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8" r:id="rId1"/>
  </p:sldMasterIdLst>
  <p:notesMasterIdLst>
    <p:notesMasterId r:id="rId39"/>
  </p:notesMasterIdLst>
  <p:sldIdLst>
    <p:sldId id="256"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Lst>
  <p:sldSz cx="9144000" cy="5143500" type="screen16x9"/>
  <p:notesSz cx="6858000" cy="9144000"/>
  <p:embeddedFontLst>
    <p:embeddedFont>
      <p:font typeface="IBM Plex Sans" panose="020B0604020202020204" charset="0"/>
      <p:regular r:id="rId40"/>
      <p:bold r:id="rId41"/>
      <p:italic r:id="rId42"/>
      <p:boldItalic r:id="rId43"/>
    </p:embeddedFont>
    <p:embeddedFont>
      <p:font typeface="IBM Plex Serif" panose="020B0604020202020204" charset="0"/>
      <p:regular r:id="rId44"/>
      <p:bold r:id="rId45"/>
      <p:italic r:id="rId46"/>
      <p:boldItalic r:id="rId47"/>
    </p:embeddedFont>
    <p:embeddedFont>
      <p:font typeface="IBM Plex Serif Medium" panose="020B0604020202020204" charset="0"/>
      <p:regular r:id="rId48"/>
      <p:bold r:id="rId49"/>
      <p:italic r:id="rId50"/>
      <p:boldItalic r:id="rId51"/>
    </p:embeddedFont>
    <p:embeddedFont>
      <p:font typeface="IBM Plex Serif SemiBold" panose="020B0604020202020204" charset="0"/>
      <p:regular r:id="rId52"/>
      <p:bold r:id="rId53"/>
      <p:italic r:id="rId54"/>
      <p:boldItalic r:id="rId55"/>
    </p:embeddedFont>
    <p:embeddedFont>
      <p:font typeface="Merriweather" panose="020B0604020202020204" charset="0"/>
      <p:regular r:id="rId56"/>
      <p:bold r:id="rId57"/>
      <p:italic r:id="rId58"/>
      <p:boldItalic r:id="rId59"/>
    </p:embeddedFont>
    <p:embeddedFont>
      <p:font typeface="Titillium Web" panose="020B0604020202020204" charset="0"/>
      <p:regular r:id="rId60"/>
      <p:bold r:id="rId61"/>
      <p:italic r:id="rId62"/>
      <p:boldItalic r:id="rId6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65478E3-F50E-4BD0-A2F8-3CA8B4739D6B}">
  <a:tblStyle styleId="{A65478E3-F50E-4BD0-A2F8-3CA8B4739D6B}"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0" d="100"/>
          <a:sy n="110" d="100"/>
        </p:scale>
        <p:origin x="662" y="4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3.fntdata"/><Relationship Id="rId47" Type="http://schemas.openxmlformats.org/officeDocument/2006/relationships/font" Target="fonts/font8.fntdata"/><Relationship Id="rId50" Type="http://schemas.openxmlformats.org/officeDocument/2006/relationships/font" Target="fonts/font11.fntdata"/><Relationship Id="rId55" Type="http://schemas.openxmlformats.org/officeDocument/2006/relationships/font" Target="fonts/font16.fntdata"/><Relationship Id="rId63" Type="http://schemas.openxmlformats.org/officeDocument/2006/relationships/font" Target="fonts/font24.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1.fntdata"/><Relationship Id="rId45" Type="http://schemas.openxmlformats.org/officeDocument/2006/relationships/font" Target="fonts/font6.fntdata"/><Relationship Id="rId53" Type="http://schemas.openxmlformats.org/officeDocument/2006/relationships/font" Target="fonts/font14.fntdata"/><Relationship Id="rId58" Type="http://schemas.openxmlformats.org/officeDocument/2006/relationships/font" Target="fonts/font19.fntdata"/><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font" Target="fonts/font22.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4.fntdata"/><Relationship Id="rId48" Type="http://schemas.openxmlformats.org/officeDocument/2006/relationships/font" Target="fonts/font9.fntdata"/><Relationship Id="rId56" Type="http://schemas.openxmlformats.org/officeDocument/2006/relationships/font" Target="fonts/font17.fntdata"/><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font" Target="fonts/font12.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7.fntdata"/><Relationship Id="rId59" Type="http://schemas.openxmlformats.org/officeDocument/2006/relationships/font" Target="fonts/font20.fntdata"/><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font" Target="fonts/font2.fntdata"/><Relationship Id="rId54" Type="http://schemas.openxmlformats.org/officeDocument/2006/relationships/font" Target="fonts/font15.fntdata"/><Relationship Id="rId62" Type="http://schemas.openxmlformats.org/officeDocument/2006/relationships/font" Target="fonts/font23.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0.fntdata"/><Relationship Id="rId57" Type="http://schemas.openxmlformats.org/officeDocument/2006/relationships/font" Target="fonts/font18.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5.fntdata"/><Relationship Id="rId52" Type="http://schemas.openxmlformats.org/officeDocument/2006/relationships/font" Target="fonts/font13.fntdata"/><Relationship Id="rId60" Type="http://schemas.openxmlformats.org/officeDocument/2006/relationships/font" Target="fonts/font21.fntdata"/><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 name="Google Shape;66;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7"/>
        <p:cNvGrpSpPr/>
        <p:nvPr/>
      </p:nvGrpSpPr>
      <p:grpSpPr>
        <a:xfrm>
          <a:off x="0" y="0"/>
          <a:ext cx="0" cy="0"/>
          <a:chOff x="0" y="0"/>
          <a:chExt cx="0" cy="0"/>
        </a:xfrm>
      </p:grpSpPr>
      <p:sp>
        <p:nvSpPr>
          <p:cNvPr id="4378" name="Google Shape;4378;g62eb102506_4_46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79" name="Google Shape;4379;g62eb102506_4_46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3"/>
        <p:cNvGrpSpPr/>
        <p:nvPr/>
      </p:nvGrpSpPr>
      <p:grpSpPr>
        <a:xfrm>
          <a:off x="0" y="0"/>
          <a:ext cx="0" cy="0"/>
          <a:chOff x="0" y="0"/>
          <a:chExt cx="0" cy="0"/>
        </a:xfrm>
      </p:grpSpPr>
      <p:sp>
        <p:nvSpPr>
          <p:cNvPr id="4394" name="Google Shape;4394;g62eb102506_4_48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95" name="Google Shape;4395;g62eb102506_4_48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8"/>
        <p:cNvGrpSpPr/>
        <p:nvPr/>
      </p:nvGrpSpPr>
      <p:grpSpPr>
        <a:xfrm>
          <a:off x="0" y="0"/>
          <a:ext cx="0" cy="0"/>
          <a:chOff x="0" y="0"/>
          <a:chExt cx="0" cy="0"/>
        </a:xfrm>
      </p:grpSpPr>
      <p:sp>
        <p:nvSpPr>
          <p:cNvPr id="4409" name="Google Shape;4409;g62eb102506_7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10" name="Google Shape;4410;g62eb102506_7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3"/>
        <p:cNvGrpSpPr/>
        <p:nvPr/>
      </p:nvGrpSpPr>
      <p:grpSpPr>
        <a:xfrm>
          <a:off x="0" y="0"/>
          <a:ext cx="0" cy="0"/>
          <a:chOff x="0" y="0"/>
          <a:chExt cx="0" cy="0"/>
        </a:xfrm>
      </p:grpSpPr>
      <p:sp>
        <p:nvSpPr>
          <p:cNvPr id="4424" name="Google Shape;4424;g62ef2bbded_3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25" name="Google Shape;4425;g62ef2bbded_3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8"/>
        <p:cNvGrpSpPr/>
        <p:nvPr/>
      </p:nvGrpSpPr>
      <p:grpSpPr>
        <a:xfrm>
          <a:off x="0" y="0"/>
          <a:ext cx="0" cy="0"/>
          <a:chOff x="0" y="0"/>
          <a:chExt cx="0" cy="0"/>
        </a:xfrm>
      </p:grpSpPr>
      <p:sp>
        <p:nvSpPr>
          <p:cNvPr id="4439" name="Google Shape;4439;g62eb102506_4_1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0" name="Google Shape;4440;g62eb102506_4_1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Data Preparation (15 points) • Specify how you will integrate these data to produce the format required for data mining.</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0"/>
        <p:cNvGrpSpPr/>
        <p:nvPr/>
      </p:nvGrpSpPr>
      <p:grpSpPr>
        <a:xfrm>
          <a:off x="0" y="0"/>
          <a:ext cx="0" cy="0"/>
          <a:chOff x="0" y="0"/>
          <a:chExt cx="0" cy="0"/>
        </a:xfrm>
      </p:grpSpPr>
      <p:sp>
        <p:nvSpPr>
          <p:cNvPr id="4451" name="Google Shape;4451;g62eb102506_7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52" name="Google Shape;4452;g62eb102506_7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6"/>
        <p:cNvGrpSpPr/>
        <p:nvPr/>
      </p:nvGrpSpPr>
      <p:grpSpPr>
        <a:xfrm>
          <a:off x="0" y="0"/>
          <a:ext cx="0" cy="0"/>
          <a:chOff x="0" y="0"/>
          <a:chExt cx="0" cy="0"/>
        </a:xfrm>
      </p:grpSpPr>
      <p:sp>
        <p:nvSpPr>
          <p:cNvPr id="4467" name="Google Shape;4467;g62eb102506_4_48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68" name="Google Shape;4468;g62eb102506_4_48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removed all N/A, missing or infinite values from the dataset.</a:t>
            </a:r>
            <a:endParaRPr/>
          </a:p>
          <a:p>
            <a:pPr marL="0" lvl="0" indent="457200" algn="l" rtl="0">
              <a:spcBef>
                <a:spcPts val="0"/>
              </a:spcBef>
              <a:spcAft>
                <a:spcPts val="0"/>
              </a:spcAft>
              <a:buNone/>
            </a:pPr>
            <a:r>
              <a:rPr lang="en"/>
              <a:t>This reduced our dataset from 7.67 million entries to 7.10 million.</a:t>
            </a:r>
            <a:endParaRPr/>
          </a:p>
          <a:p>
            <a:pPr marL="0" lvl="0" indent="0" algn="l" rtl="0">
              <a:spcBef>
                <a:spcPts val="0"/>
              </a:spcBef>
              <a:spcAft>
                <a:spcPts val="0"/>
              </a:spcAft>
              <a:buNone/>
            </a:pPr>
            <a:r>
              <a:rPr lang="en"/>
              <a:t>We then removed the insert_date variable as it only represents when the data was scraped, which is not relevant for price prediction.</a:t>
            </a:r>
            <a:endParaRPr/>
          </a:p>
          <a:p>
            <a:pPr marL="0" lvl="0" indent="0" algn="l" rtl="0">
              <a:spcBef>
                <a:spcPts val="0"/>
              </a:spcBef>
              <a:spcAft>
                <a:spcPts val="0"/>
              </a:spcAft>
              <a:buNone/>
            </a:pPr>
            <a:r>
              <a:rPr lang="en"/>
              <a:t>With insert_date removed, we dropped all duplicate entries.</a:t>
            </a:r>
            <a:endParaRPr/>
          </a:p>
          <a:p>
            <a:pPr marL="0" lvl="0" indent="457200" algn="l" rtl="0">
              <a:spcBef>
                <a:spcPts val="0"/>
              </a:spcBef>
              <a:spcAft>
                <a:spcPts val="0"/>
              </a:spcAft>
              <a:buNone/>
            </a:pPr>
            <a:r>
              <a:rPr lang="en"/>
              <a:t>This reduced our dataset from 7.10 million entries to 89,515 entries.</a:t>
            </a:r>
            <a:endParaRPr/>
          </a:p>
          <a:p>
            <a:pPr marL="0" lvl="0" indent="0" algn="l" rtl="0">
              <a:spcBef>
                <a:spcPts val="0"/>
              </a:spcBef>
              <a:spcAft>
                <a:spcPts val="0"/>
              </a:spcAft>
              <a:buNone/>
            </a:pPr>
            <a:r>
              <a:rPr lang="en"/>
              <a:t>While all trains in this dataset are part of the AVE network, only 68% of the data are actual AVE trains. Removed all non-AVE train entries.</a:t>
            </a:r>
            <a:endParaRPr/>
          </a:p>
          <a:p>
            <a:pPr marL="0" lvl="0" indent="457200" algn="l" rtl="0">
              <a:spcBef>
                <a:spcPts val="0"/>
              </a:spcBef>
              <a:spcAft>
                <a:spcPts val="0"/>
              </a:spcAft>
              <a:buNone/>
            </a:pPr>
            <a:r>
              <a:rPr lang="en"/>
              <a:t>This reduced our dataset from 89,515 entries to 70,963 entries.</a:t>
            </a:r>
            <a:endParaRPr/>
          </a:p>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8"/>
        <p:cNvGrpSpPr/>
        <p:nvPr/>
      </p:nvGrpSpPr>
      <p:grpSpPr>
        <a:xfrm>
          <a:off x="0" y="0"/>
          <a:ext cx="0" cy="0"/>
          <a:chOff x="0" y="0"/>
          <a:chExt cx="0" cy="0"/>
        </a:xfrm>
      </p:grpSpPr>
      <p:sp>
        <p:nvSpPr>
          <p:cNvPr id="4479" name="Google Shape;4479;g62eb102506_7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0" name="Google Shape;4480;g62eb102506_7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tried taking the log, square-root and cube-root of every numeric variable to make them more normally distributed</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0"/>
        <p:cNvGrpSpPr/>
        <p:nvPr/>
      </p:nvGrpSpPr>
      <p:grpSpPr>
        <a:xfrm>
          <a:off x="0" y="0"/>
          <a:ext cx="0" cy="0"/>
          <a:chOff x="0" y="0"/>
          <a:chExt cx="0" cy="0"/>
        </a:xfrm>
      </p:grpSpPr>
      <p:sp>
        <p:nvSpPr>
          <p:cNvPr id="4491" name="Google Shape;4491;g62eb102506_4_49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92" name="Google Shape;4492;g62eb102506_4_49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3"/>
        <p:cNvGrpSpPr/>
        <p:nvPr/>
      </p:nvGrpSpPr>
      <p:grpSpPr>
        <a:xfrm>
          <a:off x="0" y="0"/>
          <a:ext cx="0" cy="0"/>
          <a:chOff x="0" y="0"/>
          <a:chExt cx="0" cy="0"/>
        </a:xfrm>
      </p:grpSpPr>
      <p:sp>
        <p:nvSpPr>
          <p:cNvPr id="4504" name="Google Shape;4504;g62eb102506_4_2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05" name="Google Shape;4505;g62eb102506_4_2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00"/>
              <a:t>Modeling (15 points) • Specify the type of model built. • Discuss your choices for data mining algorithm: what are alternatives, and what are the pros and cons. • Discuss why and how this model should “solve” the business problem (i.e., improve along some dimension of interest to the firm).</a:t>
            </a:r>
            <a:endParaRPr sz="1000"/>
          </a:p>
          <a:p>
            <a:pPr marL="0" lvl="0" indent="0" algn="l" rtl="0">
              <a:spcBef>
                <a:spcPts val="0"/>
              </a:spcBef>
              <a:spcAft>
                <a:spcPts val="0"/>
              </a:spcAft>
              <a:buNone/>
            </a:pPr>
            <a:endParaRPr sz="1000"/>
          </a:p>
          <a:p>
            <a:pPr marL="0" lvl="0" indent="0" algn="l" rtl="0">
              <a:lnSpc>
                <a:spcPct val="115000"/>
              </a:lnSpc>
              <a:spcBef>
                <a:spcPts val="600"/>
              </a:spcBef>
              <a:spcAft>
                <a:spcPts val="0"/>
              </a:spcAft>
              <a:buNone/>
            </a:pPr>
            <a:r>
              <a:rPr lang="en" sz="1000">
                <a:latin typeface="IBM Plex Sans"/>
                <a:ea typeface="IBM Plex Sans"/>
                <a:cs typeface="IBM Plex Sans"/>
                <a:sym typeface="IBM Plex Sans"/>
              </a:rPr>
              <a:t>Modeling Ideas • What precisely is the data science problem? (e.g., classification vs regression) • Is the data science task a supervised or unsupervised task? o Supervised tasks are highly encouraged. o Unsupervised learning can be used to explore the data before employing supervised learning. • What is a data instance in your data set? • What might be the target variable? • What features would be useful in predicting the target variable?</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62eb102506_4_1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62eb102506_4_1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4"/>
        <p:cNvGrpSpPr/>
        <p:nvPr/>
      </p:nvGrpSpPr>
      <p:grpSpPr>
        <a:xfrm>
          <a:off x="0" y="0"/>
          <a:ext cx="0" cy="0"/>
          <a:chOff x="0" y="0"/>
          <a:chExt cx="0" cy="0"/>
        </a:xfrm>
      </p:grpSpPr>
      <p:sp>
        <p:nvSpPr>
          <p:cNvPr id="4515" name="Google Shape;4515;g62eb102506_4_50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16" name="Google Shape;4516;g62eb102506_4_50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5"/>
        <p:cNvGrpSpPr/>
        <p:nvPr/>
      </p:nvGrpSpPr>
      <p:grpSpPr>
        <a:xfrm>
          <a:off x="0" y="0"/>
          <a:ext cx="0" cy="0"/>
          <a:chOff x="0" y="0"/>
          <a:chExt cx="0" cy="0"/>
        </a:xfrm>
      </p:grpSpPr>
      <p:sp>
        <p:nvSpPr>
          <p:cNvPr id="4526" name="Google Shape;4526;g62eb102506_7_2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27" name="Google Shape;4527;g62eb102506_7_2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9"/>
        <p:cNvGrpSpPr/>
        <p:nvPr/>
      </p:nvGrpSpPr>
      <p:grpSpPr>
        <a:xfrm>
          <a:off x="0" y="0"/>
          <a:ext cx="0" cy="0"/>
          <a:chOff x="0" y="0"/>
          <a:chExt cx="0" cy="0"/>
        </a:xfrm>
      </p:grpSpPr>
      <p:sp>
        <p:nvSpPr>
          <p:cNvPr id="4540" name="Google Shape;4540;g62eb102506_7_3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41" name="Google Shape;4541;g62eb102506_7_3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50"/>
        <p:cNvGrpSpPr/>
        <p:nvPr/>
      </p:nvGrpSpPr>
      <p:grpSpPr>
        <a:xfrm>
          <a:off x="0" y="0"/>
          <a:ext cx="0" cy="0"/>
          <a:chOff x="0" y="0"/>
          <a:chExt cx="0" cy="0"/>
        </a:xfrm>
      </p:grpSpPr>
      <p:sp>
        <p:nvSpPr>
          <p:cNvPr id="4551" name="Google Shape;4551;g62ef2bbded_5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52" name="Google Shape;4552;g62ef2bbded_5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62"/>
        <p:cNvGrpSpPr/>
        <p:nvPr/>
      </p:nvGrpSpPr>
      <p:grpSpPr>
        <a:xfrm>
          <a:off x="0" y="0"/>
          <a:ext cx="0" cy="0"/>
          <a:chOff x="0" y="0"/>
          <a:chExt cx="0" cy="0"/>
        </a:xfrm>
      </p:grpSpPr>
      <p:sp>
        <p:nvSpPr>
          <p:cNvPr id="4563" name="Google Shape;4563;g62eb102506_4_2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64" name="Google Shape;4564;g62eb102506_4_2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Evaluation (15 points) • Discuss how the result of the data mining is/should be evaluated. How should a business case be developed to project expected improvement? ROI? If this is impossible/very difficult, why and is there a viable alternative?</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3"/>
        <p:cNvGrpSpPr/>
        <p:nvPr/>
      </p:nvGrpSpPr>
      <p:grpSpPr>
        <a:xfrm>
          <a:off x="0" y="0"/>
          <a:ext cx="0" cy="0"/>
          <a:chOff x="0" y="0"/>
          <a:chExt cx="0" cy="0"/>
        </a:xfrm>
      </p:grpSpPr>
      <p:sp>
        <p:nvSpPr>
          <p:cNvPr id="4574" name="Google Shape;4574;g62eb102506_4_50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75" name="Google Shape;4575;g62eb102506_4_50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4"/>
        <p:cNvGrpSpPr/>
        <p:nvPr/>
      </p:nvGrpSpPr>
      <p:grpSpPr>
        <a:xfrm>
          <a:off x="0" y="0"/>
          <a:ext cx="0" cy="0"/>
          <a:chOff x="0" y="0"/>
          <a:chExt cx="0" cy="0"/>
        </a:xfrm>
      </p:grpSpPr>
      <p:sp>
        <p:nvSpPr>
          <p:cNvPr id="4585" name="Google Shape;4585;g62eb102506_7_2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86" name="Google Shape;4586;g62eb102506_7_2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5"/>
        <p:cNvGrpSpPr/>
        <p:nvPr/>
      </p:nvGrpSpPr>
      <p:grpSpPr>
        <a:xfrm>
          <a:off x="0" y="0"/>
          <a:ext cx="0" cy="0"/>
          <a:chOff x="0" y="0"/>
          <a:chExt cx="0" cy="0"/>
        </a:xfrm>
      </p:grpSpPr>
      <p:sp>
        <p:nvSpPr>
          <p:cNvPr id="4596" name="Google Shape;4596;g62eb102506_4_50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97" name="Google Shape;4597;g62eb102506_4_50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6"/>
        <p:cNvGrpSpPr/>
        <p:nvPr/>
      </p:nvGrpSpPr>
      <p:grpSpPr>
        <a:xfrm>
          <a:off x="0" y="0"/>
          <a:ext cx="0" cy="0"/>
          <a:chOff x="0" y="0"/>
          <a:chExt cx="0" cy="0"/>
        </a:xfrm>
      </p:grpSpPr>
      <p:sp>
        <p:nvSpPr>
          <p:cNvPr id="4607" name="Google Shape;4607;g62eb102506_4_2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8" name="Google Shape;4608;g62eb102506_4_2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Deployment (10 points) • Discuss how the result of the data mining will be deployed. • Discuss any issues the firm should be aware of regarding deployment. • Are there important ethical considerations? • Identify the risks associated with your proposed plan and how you would mitigate them</a:t>
            </a:r>
            <a:endParaRPr sz="1400"/>
          </a:p>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0"/>
        <p:cNvGrpSpPr/>
        <p:nvPr/>
      </p:nvGrpSpPr>
      <p:grpSpPr>
        <a:xfrm>
          <a:off x="0" y="0"/>
          <a:ext cx="0" cy="0"/>
          <a:chOff x="0" y="0"/>
          <a:chExt cx="0" cy="0"/>
        </a:xfrm>
      </p:grpSpPr>
      <p:sp>
        <p:nvSpPr>
          <p:cNvPr id="4621" name="Google Shape;4621;g62f16cffed_0_1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22" name="Google Shape;4622;g62f16cffed_0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62eb102506_4_1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62eb102506_4_1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00"/>
              <a:t>Business Understanding (15 points) • Identify and motivate the business problem that you will address. Creativity? Precise statement of problem?</a:t>
            </a:r>
            <a:endParaRPr sz="1000"/>
          </a:p>
          <a:p>
            <a:pPr marL="0" lvl="0" indent="0" algn="l" rtl="0">
              <a:spcBef>
                <a:spcPts val="0"/>
              </a:spcBef>
              <a:spcAft>
                <a:spcPts val="0"/>
              </a:spcAft>
              <a:buNone/>
            </a:pPr>
            <a:endParaRPr sz="1000"/>
          </a:p>
          <a:p>
            <a:pPr marL="0" lvl="0" indent="0" algn="l" rtl="0">
              <a:spcBef>
                <a:spcPts val="0"/>
              </a:spcBef>
              <a:spcAft>
                <a:spcPts val="0"/>
              </a:spcAft>
              <a:buNone/>
            </a:pPr>
            <a:r>
              <a:rPr lang="en" sz="1000"/>
              <a:t>Discuss what is the exact business problem • Discuss how tackling that business problem with data science would add business value • Discuss the typical use scenario</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5"/>
        <p:cNvGrpSpPr/>
        <p:nvPr/>
      </p:nvGrpSpPr>
      <p:grpSpPr>
        <a:xfrm>
          <a:off x="0" y="0"/>
          <a:ext cx="0" cy="0"/>
          <a:chOff x="0" y="0"/>
          <a:chExt cx="0" cy="0"/>
        </a:xfrm>
      </p:grpSpPr>
      <p:sp>
        <p:nvSpPr>
          <p:cNvPr id="4636" name="Google Shape;4636;g62f16cffed_0_1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37" name="Google Shape;4637;g62f16cffed_0_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0"/>
        <p:cNvGrpSpPr/>
        <p:nvPr/>
      </p:nvGrpSpPr>
      <p:grpSpPr>
        <a:xfrm>
          <a:off x="0" y="0"/>
          <a:ext cx="0" cy="0"/>
          <a:chOff x="0" y="0"/>
          <a:chExt cx="0" cy="0"/>
        </a:xfrm>
      </p:grpSpPr>
      <p:sp>
        <p:nvSpPr>
          <p:cNvPr id="4651" name="Google Shape;4651;g62eb102506_7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52" name="Google Shape;4652;g62eb102506_7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4"/>
        <p:cNvGrpSpPr/>
        <p:nvPr/>
      </p:nvGrpSpPr>
      <p:grpSpPr>
        <a:xfrm>
          <a:off x="0" y="0"/>
          <a:ext cx="0" cy="0"/>
          <a:chOff x="0" y="0"/>
          <a:chExt cx="0" cy="0"/>
        </a:xfrm>
      </p:grpSpPr>
      <p:sp>
        <p:nvSpPr>
          <p:cNvPr id="4665" name="Google Shape;4665;g62eb102506_4_2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66" name="Google Shape;4666;g62eb102506_4_2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400"/>
          </a:p>
          <a:p>
            <a:pPr marL="0" lvl="0" indent="0" algn="l" rtl="0">
              <a:spcBef>
                <a:spcPts val="0"/>
              </a:spcBef>
              <a:spcAft>
                <a:spcPts val="0"/>
              </a:spcAft>
              <a:buNone/>
            </a:pPr>
            <a:r>
              <a:rPr lang="en" sz="1400"/>
              <a:t>Overall (15 points) • Presentation, communication.</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3"/>
        <p:cNvGrpSpPr/>
        <p:nvPr/>
      </p:nvGrpSpPr>
      <p:grpSpPr>
        <a:xfrm>
          <a:off x="0" y="0"/>
          <a:ext cx="0" cy="0"/>
          <a:chOff x="0" y="0"/>
          <a:chExt cx="0" cy="0"/>
        </a:xfrm>
      </p:grpSpPr>
      <p:sp>
        <p:nvSpPr>
          <p:cNvPr id="4674" name="Google Shape;4674;g62eb102506_4_49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75" name="Google Shape;4675;g62eb102506_4_49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2"/>
        <p:cNvGrpSpPr/>
        <p:nvPr/>
      </p:nvGrpSpPr>
      <p:grpSpPr>
        <a:xfrm>
          <a:off x="0" y="0"/>
          <a:ext cx="0" cy="0"/>
          <a:chOff x="0" y="0"/>
          <a:chExt cx="0" cy="0"/>
        </a:xfrm>
      </p:grpSpPr>
      <p:sp>
        <p:nvSpPr>
          <p:cNvPr id="4683" name="Google Shape;4683;g62eb102506_4_3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84" name="Google Shape;4684;g62eb102506_4_3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6"/>
        <p:cNvGrpSpPr/>
        <p:nvPr/>
      </p:nvGrpSpPr>
      <p:grpSpPr>
        <a:xfrm>
          <a:off x="0" y="0"/>
          <a:ext cx="0" cy="0"/>
          <a:chOff x="0" y="0"/>
          <a:chExt cx="0" cy="0"/>
        </a:xfrm>
      </p:grpSpPr>
      <p:sp>
        <p:nvSpPr>
          <p:cNvPr id="4697" name="Google Shape;4697;g62eb102506_4_2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98" name="Google Shape;4698;g62eb102506_4_2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08"/>
        <p:cNvGrpSpPr/>
        <p:nvPr/>
      </p:nvGrpSpPr>
      <p:grpSpPr>
        <a:xfrm>
          <a:off x="0" y="0"/>
          <a:ext cx="0" cy="0"/>
          <a:chOff x="0" y="0"/>
          <a:chExt cx="0" cy="0"/>
        </a:xfrm>
      </p:grpSpPr>
      <p:sp>
        <p:nvSpPr>
          <p:cNvPr id="4709" name="Google Shape;4709;g62eb102506_7_2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10" name="Google Shape;4710;g62eb102506_7_2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22"/>
        <p:cNvGrpSpPr/>
        <p:nvPr/>
      </p:nvGrpSpPr>
      <p:grpSpPr>
        <a:xfrm>
          <a:off x="0" y="0"/>
          <a:ext cx="0" cy="0"/>
          <a:chOff x="0" y="0"/>
          <a:chExt cx="0" cy="0"/>
        </a:xfrm>
      </p:grpSpPr>
      <p:sp>
        <p:nvSpPr>
          <p:cNvPr id="4723" name="Google Shape;4723;g62eb102506_7_2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24" name="Google Shape;4724;g62eb102506_7_2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62eb102506_4_3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62eb102506_4_3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8"/>
        <p:cNvGrpSpPr/>
        <p:nvPr/>
      </p:nvGrpSpPr>
      <p:grpSpPr>
        <a:xfrm>
          <a:off x="0" y="0"/>
          <a:ext cx="0" cy="0"/>
          <a:chOff x="0" y="0"/>
          <a:chExt cx="0" cy="0"/>
        </a:xfrm>
      </p:grpSpPr>
      <p:sp>
        <p:nvSpPr>
          <p:cNvPr id="4289" name="Google Shape;4289;g62eb102506_4_46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90" name="Google Shape;4290;g62eb102506_4_46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3"/>
        <p:cNvGrpSpPr/>
        <p:nvPr/>
      </p:nvGrpSpPr>
      <p:grpSpPr>
        <a:xfrm>
          <a:off x="0" y="0"/>
          <a:ext cx="0" cy="0"/>
          <a:chOff x="0" y="0"/>
          <a:chExt cx="0" cy="0"/>
        </a:xfrm>
      </p:grpSpPr>
      <p:sp>
        <p:nvSpPr>
          <p:cNvPr id="4304" name="Google Shape;4304;g62eb102506_4_45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05" name="Google Shape;4305;g62eb102506_4_45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2"/>
        <p:cNvGrpSpPr/>
        <p:nvPr/>
      </p:nvGrpSpPr>
      <p:grpSpPr>
        <a:xfrm>
          <a:off x="0" y="0"/>
          <a:ext cx="0" cy="0"/>
          <a:chOff x="0" y="0"/>
          <a:chExt cx="0" cy="0"/>
        </a:xfrm>
      </p:grpSpPr>
      <p:sp>
        <p:nvSpPr>
          <p:cNvPr id="4333" name="Google Shape;4333;g62eb102506_4_46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34" name="Google Shape;4334;g62eb102506_4_46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8"/>
        <p:cNvGrpSpPr/>
        <p:nvPr/>
      </p:nvGrpSpPr>
      <p:grpSpPr>
        <a:xfrm>
          <a:off x="0" y="0"/>
          <a:ext cx="0" cy="0"/>
          <a:chOff x="0" y="0"/>
          <a:chExt cx="0" cy="0"/>
        </a:xfrm>
      </p:grpSpPr>
      <p:sp>
        <p:nvSpPr>
          <p:cNvPr id="4349" name="Google Shape;4349;g62eb102506_4_1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50" name="Google Shape;4350;g62eb102506_4_1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00"/>
              <a:t>Data Understanding (15 points) • Identify and describe the data (and data sources) that will support data mining to address the business problem. Include those aspects of the data that we routinely talk about in class and/or in the homework assignments. </a:t>
            </a:r>
            <a:endParaRPr sz="1000"/>
          </a:p>
          <a:p>
            <a:pPr marL="0" lvl="0" indent="0" algn="l" rtl="0">
              <a:spcBef>
                <a:spcPts val="0"/>
              </a:spcBef>
              <a:spcAft>
                <a:spcPts val="0"/>
              </a:spcAft>
              <a:buNone/>
            </a:pPr>
            <a:endParaRPr sz="1000"/>
          </a:p>
          <a:p>
            <a:pPr marL="0" lvl="0" indent="0" algn="l" rtl="0">
              <a:spcBef>
                <a:spcPts val="0"/>
              </a:spcBef>
              <a:spcAft>
                <a:spcPts val="0"/>
              </a:spcAft>
              <a:buNone/>
            </a:pPr>
            <a:endParaRPr sz="1000"/>
          </a:p>
          <a:p>
            <a:pPr marL="0" lvl="0" indent="0" algn="l" rtl="0">
              <a:spcBef>
                <a:spcPts val="0"/>
              </a:spcBef>
              <a:spcAft>
                <a:spcPts val="0"/>
              </a:spcAft>
              <a:buNone/>
            </a:pPr>
            <a:r>
              <a:rPr lang="en" sz="1000"/>
              <a:t>Data Details • Give a short description of the data you are planning to use. • How have you obtained the data? What is the source of the data? • Please provide as much as you can from the following information: o Load the data into RapidMiner/Python o Number of examples? o Number and types of variables? o If you are planning on a classification problem – what is the ratio of the most prevalent class? o If you are planning on a regression problem – what is the distribution of the target variable?e?</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2"/>
        <p:cNvGrpSpPr/>
        <p:nvPr/>
      </p:nvGrpSpPr>
      <p:grpSpPr>
        <a:xfrm>
          <a:off x="0" y="0"/>
          <a:ext cx="0" cy="0"/>
          <a:chOff x="0" y="0"/>
          <a:chExt cx="0" cy="0"/>
        </a:xfrm>
      </p:grpSpPr>
      <p:sp>
        <p:nvSpPr>
          <p:cNvPr id="4363" name="Google Shape;4363;g62eb102506_4_48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64" name="Google Shape;4364;g62eb102506_4_48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
          <p:cNvSpPr/>
          <p:nvPr/>
        </p:nvSpPr>
        <p:spPr>
          <a:xfrm>
            <a:off x="0" y="0"/>
            <a:ext cx="9144000" cy="5143500"/>
          </a:xfrm>
          <a:prstGeom prst="rect">
            <a:avLst/>
          </a:prstGeom>
          <a:solidFill>
            <a:srgbClr val="040F20">
              <a:alpha val="497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393600" y="393650"/>
            <a:ext cx="8356800" cy="4356300"/>
          </a:xfrm>
          <a:prstGeom prst="snip1Rect">
            <a:avLst>
              <a:gd name="adj" fmla="val 50000"/>
            </a:avLst>
          </a:prstGeom>
          <a:noFill/>
          <a:ln w="114300" cap="flat" cmpd="sng">
            <a:solidFill>
              <a:schemeClr val="accent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txBox="1">
            <a:spLocks noGrp="1"/>
          </p:cNvSpPr>
          <p:nvPr>
            <p:ph type="ctrTitle"/>
          </p:nvPr>
        </p:nvSpPr>
        <p:spPr>
          <a:xfrm>
            <a:off x="787200" y="1494625"/>
            <a:ext cx="5754000" cy="2154300"/>
          </a:xfrm>
          <a:prstGeom prst="rect">
            <a:avLst/>
          </a:prstGeom>
        </p:spPr>
        <p:txBody>
          <a:bodyPr spcFirstLastPara="1" wrap="square" lIns="0" tIns="0" rIns="0" bIns="0" anchor="ctr" anchorCtr="0">
            <a:noAutofit/>
          </a:bodyPr>
          <a:lstStyle>
            <a:lvl1pPr lvl="0">
              <a:spcBef>
                <a:spcPts val="0"/>
              </a:spcBef>
              <a:spcAft>
                <a:spcPts val="0"/>
              </a:spcAft>
              <a:buSzPts val="5400"/>
              <a:buNone/>
              <a:defRPr sz="5400"/>
            </a:lvl1pPr>
            <a:lvl2pPr lvl="1">
              <a:spcBef>
                <a:spcPts val="0"/>
              </a:spcBef>
              <a:spcAft>
                <a:spcPts val="0"/>
              </a:spcAft>
              <a:buSzPts val="5400"/>
              <a:buNone/>
              <a:defRPr sz="5400"/>
            </a:lvl2pPr>
            <a:lvl3pPr lvl="2">
              <a:spcBef>
                <a:spcPts val="0"/>
              </a:spcBef>
              <a:spcAft>
                <a:spcPts val="0"/>
              </a:spcAft>
              <a:buSzPts val="5400"/>
              <a:buNone/>
              <a:defRPr sz="5400"/>
            </a:lvl3pPr>
            <a:lvl4pPr lvl="3">
              <a:spcBef>
                <a:spcPts val="0"/>
              </a:spcBef>
              <a:spcAft>
                <a:spcPts val="0"/>
              </a:spcAft>
              <a:buSzPts val="5400"/>
              <a:buNone/>
              <a:defRPr sz="5400"/>
            </a:lvl4pPr>
            <a:lvl5pPr lvl="4">
              <a:spcBef>
                <a:spcPts val="0"/>
              </a:spcBef>
              <a:spcAft>
                <a:spcPts val="0"/>
              </a:spcAft>
              <a:buSzPts val="5400"/>
              <a:buNone/>
              <a:defRPr sz="5400"/>
            </a:lvl5pPr>
            <a:lvl6pPr lvl="5">
              <a:spcBef>
                <a:spcPts val="0"/>
              </a:spcBef>
              <a:spcAft>
                <a:spcPts val="0"/>
              </a:spcAft>
              <a:buSzPts val="5400"/>
              <a:buNone/>
              <a:defRPr sz="5400"/>
            </a:lvl6pPr>
            <a:lvl7pPr lvl="6">
              <a:spcBef>
                <a:spcPts val="0"/>
              </a:spcBef>
              <a:spcAft>
                <a:spcPts val="0"/>
              </a:spcAft>
              <a:buSzPts val="5400"/>
              <a:buNone/>
              <a:defRPr sz="5400"/>
            </a:lvl7pPr>
            <a:lvl8pPr lvl="7">
              <a:spcBef>
                <a:spcPts val="0"/>
              </a:spcBef>
              <a:spcAft>
                <a:spcPts val="0"/>
              </a:spcAft>
              <a:buSzPts val="5400"/>
              <a:buNone/>
              <a:defRPr sz="5400"/>
            </a:lvl8pPr>
            <a:lvl9pPr lvl="8">
              <a:spcBef>
                <a:spcPts val="0"/>
              </a:spcBef>
              <a:spcAft>
                <a:spcPts val="0"/>
              </a:spcAft>
              <a:buSzPts val="5400"/>
              <a:buNone/>
              <a:defRPr sz="54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Image background">
  <p:cSld name="BLANK_1">
    <p:spTree>
      <p:nvGrpSpPr>
        <p:cNvPr id="1" name="Shape 59"/>
        <p:cNvGrpSpPr/>
        <p:nvPr/>
      </p:nvGrpSpPr>
      <p:grpSpPr>
        <a:xfrm>
          <a:off x="0" y="0"/>
          <a:ext cx="0" cy="0"/>
          <a:chOff x="0" y="0"/>
          <a:chExt cx="0" cy="0"/>
        </a:xfrm>
      </p:grpSpPr>
      <p:sp>
        <p:nvSpPr>
          <p:cNvPr id="60" name="Google Shape;60;p11"/>
          <p:cNvSpPr/>
          <p:nvPr/>
        </p:nvSpPr>
        <p:spPr>
          <a:xfrm rot="10800000">
            <a:off x="7539006" y="393650"/>
            <a:ext cx="1211400" cy="1211400"/>
          </a:xfrm>
          <a:prstGeom prst="rtTriangle">
            <a:avLst/>
          </a:prstGeom>
          <a:solidFill>
            <a:srgbClr val="040F20">
              <a:alpha val="497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11"/>
          <p:cNvSpPr/>
          <p:nvPr/>
        </p:nvSpPr>
        <p:spPr>
          <a:xfrm flipH="1">
            <a:off x="0" y="0"/>
            <a:ext cx="9144000" cy="5143500"/>
          </a:xfrm>
          <a:prstGeom prst="frame">
            <a:avLst>
              <a:gd name="adj1" fmla="val 7684"/>
            </a:avLst>
          </a:prstGeom>
          <a:solidFill>
            <a:srgbClr val="040F20">
              <a:alpha val="497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62" name="Google Shape;62;p11"/>
          <p:cNvSpPr/>
          <p:nvPr/>
        </p:nvSpPr>
        <p:spPr>
          <a:xfrm>
            <a:off x="393600" y="393650"/>
            <a:ext cx="8356800" cy="4356300"/>
          </a:xfrm>
          <a:prstGeom prst="snip1Rect">
            <a:avLst>
              <a:gd name="adj" fmla="val 27651"/>
            </a:avLst>
          </a:prstGeom>
          <a:noFill/>
          <a:ln w="114300" cap="flat" cmpd="sng">
            <a:solidFill>
              <a:schemeClr val="accent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11"/>
          <p:cNvSpPr txBox="1">
            <a:spLocks noGrp="1"/>
          </p:cNvSpPr>
          <p:nvPr>
            <p:ph type="sldNum" idx="12"/>
          </p:nvPr>
        </p:nvSpPr>
        <p:spPr>
          <a:xfrm>
            <a:off x="8328327" y="4338350"/>
            <a:ext cx="242700" cy="259200"/>
          </a:xfrm>
          <a:prstGeom prst="rect">
            <a:avLst/>
          </a:prstGeom>
        </p:spPr>
        <p:txBody>
          <a:bodyPr spcFirstLastPara="1" wrap="square" lIns="0" tIns="0" rIns="0" bIns="0" anchor="b"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13"/>
        <p:cNvGrpSpPr/>
        <p:nvPr/>
      </p:nvGrpSpPr>
      <p:grpSpPr>
        <a:xfrm>
          <a:off x="0" y="0"/>
          <a:ext cx="0" cy="0"/>
          <a:chOff x="0" y="0"/>
          <a:chExt cx="0" cy="0"/>
        </a:xfrm>
      </p:grpSpPr>
      <p:sp>
        <p:nvSpPr>
          <p:cNvPr id="14" name="Google Shape;14;p3"/>
          <p:cNvSpPr/>
          <p:nvPr/>
        </p:nvSpPr>
        <p:spPr>
          <a:xfrm>
            <a:off x="0" y="0"/>
            <a:ext cx="9144000" cy="5143500"/>
          </a:xfrm>
          <a:prstGeom prst="rect">
            <a:avLst/>
          </a:prstGeom>
          <a:solidFill>
            <a:srgbClr val="040F20">
              <a:alpha val="67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3"/>
          <p:cNvSpPr/>
          <p:nvPr/>
        </p:nvSpPr>
        <p:spPr>
          <a:xfrm>
            <a:off x="393600" y="393650"/>
            <a:ext cx="8356800" cy="4356300"/>
          </a:xfrm>
          <a:prstGeom prst="snip1Rect">
            <a:avLst>
              <a:gd name="adj" fmla="val 50000"/>
            </a:avLst>
          </a:prstGeom>
          <a:noFill/>
          <a:ln w="114300" cap="flat" cmpd="sng">
            <a:solidFill>
              <a:schemeClr val="accent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3"/>
          <p:cNvSpPr txBox="1">
            <a:spLocks noGrp="1"/>
          </p:cNvSpPr>
          <p:nvPr>
            <p:ph type="ctrTitle"/>
          </p:nvPr>
        </p:nvSpPr>
        <p:spPr>
          <a:xfrm>
            <a:off x="787200" y="1494625"/>
            <a:ext cx="5727000" cy="1260600"/>
          </a:xfrm>
          <a:prstGeom prst="rect">
            <a:avLst/>
          </a:prstGeom>
        </p:spPr>
        <p:txBody>
          <a:bodyPr spcFirstLastPara="1" wrap="square" lIns="0" tIns="0" rIns="0" bIns="0" anchor="b" anchorCtr="0">
            <a:noAutofit/>
          </a:bodyPr>
          <a:lstStyle>
            <a:lvl1pPr lvl="0" rtl="0">
              <a:spcBef>
                <a:spcPts val="0"/>
              </a:spcBef>
              <a:spcAft>
                <a:spcPts val="0"/>
              </a:spcAft>
              <a:buSzPts val="4200"/>
              <a:buNone/>
              <a:defRPr sz="4200"/>
            </a:lvl1pPr>
            <a:lvl2pPr lvl="1" rtl="0">
              <a:spcBef>
                <a:spcPts val="0"/>
              </a:spcBef>
              <a:spcAft>
                <a:spcPts val="0"/>
              </a:spcAft>
              <a:buSzPts val="4200"/>
              <a:buNone/>
              <a:defRPr sz="4200"/>
            </a:lvl2pPr>
            <a:lvl3pPr lvl="2" rtl="0">
              <a:spcBef>
                <a:spcPts val="0"/>
              </a:spcBef>
              <a:spcAft>
                <a:spcPts val="0"/>
              </a:spcAft>
              <a:buSzPts val="4200"/>
              <a:buNone/>
              <a:defRPr sz="4200"/>
            </a:lvl3pPr>
            <a:lvl4pPr lvl="3" rtl="0">
              <a:spcBef>
                <a:spcPts val="0"/>
              </a:spcBef>
              <a:spcAft>
                <a:spcPts val="0"/>
              </a:spcAft>
              <a:buSzPts val="4200"/>
              <a:buNone/>
              <a:defRPr sz="4200"/>
            </a:lvl4pPr>
            <a:lvl5pPr lvl="4" rtl="0">
              <a:spcBef>
                <a:spcPts val="0"/>
              </a:spcBef>
              <a:spcAft>
                <a:spcPts val="0"/>
              </a:spcAft>
              <a:buSzPts val="4200"/>
              <a:buNone/>
              <a:defRPr sz="4200"/>
            </a:lvl5pPr>
            <a:lvl6pPr lvl="5" rtl="0">
              <a:spcBef>
                <a:spcPts val="0"/>
              </a:spcBef>
              <a:spcAft>
                <a:spcPts val="0"/>
              </a:spcAft>
              <a:buSzPts val="4200"/>
              <a:buNone/>
              <a:defRPr sz="4200"/>
            </a:lvl6pPr>
            <a:lvl7pPr lvl="6" rtl="0">
              <a:spcBef>
                <a:spcPts val="0"/>
              </a:spcBef>
              <a:spcAft>
                <a:spcPts val="0"/>
              </a:spcAft>
              <a:buSzPts val="4200"/>
              <a:buNone/>
              <a:defRPr sz="4200"/>
            </a:lvl7pPr>
            <a:lvl8pPr lvl="7" rtl="0">
              <a:spcBef>
                <a:spcPts val="0"/>
              </a:spcBef>
              <a:spcAft>
                <a:spcPts val="0"/>
              </a:spcAft>
              <a:buSzPts val="4200"/>
              <a:buNone/>
              <a:defRPr sz="4200"/>
            </a:lvl8pPr>
            <a:lvl9pPr lvl="8" rtl="0">
              <a:spcBef>
                <a:spcPts val="0"/>
              </a:spcBef>
              <a:spcAft>
                <a:spcPts val="0"/>
              </a:spcAft>
              <a:buSzPts val="4200"/>
              <a:buNone/>
              <a:defRPr sz="4200"/>
            </a:lvl9pPr>
          </a:lstStyle>
          <a:p>
            <a:endParaRPr/>
          </a:p>
        </p:txBody>
      </p:sp>
      <p:sp>
        <p:nvSpPr>
          <p:cNvPr id="17" name="Google Shape;17;p3"/>
          <p:cNvSpPr txBox="1">
            <a:spLocks noGrp="1"/>
          </p:cNvSpPr>
          <p:nvPr>
            <p:ph type="subTitle" idx="1"/>
          </p:nvPr>
        </p:nvSpPr>
        <p:spPr>
          <a:xfrm>
            <a:off x="787200" y="2860554"/>
            <a:ext cx="5727000" cy="852900"/>
          </a:xfrm>
          <a:prstGeom prst="rect">
            <a:avLst/>
          </a:prstGeom>
        </p:spPr>
        <p:txBody>
          <a:bodyPr spcFirstLastPara="1" wrap="square" lIns="0" tIns="0" rIns="0" bIns="0" anchor="t" anchorCtr="0">
            <a:noAutofit/>
          </a:bodyPr>
          <a:lstStyle>
            <a:lvl1pPr lvl="0" rtl="0">
              <a:spcBef>
                <a:spcPts val="0"/>
              </a:spcBef>
              <a:spcAft>
                <a:spcPts val="0"/>
              </a:spcAft>
              <a:buSzPts val="2400"/>
              <a:buNone/>
              <a:defRPr>
                <a:solidFill>
                  <a:schemeClr val="accent1"/>
                </a:solidFill>
              </a:defRPr>
            </a:lvl1pPr>
            <a:lvl2pPr lvl="1" rtl="0">
              <a:spcBef>
                <a:spcPts val="0"/>
              </a:spcBef>
              <a:spcAft>
                <a:spcPts val="0"/>
              </a:spcAft>
              <a:buSzPts val="3000"/>
              <a:buNone/>
              <a:defRPr sz="3000">
                <a:solidFill>
                  <a:schemeClr val="accent1"/>
                </a:solidFill>
              </a:defRPr>
            </a:lvl2pPr>
            <a:lvl3pPr lvl="2" rtl="0">
              <a:spcBef>
                <a:spcPts val="0"/>
              </a:spcBef>
              <a:spcAft>
                <a:spcPts val="0"/>
              </a:spcAft>
              <a:buSzPts val="3000"/>
              <a:buNone/>
              <a:defRPr sz="3000">
                <a:solidFill>
                  <a:schemeClr val="accent1"/>
                </a:solidFill>
              </a:defRPr>
            </a:lvl3pPr>
            <a:lvl4pPr lvl="3" rtl="0">
              <a:spcBef>
                <a:spcPts val="0"/>
              </a:spcBef>
              <a:spcAft>
                <a:spcPts val="0"/>
              </a:spcAft>
              <a:buSzPts val="3000"/>
              <a:buNone/>
              <a:defRPr sz="3000">
                <a:solidFill>
                  <a:schemeClr val="accent1"/>
                </a:solidFill>
              </a:defRPr>
            </a:lvl4pPr>
            <a:lvl5pPr lvl="4" rtl="0">
              <a:spcBef>
                <a:spcPts val="0"/>
              </a:spcBef>
              <a:spcAft>
                <a:spcPts val="0"/>
              </a:spcAft>
              <a:buClr>
                <a:schemeClr val="accent1"/>
              </a:buClr>
              <a:buSzPts val="3000"/>
              <a:buNone/>
              <a:defRPr sz="3000">
                <a:solidFill>
                  <a:schemeClr val="accent1"/>
                </a:solidFill>
              </a:defRPr>
            </a:lvl5pPr>
            <a:lvl6pPr lvl="5" rtl="0">
              <a:spcBef>
                <a:spcPts val="0"/>
              </a:spcBef>
              <a:spcAft>
                <a:spcPts val="0"/>
              </a:spcAft>
              <a:buClr>
                <a:schemeClr val="accent1"/>
              </a:buClr>
              <a:buSzPts val="3000"/>
              <a:buNone/>
              <a:defRPr sz="3000">
                <a:solidFill>
                  <a:schemeClr val="accent1"/>
                </a:solidFill>
              </a:defRPr>
            </a:lvl6pPr>
            <a:lvl7pPr lvl="6" rtl="0">
              <a:spcBef>
                <a:spcPts val="0"/>
              </a:spcBef>
              <a:spcAft>
                <a:spcPts val="0"/>
              </a:spcAft>
              <a:buClr>
                <a:schemeClr val="accent1"/>
              </a:buClr>
              <a:buSzPts val="3000"/>
              <a:buNone/>
              <a:defRPr sz="3000">
                <a:solidFill>
                  <a:schemeClr val="accent1"/>
                </a:solidFill>
              </a:defRPr>
            </a:lvl7pPr>
            <a:lvl8pPr lvl="7" rtl="0">
              <a:spcBef>
                <a:spcPts val="0"/>
              </a:spcBef>
              <a:spcAft>
                <a:spcPts val="0"/>
              </a:spcAft>
              <a:buClr>
                <a:schemeClr val="accent1"/>
              </a:buClr>
              <a:buSzPts val="3000"/>
              <a:buNone/>
              <a:defRPr sz="3000">
                <a:solidFill>
                  <a:schemeClr val="accent1"/>
                </a:solidFill>
              </a:defRPr>
            </a:lvl8pPr>
            <a:lvl9pPr lvl="8" rtl="0">
              <a:spcBef>
                <a:spcPts val="0"/>
              </a:spcBef>
              <a:spcAft>
                <a:spcPts val="0"/>
              </a:spcAft>
              <a:buClr>
                <a:schemeClr val="accent1"/>
              </a:buClr>
              <a:buSzPts val="3000"/>
              <a:buNone/>
              <a:defRPr sz="3000">
                <a:solidFill>
                  <a:schemeClr val="accent1"/>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TITLE_1_1">
    <p:spTree>
      <p:nvGrpSpPr>
        <p:cNvPr id="1" name="Shape 18"/>
        <p:cNvGrpSpPr/>
        <p:nvPr/>
      </p:nvGrpSpPr>
      <p:grpSpPr>
        <a:xfrm>
          <a:off x="0" y="0"/>
          <a:ext cx="0" cy="0"/>
          <a:chOff x="0" y="0"/>
          <a:chExt cx="0" cy="0"/>
        </a:xfrm>
      </p:grpSpPr>
      <p:sp>
        <p:nvSpPr>
          <p:cNvPr id="19" name="Google Shape;19;p4"/>
          <p:cNvSpPr/>
          <p:nvPr/>
        </p:nvSpPr>
        <p:spPr>
          <a:xfrm>
            <a:off x="0" y="0"/>
            <a:ext cx="9144000" cy="5143500"/>
          </a:xfrm>
          <a:prstGeom prst="rect">
            <a:avLst/>
          </a:prstGeom>
          <a:solidFill>
            <a:srgbClr val="040F20">
              <a:alpha val="67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4"/>
          <p:cNvSpPr/>
          <p:nvPr/>
        </p:nvSpPr>
        <p:spPr>
          <a:xfrm>
            <a:off x="393600" y="393650"/>
            <a:ext cx="8356800" cy="4356300"/>
          </a:xfrm>
          <a:prstGeom prst="snip1Rect">
            <a:avLst>
              <a:gd name="adj" fmla="val 50000"/>
            </a:avLst>
          </a:prstGeom>
          <a:noFill/>
          <a:ln w="114300" cap="flat" cmpd="sng">
            <a:solidFill>
              <a:schemeClr val="accent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4"/>
          <p:cNvSpPr txBox="1">
            <a:spLocks noGrp="1"/>
          </p:cNvSpPr>
          <p:nvPr>
            <p:ph type="body" idx="1"/>
          </p:nvPr>
        </p:nvSpPr>
        <p:spPr>
          <a:xfrm>
            <a:off x="787200" y="1494625"/>
            <a:ext cx="5754000" cy="2154300"/>
          </a:xfrm>
          <a:prstGeom prst="rect">
            <a:avLst/>
          </a:prstGeom>
        </p:spPr>
        <p:txBody>
          <a:bodyPr spcFirstLastPara="1" wrap="square" lIns="0" tIns="0" rIns="0" bIns="0" anchor="ctr" anchorCtr="0">
            <a:noAutofit/>
          </a:bodyPr>
          <a:lstStyle>
            <a:lvl1pPr marL="457200" lvl="0" indent="-419100" rtl="0">
              <a:spcBef>
                <a:spcPts val="600"/>
              </a:spcBef>
              <a:spcAft>
                <a:spcPts val="0"/>
              </a:spcAft>
              <a:buSzPts val="3000"/>
              <a:buFont typeface="IBM Plex Serif Medium"/>
              <a:buChar char="▫"/>
              <a:defRPr sz="3000" i="1">
                <a:latin typeface="IBM Plex Serif Medium"/>
                <a:ea typeface="IBM Plex Serif Medium"/>
                <a:cs typeface="IBM Plex Serif Medium"/>
                <a:sym typeface="IBM Plex Serif Medium"/>
              </a:defRPr>
            </a:lvl1pPr>
            <a:lvl2pPr marL="914400" lvl="1" indent="-419100" rtl="0">
              <a:spcBef>
                <a:spcPts val="0"/>
              </a:spcBef>
              <a:spcAft>
                <a:spcPts val="0"/>
              </a:spcAft>
              <a:buSzPts val="3000"/>
              <a:buFont typeface="IBM Plex Serif Medium"/>
              <a:buChar char="▫"/>
              <a:defRPr sz="3000" i="1">
                <a:latin typeface="IBM Plex Serif Medium"/>
                <a:ea typeface="IBM Plex Serif Medium"/>
                <a:cs typeface="IBM Plex Serif Medium"/>
                <a:sym typeface="IBM Plex Serif Medium"/>
              </a:defRPr>
            </a:lvl2pPr>
            <a:lvl3pPr marL="1371600" lvl="2" indent="-419100" rtl="0">
              <a:spcBef>
                <a:spcPts val="0"/>
              </a:spcBef>
              <a:spcAft>
                <a:spcPts val="0"/>
              </a:spcAft>
              <a:buSzPts val="3000"/>
              <a:buFont typeface="IBM Plex Serif Medium"/>
              <a:buChar char="▫"/>
              <a:defRPr sz="3000" i="1">
                <a:latin typeface="IBM Plex Serif Medium"/>
                <a:ea typeface="IBM Plex Serif Medium"/>
                <a:cs typeface="IBM Plex Serif Medium"/>
                <a:sym typeface="IBM Plex Serif Medium"/>
              </a:defRPr>
            </a:lvl3pPr>
            <a:lvl4pPr marL="1828800" lvl="3" indent="-419100" rtl="0">
              <a:spcBef>
                <a:spcPts val="0"/>
              </a:spcBef>
              <a:spcAft>
                <a:spcPts val="0"/>
              </a:spcAft>
              <a:buSzPts val="3000"/>
              <a:buFont typeface="IBM Plex Serif Medium"/>
              <a:buChar char="▫"/>
              <a:defRPr sz="3000" i="1">
                <a:latin typeface="IBM Plex Serif Medium"/>
                <a:ea typeface="IBM Plex Serif Medium"/>
                <a:cs typeface="IBM Plex Serif Medium"/>
                <a:sym typeface="IBM Plex Serif Medium"/>
              </a:defRPr>
            </a:lvl4pPr>
            <a:lvl5pPr marL="2286000" lvl="4" indent="-419100" rtl="0">
              <a:spcBef>
                <a:spcPts val="0"/>
              </a:spcBef>
              <a:spcAft>
                <a:spcPts val="0"/>
              </a:spcAft>
              <a:buSzPts val="3000"/>
              <a:buFont typeface="IBM Plex Serif Medium"/>
              <a:buChar char="○"/>
              <a:defRPr sz="3000" i="1">
                <a:latin typeface="IBM Plex Serif Medium"/>
                <a:ea typeface="IBM Plex Serif Medium"/>
                <a:cs typeface="IBM Plex Serif Medium"/>
                <a:sym typeface="IBM Plex Serif Medium"/>
              </a:defRPr>
            </a:lvl5pPr>
            <a:lvl6pPr marL="2743200" lvl="5" indent="-419100" rtl="0">
              <a:spcBef>
                <a:spcPts val="0"/>
              </a:spcBef>
              <a:spcAft>
                <a:spcPts val="0"/>
              </a:spcAft>
              <a:buSzPts val="3000"/>
              <a:buFont typeface="IBM Plex Serif Medium"/>
              <a:buChar char="■"/>
              <a:defRPr sz="3000" i="1">
                <a:latin typeface="IBM Plex Serif Medium"/>
                <a:ea typeface="IBM Plex Serif Medium"/>
                <a:cs typeface="IBM Plex Serif Medium"/>
                <a:sym typeface="IBM Plex Serif Medium"/>
              </a:defRPr>
            </a:lvl6pPr>
            <a:lvl7pPr marL="3200400" lvl="6" indent="-419100" rtl="0">
              <a:spcBef>
                <a:spcPts val="0"/>
              </a:spcBef>
              <a:spcAft>
                <a:spcPts val="0"/>
              </a:spcAft>
              <a:buSzPts val="3000"/>
              <a:buFont typeface="IBM Plex Serif Medium"/>
              <a:buChar char="●"/>
              <a:defRPr sz="3000" i="1">
                <a:latin typeface="IBM Plex Serif Medium"/>
                <a:ea typeface="IBM Plex Serif Medium"/>
                <a:cs typeface="IBM Plex Serif Medium"/>
                <a:sym typeface="IBM Plex Serif Medium"/>
              </a:defRPr>
            </a:lvl7pPr>
            <a:lvl8pPr marL="3657600" lvl="7" indent="-419100" rtl="0">
              <a:spcBef>
                <a:spcPts val="0"/>
              </a:spcBef>
              <a:spcAft>
                <a:spcPts val="0"/>
              </a:spcAft>
              <a:buSzPts val="3000"/>
              <a:buFont typeface="IBM Plex Serif Medium"/>
              <a:buChar char="○"/>
              <a:defRPr sz="3000" i="1">
                <a:latin typeface="IBM Plex Serif Medium"/>
                <a:ea typeface="IBM Plex Serif Medium"/>
                <a:cs typeface="IBM Plex Serif Medium"/>
                <a:sym typeface="IBM Plex Serif Medium"/>
              </a:defRPr>
            </a:lvl8pPr>
            <a:lvl9pPr marL="4114800" lvl="8" indent="-419100">
              <a:spcBef>
                <a:spcPts val="0"/>
              </a:spcBef>
              <a:spcAft>
                <a:spcPts val="0"/>
              </a:spcAft>
              <a:buSzPts val="3000"/>
              <a:buFont typeface="IBM Plex Serif Medium"/>
              <a:buChar char="■"/>
              <a:defRPr sz="3000" i="1">
                <a:latin typeface="IBM Plex Serif Medium"/>
                <a:ea typeface="IBM Plex Serif Medium"/>
                <a:cs typeface="IBM Plex Serif Medium"/>
                <a:sym typeface="IBM Plex Serif Medium"/>
              </a:defRPr>
            </a:lvl9pPr>
          </a:lstStyle>
          <a:p>
            <a:endParaRPr/>
          </a:p>
        </p:txBody>
      </p:sp>
      <p:sp>
        <p:nvSpPr>
          <p:cNvPr id="22" name="Google Shape;22;p4"/>
          <p:cNvSpPr txBox="1">
            <a:spLocks noGrp="1"/>
          </p:cNvSpPr>
          <p:nvPr>
            <p:ph type="sldNum" idx="12"/>
          </p:nvPr>
        </p:nvSpPr>
        <p:spPr>
          <a:xfrm>
            <a:off x="8328327" y="4338350"/>
            <a:ext cx="242700" cy="259200"/>
          </a:xfrm>
          <a:prstGeom prst="rect">
            <a:avLst/>
          </a:prstGeom>
        </p:spPr>
        <p:txBody>
          <a:bodyPr spcFirstLastPara="1" wrap="square" lIns="0" tIns="0" rIns="0" bIns="0" anchor="b"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23" name="Google Shape;23;p4"/>
          <p:cNvSpPr/>
          <p:nvPr/>
        </p:nvSpPr>
        <p:spPr>
          <a:xfrm>
            <a:off x="7805074" y="343750"/>
            <a:ext cx="1046975" cy="714950"/>
          </a:xfrm>
          <a:prstGeom prst="rect">
            <a:avLst/>
          </a:prstGeom>
        </p:spPr>
        <p:txBody>
          <a:bodyPr>
            <a:prstTxWarp prst="textPlain">
              <a:avLst/>
            </a:prstTxWarp>
          </a:bodyPr>
          <a:lstStyle/>
          <a:p>
            <a:pPr lvl="0" algn="ctr"/>
            <a:r>
              <a:rPr b="1" i="0">
                <a:ln>
                  <a:noFill/>
                </a:ln>
                <a:solidFill>
                  <a:schemeClr val="accent1"/>
                </a:solidFill>
                <a:latin typeface="IBM Plex Serif"/>
              </a:rPr>
              <a:t>“</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24"/>
        <p:cNvGrpSpPr/>
        <p:nvPr/>
      </p:nvGrpSpPr>
      <p:grpSpPr>
        <a:xfrm>
          <a:off x="0" y="0"/>
          <a:ext cx="0" cy="0"/>
          <a:chOff x="0" y="0"/>
          <a:chExt cx="0" cy="0"/>
        </a:xfrm>
      </p:grpSpPr>
      <p:sp>
        <p:nvSpPr>
          <p:cNvPr id="25" name="Google Shape;25;p5"/>
          <p:cNvSpPr/>
          <p:nvPr/>
        </p:nvSpPr>
        <p:spPr>
          <a:xfrm>
            <a:off x="0" y="0"/>
            <a:ext cx="9144000" cy="5143500"/>
          </a:xfrm>
          <a:prstGeom prst="rect">
            <a:avLst/>
          </a:prstGeom>
          <a:solidFill>
            <a:srgbClr val="040F20">
              <a:alpha val="67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5"/>
          <p:cNvSpPr/>
          <p:nvPr/>
        </p:nvSpPr>
        <p:spPr>
          <a:xfrm>
            <a:off x="393600" y="393650"/>
            <a:ext cx="8356800" cy="4356300"/>
          </a:xfrm>
          <a:prstGeom prst="snip1Rect">
            <a:avLst>
              <a:gd name="adj" fmla="val 27651"/>
            </a:avLst>
          </a:prstGeom>
          <a:noFill/>
          <a:ln w="114300" cap="flat" cmpd="sng">
            <a:solidFill>
              <a:schemeClr val="accent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5"/>
          <p:cNvSpPr txBox="1">
            <a:spLocks noGrp="1"/>
          </p:cNvSpPr>
          <p:nvPr>
            <p:ph type="title"/>
          </p:nvPr>
        </p:nvSpPr>
        <p:spPr>
          <a:xfrm>
            <a:off x="787200" y="714800"/>
            <a:ext cx="6718200" cy="485400"/>
          </a:xfrm>
          <a:prstGeom prst="rect">
            <a:avLst/>
          </a:prstGeom>
        </p:spPr>
        <p:txBody>
          <a:bodyPr spcFirstLastPara="1" wrap="square" lIns="0" tIns="0" rIns="0" bIns="0" anchor="b"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8" name="Google Shape;28;p5"/>
          <p:cNvSpPr txBox="1">
            <a:spLocks noGrp="1"/>
          </p:cNvSpPr>
          <p:nvPr>
            <p:ph type="body" idx="1"/>
          </p:nvPr>
        </p:nvSpPr>
        <p:spPr>
          <a:xfrm>
            <a:off x="787200" y="1494625"/>
            <a:ext cx="6718200" cy="2854800"/>
          </a:xfrm>
          <a:prstGeom prst="rect">
            <a:avLst/>
          </a:prstGeom>
        </p:spPr>
        <p:txBody>
          <a:bodyPr spcFirstLastPara="1" wrap="square" lIns="0" tIns="0" rIns="0" bIns="0" anchor="t" anchorCtr="0">
            <a:noAutofit/>
          </a:bodyPr>
          <a:lstStyle>
            <a:lvl1pPr marL="457200" lvl="0" indent="-381000">
              <a:spcBef>
                <a:spcPts val="600"/>
              </a:spcBef>
              <a:spcAft>
                <a:spcPts val="0"/>
              </a:spcAft>
              <a:buSzPts val="2400"/>
              <a:buChar char="▫"/>
              <a:defRPr/>
            </a:lvl1pPr>
            <a:lvl2pPr marL="914400" lvl="1" indent="-381000">
              <a:spcBef>
                <a:spcPts val="0"/>
              </a:spcBef>
              <a:spcAft>
                <a:spcPts val="0"/>
              </a:spcAft>
              <a:buSzPts val="2400"/>
              <a:buChar char="▫"/>
              <a:defRPr/>
            </a:lvl2pPr>
            <a:lvl3pPr marL="1371600" lvl="2" indent="-381000">
              <a:spcBef>
                <a:spcPts val="0"/>
              </a:spcBef>
              <a:spcAft>
                <a:spcPts val="0"/>
              </a:spcAft>
              <a:buSzPts val="2400"/>
              <a:buChar char="▫"/>
              <a:defRPr/>
            </a:lvl3pPr>
            <a:lvl4pPr marL="1828800" lvl="3" indent="-381000">
              <a:spcBef>
                <a:spcPts val="0"/>
              </a:spcBef>
              <a:spcAft>
                <a:spcPts val="0"/>
              </a:spcAft>
              <a:buSzPts val="2400"/>
              <a:buChar char="▫"/>
              <a:defRPr/>
            </a:lvl4pPr>
            <a:lvl5pPr marL="2286000" lvl="4" indent="-381000">
              <a:spcBef>
                <a:spcPts val="0"/>
              </a:spcBef>
              <a:spcAft>
                <a:spcPts val="0"/>
              </a:spcAft>
              <a:buSzPts val="2400"/>
              <a:buChar char="○"/>
              <a:defRPr/>
            </a:lvl5pPr>
            <a:lvl6pPr marL="2743200" lvl="5" indent="-381000">
              <a:spcBef>
                <a:spcPts val="0"/>
              </a:spcBef>
              <a:spcAft>
                <a:spcPts val="0"/>
              </a:spcAft>
              <a:buSzPts val="2400"/>
              <a:buChar char="■"/>
              <a:defRPr/>
            </a:lvl6pPr>
            <a:lvl7pPr marL="3200400" lvl="6" indent="-381000">
              <a:spcBef>
                <a:spcPts val="0"/>
              </a:spcBef>
              <a:spcAft>
                <a:spcPts val="0"/>
              </a:spcAft>
              <a:buSzPts val="2400"/>
              <a:buChar char="●"/>
              <a:defRPr/>
            </a:lvl7pPr>
            <a:lvl8pPr marL="3657600" lvl="7" indent="-381000">
              <a:spcBef>
                <a:spcPts val="0"/>
              </a:spcBef>
              <a:spcAft>
                <a:spcPts val="0"/>
              </a:spcAft>
              <a:buSzPts val="2400"/>
              <a:buChar char="○"/>
              <a:defRPr/>
            </a:lvl8pPr>
            <a:lvl9pPr marL="4114800" lvl="8" indent="-381000">
              <a:spcBef>
                <a:spcPts val="0"/>
              </a:spcBef>
              <a:spcAft>
                <a:spcPts val="0"/>
              </a:spcAft>
              <a:buSzPts val="2400"/>
              <a:buChar char="■"/>
              <a:defRPr/>
            </a:lvl9pPr>
          </a:lstStyle>
          <a:p>
            <a:endParaRPr/>
          </a:p>
        </p:txBody>
      </p:sp>
      <p:sp>
        <p:nvSpPr>
          <p:cNvPr id="29" name="Google Shape;29;p5"/>
          <p:cNvSpPr txBox="1">
            <a:spLocks noGrp="1"/>
          </p:cNvSpPr>
          <p:nvPr>
            <p:ph type="sldNum" idx="12"/>
          </p:nvPr>
        </p:nvSpPr>
        <p:spPr>
          <a:xfrm>
            <a:off x="8328327" y="4338350"/>
            <a:ext cx="242700" cy="259200"/>
          </a:xfrm>
          <a:prstGeom prst="rect">
            <a:avLst/>
          </a:prstGeom>
        </p:spPr>
        <p:txBody>
          <a:bodyPr spcFirstLastPara="1" wrap="square" lIns="0" tIns="0" rIns="0" bIns="0" anchor="b"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30"/>
        <p:cNvGrpSpPr/>
        <p:nvPr/>
      </p:nvGrpSpPr>
      <p:grpSpPr>
        <a:xfrm>
          <a:off x="0" y="0"/>
          <a:ext cx="0" cy="0"/>
          <a:chOff x="0" y="0"/>
          <a:chExt cx="0" cy="0"/>
        </a:xfrm>
      </p:grpSpPr>
      <p:sp>
        <p:nvSpPr>
          <p:cNvPr id="31" name="Google Shape;31;p6"/>
          <p:cNvSpPr/>
          <p:nvPr/>
        </p:nvSpPr>
        <p:spPr>
          <a:xfrm>
            <a:off x="0" y="0"/>
            <a:ext cx="9144000" cy="5143500"/>
          </a:xfrm>
          <a:prstGeom prst="rect">
            <a:avLst/>
          </a:prstGeom>
          <a:solidFill>
            <a:srgbClr val="040F20">
              <a:alpha val="67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6"/>
          <p:cNvSpPr/>
          <p:nvPr/>
        </p:nvSpPr>
        <p:spPr>
          <a:xfrm>
            <a:off x="393600" y="393650"/>
            <a:ext cx="8356800" cy="4356300"/>
          </a:xfrm>
          <a:prstGeom prst="snip1Rect">
            <a:avLst>
              <a:gd name="adj" fmla="val 27651"/>
            </a:avLst>
          </a:prstGeom>
          <a:noFill/>
          <a:ln w="114300" cap="flat" cmpd="sng">
            <a:solidFill>
              <a:schemeClr val="accent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6"/>
          <p:cNvSpPr txBox="1">
            <a:spLocks noGrp="1"/>
          </p:cNvSpPr>
          <p:nvPr>
            <p:ph type="title"/>
          </p:nvPr>
        </p:nvSpPr>
        <p:spPr>
          <a:xfrm>
            <a:off x="787200" y="714800"/>
            <a:ext cx="6718200" cy="485400"/>
          </a:xfrm>
          <a:prstGeom prst="rect">
            <a:avLst/>
          </a:prstGeom>
        </p:spPr>
        <p:txBody>
          <a:bodyPr spcFirstLastPara="1" wrap="square" lIns="0" tIns="0" rIns="0" bIns="0" anchor="b"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4" name="Google Shape;34;p6"/>
          <p:cNvSpPr txBox="1">
            <a:spLocks noGrp="1"/>
          </p:cNvSpPr>
          <p:nvPr>
            <p:ph type="body" idx="1"/>
          </p:nvPr>
        </p:nvSpPr>
        <p:spPr>
          <a:xfrm>
            <a:off x="787200" y="1494625"/>
            <a:ext cx="3060000" cy="2843700"/>
          </a:xfrm>
          <a:prstGeom prst="rect">
            <a:avLst/>
          </a:prstGeom>
        </p:spPr>
        <p:txBody>
          <a:bodyPr spcFirstLastPara="1" wrap="square" lIns="0" tIns="0" rIns="0" bIns="0" anchor="t" anchorCtr="0">
            <a:noAutofit/>
          </a:bodyPr>
          <a:lstStyle>
            <a:lvl1pPr marL="457200" lvl="0" indent="-355600">
              <a:spcBef>
                <a:spcPts val="600"/>
              </a:spcBef>
              <a:spcAft>
                <a:spcPts val="0"/>
              </a:spcAft>
              <a:buSzPts val="2000"/>
              <a:buChar char="▫"/>
              <a:defRPr sz="2000"/>
            </a:lvl1pPr>
            <a:lvl2pPr marL="914400" lvl="1" indent="-355600">
              <a:spcBef>
                <a:spcPts val="0"/>
              </a:spcBef>
              <a:spcAft>
                <a:spcPts val="0"/>
              </a:spcAft>
              <a:buSzPts val="2000"/>
              <a:buChar char="▫"/>
              <a:defRPr sz="2000"/>
            </a:lvl2pPr>
            <a:lvl3pPr marL="1371600" lvl="2" indent="-355600">
              <a:spcBef>
                <a:spcPts val="0"/>
              </a:spcBef>
              <a:spcAft>
                <a:spcPts val="0"/>
              </a:spcAft>
              <a:buSzPts val="2000"/>
              <a:buChar char="▫"/>
              <a:defRPr sz="2000"/>
            </a:lvl3pPr>
            <a:lvl4pPr marL="1828800" lvl="3" indent="-355600">
              <a:spcBef>
                <a:spcPts val="0"/>
              </a:spcBef>
              <a:spcAft>
                <a:spcPts val="0"/>
              </a:spcAft>
              <a:buSzPts val="2000"/>
              <a:buChar char="▫"/>
              <a:defRPr sz="2000"/>
            </a:lvl4pPr>
            <a:lvl5pPr marL="2286000" lvl="4" indent="-355600">
              <a:spcBef>
                <a:spcPts val="0"/>
              </a:spcBef>
              <a:spcAft>
                <a:spcPts val="0"/>
              </a:spcAft>
              <a:buSzPts val="2000"/>
              <a:buChar char="○"/>
              <a:defRPr sz="2000"/>
            </a:lvl5pPr>
            <a:lvl6pPr marL="2743200" lvl="5" indent="-355600">
              <a:spcBef>
                <a:spcPts val="0"/>
              </a:spcBef>
              <a:spcAft>
                <a:spcPts val="0"/>
              </a:spcAft>
              <a:buSzPts val="2000"/>
              <a:buChar char="■"/>
              <a:defRPr sz="2000"/>
            </a:lvl6pPr>
            <a:lvl7pPr marL="3200400" lvl="6" indent="-355600">
              <a:spcBef>
                <a:spcPts val="0"/>
              </a:spcBef>
              <a:spcAft>
                <a:spcPts val="0"/>
              </a:spcAft>
              <a:buSzPts val="2000"/>
              <a:buChar char="●"/>
              <a:defRPr sz="2000"/>
            </a:lvl7pPr>
            <a:lvl8pPr marL="3657600" lvl="7" indent="-355600">
              <a:spcBef>
                <a:spcPts val="0"/>
              </a:spcBef>
              <a:spcAft>
                <a:spcPts val="0"/>
              </a:spcAft>
              <a:buSzPts val="2000"/>
              <a:buChar char="○"/>
              <a:defRPr sz="2000"/>
            </a:lvl8pPr>
            <a:lvl9pPr marL="4114800" lvl="8" indent="-355600">
              <a:spcBef>
                <a:spcPts val="0"/>
              </a:spcBef>
              <a:spcAft>
                <a:spcPts val="0"/>
              </a:spcAft>
              <a:buSzPts val="2000"/>
              <a:buChar char="■"/>
              <a:defRPr sz="2000"/>
            </a:lvl9pPr>
          </a:lstStyle>
          <a:p>
            <a:endParaRPr/>
          </a:p>
        </p:txBody>
      </p:sp>
      <p:sp>
        <p:nvSpPr>
          <p:cNvPr id="35" name="Google Shape;35;p6"/>
          <p:cNvSpPr txBox="1">
            <a:spLocks noGrp="1"/>
          </p:cNvSpPr>
          <p:nvPr>
            <p:ph type="body" idx="2"/>
          </p:nvPr>
        </p:nvSpPr>
        <p:spPr>
          <a:xfrm>
            <a:off x="4445379" y="1494625"/>
            <a:ext cx="3060000" cy="2843700"/>
          </a:xfrm>
          <a:prstGeom prst="rect">
            <a:avLst/>
          </a:prstGeom>
        </p:spPr>
        <p:txBody>
          <a:bodyPr spcFirstLastPara="1" wrap="square" lIns="0" tIns="0" rIns="0" bIns="0" anchor="t" anchorCtr="0">
            <a:noAutofit/>
          </a:bodyPr>
          <a:lstStyle>
            <a:lvl1pPr marL="457200" lvl="0" indent="-355600">
              <a:spcBef>
                <a:spcPts val="600"/>
              </a:spcBef>
              <a:spcAft>
                <a:spcPts val="0"/>
              </a:spcAft>
              <a:buSzPts val="2000"/>
              <a:buChar char="▫"/>
              <a:defRPr sz="2000"/>
            </a:lvl1pPr>
            <a:lvl2pPr marL="914400" lvl="1" indent="-355600">
              <a:spcBef>
                <a:spcPts val="0"/>
              </a:spcBef>
              <a:spcAft>
                <a:spcPts val="0"/>
              </a:spcAft>
              <a:buSzPts val="2000"/>
              <a:buChar char="▫"/>
              <a:defRPr sz="2000"/>
            </a:lvl2pPr>
            <a:lvl3pPr marL="1371600" lvl="2" indent="-355600">
              <a:spcBef>
                <a:spcPts val="0"/>
              </a:spcBef>
              <a:spcAft>
                <a:spcPts val="0"/>
              </a:spcAft>
              <a:buSzPts val="2000"/>
              <a:buChar char="▫"/>
              <a:defRPr sz="2000"/>
            </a:lvl3pPr>
            <a:lvl4pPr marL="1828800" lvl="3" indent="-355600">
              <a:spcBef>
                <a:spcPts val="0"/>
              </a:spcBef>
              <a:spcAft>
                <a:spcPts val="0"/>
              </a:spcAft>
              <a:buSzPts val="2000"/>
              <a:buChar char="▫"/>
              <a:defRPr sz="2000"/>
            </a:lvl4pPr>
            <a:lvl5pPr marL="2286000" lvl="4" indent="-355600">
              <a:spcBef>
                <a:spcPts val="0"/>
              </a:spcBef>
              <a:spcAft>
                <a:spcPts val="0"/>
              </a:spcAft>
              <a:buSzPts val="2000"/>
              <a:buChar char="○"/>
              <a:defRPr sz="2000"/>
            </a:lvl5pPr>
            <a:lvl6pPr marL="2743200" lvl="5" indent="-355600">
              <a:spcBef>
                <a:spcPts val="0"/>
              </a:spcBef>
              <a:spcAft>
                <a:spcPts val="0"/>
              </a:spcAft>
              <a:buSzPts val="2000"/>
              <a:buChar char="■"/>
              <a:defRPr sz="2000"/>
            </a:lvl6pPr>
            <a:lvl7pPr marL="3200400" lvl="6" indent="-355600">
              <a:spcBef>
                <a:spcPts val="0"/>
              </a:spcBef>
              <a:spcAft>
                <a:spcPts val="0"/>
              </a:spcAft>
              <a:buSzPts val="2000"/>
              <a:buChar char="●"/>
              <a:defRPr sz="2000"/>
            </a:lvl7pPr>
            <a:lvl8pPr marL="3657600" lvl="7" indent="-355600">
              <a:spcBef>
                <a:spcPts val="0"/>
              </a:spcBef>
              <a:spcAft>
                <a:spcPts val="0"/>
              </a:spcAft>
              <a:buSzPts val="2000"/>
              <a:buChar char="○"/>
              <a:defRPr sz="2000"/>
            </a:lvl8pPr>
            <a:lvl9pPr marL="4114800" lvl="8" indent="-355600">
              <a:spcBef>
                <a:spcPts val="0"/>
              </a:spcBef>
              <a:spcAft>
                <a:spcPts val="0"/>
              </a:spcAft>
              <a:buSzPts val="2000"/>
              <a:buChar char="■"/>
              <a:defRPr sz="2000"/>
            </a:lvl9pPr>
          </a:lstStyle>
          <a:p>
            <a:endParaRPr/>
          </a:p>
        </p:txBody>
      </p:sp>
      <p:sp>
        <p:nvSpPr>
          <p:cNvPr id="36" name="Google Shape;36;p6"/>
          <p:cNvSpPr txBox="1">
            <a:spLocks noGrp="1"/>
          </p:cNvSpPr>
          <p:nvPr>
            <p:ph type="sldNum" idx="12"/>
          </p:nvPr>
        </p:nvSpPr>
        <p:spPr>
          <a:xfrm>
            <a:off x="8328327" y="4338350"/>
            <a:ext cx="242700" cy="259200"/>
          </a:xfrm>
          <a:prstGeom prst="rect">
            <a:avLst/>
          </a:prstGeom>
        </p:spPr>
        <p:txBody>
          <a:bodyPr spcFirstLastPara="1" wrap="square" lIns="0" tIns="0" rIns="0" bIns="0" anchor="b"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37"/>
        <p:cNvGrpSpPr/>
        <p:nvPr/>
      </p:nvGrpSpPr>
      <p:grpSpPr>
        <a:xfrm>
          <a:off x="0" y="0"/>
          <a:ext cx="0" cy="0"/>
          <a:chOff x="0" y="0"/>
          <a:chExt cx="0" cy="0"/>
        </a:xfrm>
      </p:grpSpPr>
      <p:sp>
        <p:nvSpPr>
          <p:cNvPr id="38" name="Google Shape;38;p7"/>
          <p:cNvSpPr/>
          <p:nvPr/>
        </p:nvSpPr>
        <p:spPr>
          <a:xfrm>
            <a:off x="0" y="0"/>
            <a:ext cx="9144000" cy="5143500"/>
          </a:xfrm>
          <a:prstGeom prst="rect">
            <a:avLst/>
          </a:prstGeom>
          <a:solidFill>
            <a:srgbClr val="040F20">
              <a:alpha val="67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7"/>
          <p:cNvSpPr/>
          <p:nvPr/>
        </p:nvSpPr>
        <p:spPr>
          <a:xfrm>
            <a:off x="393600" y="393650"/>
            <a:ext cx="8356800" cy="4356300"/>
          </a:xfrm>
          <a:prstGeom prst="snip1Rect">
            <a:avLst>
              <a:gd name="adj" fmla="val 27651"/>
            </a:avLst>
          </a:prstGeom>
          <a:noFill/>
          <a:ln w="114300" cap="flat" cmpd="sng">
            <a:solidFill>
              <a:schemeClr val="accent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7"/>
          <p:cNvSpPr txBox="1">
            <a:spLocks noGrp="1"/>
          </p:cNvSpPr>
          <p:nvPr>
            <p:ph type="title"/>
          </p:nvPr>
        </p:nvSpPr>
        <p:spPr>
          <a:xfrm>
            <a:off x="787200" y="714800"/>
            <a:ext cx="6718200" cy="485400"/>
          </a:xfrm>
          <a:prstGeom prst="rect">
            <a:avLst/>
          </a:prstGeom>
        </p:spPr>
        <p:txBody>
          <a:bodyPr spcFirstLastPara="1" wrap="square" lIns="0" tIns="0" rIns="0" bIns="0" anchor="b"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1" name="Google Shape;41;p7"/>
          <p:cNvSpPr txBox="1">
            <a:spLocks noGrp="1"/>
          </p:cNvSpPr>
          <p:nvPr>
            <p:ph type="body" idx="1"/>
          </p:nvPr>
        </p:nvSpPr>
        <p:spPr>
          <a:xfrm>
            <a:off x="787200" y="1494625"/>
            <a:ext cx="2024100" cy="2843700"/>
          </a:xfrm>
          <a:prstGeom prst="rect">
            <a:avLst/>
          </a:prstGeom>
        </p:spPr>
        <p:txBody>
          <a:bodyPr spcFirstLastPara="1" wrap="square" lIns="0" tIns="0" rIns="0" bIns="0" anchor="t" anchorCtr="0">
            <a:noAutofit/>
          </a:bodyPr>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42" name="Google Shape;42;p7"/>
          <p:cNvSpPr txBox="1">
            <a:spLocks noGrp="1"/>
          </p:cNvSpPr>
          <p:nvPr>
            <p:ph type="body" idx="2"/>
          </p:nvPr>
        </p:nvSpPr>
        <p:spPr>
          <a:xfrm>
            <a:off x="3134250" y="1494625"/>
            <a:ext cx="2024100" cy="2843700"/>
          </a:xfrm>
          <a:prstGeom prst="rect">
            <a:avLst/>
          </a:prstGeom>
        </p:spPr>
        <p:txBody>
          <a:bodyPr spcFirstLastPara="1" wrap="square" lIns="0" tIns="0" rIns="0" bIns="0" anchor="t" anchorCtr="0">
            <a:noAutofit/>
          </a:bodyPr>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43" name="Google Shape;43;p7"/>
          <p:cNvSpPr txBox="1">
            <a:spLocks noGrp="1"/>
          </p:cNvSpPr>
          <p:nvPr>
            <p:ph type="body" idx="3"/>
          </p:nvPr>
        </p:nvSpPr>
        <p:spPr>
          <a:xfrm>
            <a:off x="5481300" y="1494625"/>
            <a:ext cx="2024100" cy="2843700"/>
          </a:xfrm>
          <a:prstGeom prst="rect">
            <a:avLst/>
          </a:prstGeom>
        </p:spPr>
        <p:txBody>
          <a:bodyPr spcFirstLastPara="1" wrap="square" lIns="0" tIns="0" rIns="0" bIns="0" anchor="t" anchorCtr="0">
            <a:noAutofit/>
          </a:bodyPr>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44" name="Google Shape;44;p7"/>
          <p:cNvSpPr txBox="1">
            <a:spLocks noGrp="1"/>
          </p:cNvSpPr>
          <p:nvPr>
            <p:ph type="sldNum" idx="12"/>
          </p:nvPr>
        </p:nvSpPr>
        <p:spPr>
          <a:xfrm>
            <a:off x="8328327" y="4338350"/>
            <a:ext cx="242700" cy="259200"/>
          </a:xfrm>
          <a:prstGeom prst="rect">
            <a:avLst/>
          </a:prstGeom>
        </p:spPr>
        <p:txBody>
          <a:bodyPr spcFirstLastPara="1" wrap="square" lIns="0" tIns="0" rIns="0" bIns="0" anchor="b"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5"/>
        <p:cNvGrpSpPr/>
        <p:nvPr/>
      </p:nvGrpSpPr>
      <p:grpSpPr>
        <a:xfrm>
          <a:off x="0" y="0"/>
          <a:ext cx="0" cy="0"/>
          <a:chOff x="0" y="0"/>
          <a:chExt cx="0" cy="0"/>
        </a:xfrm>
      </p:grpSpPr>
      <p:sp>
        <p:nvSpPr>
          <p:cNvPr id="46" name="Google Shape;46;p8"/>
          <p:cNvSpPr/>
          <p:nvPr/>
        </p:nvSpPr>
        <p:spPr>
          <a:xfrm>
            <a:off x="0" y="0"/>
            <a:ext cx="9144000" cy="5143500"/>
          </a:xfrm>
          <a:prstGeom prst="rect">
            <a:avLst/>
          </a:prstGeom>
          <a:solidFill>
            <a:srgbClr val="040F20">
              <a:alpha val="67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8"/>
          <p:cNvSpPr/>
          <p:nvPr/>
        </p:nvSpPr>
        <p:spPr>
          <a:xfrm>
            <a:off x="393600" y="393650"/>
            <a:ext cx="8356800" cy="4356300"/>
          </a:xfrm>
          <a:prstGeom prst="snip1Rect">
            <a:avLst>
              <a:gd name="adj" fmla="val 27651"/>
            </a:avLst>
          </a:prstGeom>
          <a:noFill/>
          <a:ln w="114300" cap="flat" cmpd="sng">
            <a:solidFill>
              <a:schemeClr val="accent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8"/>
          <p:cNvSpPr txBox="1">
            <a:spLocks noGrp="1"/>
          </p:cNvSpPr>
          <p:nvPr>
            <p:ph type="title"/>
          </p:nvPr>
        </p:nvSpPr>
        <p:spPr>
          <a:xfrm>
            <a:off x="787200" y="714800"/>
            <a:ext cx="6718200" cy="485400"/>
          </a:xfrm>
          <a:prstGeom prst="rect">
            <a:avLst/>
          </a:prstGeom>
        </p:spPr>
        <p:txBody>
          <a:bodyPr spcFirstLastPara="1" wrap="square" lIns="0" tIns="0" rIns="0" bIns="0" anchor="b"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49" name="Google Shape;49;p8"/>
          <p:cNvSpPr txBox="1">
            <a:spLocks noGrp="1"/>
          </p:cNvSpPr>
          <p:nvPr>
            <p:ph type="sldNum" idx="12"/>
          </p:nvPr>
        </p:nvSpPr>
        <p:spPr>
          <a:xfrm>
            <a:off x="8328327" y="4338350"/>
            <a:ext cx="242700" cy="259200"/>
          </a:xfrm>
          <a:prstGeom prst="rect">
            <a:avLst/>
          </a:prstGeom>
        </p:spPr>
        <p:txBody>
          <a:bodyPr spcFirstLastPara="1" wrap="square" lIns="0" tIns="0" rIns="0" bIns="0" anchor="b"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0"/>
        <p:cNvGrpSpPr/>
        <p:nvPr/>
      </p:nvGrpSpPr>
      <p:grpSpPr>
        <a:xfrm>
          <a:off x="0" y="0"/>
          <a:ext cx="0" cy="0"/>
          <a:chOff x="0" y="0"/>
          <a:chExt cx="0" cy="0"/>
        </a:xfrm>
      </p:grpSpPr>
      <p:sp>
        <p:nvSpPr>
          <p:cNvPr id="51" name="Google Shape;51;p9"/>
          <p:cNvSpPr/>
          <p:nvPr/>
        </p:nvSpPr>
        <p:spPr>
          <a:xfrm>
            <a:off x="0" y="0"/>
            <a:ext cx="9144000" cy="5143500"/>
          </a:xfrm>
          <a:prstGeom prst="rect">
            <a:avLst/>
          </a:prstGeom>
          <a:solidFill>
            <a:srgbClr val="040F20">
              <a:alpha val="67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9"/>
          <p:cNvSpPr/>
          <p:nvPr/>
        </p:nvSpPr>
        <p:spPr>
          <a:xfrm>
            <a:off x="393600" y="393650"/>
            <a:ext cx="8356800" cy="4356300"/>
          </a:xfrm>
          <a:prstGeom prst="snip1Rect">
            <a:avLst>
              <a:gd name="adj" fmla="val 27651"/>
            </a:avLst>
          </a:prstGeom>
          <a:noFill/>
          <a:ln w="114300" cap="flat" cmpd="sng">
            <a:solidFill>
              <a:schemeClr val="accent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9"/>
          <p:cNvSpPr txBox="1">
            <a:spLocks noGrp="1"/>
          </p:cNvSpPr>
          <p:nvPr>
            <p:ph type="body" idx="1"/>
          </p:nvPr>
        </p:nvSpPr>
        <p:spPr>
          <a:xfrm>
            <a:off x="787200" y="4101500"/>
            <a:ext cx="7569600" cy="328800"/>
          </a:xfrm>
          <a:prstGeom prst="rect">
            <a:avLst/>
          </a:prstGeom>
        </p:spPr>
        <p:txBody>
          <a:bodyPr spcFirstLastPara="1" wrap="square" lIns="0" tIns="0" rIns="0" bIns="0" anchor="t" anchorCtr="0">
            <a:noAutofit/>
          </a:bodyPr>
          <a:lstStyle>
            <a:lvl1pPr marL="457200" lvl="0" indent="-228600">
              <a:spcBef>
                <a:spcPts val="360"/>
              </a:spcBef>
              <a:spcAft>
                <a:spcPts val="0"/>
              </a:spcAft>
              <a:buSzPts val="1800"/>
              <a:buNone/>
              <a:defRPr sz="1800"/>
            </a:lvl1pPr>
          </a:lstStyle>
          <a:p>
            <a:endParaRPr/>
          </a:p>
        </p:txBody>
      </p:sp>
      <p:sp>
        <p:nvSpPr>
          <p:cNvPr id="54" name="Google Shape;54;p9"/>
          <p:cNvSpPr txBox="1">
            <a:spLocks noGrp="1"/>
          </p:cNvSpPr>
          <p:nvPr>
            <p:ph type="sldNum" idx="12"/>
          </p:nvPr>
        </p:nvSpPr>
        <p:spPr>
          <a:xfrm>
            <a:off x="8328327" y="4338350"/>
            <a:ext cx="242700" cy="259200"/>
          </a:xfrm>
          <a:prstGeom prst="rect">
            <a:avLst/>
          </a:prstGeom>
        </p:spPr>
        <p:txBody>
          <a:bodyPr spcFirstLastPara="1" wrap="square" lIns="0" tIns="0" rIns="0" bIns="0" anchor="b"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5"/>
        <p:cNvGrpSpPr/>
        <p:nvPr/>
      </p:nvGrpSpPr>
      <p:grpSpPr>
        <a:xfrm>
          <a:off x="0" y="0"/>
          <a:ext cx="0" cy="0"/>
          <a:chOff x="0" y="0"/>
          <a:chExt cx="0" cy="0"/>
        </a:xfrm>
      </p:grpSpPr>
      <p:sp>
        <p:nvSpPr>
          <p:cNvPr id="56" name="Google Shape;56;p10"/>
          <p:cNvSpPr/>
          <p:nvPr/>
        </p:nvSpPr>
        <p:spPr>
          <a:xfrm>
            <a:off x="0" y="0"/>
            <a:ext cx="9144000" cy="5143500"/>
          </a:xfrm>
          <a:prstGeom prst="rect">
            <a:avLst/>
          </a:prstGeom>
          <a:solidFill>
            <a:srgbClr val="040F20">
              <a:alpha val="67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10"/>
          <p:cNvSpPr/>
          <p:nvPr/>
        </p:nvSpPr>
        <p:spPr>
          <a:xfrm>
            <a:off x="393600" y="393650"/>
            <a:ext cx="8356800" cy="4356300"/>
          </a:xfrm>
          <a:prstGeom prst="snip1Rect">
            <a:avLst>
              <a:gd name="adj" fmla="val 27651"/>
            </a:avLst>
          </a:prstGeom>
          <a:noFill/>
          <a:ln w="114300" cap="flat" cmpd="sng">
            <a:solidFill>
              <a:schemeClr val="accent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10"/>
          <p:cNvSpPr txBox="1">
            <a:spLocks noGrp="1"/>
          </p:cNvSpPr>
          <p:nvPr>
            <p:ph type="sldNum" idx="12"/>
          </p:nvPr>
        </p:nvSpPr>
        <p:spPr>
          <a:xfrm>
            <a:off x="8328327" y="4338350"/>
            <a:ext cx="242700" cy="259200"/>
          </a:xfrm>
          <a:prstGeom prst="rect">
            <a:avLst/>
          </a:prstGeom>
        </p:spPr>
        <p:txBody>
          <a:bodyPr spcFirstLastPara="1" wrap="square" lIns="0" tIns="0" rIns="0" bIns="0" anchor="b"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gradFill>
          <a:gsLst>
            <a:gs pos="0">
              <a:srgbClr val="DB0000"/>
            </a:gs>
            <a:gs pos="100000">
              <a:srgbClr val="540303"/>
            </a:gs>
          </a:gsLst>
          <a:path path="circle">
            <a:fillToRect l="50000" t="50000" r="50000" b="50000"/>
          </a:path>
          <a:tileRect/>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87200" y="714800"/>
            <a:ext cx="6718200" cy="485400"/>
          </a:xfrm>
          <a:prstGeom prst="rect">
            <a:avLst/>
          </a:prstGeom>
          <a:noFill/>
          <a:ln>
            <a:noFill/>
          </a:ln>
          <a:effectLst>
            <a:outerShdw blurRad="42863" dist="9525" dir="5400000" algn="bl" rotWithShape="0">
              <a:srgbClr val="040F20">
                <a:alpha val="40000"/>
              </a:srgbClr>
            </a:outerShdw>
          </a:effectLst>
        </p:spPr>
        <p:txBody>
          <a:bodyPr spcFirstLastPara="1" wrap="square" lIns="0" tIns="0" rIns="0" bIns="0" anchor="b" anchorCtr="0">
            <a:noAutofit/>
          </a:bodyPr>
          <a:lstStyle>
            <a:lvl1pPr lvl="0">
              <a:spcBef>
                <a:spcPts val="0"/>
              </a:spcBef>
              <a:spcAft>
                <a:spcPts val="0"/>
              </a:spcAft>
              <a:buClr>
                <a:schemeClr val="lt1"/>
              </a:buClr>
              <a:buSzPts val="2800"/>
              <a:buFont typeface="IBM Plex Serif SemiBold"/>
              <a:buNone/>
              <a:defRPr sz="2800">
                <a:solidFill>
                  <a:schemeClr val="lt1"/>
                </a:solidFill>
                <a:latin typeface="IBM Plex Serif SemiBold"/>
                <a:ea typeface="IBM Plex Serif SemiBold"/>
                <a:cs typeface="IBM Plex Serif SemiBold"/>
                <a:sym typeface="IBM Plex Serif SemiBold"/>
              </a:defRPr>
            </a:lvl1pPr>
            <a:lvl2pPr lvl="1">
              <a:spcBef>
                <a:spcPts val="0"/>
              </a:spcBef>
              <a:spcAft>
                <a:spcPts val="0"/>
              </a:spcAft>
              <a:buClr>
                <a:schemeClr val="lt1"/>
              </a:buClr>
              <a:buSzPts val="2800"/>
              <a:buFont typeface="IBM Plex Serif SemiBold"/>
              <a:buNone/>
              <a:defRPr sz="2800">
                <a:solidFill>
                  <a:schemeClr val="lt1"/>
                </a:solidFill>
                <a:latin typeface="IBM Plex Serif SemiBold"/>
                <a:ea typeface="IBM Plex Serif SemiBold"/>
                <a:cs typeface="IBM Plex Serif SemiBold"/>
                <a:sym typeface="IBM Plex Serif SemiBold"/>
              </a:defRPr>
            </a:lvl2pPr>
            <a:lvl3pPr lvl="2">
              <a:spcBef>
                <a:spcPts val="0"/>
              </a:spcBef>
              <a:spcAft>
                <a:spcPts val="0"/>
              </a:spcAft>
              <a:buClr>
                <a:schemeClr val="lt1"/>
              </a:buClr>
              <a:buSzPts val="2800"/>
              <a:buFont typeface="IBM Plex Serif SemiBold"/>
              <a:buNone/>
              <a:defRPr sz="2800">
                <a:solidFill>
                  <a:schemeClr val="lt1"/>
                </a:solidFill>
                <a:latin typeface="IBM Plex Serif SemiBold"/>
                <a:ea typeface="IBM Plex Serif SemiBold"/>
                <a:cs typeface="IBM Plex Serif SemiBold"/>
                <a:sym typeface="IBM Plex Serif SemiBold"/>
              </a:defRPr>
            </a:lvl3pPr>
            <a:lvl4pPr lvl="3">
              <a:spcBef>
                <a:spcPts val="0"/>
              </a:spcBef>
              <a:spcAft>
                <a:spcPts val="0"/>
              </a:spcAft>
              <a:buClr>
                <a:schemeClr val="lt1"/>
              </a:buClr>
              <a:buSzPts val="2800"/>
              <a:buFont typeface="IBM Plex Serif SemiBold"/>
              <a:buNone/>
              <a:defRPr sz="2800">
                <a:solidFill>
                  <a:schemeClr val="lt1"/>
                </a:solidFill>
                <a:latin typeface="IBM Plex Serif SemiBold"/>
                <a:ea typeface="IBM Plex Serif SemiBold"/>
                <a:cs typeface="IBM Plex Serif SemiBold"/>
                <a:sym typeface="IBM Plex Serif SemiBold"/>
              </a:defRPr>
            </a:lvl4pPr>
            <a:lvl5pPr lvl="4">
              <a:spcBef>
                <a:spcPts val="0"/>
              </a:spcBef>
              <a:spcAft>
                <a:spcPts val="0"/>
              </a:spcAft>
              <a:buClr>
                <a:schemeClr val="lt1"/>
              </a:buClr>
              <a:buSzPts val="2800"/>
              <a:buFont typeface="IBM Plex Serif SemiBold"/>
              <a:buNone/>
              <a:defRPr sz="2800">
                <a:solidFill>
                  <a:schemeClr val="lt1"/>
                </a:solidFill>
                <a:latin typeface="IBM Plex Serif SemiBold"/>
                <a:ea typeface="IBM Plex Serif SemiBold"/>
                <a:cs typeface="IBM Plex Serif SemiBold"/>
                <a:sym typeface="IBM Plex Serif SemiBold"/>
              </a:defRPr>
            </a:lvl5pPr>
            <a:lvl6pPr lvl="5">
              <a:spcBef>
                <a:spcPts val="0"/>
              </a:spcBef>
              <a:spcAft>
                <a:spcPts val="0"/>
              </a:spcAft>
              <a:buClr>
                <a:schemeClr val="lt1"/>
              </a:buClr>
              <a:buSzPts val="2800"/>
              <a:buFont typeface="IBM Plex Serif SemiBold"/>
              <a:buNone/>
              <a:defRPr sz="2800">
                <a:solidFill>
                  <a:schemeClr val="lt1"/>
                </a:solidFill>
                <a:latin typeface="IBM Plex Serif SemiBold"/>
                <a:ea typeface="IBM Plex Serif SemiBold"/>
                <a:cs typeface="IBM Plex Serif SemiBold"/>
                <a:sym typeface="IBM Plex Serif SemiBold"/>
              </a:defRPr>
            </a:lvl6pPr>
            <a:lvl7pPr lvl="6">
              <a:spcBef>
                <a:spcPts val="0"/>
              </a:spcBef>
              <a:spcAft>
                <a:spcPts val="0"/>
              </a:spcAft>
              <a:buClr>
                <a:schemeClr val="lt1"/>
              </a:buClr>
              <a:buSzPts val="2800"/>
              <a:buFont typeface="IBM Plex Serif SemiBold"/>
              <a:buNone/>
              <a:defRPr sz="2800">
                <a:solidFill>
                  <a:schemeClr val="lt1"/>
                </a:solidFill>
                <a:latin typeface="IBM Plex Serif SemiBold"/>
                <a:ea typeface="IBM Plex Serif SemiBold"/>
                <a:cs typeface="IBM Plex Serif SemiBold"/>
                <a:sym typeface="IBM Plex Serif SemiBold"/>
              </a:defRPr>
            </a:lvl7pPr>
            <a:lvl8pPr lvl="7">
              <a:spcBef>
                <a:spcPts val="0"/>
              </a:spcBef>
              <a:spcAft>
                <a:spcPts val="0"/>
              </a:spcAft>
              <a:buClr>
                <a:schemeClr val="lt1"/>
              </a:buClr>
              <a:buSzPts val="2800"/>
              <a:buFont typeface="IBM Plex Serif SemiBold"/>
              <a:buNone/>
              <a:defRPr sz="2800">
                <a:solidFill>
                  <a:schemeClr val="lt1"/>
                </a:solidFill>
                <a:latin typeface="IBM Plex Serif SemiBold"/>
                <a:ea typeface="IBM Plex Serif SemiBold"/>
                <a:cs typeface="IBM Plex Serif SemiBold"/>
                <a:sym typeface="IBM Plex Serif SemiBold"/>
              </a:defRPr>
            </a:lvl8pPr>
            <a:lvl9pPr lvl="8">
              <a:spcBef>
                <a:spcPts val="0"/>
              </a:spcBef>
              <a:spcAft>
                <a:spcPts val="0"/>
              </a:spcAft>
              <a:buClr>
                <a:schemeClr val="lt1"/>
              </a:buClr>
              <a:buSzPts val="2800"/>
              <a:buFont typeface="IBM Plex Serif SemiBold"/>
              <a:buNone/>
              <a:defRPr sz="2800">
                <a:solidFill>
                  <a:schemeClr val="lt1"/>
                </a:solidFill>
                <a:latin typeface="IBM Plex Serif SemiBold"/>
                <a:ea typeface="IBM Plex Serif SemiBold"/>
                <a:cs typeface="IBM Plex Serif SemiBold"/>
                <a:sym typeface="IBM Plex Serif SemiBold"/>
              </a:defRPr>
            </a:lvl9pPr>
          </a:lstStyle>
          <a:p>
            <a:endParaRPr/>
          </a:p>
        </p:txBody>
      </p:sp>
      <p:sp>
        <p:nvSpPr>
          <p:cNvPr id="7" name="Google Shape;7;p1"/>
          <p:cNvSpPr txBox="1">
            <a:spLocks noGrp="1"/>
          </p:cNvSpPr>
          <p:nvPr>
            <p:ph type="body" idx="1"/>
          </p:nvPr>
        </p:nvSpPr>
        <p:spPr>
          <a:xfrm>
            <a:off x="787200" y="1494625"/>
            <a:ext cx="6718200" cy="2854800"/>
          </a:xfrm>
          <a:prstGeom prst="rect">
            <a:avLst/>
          </a:prstGeom>
          <a:noFill/>
          <a:ln>
            <a:noFill/>
          </a:ln>
        </p:spPr>
        <p:txBody>
          <a:bodyPr spcFirstLastPara="1" wrap="square" lIns="0" tIns="0" rIns="0" bIns="0" anchor="t" anchorCtr="0">
            <a:noAutofit/>
          </a:bodyPr>
          <a:lstStyle>
            <a:lvl1pPr marL="457200" lvl="0" indent="-381000">
              <a:lnSpc>
                <a:spcPct val="115000"/>
              </a:lnSpc>
              <a:spcBef>
                <a:spcPts val="600"/>
              </a:spcBef>
              <a:spcAft>
                <a:spcPts val="0"/>
              </a:spcAft>
              <a:buClr>
                <a:schemeClr val="accent1"/>
              </a:buClr>
              <a:buSzPts val="2400"/>
              <a:buFont typeface="IBM Plex Sans"/>
              <a:buChar char="▫"/>
              <a:defRPr sz="2400">
                <a:solidFill>
                  <a:schemeClr val="lt1"/>
                </a:solidFill>
                <a:latin typeface="IBM Plex Sans"/>
                <a:ea typeface="IBM Plex Sans"/>
                <a:cs typeface="IBM Plex Sans"/>
                <a:sym typeface="IBM Plex Sans"/>
              </a:defRPr>
            </a:lvl1pPr>
            <a:lvl2pPr marL="914400" lvl="1" indent="-381000">
              <a:lnSpc>
                <a:spcPct val="115000"/>
              </a:lnSpc>
              <a:spcBef>
                <a:spcPts val="0"/>
              </a:spcBef>
              <a:spcAft>
                <a:spcPts val="0"/>
              </a:spcAft>
              <a:buClr>
                <a:schemeClr val="accent1"/>
              </a:buClr>
              <a:buSzPts val="2400"/>
              <a:buFont typeface="IBM Plex Sans"/>
              <a:buChar char="▫"/>
              <a:defRPr sz="2400">
                <a:solidFill>
                  <a:schemeClr val="lt1"/>
                </a:solidFill>
                <a:latin typeface="IBM Plex Sans"/>
                <a:ea typeface="IBM Plex Sans"/>
                <a:cs typeface="IBM Plex Sans"/>
                <a:sym typeface="IBM Plex Sans"/>
              </a:defRPr>
            </a:lvl2pPr>
            <a:lvl3pPr marL="1371600" lvl="2" indent="-381000">
              <a:lnSpc>
                <a:spcPct val="115000"/>
              </a:lnSpc>
              <a:spcBef>
                <a:spcPts val="0"/>
              </a:spcBef>
              <a:spcAft>
                <a:spcPts val="0"/>
              </a:spcAft>
              <a:buClr>
                <a:schemeClr val="accent1"/>
              </a:buClr>
              <a:buSzPts val="2400"/>
              <a:buFont typeface="IBM Plex Sans"/>
              <a:buChar char="▫"/>
              <a:defRPr sz="2400">
                <a:solidFill>
                  <a:schemeClr val="lt1"/>
                </a:solidFill>
                <a:latin typeface="IBM Plex Sans"/>
                <a:ea typeface="IBM Plex Sans"/>
                <a:cs typeface="IBM Plex Sans"/>
                <a:sym typeface="IBM Plex Sans"/>
              </a:defRPr>
            </a:lvl3pPr>
            <a:lvl4pPr marL="1828800" lvl="3" indent="-381000">
              <a:lnSpc>
                <a:spcPct val="115000"/>
              </a:lnSpc>
              <a:spcBef>
                <a:spcPts val="0"/>
              </a:spcBef>
              <a:spcAft>
                <a:spcPts val="0"/>
              </a:spcAft>
              <a:buClr>
                <a:schemeClr val="accent1"/>
              </a:buClr>
              <a:buSzPts val="2400"/>
              <a:buFont typeface="IBM Plex Sans"/>
              <a:buChar char="▫"/>
              <a:defRPr sz="2400">
                <a:solidFill>
                  <a:schemeClr val="lt1"/>
                </a:solidFill>
                <a:latin typeface="IBM Plex Sans"/>
                <a:ea typeface="IBM Plex Sans"/>
                <a:cs typeface="IBM Plex Sans"/>
                <a:sym typeface="IBM Plex Sans"/>
              </a:defRPr>
            </a:lvl4pPr>
            <a:lvl5pPr marL="2286000" lvl="4" indent="-381000">
              <a:lnSpc>
                <a:spcPct val="115000"/>
              </a:lnSpc>
              <a:spcBef>
                <a:spcPts val="0"/>
              </a:spcBef>
              <a:spcAft>
                <a:spcPts val="0"/>
              </a:spcAft>
              <a:buClr>
                <a:schemeClr val="lt1"/>
              </a:buClr>
              <a:buSzPts val="2400"/>
              <a:buFont typeface="IBM Plex Sans"/>
              <a:buChar char="○"/>
              <a:defRPr sz="2400">
                <a:solidFill>
                  <a:schemeClr val="lt1"/>
                </a:solidFill>
                <a:latin typeface="IBM Plex Sans"/>
                <a:ea typeface="IBM Plex Sans"/>
                <a:cs typeface="IBM Plex Sans"/>
                <a:sym typeface="IBM Plex Sans"/>
              </a:defRPr>
            </a:lvl5pPr>
            <a:lvl6pPr marL="2743200" lvl="5" indent="-381000">
              <a:lnSpc>
                <a:spcPct val="115000"/>
              </a:lnSpc>
              <a:spcBef>
                <a:spcPts val="0"/>
              </a:spcBef>
              <a:spcAft>
                <a:spcPts val="0"/>
              </a:spcAft>
              <a:buClr>
                <a:schemeClr val="lt1"/>
              </a:buClr>
              <a:buSzPts val="2400"/>
              <a:buFont typeface="IBM Plex Sans"/>
              <a:buChar char="■"/>
              <a:defRPr sz="2400">
                <a:solidFill>
                  <a:schemeClr val="lt1"/>
                </a:solidFill>
                <a:latin typeface="IBM Plex Sans"/>
                <a:ea typeface="IBM Plex Sans"/>
                <a:cs typeface="IBM Plex Sans"/>
                <a:sym typeface="IBM Plex Sans"/>
              </a:defRPr>
            </a:lvl6pPr>
            <a:lvl7pPr marL="3200400" lvl="6" indent="-381000">
              <a:lnSpc>
                <a:spcPct val="115000"/>
              </a:lnSpc>
              <a:spcBef>
                <a:spcPts val="0"/>
              </a:spcBef>
              <a:spcAft>
                <a:spcPts val="0"/>
              </a:spcAft>
              <a:buClr>
                <a:schemeClr val="lt1"/>
              </a:buClr>
              <a:buSzPts val="2400"/>
              <a:buFont typeface="IBM Plex Sans"/>
              <a:buChar char="●"/>
              <a:defRPr sz="2400">
                <a:solidFill>
                  <a:schemeClr val="lt1"/>
                </a:solidFill>
                <a:latin typeface="IBM Plex Sans"/>
                <a:ea typeface="IBM Plex Sans"/>
                <a:cs typeface="IBM Plex Sans"/>
                <a:sym typeface="IBM Plex Sans"/>
              </a:defRPr>
            </a:lvl7pPr>
            <a:lvl8pPr marL="3657600" lvl="7" indent="-381000">
              <a:lnSpc>
                <a:spcPct val="115000"/>
              </a:lnSpc>
              <a:spcBef>
                <a:spcPts val="0"/>
              </a:spcBef>
              <a:spcAft>
                <a:spcPts val="0"/>
              </a:spcAft>
              <a:buClr>
                <a:schemeClr val="lt1"/>
              </a:buClr>
              <a:buSzPts val="2400"/>
              <a:buFont typeface="IBM Plex Sans"/>
              <a:buChar char="○"/>
              <a:defRPr sz="2400">
                <a:solidFill>
                  <a:schemeClr val="lt1"/>
                </a:solidFill>
                <a:latin typeface="IBM Plex Sans"/>
                <a:ea typeface="IBM Plex Sans"/>
                <a:cs typeface="IBM Plex Sans"/>
                <a:sym typeface="IBM Plex Sans"/>
              </a:defRPr>
            </a:lvl8pPr>
            <a:lvl9pPr marL="4114800" lvl="8" indent="-381000">
              <a:lnSpc>
                <a:spcPct val="115000"/>
              </a:lnSpc>
              <a:spcBef>
                <a:spcPts val="0"/>
              </a:spcBef>
              <a:spcAft>
                <a:spcPts val="0"/>
              </a:spcAft>
              <a:buClr>
                <a:schemeClr val="lt1"/>
              </a:buClr>
              <a:buSzPts val="2400"/>
              <a:buFont typeface="IBM Plex Sans"/>
              <a:buChar char="■"/>
              <a:defRPr sz="2400">
                <a:solidFill>
                  <a:schemeClr val="lt1"/>
                </a:solidFill>
                <a:latin typeface="IBM Plex Sans"/>
                <a:ea typeface="IBM Plex Sans"/>
                <a:cs typeface="IBM Plex Sans"/>
                <a:sym typeface="IBM Plex Sans"/>
              </a:defRPr>
            </a:lvl9pPr>
          </a:lstStyle>
          <a:p>
            <a:endParaRPr/>
          </a:p>
        </p:txBody>
      </p:sp>
      <p:sp>
        <p:nvSpPr>
          <p:cNvPr id="8" name="Google Shape;8;p1"/>
          <p:cNvSpPr txBox="1">
            <a:spLocks noGrp="1"/>
          </p:cNvSpPr>
          <p:nvPr>
            <p:ph type="sldNum" idx="12"/>
          </p:nvPr>
        </p:nvSpPr>
        <p:spPr>
          <a:xfrm>
            <a:off x="8328327" y="4338350"/>
            <a:ext cx="242700" cy="259200"/>
          </a:xfrm>
          <a:prstGeom prst="rect">
            <a:avLst/>
          </a:prstGeom>
          <a:noFill/>
          <a:ln>
            <a:noFill/>
          </a:ln>
        </p:spPr>
        <p:txBody>
          <a:bodyPr spcFirstLastPara="1" wrap="square" lIns="0" tIns="0" rIns="0" bIns="0" anchor="b" anchorCtr="0">
            <a:noAutofit/>
          </a:bodyPr>
          <a:lstStyle>
            <a:lvl1pPr lvl="0" algn="r">
              <a:buNone/>
              <a:defRPr sz="1000">
                <a:solidFill>
                  <a:schemeClr val="accent1"/>
                </a:solidFill>
                <a:latin typeface="Merriweather"/>
                <a:ea typeface="Merriweather"/>
                <a:cs typeface="Merriweather"/>
                <a:sym typeface="Merriweather"/>
              </a:defRPr>
            </a:lvl1pPr>
            <a:lvl2pPr lvl="1" algn="r">
              <a:buNone/>
              <a:defRPr sz="1000">
                <a:solidFill>
                  <a:schemeClr val="accent1"/>
                </a:solidFill>
                <a:latin typeface="Merriweather"/>
                <a:ea typeface="Merriweather"/>
                <a:cs typeface="Merriweather"/>
                <a:sym typeface="Merriweather"/>
              </a:defRPr>
            </a:lvl2pPr>
            <a:lvl3pPr lvl="2" algn="r">
              <a:buNone/>
              <a:defRPr sz="1000">
                <a:solidFill>
                  <a:schemeClr val="accent1"/>
                </a:solidFill>
                <a:latin typeface="Merriweather"/>
                <a:ea typeface="Merriweather"/>
                <a:cs typeface="Merriweather"/>
                <a:sym typeface="Merriweather"/>
              </a:defRPr>
            </a:lvl3pPr>
            <a:lvl4pPr lvl="3" algn="r">
              <a:buNone/>
              <a:defRPr sz="1000">
                <a:solidFill>
                  <a:schemeClr val="accent1"/>
                </a:solidFill>
                <a:latin typeface="Merriweather"/>
                <a:ea typeface="Merriweather"/>
                <a:cs typeface="Merriweather"/>
                <a:sym typeface="Merriweather"/>
              </a:defRPr>
            </a:lvl4pPr>
            <a:lvl5pPr lvl="4" algn="r">
              <a:buNone/>
              <a:defRPr sz="1000">
                <a:solidFill>
                  <a:schemeClr val="accent1"/>
                </a:solidFill>
                <a:latin typeface="Merriweather"/>
                <a:ea typeface="Merriweather"/>
                <a:cs typeface="Merriweather"/>
                <a:sym typeface="Merriweather"/>
              </a:defRPr>
            </a:lvl5pPr>
            <a:lvl6pPr lvl="5" algn="r">
              <a:buNone/>
              <a:defRPr sz="1000">
                <a:solidFill>
                  <a:schemeClr val="accent1"/>
                </a:solidFill>
                <a:latin typeface="Merriweather"/>
                <a:ea typeface="Merriweather"/>
                <a:cs typeface="Merriweather"/>
                <a:sym typeface="Merriweather"/>
              </a:defRPr>
            </a:lvl6pPr>
            <a:lvl7pPr lvl="6" algn="r">
              <a:buNone/>
              <a:defRPr sz="1000">
                <a:solidFill>
                  <a:schemeClr val="accent1"/>
                </a:solidFill>
                <a:latin typeface="Merriweather"/>
                <a:ea typeface="Merriweather"/>
                <a:cs typeface="Merriweather"/>
                <a:sym typeface="Merriweather"/>
              </a:defRPr>
            </a:lvl7pPr>
            <a:lvl8pPr lvl="7" algn="r">
              <a:buNone/>
              <a:defRPr sz="1000">
                <a:solidFill>
                  <a:schemeClr val="accent1"/>
                </a:solidFill>
                <a:latin typeface="Merriweather"/>
                <a:ea typeface="Merriweather"/>
                <a:cs typeface="Merriweather"/>
                <a:sym typeface="Merriweather"/>
              </a:defRPr>
            </a:lvl8pPr>
            <a:lvl9pPr lvl="8" algn="r">
              <a:buNone/>
              <a:defRPr sz="1000">
                <a:solidFill>
                  <a:schemeClr val="accent1"/>
                </a:solidFill>
                <a:latin typeface="Merriweather"/>
                <a:ea typeface="Merriweather"/>
                <a:cs typeface="Merriweather"/>
                <a:sym typeface="Merriweather"/>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4.xml"/><Relationship Id="rId5" Type="http://schemas.openxmlformats.org/officeDocument/2006/relationships/image" Target="../media/image3.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4.xml"/><Relationship Id="rId5" Type="http://schemas.openxmlformats.org/officeDocument/2006/relationships/image" Target="../media/image15.pn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5.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4.xml"/><Relationship Id="rId6" Type="http://schemas.openxmlformats.org/officeDocument/2006/relationships/image" Target="../media/image3.png"/><Relationship Id="rId5" Type="http://schemas.openxmlformats.org/officeDocument/2006/relationships/image" Target="../media/image21.png"/><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34.xml"/><Relationship Id="rId1" Type="http://schemas.openxmlformats.org/officeDocument/2006/relationships/slideLayout" Target="../slideLayouts/slideLayout9.xml"/><Relationship Id="rId4" Type="http://schemas.openxmlformats.org/officeDocument/2006/relationships/image" Target="../media/image3.png"/></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6.xml"/><Relationship Id="rId1" Type="http://schemas.openxmlformats.org/officeDocument/2006/relationships/slideLayout" Target="../slideLayouts/slideLayout4.xml"/><Relationship Id="rId5" Type="http://schemas.openxmlformats.org/officeDocument/2006/relationships/image" Target="../media/image3.png"/><Relationship Id="rId4" Type="http://schemas.openxmlformats.org/officeDocument/2006/relationships/image" Target="../media/image27.png"/></Relationships>
</file>

<file path=ppt/slides/_rels/slide3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7.xml"/><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7"/>
        <p:cNvGrpSpPr/>
        <p:nvPr/>
      </p:nvGrpSpPr>
      <p:grpSpPr>
        <a:xfrm>
          <a:off x="0" y="0"/>
          <a:ext cx="0" cy="0"/>
          <a:chOff x="0" y="0"/>
          <a:chExt cx="0" cy="0"/>
        </a:xfrm>
      </p:grpSpPr>
      <p:sp>
        <p:nvSpPr>
          <p:cNvPr id="68" name="Google Shape;68;p12"/>
          <p:cNvSpPr txBox="1">
            <a:spLocks noGrp="1"/>
          </p:cNvSpPr>
          <p:nvPr>
            <p:ph type="ctrTitle"/>
          </p:nvPr>
        </p:nvSpPr>
        <p:spPr>
          <a:xfrm>
            <a:off x="787200" y="1494625"/>
            <a:ext cx="7595700" cy="2154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br>
              <a:rPr lang="en" sz="4000" dirty="0"/>
            </a:br>
            <a:br>
              <a:rPr lang="en" sz="4000" dirty="0"/>
            </a:br>
            <a:r>
              <a:rPr lang="en" sz="4000" dirty="0"/>
              <a:t>Alta Velocidad Española</a:t>
            </a:r>
            <a:endParaRPr sz="4000" dirty="0"/>
          </a:p>
          <a:p>
            <a:pPr marL="0" lvl="0" indent="0" algn="l" rtl="0">
              <a:spcBef>
                <a:spcPts val="0"/>
              </a:spcBef>
              <a:spcAft>
                <a:spcPts val="0"/>
              </a:spcAft>
              <a:buNone/>
            </a:pPr>
            <a:r>
              <a:rPr lang="en" sz="4000" dirty="0"/>
              <a:t>Ticket Pricing Prediction</a:t>
            </a:r>
            <a:br>
              <a:rPr lang="en" sz="4000" dirty="0"/>
            </a:br>
            <a:br>
              <a:rPr lang="en" sz="4000" dirty="0"/>
            </a:br>
            <a:br>
              <a:rPr lang="en" sz="4000" dirty="0"/>
            </a:br>
            <a:r>
              <a:rPr lang="en" sz="2000" dirty="0"/>
              <a:t>Presented by Mayur Kumar</a:t>
            </a:r>
            <a:endParaRPr sz="2000" dirty="0"/>
          </a:p>
        </p:txBody>
      </p:sp>
      <p:grpSp>
        <p:nvGrpSpPr>
          <p:cNvPr id="69" name="Google Shape;69;p12"/>
          <p:cNvGrpSpPr/>
          <p:nvPr/>
        </p:nvGrpSpPr>
        <p:grpSpPr>
          <a:xfrm>
            <a:off x="7838643" y="339356"/>
            <a:ext cx="969624" cy="1040264"/>
            <a:chOff x="4636075" y="261925"/>
            <a:chExt cx="401800" cy="475050"/>
          </a:xfrm>
        </p:grpSpPr>
        <p:sp>
          <p:nvSpPr>
            <p:cNvPr id="70" name="Google Shape;70;p12"/>
            <p:cNvSpPr/>
            <p:nvPr/>
          </p:nvSpPr>
          <p:spPr>
            <a:xfrm>
              <a:off x="4665400" y="326650"/>
              <a:ext cx="372475" cy="97100"/>
            </a:xfrm>
            <a:custGeom>
              <a:avLst/>
              <a:gdLst/>
              <a:ahLst/>
              <a:cxnLst/>
              <a:rect l="l" t="t" r="r" b="b"/>
              <a:pathLst>
                <a:path w="14899" h="3884" extrusionOk="0">
                  <a:moveTo>
                    <a:pt x="928" y="0"/>
                  </a:moveTo>
                  <a:lnTo>
                    <a:pt x="733" y="25"/>
                  </a:lnTo>
                  <a:lnTo>
                    <a:pt x="562" y="74"/>
                  </a:lnTo>
                  <a:lnTo>
                    <a:pt x="391" y="171"/>
                  </a:lnTo>
                  <a:lnTo>
                    <a:pt x="269" y="269"/>
                  </a:lnTo>
                  <a:lnTo>
                    <a:pt x="147" y="416"/>
                  </a:lnTo>
                  <a:lnTo>
                    <a:pt x="73" y="562"/>
                  </a:lnTo>
                  <a:lnTo>
                    <a:pt x="0" y="733"/>
                  </a:lnTo>
                  <a:lnTo>
                    <a:pt x="0" y="928"/>
                  </a:lnTo>
                  <a:lnTo>
                    <a:pt x="0" y="2956"/>
                  </a:lnTo>
                  <a:lnTo>
                    <a:pt x="0" y="3151"/>
                  </a:lnTo>
                  <a:lnTo>
                    <a:pt x="73" y="3322"/>
                  </a:lnTo>
                  <a:lnTo>
                    <a:pt x="147" y="3468"/>
                  </a:lnTo>
                  <a:lnTo>
                    <a:pt x="269" y="3615"/>
                  </a:lnTo>
                  <a:lnTo>
                    <a:pt x="391" y="3737"/>
                  </a:lnTo>
                  <a:lnTo>
                    <a:pt x="562" y="3810"/>
                  </a:lnTo>
                  <a:lnTo>
                    <a:pt x="733" y="3859"/>
                  </a:lnTo>
                  <a:lnTo>
                    <a:pt x="928" y="3884"/>
                  </a:lnTo>
                  <a:lnTo>
                    <a:pt x="12798" y="3884"/>
                  </a:lnTo>
                  <a:lnTo>
                    <a:pt x="14898" y="1954"/>
                  </a:lnTo>
                  <a:lnTo>
                    <a:pt x="1279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12"/>
            <p:cNvSpPr/>
            <p:nvPr/>
          </p:nvSpPr>
          <p:spPr>
            <a:xfrm>
              <a:off x="4636075" y="438375"/>
              <a:ext cx="372475" cy="97125"/>
            </a:xfrm>
            <a:custGeom>
              <a:avLst/>
              <a:gdLst/>
              <a:ahLst/>
              <a:cxnLst/>
              <a:rect l="l" t="t" r="r" b="b"/>
              <a:pathLst>
                <a:path w="14899" h="3885" extrusionOk="0">
                  <a:moveTo>
                    <a:pt x="2101" y="1"/>
                  </a:moveTo>
                  <a:lnTo>
                    <a:pt x="1" y="1930"/>
                  </a:lnTo>
                  <a:lnTo>
                    <a:pt x="2101" y="3884"/>
                  </a:lnTo>
                  <a:lnTo>
                    <a:pt x="13971" y="3884"/>
                  </a:lnTo>
                  <a:lnTo>
                    <a:pt x="14166" y="3860"/>
                  </a:lnTo>
                  <a:lnTo>
                    <a:pt x="14337" y="3811"/>
                  </a:lnTo>
                  <a:lnTo>
                    <a:pt x="14508" y="3713"/>
                  </a:lnTo>
                  <a:lnTo>
                    <a:pt x="14630" y="3615"/>
                  </a:lnTo>
                  <a:lnTo>
                    <a:pt x="14752" y="3469"/>
                  </a:lnTo>
                  <a:lnTo>
                    <a:pt x="14826" y="3322"/>
                  </a:lnTo>
                  <a:lnTo>
                    <a:pt x="14899" y="3151"/>
                  </a:lnTo>
                  <a:lnTo>
                    <a:pt x="14899" y="2956"/>
                  </a:lnTo>
                  <a:lnTo>
                    <a:pt x="14899" y="929"/>
                  </a:lnTo>
                  <a:lnTo>
                    <a:pt x="14899" y="733"/>
                  </a:lnTo>
                  <a:lnTo>
                    <a:pt x="14826" y="563"/>
                  </a:lnTo>
                  <a:lnTo>
                    <a:pt x="14752" y="416"/>
                  </a:lnTo>
                  <a:lnTo>
                    <a:pt x="14630" y="269"/>
                  </a:lnTo>
                  <a:lnTo>
                    <a:pt x="14508" y="147"/>
                  </a:lnTo>
                  <a:lnTo>
                    <a:pt x="14337" y="74"/>
                  </a:lnTo>
                  <a:lnTo>
                    <a:pt x="14166" y="25"/>
                  </a:lnTo>
                  <a:lnTo>
                    <a:pt x="1397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2"/>
            <p:cNvSpPr/>
            <p:nvPr/>
          </p:nvSpPr>
          <p:spPr>
            <a:xfrm>
              <a:off x="4814975" y="261925"/>
              <a:ext cx="44000" cy="50100"/>
            </a:xfrm>
            <a:custGeom>
              <a:avLst/>
              <a:gdLst/>
              <a:ahLst/>
              <a:cxnLst/>
              <a:rect l="l" t="t" r="r" b="b"/>
              <a:pathLst>
                <a:path w="1760" h="2004" extrusionOk="0">
                  <a:moveTo>
                    <a:pt x="563" y="1"/>
                  </a:moveTo>
                  <a:lnTo>
                    <a:pt x="465" y="25"/>
                  </a:lnTo>
                  <a:lnTo>
                    <a:pt x="343" y="49"/>
                  </a:lnTo>
                  <a:lnTo>
                    <a:pt x="245" y="98"/>
                  </a:lnTo>
                  <a:lnTo>
                    <a:pt x="172" y="171"/>
                  </a:lnTo>
                  <a:lnTo>
                    <a:pt x="99" y="269"/>
                  </a:lnTo>
                  <a:lnTo>
                    <a:pt x="25" y="367"/>
                  </a:lnTo>
                  <a:lnTo>
                    <a:pt x="1" y="465"/>
                  </a:lnTo>
                  <a:lnTo>
                    <a:pt x="1" y="587"/>
                  </a:lnTo>
                  <a:lnTo>
                    <a:pt x="1" y="2003"/>
                  </a:lnTo>
                  <a:lnTo>
                    <a:pt x="1759" y="2003"/>
                  </a:lnTo>
                  <a:lnTo>
                    <a:pt x="1759" y="587"/>
                  </a:lnTo>
                  <a:lnTo>
                    <a:pt x="1759" y="465"/>
                  </a:lnTo>
                  <a:lnTo>
                    <a:pt x="1735" y="367"/>
                  </a:lnTo>
                  <a:lnTo>
                    <a:pt x="1662" y="269"/>
                  </a:lnTo>
                  <a:lnTo>
                    <a:pt x="1588" y="171"/>
                  </a:lnTo>
                  <a:lnTo>
                    <a:pt x="1515" y="98"/>
                  </a:lnTo>
                  <a:lnTo>
                    <a:pt x="1417" y="49"/>
                  </a:lnTo>
                  <a:lnTo>
                    <a:pt x="1295" y="25"/>
                  </a:lnTo>
                  <a:lnTo>
                    <a:pt x="119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12"/>
            <p:cNvSpPr/>
            <p:nvPr/>
          </p:nvSpPr>
          <p:spPr>
            <a:xfrm>
              <a:off x="4814975" y="550125"/>
              <a:ext cx="44000" cy="186850"/>
            </a:xfrm>
            <a:custGeom>
              <a:avLst/>
              <a:gdLst/>
              <a:ahLst/>
              <a:cxnLst/>
              <a:rect l="l" t="t" r="r" b="b"/>
              <a:pathLst>
                <a:path w="1760" h="7474" extrusionOk="0">
                  <a:moveTo>
                    <a:pt x="1" y="0"/>
                  </a:moveTo>
                  <a:lnTo>
                    <a:pt x="1" y="7474"/>
                  </a:lnTo>
                  <a:lnTo>
                    <a:pt x="1759" y="7474"/>
                  </a:lnTo>
                  <a:lnTo>
                    <a:pt x="175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 name="Google Shape;74;p12"/>
          <p:cNvSpPr txBox="1"/>
          <p:nvPr/>
        </p:nvSpPr>
        <p:spPr>
          <a:xfrm>
            <a:off x="456440" y="4099936"/>
            <a:ext cx="5253300" cy="584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dirty="0"/>
          </a:p>
        </p:txBody>
      </p:sp>
      <p:pic>
        <p:nvPicPr>
          <p:cNvPr id="75" name="Google Shape;75;p12"/>
          <p:cNvPicPr preferRelativeResize="0"/>
          <p:nvPr/>
        </p:nvPicPr>
        <p:blipFill>
          <a:blip r:embed="rId4">
            <a:alphaModFix/>
          </a:blip>
          <a:stretch>
            <a:fillRect/>
          </a:stretch>
        </p:blipFill>
        <p:spPr>
          <a:xfrm>
            <a:off x="7141050" y="4210576"/>
            <a:ext cx="1508975" cy="445750"/>
          </a:xfrm>
          <a:prstGeom prst="rect">
            <a:avLst/>
          </a:prstGeom>
          <a:noFill/>
          <a:ln>
            <a:noFill/>
          </a:ln>
        </p:spPr>
      </p:pic>
      <p:sp>
        <p:nvSpPr>
          <p:cNvPr id="76" name="Google Shape;76;p12"/>
          <p:cNvSpPr txBox="1"/>
          <p:nvPr/>
        </p:nvSpPr>
        <p:spPr>
          <a:xfrm>
            <a:off x="8794650" y="4811000"/>
            <a:ext cx="349200" cy="332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sz="800">
                <a:solidFill>
                  <a:srgbClr val="FFFFFF"/>
                </a:solidFill>
                <a:latin typeface="Titillium Web"/>
                <a:ea typeface="Titillium Web"/>
                <a:cs typeface="Titillium Web"/>
                <a:sym typeface="Titillium Web"/>
              </a:rPr>
              <a:t>1</a:t>
            </a:fld>
            <a:endParaRPr sz="800">
              <a:solidFill>
                <a:srgbClr val="FFFFFF"/>
              </a:solidFill>
              <a:latin typeface="Titillium Web"/>
              <a:ea typeface="Titillium Web"/>
              <a:cs typeface="Titillium Web"/>
              <a:sym typeface="Titillium Web"/>
            </a:endParaRPr>
          </a:p>
        </p:txBody>
      </p:sp>
      <p:pic>
        <p:nvPicPr>
          <p:cNvPr id="77" name="Google Shape;77;p12"/>
          <p:cNvPicPr preferRelativeResize="0"/>
          <p:nvPr/>
        </p:nvPicPr>
        <p:blipFill>
          <a:blip r:embed="rId5">
            <a:alphaModFix/>
          </a:blip>
          <a:stretch>
            <a:fillRect/>
          </a:stretch>
        </p:blipFill>
        <p:spPr>
          <a:xfrm>
            <a:off x="8482950" y="4863696"/>
            <a:ext cx="311700" cy="2270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380"/>
        <p:cNvGrpSpPr/>
        <p:nvPr/>
      </p:nvGrpSpPr>
      <p:grpSpPr>
        <a:xfrm>
          <a:off x="0" y="0"/>
          <a:ext cx="0" cy="0"/>
          <a:chOff x="0" y="0"/>
          <a:chExt cx="0" cy="0"/>
        </a:xfrm>
      </p:grpSpPr>
      <p:sp>
        <p:nvSpPr>
          <p:cNvPr id="4381" name="Google Shape;4381;p22"/>
          <p:cNvSpPr txBox="1">
            <a:spLocks noGrp="1"/>
          </p:cNvSpPr>
          <p:nvPr>
            <p:ph type="title"/>
          </p:nvPr>
        </p:nvSpPr>
        <p:spPr>
          <a:xfrm>
            <a:off x="787200" y="714800"/>
            <a:ext cx="6718200" cy="485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Initial Data Exploration Pt. 1</a:t>
            </a:r>
            <a:endParaRPr/>
          </a:p>
        </p:txBody>
      </p:sp>
      <p:pic>
        <p:nvPicPr>
          <p:cNvPr id="4382" name="Google Shape;4382;p22"/>
          <p:cNvPicPr preferRelativeResize="0"/>
          <p:nvPr/>
        </p:nvPicPr>
        <p:blipFill>
          <a:blip r:embed="rId3">
            <a:alphaModFix/>
          </a:blip>
          <a:stretch>
            <a:fillRect/>
          </a:stretch>
        </p:blipFill>
        <p:spPr>
          <a:xfrm>
            <a:off x="787200" y="1715300"/>
            <a:ext cx="4155976" cy="2646575"/>
          </a:xfrm>
          <a:prstGeom prst="rect">
            <a:avLst/>
          </a:prstGeom>
          <a:noFill/>
          <a:ln>
            <a:noFill/>
          </a:ln>
        </p:spPr>
      </p:pic>
      <p:sp>
        <p:nvSpPr>
          <p:cNvPr id="4383" name="Google Shape;4383;p22"/>
          <p:cNvSpPr txBox="1">
            <a:spLocks noGrp="1"/>
          </p:cNvSpPr>
          <p:nvPr>
            <p:ph type="body" idx="1"/>
          </p:nvPr>
        </p:nvSpPr>
        <p:spPr>
          <a:xfrm>
            <a:off x="856550" y="1200200"/>
            <a:ext cx="7541400" cy="4050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sz="1400"/>
              <a:t>Fixed price for some trains; our AVE train data is 68% of the whole data.</a:t>
            </a:r>
            <a:endParaRPr sz="1400"/>
          </a:p>
        </p:txBody>
      </p:sp>
      <p:pic>
        <p:nvPicPr>
          <p:cNvPr id="4384" name="Google Shape;4384;p22"/>
          <p:cNvPicPr preferRelativeResize="0"/>
          <p:nvPr/>
        </p:nvPicPr>
        <p:blipFill>
          <a:blip r:embed="rId4">
            <a:alphaModFix/>
          </a:blip>
          <a:stretch>
            <a:fillRect/>
          </a:stretch>
        </p:blipFill>
        <p:spPr>
          <a:xfrm>
            <a:off x="5236225" y="1715300"/>
            <a:ext cx="2684400" cy="2646575"/>
          </a:xfrm>
          <a:prstGeom prst="rect">
            <a:avLst/>
          </a:prstGeom>
          <a:noFill/>
          <a:ln>
            <a:noFill/>
          </a:ln>
        </p:spPr>
      </p:pic>
      <p:grpSp>
        <p:nvGrpSpPr>
          <p:cNvPr id="4385" name="Google Shape;4385;p22"/>
          <p:cNvGrpSpPr/>
          <p:nvPr/>
        </p:nvGrpSpPr>
        <p:grpSpPr>
          <a:xfrm>
            <a:off x="8229713" y="352998"/>
            <a:ext cx="652030" cy="478199"/>
            <a:chOff x="3936375" y="3703750"/>
            <a:chExt cx="453050" cy="332175"/>
          </a:xfrm>
        </p:grpSpPr>
        <p:sp>
          <p:nvSpPr>
            <p:cNvPr id="4386" name="Google Shape;4386;p22"/>
            <p:cNvSpPr/>
            <p:nvPr/>
          </p:nvSpPr>
          <p:spPr>
            <a:xfrm>
              <a:off x="3936375" y="3703750"/>
              <a:ext cx="453050" cy="332175"/>
            </a:xfrm>
            <a:custGeom>
              <a:avLst/>
              <a:gdLst/>
              <a:ahLst/>
              <a:cxnLst/>
              <a:rect l="l" t="t" r="r" b="b"/>
              <a:pathLst>
                <a:path w="18122" h="13287" extrusionOk="0">
                  <a:moveTo>
                    <a:pt x="366" y="0"/>
                  </a:moveTo>
                  <a:lnTo>
                    <a:pt x="293" y="49"/>
                  </a:lnTo>
                  <a:lnTo>
                    <a:pt x="195" y="74"/>
                  </a:lnTo>
                  <a:lnTo>
                    <a:pt x="122" y="147"/>
                  </a:lnTo>
                  <a:lnTo>
                    <a:pt x="73" y="220"/>
                  </a:lnTo>
                  <a:lnTo>
                    <a:pt x="24" y="293"/>
                  </a:lnTo>
                  <a:lnTo>
                    <a:pt x="0" y="391"/>
                  </a:lnTo>
                  <a:lnTo>
                    <a:pt x="0" y="489"/>
                  </a:lnTo>
                  <a:lnTo>
                    <a:pt x="0" y="12798"/>
                  </a:lnTo>
                  <a:lnTo>
                    <a:pt x="0" y="12896"/>
                  </a:lnTo>
                  <a:lnTo>
                    <a:pt x="24" y="12993"/>
                  </a:lnTo>
                  <a:lnTo>
                    <a:pt x="73" y="13067"/>
                  </a:lnTo>
                  <a:lnTo>
                    <a:pt x="122" y="13140"/>
                  </a:lnTo>
                  <a:lnTo>
                    <a:pt x="195" y="13213"/>
                  </a:lnTo>
                  <a:lnTo>
                    <a:pt x="293" y="13238"/>
                  </a:lnTo>
                  <a:lnTo>
                    <a:pt x="366" y="13287"/>
                  </a:lnTo>
                  <a:lnTo>
                    <a:pt x="17756" y="13287"/>
                  </a:lnTo>
                  <a:lnTo>
                    <a:pt x="17829" y="13238"/>
                  </a:lnTo>
                  <a:lnTo>
                    <a:pt x="17927" y="13213"/>
                  </a:lnTo>
                  <a:lnTo>
                    <a:pt x="18000" y="13140"/>
                  </a:lnTo>
                  <a:lnTo>
                    <a:pt x="18049" y="13067"/>
                  </a:lnTo>
                  <a:lnTo>
                    <a:pt x="18098" y="12993"/>
                  </a:lnTo>
                  <a:lnTo>
                    <a:pt x="18122" y="12896"/>
                  </a:lnTo>
                  <a:lnTo>
                    <a:pt x="18122" y="12798"/>
                  </a:lnTo>
                  <a:lnTo>
                    <a:pt x="18122" y="12700"/>
                  </a:lnTo>
                  <a:lnTo>
                    <a:pt x="18098" y="12603"/>
                  </a:lnTo>
                  <a:lnTo>
                    <a:pt x="18049" y="12529"/>
                  </a:lnTo>
                  <a:lnTo>
                    <a:pt x="18000" y="12456"/>
                  </a:lnTo>
                  <a:lnTo>
                    <a:pt x="17927" y="12383"/>
                  </a:lnTo>
                  <a:lnTo>
                    <a:pt x="17829" y="12358"/>
                  </a:lnTo>
                  <a:lnTo>
                    <a:pt x="17756" y="12310"/>
                  </a:lnTo>
                  <a:lnTo>
                    <a:pt x="977" y="12310"/>
                  </a:lnTo>
                  <a:lnTo>
                    <a:pt x="977" y="489"/>
                  </a:lnTo>
                  <a:lnTo>
                    <a:pt x="953" y="391"/>
                  </a:lnTo>
                  <a:lnTo>
                    <a:pt x="928" y="293"/>
                  </a:lnTo>
                  <a:lnTo>
                    <a:pt x="879" y="220"/>
                  </a:lnTo>
                  <a:lnTo>
                    <a:pt x="830" y="147"/>
                  </a:lnTo>
                  <a:lnTo>
                    <a:pt x="757" y="74"/>
                  </a:lnTo>
                  <a:lnTo>
                    <a:pt x="659" y="49"/>
                  </a:lnTo>
                  <a:lnTo>
                    <a:pt x="58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7" name="Google Shape;4387;p22"/>
            <p:cNvSpPr/>
            <p:nvPr/>
          </p:nvSpPr>
          <p:spPr>
            <a:xfrm>
              <a:off x="3988875" y="3864325"/>
              <a:ext cx="77575" cy="133125"/>
            </a:xfrm>
            <a:custGeom>
              <a:avLst/>
              <a:gdLst/>
              <a:ahLst/>
              <a:cxnLst/>
              <a:rect l="l" t="t" r="r" b="b"/>
              <a:pathLst>
                <a:path w="3103" h="5325" extrusionOk="0">
                  <a:moveTo>
                    <a:pt x="489" y="1"/>
                  </a:moveTo>
                  <a:lnTo>
                    <a:pt x="391" y="25"/>
                  </a:lnTo>
                  <a:lnTo>
                    <a:pt x="294" y="50"/>
                  </a:lnTo>
                  <a:lnTo>
                    <a:pt x="196" y="98"/>
                  </a:lnTo>
                  <a:lnTo>
                    <a:pt x="147" y="147"/>
                  </a:lnTo>
                  <a:lnTo>
                    <a:pt x="74" y="220"/>
                  </a:lnTo>
                  <a:lnTo>
                    <a:pt x="25" y="294"/>
                  </a:lnTo>
                  <a:lnTo>
                    <a:pt x="0" y="391"/>
                  </a:lnTo>
                  <a:lnTo>
                    <a:pt x="0" y="489"/>
                  </a:lnTo>
                  <a:lnTo>
                    <a:pt x="0" y="5325"/>
                  </a:lnTo>
                  <a:lnTo>
                    <a:pt x="3102" y="5325"/>
                  </a:lnTo>
                  <a:lnTo>
                    <a:pt x="3102" y="489"/>
                  </a:lnTo>
                  <a:lnTo>
                    <a:pt x="3102" y="391"/>
                  </a:lnTo>
                  <a:lnTo>
                    <a:pt x="3053" y="294"/>
                  </a:lnTo>
                  <a:lnTo>
                    <a:pt x="3029" y="220"/>
                  </a:lnTo>
                  <a:lnTo>
                    <a:pt x="2956" y="147"/>
                  </a:lnTo>
                  <a:lnTo>
                    <a:pt x="2882" y="98"/>
                  </a:lnTo>
                  <a:lnTo>
                    <a:pt x="2809" y="50"/>
                  </a:lnTo>
                  <a:lnTo>
                    <a:pt x="2711" y="25"/>
                  </a:lnTo>
                  <a:lnTo>
                    <a:pt x="261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8" name="Google Shape;4388;p22"/>
            <p:cNvSpPr/>
            <p:nvPr/>
          </p:nvSpPr>
          <p:spPr>
            <a:xfrm>
              <a:off x="4259350" y="3864325"/>
              <a:ext cx="77575" cy="133125"/>
            </a:xfrm>
            <a:custGeom>
              <a:avLst/>
              <a:gdLst/>
              <a:ahLst/>
              <a:cxnLst/>
              <a:rect l="l" t="t" r="r" b="b"/>
              <a:pathLst>
                <a:path w="3103" h="5325" extrusionOk="0">
                  <a:moveTo>
                    <a:pt x="489" y="1"/>
                  </a:moveTo>
                  <a:lnTo>
                    <a:pt x="392" y="25"/>
                  </a:lnTo>
                  <a:lnTo>
                    <a:pt x="294" y="50"/>
                  </a:lnTo>
                  <a:lnTo>
                    <a:pt x="221" y="98"/>
                  </a:lnTo>
                  <a:lnTo>
                    <a:pt x="147" y="147"/>
                  </a:lnTo>
                  <a:lnTo>
                    <a:pt x="74" y="220"/>
                  </a:lnTo>
                  <a:lnTo>
                    <a:pt x="50" y="294"/>
                  </a:lnTo>
                  <a:lnTo>
                    <a:pt x="1" y="391"/>
                  </a:lnTo>
                  <a:lnTo>
                    <a:pt x="1" y="489"/>
                  </a:lnTo>
                  <a:lnTo>
                    <a:pt x="1" y="5325"/>
                  </a:lnTo>
                  <a:lnTo>
                    <a:pt x="3103" y="5325"/>
                  </a:lnTo>
                  <a:lnTo>
                    <a:pt x="3103" y="489"/>
                  </a:lnTo>
                  <a:lnTo>
                    <a:pt x="3103" y="391"/>
                  </a:lnTo>
                  <a:lnTo>
                    <a:pt x="3078" y="294"/>
                  </a:lnTo>
                  <a:lnTo>
                    <a:pt x="3029" y="220"/>
                  </a:lnTo>
                  <a:lnTo>
                    <a:pt x="2956" y="147"/>
                  </a:lnTo>
                  <a:lnTo>
                    <a:pt x="2907" y="98"/>
                  </a:lnTo>
                  <a:lnTo>
                    <a:pt x="2810" y="50"/>
                  </a:lnTo>
                  <a:lnTo>
                    <a:pt x="2712" y="25"/>
                  </a:lnTo>
                  <a:lnTo>
                    <a:pt x="261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9" name="Google Shape;4389;p22"/>
            <p:cNvSpPr/>
            <p:nvPr/>
          </p:nvSpPr>
          <p:spPr>
            <a:xfrm>
              <a:off x="4078625" y="3717800"/>
              <a:ext cx="77575" cy="279650"/>
            </a:xfrm>
            <a:custGeom>
              <a:avLst/>
              <a:gdLst/>
              <a:ahLst/>
              <a:cxnLst/>
              <a:rect l="l" t="t" r="r" b="b"/>
              <a:pathLst>
                <a:path w="3103" h="11186" extrusionOk="0">
                  <a:moveTo>
                    <a:pt x="489" y="0"/>
                  </a:moveTo>
                  <a:lnTo>
                    <a:pt x="391" y="25"/>
                  </a:lnTo>
                  <a:lnTo>
                    <a:pt x="294" y="49"/>
                  </a:lnTo>
                  <a:lnTo>
                    <a:pt x="220" y="98"/>
                  </a:lnTo>
                  <a:lnTo>
                    <a:pt x="147" y="147"/>
                  </a:lnTo>
                  <a:lnTo>
                    <a:pt x="74" y="220"/>
                  </a:lnTo>
                  <a:lnTo>
                    <a:pt x="49" y="293"/>
                  </a:lnTo>
                  <a:lnTo>
                    <a:pt x="1" y="391"/>
                  </a:lnTo>
                  <a:lnTo>
                    <a:pt x="1" y="489"/>
                  </a:lnTo>
                  <a:lnTo>
                    <a:pt x="1" y="11186"/>
                  </a:lnTo>
                  <a:lnTo>
                    <a:pt x="3102" y="11186"/>
                  </a:lnTo>
                  <a:lnTo>
                    <a:pt x="3102" y="489"/>
                  </a:lnTo>
                  <a:lnTo>
                    <a:pt x="3102" y="391"/>
                  </a:lnTo>
                  <a:lnTo>
                    <a:pt x="3078" y="293"/>
                  </a:lnTo>
                  <a:lnTo>
                    <a:pt x="3029" y="220"/>
                  </a:lnTo>
                  <a:lnTo>
                    <a:pt x="2956" y="147"/>
                  </a:lnTo>
                  <a:lnTo>
                    <a:pt x="2907" y="98"/>
                  </a:lnTo>
                  <a:lnTo>
                    <a:pt x="2809" y="49"/>
                  </a:lnTo>
                  <a:lnTo>
                    <a:pt x="2712" y="25"/>
                  </a:lnTo>
                  <a:lnTo>
                    <a:pt x="261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0" name="Google Shape;4390;p22"/>
            <p:cNvSpPr/>
            <p:nvPr/>
          </p:nvSpPr>
          <p:spPr>
            <a:xfrm>
              <a:off x="4168375" y="3788625"/>
              <a:ext cx="78175" cy="208825"/>
            </a:xfrm>
            <a:custGeom>
              <a:avLst/>
              <a:gdLst/>
              <a:ahLst/>
              <a:cxnLst/>
              <a:rect l="l" t="t" r="r" b="b"/>
              <a:pathLst>
                <a:path w="3127" h="8353" extrusionOk="0">
                  <a:moveTo>
                    <a:pt x="489" y="0"/>
                  </a:moveTo>
                  <a:lnTo>
                    <a:pt x="392" y="25"/>
                  </a:lnTo>
                  <a:lnTo>
                    <a:pt x="318" y="49"/>
                  </a:lnTo>
                  <a:lnTo>
                    <a:pt x="221" y="98"/>
                  </a:lnTo>
                  <a:lnTo>
                    <a:pt x="147" y="147"/>
                  </a:lnTo>
                  <a:lnTo>
                    <a:pt x="99" y="220"/>
                  </a:lnTo>
                  <a:lnTo>
                    <a:pt x="50" y="293"/>
                  </a:lnTo>
                  <a:lnTo>
                    <a:pt x="25" y="391"/>
                  </a:lnTo>
                  <a:lnTo>
                    <a:pt x="1" y="489"/>
                  </a:lnTo>
                  <a:lnTo>
                    <a:pt x="1" y="8353"/>
                  </a:lnTo>
                  <a:lnTo>
                    <a:pt x="3127" y="8353"/>
                  </a:lnTo>
                  <a:lnTo>
                    <a:pt x="3127" y="489"/>
                  </a:lnTo>
                  <a:lnTo>
                    <a:pt x="3103" y="391"/>
                  </a:lnTo>
                  <a:lnTo>
                    <a:pt x="3078" y="293"/>
                  </a:lnTo>
                  <a:lnTo>
                    <a:pt x="3029" y="220"/>
                  </a:lnTo>
                  <a:lnTo>
                    <a:pt x="2980" y="147"/>
                  </a:lnTo>
                  <a:lnTo>
                    <a:pt x="2907" y="98"/>
                  </a:lnTo>
                  <a:lnTo>
                    <a:pt x="2809" y="49"/>
                  </a:lnTo>
                  <a:lnTo>
                    <a:pt x="2736" y="25"/>
                  </a:lnTo>
                  <a:lnTo>
                    <a:pt x="263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91" name="Google Shape;4391;p22"/>
          <p:cNvSpPr txBox="1"/>
          <p:nvPr/>
        </p:nvSpPr>
        <p:spPr>
          <a:xfrm>
            <a:off x="8794650" y="4811000"/>
            <a:ext cx="349200" cy="332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sz="800">
                <a:solidFill>
                  <a:srgbClr val="FFFFFF"/>
                </a:solidFill>
                <a:latin typeface="Titillium Web"/>
                <a:ea typeface="Titillium Web"/>
                <a:cs typeface="Titillium Web"/>
                <a:sym typeface="Titillium Web"/>
              </a:rPr>
              <a:t>10</a:t>
            </a:fld>
            <a:endParaRPr sz="800">
              <a:solidFill>
                <a:srgbClr val="FFFFFF"/>
              </a:solidFill>
              <a:latin typeface="Titillium Web"/>
              <a:ea typeface="Titillium Web"/>
              <a:cs typeface="Titillium Web"/>
              <a:sym typeface="Titillium Web"/>
            </a:endParaRPr>
          </a:p>
        </p:txBody>
      </p:sp>
      <p:pic>
        <p:nvPicPr>
          <p:cNvPr id="4392" name="Google Shape;4392;p22"/>
          <p:cNvPicPr preferRelativeResize="0"/>
          <p:nvPr/>
        </p:nvPicPr>
        <p:blipFill>
          <a:blip r:embed="rId5">
            <a:alphaModFix/>
          </a:blip>
          <a:stretch>
            <a:fillRect/>
          </a:stretch>
        </p:blipFill>
        <p:spPr>
          <a:xfrm>
            <a:off x="8482950" y="4863696"/>
            <a:ext cx="311700" cy="2270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396"/>
        <p:cNvGrpSpPr/>
        <p:nvPr/>
      </p:nvGrpSpPr>
      <p:grpSpPr>
        <a:xfrm>
          <a:off x="0" y="0"/>
          <a:ext cx="0" cy="0"/>
          <a:chOff x="0" y="0"/>
          <a:chExt cx="0" cy="0"/>
        </a:xfrm>
      </p:grpSpPr>
      <p:sp>
        <p:nvSpPr>
          <p:cNvPr id="4397" name="Google Shape;4397;p23"/>
          <p:cNvSpPr txBox="1">
            <a:spLocks noGrp="1"/>
          </p:cNvSpPr>
          <p:nvPr>
            <p:ph type="title"/>
          </p:nvPr>
        </p:nvSpPr>
        <p:spPr>
          <a:xfrm>
            <a:off x="787200" y="714800"/>
            <a:ext cx="6718200" cy="485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Initial Data Exploration Pt. 2</a:t>
            </a:r>
            <a:endParaRPr/>
          </a:p>
        </p:txBody>
      </p:sp>
      <p:pic>
        <p:nvPicPr>
          <p:cNvPr id="4398" name="Google Shape;4398;p23"/>
          <p:cNvPicPr preferRelativeResize="0"/>
          <p:nvPr/>
        </p:nvPicPr>
        <p:blipFill rotWithShape="1">
          <a:blip r:embed="rId3">
            <a:alphaModFix/>
          </a:blip>
          <a:srcRect t="66526" b="21024"/>
          <a:stretch/>
        </p:blipFill>
        <p:spPr>
          <a:xfrm>
            <a:off x="856550" y="1852100"/>
            <a:ext cx="7430900" cy="1021023"/>
          </a:xfrm>
          <a:prstGeom prst="rect">
            <a:avLst/>
          </a:prstGeom>
          <a:noFill/>
          <a:ln>
            <a:noFill/>
          </a:ln>
        </p:spPr>
      </p:pic>
      <p:sp>
        <p:nvSpPr>
          <p:cNvPr id="4399" name="Google Shape;4399;p23"/>
          <p:cNvSpPr txBox="1">
            <a:spLocks noGrp="1"/>
          </p:cNvSpPr>
          <p:nvPr>
            <p:ph type="body" idx="1"/>
          </p:nvPr>
        </p:nvSpPr>
        <p:spPr>
          <a:xfrm>
            <a:off x="856550" y="1200200"/>
            <a:ext cx="7541400" cy="6519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endParaRPr sz="1400"/>
          </a:p>
          <a:p>
            <a:pPr marL="0" lvl="0" indent="0" algn="l" rtl="0">
              <a:spcBef>
                <a:spcPts val="600"/>
              </a:spcBef>
              <a:spcAft>
                <a:spcPts val="0"/>
              </a:spcAft>
              <a:buNone/>
            </a:pPr>
            <a:r>
              <a:rPr lang="en" sz="1400"/>
              <a:t>The majority of the prices fall between 10 EUR and 110 EUR, with extreme values to the right:</a:t>
            </a:r>
            <a:endParaRPr sz="1400"/>
          </a:p>
        </p:txBody>
      </p:sp>
      <p:grpSp>
        <p:nvGrpSpPr>
          <p:cNvPr id="4400" name="Google Shape;4400;p23"/>
          <p:cNvGrpSpPr/>
          <p:nvPr/>
        </p:nvGrpSpPr>
        <p:grpSpPr>
          <a:xfrm>
            <a:off x="8229713" y="352998"/>
            <a:ext cx="652030" cy="478199"/>
            <a:chOff x="3936375" y="3703750"/>
            <a:chExt cx="453050" cy="332175"/>
          </a:xfrm>
        </p:grpSpPr>
        <p:sp>
          <p:nvSpPr>
            <p:cNvPr id="4401" name="Google Shape;4401;p23"/>
            <p:cNvSpPr/>
            <p:nvPr/>
          </p:nvSpPr>
          <p:spPr>
            <a:xfrm>
              <a:off x="3936375" y="3703750"/>
              <a:ext cx="453050" cy="332175"/>
            </a:xfrm>
            <a:custGeom>
              <a:avLst/>
              <a:gdLst/>
              <a:ahLst/>
              <a:cxnLst/>
              <a:rect l="l" t="t" r="r" b="b"/>
              <a:pathLst>
                <a:path w="18122" h="13287" extrusionOk="0">
                  <a:moveTo>
                    <a:pt x="366" y="0"/>
                  </a:moveTo>
                  <a:lnTo>
                    <a:pt x="293" y="49"/>
                  </a:lnTo>
                  <a:lnTo>
                    <a:pt x="195" y="74"/>
                  </a:lnTo>
                  <a:lnTo>
                    <a:pt x="122" y="147"/>
                  </a:lnTo>
                  <a:lnTo>
                    <a:pt x="73" y="220"/>
                  </a:lnTo>
                  <a:lnTo>
                    <a:pt x="24" y="293"/>
                  </a:lnTo>
                  <a:lnTo>
                    <a:pt x="0" y="391"/>
                  </a:lnTo>
                  <a:lnTo>
                    <a:pt x="0" y="489"/>
                  </a:lnTo>
                  <a:lnTo>
                    <a:pt x="0" y="12798"/>
                  </a:lnTo>
                  <a:lnTo>
                    <a:pt x="0" y="12896"/>
                  </a:lnTo>
                  <a:lnTo>
                    <a:pt x="24" y="12993"/>
                  </a:lnTo>
                  <a:lnTo>
                    <a:pt x="73" y="13067"/>
                  </a:lnTo>
                  <a:lnTo>
                    <a:pt x="122" y="13140"/>
                  </a:lnTo>
                  <a:lnTo>
                    <a:pt x="195" y="13213"/>
                  </a:lnTo>
                  <a:lnTo>
                    <a:pt x="293" y="13238"/>
                  </a:lnTo>
                  <a:lnTo>
                    <a:pt x="366" y="13287"/>
                  </a:lnTo>
                  <a:lnTo>
                    <a:pt x="17756" y="13287"/>
                  </a:lnTo>
                  <a:lnTo>
                    <a:pt x="17829" y="13238"/>
                  </a:lnTo>
                  <a:lnTo>
                    <a:pt x="17927" y="13213"/>
                  </a:lnTo>
                  <a:lnTo>
                    <a:pt x="18000" y="13140"/>
                  </a:lnTo>
                  <a:lnTo>
                    <a:pt x="18049" y="13067"/>
                  </a:lnTo>
                  <a:lnTo>
                    <a:pt x="18098" y="12993"/>
                  </a:lnTo>
                  <a:lnTo>
                    <a:pt x="18122" y="12896"/>
                  </a:lnTo>
                  <a:lnTo>
                    <a:pt x="18122" y="12798"/>
                  </a:lnTo>
                  <a:lnTo>
                    <a:pt x="18122" y="12700"/>
                  </a:lnTo>
                  <a:lnTo>
                    <a:pt x="18098" y="12603"/>
                  </a:lnTo>
                  <a:lnTo>
                    <a:pt x="18049" y="12529"/>
                  </a:lnTo>
                  <a:lnTo>
                    <a:pt x="18000" y="12456"/>
                  </a:lnTo>
                  <a:lnTo>
                    <a:pt x="17927" y="12383"/>
                  </a:lnTo>
                  <a:lnTo>
                    <a:pt x="17829" y="12358"/>
                  </a:lnTo>
                  <a:lnTo>
                    <a:pt x="17756" y="12310"/>
                  </a:lnTo>
                  <a:lnTo>
                    <a:pt x="977" y="12310"/>
                  </a:lnTo>
                  <a:lnTo>
                    <a:pt x="977" y="489"/>
                  </a:lnTo>
                  <a:lnTo>
                    <a:pt x="953" y="391"/>
                  </a:lnTo>
                  <a:lnTo>
                    <a:pt x="928" y="293"/>
                  </a:lnTo>
                  <a:lnTo>
                    <a:pt x="879" y="220"/>
                  </a:lnTo>
                  <a:lnTo>
                    <a:pt x="830" y="147"/>
                  </a:lnTo>
                  <a:lnTo>
                    <a:pt x="757" y="74"/>
                  </a:lnTo>
                  <a:lnTo>
                    <a:pt x="659" y="49"/>
                  </a:lnTo>
                  <a:lnTo>
                    <a:pt x="58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2" name="Google Shape;4402;p23"/>
            <p:cNvSpPr/>
            <p:nvPr/>
          </p:nvSpPr>
          <p:spPr>
            <a:xfrm>
              <a:off x="3988875" y="3864325"/>
              <a:ext cx="77575" cy="133125"/>
            </a:xfrm>
            <a:custGeom>
              <a:avLst/>
              <a:gdLst/>
              <a:ahLst/>
              <a:cxnLst/>
              <a:rect l="l" t="t" r="r" b="b"/>
              <a:pathLst>
                <a:path w="3103" h="5325" extrusionOk="0">
                  <a:moveTo>
                    <a:pt x="489" y="1"/>
                  </a:moveTo>
                  <a:lnTo>
                    <a:pt x="391" y="25"/>
                  </a:lnTo>
                  <a:lnTo>
                    <a:pt x="294" y="50"/>
                  </a:lnTo>
                  <a:lnTo>
                    <a:pt x="196" y="98"/>
                  </a:lnTo>
                  <a:lnTo>
                    <a:pt x="147" y="147"/>
                  </a:lnTo>
                  <a:lnTo>
                    <a:pt x="74" y="220"/>
                  </a:lnTo>
                  <a:lnTo>
                    <a:pt x="25" y="294"/>
                  </a:lnTo>
                  <a:lnTo>
                    <a:pt x="0" y="391"/>
                  </a:lnTo>
                  <a:lnTo>
                    <a:pt x="0" y="489"/>
                  </a:lnTo>
                  <a:lnTo>
                    <a:pt x="0" y="5325"/>
                  </a:lnTo>
                  <a:lnTo>
                    <a:pt x="3102" y="5325"/>
                  </a:lnTo>
                  <a:lnTo>
                    <a:pt x="3102" y="489"/>
                  </a:lnTo>
                  <a:lnTo>
                    <a:pt x="3102" y="391"/>
                  </a:lnTo>
                  <a:lnTo>
                    <a:pt x="3053" y="294"/>
                  </a:lnTo>
                  <a:lnTo>
                    <a:pt x="3029" y="220"/>
                  </a:lnTo>
                  <a:lnTo>
                    <a:pt x="2956" y="147"/>
                  </a:lnTo>
                  <a:lnTo>
                    <a:pt x="2882" y="98"/>
                  </a:lnTo>
                  <a:lnTo>
                    <a:pt x="2809" y="50"/>
                  </a:lnTo>
                  <a:lnTo>
                    <a:pt x="2711" y="25"/>
                  </a:lnTo>
                  <a:lnTo>
                    <a:pt x="261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3" name="Google Shape;4403;p23"/>
            <p:cNvSpPr/>
            <p:nvPr/>
          </p:nvSpPr>
          <p:spPr>
            <a:xfrm>
              <a:off x="4259350" y="3864325"/>
              <a:ext cx="77575" cy="133125"/>
            </a:xfrm>
            <a:custGeom>
              <a:avLst/>
              <a:gdLst/>
              <a:ahLst/>
              <a:cxnLst/>
              <a:rect l="l" t="t" r="r" b="b"/>
              <a:pathLst>
                <a:path w="3103" h="5325" extrusionOk="0">
                  <a:moveTo>
                    <a:pt x="489" y="1"/>
                  </a:moveTo>
                  <a:lnTo>
                    <a:pt x="392" y="25"/>
                  </a:lnTo>
                  <a:lnTo>
                    <a:pt x="294" y="50"/>
                  </a:lnTo>
                  <a:lnTo>
                    <a:pt x="221" y="98"/>
                  </a:lnTo>
                  <a:lnTo>
                    <a:pt x="147" y="147"/>
                  </a:lnTo>
                  <a:lnTo>
                    <a:pt x="74" y="220"/>
                  </a:lnTo>
                  <a:lnTo>
                    <a:pt x="50" y="294"/>
                  </a:lnTo>
                  <a:lnTo>
                    <a:pt x="1" y="391"/>
                  </a:lnTo>
                  <a:lnTo>
                    <a:pt x="1" y="489"/>
                  </a:lnTo>
                  <a:lnTo>
                    <a:pt x="1" y="5325"/>
                  </a:lnTo>
                  <a:lnTo>
                    <a:pt x="3103" y="5325"/>
                  </a:lnTo>
                  <a:lnTo>
                    <a:pt x="3103" y="489"/>
                  </a:lnTo>
                  <a:lnTo>
                    <a:pt x="3103" y="391"/>
                  </a:lnTo>
                  <a:lnTo>
                    <a:pt x="3078" y="294"/>
                  </a:lnTo>
                  <a:lnTo>
                    <a:pt x="3029" y="220"/>
                  </a:lnTo>
                  <a:lnTo>
                    <a:pt x="2956" y="147"/>
                  </a:lnTo>
                  <a:lnTo>
                    <a:pt x="2907" y="98"/>
                  </a:lnTo>
                  <a:lnTo>
                    <a:pt x="2810" y="50"/>
                  </a:lnTo>
                  <a:lnTo>
                    <a:pt x="2712" y="25"/>
                  </a:lnTo>
                  <a:lnTo>
                    <a:pt x="261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4" name="Google Shape;4404;p23"/>
            <p:cNvSpPr/>
            <p:nvPr/>
          </p:nvSpPr>
          <p:spPr>
            <a:xfrm>
              <a:off x="4078625" y="3717800"/>
              <a:ext cx="77575" cy="279650"/>
            </a:xfrm>
            <a:custGeom>
              <a:avLst/>
              <a:gdLst/>
              <a:ahLst/>
              <a:cxnLst/>
              <a:rect l="l" t="t" r="r" b="b"/>
              <a:pathLst>
                <a:path w="3103" h="11186" extrusionOk="0">
                  <a:moveTo>
                    <a:pt x="489" y="0"/>
                  </a:moveTo>
                  <a:lnTo>
                    <a:pt x="391" y="25"/>
                  </a:lnTo>
                  <a:lnTo>
                    <a:pt x="294" y="49"/>
                  </a:lnTo>
                  <a:lnTo>
                    <a:pt x="220" y="98"/>
                  </a:lnTo>
                  <a:lnTo>
                    <a:pt x="147" y="147"/>
                  </a:lnTo>
                  <a:lnTo>
                    <a:pt x="74" y="220"/>
                  </a:lnTo>
                  <a:lnTo>
                    <a:pt x="49" y="293"/>
                  </a:lnTo>
                  <a:lnTo>
                    <a:pt x="1" y="391"/>
                  </a:lnTo>
                  <a:lnTo>
                    <a:pt x="1" y="489"/>
                  </a:lnTo>
                  <a:lnTo>
                    <a:pt x="1" y="11186"/>
                  </a:lnTo>
                  <a:lnTo>
                    <a:pt x="3102" y="11186"/>
                  </a:lnTo>
                  <a:lnTo>
                    <a:pt x="3102" y="489"/>
                  </a:lnTo>
                  <a:lnTo>
                    <a:pt x="3102" y="391"/>
                  </a:lnTo>
                  <a:lnTo>
                    <a:pt x="3078" y="293"/>
                  </a:lnTo>
                  <a:lnTo>
                    <a:pt x="3029" y="220"/>
                  </a:lnTo>
                  <a:lnTo>
                    <a:pt x="2956" y="147"/>
                  </a:lnTo>
                  <a:lnTo>
                    <a:pt x="2907" y="98"/>
                  </a:lnTo>
                  <a:lnTo>
                    <a:pt x="2809" y="49"/>
                  </a:lnTo>
                  <a:lnTo>
                    <a:pt x="2712" y="25"/>
                  </a:lnTo>
                  <a:lnTo>
                    <a:pt x="261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5" name="Google Shape;4405;p23"/>
            <p:cNvSpPr/>
            <p:nvPr/>
          </p:nvSpPr>
          <p:spPr>
            <a:xfrm>
              <a:off x="4168375" y="3788625"/>
              <a:ext cx="78175" cy="208825"/>
            </a:xfrm>
            <a:custGeom>
              <a:avLst/>
              <a:gdLst/>
              <a:ahLst/>
              <a:cxnLst/>
              <a:rect l="l" t="t" r="r" b="b"/>
              <a:pathLst>
                <a:path w="3127" h="8353" extrusionOk="0">
                  <a:moveTo>
                    <a:pt x="489" y="0"/>
                  </a:moveTo>
                  <a:lnTo>
                    <a:pt x="392" y="25"/>
                  </a:lnTo>
                  <a:lnTo>
                    <a:pt x="318" y="49"/>
                  </a:lnTo>
                  <a:lnTo>
                    <a:pt x="221" y="98"/>
                  </a:lnTo>
                  <a:lnTo>
                    <a:pt x="147" y="147"/>
                  </a:lnTo>
                  <a:lnTo>
                    <a:pt x="99" y="220"/>
                  </a:lnTo>
                  <a:lnTo>
                    <a:pt x="50" y="293"/>
                  </a:lnTo>
                  <a:lnTo>
                    <a:pt x="25" y="391"/>
                  </a:lnTo>
                  <a:lnTo>
                    <a:pt x="1" y="489"/>
                  </a:lnTo>
                  <a:lnTo>
                    <a:pt x="1" y="8353"/>
                  </a:lnTo>
                  <a:lnTo>
                    <a:pt x="3127" y="8353"/>
                  </a:lnTo>
                  <a:lnTo>
                    <a:pt x="3127" y="489"/>
                  </a:lnTo>
                  <a:lnTo>
                    <a:pt x="3103" y="391"/>
                  </a:lnTo>
                  <a:lnTo>
                    <a:pt x="3078" y="293"/>
                  </a:lnTo>
                  <a:lnTo>
                    <a:pt x="3029" y="220"/>
                  </a:lnTo>
                  <a:lnTo>
                    <a:pt x="2980" y="147"/>
                  </a:lnTo>
                  <a:lnTo>
                    <a:pt x="2907" y="98"/>
                  </a:lnTo>
                  <a:lnTo>
                    <a:pt x="2809" y="49"/>
                  </a:lnTo>
                  <a:lnTo>
                    <a:pt x="2736" y="25"/>
                  </a:lnTo>
                  <a:lnTo>
                    <a:pt x="263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06" name="Google Shape;4406;p23"/>
          <p:cNvSpPr txBox="1"/>
          <p:nvPr/>
        </p:nvSpPr>
        <p:spPr>
          <a:xfrm>
            <a:off x="8794650" y="4811000"/>
            <a:ext cx="349200" cy="332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sz="800">
                <a:solidFill>
                  <a:srgbClr val="FFFFFF"/>
                </a:solidFill>
                <a:latin typeface="Titillium Web"/>
                <a:ea typeface="Titillium Web"/>
                <a:cs typeface="Titillium Web"/>
                <a:sym typeface="Titillium Web"/>
              </a:rPr>
              <a:t>11</a:t>
            </a:fld>
            <a:endParaRPr sz="800">
              <a:solidFill>
                <a:srgbClr val="FFFFFF"/>
              </a:solidFill>
              <a:latin typeface="Titillium Web"/>
              <a:ea typeface="Titillium Web"/>
              <a:cs typeface="Titillium Web"/>
              <a:sym typeface="Titillium Web"/>
            </a:endParaRPr>
          </a:p>
        </p:txBody>
      </p:sp>
      <p:pic>
        <p:nvPicPr>
          <p:cNvPr id="4407" name="Google Shape;4407;p23"/>
          <p:cNvPicPr preferRelativeResize="0"/>
          <p:nvPr/>
        </p:nvPicPr>
        <p:blipFill>
          <a:blip r:embed="rId4">
            <a:alphaModFix/>
          </a:blip>
          <a:stretch>
            <a:fillRect/>
          </a:stretch>
        </p:blipFill>
        <p:spPr>
          <a:xfrm>
            <a:off x="8482950" y="4863696"/>
            <a:ext cx="311700" cy="2270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411"/>
        <p:cNvGrpSpPr/>
        <p:nvPr/>
      </p:nvGrpSpPr>
      <p:grpSpPr>
        <a:xfrm>
          <a:off x="0" y="0"/>
          <a:ext cx="0" cy="0"/>
          <a:chOff x="0" y="0"/>
          <a:chExt cx="0" cy="0"/>
        </a:xfrm>
      </p:grpSpPr>
      <p:sp>
        <p:nvSpPr>
          <p:cNvPr id="4412" name="Google Shape;4412;p24"/>
          <p:cNvSpPr txBox="1">
            <a:spLocks noGrp="1"/>
          </p:cNvSpPr>
          <p:nvPr>
            <p:ph type="title"/>
          </p:nvPr>
        </p:nvSpPr>
        <p:spPr>
          <a:xfrm>
            <a:off x="787200" y="714800"/>
            <a:ext cx="6718200" cy="485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Time Related Fluctuations</a:t>
            </a:r>
            <a:endParaRPr/>
          </a:p>
        </p:txBody>
      </p:sp>
      <p:sp>
        <p:nvSpPr>
          <p:cNvPr id="4413" name="Google Shape;4413;p24"/>
          <p:cNvSpPr txBox="1">
            <a:spLocks noGrp="1"/>
          </p:cNvSpPr>
          <p:nvPr>
            <p:ph type="body" idx="1"/>
          </p:nvPr>
        </p:nvSpPr>
        <p:spPr>
          <a:xfrm>
            <a:off x="787200" y="1316025"/>
            <a:ext cx="6718200" cy="405000"/>
          </a:xfrm>
          <a:prstGeom prst="rect">
            <a:avLst/>
          </a:prstGeom>
        </p:spPr>
        <p:txBody>
          <a:bodyPr spcFirstLastPara="1" wrap="square" lIns="0" tIns="0" rIns="0" bIns="0" anchor="t" anchorCtr="0">
            <a:noAutofit/>
          </a:bodyPr>
          <a:lstStyle/>
          <a:p>
            <a:pPr marL="457200" lvl="0" indent="-317500" algn="l" rtl="0">
              <a:spcBef>
                <a:spcPts val="600"/>
              </a:spcBef>
              <a:spcAft>
                <a:spcPts val="0"/>
              </a:spcAft>
              <a:buSzPts val="1400"/>
              <a:buChar char="-"/>
            </a:pPr>
            <a:r>
              <a:rPr lang="en" sz="1400"/>
              <a:t>Price fluctuation based on time across dataframe period</a:t>
            </a:r>
            <a:endParaRPr sz="1400"/>
          </a:p>
          <a:p>
            <a:pPr marL="0" lvl="0" indent="0" algn="l" rtl="0">
              <a:spcBef>
                <a:spcPts val="600"/>
              </a:spcBef>
              <a:spcAft>
                <a:spcPts val="0"/>
              </a:spcAft>
              <a:buNone/>
            </a:pPr>
            <a:endParaRPr sz="1400"/>
          </a:p>
          <a:p>
            <a:pPr marL="0" lvl="0" indent="0" algn="l" rtl="0">
              <a:spcBef>
                <a:spcPts val="600"/>
              </a:spcBef>
              <a:spcAft>
                <a:spcPts val="0"/>
              </a:spcAft>
              <a:buNone/>
            </a:pPr>
            <a:endParaRPr sz="1400"/>
          </a:p>
        </p:txBody>
      </p:sp>
      <p:pic>
        <p:nvPicPr>
          <p:cNvPr id="4414" name="Google Shape;4414;p24"/>
          <p:cNvPicPr preferRelativeResize="0"/>
          <p:nvPr/>
        </p:nvPicPr>
        <p:blipFill>
          <a:blip r:embed="rId3">
            <a:alphaModFix/>
          </a:blip>
          <a:stretch>
            <a:fillRect/>
          </a:stretch>
        </p:blipFill>
        <p:spPr>
          <a:xfrm>
            <a:off x="2061500" y="1643025"/>
            <a:ext cx="4169600" cy="2994676"/>
          </a:xfrm>
          <a:prstGeom prst="rect">
            <a:avLst/>
          </a:prstGeom>
          <a:noFill/>
          <a:ln>
            <a:noFill/>
          </a:ln>
        </p:spPr>
      </p:pic>
      <p:grpSp>
        <p:nvGrpSpPr>
          <p:cNvPr id="4415" name="Google Shape;4415;p24"/>
          <p:cNvGrpSpPr/>
          <p:nvPr/>
        </p:nvGrpSpPr>
        <p:grpSpPr>
          <a:xfrm>
            <a:off x="8229713" y="352998"/>
            <a:ext cx="652030" cy="478199"/>
            <a:chOff x="3936375" y="3703750"/>
            <a:chExt cx="453050" cy="332175"/>
          </a:xfrm>
        </p:grpSpPr>
        <p:sp>
          <p:nvSpPr>
            <p:cNvPr id="4416" name="Google Shape;4416;p24"/>
            <p:cNvSpPr/>
            <p:nvPr/>
          </p:nvSpPr>
          <p:spPr>
            <a:xfrm>
              <a:off x="3936375" y="3703750"/>
              <a:ext cx="453050" cy="332175"/>
            </a:xfrm>
            <a:custGeom>
              <a:avLst/>
              <a:gdLst/>
              <a:ahLst/>
              <a:cxnLst/>
              <a:rect l="l" t="t" r="r" b="b"/>
              <a:pathLst>
                <a:path w="18122" h="13287" extrusionOk="0">
                  <a:moveTo>
                    <a:pt x="366" y="0"/>
                  </a:moveTo>
                  <a:lnTo>
                    <a:pt x="293" y="49"/>
                  </a:lnTo>
                  <a:lnTo>
                    <a:pt x="195" y="74"/>
                  </a:lnTo>
                  <a:lnTo>
                    <a:pt x="122" y="147"/>
                  </a:lnTo>
                  <a:lnTo>
                    <a:pt x="73" y="220"/>
                  </a:lnTo>
                  <a:lnTo>
                    <a:pt x="24" y="293"/>
                  </a:lnTo>
                  <a:lnTo>
                    <a:pt x="0" y="391"/>
                  </a:lnTo>
                  <a:lnTo>
                    <a:pt x="0" y="489"/>
                  </a:lnTo>
                  <a:lnTo>
                    <a:pt x="0" y="12798"/>
                  </a:lnTo>
                  <a:lnTo>
                    <a:pt x="0" y="12896"/>
                  </a:lnTo>
                  <a:lnTo>
                    <a:pt x="24" y="12993"/>
                  </a:lnTo>
                  <a:lnTo>
                    <a:pt x="73" y="13067"/>
                  </a:lnTo>
                  <a:lnTo>
                    <a:pt x="122" y="13140"/>
                  </a:lnTo>
                  <a:lnTo>
                    <a:pt x="195" y="13213"/>
                  </a:lnTo>
                  <a:lnTo>
                    <a:pt x="293" y="13238"/>
                  </a:lnTo>
                  <a:lnTo>
                    <a:pt x="366" y="13287"/>
                  </a:lnTo>
                  <a:lnTo>
                    <a:pt x="17756" y="13287"/>
                  </a:lnTo>
                  <a:lnTo>
                    <a:pt x="17829" y="13238"/>
                  </a:lnTo>
                  <a:lnTo>
                    <a:pt x="17927" y="13213"/>
                  </a:lnTo>
                  <a:lnTo>
                    <a:pt x="18000" y="13140"/>
                  </a:lnTo>
                  <a:lnTo>
                    <a:pt x="18049" y="13067"/>
                  </a:lnTo>
                  <a:lnTo>
                    <a:pt x="18098" y="12993"/>
                  </a:lnTo>
                  <a:lnTo>
                    <a:pt x="18122" y="12896"/>
                  </a:lnTo>
                  <a:lnTo>
                    <a:pt x="18122" y="12798"/>
                  </a:lnTo>
                  <a:lnTo>
                    <a:pt x="18122" y="12700"/>
                  </a:lnTo>
                  <a:lnTo>
                    <a:pt x="18098" y="12603"/>
                  </a:lnTo>
                  <a:lnTo>
                    <a:pt x="18049" y="12529"/>
                  </a:lnTo>
                  <a:lnTo>
                    <a:pt x="18000" y="12456"/>
                  </a:lnTo>
                  <a:lnTo>
                    <a:pt x="17927" y="12383"/>
                  </a:lnTo>
                  <a:lnTo>
                    <a:pt x="17829" y="12358"/>
                  </a:lnTo>
                  <a:lnTo>
                    <a:pt x="17756" y="12310"/>
                  </a:lnTo>
                  <a:lnTo>
                    <a:pt x="977" y="12310"/>
                  </a:lnTo>
                  <a:lnTo>
                    <a:pt x="977" y="489"/>
                  </a:lnTo>
                  <a:lnTo>
                    <a:pt x="953" y="391"/>
                  </a:lnTo>
                  <a:lnTo>
                    <a:pt x="928" y="293"/>
                  </a:lnTo>
                  <a:lnTo>
                    <a:pt x="879" y="220"/>
                  </a:lnTo>
                  <a:lnTo>
                    <a:pt x="830" y="147"/>
                  </a:lnTo>
                  <a:lnTo>
                    <a:pt x="757" y="74"/>
                  </a:lnTo>
                  <a:lnTo>
                    <a:pt x="659" y="49"/>
                  </a:lnTo>
                  <a:lnTo>
                    <a:pt x="58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7" name="Google Shape;4417;p24"/>
            <p:cNvSpPr/>
            <p:nvPr/>
          </p:nvSpPr>
          <p:spPr>
            <a:xfrm>
              <a:off x="3988875" y="3864325"/>
              <a:ext cx="77575" cy="133125"/>
            </a:xfrm>
            <a:custGeom>
              <a:avLst/>
              <a:gdLst/>
              <a:ahLst/>
              <a:cxnLst/>
              <a:rect l="l" t="t" r="r" b="b"/>
              <a:pathLst>
                <a:path w="3103" h="5325" extrusionOk="0">
                  <a:moveTo>
                    <a:pt x="489" y="1"/>
                  </a:moveTo>
                  <a:lnTo>
                    <a:pt x="391" y="25"/>
                  </a:lnTo>
                  <a:lnTo>
                    <a:pt x="294" y="50"/>
                  </a:lnTo>
                  <a:lnTo>
                    <a:pt x="196" y="98"/>
                  </a:lnTo>
                  <a:lnTo>
                    <a:pt x="147" y="147"/>
                  </a:lnTo>
                  <a:lnTo>
                    <a:pt x="74" y="220"/>
                  </a:lnTo>
                  <a:lnTo>
                    <a:pt x="25" y="294"/>
                  </a:lnTo>
                  <a:lnTo>
                    <a:pt x="0" y="391"/>
                  </a:lnTo>
                  <a:lnTo>
                    <a:pt x="0" y="489"/>
                  </a:lnTo>
                  <a:lnTo>
                    <a:pt x="0" y="5325"/>
                  </a:lnTo>
                  <a:lnTo>
                    <a:pt x="3102" y="5325"/>
                  </a:lnTo>
                  <a:lnTo>
                    <a:pt x="3102" y="489"/>
                  </a:lnTo>
                  <a:lnTo>
                    <a:pt x="3102" y="391"/>
                  </a:lnTo>
                  <a:lnTo>
                    <a:pt x="3053" y="294"/>
                  </a:lnTo>
                  <a:lnTo>
                    <a:pt x="3029" y="220"/>
                  </a:lnTo>
                  <a:lnTo>
                    <a:pt x="2956" y="147"/>
                  </a:lnTo>
                  <a:lnTo>
                    <a:pt x="2882" y="98"/>
                  </a:lnTo>
                  <a:lnTo>
                    <a:pt x="2809" y="50"/>
                  </a:lnTo>
                  <a:lnTo>
                    <a:pt x="2711" y="25"/>
                  </a:lnTo>
                  <a:lnTo>
                    <a:pt x="261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8" name="Google Shape;4418;p24"/>
            <p:cNvSpPr/>
            <p:nvPr/>
          </p:nvSpPr>
          <p:spPr>
            <a:xfrm>
              <a:off x="4259350" y="3864325"/>
              <a:ext cx="77575" cy="133125"/>
            </a:xfrm>
            <a:custGeom>
              <a:avLst/>
              <a:gdLst/>
              <a:ahLst/>
              <a:cxnLst/>
              <a:rect l="l" t="t" r="r" b="b"/>
              <a:pathLst>
                <a:path w="3103" h="5325" extrusionOk="0">
                  <a:moveTo>
                    <a:pt x="489" y="1"/>
                  </a:moveTo>
                  <a:lnTo>
                    <a:pt x="392" y="25"/>
                  </a:lnTo>
                  <a:lnTo>
                    <a:pt x="294" y="50"/>
                  </a:lnTo>
                  <a:lnTo>
                    <a:pt x="221" y="98"/>
                  </a:lnTo>
                  <a:lnTo>
                    <a:pt x="147" y="147"/>
                  </a:lnTo>
                  <a:lnTo>
                    <a:pt x="74" y="220"/>
                  </a:lnTo>
                  <a:lnTo>
                    <a:pt x="50" y="294"/>
                  </a:lnTo>
                  <a:lnTo>
                    <a:pt x="1" y="391"/>
                  </a:lnTo>
                  <a:lnTo>
                    <a:pt x="1" y="489"/>
                  </a:lnTo>
                  <a:lnTo>
                    <a:pt x="1" y="5325"/>
                  </a:lnTo>
                  <a:lnTo>
                    <a:pt x="3103" y="5325"/>
                  </a:lnTo>
                  <a:lnTo>
                    <a:pt x="3103" y="489"/>
                  </a:lnTo>
                  <a:lnTo>
                    <a:pt x="3103" y="391"/>
                  </a:lnTo>
                  <a:lnTo>
                    <a:pt x="3078" y="294"/>
                  </a:lnTo>
                  <a:lnTo>
                    <a:pt x="3029" y="220"/>
                  </a:lnTo>
                  <a:lnTo>
                    <a:pt x="2956" y="147"/>
                  </a:lnTo>
                  <a:lnTo>
                    <a:pt x="2907" y="98"/>
                  </a:lnTo>
                  <a:lnTo>
                    <a:pt x="2810" y="50"/>
                  </a:lnTo>
                  <a:lnTo>
                    <a:pt x="2712" y="25"/>
                  </a:lnTo>
                  <a:lnTo>
                    <a:pt x="261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9" name="Google Shape;4419;p24"/>
            <p:cNvSpPr/>
            <p:nvPr/>
          </p:nvSpPr>
          <p:spPr>
            <a:xfrm>
              <a:off x="4078625" y="3717800"/>
              <a:ext cx="77575" cy="279650"/>
            </a:xfrm>
            <a:custGeom>
              <a:avLst/>
              <a:gdLst/>
              <a:ahLst/>
              <a:cxnLst/>
              <a:rect l="l" t="t" r="r" b="b"/>
              <a:pathLst>
                <a:path w="3103" h="11186" extrusionOk="0">
                  <a:moveTo>
                    <a:pt x="489" y="0"/>
                  </a:moveTo>
                  <a:lnTo>
                    <a:pt x="391" y="25"/>
                  </a:lnTo>
                  <a:lnTo>
                    <a:pt x="294" y="49"/>
                  </a:lnTo>
                  <a:lnTo>
                    <a:pt x="220" y="98"/>
                  </a:lnTo>
                  <a:lnTo>
                    <a:pt x="147" y="147"/>
                  </a:lnTo>
                  <a:lnTo>
                    <a:pt x="74" y="220"/>
                  </a:lnTo>
                  <a:lnTo>
                    <a:pt x="49" y="293"/>
                  </a:lnTo>
                  <a:lnTo>
                    <a:pt x="1" y="391"/>
                  </a:lnTo>
                  <a:lnTo>
                    <a:pt x="1" y="489"/>
                  </a:lnTo>
                  <a:lnTo>
                    <a:pt x="1" y="11186"/>
                  </a:lnTo>
                  <a:lnTo>
                    <a:pt x="3102" y="11186"/>
                  </a:lnTo>
                  <a:lnTo>
                    <a:pt x="3102" y="489"/>
                  </a:lnTo>
                  <a:lnTo>
                    <a:pt x="3102" y="391"/>
                  </a:lnTo>
                  <a:lnTo>
                    <a:pt x="3078" y="293"/>
                  </a:lnTo>
                  <a:lnTo>
                    <a:pt x="3029" y="220"/>
                  </a:lnTo>
                  <a:lnTo>
                    <a:pt x="2956" y="147"/>
                  </a:lnTo>
                  <a:lnTo>
                    <a:pt x="2907" y="98"/>
                  </a:lnTo>
                  <a:lnTo>
                    <a:pt x="2809" y="49"/>
                  </a:lnTo>
                  <a:lnTo>
                    <a:pt x="2712" y="25"/>
                  </a:lnTo>
                  <a:lnTo>
                    <a:pt x="261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0" name="Google Shape;4420;p24"/>
            <p:cNvSpPr/>
            <p:nvPr/>
          </p:nvSpPr>
          <p:spPr>
            <a:xfrm>
              <a:off x="4168375" y="3788625"/>
              <a:ext cx="78175" cy="208825"/>
            </a:xfrm>
            <a:custGeom>
              <a:avLst/>
              <a:gdLst/>
              <a:ahLst/>
              <a:cxnLst/>
              <a:rect l="l" t="t" r="r" b="b"/>
              <a:pathLst>
                <a:path w="3127" h="8353" extrusionOk="0">
                  <a:moveTo>
                    <a:pt x="489" y="0"/>
                  </a:moveTo>
                  <a:lnTo>
                    <a:pt x="392" y="25"/>
                  </a:lnTo>
                  <a:lnTo>
                    <a:pt x="318" y="49"/>
                  </a:lnTo>
                  <a:lnTo>
                    <a:pt x="221" y="98"/>
                  </a:lnTo>
                  <a:lnTo>
                    <a:pt x="147" y="147"/>
                  </a:lnTo>
                  <a:lnTo>
                    <a:pt x="99" y="220"/>
                  </a:lnTo>
                  <a:lnTo>
                    <a:pt x="50" y="293"/>
                  </a:lnTo>
                  <a:lnTo>
                    <a:pt x="25" y="391"/>
                  </a:lnTo>
                  <a:lnTo>
                    <a:pt x="1" y="489"/>
                  </a:lnTo>
                  <a:lnTo>
                    <a:pt x="1" y="8353"/>
                  </a:lnTo>
                  <a:lnTo>
                    <a:pt x="3127" y="8353"/>
                  </a:lnTo>
                  <a:lnTo>
                    <a:pt x="3127" y="489"/>
                  </a:lnTo>
                  <a:lnTo>
                    <a:pt x="3103" y="391"/>
                  </a:lnTo>
                  <a:lnTo>
                    <a:pt x="3078" y="293"/>
                  </a:lnTo>
                  <a:lnTo>
                    <a:pt x="3029" y="220"/>
                  </a:lnTo>
                  <a:lnTo>
                    <a:pt x="2980" y="147"/>
                  </a:lnTo>
                  <a:lnTo>
                    <a:pt x="2907" y="98"/>
                  </a:lnTo>
                  <a:lnTo>
                    <a:pt x="2809" y="49"/>
                  </a:lnTo>
                  <a:lnTo>
                    <a:pt x="2736" y="25"/>
                  </a:lnTo>
                  <a:lnTo>
                    <a:pt x="263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21" name="Google Shape;4421;p24"/>
          <p:cNvSpPr txBox="1"/>
          <p:nvPr/>
        </p:nvSpPr>
        <p:spPr>
          <a:xfrm>
            <a:off x="8794650" y="4811000"/>
            <a:ext cx="349200" cy="332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sz="800">
                <a:solidFill>
                  <a:srgbClr val="FFFFFF"/>
                </a:solidFill>
                <a:latin typeface="Titillium Web"/>
                <a:ea typeface="Titillium Web"/>
                <a:cs typeface="Titillium Web"/>
                <a:sym typeface="Titillium Web"/>
              </a:rPr>
              <a:t>12</a:t>
            </a:fld>
            <a:endParaRPr sz="800">
              <a:solidFill>
                <a:srgbClr val="FFFFFF"/>
              </a:solidFill>
              <a:latin typeface="Titillium Web"/>
              <a:ea typeface="Titillium Web"/>
              <a:cs typeface="Titillium Web"/>
              <a:sym typeface="Titillium Web"/>
            </a:endParaRPr>
          </a:p>
        </p:txBody>
      </p:sp>
      <p:pic>
        <p:nvPicPr>
          <p:cNvPr id="4422" name="Google Shape;4422;p24"/>
          <p:cNvPicPr preferRelativeResize="0"/>
          <p:nvPr/>
        </p:nvPicPr>
        <p:blipFill>
          <a:blip r:embed="rId4">
            <a:alphaModFix/>
          </a:blip>
          <a:stretch>
            <a:fillRect/>
          </a:stretch>
        </p:blipFill>
        <p:spPr>
          <a:xfrm>
            <a:off x="8482950" y="4863696"/>
            <a:ext cx="311700" cy="2270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426"/>
        <p:cNvGrpSpPr/>
        <p:nvPr/>
      </p:nvGrpSpPr>
      <p:grpSpPr>
        <a:xfrm>
          <a:off x="0" y="0"/>
          <a:ext cx="0" cy="0"/>
          <a:chOff x="0" y="0"/>
          <a:chExt cx="0" cy="0"/>
        </a:xfrm>
      </p:grpSpPr>
      <p:sp>
        <p:nvSpPr>
          <p:cNvPr id="4427" name="Google Shape;4427;p25"/>
          <p:cNvSpPr txBox="1">
            <a:spLocks noGrp="1"/>
          </p:cNvSpPr>
          <p:nvPr>
            <p:ph type="title"/>
          </p:nvPr>
        </p:nvSpPr>
        <p:spPr>
          <a:xfrm>
            <a:off x="787200" y="714800"/>
            <a:ext cx="6718200" cy="485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Average Price of Each Route &amp; Class</a:t>
            </a:r>
            <a:endParaRPr/>
          </a:p>
        </p:txBody>
      </p:sp>
      <p:pic>
        <p:nvPicPr>
          <p:cNvPr id="4428" name="Google Shape;4428;p25"/>
          <p:cNvPicPr preferRelativeResize="0"/>
          <p:nvPr/>
        </p:nvPicPr>
        <p:blipFill>
          <a:blip r:embed="rId3">
            <a:alphaModFix/>
          </a:blip>
          <a:stretch>
            <a:fillRect/>
          </a:stretch>
        </p:blipFill>
        <p:spPr>
          <a:xfrm>
            <a:off x="4832528" y="1592300"/>
            <a:ext cx="3578048" cy="2406449"/>
          </a:xfrm>
          <a:prstGeom prst="rect">
            <a:avLst/>
          </a:prstGeom>
          <a:noFill/>
          <a:ln>
            <a:noFill/>
          </a:ln>
        </p:spPr>
      </p:pic>
      <p:grpSp>
        <p:nvGrpSpPr>
          <p:cNvPr id="4429" name="Google Shape;4429;p25"/>
          <p:cNvGrpSpPr/>
          <p:nvPr/>
        </p:nvGrpSpPr>
        <p:grpSpPr>
          <a:xfrm>
            <a:off x="8229713" y="352998"/>
            <a:ext cx="652030" cy="478199"/>
            <a:chOff x="3936375" y="3703750"/>
            <a:chExt cx="453050" cy="332175"/>
          </a:xfrm>
        </p:grpSpPr>
        <p:sp>
          <p:nvSpPr>
            <p:cNvPr id="4430" name="Google Shape;4430;p25"/>
            <p:cNvSpPr/>
            <p:nvPr/>
          </p:nvSpPr>
          <p:spPr>
            <a:xfrm>
              <a:off x="3936375" y="3703750"/>
              <a:ext cx="453050" cy="332175"/>
            </a:xfrm>
            <a:custGeom>
              <a:avLst/>
              <a:gdLst/>
              <a:ahLst/>
              <a:cxnLst/>
              <a:rect l="l" t="t" r="r" b="b"/>
              <a:pathLst>
                <a:path w="18122" h="13287" extrusionOk="0">
                  <a:moveTo>
                    <a:pt x="366" y="0"/>
                  </a:moveTo>
                  <a:lnTo>
                    <a:pt x="293" y="49"/>
                  </a:lnTo>
                  <a:lnTo>
                    <a:pt x="195" y="74"/>
                  </a:lnTo>
                  <a:lnTo>
                    <a:pt x="122" y="147"/>
                  </a:lnTo>
                  <a:lnTo>
                    <a:pt x="73" y="220"/>
                  </a:lnTo>
                  <a:lnTo>
                    <a:pt x="24" y="293"/>
                  </a:lnTo>
                  <a:lnTo>
                    <a:pt x="0" y="391"/>
                  </a:lnTo>
                  <a:lnTo>
                    <a:pt x="0" y="489"/>
                  </a:lnTo>
                  <a:lnTo>
                    <a:pt x="0" y="12798"/>
                  </a:lnTo>
                  <a:lnTo>
                    <a:pt x="0" y="12896"/>
                  </a:lnTo>
                  <a:lnTo>
                    <a:pt x="24" y="12993"/>
                  </a:lnTo>
                  <a:lnTo>
                    <a:pt x="73" y="13067"/>
                  </a:lnTo>
                  <a:lnTo>
                    <a:pt x="122" y="13140"/>
                  </a:lnTo>
                  <a:lnTo>
                    <a:pt x="195" y="13213"/>
                  </a:lnTo>
                  <a:lnTo>
                    <a:pt x="293" y="13238"/>
                  </a:lnTo>
                  <a:lnTo>
                    <a:pt x="366" y="13287"/>
                  </a:lnTo>
                  <a:lnTo>
                    <a:pt x="17756" y="13287"/>
                  </a:lnTo>
                  <a:lnTo>
                    <a:pt x="17829" y="13238"/>
                  </a:lnTo>
                  <a:lnTo>
                    <a:pt x="17927" y="13213"/>
                  </a:lnTo>
                  <a:lnTo>
                    <a:pt x="18000" y="13140"/>
                  </a:lnTo>
                  <a:lnTo>
                    <a:pt x="18049" y="13067"/>
                  </a:lnTo>
                  <a:lnTo>
                    <a:pt x="18098" y="12993"/>
                  </a:lnTo>
                  <a:lnTo>
                    <a:pt x="18122" y="12896"/>
                  </a:lnTo>
                  <a:lnTo>
                    <a:pt x="18122" y="12798"/>
                  </a:lnTo>
                  <a:lnTo>
                    <a:pt x="18122" y="12700"/>
                  </a:lnTo>
                  <a:lnTo>
                    <a:pt x="18098" y="12603"/>
                  </a:lnTo>
                  <a:lnTo>
                    <a:pt x="18049" y="12529"/>
                  </a:lnTo>
                  <a:lnTo>
                    <a:pt x="18000" y="12456"/>
                  </a:lnTo>
                  <a:lnTo>
                    <a:pt x="17927" y="12383"/>
                  </a:lnTo>
                  <a:lnTo>
                    <a:pt x="17829" y="12358"/>
                  </a:lnTo>
                  <a:lnTo>
                    <a:pt x="17756" y="12310"/>
                  </a:lnTo>
                  <a:lnTo>
                    <a:pt x="977" y="12310"/>
                  </a:lnTo>
                  <a:lnTo>
                    <a:pt x="977" y="489"/>
                  </a:lnTo>
                  <a:lnTo>
                    <a:pt x="953" y="391"/>
                  </a:lnTo>
                  <a:lnTo>
                    <a:pt x="928" y="293"/>
                  </a:lnTo>
                  <a:lnTo>
                    <a:pt x="879" y="220"/>
                  </a:lnTo>
                  <a:lnTo>
                    <a:pt x="830" y="147"/>
                  </a:lnTo>
                  <a:lnTo>
                    <a:pt x="757" y="74"/>
                  </a:lnTo>
                  <a:lnTo>
                    <a:pt x="659" y="49"/>
                  </a:lnTo>
                  <a:lnTo>
                    <a:pt x="58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1" name="Google Shape;4431;p25"/>
            <p:cNvSpPr/>
            <p:nvPr/>
          </p:nvSpPr>
          <p:spPr>
            <a:xfrm>
              <a:off x="3988875" y="3864325"/>
              <a:ext cx="77575" cy="133125"/>
            </a:xfrm>
            <a:custGeom>
              <a:avLst/>
              <a:gdLst/>
              <a:ahLst/>
              <a:cxnLst/>
              <a:rect l="l" t="t" r="r" b="b"/>
              <a:pathLst>
                <a:path w="3103" h="5325" extrusionOk="0">
                  <a:moveTo>
                    <a:pt x="489" y="1"/>
                  </a:moveTo>
                  <a:lnTo>
                    <a:pt x="391" y="25"/>
                  </a:lnTo>
                  <a:lnTo>
                    <a:pt x="294" y="50"/>
                  </a:lnTo>
                  <a:lnTo>
                    <a:pt x="196" y="98"/>
                  </a:lnTo>
                  <a:lnTo>
                    <a:pt x="147" y="147"/>
                  </a:lnTo>
                  <a:lnTo>
                    <a:pt x="74" y="220"/>
                  </a:lnTo>
                  <a:lnTo>
                    <a:pt x="25" y="294"/>
                  </a:lnTo>
                  <a:lnTo>
                    <a:pt x="0" y="391"/>
                  </a:lnTo>
                  <a:lnTo>
                    <a:pt x="0" y="489"/>
                  </a:lnTo>
                  <a:lnTo>
                    <a:pt x="0" y="5325"/>
                  </a:lnTo>
                  <a:lnTo>
                    <a:pt x="3102" y="5325"/>
                  </a:lnTo>
                  <a:lnTo>
                    <a:pt x="3102" y="489"/>
                  </a:lnTo>
                  <a:lnTo>
                    <a:pt x="3102" y="391"/>
                  </a:lnTo>
                  <a:lnTo>
                    <a:pt x="3053" y="294"/>
                  </a:lnTo>
                  <a:lnTo>
                    <a:pt x="3029" y="220"/>
                  </a:lnTo>
                  <a:lnTo>
                    <a:pt x="2956" y="147"/>
                  </a:lnTo>
                  <a:lnTo>
                    <a:pt x="2882" y="98"/>
                  </a:lnTo>
                  <a:lnTo>
                    <a:pt x="2809" y="50"/>
                  </a:lnTo>
                  <a:lnTo>
                    <a:pt x="2711" y="25"/>
                  </a:lnTo>
                  <a:lnTo>
                    <a:pt x="261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2" name="Google Shape;4432;p25"/>
            <p:cNvSpPr/>
            <p:nvPr/>
          </p:nvSpPr>
          <p:spPr>
            <a:xfrm>
              <a:off x="4259350" y="3864325"/>
              <a:ext cx="77575" cy="133125"/>
            </a:xfrm>
            <a:custGeom>
              <a:avLst/>
              <a:gdLst/>
              <a:ahLst/>
              <a:cxnLst/>
              <a:rect l="l" t="t" r="r" b="b"/>
              <a:pathLst>
                <a:path w="3103" h="5325" extrusionOk="0">
                  <a:moveTo>
                    <a:pt x="489" y="1"/>
                  </a:moveTo>
                  <a:lnTo>
                    <a:pt x="392" y="25"/>
                  </a:lnTo>
                  <a:lnTo>
                    <a:pt x="294" y="50"/>
                  </a:lnTo>
                  <a:lnTo>
                    <a:pt x="221" y="98"/>
                  </a:lnTo>
                  <a:lnTo>
                    <a:pt x="147" y="147"/>
                  </a:lnTo>
                  <a:lnTo>
                    <a:pt x="74" y="220"/>
                  </a:lnTo>
                  <a:lnTo>
                    <a:pt x="50" y="294"/>
                  </a:lnTo>
                  <a:lnTo>
                    <a:pt x="1" y="391"/>
                  </a:lnTo>
                  <a:lnTo>
                    <a:pt x="1" y="489"/>
                  </a:lnTo>
                  <a:lnTo>
                    <a:pt x="1" y="5325"/>
                  </a:lnTo>
                  <a:lnTo>
                    <a:pt x="3103" y="5325"/>
                  </a:lnTo>
                  <a:lnTo>
                    <a:pt x="3103" y="489"/>
                  </a:lnTo>
                  <a:lnTo>
                    <a:pt x="3103" y="391"/>
                  </a:lnTo>
                  <a:lnTo>
                    <a:pt x="3078" y="294"/>
                  </a:lnTo>
                  <a:lnTo>
                    <a:pt x="3029" y="220"/>
                  </a:lnTo>
                  <a:lnTo>
                    <a:pt x="2956" y="147"/>
                  </a:lnTo>
                  <a:lnTo>
                    <a:pt x="2907" y="98"/>
                  </a:lnTo>
                  <a:lnTo>
                    <a:pt x="2810" y="50"/>
                  </a:lnTo>
                  <a:lnTo>
                    <a:pt x="2712" y="25"/>
                  </a:lnTo>
                  <a:lnTo>
                    <a:pt x="261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3" name="Google Shape;4433;p25"/>
            <p:cNvSpPr/>
            <p:nvPr/>
          </p:nvSpPr>
          <p:spPr>
            <a:xfrm>
              <a:off x="4078625" y="3717800"/>
              <a:ext cx="77575" cy="279650"/>
            </a:xfrm>
            <a:custGeom>
              <a:avLst/>
              <a:gdLst/>
              <a:ahLst/>
              <a:cxnLst/>
              <a:rect l="l" t="t" r="r" b="b"/>
              <a:pathLst>
                <a:path w="3103" h="11186" extrusionOk="0">
                  <a:moveTo>
                    <a:pt x="489" y="0"/>
                  </a:moveTo>
                  <a:lnTo>
                    <a:pt x="391" y="25"/>
                  </a:lnTo>
                  <a:lnTo>
                    <a:pt x="294" y="49"/>
                  </a:lnTo>
                  <a:lnTo>
                    <a:pt x="220" y="98"/>
                  </a:lnTo>
                  <a:lnTo>
                    <a:pt x="147" y="147"/>
                  </a:lnTo>
                  <a:lnTo>
                    <a:pt x="74" y="220"/>
                  </a:lnTo>
                  <a:lnTo>
                    <a:pt x="49" y="293"/>
                  </a:lnTo>
                  <a:lnTo>
                    <a:pt x="1" y="391"/>
                  </a:lnTo>
                  <a:lnTo>
                    <a:pt x="1" y="489"/>
                  </a:lnTo>
                  <a:lnTo>
                    <a:pt x="1" y="11186"/>
                  </a:lnTo>
                  <a:lnTo>
                    <a:pt x="3102" y="11186"/>
                  </a:lnTo>
                  <a:lnTo>
                    <a:pt x="3102" y="489"/>
                  </a:lnTo>
                  <a:lnTo>
                    <a:pt x="3102" y="391"/>
                  </a:lnTo>
                  <a:lnTo>
                    <a:pt x="3078" y="293"/>
                  </a:lnTo>
                  <a:lnTo>
                    <a:pt x="3029" y="220"/>
                  </a:lnTo>
                  <a:lnTo>
                    <a:pt x="2956" y="147"/>
                  </a:lnTo>
                  <a:lnTo>
                    <a:pt x="2907" y="98"/>
                  </a:lnTo>
                  <a:lnTo>
                    <a:pt x="2809" y="49"/>
                  </a:lnTo>
                  <a:lnTo>
                    <a:pt x="2712" y="25"/>
                  </a:lnTo>
                  <a:lnTo>
                    <a:pt x="261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4" name="Google Shape;4434;p25"/>
            <p:cNvSpPr/>
            <p:nvPr/>
          </p:nvSpPr>
          <p:spPr>
            <a:xfrm>
              <a:off x="4168375" y="3788625"/>
              <a:ext cx="78175" cy="208825"/>
            </a:xfrm>
            <a:custGeom>
              <a:avLst/>
              <a:gdLst/>
              <a:ahLst/>
              <a:cxnLst/>
              <a:rect l="l" t="t" r="r" b="b"/>
              <a:pathLst>
                <a:path w="3127" h="8353" extrusionOk="0">
                  <a:moveTo>
                    <a:pt x="489" y="0"/>
                  </a:moveTo>
                  <a:lnTo>
                    <a:pt x="392" y="25"/>
                  </a:lnTo>
                  <a:lnTo>
                    <a:pt x="318" y="49"/>
                  </a:lnTo>
                  <a:lnTo>
                    <a:pt x="221" y="98"/>
                  </a:lnTo>
                  <a:lnTo>
                    <a:pt x="147" y="147"/>
                  </a:lnTo>
                  <a:lnTo>
                    <a:pt x="99" y="220"/>
                  </a:lnTo>
                  <a:lnTo>
                    <a:pt x="50" y="293"/>
                  </a:lnTo>
                  <a:lnTo>
                    <a:pt x="25" y="391"/>
                  </a:lnTo>
                  <a:lnTo>
                    <a:pt x="1" y="489"/>
                  </a:lnTo>
                  <a:lnTo>
                    <a:pt x="1" y="8353"/>
                  </a:lnTo>
                  <a:lnTo>
                    <a:pt x="3127" y="8353"/>
                  </a:lnTo>
                  <a:lnTo>
                    <a:pt x="3127" y="489"/>
                  </a:lnTo>
                  <a:lnTo>
                    <a:pt x="3103" y="391"/>
                  </a:lnTo>
                  <a:lnTo>
                    <a:pt x="3078" y="293"/>
                  </a:lnTo>
                  <a:lnTo>
                    <a:pt x="3029" y="220"/>
                  </a:lnTo>
                  <a:lnTo>
                    <a:pt x="2980" y="147"/>
                  </a:lnTo>
                  <a:lnTo>
                    <a:pt x="2907" y="98"/>
                  </a:lnTo>
                  <a:lnTo>
                    <a:pt x="2809" y="49"/>
                  </a:lnTo>
                  <a:lnTo>
                    <a:pt x="2736" y="25"/>
                  </a:lnTo>
                  <a:lnTo>
                    <a:pt x="263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35" name="Google Shape;4435;p25"/>
          <p:cNvSpPr txBox="1"/>
          <p:nvPr/>
        </p:nvSpPr>
        <p:spPr>
          <a:xfrm>
            <a:off x="8794650" y="4811000"/>
            <a:ext cx="349200" cy="332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sz="800">
                <a:solidFill>
                  <a:srgbClr val="FFFFFF"/>
                </a:solidFill>
                <a:latin typeface="Titillium Web"/>
                <a:ea typeface="Titillium Web"/>
                <a:cs typeface="Titillium Web"/>
                <a:sym typeface="Titillium Web"/>
              </a:rPr>
              <a:t>13</a:t>
            </a:fld>
            <a:endParaRPr sz="800">
              <a:solidFill>
                <a:srgbClr val="FFFFFF"/>
              </a:solidFill>
              <a:latin typeface="Titillium Web"/>
              <a:ea typeface="Titillium Web"/>
              <a:cs typeface="Titillium Web"/>
              <a:sym typeface="Titillium Web"/>
            </a:endParaRPr>
          </a:p>
        </p:txBody>
      </p:sp>
      <p:pic>
        <p:nvPicPr>
          <p:cNvPr id="4436" name="Google Shape;4436;p25"/>
          <p:cNvPicPr preferRelativeResize="0"/>
          <p:nvPr/>
        </p:nvPicPr>
        <p:blipFill>
          <a:blip r:embed="rId4">
            <a:alphaModFix/>
          </a:blip>
          <a:stretch>
            <a:fillRect/>
          </a:stretch>
        </p:blipFill>
        <p:spPr>
          <a:xfrm>
            <a:off x="8482950" y="4863696"/>
            <a:ext cx="311700" cy="227000"/>
          </a:xfrm>
          <a:prstGeom prst="rect">
            <a:avLst/>
          </a:prstGeom>
          <a:noFill/>
          <a:ln>
            <a:noFill/>
          </a:ln>
        </p:spPr>
      </p:pic>
      <p:pic>
        <p:nvPicPr>
          <p:cNvPr id="4437" name="Google Shape;4437;p25"/>
          <p:cNvPicPr preferRelativeResize="0"/>
          <p:nvPr/>
        </p:nvPicPr>
        <p:blipFill rotWithShape="1">
          <a:blip r:embed="rId5">
            <a:alphaModFix/>
          </a:blip>
          <a:srcRect b="2676"/>
          <a:stretch/>
        </p:blipFill>
        <p:spPr>
          <a:xfrm>
            <a:off x="787200" y="1619463"/>
            <a:ext cx="3828162" cy="235212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441"/>
        <p:cNvGrpSpPr/>
        <p:nvPr/>
      </p:nvGrpSpPr>
      <p:grpSpPr>
        <a:xfrm>
          <a:off x="0" y="0"/>
          <a:ext cx="0" cy="0"/>
          <a:chOff x="0" y="0"/>
          <a:chExt cx="0" cy="0"/>
        </a:xfrm>
      </p:grpSpPr>
      <p:sp>
        <p:nvSpPr>
          <p:cNvPr id="4442" name="Google Shape;4442;p26"/>
          <p:cNvSpPr txBox="1">
            <a:spLocks noGrp="1"/>
          </p:cNvSpPr>
          <p:nvPr>
            <p:ph type="ctrTitle"/>
          </p:nvPr>
        </p:nvSpPr>
        <p:spPr>
          <a:xfrm>
            <a:off x="787200" y="1494625"/>
            <a:ext cx="5727000" cy="12606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3.</a:t>
            </a:r>
            <a:endParaRPr/>
          </a:p>
          <a:p>
            <a:pPr marL="0" lvl="0" indent="0" algn="l" rtl="0">
              <a:spcBef>
                <a:spcPts val="0"/>
              </a:spcBef>
              <a:spcAft>
                <a:spcPts val="0"/>
              </a:spcAft>
              <a:buNone/>
            </a:pPr>
            <a:r>
              <a:rPr lang="en"/>
              <a:t>Data Preparation</a:t>
            </a:r>
            <a:endParaRPr/>
          </a:p>
        </p:txBody>
      </p:sp>
      <p:sp>
        <p:nvSpPr>
          <p:cNvPr id="4443" name="Google Shape;4443;p26"/>
          <p:cNvSpPr txBox="1">
            <a:spLocks noGrp="1"/>
          </p:cNvSpPr>
          <p:nvPr>
            <p:ph type="subTitle" idx="1"/>
          </p:nvPr>
        </p:nvSpPr>
        <p:spPr>
          <a:xfrm>
            <a:off x="787200" y="2860550"/>
            <a:ext cx="5981700" cy="8529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Sort, clean, divide, transform, we did it all.</a:t>
            </a:r>
            <a:endParaRPr/>
          </a:p>
        </p:txBody>
      </p:sp>
      <p:sp>
        <p:nvSpPr>
          <p:cNvPr id="4444" name="Google Shape;4444;p26"/>
          <p:cNvSpPr txBox="1"/>
          <p:nvPr/>
        </p:nvSpPr>
        <p:spPr>
          <a:xfrm>
            <a:off x="8794650" y="4811000"/>
            <a:ext cx="349200" cy="332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sz="800">
                <a:solidFill>
                  <a:srgbClr val="FFFFFF"/>
                </a:solidFill>
                <a:latin typeface="Titillium Web"/>
                <a:ea typeface="Titillium Web"/>
                <a:cs typeface="Titillium Web"/>
                <a:sym typeface="Titillium Web"/>
              </a:rPr>
              <a:t>14</a:t>
            </a:fld>
            <a:endParaRPr sz="800">
              <a:solidFill>
                <a:srgbClr val="FFFFFF"/>
              </a:solidFill>
              <a:latin typeface="Titillium Web"/>
              <a:ea typeface="Titillium Web"/>
              <a:cs typeface="Titillium Web"/>
              <a:sym typeface="Titillium Web"/>
            </a:endParaRPr>
          </a:p>
        </p:txBody>
      </p:sp>
      <p:grpSp>
        <p:nvGrpSpPr>
          <p:cNvPr id="4445" name="Google Shape;4445;p26"/>
          <p:cNvGrpSpPr/>
          <p:nvPr/>
        </p:nvGrpSpPr>
        <p:grpSpPr>
          <a:xfrm>
            <a:off x="7926668" y="337576"/>
            <a:ext cx="825865" cy="862271"/>
            <a:chOff x="3294650" y="3652450"/>
            <a:chExt cx="388350" cy="405450"/>
          </a:xfrm>
        </p:grpSpPr>
        <p:sp>
          <p:nvSpPr>
            <p:cNvPr id="4446" name="Google Shape;4446;p26"/>
            <p:cNvSpPr/>
            <p:nvPr/>
          </p:nvSpPr>
          <p:spPr>
            <a:xfrm>
              <a:off x="3294650" y="3681775"/>
              <a:ext cx="376150" cy="376125"/>
            </a:xfrm>
            <a:custGeom>
              <a:avLst/>
              <a:gdLst/>
              <a:ahLst/>
              <a:cxnLst/>
              <a:rect l="l" t="t" r="r" b="b"/>
              <a:pathLst>
                <a:path w="15046" h="15045" extrusionOk="0">
                  <a:moveTo>
                    <a:pt x="7132" y="0"/>
                  </a:moveTo>
                  <a:lnTo>
                    <a:pt x="6766" y="49"/>
                  </a:lnTo>
                  <a:lnTo>
                    <a:pt x="6375" y="98"/>
                  </a:lnTo>
                  <a:lnTo>
                    <a:pt x="6009" y="147"/>
                  </a:lnTo>
                  <a:lnTo>
                    <a:pt x="5642" y="244"/>
                  </a:lnTo>
                  <a:lnTo>
                    <a:pt x="5276" y="342"/>
                  </a:lnTo>
                  <a:lnTo>
                    <a:pt x="4934" y="464"/>
                  </a:lnTo>
                  <a:lnTo>
                    <a:pt x="4592" y="586"/>
                  </a:lnTo>
                  <a:lnTo>
                    <a:pt x="4250" y="733"/>
                  </a:lnTo>
                  <a:lnTo>
                    <a:pt x="3933" y="904"/>
                  </a:lnTo>
                  <a:lnTo>
                    <a:pt x="3615" y="1099"/>
                  </a:lnTo>
                  <a:lnTo>
                    <a:pt x="3322" y="1295"/>
                  </a:lnTo>
                  <a:lnTo>
                    <a:pt x="3029" y="1490"/>
                  </a:lnTo>
                  <a:lnTo>
                    <a:pt x="2736" y="1710"/>
                  </a:lnTo>
                  <a:lnTo>
                    <a:pt x="2467" y="1954"/>
                  </a:lnTo>
                  <a:lnTo>
                    <a:pt x="2199" y="2198"/>
                  </a:lnTo>
                  <a:lnTo>
                    <a:pt x="1954" y="2467"/>
                  </a:lnTo>
                  <a:lnTo>
                    <a:pt x="1710" y="2736"/>
                  </a:lnTo>
                  <a:lnTo>
                    <a:pt x="1490" y="3029"/>
                  </a:lnTo>
                  <a:lnTo>
                    <a:pt x="1295" y="3322"/>
                  </a:lnTo>
                  <a:lnTo>
                    <a:pt x="1100" y="3615"/>
                  </a:lnTo>
                  <a:lnTo>
                    <a:pt x="904" y="3932"/>
                  </a:lnTo>
                  <a:lnTo>
                    <a:pt x="733" y="4250"/>
                  </a:lnTo>
                  <a:lnTo>
                    <a:pt x="587" y="4592"/>
                  </a:lnTo>
                  <a:lnTo>
                    <a:pt x="465" y="4934"/>
                  </a:lnTo>
                  <a:lnTo>
                    <a:pt x="342" y="5276"/>
                  </a:lnTo>
                  <a:lnTo>
                    <a:pt x="245" y="5642"/>
                  </a:lnTo>
                  <a:lnTo>
                    <a:pt x="147" y="6008"/>
                  </a:lnTo>
                  <a:lnTo>
                    <a:pt x="98" y="6375"/>
                  </a:lnTo>
                  <a:lnTo>
                    <a:pt x="49" y="6765"/>
                  </a:lnTo>
                  <a:lnTo>
                    <a:pt x="0" y="7132"/>
                  </a:lnTo>
                  <a:lnTo>
                    <a:pt x="0" y="7522"/>
                  </a:lnTo>
                  <a:lnTo>
                    <a:pt x="0" y="7913"/>
                  </a:lnTo>
                  <a:lnTo>
                    <a:pt x="49" y="8280"/>
                  </a:lnTo>
                  <a:lnTo>
                    <a:pt x="98" y="8670"/>
                  </a:lnTo>
                  <a:lnTo>
                    <a:pt x="147" y="9037"/>
                  </a:lnTo>
                  <a:lnTo>
                    <a:pt x="245" y="9403"/>
                  </a:lnTo>
                  <a:lnTo>
                    <a:pt x="342" y="9769"/>
                  </a:lnTo>
                  <a:lnTo>
                    <a:pt x="465" y="10111"/>
                  </a:lnTo>
                  <a:lnTo>
                    <a:pt x="587" y="10453"/>
                  </a:lnTo>
                  <a:lnTo>
                    <a:pt x="733" y="10795"/>
                  </a:lnTo>
                  <a:lnTo>
                    <a:pt x="904" y="11113"/>
                  </a:lnTo>
                  <a:lnTo>
                    <a:pt x="1100" y="11430"/>
                  </a:lnTo>
                  <a:lnTo>
                    <a:pt x="1295" y="11723"/>
                  </a:lnTo>
                  <a:lnTo>
                    <a:pt x="1490" y="12016"/>
                  </a:lnTo>
                  <a:lnTo>
                    <a:pt x="1710" y="12309"/>
                  </a:lnTo>
                  <a:lnTo>
                    <a:pt x="1954" y="12578"/>
                  </a:lnTo>
                  <a:lnTo>
                    <a:pt x="2199" y="12847"/>
                  </a:lnTo>
                  <a:lnTo>
                    <a:pt x="2467" y="13091"/>
                  </a:lnTo>
                  <a:lnTo>
                    <a:pt x="2736" y="13335"/>
                  </a:lnTo>
                  <a:lnTo>
                    <a:pt x="3029" y="13555"/>
                  </a:lnTo>
                  <a:lnTo>
                    <a:pt x="3322" y="13750"/>
                  </a:lnTo>
                  <a:lnTo>
                    <a:pt x="3615" y="13946"/>
                  </a:lnTo>
                  <a:lnTo>
                    <a:pt x="3933" y="14141"/>
                  </a:lnTo>
                  <a:lnTo>
                    <a:pt x="4250" y="14312"/>
                  </a:lnTo>
                  <a:lnTo>
                    <a:pt x="4592" y="14459"/>
                  </a:lnTo>
                  <a:lnTo>
                    <a:pt x="4934" y="14581"/>
                  </a:lnTo>
                  <a:lnTo>
                    <a:pt x="5276" y="14703"/>
                  </a:lnTo>
                  <a:lnTo>
                    <a:pt x="5642" y="14801"/>
                  </a:lnTo>
                  <a:lnTo>
                    <a:pt x="6009" y="14898"/>
                  </a:lnTo>
                  <a:lnTo>
                    <a:pt x="6375" y="14947"/>
                  </a:lnTo>
                  <a:lnTo>
                    <a:pt x="6766" y="14996"/>
                  </a:lnTo>
                  <a:lnTo>
                    <a:pt x="7132" y="15045"/>
                  </a:lnTo>
                  <a:lnTo>
                    <a:pt x="7914" y="15045"/>
                  </a:lnTo>
                  <a:lnTo>
                    <a:pt x="8280" y="14996"/>
                  </a:lnTo>
                  <a:lnTo>
                    <a:pt x="8671" y="14947"/>
                  </a:lnTo>
                  <a:lnTo>
                    <a:pt x="9037" y="14898"/>
                  </a:lnTo>
                  <a:lnTo>
                    <a:pt x="9403" y="14801"/>
                  </a:lnTo>
                  <a:lnTo>
                    <a:pt x="9770" y="14703"/>
                  </a:lnTo>
                  <a:lnTo>
                    <a:pt x="10112" y="14581"/>
                  </a:lnTo>
                  <a:lnTo>
                    <a:pt x="10454" y="14459"/>
                  </a:lnTo>
                  <a:lnTo>
                    <a:pt x="10795" y="14312"/>
                  </a:lnTo>
                  <a:lnTo>
                    <a:pt x="11113" y="14141"/>
                  </a:lnTo>
                  <a:lnTo>
                    <a:pt x="11430" y="13946"/>
                  </a:lnTo>
                  <a:lnTo>
                    <a:pt x="11724" y="13750"/>
                  </a:lnTo>
                  <a:lnTo>
                    <a:pt x="12017" y="13555"/>
                  </a:lnTo>
                  <a:lnTo>
                    <a:pt x="12310" y="13335"/>
                  </a:lnTo>
                  <a:lnTo>
                    <a:pt x="12578" y="13091"/>
                  </a:lnTo>
                  <a:lnTo>
                    <a:pt x="12847" y="12847"/>
                  </a:lnTo>
                  <a:lnTo>
                    <a:pt x="13091" y="12578"/>
                  </a:lnTo>
                  <a:lnTo>
                    <a:pt x="13335" y="12309"/>
                  </a:lnTo>
                  <a:lnTo>
                    <a:pt x="13555" y="12016"/>
                  </a:lnTo>
                  <a:lnTo>
                    <a:pt x="13751" y="11723"/>
                  </a:lnTo>
                  <a:lnTo>
                    <a:pt x="13946" y="11430"/>
                  </a:lnTo>
                  <a:lnTo>
                    <a:pt x="14141" y="11113"/>
                  </a:lnTo>
                  <a:lnTo>
                    <a:pt x="14312" y="10795"/>
                  </a:lnTo>
                  <a:lnTo>
                    <a:pt x="14459" y="10453"/>
                  </a:lnTo>
                  <a:lnTo>
                    <a:pt x="14581" y="10111"/>
                  </a:lnTo>
                  <a:lnTo>
                    <a:pt x="14703" y="9769"/>
                  </a:lnTo>
                  <a:lnTo>
                    <a:pt x="14801" y="9403"/>
                  </a:lnTo>
                  <a:lnTo>
                    <a:pt x="14899" y="9037"/>
                  </a:lnTo>
                  <a:lnTo>
                    <a:pt x="14947" y="8670"/>
                  </a:lnTo>
                  <a:lnTo>
                    <a:pt x="14996" y="8280"/>
                  </a:lnTo>
                  <a:lnTo>
                    <a:pt x="15045" y="7913"/>
                  </a:lnTo>
                  <a:lnTo>
                    <a:pt x="15045" y="7522"/>
                  </a:lnTo>
                  <a:lnTo>
                    <a:pt x="7523" y="7522"/>
                  </a:lnTo>
                  <a:lnTo>
                    <a:pt x="752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7" name="Google Shape;4447;p26"/>
            <p:cNvSpPr/>
            <p:nvPr/>
          </p:nvSpPr>
          <p:spPr>
            <a:xfrm>
              <a:off x="3494925" y="3760525"/>
              <a:ext cx="188075" cy="97100"/>
            </a:xfrm>
            <a:custGeom>
              <a:avLst/>
              <a:gdLst/>
              <a:ahLst/>
              <a:cxnLst/>
              <a:rect l="l" t="t" r="r" b="b"/>
              <a:pathLst>
                <a:path w="7523" h="3884" extrusionOk="0">
                  <a:moveTo>
                    <a:pt x="2491" y="2956"/>
                  </a:moveTo>
                  <a:lnTo>
                    <a:pt x="2491" y="3396"/>
                  </a:lnTo>
                  <a:lnTo>
                    <a:pt x="1759" y="3396"/>
                  </a:lnTo>
                  <a:lnTo>
                    <a:pt x="2491" y="2956"/>
                  </a:lnTo>
                  <a:close/>
                  <a:moveTo>
                    <a:pt x="3346" y="2443"/>
                  </a:moveTo>
                  <a:lnTo>
                    <a:pt x="3346" y="3396"/>
                  </a:lnTo>
                  <a:lnTo>
                    <a:pt x="2980" y="3396"/>
                  </a:lnTo>
                  <a:lnTo>
                    <a:pt x="2980" y="2663"/>
                  </a:lnTo>
                  <a:lnTo>
                    <a:pt x="3346" y="2443"/>
                  </a:lnTo>
                  <a:close/>
                  <a:moveTo>
                    <a:pt x="4201" y="1930"/>
                  </a:moveTo>
                  <a:lnTo>
                    <a:pt x="4201" y="3396"/>
                  </a:lnTo>
                  <a:lnTo>
                    <a:pt x="3835" y="3396"/>
                  </a:lnTo>
                  <a:lnTo>
                    <a:pt x="3835" y="2150"/>
                  </a:lnTo>
                  <a:lnTo>
                    <a:pt x="3835" y="2150"/>
                  </a:lnTo>
                  <a:lnTo>
                    <a:pt x="4201" y="1930"/>
                  </a:lnTo>
                  <a:close/>
                  <a:moveTo>
                    <a:pt x="5056" y="1393"/>
                  </a:moveTo>
                  <a:lnTo>
                    <a:pt x="5056" y="3396"/>
                  </a:lnTo>
                  <a:lnTo>
                    <a:pt x="4689" y="3396"/>
                  </a:lnTo>
                  <a:lnTo>
                    <a:pt x="4689" y="1637"/>
                  </a:lnTo>
                  <a:lnTo>
                    <a:pt x="5056" y="1393"/>
                  </a:lnTo>
                  <a:close/>
                  <a:moveTo>
                    <a:pt x="5911" y="885"/>
                  </a:moveTo>
                  <a:lnTo>
                    <a:pt x="5911" y="3396"/>
                  </a:lnTo>
                  <a:lnTo>
                    <a:pt x="5544" y="3396"/>
                  </a:lnTo>
                  <a:lnTo>
                    <a:pt x="5544" y="1100"/>
                  </a:lnTo>
                  <a:lnTo>
                    <a:pt x="5911" y="885"/>
                  </a:lnTo>
                  <a:close/>
                  <a:moveTo>
                    <a:pt x="6399" y="978"/>
                  </a:moveTo>
                  <a:lnTo>
                    <a:pt x="6619" y="1539"/>
                  </a:lnTo>
                  <a:lnTo>
                    <a:pt x="6790" y="2031"/>
                  </a:lnTo>
                  <a:lnTo>
                    <a:pt x="6790" y="3396"/>
                  </a:lnTo>
                  <a:lnTo>
                    <a:pt x="6399" y="3396"/>
                  </a:lnTo>
                  <a:lnTo>
                    <a:pt x="6399" y="978"/>
                  </a:lnTo>
                  <a:close/>
                  <a:moveTo>
                    <a:pt x="6448" y="1"/>
                  </a:moveTo>
                  <a:lnTo>
                    <a:pt x="0" y="3884"/>
                  </a:lnTo>
                  <a:lnTo>
                    <a:pt x="7523" y="3884"/>
                  </a:lnTo>
                  <a:lnTo>
                    <a:pt x="7498" y="3347"/>
                  </a:lnTo>
                  <a:lnTo>
                    <a:pt x="7449" y="2834"/>
                  </a:lnTo>
                  <a:lnTo>
                    <a:pt x="7352" y="2321"/>
                  </a:lnTo>
                  <a:lnTo>
                    <a:pt x="7229" y="1832"/>
                  </a:lnTo>
                  <a:lnTo>
                    <a:pt x="7083" y="1344"/>
                  </a:lnTo>
                  <a:lnTo>
                    <a:pt x="6912" y="880"/>
                  </a:lnTo>
                  <a:lnTo>
                    <a:pt x="6692" y="440"/>
                  </a:lnTo>
                  <a:lnTo>
                    <a:pt x="644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8" name="Google Shape;4448;p26"/>
            <p:cNvSpPr/>
            <p:nvPr/>
          </p:nvSpPr>
          <p:spPr>
            <a:xfrm>
              <a:off x="3494925" y="3652450"/>
              <a:ext cx="161200" cy="188100"/>
            </a:xfrm>
            <a:custGeom>
              <a:avLst/>
              <a:gdLst/>
              <a:ahLst/>
              <a:cxnLst/>
              <a:rect l="l" t="t" r="r" b="b"/>
              <a:pathLst>
                <a:path w="6448" h="7524" extrusionOk="0">
                  <a:moveTo>
                    <a:pt x="489" y="514"/>
                  </a:moveTo>
                  <a:lnTo>
                    <a:pt x="879" y="538"/>
                  </a:lnTo>
                  <a:lnTo>
                    <a:pt x="1270" y="611"/>
                  </a:lnTo>
                  <a:lnTo>
                    <a:pt x="1661" y="685"/>
                  </a:lnTo>
                  <a:lnTo>
                    <a:pt x="2052" y="782"/>
                  </a:lnTo>
                  <a:lnTo>
                    <a:pt x="2418" y="929"/>
                  </a:lnTo>
                  <a:lnTo>
                    <a:pt x="2809" y="1075"/>
                  </a:lnTo>
                  <a:lnTo>
                    <a:pt x="3151" y="1246"/>
                  </a:lnTo>
                  <a:lnTo>
                    <a:pt x="3517" y="1417"/>
                  </a:lnTo>
                  <a:lnTo>
                    <a:pt x="3835" y="1637"/>
                  </a:lnTo>
                  <a:lnTo>
                    <a:pt x="4152" y="1857"/>
                  </a:lnTo>
                  <a:lnTo>
                    <a:pt x="4445" y="2077"/>
                  </a:lnTo>
                  <a:lnTo>
                    <a:pt x="4738" y="2321"/>
                  </a:lnTo>
                  <a:lnTo>
                    <a:pt x="5031" y="2590"/>
                  </a:lnTo>
                  <a:lnTo>
                    <a:pt x="5276" y="2883"/>
                  </a:lnTo>
                  <a:lnTo>
                    <a:pt x="5520" y="3176"/>
                  </a:lnTo>
                  <a:lnTo>
                    <a:pt x="5764" y="3493"/>
                  </a:lnTo>
                  <a:lnTo>
                    <a:pt x="489" y="6668"/>
                  </a:lnTo>
                  <a:lnTo>
                    <a:pt x="489" y="514"/>
                  </a:lnTo>
                  <a:close/>
                  <a:moveTo>
                    <a:pt x="0" y="1"/>
                  </a:moveTo>
                  <a:lnTo>
                    <a:pt x="0" y="7523"/>
                  </a:lnTo>
                  <a:lnTo>
                    <a:pt x="6448" y="3640"/>
                  </a:lnTo>
                  <a:lnTo>
                    <a:pt x="6179" y="3249"/>
                  </a:lnTo>
                  <a:lnTo>
                    <a:pt x="5911" y="2858"/>
                  </a:lnTo>
                  <a:lnTo>
                    <a:pt x="5593" y="2492"/>
                  </a:lnTo>
                  <a:lnTo>
                    <a:pt x="5276" y="2150"/>
                  </a:lnTo>
                  <a:lnTo>
                    <a:pt x="4909" y="1833"/>
                  </a:lnTo>
                  <a:lnTo>
                    <a:pt x="4543" y="1540"/>
                  </a:lnTo>
                  <a:lnTo>
                    <a:pt x="4152" y="1246"/>
                  </a:lnTo>
                  <a:lnTo>
                    <a:pt x="3761" y="1002"/>
                  </a:lnTo>
                  <a:lnTo>
                    <a:pt x="3322" y="782"/>
                  </a:lnTo>
                  <a:lnTo>
                    <a:pt x="2882" y="587"/>
                  </a:lnTo>
                  <a:lnTo>
                    <a:pt x="2443" y="416"/>
                  </a:lnTo>
                  <a:lnTo>
                    <a:pt x="1978" y="270"/>
                  </a:lnTo>
                  <a:lnTo>
                    <a:pt x="1490" y="147"/>
                  </a:lnTo>
                  <a:lnTo>
                    <a:pt x="1002" y="74"/>
                  </a:lnTo>
                  <a:lnTo>
                    <a:pt x="513" y="25"/>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449" name="Google Shape;4449;p26"/>
          <p:cNvPicPr preferRelativeResize="0"/>
          <p:nvPr/>
        </p:nvPicPr>
        <p:blipFill>
          <a:blip r:embed="rId4">
            <a:alphaModFix/>
          </a:blip>
          <a:stretch>
            <a:fillRect/>
          </a:stretch>
        </p:blipFill>
        <p:spPr>
          <a:xfrm>
            <a:off x="8482950" y="4863696"/>
            <a:ext cx="311700" cy="2270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453"/>
        <p:cNvGrpSpPr/>
        <p:nvPr/>
      </p:nvGrpSpPr>
      <p:grpSpPr>
        <a:xfrm>
          <a:off x="0" y="0"/>
          <a:ext cx="0" cy="0"/>
          <a:chOff x="0" y="0"/>
          <a:chExt cx="0" cy="0"/>
        </a:xfrm>
      </p:grpSpPr>
      <p:sp>
        <p:nvSpPr>
          <p:cNvPr id="4454" name="Google Shape;4454;p27"/>
          <p:cNvSpPr txBox="1">
            <a:spLocks noGrp="1"/>
          </p:cNvSpPr>
          <p:nvPr>
            <p:ph type="title"/>
          </p:nvPr>
        </p:nvSpPr>
        <p:spPr>
          <a:xfrm>
            <a:off x="787200" y="714800"/>
            <a:ext cx="6718200" cy="485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Data Preparation Process</a:t>
            </a:r>
            <a:endParaRPr/>
          </a:p>
        </p:txBody>
      </p:sp>
      <p:sp>
        <p:nvSpPr>
          <p:cNvPr id="4455" name="Google Shape;4455;p27"/>
          <p:cNvSpPr/>
          <p:nvPr/>
        </p:nvSpPr>
        <p:spPr>
          <a:xfrm flipH="1">
            <a:off x="4059325" y="2421000"/>
            <a:ext cx="2624400" cy="757500"/>
          </a:xfrm>
          <a:prstGeom prst="curvedUpArrow">
            <a:avLst>
              <a:gd name="adj1" fmla="val 25000"/>
              <a:gd name="adj2" fmla="val 50000"/>
              <a:gd name="adj3" fmla="val 25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6" name="Google Shape;4456;p27"/>
          <p:cNvSpPr txBox="1">
            <a:spLocks noGrp="1"/>
          </p:cNvSpPr>
          <p:nvPr>
            <p:ph type="body" idx="4294967295"/>
          </p:nvPr>
        </p:nvSpPr>
        <p:spPr>
          <a:xfrm>
            <a:off x="766650" y="3303250"/>
            <a:ext cx="7610700" cy="499200"/>
          </a:xfrm>
          <a:prstGeom prst="rect">
            <a:avLst/>
          </a:prstGeom>
        </p:spPr>
        <p:txBody>
          <a:bodyPr spcFirstLastPara="1" wrap="square" lIns="0" tIns="0" rIns="0" bIns="0" anchor="t" anchorCtr="0">
            <a:noAutofit/>
          </a:bodyPr>
          <a:lstStyle/>
          <a:p>
            <a:pPr marL="457200" lvl="0" indent="-342900" algn="l" rtl="0">
              <a:spcBef>
                <a:spcPts val="600"/>
              </a:spcBef>
              <a:spcAft>
                <a:spcPts val="0"/>
              </a:spcAft>
              <a:buSzPts val="1800"/>
              <a:buChar char="-"/>
            </a:pPr>
            <a:r>
              <a:rPr lang="en" sz="1800"/>
              <a:t>This was a very iterative process, as we went back and forth between modeling and feature engineering several times.</a:t>
            </a:r>
            <a:endParaRPr sz="1800"/>
          </a:p>
        </p:txBody>
      </p:sp>
      <p:sp>
        <p:nvSpPr>
          <p:cNvPr id="4457" name="Google Shape;4457;p27"/>
          <p:cNvSpPr/>
          <p:nvPr/>
        </p:nvSpPr>
        <p:spPr>
          <a:xfrm>
            <a:off x="4954551" y="1660450"/>
            <a:ext cx="2445887" cy="669000"/>
          </a:xfrm>
          <a:prstGeom prst="chevron">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IBM Plex Serif"/>
                <a:ea typeface="IBM Plex Serif"/>
                <a:cs typeface="IBM Plex Serif"/>
                <a:sym typeface="IBM Plex Serif"/>
              </a:rPr>
              <a:t>Modeling</a:t>
            </a:r>
            <a:endParaRPr>
              <a:solidFill>
                <a:schemeClr val="dk1"/>
              </a:solidFill>
              <a:latin typeface="IBM Plex Serif"/>
              <a:ea typeface="IBM Plex Serif"/>
              <a:cs typeface="IBM Plex Serif"/>
              <a:sym typeface="IBM Plex Serif"/>
            </a:endParaRPr>
          </a:p>
        </p:txBody>
      </p:sp>
      <p:sp>
        <p:nvSpPr>
          <p:cNvPr id="4458" name="Google Shape;4458;p27"/>
          <p:cNvSpPr/>
          <p:nvPr/>
        </p:nvSpPr>
        <p:spPr>
          <a:xfrm>
            <a:off x="787200" y="1660664"/>
            <a:ext cx="2624351" cy="669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IBM Plex Serif"/>
                <a:ea typeface="IBM Plex Serif"/>
                <a:cs typeface="IBM Plex Serif"/>
                <a:sym typeface="IBM Plex Serif"/>
              </a:rPr>
              <a:t>Data Cleaning</a:t>
            </a:r>
            <a:endParaRPr>
              <a:solidFill>
                <a:schemeClr val="dk1"/>
              </a:solidFill>
              <a:latin typeface="IBM Plex Serif"/>
              <a:ea typeface="IBM Plex Serif"/>
              <a:cs typeface="IBM Plex Serif"/>
              <a:sym typeface="IBM Plex Serif"/>
            </a:endParaRPr>
          </a:p>
        </p:txBody>
      </p:sp>
      <p:sp>
        <p:nvSpPr>
          <p:cNvPr id="4459" name="Google Shape;4459;p27"/>
          <p:cNvSpPr/>
          <p:nvPr/>
        </p:nvSpPr>
        <p:spPr>
          <a:xfrm>
            <a:off x="2965617" y="1660450"/>
            <a:ext cx="2445887" cy="669000"/>
          </a:xfrm>
          <a:prstGeom prst="chevron">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IBM Plex Serif"/>
                <a:ea typeface="IBM Plex Serif"/>
                <a:cs typeface="IBM Plex Serif"/>
                <a:sym typeface="IBM Plex Serif"/>
              </a:rPr>
              <a:t>Feature Engineering</a:t>
            </a:r>
            <a:endParaRPr>
              <a:solidFill>
                <a:schemeClr val="dk1"/>
              </a:solidFill>
              <a:latin typeface="IBM Plex Serif"/>
              <a:ea typeface="IBM Plex Serif"/>
              <a:cs typeface="IBM Plex Serif"/>
              <a:sym typeface="IBM Plex Serif"/>
            </a:endParaRPr>
          </a:p>
        </p:txBody>
      </p:sp>
      <p:grpSp>
        <p:nvGrpSpPr>
          <p:cNvPr id="4460" name="Google Shape;4460;p27"/>
          <p:cNvGrpSpPr/>
          <p:nvPr/>
        </p:nvGrpSpPr>
        <p:grpSpPr>
          <a:xfrm>
            <a:off x="8270384" y="287555"/>
            <a:ext cx="577282" cy="602742"/>
            <a:chOff x="3294650" y="3652450"/>
            <a:chExt cx="388350" cy="405450"/>
          </a:xfrm>
        </p:grpSpPr>
        <p:sp>
          <p:nvSpPr>
            <p:cNvPr id="4461" name="Google Shape;4461;p27"/>
            <p:cNvSpPr/>
            <p:nvPr/>
          </p:nvSpPr>
          <p:spPr>
            <a:xfrm>
              <a:off x="3294650" y="3681775"/>
              <a:ext cx="376150" cy="376125"/>
            </a:xfrm>
            <a:custGeom>
              <a:avLst/>
              <a:gdLst/>
              <a:ahLst/>
              <a:cxnLst/>
              <a:rect l="l" t="t" r="r" b="b"/>
              <a:pathLst>
                <a:path w="15046" h="15045" extrusionOk="0">
                  <a:moveTo>
                    <a:pt x="7132" y="0"/>
                  </a:moveTo>
                  <a:lnTo>
                    <a:pt x="6766" y="49"/>
                  </a:lnTo>
                  <a:lnTo>
                    <a:pt x="6375" y="98"/>
                  </a:lnTo>
                  <a:lnTo>
                    <a:pt x="6009" y="147"/>
                  </a:lnTo>
                  <a:lnTo>
                    <a:pt x="5642" y="244"/>
                  </a:lnTo>
                  <a:lnTo>
                    <a:pt x="5276" y="342"/>
                  </a:lnTo>
                  <a:lnTo>
                    <a:pt x="4934" y="464"/>
                  </a:lnTo>
                  <a:lnTo>
                    <a:pt x="4592" y="586"/>
                  </a:lnTo>
                  <a:lnTo>
                    <a:pt x="4250" y="733"/>
                  </a:lnTo>
                  <a:lnTo>
                    <a:pt x="3933" y="904"/>
                  </a:lnTo>
                  <a:lnTo>
                    <a:pt x="3615" y="1099"/>
                  </a:lnTo>
                  <a:lnTo>
                    <a:pt x="3322" y="1295"/>
                  </a:lnTo>
                  <a:lnTo>
                    <a:pt x="3029" y="1490"/>
                  </a:lnTo>
                  <a:lnTo>
                    <a:pt x="2736" y="1710"/>
                  </a:lnTo>
                  <a:lnTo>
                    <a:pt x="2467" y="1954"/>
                  </a:lnTo>
                  <a:lnTo>
                    <a:pt x="2199" y="2198"/>
                  </a:lnTo>
                  <a:lnTo>
                    <a:pt x="1954" y="2467"/>
                  </a:lnTo>
                  <a:lnTo>
                    <a:pt x="1710" y="2736"/>
                  </a:lnTo>
                  <a:lnTo>
                    <a:pt x="1490" y="3029"/>
                  </a:lnTo>
                  <a:lnTo>
                    <a:pt x="1295" y="3322"/>
                  </a:lnTo>
                  <a:lnTo>
                    <a:pt x="1100" y="3615"/>
                  </a:lnTo>
                  <a:lnTo>
                    <a:pt x="904" y="3932"/>
                  </a:lnTo>
                  <a:lnTo>
                    <a:pt x="733" y="4250"/>
                  </a:lnTo>
                  <a:lnTo>
                    <a:pt x="587" y="4592"/>
                  </a:lnTo>
                  <a:lnTo>
                    <a:pt x="465" y="4934"/>
                  </a:lnTo>
                  <a:lnTo>
                    <a:pt x="342" y="5276"/>
                  </a:lnTo>
                  <a:lnTo>
                    <a:pt x="245" y="5642"/>
                  </a:lnTo>
                  <a:lnTo>
                    <a:pt x="147" y="6008"/>
                  </a:lnTo>
                  <a:lnTo>
                    <a:pt x="98" y="6375"/>
                  </a:lnTo>
                  <a:lnTo>
                    <a:pt x="49" y="6765"/>
                  </a:lnTo>
                  <a:lnTo>
                    <a:pt x="0" y="7132"/>
                  </a:lnTo>
                  <a:lnTo>
                    <a:pt x="0" y="7522"/>
                  </a:lnTo>
                  <a:lnTo>
                    <a:pt x="0" y="7913"/>
                  </a:lnTo>
                  <a:lnTo>
                    <a:pt x="49" y="8280"/>
                  </a:lnTo>
                  <a:lnTo>
                    <a:pt x="98" y="8670"/>
                  </a:lnTo>
                  <a:lnTo>
                    <a:pt x="147" y="9037"/>
                  </a:lnTo>
                  <a:lnTo>
                    <a:pt x="245" y="9403"/>
                  </a:lnTo>
                  <a:lnTo>
                    <a:pt x="342" y="9769"/>
                  </a:lnTo>
                  <a:lnTo>
                    <a:pt x="465" y="10111"/>
                  </a:lnTo>
                  <a:lnTo>
                    <a:pt x="587" y="10453"/>
                  </a:lnTo>
                  <a:lnTo>
                    <a:pt x="733" y="10795"/>
                  </a:lnTo>
                  <a:lnTo>
                    <a:pt x="904" y="11113"/>
                  </a:lnTo>
                  <a:lnTo>
                    <a:pt x="1100" y="11430"/>
                  </a:lnTo>
                  <a:lnTo>
                    <a:pt x="1295" y="11723"/>
                  </a:lnTo>
                  <a:lnTo>
                    <a:pt x="1490" y="12016"/>
                  </a:lnTo>
                  <a:lnTo>
                    <a:pt x="1710" y="12309"/>
                  </a:lnTo>
                  <a:lnTo>
                    <a:pt x="1954" y="12578"/>
                  </a:lnTo>
                  <a:lnTo>
                    <a:pt x="2199" y="12847"/>
                  </a:lnTo>
                  <a:lnTo>
                    <a:pt x="2467" y="13091"/>
                  </a:lnTo>
                  <a:lnTo>
                    <a:pt x="2736" y="13335"/>
                  </a:lnTo>
                  <a:lnTo>
                    <a:pt x="3029" y="13555"/>
                  </a:lnTo>
                  <a:lnTo>
                    <a:pt x="3322" y="13750"/>
                  </a:lnTo>
                  <a:lnTo>
                    <a:pt x="3615" y="13946"/>
                  </a:lnTo>
                  <a:lnTo>
                    <a:pt x="3933" y="14141"/>
                  </a:lnTo>
                  <a:lnTo>
                    <a:pt x="4250" y="14312"/>
                  </a:lnTo>
                  <a:lnTo>
                    <a:pt x="4592" y="14459"/>
                  </a:lnTo>
                  <a:lnTo>
                    <a:pt x="4934" y="14581"/>
                  </a:lnTo>
                  <a:lnTo>
                    <a:pt x="5276" y="14703"/>
                  </a:lnTo>
                  <a:lnTo>
                    <a:pt x="5642" y="14801"/>
                  </a:lnTo>
                  <a:lnTo>
                    <a:pt x="6009" y="14898"/>
                  </a:lnTo>
                  <a:lnTo>
                    <a:pt x="6375" y="14947"/>
                  </a:lnTo>
                  <a:lnTo>
                    <a:pt x="6766" y="14996"/>
                  </a:lnTo>
                  <a:lnTo>
                    <a:pt x="7132" y="15045"/>
                  </a:lnTo>
                  <a:lnTo>
                    <a:pt x="7914" y="15045"/>
                  </a:lnTo>
                  <a:lnTo>
                    <a:pt x="8280" y="14996"/>
                  </a:lnTo>
                  <a:lnTo>
                    <a:pt x="8671" y="14947"/>
                  </a:lnTo>
                  <a:lnTo>
                    <a:pt x="9037" y="14898"/>
                  </a:lnTo>
                  <a:lnTo>
                    <a:pt x="9403" y="14801"/>
                  </a:lnTo>
                  <a:lnTo>
                    <a:pt x="9770" y="14703"/>
                  </a:lnTo>
                  <a:lnTo>
                    <a:pt x="10112" y="14581"/>
                  </a:lnTo>
                  <a:lnTo>
                    <a:pt x="10454" y="14459"/>
                  </a:lnTo>
                  <a:lnTo>
                    <a:pt x="10795" y="14312"/>
                  </a:lnTo>
                  <a:lnTo>
                    <a:pt x="11113" y="14141"/>
                  </a:lnTo>
                  <a:lnTo>
                    <a:pt x="11430" y="13946"/>
                  </a:lnTo>
                  <a:lnTo>
                    <a:pt x="11724" y="13750"/>
                  </a:lnTo>
                  <a:lnTo>
                    <a:pt x="12017" y="13555"/>
                  </a:lnTo>
                  <a:lnTo>
                    <a:pt x="12310" y="13335"/>
                  </a:lnTo>
                  <a:lnTo>
                    <a:pt x="12578" y="13091"/>
                  </a:lnTo>
                  <a:lnTo>
                    <a:pt x="12847" y="12847"/>
                  </a:lnTo>
                  <a:lnTo>
                    <a:pt x="13091" y="12578"/>
                  </a:lnTo>
                  <a:lnTo>
                    <a:pt x="13335" y="12309"/>
                  </a:lnTo>
                  <a:lnTo>
                    <a:pt x="13555" y="12016"/>
                  </a:lnTo>
                  <a:lnTo>
                    <a:pt x="13751" y="11723"/>
                  </a:lnTo>
                  <a:lnTo>
                    <a:pt x="13946" y="11430"/>
                  </a:lnTo>
                  <a:lnTo>
                    <a:pt x="14141" y="11113"/>
                  </a:lnTo>
                  <a:lnTo>
                    <a:pt x="14312" y="10795"/>
                  </a:lnTo>
                  <a:lnTo>
                    <a:pt x="14459" y="10453"/>
                  </a:lnTo>
                  <a:lnTo>
                    <a:pt x="14581" y="10111"/>
                  </a:lnTo>
                  <a:lnTo>
                    <a:pt x="14703" y="9769"/>
                  </a:lnTo>
                  <a:lnTo>
                    <a:pt x="14801" y="9403"/>
                  </a:lnTo>
                  <a:lnTo>
                    <a:pt x="14899" y="9037"/>
                  </a:lnTo>
                  <a:lnTo>
                    <a:pt x="14947" y="8670"/>
                  </a:lnTo>
                  <a:lnTo>
                    <a:pt x="14996" y="8280"/>
                  </a:lnTo>
                  <a:lnTo>
                    <a:pt x="15045" y="7913"/>
                  </a:lnTo>
                  <a:lnTo>
                    <a:pt x="15045" y="7522"/>
                  </a:lnTo>
                  <a:lnTo>
                    <a:pt x="7523" y="7522"/>
                  </a:lnTo>
                  <a:lnTo>
                    <a:pt x="752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2" name="Google Shape;4462;p27"/>
            <p:cNvSpPr/>
            <p:nvPr/>
          </p:nvSpPr>
          <p:spPr>
            <a:xfrm>
              <a:off x="3494925" y="3760525"/>
              <a:ext cx="188075" cy="97100"/>
            </a:xfrm>
            <a:custGeom>
              <a:avLst/>
              <a:gdLst/>
              <a:ahLst/>
              <a:cxnLst/>
              <a:rect l="l" t="t" r="r" b="b"/>
              <a:pathLst>
                <a:path w="7523" h="3884" extrusionOk="0">
                  <a:moveTo>
                    <a:pt x="2491" y="2956"/>
                  </a:moveTo>
                  <a:lnTo>
                    <a:pt x="2491" y="3396"/>
                  </a:lnTo>
                  <a:lnTo>
                    <a:pt x="1759" y="3396"/>
                  </a:lnTo>
                  <a:lnTo>
                    <a:pt x="2491" y="2956"/>
                  </a:lnTo>
                  <a:close/>
                  <a:moveTo>
                    <a:pt x="3346" y="2443"/>
                  </a:moveTo>
                  <a:lnTo>
                    <a:pt x="3346" y="3396"/>
                  </a:lnTo>
                  <a:lnTo>
                    <a:pt x="2980" y="3396"/>
                  </a:lnTo>
                  <a:lnTo>
                    <a:pt x="2980" y="2663"/>
                  </a:lnTo>
                  <a:lnTo>
                    <a:pt x="3346" y="2443"/>
                  </a:lnTo>
                  <a:close/>
                  <a:moveTo>
                    <a:pt x="4201" y="1930"/>
                  </a:moveTo>
                  <a:lnTo>
                    <a:pt x="4201" y="3396"/>
                  </a:lnTo>
                  <a:lnTo>
                    <a:pt x="3835" y="3396"/>
                  </a:lnTo>
                  <a:lnTo>
                    <a:pt x="3835" y="2150"/>
                  </a:lnTo>
                  <a:lnTo>
                    <a:pt x="3835" y="2150"/>
                  </a:lnTo>
                  <a:lnTo>
                    <a:pt x="4201" y="1930"/>
                  </a:lnTo>
                  <a:close/>
                  <a:moveTo>
                    <a:pt x="5056" y="1393"/>
                  </a:moveTo>
                  <a:lnTo>
                    <a:pt x="5056" y="3396"/>
                  </a:lnTo>
                  <a:lnTo>
                    <a:pt x="4689" y="3396"/>
                  </a:lnTo>
                  <a:lnTo>
                    <a:pt x="4689" y="1637"/>
                  </a:lnTo>
                  <a:lnTo>
                    <a:pt x="5056" y="1393"/>
                  </a:lnTo>
                  <a:close/>
                  <a:moveTo>
                    <a:pt x="5911" y="885"/>
                  </a:moveTo>
                  <a:lnTo>
                    <a:pt x="5911" y="3396"/>
                  </a:lnTo>
                  <a:lnTo>
                    <a:pt x="5544" y="3396"/>
                  </a:lnTo>
                  <a:lnTo>
                    <a:pt x="5544" y="1100"/>
                  </a:lnTo>
                  <a:lnTo>
                    <a:pt x="5911" y="885"/>
                  </a:lnTo>
                  <a:close/>
                  <a:moveTo>
                    <a:pt x="6399" y="978"/>
                  </a:moveTo>
                  <a:lnTo>
                    <a:pt x="6619" y="1539"/>
                  </a:lnTo>
                  <a:lnTo>
                    <a:pt x="6790" y="2031"/>
                  </a:lnTo>
                  <a:lnTo>
                    <a:pt x="6790" y="3396"/>
                  </a:lnTo>
                  <a:lnTo>
                    <a:pt x="6399" y="3396"/>
                  </a:lnTo>
                  <a:lnTo>
                    <a:pt x="6399" y="978"/>
                  </a:lnTo>
                  <a:close/>
                  <a:moveTo>
                    <a:pt x="6448" y="1"/>
                  </a:moveTo>
                  <a:lnTo>
                    <a:pt x="0" y="3884"/>
                  </a:lnTo>
                  <a:lnTo>
                    <a:pt x="7523" y="3884"/>
                  </a:lnTo>
                  <a:lnTo>
                    <a:pt x="7498" y="3347"/>
                  </a:lnTo>
                  <a:lnTo>
                    <a:pt x="7449" y="2834"/>
                  </a:lnTo>
                  <a:lnTo>
                    <a:pt x="7352" y="2321"/>
                  </a:lnTo>
                  <a:lnTo>
                    <a:pt x="7229" y="1832"/>
                  </a:lnTo>
                  <a:lnTo>
                    <a:pt x="7083" y="1344"/>
                  </a:lnTo>
                  <a:lnTo>
                    <a:pt x="6912" y="880"/>
                  </a:lnTo>
                  <a:lnTo>
                    <a:pt x="6692" y="440"/>
                  </a:lnTo>
                  <a:lnTo>
                    <a:pt x="644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3" name="Google Shape;4463;p27"/>
            <p:cNvSpPr/>
            <p:nvPr/>
          </p:nvSpPr>
          <p:spPr>
            <a:xfrm>
              <a:off x="3494925" y="3652450"/>
              <a:ext cx="161200" cy="188100"/>
            </a:xfrm>
            <a:custGeom>
              <a:avLst/>
              <a:gdLst/>
              <a:ahLst/>
              <a:cxnLst/>
              <a:rect l="l" t="t" r="r" b="b"/>
              <a:pathLst>
                <a:path w="6448" h="7524" extrusionOk="0">
                  <a:moveTo>
                    <a:pt x="489" y="514"/>
                  </a:moveTo>
                  <a:lnTo>
                    <a:pt x="879" y="538"/>
                  </a:lnTo>
                  <a:lnTo>
                    <a:pt x="1270" y="611"/>
                  </a:lnTo>
                  <a:lnTo>
                    <a:pt x="1661" y="685"/>
                  </a:lnTo>
                  <a:lnTo>
                    <a:pt x="2052" y="782"/>
                  </a:lnTo>
                  <a:lnTo>
                    <a:pt x="2418" y="929"/>
                  </a:lnTo>
                  <a:lnTo>
                    <a:pt x="2809" y="1075"/>
                  </a:lnTo>
                  <a:lnTo>
                    <a:pt x="3151" y="1246"/>
                  </a:lnTo>
                  <a:lnTo>
                    <a:pt x="3517" y="1417"/>
                  </a:lnTo>
                  <a:lnTo>
                    <a:pt x="3835" y="1637"/>
                  </a:lnTo>
                  <a:lnTo>
                    <a:pt x="4152" y="1857"/>
                  </a:lnTo>
                  <a:lnTo>
                    <a:pt x="4445" y="2077"/>
                  </a:lnTo>
                  <a:lnTo>
                    <a:pt x="4738" y="2321"/>
                  </a:lnTo>
                  <a:lnTo>
                    <a:pt x="5031" y="2590"/>
                  </a:lnTo>
                  <a:lnTo>
                    <a:pt x="5276" y="2883"/>
                  </a:lnTo>
                  <a:lnTo>
                    <a:pt x="5520" y="3176"/>
                  </a:lnTo>
                  <a:lnTo>
                    <a:pt x="5764" y="3493"/>
                  </a:lnTo>
                  <a:lnTo>
                    <a:pt x="489" y="6668"/>
                  </a:lnTo>
                  <a:lnTo>
                    <a:pt x="489" y="514"/>
                  </a:lnTo>
                  <a:close/>
                  <a:moveTo>
                    <a:pt x="0" y="1"/>
                  </a:moveTo>
                  <a:lnTo>
                    <a:pt x="0" y="7523"/>
                  </a:lnTo>
                  <a:lnTo>
                    <a:pt x="6448" y="3640"/>
                  </a:lnTo>
                  <a:lnTo>
                    <a:pt x="6179" y="3249"/>
                  </a:lnTo>
                  <a:lnTo>
                    <a:pt x="5911" y="2858"/>
                  </a:lnTo>
                  <a:lnTo>
                    <a:pt x="5593" y="2492"/>
                  </a:lnTo>
                  <a:lnTo>
                    <a:pt x="5276" y="2150"/>
                  </a:lnTo>
                  <a:lnTo>
                    <a:pt x="4909" y="1833"/>
                  </a:lnTo>
                  <a:lnTo>
                    <a:pt x="4543" y="1540"/>
                  </a:lnTo>
                  <a:lnTo>
                    <a:pt x="4152" y="1246"/>
                  </a:lnTo>
                  <a:lnTo>
                    <a:pt x="3761" y="1002"/>
                  </a:lnTo>
                  <a:lnTo>
                    <a:pt x="3322" y="782"/>
                  </a:lnTo>
                  <a:lnTo>
                    <a:pt x="2882" y="587"/>
                  </a:lnTo>
                  <a:lnTo>
                    <a:pt x="2443" y="416"/>
                  </a:lnTo>
                  <a:lnTo>
                    <a:pt x="1978" y="270"/>
                  </a:lnTo>
                  <a:lnTo>
                    <a:pt x="1490" y="147"/>
                  </a:lnTo>
                  <a:lnTo>
                    <a:pt x="1002" y="74"/>
                  </a:lnTo>
                  <a:lnTo>
                    <a:pt x="513" y="25"/>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64" name="Google Shape;4464;p27"/>
          <p:cNvSpPr txBox="1"/>
          <p:nvPr/>
        </p:nvSpPr>
        <p:spPr>
          <a:xfrm>
            <a:off x="8794650" y="4811000"/>
            <a:ext cx="349200" cy="332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sz="800">
                <a:solidFill>
                  <a:srgbClr val="FFFFFF"/>
                </a:solidFill>
                <a:latin typeface="Titillium Web"/>
                <a:ea typeface="Titillium Web"/>
                <a:cs typeface="Titillium Web"/>
                <a:sym typeface="Titillium Web"/>
              </a:rPr>
              <a:t>15</a:t>
            </a:fld>
            <a:endParaRPr sz="800">
              <a:solidFill>
                <a:srgbClr val="FFFFFF"/>
              </a:solidFill>
              <a:latin typeface="Titillium Web"/>
              <a:ea typeface="Titillium Web"/>
              <a:cs typeface="Titillium Web"/>
              <a:sym typeface="Titillium Web"/>
            </a:endParaRPr>
          </a:p>
        </p:txBody>
      </p:sp>
      <p:pic>
        <p:nvPicPr>
          <p:cNvPr id="4465" name="Google Shape;4465;p27"/>
          <p:cNvPicPr preferRelativeResize="0"/>
          <p:nvPr/>
        </p:nvPicPr>
        <p:blipFill>
          <a:blip r:embed="rId3">
            <a:alphaModFix/>
          </a:blip>
          <a:stretch>
            <a:fillRect/>
          </a:stretch>
        </p:blipFill>
        <p:spPr>
          <a:xfrm>
            <a:off x="8482950" y="4863696"/>
            <a:ext cx="311700" cy="2270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469"/>
        <p:cNvGrpSpPr/>
        <p:nvPr/>
      </p:nvGrpSpPr>
      <p:grpSpPr>
        <a:xfrm>
          <a:off x="0" y="0"/>
          <a:ext cx="0" cy="0"/>
          <a:chOff x="0" y="0"/>
          <a:chExt cx="0" cy="0"/>
        </a:xfrm>
      </p:grpSpPr>
      <p:sp>
        <p:nvSpPr>
          <p:cNvPr id="4470" name="Google Shape;4470;p28"/>
          <p:cNvSpPr txBox="1">
            <a:spLocks noGrp="1"/>
          </p:cNvSpPr>
          <p:nvPr>
            <p:ph type="body" idx="1"/>
          </p:nvPr>
        </p:nvSpPr>
        <p:spPr>
          <a:xfrm>
            <a:off x="787200" y="1494625"/>
            <a:ext cx="7610700" cy="2854800"/>
          </a:xfrm>
          <a:prstGeom prst="rect">
            <a:avLst/>
          </a:prstGeom>
        </p:spPr>
        <p:txBody>
          <a:bodyPr spcFirstLastPara="1" wrap="square" lIns="0" tIns="0" rIns="0" bIns="0" anchor="t" anchorCtr="0">
            <a:noAutofit/>
          </a:bodyPr>
          <a:lstStyle/>
          <a:p>
            <a:pPr marL="457200" lvl="0" indent="-342900" algn="l" rtl="0">
              <a:spcBef>
                <a:spcPts val="600"/>
              </a:spcBef>
              <a:spcAft>
                <a:spcPts val="0"/>
              </a:spcAft>
              <a:buSzPts val="1800"/>
              <a:buAutoNum type="arabicPeriod"/>
            </a:pPr>
            <a:r>
              <a:rPr lang="en" sz="1800"/>
              <a:t>Drop all rows containing nulls</a:t>
            </a:r>
            <a:endParaRPr sz="1800"/>
          </a:p>
          <a:p>
            <a:pPr marL="914400" lvl="1" indent="-342900" algn="l" rtl="0">
              <a:spcBef>
                <a:spcPts val="0"/>
              </a:spcBef>
              <a:spcAft>
                <a:spcPts val="0"/>
              </a:spcAft>
              <a:buSzPts val="1800"/>
              <a:buAutoNum type="alphaLcPeriod"/>
            </a:pPr>
            <a:r>
              <a:rPr lang="en" sz="1800"/>
              <a:t>7.67 million entries → 7.10 million entries</a:t>
            </a:r>
            <a:endParaRPr sz="1800"/>
          </a:p>
          <a:p>
            <a:pPr marL="457200" lvl="0" indent="-342900" algn="l" rtl="0">
              <a:spcBef>
                <a:spcPts val="0"/>
              </a:spcBef>
              <a:spcAft>
                <a:spcPts val="0"/>
              </a:spcAft>
              <a:buSzPts val="1800"/>
              <a:buAutoNum type="arabicPeriod"/>
            </a:pPr>
            <a:r>
              <a:rPr lang="en" sz="1800"/>
              <a:t>Remove insert_date</a:t>
            </a:r>
            <a:endParaRPr sz="1800"/>
          </a:p>
          <a:p>
            <a:pPr marL="457200" lvl="0" indent="-342900" algn="l" rtl="0">
              <a:spcBef>
                <a:spcPts val="0"/>
              </a:spcBef>
              <a:spcAft>
                <a:spcPts val="0"/>
              </a:spcAft>
              <a:buSzPts val="1800"/>
              <a:buAutoNum type="arabicPeriod"/>
            </a:pPr>
            <a:r>
              <a:rPr lang="en" sz="1800"/>
              <a:t>With insert_date removed, we dropped all duplicate entries.</a:t>
            </a:r>
            <a:endParaRPr sz="1800"/>
          </a:p>
          <a:p>
            <a:pPr marL="914400" lvl="1" indent="-342900" algn="l" rtl="0">
              <a:spcBef>
                <a:spcPts val="0"/>
              </a:spcBef>
              <a:spcAft>
                <a:spcPts val="0"/>
              </a:spcAft>
              <a:buSzPts val="1800"/>
              <a:buAutoNum type="alphaLcPeriod"/>
            </a:pPr>
            <a:r>
              <a:rPr lang="en" sz="1800"/>
              <a:t>7.10 million entries → 89,515 entries</a:t>
            </a:r>
            <a:endParaRPr sz="1800"/>
          </a:p>
          <a:p>
            <a:pPr marL="457200" lvl="0" indent="-342900" algn="l" rtl="0">
              <a:spcBef>
                <a:spcPts val="0"/>
              </a:spcBef>
              <a:spcAft>
                <a:spcPts val="0"/>
              </a:spcAft>
              <a:buSzPts val="1800"/>
              <a:buAutoNum type="arabicPeriod"/>
            </a:pPr>
            <a:r>
              <a:rPr lang="en" sz="1800"/>
              <a:t>Removed all non-AVE train entries</a:t>
            </a:r>
            <a:endParaRPr sz="1800"/>
          </a:p>
          <a:p>
            <a:pPr marL="914400" lvl="1" indent="-342900" algn="l" rtl="0">
              <a:spcBef>
                <a:spcPts val="0"/>
              </a:spcBef>
              <a:spcAft>
                <a:spcPts val="0"/>
              </a:spcAft>
              <a:buSzPts val="1800"/>
              <a:buAutoNum type="alphaLcPeriod"/>
            </a:pPr>
            <a:r>
              <a:rPr lang="en" sz="1800"/>
              <a:t>68% are AVE </a:t>
            </a:r>
            <a:endParaRPr sz="1800"/>
          </a:p>
          <a:p>
            <a:pPr marL="914400" lvl="1" indent="-342900" algn="l" rtl="0">
              <a:spcBef>
                <a:spcPts val="0"/>
              </a:spcBef>
              <a:spcAft>
                <a:spcPts val="0"/>
              </a:spcAft>
              <a:buSzPts val="1800"/>
              <a:buAutoNum type="alphaLcPeriod"/>
            </a:pPr>
            <a:r>
              <a:rPr lang="en" sz="1800"/>
              <a:t>89,515 entries →  70,963 entries</a:t>
            </a:r>
            <a:endParaRPr sz="1800"/>
          </a:p>
        </p:txBody>
      </p:sp>
      <p:sp>
        <p:nvSpPr>
          <p:cNvPr id="4471" name="Google Shape;4471;p28"/>
          <p:cNvSpPr txBox="1">
            <a:spLocks noGrp="1"/>
          </p:cNvSpPr>
          <p:nvPr>
            <p:ph type="title"/>
          </p:nvPr>
        </p:nvSpPr>
        <p:spPr>
          <a:xfrm>
            <a:off x="787200" y="714800"/>
            <a:ext cx="6718200" cy="485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Data Cleaning</a:t>
            </a:r>
            <a:endParaRPr/>
          </a:p>
        </p:txBody>
      </p:sp>
      <p:grpSp>
        <p:nvGrpSpPr>
          <p:cNvPr id="4472" name="Google Shape;4472;p28"/>
          <p:cNvGrpSpPr/>
          <p:nvPr/>
        </p:nvGrpSpPr>
        <p:grpSpPr>
          <a:xfrm>
            <a:off x="8270384" y="287555"/>
            <a:ext cx="577282" cy="602742"/>
            <a:chOff x="3294650" y="3652450"/>
            <a:chExt cx="388350" cy="405450"/>
          </a:xfrm>
        </p:grpSpPr>
        <p:sp>
          <p:nvSpPr>
            <p:cNvPr id="4473" name="Google Shape;4473;p28"/>
            <p:cNvSpPr/>
            <p:nvPr/>
          </p:nvSpPr>
          <p:spPr>
            <a:xfrm>
              <a:off x="3294650" y="3681775"/>
              <a:ext cx="376150" cy="376125"/>
            </a:xfrm>
            <a:custGeom>
              <a:avLst/>
              <a:gdLst/>
              <a:ahLst/>
              <a:cxnLst/>
              <a:rect l="l" t="t" r="r" b="b"/>
              <a:pathLst>
                <a:path w="15046" h="15045" extrusionOk="0">
                  <a:moveTo>
                    <a:pt x="7132" y="0"/>
                  </a:moveTo>
                  <a:lnTo>
                    <a:pt x="6766" y="49"/>
                  </a:lnTo>
                  <a:lnTo>
                    <a:pt x="6375" y="98"/>
                  </a:lnTo>
                  <a:lnTo>
                    <a:pt x="6009" y="147"/>
                  </a:lnTo>
                  <a:lnTo>
                    <a:pt x="5642" y="244"/>
                  </a:lnTo>
                  <a:lnTo>
                    <a:pt x="5276" y="342"/>
                  </a:lnTo>
                  <a:lnTo>
                    <a:pt x="4934" y="464"/>
                  </a:lnTo>
                  <a:lnTo>
                    <a:pt x="4592" y="586"/>
                  </a:lnTo>
                  <a:lnTo>
                    <a:pt x="4250" y="733"/>
                  </a:lnTo>
                  <a:lnTo>
                    <a:pt x="3933" y="904"/>
                  </a:lnTo>
                  <a:lnTo>
                    <a:pt x="3615" y="1099"/>
                  </a:lnTo>
                  <a:lnTo>
                    <a:pt x="3322" y="1295"/>
                  </a:lnTo>
                  <a:lnTo>
                    <a:pt x="3029" y="1490"/>
                  </a:lnTo>
                  <a:lnTo>
                    <a:pt x="2736" y="1710"/>
                  </a:lnTo>
                  <a:lnTo>
                    <a:pt x="2467" y="1954"/>
                  </a:lnTo>
                  <a:lnTo>
                    <a:pt x="2199" y="2198"/>
                  </a:lnTo>
                  <a:lnTo>
                    <a:pt x="1954" y="2467"/>
                  </a:lnTo>
                  <a:lnTo>
                    <a:pt x="1710" y="2736"/>
                  </a:lnTo>
                  <a:lnTo>
                    <a:pt x="1490" y="3029"/>
                  </a:lnTo>
                  <a:lnTo>
                    <a:pt x="1295" y="3322"/>
                  </a:lnTo>
                  <a:lnTo>
                    <a:pt x="1100" y="3615"/>
                  </a:lnTo>
                  <a:lnTo>
                    <a:pt x="904" y="3932"/>
                  </a:lnTo>
                  <a:lnTo>
                    <a:pt x="733" y="4250"/>
                  </a:lnTo>
                  <a:lnTo>
                    <a:pt x="587" y="4592"/>
                  </a:lnTo>
                  <a:lnTo>
                    <a:pt x="465" y="4934"/>
                  </a:lnTo>
                  <a:lnTo>
                    <a:pt x="342" y="5276"/>
                  </a:lnTo>
                  <a:lnTo>
                    <a:pt x="245" y="5642"/>
                  </a:lnTo>
                  <a:lnTo>
                    <a:pt x="147" y="6008"/>
                  </a:lnTo>
                  <a:lnTo>
                    <a:pt x="98" y="6375"/>
                  </a:lnTo>
                  <a:lnTo>
                    <a:pt x="49" y="6765"/>
                  </a:lnTo>
                  <a:lnTo>
                    <a:pt x="0" y="7132"/>
                  </a:lnTo>
                  <a:lnTo>
                    <a:pt x="0" y="7522"/>
                  </a:lnTo>
                  <a:lnTo>
                    <a:pt x="0" y="7913"/>
                  </a:lnTo>
                  <a:lnTo>
                    <a:pt x="49" y="8280"/>
                  </a:lnTo>
                  <a:lnTo>
                    <a:pt x="98" y="8670"/>
                  </a:lnTo>
                  <a:lnTo>
                    <a:pt x="147" y="9037"/>
                  </a:lnTo>
                  <a:lnTo>
                    <a:pt x="245" y="9403"/>
                  </a:lnTo>
                  <a:lnTo>
                    <a:pt x="342" y="9769"/>
                  </a:lnTo>
                  <a:lnTo>
                    <a:pt x="465" y="10111"/>
                  </a:lnTo>
                  <a:lnTo>
                    <a:pt x="587" y="10453"/>
                  </a:lnTo>
                  <a:lnTo>
                    <a:pt x="733" y="10795"/>
                  </a:lnTo>
                  <a:lnTo>
                    <a:pt x="904" y="11113"/>
                  </a:lnTo>
                  <a:lnTo>
                    <a:pt x="1100" y="11430"/>
                  </a:lnTo>
                  <a:lnTo>
                    <a:pt x="1295" y="11723"/>
                  </a:lnTo>
                  <a:lnTo>
                    <a:pt x="1490" y="12016"/>
                  </a:lnTo>
                  <a:lnTo>
                    <a:pt x="1710" y="12309"/>
                  </a:lnTo>
                  <a:lnTo>
                    <a:pt x="1954" y="12578"/>
                  </a:lnTo>
                  <a:lnTo>
                    <a:pt x="2199" y="12847"/>
                  </a:lnTo>
                  <a:lnTo>
                    <a:pt x="2467" y="13091"/>
                  </a:lnTo>
                  <a:lnTo>
                    <a:pt x="2736" y="13335"/>
                  </a:lnTo>
                  <a:lnTo>
                    <a:pt x="3029" y="13555"/>
                  </a:lnTo>
                  <a:lnTo>
                    <a:pt x="3322" y="13750"/>
                  </a:lnTo>
                  <a:lnTo>
                    <a:pt x="3615" y="13946"/>
                  </a:lnTo>
                  <a:lnTo>
                    <a:pt x="3933" y="14141"/>
                  </a:lnTo>
                  <a:lnTo>
                    <a:pt x="4250" y="14312"/>
                  </a:lnTo>
                  <a:lnTo>
                    <a:pt x="4592" y="14459"/>
                  </a:lnTo>
                  <a:lnTo>
                    <a:pt x="4934" y="14581"/>
                  </a:lnTo>
                  <a:lnTo>
                    <a:pt x="5276" y="14703"/>
                  </a:lnTo>
                  <a:lnTo>
                    <a:pt x="5642" y="14801"/>
                  </a:lnTo>
                  <a:lnTo>
                    <a:pt x="6009" y="14898"/>
                  </a:lnTo>
                  <a:lnTo>
                    <a:pt x="6375" y="14947"/>
                  </a:lnTo>
                  <a:lnTo>
                    <a:pt x="6766" y="14996"/>
                  </a:lnTo>
                  <a:lnTo>
                    <a:pt x="7132" y="15045"/>
                  </a:lnTo>
                  <a:lnTo>
                    <a:pt x="7914" y="15045"/>
                  </a:lnTo>
                  <a:lnTo>
                    <a:pt x="8280" y="14996"/>
                  </a:lnTo>
                  <a:lnTo>
                    <a:pt x="8671" y="14947"/>
                  </a:lnTo>
                  <a:lnTo>
                    <a:pt x="9037" y="14898"/>
                  </a:lnTo>
                  <a:lnTo>
                    <a:pt x="9403" y="14801"/>
                  </a:lnTo>
                  <a:lnTo>
                    <a:pt x="9770" y="14703"/>
                  </a:lnTo>
                  <a:lnTo>
                    <a:pt x="10112" y="14581"/>
                  </a:lnTo>
                  <a:lnTo>
                    <a:pt x="10454" y="14459"/>
                  </a:lnTo>
                  <a:lnTo>
                    <a:pt x="10795" y="14312"/>
                  </a:lnTo>
                  <a:lnTo>
                    <a:pt x="11113" y="14141"/>
                  </a:lnTo>
                  <a:lnTo>
                    <a:pt x="11430" y="13946"/>
                  </a:lnTo>
                  <a:lnTo>
                    <a:pt x="11724" y="13750"/>
                  </a:lnTo>
                  <a:lnTo>
                    <a:pt x="12017" y="13555"/>
                  </a:lnTo>
                  <a:lnTo>
                    <a:pt x="12310" y="13335"/>
                  </a:lnTo>
                  <a:lnTo>
                    <a:pt x="12578" y="13091"/>
                  </a:lnTo>
                  <a:lnTo>
                    <a:pt x="12847" y="12847"/>
                  </a:lnTo>
                  <a:lnTo>
                    <a:pt x="13091" y="12578"/>
                  </a:lnTo>
                  <a:lnTo>
                    <a:pt x="13335" y="12309"/>
                  </a:lnTo>
                  <a:lnTo>
                    <a:pt x="13555" y="12016"/>
                  </a:lnTo>
                  <a:lnTo>
                    <a:pt x="13751" y="11723"/>
                  </a:lnTo>
                  <a:lnTo>
                    <a:pt x="13946" y="11430"/>
                  </a:lnTo>
                  <a:lnTo>
                    <a:pt x="14141" y="11113"/>
                  </a:lnTo>
                  <a:lnTo>
                    <a:pt x="14312" y="10795"/>
                  </a:lnTo>
                  <a:lnTo>
                    <a:pt x="14459" y="10453"/>
                  </a:lnTo>
                  <a:lnTo>
                    <a:pt x="14581" y="10111"/>
                  </a:lnTo>
                  <a:lnTo>
                    <a:pt x="14703" y="9769"/>
                  </a:lnTo>
                  <a:lnTo>
                    <a:pt x="14801" y="9403"/>
                  </a:lnTo>
                  <a:lnTo>
                    <a:pt x="14899" y="9037"/>
                  </a:lnTo>
                  <a:lnTo>
                    <a:pt x="14947" y="8670"/>
                  </a:lnTo>
                  <a:lnTo>
                    <a:pt x="14996" y="8280"/>
                  </a:lnTo>
                  <a:lnTo>
                    <a:pt x="15045" y="7913"/>
                  </a:lnTo>
                  <a:lnTo>
                    <a:pt x="15045" y="7522"/>
                  </a:lnTo>
                  <a:lnTo>
                    <a:pt x="7523" y="7522"/>
                  </a:lnTo>
                  <a:lnTo>
                    <a:pt x="752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4" name="Google Shape;4474;p28"/>
            <p:cNvSpPr/>
            <p:nvPr/>
          </p:nvSpPr>
          <p:spPr>
            <a:xfrm>
              <a:off x="3494925" y="3760525"/>
              <a:ext cx="188075" cy="97100"/>
            </a:xfrm>
            <a:custGeom>
              <a:avLst/>
              <a:gdLst/>
              <a:ahLst/>
              <a:cxnLst/>
              <a:rect l="l" t="t" r="r" b="b"/>
              <a:pathLst>
                <a:path w="7523" h="3884" extrusionOk="0">
                  <a:moveTo>
                    <a:pt x="2491" y="2956"/>
                  </a:moveTo>
                  <a:lnTo>
                    <a:pt x="2491" y="3396"/>
                  </a:lnTo>
                  <a:lnTo>
                    <a:pt x="1759" y="3396"/>
                  </a:lnTo>
                  <a:lnTo>
                    <a:pt x="2491" y="2956"/>
                  </a:lnTo>
                  <a:close/>
                  <a:moveTo>
                    <a:pt x="3346" y="2443"/>
                  </a:moveTo>
                  <a:lnTo>
                    <a:pt x="3346" y="3396"/>
                  </a:lnTo>
                  <a:lnTo>
                    <a:pt x="2980" y="3396"/>
                  </a:lnTo>
                  <a:lnTo>
                    <a:pt x="2980" y="2663"/>
                  </a:lnTo>
                  <a:lnTo>
                    <a:pt x="3346" y="2443"/>
                  </a:lnTo>
                  <a:close/>
                  <a:moveTo>
                    <a:pt x="4201" y="1930"/>
                  </a:moveTo>
                  <a:lnTo>
                    <a:pt x="4201" y="3396"/>
                  </a:lnTo>
                  <a:lnTo>
                    <a:pt x="3835" y="3396"/>
                  </a:lnTo>
                  <a:lnTo>
                    <a:pt x="3835" y="2150"/>
                  </a:lnTo>
                  <a:lnTo>
                    <a:pt x="3835" y="2150"/>
                  </a:lnTo>
                  <a:lnTo>
                    <a:pt x="4201" y="1930"/>
                  </a:lnTo>
                  <a:close/>
                  <a:moveTo>
                    <a:pt x="5056" y="1393"/>
                  </a:moveTo>
                  <a:lnTo>
                    <a:pt x="5056" y="3396"/>
                  </a:lnTo>
                  <a:lnTo>
                    <a:pt x="4689" y="3396"/>
                  </a:lnTo>
                  <a:lnTo>
                    <a:pt x="4689" y="1637"/>
                  </a:lnTo>
                  <a:lnTo>
                    <a:pt x="5056" y="1393"/>
                  </a:lnTo>
                  <a:close/>
                  <a:moveTo>
                    <a:pt x="5911" y="885"/>
                  </a:moveTo>
                  <a:lnTo>
                    <a:pt x="5911" y="3396"/>
                  </a:lnTo>
                  <a:lnTo>
                    <a:pt x="5544" y="3396"/>
                  </a:lnTo>
                  <a:lnTo>
                    <a:pt x="5544" y="1100"/>
                  </a:lnTo>
                  <a:lnTo>
                    <a:pt x="5911" y="885"/>
                  </a:lnTo>
                  <a:close/>
                  <a:moveTo>
                    <a:pt x="6399" y="978"/>
                  </a:moveTo>
                  <a:lnTo>
                    <a:pt x="6619" y="1539"/>
                  </a:lnTo>
                  <a:lnTo>
                    <a:pt x="6790" y="2031"/>
                  </a:lnTo>
                  <a:lnTo>
                    <a:pt x="6790" y="3396"/>
                  </a:lnTo>
                  <a:lnTo>
                    <a:pt x="6399" y="3396"/>
                  </a:lnTo>
                  <a:lnTo>
                    <a:pt x="6399" y="978"/>
                  </a:lnTo>
                  <a:close/>
                  <a:moveTo>
                    <a:pt x="6448" y="1"/>
                  </a:moveTo>
                  <a:lnTo>
                    <a:pt x="0" y="3884"/>
                  </a:lnTo>
                  <a:lnTo>
                    <a:pt x="7523" y="3884"/>
                  </a:lnTo>
                  <a:lnTo>
                    <a:pt x="7498" y="3347"/>
                  </a:lnTo>
                  <a:lnTo>
                    <a:pt x="7449" y="2834"/>
                  </a:lnTo>
                  <a:lnTo>
                    <a:pt x="7352" y="2321"/>
                  </a:lnTo>
                  <a:lnTo>
                    <a:pt x="7229" y="1832"/>
                  </a:lnTo>
                  <a:lnTo>
                    <a:pt x="7083" y="1344"/>
                  </a:lnTo>
                  <a:lnTo>
                    <a:pt x="6912" y="880"/>
                  </a:lnTo>
                  <a:lnTo>
                    <a:pt x="6692" y="440"/>
                  </a:lnTo>
                  <a:lnTo>
                    <a:pt x="644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5" name="Google Shape;4475;p28"/>
            <p:cNvSpPr/>
            <p:nvPr/>
          </p:nvSpPr>
          <p:spPr>
            <a:xfrm>
              <a:off x="3494925" y="3652450"/>
              <a:ext cx="161200" cy="188100"/>
            </a:xfrm>
            <a:custGeom>
              <a:avLst/>
              <a:gdLst/>
              <a:ahLst/>
              <a:cxnLst/>
              <a:rect l="l" t="t" r="r" b="b"/>
              <a:pathLst>
                <a:path w="6448" h="7524" extrusionOk="0">
                  <a:moveTo>
                    <a:pt x="489" y="514"/>
                  </a:moveTo>
                  <a:lnTo>
                    <a:pt x="879" y="538"/>
                  </a:lnTo>
                  <a:lnTo>
                    <a:pt x="1270" y="611"/>
                  </a:lnTo>
                  <a:lnTo>
                    <a:pt x="1661" y="685"/>
                  </a:lnTo>
                  <a:lnTo>
                    <a:pt x="2052" y="782"/>
                  </a:lnTo>
                  <a:lnTo>
                    <a:pt x="2418" y="929"/>
                  </a:lnTo>
                  <a:lnTo>
                    <a:pt x="2809" y="1075"/>
                  </a:lnTo>
                  <a:lnTo>
                    <a:pt x="3151" y="1246"/>
                  </a:lnTo>
                  <a:lnTo>
                    <a:pt x="3517" y="1417"/>
                  </a:lnTo>
                  <a:lnTo>
                    <a:pt x="3835" y="1637"/>
                  </a:lnTo>
                  <a:lnTo>
                    <a:pt x="4152" y="1857"/>
                  </a:lnTo>
                  <a:lnTo>
                    <a:pt x="4445" y="2077"/>
                  </a:lnTo>
                  <a:lnTo>
                    <a:pt x="4738" y="2321"/>
                  </a:lnTo>
                  <a:lnTo>
                    <a:pt x="5031" y="2590"/>
                  </a:lnTo>
                  <a:lnTo>
                    <a:pt x="5276" y="2883"/>
                  </a:lnTo>
                  <a:lnTo>
                    <a:pt x="5520" y="3176"/>
                  </a:lnTo>
                  <a:lnTo>
                    <a:pt x="5764" y="3493"/>
                  </a:lnTo>
                  <a:lnTo>
                    <a:pt x="489" y="6668"/>
                  </a:lnTo>
                  <a:lnTo>
                    <a:pt x="489" y="514"/>
                  </a:lnTo>
                  <a:close/>
                  <a:moveTo>
                    <a:pt x="0" y="1"/>
                  </a:moveTo>
                  <a:lnTo>
                    <a:pt x="0" y="7523"/>
                  </a:lnTo>
                  <a:lnTo>
                    <a:pt x="6448" y="3640"/>
                  </a:lnTo>
                  <a:lnTo>
                    <a:pt x="6179" y="3249"/>
                  </a:lnTo>
                  <a:lnTo>
                    <a:pt x="5911" y="2858"/>
                  </a:lnTo>
                  <a:lnTo>
                    <a:pt x="5593" y="2492"/>
                  </a:lnTo>
                  <a:lnTo>
                    <a:pt x="5276" y="2150"/>
                  </a:lnTo>
                  <a:lnTo>
                    <a:pt x="4909" y="1833"/>
                  </a:lnTo>
                  <a:lnTo>
                    <a:pt x="4543" y="1540"/>
                  </a:lnTo>
                  <a:lnTo>
                    <a:pt x="4152" y="1246"/>
                  </a:lnTo>
                  <a:lnTo>
                    <a:pt x="3761" y="1002"/>
                  </a:lnTo>
                  <a:lnTo>
                    <a:pt x="3322" y="782"/>
                  </a:lnTo>
                  <a:lnTo>
                    <a:pt x="2882" y="587"/>
                  </a:lnTo>
                  <a:lnTo>
                    <a:pt x="2443" y="416"/>
                  </a:lnTo>
                  <a:lnTo>
                    <a:pt x="1978" y="270"/>
                  </a:lnTo>
                  <a:lnTo>
                    <a:pt x="1490" y="147"/>
                  </a:lnTo>
                  <a:lnTo>
                    <a:pt x="1002" y="74"/>
                  </a:lnTo>
                  <a:lnTo>
                    <a:pt x="513" y="25"/>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76" name="Google Shape;4476;p28"/>
          <p:cNvSpPr txBox="1"/>
          <p:nvPr/>
        </p:nvSpPr>
        <p:spPr>
          <a:xfrm>
            <a:off x="8794650" y="4811000"/>
            <a:ext cx="349200" cy="332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sz="800">
                <a:solidFill>
                  <a:srgbClr val="FFFFFF"/>
                </a:solidFill>
                <a:latin typeface="Titillium Web"/>
                <a:ea typeface="Titillium Web"/>
                <a:cs typeface="Titillium Web"/>
                <a:sym typeface="Titillium Web"/>
              </a:rPr>
              <a:t>16</a:t>
            </a:fld>
            <a:endParaRPr sz="800">
              <a:solidFill>
                <a:srgbClr val="FFFFFF"/>
              </a:solidFill>
              <a:latin typeface="Titillium Web"/>
              <a:ea typeface="Titillium Web"/>
              <a:cs typeface="Titillium Web"/>
              <a:sym typeface="Titillium Web"/>
            </a:endParaRPr>
          </a:p>
        </p:txBody>
      </p:sp>
      <p:pic>
        <p:nvPicPr>
          <p:cNvPr id="4477" name="Google Shape;4477;p28"/>
          <p:cNvPicPr preferRelativeResize="0"/>
          <p:nvPr/>
        </p:nvPicPr>
        <p:blipFill>
          <a:blip r:embed="rId3">
            <a:alphaModFix/>
          </a:blip>
          <a:stretch>
            <a:fillRect/>
          </a:stretch>
        </p:blipFill>
        <p:spPr>
          <a:xfrm>
            <a:off x="8482950" y="4863696"/>
            <a:ext cx="311700" cy="2270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481"/>
        <p:cNvGrpSpPr/>
        <p:nvPr/>
      </p:nvGrpSpPr>
      <p:grpSpPr>
        <a:xfrm>
          <a:off x="0" y="0"/>
          <a:ext cx="0" cy="0"/>
          <a:chOff x="0" y="0"/>
          <a:chExt cx="0" cy="0"/>
        </a:xfrm>
      </p:grpSpPr>
      <p:sp>
        <p:nvSpPr>
          <p:cNvPr id="4482" name="Google Shape;4482;p29"/>
          <p:cNvSpPr txBox="1">
            <a:spLocks noGrp="1"/>
          </p:cNvSpPr>
          <p:nvPr>
            <p:ph type="body" idx="1"/>
          </p:nvPr>
        </p:nvSpPr>
        <p:spPr>
          <a:xfrm>
            <a:off x="787200" y="1494625"/>
            <a:ext cx="7610700" cy="2854800"/>
          </a:xfrm>
          <a:prstGeom prst="rect">
            <a:avLst/>
          </a:prstGeom>
        </p:spPr>
        <p:txBody>
          <a:bodyPr spcFirstLastPara="1" wrap="square" lIns="0" tIns="0" rIns="0" bIns="0" anchor="t" anchorCtr="0">
            <a:noAutofit/>
          </a:bodyPr>
          <a:lstStyle/>
          <a:p>
            <a:pPr marL="457200" marR="0" lvl="0" indent="-330200" algn="l" rtl="0">
              <a:lnSpc>
                <a:spcPct val="115000"/>
              </a:lnSpc>
              <a:spcBef>
                <a:spcPts val="600"/>
              </a:spcBef>
              <a:spcAft>
                <a:spcPts val="0"/>
              </a:spcAft>
              <a:buSzPts val="1600"/>
              <a:buAutoNum type="arabicPeriod"/>
            </a:pPr>
            <a:r>
              <a:rPr lang="en" sz="1600"/>
              <a:t>Attempted feature engineering on numeric variables</a:t>
            </a:r>
            <a:endParaRPr sz="1600"/>
          </a:p>
          <a:p>
            <a:pPr marL="457200" marR="0" lvl="0" indent="-330200" algn="l" rtl="0">
              <a:lnSpc>
                <a:spcPct val="115000"/>
              </a:lnSpc>
              <a:spcBef>
                <a:spcPts val="0"/>
              </a:spcBef>
              <a:spcAft>
                <a:spcPts val="0"/>
              </a:spcAft>
              <a:buSzPts val="1600"/>
              <a:buAutoNum type="arabicPeriod"/>
            </a:pPr>
            <a:r>
              <a:rPr lang="en" sz="1600"/>
              <a:t>Created year, month, day, hour, minute and day of the week categorical variables </a:t>
            </a:r>
            <a:endParaRPr sz="1600"/>
          </a:p>
          <a:p>
            <a:pPr marL="457200" lvl="0" indent="-330200" algn="l" rtl="0">
              <a:spcBef>
                <a:spcPts val="0"/>
              </a:spcBef>
              <a:spcAft>
                <a:spcPts val="0"/>
              </a:spcAft>
              <a:buSzPts val="1600"/>
              <a:buAutoNum type="arabicPeriod"/>
            </a:pPr>
            <a:r>
              <a:rPr lang="en" sz="1600"/>
              <a:t>Created an algorithm that checks whether departure/arrival date is a holiday</a:t>
            </a:r>
            <a:endParaRPr sz="1600"/>
          </a:p>
          <a:p>
            <a:pPr marL="914400" lvl="1" indent="-330200" algn="l" rtl="0">
              <a:spcBef>
                <a:spcPts val="0"/>
              </a:spcBef>
              <a:spcAft>
                <a:spcPts val="0"/>
              </a:spcAft>
              <a:buSzPts val="1600"/>
              <a:buAutoNum type="alphaLcPeriod"/>
            </a:pPr>
            <a:r>
              <a:rPr lang="en" sz="1600"/>
              <a:t>Two binary variables</a:t>
            </a:r>
            <a:endParaRPr sz="1600"/>
          </a:p>
          <a:p>
            <a:pPr marL="457200" lvl="0" indent="-330200" algn="l" rtl="0">
              <a:spcBef>
                <a:spcPts val="0"/>
              </a:spcBef>
              <a:spcAft>
                <a:spcPts val="0"/>
              </a:spcAft>
              <a:buSzPts val="1600"/>
              <a:buAutoNum type="arabicPeriod"/>
            </a:pPr>
            <a:r>
              <a:rPr lang="en" sz="1600"/>
              <a:t>Converted origin and destination variables into “route” variable</a:t>
            </a:r>
            <a:endParaRPr sz="1600"/>
          </a:p>
          <a:p>
            <a:pPr marL="914400" lvl="1" indent="-330200" algn="l" rtl="0">
              <a:spcBef>
                <a:spcPts val="0"/>
              </a:spcBef>
              <a:spcAft>
                <a:spcPts val="0"/>
              </a:spcAft>
              <a:buSzPts val="1600"/>
              <a:buAutoNum type="alphaLcPeriod"/>
            </a:pPr>
            <a:r>
              <a:rPr lang="en" sz="1600"/>
              <a:t>Enables us to use fewer dummy variables while capturing the same information</a:t>
            </a:r>
            <a:endParaRPr sz="1600"/>
          </a:p>
          <a:p>
            <a:pPr marL="457200" lvl="0" indent="-330200" algn="l" rtl="0">
              <a:spcBef>
                <a:spcPts val="0"/>
              </a:spcBef>
              <a:spcAft>
                <a:spcPts val="0"/>
              </a:spcAft>
              <a:buSzPts val="1600"/>
              <a:buAutoNum type="arabicPeriod"/>
            </a:pPr>
            <a:r>
              <a:rPr lang="en" sz="1600"/>
              <a:t>Created a travel_time variable representing the duration of the trip</a:t>
            </a:r>
            <a:endParaRPr sz="1600"/>
          </a:p>
        </p:txBody>
      </p:sp>
      <p:sp>
        <p:nvSpPr>
          <p:cNvPr id="4483" name="Google Shape;4483;p29"/>
          <p:cNvSpPr txBox="1">
            <a:spLocks noGrp="1"/>
          </p:cNvSpPr>
          <p:nvPr>
            <p:ph type="title"/>
          </p:nvPr>
        </p:nvSpPr>
        <p:spPr>
          <a:xfrm>
            <a:off x="787200" y="714800"/>
            <a:ext cx="6718200" cy="485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Feature Engineering</a:t>
            </a:r>
            <a:endParaRPr/>
          </a:p>
        </p:txBody>
      </p:sp>
      <p:grpSp>
        <p:nvGrpSpPr>
          <p:cNvPr id="4484" name="Google Shape;4484;p29"/>
          <p:cNvGrpSpPr/>
          <p:nvPr/>
        </p:nvGrpSpPr>
        <p:grpSpPr>
          <a:xfrm>
            <a:off x="8270384" y="287555"/>
            <a:ext cx="577282" cy="602742"/>
            <a:chOff x="3294650" y="3652450"/>
            <a:chExt cx="388350" cy="405450"/>
          </a:xfrm>
        </p:grpSpPr>
        <p:sp>
          <p:nvSpPr>
            <p:cNvPr id="4485" name="Google Shape;4485;p29"/>
            <p:cNvSpPr/>
            <p:nvPr/>
          </p:nvSpPr>
          <p:spPr>
            <a:xfrm>
              <a:off x="3294650" y="3681775"/>
              <a:ext cx="376150" cy="376125"/>
            </a:xfrm>
            <a:custGeom>
              <a:avLst/>
              <a:gdLst/>
              <a:ahLst/>
              <a:cxnLst/>
              <a:rect l="l" t="t" r="r" b="b"/>
              <a:pathLst>
                <a:path w="15046" h="15045" extrusionOk="0">
                  <a:moveTo>
                    <a:pt x="7132" y="0"/>
                  </a:moveTo>
                  <a:lnTo>
                    <a:pt x="6766" y="49"/>
                  </a:lnTo>
                  <a:lnTo>
                    <a:pt x="6375" y="98"/>
                  </a:lnTo>
                  <a:lnTo>
                    <a:pt x="6009" y="147"/>
                  </a:lnTo>
                  <a:lnTo>
                    <a:pt x="5642" y="244"/>
                  </a:lnTo>
                  <a:lnTo>
                    <a:pt x="5276" y="342"/>
                  </a:lnTo>
                  <a:lnTo>
                    <a:pt x="4934" y="464"/>
                  </a:lnTo>
                  <a:lnTo>
                    <a:pt x="4592" y="586"/>
                  </a:lnTo>
                  <a:lnTo>
                    <a:pt x="4250" y="733"/>
                  </a:lnTo>
                  <a:lnTo>
                    <a:pt x="3933" y="904"/>
                  </a:lnTo>
                  <a:lnTo>
                    <a:pt x="3615" y="1099"/>
                  </a:lnTo>
                  <a:lnTo>
                    <a:pt x="3322" y="1295"/>
                  </a:lnTo>
                  <a:lnTo>
                    <a:pt x="3029" y="1490"/>
                  </a:lnTo>
                  <a:lnTo>
                    <a:pt x="2736" y="1710"/>
                  </a:lnTo>
                  <a:lnTo>
                    <a:pt x="2467" y="1954"/>
                  </a:lnTo>
                  <a:lnTo>
                    <a:pt x="2199" y="2198"/>
                  </a:lnTo>
                  <a:lnTo>
                    <a:pt x="1954" y="2467"/>
                  </a:lnTo>
                  <a:lnTo>
                    <a:pt x="1710" y="2736"/>
                  </a:lnTo>
                  <a:lnTo>
                    <a:pt x="1490" y="3029"/>
                  </a:lnTo>
                  <a:lnTo>
                    <a:pt x="1295" y="3322"/>
                  </a:lnTo>
                  <a:lnTo>
                    <a:pt x="1100" y="3615"/>
                  </a:lnTo>
                  <a:lnTo>
                    <a:pt x="904" y="3932"/>
                  </a:lnTo>
                  <a:lnTo>
                    <a:pt x="733" y="4250"/>
                  </a:lnTo>
                  <a:lnTo>
                    <a:pt x="587" y="4592"/>
                  </a:lnTo>
                  <a:lnTo>
                    <a:pt x="465" y="4934"/>
                  </a:lnTo>
                  <a:lnTo>
                    <a:pt x="342" y="5276"/>
                  </a:lnTo>
                  <a:lnTo>
                    <a:pt x="245" y="5642"/>
                  </a:lnTo>
                  <a:lnTo>
                    <a:pt x="147" y="6008"/>
                  </a:lnTo>
                  <a:lnTo>
                    <a:pt x="98" y="6375"/>
                  </a:lnTo>
                  <a:lnTo>
                    <a:pt x="49" y="6765"/>
                  </a:lnTo>
                  <a:lnTo>
                    <a:pt x="0" y="7132"/>
                  </a:lnTo>
                  <a:lnTo>
                    <a:pt x="0" y="7522"/>
                  </a:lnTo>
                  <a:lnTo>
                    <a:pt x="0" y="7913"/>
                  </a:lnTo>
                  <a:lnTo>
                    <a:pt x="49" y="8280"/>
                  </a:lnTo>
                  <a:lnTo>
                    <a:pt x="98" y="8670"/>
                  </a:lnTo>
                  <a:lnTo>
                    <a:pt x="147" y="9037"/>
                  </a:lnTo>
                  <a:lnTo>
                    <a:pt x="245" y="9403"/>
                  </a:lnTo>
                  <a:lnTo>
                    <a:pt x="342" y="9769"/>
                  </a:lnTo>
                  <a:lnTo>
                    <a:pt x="465" y="10111"/>
                  </a:lnTo>
                  <a:lnTo>
                    <a:pt x="587" y="10453"/>
                  </a:lnTo>
                  <a:lnTo>
                    <a:pt x="733" y="10795"/>
                  </a:lnTo>
                  <a:lnTo>
                    <a:pt x="904" y="11113"/>
                  </a:lnTo>
                  <a:lnTo>
                    <a:pt x="1100" y="11430"/>
                  </a:lnTo>
                  <a:lnTo>
                    <a:pt x="1295" y="11723"/>
                  </a:lnTo>
                  <a:lnTo>
                    <a:pt x="1490" y="12016"/>
                  </a:lnTo>
                  <a:lnTo>
                    <a:pt x="1710" y="12309"/>
                  </a:lnTo>
                  <a:lnTo>
                    <a:pt x="1954" y="12578"/>
                  </a:lnTo>
                  <a:lnTo>
                    <a:pt x="2199" y="12847"/>
                  </a:lnTo>
                  <a:lnTo>
                    <a:pt x="2467" y="13091"/>
                  </a:lnTo>
                  <a:lnTo>
                    <a:pt x="2736" y="13335"/>
                  </a:lnTo>
                  <a:lnTo>
                    <a:pt x="3029" y="13555"/>
                  </a:lnTo>
                  <a:lnTo>
                    <a:pt x="3322" y="13750"/>
                  </a:lnTo>
                  <a:lnTo>
                    <a:pt x="3615" y="13946"/>
                  </a:lnTo>
                  <a:lnTo>
                    <a:pt x="3933" y="14141"/>
                  </a:lnTo>
                  <a:lnTo>
                    <a:pt x="4250" y="14312"/>
                  </a:lnTo>
                  <a:lnTo>
                    <a:pt x="4592" y="14459"/>
                  </a:lnTo>
                  <a:lnTo>
                    <a:pt x="4934" y="14581"/>
                  </a:lnTo>
                  <a:lnTo>
                    <a:pt x="5276" y="14703"/>
                  </a:lnTo>
                  <a:lnTo>
                    <a:pt x="5642" y="14801"/>
                  </a:lnTo>
                  <a:lnTo>
                    <a:pt x="6009" y="14898"/>
                  </a:lnTo>
                  <a:lnTo>
                    <a:pt x="6375" y="14947"/>
                  </a:lnTo>
                  <a:lnTo>
                    <a:pt x="6766" y="14996"/>
                  </a:lnTo>
                  <a:lnTo>
                    <a:pt x="7132" y="15045"/>
                  </a:lnTo>
                  <a:lnTo>
                    <a:pt x="7914" y="15045"/>
                  </a:lnTo>
                  <a:lnTo>
                    <a:pt x="8280" y="14996"/>
                  </a:lnTo>
                  <a:lnTo>
                    <a:pt x="8671" y="14947"/>
                  </a:lnTo>
                  <a:lnTo>
                    <a:pt x="9037" y="14898"/>
                  </a:lnTo>
                  <a:lnTo>
                    <a:pt x="9403" y="14801"/>
                  </a:lnTo>
                  <a:lnTo>
                    <a:pt x="9770" y="14703"/>
                  </a:lnTo>
                  <a:lnTo>
                    <a:pt x="10112" y="14581"/>
                  </a:lnTo>
                  <a:lnTo>
                    <a:pt x="10454" y="14459"/>
                  </a:lnTo>
                  <a:lnTo>
                    <a:pt x="10795" y="14312"/>
                  </a:lnTo>
                  <a:lnTo>
                    <a:pt x="11113" y="14141"/>
                  </a:lnTo>
                  <a:lnTo>
                    <a:pt x="11430" y="13946"/>
                  </a:lnTo>
                  <a:lnTo>
                    <a:pt x="11724" y="13750"/>
                  </a:lnTo>
                  <a:lnTo>
                    <a:pt x="12017" y="13555"/>
                  </a:lnTo>
                  <a:lnTo>
                    <a:pt x="12310" y="13335"/>
                  </a:lnTo>
                  <a:lnTo>
                    <a:pt x="12578" y="13091"/>
                  </a:lnTo>
                  <a:lnTo>
                    <a:pt x="12847" y="12847"/>
                  </a:lnTo>
                  <a:lnTo>
                    <a:pt x="13091" y="12578"/>
                  </a:lnTo>
                  <a:lnTo>
                    <a:pt x="13335" y="12309"/>
                  </a:lnTo>
                  <a:lnTo>
                    <a:pt x="13555" y="12016"/>
                  </a:lnTo>
                  <a:lnTo>
                    <a:pt x="13751" y="11723"/>
                  </a:lnTo>
                  <a:lnTo>
                    <a:pt x="13946" y="11430"/>
                  </a:lnTo>
                  <a:lnTo>
                    <a:pt x="14141" y="11113"/>
                  </a:lnTo>
                  <a:lnTo>
                    <a:pt x="14312" y="10795"/>
                  </a:lnTo>
                  <a:lnTo>
                    <a:pt x="14459" y="10453"/>
                  </a:lnTo>
                  <a:lnTo>
                    <a:pt x="14581" y="10111"/>
                  </a:lnTo>
                  <a:lnTo>
                    <a:pt x="14703" y="9769"/>
                  </a:lnTo>
                  <a:lnTo>
                    <a:pt x="14801" y="9403"/>
                  </a:lnTo>
                  <a:lnTo>
                    <a:pt x="14899" y="9037"/>
                  </a:lnTo>
                  <a:lnTo>
                    <a:pt x="14947" y="8670"/>
                  </a:lnTo>
                  <a:lnTo>
                    <a:pt x="14996" y="8280"/>
                  </a:lnTo>
                  <a:lnTo>
                    <a:pt x="15045" y="7913"/>
                  </a:lnTo>
                  <a:lnTo>
                    <a:pt x="15045" y="7522"/>
                  </a:lnTo>
                  <a:lnTo>
                    <a:pt x="7523" y="7522"/>
                  </a:lnTo>
                  <a:lnTo>
                    <a:pt x="752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29"/>
            <p:cNvSpPr/>
            <p:nvPr/>
          </p:nvSpPr>
          <p:spPr>
            <a:xfrm>
              <a:off x="3494925" y="3760525"/>
              <a:ext cx="188075" cy="97100"/>
            </a:xfrm>
            <a:custGeom>
              <a:avLst/>
              <a:gdLst/>
              <a:ahLst/>
              <a:cxnLst/>
              <a:rect l="l" t="t" r="r" b="b"/>
              <a:pathLst>
                <a:path w="7523" h="3884" extrusionOk="0">
                  <a:moveTo>
                    <a:pt x="2491" y="2956"/>
                  </a:moveTo>
                  <a:lnTo>
                    <a:pt x="2491" y="3396"/>
                  </a:lnTo>
                  <a:lnTo>
                    <a:pt x="1759" y="3396"/>
                  </a:lnTo>
                  <a:lnTo>
                    <a:pt x="2491" y="2956"/>
                  </a:lnTo>
                  <a:close/>
                  <a:moveTo>
                    <a:pt x="3346" y="2443"/>
                  </a:moveTo>
                  <a:lnTo>
                    <a:pt x="3346" y="3396"/>
                  </a:lnTo>
                  <a:lnTo>
                    <a:pt x="2980" y="3396"/>
                  </a:lnTo>
                  <a:lnTo>
                    <a:pt x="2980" y="2663"/>
                  </a:lnTo>
                  <a:lnTo>
                    <a:pt x="3346" y="2443"/>
                  </a:lnTo>
                  <a:close/>
                  <a:moveTo>
                    <a:pt x="4201" y="1930"/>
                  </a:moveTo>
                  <a:lnTo>
                    <a:pt x="4201" y="3396"/>
                  </a:lnTo>
                  <a:lnTo>
                    <a:pt x="3835" y="3396"/>
                  </a:lnTo>
                  <a:lnTo>
                    <a:pt x="3835" y="2150"/>
                  </a:lnTo>
                  <a:lnTo>
                    <a:pt x="3835" y="2150"/>
                  </a:lnTo>
                  <a:lnTo>
                    <a:pt x="4201" y="1930"/>
                  </a:lnTo>
                  <a:close/>
                  <a:moveTo>
                    <a:pt x="5056" y="1393"/>
                  </a:moveTo>
                  <a:lnTo>
                    <a:pt x="5056" y="3396"/>
                  </a:lnTo>
                  <a:lnTo>
                    <a:pt x="4689" y="3396"/>
                  </a:lnTo>
                  <a:lnTo>
                    <a:pt x="4689" y="1637"/>
                  </a:lnTo>
                  <a:lnTo>
                    <a:pt x="5056" y="1393"/>
                  </a:lnTo>
                  <a:close/>
                  <a:moveTo>
                    <a:pt x="5911" y="885"/>
                  </a:moveTo>
                  <a:lnTo>
                    <a:pt x="5911" y="3396"/>
                  </a:lnTo>
                  <a:lnTo>
                    <a:pt x="5544" y="3396"/>
                  </a:lnTo>
                  <a:lnTo>
                    <a:pt x="5544" y="1100"/>
                  </a:lnTo>
                  <a:lnTo>
                    <a:pt x="5911" y="885"/>
                  </a:lnTo>
                  <a:close/>
                  <a:moveTo>
                    <a:pt x="6399" y="978"/>
                  </a:moveTo>
                  <a:lnTo>
                    <a:pt x="6619" y="1539"/>
                  </a:lnTo>
                  <a:lnTo>
                    <a:pt x="6790" y="2031"/>
                  </a:lnTo>
                  <a:lnTo>
                    <a:pt x="6790" y="3396"/>
                  </a:lnTo>
                  <a:lnTo>
                    <a:pt x="6399" y="3396"/>
                  </a:lnTo>
                  <a:lnTo>
                    <a:pt x="6399" y="978"/>
                  </a:lnTo>
                  <a:close/>
                  <a:moveTo>
                    <a:pt x="6448" y="1"/>
                  </a:moveTo>
                  <a:lnTo>
                    <a:pt x="0" y="3884"/>
                  </a:lnTo>
                  <a:lnTo>
                    <a:pt x="7523" y="3884"/>
                  </a:lnTo>
                  <a:lnTo>
                    <a:pt x="7498" y="3347"/>
                  </a:lnTo>
                  <a:lnTo>
                    <a:pt x="7449" y="2834"/>
                  </a:lnTo>
                  <a:lnTo>
                    <a:pt x="7352" y="2321"/>
                  </a:lnTo>
                  <a:lnTo>
                    <a:pt x="7229" y="1832"/>
                  </a:lnTo>
                  <a:lnTo>
                    <a:pt x="7083" y="1344"/>
                  </a:lnTo>
                  <a:lnTo>
                    <a:pt x="6912" y="880"/>
                  </a:lnTo>
                  <a:lnTo>
                    <a:pt x="6692" y="440"/>
                  </a:lnTo>
                  <a:lnTo>
                    <a:pt x="644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7" name="Google Shape;4487;p29"/>
            <p:cNvSpPr/>
            <p:nvPr/>
          </p:nvSpPr>
          <p:spPr>
            <a:xfrm>
              <a:off x="3494925" y="3652450"/>
              <a:ext cx="161200" cy="188100"/>
            </a:xfrm>
            <a:custGeom>
              <a:avLst/>
              <a:gdLst/>
              <a:ahLst/>
              <a:cxnLst/>
              <a:rect l="l" t="t" r="r" b="b"/>
              <a:pathLst>
                <a:path w="6448" h="7524" extrusionOk="0">
                  <a:moveTo>
                    <a:pt x="489" y="514"/>
                  </a:moveTo>
                  <a:lnTo>
                    <a:pt x="879" y="538"/>
                  </a:lnTo>
                  <a:lnTo>
                    <a:pt x="1270" y="611"/>
                  </a:lnTo>
                  <a:lnTo>
                    <a:pt x="1661" y="685"/>
                  </a:lnTo>
                  <a:lnTo>
                    <a:pt x="2052" y="782"/>
                  </a:lnTo>
                  <a:lnTo>
                    <a:pt x="2418" y="929"/>
                  </a:lnTo>
                  <a:lnTo>
                    <a:pt x="2809" y="1075"/>
                  </a:lnTo>
                  <a:lnTo>
                    <a:pt x="3151" y="1246"/>
                  </a:lnTo>
                  <a:lnTo>
                    <a:pt x="3517" y="1417"/>
                  </a:lnTo>
                  <a:lnTo>
                    <a:pt x="3835" y="1637"/>
                  </a:lnTo>
                  <a:lnTo>
                    <a:pt x="4152" y="1857"/>
                  </a:lnTo>
                  <a:lnTo>
                    <a:pt x="4445" y="2077"/>
                  </a:lnTo>
                  <a:lnTo>
                    <a:pt x="4738" y="2321"/>
                  </a:lnTo>
                  <a:lnTo>
                    <a:pt x="5031" y="2590"/>
                  </a:lnTo>
                  <a:lnTo>
                    <a:pt x="5276" y="2883"/>
                  </a:lnTo>
                  <a:lnTo>
                    <a:pt x="5520" y="3176"/>
                  </a:lnTo>
                  <a:lnTo>
                    <a:pt x="5764" y="3493"/>
                  </a:lnTo>
                  <a:lnTo>
                    <a:pt x="489" y="6668"/>
                  </a:lnTo>
                  <a:lnTo>
                    <a:pt x="489" y="514"/>
                  </a:lnTo>
                  <a:close/>
                  <a:moveTo>
                    <a:pt x="0" y="1"/>
                  </a:moveTo>
                  <a:lnTo>
                    <a:pt x="0" y="7523"/>
                  </a:lnTo>
                  <a:lnTo>
                    <a:pt x="6448" y="3640"/>
                  </a:lnTo>
                  <a:lnTo>
                    <a:pt x="6179" y="3249"/>
                  </a:lnTo>
                  <a:lnTo>
                    <a:pt x="5911" y="2858"/>
                  </a:lnTo>
                  <a:lnTo>
                    <a:pt x="5593" y="2492"/>
                  </a:lnTo>
                  <a:lnTo>
                    <a:pt x="5276" y="2150"/>
                  </a:lnTo>
                  <a:lnTo>
                    <a:pt x="4909" y="1833"/>
                  </a:lnTo>
                  <a:lnTo>
                    <a:pt x="4543" y="1540"/>
                  </a:lnTo>
                  <a:lnTo>
                    <a:pt x="4152" y="1246"/>
                  </a:lnTo>
                  <a:lnTo>
                    <a:pt x="3761" y="1002"/>
                  </a:lnTo>
                  <a:lnTo>
                    <a:pt x="3322" y="782"/>
                  </a:lnTo>
                  <a:lnTo>
                    <a:pt x="2882" y="587"/>
                  </a:lnTo>
                  <a:lnTo>
                    <a:pt x="2443" y="416"/>
                  </a:lnTo>
                  <a:lnTo>
                    <a:pt x="1978" y="270"/>
                  </a:lnTo>
                  <a:lnTo>
                    <a:pt x="1490" y="147"/>
                  </a:lnTo>
                  <a:lnTo>
                    <a:pt x="1002" y="74"/>
                  </a:lnTo>
                  <a:lnTo>
                    <a:pt x="513" y="25"/>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88" name="Google Shape;4488;p29"/>
          <p:cNvSpPr txBox="1"/>
          <p:nvPr/>
        </p:nvSpPr>
        <p:spPr>
          <a:xfrm>
            <a:off x="8794650" y="4811000"/>
            <a:ext cx="349200" cy="332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sz="800">
                <a:solidFill>
                  <a:srgbClr val="FFFFFF"/>
                </a:solidFill>
                <a:latin typeface="Titillium Web"/>
                <a:ea typeface="Titillium Web"/>
                <a:cs typeface="Titillium Web"/>
                <a:sym typeface="Titillium Web"/>
              </a:rPr>
              <a:t>17</a:t>
            </a:fld>
            <a:endParaRPr sz="800">
              <a:solidFill>
                <a:srgbClr val="FFFFFF"/>
              </a:solidFill>
              <a:latin typeface="Titillium Web"/>
              <a:ea typeface="Titillium Web"/>
              <a:cs typeface="Titillium Web"/>
              <a:sym typeface="Titillium Web"/>
            </a:endParaRPr>
          </a:p>
        </p:txBody>
      </p:sp>
      <p:pic>
        <p:nvPicPr>
          <p:cNvPr id="4489" name="Google Shape;4489;p29"/>
          <p:cNvPicPr preferRelativeResize="0"/>
          <p:nvPr/>
        </p:nvPicPr>
        <p:blipFill>
          <a:blip r:embed="rId3">
            <a:alphaModFix/>
          </a:blip>
          <a:stretch>
            <a:fillRect/>
          </a:stretch>
        </p:blipFill>
        <p:spPr>
          <a:xfrm>
            <a:off x="8482950" y="4863696"/>
            <a:ext cx="311700" cy="2270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493"/>
        <p:cNvGrpSpPr/>
        <p:nvPr/>
      </p:nvGrpSpPr>
      <p:grpSpPr>
        <a:xfrm>
          <a:off x="0" y="0"/>
          <a:ext cx="0" cy="0"/>
          <a:chOff x="0" y="0"/>
          <a:chExt cx="0" cy="0"/>
        </a:xfrm>
      </p:grpSpPr>
      <p:sp>
        <p:nvSpPr>
          <p:cNvPr id="4494" name="Google Shape;4494;p30"/>
          <p:cNvSpPr txBox="1">
            <a:spLocks noGrp="1"/>
          </p:cNvSpPr>
          <p:nvPr>
            <p:ph type="title"/>
          </p:nvPr>
        </p:nvSpPr>
        <p:spPr>
          <a:xfrm>
            <a:off x="787200" y="714800"/>
            <a:ext cx="6718200" cy="485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Final Cleaned Data</a:t>
            </a:r>
            <a:endParaRPr/>
          </a:p>
        </p:txBody>
      </p:sp>
      <p:pic>
        <p:nvPicPr>
          <p:cNvPr id="4495" name="Google Shape;4495;p30"/>
          <p:cNvPicPr preferRelativeResize="0"/>
          <p:nvPr/>
        </p:nvPicPr>
        <p:blipFill rotWithShape="1">
          <a:blip r:embed="rId3">
            <a:alphaModFix/>
          </a:blip>
          <a:srcRect l="9535" t="29912" b="2928"/>
          <a:stretch/>
        </p:blipFill>
        <p:spPr>
          <a:xfrm>
            <a:off x="590600" y="2883600"/>
            <a:ext cx="8003898" cy="1403275"/>
          </a:xfrm>
          <a:prstGeom prst="rect">
            <a:avLst/>
          </a:prstGeom>
          <a:noFill/>
          <a:ln>
            <a:noFill/>
          </a:ln>
        </p:spPr>
      </p:pic>
      <p:sp>
        <p:nvSpPr>
          <p:cNvPr id="4496" name="Google Shape;4496;p30"/>
          <p:cNvSpPr txBox="1">
            <a:spLocks noGrp="1"/>
          </p:cNvSpPr>
          <p:nvPr>
            <p:ph type="body" idx="1"/>
          </p:nvPr>
        </p:nvSpPr>
        <p:spPr>
          <a:xfrm>
            <a:off x="787200" y="1494625"/>
            <a:ext cx="7610700" cy="1600500"/>
          </a:xfrm>
          <a:prstGeom prst="rect">
            <a:avLst/>
          </a:prstGeom>
        </p:spPr>
        <p:txBody>
          <a:bodyPr spcFirstLastPara="1" wrap="square" lIns="0" tIns="0" rIns="0" bIns="0" anchor="t" anchorCtr="0">
            <a:noAutofit/>
          </a:bodyPr>
          <a:lstStyle/>
          <a:p>
            <a:pPr marL="457200" lvl="0" indent="-330200" algn="l" rtl="0">
              <a:spcBef>
                <a:spcPts val="600"/>
              </a:spcBef>
              <a:spcAft>
                <a:spcPts val="0"/>
              </a:spcAft>
              <a:buSzPts val="1600"/>
              <a:buChar char="-"/>
            </a:pPr>
            <a:r>
              <a:rPr lang="en" sz="1600"/>
              <a:t>Prior to converting all categorical variables into dummy variables</a:t>
            </a:r>
            <a:endParaRPr sz="1600"/>
          </a:p>
          <a:p>
            <a:pPr marL="914400" lvl="1" indent="-330200" algn="l" rtl="0">
              <a:spcBef>
                <a:spcPts val="0"/>
              </a:spcBef>
              <a:spcAft>
                <a:spcPts val="0"/>
              </a:spcAft>
              <a:buSzPts val="1600"/>
              <a:buChar char="-"/>
            </a:pPr>
            <a:r>
              <a:rPr lang="en" sz="1600"/>
              <a:t>70,963 entries, 16 variables</a:t>
            </a:r>
            <a:endParaRPr sz="1600"/>
          </a:p>
          <a:p>
            <a:pPr marL="457200" lvl="0" indent="-330200" algn="l" rtl="0">
              <a:spcBef>
                <a:spcPts val="0"/>
              </a:spcBef>
              <a:spcAft>
                <a:spcPts val="0"/>
              </a:spcAft>
              <a:buSzPts val="1600"/>
              <a:buChar char="-"/>
            </a:pPr>
            <a:r>
              <a:rPr lang="en" sz="1600"/>
              <a:t>Post-conversion</a:t>
            </a:r>
            <a:endParaRPr sz="1600"/>
          </a:p>
          <a:p>
            <a:pPr marL="914400" lvl="1" indent="-330200" algn="l" rtl="0">
              <a:spcBef>
                <a:spcPts val="0"/>
              </a:spcBef>
              <a:spcAft>
                <a:spcPts val="0"/>
              </a:spcAft>
              <a:buSzPts val="1600"/>
              <a:buChar char="-"/>
            </a:pPr>
            <a:r>
              <a:rPr lang="en" sz="1600"/>
              <a:t>70,963 entries, 150 variables</a:t>
            </a:r>
            <a:endParaRPr sz="1600"/>
          </a:p>
          <a:p>
            <a:pPr marL="0" lvl="0" indent="0" algn="l" rtl="0">
              <a:spcBef>
                <a:spcPts val="600"/>
              </a:spcBef>
              <a:spcAft>
                <a:spcPts val="0"/>
              </a:spcAft>
              <a:buNone/>
            </a:pPr>
            <a:endParaRPr sz="1400"/>
          </a:p>
          <a:p>
            <a:pPr marL="0" lvl="0" indent="0" algn="l" rtl="0">
              <a:spcBef>
                <a:spcPts val="600"/>
              </a:spcBef>
              <a:spcAft>
                <a:spcPts val="0"/>
              </a:spcAft>
              <a:buNone/>
            </a:pPr>
            <a:endParaRPr sz="1400"/>
          </a:p>
        </p:txBody>
      </p:sp>
      <p:grpSp>
        <p:nvGrpSpPr>
          <p:cNvPr id="4497" name="Google Shape;4497;p30"/>
          <p:cNvGrpSpPr/>
          <p:nvPr/>
        </p:nvGrpSpPr>
        <p:grpSpPr>
          <a:xfrm>
            <a:off x="8270384" y="287555"/>
            <a:ext cx="577282" cy="602742"/>
            <a:chOff x="3294650" y="3652450"/>
            <a:chExt cx="388350" cy="405450"/>
          </a:xfrm>
        </p:grpSpPr>
        <p:sp>
          <p:nvSpPr>
            <p:cNvPr id="4498" name="Google Shape;4498;p30"/>
            <p:cNvSpPr/>
            <p:nvPr/>
          </p:nvSpPr>
          <p:spPr>
            <a:xfrm>
              <a:off x="3294650" y="3681775"/>
              <a:ext cx="376150" cy="376125"/>
            </a:xfrm>
            <a:custGeom>
              <a:avLst/>
              <a:gdLst/>
              <a:ahLst/>
              <a:cxnLst/>
              <a:rect l="l" t="t" r="r" b="b"/>
              <a:pathLst>
                <a:path w="15046" h="15045" extrusionOk="0">
                  <a:moveTo>
                    <a:pt x="7132" y="0"/>
                  </a:moveTo>
                  <a:lnTo>
                    <a:pt x="6766" y="49"/>
                  </a:lnTo>
                  <a:lnTo>
                    <a:pt x="6375" y="98"/>
                  </a:lnTo>
                  <a:lnTo>
                    <a:pt x="6009" y="147"/>
                  </a:lnTo>
                  <a:lnTo>
                    <a:pt x="5642" y="244"/>
                  </a:lnTo>
                  <a:lnTo>
                    <a:pt x="5276" y="342"/>
                  </a:lnTo>
                  <a:lnTo>
                    <a:pt x="4934" y="464"/>
                  </a:lnTo>
                  <a:lnTo>
                    <a:pt x="4592" y="586"/>
                  </a:lnTo>
                  <a:lnTo>
                    <a:pt x="4250" y="733"/>
                  </a:lnTo>
                  <a:lnTo>
                    <a:pt x="3933" y="904"/>
                  </a:lnTo>
                  <a:lnTo>
                    <a:pt x="3615" y="1099"/>
                  </a:lnTo>
                  <a:lnTo>
                    <a:pt x="3322" y="1295"/>
                  </a:lnTo>
                  <a:lnTo>
                    <a:pt x="3029" y="1490"/>
                  </a:lnTo>
                  <a:lnTo>
                    <a:pt x="2736" y="1710"/>
                  </a:lnTo>
                  <a:lnTo>
                    <a:pt x="2467" y="1954"/>
                  </a:lnTo>
                  <a:lnTo>
                    <a:pt x="2199" y="2198"/>
                  </a:lnTo>
                  <a:lnTo>
                    <a:pt x="1954" y="2467"/>
                  </a:lnTo>
                  <a:lnTo>
                    <a:pt x="1710" y="2736"/>
                  </a:lnTo>
                  <a:lnTo>
                    <a:pt x="1490" y="3029"/>
                  </a:lnTo>
                  <a:lnTo>
                    <a:pt x="1295" y="3322"/>
                  </a:lnTo>
                  <a:lnTo>
                    <a:pt x="1100" y="3615"/>
                  </a:lnTo>
                  <a:lnTo>
                    <a:pt x="904" y="3932"/>
                  </a:lnTo>
                  <a:lnTo>
                    <a:pt x="733" y="4250"/>
                  </a:lnTo>
                  <a:lnTo>
                    <a:pt x="587" y="4592"/>
                  </a:lnTo>
                  <a:lnTo>
                    <a:pt x="465" y="4934"/>
                  </a:lnTo>
                  <a:lnTo>
                    <a:pt x="342" y="5276"/>
                  </a:lnTo>
                  <a:lnTo>
                    <a:pt x="245" y="5642"/>
                  </a:lnTo>
                  <a:lnTo>
                    <a:pt x="147" y="6008"/>
                  </a:lnTo>
                  <a:lnTo>
                    <a:pt x="98" y="6375"/>
                  </a:lnTo>
                  <a:lnTo>
                    <a:pt x="49" y="6765"/>
                  </a:lnTo>
                  <a:lnTo>
                    <a:pt x="0" y="7132"/>
                  </a:lnTo>
                  <a:lnTo>
                    <a:pt x="0" y="7522"/>
                  </a:lnTo>
                  <a:lnTo>
                    <a:pt x="0" y="7913"/>
                  </a:lnTo>
                  <a:lnTo>
                    <a:pt x="49" y="8280"/>
                  </a:lnTo>
                  <a:lnTo>
                    <a:pt x="98" y="8670"/>
                  </a:lnTo>
                  <a:lnTo>
                    <a:pt x="147" y="9037"/>
                  </a:lnTo>
                  <a:lnTo>
                    <a:pt x="245" y="9403"/>
                  </a:lnTo>
                  <a:lnTo>
                    <a:pt x="342" y="9769"/>
                  </a:lnTo>
                  <a:lnTo>
                    <a:pt x="465" y="10111"/>
                  </a:lnTo>
                  <a:lnTo>
                    <a:pt x="587" y="10453"/>
                  </a:lnTo>
                  <a:lnTo>
                    <a:pt x="733" y="10795"/>
                  </a:lnTo>
                  <a:lnTo>
                    <a:pt x="904" y="11113"/>
                  </a:lnTo>
                  <a:lnTo>
                    <a:pt x="1100" y="11430"/>
                  </a:lnTo>
                  <a:lnTo>
                    <a:pt x="1295" y="11723"/>
                  </a:lnTo>
                  <a:lnTo>
                    <a:pt x="1490" y="12016"/>
                  </a:lnTo>
                  <a:lnTo>
                    <a:pt x="1710" y="12309"/>
                  </a:lnTo>
                  <a:lnTo>
                    <a:pt x="1954" y="12578"/>
                  </a:lnTo>
                  <a:lnTo>
                    <a:pt x="2199" y="12847"/>
                  </a:lnTo>
                  <a:lnTo>
                    <a:pt x="2467" y="13091"/>
                  </a:lnTo>
                  <a:lnTo>
                    <a:pt x="2736" y="13335"/>
                  </a:lnTo>
                  <a:lnTo>
                    <a:pt x="3029" y="13555"/>
                  </a:lnTo>
                  <a:lnTo>
                    <a:pt x="3322" y="13750"/>
                  </a:lnTo>
                  <a:lnTo>
                    <a:pt x="3615" y="13946"/>
                  </a:lnTo>
                  <a:lnTo>
                    <a:pt x="3933" y="14141"/>
                  </a:lnTo>
                  <a:lnTo>
                    <a:pt x="4250" y="14312"/>
                  </a:lnTo>
                  <a:lnTo>
                    <a:pt x="4592" y="14459"/>
                  </a:lnTo>
                  <a:lnTo>
                    <a:pt x="4934" y="14581"/>
                  </a:lnTo>
                  <a:lnTo>
                    <a:pt x="5276" y="14703"/>
                  </a:lnTo>
                  <a:lnTo>
                    <a:pt x="5642" y="14801"/>
                  </a:lnTo>
                  <a:lnTo>
                    <a:pt x="6009" y="14898"/>
                  </a:lnTo>
                  <a:lnTo>
                    <a:pt x="6375" y="14947"/>
                  </a:lnTo>
                  <a:lnTo>
                    <a:pt x="6766" y="14996"/>
                  </a:lnTo>
                  <a:lnTo>
                    <a:pt x="7132" y="15045"/>
                  </a:lnTo>
                  <a:lnTo>
                    <a:pt x="7914" y="15045"/>
                  </a:lnTo>
                  <a:lnTo>
                    <a:pt x="8280" y="14996"/>
                  </a:lnTo>
                  <a:lnTo>
                    <a:pt x="8671" y="14947"/>
                  </a:lnTo>
                  <a:lnTo>
                    <a:pt x="9037" y="14898"/>
                  </a:lnTo>
                  <a:lnTo>
                    <a:pt x="9403" y="14801"/>
                  </a:lnTo>
                  <a:lnTo>
                    <a:pt x="9770" y="14703"/>
                  </a:lnTo>
                  <a:lnTo>
                    <a:pt x="10112" y="14581"/>
                  </a:lnTo>
                  <a:lnTo>
                    <a:pt x="10454" y="14459"/>
                  </a:lnTo>
                  <a:lnTo>
                    <a:pt x="10795" y="14312"/>
                  </a:lnTo>
                  <a:lnTo>
                    <a:pt x="11113" y="14141"/>
                  </a:lnTo>
                  <a:lnTo>
                    <a:pt x="11430" y="13946"/>
                  </a:lnTo>
                  <a:lnTo>
                    <a:pt x="11724" y="13750"/>
                  </a:lnTo>
                  <a:lnTo>
                    <a:pt x="12017" y="13555"/>
                  </a:lnTo>
                  <a:lnTo>
                    <a:pt x="12310" y="13335"/>
                  </a:lnTo>
                  <a:lnTo>
                    <a:pt x="12578" y="13091"/>
                  </a:lnTo>
                  <a:lnTo>
                    <a:pt x="12847" y="12847"/>
                  </a:lnTo>
                  <a:lnTo>
                    <a:pt x="13091" y="12578"/>
                  </a:lnTo>
                  <a:lnTo>
                    <a:pt x="13335" y="12309"/>
                  </a:lnTo>
                  <a:lnTo>
                    <a:pt x="13555" y="12016"/>
                  </a:lnTo>
                  <a:lnTo>
                    <a:pt x="13751" y="11723"/>
                  </a:lnTo>
                  <a:lnTo>
                    <a:pt x="13946" y="11430"/>
                  </a:lnTo>
                  <a:lnTo>
                    <a:pt x="14141" y="11113"/>
                  </a:lnTo>
                  <a:lnTo>
                    <a:pt x="14312" y="10795"/>
                  </a:lnTo>
                  <a:lnTo>
                    <a:pt x="14459" y="10453"/>
                  </a:lnTo>
                  <a:lnTo>
                    <a:pt x="14581" y="10111"/>
                  </a:lnTo>
                  <a:lnTo>
                    <a:pt x="14703" y="9769"/>
                  </a:lnTo>
                  <a:lnTo>
                    <a:pt x="14801" y="9403"/>
                  </a:lnTo>
                  <a:lnTo>
                    <a:pt x="14899" y="9037"/>
                  </a:lnTo>
                  <a:lnTo>
                    <a:pt x="14947" y="8670"/>
                  </a:lnTo>
                  <a:lnTo>
                    <a:pt x="14996" y="8280"/>
                  </a:lnTo>
                  <a:lnTo>
                    <a:pt x="15045" y="7913"/>
                  </a:lnTo>
                  <a:lnTo>
                    <a:pt x="15045" y="7522"/>
                  </a:lnTo>
                  <a:lnTo>
                    <a:pt x="7523" y="7522"/>
                  </a:lnTo>
                  <a:lnTo>
                    <a:pt x="752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9" name="Google Shape;4499;p30"/>
            <p:cNvSpPr/>
            <p:nvPr/>
          </p:nvSpPr>
          <p:spPr>
            <a:xfrm>
              <a:off x="3494925" y="3760525"/>
              <a:ext cx="188075" cy="97100"/>
            </a:xfrm>
            <a:custGeom>
              <a:avLst/>
              <a:gdLst/>
              <a:ahLst/>
              <a:cxnLst/>
              <a:rect l="l" t="t" r="r" b="b"/>
              <a:pathLst>
                <a:path w="7523" h="3884" extrusionOk="0">
                  <a:moveTo>
                    <a:pt x="2491" y="2956"/>
                  </a:moveTo>
                  <a:lnTo>
                    <a:pt x="2491" y="3396"/>
                  </a:lnTo>
                  <a:lnTo>
                    <a:pt x="1759" y="3396"/>
                  </a:lnTo>
                  <a:lnTo>
                    <a:pt x="2491" y="2956"/>
                  </a:lnTo>
                  <a:close/>
                  <a:moveTo>
                    <a:pt x="3346" y="2443"/>
                  </a:moveTo>
                  <a:lnTo>
                    <a:pt x="3346" y="3396"/>
                  </a:lnTo>
                  <a:lnTo>
                    <a:pt x="2980" y="3396"/>
                  </a:lnTo>
                  <a:lnTo>
                    <a:pt x="2980" y="2663"/>
                  </a:lnTo>
                  <a:lnTo>
                    <a:pt x="3346" y="2443"/>
                  </a:lnTo>
                  <a:close/>
                  <a:moveTo>
                    <a:pt x="4201" y="1930"/>
                  </a:moveTo>
                  <a:lnTo>
                    <a:pt x="4201" y="3396"/>
                  </a:lnTo>
                  <a:lnTo>
                    <a:pt x="3835" y="3396"/>
                  </a:lnTo>
                  <a:lnTo>
                    <a:pt x="3835" y="2150"/>
                  </a:lnTo>
                  <a:lnTo>
                    <a:pt x="3835" y="2150"/>
                  </a:lnTo>
                  <a:lnTo>
                    <a:pt x="4201" y="1930"/>
                  </a:lnTo>
                  <a:close/>
                  <a:moveTo>
                    <a:pt x="5056" y="1393"/>
                  </a:moveTo>
                  <a:lnTo>
                    <a:pt x="5056" y="3396"/>
                  </a:lnTo>
                  <a:lnTo>
                    <a:pt x="4689" y="3396"/>
                  </a:lnTo>
                  <a:lnTo>
                    <a:pt x="4689" y="1637"/>
                  </a:lnTo>
                  <a:lnTo>
                    <a:pt x="5056" y="1393"/>
                  </a:lnTo>
                  <a:close/>
                  <a:moveTo>
                    <a:pt x="5911" y="885"/>
                  </a:moveTo>
                  <a:lnTo>
                    <a:pt x="5911" y="3396"/>
                  </a:lnTo>
                  <a:lnTo>
                    <a:pt x="5544" y="3396"/>
                  </a:lnTo>
                  <a:lnTo>
                    <a:pt x="5544" y="1100"/>
                  </a:lnTo>
                  <a:lnTo>
                    <a:pt x="5911" y="885"/>
                  </a:lnTo>
                  <a:close/>
                  <a:moveTo>
                    <a:pt x="6399" y="978"/>
                  </a:moveTo>
                  <a:lnTo>
                    <a:pt x="6619" y="1539"/>
                  </a:lnTo>
                  <a:lnTo>
                    <a:pt x="6790" y="2031"/>
                  </a:lnTo>
                  <a:lnTo>
                    <a:pt x="6790" y="3396"/>
                  </a:lnTo>
                  <a:lnTo>
                    <a:pt x="6399" y="3396"/>
                  </a:lnTo>
                  <a:lnTo>
                    <a:pt x="6399" y="978"/>
                  </a:lnTo>
                  <a:close/>
                  <a:moveTo>
                    <a:pt x="6448" y="1"/>
                  </a:moveTo>
                  <a:lnTo>
                    <a:pt x="0" y="3884"/>
                  </a:lnTo>
                  <a:lnTo>
                    <a:pt x="7523" y="3884"/>
                  </a:lnTo>
                  <a:lnTo>
                    <a:pt x="7498" y="3347"/>
                  </a:lnTo>
                  <a:lnTo>
                    <a:pt x="7449" y="2834"/>
                  </a:lnTo>
                  <a:lnTo>
                    <a:pt x="7352" y="2321"/>
                  </a:lnTo>
                  <a:lnTo>
                    <a:pt x="7229" y="1832"/>
                  </a:lnTo>
                  <a:lnTo>
                    <a:pt x="7083" y="1344"/>
                  </a:lnTo>
                  <a:lnTo>
                    <a:pt x="6912" y="880"/>
                  </a:lnTo>
                  <a:lnTo>
                    <a:pt x="6692" y="440"/>
                  </a:lnTo>
                  <a:lnTo>
                    <a:pt x="644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0" name="Google Shape;4500;p30"/>
            <p:cNvSpPr/>
            <p:nvPr/>
          </p:nvSpPr>
          <p:spPr>
            <a:xfrm>
              <a:off x="3494925" y="3652450"/>
              <a:ext cx="161200" cy="188100"/>
            </a:xfrm>
            <a:custGeom>
              <a:avLst/>
              <a:gdLst/>
              <a:ahLst/>
              <a:cxnLst/>
              <a:rect l="l" t="t" r="r" b="b"/>
              <a:pathLst>
                <a:path w="6448" h="7524" extrusionOk="0">
                  <a:moveTo>
                    <a:pt x="489" y="514"/>
                  </a:moveTo>
                  <a:lnTo>
                    <a:pt x="879" y="538"/>
                  </a:lnTo>
                  <a:lnTo>
                    <a:pt x="1270" y="611"/>
                  </a:lnTo>
                  <a:lnTo>
                    <a:pt x="1661" y="685"/>
                  </a:lnTo>
                  <a:lnTo>
                    <a:pt x="2052" y="782"/>
                  </a:lnTo>
                  <a:lnTo>
                    <a:pt x="2418" y="929"/>
                  </a:lnTo>
                  <a:lnTo>
                    <a:pt x="2809" y="1075"/>
                  </a:lnTo>
                  <a:lnTo>
                    <a:pt x="3151" y="1246"/>
                  </a:lnTo>
                  <a:lnTo>
                    <a:pt x="3517" y="1417"/>
                  </a:lnTo>
                  <a:lnTo>
                    <a:pt x="3835" y="1637"/>
                  </a:lnTo>
                  <a:lnTo>
                    <a:pt x="4152" y="1857"/>
                  </a:lnTo>
                  <a:lnTo>
                    <a:pt x="4445" y="2077"/>
                  </a:lnTo>
                  <a:lnTo>
                    <a:pt x="4738" y="2321"/>
                  </a:lnTo>
                  <a:lnTo>
                    <a:pt x="5031" y="2590"/>
                  </a:lnTo>
                  <a:lnTo>
                    <a:pt x="5276" y="2883"/>
                  </a:lnTo>
                  <a:lnTo>
                    <a:pt x="5520" y="3176"/>
                  </a:lnTo>
                  <a:lnTo>
                    <a:pt x="5764" y="3493"/>
                  </a:lnTo>
                  <a:lnTo>
                    <a:pt x="489" y="6668"/>
                  </a:lnTo>
                  <a:lnTo>
                    <a:pt x="489" y="514"/>
                  </a:lnTo>
                  <a:close/>
                  <a:moveTo>
                    <a:pt x="0" y="1"/>
                  </a:moveTo>
                  <a:lnTo>
                    <a:pt x="0" y="7523"/>
                  </a:lnTo>
                  <a:lnTo>
                    <a:pt x="6448" y="3640"/>
                  </a:lnTo>
                  <a:lnTo>
                    <a:pt x="6179" y="3249"/>
                  </a:lnTo>
                  <a:lnTo>
                    <a:pt x="5911" y="2858"/>
                  </a:lnTo>
                  <a:lnTo>
                    <a:pt x="5593" y="2492"/>
                  </a:lnTo>
                  <a:lnTo>
                    <a:pt x="5276" y="2150"/>
                  </a:lnTo>
                  <a:lnTo>
                    <a:pt x="4909" y="1833"/>
                  </a:lnTo>
                  <a:lnTo>
                    <a:pt x="4543" y="1540"/>
                  </a:lnTo>
                  <a:lnTo>
                    <a:pt x="4152" y="1246"/>
                  </a:lnTo>
                  <a:lnTo>
                    <a:pt x="3761" y="1002"/>
                  </a:lnTo>
                  <a:lnTo>
                    <a:pt x="3322" y="782"/>
                  </a:lnTo>
                  <a:lnTo>
                    <a:pt x="2882" y="587"/>
                  </a:lnTo>
                  <a:lnTo>
                    <a:pt x="2443" y="416"/>
                  </a:lnTo>
                  <a:lnTo>
                    <a:pt x="1978" y="270"/>
                  </a:lnTo>
                  <a:lnTo>
                    <a:pt x="1490" y="147"/>
                  </a:lnTo>
                  <a:lnTo>
                    <a:pt x="1002" y="74"/>
                  </a:lnTo>
                  <a:lnTo>
                    <a:pt x="513" y="25"/>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01" name="Google Shape;4501;p30"/>
          <p:cNvSpPr txBox="1"/>
          <p:nvPr/>
        </p:nvSpPr>
        <p:spPr>
          <a:xfrm>
            <a:off x="8794650" y="4811000"/>
            <a:ext cx="349200" cy="332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sz="800">
                <a:solidFill>
                  <a:srgbClr val="FFFFFF"/>
                </a:solidFill>
                <a:latin typeface="Titillium Web"/>
                <a:ea typeface="Titillium Web"/>
                <a:cs typeface="Titillium Web"/>
                <a:sym typeface="Titillium Web"/>
              </a:rPr>
              <a:t>18</a:t>
            </a:fld>
            <a:endParaRPr sz="800">
              <a:solidFill>
                <a:srgbClr val="FFFFFF"/>
              </a:solidFill>
              <a:latin typeface="Titillium Web"/>
              <a:ea typeface="Titillium Web"/>
              <a:cs typeface="Titillium Web"/>
              <a:sym typeface="Titillium Web"/>
            </a:endParaRPr>
          </a:p>
        </p:txBody>
      </p:sp>
      <p:pic>
        <p:nvPicPr>
          <p:cNvPr id="4502" name="Google Shape;4502;p30"/>
          <p:cNvPicPr preferRelativeResize="0"/>
          <p:nvPr/>
        </p:nvPicPr>
        <p:blipFill>
          <a:blip r:embed="rId4">
            <a:alphaModFix/>
          </a:blip>
          <a:stretch>
            <a:fillRect/>
          </a:stretch>
        </p:blipFill>
        <p:spPr>
          <a:xfrm>
            <a:off x="8482950" y="4863696"/>
            <a:ext cx="311700" cy="2270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506"/>
        <p:cNvGrpSpPr/>
        <p:nvPr/>
      </p:nvGrpSpPr>
      <p:grpSpPr>
        <a:xfrm>
          <a:off x="0" y="0"/>
          <a:ext cx="0" cy="0"/>
          <a:chOff x="0" y="0"/>
          <a:chExt cx="0" cy="0"/>
        </a:xfrm>
      </p:grpSpPr>
      <p:sp>
        <p:nvSpPr>
          <p:cNvPr id="4507" name="Google Shape;4507;p31"/>
          <p:cNvSpPr txBox="1">
            <a:spLocks noGrp="1"/>
          </p:cNvSpPr>
          <p:nvPr>
            <p:ph type="ctrTitle"/>
          </p:nvPr>
        </p:nvSpPr>
        <p:spPr>
          <a:xfrm>
            <a:off x="787200" y="1494625"/>
            <a:ext cx="5727000" cy="12606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4.</a:t>
            </a:r>
            <a:endParaRPr/>
          </a:p>
          <a:p>
            <a:pPr marL="0" lvl="0" indent="0" algn="l" rtl="0">
              <a:spcBef>
                <a:spcPts val="0"/>
              </a:spcBef>
              <a:spcAft>
                <a:spcPts val="0"/>
              </a:spcAft>
              <a:buNone/>
            </a:pPr>
            <a:r>
              <a:rPr lang="en"/>
              <a:t>Modeling</a:t>
            </a:r>
            <a:endParaRPr/>
          </a:p>
        </p:txBody>
      </p:sp>
      <p:sp>
        <p:nvSpPr>
          <p:cNvPr id="4508" name="Google Shape;4508;p31"/>
          <p:cNvSpPr txBox="1">
            <a:spLocks noGrp="1"/>
          </p:cNvSpPr>
          <p:nvPr>
            <p:ph type="subTitle" idx="1"/>
          </p:nvPr>
        </p:nvSpPr>
        <p:spPr>
          <a:xfrm>
            <a:off x="787200" y="2860554"/>
            <a:ext cx="5727000" cy="8529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Not to be confused with model trains.</a:t>
            </a:r>
            <a:endParaRPr/>
          </a:p>
        </p:txBody>
      </p:sp>
      <p:grpSp>
        <p:nvGrpSpPr>
          <p:cNvPr id="4509" name="Google Shape;4509;p31"/>
          <p:cNvGrpSpPr/>
          <p:nvPr/>
        </p:nvGrpSpPr>
        <p:grpSpPr>
          <a:xfrm>
            <a:off x="7858003" y="412416"/>
            <a:ext cx="963173" cy="712592"/>
            <a:chOff x="5255200" y="3006475"/>
            <a:chExt cx="511700" cy="378575"/>
          </a:xfrm>
        </p:grpSpPr>
        <p:sp>
          <p:nvSpPr>
            <p:cNvPr id="4510" name="Google Shape;4510;p31"/>
            <p:cNvSpPr/>
            <p:nvPr/>
          </p:nvSpPr>
          <p:spPr>
            <a:xfrm>
              <a:off x="5255200" y="3006475"/>
              <a:ext cx="349900" cy="349875"/>
            </a:xfrm>
            <a:custGeom>
              <a:avLst/>
              <a:gdLst/>
              <a:ahLst/>
              <a:cxnLst/>
              <a:rect l="l" t="t" r="r" b="b"/>
              <a:pathLst>
                <a:path w="13996" h="13995" extrusionOk="0">
                  <a:moveTo>
                    <a:pt x="6986" y="4714"/>
                  </a:moveTo>
                  <a:lnTo>
                    <a:pt x="7206" y="4738"/>
                  </a:lnTo>
                  <a:lnTo>
                    <a:pt x="7425" y="4763"/>
                  </a:lnTo>
                  <a:lnTo>
                    <a:pt x="7645" y="4812"/>
                  </a:lnTo>
                  <a:lnTo>
                    <a:pt x="7841" y="4885"/>
                  </a:lnTo>
                  <a:lnTo>
                    <a:pt x="8060" y="4983"/>
                  </a:lnTo>
                  <a:lnTo>
                    <a:pt x="8256" y="5105"/>
                  </a:lnTo>
                  <a:lnTo>
                    <a:pt x="8427" y="5227"/>
                  </a:lnTo>
                  <a:lnTo>
                    <a:pt x="8598" y="5398"/>
                  </a:lnTo>
                  <a:lnTo>
                    <a:pt x="8769" y="5569"/>
                  </a:lnTo>
                  <a:lnTo>
                    <a:pt x="8891" y="5740"/>
                  </a:lnTo>
                  <a:lnTo>
                    <a:pt x="9013" y="5935"/>
                  </a:lnTo>
                  <a:lnTo>
                    <a:pt x="9111" y="6155"/>
                  </a:lnTo>
                  <a:lnTo>
                    <a:pt x="9184" y="6350"/>
                  </a:lnTo>
                  <a:lnTo>
                    <a:pt x="9233" y="6570"/>
                  </a:lnTo>
                  <a:lnTo>
                    <a:pt x="9257" y="6790"/>
                  </a:lnTo>
                  <a:lnTo>
                    <a:pt x="9257" y="7010"/>
                  </a:lnTo>
                  <a:lnTo>
                    <a:pt x="9257" y="7229"/>
                  </a:lnTo>
                  <a:lnTo>
                    <a:pt x="9233" y="7425"/>
                  </a:lnTo>
                  <a:lnTo>
                    <a:pt x="9184" y="7645"/>
                  </a:lnTo>
                  <a:lnTo>
                    <a:pt x="9111" y="7864"/>
                  </a:lnTo>
                  <a:lnTo>
                    <a:pt x="9013" y="8060"/>
                  </a:lnTo>
                  <a:lnTo>
                    <a:pt x="8891" y="8255"/>
                  </a:lnTo>
                  <a:lnTo>
                    <a:pt x="8769" y="8451"/>
                  </a:lnTo>
                  <a:lnTo>
                    <a:pt x="8598" y="8622"/>
                  </a:lnTo>
                  <a:lnTo>
                    <a:pt x="8427" y="8768"/>
                  </a:lnTo>
                  <a:lnTo>
                    <a:pt x="8256" y="8915"/>
                  </a:lnTo>
                  <a:lnTo>
                    <a:pt x="8060" y="9012"/>
                  </a:lnTo>
                  <a:lnTo>
                    <a:pt x="7841" y="9110"/>
                  </a:lnTo>
                  <a:lnTo>
                    <a:pt x="7645" y="9183"/>
                  </a:lnTo>
                  <a:lnTo>
                    <a:pt x="7425" y="9232"/>
                  </a:lnTo>
                  <a:lnTo>
                    <a:pt x="7206" y="9257"/>
                  </a:lnTo>
                  <a:lnTo>
                    <a:pt x="6986" y="9281"/>
                  </a:lnTo>
                  <a:lnTo>
                    <a:pt x="6766" y="9257"/>
                  </a:lnTo>
                  <a:lnTo>
                    <a:pt x="6546" y="9232"/>
                  </a:lnTo>
                  <a:lnTo>
                    <a:pt x="6351" y="9183"/>
                  </a:lnTo>
                  <a:lnTo>
                    <a:pt x="6131" y="9110"/>
                  </a:lnTo>
                  <a:lnTo>
                    <a:pt x="5936" y="9012"/>
                  </a:lnTo>
                  <a:lnTo>
                    <a:pt x="5740" y="8915"/>
                  </a:lnTo>
                  <a:lnTo>
                    <a:pt x="5545" y="8768"/>
                  </a:lnTo>
                  <a:lnTo>
                    <a:pt x="5374" y="8622"/>
                  </a:lnTo>
                  <a:lnTo>
                    <a:pt x="5227" y="8451"/>
                  </a:lnTo>
                  <a:lnTo>
                    <a:pt x="5081" y="8255"/>
                  </a:lnTo>
                  <a:lnTo>
                    <a:pt x="4983" y="8060"/>
                  </a:lnTo>
                  <a:lnTo>
                    <a:pt x="4885" y="7864"/>
                  </a:lnTo>
                  <a:lnTo>
                    <a:pt x="4812" y="7645"/>
                  </a:lnTo>
                  <a:lnTo>
                    <a:pt x="4763" y="7425"/>
                  </a:lnTo>
                  <a:lnTo>
                    <a:pt x="4714" y="7229"/>
                  </a:lnTo>
                  <a:lnTo>
                    <a:pt x="4714" y="7010"/>
                  </a:lnTo>
                  <a:lnTo>
                    <a:pt x="4714" y="6790"/>
                  </a:lnTo>
                  <a:lnTo>
                    <a:pt x="4763" y="6570"/>
                  </a:lnTo>
                  <a:lnTo>
                    <a:pt x="4812" y="6350"/>
                  </a:lnTo>
                  <a:lnTo>
                    <a:pt x="4885" y="6155"/>
                  </a:lnTo>
                  <a:lnTo>
                    <a:pt x="4983" y="5935"/>
                  </a:lnTo>
                  <a:lnTo>
                    <a:pt x="5081" y="5740"/>
                  </a:lnTo>
                  <a:lnTo>
                    <a:pt x="5227" y="5569"/>
                  </a:lnTo>
                  <a:lnTo>
                    <a:pt x="5374" y="5398"/>
                  </a:lnTo>
                  <a:lnTo>
                    <a:pt x="5545" y="5227"/>
                  </a:lnTo>
                  <a:lnTo>
                    <a:pt x="5740" y="5105"/>
                  </a:lnTo>
                  <a:lnTo>
                    <a:pt x="5936" y="4983"/>
                  </a:lnTo>
                  <a:lnTo>
                    <a:pt x="6131" y="4885"/>
                  </a:lnTo>
                  <a:lnTo>
                    <a:pt x="6351" y="4812"/>
                  </a:lnTo>
                  <a:lnTo>
                    <a:pt x="6546" y="4763"/>
                  </a:lnTo>
                  <a:lnTo>
                    <a:pt x="6766" y="4738"/>
                  </a:lnTo>
                  <a:lnTo>
                    <a:pt x="6986" y="4714"/>
                  </a:lnTo>
                  <a:close/>
                  <a:moveTo>
                    <a:pt x="6497" y="0"/>
                  </a:moveTo>
                  <a:lnTo>
                    <a:pt x="6375" y="25"/>
                  </a:lnTo>
                  <a:lnTo>
                    <a:pt x="6253" y="49"/>
                  </a:lnTo>
                  <a:lnTo>
                    <a:pt x="6131" y="122"/>
                  </a:lnTo>
                  <a:lnTo>
                    <a:pt x="6033" y="196"/>
                  </a:lnTo>
                  <a:lnTo>
                    <a:pt x="5936" y="293"/>
                  </a:lnTo>
                  <a:lnTo>
                    <a:pt x="5862" y="391"/>
                  </a:lnTo>
                  <a:lnTo>
                    <a:pt x="5813" y="513"/>
                  </a:lnTo>
                  <a:lnTo>
                    <a:pt x="5789" y="635"/>
                  </a:lnTo>
                  <a:lnTo>
                    <a:pt x="5618" y="2076"/>
                  </a:lnTo>
                  <a:lnTo>
                    <a:pt x="5325" y="2174"/>
                  </a:lnTo>
                  <a:lnTo>
                    <a:pt x="5032" y="2296"/>
                  </a:lnTo>
                  <a:lnTo>
                    <a:pt x="4763" y="2418"/>
                  </a:lnTo>
                  <a:lnTo>
                    <a:pt x="4495" y="2565"/>
                  </a:lnTo>
                  <a:lnTo>
                    <a:pt x="3347" y="1661"/>
                  </a:lnTo>
                  <a:lnTo>
                    <a:pt x="3225" y="1588"/>
                  </a:lnTo>
                  <a:lnTo>
                    <a:pt x="3103" y="1539"/>
                  </a:lnTo>
                  <a:lnTo>
                    <a:pt x="2980" y="1514"/>
                  </a:lnTo>
                  <a:lnTo>
                    <a:pt x="2736" y="1514"/>
                  </a:lnTo>
                  <a:lnTo>
                    <a:pt x="2590" y="1563"/>
                  </a:lnTo>
                  <a:lnTo>
                    <a:pt x="2492" y="1637"/>
                  </a:lnTo>
                  <a:lnTo>
                    <a:pt x="2394" y="1710"/>
                  </a:lnTo>
                  <a:lnTo>
                    <a:pt x="1710" y="2394"/>
                  </a:lnTo>
                  <a:lnTo>
                    <a:pt x="1613" y="2491"/>
                  </a:lnTo>
                  <a:lnTo>
                    <a:pt x="1564" y="2614"/>
                  </a:lnTo>
                  <a:lnTo>
                    <a:pt x="1515" y="2736"/>
                  </a:lnTo>
                  <a:lnTo>
                    <a:pt x="1491" y="2858"/>
                  </a:lnTo>
                  <a:lnTo>
                    <a:pt x="1491" y="3004"/>
                  </a:lnTo>
                  <a:lnTo>
                    <a:pt x="1515" y="3126"/>
                  </a:lnTo>
                  <a:lnTo>
                    <a:pt x="1564" y="3249"/>
                  </a:lnTo>
                  <a:lnTo>
                    <a:pt x="1637" y="3346"/>
                  </a:lnTo>
                  <a:lnTo>
                    <a:pt x="2541" y="4494"/>
                  </a:lnTo>
                  <a:lnTo>
                    <a:pt x="2394" y="4763"/>
                  </a:lnTo>
                  <a:lnTo>
                    <a:pt x="2272" y="5056"/>
                  </a:lnTo>
                  <a:lnTo>
                    <a:pt x="2174" y="5349"/>
                  </a:lnTo>
                  <a:lnTo>
                    <a:pt x="2077" y="5642"/>
                  </a:lnTo>
                  <a:lnTo>
                    <a:pt x="636" y="5789"/>
                  </a:lnTo>
                  <a:lnTo>
                    <a:pt x="514" y="5837"/>
                  </a:lnTo>
                  <a:lnTo>
                    <a:pt x="392" y="5886"/>
                  </a:lnTo>
                  <a:lnTo>
                    <a:pt x="269" y="5959"/>
                  </a:lnTo>
                  <a:lnTo>
                    <a:pt x="172" y="6033"/>
                  </a:lnTo>
                  <a:lnTo>
                    <a:pt x="99" y="6155"/>
                  </a:lnTo>
                  <a:lnTo>
                    <a:pt x="50" y="6253"/>
                  </a:lnTo>
                  <a:lnTo>
                    <a:pt x="1" y="6399"/>
                  </a:lnTo>
                  <a:lnTo>
                    <a:pt x="1" y="6521"/>
                  </a:lnTo>
                  <a:lnTo>
                    <a:pt x="1" y="7474"/>
                  </a:lnTo>
                  <a:lnTo>
                    <a:pt x="1" y="7620"/>
                  </a:lnTo>
                  <a:lnTo>
                    <a:pt x="50" y="7742"/>
                  </a:lnTo>
                  <a:lnTo>
                    <a:pt x="99" y="7864"/>
                  </a:lnTo>
                  <a:lnTo>
                    <a:pt x="172" y="7962"/>
                  </a:lnTo>
                  <a:lnTo>
                    <a:pt x="269" y="8060"/>
                  </a:lnTo>
                  <a:lnTo>
                    <a:pt x="392" y="8133"/>
                  </a:lnTo>
                  <a:lnTo>
                    <a:pt x="514" y="8182"/>
                  </a:lnTo>
                  <a:lnTo>
                    <a:pt x="636" y="8206"/>
                  </a:lnTo>
                  <a:lnTo>
                    <a:pt x="2077" y="8377"/>
                  </a:lnTo>
                  <a:lnTo>
                    <a:pt x="2174" y="8670"/>
                  </a:lnTo>
                  <a:lnTo>
                    <a:pt x="2272" y="8939"/>
                  </a:lnTo>
                  <a:lnTo>
                    <a:pt x="2394" y="9232"/>
                  </a:lnTo>
                  <a:lnTo>
                    <a:pt x="2541" y="9501"/>
                  </a:lnTo>
                  <a:lnTo>
                    <a:pt x="1637" y="10649"/>
                  </a:lnTo>
                  <a:lnTo>
                    <a:pt x="1564" y="10771"/>
                  </a:lnTo>
                  <a:lnTo>
                    <a:pt x="1515" y="10893"/>
                  </a:lnTo>
                  <a:lnTo>
                    <a:pt x="1491" y="11015"/>
                  </a:lnTo>
                  <a:lnTo>
                    <a:pt x="1491" y="11137"/>
                  </a:lnTo>
                  <a:lnTo>
                    <a:pt x="1515" y="11259"/>
                  </a:lnTo>
                  <a:lnTo>
                    <a:pt x="1564" y="11381"/>
                  </a:lnTo>
                  <a:lnTo>
                    <a:pt x="1613" y="11504"/>
                  </a:lnTo>
                  <a:lnTo>
                    <a:pt x="1710" y="11601"/>
                  </a:lnTo>
                  <a:lnTo>
                    <a:pt x="2394" y="12285"/>
                  </a:lnTo>
                  <a:lnTo>
                    <a:pt x="2492" y="12383"/>
                  </a:lnTo>
                  <a:lnTo>
                    <a:pt x="2590" y="12432"/>
                  </a:lnTo>
                  <a:lnTo>
                    <a:pt x="2736" y="12480"/>
                  </a:lnTo>
                  <a:lnTo>
                    <a:pt x="2858" y="12505"/>
                  </a:lnTo>
                  <a:lnTo>
                    <a:pt x="2980" y="12505"/>
                  </a:lnTo>
                  <a:lnTo>
                    <a:pt x="3103" y="12456"/>
                  </a:lnTo>
                  <a:lnTo>
                    <a:pt x="3225" y="12407"/>
                  </a:lnTo>
                  <a:lnTo>
                    <a:pt x="3347" y="12358"/>
                  </a:lnTo>
                  <a:lnTo>
                    <a:pt x="4495" y="11455"/>
                  </a:lnTo>
                  <a:lnTo>
                    <a:pt x="4763" y="11577"/>
                  </a:lnTo>
                  <a:lnTo>
                    <a:pt x="5032" y="11723"/>
                  </a:lnTo>
                  <a:lnTo>
                    <a:pt x="5325" y="11821"/>
                  </a:lnTo>
                  <a:lnTo>
                    <a:pt x="5618" y="11919"/>
                  </a:lnTo>
                  <a:lnTo>
                    <a:pt x="5789" y="13360"/>
                  </a:lnTo>
                  <a:lnTo>
                    <a:pt x="5813" y="13482"/>
                  </a:lnTo>
                  <a:lnTo>
                    <a:pt x="5862" y="13604"/>
                  </a:lnTo>
                  <a:lnTo>
                    <a:pt x="5936" y="13726"/>
                  </a:lnTo>
                  <a:lnTo>
                    <a:pt x="6033" y="13824"/>
                  </a:lnTo>
                  <a:lnTo>
                    <a:pt x="6131" y="13897"/>
                  </a:lnTo>
                  <a:lnTo>
                    <a:pt x="6253" y="13946"/>
                  </a:lnTo>
                  <a:lnTo>
                    <a:pt x="6375" y="13995"/>
                  </a:lnTo>
                  <a:lnTo>
                    <a:pt x="7596" y="13995"/>
                  </a:lnTo>
                  <a:lnTo>
                    <a:pt x="7743" y="13946"/>
                  </a:lnTo>
                  <a:lnTo>
                    <a:pt x="7841" y="13897"/>
                  </a:lnTo>
                  <a:lnTo>
                    <a:pt x="7963" y="13824"/>
                  </a:lnTo>
                  <a:lnTo>
                    <a:pt x="8036" y="13726"/>
                  </a:lnTo>
                  <a:lnTo>
                    <a:pt x="8109" y="13604"/>
                  </a:lnTo>
                  <a:lnTo>
                    <a:pt x="8158" y="13482"/>
                  </a:lnTo>
                  <a:lnTo>
                    <a:pt x="8183" y="13360"/>
                  </a:lnTo>
                  <a:lnTo>
                    <a:pt x="8353" y="11919"/>
                  </a:lnTo>
                  <a:lnTo>
                    <a:pt x="8647" y="11821"/>
                  </a:lnTo>
                  <a:lnTo>
                    <a:pt x="8940" y="11723"/>
                  </a:lnTo>
                  <a:lnTo>
                    <a:pt x="9233" y="11577"/>
                  </a:lnTo>
                  <a:lnTo>
                    <a:pt x="9501" y="11455"/>
                  </a:lnTo>
                  <a:lnTo>
                    <a:pt x="10649" y="12358"/>
                  </a:lnTo>
                  <a:lnTo>
                    <a:pt x="10747" y="12407"/>
                  </a:lnTo>
                  <a:lnTo>
                    <a:pt x="10869" y="12456"/>
                  </a:lnTo>
                  <a:lnTo>
                    <a:pt x="10991" y="12505"/>
                  </a:lnTo>
                  <a:lnTo>
                    <a:pt x="11138" y="12505"/>
                  </a:lnTo>
                  <a:lnTo>
                    <a:pt x="11260" y="12480"/>
                  </a:lnTo>
                  <a:lnTo>
                    <a:pt x="11382" y="12432"/>
                  </a:lnTo>
                  <a:lnTo>
                    <a:pt x="11504" y="12383"/>
                  </a:lnTo>
                  <a:lnTo>
                    <a:pt x="11602" y="12285"/>
                  </a:lnTo>
                  <a:lnTo>
                    <a:pt x="12286" y="11601"/>
                  </a:lnTo>
                  <a:lnTo>
                    <a:pt x="12359" y="11504"/>
                  </a:lnTo>
                  <a:lnTo>
                    <a:pt x="12432" y="11381"/>
                  </a:lnTo>
                  <a:lnTo>
                    <a:pt x="12457" y="11259"/>
                  </a:lnTo>
                  <a:lnTo>
                    <a:pt x="12481" y="11137"/>
                  </a:lnTo>
                  <a:lnTo>
                    <a:pt x="12481" y="11015"/>
                  </a:lnTo>
                  <a:lnTo>
                    <a:pt x="12457" y="10893"/>
                  </a:lnTo>
                  <a:lnTo>
                    <a:pt x="12408" y="10771"/>
                  </a:lnTo>
                  <a:lnTo>
                    <a:pt x="12334" y="10649"/>
                  </a:lnTo>
                  <a:lnTo>
                    <a:pt x="11431" y="9501"/>
                  </a:lnTo>
                  <a:lnTo>
                    <a:pt x="11577" y="9232"/>
                  </a:lnTo>
                  <a:lnTo>
                    <a:pt x="11699" y="8939"/>
                  </a:lnTo>
                  <a:lnTo>
                    <a:pt x="11822" y="8670"/>
                  </a:lnTo>
                  <a:lnTo>
                    <a:pt x="11895" y="8377"/>
                  </a:lnTo>
                  <a:lnTo>
                    <a:pt x="13360" y="8206"/>
                  </a:lnTo>
                  <a:lnTo>
                    <a:pt x="13482" y="8182"/>
                  </a:lnTo>
                  <a:lnTo>
                    <a:pt x="13604" y="8133"/>
                  </a:lnTo>
                  <a:lnTo>
                    <a:pt x="13702" y="8060"/>
                  </a:lnTo>
                  <a:lnTo>
                    <a:pt x="13800" y="7962"/>
                  </a:lnTo>
                  <a:lnTo>
                    <a:pt x="13873" y="7864"/>
                  </a:lnTo>
                  <a:lnTo>
                    <a:pt x="13946" y="7742"/>
                  </a:lnTo>
                  <a:lnTo>
                    <a:pt x="13971" y="7620"/>
                  </a:lnTo>
                  <a:lnTo>
                    <a:pt x="13995" y="7474"/>
                  </a:lnTo>
                  <a:lnTo>
                    <a:pt x="13995" y="6521"/>
                  </a:lnTo>
                  <a:lnTo>
                    <a:pt x="13971" y="6399"/>
                  </a:lnTo>
                  <a:lnTo>
                    <a:pt x="13946" y="6253"/>
                  </a:lnTo>
                  <a:lnTo>
                    <a:pt x="13873" y="6155"/>
                  </a:lnTo>
                  <a:lnTo>
                    <a:pt x="13800" y="6033"/>
                  </a:lnTo>
                  <a:lnTo>
                    <a:pt x="13702" y="5959"/>
                  </a:lnTo>
                  <a:lnTo>
                    <a:pt x="13604" y="5886"/>
                  </a:lnTo>
                  <a:lnTo>
                    <a:pt x="13482" y="5837"/>
                  </a:lnTo>
                  <a:lnTo>
                    <a:pt x="13360" y="5789"/>
                  </a:lnTo>
                  <a:lnTo>
                    <a:pt x="11895" y="5642"/>
                  </a:lnTo>
                  <a:lnTo>
                    <a:pt x="11822" y="5349"/>
                  </a:lnTo>
                  <a:lnTo>
                    <a:pt x="11699" y="5056"/>
                  </a:lnTo>
                  <a:lnTo>
                    <a:pt x="11577" y="4763"/>
                  </a:lnTo>
                  <a:lnTo>
                    <a:pt x="11431" y="4494"/>
                  </a:lnTo>
                  <a:lnTo>
                    <a:pt x="12334" y="3346"/>
                  </a:lnTo>
                  <a:lnTo>
                    <a:pt x="12408" y="3249"/>
                  </a:lnTo>
                  <a:lnTo>
                    <a:pt x="12457" y="3126"/>
                  </a:lnTo>
                  <a:lnTo>
                    <a:pt x="12481" y="3004"/>
                  </a:lnTo>
                  <a:lnTo>
                    <a:pt x="12481" y="2858"/>
                  </a:lnTo>
                  <a:lnTo>
                    <a:pt x="12457" y="2736"/>
                  </a:lnTo>
                  <a:lnTo>
                    <a:pt x="12432" y="2614"/>
                  </a:lnTo>
                  <a:lnTo>
                    <a:pt x="12359" y="2491"/>
                  </a:lnTo>
                  <a:lnTo>
                    <a:pt x="12286" y="2394"/>
                  </a:lnTo>
                  <a:lnTo>
                    <a:pt x="11602" y="1710"/>
                  </a:lnTo>
                  <a:lnTo>
                    <a:pt x="11504" y="1637"/>
                  </a:lnTo>
                  <a:lnTo>
                    <a:pt x="11382" y="1563"/>
                  </a:lnTo>
                  <a:lnTo>
                    <a:pt x="11260" y="1514"/>
                  </a:lnTo>
                  <a:lnTo>
                    <a:pt x="10991" y="1514"/>
                  </a:lnTo>
                  <a:lnTo>
                    <a:pt x="10869" y="1539"/>
                  </a:lnTo>
                  <a:lnTo>
                    <a:pt x="10747" y="1588"/>
                  </a:lnTo>
                  <a:lnTo>
                    <a:pt x="10649" y="1661"/>
                  </a:lnTo>
                  <a:lnTo>
                    <a:pt x="9501" y="2565"/>
                  </a:lnTo>
                  <a:lnTo>
                    <a:pt x="9233" y="2418"/>
                  </a:lnTo>
                  <a:lnTo>
                    <a:pt x="8940" y="2296"/>
                  </a:lnTo>
                  <a:lnTo>
                    <a:pt x="8647" y="2174"/>
                  </a:lnTo>
                  <a:lnTo>
                    <a:pt x="8353" y="2076"/>
                  </a:lnTo>
                  <a:lnTo>
                    <a:pt x="8183" y="635"/>
                  </a:lnTo>
                  <a:lnTo>
                    <a:pt x="8158" y="513"/>
                  </a:lnTo>
                  <a:lnTo>
                    <a:pt x="8109" y="391"/>
                  </a:lnTo>
                  <a:lnTo>
                    <a:pt x="8036" y="293"/>
                  </a:lnTo>
                  <a:lnTo>
                    <a:pt x="7963" y="196"/>
                  </a:lnTo>
                  <a:lnTo>
                    <a:pt x="7841" y="122"/>
                  </a:lnTo>
                  <a:lnTo>
                    <a:pt x="7743" y="49"/>
                  </a:lnTo>
                  <a:lnTo>
                    <a:pt x="7596" y="25"/>
                  </a:lnTo>
                  <a:lnTo>
                    <a:pt x="74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1" name="Google Shape;4511;p31"/>
            <p:cNvSpPr/>
            <p:nvPr/>
          </p:nvSpPr>
          <p:spPr>
            <a:xfrm>
              <a:off x="5567825" y="3185975"/>
              <a:ext cx="199075" cy="199075"/>
            </a:xfrm>
            <a:custGeom>
              <a:avLst/>
              <a:gdLst/>
              <a:ahLst/>
              <a:cxnLst/>
              <a:rect l="l" t="t" r="r" b="b"/>
              <a:pathLst>
                <a:path w="7963" h="7963" extrusionOk="0">
                  <a:moveTo>
                    <a:pt x="3933" y="2296"/>
                  </a:moveTo>
                  <a:lnTo>
                    <a:pt x="4103" y="2321"/>
                  </a:lnTo>
                  <a:lnTo>
                    <a:pt x="4274" y="2321"/>
                  </a:lnTo>
                  <a:lnTo>
                    <a:pt x="4421" y="2370"/>
                  </a:lnTo>
                  <a:lnTo>
                    <a:pt x="4592" y="2419"/>
                  </a:lnTo>
                  <a:lnTo>
                    <a:pt x="4738" y="2492"/>
                  </a:lnTo>
                  <a:lnTo>
                    <a:pt x="4885" y="2565"/>
                  </a:lnTo>
                  <a:lnTo>
                    <a:pt x="5032" y="2663"/>
                  </a:lnTo>
                  <a:lnTo>
                    <a:pt x="5154" y="2785"/>
                  </a:lnTo>
                  <a:lnTo>
                    <a:pt x="5276" y="2883"/>
                  </a:lnTo>
                  <a:lnTo>
                    <a:pt x="5373" y="3029"/>
                  </a:lnTo>
                  <a:lnTo>
                    <a:pt x="5447" y="3151"/>
                  </a:lnTo>
                  <a:lnTo>
                    <a:pt x="5520" y="3298"/>
                  </a:lnTo>
                  <a:lnTo>
                    <a:pt x="5593" y="3444"/>
                  </a:lnTo>
                  <a:lnTo>
                    <a:pt x="5618" y="3615"/>
                  </a:lnTo>
                  <a:lnTo>
                    <a:pt x="5642" y="3762"/>
                  </a:lnTo>
                  <a:lnTo>
                    <a:pt x="5667" y="3933"/>
                  </a:lnTo>
                  <a:lnTo>
                    <a:pt x="5667" y="4079"/>
                  </a:lnTo>
                  <a:lnTo>
                    <a:pt x="5642" y="4250"/>
                  </a:lnTo>
                  <a:lnTo>
                    <a:pt x="5618" y="4421"/>
                  </a:lnTo>
                  <a:lnTo>
                    <a:pt x="5569" y="4568"/>
                  </a:lnTo>
                  <a:lnTo>
                    <a:pt x="5496" y="4739"/>
                  </a:lnTo>
                  <a:lnTo>
                    <a:pt x="5398" y="4885"/>
                  </a:lnTo>
                  <a:lnTo>
                    <a:pt x="5300" y="5007"/>
                  </a:lnTo>
                  <a:lnTo>
                    <a:pt x="5203" y="5154"/>
                  </a:lnTo>
                  <a:lnTo>
                    <a:pt x="5080" y="5252"/>
                  </a:lnTo>
                  <a:lnTo>
                    <a:pt x="4958" y="5349"/>
                  </a:lnTo>
                  <a:lnTo>
                    <a:pt x="4812" y="5447"/>
                  </a:lnTo>
                  <a:lnTo>
                    <a:pt x="4665" y="5520"/>
                  </a:lnTo>
                  <a:lnTo>
                    <a:pt x="4519" y="5569"/>
                  </a:lnTo>
                  <a:lnTo>
                    <a:pt x="4372" y="5618"/>
                  </a:lnTo>
                  <a:lnTo>
                    <a:pt x="4201" y="5642"/>
                  </a:lnTo>
                  <a:lnTo>
                    <a:pt x="4055" y="5667"/>
                  </a:lnTo>
                  <a:lnTo>
                    <a:pt x="3884" y="5642"/>
                  </a:lnTo>
                  <a:lnTo>
                    <a:pt x="3713" y="5642"/>
                  </a:lnTo>
                  <a:lnTo>
                    <a:pt x="3566" y="5594"/>
                  </a:lnTo>
                  <a:lnTo>
                    <a:pt x="3395" y="5545"/>
                  </a:lnTo>
                  <a:lnTo>
                    <a:pt x="3249" y="5471"/>
                  </a:lnTo>
                  <a:lnTo>
                    <a:pt x="3102" y="5398"/>
                  </a:lnTo>
                  <a:lnTo>
                    <a:pt x="2956" y="5300"/>
                  </a:lnTo>
                  <a:lnTo>
                    <a:pt x="2833" y="5178"/>
                  </a:lnTo>
                  <a:lnTo>
                    <a:pt x="2711" y="5081"/>
                  </a:lnTo>
                  <a:lnTo>
                    <a:pt x="2614" y="4934"/>
                  </a:lnTo>
                  <a:lnTo>
                    <a:pt x="2540" y="4812"/>
                  </a:lnTo>
                  <a:lnTo>
                    <a:pt x="2467" y="4665"/>
                  </a:lnTo>
                  <a:lnTo>
                    <a:pt x="2394" y="4519"/>
                  </a:lnTo>
                  <a:lnTo>
                    <a:pt x="2369" y="4348"/>
                  </a:lnTo>
                  <a:lnTo>
                    <a:pt x="2321" y="4201"/>
                  </a:lnTo>
                  <a:lnTo>
                    <a:pt x="2321" y="4030"/>
                  </a:lnTo>
                  <a:lnTo>
                    <a:pt x="2321" y="3884"/>
                  </a:lnTo>
                  <a:lnTo>
                    <a:pt x="2345" y="3713"/>
                  </a:lnTo>
                  <a:lnTo>
                    <a:pt x="2369" y="3542"/>
                  </a:lnTo>
                  <a:lnTo>
                    <a:pt x="2418" y="3395"/>
                  </a:lnTo>
                  <a:lnTo>
                    <a:pt x="2492" y="3224"/>
                  </a:lnTo>
                  <a:lnTo>
                    <a:pt x="2589" y="3078"/>
                  </a:lnTo>
                  <a:lnTo>
                    <a:pt x="2687" y="2956"/>
                  </a:lnTo>
                  <a:lnTo>
                    <a:pt x="2785" y="2809"/>
                  </a:lnTo>
                  <a:lnTo>
                    <a:pt x="2907" y="2712"/>
                  </a:lnTo>
                  <a:lnTo>
                    <a:pt x="3029" y="2614"/>
                  </a:lnTo>
                  <a:lnTo>
                    <a:pt x="3175" y="2516"/>
                  </a:lnTo>
                  <a:lnTo>
                    <a:pt x="3322" y="2443"/>
                  </a:lnTo>
                  <a:lnTo>
                    <a:pt x="3468" y="2394"/>
                  </a:lnTo>
                  <a:lnTo>
                    <a:pt x="3615" y="2345"/>
                  </a:lnTo>
                  <a:lnTo>
                    <a:pt x="3786" y="2321"/>
                  </a:lnTo>
                  <a:lnTo>
                    <a:pt x="3933" y="2296"/>
                  </a:lnTo>
                  <a:close/>
                  <a:moveTo>
                    <a:pt x="3053" y="1"/>
                  </a:moveTo>
                  <a:lnTo>
                    <a:pt x="2980" y="25"/>
                  </a:lnTo>
                  <a:lnTo>
                    <a:pt x="2443" y="196"/>
                  </a:lnTo>
                  <a:lnTo>
                    <a:pt x="2369" y="220"/>
                  </a:lnTo>
                  <a:lnTo>
                    <a:pt x="2296" y="269"/>
                  </a:lnTo>
                  <a:lnTo>
                    <a:pt x="2198" y="391"/>
                  </a:lnTo>
                  <a:lnTo>
                    <a:pt x="2150" y="538"/>
                  </a:lnTo>
                  <a:lnTo>
                    <a:pt x="2150" y="611"/>
                  </a:lnTo>
                  <a:lnTo>
                    <a:pt x="2150" y="684"/>
                  </a:lnTo>
                  <a:lnTo>
                    <a:pt x="2394" y="1832"/>
                  </a:lnTo>
                  <a:lnTo>
                    <a:pt x="2223" y="1954"/>
                  </a:lnTo>
                  <a:lnTo>
                    <a:pt x="2076" y="2101"/>
                  </a:lnTo>
                  <a:lnTo>
                    <a:pt x="1002" y="1686"/>
                  </a:lnTo>
                  <a:lnTo>
                    <a:pt x="928" y="1686"/>
                  </a:lnTo>
                  <a:lnTo>
                    <a:pt x="831" y="1661"/>
                  </a:lnTo>
                  <a:lnTo>
                    <a:pt x="684" y="1710"/>
                  </a:lnTo>
                  <a:lnTo>
                    <a:pt x="562" y="1784"/>
                  </a:lnTo>
                  <a:lnTo>
                    <a:pt x="513" y="1832"/>
                  </a:lnTo>
                  <a:lnTo>
                    <a:pt x="464" y="1906"/>
                  </a:lnTo>
                  <a:lnTo>
                    <a:pt x="220" y="2394"/>
                  </a:lnTo>
                  <a:lnTo>
                    <a:pt x="196" y="2467"/>
                  </a:lnTo>
                  <a:lnTo>
                    <a:pt x="171" y="2541"/>
                  </a:lnTo>
                  <a:lnTo>
                    <a:pt x="196" y="2712"/>
                  </a:lnTo>
                  <a:lnTo>
                    <a:pt x="245" y="2834"/>
                  </a:lnTo>
                  <a:lnTo>
                    <a:pt x="293" y="2907"/>
                  </a:lnTo>
                  <a:lnTo>
                    <a:pt x="367" y="2956"/>
                  </a:lnTo>
                  <a:lnTo>
                    <a:pt x="1344" y="3591"/>
                  </a:lnTo>
                  <a:lnTo>
                    <a:pt x="1319" y="3786"/>
                  </a:lnTo>
                  <a:lnTo>
                    <a:pt x="1295" y="4006"/>
                  </a:lnTo>
                  <a:lnTo>
                    <a:pt x="245" y="4494"/>
                  </a:lnTo>
                  <a:lnTo>
                    <a:pt x="196" y="4519"/>
                  </a:lnTo>
                  <a:lnTo>
                    <a:pt x="123" y="4568"/>
                  </a:lnTo>
                  <a:lnTo>
                    <a:pt x="49" y="4714"/>
                  </a:lnTo>
                  <a:lnTo>
                    <a:pt x="0" y="4861"/>
                  </a:lnTo>
                  <a:lnTo>
                    <a:pt x="25" y="4934"/>
                  </a:lnTo>
                  <a:lnTo>
                    <a:pt x="25" y="5007"/>
                  </a:lnTo>
                  <a:lnTo>
                    <a:pt x="220" y="5545"/>
                  </a:lnTo>
                  <a:lnTo>
                    <a:pt x="245" y="5594"/>
                  </a:lnTo>
                  <a:lnTo>
                    <a:pt x="293" y="5667"/>
                  </a:lnTo>
                  <a:lnTo>
                    <a:pt x="391" y="5764"/>
                  </a:lnTo>
                  <a:lnTo>
                    <a:pt x="538" y="5813"/>
                  </a:lnTo>
                  <a:lnTo>
                    <a:pt x="684" y="5813"/>
                  </a:lnTo>
                  <a:lnTo>
                    <a:pt x="1832" y="5569"/>
                  </a:lnTo>
                  <a:lnTo>
                    <a:pt x="1954" y="5740"/>
                  </a:lnTo>
                  <a:lnTo>
                    <a:pt x="2101" y="5887"/>
                  </a:lnTo>
                  <a:lnTo>
                    <a:pt x="1710" y="6986"/>
                  </a:lnTo>
                  <a:lnTo>
                    <a:pt x="1686" y="7059"/>
                  </a:lnTo>
                  <a:lnTo>
                    <a:pt x="1686" y="7132"/>
                  </a:lnTo>
                  <a:lnTo>
                    <a:pt x="1710" y="7279"/>
                  </a:lnTo>
                  <a:lnTo>
                    <a:pt x="1783" y="7401"/>
                  </a:lnTo>
                  <a:lnTo>
                    <a:pt x="1857" y="7450"/>
                  </a:lnTo>
                  <a:lnTo>
                    <a:pt x="1905" y="7499"/>
                  </a:lnTo>
                  <a:lnTo>
                    <a:pt x="2418" y="7743"/>
                  </a:lnTo>
                  <a:lnTo>
                    <a:pt x="2492" y="7792"/>
                  </a:lnTo>
                  <a:lnTo>
                    <a:pt x="2711" y="7792"/>
                  </a:lnTo>
                  <a:lnTo>
                    <a:pt x="2858" y="7718"/>
                  </a:lnTo>
                  <a:lnTo>
                    <a:pt x="2907" y="7669"/>
                  </a:lnTo>
                  <a:lnTo>
                    <a:pt x="2956" y="7621"/>
                  </a:lnTo>
                  <a:lnTo>
                    <a:pt x="3591" y="6644"/>
                  </a:lnTo>
                  <a:lnTo>
                    <a:pt x="3810" y="6668"/>
                  </a:lnTo>
                  <a:lnTo>
                    <a:pt x="4006" y="6668"/>
                  </a:lnTo>
                  <a:lnTo>
                    <a:pt x="4494" y="7718"/>
                  </a:lnTo>
                  <a:lnTo>
                    <a:pt x="4543" y="7792"/>
                  </a:lnTo>
                  <a:lnTo>
                    <a:pt x="4592" y="7840"/>
                  </a:lnTo>
                  <a:lnTo>
                    <a:pt x="4714" y="7914"/>
                  </a:lnTo>
                  <a:lnTo>
                    <a:pt x="4861" y="7963"/>
                  </a:lnTo>
                  <a:lnTo>
                    <a:pt x="4934" y="7963"/>
                  </a:lnTo>
                  <a:lnTo>
                    <a:pt x="5007" y="7938"/>
                  </a:lnTo>
                  <a:lnTo>
                    <a:pt x="5544" y="7767"/>
                  </a:lnTo>
                  <a:lnTo>
                    <a:pt x="5618" y="7743"/>
                  </a:lnTo>
                  <a:lnTo>
                    <a:pt x="5667" y="7694"/>
                  </a:lnTo>
                  <a:lnTo>
                    <a:pt x="5764" y="7572"/>
                  </a:lnTo>
                  <a:lnTo>
                    <a:pt x="5838" y="7425"/>
                  </a:lnTo>
                  <a:lnTo>
                    <a:pt x="5838" y="7352"/>
                  </a:lnTo>
                  <a:lnTo>
                    <a:pt x="5838" y="7279"/>
                  </a:lnTo>
                  <a:lnTo>
                    <a:pt x="5593" y="6131"/>
                  </a:lnTo>
                  <a:lnTo>
                    <a:pt x="5740" y="6009"/>
                  </a:lnTo>
                  <a:lnTo>
                    <a:pt x="5911" y="5862"/>
                  </a:lnTo>
                  <a:lnTo>
                    <a:pt x="6985" y="6277"/>
                  </a:lnTo>
                  <a:lnTo>
                    <a:pt x="7059" y="6277"/>
                  </a:lnTo>
                  <a:lnTo>
                    <a:pt x="7132" y="6302"/>
                  </a:lnTo>
                  <a:lnTo>
                    <a:pt x="7278" y="6253"/>
                  </a:lnTo>
                  <a:lnTo>
                    <a:pt x="7425" y="6180"/>
                  </a:lnTo>
                  <a:lnTo>
                    <a:pt x="7474" y="6131"/>
                  </a:lnTo>
                  <a:lnTo>
                    <a:pt x="7523" y="6058"/>
                  </a:lnTo>
                  <a:lnTo>
                    <a:pt x="7767" y="5545"/>
                  </a:lnTo>
                  <a:lnTo>
                    <a:pt x="7791" y="5496"/>
                  </a:lnTo>
                  <a:lnTo>
                    <a:pt x="7816" y="5398"/>
                  </a:lnTo>
                  <a:lnTo>
                    <a:pt x="7791" y="5252"/>
                  </a:lnTo>
                  <a:lnTo>
                    <a:pt x="7718" y="5129"/>
                  </a:lnTo>
                  <a:lnTo>
                    <a:pt x="7669" y="5056"/>
                  </a:lnTo>
                  <a:lnTo>
                    <a:pt x="7620" y="5007"/>
                  </a:lnTo>
                  <a:lnTo>
                    <a:pt x="6643" y="4372"/>
                  </a:lnTo>
                  <a:lnTo>
                    <a:pt x="6668" y="4177"/>
                  </a:lnTo>
                  <a:lnTo>
                    <a:pt x="6668" y="3957"/>
                  </a:lnTo>
                  <a:lnTo>
                    <a:pt x="7718" y="3469"/>
                  </a:lnTo>
                  <a:lnTo>
                    <a:pt x="7791" y="3444"/>
                  </a:lnTo>
                  <a:lnTo>
                    <a:pt x="7865" y="3395"/>
                  </a:lnTo>
                  <a:lnTo>
                    <a:pt x="7938" y="3249"/>
                  </a:lnTo>
                  <a:lnTo>
                    <a:pt x="7962" y="3102"/>
                  </a:lnTo>
                  <a:lnTo>
                    <a:pt x="7962" y="3029"/>
                  </a:lnTo>
                  <a:lnTo>
                    <a:pt x="7962" y="2956"/>
                  </a:lnTo>
                  <a:lnTo>
                    <a:pt x="7767" y="2419"/>
                  </a:lnTo>
                  <a:lnTo>
                    <a:pt x="7743" y="2345"/>
                  </a:lnTo>
                  <a:lnTo>
                    <a:pt x="7694" y="2296"/>
                  </a:lnTo>
                  <a:lnTo>
                    <a:pt x="7572" y="2199"/>
                  </a:lnTo>
                  <a:lnTo>
                    <a:pt x="7449" y="2150"/>
                  </a:lnTo>
                  <a:lnTo>
                    <a:pt x="7278" y="2150"/>
                  </a:lnTo>
                  <a:lnTo>
                    <a:pt x="6155" y="2394"/>
                  </a:lnTo>
                  <a:lnTo>
                    <a:pt x="6033" y="2223"/>
                  </a:lnTo>
                  <a:lnTo>
                    <a:pt x="5886" y="2077"/>
                  </a:lnTo>
                  <a:lnTo>
                    <a:pt x="6277" y="978"/>
                  </a:lnTo>
                  <a:lnTo>
                    <a:pt x="6302" y="904"/>
                  </a:lnTo>
                  <a:lnTo>
                    <a:pt x="6302" y="831"/>
                  </a:lnTo>
                  <a:lnTo>
                    <a:pt x="6277" y="684"/>
                  </a:lnTo>
                  <a:lnTo>
                    <a:pt x="6179" y="562"/>
                  </a:lnTo>
                  <a:lnTo>
                    <a:pt x="6131" y="489"/>
                  </a:lnTo>
                  <a:lnTo>
                    <a:pt x="6082" y="465"/>
                  </a:lnTo>
                  <a:lnTo>
                    <a:pt x="5569" y="196"/>
                  </a:lnTo>
                  <a:lnTo>
                    <a:pt x="5496" y="172"/>
                  </a:lnTo>
                  <a:lnTo>
                    <a:pt x="5276" y="172"/>
                  </a:lnTo>
                  <a:lnTo>
                    <a:pt x="5129" y="245"/>
                  </a:lnTo>
                  <a:lnTo>
                    <a:pt x="5080" y="294"/>
                  </a:lnTo>
                  <a:lnTo>
                    <a:pt x="5032" y="343"/>
                  </a:lnTo>
                  <a:lnTo>
                    <a:pt x="4397" y="1319"/>
                  </a:lnTo>
                  <a:lnTo>
                    <a:pt x="4177" y="1295"/>
                  </a:lnTo>
                  <a:lnTo>
                    <a:pt x="3981" y="1295"/>
                  </a:lnTo>
                  <a:lnTo>
                    <a:pt x="3493" y="245"/>
                  </a:lnTo>
                  <a:lnTo>
                    <a:pt x="3444" y="172"/>
                  </a:lnTo>
                  <a:lnTo>
                    <a:pt x="3395" y="123"/>
                  </a:lnTo>
                  <a:lnTo>
                    <a:pt x="3273" y="49"/>
                  </a:lnTo>
                  <a:lnTo>
                    <a:pt x="312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12" name="Google Shape;4512;p31"/>
          <p:cNvSpPr txBox="1"/>
          <p:nvPr/>
        </p:nvSpPr>
        <p:spPr>
          <a:xfrm>
            <a:off x="8794650" y="4811000"/>
            <a:ext cx="349200" cy="332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sz="800">
                <a:solidFill>
                  <a:srgbClr val="FFFFFF"/>
                </a:solidFill>
                <a:latin typeface="Titillium Web"/>
                <a:ea typeface="Titillium Web"/>
                <a:cs typeface="Titillium Web"/>
                <a:sym typeface="Titillium Web"/>
              </a:rPr>
              <a:t>19</a:t>
            </a:fld>
            <a:endParaRPr sz="800">
              <a:solidFill>
                <a:srgbClr val="FFFFFF"/>
              </a:solidFill>
              <a:latin typeface="Titillium Web"/>
              <a:ea typeface="Titillium Web"/>
              <a:cs typeface="Titillium Web"/>
              <a:sym typeface="Titillium Web"/>
            </a:endParaRPr>
          </a:p>
        </p:txBody>
      </p:sp>
      <p:pic>
        <p:nvPicPr>
          <p:cNvPr id="4513" name="Google Shape;4513;p31"/>
          <p:cNvPicPr preferRelativeResize="0"/>
          <p:nvPr/>
        </p:nvPicPr>
        <p:blipFill>
          <a:blip r:embed="rId4">
            <a:alphaModFix/>
          </a:blip>
          <a:stretch>
            <a:fillRect/>
          </a:stretch>
        </p:blipFill>
        <p:spPr>
          <a:xfrm>
            <a:off x="8482950" y="4863696"/>
            <a:ext cx="311700" cy="2270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4"/>
          <p:cNvSpPr txBox="1">
            <a:spLocks noGrp="1"/>
          </p:cNvSpPr>
          <p:nvPr>
            <p:ph type="title"/>
          </p:nvPr>
        </p:nvSpPr>
        <p:spPr>
          <a:xfrm>
            <a:off x="787200" y="714800"/>
            <a:ext cx="6718200" cy="485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Project Inspiration</a:t>
            </a:r>
            <a:endParaRPr/>
          </a:p>
        </p:txBody>
      </p:sp>
      <p:grpSp>
        <p:nvGrpSpPr>
          <p:cNvPr id="97" name="Google Shape;97;p14"/>
          <p:cNvGrpSpPr/>
          <p:nvPr/>
        </p:nvGrpSpPr>
        <p:grpSpPr>
          <a:xfrm>
            <a:off x="8429172" y="372521"/>
            <a:ext cx="333129" cy="472360"/>
            <a:chOff x="6730350" y="2315900"/>
            <a:chExt cx="257700" cy="420100"/>
          </a:xfrm>
        </p:grpSpPr>
        <p:sp>
          <p:nvSpPr>
            <p:cNvPr id="98" name="Google Shape;98;p14"/>
            <p:cNvSpPr/>
            <p:nvPr/>
          </p:nvSpPr>
          <p:spPr>
            <a:xfrm>
              <a:off x="6807900" y="2671250"/>
              <a:ext cx="102600" cy="22625"/>
            </a:xfrm>
            <a:custGeom>
              <a:avLst/>
              <a:gdLst/>
              <a:ahLst/>
              <a:cxnLst/>
              <a:rect l="l" t="t" r="r" b="b"/>
              <a:pathLst>
                <a:path w="4104" h="905" extrusionOk="0">
                  <a:moveTo>
                    <a:pt x="1" y="1"/>
                  </a:moveTo>
                  <a:lnTo>
                    <a:pt x="1" y="905"/>
                  </a:lnTo>
                  <a:lnTo>
                    <a:pt x="4104" y="905"/>
                  </a:lnTo>
                  <a:lnTo>
                    <a:pt x="410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4"/>
            <p:cNvSpPr/>
            <p:nvPr/>
          </p:nvSpPr>
          <p:spPr>
            <a:xfrm>
              <a:off x="6807900" y="2636450"/>
              <a:ext cx="102600" cy="22625"/>
            </a:xfrm>
            <a:custGeom>
              <a:avLst/>
              <a:gdLst/>
              <a:ahLst/>
              <a:cxnLst/>
              <a:rect l="l" t="t" r="r" b="b"/>
              <a:pathLst>
                <a:path w="4104" h="905" extrusionOk="0">
                  <a:moveTo>
                    <a:pt x="1" y="1"/>
                  </a:moveTo>
                  <a:lnTo>
                    <a:pt x="1" y="905"/>
                  </a:lnTo>
                  <a:lnTo>
                    <a:pt x="4104" y="905"/>
                  </a:lnTo>
                  <a:lnTo>
                    <a:pt x="410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4"/>
            <p:cNvSpPr/>
            <p:nvPr/>
          </p:nvSpPr>
          <p:spPr>
            <a:xfrm>
              <a:off x="6807900" y="2706075"/>
              <a:ext cx="102600" cy="29925"/>
            </a:xfrm>
            <a:custGeom>
              <a:avLst/>
              <a:gdLst/>
              <a:ahLst/>
              <a:cxnLst/>
              <a:rect l="l" t="t" r="r" b="b"/>
              <a:pathLst>
                <a:path w="4104" h="1197" extrusionOk="0">
                  <a:moveTo>
                    <a:pt x="1" y="0"/>
                  </a:moveTo>
                  <a:lnTo>
                    <a:pt x="1" y="171"/>
                  </a:lnTo>
                  <a:lnTo>
                    <a:pt x="25" y="318"/>
                  </a:lnTo>
                  <a:lnTo>
                    <a:pt x="98" y="464"/>
                  </a:lnTo>
                  <a:lnTo>
                    <a:pt x="196" y="586"/>
                  </a:lnTo>
                  <a:lnTo>
                    <a:pt x="343" y="660"/>
                  </a:lnTo>
                  <a:lnTo>
                    <a:pt x="1881" y="1172"/>
                  </a:lnTo>
                  <a:lnTo>
                    <a:pt x="2052" y="1197"/>
                  </a:lnTo>
                  <a:lnTo>
                    <a:pt x="2223" y="1172"/>
                  </a:lnTo>
                  <a:lnTo>
                    <a:pt x="3762" y="660"/>
                  </a:lnTo>
                  <a:lnTo>
                    <a:pt x="3908" y="586"/>
                  </a:lnTo>
                  <a:lnTo>
                    <a:pt x="4006" y="464"/>
                  </a:lnTo>
                  <a:lnTo>
                    <a:pt x="4079" y="318"/>
                  </a:lnTo>
                  <a:lnTo>
                    <a:pt x="4104" y="171"/>
                  </a:lnTo>
                  <a:lnTo>
                    <a:pt x="410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4"/>
            <p:cNvSpPr/>
            <p:nvPr/>
          </p:nvSpPr>
          <p:spPr>
            <a:xfrm>
              <a:off x="6811575" y="2463675"/>
              <a:ext cx="95275" cy="160600"/>
            </a:xfrm>
            <a:custGeom>
              <a:avLst/>
              <a:gdLst/>
              <a:ahLst/>
              <a:cxnLst/>
              <a:rect l="l" t="t" r="r" b="b"/>
              <a:pathLst>
                <a:path w="3811" h="6424" extrusionOk="0">
                  <a:moveTo>
                    <a:pt x="1905" y="0"/>
                  </a:moveTo>
                  <a:lnTo>
                    <a:pt x="928" y="831"/>
                  </a:lnTo>
                  <a:lnTo>
                    <a:pt x="855" y="879"/>
                  </a:lnTo>
                  <a:lnTo>
                    <a:pt x="782" y="904"/>
                  </a:lnTo>
                  <a:lnTo>
                    <a:pt x="684" y="879"/>
                  </a:lnTo>
                  <a:lnTo>
                    <a:pt x="611" y="831"/>
                  </a:lnTo>
                  <a:lnTo>
                    <a:pt x="0" y="318"/>
                  </a:lnTo>
                  <a:lnTo>
                    <a:pt x="1319" y="6423"/>
                  </a:lnTo>
                  <a:lnTo>
                    <a:pt x="2491" y="6423"/>
                  </a:lnTo>
                  <a:lnTo>
                    <a:pt x="3810" y="318"/>
                  </a:lnTo>
                  <a:lnTo>
                    <a:pt x="3200" y="831"/>
                  </a:lnTo>
                  <a:lnTo>
                    <a:pt x="3126" y="879"/>
                  </a:lnTo>
                  <a:lnTo>
                    <a:pt x="3029" y="904"/>
                  </a:lnTo>
                  <a:lnTo>
                    <a:pt x="2955" y="879"/>
                  </a:lnTo>
                  <a:lnTo>
                    <a:pt x="2882" y="831"/>
                  </a:lnTo>
                  <a:lnTo>
                    <a:pt x="19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4"/>
            <p:cNvSpPr/>
            <p:nvPr/>
          </p:nvSpPr>
          <p:spPr>
            <a:xfrm>
              <a:off x="6730350" y="2315900"/>
              <a:ext cx="257700" cy="308375"/>
            </a:xfrm>
            <a:custGeom>
              <a:avLst/>
              <a:gdLst/>
              <a:ahLst/>
              <a:cxnLst/>
              <a:rect l="l" t="t" r="r" b="b"/>
              <a:pathLst>
                <a:path w="10308" h="12335" extrusionOk="0">
                  <a:moveTo>
                    <a:pt x="5154" y="1"/>
                  </a:moveTo>
                  <a:lnTo>
                    <a:pt x="4617" y="25"/>
                  </a:lnTo>
                  <a:lnTo>
                    <a:pt x="4128" y="98"/>
                  </a:lnTo>
                  <a:lnTo>
                    <a:pt x="3615" y="245"/>
                  </a:lnTo>
                  <a:lnTo>
                    <a:pt x="3151" y="416"/>
                  </a:lnTo>
                  <a:lnTo>
                    <a:pt x="2712" y="636"/>
                  </a:lnTo>
                  <a:lnTo>
                    <a:pt x="2272" y="880"/>
                  </a:lnTo>
                  <a:lnTo>
                    <a:pt x="1881" y="1173"/>
                  </a:lnTo>
                  <a:lnTo>
                    <a:pt x="1515" y="1515"/>
                  </a:lnTo>
                  <a:lnTo>
                    <a:pt x="1198" y="1881"/>
                  </a:lnTo>
                  <a:lnTo>
                    <a:pt x="880" y="2272"/>
                  </a:lnTo>
                  <a:lnTo>
                    <a:pt x="636" y="2687"/>
                  </a:lnTo>
                  <a:lnTo>
                    <a:pt x="416" y="3151"/>
                  </a:lnTo>
                  <a:lnTo>
                    <a:pt x="245" y="3615"/>
                  </a:lnTo>
                  <a:lnTo>
                    <a:pt x="123" y="4104"/>
                  </a:lnTo>
                  <a:lnTo>
                    <a:pt x="50" y="4617"/>
                  </a:lnTo>
                  <a:lnTo>
                    <a:pt x="1" y="5154"/>
                  </a:lnTo>
                  <a:lnTo>
                    <a:pt x="25" y="5423"/>
                  </a:lnTo>
                  <a:lnTo>
                    <a:pt x="50" y="5691"/>
                  </a:lnTo>
                  <a:lnTo>
                    <a:pt x="123" y="6204"/>
                  </a:lnTo>
                  <a:lnTo>
                    <a:pt x="245" y="6693"/>
                  </a:lnTo>
                  <a:lnTo>
                    <a:pt x="416" y="7132"/>
                  </a:lnTo>
                  <a:lnTo>
                    <a:pt x="636" y="7572"/>
                  </a:lnTo>
                  <a:lnTo>
                    <a:pt x="856" y="7963"/>
                  </a:lnTo>
                  <a:lnTo>
                    <a:pt x="1100" y="8353"/>
                  </a:lnTo>
                  <a:lnTo>
                    <a:pt x="1369" y="8744"/>
                  </a:lnTo>
                  <a:lnTo>
                    <a:pt x="1906" y="9526"/>
                  </a:lnTo>
                  <a:lnTo>
                    <a:pt x="2150" y="9941"/>
                  </a:lnTo>
                  <a:lnTo>
                    <a:pt x="2394" y="10356"/>
                  </a:lnTo>
                  <a:lnTo>
                    <a:pt x="2614" y="10796"/>
                  </a:lnTo>
                  <a:lnTo>
                    <a:pt x="2810" y="11284"/>
                  </a:lnTo>
                  <a:lnTo>
                    <a:pt x="2980" y="11797"/>
                  </a:lnTo>
                  <a:lnTo>
                    <a:pt x="3103" y="12334"/>
                  </a:lnTo>
                  <a:lnTo>
                    <a:pt x="4079" y="12334"/>
                  </a:lnTo>
                  <a:lnTo>
                    <a:pt x="3249" y="8500"/>
                  </a:lnTo>
                  <a:lnTo>
                    <a:pt x="2663" y="5642"/>
                  </a:lnTo>
                  <a:lnTo>
                    <a:pt x="2663" y="5520"/>
                  </a:lnTo>
                  <a:lnTo>
                    <a:pt x="2712" y="5423"/>
                  </a:lnTo>
                  <a:lnTo>
                    <a:pt x="2785" y="5374"/>
                  </a:lnTo>
                  <a:lnTo>
                    <a:pt x="2883" y="5349"/>
                  </a:lnTo>
                  <a:lnTo>
                    <a:pt x="2956" y="5349"/>
                  </a:lnTo>
                  <a:lnTo>
                    <a:pt x="3054" y="5398"/>
                  </a:lnTo>
                  <a:lnTo>
                    <a:pt x="4031" y="6253"/>
                  </a:lnTo>
                  <a:lnTo>
                    <a:pt x="4983" y="5398"/>
                  </a:lnTo>
                  <a:lnTo>
                    <a:pt x="5081" y="5349"/>
                  </a:lnTo>
                  <a:lnTo>
                    <a:pt x="5227" y="5349"/>
                  </a:lnTo>
                  <a:lnTo>
                    <a:pt x="5325" y="5398"/>
                  </a:lnTo>
                  <a:lnTo>
                    <a:pt x="6278" y="6253"/>
                  </a:lnTo>
                  <a:lnTo>
                    <a:pt x="7254" y="5398"/>
                  </a:lnTo>
                  <a:lnTo>
                    <a:pt x="7352" y="5349"/>
                  </a:lnTo>
                  <a:lnTo>
                    <a:pt x="7425" y="5349"/>
                  </a:lnTo>
                  <a:lnTo>
                    <a:pt x="7523" y="5374"/>
                  </a:lnTo>
                  <a:lnTo>
                    <a:pt x="7596" y="5423"/>
                  </a:lnTo>
                  <a:lnTo>
                    <a:pt x="7645" y="5520"/>
                  </a:lnTo>
                  <a:lnTo>
                    <a:pt x="7645" y="5642"/>
                  </a:lnTo>
                  <a:lnTo>
                    <a:pt x="7059" y="8500"/>
                  </a:lnTo>
                  <a:lnTo>
                    <a:pt x="6229" y="12334"/>
                  </a:lnTo>
                  <a:lnTo>
                    <a:pt x="7206" y="12334"/>
                  </a:lnTo>
                  <a:lnTo>
                    <a:pt x="7328" y="11797"/>
                  </a:lnTo>
                  <a:lnTo>
                    <a:pt x="7499" y="11284"/>
                  </a:lnTo>
                  <a:lnTo>
                    <a:pt x="7694" y="10796"/>
                  </a:lnTo>
                  <a:lnTo>
                    <a:pt x="7914" y="10356"/>
                  </a:lnTo>
                  <a:lnTo>
                    <a:pt x="8158" y="9941"/>
                  </a:lnTo>
                  <a:lnTo>
                    <a:pt x="8402" y="9526"/>
                  </a:lnTo>
                  <a:lnTo>
                    <a:pt x="8940" y="8744"/>
                  </a:lnTo>
                  <a:lnTo>
                    <a:pt x="9208" y="8353"/>
                  </a:lnTo>
                  <a:lnTo>
                    <a:pt x="9453" y="7963"/>
                  </a:lnTo>
                  <a:lnTo>
                    <a:pt x="9672" y="7572"/>
                  </a:lnTo>
                  <a:lnTo>
                    <a:pt x="9892" y="7132"/>
                  </a:lnTo>
                  <a:lnTo>
                    <a:pt x="10063" y="6693"/>
                  </a:lnTo>
                  <a:lnTo>
                    <a:pt x="10185" y="6204"/>
                  </a:lnTo>
                  <a:lnTo>
                    <a:pt x="10259" y="5691"/>
                  </a:lnTo>
                  <a:lnTo>
                    <a:pt x="10283" y="5423"/>
                  </a:lnTo>
                  <a:lnTo>
                    <a:pt x="10307" y="5154"/>
                  </a:lnTo>
                  <a:lnTo>
                    <a:pt x="10259" y="4617"/>
                  </a:lnTo>
                  <a:lnTo>
                    <a:pt x="10185" y="4104"/>
                  </a:lnTo>
                  <a:lnTo>
                    <a:pt x="10063" y="3615"/>
                  </a:lnTo>
                  <a:lnTo>
                    <a:pt x="9892" y="3151"/>
                  </a:lnTo>
                  <a:lnTo>
                    <a:pt x="9672" y="2687"/>
                  </a:lnTo>
                  <a:lnTo>
                    <a:pt x="9428" y="2272"/>
                  </a:lnTo>
                  <a:lnTo>
                    <a:pt x="9111" y="1881"/>
                  </a:lnTo>
                  <a:lnTo>
                    <a:pt x="8793" y="1515"/>
                  </a:lnTo>
                  <a:lnTo>
                    <a:pt x="8427" y="1173"/>
                  </a:lnTo>
                  <a:lnTo>
                    <a:pt x="8036" y="880"/>
                  </a:lnTo>
                  <a:lnTo>
                    <a:pt x="7596" y="636"/>
                  </a:lnTo>
                  <a:lnTo>
                    <a:pt x="7157" y="416"/>
                  </a:lnTo>
                  <a:lnTo>
                    <a:pt x="6693" y="245"/>
                  </a:lnTo>
                  <a:lnTo>
                    <a:pt x="6180" y="98"/>
                  </a:lnTo>
                  <a:lnTo>
                    <a:pt x="5691" y="25"/>
                  </a:lnTo>
                  <a:lnTo>
                    <a:pt x="51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3" name="Google Shape;103;p14"/>
          <p:cNvPicPr preferRelativeResize="0"/>
          <p:nvPr/>
        </p:nvPicPr>
        <p:blipFill>
          <a:blip r:embed="rId3">
            <a:alphaModFix/>
          </a:blip>
          <a:stretch>
            <a:fillRect/>
          </a:stretch>
        </p:blipFill>
        <p:spPr>
          <a:xfrm>
            <a:off x="6175500" y="2195100"/>
            <a:ext cx="2443325" cy="2415351"/>
          </a:xfrm>
          <a:prstGeom prst="rect">
            <a:avLst/>
          </a:prstGeom>
          <a:noFill/>
          <a:ln>
            <a:noFill/>
          </a:ln>
        </p:spPr>
      </p:pic>
      <p:sp>
        <p:nvSpPr>
          <p:cNvPr id="104" name="Google Shape;104;p14"/>
          <p:cNvSpPr txBox="1">
            <a:spLocks noGrp="1"/>
          </p:cNvSpPr>
          <p:nvPr>
            <p:ph type="body" idx="1"/>
          </p:nvPr>
        </p:nvSpPr>
        <p:spPr>
          <a:xfrm>
            <a:off x="787200" y="1494625"/>
            <a:ext cx="5281500" cy="28548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sz="1600" b="1"/>
              <a:t>Spring Semester in Europe</a:t>
            </a:r>
            <a:endParaRPr sz="1600" b="1"/>
          </a:p>
          <a:p>
            <a:pPr marL="457200" lvl="0" indent="-330200" algn="l" rtl="0">
              <a:spcBef>
                <a:spcPts val="600"/>
              </a:spcBef>
              <a:spcAft>
                <a:spcPts val="0"/>
              </a:spcAft>
              <a:buSzPts val="1600"/>
              <a:buChar char="-"/>
            </a:pPr>
            <a:r>
              <a:rPr lang="en" sz="1600"/>
              <a:t>Wanted to travel cheap. (e.g. 30 EUR round trip flights from Vienna to Milan)</a:t>
            </a:r>
            <a:endParaRPr sz="1600"/>
          </a:p>
          <a:p>
            <a:pPr marL="457200" lvl="0" indent="-330200" algn="l" rtl="0">
              <a:spcBef>
                <a:spcPts val="0"/>
              </a:spcBef>
              <a:spcAft>
                <a:spcPts val="0"/>
              </a:spcAft>
              <a:buSzPts val="1600"/>
              <a:buChar char="-"/>
            </a:pPr>
            <a:r>
              <a:rPr lang="en" sz="1600"/>
              <a:t>Agonizing puzzle piecing process</a:t>
            </a:r>
            <a:endParaRPr sz="1600"/>
          </a:p>
          <a:p>
            <a:pPr marL="457200" lvl="0" indent="-330200" algn="l" rtl="0">
              <a:spcBef>
                <a:spcPts val="0"/>
              </a:spcBef>
              <a:spcAft>
                <a:spcPts val="0"/>
              </a:spcAft>
              <a:buSzPts val="1600"/>
              <a:buChar char="-"/>
            </a:pPr>
            <a:r>
              <a:rPr lang="en" sz="1600"/>
              <a:t>Didn’t go to Spain in the end - high AVE ticket prices</a:t>
            </a:r>
            <a:endParaRPr sz="1600"/>
          </a:p>
          <a:p>
            <a:pPr marL="457200" lvl="0" indent="-330200" algn="l" rtl="0">
              <a:spcBef>
                <a:spcPts val="0"/>
              </a:spcBef>
              <a:spcAft>
                <a:spcPts val="0"/>
              </a:spcAft>
              <a:buSzPts val="1600"/>
              <a:buChar char="-"/>
            </a:pPr>
            <a:r>
              <a:rPr lang="en" sz="1600"/>
              <a:t>Wanted a way to predict prices for given times</a:t>
            </a:r>
            <a:endParaRPr sz="1600"/>
          </a:p>
          <a:p>
            <a:pPr marL="457200" lvl="0" indent="-330200" algn="l" rtl="0">
              <a:spcBef>
                <a:spcPts val="0"/>
              </a:spcBef>
              <a:spcAft>
                <a:spcPts val="0"/>
              </a:spcAft>
              <a:buSzPts val="1600"/>
              <a:buChar char="-"/>
            </a:pPr>
            <a:r>
              <a:rPr lang="en" sz="1600"/>
              <a:t>Found this dataset on Kaggle, and our team loves it</a:t>
            </a:r>
            <a:endParaRPr sz="1600"/>
          </a:p>
        </p:txBody>
      </p:sp>
      <p:sp>
        <p:nvSpPr>
          <p:cNvPr id="105" name="Google Shape;105;p14"/>
          <p:cNvSpPr txBox="1"/>
          <p:nvPr/>
        </p:nvSpPr>
        <p:spPr>
          <a:xfrm>
            <a:off x="8794650" y="4811000"/>
            <a:ext cx="349200" cy="332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sz="800">
                <a:solidFill>
                  <a:srgbClr val="FFFFFF"/>
                </a:solidFill>
                <a:latin typeface="Titillium Web"/>
                <a:ea typeface="Titillium Web"/>
                <a:cs typeface="Titillium Web"/>
                <a:sym typeface="Titillium Web"/>
              </a:rPr>
              <a:t>2</a:t>
            </a:fld>
            <a:endParaRPr sz="800">
              <a:solidFill>
                <a:srgbClr val="FFFFFF"/>
              </a:solidFill>
              <a:latin typeface="Titillium Web"/>
              <a:ea typeface="Titillium Web"/>
              <a:cs typeface="Titillium Web"/>
              <a:sym typeface="Titillium Web"/>
            </a:endParaRPr>
          </a:p>
        </p:txBody>
      </p:sp>
      <p:pic>
        <p:nvPicPr>
          <p:cNvPr id="106" name="Google Shape;106;p14"/>
          <p:cNvPicPr preferRelativeResize="0"/>
          <p:nvPr/>
        </p:nvPicPr>
        <p:blipFill>
          <a:blip r:embed="rId4">
            <a:alphaModFix/>
          </a:blip>
          <a:stretch>
            <a:fillRect/>
          </a:stretch>
        </p:blipFill>
        <p:spPr>
          <a:xfrm>
            <a:off x="8482950" y="4863696"/>
            <a:ext cx="311700" cy="2270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517"/>
        <p:cNvGrpSpPr/>
        <p:nvPr/>
      </p:nvGrpSpPr>
      <p:grpSpPr>
        <a:xfrm>
          <a:off x="0" y="0"/>
          <a:ext cx="0" cy="0"/>
          <a:chOff x="0" y="0"/>
          <a:chExt cx="0" cy="0"/>
        </a:xfrm>
      </p:grpSpPr>
      <p:sp>
        <p:nvSpPr>
          <p:cNvPr id="4518" name="Google Shape;4518;p32"/>
          <p:cNvSpPr txBox="1">
            <a:spLocks noGrp="1"/>
          </p:cNvSpPr>
          <p:nvPr>
            <p:ph type="title"/>
          </p:nvPr>
        </p:nvSpPr>
        <p:spPr>
          <a:xfrm>
            <a:off x="787200" y="714800"/>
            <a:ext cx="6718200" cy="485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Modeling Task</a:t>
            </a:r>
            <a:endParaRPr/>
          </a:p>
        </p:txBody>
      </p:sp>
      <p:sp>
        <p:nvSpPr>
          <p:cNvPr id="4519" name="Google Shape;4519;p32"/>
          <p:cNvSpPr txBox="1">
            <a:spLocks noGrp="1"/>
          </p:cNvSpPr>
          <p:nvPr>
            <p:ph type="body" idx="1"/>
          </p:nvPr>
        </p:nvSpPr>
        <p:spPr>
          <a:xfrm>
            <a:off x="787200" y="1494625"/>
            <a:ext cx="6718200" cy="2854800"/>
          </a:xfrm>
          <a:prstGeom prst="rect">
            <a:avLst/>
          </a:prstGeom>
        </p:spPr>
        <p:txBody>
          <a:bodyPr spcFirstLastPara="1" wrap="square" lIns="0" tIns="0" rIns="0" bIns="0" anchor="t" anchorCtr="0">
            <a:noAutofit/>
          </a:bodyPr>
          <a:lstStyle/>
          <a:p>
            <a:pPr marL="457200" lvl="0" indent="-342900" algn="l" rtl="0">
              <a:spcBef>
                <a:spcPts val="600"/>
              </a:spcBef>
              <a:spcAft>
                <a:spcPts val="0"/>
              </a:spcAft>
              <a:buSzPts val="1800"/>
              <a:buChar char="-"/>
            </a:pPr>
            <a:r>
              <a:rPr lang="en" sz="1800"/>
              <a:t>Target variable is known and numeric (train ticket prices)</a:t>
            </a:r>
            <a:endParaRPr sz="1800"/>
          </a:p>
          <a:p>
            <a:pPr marL="914400" lvl="1" indent="-342900" algn="l" rtl="0">
              <a:spcBef>
                <a:spcPts val="0"/>
              </a:spcBef>
              <a:spcAft>
                <a:spcPts val="0"/>
              </a:spcAft>
              <a:buSzPts val="1800"/>
              <a:buChar char="-"/>
            </a:pPr>
            <a:r>
              <a:rPr lang="en" sz="1800"/>
              <a:t>this is a supervised regression problem. </a:t>
            </a:r>
            <a:endParaRPr sz="1800"/>
          </a:p>
          <a:p>
            <a:pPr marL="0" lvl="0" indent="0" algn="l" rtl="0">
              <a:spcBef>
                <a:spcPts val="600"/>
              </a:spcBef>
              <a:spcAft>
                <a:spcPts val="0"/>
              </a:spcAft>
              <a:buNone/>
            </a:pPr>
            <a:endParaRPr sz="1800"/>
          </a:p>
          <a:p>
            <a:pPr marL="457200" lvl="0" indent="-342900" algn="l" rtl="0">
              <a:spcBef>
                <a:spcPts val="600"/>
              </a:spcBef>
              <a:spcAft>
                <a:spcPts val="0"/>
              </a:spcAft>
              <a:buSzPts val="1800"/>
              <a:buChar char="-"/>
            </a:pPr>
            <a:r>
              <a:rPr lang="en" sz="1800"/>
              <a:t>We used 3 modeling techniques (</a:t>
            </a:r>
            <a:r>
              <a:rPr lang="en" sz="1800" i="1"/>
              <a:t>k</a:t>
            </a:r>
            <a:r>
              <a:rPr lang="en" sz="1800"/>
              <a:t>NN, Regression Tree and Linear Regression) and compared their RMSE</a:t>
            </a:r>
            <a:endParaRPr sz="1800"/>
          </a:p>
          <a:p>
            <a:pPr marL="914400" lvl="1" indent="-342900" algn="l" rtl="0">
              <a:spcBef>
                <a:spcPts val="0"/>
              </a:spcBef>
              <a:spcAft>
                <a:spcPts val="0"/>
              </a:spcAft>
              <a:buSzPts val="1800"/>
              <a:buChar char="-"/>
            </a:pPr>
            <a:r>
              <a:rPr lang="en" sz="1800"/>
              <a:t>We used Lasso for linear regression as it outperformed ridge automatically selects features</a:t>
            </a:r>
            <a:endParaRPr sz="1800"/>
          </a:p>
          <a:p>
            <a:pPr marL="1371600" lvl="2" indent="-342900" algn="l" rtl="0">
              <a:spcBef>
                <a:spcPts val="0"/>
              </a:spcBef>
              <a:spcAft>
                <a:spcPts val="0"/>
              </a:spcAft>
              <a:buSzPts val="1800"/>
              <a:buChar char="-"/>
            </a:pPr>
            <a:r>
              <a:rPr lang="en" sz="1800"/>
              <a:t>Reduced  number of dimensions in our dataset</a:t>
            </a:r>
            <a:endParaRPr sz="1800"/>
          </a:p>
        </p:txBody>
      </p:sp>
      <p:grpSp>
        <p:nvGrpSpPr>
          <p:cNvPr id="4520" name="Google Shape;4520;p32"/>
          <p:cNvGrpSpPr/>
          <p:nvPr/>
        </p:nvGrpSpPr>
        <p:grpSpPr>
          <a:xfrm>
            <a:off x="8254797" y="318976"/>
            <a:ext cx="675700" cy="499908"/>
            <a:chOff x="5255200" y="3006475"/>
            <a:chExt cx="511700" cy="378575"/>
          </a:xfrm>
        </p:grpSpPr>
        <p:sp>
          <p:nvSpPr>
            <p:cNvPr id="4521" name="Google Shape;4521;p32"/>
            <p:cNvSpPr/>
            <p:nvPr/>
          </p:nvSpPr>
          <p:spPr>
            <a:xfrm>
              <a:off x="5255200" y="3006475"/>
              <a:ext cx="349900" cy="349875"/>
            </a:xfrm>
            <a:custGeom>
              <a:avLst/>
              <a:gdLst/>
              <a:ahLst/>
              <a:cxnLst/>
              <a:rect l="l" t="t" r="r" b="b"/>
              <a:pathLst>
                <a:path w="13996" h="13995" extrusionOk="0">
                  <a:moveTo>
                    <a:pt x="6986" y="4714"/>
                  </a:moveTo>
                  <a:lnTo>
                    <a:pt x="7206" y="4738"/>
                  </a:lnTo>
                  <a:lnTo>
                    <a:pt x="7425" y="4763"/>
                  </a:lnTo>
                  <a:lnTo>
                    <a:pt x="7645" y="4812"/>
                  </a:lnTo>
                  <a:lnTo>
                    <a:pt x="7841" y="4885"/>
                  </a:lnTo>
                  <a:lnTo>
                    <a:pt x="8060" y="4983"/>
                  </a:lnTo>
                  <a:lnTo>
                    <a:pt x="8256" y="5105"/>
                  </a:lnTo>
                  <a:lnTo>
                    <a:pt x="8427" y="5227"/>
                  </a:lnTo>
                  <a:lnTo>
                    <a:pt x="8598" y="5398"/>
                  </a:lnTo>
                  <a:lnTo>
                    <a:pt x="8769" y="5569"/>
                  </a:lnTo>
                  <a:lnTo>
                    <a:pt x="8891" y="5740"/>
                  </a:lnTo>
                  <a:lnTo>
                    <a:pt x="9013" y="5935"/>
                  </a:lnTo>
                  <a:lnTo>
                    <a:pt x="9111" y="6155"/>
                  </a:lnTo>
                  <a:lnTo>
                    <a:pt x="9184" y="6350"/>
                  </a:lnTo>
                  <a:lnTo>
                    <a:pt x="9233" y="6570"/>
                  </a:lnTo>
                  <a:lnTo>
                    <a:pt x="9257" y="6790"/>
                  </a:lnTo>
                  <a:lnTo>
                    <a:pt x="9257" y="7010"/>
                  </a:lnTo>
                  <a:lnTo>
                    <a:pt x="9257" y="7229"/>
                  </a:lnTo>
                  <a:lnTo>
                    <a:pt x="9233" y="7425"/>
                  </a:lnTo>
                  <a:lnTo>
                    <a:pt x="9184" y="7645"/>
                  </a:lnTo>
                  <a:lnTo>
                    <a:pt x="9111" y="7864"/>
                  </a:lnTo>
                  <a:lnTo>
                    <a:pt x="9013" y="8060"/>
                  </a:lnTo>
                  <a:lnTo>
                    <a:pt x="8891" y="8255"/>
                  </a:lnTo>
                  <a:lnTo>
                    <a:pt x="8769" y="8451"/>
                  </a:lnTo>
                  <a:lnTo>
                    <a:pt x="8598" y="8622"/>
                  </a:lnTo>
                  <a:lnTo>
                    <a:pt x="8427" y="8768"/>
                  </a:lnTo>
                  <a:lnTo>
                    <a:pt x="8256" y="8915"/>
                  </a:lnTo>
                  <a:lnTo>
                    <a:pt x="8060" y="9012"/>
                  </a:lnTo>
                  <a:lnTo>
                    <a:pt x="7841" y="9110"/>
                  </a:lnTo>
                  <a:lnTo>
                    <a:pt x="7645" y="9183"/>
                  </a:lnTo>
                  <a:lnTo>
                    <a:pt x="7425" y="9232"/>
                  </a:lnTo>
                  <a:lnTo>
                    <a:pt x="7206" y="9257"/>
                  </a:lnTo>
                  <a:lnTo>
                    <a:pt x="6986" y="9281"/>
                  </a:lnTo>
                  <a:lnTo>
                    <a:pt x="6766" y="9257"/>
                  </a:lnTo>
                  <a:lnTo>
                    <a:pt x="6546" y="9232"/>
                  </a:lnTo>
                  <a:lnTo>
                    <a:pt x="6351" y="9183"/>
                  </a:lnTo>
                  <a:lnTo>
                    <a:pt x="6131" y="9110"/>
                  </a:lnTo>
                  <a:lnTo>
                    <a:pt x="5936" y="9012"/>
                  </a:lnTo>
                  <a:lnTo>
                    <a:pt x="5740" y="8915"/>
                  </a:lnTo>
                  <a:lnTo>
                    <a:pt x="5545" y="8768"/>
                  </a:lnTo>
                  <a:lnTo>
                    <a:pt x="5374" y="8622"/>
                  </a:lnTo>
                  <a:lnTo>
                    <a:pt x="5227" y="8451"/>
                  </a:lnTo>
                  <a:lnTo>
                    <a:pt x="5081" y="8255"/>
                  </a:lnTo>
                  <a:lnTo>
                    <a:pt x="4983" y="8060"/>
                  </a:lnTo>
                  <a:lnTo>
                    <a:pt x="4885" y="7864"/>
                  </a:lnTo>
                  <a:lnTo>
                    <a:pt x="4812" y="7645"/>
                  </a:lnTo>
                  <a:lnTo>
                    <a:pt x="4763" y="7425"/>
                  </a:lnTo>
                  <a:lnTo>
                    <a:pt x="4714" y="7229"/>
                  </a:lnTo>
                  <a:lnTo>
                    <a:pt x="4714" y="7010"/>
                  </a:lnTo>
                  <a:lnTo>
                    <a:pt x="4714" y="6790"/>
                  </a:lnTo>
                  <a:lnTo>
                    <a:pt x="4763" y="6570"/>
                  </a:lnTo>
                  <a:lnTo>
                    <a:pt x="4812" y="6350"/>
                  </a:lnTo>
                  <a:lnTo>
                    <a:pt x="4885" y="6155"/>
                  </a:lnTo>
                  <a:lnTo>
                    <a:pt x="4983" y="5935"/>
                  </a:lnTo>
                  <a:lnTo>
                    <a:pt x="5081" y="5740"/>
                  </a:lnTo>
                  <a:lnTo>
                    <a:pt x="5227" y="5569"/>
                  </a:lnTo>
                  <a:lnTo>
                    <a:pt x="5374" y="5398"/>
                  </a:lnTo>
                  <a:lnTo>
                    <a:pt x="5545" y="5227"/>
                  </a:lnTo>
                  <a:lnTo>
                    <a:pt x="5740" y="5105"/>
                  </a:lnTo>
                  <a:lnTo>
                    <a:pt x="5936" y="4983"/>
                  </a:lnTo>
                  <a:lnTo>
                    <a:pt x="6131" y="4885"/>
                  </a:lnTo>
                  <a:lnTo>
                    <a:pt x="6351" y="4812"/>
                  </a:lnTo>
                  <a:lnTo>
                    <a:pt x="6546" y="4763"/>
                  </a:lnTo>
                  <a:lnTo>
                    <a:pt x="6766" y="4738"/>
                  </a:lnTo>
                  <a:lnTo>
                    <a:pt x="6986" y="4714"/>
                  </a:lnTo>
                  <a:close/>
                  <a:moveTo>
                    <a:pt x="6497" y="0"/>
                  </a:moveTo>
                  <a:lnTo>
                    <a:pt x="6375" y="25"/>
                  </a:lnTo>
                  <a:lnTo>
                    <a:pt x="6253" y="49"/>
                  </a:lnTo>
                  <a:lnTo>
                    <a:pt x="6131" y="122"/>
                  </a:lnTo>
                  <a:lnTo>
                    <a:pt x="6033" y="196"/>
                  </a:lnTo>
                  <a:lnTo>
                    <a:pt x="5936" y="293"/>
                  </a:lnTo>
                  <a:lnTo>
                    <a:pt x="5862" y="391"/>
                  </a:lnTo>
                  <a:lnTo>
                    <a:pt x="5813" y="513"/>
                  </a:lnTo>
                  <a:lnTo>
                    <a:pt x="5789" y="635"/>
                  </a:lnTo>
                  <a:lnTo>
                    <a:pt x="5618" y="2076"/>
                  </a:lnTo>
                  <a:lnTo>
                    <a:pt x="5325" y="2174"/>
                  </a:lnTo>
                  <a:lnTo>
                    <a:pt x="5032" y="2296"/>
                  </a:lnTo>
                  <a:lnTo>
                    <a:pt x="4763" y="2418"/>
                  </a:lnTo>
                  <a:lnTo>
                    <a:pt x="4495" y="2565"/>
                  </a:lnTo>
                  <a:lnTo>
                    <a:pt x="3347" y="1661"/>
                  </a:lnTo>
                  <a:lnTo>
                    <a:pt x="3225" y="1588"/>
                  </a:lnTo>
                  <a:lnTo>
                    <a:pt x="3103" y="1539"/>
                  </a:lnTo>
                  <a:lnTo>
                    <a:pt x="2980" y="1514"/>
                  </a:lnTo>
                  <a:lnTo>
                    <a:pt x="2736" y="1514"/>
                  </a:lnTo>
                  <a:lnTo>
                    <a:pt x="2590" y="1563"/>
                  </a:lnTo>
                  <a:lnTo>
                    <a:pt x="2492" y="1637"/>
                  </a:lnTo>
                  <a:lnTo>
                    <a:pt x="2394" y="1710"/>
                  </a:lnTo>
                  <a:lnTo>
                    <a:pt x="1710" y="2394"/>
                  </a:lnTo>
                  <a:lnTo>
                    <a:pt x="1613" y="2491"/>
                  </a:lnTo>
                  <a:lnTo>
                    <a:pt x="1564" y="2614"/>
                  </a:lnTo>
                  <a:lnTo>
                    <a:pt x="1515" y="2736"/>
                  </a:lnTo>
                  <a:lnTo>
                    <a:pt x="1491" y="2858"/>
                  </a:lnTo>
                  <a:lnTo>
                    <a:pt x="1491" y="3004"/>
                  </a:lnTo>
                  <a:lnTo>
                    <a:pt x="1515" y="3126"/>
                  </a:lnTo>
                  <a:lnTo>
                    <a:pt x="1564" y="3249"/>
                  </a:lnTo>
                  <a:lnTo>
                    <a:pt x="1637" y="3346"/>
                  </a:lnTo>
                  <a:lnTo>
                    <a:pt x="2541" y="4494"/>
                  </a:lnTo>
                  <a:lnTo>
                    <a:pt x="2394" y="4763"/>
                  </a:lnTo>
                  <a:lnTo>
                    <a:pt x="2272" y="5056"/>
                  </a:lnTo>
                  <a:lnTo>
                    <a:pt x="2174" y="5349"/>
                  </a:lnTo>
                  <a:lnTo>
                    <a:pt x="2077" y="5642"/>
                  </a:lnTo>
                  <a:lnTo>
                    <a:pt x="636" y="5789"/>
                  </a:lnTo>
                  <a:lnTo>
                    <a:pt x="514" y="5837"/>
                  </a:lnTo>
                  <a:lnTo>
                    <a:pt x="392" y="5886"/>
                  </a:lnTo>
                  <a:lnTo>
                    <a:pt x="269" y="5959"/>
                  </a:lnTo>
                  <a:lnTo>
                    <a:pt x="172" y="6033"/>
                  </a:lnTo>
                  <a:lnTo>
                    <a:pt x="99" y="6155"/>
                  </a:lnTo>
                  <a:lnTo>
                    <a:pt x="50" y="6253"/>
                  </a:lnTo>
                  <a:lnTo>
                    <a:pt x="1" y="6399"/>
                  </a:lnTo>
                  <a:lnTo>
                    <a:pt x="1" y="6521"/>
                  </a:lnTo>
                  <a:lnTo>
                    <a:pt x="1" y="7474"/>
                  </a:lnTo>
                  <a:lnTo>
                    <a:pt x="1" y="7620"/>
                  </a:lnTo>
                  <a:lnTo>
                    <a:pt x="50" y="7742"/>
                  </a:lnTo>
                  <a:lnTo>
                    <a:pt x="99" y="7864"/>
                  </a:lnTo>
                  <a:lnTo>
                    <a:pt x="172" y="7962"/>
                  </a:lnTo>
                  <a:lnTo>
                    <a:pt x="269" y="8060"/>
                  </a:lnTo>
                  <a:lnTo>
                    <a:pt x="392" y="8133"/>
                  </a:lnTo>
                  <a:lnTo>
                    <a:pt x="514" y="8182"/>
                  </a:lnTo>
                  <a:lnTo>
                    <a:pt x="636" y="8206"/>
                  </a:lnTo>
                  <a:lnTo>
                    <a:pt x="2077" y="8377"/>
                  </a:lnTo>
                  <a:lnTo>
                    <a:pt x="2174" y="8670"/>
                  </a:lnTo>
                  <a:lnTo>
                    <a:pt x="2272" y="8939"/>
                  </a:lnTo>
                  <a:lnTo>
                    <a:pt x="2394" y="9232"/>
                  </a:lnTo>
                  <a:lnTo>
                    <a:pt x="2541" y="9501"/>
                  </a:lnTo>
                  <a:lnTo>
                    <a:pt x="1637" y="10649"/>
                  </a:lnTo>
                  <a:lnTo>
                    <a:pt x="1564" y="10771"/>
                  </a:lnTo>
                  <a:lnTo>
                    <a:pt x="1515" y="10893"/>
                  </a:lnTo>
                  <a:lnTo>
                    <a:pt x="1491" y="11015"/>
                  </a:lnTo>
                  <a:lnTo>
                    <a:pt x="1491" y="11137"/>
                  </a:lnTo>
                  <a:lnTo>
                    <a:pt x="1515" y="11259"/>
                  </a:lnTo>
                  <a:lnTo>
                    <a:pt x="1564" y="11381"/>
                  </a:lnTo>
                  <a:lnTo>
                    <a:pt x="1613" y="11504"/>
                  </a:lnTo>
                  <a:lnTo>
                    <a:pt x="1710" y="11601"/>
                  </a:lnTo>
                  <a:lnTo>
                    <a:pt x="2394" y="12285"/>
                  </a:lnTo>
                  <a:lnTo>
                    <a:pt x="2492" y="12383"/>
                  </a:lnTo>
                  <a:lnTo>
                    <a:pt x="2590" y="12432"/>
                  </a:lnTo>
                  <a:lnTo>
                    <a:pt x="2736" y="12480"/>
                  </a:lnTo>
                  <a:lnTo>
                    <a:pt x="2858" y="12505"/>
                  </a:lnTo>
                  <a:lnTo>
                    <a:pt x="2980" y="12505"/>
                  </a:lnTo>
                  <a:lnTo>
                    <a:pt x="3103" y="12456"/>
                  </a:lnTo>
                  <a:lnTo>
                    <a:pt x="3225" y="12407"/>
                  </a:lnTo>
                  <a:lnTo>
                    <a:pt x="3347" y="12358"/>
                  </a:lnTo>
                  <a:lnTo>
                    <a:pt x="4495" y="11455"/>
                  </a:lnTo>
                  <a:lnTo>
                    <a:pt x="4763" y="11577"/>
                  </a:lnTo>
                  <a:lnTo>
                    <a:pt x="5032" y="11723"/>
                  </a:lnTo>
                  <a:lnTo>
                    <a:pt x="5325" y="11821"/>
                  </a:lnTo>
                  <a:lnTo>
                    <a:pt x="5618" y="11919"/>
                  </a:lnTo>
                  <a:lnTo>
                    <a:pt x="5789" y="13360"/>
                  </a:lnTo>
                  <a:lnTo>
                    <a:pt x="5813" y="13482"/>
                  </a:lnTo>
                  <a:lnTo>
                    <a:pt x="5862" y="13604"/>
                  </a:lnTo>
                  <a:lnTo>
                    <a:pt x="5936" y="13726"/>
                  </a:lnTo>
                  <a:lnTo>
                    <a:pt x="6033" y="13824"/>
                  </a:lnTo>
                  <a:lnTo>
                    <a:pt x="6131" y="13897"/>
                  </a:lnTo>
                  <a:lnTo>
                    <a:pt x="6253" y="13946"/>
                  </a:lnTo>
                  <a:lnTo>
                    <a:pt x="6375" y="13995"/>
                  </a:lnTo>
                  <a:lnTo>
                    <a:pt x="7596" y="13995"/>
                  </a:lnTo>
                  <a:lnTo>
                    <a:pt x="7743" y="13946"/>
                  </a:lnTo>
                  <a:lnTo>
                    <a:pt x="7841" y="13897"/>
                  </a:lnTo>
                  <a:lnTo>
                    <a:pt x="7963" y="13824"/>
                  </a:lnTo>
                  <a:lnTo>
                    <a:pt x="8036" y="13726"/>
                  </a:lnTo>
                  <a:lnTo>
                    <a:pt x="8109" y="13604"/>
                  </a:lnTo>
                  <a:lnTo>
                    <a:pt x="8158" y="13482"/>
                  </a:lnTo>
                  <a:lnTo>
                    <a:pt x="8183" y="13360"/>
                  </a:lnTo>
                  <a:lnTo>
                    <a:pt x="8353" y="11919"/>
                  </a:lnTo>
                  <a:lnTo>
                    <a:pt x="8647" y="11821"/>
                  </a:lnTo>
                  <a:lnTo>
                    <a:pt x="8940" y="11723"/>
                  </a:lnTo>
                  <a:lnTo>
                    <a:pt x="9233" y="11577"/>
                  </a:lnTo>
                  <a:lnTo>
                    <a:pt x="9501" y="11455"/>
                  </a:lnTo>
                  <a:lnTo>
                    <a:pt x="10649" y="12358"/>
                  </a:lnTo>
                  <a:lnTo>
                    <a:pt x="10747" y="12407"/>
                  </a:lnTo>
                  <a:lnTo>
                    <a:pt x="10869" y="12456"/>
                  </a:lnTo>
                  <a:lnTo>
                    <a:pt x="10991" y="12505"/>
                  </a:lnTo>
                  <a:lnTo>
                    <a:pt x="11138" y="12505"/>
                  </a:lnTo>
                  <a:lnTo>
                    <a:pt x="11260" y="12480"/>
                  </a:lnTo>
                  <a:lnTo>
                    <a:pt x="11382" y="12432"/>
                  </a:lnTo>
                  <a:lnTo>
                    <a:pt x="11504" y="12383"/>
                  </a:lnTo>
                  <a:lnTo>
                    <a:pt x="11602" y="12285"/>
                  </a:lnTo>
                  <a:lnTo>
                    <a:pt x="12286" y="11601"/>
                  </a:lnTo>
                  <a:lnTo>
                    <a:pt x="12359" y="11504"/>
                  </a:lnTo>
                  <a:lnTo>
                    <a:pt x="12432" y="11381"/>
                  </a:lnTo>
                  <a:lnTo>
                    <a:pt x="12457" y="11259"/>
                  </a:lnTo>
                  <a:lnTo>
                    <a:pt x="12481" y="11137"/>
                  </a:lnTo>
                  <a:lnTo>
                    <a:pt x="12481" y="11015"/>
                  </a:lnTo>
                  <a:lnTo>
                    <a:pt x="12457" y="10893"/>
                  </a:lnTo>
                  <a:lnTo>
                    <a:pt x="12408" y="10771"/>
                  </a:lnTo>
                  <a:lnTo>
                    <a:pt x="12334" y="10649"/>
                  </a:lnTo>
                  <a:lnTo>
                    <a:pt x="11431" y="9501"/>
                  </a:lnTo>
                  <a:lnTo>
                    <a:pt x="11577" y="9232"/>
                  </a:lnTo>
                  <a:lnTo>
                    <a:pt x="11699" y="8939"/>
                  </a:lnTo>
                  <a:lnTo>
                    <a:pt x="11822" y="8670"/>
                  </a:lnTo>
                  <a:lnTo>
                    <a:pt x="11895" y="8377"/>
                  </a:lnTo>
                  <a:lnTo>
                    <a:pt x="13360" y="8206"/>
                  </a:lnTo>
                  <a:lnTo>
                    <a:pt x="13482" y="8182"/>
                  </a:lnTo>
                  <a:lnTo>
                    <a:pt x="13604" y="8133"/>
                  </a:lnTo>
                  <a:lnTo>
                    <a:pt x="13702" y="8060"/>
                  </a:lnTo>
                  <a:lnTo>
                    <a:pt x="13800" y="7962"/>
                  </a:lnTo>
                  <a:lnTo>
                    <a:pt x="13873" y="7864"/>
                  </a:lnTo>
                  <a:lnTo>
                    <a:pt x="13946" y="7742"/>
                  </a:lnTo>
                  <a:lnTo>
                    <a:pt x="13971" y="7620"/>
                  </a:lnTo>
                  <a:lnTo>
                    <a:pt x="13995" y="7474"/>
                  </a:lnTo>
                  <a:lnTo>
                    <a:pt x="13995" y="6521"/>
                  </a:lnTo>
                  <a:lnTo>
                    <a:pt x="13971" y="6399"/>
                  </a:lnTo>
                  <a:lnTo>
                    <a:pt x="13946" y="6253"/>
                  </a:lnTo>
                  <a:lnTo>
                    <a:pt x="13873" y="6155"/>
                  </a:lnTo>
                  <a:lnTo>
                    <a:pt x="13800" y="6033"/>
                  </a:lnTo>
                  <a:lnTo>
                    <a:pt x="13702" y="5959"/>
                  </a:lnTo>
                  <a:lnTo>
                    <a:pt x="13604" y="5886"/>
                  </a:lnTo>
                  <a:lnTo>
                    <a:pt x="13482" y="5837"/>
                  </a:lnTo>
                  <a:lnTo>
                    <a:pt x="13360" y="5789"/>
                  </a:lnTo>
                  <a:lnTo>
                    <a:pt x="11895" y="5642"/>
                  </a:lnTo>
                  <a:lnTo>
                    <a:pt x="11822" y="5349"/>
                  </a:lnTo>
                  <a:lnTo>
                    <a:pt x="11699" y="5056"/>
                  </a:lnTo>
                  <a:lnTo>
                    <a:pt x="11577" y="4763"/>
                  </a:lnTo>
                  <a:lnTo>
                    <a:pt x="11431" y="4494"/>
                  </a:lnTo>
                  <a:lnTo>
                    <a:pt x="12334" y="3346"/>
                  </a:lnTo>
                  <a:lnTo>
                    <a:pt x="12408" y="3249"/>
                  </a:lnTo>
                  <a:lnTo>
                    <a:pt x="12457" y="3126"/>
                  </a:lnTo>
                  <a:lnTo>
                    <a:pt x="12481" y="3004"/>
                  </a:lnTo>
                  <a:lnTo>
                    <a:pt x="12481" y="2858"/>
                  </a:lnTo>
                  <a:lnTo>
                    <a:pt x="12457" y="2736"/>
                  </a:lnTo>
                  <a:lnTo>
                    <a:pt x="12432" y="2614"/>
                  </a:lnTo>
                  <a:lnTo>
                    <a:pt x="12359" y="2491"/>
                  </a:lnTo>
                  <a:lnTo>
                    <a:pt x="12286" y="2394"/>
                  </a:lnTo>
                  <a:lnTo>
                    <a:pt x="11602" y="1710"/>
                  </a:lnTo>
                  <a:lnTo>
                    <a:pt x="11504" y="1637"/>
                  </a:lnTo>
                  <a:lnTo>
                    <a:pt x="11382" y="1563"/>
                  </a:lnTo>
                  <a:lnTo>
                    <a:pt x="11260" y="1514"/>
                  </a:lnTo>
                  <a:lnTo>
                    <a:pt x="10991" y="1514"/>
                  </a:lnTo>
                  <a:lnTo>
                    <a:pt x="10869" y="1539"/>
                  </a:lnTo>
                  <a:lnTo>
                    <a:pt x="10747" y="1588"/>
                  </a:lnTo>
                  <a:lnTo>
                    <a:pt x="10649" y="1661"/>
                  </a:lnTo>
                  <a:lnTo>
                    <a:pt x="9501" y="2565"/>
                  </a:lnTo>
                  <a:lnTo>
                    <a:pt x="9233" y="2418"/>
                  </a:lnTo>
                  <a:lnTo>
                    <a:pt x="8940" y="2296"/>
                  </a:lnTo>
                  <a:lnTo>
                    <a:pt x="8647" y="2174"/>
                  </a:lnTo>
                  <a:lnTo>
                    <a:pt x="8353" y="2076"/>
                  </a:lnTo>
                  <a:lnTo>
                    <a:pt x="8183" y="635"/>
                  </a:lnTo>
                  <a:lnTo>
                    <a:pt x="8158" y="513"/>
                  </a:lnTo>
                  <a:lnTo>
                    <a:pt x="8109" y="391"/>
                  </a:lnTo>
                  <a:lnTo>
                    <a:pt x="8036" y="293"/>
                  </a:lnTo>
                  <a:lnTo>
                    <a:pt x="7963" y="196"/>
                  </a:lnTo>
                  <a:lnTo>
                    <a:pt x="7841" y="122"/>
                  </a:lnTo>
                  <a:lnTo>
                    <a:pt x="7743" y="49"/>
                  </a:lnTo>
                  <a:lnTo>
                    <a:pt x="7596" y="25"/>
                  </a:lnTo>
                  <a:lnTo>
                    <a:pt x="74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2" name="Google Shape;4522;p32"/>
            <p:cNvSpPr/>
            <p:nvPr/>
          </p:nvSpPr>
          <p:spPr>
            <a:xfrm>
              <a:off x="5567825" y="3185975"/>
              <a:ext cx="199075" cy="199075"/>
            </a:xfrm>
            <a:custGeom>
              <a:avLst/>
              <a:gdLst/>
              <a:ahLst/>
              <a:cxnLst/>
              <a:rect l="l" t="t" r="r" b="b"/>
              <a:pathLst>
                <a:path w="7963" h="7963" extrusionOk="0">
                  <a:moveTo>
                    <a:pt x="3933" y="2296"/>
                  </a:moveTo>
                  <a:lnTo>
                    <a:pt x="4103" y="2321"/>
                  </a:lnTo>
                  <a:lnTo>
                    <a:pt x="4274" y="2321"/>
                  </a:lnTo>
                  <a:lnTo>
                    <a:pt x="4421" y="2370"/>
                  </a:lnTo>
                  <a:lnTo>
                    <a:pt x="4592" y="2419"/>
                  </a:lnTo>
                  <a:lnTo>
                    <a:pt x="4738" y="2492"/>
                  </a:lnTo>
                  <a:lnTo>
                    <a:pt x="4885" y="2565"/>
                  </a:lnTo>
                  <a:lnTo>
                    <a:pt x="5032" y="2663"/>
                  </a:lnTo>
                  <a:lnTo>
                    <a:pt x="5154" y="2785"/>
                  </a:lnTo>
                  <a:lnTo>
                    <a:pt x="5276" y="2883"/>
                  </a:lnTo>
                  <a:lnTo>
                    <a:pt x="5373" y="3029"/>
                  </a:lnTo>
                  <a:lnTo>
                    <a:pt x="5447" y="3151"/>
                  </a:lnTo>
                  <a:lnTo>
                    <a:pt x="5520" y="3298"/>
                  </a:lnTo>
                  <a:lnTo>
                    <a:pt x="5593" y="3444"/>
                  </a:lnTo>
                  <a:lnTo>
                    <a:pt x="5618" y="3615"/>
                  </a:lnTo>
                  <a:lnTo>
                    <a:pt x="5642" y="3762"/>
                  </a:lnTo>
                  <a:lnTo>
                    <a:pt x="5667" y="3933"/>
                  </a:lnTo>
                  <a:lnTo>
                    <a:pt x="5667" y="4079"/>
                  </a:lnTo>
                  <a:lnTo>
                    <a:pt x="5642" y="4250"/>
                  </a:lnTo>
                  <a:lnTo>
                    <a:pt x="5618" y="4421"/>
                  </a:lnTo>
                  <a:lnTo>
                    <a:pt x="5569" y="4568"/>
                  </a:lnTo>
                  <a:lnTo>
                    <a:pt x="5496" y="4739"/>
                  </a:lnTo>
                  <a:lnTo>
                    <a:pt x="5398" y="4885"/>
                  </a:lnTo>
                  <a:lnTo>
                    <a:pt x="5300" y="5007"/>
                  </a:lnTo>
                  <a:lnTo>
                    <a:pt x="5203" y="5154"/>
                  </a:lnTo>
                  <a:lnTo>
                    <a:pt x="5080" y="5252"/>
                  </a:lnTo>
                  <a:lnTo>
                    <a:pt x="4958" y="5349"/>
                  </a:lnTo>
                  <a:lnTo>
                    <a:pt x="4812" y="5447"/>
                  </a:lnTo>
                  <a:lnTo>
                    <a:pt x="4665" y="5520"/>
                  </a:lnTo>
                  <a:lnTo>
                    <a:pt x="4519" y="5569"/>
                  </a:lnTo>
                  <a:lnTo>
                    <a:pt x="4372" y="5618"/>
                  </a:lnTo>
                  <a:lnTo>
                    <a:pt x="4201" y="5642"/>
                  </a:lnTo>
                  <a:lnTo>
                    <a:pt x="4055" y="5667"/>
                  </a:lnTo>
                  <a:lnTo>
                    <a:pt x="3884" y="5642"/>
                  </a:lnTo>
                  <a:lnTo>
                    <a:pt x="3713" y="5642"/>
                  </a:lnTo>
                  <a:lnTo>
                    <a:pt x="3566" y="5594"/>
                  </a:lnTo>
                  <a:lnTo>
                    <a:pt x="3395" y="5545"/>
                  </a:lnTo>
                  <a:lnTo>
                    <a:pt x="3249" y="5471"/>
                  </a:lnTo>
                  <a:lnTo>
                    <a:pt x="3102" y="5398"/>
                  </a:lnTo>
                  <a:lnTo>
                    <a:pt x="2956" y="5300"/>
                  </a:lnTo>
                  <a:lnTo>
                    <a:pt x="2833" y="5178"/>
                  </a:lnTo>
                  <a:lnTo>
                    <a:pt x="2711" y="5081"/>
                  </a:lnTo>
                  <a:lnTo>
                    <a:pt x="2614" y="4934"/>
                  </a:lnTo>
                  <a:lnTo>
                    <a:pt x="2540" y="4812"/>
                  </a:lnTo>
                  <a:lnTo>
                    <a:pt x="2467" y="4665"/>
                  </a:lnTo>
                  <a:lnTo>
                    <a:pt x="2394" y="4519"/>
                  </a:lnTo>
                  <a:lnTo>
                    <a:pt x="2369" y="4348"/>
                  </a:lnTo>
                  <a:lnTo>
                    <a:pt x="2321" y="4201"/>
                  </a:lnTo>
                  <a:lnTo>
                    <a:pt x="2321" y="4030"/>
                  </a:lnTo>
                  <a:lnTo>
                    <a:pt x="2321" y="3884"/>
                  </a:lnTo>
                  <a:lnTo>
                    <a:pt x="2345" y="3713"/>
                  </a:lnTo>
                  <a:lnTo>
                    <a:pt x="2369" y="3542"/>
                  </a:lnTo>
                  <a:lnTo>
                    <a:pt x="2418" y="3395"/>
                  </a:lnTo>
                  <a:lnTo>
                    <a:pt x="2492" y="3224"/>
                  </a:lnTo>
                  <a:lnTo>
                    <a:pt x="2589" y="3078"/>
                  </a:lnTo>
                  <a:lnTo>
                    <a:pt x="2687" y="2956"/>
                  </a:lnTo>
                  <a:lnTo>
                    <a:pt x="2785" y="2809"/>
                  </a:lnTo>
                  <a:lnTo>
                    <a:pt x="2907" y="2712"/>
                  </a:lnTo>
                  <a:lnTo>
                    <a:pt x="3029" y="2614"/>
                  </a:lnTo>
                  <a:lnTo>
                    <a:pt x="3175" y="2516"/>
                  </a:lnTo>
                  <a:lnTo>
                    <a:pt x="3322" y="2443"/>
                  </a:lnTo>
                  <a:lnTo>
                    <a:pt x="3468" y="2394"/>
                  </a:lnTo>
                  <a:lnTo>
                    <a:pt x="3615" y="2345"/>
                  </a:lnTo>
                  <a:lnTo>
                    <a:pt x="3786" y="2321"/>
                  </a:lnTo>
                  <a:lnTo>
                    <a:pt x="3933" y="2296"/>
                  </a:lnTo>
                  <a:close/>
                  <a:moveTo>
                    <a:pt x="3053" y="1"/>
                  </a:moveTo>
                  <a:lnTo>
                    <a:pt x="2980" y="25"/>
                  </a:lnTo>
                  <a:lnTo>
                    <a:pt x="2443" y="196"/>
                  </a:lnTo>
                  <a:lnTo>
                    <a:pt x="2369" y="220"/>
                  </a:lnTo>
                  <a:lnTo>
                    <a:pt x="2296" y="269"/>
                  </a:lnTo>
                  <a:lnTo>
                    <a:pt x="2198" y="391"/>
                  </a:lnTo>
                  <a:lnTo>
                    <a:pt x="2150" y="538"/>
                  </a:lnTo>
                  <a:lnTo>
                    <a:pt x="2150" y="611"/>
                  </a:lnTo>
                  <a:lnTo>
                    <a:pt x="2150" y="684"/>
                  </a:lnTo>
                  <a:lnTo>
                    <a:pt x="2394" y="1832"/>
                  </a:lnTo>
                  <a:lnTo>
                    <a:pt x="2223" y="1954"/>
                  </a:lnTo>
                  <a:lnTo>
                    <a:pt x="2076" y="2101"/>
                  </a:lnTo>
                  <a:lnTo>
                    <a:pt x="1002" y="1686"/>
                  </a:lnTo>
                  <a:lnTo>
                    <a:pt x="928" y="1686"/>
                  </a:lnTo>
                  <a:lnTo>
                    <a:pt x="831" y="1661"/>
                  </a:lnTo>
                  <a:lnTo>
                    <a:pt x="684" y="1710"/>
                  </a:lnTo>
                  <a:lnTo>
                    <a:pt x="562" y="1784"/>
                  </a:lnTo>
                  <a:lnTo>
                    <a:pt x="513" y="1832"/>
                  </a:lnTo>
                  <a:lnTo>
                    <a:pt x="464" y="1906"/>
                  </a:lnTo>
                  <a:lnTo>
                    <a:pt x="220" y="2394"/>
                  </a:lnTo>
                  <a:lnTo>
                    <a:pt x="196" y="2467"/>
                  </a:lnTo>
                  <a:lnTo>
                    <a:pt x="171" y="2541"/>
                  </a:lnTo>
                  <a:lnTo>
                    <a:pt x="196" y="2712"/>
                  </a:lnTo>
                  <a:lnTo>
                    <a:pt x="245" y="2834"/>
                  </a:lnTo>
                  <a:lnTo>
                    <a:pt x="293" y="2907"/>
                  </a:lnTo>
                  <a:lnTo>
                    <a:pt x="367" y="2956"/>
                  </a:lnTo>
                  <a:lnTo>
                    <a:pt x="1344" y="3591"/>
                  </a:lnTo>
                  <a:lnTo>
                    <a:pt x="1319" y="3786"/>
                  </a:lnTo>
                  <a:lnTo>
                    <a:pt x="1295" y="4006"/>
                  </a:lnTo>
                  <a:lnTo>
                    <a:pt x="245" y="4494"/>
                  </a:lnTo>
                  <a:lnTo>
                    <a:pt x="196" y="4519"/>
                  </a:lnTo>
                  <a:lnTo>
                    <a:pt x="123" y="4568"/>
                  </a:lnTo>
                  <a:lnTo>
                    <a:pt x="49" y="4714"/>
                  </a:lnTo>
                  <a:lnTo>
                    <a:pt x="0" y="4861"/>
                  </a:lnTo>
                  <a:lnTo>
                    <a:pt x="25" y="4934"/>
                  </a:lnTo>
                  <a:lnTo>
                    <a:pt x="25" y="5007"/>
                  </a:lnTo>
                  <a:lnTo>
                    <a:pt x="220" y="5545"/>
                  </a:lnTo>
                  <a:lnTo>
                    <a:pt x="245" y="5594"/>
                  </a:lnTo>
                  <a:lnTo>
                    <a:pt x="293" y="5667"/>
                  </a:lnTo>
                  <a:lnTo>
                    <a:pt x="391" y="5764"/>
                  </a:lnTo>
                  <a:lnTo>
                    <a:pt x="538" y="5813"/>
                  </a:lnTo>
                  <a:lnTo>
                    <a:pt x="684" y="5813"/>
                  </a:lnTo>
                  <a:lnTo>
                    <a:pt x="1832" y="5569"/>
                  </a:lnTo>
                  <a:lnTo>
                    <a:pt x="1954" y="5740"/>
                  </a:lnTo>
                  <a:lnTo>
                    <a:pt x="2101" y="5887"/>
                  </a:lnTo>
                  <a:lnTo>
                    <a:pt x="1710" y="6986"/>
                  </a:lnTo>
                  <a:lnTo>
                    <a:pt x="1686" y="7059"/>
                  </a:lnTo>
                  <a:lnTo>
                    <a:pt x="1686" y="7132"/>
                  </a:lnTo>
                  <a:lnTo>
                    <a:pt x="1710" y="7279"/>
                  </a:lnTo>
                  <a:lnTo>
                    <a:pt x="1783" y="7401"/>
                  </a:lnTo>
                  <a:lnTo>
                    <a:pt x="1857" y="7450"/>
                  </a:lnTo>
                  <a:lnTo>
                    <a:pt x="1905" y="7499"/>
                  </a:lnTo>
                  <a:lnTo>
                    <a:pt x="2418" y="7743"/>
                  </a:lnTo>
                  <a:lnTo>
                    <a:pt x="2492" y="7792"/>
                  </a:lnTo>
                  <a:lnTo>
                    <a:pt x="2711" y="7792"/>
                  </a:lnTo>
                  <a:lnTo>
                    <a:pt x="2858" y="7718"/>
                  </a:lnTo>
                  <a:lnTo>
                    <a:pt x="2907" y="7669"/>
                  </a:lnTo>
                  <a:lnTo>
                    <a:pt x="2956" y="7621"/>
                  </a:lnTo>
                  <a:lnTo>
                    <a:pt x="3591" y="6644"/>
                  </a:lnTo>
                  <a:lnTo>
                    <a:pt x="3810" y="6668"/>
                  </a:lnTo>
                  <a:lnTo>
                    <a:pt x="4006" y="6668"/>
                  </a:lnTo>
                  <a:lnTo>
                    <a:pt x="4494" y="7718"/>
                  </a:lnTo>
                  <a:lnTo>
                    <a:pt x="4543" y="7792"/>
                  </a:lnTo>
                  <a:lnTo>
                    <a:pt x="4592" y="7840"/>
                  </a:lnTo>
                  <a:lnTo>
                    <a:pt x="4714" y="7914"/>
                  </a:lnTo>
                  <a:lnTo>
                    <a:pt x="4861" y="7963"/>
                  </a:lnTo>
                  <a:lnTo>
                    <a:pt x="4934" y="7963"/>
                  </a:lnTo>
                  <a:lnTo>
                    <a:pt x="5007" y="7938"/>
                  </a:lnTo>
                  <a:lnTo>
                    <a:pt x="5544" y="7767"/>
                  </a:lnTo>
                  <a:lnTo>
                    <a:pt x="5618" y="7743"/>
                  </a:lnTo>
                  <a:lnTo>
                    <a:pt x="5667" y="7694"/>
                  </a:lnTo>
                  <a:lnTo>
                    <a:pt x="5764" y="7572"/>
                  </a:lnTo>
                  <a:lnTo>
                    <a:pt x="5838" y="7425"/>
                  </a:lnTo>
                  <a:lnTo>
                    <a:pt x="5838" y="7352"/>
                  </a:lnTo>
                  <a:lnTo>
                    <a:pt x="5838" y="7279"/>
                  </a:lnTo>
                  <a:lnTo>
                    <a:pt x="5593" y="6131"/>
                  </a:lnTo>
                  <a:lnTo>
                    <a:pt x="5740" y="6009"/>
                  </a:lnTo>
                  <a:lnTo>
                    <a:pt x="5911" y="5862"/>
                  </a:lnTo>
                  <a:lnTo>
                    <a:pt x="6985" y="6277"/>
                  </a:lnTo>
                  <a:lnTo>
                    <a:pt x="7059" y="6277"/>
                  </a:lnTo>
                  <a:lnTo>
                    <a:pt x="7132" y="6302"/>
                  </a:lnTo>
                  <a:lnTo>
                    <a:pt x="7278" y="6253"/>
                  </a:lnTo>
                  <a:lnTo>
                    <a:pt x="7425" y="6180"/>
                  </a:lnTo>
                  <a:lnTo>
                    <a:pt x="7474" y="6131"/>
                  </a:lnTo>
                  <a:lnTo>
                    <a:pt x="7523" y="6058"/>
                  </a:lnTo>
                  <a:lnTo>
                    <a:pt x="7767" y="5545"/>
                  </a:lnTo>
                  <a:lnTo>
                    <a:pt x="7791" y="5496"/>
                  </a:lnTo>
                  <a:lnTo>
                    <a:pt x="7816" y="5398"/>
                  </a:lnTo>
                  <a:lnTo>
                    <a:pt x="7791" y="5252"/>
                  </a:lnTo>
                  <a:lnTo>
                    <a:pt x="7718" y="5129"/>
                  </a:lnTo>
                  <a:lnTo>
                    <a:pt x="7669" y="5056"/>
                  </a:lnTo>
                  <a:lnTo>
                    <a:pt x="7620" y="5007"/>
                  </a:lnTo>
                  <a:lnTo>
                    <a:pt x="6643" y="4372"/>
                  </a:lnTo>
                  <a:lnTo>
                    <a:pt x="6668" y="4177"/>
                  </a:lnTo>
                  <a:lnTo>
                    <a:pt x="6668" y="3957"/>
                  </a:lnTo>
                  <a:lnTo>
                    <a:pt x="7718" y="3469"/>
                  </a:lnTo>
                  <a:lnTo>
                    <a:pt x="7791" y="3444"/>
                  </a:lnTo>
                  <a:lnTo>
                    <a:pt x="7865" y="3395"/>
                  </a:lnTo>
                  <a:lnTo>
                    <a:pt x="7938" y="3249"/>
                  </a:lnTo>
                  <a:lnTo>
                    <a:pt x="7962" y="3102"/>
                  </a:lnTo>
                  <a:lnTo>
                    <a:pt x="7962" y="3029"/>
                  </a:lnTo>
                  <a:lnTo>
                    <a:pt x="7962" y="2956"/>
                  </a:lnTo>
                  <a:lnTo>
                    <a:pt x="7767" y="2419"/>
                  </a:lnTo>
                  <a:lnTo>
                    <a:pt x="7743" y="2345"/>
                  </a:lnTo>
                  <a:lnTo>
                    <a:pt x="7694" y="2296"/>
                  </a:lnTo>
                  <a:lnTo>
                    <a:pt x="7572" y="2199"/>
                  </a:lnTo>
                  <a:lnTo>
                    <a:pt x="7449" y="2150"/>
                  </a:lnTo>
                  <a:lnTo>
                    <a:pt x="7278" y="2150"/>
                  </a:lnTo>
                  <a:lnTo>
                    <a:pt x="6155" y="2394"/>
                  </a:lnTo>
                  <a:lnTo>
                    <a:pt x="6033" y="2223"/>
                  </a:lnTo>
                  <a:lnTo>
                    <a:pt x="5886" y="2077"/>
                  </a:lnTo>
                  <a:lnTo>
                    <a:pt x="6277" y="978"/>
                  </a:lnTo>
                  <a:lnTo>
                    <a:pt x="6302" y="904"/>
                  </a:lnTo>
                  <a:lnTo>
                    <a:pt x="6302" y="831"/>
                  </a:lnTo>
                  <a:lnTo>
                    <a:pt x="6277" y="684"/>
                  </a:lnTo>
                  <a:lnTo>
                    <a:pt x="6179" y="562"/>
                  </a:lnTo>
                  <a:lnTo>
                    <a:pt x="6131" y="489"/>
                  </a:lnTo>
                  <a:lnTo>
                    <a:pt x="6082" y="465"/>
                  </a:lnTo>
                  <a:lnTo>
                    <a:pt x="5569" y="196"/>
                  </a:lnTo>
                  <a:lnTo>
                    <a:pt x="5496" y="172"/>
                  </a:lnTo>
                  <a:lnTo>
                    <a:pt x="5276" y="172"/>
                  </a:lnTo>
                  <a:lnTo>
                    <a:pt x="5129" y="245"/>
                  </a:lnTo>
                  <a:lnTo>
                    <a:pt x="5080" y="294"/>
                  </a:lnTo>
                  <a:lnTo>
                    <a:pt x="5032" y="343"/>
                  </a:lnTo>
                  <a:lnTo>
                    <a:pt x="4397" y="1319"/>
                  </a:lnTo>
                  <a:lnTo>
                    <a:pt x="4177" y="1295"/>
                  </a:lnTo>
                  <a:lnTo>
                    <a:pt x="3981" y="1295"/>
                  </a:lnTo>
                  <a:lnTo>
                    <a:pt x="3493" y="245"/>
                  </a:lnTo>
                  <a:lnTo>
                    <a:pt x="3444" y="172"/>
                  </a:lnTo>
                  <a:lnTo>
                    <a:pt x="3395" y="123"/>
                  </a:lnTo>
                  <a:lnTo>
                    <a:pt x="3273" y="49"/>
                  </a:lnTo>
                  <a:lnTo>
                    <a:pt x="312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23" name="Google Shape;4523;p32"/>
          <p:cNvSpPr txBox="1"/>
          <p:nvPr/>
        </p:nvSpPr>
        <p:spPr>
          <a:xfrm>
            <a:off x="8794650" y="4811000"/>
            <a:ext cx="349200" cy="332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sz="800">
                <a:solidFill>
                  <a:srgbClr val="FFFFFF"/>
                </a:solidFill>
                <a:latin typeface="Titillium Web"/>
                <a:ea typeface="Titillium Web"/>
                <a:cs typeface="Titillium Web"/>
                <a:sym typeface="Titillium Web"/>
              </a:rPr>
              <a:t>20</a:t>
            </a:fld>
            <a:endParaRPr sz="800">
              <a:solidFill>
                <a:srgbClr val="FFFFFF"/>
              </a:solidFill>
              <a:latin typeface="Titillium Web"/>
              <a:ea typeface="Titillium Web"/>
              <a:cs typeface="Titillium Web"/>
              <a:sym typeface="Titillium Web"/>
            </a:endParaRPr>
          </a:p>
        </p:txBody>
      </p:sp>
      <p:pic>
        <p:nvPicPr>
          <p:cNvPr id="4524" name="Google Shape;4524;p32"/>
          <p:cNvPicPr preferRelativeResize="0"/>
          <p:nvPr/>
        </p:nvPicPr>
        <p:blipFill>
          <a:blip r:embed="rId3">
            <a:alphaModFix/>
          </a:blip>
          <a:stretch>
            <a:fillRect/>
          </a:stretch>
        </p:blipFill>
        <p:spPr>
          <a:xfrm>
            <a:off x="8482950" y="4863696"/>
            <a:ext cx="311700" cy="2270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528"/>
        <p:cNvGrpSpPr/>
        <p:nvPr/>
      </p:nvGrpSpPr>
      <p:grpSpPr>
        <a:xfrm>
          <a:off x="0" y="0"/>
          <a:ext cx="0" cy="0"/>
          <a:chOff x="0" y="0"/>
          <a:chExt cx="0" cy="0"/>
        </a:xfrm>
      </p:grpSpPr>
      <p:sp>
        <p:nvSpPr>
          <p:cNvPr id="4529" name="Google Shape;4529;p33"/>
          <p:cNvSpPr txBox="1">
            <a:spLocks noGrp="1"/>
          </p:cNvSpPr>
          <p:nvPr>
            <p:ph type="title"/>
          </p:nvPr>
        </p:nvSpPr>
        <p:spPr>
          <a:xfrm>
            <a:off x="787200" y="714800"/>
            <a:ext cx="6718200" cy="485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Learning Curves</a:t>
            </a:r>
            <a:endParaRPr/>
          </a:p>
        </p:txBody>
      </p:sp>
      <p:pic>
        <p:nvPicPr>
          <p:cNvPr id="4530" name="Google Shape;4530;p33"/>
          <p:cNvPicPr preferRelativeResize="0"/>
          <p:nvPr/>
        </p:nvPicPr>
        <p:blipFill>
          <a:blip r:embed="rId3">
            <a:alphaModFix/>
          </a:blip>
          <a:stretch>
            <a:fillRect/>
          </a:stretch>
        </p:blipFill>
        <p:spPr>
          <a:xfrm>
            <a:off x="5913575" y="2598775"/>
            <a:ext cx="2624549" cy="1914625"/>
          </a:xfrm>
          <a:prstGeom prst="rect">
            <a:avLst/>
          </a:prstGeom>
          <a:noFill/>
          <a:ln>
            <a:noFill/>
          </a:ln>
        </p:spPr>
      </p:pic>
      <p:pic>
        <p:nvPicPr>
          <p:cNvPr id="4531" name="Google Shape;4531;p33"/>
          <p:cNvPicPr preferRelativeResize="0"/>
          <p:nvPr/>
        </p:nvPicPr>
        <p:blipFill>
          <a:blip r:embed="rId4">
            <a:alphaModFix/>
          </a:blip>
          <a:stretch>
            <a:fillRect/>
          </a:stretch>
        </p:blipFill>
        <p:spPr>
          <a:xfrm>
            <a:off x="3259130" y="2598775"/>
            <a:ext cx="2583796" cy="1914626"/>
          </a:xfrm>
          <a:prstGeom prst="rect">
            <a:avLst/>
          </a:prstGeom>
          <a:noFill/>
          <a:ln>
            <a:noFill/>
          </a:ln>
        </p:spPr>
      </p:pic>
      <p:grpSp>
        <p:nvGrpSpPr>
          <p:cNvPr id="4532" name="Google Shape;4532;p33"/>
          <p:cNvGrpSpPr/>
          <p:nvPr/>
        </p:nvGrpSpPr>
        <p:grpSpPr>
          <a:xfrm>
            <a:off x="8254797" y="318976"/>
            <a:ext cx="675700" cy="499908"/>
            <a:chOff x="5255200" y="3006475"/>
            <a:chExt cx="511700" cy="378575"/>
          </a:xfrm>
        </p:grpSpPr>
        <p:sp>
          <p:nvSpPr>
            <p:cNvPr id="4533" name="Google Shape;4533;p33"/>
            <p:cNvSpPr/>
            <p:nvPr/>
          </p:nvSpPr>
          <p:spPr>
            <a:xfrm>
              <a:off x="5255200" y="3006475"/>
              <a:ext cx="349900" cy="349875"/>
            </a:xfrm>
            <a:custGeom>
              <a:avLst/>
              <a:gdLst/>
              <a:ahLst/>
              <a:cxnLst/>
              <a:rect l="l" t="t" r="r" b="b"/>
              <a:pathLst>
                <a:path w="13996" h="13995" extrusionOk="0">
                  <a:moveTo>
                    <a:pt x="6986" y="4714"/>
                  </a:moveTo>
                  <a:lnTo>
                    <a:pt x="7206" y="4738"/>
                  </a:lnTo>
                  <a:lnTo>
                    <a:pt x="7425" y="4763"/>
                  </a:lnTo>
                  <a:lnTo>
                    <a:pt x="7645" y="4812"/>
                  </a:lnTo>
                  <a:lnTo>
                    <a:pt x="7841" y="4885"/>
                  </a:lnTo>
                  <a:lnTo>
                    <a:pt x="8060" y="4983"/>
                  </a:lnTo>
                  <a:lnTo>
                    <a:pt x="8256" y="5105"/>
                  </a:lnTo>
                  <a:lnTo>
                    <a:pt x="8427" y="5227"/>
                  </a:lnTo>
                  <a:lnTo>
                    <a:pt x="8598" y="5398"/>
                  </a:lnTo>
                  <a:lnTo>
                    <a:pt x="8769" y="5569"/>
                  </a:lnTo>
                  <a:lnTo>
                    <a:pt x="8891" y="5740"/>
                  </a:lnTo>
                  <a:lnTo>
                    <a:pt x="9013" y="5935"/>
                  </a:lnTo>
                  <a:lnTo>
                    <a:pt x="9111" y="6155"/>
                  </a:lnTo>
                  <a:lnTo>
                    <a:pt x="9184" y="6350"/>
                  </a:lnTo>
                  <a:lnTo>
                    <a:pt x="9233" y="6570"/>
                  </a:lnTo>
                  <a:lnTo>
                    <a:pt x="9257" y="6790"/>
                  </a:lnTo>
                  <a:lnTo>
                    <a:pt x="9257" y="7010"/>
                  </a:lnTo>
                  <a:lnTo>
                    <a:pt x="9257" y="7229"/>
                  </a:lnTo>
                  <a:lnTo>
                    <a:pt x="9233" y="7425"/>
                  </a:lnTo>
                  <a:lnTo>
                    <a:pt x="9184" y="7645"/>
                  </a:lnTo>
                  <a:lnTo>
                    <a:pt x="9111" y="7864"/>
                  </a:lnTo>
                  <a:lnTo>
                    <a:pt x="9013" y="8060"/>
                  </a:lnTo>
                  <a:lnTo>
                    <a:pt x="8891" y="8255"/>
                  </a:lnTo>
                  <a:lnTo>
                    <a:pt x="8769" y="8451"/>
                  </a:lnTo>
                  <a:lnTo>
                    <a:pt x="8598" y="8622"/>
                  </a:lnTo>
                  <a:lnTo>
                    <a:pt x="8427" y="8768"/>
                  </a:lnTo>
                  <a:lnTo>
                    <a:pt x="8256" y="8915"/>
                  </a:lnTo>
                  <a:lnTo>
                    <a:pt x="8060" y="9012"/>
                  </a:lnTo>
                  <a:lnTo>
                    <a:pt x="7841" y="9110"/>
                  </a:lnTo>
                  <a:lnTo>
                    <a:pt x="7645" y="9183"/>
                  </a:lnTo>
                  <a:lnTo>
                    <a:pt x="7425" y="9232"/>
                  </a:lnTo>
                  <a:lnTo>
                    <a:pt x="7206" y="9257"/>
                  </a:lnTo>
                  <a:lnTo>
                    <a:pt x="6986" y="9281"/>
                  </a:lnTo>
                  <a:lnTo>
                    <a:pt x="6766" y="9257"/>
                  </a:lnTo>
                  <a:lnTo>
                    <a:pt x="6546" y="9232"/>
                  </a:lnTo>
                  <a:lnTo>
                    <a:pt x="6351" y="9183"/>
                  </a:lnTo>
                  <a:lnTo>
                    <a:pt x="6131" y="9110"/>
                  </a:lnTo>
                  <a:lnTo>
                    <a:pt x="5936" y="9012"/>
                  </a:lnTo>
                  <a:lnTo>
                    <a:pt x="5740" y="8915"/>
                  </a:lnTo>
                  <a:lnTo>
                    <a:pt x="5545" y="8768"/>
                  </a:lnTo>
                  <a:lnTo>
                    <a:pt x="5374" y="8622"/>
                  </a:lnTo>
                  <a:lnTo>
                    <a:pt x="5227" y="8451"/>
                  </a:lnTo>
                  <a:lnTo>
                    <a:pt x="5081" y="8255"/>
                  </a:lnTo>
                  <a:lnTo>
                    <a:pt x="4983" y="8060"/>
                  </a:lnTo>
                  <a:lnTo>
                    <a:pt x="4885" y="7864"/>
                  </a:lnTo>
                  <a:lnTo>
                    <a:pt x="4812" y="7645"/>
                  </a:lnTo>
                  <a:lnTo>
                    <a:pt x="4763" y="7425"/>
                  </a:lnTo>
                  <a:lnTo>
                    <a:pt x="4714" y="7229"/>
                  </a:lnTo>
                  <a:lnTo>
                    <a:pt x="4714" y="7010"/>
                  </a:lnTo>
                  <a:lnTo>
                    <a:pt x="4714" y="6790"/>
                  </a:lnTo>
                  <a:lnTo>
                    <a:pt x="4763" y="6570"/>
                  </a:lnTo>
                  <a:lnTo>
                    <a:pt x="4812" y="6350"/>
                  </a:lnTo>
                  <a:lnTo>
                    <a:pt x="4885" y="6155"/>
                  </a:lnTo>
                  <a:lnTo>
                    <a:pt x="4983" y="5935"/>
                  </a:lnTo>
                  <a:lnTo>
                    <a:pt x="5081" y="5740"/>
                  </a:lnTo>
                  <a:lnTo>
                    <a:pt x="5227" y="5569"/>
                  </a:lnTo>
                  <a:lnTo>
                    <a:pt x="5374" y="5398"/>
                  </a:lnTo>
                  <a:lnTo>
                    <a:pt x="5545" y="5227"/>
                  </a:lnTo>
                  <a:lnTo>
                    <a:pt x="5740" y="5105"/>
                  </a:lnTo>
                  <a:lnTo>
                    <a:pt x="5936" y="4983"/>
                  </a:lnTo>
                  <a:lnTo>
                    <a:pt x="6131" y="4885"/>
                  </a:lnTo>
                  <a:lnTo>
                    <a:pt x="6351" y="4812"/>
                  </a:lnTo>
                  <a:lnTo>
                    <a:pt x="6546" y="4763"/>
                  </a:lnTo>
                  <a:lnTo>
                    <a:pt x="6766" y="4738"/>
                  </a:lnTo>
                  <a:lnTo>
                    <a:pt x="6986" y="4714"/>
                  </a:lnTo>
                  <a:close/>
                  <a:moveTo>
                    <a:pt x="6497" y="0"/>
                  </a:moveTo>
                  <a:lnTo>
                    <a:pt x="6375" y="25"/>
                  </a:lnTo>
                  <a:lnTo>
                    <a:pt x="6253" y="49"/>
                  </a:lnTo>
                  <a:lnTo>
                    <a:pt x="6131" y="122"/>
                  </a:lnTo>
                  <a:lnTo>
                    <a:pt x="6033" y="196"/>
                  </a:lnTo>
                  <a:lnTo>
                    <a:pt x="5936" y="293"/>
                  </a:lnTo>
                  <a:lnTo>
                    <a:pt x="5862" y="391"/>
                  </a:lnTo>
                  <a:lnTo>
                    <a:pt x="5813" y="513"/>
                  </a:lnTo>
                  <a:lnTo>
                    <a:pt x="5789" y="635"/>
                  </a:lnTo>
                  <a:lnTo>
                    <a:pt x="5618" y="2076"/>
                  </a:lnTo>
                  <a:lnTo>
                    <a:pt x="5325" y="2174"/>
                  </a:lnTo>
                  <a:lnTo>
                    <a:pt x="5032" y="2296"/>
                  </a:lnTo>
                  <a:lnTo>
                    <a:pt x="4763" y="2418"/>
                  </a:lnTo>
                  <a:lnTo>
                    <a:pt x="4495" y="2565"/>
                  </a:lnTo>
                  <a:lnTo>
                    <a:pt x="3347" y="1661"/>
                  </a:lnTo>
                  <a:lnTo>
                    <a:pt x="3225" y="1588"/>
                  </a:lnTo>
                  <a:lnTo>
                    <a:pt x="3103" y="1539"/>
                  </a:lnTo>
                  <a:lnTo>
                    <a:pt x="2980" y="1514"/>
                  </a:lnTo>
                  <a:lnTo>
                    <a:pt x="2736" y="1514"/>
                  </a:lnTo>
                  <a:lnTo>
                    <a:pt x="2590" y="1563"/>
                  </a:lnTo>
                  <a:lnTo>
                    <a:pt x="2492" y="1637"/>
                  </a:lnTo>
                  <a:lnTo>
                    <a:pt x="2394" y="1710"/>
                  </a:lnTo>
                  <a:lnTo>
                    <a:pt x="1710" y="2394"/>
                  </a:lnTo>
                  <a:lnTo>
                    <a:pt x="1613" y="2491"/>
                  </a:lnTo>
                  <a:lnTo>
                    <a:pt x="1564" y="2614"/>
                  </a:lnTo>
                  <a:lnTo>
                    <a:pt x="1515" y="2736"/>
                  </a:lnTo>
                  <a:lnTo>
                    <a:pt x="1491" y="2858"/>
                  </a:lnTo>
                  <a:lnTo>
                    <a:pt x="1491" y="3004"/>
                  </a:lnTo>
                  <a:lnTo>
                    <a:pt x="1515" y="3126"/>
                  </a:lnTo>
                  <a:lnTo>
                    <a:pt x="1564" y="3249"/>
                  </a:lnTo>
                  <a:lnTo>
                    <a:pt x="1637" y="3346"/>
                  </a:lnTo>
                  <a:lnTo>
                    <a:pt x="2541" y="4494"/>
                  </a:lnTo>
                  <a:lnTo>
                    <a:pt x="2394" y="4763"/>
                  </a:lnTo>
                  <a:lnTo>
                    <a:pt x="2272" y="5056"/>
                  </a:lnTo>
                  <a:lnTo>
                    <a:pt x="2174" y="5349"/>
                  </a:lnTo>
                  <a:lnTo>
                    <a:pt x="2077" y="5642"/>
                  </a:lnTo>
                  <a:lnTo>
                    <a:pt x="636" y="5789"/>
                  </a:lnTo>
                  <a:lnTo>
                    <a:pt x="514" y="5837"/>
                  </a:lnTo>
                  <a:lnTo>
                    <a:pt x="392" y="5886"/>
                  </a:lnTo>
                  <a:lnTo>
                    <a:pt x="269" y="5959"/>
                  </a:lnTo>
                  <a:lnTo>
                    <a:pt x="172" y="6033"/>
                  </a:lnTo>
                  <a:lnTo>
                    <a:pt x="99" y="6155"/>
                  </a:lnTo>
                  <a:lnTo>
                    <a:pt x="50" y="6253"/>
                  </a:lnTo>
                  <a:lnTo>
                    <a:pt x="1" y="6399"/>
                  </a:lnTo>
                  <a:lnTo>
                    <a:pt x="1" y="6521"/>
                  </a:lnTo>
                  <a:lnTo>
                    <a:pt x="1" y="7474"/>
                  </a:lnTo>
                  <a:lnTo>
                    <a:pt x="1" y="7620"/>
                  </a:lnTo>
                  <a:lnTo>
                    <a:pt x="50" y="7742"/>
                  </a:lnTo>
                  <a:lnTo>
                    <a:pt x="99" y="7864"/>
                  </a:lnTo>
                  <a:lnTo>
                    <a:pt x="172" y="7962"/>
                  </a:lnTo>
                  <a:lnTo>
                    <a:pt x="269" y="8060"/>
                  </a:lnTo>
                  <a:lnTo>
                    <a:pt x="392" y="8133"/>
                  </a:lnTo>
                  <a:lnTo>
                    <a:pt x="514" y="8182"/>
                  </a:lnTo>
                  <a:lnTo>
                    <a:pt x="636" y="8206"/>
                  </a:lnTo>
                  <a:lnTo>
                    <a:pt x="2077" y="8377"/>
                  </a:lnTo>
                  <a:lnTo>
                    <a:pt x="2174" y="8670"/>
                  </a:lnTo>
                  <a:lnTo>
                    <a:pt x="2272" y="8939"/>
                  </a:lnTo>
                  <a:lnTo>
                    <a:pt x="2394" y="9232"/>
                  </a:lnTo>
                  <a:lnTo>
                    <a:pt x="2541" y="9501"/>
                  </a:lnTo>
                  <a:lnTo>
                    <a:pt x="1637" y="10649"/>
                  </a:lnTo>
                  <a:lnTo>
                    <a:pt x="1564" y="10771"/>
                  </a:lnTo>
                  <a:lnTo>
                    <a:pt x="1515" y="10893"/>
                  </a:lnTo>
                  <a:lnTo>
                    <a:pt x="1491" y="11015"/>
                  </a:lnTo>
                  <a:lnTo>
                    <a:pt x="1491" y="11137"/>
                  </a:lnTo>
                  <a:lnTo>
                    <a:pt x="1515" y="11259"/>
                  </a:lnTo>
                  <a:lnTo>
                    <a:pt x="1564" y="11381"/>
                  </a:lnTo>
                  <a:lnTo>
                    <a:pt x="1613" y="11504"/>
                  </a:lnTo>
                  <a:lnTo>
                    <a:pt x="1710" y="11601"/>
                  </a:lnTo>
                  <a:lnTo>
                    <a:pt x="2394" y="12285"/>
                  </a:lnTo>
                  <a:lnTo>
                    <a:pt x="2492" y="12383"/>
                  </a:lnTo>
                  <a:lnTo>
                    <a:pt x="2590" y="12432"/>
                  </a:lnTo>
                  <a:lnTo>
                    <a:pt x="2736" y="12480"/>
                  </a:lnTo>
                  <a:lnTo>
                    <a:pt x="2858" y="12505"/>
                  </a:lnTo>
                  <a:lnTo>
                    <a:pt x="2980" y="12505"/>
                  </a:lnTo>
                  <a:lnTo>
                    <a:pt x="3103" y="12456"/>
                  </a:lnTo>
                  <a:lnTo>
                    <a:pt x="3225" y="12407"/>
                  </a:lnTo>
                  <a:lnTo>
                    <a:pt x="3347" y="12358"/>
                  </a:lnTo>
                  <a:lnTo>
                    <a:pt x="4495" y="11455"/>
                  </a:lnTo>
                  <a:lnTo>
                    <a:pt x="4763" y="11577"/>
                  </a:lnTo>
                  <a:lnTo>
                    <a:pt x="5032" y="11723"/>
                  </a:lnTo>
                  <a:lnTo>
                    <a:pt x="5325" y="11821"/>
                  </a:lnTo>
                  <a:lnTo>
                    <a:pt x="5618" y="11919"/>
                  </a:lnTo>
                  <a:lnTo>
                    <a:pt x="5789" y="13360"/>
                  </a:lnTo>
                  <a:lnTo>
                    <a:pt x="5813" y="13482"/>
                  </a:lnTo>
                  <a:lnTo>
                    <a:pt x="5862" y="13604"/>
                  </a:lnTo>
                  <a:lnTo>
                    <a:pt x="5936" y="13726"/>
                  </a:lnTo>
                  <a:lnTo>
                    <a:pt x="6033" y="13824"/>
                  </a:lnTo>
                  <a:lnTo>
                    <a:pt x="6131" y="13897"/>
                  </a:lnTo>
                  <a:lnTo>
                    <a:pt x="6253" y="13946"/>
                  </a:lnTo>
                  <a:lnTo>
                    <a:pt x="6375" y="13995"/>
                  </a:lnTo>
                  <a:lnTo>
                    <a:pt x="7596" y="13995"/>
                  </a:lnTo>
                  <a:lnTo>
                    <a:pt x="7743" y="13946"/>
                  </a:lnTo>
                  <a:lnTo>
                    <a:pt x="7841" y="13897"/>
                  </a:lnTo>
                  <a:lnTo>
                    <a:pt x="7963" y="13824"/>
                  </a:lnTo>
                  <a:lnTo>
                    <a:pt x="8036" y="13726"/>
                  </a:lnTo>
                  <a:lnTo>
                    <a:pt x="8109" y="13604"/>
                  </a:lnTo>
                  <a:lnTo>
                    <a:pt x="8158" y="13482"/>
                  </a:lnTo>
                  <a:lnTo>
                    <a:pt x="8183" y="13360"/>
                  </a:lnTo>
                  <a:lnTo>
                    <a:pt x="8353" y="11919"/>
                  </a:lnTo>
                  <a:lnTo>
                    <a:pt x="8647" y="11821"/>
                  </a:lnTo>
                  <a:lnTo>
                    <a:pt x="8940" y="11723"/>
                  </a:lnTo>
                  <a:lnTo>
                    <a:pt x="9233" y="11577"/>
                  </a:lnTo>
                  <a:lnTo>
                    <a:pt x="9501" y="11455"/>
                  </a:lnTo>
                  <a:lnTo>
                    <a:pt x="10649" y="12358"/>
                  </a:lnTo>
                  <a:lnTo>
                    <a:pt x="10747" y="12407"/>
                  </a:lnTo>
                  <a:lnTo>
                    <a:pt x="10869" y="12456"/>
                  </a:lnTo>
                  <a:lnTo>
                    <a:pt x="10991" y="12505"/>
                  </a:lnTo>
                  <a:lnTo>
                    <a:pt x="11138" y="12505"/>
                  </a:lnTo>
                  <a:lnTo>
                    <a:pt x="11260" y="12480"/>
                  </a:lnTo>
                  <a:lnTo>
                    <a:pt x="11382" y="12432"/>
                  </a:lnTo>
                  <a:lnTo>
                    <a:pt x="11504" y="12383"/>
                  </a:lnTo>
                  <a:lnTo>
                    <a:pt x="11602" y="12285"/>
                  </a:lnTo>
                  <a:lnTo>
                    <a:pt x="12286" y="11601"/>
                  </a:lnTo>
                  <a:lnTo>
                    <a:pt x="12359" y="11504"/>
                  </a:lnTo>
                  <a:lnTo>
                    <a:pt x="12432" y="11381"/>
                  </a:lnTo>
                  <a:lnTo>
                    <a:pt x="12457" y="11259"/>
                  </a:lnTo>
                  <a:lnTo>
                    <a:pt x="12481" y="11137"/>
                  </a:lnTo>
                  <a:lnTo>
                    <a:pt x="12481" y="11015"/>
                  </a:lnTo>
                  <a:lnTo>
                    <a:pt x="12457" y="10893"/>
                  </a:lnTo>
                  <a:lnTo>
                    <a:pt x="12408" y="10771"/>
                  </a:lnTo>
                  <a:lnTo>
                    <a:pt x="12334" y="10649"/>
                  </a:lnTo>
                  <a:lnTo>
                    <a:pt x="11431" y="9501"/>
                  </a:lnTo>
                  <a:lnTo>
                    <a:pt x="11577" y="9232"/>
                  </a:lnTo>
                  <a:lnTo>
                    <a:pt x="11699" y="8939"/>
                  </a:lnTo>
                  <a:lnTo>
                    <a:pt x="11822" y="8670"/>
                  </a:lnTo>
                  <a:lnTo>
                    <a:pt x="11895" y="8377"/>
                  </a:lnTo>
                  <a:lnTo>
                    <a:pt x="13360" y="8206"/>
                  </a:lnTo>
                  <a:lnTo>
                    <a:pt x="13482" y="8182"/>
                  </a:lnTo>
                  <a:lnTo>
                    <a:pt x="13604" y="8133"/>
                  </a:lnTo>
                  <a:lnTo>
                    <a:pt x="13702" y="8060"/>
                  </a:lnTo>
                  <a:lnTo>
                    <a:pt x="13800" y="7962"/>
                  </a:lnTo>
                  <a:lnTo>
                    <a:pt x="13873" y="7864"/>
                  </a:lnTo>
                  <a:lnTo>
                    <a:pt x="13946" y="7742"/>
                  </a:lnTo>
                  <a:lnTo>
                    <a:pt x="13971" y="7620"/>
                  </a:lnTo>
                  <a:lnTo>
                    <a:pt x="13995" y="7474"/>
                  </a:lnTo>
                  <a:lnTo>
                    <a:pt x="13995" y="6521"/>
                  </a:lnTo>
                  <a:lnTo>
                    <a:pt x="13971" y="6399"/>
                  </a:lnTo>
                  <a:lnTo>
                    <a:pt x="13946" y="6253"/>
                  </a:lnTo>
                  <a:lnTo>
                    <a:pt x="13873" y="6155"/>
                  </a:lnTo>
                  <a:lnTo>
                    <a:pt x="13800" y="6033"/>
                  </a:lnTo>
                  <a:lnTo>
                    <a:pt x="13702" y="5959"/>
                  </a:lnTo>
                  <a:lnTo>
                    <a:pt x="13604" y="5886"/>
                  </a:lnTo>
                  <a:lnTo>
                    <a:pt x="13482" y="5837"/>
                  </a:lnTo>
                  <a:lnTo>
                    <a:pt x="13360" y="5789"/>
                  </a:lnTo>
                  <a:lnTo>
                    <a:pt x="11895" y="5642"/>
                  </a:lnTo>
                  <a:lnTo>
                    <a:pt x="11822" y="5349"/>
                  </a:lnTo>
                  <a:lnTo>
                    <a:pt x="11699" y="5056"/>
                  </a:lnTo>
                  <a:lnTo>
                    <a:pt x="11577" y="4763"/>
                  </a:lnTo>
                  <a:lnTo>
                    <a:pt x="11431" y="4494"/>
                  </a:lnTo>
                  <a:lnTo>
                    <a:pt x="12334" y="3346"/>
                  </a:lnTo>
                  <a:lnTo>
                    <a:pt x="12408" y="3249"/>
                  </a:lnTo>
                  <a:lnTo>
                    <a:pt x="12457" y="3126"/>
                  </a:lnTo>
                  <a:lnTo>
                    <a:pt x="12481" y="3004"/>
                  </a:lnTo>
                  <a:lnTo>
                    <a:pt x="12481" y="2858"/>
                  </a:lnTo>
                  <a:lnTo>
                    <a:pt x="12457" y="2736"/>
                  </a:lnTo>
                  <a:lnTo>
                    <a:pt x="12432" y="2614"/>
                  </a:lnTo>
                  <a:lnTo>
                    <a:pt x="12359" y="2491"/>
                  </a:lnTo>
                  <a:lnTo>
                    <a:pt x="12286" y="2394"/>
                  </a:lnTo>
                  <a:lnTo>
                    <a:pt x="11602" y="1710"/>
                  </a:lnTo>
                  <a:lnTo>
                    <a:pt x="11504" y="1637"/>
                  </a:lnTo>
                  <a:lnTo>
                    <a:pt x="11382" y="1563"/>
                  </a:lnTo>
                  <a:lnTo>
                    <a:pt x="11260" y="1514"/>
                  </a:lnTo>
                  <a:lnTo>
                    <a:pt x="10991" y="1514"/>
                  </a:lnTo>
                  <a:lnTo>
                    <a:pt x="10869" y="1539"/>
                  </a:lnTo>
                  <a:lnTo>
                    <a:pt x="10747" y="1588"/>
                  </a:lnTo>
                  <a:lnTo>
                    <a:pt x="10649" y="1661"/>
                  </a:lnTo>
                  <a:lnTo>
                    <a:pt x="9501" y="2565"/>
                  </a:lnTo>
                  <a:lnTo>
                    <a:pt x="9233" y="2418"/>
                  </a:lnTo>
                  <a:lnTo>
                    <a:pt x="8940" y="2296"/>
                  </a:lnTo>
                  <a:lnTo>
                    <a:pt x="8647" y="2174"/>
                  </a:lnTo>
                  <a:lnTo>
                    <a:pt x="8353" y="2076"/>
                  </a:lnTo>
                  <a:lnTo>
                    <a:pt x="8183" y="635"/>
                  </a:lnTo>
                  <a:lnTo>
                    <a:pt x="8158" y="513"/>
                  </a:lnTo>
                  <a:lnTo>
                    <a:pt x="8109" y="391"/>
                  </a:lnTo>
                  <a:lnTo>
                    <a:pt x="8036" y="293"/>
                  </a:lnTo>
                  <a:lnTo>
                    <a:pt x="7963" y="196"/>
                  </a:lnTo>
                  <a:lnTo>
                    <a:pt x="7841" y="122"/>
                  </a:lnTo>
                  <a:lnTo>
                    <a:pt x="7743" y="49"/>
                  </a:lnTo>
                  <a:lnTo>
                    <a:pt x="7596" y="25"/>
                  </a:lnTo>
                  <a:lnTo>
                    <a:pt x="74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4" name="Google Shape;4534;p33"/>
            <p:cNvSpPr/>
            <p:nvPr/>
          </p:nvSpPr>
          <p:spPr>
            <a:xfrm>
              <a:off x="5567825" y="3185975"/>
              <a:ext cx="199075" cy="199075"/>
            </a:xfrm>
            <a:custGeom>
              <a:avLst/>
              <a:gdLst/>
              <a:ahLst/>
              <a:cxnLst/>
              <a:rect l="l" t="t" r="r" b="b"/>
              <a:pathLst>
                <a:path w="7963" h="7963" extrusionOk="0">
                  <a:moveTo>
                    <a:pt x="3933" y="2296"/>
                  </a:moveTo>
                  <a:lnTo>
                    <a:pt x="4103" y="2321"/>
                  </a:lnTo>
                  <a:lnTo>
                    <a:pt x="4274" y="2321"/>
                  </a:lnTo>
                  <a:lnTo>
                    <a:pt x="4421" y="2370"/>
                  </a:lnTo>
                  <a:lnTo>
                    <a:pt x="4592" y="2419"/>
                  </a:lnTo>
                  <a:lnTo>
                    <a:pt x="4738" y="2492"/>
                  </a:lnTo>
                  <a:lnTo>
                    <a:pt x="4885" y="2565"/>
                  </a:lnTo>
                  <a:lnTo>
                    <a:pt x="5032" y="2663"/>
                  </a:lnTo>
                  <a:lnTo>
                    <a:pt x="5154" y="2785"/>
                  </a:lnTo>
                  <a:lnTo>
                    <a:pt x="5276" y="2883"/>
                  </a:lnTo>
                  <a:lnTo>
                    <a:pt x="5373" y="3029"/>
                  </a:lnTo>
                  <a:lnTo>
                    <a:pt x="5447" y="3151"/>
                  </a:lnTo>
                  <a:lnTo>
                    <a:pt x="5520" y="3298"/>
                  </a:lnTo>
                  <a:lnTo>
                    <a:pt x="5593" y="3444"/>
                  </a:lnTo>
                  <a:lnTo>
                    <a:pt x="5618" y="3615"/>
                  </a:lnTo>
                  <a:lnTo>
                    <a:pt x="5642" y="3762"/>
                  </a:lnTo>
                  <a:lnTo>
                    <a:pt x="5667" y="3933"/>
                  </a:lnTo>
                  <a:lnTo>
                    <a:pt x="5667" y="4079"/>
                  </a:lnTo>
                  <a:lnTo>
                    <a:pt x="5642" y="4250"/>
                  </a:lnTo>
                  <a:lnTo>
                    <a:pt x="5618" y="4421"/>
                  </a:lnTo>
                  <a:lnTo>
                    <a:pt x="5569" y="4568"/>
                  </a:lnTo>
                  <a:lnTo>
                    <a:pt x="5496" y="4739"/>
                  </a:lnTo>
                  <a:lnTo>
                    <a:pt x="5398" y="4885"/>
                  </a:lnTo>
                  <a:lnTo>
                    <a:pt x="5300" y="5007"/>
                  </a:lnTo>
                  <a:lnTo>
                    <a:pt x="5203" y="5154"/>
                  </a:lnTo>
                  <a:lnTo>
                    <a:pt x="5080" y="5252"/>
                  </a:lnTo>
                  <a:lnTo>
                    <a:pt x="4958" y="5349"/>
                  </a:lnTo>
                  <a:lnTo>
                    <a:pt x="4812" y="5447"/>
                  </a:lnTo>
                  <a:lnTo>
                    <a:pt x="4665" y="5520"/>
                  </a:lnTo>
                  <a:lnTo>
                    <a:pt x="4519" y="5569"/>
                  </a:lnTo>
                  <a:lnTo>
                    <a:pt x="4372" y="5618"/>
                  </a:lnTo>
                  <a:lnTo>
                    <a:pt x="4201" y="5642"/>
                  </a:lnTo>
                  <a:lnTo>
                    <a:pt x="4055" y="5667"/>
                  </a:lnTo>
                  <a:lnTo>
                    <a:pt x="3884" y="5642"/>
                  </a:lnTo>
                  <a:lnTo>
                    <a:pt x="3713" y="5642"/>
                  </a:lnTo>
                  <a:lnTo>
                    <a:pt x="3566" y="5594"/>
                  </a:lnTo>
                  <a:lnTo>
                    <a:pt x="3395" y="5545"/>
                  </a:lnTo>
                  <a:lnTo>
                    <a:pt x="3249" y="5471"/>
                  </a:lnTo>
                  <a:lnTo>
                    <a:pt x="3102" y="5398"/>
                  </a:lnTo>
                  <a:lnTo>
                    <a:pt x="2956" y="5300"/>
                  </a:lnTo>
                  <a:lnTo>
                    <a:pt x="2833" y="5178"/>
                  </a:lnTo>
                  <a:lnTo>
                    <a:pt x="2711" y="5081"/>
                  </a:lnTo>
                  <a:lnTo>
                    <a:pt x="2614" y="4934"/>
                  </a:lnTo>
                  <a:lnTo>
                    <a:pt x="2540" y="4812"/>
                  </a:lnTo>
                  <a:lnTo>
                    <a:pt x="2467" y="4665"/>
                  </a:lnTo>
                  <a:lnTo>
                    <a:pt x="2394" y="4519"/>
                  </a:lnTo>
                  <a:lnTo>
                    <a:pt x="2369" y="4348"/>
                  </a:lnTo>
                  <a:lnTo>
                    <a:pt x="2321" y="4201"/>
                  </a:lnTo>
                  <a:lnTo>
                    <a:pt x="2321" y="4030"/>
                  </a:lnTo>
                  <a:lnTo>
                    <a:pt x="2321" y="3884"/>
                  </a:lnTo>
                  <a:lnTo>
                    <a:pt x="2345" y="3713"/>
                  </a:lnTo>
                  <a:lnTo>
                    <a:pt x="2369" y="3542"/>
                  </a:lnTo>
                  <a:lnTo>
                    <a:pt x="2418" y="3395"/>
                  </a:lnTo>
                  <a:lnTo>
                    <a:pt x="2492" y="3224"/>
                  </a:lnTo>
                  <a:lnTo>
                    <a:pt x="2589" y="3078"/>
                  </a:lnTo>
                  <a:lnTo>
                    <a:pt x="2687" y="2956"/>
                  </a:lnTo>
                  <a:lnTo>
                    <a:pt x="2785" y="2809"/>
                  </a:lnTo>
                  <a:lnTo>
                    <a:pt x="2907" y="2712"/>
                  </a:lnTo>
                  <a:lnTo>
                    <a:pt x="3029" y="2614"/>
                  </a:lnTo>
                  <a:lnTo>
                    <a:pt x="3175" y="2516"/>
                  </a:lnTo>
                  <a:lnTo>
                    <a:pt x="3322" y="2443"/>
                  </a:lnTo>
                  <a:lnTo>
                    <a:pt x="3468" y="2394"/>
                  </a:lnTo>
                  <a:lnTo>
                    <a:pt x="3615" y="2345"/>
                  </a:lnTo>
                  <a:lnTo>
                    <a:pt x="3786" y="2321"/>
                  </a:lnTo>
                  <a:lnTo>
                    <a:pt x="3933" y="2296"/>
                  </a:lnTo>
                  <a:close/>
                  <a:moveTo>
                    <a:pt x="3053" y="1"/>
                  </a:moveTo>
                  <a:lnTo>
                    <a:pt x="2980" y="25"/>
                  </a:lnTo>
                  <a:lnTo>
                    <a:pt x="2443" y="196"/>
                  </a:lnTo>
                  <a:lnTo>
                    <a:pt x="2369" y="220"/>
                  </a:lnTo>
                  <a:lnTo>
                    <a:pt x="2296" y="269"/>
                  </a:lnTo>
                  <a:lnTo>
                    <a:pt x="2198" y="391"/>
                  </a:lnTo>
                  <a:lnTo>
                    <a:pt x="2150" y="538"/>
                  </a:lnTo>
                  <a:lnTo>
                    <a:pt x="2150" y="611"/>
                  </a:lnTo>
                  <a:lnTo>
                    <a:pt x="2150" y="684"/>
                  </a:lnTo>
                  <a:lnTo>
                    <a:pt x="2394" y="1832"/>
                  </a:lnTo>
                  <a:lnTo>
                    <a:pt x="2223" y="1954"/>
                  </a:lnTo>
                  <a:lnTo>
                    <a:pt x="2076" y="2101"/>
                  </a:lnTo>
                  <a:lnTo>
                    <a:pt x="1002" y="1686"/>
                  </a:lnTo>
                  <a:lnTo>
                    <a:pt x="928" y="1686"/>
                  </a:lnTo>
                  <a:lnTo>
                    <a:pt x="831" y="1661"/>
                  </a:lnTo>
                  <a:lnTo>
                    <a:pt x="684" y="1710"/>
                  </a:lnTo>
                  <a:lnTo>
                    <a:pt x="562" y="1784"/>
                  </a:lnTo>
                  <a:lnTo>
                    <a:pt x="513" y="1832"/>
                  </a:lnTo>
                  <a:lnTo>
                    <a:pt x="464" y="1906"/>
                  </a:lnTo>
                  <a:lnTo>
                    <a:pt x="220" y="2394"/>
                  </a:lnTo>
                  <a:lnTo>
                    <a:pt x="196" y="2467"/>
                  </a:lnTo>
                  <a:lnTo>
                    <a:pt x="171" y="2541"/>
                  </a:lnTo>
                  <a:lnTo>
                    <a:pt x="196" y="2712"/>
                  </a:lnTo>
                  <a:lnTo>
                    <a:pt x="245" y="2834"/>
                  </a:lnTo>
                  <a:lnTo>
                    <a:pt x="293" y="2907"/>
                  </a:lnTo>
                  <a:lnTo>
                    <a:pt x="367" y="2956"/>
                  </a:lnTo>
                  <a:lnTo>
                    <a:pt x="1344" y="3591"/>
                  </a:lnTo>
                  <a:lnTo>
                    <a:pt x="1319" y="3786"/>
                  </a:lnTo>
                  <a:lnTo>
                    <a:pt x="1295" y="4006"/>
                  </a:lnTo>
                  <a:lnTo>
                    <a:pt x="245" y="4494"/>
                  </a:lnTo>
                  <a:lnTo>
                    <a:pt x="196" y="4519"/>
                  </a:lnTo>
                  <a:lnTo>
                    <a:pt x="123" y="4568"/>
                  </a:lnTo>
                  <a:lnTo>
                    <a:pt x="49" y="4714"/>
                  </a:lnTo>
                  <a:lnTo>
                    <a:pt x="0" y="4861"/>
                  </a:lnTo>
                  <a:lnTo>
                    <a:pt x="25" y="4934"/>
                  </a:lnTo>
                  <a:lnTo>
                    <a:pt x="25" y="5007"/>
                  </a:lnTo>
                  <a:lnTo>
                    <a:pt x="220" y="5545"/>
                  </a:lnTo>
                  <a:lnTo>
                    <a:pt x="245" y="5594"/>
                  </a:lnTo>
                  <a:lnTo>
                    <a:pt x="293" y="5667"/>
                  </a:lnTo>
                  <a:lnTo>
                    <a:pt x="391" y="5764"/>
                  </a:lnTo>
                  <a:lnTo>
                    <a:pt x="538" y="5813"/>
                  </a:lnTo>
                  <a:lnTo>
                    <a:pt x="684" y="5813"/>
                  </a:lnTo>
                  <a:lnTo>
                    <a:pt x="1832" y="5569"/>
                  </a:lnTo>
                  <a:lnTo>
                    <a:pt x="1954" y="5740"/>
                  </a:lnTo>
                  <a:lnTo>
                    <a:pt x="2101" y="5887"/>
                  </a:lnTo>
                  <a:lnTo>
                    <a:pt x="1710" y="6986"/>
                  </a:lnTo>
                  <a:lnTo>
                    <a:pt x="1686" y="7059"/>
                  </a:lnTo>
                  <a:lnTo>
                    <a:pt x="1686" y="7132"/>
                  </a:lnTo>
                  <a:lnTo>
                    <a:pt x="1710" y="7279"/>
                  </a:lnTo>
                  <a:lnTo>
                    <a:pt x="1783" y="7401"/>
                  </a:lnTo>
                  <a:lnTo>
                    <a:pt x="1857" y="7450"/>
                  </a:lnTo>
                  <a:lnTo>
                    <a:pt x="1905" y="7499"/>
                  </a:lnTo>
                  <a:lnTo>
                    <a:pt x="2418" y="7743"/>
                  </a:lnTo>
                  <a:lnTo>
                    <a:pt x="2492" y="7792"/>
                  </a:lnTo>
                  <a:lnTo>
                    <a:pt x="2711" y="7792"/>
                  </a:lnTo>
                  <a:lnTo>
                    <a:pt x="2858" y="7718"/>
                  </a:lnTo>
                  <a:lnTo>
                    <a:pt x="2907" y="7669"/>
                  </a:lnTo>
                  <a:lnTo>
                    <a:pt x="2956" y="7621"/>
                  </a:lnTo>
                  <a:lnTo>
                    <a:pt x="3591" y="6644"/>
                  </a:lnTo>
                  <a:lnTo>
                    <a:pt x="3810" y="6668"/>
                  </a:lnTo>
                  <a:lnTo>
                    <a:pt x="4006" y="6668"/>
                  </a:lnTo>
                  <a:lnTo>
                    <a:pt x="4494" y="7718"/>
                  </a:lnTo>
                  <a:lnTo>
                    <a:pt x="4543" y="7792"/>
                  </a:lnTo>
                  <a:lnTo>
                    <a:pt x="4592" y="7840"/>
                  </a:lnTo>
                  <a:lnTo>
                    <a:pt x="4714" y="7914"/>
                  </a:lnTo>
                  <a:lnTo>
                    <a:pt x="4861" y="7963"/>
                  </a:lnTo>
                  <a:lnTo>
                    <a:pt x="4934" y="7963"/>
                  </a:lnTo>
                  <a:lnTo>
                    <a:pt x="5007" y="7938"/>
                  </a:lnTo>
                  <a:lnTo>
                    <a:pt x="5544" y="7767"/>
                  </a:lnTo>
                  <a:lnTo>
                    <a:pt x="5618" y="7743"/>
                  </a:lnTo>
                  <a:lnTo>
                    <a:pt x="5667" y="7694"/>
                  </a:lnTo>
                  <a:lnTo>
                    <a:pt x="5764" y="7572"/>
                  </a:lnTo>
                  <a:lnTo>
                    <a:pt x="5838" y="7425"/>
                  </a:lnTo>
                  <a:lnTo>
                    <a:pt x="5838" y="7352"/>
                  </a:lnTo>
                  <a:lnTo>
                    <a:pt x="5838" y="7279"/>
                  </a:lnTo>
                  <a:lnTo>
                    <a:pt x="5593" y="6131"/>
                  </a:lnTo>
                  <a:lnTo>
                    <a:pt x="5740" y="6009"/>
                  </a:lnTo>
                  <a:lnTo>
                    <a:pt x="5911" y="5862"/>
                  </a:lnTo>
                  <a:lnTo>
                    <a:pt x="6985" y="6277"/>
                  </a:lnTo>
                  <a:lnTo>
                    <a:pt x="7059" y="6277"/>
                  </a:lnTo>
                  <a:lnTo>
                    <a:pt x="7132" y="6302"/>
                  </a:lnTo>
                  <a:lnTo>
                    <a:pt x="7278" y="6253"/>
                  </a:lnTo>
                  <a:lnTo>
                    <a:pt x="7425" y="6180"/>
                  </a:lnTo>
                  <a:lnTo>
                    <a:pt x="7474" y="6131"/>
                  </a:lnTo>
                  <a:lnTo>
                    <a:pt x="7523" y="6058"/>
                  </a:lnTo>
                  <a:lnTo>
                    <a:pt x="7767" y="5545"/>
                  </a:lnTo>
                  <a:lnTo>
                    <a:pt x="7791" y="5496"/>
                  </a:lnTo>
                  <a:lnTo>
                    <a:pt x="7816" y="5398"/>
                  </a:lnTo>
                  <a:lnTo>
                    <a:pt x="7791" y="5252"/>
                  </a:lnTo>
                  <a:lnTo>
                    <a:pt x="7718" y="5129"/>
                  </a:lnTo>
                  <a:lnTo>
                    <a:pt x="7669" y="5056"/>
                  </a:lnTo>
                  <a:lnTo>
                    <a:pt x="7620" y="5007"/>
                  </a:lnTo>
                  <a:lnTo>
                    <a:pt x="6643" y="4372"/>
                  </a:lnTo>
                  <a:lnTo>
                    <a:pt x="6668" y="4177"/>
                  </a:lnTo>
                  <a:lnTo>
                    <a:pt x="6668" y="3957"/>
                  </a:lnTo>
                  <a:lnTo>
                    <a:pt x="7718" y="3469"/>
                  </a:lnTo>
                  <a:lnTo>
                    <a:pt x="7791" y="3444"/>
                  </a:lnTo>
                  <a:lnTo>
                    <a:pt x="7865" y="3395"/>
                  </a:lnTo>
                  <a:lnTo>
                    <a:pt x="7938" y="3249"/>
                  </a:lnTo>
                  <a:lnTo>
                    <a:pt x="7962" y="3102"/>
                  </a:lnTo>
                  <a:lnTo>
                    <a:pt x="7962" y="3029"/>
                  </a:lnTo>
                  <a:lnTo>
                    <a:pt x="7962" y="2956"/>
                  </a:lnTo>
                  <a:lnTo>
                    <a:pt x="7767" y="2419"/>
                  </a:lnTo>
                  <a:lnTo>
                    <a:pt x="7743" y="2345"/>
                  </a:lnTo>
                  <a:lnTo>
                    <a:pt x="7694" y="2296"/>
                  </a:lnTo>
                  <a:lnTo>
                    <a:pt x="7572" y="2199"/>
                  </a:lnTo>
                  <a:lnTo>
                    <a:pt x="7449" y="2150"/>
                  </a:lnTo>
                  <a:lnTo>
                    <a:pt x="7278" y="2150"/>
                  </a:lnTo>
                  <a:lnTo>
                    <a:pt x="6155" y="2394"/>
                  </a:lnTo>
                  <a:lnTo>
                    <a:pt x="6033" y="2223"/>
                  </a:lnTo>
                  <a:lnTo>
                    <a:pt x="5886" y="2077"/>
                  </a:lnTo>
                  <a:lnTo>
                    <a:pt x="6277" y="978"/>
                  </a:lnTo>
                  <a:lnTo>
                    <a:pt x="6302" y="904"/>
                  </a:lnTo>
                  <a:lnTo>
                    <a:pt x="6302" y="831"/>
                  </a:lnTo>
                  <a:lnTo>
                    <a:pt x="6277" y="684"/>
                  </a:lnTo>
                  <a:lnTo>
                    <a:pt x="6179" y="562"/>
                  </a:lnTo>
                  <a:lnTo>
                    <a:pt x="6131" y="489"/>
                  </a:lnTo>
                  <a:lnTo>
                    <a:pt x="6082" y="465"/>
                  </a:lnTo>
                  <a:lnTo>
                    <a:pt x="5569" y="196"/>
                  </a:lnTo>
                  <a:lnTo>
                    <a:pt x="5496" y="172"/>
                  </a:lnTo>
                  <a:lnTo>
                    <a:pt x="5276" y="172"/>
                  </a:lnTo>
                  <a:lnTo>
                    <a:pt x="5129" y="245"/>
                  </a:lnTo>
                  <a:lnTo>
                    <a:pt x="5080" y="294"/>
                  </a:lnTo>
                  <a:lnTo>
                    <a:pt x="5032" y="343"/>
                  </a:lnTo>
                  <a:lnTo>
                    <a:pt x="4397" y="1319"/>
                  </a:lnTo>
                  <a:lnTo>
                    <a:pt x="4177" y="1295"/>
                  </a:lnTo>
                  <a:lnTo>
                    <a:pt x="3981" y="1295"/>
                  </a:lnTo>
                  <a:lnTo>
                    <a:pt x="3493" y="245"/>
                  </a:lnTo>
                  <a:lnTo>
                    <a:pt x="3444" y="172"/>
                  </a:lnTo>
                  <a:lnTo>
                    <a:pt x="3395" y="123"/>
                  </a:lnTo>
                  <a:lnTo>
                    <a:pt x="3273" y="49"/>
                  </a:lnTo>
                  <a:lnTo>
                    <a:pt x="312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535" name="Google Shape;4535;p33"/>
          <p:cNvPicPr preferRelativeResize="0"/>
          <p:nvPr/>
        </p:nvPicPr>
        <p:blipFill>
          <a:blip r:embed="rId5">
            <a:alphaModFix/>
          </a:blip>
          <a:stretch>
            <a:fillRect/>
          </a:stretch>
        </p:blipFill>
        <p:spPr>
          <a:xfrm>
            <a:off x="520319" y="2598777"/>
            <a:ext cx="2668157" cy="1914625"/>
          </a:xfrm>
          <a:prstGeom prst="rect">
            <a:avLst/>
          </a:prstGeom>
          <a:noFill/>
          <a:ln>
            <a:noFill/>
          </a:ln>
        </p:spPr>
      </p:pic>
      <p:sp>
        <p:nvSpPr>
          <p:cNvPr id="4536" name="Google Shape;4536;p33"/>
          <p:cNvSpPr txBox="1"/>
          <p:nvPr/>
        </p:nvSpPr>
        <p:spPr>
          <a:xfrm>
            <a:off x="843850" y="1535325"/>
            <a:ext cx="6077700" cy="405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solidFill>
                <a:srgbClr val="FFFFFF"/>
              </a:solidFill>
              <a:latin typeface="IBM Plex Sans"/>
              <a:ea typeface="IBM Plex Sans"/>
              <a:cs typeface="IBM Plex Sans"/>
              <a:sym typeface="IBM Plex Sans"/>
            </a:endParaRPr>
          </a:p>
        </p:txBody>
      </p:sp>
      <p:sp>
        <p:nvSpPr>
          <p:cNvPr id="4537" name="Google Shape;4537;p33"/>
          <p:cNvSpPr txBox="1"/>
          <p:nvPr/>
        </p:nvSpPr>
        <p:spPr>
          <a:xfrm>
            <a:off x="8794650" y="4811000"/>
            <a:ext cx="349200" cy="332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sz="800">
                <a:solidFill>
                  <a:srgbClr val="FFFFFF"/>
                </a:solidFill>
                <a:latin typeface="Titillium Web"/>
                <a:ea typeface="Titillium Web"/>
                <a:cs typeface="Titillium Web"/>
                <a:sym typeface="Titillium Web"/>
              </a:rPr>
              <a:t>21</a:t>
            </a:fld>
            <a:endParaRPr sz="800">
              <a:solidFill>
                <a:srgbClr val="FFFFFF"/>
              </a:solidFill>
              <a:latin typeface="Titillium Web"/>
              <a:ea typeface="Titillium Web"/>
              <a:cs typeface="Titillium Web"/>
              <a:sym typeface="Titillium Web"/>
            </a:endParaRPr>
          </a:p>
        </p:txBody>
      </p:sp>
      <p:pic>
        <p:nvPicPr>
          <p:cNvPr id="4538" name="Google Shape;4538;p33"/>
          <p:cNvPicPr preferRelativeResize="0"/>
          <p:nvPr/>
        </p:nvPicPr>
        <p:blipFill>
          <a:blip r:embed="rId6">
            <a:alphaModFix/>
          </a:blip>
          <a:stretch>
            <a:fillRect/>
          </a:stretch>
        </p:blipFill>
        <p:spPr>
          <a:xfrm>
            <a:off x="8482950" y="4863696"/>
            <a:ext cx="311700" cy="2270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542"/>
        <p:cNvGrpSpPr/>
        <p:nvPr/>
      </p:nvGrpSpPr>
      <p:grpSpPr>
        <a:xfrm>
          <a:off x="0" y="0"/>
          <a:ext cx="0" cy="0"/>
          <a:chOff x="0" y="0"/>
          <a:chExt cx="0" cy="0"/>
        </a:xfrm>
      </p:grpSpPr>
      <p:sp>
        <p:nvSpPr>
          <p:cNvPr id="4543" name="Google Shape;4543;p34"/>
          <p:cNvSpPr txBox="1">
            <a:spLocks noGrp="1"/>
          </p:cNvSpPr>
          <p:nvPr>
            <p:ph type="title"/>
          </p:nvPr>
        </p:nvSpPr>
        <p:spPr>
          <a:xfrm>
            <a:off x="787200" y="714800"/>
            <a:ext cx="6718200" cy="485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Standard Approach</a:t>
            </a:r>
            <a:endParaRPr/>
          </a:p>
        </p:txBody>
      </p:sp>
      <p:sp>
        <p:nvSpPr>
          <p:cNvPr id="4544" name="Google Shape;4544;p34"/>
          <p:cNvSpPr txBox="1">
            <a:spLocks noGrp="1"/>
          </p:cNvSpPr>
          <p:nvPr>
            <p:ph type="body" idx="1"/>
          </p:nvPr>
        </p:nvSpPr>
        <p:spPr>
          <a:xfrm>
            <a:off x="787200" y="1494625"/>
            <a:ext cx="6718200" cy="2854800"/>
          </a:xfrm>
          <a:prstGeom prst="rect">
            <a:avLst/>
          </a:prstGeom>
        </p:spPr>
        <p:txBody>
          <a:bodyPr spcFirstLastPara="1" wrap="square" lIns="0" tIns="0" rIns="0" bIns="0" anchor="t" anchorCtr="0">
            <a:noAutofit/>
          </a:bodyPr>
          <a:lstStyle/>
          <a:p>
            <a:pPr marL="457200" lvl="0" indent="-342900" algn="l" rtl="0">
              <a:spcBef>
                <a:spcPts val="600"/>
              </a:spcBef>
              <a:spcAft>
                <a:spcPts val="0"/>
              </a:spcAft>
              <a:buSzPts val="1800"/>
              <a:buChar char="-"/>
            </a:pPr>
            <a:r>
              <a:rPr lang="en" sz="1800"/>
              <a:t>Gridsearch</a:t>
            </a:r>
            <a:endParaRPr sz="1800"/>
          </a:p>
          <a:p>
            <a:pPr marL="914400" lvl="1" indent="-342900" algn="l" rtl="0">
              <a:spcBef>
                <a:spcPts val="0"/>
              </a:spcBef>
              <a:spcAft>
                <a:spcPts val="0"/>
              </a:spcAft>
              <a:buSzPts val="1800"/>
              <a:buChar char="-"/>
            </a:pPr>
            <a:r>
              <a:rPr lang="en" sz="1800"/>
              <a:t>Tune Hyper parameters by Nested Cross Validation</a:t>
            </a:r>
            <a:endParaRPr sz="1800"/>
          </a:p>
          <a:p>
            <a:pPr marL="914400" lvl="0" indent="0" algn="l" rtl="0">
              <a:spcBef>
                <a:spcPts val="600"/>
              </a:spcBef>
              <a:spcAft>
                <a:spcPts val="0"/>
              </a:spcAft>
              <a:buNone/>
            </a:pPr>
            <a:r>
              <a:rPr lang="en" sz="1800"/>
              <a:t> for whole dataset </a:t>
            </a:r>
            <a:endParaRPr sz="1800"/>
          </a:p>
          <a:p>
            <a:pPr marL="457200" lvl="0" indent="0" algn="l" rtl="0">
              <a:spcBef>
                <a:spcPts val="600"/>
              </a:spcBef>
              <a:spcAft>
                <a:spcPts val="0"/>
              </a:spcAft>
              <a:buNone/>
            </a:pPr>
            <a:r>
              <a:rPr lang="en" sz="1800"/>
              <a:t>  -      Best estimator, and best parameters are extracted  </a:t>
            </a:r>
            <a:endParaRPr sz="1800"/>
          </a:p>
          <a:p>
            <a:pPr marL="0" lvl="0" indent="0" algn="l" rtl="0">
              <a:spcBef>
                <a:spcPts val="600"/>
              </a:spcBef>
              <a:spcAft>
                <a:spcPts val="0"/>
              </a:spcAft>
              <a:buNone/>
            </a:pPr>
            <a:endParaRPr sz="1800"/>
          </a:p>
          <a:p>
            <a:pPr marL="457200" lvl="0" indent="-342900" algn="l" rtl="0">
              <a:spcBef>
                <a:spcPts val="600"/>
              </a:spcBef>
              <a:spcAft>
                <a:spcPts val="0"/>
              </a:spcAft>
              <a:buSzPts val="1800"/>
              <a:buChar char="-"/>
            </a:pPr>
            <a:r>
              <a:rPr lang="en" sz="1800"/>
              <a:t>Cross Validation</a:t>
            </a:r>
            <a:endParaRPr sz="1800">
              <a:solidFill>
                <a:srgbClr val="FFFFFF"/>
              </a:solidFill>
            </a:endParaRPr>
          </a:p>
          <a:p>
            <a:pPr marL="914400" lvl="1" indent="-342900" algn="l" rtl="0">
              <a:spcBef>
                <a:spcPts val="0"/>
              </a:spcBef>
              <a:spcAft>
                <a:spcPts val="0"/>
              </a:spcAft>
              <a:buSzPts val="1800"/>
              <a:buChar char="-"/>
            </a:pPr>
            <a:r>
              <a:rPr lang="en" sz="1800">
                <a:solidFill>
                  <a:srgbClr val="FFFFFF"/>
                </a:solidFill>
              </a:rPr>
              <a:t>Generalization performance for Whole dataset</a:t>
            </a:r>
            <a:endParaRPr sz="1800">
              <a:solidFill>
                <a:srgbClr val="FFFFFF"/>
              </a:solidFill>
            </a:endParaRPr>
          </a:p>
        </p:txBody>
      </p:sp>
      <p:grpSp>
        <p:nvGrpSpPr>
          <p:cNvPr id="4545" name="Google Shape;4545;p34"/>
          <p:cNvGrpSpPr/>
          <p:nvPr/>
        </p:nvGrpSpPr>
        <p:grpSpPr>
          <a:xfrm>
            <a:off x="8254797" y="318976"/>
            <a:ext cx="675700" cy="499908"/>
            <a:chOff x="5255200" y="3006475"/>
            <a:chExt cx="511700" cy="378575"/>
          </a:xfrm>
        </p:grpSpPr>
        <p:sp>
          <p:nvSpPr>
            <p:cNvPr id="4546" name="Google Shape;4546;p34"/>
            <p:cNvSpPr/>
            <p:nvPr/>
          </p:nvSpPr>
          <p:spPr>
            <a:xfrm>
              <a:off x="5255200" y="3006475"/>
              <a:ext cx="349900" cy="349875"/>
            </a:xfrm>
            <a:custGeom>
              <a:avLst/>
              <a:gdLst/>
              <a:ahLst/>
              <a:cxnLst/>
              <a:rect l="l" t="t" r="r" b="b"/>
              <a:pathLst>
                <a:path w="13996" h="13995" extrusionOk="0">
                  <a:moveTo>
                    <a:pt x="6986" y="4714"/>
                  </a:moveTo>
                  <a:lnTo>
                    <a:pt x="7206" y="4738"/>
                  </a:lnTo>
                  <a:lnTo>
                    <a:pt x="7425" y="4763"/>
                  </a:lnTo>
                  <a:lnTo>
                    <a:pt x="7645" y="4812"/>
                  </a:lnTo>
                  <a:lnTo>
                    <a:pt x="7841" y="4885"/>
                  </a:lnTo>
                  <a:lnTo>
                    <a:pt x="8060" y="4983"/>
                  </a:lnTo>
                  <a:lnTo>
                    <a:pt x="8256" y="5105"/>
                  </a:lnTo>
                  <a:lnTo>
                    <a:pt x="8427" y="5227"/>
                  </a:lnTo>
                  <a:lnTo>
                    <a:pt x="8598" y="5398"/>
                  </a:lnTo>
                  <a:lnTo>
                    <a:pt x="8769" y="5569"/>
                  </a:lnTo>
                  <a:lnTo>
                    <a:pt x="8891" y="5740"/>
                  </a:lnTo>
                  <a:lnTo>
                    <a:pt x="9013" y="5935"/>
                  </a:lnTo>
                  <a:lnTo>
                    <a:pt x="9111" y="6155"/>
                  </a:lnTo>
                  <a:lnTo>
                    <a:pt x="9184" y="6350"/>
                  </a:lnTo>
                  <a:lnTo>
                    <a:pt x="9233" y="6570"/>
                  </a:lnTo>
                  <a:lnTo>
                    <a:pt x="9257" y="6790"/>
                  </a:lnTo>
                  <a:lnTo>
                    <a:pt x="9257" y="7010"/>
                  </a:lnTo>
                  <a:lnTo>
                    <a:pt x="9257" y="7229"/>
                  </a:lnTo>
                  <a:lnTo>
                    <a:pt x="9233" y="7425"/>
                  </a:lnTo>
                  <a:lnTo>
                    <a:pt x="9184" y="7645"/>
                  </a:lnTo>
                  <a:lnTo>
                    <a:pt x="9111" y="7864"/>
                  </a:lnTo>
                  <a:lnTo>
                    <a:pt x="9013" y="8060"/>
                  </a:lnTo>
                  <a:lnTo>
                    <a:pt x="8891" y="8255"/>
                  </a:lnTo>
                  <a:lnTo>
                    <a:pt x="8769" y="8451"/>
                  </a:lnTo>
                  <a:lnTo>
                    <a:pt x="8598" y="8622"/>
                  </a:lnTo>
                  <a:lnTo>
                    <a:pt x="8427" y="8768"/>
                  </a:lnTo>
                  <a:lnTo>
                    <a:pt x="8256" y="8915"/>
                  </a:lnTo>
                  <a:lnTo>
                    <a:pt x="8060" y="9012"/>
                  </a:lnTo>
                  <a:lnTo>
                    <a:pt x="7841" y="9110"/>
                  </a:lnTo>
                  <a:lnTo>
                    <a:pt x="7645" y="9183"/>
                  </a:lnTo>
                  <a:lnTo>
                    <a:pt x="7425" y="9232"/>
                  </a:lnTo>
                  <a:lnTo>
                    <a:pt x="7206" y="9257"/>
                  </a:lnTo>
                  <a:lnTo>
                    <a:pt x="6986" y="9281"/>
                  </a:lnTo>
                  <a:lnTo>
                    <a:pt x="6766" y="9257"/>
                  </a:lnTo>
                  <a:lnTo>
                    <a:pt x="6546" y="9232"/>
                  </a:lnTo>
                  <a:lnTo>
                    <a:pt x="6351" y="9183"/>
                  </a:lnTo>
                  <a:lnTo>
                    <a:pt x="6131" y="9110"/>
                  </a:lnTo>
                  <a:lnTo>
                    <a:pt x="5936" y="9012"/>
                  </a:lnTo>
                  <a:lnTo>
                    <a:pt x="5740" y="8915"/>
                  </a:lnTo>
                  <a:lnTo>
                    <a:pt x="5545" y="8768"/>
                  </a:lnTo>
                  <a:lnTo>
                    <a:pt x="5374" y="8622"/>
                  </a:lnTo>
                  <a:lnTo>
                    <a:pt x="5227" y="8451"/>
                  </a:lnTo>
                  <a:lnTo>
                    <a:pt x="5081" y="8255"/>
                  </a:lnTo>
                  <a:lnTo>
                    <a:pt x="4983" y="8060"/>
                  </a:lnTo>
                  <a:lnTo>
                    <a:pt x="4885" y="7864"/>
                  </a:lnTo>
                  <a:lnTo>
                    <a:pt x="4812" y="7645"/>
                  </a:lnTo>
                  <a:lnTo>
                    <a:pt x="4763" y="7425"/>
                  </a:lnTo>
                  <a:lnTo>
                    <a:pt x="4714" y="7229"/>
                  </a:lnTo>
                  <a:lnTo>
                    <a:pt x="4714" y="7010"/>
                  </a:lnTo>
                  <a:lnTo>
                    <a:pt x="4714" y="6790"/>
                  </a:lnTo>
                  <a:lnTo>
                    <a:pt x="4763" y="6570"/>
                  </a:lnTo>
                  <a:lnTo>
                    <a:pt x="4812" y="6350"/>
                  </a:lnTo>
                  <a:lnTo>
                    <a:pt x="4885" y="6155"/>
                  </a:lnTo>
                  <a:lnTo>
                    <a:pt x="4983" y="5935"/>
                  </a:lnTo>
                  <a:lnTo>
                    <a:pt x="5081" y="5740"/>
                  </a:lnTo>
                  <a:lnTo>
                    <a:pt x="5227" y="5569"/>
                  </a:lnTo>
                  <a:lnTo>
                    <a:pt x="5374" y="5398"/>
                  </a:lnTo>
                  <a:lnTo>
                    <a:pt x="5545" y="5227"/>
                  </a:lnTo>
                  <a:lnTo>
                    <a:pt x="5740" y="5105"/>
                  </a:lnTo>
                  <a:lnTo>
                    <a:pt x="5936" y="4983"/>
                  </a:lnTo>
                  <a:lnTo>
                    <a:pt x="6131" y="4885"/>
                  </a:lnTo>
                  <a:lnTo>
                    <a:pt x="6351" y="4812"/>
                  </a:lnTo>
                  <a:lnTo>
                    <a:pt x="6546" y="4763"/>
                  </a:lnTo>
                  <a:lnTo>
                    <a:pt x="6766" y="4738"/>
                  </a:lnTo>
                  <a:lnTo>
                    <a:pt x="6986" y="4714"/>
                  </a:lnTo>
                  <a:close/>
                  <a:moveTo>
                    <a:pt x="6497" y="0"/>
                  </a:moveTo>
                  <a:lnTo>
                    <a:pt x="6375" y="25"/>
                  </a:lnTo>
                  <a:lnTo>
                    <a:pt x="6253" y="49"/>
                  </a:lnTo>
                  <a:lnTo>
                    <a:pt x="6131" y="122"/>
                  </a:lnTo>
                  <a:lnTo>
                    <a:pt x="6033" y="196"/>
                  </a:lnTo>
                  <a:lnTo>
                    <a:pt x="5936" y="293"/>
                  </a:lnTo>
                  <a:lnTo>
                    <a:pt x="5862" y="391"/>
                  </a:lnTo>
                  <a:lnTo>
                    <a:pt x="5813" y="513"/>
                  </a:lnTo>
                  <a:lnTo>
                    <a:pt x="5789" y="635"/>
                  </a:lnTo>
                  <a:lnTo>
                    <a:pt x="5618" y="2076"/>
                  </a:lnTo>
                  <a:lnTo>
                    <a:pt x="5325" y="2174"/>
                  </a:lnTo>
                  <a:lnTo>
                    <a:pt x="5032" y="2296"/>
                  </a:lnTo>
                  <a:lnTo>
                    <a:pt x="4763" y="2418"/>
                  </a:lnTo>
                  <a:lnTo>
                    <a:pt x="4495" y="2565"/>
                  </a:lnTo>
                  <a:lnTo>
                    <a:pt x="3347" y="1661"/>
                  </a:lnTo>
                  <a:lnTo>
                    <a:pt x="3225" y="1588"/>
                  </a:lnTo>
                  <a:lnTo>
                    <a:pt x="3103" y="1539"/>
                  </a:lnTo>
                  <a:lnTo>
                    <a:pt x="2980" y="1514"/>
                  </a:lnTo>
                  <a:lnTo>
                    <a:pt x="2736" y="1514"/>
                  </a:lnTo>
                  <a:lnTo>
                    <a:pt x="2590" y="1563"/>
                  </a:lnTo>
                  <a:lnTo>
                    <a:pt x="2492" y="1637"/>
                  </a:lnTo>
                  <a:lnTo>
                    <a:pt x="2394" y="1710"/>
                  </a:lnTo>
                  <a:lnTo>
                    <a:pt x="1710" y="2394"/>
                  </a:lnTo>
                  <a:lnTo>
                    <a:pt x="1613" y="2491"/>
                  </a:lnTo>
                  <a:lnTo>
                    <a:pt x="1564" y="2614"/>
                  </a:lnTo>
                  <a:lnTo>
                    <a:pt x="1515" y="2736"/>
                  </a:lnTo>
                  <a:lnTo>
                    <a:pt x="1491" y="2858"/>
                  </a:lnTo>
                  <a:lnTo>
                    <a:pt x="1491" y="3004"/>
                  </a:lnTo>
                  <a:lnTo>
                    <a:pt x="1515" y="3126"/>
                  </a:lnTo>
                  <a:lnTo>
                    <a:pt x="1564" y="3249"/>
                  </a:lnTo>
                  <a:lnTo>
                    <a:pt x="1637" y="3346"/>
                  </a:lnTo>
                  <a:lnTo>
                    <a:pt x="2541" y="4494"/>
                  </a:lnTo>
                  <a:lnTo>
                    <a:pt x="2394" y="4763"/>
                  </a:lnTo>
                  <a:lnTo>
                    <a:pt x="2272" y="5056"/>
                  </a:lnTo>
                  <a:lnTo>
                    <a:pt x="2174" y="5349"/>
                  </a:lnTo>
                  <a:lnTo>
                    <a:pt x="2077" y="5642"/>
                  </a:lnTo>
                  <a:lnTo>
                    <a:pt x="636" y="5789"/>
                  </a:lnTo>
                  <a:lnTo>
                    <a:pt x="514" y="5837"/>
                  </a:lnTo>
                  <a:lnTo>
                    <a:pt x="392" y="5886"/>
                  </a:lnTo>
                  <a:lnTo>
                    <a:pt x="269" y="5959"/>
                  </a:lnTo>
                  <a:lnTo>
                    <a:pt x="172" y="6033"/>
                  </a:lnTo>
                  <a:lnTo>
                    <a:pt x="99" y="6155"/>
                  </a:lnTo>
                  <a:lnTo>
                    <a:pt x="50" y="6253"/>
                  </a:lnTo>
                  <a:lnTo>
                    <a:pt x="1" y="6399"/>
                  </a:lnTo>
                  <a:lnTo>
                    <a:pt x="1" y="6521"/>
                  </a:lnTo>
                  <a:lnTo>
                    <a:pt x="1" y="7474"/>
                  </a:lnTo>
                  <a:lnTo>
                    <a:pt x="1" y="7620"/>
                  </a:lnTo>
                  <a:lnTo>
                    <a:pt x="50" y="7742"/>
                  </a:lnTo>
                  <a:lnTo>
                    <a:pt x="99" y="7864"/>
                  </a:lnTo>
                  <a:lnTo>
                    <a:pt x="172" y="7962"/>
                  </a:lnTo>
                  <a:lnTo>
                    <a:pt x="269" y="8060"/>
                  </a:lnTo>
                  <a:lnTo>
                    <a:pt x="392" y="8133"/>
                  </a:lnTo>
                  <a:lnTo>
                    <a:pt x="514" y="8182"/>
                  </a:lnTo>
                  <a:lnTo>
                    <a:pt x="636" y="8206"/>
                  </a:lnTo>
                  <a:lnTo>
                    <a:pt x="2077" y="8377"/>
                  </a:lnTo>
                  <a:lnTo>
                    <a:pt x="2174" y="8670"/>
                  </a:lnTo>
                  <a:lnTo>
                    <a:pt x="2272" y="8939"/>
                  </a:lnTo>
                  <a:lnTo>
                    <a:pt x="2394" y="9232"/>
                  </a:lnTo>
                  <a:lnTo>
                    <a:pt x="2541" y="9501"/>
                  </a:lnTo>
                  <a:lnTo>
                    <a:pt x="1637" y="10649"/>
                  </a:lnTo>
                  <a:lnTo>
                    <a:pt x="1564" y="10771"/>
                  </a:lnTo>
                  <a:lnTo>
                    <a:pt x="1515" y="10893"/>
                  </a:lnTo>
                  <a:lnTo>
                    <a:pt x="1491" y="11015"/>
                  </a:lnTo>
                  <a:lnTo>
                    <a:pt x="1491" y="11137"/>
                  </a:lnTo>
                  <a:lnTo>
                    <a:pt x="1515" y="11259"/>
                  </a:lnTo>
                  <a:lnTo>
                    <a:pt x="1564" y="11381"/>
                  </a:lnTo>
                  <a:lnTo>
                    <a:pt x="1613" y="11504"/>
                  </a:lnTo>
                  <a:lnTo>
                    <a:pt x="1710" y="11601"/>
                  </a:lnTo>
                  <a:lnTo>
                    <a:pt x="2394" y="12285"/>
                  </a:lnTo>
                  <a:lnTo>
                    <a:pt x="2492" y="12383"/>
                  </a:lnTo>
                  <a:lnTo>
                    <a:pt x="2590" y="12432"/>
                  </a:lnTo>
                  <a:lnTo>
                    <a:pt x="2736" y="12480"/>
                  </a:lnTo>
                  <a:lnTo>
                    <a:pt x="2858" y="12505"/>
                  </a:lnTo>
                  <a:lnTo>
                    <a:pt x="2980" y="12505"/>
                  </a:lnTo>
                  <a:lnTo>
                    <a:pt x="3103" y="12456"/>
                  </a:lnTo>
                  <a:lnTo>
                    <a:pt x="3225" y="12407"/>
                  </a:lnTo>
                  <a:lnTo>
                    <a:pt x="3347" y="12358"/>
                  </a:lnTo>
                  <a:lnTo>
                    <a:pt x="4495" y="11455"/>
                  </a:lnTo>
                  <a:lnTo>
                    <a:pt x="4763" y="11577"/>
                  </a:lnTo>
                  <a:lnTo>
                    <a:pt x="5032" y="11723"/>
                  </a:lnTo>
                  <a:lnTo>
                    <a:pt x="5325" y="11821"/>
                  </a:lnTo>
                  <a:lnTo>
                    <a:pt x="5618" y="11919"/>
                  </a:lnTo>
                  <a:lnTo>
                    <a:pt x="5789" y="13360"/>
                  </a:lnTo>
                  <a:lnTo>
                    <a:pt x="5813" y="13482"/>
                  </a:lnTo>
                  <a:lnTo>
                    <a:pt x="5862" y="13604"/>
                  </a:lnTo>
                  <a:lnTo>
                    <a:pt x="5936" y="13726"/>
                  </a:lnTo>
                  <a:lnTo>
                    <a:pt x="6033" y="13824"/>
                  </a:lnTo>
                  <a:lnTo>
                    <a:pt x="6131" y="13897"/>
                  </a:lnTo>
                  <a:lnTo>
                    <a:pt x="6253" y="13946"/>
                  </a:lnTo>
                  <a:lnTo>
                    <a:pt x="6375" y="13995"/>
                  </a:lnTo>
                  <a:lnTo>
                    <a:pt x="7596" y="13995"/>
                  </a:lnTo>
                  <a:lnTo>
                    <a:pt x="7743" y="13946"/>
                  </a:lnTo>
                  <a:lnTo>
                    <a:pt x="7841" y="13897"/>
                  </a:lnTo>
                  <a:lnTo>
                    <a:pt x="7963" y="13824"/>
                  </a:lnTo>
                  <a:lnTo>
                    <a:pt x="8036" y="13726"/>
                  </a:lnTo>
                  <a:lnTo>
                    <a:pt x="8109" y="13604"/>
                  </a:lnTo>
                  <a:lnTo>
                    <a:pt x="8158" y="13482"/>
                  </a:lnTo>
                  <a:lnTo>
                    <a:pt x="8183" y="13360"/>
                  </a:lnTo>
                  <a:lnTo>
                    <a:pt x="8353" y="11919"/>
                  </a:lnTo>
                  <a:lnTo>
                    <a:pt x="8647" y="11821"/>
                  </a:lnTo>
                  <a:lnTo>
                    <a:pt x="8940" y="11723"/>
                  </a:lnTo>
                  <a:lnTo>
                    <a:pt x="9233" y="11577"/>
                  </a:lnTo>
                  <a:lnTo>
                    <a:pt x="9501" y="11455"/>
                  </a:lnTo>
                  <a:lnTo>
                    <a:pt x="10649" y="12358"/>
                  </a:lnTo>
                  <a:lnTo>
                    <a:pt x="10747" y="12407"/>
                  </a:lnTo>
                  <a:lnTo>
                    <a:pt x="10869" y="12456"/>
                  </a:lnTo>
                  <a:lnTo>
                    <a:pt x="10991" y="12505"/>
                  </a:lnTo>
                  <a:lnTo>
                    <a:pt x="11138" y="12505"/>
                  </a:lnTo>
                  <a:lnTo>
                    <a:pt x="11260" y="12480"/>
                  </a:lnTo>
                  <a:lnTo>
                    <a:pt x="11382" y="12432"/>
                  </a:lnTo>
                  <a:lnTo>
                    <a:pt x="11504" y="12383"/>
                  </a:lnTo>
                  <a:lnTo>
                    <a:pt x="11602" y="12285"/>
                  </a:lnTo>
                  <a:lnTo>
                    <a:pt x="12286" y="11601"/>
                  </a:lnTo>
                  <a:lnTo>
                    <a:pt x="12359" y="11504"/>
                  </a:lnTo>
                  <a:lnTo>
                    <a:pt x="12432" y="11381"/>
                  </a:lnTo>
                  <a:lnTo>
                    <a:pt x="12457" y="11259"/>
                  </a:lnTo>
                  <a:lnTo>
                    <a:pt x="12481" y="11137"/>
                  </a:lnTo>
                  <a:lnTo>
                    <a:pt x="12481" y="11015"/>
                  </a:lnTo>
                  <a:lnTo>
                    <a:pt x="12457" y="10893"/>
                  </a:lnTo>
                  <a:lnTo>
                    <a:pt x="12408" y="10771"/>
                  </a:lnTo>
                  <a:lnTo>
                    <a:pt x="12334" y="10649"/>
                  </a:lnTo>
                  <a:lnTo>
                    <a:pt x="11431" y="9501"/>
                  </a:lnTo>
                  <a:lnTo>
                    <a:pt x="11577" y="9232"/>
                  </a:lnTo>
                  <a:lnTo>
                    <a:pt x="11699" y="8939"/>
                  </a:lnTo>
                  <a:lnTo>
                    <a:pt x="11822" y="8670"/>
                  </a:lnTo>
                  <a:lnTo>
                    <a:pt x="11895" y="8377"/>
                  </a:lnTo>
                  <a:lnTo>
                    <a:pt x="13360" y="8206"/>
                  </a:lnTo>
                  <a:lnTo>
                    <a:pt x="13482" y="8182"/>
                  </a:lnTo>
                  <a:lnTo>
                    <a:pt x="13604" y="8133"/>
                  </a:lnTo>
                  <a:lnTo>
                    <a:pt x="13702" y="8060"/>
                  </a:lnTo>
                  <a:lnTo>
                    <a:pt x="13800" y="7962"/>
                  </a:lnTo>
                  <a:lnTo>
                    <a:pt x="13873" y="7864"/>
                  </a:lnTo>
                  <a:lnTo>
                    <a:pt x="13946" y="7742"/>
                  </a:lnTo>
                  <a:lnTo>
                    <a:pt x="13971" y="7620"/>
                  </a:lnTo>
                  <a:lnTo>
                    <a:pt x="13995" y="7474"/>
                  </a:lnTo>
                  <a:lnTo>
                    <a:pt x="13995" y="6521"/>
                  </a:lnTo>
                  <a:lnTo>
                    <a:pt x="13971" y="6399"/>
                  </a:lnTo>
                  <a:lnTo>
                    <a:pt x="13946" y="6253"/>
                  </a:lnTo>
                  <a:lnTo>
                    <a:pt x="13873" y="6155"/>
                  </a:lnTo>
                  <a:lnTo>
                    <a:pt x="13800" y="6033"/>
                  </a:lnTo>
                  <a:lnTo>
                    <a:pt x="13702" y="5959"/>
                  </a:lnTo>
                  <a:lnTo>
                    <a:pt x="13604" y="5886"/>
                  </a:lnTo>
                  <a:lnTo>
                    <a:pt x="13482" y="5837"/>
                  </a:lnTo>
                  <a:lnTo>
                    <a:pt x="13360" y="5789"/>
                  </a:lnTo>
                  <a:lnTo>
                    <a:pt x="11895" y="5642"/>
                  </a:lnTo>
                  <a:lnTo>
                    <a:pt x="11822" y="5349"/>
                  </a:lnTo>
                  <a:lnTo>
                    <a:pt x="11699" y="5056"/>
                  </a:lnTo>
                  <a:lnTo>
                    <a:pt x="11577" y="4763"/>
                  </a:lnTo>
                  <a:lnTo>
                    <a:pt x="11431" y="4494"/>
                  </a:lnTo>
                  <a:lnTo>
                    <a:pt x="12334" y="3346"/>
                  </a:lnTo>
                  <a:lnTo>
                    <a:pt x="12408" y="3249"/>
                  </a:lnTo>
                  <a:lnTo>
                    <a:pt x="12457" y="3126"/>
                  </a:lnTo>
                  <a:lnTo>
                    <a:pt x="12481" y="3004"/>
                  </a:lnTo>
                  <a:lnTo>
                    <a:pt x="12481" y="2858"/>
                  </a:lnTo>
                  <a:lnTo>
                    <a:pt x="12457" y="2736"/>
                  </a:lnTo>
                  <a:lnTo>
                    <a:pt x="12432" y="2614"/>
                  </a:lnTo>
                  <a:lnTo>
                    <a:pt x="12359" y="2491"/>
                  </a:lnTo>
                  <a:lnTo>
                    <a:pt x="12286" y="2394"/>
                  </a:lnTo>
                  <a:lnTo>
                    <a:pt x="11602" y="1710"/>
                  </a:lnTo>
                  <a:lnTo>
                    <a:pt x="11504" y="1637"/>
                  </a:lnTo>
                  <a:lnTo>
                    <a:pt x="11382" y="1563"/>
                  </a:lnTo>
                  <a:lnTo>
                    <a:pt x="11260" y="1514"/>
                  </a:lnTo>
                  <a:lnTo>
                    <a:pt x="10991" y="1514"/>
                  </a:lnTo>
                  <a:lnTo>
                    <a:pt x="10869" y="1539"/>
                  </a:lnTo>
                  <a:lnTo>
                    <a:pt x="10747" y="1588"/>
                  </a:lnTo>
                  <a:lnTo>
                    <a:pt x="10649" y="1661"/>
                  </a:lnTo>
                  <a:lnTo>
                    <a:pt x="9501" y="2565"/>
                  </a:lnTo>
                  <a:lnTo>
                    <a:pt x="9233" y="2418"/>
                  </a:lnTo>
                  <a:lnTo>
                    <a:pt x="8940" y="2296"/>
                  </a:lnTo>
                  <a:lnTo>
                    <a:pt x="8647" y="2174"/>
                  </a:lnTo>
                  <a:lnTo>
                    <a:pt x="8353" y="2076"/>
                  </a:lnTo>
                  <a:lnTo>
                    <a:pt x="8183" y="635"/>
                  </a:lnTo>
                  <a:lnTo>
                    <a:pt x="8158" y="513"/>
                  </a:lnTo>
                  <a:lnTo>
                    <a:pt x="8109" y="391"/>
                  </a:lnTo>
                  <a:lnTo>
                    <a:pt x="8036" y="293"/>
                  </a:lnTo>
                  <a:lnTo>
                    <a:pt x="7963" y="196"/>
                  </a:lnTo>
                  <a:lnTo>
                    <a:pt x="7841" y="122"/>
                  </a:lnTo>
                  <a:lnTo>
                    <a:pt x="7743" y="49"/>
                  </a:lnTo>
                  <a:lnTo>
                    <a:pt x="7596" y="25"/>
                  </a:lnTo>
                  <a:lnTo>
                    <a:pt x="74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7" name="Google Shape;4547;p34"/>
            <p:cNvSpPr/>
            <p:nvPr/>
          </p:nvSpPr>
          <p:spPr>
            <a:xfrm>
              <a:off x="5567825" y="3185975"/>
              <a:ext cx="199075" cy="199075"/>
            </a:xfrm>
            <a:custGeom>
              <a:avLst/>
              <a:gdLst/>
              <a:ahLst/>
              <a:cxnLst/>
              <a:rect l="l" t="t" r="r" b="b"/>
              <a:pathLst>
                <a:path w="7963" h="7963" extrusionOk="0">
                  <a:moveTo>
                    <a:pt x="3933" y="2296"/>
                  </a:moveTo>
                  <a:lnTo>
                    <a:pt x="4103" y="2321"/>
                  </a:lnTo>
                  <a:lnTo>
                    <a:pt x="4274" y="2321"/>
                  </a:lnTo>
                  <a:lnTo>
                    <a:pt x="4421" y="2370"/>
                  </a:lnTo>
                  <a:lnTo>
                    <a:pt x="4592" y="2419"/>
                  </a:lnTo>
                  <a:lnTo>
                    <a:pt x="4738" y="2492"/>
                  </a:lnTo>
                  <a:lnTo>
                    <a:pt x="4885" y="2565"/>
                  </a:lnTo>
                  <a:lnTo>
                    <a:pt x="5032" y="2663"/>
                  </a:lnTo>
                  <a:lnTo>
                    <a:pt x="5154" y="2785"/>
                  </a:lnTo>
                  <a:lnTo>
                    <a:pt x="5276" y="2883"/>
                  </a:lnTo>
                  <a:lnTo>
                    <a:pt x="5373" y="3029"/>
                  </a:lnTo>
                  <a:lnTo>
                    <a:pt x="5447" y="3151"/>
                  </a:lnTo>
                  <a:lnTo>
                    <a:pt x="5520" y="3298"/>
                  </a:lnTo>
                  <a:lnTo>
                    <a:pt x="5593" y="3444"/>
                  </a:lnTo>
                  <a:lnTo>
                    <a:pt x="5618" y="3615"/>
                  </a:lnTo>
                  <a:lnTo>
                    <a:pt x="5642" y="3762"/>
                  </a:lnTo>
                  <a:lnTo>
                    <a:pt x="5667" y="3933"/>
                  </a:lnTo>
                  <a:lnTo>
                    <a:pt x="5667" y="4079"/>
                  </a:lnTo>
                  <a:lnTo>
                    <a:pt x="5642" y="4250"/>
                  </a:lnTo>
                  <a:lnTo>
                    <a:pt x="5618" y="4421"/>
                  </a:lnTo>
                  <a:lnTo>
                    <a:pt x="5569" y="4568"/>
                  </a:lnTo>
                  <a:lnTo>
                    <a:pt x="5496" y="4739"/>
                  </a:lnTo>
                  <a:lnTo>
                    <a:pt x="5398" y="4885"/>
                  </a:lnTo>
                  <a:lnTo>
                    <a:pt x="5300" y="5007"/>
                  </a:lnTo>
                  <a:lnTo>
                    <a:pt x="5203" y="5154"/>
                  </a:lnTo>
                  <a:lnTo>
                    <a:pt x="5080" y="5252"/>
                  </a:lnTo>
                  <a:lnTo>
                    <a:pt x="4958" y="5349"/>
                  </a:lnTo>
                  <a:lnTo>
                    <a:pt x="4812" y="5447"/>
                  </a:lnTo>
                  <a:lnTo>
                    <a:pt x="4665" y="5520"/>
                  </a:lnTo>
                  <a:lnTo>
                    <a:pt x="4519" y="5569"/>
                  </a:lnTo>
                  <a:lnTo>
                    <a:pt x="4372" y="5618"/>
                  </a:lnTo>
                  <a:lnTo>
                    <a:pt x="4201" y="5642"/>
                  </a:lnTo>
                  <a:lnTo>
                    <a:pt x="4055" y="5667"/>
                  </a:lnTo>
                  <a:lnTo>
                    <a:pt x="3884" y="5642"/>
                  </a:lnTo>
                  <a:lnTo>
                    <a:pt x="3713" y="5642"/>
                  </a:lnTo>
                  <a:lnTo>
                    <a:pt x="3566" y="5594"/>
                  </a:lnTo>
                  <a:lnTo>
                    <a:pt x="3395" y="5545"/>
                  </a:lnTo>
                  <a:lnTo>
                    <a:pt x="3249" y="5471"/>
                  </a:lnTo>
                  <a:lnTo>
                    <a:pt x="3102" y="5398"/>
                  </a:lnTo>
                  <a:lnTo>
                    <a:pt x="2956" y="5300"/>
                  </a:lnTo>
                  <a:lnTo>
                    <a:pt x="2833" y="5178"/>
                  </a:lnTo>
                  <a:lnTo>
                    <a:pt x="2711" y="5081"/>
                  </a:lnTo>
                  <a:lnTo>
                    <a:pt x="2614" y="4934"/>
                  </a:lnTo>
                  <a:lnTo>
                    <a:pt x="2540" y="4812"/>
                  </a:lnTo>
                  <a:lnTo>
                    <a:pt x="2467" y="4665"/>
                  </a:lnTo>
                  <a:lnTo>
                    <a:pt x="2394" y="4519"/>
                  </a:lnTo>
                  <a:lnTo>
                    <a:pt x="2369" y="4348"/>
                  </a:lnTo>
                  <a:lnTo>
                    <a:pt x="2321" y="4201"/>
                  </a:lnTo>
                  <a:lnTo>
                    <a:pt x="2321" y="4030"/>
                  </a:lnTo>
                  <a:lnTo>
                    <a:pt x="2321" y="3884"/>
                  </a:lnTo>
                  <a:lnTo>
                    <a:pt x="2345" y="3713"/>
                  </a:lnTo>
                  <a:lnTo>
                    <a:pt x="2369" y="3542"/>
                  </a:lnTo>
                  <a:lnTo>
                    <a:pt x="2418" y="3395"/>
                  </a:lnTo>
                  <a:lnTo>
                    <a:pt x="2492" y="3224"/>
                  </a:lnTo>
                  <a:lnTo>
                    <a:pt x="2589" y="3078"/>
                  </a:lnTo>
                  <a:lnTo>
                    <a:pt x="2687" y="2956"/>
                  </a:lnTo>
                  <a:lnTo>
                    <a:pt x="2785" y="2809"/>
                  </a:lnTo>
                  <a:lnTo>
                    <a:pt x="2907" y="2712"/>
                  </a:lnTo>
                  <a:lnTo>
                    <a:pt x="3029" y="2614"/>
                  </a:lnTo>
                  <a:lnTo>
                    <a:pt x="3175" y="2516"/>
                  </a:lnTo>
                  <a:lnTo>
                    <a:pt x="3322" y="2443"/>
                  </a:lnTo>
                  <a:lnTo>
                    <a:pt x="3468" y="2394"/>
                  </a:lnTo>
                  <a:lnTo>
                    <a:pt x="3615" y="2345"/>
                  </a:lnTo>
                  <a:lnTo>
                    <a:pt x="3786" y="2321"/>
                  </a:lnTo>
                  <a:lnTo>
                    <a:pt x="3933" y="2296"/>
                  </a:lnTo>
                  <a:close/>
                  <a:moveTo>
                    <a:pt x="3053" y="1"/>
                  </a:moveTo>
                  <a:lnTo>
                    <a:pt x="2980" y="25"/>
                  </a:lnTo>
                  <a:lnTo>
                    <a:pt x="2443" y="196"/>
                  </a:lnTo>
                  <a:lnTo>
                    <a:pt x="2369" y="220"/>
                  </a:lnTo>
                  <a:lnTo>
                    <a:pt x="2296" y="269"/>
                  </a:lnTo>
                  <a:lnTo>
                    <a:pt x="2198" y="391"/>
                  </a:lnTo>
                  <a:lnTo>
                    <a:pt x="2150" y="538"/>
                  </a:lnTo>
                  <a:lnTo>
                    <a:pt x="2150" y="611"/>
                  </a:lnTo>
                  <a:lnTo>
                    <a:pt x="2150" y="684"/>
                  </a:lnTo>
                  <a:lnTo>
                    <a:pt x="2394" y="1832"/>
                  </a:lnTo>
                  <a:lnTo>
                    <a:pt x="2223" y="1954"/>
                  </a:lnTo>
                  <a:lnTo>
                    <a:pt x="2076" y="2101"/>
                  </a:lnTo>
                  <a:lnTo>
                    <a:pt x="1002" y="1686"/>
                  </a:lnTo>
                  <a:lnTo>
                    <a:pt x="928" y="1686"/>
                  </a:lnTo>
                  <a:lnTo>
                    <a:pt x="831" y="1661"/>
                  </a:lnTo>
                  <a:lnTo>
                    <a:pt x="684" y="1710"/>
                  </a:lnTo>
                  <a:lnTo>
                    <a:pt x="562" y="1784"/>
                  </a:lnTo>
                  <a:lnTo>
                    <a:pt x="513" y="1832"/>
                  </a:lnTo>
                  <a:lnTo>
                    <a:pt x="464" y="1906"/>
                  </a:lnTo>
                  <a:lnTo>
                    <a:pt x="220" y="2394"/>
                  </a:lnTo>
                  <a:lnTo>
                    <a:pt x="196" y="2467"/>
                  </a:lnTo>
                  <a:lnTo>
                    <a:pt x="171" y="2541"/>
                  </a:lnTo>
                  <a:lnTo>
                    <a:pt x="196" y="2712"/>
                  </a:lnTo>
                  <a:lnTo>
                    <a:pt x="245" y="2834"/>
                  </a:lnTo>
                  <a:lnTo>
                    <a:pt x="293" y="2907"/>
                  </a:lnTo>
                  <a:lnTo>
                    <a:pt x="367" y="2956"/>
                  </a:lnTo>
                  <a:lnTo>
                    <a:pt x="1344" y="3591"/>
                  </a:lnTo>
                  <a:lnTo>
                    <a:pt x="1319" y="3786"/>
                  </a:lnTo>
                  <a:lnTo>
                    <a:pt x="1295" y="4006"/>
                  </a:lnTo>
                  <a:lnTo>
                    <a:pt x="245" y="4494"/>
                  </a:lnTo>
                  <a:lnTo>
                    <a:pt x="196" y="4519"/>
                  </a:lnTo>
                  <a:lnTo>
                    <a:pt x="123" y="4568"/>
                  </a:lnTo>
                  <a:lnTo>
                    <a:pt x="49" y="4714"/>
                  </a:lnTo>
                  <a:lnTo>
                    <a:pt x="0" y="4861"/>
                  </a:lnTo>
                  <a:lnTo>
                    <a:pt x="25" y="4934"/>
                  </a:lnTo>
                  <a:lnTo>
                    <a:pt x="25" y="5007"/>
                  </a:lnTo>
                  <a:lnTo>
                    <a:pt x="220" y="5545"/>
                  </a:lnTo>
                  <a:lnTo>
                    <a:pt x="245" y="5594"/>
                  </a:lnTo>
                  <a:lnTo>
                    <a:pt x="293" y="5667"/>
                  </a:lnTo>
                  <a:lnTo>
                    <a:pt x="391" y="5764"/>
                  </a:lnTo>
                  <a:lnTo>
                    <a:pt x="538" y="5813"/>
                  </a:lnTo>
                  <a:lnTo>
                    <a:pt x="684" y="5813"/>
                  </a:lnTo>
                  <a:lnTo>
                    <a:pt x="1832" y="5569"/>
                  </a:lnTo>
                  <a:lnTo>
                    <a:pt x="1954" y="5740"/>
                  </a:lnTo>
                  <a:lnTo>
                    <a:pt x="2101" y="5887"/>
                  </a:lnTo>
                  <a:lnTo>
                    <a:pt x="1710" y="6986"/>
                  </a:lnTo>
                  <a:lnTo>
                    <a:pt x="1686" y="7059"/>
                  </a:lnTo>
                  <a:lnTo>
                    <a:pt x="1686" y="7132"/>
                  </a:lnTo>
                  <a:lnTo>
                    <a:pt x="1710" y="7279"/>
                  </a:lnTo>
                  <a:lnTo>
                    <a:pt x="1783" y="7401"/>
                  </a:lnTo>
                  <a:lnTo>
                    <a:pt x="1857" y="7450"/>
                  </a:lnTo>
                  <a:lnTo>
                    <a:pt x="1905" y="7499"/>
                  </a:lnTo>
                  <a:lnTo>
                    <a:pt x="2418" y="7743"/>
                  </a:lnTo>
                  <a:lnTo>
                    <a:pt x="2492" y="7792"/>
                  </a:lnTo>
                  <a:lnTo>
                    <a:pt x="2711" y="7792"/>
                  </a:lnTo>
                  <a:lnTo>
                    <a:pt x="2858" y="7718"/>
                  </a:lnTo>
                  <a:lnTo>
                    <a:pt x="2907" y="7669"/>
                  </a:lnTo>
                  <a:lnTo>
                    <a:pt x="2956" y="7621"/>
                  </a:lnTo>
                  <a:lnTo>
                    <a:pt x="3591" y="6644"/>
                  </a:lnTo>
                  <a:lnTo>
                    <a:pt x="3810" y="6668"/>
                  </a:lnTo>
                  <a:lnTo>
                    <a:pt x="4006" y="6668"/>
                  </a:lnTo>
                  <a:lnTo>
                    <a:pt x="4494" y="7718"/>
                  </a:lnTo>
                  <a:lnTo>
                    <a:pt x="4543" y="7792"/>
                  </a:lnTo>
                  <a:lnTo>
                    <a:pt x="4592" y="7840"/>
                  </a:lnTo>
                  <a:lnTo>
                    <a:pt x="4714" y="7914"/>
                  </a:lnTo>
                  <a:lnTo>
                    <a:pt x="4861" y="7963"/>
                  </a:lnTo>
                  <a:lnTo>
                    <a:pt x="4934" y="7963"/>
                  </a:lnTo>
                  <a:lnTo>
                    <a:pt x="5007" y="7938"/>
                  </a:lnTo>
                  <a:lnTo>
                    <a:pt x="5544" y="7767"/>
                  </a:lnTo>
                  <a:lnTo>
                    <a:pt x="5618" y="7743"/>
                  </a:lnTo>
                  <a:lnTo>
                    <a:pt x="5667" y="7694"/>
                  </a:lnTo>
                  <a:lnTo>
                    <a:pt x="5764" y="7572"/>
                  </a:lnTo>
                  <a:lnTo>
                    <a:pt x="5838" y="7425"/>
                  </a:lnTo>
                  <a:lnTo>
                    <a:pt x="5838" y="7352"/>
                  </a:lnTo>
                  <a:lnTo>
                    <a:pt x="5838" y="7279"/>
                  </a:lnTo>
                  <a:lnTo>
                    <a:pt x="5593" y="6131"/>
                  </a:lnTo>
                  <a:lnTo>
                    <a:pt x="5740" y="6009"/>
                  </a:lnTo>
                  <a:lnTo>
                    <a:pt x="5911" y="5862"/>
                  </a:lnTo>
                  <a:lnTo>
                    <a:pt x="6985" y="6277"/>
                  </a:lnTo>
                  <a:lnTo>
                    <a:pt x="7059" y="6277"/>
                  </a:lnTo>
                  <a:lnTo>
                    <a:pt x="7132" y="6302"/>
                  </a:lnTo>
                  <a:lnTo>
                    <a:pt x="7278" y="6253"/>
                  </a:lnTo>
                  <a:lnTo>
                    <a:pt x="7425" y="6180"/>
                  </a:lnTo>
                  <a:lnTo>
                    <a:pt x="7474" y="6131"/>
                  </a:lnTo>
                  <a:lnTo>
                    <a:pt x="7523" y="6058"/>
                  </a:lnTo>
                  <a:lnTo>
                    <a:pt x="7767" y="5545"/>
                  </a:lnTo>
                  <a:lnTo>
                    <a:pt x="7791" y="5496"/>
                  </a:lnTo>
                  <a:lnTo>
                    <a:pt x="7816" y="5398"/>
                  </a:lnTo>
                  <a:lnTo>
                    <a:pt x="7791" y="5252"/>
                  </a:lnTo>
                  <a:lnTo>
                    <a:pt x="7718" y="5129"/>
                  </a:lnTo>
                  <a:lnTo>
                    <a:pt x="7669" y="5056"/>
                  </a:lnTo>
                  <a:lnTo>
                    <a:pt x="7620" y="5007"/>
                  </a:lnTo>
                  <a:lnTo>
                    <a:pt x="6643" y="4372"/>
                  </a:lnTo>
                  <a:lnTo>
                    <a:pt x="6668" y="4177"/>
                  </a:lnTo>
                  <a:lnTo>
                    <a:pt x="6668" y="3957"/>
                  </a:lnTo>
                  <a:lnTo>
                    <a:pt x="7718" y="3469"/>
                  </a:lnTo>
                  <a:lnTo>
                    <a:pt x="7791" y="3444"/>
                  </a:lnTo>
                  <a:lnTo>
                    <a:pt x="7865" y="3395"/>
                  </a:lnTo>
                  <a:lnTo>
                    <a:pt x="7938" y="3249"/>
                  </a:lnTo>
                  <a:lnTo>
                    <a:pt x="7962" y="3102"/>
                  </a:lnTo>
                  <a:lnTo>
                    <a:pt x="7962" y="3029"/>
                  </a:lnTo>
                  <a:lnTo>
                    <a:pt x="7962" y="2956"/>
                  </a:lnTo>
                  <a:lnTo>
                    <a:pt x="7767" y="2419"/>
                  </a:lnTo>
                  <a:lnTo>
                    <a:pt x="7743" y="2345"/>
                  </a:lnTo>
                  <a:lnTo>
                    <a:pt x="7694" y="2296"/>
                  </a:lnTo>
                  <a:lnTo>
                    <a:pt x="7572" y="2199"/>
                  </a:lnTo>
                  <a:lnTo>
                    <a:pt x="7449" y="2150"/>
                  </a:lnTo>
                  <a:lnTo>
                    <a:pt x="7278" y="2150"/>
                  </a:lnTo>
                  <a:lnTo>
                    <a:pt x="6155" y="2394"/>
                  </a:lnTo>
                  <a:lnTo>
                    <a:pt x="6033" y="2223"/>
                  </a:lnTo>
                  <a:lnTo>
                    <a:pt x="5886" y="2077"/>
                  </a:lnTo>
                  <a:lnTo>
                    <a:pt x="6277" y="978"/>
                  </a:lnTo>
                  <a:lnTo>
                    <a:pt x="6302" y="904"/>
                  </a:lnTo>
                  <a:lnTo>
                    <a:pt x="6302" y="831"/>
                  </a:lnTo>
                  <a:lnTo>
                    <a:pt x="6277" y="684"/>
                  </a:lnTo>
                  <a:lnTo>
                    <a:pt x="6179" y="562"/>
                  </a:lnTo>
                  <a:lnTo>
                    <a:pt x="6131" y="489"/>
                  </a:lnTo>
                  <a:lnTo>
                    <a:pt x="6082" y="465"/>
                  </a:lnTo>
                  <a:lnTo>
                    <a:pt x="5569" y="196"/>
                  </a:lnTo>
                  <a:lnTo>
                    <a:pt x="5496" y="172"/>
                  </a:lnTo>
                  <a:lnTo>
                    <a:pt x="5276" y="172"/>
                  </a:lnTo>
                  <a:lnTo>
                    <a:pt x="5129" y="245"/>
                  </a:lnTo>
                  <a:lnTo>
                    <a:pt x="5080" y="294"/>
                  </a:lnTo>
                  <a:lnTo>
                    <a:pt x="5032" y="343"/>
                  </a:lnTo>
                  <a:lnTo>
                    <a:pt x="4397" y="1319"/>
                  </a:lnTo>
                  <a:lnTo>
                    <a:pt x="4177" y="1295"/>
                  </a:lnTo>
                  <a:lnTo>
                    <a:pt x="3981" y="1295"/>
                  </a:lnTo>
                  <a:lnTo>
                    <a:pt x="3493" y="245"/>
                  </a:lnTo>
                  <a:lnTo>
                    <a:pt x="3444" y="172"/>
                  </a:lnTo>
                  <a:lnTo>
                    <a:pt x="3395" y="123"/>
                  </a:lnTo>
                  <a:lnTo>
                    <a:pt x="3273" y="49"/>
                  </a:lnTo>
                  <a:lnTo>
                    <a:pt x="312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48" name="Google Shape;4548;p34"/>
          <p:cNvSpPr txBox="1"/>
          <p:nvPr/>
        </p:nvSpPr>
        <p:spPr>
          <a:xfrm>
            <a:off x="8794650" y="4811000"/>
            <a:ext cx="349200" cy="332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sz="800">
                <a:solidFill>
                  <a:srgbClr val="FFFFFF"/>
                </a:solidFill>
                <a:latin typeface="Titillium Web"/>
                <a:ea typeface="Titillium Web"/>
                <a:cs typeface="Titillium Web"/>
                <a:sym typeface="Titillium Web"/>
              </a:rPr>
              <a:t>22</a:t>
            </a:fld>
            <a:endParaRPr sz="800">
              <a:solidFill>
                <a:srgbClr val="FFFFFF"/>
              </a:solidFill>
              <a:latin typeface="Titillium Web"/>
              <a:ea typeface="Titillium Web"/>
              <a:cs typeface="Titillium Web"/>
              <a:sym typeface="Titillium Web"/>
            </a:endParaRPr>
          </a:p>
        </p:txBody>
      </p:sp>
      <p:pic>
        <p:nvPicPr>
          <p:cNvPr id="4549" name="Google Shape;4549;p34"/>
          <p:cNvPicPr preferRelativeResize="0"/>
          <p:nvPr/>
        </p:nvPicPr>
        <p:blipFill>
          <a:blip r:embed="rId3">
            <a:alphaModFix/>
          </a:blip>
          <a:stretch>
            <a:fillRect/>
          </a:stretch>
        </p:blipFill>
        <p:spPr>
          <a:xfrm>
            <a:off x="8482950" y="4863696"/>
            <a:ext cx="311700" cy="2270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553"/>
        <p:cNvGrpSpPr/>
        <p:nvPr/>
      </p:nvGrpSpPr>
      <p:grpSpPr>
        <a:xfrm>
          <a:off x="0" y="0"/>
          <a:ext cx="0" cy="0"/>
          <a:chOff x="0" y="0"/>
          <a:chExt cx="0" cy="0"/>
        </a:xfrm>
      </p:grpSpPr>
      <p:sp>
        <p:nvSpPr>
          <p:cNvPr id="4554" name="Google Shape;4554;p35"/>
          <p:cNvSpPr txBox="1">
            <a:spLocks noGrp="1"/>
          </p:cNvSpPr>
          <p:nvPr>
            <p:ph type="title"/>
          </p:nvPr>
        </p:nvSpPr>
        <p:spPr>
          <a:xfrm>
            <a:off x="787200" y="714800"/>
            <a:ext cx="6718200" cy="485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Cross-Model Comparison</a:t>
            </a:r>
            <a:endParaRPr/>
          </a:p>
        </p:txBody>
      </p:sp>
      <p:graphicFrame>
        <p:nvGraphicFramePr>
          <p:cNvPr id="4555" name="Google Shape;4555;p35"/>
          <p:cNvGraphicFramePr/>
          <p:nvPr/>
        </p:nvGraphicFramePr>
        <p:xfrm>
          <a:off x="787200" y="1564481"/>
          <a:ext cx="3000000" cy="3000000"/>
        </p:xfrm>
        <a:graphic>
          <a:graphicData uri="http://schemas.openxmlformats.org/drawingml/2006/table">
            <a:tbl>
              <a:tblPr>
                <a:noFill/>
                <a:tableStyleId>{A65478E3-F50E-4BD0-A2F8-3CA8B4739D6B}</a:tableStyleId>
              </a:tblPr>
              <a:tblGrid>
                <a:gridCol w="2506475">
                  <a:extLst>
                    <a:ext uri="{9D8B030D-6E8A-4147-A177-3AD203B41FA5}">
                      <a16:colId xmlns:a16="http://schemas.microsoft.com/office/drawing/2014/main" val="20000"/>
                    </a:ext>
                  </a:extLst>
                </a:gridCol>
                <a:gridCol w="2506475">
                  <a:extLst>
                    <a:ext uri="{9D8B030D-6E8A-4147-A177-3AD203B41FA5}">
                      <a16:colId xmlns:a16="http://schemas.microsoft.com/office/drawing/2014/main" val="20001"/>
                    </a:ext>
                  </a:extLst>
                </a:gridCol>
                <a:gridCol w="2506475">
                  <a:extLst>
                    <a:ext uri="{9D8B030D-6E8A-4147-A177-3AD203B41FA5}">
                      <a16:colId xmlns:a16="http://schemas.microsoft.com/office/drawing/2014/main" val="20002"/>
                    </a:ext>
                  </a:extLst>
                </a:gridCol>
              </a:tblGrid>
              <a:tr h="693475">
                <a:tc>
                  <a:txBody>
                    <a:bodyPr/>
                    <a:lstStyle/>
                    <a:p>
                      <a:pPr marL="0" lvl="0" indent="0" algn="l" rtl="0">
                        <a:spcBef>
                          <a:spcPts val="0"/>
                        </a:spcBef>
                        <a:spcAft>
                          <a:spcPts val="0"/>
                        </a:spcAft>
                        <a:buNone/>
                      </a:pPr>
                      <a:endParaRPr sz="1500" b="1">
                        <a:solidFill>
                          <a:schemeClr val="lt1"/>
                        </a:solidFill>
                        <a:latin typeface="IBM Plex Sans"/>
                        <a:ea typeface="IBM Plex Sans"/>
                        <a:cs typeface="IBM Plex Sans"/>
                        <a:sym typeface="IBM Plex Sans"/>
                      </a:endParaRPr>
                    </a:p>
                  </a:txBody>
                  <a:tcPr marL="91425" marR="91425" marT="68575" marB="68575" anchor="ctr">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solidFill>
                      <a:srgbClr val="040F20">
                        <a:alpha val="49720"/>
                      </a:srgbClr>
                    </a:solidFill>
                  </a:tcPr>
                </a:tc>
                <a:tc>
                  <a:txBody>
                    <a:bodyPr/>
                    <a:lstStyle/>
                    <a:p>
                      <a:pPr marL="0" lvl="0" indent="0" algn="ctr" rtl="0">
                        <a:spcBef>
                          <a:spcPts val="0"/>
                        </a:spcBef>
                        <a:spcAft>
                          <a:spcPts val="0"/>
                        </a:spcAft>
                        <a:buNone/>
                      </a:pPr>
                      <a:r>
                        <a:rPr lang="en" sz="1500" b="1">
                          <a:solidFill>
                            <a:schemeClr val="lt1"/>
                          </a:solidFill>
                          <a:latin typeface="IBM Plex Sans"/>
                          <a:ea typeface="IBM Plex Sans"/>
                          <a:cs typeface="IBM Plex Sans"/>
                          <a:sym typeface="IBM Plex Sans"/>
                        </a:rPr>
                        <a:t>Pros</a:t>
                      </a:r>
                      <a:endParaRPr sz="1500" b="1">
                        <a:solidFill>
                          <a:schemeClr val="lt1"/>
                        </a:solidFill>
                        <a:latin typeface="IBM Plex Sans"/>
                        <a:ea typeface="IBM Plex Sans"/>
                        <a:cs typeface="IBM Plex Sans"/>
                        <a:sym typeface="IBM Plex Sans"/>
                      </a:endParaRPr>
                    </a:p>
                  </a:txBody>
                  <a:tcPr marL="91425" marR="91425" marT="68575" marB="68575" anchor="ctr">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solidFill>
                      <a:srgbClr val="040F20">
                        <a:alpha val="49720"/>
                      </a:srgbClr>
                    </a:solidFill>
                  </a:tcPr>
                </a:tc>
                <a:tc>
                  <a:txBody>
                    <a:bodyPr/>
                    <a:lstStyle/>
                    <a:p>
                      <a:pPr marL="0" lvl="0" indent="0" algn="ctr" rtl="0">
                        <a:spcBef>
                          <a:spcPts val="0"/>
                        </a:spcBef>
                        <a:spcAft>
                          <a:spcPts val="0"/>
                        </a:spcAft>
                        <a:buNone/>
                      </a:pPr>
                      <a:r>
                        <a:rPr lang="en" sz="1500" b="1">
                          <a:solidFill>
                            <a:schemeClr val="lt1"/>
                          </a:solidFill>
                          <a:latin typeface="IBM Plex Sans"/>
                          <a:ea typeface="IBM Plex Sans"/>
                          <a:cs typeface="IBM Plex Sans"/>
                          <a:sym typeface="IBM Plex Sans"/>
                        </a:rPr>
                        <a:t>Cons</a:t>
                      </a:r>
                      <a:endParaRPr sz="1500" b="1">
                        <a:solidFill>
                          <a:schemeClr val="lt1"/>
                        </a:solidFill>
                        <a:latin typeface="IBM Plex Sans"/>
                        <a:ea typeface="IBM Plex Sans"/>
                        <a:cs typeface="IBM Plex Sans"/>
                        <a:sym typeface="IBM Plex Sans"/>
                      </a:endParaRPr>
                    </a:p>
                  </a:txBody>
                  <a:tcPr marL="91425" marR="91425" marT="68575" marB="68575" anchor="ctr">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solidFill>
                      <a:srgbClr val="040F20">
                        <a:alpha val="49720"/>
                      </a:srgbClr>
                    </a:solidFill>
                  </a:tcPr>
                </a:tc>
                <a:extLst>
                  <a:ext uri="{0D108BD9-81ED-4DB2-BD59-A6C34878D82A}">
                    <a16:rowId xmlns:a16="http://schemas.microsoft.com/office/drawing/2014/main" val="10000"/>
                  </a:ext>
                </a:extLst>
              </a:tr>
              <a:tr h="693475">
                <a:tc>
                  <a:txBody>
                    <a:bodyPr/>
                    <a:lstStyle/>
                    <a:p>
                      <a:pPr marL="0" lvl="0" indent="0" algn="r" rtl="0">
                        <a:spcBef>
                          <a:spcPts val="0"/>
                        </a:spcBef>
                        <a:spcAft>
                          <a:spcPts val="0"/>
                        </a:spcAft>
                        <a:buNone/>
                      </a:pPr>
                      <a:r>
                        <a:rPr lang="en" sz="1500" b="1">
                          <a:solidFill>
                            <a:schemeClr val="lt1"/>
                          </a:solidFill>
                          <a:latin typeface="IBM Plex Sans"/>
                          <a:ea typeface="IBM Plex Sans"/>
                          <a:cs typeface="IBM Plex Sans"/>
                          <a:sym typeface="IBM Plex Sans"/>
                        </a:rPr>
                        <a:t>Lasso Regression</a:t>
                      </a:r>
                      <a:endParaRPr sz="1500" b="1">
                        <a:solidFill>
                          <a:schemeClr val="lt1"/>
                        </a:solidFill>
                        <a:latin typeface="IBM Plex Sans"/>
                        <a:ea typeface="IBM Plex Sans"/>
                        <a:cs typeface="IBM Plex Sans"/>
                        <a:sym typeface="IBM Plex Sans"/>
                      </a:endParaRPr>
                    </a:p>
                  </a:txBody>
                  <a:tcPr marL="91425" marR="91425" marT="68575" marB="68575" anchor="ctr">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solidFill>
                      <a:srgbClr val="040F20">
                        <a:alpha val="49720"/>
                      </a:srgbClr>
                    </a:solidFill>
                  </a:tcPr>
                </a:tc>
                <a:tc>
                  <a:txBody>
                    <a:bodyPr/>
                    <a:lstStyle/>
                    <a:p>
                      <a:pPr marL="0" lvl="0" indent="0" algn="l" rtl="0">
                        <a:spcBef>
                          <a:spcPts val="0"/>
                        </a:spcBef>
                        <a:spcAft>
                          <a:spcPts val="0"/>
                        </a:spcAft>
                        <a:buNone/>
                      </a:pPr>
                      <a:r>
                        <a:rPr lang="en" sz="1000">
                          <a:solidFill>
                            <a:schemeClr val="lt1"/>
                          </a:solidFill>
                          <a:latin typeface="IBM Plex Sans"/>
                          <a:ea typeface="IBM Plex Sans"/>
                          <a:cs typeface="IBM Plex Sans"/>
                          <a:sym typeface="IBM Plex Sans"/>
                        </a:rPr>
                        <a:t>- Automatic feature selection</a:t>
                      </a:r>
                      <a:endParaRPr sz="1000">
                        <a:solidFill>
                          <a:schemeClr val="lt1"/>
                        </a:solidFill>
                        <a:latin typeface="IBM Plex Sans"/>
                        <a:ea typeface="IBM Plex Sans"/>
                        <a:cs typeface="IBM Plex Sans"/>
                        <a:sym typeface="IBM Plex Sans"/>
                      </a:endParaRPr>
                    </a:p>
                    <a:p>
                      <a:pPr marL="0" lvl="0" indent="0" algn="l" rtl="0">
                        <a:spcBef>
                          <a:spcPts val="0"/>
                        </a:spcBef>
                        <a:spcAft>
                          <a:spcPts val="0"/>
                        </a:spcAft>
                        <a:buNone/>
                      </a:pPr>
                      <a:endParaRPr sz="1000">
                        <a:solidFill>
                          <a:schemeClr val="lt1"/>
                        </a:solidFill>
                        <a:latin typeface="IBM Plex Sans"/>
                        <a:ea typeface="IBM Plex Sans"/>
                        <a:cs typeface="IBM Plex Sans"/>
                        <a:sym typeface="IBM Plex Sans"/>
                      </a:endParaRPr>
                    </a:p>
                    <a:p>
                      <a:pPr marL="0" lvl="0" indent="0" algn="l" rtl="0">
                        <a:spcBef>
                          <a:spcPts val="0"/>
                        </a:spcBef>
                        <a:spcAft>
                          <a:spcPts val="0"/>
                        </a:spcAft>
                        <a:buNone/>
                      </a:pPr>
                      <a:r>
                        <a:rPr lang="en" sz="1000">
                          <a:solidFill>
                            <a:schemeClr val="lt1"/>
                          </a:solidFill>
                          <a:latin typeface="IBM Plex Sans"/>
                          <a:ea typeface="IBM Plex Sans"/>
                          <a:cs typeface="IBM Plex Sans"/>
                          <a:sym typeface="IBM Plex Sans"/>
                        </a:rPr>
                        <a:t>- Avoid Overfitting</a:t>
                      </a:r>
                      <a:endParaRPr sz="1000">
                        <a:solidFill>
                          <a:schemeClr val="lt1"/>
                        </a:solidFill>
                        <a:latin typeface="IBM Plex Sans"/>
                        <a:ea typeface="IBM Plex Sans"/>
                        <a:cs typeface="IBM Plex Sans"/>
                        <a:sym typeface="IBM Plex Sans"/>
                      </a:endParaRPr>
                    </a:p>
                  </a:txBody>
                  <a:tcPr marL="91425" marR="91425" marT="68575" marB="68575">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solidFill>
                      <a:srgbClr val="040F20">
                        <a:alpha val="49720"/>
                      </a:srgbClr>
                    </a:solidFill>
                  </a:tcPr>
                </a:tc>
                <a:tc>
                  <a:txBody>
                    <a:bodyPr/>
                    <a:lstStyle/>
                    <a:p>
                      <a:pPr marL="0" lvl="0" indent="0" algn="l" rtl="0">
                        <a:spcBef>
                          <a:spcPts val="0"/>
                        </a:spcBef>
                        <a:spcAft>
                          <a:spcPts val="0"/>
                        </a:spcAft>
                        <a:buNone/>
                      </a:pPr>
                      <a:r>
                        <a:rPr lang="en" sz="1000">
                          <a:solidFill>
                            <a:schemeClr val="lt1"/>
                          </a:solidFill>
                          <a:latin typeface="IBM Plex Sans"/>
                          <a:ea typeface="IBM Plex Sans"/>
                          <a:cs typeface="IBM Plex Sans"/>
                          <a:sym typeface="IBM Plex Sans"/>
                        </a:rPr>
                        <a:t>- Fails to capture non linear relationship</a:t>
                      </a:r>
                      <a:endParaRPr sz="1000">
                        <a:solidFill>
                          <a:schemeClr val="lt1"/>
                        </a:solidFill>
                        <a:latin typeface="IBM Plex Sans"/>
                        <a:ea typeface="IBM Plex Sans"/>
                        <a:cs typeface="IBM Plex Sans"/>
                        <a:sym typeface="IBM Plex Sans"/>
                      </a:endParaRPr>
                    </a:p>
                    <a:p>
                      <a:pPr marL="0" lvl="0" indent="0" algn="l" rtl="0">
                        <a:spcBef>
                          <a:spcPts val="0"/>
                        </a:spcBef>
                        <a:spcAft>
                          <a:spcPts val="0"/>
                        </a:spcAft>
                        <a:buNone/>
                      </a:pPr>
                      <a:r>
                        <a:rPr lang="en" sz="1000">
                          <a:solidFill>
                            <a:schemeClr val="lt1"/>
                          </a:solidFill>
                          <a:latin typeface="IBM Plex Sans"/>
                          <a:ea typeface="IBM Plex Sans"/>
                          <a:cs typeface="IBM Plex Sans"/>
                          <a:sym typeface="IBM Plex Sans"/>
                        </a:rPr>
                        <a:t>- The model it selects is not intuitive</a:t>
                      </a:r>
                      <a:endParaRPr sz="1000">
                        <a:solidFill>
                          <a:schemeClr val="lt1"/>
                        </a:solidFill>
                        <a:latin typeface="IBM Plex Sans"/>
                        <a:ea typeface="IBM Plex Sans"/>
                        <a:cs typeface="IBM Plex Sans"/>
                        <a:sym typeface="IBM Plex Sans"/>
                      </a:endParaRPr>
                    </a:p>
                  </a:txBody>
                  <a:tcPr marL="91425" marR="91425" marT="68575" marB="68575">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solidFill>
                      <a:srgbClr val="040F20">
                        <a:alpha val="49720"/>
                      </a:srgbClr>
                    </a:solidFill>
                  </a:tcPr>
                </a:tc>
                <a:extLst>
                  <a:ext uri="{0D108BD9-81ED-4DB2-BD59-A6C34878D82A}">
                    <a16:rowId xmlns:a16="http://schemas.microsoft.com/office/drawing/2014/main" val="10001"/>
                  </a:ext>
                </a:extLst>
              </a:tr>
              <a:tr h="693475">
                <a:tc>
                  <a:txBody>
                    <a:bodyPr/>
                    <a:lstStyle/>
                    <a:p>
                      <a:pPr marL="0" lvl="0" indent="0" algn="r" rtl="0">
                        <a:spcBef>
                          <a:spcPts val="0"/>
                        </a:spcBef>
                        <a:spcAft>
                          <a:spcPts val="0"/>
                        </a:spcAft>
                        <a:buNone/>
                      </a:pPr>
                      <a:r>
                        <a:rPr lang="en" sz="1500" b="1">
                          <a:solidFill>
                            <a:schemeClr val="lt1"/>
                          </a:solidFill>
                          <a:latin typeface="IBM Plex Sans"/>
                          <a:ea typeface="IBM Plex Sans"/>
                          <a:cs typeface="IBM Plex Sans"/>
                          <a:sym typeface="IBM Plex Sans"/>
                        </a:rPr>
                        <a:t>Regression Tree</a:t>
                      </a:r>
                      <a:endParaRPr sz="1500" b="1">
                        <a:solidFill>
                          <a:schemeClr val="lt1"/>
                        </a:solidFill>
                        <a:latin typeface="IBM Plex Sans"/>
                        <a:ea typeface="IBM Plex Sans"/>
                        <a:cs typeface="IBM Plex Sans"/>
                        <a:sym typeface="IBM Plex Sans"/>
                      </a:endParaRPr>
                    </a:p>
                  </a:txBody>
                  <a:tcPr marL="91425" marR="91425" marT="68575" marB="68575" anchor="ctr">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solidFill>
                      <a:srgbClr val="040F20">
                        <a:alpha val="49720"/>
                      </a:srgbClr>
                    </a:solidFill>
                  </a:tcPr>
                </a:tc>
                <a:tc>
                  <a:txBody>
                    <a:bodyPr/>
                    <a:lstStyle/>
                    <a:p>
                      <a:pPr marL="0" lvl="0" indent="0" algn="l" rtl="0">
                        <a:spcBef>
                          <a:spcPts val="0"/>
                        </a:spcBef>
                        <a:spcAft>
                          <a:spcPts val="0"/>
                        </a:spcAft>
                        <a:buNone/>
                      </a:pPr>
                      <a:r>
                        <a:rPr lang="en" sz="1000">
                          <a:solidFill>
                            <a:schemeClr val="lt1"/>
                          </a:solidFill>
                          <a:latin typeface="IBM Plex Sans"/>
                          <a:ea typeface="IBM Plex Sans"/>
                          <a:cs typeface="IBM Plex Sans"/>
                          <a:sym typeface="IBM Plex Sans"/>
                        </a:rPr>
                        <a:t>- Robust to Categorical variables</a:t>
                      </a:r>
                      <a:endParaRPr sz="1000">
                        <a:solidFill>
                          <a:schemeClr val="lt1"/>
                        </a:solidFill>
                        <a:latin typeface="IBM Plex Sans"/>
                        <a:ea typeface="IBM Plex Sans"/>
                        <a:cs typeface="IBM Plex Sans"/>
                        <a:sym typeface="IBM Plex Sans"/>
                      </a:endParaRPr>
                    </a:p>
                    <a:p>
                      <a:pPr marL="0" lvl="0" indent="0" algn="l" rtl="0">
                        <a:spcBef>
                          <a:spcPts val="0"/>
                        </a:spcBef>
                        <a:spcAft>
                          <a:spcPts val="0"/>
                        </a:spcAft>
                        <a:buNone/>
                      </a:pPr>
                      <a:r>
                        <a:rPr lang="en" sz="1000">
                          <a:solidFill>
                            <a:schemeClr val="lt1"/>
                          </a:solidFill>
                          <a:latin typeface="IBM Plex Sans"/>
                          <a:ea typeface="IBM Plex Sans"/>
                          <a:cs typeface="IBM Plex Sans"/>
                          <a:sym typeface="IBM Plex Sans"/>
                        </a:rPr>
                        <a:t>- Captures non linear relationship better</a:t>
                      </a:r>
                      <a:endParaRPr sz="1000">
                        <a:solidFill>
                          <a:schemeClr val="lt1"/>
                        </a:solidFill>
                        <a:latin typeface="IBM Plex Sans"/>
                        <a:ea typeface="IBM Plex Sans"/>
                        <a:cs typeface="IBM Plex Sans"/>
                        <a:sym typeface="IBM Plex Sans"/>
                      </a:endParaRPr>
                    </a:p>
                    <a:p>
                      <a:pPr marL="0" lvl="0" indent="0" algn="l" rtl="0">
                        <a:spcBef>
                          <a:spcPts val="0"/>
                        </a:spcBef>
                        <a:spcAft>
                          <a:spcPts val="0"/>
                        </a:spcAft>
                        <a:buNone/>
                      </a:pPr>
                      <a:r>
                        <a:rPr lang="en" sz="1000">
                          <a:solidFill>
                            <a:schemeClr val="lt1"/>
                          </a:solidFill>
                          <a:latin typeface="IBM Plex Sans"/>
                          <a:ea typeface="IBM Plex Sans"/>
                          <a:cs typeface="IBM Plex Sans"/>
                          <a:sym typeface="IBM Plex Sans"/>
                        </a:rPr>
                        <a:t>performs better for big data</a:t>
                      </a:r>
                      <a:endParaRPr sz="1000">
                        <a:solidFill>
                          <a:schemeClr val="lt1"/>
                        </a:solidFill>
                        <a:latin typeface="IBM Plex Sans"/>
                        <a:ea typeface="IBM Plex Sans"/>
                        <a:cs typeface="IBM Plex Sans"/>
                        <a:sym typeface="IBM Plex Sans"/>
                      </a:endParaRPr>
                    </a:p>
                    <a:p>
                      <a:pPr marL="0" lvl="0" indent="0" algn="l" rtl="0">
                        <a:spcBef>
                          <a:spcPts val="0"/>
                        </a:spcBef>
                        <a:spcAft>
                          <a:spcPts val="0"/>
                        </a:spcAft>
                        <a:buNone/>
                      </a:pPr>
                      <a:r>
                        <a:rPr lang="en" sz="1000">
                          <a:solidFill>
                            <a:schemeClr val="lt1"/>
                          </a:solidFill>
                          <a:latin typeface="IBM Plex Sans"/>
                          <a:ea typeface="IBM Plex Sans"/>
                          <a:cs typeface="IBM Plex Sans"/>
                          <a:sym typeface="IBM Plex Sans"/>
                        </a:rPr>
                        <a:t>- Interpretability</a:t>
                      </a:r>
                      <a:endParaRPr sz="1000">
                        <a:solidFill>
                          <a:schemeClr val="lt1"/>
                        </a:solidFill>
                        <a:latin typeface="IBM Plex Sans"/>
                        <a:ea typeface="IBM Plex Sans"/>
                        <a:cs typeface="IBM Plex Sans"/>
                        <a:sym typeface="IBM Plex Sans"/>
                      </a:endParaRPr>
                    </a:p>
                  </a:txBody>
                  <a:tcPr marL="91425" marR="91425" marT="68575" marB="68575">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solidFill>
                      <a:srgbClr val="040F20">
                        <a:alpha val="49720"/>
                      </a:srgbClr>
                    </a:solidFill>
                  </a:tcPr>
                </a:tc>
                <a:tc>
                  <a:txBody>
                    <a:bodyPr/>
                    <a:lstStyle/>
                    <a:p>
                      <a:pPr marL="0" lvl="0" indent="0" algn="l" rtl="0">
                        <a:spcBef>
                          <a:spcPts val="0"/>
                        </a:spcBef>
                        <a:spcAft>
                          <a:spcPts val="0"/>
                        </a:spcAft>
                        <a:buNone/>
                      </a:pPr>
                      <a:r>
                        <a:rPr lang="en" sz="1000">
                          <a:solidFill>
                            <a:schemeClr val="lt1"/>
                          </a:solidFill>
                          <a:latin typeface="IBM Plex Sans"/>
                          <a:ea typeface="IBM Plex Sans"/>
                          <a:cs typeface="IBM Plex Sans"/>
                          <a:sym typeface="IBM Plex Sans"/>
                        </a:rPr>
                        <a:t>- Curse of dimensionality</a:t>
                      </a:r>
                      <a:endParaRPr sz="1000">
                        <a:solidFill>
                          <a:schemeClr val="lt1"/>
                        </a:solidFill>
                        <a:latin typeface="IBM Plex Sans"/>
                        <a:ea typeface="IBM Plex Sans"/>
                        <a:cs typeface="IBM Plex Sans"/>
                        <a:sym typeface="IBM Plex Sans"/>
                      </a:endParaRPr>
                    </a:p>
                    <a:p>
                      <a:pPr marL="0" lvl="0" indent="0" algn="l" rtl="0">
                        <a:spcBef>
                          <a:spcPts val="0"/>
                        </a:spcBef>
                        <a:spcAft>
                          <a:spcPts val="0"/>
                        </a:spcAft>
                        <a:buNone/>
                      </a:pPr>
                      <a:endParaRPr sz="1000">
                        <a:solidFill>
                          <a:schemeClr val="lt1"/>
                        </a:solidFill>
                        <a:latin typeface="IBM Plex Sans"/>
                        <a:ea typeface="IBM Plex Sans"/>
                        <a:cs typeface="IBM Plex Sans"/>
                        <a:sym typeface="IBM Plex Sans"/>
                      </a:endParaRPr>
                    </a:p>
                  </a:txBody>
                  <a:tcPr marL="91425" marR="91425" marT="68575" marB="68575">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solidFill>
                      <a:srgbClr val="040F20">
                        <a:alpha val="49720"/>
                      </a:srgbClr>
                    </a:solidFill>
                  </a:tcPr>
                </a:tc>
                <a:extLst>
                  <a:ext uri="{0D108BD9-81ED-4DB2-BD59-A6C34878D82A}">
                    <a16:rowId xmlns:a16="http://schemas.microsoft.com/office/drawing/2014/main" val="10002"/>
                  </a:ext>
                </a:extLst>
              </a:tr>
              <a:tr h="693475">
                <a:tc>
                  <a:txBody>
                    <a:bodyPr/>
                    <a:lstStyle/>
                    <a:p>
                      <a:pPr marL="0" lvl="0" indent="0" algn="r" rtl="0">
                        <a:spcBef>
                          <a:spcPts val="0"/>
                        </a:spcBef>
                        <a:spcAft>
                          <a:spcPts val="0"/>
                        </a:spcAft>
                        <a:buNone/>
                      </a:pPr>
                      <a:r>
                        <a:rPr lang="en" sz="1500" b="1" i="1">
                          <a:solidFill>
                            <a:schemeClr val="lt1"/>
                          </a:solidFill>
                          <a:latin typeface="IBM Plex Sans"/>
                          <a:ea typeface="IBM Plex Sans"/>
                          <a:cs typeface="IBM Plex Sans"/>
                          <a:sym typeface="IBM Plex Sans"/>
                        </a:rPr>
                        <a:t>k</a:t>
                      </a:r>
                      <a:r>
                        <a:rPr lang="en" sz="1500" b="1">
                          <a:solidFill>
                            <a:schemeClr val="lt1"/>
                          </a:solidFill>
                          <a:latin typeface="IBM Plex Sans"/>
                          <a:ea typeface="IBM Plex Sans"/>
                          <a:cs typeface="IBM Plex Sans"/>
                          <a:sym typeface="IBM Plex Sans"/>
                        </a:rPr>
                        <a:t>-Nearest Neighbors</a:t>
                      </a:r>
                      <a:endParaRPr sz="1500" b="1">
                        <a:solidFill>
                          <a:schemeClr val="lt1"/>
                        </a:solidFill>
                        <a:latin typeface="IBM Plex Sans"/>
                        <a:ea typeface="IBM Plex Sans"/>
                        <a:cs typeface="IBM Plex Sans"/>
                        <a:sym typeface="IBM Plex Sans"/>
                      </a:endParaRPr>
                    </a:p>
                  </a:txBody>
                  <a:tcPr marL="91425" marR="91425" marT="68575" marB="68575" anchor="ctr">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solidFill>
                      <a:srgbClr val="040F20">
                        <a:alpha val="49720"/>
                      </a:srgbClr>
                    </a:solidFill>
                  </a:tcPr>
                </a:tc>
                <a:tc>
                  <a:txBody>
                    <a:bodyPr/>
                    <a:lstStyle/>
                    <a:p>
                      <a:pPr marL="0" lvl="0" indent="0" algn="l" rtl="0">
                        <a:spcBef>
                          <a:spcPts val="0"/>
                        </a:spcBef>
                        <a:spcAft>
                          <a:spcPts val="0"/>
                        </a:spcAft>
                        <a:buNone/>
                      </a:pPr>
                      <a:r>
                        <a:rPr lang="en" sz="1000">
                          <a:solidFill>
                            <a:schemeClr val="lt1"/>
                          </a:solidFill>
                          <a:latin typeface="IBM Plex Sans"/>
                          <a:ea typeface="IBM Plex Sans"/>
                          <a:cs typeface="IBM Plex Sans"/>
                          <a:sym typeface="IBM Plex Sans"/>
                        </a:rPr>
                        <a:t>- Intuitive and simple</a:t>
                      </a:r>
                      <a:endParaRPr sz="1000">
                        <a:solidFill>
                          <a:schemeClr val="lt1"/>
                        </a:solidFill>
                        <a:latin typeface="IBM Plex Sans"/>
                        <a:ea typeface="IBM Plex Sans"/>
                        <a:cs typeface="IBM Plex Sans"/>
                        <a:sym typeface="IBM Plex Sans"/>
                      </a:endParaRPr>
                    </a:p>
                    <a:p>
                      <a:pPr marL="0" lvl="0" indent="0" algn="l" rtl="0">
                        <a:spcBef>
                          <a:spcPts val="0"/>
                        </a:spcBef>
                        <a:spcAft>
                          <a:spcPts val="0"/>
                        </a:spcAft>
                        <a:buNone/>
                      </a:pPr>
                      <a:r>
                        <a:rPr lang="en" sz="1000">
                          <a:solidFill>
                            <a:schemeClr val="lt1"/>
                          </a:solidFill>
                          <a:latin typeface="IBM Plex Sans"/>
                          <a:ea typeface="IBM Plex Sans"/>
                          <a:cs typeface="IBM Plex Sans"/>
                          <a:sym typeface="IBM Plex Sans"/>
                        </a:rPr>
                        <a:t>- No assumptions</a:t>
                      </a:r>
                      <a:endParaRPr sz="1000">
                        <a:solidFill>
                          <a:schemeClr val="lt1"/>
                        </a:solidFill>
                        <a:latin typeface="IBM Plex Sans"/>
                        <a:ea typeface="IBM Plex Sans"/>
                        <a:cs typeface="IBM Plex Sans"/>
                        <a:sym typeface="IBM Plex Sans"/>
                      </a:endParaRPr>
                    </a:p>
                    <a:p>
                      <a:pPr marL="0" lvl="0" indent="0" algn="l" rtl="0">
                        <a:spcBef>
                          <a:spcPts val="0"/>
                        </a:spcBef>
                        <a:spcAft>
                          <a:spcPts val="0"/>
                        </a:spcAft>
                        <a:buNone/>
                      </a:pPr>
                      <a:r>
                        <a:rPr lang="en" sz="1000">
                          <a:solidFill>
                            <a:schemeClr val="lt1"/>
                          </a:solidFill>
                          <a:latin typeface="IBM Plex Sans"/>
                          <a:ea typeface="IBM Plex Sans"/>
                          <a:cs typeface="IBM Plex Sans"/>
                          <a:sym typeface="IBM Plex Sans"/>
                        </a:rPr>
                        <a:t>- No training steps</a:t>
                      </a:r>
                      <a:endParaRPr sz="1000">
                        <a:solidFill>
                          <a:schemeClr val="lt1"/>
                        </a:solidFill>
                        <a:latin typeface="IBM Plex Sans"/>
                        <a:ea typeface="IBM Plex Sans"/>
                        <a:cs typeface="IBM Plex Sans"/>
                        <a:sym typeface="IBM Plex Sans"/>
                      </a:endParaRPr>
                    </a:p>
                  </a:txBody>
                  <a:tcPr marL="91425" marR="91425" marT="68575" marB="68575">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solidFill>
                      <a:srgbClr val="040F20">
                        <a:alpha val="49720"/>
                      </a:srgbClr>
                    </a:solidFill>
                  </a:tcPr>
                </a:tc>
                <a:tc>
                  <a:txBody>
                    <a:bodyPr/>
                    <a:lstStyle/>
                    <a:p>
                      <a:pPr marL="0" lvl="0" indent="0" algn="l" rtl="0">
                        <a:spcBef>
                          <a:spcPts val="0"/>
                        </a:spcBef>
                        <a:spcAft>
                          <a:spcPts val="0"/>
                        </a:spcAft>
                        <a:buNone/>
                      </a:pPr>
                      <a:r>
                        <a:rPr lang="en" sz="1000">
                          <a:solidFill>
                            <a:schemeClr val="lt1"/>
                          </a:solidFill>
                          <a:latin typeface="IBM Plex Sans"/>
                          <a:ea typeface="IBM Plex Sans"/>
                          <a:cs typeface="IBM Plex Sans"/>
                          <a:sym typeface="IBM Plex Sans"/>
                        </a:rPr>
                        <a:t>- Time consuming</a:t>
                      </a:r>
                      <a:endParaRPr sz="1000">
                        <a:solidFill>
                          <a:schemeClr val="lt1"/>
                        </a:solidFill>
                        <a:latin typeface="IBM Plex Sans"/>
                        <a:ea typeface="IBM Plex Sans"/>
                        <a:cs typeface="IBM Plex Sans"/>
                        <a:sym typeface="IBM Plex Sans"/>
                      </a:endParaRPr>
                    </a:p>
                    <a:p>
                      <a:pPr marL="0" lvl="0" indent="0" algn="l" rtl="0">
                        <a:spcBef>
                          <a:spcPts val="0"/>
                        </a:spcBef>
                        <a:spcAft>
                          <a:spcPts val="0"/>
                        </a:spcAft>
                        <a:buNone/>
                      </a:pPr>
                      <a:r>
                        <a:rPr lang="en" sz="1000">
                          <a:solidFill>
                            <a:schemeClr val="lt1"/>
                          </a:solidFill>
                          <a:latin typeface="IBM Plex Sans"/>
                          <a:ea typeface="IBM Plex Sans"/>
                          <a:cs typeface="IBM Plex Sans"/>
                          <a:sym typeface="IBM Plex Sans"/>
                        </a:rPr>
                        <a:t>- Curse of dimensionality</a:t>
                      </a:r>
                      <a:endParaRPr sz="1000">
                        <a:solidFill>
                          <a:schemeClr val="lt1"/>
                        </a:solidFill>
                        <a:latin typeface="IBM Plex Sans"/>
                        <a:ea typeface="IBM Plex Sans"/>
                        <a:cs typeface="IBM Plex Sans"/>
                        <a:sym typeface="IBM Plex Sans"/>
                      </a:endParaRPr>
                    </a:p>
                    <a:p>
                      <a:pPr marL="0" lvl="0" indent="0" algn="l" rtl="0">
                        <a:spcBef>
                          <a:spcPts val="0"/>
                        </a:spcBef>
                        <a:spcAft>
                          <a:spcPts val="0"/>
                        </a:spcAft>
                        <a:buNone/>
                      </a:pPr>
                      <a:r>
                        <a:rPr lang="en" sz="1000">
                          <a:solidFill>
                            <a:schemeClr val="lt1"/>
                          </a:solidFill>
                          <a:latin typeface="IBM Plex Sans"/>
                          <a:ea typeface="IBM Plex Sans"/>
                          <a:cs typeface="IBM Plex Sans"/>
                          <a:sym typeface="IBM Plex Sans"/>
                        </a:rPr>
                        <a:t>- Sensitive to  irrelevant features</a:t>
                      </a:r>
                      <a:endParaRPr sz="1000">
                        <a:solidFill>
                          <a:schemeClr val="lt1"/>
                        </a:solidFill>
                        <a:latin typeface="IBM Plex Sans"/>
                        <a:ea typeface="IBM Plex Sans"/>
                        <a:cs typeface="IBM Plex Sans"/>
                        <a:sym typeface="IBM Plex Sans"/>
                      </a:endParaRPr>
                    </a:p>
                  </a:txBody>
                  <a:tcPr marL="91425" marR="91425" marT="68575" marB="68575">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solidFill>
                      <a:srgbClr val="040F20">
                        <a:alpha val="49720"/>
                      </a:srgbClr>
                    </a:solidFill>
                  </a:tcPr>
                </a:tc>
                <a:extLst>
                  <a:ext uri="{0D108BD9-81ED-4DB2-BD59-A6C34878D82A}">
                    <a16:rowId xmlns:a16="http://schemas.microsoft.com/office/drawing/2014/main" val="10003"/>
                  </a:ext>
                </a:extLst>
              </a:tr>
            </a:tbl>
          </a:graphicData>
        </a:graphic>
      </p:graphicFrame>
      <p:sp>
        <p:nvSpPr>
          <p:cNvPr id="4556" name="Google Shape;4556;p35"/>
          <p:cNvSpPr txBox="1">
            <a:spLocks noGrp="1"/>
          </p:cNvSpPr>
          <p:nvPr>
            <p:ph type="sldNum" idx="12"/>
          </p:nvPr>
        </p:nvSpPr>
        <p:spPr>
          <a:xfrm>
            <a:off x="8328327" y="4338350"/>
            <a:ext cx="242700" cy="2592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23</a:t>
            </a:fld>
            <a:endParaRPr/>
          </a:p>
        </p:txBody>
      </p:sp>
      <p:grpSp>
        <p:nvGrpSpPr>
          <p:cNvPr id="4557" name="Google Shape;4557;p35"/>
          <p:cNvGrpSpPr/>
          <p:nvPr/>
        </p:nvGrpSpPr>
        <p:grpSpPr>
          <a:xfrm>
            <a:off x="8254797" y="318976"/>
            <a:ext cx="675700" cy="499908"/>
            <a:chOff x="5255200" y="3006475"/>
            <a:chExt cx="511700" cy="378575"/>
          </a:xfrm>
        </p:grpSpPr>
        <p:sp>
          <p:nvSpPr>
            <p:cNvPr id="4558" name="Google Shape;4558;p35"/>
            <p:cNvSpPr/>
            <p:nvPr/>
          </p:nvSpPr>
          <p:spPr>
            <a:xfrm>
              <a:off x="5255200" y="3006475"/>
              <a:ext cx="349900" cy="349875"/>
            </a:xfrm>
            <a:custGeom>
              <a:avLst/>
              <a:gdLst/>
              <a:ahLst/>
              <a:cxnLst/>
              <a:rect l="l" t="t" r="r" b="b"/>
              <a:pathLst>
                <a:path w="13996" h="13995" extrusionOk="0">
                  <a:moveTo>
                    <a:pt x="6986" y="4714"/>
                  </a:moveTo>
                  <a:lnTo>
                    <a:pt x="7206" y="4738"/>
                  </a:lnTo>
                  <a:lnTo>
                    <a:pt x="7425" y="4763"/>
                  </a:lnTo>
                  <a:lnTo>
                    <a:pt x="7645" y="4812"/>
                  </a:lnTo>
                  <a:lnTo>
                    <a:pt x="7841" y="4885"/>
                  </a:lnTo>
                  <a:lnTo>
                    <a:pt x="8060" y="4983"/>
                  </a:lnTo>
                  <a:lnTo>
                    <a:pt x="8256" y="5105"/>
                  </a:lnTo>
                  <a:lnTo>
                    <a:pt x="8427" y="5227"/>
                  </a:lnTo>
                  <a:lnTo>
                    <a:pt x="8598" y="5398"/>
                  </a:lnTo>
                  <a:lnTo>
                    <a:pt x="8769" y="5569"/>
                  </a:lnTo>
                  <a:lnTo>
                    <a:pt x="8891" y="5740"/>
                  </a:lnTo>
                  <a:lnTo>
                    <a:pt x="9013" y="5935"/>
                  </a:lnTo>
                  <a:lnTo>
                    <a:pt x="9111" y="6155"/>
                  </a:lnTo>
                  <a:lnTo>
                    <a:pt x="9184" y="6350"/>
                  </a:lnTo>
                  <a:lnTo>
                    <a:pt x="9233" y="6570"/>
                  </a:lnTo>
                  <a:lnTo>
                    <a:pt x="9257" y="6790"/>
                  </a:lnTo>
                  <a:lnTo>
                    <a:pt x="9257" y="7010"/>
                  </a:lnTo>
                  <a:lnTo>
                    <a:pt x="9257" y="7229"/>
                  </a:lnTo>
                  <a:lnTo>
                    <a:pt x="9233" y="7425"/>
                  </a:lnTo>
                  <a:lnTo>
                    <a:pt x="9184" y="7645"/>
                  </a:lnTo>
                  <a:lnTo>
                    <a:pt x="9111" y="7864"/>
                  </a:lnTo>
                  <a:lnTo>
                    <a:pt x="9013" y="8060"/>
                  </a:lnTo>
                  <a:lnTo>
                    <a:pt x="8891" y="8255"/>
                  </a:lnTo>
                  <a:lnTo>
                    <a:pt x="8769" y="8451"/>
                  </a:lnTo>
                  <a:lnTo>
                    <a:pt x="8598" y="8622"/>
                  </a:lnTo>
                  <a:lnTo>
                    <a:pt x="8427" y="8768"/>
                  </a:lnTo>
                  <a:lnTo>
                    <a:pt x="8256" y="8915"/>
                  </a:lnTo>
                  <a:lnTo>
                    <a:pt x="8060" y="9012"/>
                  </a:lnTo>
                  <a:lnTo>
                    <a:pt x="7841" y="9110"/>
                  </a:lnTo>
                  <a:lnTo>
                    <a:pt x="7645" y="9183"/>
                  </a:lnTo>
                  <a:lnTo>
                    <a:pt x="7425" y="9232"/>
                  </a:lnTo>
                  <a:lnTo>
                    <a:pt x="7206" y="9257"/>
                  </a:lnTo>
                  <a:lnTo>
                    <a:pt x="6986" y="9281"/>
                  </a:lnTo>
                  <a:lnTo>
                    <a:pt x="6766" y="9257"/>
                  </a:lnTo>
                  <a:lnTo>
                    <a:pt x="6546" y="9232"/>
                  </a:lnTo>
                  <a:lnTo>
                    <a:pt x="6351" y="9183"/>
                  </a:lnTo>
                  <a:lnTo>
                    <a:pt x="6131" y="9110"/>
                  </a:lnTo>
                  <a:lnTo>
                    <a:pt x="5936" y="9012"/>
                  </a:lnTo>
                  <a:lnTo>
                    <a:pt x="5740" y="8915"/>
                  </a:lnTo>
                  <a:lnTo>
                    <a:pt x="5545" y="8768"/>
                  </a:lnTo>
                  <a:lnTo>
                    <a:pt x="5374" y="8622"/>
                  </a:lnTo>
                  <a:lnTo>
                    <a:pt x="5227" y="8451"/>
                  </a:lnTo>
                  <a:lnTo>
                    <a:pt x="5081" y="8255"/>
                  </a:lnTo>
                  <a:lnTo>
                    <a:pt x="4983" y="8060"/>
                  </a:lnTo>
                  <a:lnTo>
                    <a:pt x="4885" y="7864"/>
                  </a:lnTo>
                  <a:lnTo>
                    <a:pt x="4812" y="7645"/>
                  </a:lnTo>
                  <a:lnTo>
                    <a:pt x="4763" y="7425"/>
                  </a:lnTo>
                  <a:lnTo>
                    <a:pt x="4714" y="7229"/>
                  </a:lnTo>
                  <a:lnTo>
                    <a:pt x="4714" y="7010"/>
                  </a:lnTo>
                  <a:lnTo>
                    <a:pt x="4714" y="6790"/>
                  </a:lnTo>
                  <a:lnTo>
                    <a:pt x="4763" y="6570"/>
                  </a:lnTo>
                  <a:lnTo>
                    <a:pt x="4812" y="6350"/>
                  </a:lnTo>
                  <a:lnTo>
                    <a:pt x="4885" y="6155"/>
                  </a:lnTo>
                  <a:lnTo>
                    <a:pt x="4983" y="5935"/>
                  </a:lnTo>
                  <a:lnTo>
                    <a:pt x="5081" y="5740"/>
                  </a:lnTo>
                  <a:lnTo>
                    <a:pt x="5227" y="5569"/>
                  </a:lnTo>
                  <a:lnTo>
                    <a:pt x="5374" y="5398"/>
                  </a:lnTo>
                  <a:lnTo>
                    <a:pt x="5545" y="5227"/>
                  </a:lnTo>
                  <a:lnTo>
                    <a:pt x="5740" y="5105"/>
                  </a:lnTo>
                  <a:lnTo>
                    <a:pt x="5936" y="4983"/>
                  </a:lnTo>
                  <a:lnTo>
                    <a:pt x="6131" y="4885"/>
                  </a:lnTo>
                  <a:lnTo>
                    <a:pt x="6351" y="4812"/>
                  </a:lnTo>
                  <a:lnTo>
                    <a:pt x="6546" y="4763"/>
                  </a:lnTo>
                  <a:lnTo>
                    <a:pt x="6766" y="4738"/>
                  </a:lnTo>
                  <a:lnTo>
                    <a:pt x="6986" y="4714"/>
                  </a:lnTo>
                  <a:close/>
                  <a:moveTo>
                    <a:pt x="6497" y="0"/>
                  </a:moveTo>
                  <a:lnTo>
                    <a:pt x="6375" y="25"/>
                  </a:lnTo>
                  <a:lnTo>
                    <a:pt x="6253" y="49"/>
                  </a:lnTo>
                  <a:lnTo>
                    <a:pt x="6131" y="122"/>
                  </a:lnTo>
                  <a:lnTo>
                    <a:pt x="6033" y="196"/>
                  </a:lnTo>
                  <a:lnTo>
                    <a:pt x="5936" y="293"/>
                  </a:lnTo>
                  <a:lnTo>
                    <a:pt x="5862" y="391"/>
                  </a:lnTo>
                  <a:lnTo>
                    <a:pt x="5813" y="513"/>
                  </a:lnTo>
                  <a:lnTo>
                    <a:pt x="5789" y="635"/>
                  </a:lnTo>
                  <a:lnTo>
                    <a:pt x="5618" y="2076"/>
                  </a:lnTo>
                  <a:lnTo>
                    <a:pt x="5325" y="2174"/>
                  </a:lnTo>
                  <a:lnTo>
                    <a:pt x="5032" y="2296"/>
                  </a:lnTo>
                  <a:lnTo>
                    <a:pt x="4763" y="2418"/>
                  </a:lnTo>
                  <a:lnTo>
                    <a:pt x="4495" y="2565"/>
                  </a:lnTo>
                  <a:lnTo>
                    <a:pt x="3347" y="1661"/>
                  </a:lnTo>
                  <a:lnTo>
                    <a:pt x="3225" y="1588"/>
                  </a:lnTo>
                  <a:lnTo>
                    <a:pt x="3103" y="1539"/>
                  </a:lnTo>
                  <a:lnTo>
                    <a:pt x="2980" y="1514"/>
                  </a:lnTo>
                  <a:lnTo>
                    <a:pt x="2736" y="1514"/>
                  </a:lnTo>
                  <a:lnTo>
                    <a:pt x="2590" y="1563"/>
                  </a:lnTo>
                  <a:lnTo>
                    <a:pt x="2492" y="1637"/>
                  </a:lnTo>
                  <a:lnTo>
                    <a:pt x="2394" y="1710"/>
                  </a:lnTo>
                  <a:lnTo>
                    <a:pt x="1710" y="2394"/>
                  </a:lnTo>
                  <a:lnTo>
                    <a:pt x="1613" y="2491"/>
                  </a:lnTo>
                  <a:lnTo>
                    <a:pt x="1564" y="2614"/>
                  </a:lnTo>
                  <a:lnTo>
                    <a:pt x="1515" y="2736"/>
                  </a:lnTo>
                  <a:lnTo>
                    <a:pt x="1491" y="2858"/>
                  </a:lnTo>
                  <a:lnTo>
                    <a:pt x="1491" y="3004"/>
                  </a:lnTo>
                  <a:lnTo>
                    <a:pt x="1515" y="3126"/>
                  </a:lnTo>
                  <a:lnTo>
                    <a:pt x="1564" y="3249"/>
                  </a:lnTo>
                  <a:lnTo>
                    <a:pt x="1637" y="3346"/>
                  </a:lnTo>
                  <a:lnTo>
                    <a:pt x="2541" y="4494"/>
                  </a:lnTo>
                  <a:lnTo>
                    <a:pt x="2394" y="4763"/>
                  </a:lnTo>
                  <a:lnTo>
                    <a:pt x="2272" y="5056"/>
                  </a:lnTo>
                  <a:lnTo>
                    <a:pt x="2174" y="5349"/>
                  </a:lnTo>
                  <a:lnTo>
                    <a:pt x="2077" y="5642"/>
                  </a:lnTo>
                  <a:lnTo>
                    <a:pt x="636" y="5789"/>
                  </a:lnTo>
                  <a:lnTo>
                    <a:pt x="514" y="5837"/>
                  </a:lnTo>
                  <a:lnTo>
                    <a:pt x="392" y="5886"/>
                  </a:lnTo>
                  <a:lnTo>
                    <a:pt x="269" y="5959"/>
                  </a:lnTo>
                  <a:lnTo>
                    <a:pt x="172" y="6033"/>
                  </a:lnTo>
                  <a:lnTo>
                    <a:pt x="99" y="6155"/>
                  </a:lnTo>
                  <a:lnTo>
                    <a:pt x="50" y="6253"/>
                  </a:lnTo>
                  <a:lnTo>
                    <a:pt x="1" y="6399"/>
                  </a:lnTo>
                  <a:lnTo>
                    <a:pt x="1" y="6521"/>
                  </a:lnTo>
                  <a:lnTo>
                    <a:pt x="1" y="7474"/>
                  </a:lnTo>
                  <a:lnTo>
                    <a:pt x="1" y="7620"/>
                  </a:lnTo>
                  <a:lnTo>
                    <a:pt x="50" y="7742"/>
                  </a:lnTo>
                  <a:lnTo>
                    <a:pt x="99" y="7864"/>
                  </a:lnTo>
                  <a:lnTo>
                    <a:pt x="172" y="7962"/>
                  </a:lnTo>
                  <a:lnTo>
                    <a:pt x="269" y="8060"/>
                  </a:lnTo>
                  <a:lnTo>
                    <a:pt x="392" y="8133"/>
                  </a:lnTo>
                  <a:lnTo>
                    <a:pt x="514" y="8182"/>
                  </a:lnTo>
                  <a:lnTo>
                    <a:pt x="636" y="8206"/>
                  </a:lnTo>
                  <a:lnTo>
                    <a:pt x="2077" y="8377"/>
                  </a:lnTo>
                  <a:lnTo>
                    <a:pt x="2174" y="8670"/>
                  </a:lnTo>
                  <a:lnTo>
                    <a:pt x="2272" y="8939"/>
                  </a:lnTo>
                  <a:lnTo>
                    <a:pt x="2394" y="9232"/>
                  </a:lnTo>
                  <a:lnTo>
                    <a:pt x="2541" y="9501"/>
                  </a:lnTo>
                  <a:lnTo>
                    <a:pt x="1637" y="10649"/>
                  </a:lnTo>
                  <a:lnTo>
                    <a:pt x="1564" y="10771"/>
                  </a:lnTo>
                  <a:lnTo>
                    <a:pt x="1515" y="10893"/>
                  </a:lnTo>
                  <a:lnTo>
                    <a:pt x="1491" y="11015"/>
                  </a:lnTo>
                  <a:lnTo>
                    <a:pt x="1491" y="11137"/>
                  </a:lnTo>
                  <a:lnTo>
                    <a:pt x="1515" y="11259"/>
                  </a:lnTo>
                  <a:lnTo>
                    <a:pt x="1564" y="11381"/>
                  </a:lnTo>
                  <a:lnTo>
                    <a:pt x="1613" y="11504"/>
                  </a:lnTo>
                  <a:lnTo>
                    <a:pt x="1710" y="11601"/>
                  </a:lnTo>
                  <a:lnTo>
                    <a:pt x="2394" y="12285"/>
                  </a:lnTo>
                  <a:lnTo>
                    <a:pt x="2492" y="12383"/>
                  </a:lnTo>
                  <a:lnTo>
                    <a:pt x="2590" y="12432"/>
                  </a:lnTo>
                  <a:lnTo>
                    <a:pt x="2736" y="12480"/>
                  </a:lnTo>
                  <a:lnTo>
                    <a:pt x="2858" y="12505"/>
                  </a:lnTo>
                  <a:lnTo>
                    <a:pt x="2980" y="12505"/>
                  </a:lnTo>
                  <a:lnTo>
                    <a:pt x="3103" y="12456"/>
                  </a:lnTo>
                  <a:lnTo>
                    <a:pt x="3225" y="12407"/>
                  </a:lnTo>
                  <a:lnTo>
                    <a:pt x="3347" y="12358"/>
                  </a:lnTo>
                  <a:lnTo>
                    <a:pt x="4495" y="11455"/>
                  </a:lnTo>
                  <a:lnTo>
                    <a:pt x="4763" y="11577"/>
                  </a:lnTo>
                  <a:lnTo>
                    <a:pt x="5032" y="11723"/>
                  </a:lnTo>
                  <a:lnTo>
                    <a:pt x="5325" y="11821"/>
                  </a:lnTo>
                  <a:lnTo>
                    <a:pt x="5618" y="11919"/>
                  </a:lnTo>
                  <a:lnTo>
                    <a:pt x="5789" y="13360"/>
                  </a:lnTo>
                  <a:lnTo>
                    <a:pt x="5813" y="13482"/>
                  </a:lnTo>
                  <a:lnTo>
                    <a:pt x="5862" y="13604"/>
                  </a:lnTo>
                  <a:lnTo>
                    <a:pt x="5936" y="13726"/>
                  </a:lnTo>
                  <a:lnTo>
                    <a:pt x="6033" y="13824"/>
                  </a:lnTo>
                  <a:lnTo>
                    <a:pt x="6131" y="13897"/>
                  </a:lnTo>
                  <a:lnTo>
                    <a:pt x="6253" y="13946"/>
                  </a:lnTo>
                  <a:lnTo>
                    <a:pt x="6375" y="13995"/>
                  </a:lnTo>
                  <a:lnTo>
                    <a:pt x="7596" y="13995"/>
                  </a:lnTo>
                  <a:lnTo>
                    <a:pt x="7743" y="13946"/>
                  </a:lnTo>
                  <a:lnTo>
                    <a:pt x="7841" y="13897"/>
                  </a:lnTo>
                  <a:lnTo>
                    <a:pt x="7963" y="13824"/>
                  </a:lnTo>
                  <a:lnTo>
                    <a:pt x="8036" y="13726"/>
                  </a:lnTo>
                  <a:lnTo>
                    <a:pt x="8109" y="13604"/>
                  </a:lnTo>
                  <a:lnTo>
                    <a:pt x="8158" y="13482"/>
                  </a:lnTo>
                  <a:lnTo>
                    <a:pt x="8183" y="13360"/>
                  </a:lnTo>
                  <a:lnTo>
                    <a:pt x="8353" y="11919"/>
                  </a:lnTo>
                  <a:lnTo>
                    <a:pt x="8647" y="11821"/>
                  </a:lnTo>
                  <a:lnTo>
                    <a:pt x="8940" y="11723"/>
                  </a:lnTo>
                  <a:lnTo>
                    <a:pt x="9233" y="11577"/>
                  </a:lnTo>
                  <a:lnTo>
                    <a:pt x="9501" y="11455"/>
                  </a:lnTo>
                  <a:lnTo>
                    <a:pt x="10649" y="12358"/>
                  </a:lnTo>
                  <a:lnTo>
                    <a:pt x="10747" y="12407"/>
                  </a:lnTo>
                  <a:lnTo>
                    <a:pt x="10869" y="12456"/>
                  </a:lnTo>
                  <a:lnTo>
                    <a:pt x="10991" y="12505"/>
                  </a:lnTo>
                  <a:lnTo>
                    <a:pt x="11138" y="12505"/>
                  </a:lnTo>
                  <a:lnTo>
                    <a:pt x="11260" y="12480"/>
                  </a:lnTo>
                  <a:lnTo>
                    <a:pt x="11382" y="12432"/>
                  </a:lnTo>
                  <a:lnTo>
                    <a:pt x="11504" y="12383"/>
                  </a:lnTo>
                  <a:lnTo>
                    <a:pt x="11602" y="12285"/>
                  </a:lnTo>
                  <a:lnTo>
                    <a:pt x="12286" y="11601"/>
                  </a:lnTo>
                  <a:lnTo>
                    <a:pt x="12359" y="11504"/>
                  </a:lnTo>
                  <a:lnTo>
                    <a:pt x="12432" y="11381"/>
                  </a:lnTo>
                  <a:lnTo>
                    <a:pt x="12457" y="11259"/>
                  </a:lnTo>
                  <a:lnTo>
                    <a:pt x="12481" y="11137"/>
                  </a:lnTo>
                  <a:lnTo>
                    <a:pt x="12481" y="11015"/>
                  </a:lnTo>
                  <a:lnTo>
                    <a:pt x="12457" y="10893"/>
                  </a:lnTo>
                  <a:lnTo>
                    <a:pt x="12408" y="10771"/>
                  </a:lnTo>
                  <a:lnTo>
                    <a:pt x="12334" y="10649"/>
                  </a:lnTo>
                  <a:lnTo>
                    <a:pt x="11431" y="9501"/>
                  </a:lnTo>
                  <a:lnTo>
                    <a:pt x="11577" y="9232"/>
                  </a:lnTo>
                  <a:lnTo>
                    <a:pt x="11699" y="8939"/>
                  </a:lnTo>
                  <a:lnTo>
                    <a:pt x="11822" y="8670"/>
                  </a:lnTo>
                  <a:lnTo>
                    <a:pt x="11895" y="8377"/>
                  </a:lnTo>
                  <a:lnTo>
                    <a:pt x="13360" y="8206"/>
                  </a:lnTo>
                  <a:lnTo>
                    <a:pt x="13482" y="8182"/>
                  </a:lnTo>
                  <a:lnTo>
                    <a:pt x="13604" y="8133"/>
                  </a:lnTo>
                  <a:lnTo>
                    <a:pt x="13702" y="8060"/>
                  </a:lnTo>
                  <a:lnTo>
                    <a:pt x="13800" y="7962"/>
                  </a:lnTo>
                  <a:lnTo>
                    <a:pt x="13873" y="7864"/>
                  </a:lnTo>
                  <a:lnTo>
                    <a:pt x="13946" y="7742"/>
                  </a:lnTo>
                  <a:lnTo>
                    <a:pt x="13971" y="7620"/>
                  </a:lnTo>
                  <a:lnTo>
                    <a:pt x="13995" y="7474"/>
                  </a:lnTo>
                  <a:lnTo>
                    <a:pt x="13995" y="6521"/>
                  </a:lnTo>
                  <a:lnTo>
                    <a:pt x="13971" y="6399"/>
                  </a:lnTo>
                  <a:lnTo>
                    <a:pt x="13946" y="6253"/>
                  </a:lnTo>
                  <a:lnTo>
                    <a:pt x="13873" y="6155"/>
                  </a:lnTo>
                  <a:lnTo>
                    <a:pt x="13800" y="6033"/>
                  </a:lnTo>
                  <a:lnTo>
                    <a:pt x="13702" y="5959"/>
                  </a:lnTo>
                  <a:lnTo>
                    <a:pt x="13604" y="5886"/>
                  </a:lnTo>
                  <a:lnTo>
                    <a:pt x="13482" y="5837"/>
                  </a:lnTo>
                  <a:lnTo>
                    <a:pt x="13360" y="5789"/>
                  </a:lnTo>
                  <a:lnTo>
                    <a:pt x="11895" y="5642"/>
                  </a:lnTo>
                  <a:lnTo>
                    <a:pt x="11822" y="5349"/>
                  </a:lnTo>
                  <a:lnTo>
                    <a:pt x="11699" y="5056"/>
                  </a:lnTo>
                  <a:lnTo>
                    <a:pt x="11577" y="4763"/>
                  </a:lnTo>
                  <a:lnTo>
                    <a:pt x="11431" y="4494"/>
                  </a:lnTo>
                  <a:lnTo>
                    <a:pt x="12334" y="3346"/>
                  </a:lnTo>
                  <a:lnTo>
                    <a:pt x="12408" y="3249"/>
                  </a:lnTo>
                  <a:lnTo>
                    <a:pt x="12457" y="3126"/>
                  </a:lnTo>
                  <a:lnTo>
                    <a:pt x="12481" y="3004"/>
                  </a:lnTo>
                  <a:lnTo>
                    <a:pt x="12481" y="2858"/>
                  </a:lnTo>
                  <a:lnTo>
                    <a:pt x="12457" y="2736"/>
                  </a:lnTo>
                  <a:lnTo>
                    <a:pt x="12432" y="2614"/>
                  </a:lnTo>
                  <a:lnTo>
                    <a:pt x="12359" y="2491"/>
                  </a:lnTo>
                  <a:lnTo>
                    <a:pt x="12286" y="2394"/>
                  </a:lnTo>
                  <a:lnTo>
                    <a:pt x="11602" y="1710"/>
                  </a:lnTo>
                  <a:lnTo>
                    <a:pt x="11504" y="1637"/>
                  </a:lnTo>
                  <a:lnTo>
                    <a:pt x="11382" y="1563"/>
                  </a:lnTo>
                  <a:lnTo>
                    <a:pt x="11260" y="1514"/>
                  </a:lnTo>
                  <a:lnTo>
                    <a:pt x="10991" y="1514"/>
                  </a:lnTo>
                  <a:lnTo>
                    <a:pt x="10869" y="1539"/>
                  </a:lnTo>
                  <a:lnTo>
                    <a:pt x="10747" y="1588"/>
                  </a:lnTo>
                  <a:lnTo>
                    <a:pt x="10649" y="1661"/>
                  </a:lnTo>
                  <a:lnTo>
                    <a:pt x="9501" y="2565"/>
                  </a:lnTo>
                  <a:lnTo>
                    <a:pt x="9233" y="2418"/>
                  </a:lnTo>
                  <a:lnTo>
                    <a:pt x="8940" y="2296"/>
                  </a:lnTo>
                  <a:lnTo>
                    <a:pt x="8647" y="2174"/>
                  </a:lnTo>
                  <a:lnTo>
                    <a:pt x="8353" y="2076"/>
                  </a:lnTo>
                  <a:lnTo>
                    <a:pt x="8183" y="635"/>
                  </a:lnTo>
                  <a:lnTo>
                    <a:pt x="8158" y="513"/>
                  </a:lnTo>
                  <a:lnTo>
                    <a:pt x="8109" y="391"/>
                  </a:lnTo>
                  <a:lnTo>
                    <a:pt x="8036" y="293"/>
                  </a:lnTo>
                  <a:lnTo>
                    <a:pt x="7963" y="196"/>
                  </a:lnTo>
                  <a:lnTo>
                    <a:pt x="7841" y="122"/>
                  </a:lnTo>
                  <a:lnTo>
                    <a:pt x="7743" y="49"/>
                  </a:lnTo>
                  <a:lnTo>
                    <a:pt x="7596" y="25"/>
                  </a:lnTo>
                  <a:lnTo>
                    <a:pt x="74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9" name="Google Shape;4559;p35"/>
            <p:cNvSpPr/>
            <p:nvPr/>
          </p:nvSpPr>
          <p:spPr>
            <a:xfrm>
              <a:off x="5567825" y="3185975"/>
              <a:ext cx="199075" cy="199075"/>
            </a:xfrm>
            <a:custGeom>
              <a:avLst/>
              <a:gdLst/>
              <a:ahLst/>
              <a:cxnLst/>
              <a:rect l="l" t="t" r="r" b="b"/>
              <a:pathLst>
                <a:path w="7963" h="7963" extrusionOk="0">
                  <a:moveTo>
                    <a:pt x="3933" y="2296"/>
                  </a:moveTo>
                  <a:lnTo>
                    <a:pt x="4103" y="2321"/>
                  </a:lnTo>
                  <a:lnTo>
                    <a:pt x="4274" y="2321"/>
                  </a:lnTo>
                  <a:lnTo>
                    <a:pt x="4421" y="2370"/>
                  </a:lnTo>
                  <a:lnTo>
                    <a:pt x="4592" y="2419"/>
                  </a:lnTo>
                  <a:lnTo>
                    <a:pt x="4738" y="2492"/>
                  </a:lnTo>
                  <a:lnTo>
                    <a:pt x="4885" y="2565"/>
                  </a:lnTo>
                  <a:lnTo>
                    <a:pt x="5032" y="2663"/>
                  </a:lnTo>
                  <a:lnTo>
                    <a:pt x="5154" y="2785"/>
                  </a:lnTo>
                  <a:lnTo>
                    <a:pt x="5276" y="2883"/>
                  </a:lnTo>
                  <a:lnTo>
                    <a:pt x="5373" y="3029"/>
                  </a:lnTo>
                  <a:lnTo>
                    <a:pt x="5447" y="3151"/>
                  </a:lnTo>
                  <a:lnTo>
                    <a:pt x="5520" y="3298"/>
                  </a:lnTo>
                  <a:lnTo>
                    <a:pt x="5593" y="3444"/>
                  </a:lnTo>
                  <a:lnTo>
                    <a:pt x="5618" y="3615"/>
                  </a:lnTo>
                  <a:lnTo>
                    <a:pt x="5642" y="3762"/>
                  </a:lnTo>
                  <a:lnTo>
                    <a:pt x="5667" y="3933"/>
                  </a:lnTo>
                  <a:lnTo>
                    <a:pt x="5667" y="4079"/>
                  </a:lnTo>
                  <a:lnTo>
                    <a:pt x="5642" y="4250"/>
                  </a:lnTo>
                  <a:lnTo>
                    <a:pt x="5618" y="4421"/>
                  </a:lnTo>
                  <a:lnTo>
                    <a:pt x="5569" y="4568"/>
                  </a:lnTo>
                  <a:lnTo>
                    <a:pt x="5496" y="4739"/>
                  </a:lnTo>
                  <a:lnTo>
                    <a:pt x="5398" y="4885"/>
                  </a:lnTo>
                  <a:lnTo>
                    <a:pt x="5300" y="5007"/>
                  </a:lnTo>
                  <a:lnTo>
                    <a:pt x="5203" y="5154"/>
                  </a:lnTo>
                  <a:lnTo>
                    <a:pt x="5080" y="5252"/>
                  </a:lnTo>
                  <a:lnTo>
                    <a:pt x="4958" y="5349"/>
                  </a:lnTo>
                  <a:lnTo>
                    <a:pt x="4812" y="5447"/>
                  </a:lnTo>
                  <a:lnTo>
                    <a:pt x="4665" y="5520"/>
                  </a:lnTo>
                  <a:lnTo>
                    <a:pt x="4519" y="5569"/>
                  </a:lnTo>
                  <a:lnTo>
                    <a:pt x="4372" y="5618"/>
                  </a:lnTo>
                  <a:lnTo>
                    <a:pt x="4201" y="5642"/>
                  </a:lnTo>
                  <a:lnTo>
                    <a:pt x="4055" y="5667"/>
                  </a:lnTo>
                  <a:lnTo>
                    <a:pt x="3884" y="5642"/>
                  </a:lnTo>
                  <a:lnTo>
                    <a:pt x="3713" y="5642"/>
                  </a:lnTo>
                  <a:lnTo>
                    <a:pt x="3566" y="5594"/>
                  </a:lnTo>
                  <a:lnTo>
                    <a:pt x="3395" y="5545"/>
                  </a:lnTo>
                  <a:lnTo>
                    <a:pt x="3249" y="5471"/>
                  </a:lnTo>
                  <a:lnTo>
                    <a:pt x="3102" y="5398"/>
                  </a:lnTo>
                  <a:lnTo>
                    <a:pt x="2956" y="5300"/>
                  </a:lnTo>
                  <a:lnTo>
                    <a:pt x="2833" y="5178"/>
                  </a:lnTo>
                  <a:lnTo>
                    <a:pt x="2711" y="5081"/>
                  </a:lnTo>
                  <a:lnTo>
                    <a:pt x="2614" y="4934"/>
                  </a:lnTo>
                  <a:lnTo>
                    <a:pt x="2540" y="4812"/>
                  </a:lnTo>
                  <a:lnTo>
                    <a:pt x="2467" y="4665"/>
                  </a:lnTo>
                  <a:lnTo>
                    <a:pt x="2394" y="4519"/>
                  </a:lnTo>
                  <a:lnTo>
                    <a:pt x="2369" y="4348"/>
                  </a:lnTo>
                  <a:lnTo>
                    <a:pt x="2321" y="4201"/>
                  </a:lnTo>
                  <a:lnTo>
                    <a:pt x="2321" y="4030"/>
                  </a:lnTo>
                  <a:lnTo>
                    <a:pt x="2321" y="3884"/>
                  </a:lnTo>
                  <a:lnTo>
                    <a:pt x="2345" y="3713"/>
                  </a:lnTo>
                  <a:lnTo>
                    <a:pt x="2369" y="3542"/>
                  </a:lnTo>
                  <a:lnTo>
                    <a:pt x="2418" y="3395"/>
                  </a:lnTo>
                  <a:lnTo>
                    <a:pt x="2492" y="3224"/>
                  </a:lnTo>
                  <a:lnTo>
                    <a:pt x="2589" y="3078"/>
                  </a:lnTo>
                  <a:lnTo>
                    <a:pt x="2687" y="2956"/>
                  </a:lnTo>
                  <a:lnTo>
                    <a:pt x="2785" y="2809"/>
                  </a:lnTo>
                  <a:lnTo>
                    <a:pt x="2907" y="2712"/>
                  </a:lnTo>
                  <a:lnTo>
                    <a:pt x="3029" y="2614"/>
                  </a:lnTo>
                  <a:lnTo>
                    <a:pt x="3175" y="2516"/>
                  </a:lnTo>
                  <a:lnTo>
                    <a:pt x="3322" y="2443"/>
                  </a:lnTo>
                  <a:lnTo>
                    <a:pt x="3468" y="2394"/>
                  </a:lnTo>
                  <a:lnTo>
                    <a:pt x="3615" y="2345"/>
                  </a:lnTo>
                  <a:lnTo>
                    <a:pt x="3786" y="2321"/>
                  </a:lnTo>
                  <a:lnTo>
                    <a:pt x="3933" y="2296"/>
                  </a:lnTo>
                  <a:close/>
                  <a:moveTo>
                    <a:pt x="3053" y="1"/>
                  </a:moveTo>
                  <a:lnTo>
                    <a:pt x="2980" y="25"/>
                  </a:lnTo>
                  <a:lnTo>
                    <a:pt x="2443" y="196"/>
                  </a:lnTo>
                  <a:lnTo>
                    <a:pt x="2369" y="220"/>
                  </a:lnTo>
                  <a:lnTo>
                    <a:pt x="2296" y="269"/>
                  </a:lnTo>
                  <a:lnTo>
                    <a:pt x="2198" y="391"/>
                  </a:lnTo>
                  <a:lnTo>
                    <a:pt x="2150" y="538"/>
                  </a:lnTo>
                  <a:lnTo>
                    <a:pt x="2150" y="611"/>
                  </a:lnTo>
                  <a:lnTo>
                    <a:pt x="2150" y="684"/>
                  </a:lnTo>
                  <a:lnTo>
                    <a:pt x="2394" y="1832"/>
                  </a:lnTo>
                  <a:lnTo>
                    <a:pt x="2223" y="1954"/>
                  </a:lnTo>
                  <a:lnTo>
                    <a:pt x="2076" y="2101"/>
                  </a:lnTo>
                  <a:lnTo>
                    <a:pt x="1002" y="1686"/>
                  </a:lnTo>
                  <a:lnTo>
                    <a:pt x="928" y="1686"/>
                  </a:lnTo>
                  <a:lnTo>
                    <a:pt x="831" y="1661"/>
                  </a:lnTo>
                  <a:lnTo>
                    <a:pt x="684" y="1710"/>
                  </a:lnTo>
                  <a:lnTo>
                    <a:pt x="562" y="1784"/>
                  </a:lnTo>
                  <a:lnTo>
                    <a:pt x="513" y="1832"/>
                  </a:lnTo>
                  <a:lnTo>
                    <a:pt x="464" y="1906"/>
                  </a:lnTo>
                  <a:lnTo>
                    <a:pt x="220" y="2394"/>
                  </a:lnTo>
                  <a:lnTo>
                    <a:pt x="196" y="2467"/>
                  </a:lnTo>
                  <a:lnTo>
                    <a:pt x="171" y="2541"/>
                  </a:lnTo>
                  <a:lnTo>
                    <a:pt x="196" y="2712"/>
                  </a:lnTo>
                  <a:lnTo>
                    <a:pt x="245" y="2834"/>
                  </a:lnTo>
                  <a:lnTo>
                    <a:pt x="293" y="2907"/>
                  </a:lnTo>
                  <a:lnTo>
                    <a:pt x="367" y="2956"/>
                  </a:lnTo>
                  <a:lnTo>
                    <a:pt x="1344" y="3591"/>
                  </a:lnTo>
                  <a:lnTo>
                    <a:pt x="1319" y="3786"/>
                  </a:lnTo>
                  <a:lnTo>
                    <a:pt x="1295" y="4006"/>
                  </a:lnTo>
                  <a:lnTo>
                    <a:pt x="245" y="4494"/>
                  </a:lnTo>
                  <a:lnTo>
                    <a:pt x="196" y="4519"/>
                  </a:lnTo>
                  <a:lnTo>
                    <a:pt x="123" y="4568"/>
                  </a:lnTo>
                  <a:lnTo>
                    <a:pt x="49" y="4714"/>
                  </a:lnTo>
                  <a:lnTo>
                    <a:pt x="0" y="4861"/>
                  </a:lnTo>
                  <a:lnTo>
                    <a:pt x="25" y="4934"/>
                  </a:lnTo>
                  <a:lnTo>
                    <a:pt x="25" y="5007"/>
                  </a:lnTo>
                  <a:lnTo>
                    <a:pt x="220" y="5545"/>
                  </a:lnTo>
                  <a:lnTo>
                    <a:pt x="245" y="5594"/>
                  </a:lnTo>
                  <a:lnTo>
                    <a:pt x="293" y="5667"/>
                  </a:lnTo>
                  <a:lnTo>
                    <a:pt x="391" y="5764"/>
                  </a:lnTo>
                  <a:lnTo>
                    <a:pt x="538" y="5813"/>
                  </a:lnTo>
                  <a:lnTo>
                    <a:pt x="684" y="5813"/>
                  </a:lnTo>
                  <a:lnTo>
                    <a:pt x="1832" y="5569"/>
                  </a:lnTo>
                  <a:lnTo>
                    <a:pt x="1954" y="5740"/>
                  </a:lnTo>
                  <a:lnTo>
                    <a:pt x="2101" y="5887"/>
                  </a:lnTo>
                  <a:lnTo>
                    <a:pt x="1710" y="6986"/>
                  </a:lnTo>
                  <a:lnTo>
                    <a:pt x="1686" y="7059"/>
                  </a:lnTo>
                  <a:lnTo>
                    <a:pt x="1686" y="7132"/>
                  </a:lnTo>
                  <a:lnTo>
                    <a:pt x="1710" y="7279"/>
                  </a:lnTo>
                  <a:lnTo>
                    <a:pt x="1783" y="7401"/>
                  </a:lnTo>
                  <a:lnTo>
                    <a:pt x="1857" y="7450"/>
                  </a:lnTo>
                  <a:lnTo>
                    <a:pt x="1905" y="7499"/>
                  </a:lnTo>
                  <a:lnTo>
                    <a:pt x="2418" y="7743"/>
                  </a:lnTo>
                  <a:lnTo>
                    <a:pt x="2492" y="7792"/>
                  </a:lnTo>
                  <a:lnTo>
                    <a:pt x="2711" y="7792"/>
                  </a:lnTo>
                  <a:lnTo>
                    <a:pt x="2858" y="7718"/>
                  </a:lnTo>
                  <a:lnTo>
                    <a:pt x="2907" y="7669"/>
                  </a:lnTo>
                  <a:lnTo>
                    <a:pt x="2956" y="7621"/>
                  </a:lnTo>
                  <a:lnTo>
                    <a:pt x="3591" y="6644"/>
                  </a:lnTo>
                  <a:lnTo>
                    <a:pt x="3810" y="6668"/>
                  </a:lnTo>
                  <a:lnTo>
                    <a:pt x="4006" y="6668"/>
                  </a:lnTo>
                  <a:lnTo>
                    <a:pt x="4494" y="7718"/>
                  </a:lnTo>
                  <a:lnTo>
                    <a:pt x="4543" y="7792"/>
                  </a:lnTo>
                  <a:lnTo>
                    <a:pt x="4592" y="7840"/>
                  </a:lnTo>
                  <a:lnTo>
                    <a:pt x="4714" y="7914"/>
                  </a:lnTo>
                  <a:lnTo>
                    <a:pt x="4861" y="7963"/>
                  </a:lnTo>
                  <a:lnTo>
                    <a:pt x="4934" y="7963"/>
                  </a:lnTo>
                  <a:lnTo>
                    <a:pt x="5007" y="7938"/>
                  </a:lnTo>
                  <a:lnTo>
                    <a:pt x="5544" y="7767"/>
                  </a:lnTo>
                  <a:lnTo>
                    <a:pt x="5618" y="7743"/>
                  </a:lnTo>
                  <a:lnTo>
                    <a:pt x="5667" y="7694"/>
                  </a:lnTo>
                  <a:lnTo>
                    <a:pt x="5764" y="7572"/>
                  </a:lnTo>
                  <a:lnTo>
                    <a:pt x="5838" y="7425"/>
                  </a:lnTo>
                  <a:lnTo>
                    <a:pt x="5838" y="7352"/>
                  </a:lnTo>
                  <a:lnTo>
                    <a:pt x="5838" y="7279"/>
                  </a:lnTo>
                  <a:lnTo>
                    <a:pt x="5593" y="6131"/>
                  </a:lnTo>
                  <a:lnTo>
                    <a:pt x="5740" y="6009"/>
                  </a:lnTo>
                  <a:lnTo>
                    <a:pt x="5911" y="5862"/>
                  </a:lnTo>
                  <a:lnTo>
                    <a:pt x="6985" y="6277"/>
                  </a:lnTo>
                  <a:lnTo>
                    <a:pt x="7059" y="6277"/>
                  </a:lnTo>
                  <a:lnTo>
                    <a:pt x="7132" y="6302"/>
                  </a:lnTo>
                  <a:lnTo>
                    <a:pt x="7278" y="6253"/>
                  </a:lnTo>
                  <a:lnTo>
                    <a:pt x="7425" y="6180"/>
                  </a:lnTo>
                  <a:lnTo>
                    <a:pt x="7474" y="6131"/>
                  </a:lnTo>
                  <a:lnTo>
                    <a:pt x="7523" y="6058"/>
                  </a:lnTo>
                  <a:lnTo>
                    <a:pt x="7767" y="5545"/>
                  </a:lnTo>
                  <a:lnTo>
                    <a:pt x="7791" y="5496"/>
                  </a:lnTo>
                  <a:lnTo>
                    <a:pt x="7816" y="5398"/>
                  </a:lnTo>
                  <a:lnTo>
                    <a:pt x="7791" y="5252"/>
                  </a:lnTo>
                  <a:lnTo>
                    <a:pt x="7718" y="5129"/>
                  </a:lnTo>
                  <a:lnTo>
                    <a:pt x="7669" y="5056"/>
                  </a:lnTo>
                  <a:lnTo>
                    <a:pt x="7620" y="5007"/>
                  </a:lnTo>
                  <a:lnTo>
                    <a:pt x="6643" y="4372"/>
                  </a:lnTo>
                  <a:lnTo>
                    <a:pt x="6668" y="4177"/>
                  </a:lnTo>
                  <a:lnTo>
                    <a:pt x="6668" y="3957"/>
                  </a:lnTo>
                  <a:lnTo>
                    <a:pt x="7718" y="3469"/>
                  </a:lnTo>
                  <a:lnTo>
                    <a:pt x="7791" y="3444"/>
                  </a:lnTo>
                  <a:lnTo>
                    <a:pt x="7865" y="3395"/>
                  </a:lnTo>
                  <a:lnTo>
                    <a:pt x="7938" y="3249"/>
                  </a:lnTo>
                  <a:lnTo>
                    <a:pt x="7962" y="3102"/>
                  </a:lnTo>
                  <a:lnTo>
                    <a:pt x="7962" y="3029"/>
                  </a:lnTo>
                  <a:lnTo>
                    <a:pt x="7962" y="2956"/>
                  </a:lnTo>
                  <a:lnTo>
                    <a:pt x="7767" y="2419"/>
                  </a:lnTo>
                  <a:lnTo>
                    <a:pt x="7743" y="2345"/>
                  </a:lnTo>
                  <a:lnTo>
                    <a:pt x="7694" y="2296"/>
                  </a:lnTo>
                  <a:lnTo>
                    <a:pt x="7572" y="2199"/>
                  </a:lnTo>
                  <a:lnTo>
                    <a:pt x="7449" y="2150"/>
                  </a:lnTo>
                  <a:lnTo>
                    <a:pt x="7278" y="2150"/>
                  </a:lnTo>
                  <a:lnTo>
                    <a:pt x="6155" y="2394"/>
                  </a:lnTo>
                  <a:lnTo>
                    <a:pt x="6033" y="2223"/>
                  </a:lnTo>
                  <a:lnTo>
                    <a:pt x="5886" y="2077"/>
                  </a:lnTo>
                  <a:lnTo>
                    <a:pt x="6277" y="978"/>
                  </a:lnTo>
                  <a:lnTo>
                    <a:pt x="6302" y="904"/>
                  </a:lnTo>
                  <a:lnTo>
                    <a:pt x="6302" y="831"/>
                  </a:lnTo>
                  <a:lnTo>
                    <a:pt x="6277" y="684"/>
                  </a:lnTo>
                  <a:lnTo>
                    <a:pt x="6179" y="562"/>
                  </a:lnTo>
                  <a:lnTo>
                    <a:pt x="6131" y="489"/>
                  </a:lnTo>
                  <a:lnTo>
                    <a:pt x="6082" y="465"/>
                  </a:lnTo>
                  <a:lnTo>
                    <a:pt x="5569" y="196"/>
                  </a:lnTo>
                  <a:lnTo>
                    <a:pt x="5496" y="172"/>
                  </a:lnTo>
                  <a:lnTo>
                    <a:pt x="5276" y="172"/>
                  </a:lnTo>
                  <a:lnTo>
                    <a:pt x="5129" y="245"/>
                  </a:lnTo>
                  <a:lnTo>
                    <a:pt x="5080" y="294"/>
                  </a:lnTo>
                  <a:lnTo>
                    <a:pt x="5032" y="343"/>
                  </a:lnTo>
                  <a:lnTo>
                    <a:pt x="4397" y="1319"/>
                  </a:lnTo>
                  <a:lnTo>
                    <a:pt x="4177" y="1295"/>
                  </a:lnTo>
                  <a:lnTo>
                    <a:pt x="3981" y="1295"/>
                  </a:lnTo>
                  <a:lnTo>
                    <a:pt x="3493" y="245"/>
                  </a:lnTo>
                  <a:lnTo>
                    <a:pt x="3444" y="172"/>
                  </a:lnTo>
                  <a:lnTo>
                    <a:pt x="3395" y="123"/>
                  </a:lnTo>
                  <a:lnTo>
                    <a:pt x="3273" y="49"/>
                  </a:lnTo>
                  <a:lnTo>
                    <a:pt x="312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60" name="Google Shape;4560;p35"/>
          <p:cNvSpPr txBox="1"/>
          <p:nvPr/>
        </p:nvSpPr>
        <p:spPr>
          <a:xfrm>
            <a:off x="8794650" y="4811000"/>
            <a:ext cx="349200" cy="332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sz="800">
                <a:solidFill>
                  <a:srgbClr val="FFFFFF"/>
                </a:solidFill>
                <a:latin typeface="Titillium Web"/>
                <a:ea typeface="Titillium Web"/>
                <a:cs typeface="Titillium Web"/>
                <a:sym typeface="Titillium Web"/>
              </a:rPr>
              <a:t>23</a:t>
            </a:fld>
            <a:endParaRPr sz="800">
              <a:solidFill>
                <a:srgbClr val="FFFFFF"/>
              </a:solidFill>
              <a:latin typeface="Titillium Web"/>
              <a:ea typeface="Titillium Web"/>
              <a:cs typeface="Titillium Web"/>
              <a:sym typeface="Titillium Web"/>
            </a:endParaRPr>
          </a:p>
        </p:txBody>
      </p:sp>
      <p:pic>
        <p:nvPicPr>
          <p:cNvPr id="4561" name="Google Shape;4561;p35"/>
          <p:cNvPicPr preferRelativeResize="0"/>
          <p:nvPr/>
        </p:nvPicPr>
        <p:blipFill>
          <a:blip r:embed="rId3">
            <a:alphaModFix/>
          </a:blip>
          <a:stretch>
            <a:fillRect/>
          </a:stretch>
        </p:blipFill>
        <p:spPr>
          <a:xfrm>
            <a:off x="8482950" y="4863696"/>
            <a:ext cx="311700" cy="2270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565"/>
        <p:cNvGrpSpPr/>
        <p:nvPr/>
      </p:nvGrpSpPr>
      <p:grpSpPr>
        <a:xfrm>
          <a:off x="0" y="0"/>
          <a:ext cx="0" cy="0"/>
          <a:chOff x="0" y="0"/>
          <a:chExt cx="0" cy="0"/>
        </a:xfrm>
      </p:grpSpPr>
      <p:sp>
        <p:nvSpPr>
          <p:cNvPr id="4566" name="Google Shape;4566;p36"/>
          <p:cNvSpPr txBox="1">
            <a:spLocks noGrp="1"/>
          </p:cNvSpPr>
          <p:nvPr>
            <p:ph type="ctrTitle"/>
          </p:nvPr>
        </p:nvSpPr>
        <p:spPr>
          <a:xfrm>
            <a:off x="787200" y="1494625"/>
            <a:ext cx="5727000" cy="12606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5.</a:t>
            </a:r>
            <a:endParaRPr/>
          </a:p>
          <a:p>
            <a:pPr marL="0" lvl="0" indent="0" algn="l" rtl="0">
              <a:spcBef>
                <a:spcPts val="0"/>
              </a:spcBef>
              <a:spcAft>
                <a:spcPts val="0"/>
              </a:spcAft>
              <a:buNone/>
            </a:pPr>
            <a:r>
              <a:rPr lang="en"/>
              <a:t>Evaluation</a:t>
            </a:r>
            <a:endParaRPr/>
          </a:p>
        </p:txBody>
      </p:sp>
      <p:sp>
        <p:nvSpPr>
          <p:cNvPr id="4567" name="Google Shape;4567;p36"/>
          <p:cNvSpPr txBox="1">
            <a:spLocks noGrp="1"/>
          </p:cNvSpPr>
          <p:nvPr>
            <p:ph type="subTitle" idx="1"/>
          </p:nvPr>
        </p:nvSpPr>
        <p:spPr>
          <a:xfrm>
            <a:off x="787200" y="2860554"/>
            <a:ext cx="5727000" cy="8529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The bane of all college students.</a:t>
            </a:r>
            <a:endParaRPr/>
          </a:p>
        </p:txBody>
      </p:sp>
      <p:grpSp>
        <p:nvGrpSpPr>
          <p:cNvPr id="4568" name="Google Shape;4568;p36"/>
          <p:cNvGrpSpPr/>
          <p:nvPr/>
        </p:nvGrpSpPr>
        <p:grpSpPr>
          <a:xfrm>
            <a:off x="7855089" y="413479"/>
            <a:ext cx="969029" cy="710489"/>
            <a:chOff x="4610450" y="3703750"/>
            <a:chExt cx="453050" cy="332175"/>
          </a:xfrm>
        </p:grpSpPr>
        <p:sp>
          <p:nvSpPr>
            <p:cNvPr id="4569" name="Google Shape;4569;p36"/>
            <p:cNvSpPr/>
            <p:nvPr/>
          </p:nvSpPr>
          <p:spPr>
            <a:xfrm>
              <a:off x="4610450" y="3703750"/>
              <a:ext cx="453050" cy="332175"/>
            </a:xfrm>
            <a:custGeom>
              <a:avLst/>
              <a:gdLst/>
              <a:ahLst/>
              <a:cxnLst/>
              <a:rect l="l" t="t" r="r" b="b"/>
              <a:pathLst>
                <a:path w="18122" h="13287" extrusionOk="0">
                  <a:moveTo>
                    <a:pt x="366" y="0"/>
                  </a:moveTo>
                  <a:lnTo>
                    <a:pt x="293" y="49"/>
                  </a:lnTo>
                  <a:lnTo>
                    <a:pt x="195" y="74"/>
                  </a:lnTo>
                  <a:lnTo>
                    <a:pt x="122" y="147"/>
                  </a:lnTo>
                  <a:lnTo>
                    <a:pt x="73" y="220"/>
                  </a:lnTo>
                  <a:lnTo>
                    <a:pt x="25" y="293"/>
                  </a:lnTo>
                  <a:lnTo>
                    <a:pt x="0" y="391"/>
                  </a:lnTo>
                  <a:lnTo>
                    <a:pt x="0" y="489"/>
                  </a:lnTo>
                  <a:lnTo>
                    <a:pt x="0" y="12798"/>
                  </a:lnTo>
                  <a:lnTo>
                    <a:pt x="0" y="12896"/>
                  </a:lnTo>
                  <a:lnTo>
                    <a:pt x="25" y="12993"/>
                  </a:lnTo>
                  <a:lnTo>
                    <a:pt x="73" y="13067"/>
                  </a:lnTo>
                  <a:lnTo>
                    <a:pt x="122" y="13140"/>
                  </a:lnTo>
                  <a:lnTo>
                    <a:pt x="195" y="13213"/>
                  </a:lnTo>
                  <a:lnTo>
                    <a:pt x="293" y="13238"/>
                  </a:lnTo>
                  <a:lnTo>
                    <a:pt x="366" y="13287"/>
                  </a:lnTo>
                  <a:lnTo>
                    <a:pt x="17756" y="13287"/>
                  </a:lnTo>
                  <a:lnTo>
                    <a:pt x="17829" y="13238"/>
                  </a:lnTo>
                  <a:lnTo>
                    <a:pt x="17927" y="13213"/>
                  </a:lnTo>
                  <a:lnTo>
                    <a:pt x="18000" y="13140"/>
                  </a:lnTo>
                  <a:lnTo>
                    <a:pt x="18049" y="13067"/>
                  </a:lnTo>
                  <a:lnTo>
                    <a:pt x="18098" y="12993"/>
                  </a:lnTo>
                  <a:lnTo>
                    <a:pt x="18122" y="12896"/>
                  </a:lnTo>
                  <a:lnTo>
                    <a:pt x="18122" y="12798"/>
                  </a:lnTo>
                  <a:lnTo>
                    <a:pt x="18122" y="12700"/>
                  </a:lnTo>
                  <a:lnTo>
                    <a:pt x="18098" y="12603"/>
                  </a:lnTo>
                  <a:lnTo>
                    <a:pt x="18049" y="12529"/>
                  </a:lnTo>
                  <a:lnTo>
                    <a:pt x="18000" y="12456"/>
                  </a:lnTo>
                  <a:lnTo>
                    <a:pt x="17927" y="12383"/>
                  </a:lnTo>
                  <a:lnTo>
                    <a:pt x="17829" y="12358"/>
                  </a:lnTo>
                  <a:lnTo>
                    <a:pt x="17756" y="12310"/>
                  </a:lnTo>
                  <a:lnTo>
                    <a:pt x="977" y="12310"/>
                  </a:lnTo>
                  <a:lnTo>
                    <a:pt x="977" y="489"/>
                  </a:lnTo>
                  <a:lnTo>
                    <a:pt x="953" y="391"/>
                  </a:lnTo>
                  <a:lnTo>
                    <a:pt x="928" y="293"/>
                  </a:lnTo>
                  <a:lnTo>
                    <a:pt x="879" y="220"/>
                  </a:lnTo>
                  <a:lnTo>
                    <a:pt x="830" y="147"/>
                  </a:lnTo>
                  <a:lnTo>
                    <a:pt x="757" y="74"/>
                  </a:lnTo>
                  <a:lnTo>
                    <a:pt x="660" y="49"/>
                  </a:lnTo>
                  <a:lnTo>
                    <a:pt x="58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0" name="Google Shape;4570;p36"/>
            <p:cNvSpPr/>
            <p:nvPr/>
          </p:nvSpPr>
          <p:spPr>
            <a:xfrm>
              <a:off x="4642200" y="3730000"/>
              <a:ext cx="389550" cy="249150"/>
            </a:xfrm>
            <a:custGeom>
              <a:avLst/>
              <a:gdLst/>
              <a:ahLst/>
              <a:cxnLst/>
              <a:rect l="l" t="t" r="r" b="b"/>
              <a:pathLst>
                <a:path w="15582" h="9966" extrusionOk="0">
                  <a:moveTo>
                    <a:pt x="14752" y="1"/>
                  </a:moveTo>
                  <a:lnTo>
                    <a:pt x="14629" y="49"/>
                  </a:lnTo>
                  <a:lnTo>
                    <a:pt x="14507" y="98"/>
                  </a:lnTo>
                  <a:lnTo>
                    <a:pt x="14410" y="196"/>
                  </a:lnTo>
                  <a:lnTo>
                    <a:pt x="14336" y="294"/>
                  </a:lnTo>
                  <a:lnTo>
                    <a:pt x="14263" y="416"/>
                  </a:lnTo>
                  <a:lnTo>
                    <a:pt x="14239" y="538"/>
                  </a:lnTo>
                  <a:lnTo>
                    <a:pt x="14214" y="684"/>
                  </a:lnTo>
                  <a:lnTo>
                    <a:pt x="14239" y="831"/>
                  </a:lnTo>
                  <a:lnTo>
                    <a:pt x="14288" y="1002"/>
                  </a:lnTo>
                  <a:lnTo>
                    <a:pt x="11308" y="4372"/>
                  </a:lnTo>
                  <a:lnTo>
                    <a:pt x="11161" y="4323"/>
                  </a:lnTo>
                  <a:lnTo>
                    <a:pt x="11015" y="4299"/>
                  </a:lnTo>
                  <a:lnTo>
                    <a:pt x="10844" y="4323"/>
                  </a:lnTo>
                  <a:lnTo>
                    <a:pt x="10087" y="3005"/>
                  </a:lnTo>
                  <a:lnTo>
                    <a:pt x="10160" y="2907"/>
                  </a:lnTo>
                  <a:lnTo>
                    <a:pt x="10209" y="2809"/>
                  </a:lnTo>
                  <a:lnTo>
                    <a:pt x="10233" y="2687"/>
                  </a:lnTo>
                  <a:lnTo>
                    <a:pt x="10233" y="2565"/>
                  </a:lnTo>
                  <a:lnTo>
                    <a:pt x="10233" y="2418"/>
                  </a:lnTo>
                  <a:lnTo>
                    <a:pt x="10184" y="2296"/>
                  </a:lnTo>
                  <a:lnTo>
                    <a:pt x="10136" y="2174"/>
                  </a:lnTo>
                  <a:lnTo>
                    <a:pt x="10038" y="2077"/>
                  </a:lnTo>
                  <a:lnTo>
                    <a:pt x="9940" y="2003"/>
                  </a:lnTo>
                  <a:lnTo>
                    <a:pt x="9818" y="1930"/>
                  </a:lnTo>
                  <a:lnTo>
                    <a:pt x="9696" y="1906"/>
                  </a:lnTo>
                  <a:lnTo>
                    <a:pt x="9549" y="1881"/>
                  </a:lnTo>
                  <a:lnTo>
                    <a:pt x="9427" y="1906"/>
                  </a:lnTo>
                  <a:lnTo>
                    <a:pt x="9281" y="1930"/>
                  </a:lnTo>
                  <a:lnTo>
                    <a:pt x="9183" y="2003"/>
                  </a:lnTo>
                  <a:lnTo>
                    <a:pt x="9085" y="2077"/>
                  </a:lnTo>
                  <a:lnTo>
                    <a:pt x="8988" y="2174"/>
                  </a:lnTo>
                  <a:lnTo>
                    <a:pt x="8939" y="2296"/>
                  </a:lnTo>
                  <a:lnTo>
                    <a:pt x="8890" y="2418"/>
                  </a:lnTo>
                  <a:lnTo>
                    <a:pt x="8866" y="2565"/>
                  </a:lnTo>
                  <a:lnTo>
                    <a:pt x="8890" y="2663"/>
                  </a:lnTo>
                  <a:lnTo>
                    <a:pt x="8914" y="2785"/>
                  </a:lnTo>
                  <a:lnTo>
                    <a:pt x="8939" y="2883"/>
                  </a:lnTo>
                  <a:lnTo>
                    <a:pt x="8988" y="2956"/>
                  </a:lnTo>
                  <a:lnTo>
                    <a:pt x="6521" y="6668"/>
                  </a:lnTo>
                  <a:lnTo>
                    <a:pt x="6399" y="6644"/>
                  </a:lnTo>
                  <a:lnTo>
                    <a:pt x="6130" y="6644"/>
                  </a:lnTo>
                  <a:lnTo>
                    <a:pt x="5959" y="6717"/>
                  </a:lnTo>
                  <a:lnTo>
                    <a:pt x="4714" y="5398"/>
                  </a:lnTo>
                  <a:lnTo>
                    <a:pt x="4763" y="5252"/>
                  </a:lnTo>
                  <a:lnTo>
                    <a:pt x="4763" y="5105"/>
                  </a:lnTo>
                  <a:lnTo>
                    <a:pt x="4763" y="4958"/>
                  </a:lnTo>
                  <a:lnTo>
                    <a:pt x="4714" y="4836"/>
                  </a:lnTo>
                  <a:lnTo>
                    <a:pt x="4665" y="4714"/>
                  </a:lnTo>
                  <a:lnTo>
                    <a:pt x="4567" y="4617"/>
                  </a:lnTo>
                  <a:lnTo>
                    <a:pt x="4470" y="4543"/>
                  </a:lnTo>
                  <a:lnTo>
                    <a:pt x="4347" y="4470"/>
                  </a:lnTo>
                  <a:lnTo>
                    <a:pt x="4225" y="4446"/>
                  </a:lnTo>
                  <a:lnTo>
                    <a:pt x="4079" y="4421"/>
                  </a:lnTo>
                  <a:lnTo>
                    <a:pt x="3957" y="4446"/>
                  </a:lnTo>
                  <a:lnTo>
                    <a:pt x="3810" y="4470"/>
                  </a:lnTo>
                  <a:lnTo>
                    <a:pt x="3712" y="4543"/>
                  </a:lnTo>
                  <a:lnTo>
                    <a:pt x="3615" y="4617"/>
                  </a:lnTo>
                  <a:lnTo>
                    <a:pt x="3517" y="4714"/>
                  </a:lnTo>
                  <a:lnTo>
                    <a:pt x="3468" y="4836"/>
                  </a:lnTo>
                  <a:lnTo>
                    <a:pt x="3419" y="4958"/>
                  </a:lnTo>
                  <a:lnTo>
                    <a:pt x="3395" y="5105"/>
                  </a:lnTo>
                  <a:lnTo>
                    <a:pt x="3419" y="5276"/>
                  </a:lnTo>
                  <a:lnTo>
                    <a:pt x="3493" y="5447"/>
                  </a:lnTo>
                  <a:lnTo>
                    <a:pt x="49" y="9574"/>
                  </a:lnTo>
                  <a:lnTo>
                    <a:pt x="0" y="9648"/>
                  </a:lnTo>
                  <a:lnTo>
                    <a:pt x="0" y="9745"/>
                  </a:lnTo>
                  <a:lnTo>
                    <a:pt x="25" y="9843"/>
                  </a:lnTo>
                  <a:lnTo>
                    <a:pt x="98" y="9916"/>
                  </a:lnTo>
                  <a:lnTo>
                    <a:pt x="171" y="9965"/>
                  </a:lnTo>
                  <a:lnTo>
                    <a:pt x="244" y="9965"/>
                  </a:lnTo>
                  <a:lnTo>
                    <a:pt x="342" y="9941"/>
                  </a:lnTo>
                  <a:lnTo>
                    <a:pt x="440" y="9892"/>
                  </a:lnTo>
                  <a:lnTo>
                    <a:pt x="3859" y="5740"/>
                  </a:lnTo>
                  <a:lnTo>
                    <a:pt x="3981" y="5789"/>
                  </a:lnTo>
                  <a:lnTo>
                    <a:pt x="4079" y="5789"/>
                  </a:lnTo>
                  <a:lnTo>
                    <a:pt x="4225" y="5764"/>
                  </a:lnTo>
                  <a:lnTo>
                    <a:pt x="4347" y="5740"/>
                  </a:lnTo>
                  <a:lnTo>
                    <a:pt x="5642" y="7083"/>
                  </a:lnTo>
                  <a:lnTo>
                    <a:pt x="5617" y="7205"/>
                  </a:lnTo>
                  <a:lnTo>
                    <a:pt x="5617" y="7328"/>
                  </a:lnTo>
                  <a:lnTo>
                    <a:pt x="5617" y="7450"/>
                  </a:lnTo>
                  <a:lnTo>
                    <a:pt x="5666" y="7572"/>
                  </a:lnTo>
                  <a:lnTo>
                    <a:pt x="5740" y="7694"/>
                  </a:lnTo>
                  <a:lnTo>
                    <a:pt x="5813" y="7792"/>
                  </a:lnTo>
                  <a:lnTo>
                    <a:pt x="5910" y="7889"/>
                  </a:lnTo>
                  <a:lnTo>
                    <a:pt x="6033" y="7938"/>
                  </a:lnTo>
                  <a:lnTo>
                    <a:pt x="6155" y="7987"/>
                  </a:lnTo>
                  <a:lnTo>
                    <a:pt x="6301" y="8011"/>
                  </a:lnTo>
                  <a:lnTo>
                    <a:pt x="6448" y="7987"/>
                  </a:lnTo>
                  <a:lnTo>
                    <a:pt x="6570" y="7938"/>
                  </a:lnTo>
                  <a:lnTo>
                    <a:pt x="6692" y="7889"/>
                  </a:lnTo>
                  <a:lnTo>
                    <a:pt x="6790" y="7792"/>
                  </a:lnTo>
                  <a:lnTo>
                    <a:pt x="6863" y="7694"/>
                  </a:lnTo>
                  <a:lnTo>
                    <a:pt x="6936" y="7572"/>
                  </a:lnTo>
                  <a:lnTo>
                    <a:pt x="6961" y="7450"/>
                  </a:lnTo>
                  <a:lnTo>
                    <a:pt x="6985" y="7328"/>
                  </a:lnTo>
                  <a:lnTo>
                    <a:pt x="6961" y="7132"/>
                  </a:lnTo>
                  <a:lnTo>
                    <a:pt x="6887" y="6986"/>
                  </a:lnTo>
                  <a:lnTo>
                    <a:pt x="9403" y="3224"/>
                  </a:lnTo>
                  <a:lnTo>
                    <a:pt x="9549" y="3249"/>
                  </a:lnTo>
                  <a:lnTo>
                    <a:pt x="9647" y="3249"/>
                  </a:lnTo>
                  <a:lnTo>
                    <a:pt x="10429" y="4617"/>
                  </a:lnTo>
                  <a:lnTo>
                    <a:pt x="10355" y="4788"/>
                  </a:lnTo>
                  <a:lnTo>
                    <a:pt x="10331" y="4885"/>
                  </a:lnTo>
                  <a:lnTo>
                    <a:pt x="10331" y="4983"/>
                  </a:lnTo>
                  <a:lnTo>
                    <a:pt x="10331" y="5129"/>
                  </a:lnTo>
                  <a:lnTo>
                    <a:pt x="10380" y="5252"/>
                  </a:lnTo>
                  <a:lnTo>
                    <a:pt x="10429" y="5374"/>
                  </a:lnTo>
                  <a:lnTo>
                    <a:pt x="10526" y="5471"/>
                  </a:lnTo>
                  <a:lnTo>
                    <a:pt x="10624" y="5569"/>
                  </a:lnTo>
                  <a:lnTo>
                    <a:pt x="10746" y="5618"/>
                  </a:lnTo>
                  <a:lnTo>
                    <a:pt x="10868" y="5667"/>
                  </a:lnTo>
                  <a:lnTo>
                    <a:pt x="11137" y="5667"/>
                  </a:lnTo>
                  <a:lnTo>
                    <a:pt x="11284" y="5618"/>
                  </a:lnTo>
                  <a:lnTo>
                    <a:pt x="11381" y="5569"/>
                  </a:lnTo>
                  <a:lnTo>
                    <a:pt x="11479" y="5471"/>
                  </a:lnTo>
                  <a:lnTo>
                    <a:pt x="11577" y="5374"/>
                  </a:lnTo>
                  <a:lnTo>
                    <a:pt x="11625" y="5252"/>
                  </a:lnTo>
                  <a:lnTo>
                    <a:pt x="11674" y="5129"/>
                  </a:lnTo>
                  <a:lnTo>
                    <a:pt x="11699" y="4983"/>
                  </a:lnTo>
                  <a:lnTo>
                    <a:pt x="11674" y="4861"/>
                  </a:lnTo>
                  <a:lnTo>
                    <a:pt x="11650" y="4739"/>
                  </a:lnTo>
                  <a:lnTo>
                    <a:pt x="14654" y="1319"/>
                  </a:lnTo>
                  <a:lnTo>
                    <a:pt x="14776" y="1344"/>
                  </a:lnTo>
                  <a:lnTo>
                    <a:pt x="14898" y="1368"/>
                  </a:lnTo>
                  <a:lnTo>
                    <a:pt x="15045" y="1344"/>
                  </a:lnTo>
                  <a:lnTo>
                    <a:pt x="15167" y="1295"/>
                  </a:lnTo>
                  <a:lnTo>
                    <a:pt x="15289" y="1246"/>
                  </a:lnTo>
                  <a:lnTo>
                    <a:pt x="15387" y="1148"/>
                  </a:lnTo>
                  <a:lnTo>
                    <a:pt x="15460" y="1051"/>
                  </a:lnTo>
                  <a:lnTo>
                    <a:pt x="15533" y="953"/>
                  </a:lnTo>
                  <a:lnTo>
                    <a:pt x="15558" y="807"/>
                  </a:lnTo>
                  <a:lnTo>
                    <a:pt x="15582" y="684"/>
                  </a:lnTo>
                  <a:lnTo>
                    <a:pt x="15558" y="538"/>
                  </a:lnTo>
                  <a:lnTo>
                    <a:pt x="15533" y="416"/>
                  </a:lnTo>
                  <a:lnTo>
                    <a:pt x="15460" y="294"/>
                  </a:lnTo>
                  <a:lnTo>
                    <a:pt x="15387" y="196"/>
                  </a:lnTo>
                  <a:lnTo>
                    <a:pt x="15289" y="98"/>
                  </a:lnTo>
                  <a:lnTo>
                    <a:pt x="15167" y="49"/>
                  </a:lnTo>
                  <a:lnTo>
                    <a:pt x="1504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71" name="Google Shape;4571;p36"/>
          <p:cNvSpPr txBox="1"/>
          <p:nvPr/>
        </p:nvSpPr>
        <p:spPr>
          <a:xfrm>
            <a:off x="8794650" y="4811000"/>
            <a:ext cx="349200" cy="332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sz="800">
                <a:solidFill>
                  <a:srgbClr val="FFFFFF"/>
                </a:solidFill>
                <a:latin typeface="Titillium Web"/>
                <a:ea typeface="Titillium Web"/>
                <a:cs typeface="Titillium Web"/>
                <a:sym typeface="Titillium Web"/>
              </a:rPr>
              <a:t>24</a:t>
            </a:fld>
            <a:endParaRPr sz="800">
              <a:solidFill>
                <a:srgbClr val="FFFFFF"/>
              </a:solidFill>
              <a:latin typeface="Titillium Web"/>
              <a:ea typeface="Titillium Web"/>
              <a:cs typeface="Titillium Web"/>
              <a:sym typeface="Titillium Web"/>
            </a:endParaRPr>
          </a:p>
        </p:txBody>
      </p:sp>
      <p:pic>
        <p:nvPicPr>
          <p:cNvPr id="4572" name="Google Shape;4572;p36"/>
          <p:cNvPicPr preferRelativeResize="0"/>
          <p:nvPr/>
        </p:nvPicPr>
        <p:blipFill>
          <a:blip r:embed="rId4">
            <a:alphaModFix/>
          </a:blip>
          <a:stretch>
            <a:fillRect/>
          </a:stretch>
        </p:blipFill>
        <p:spPr>
          <a:xfrm>
            <a:off x="8482950" y="4863696"/>
            <a:ext cx="311700" cy="2270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576"/>
        <p:cNvGrpSpPr/>
        <p:nvPr/>
      </p:nvGrpSpPr>
      <p:grpSpPr>
        <a:xfrm>
          <a:off x="0" y="0"/>
          <a:ext cx="0" cy="0"/>
          <a:chOff x="0" y="0"/>
          <a:chExt cx="0" cy="0"/>
        </a:xfrm>
      </p:grpSpPr>
      <p:sp>
        <p:nvSpPr>
          <p:cNvPr id="4577" name="Google Shape;4577;p37"/>
          <p:cNvSpPr txBox="1">
            <a:spLocks noGrp="1"/>
          </p:cNvSpPr>
          <p:nvPr>
            <p:ph type="title"/>
          </p:nvPr>
        </p:nvSpPr>
        <p:spPr>
          <a:xfrm>
            <a:off x="787200" y="714800"/>
            <a:ext cx="6718200" cy="485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PERFORMANCE METRIC</a:t>
            </a:r>
            <a:endParaRPr/>
          </a:p>
        </p:txBody>
      </p:sp>
      <p:sp>
        <p:nvSpPr>
          <p:cNvPr id="4578" name="Google Shape;4578;p37"/>
          <p:cNvSpPr txBox="1">
            <a:spLocks noGrp="1"/>
          </p:cNvSpPr>
          <p:nvPr>
            <p:ph type="body" idx="1"/>
          </p:nvPr>
        </p:nvSpPr>
        <p:spPr>
          <a:xfrm>
            <a:off x="787200" y="1494625"/>
            <a:ext cx="6718200" cy="2854800"/>
          </a:xfrm>
          <a:prstGeom prst="rect">
            <a:avLst/>
          </a:prstGeom>
        </p:spPr>
        <p:txBody>
          <a:bodyPr spcFirstLastPara="1" wrap="square" lIns="0" tIns="0" rIns="0" bIns="0" anchor="t" anchorCtr="0">
            <a:noAutofit/>
          </a:bodyPr>
          <a:lstStyle/>
          <a:p>
            <a:pPr marL="457200" lvl="0" indent="-355600" algn="l" rtl="0">
              <a:lnSpc>
                <a:spcPct val="100000"/>
              </a:lnSpc>
              <a:spcBef>
                <a:spcPts val="0"/>
              </a:spcBef>
              <a:spcAft>
                <a:spcPts val="0"/>
              </a:spcAft>
              <a:buSzPts val="2000"/>
              <a:buChar char="-"/>
            </a:pPr>
            <a:r>
              <a:rPr lang="en" sz="2000"/>
              <a:t>RMSE is chosen as the metric to evaluate our models because it gives us a interpretable value of the accuracy of our prediction, denoted in euros. </a:t>
            </a:r>
            <a:endParaRPr sz="2000"/>
          </a:p>
          <a:p>
            <a:pPr marL="457200" lvl="0" indent="0" algn="l" rtl="0">
              <a:lnSpc>
                <a:spcPct val="100000"/>
              </a:lnSpc>
              <a:spcBef>
                <a:spcPts val="0"/>
              </a:spcBef>
              <a:spcAft>
                <a:spcPts val="0"/>
              </a:spcAft>
              <a:buNone/>
            </a:pPr>
            <a:endParaRPr sz="2000"/>
          </a:p>
          <a:p>
            <a:pPr marL="457200" lvl="0" indent="-355600" algn="l" rtl="0">
              <a:lnSpc>
                <a:spcPct val="100000"/>
              </a:lnSpc>
              <a:spcBef>
                <a:spcPts val="0"/>
              </a:spcBef>
              <a:spcAft>
                <a:spcPts val="0"/>
              </a:spcAft>
              <a:buSzPts val="2000"/>
              <a:buChar char="-"/>
            </a:pPr>
            <a:r>
              <a:rPr lang="en" sz="2000"/>
              <a:t>In addition, since we did not transform our target variable, RMSE is comparable across all three models. </a:t>
            </a:r>
            <a:endParaRPr sz="2000"/>
          </a:p>
          <a:p>
            <a:pPr marL="0" lvl="0" indent="0" algn="l" rtl="0">
              <a:lnSpc>
                <a:spcPct val="100000"/>
              </a:lnSpc>
              <a:spcBef>
                <a:spcPts val="0"/>
              </a:spcBef>
              <a:spcAft>
                <a:spcPts val="0"/>
              </a:spcAft>
              <a:buNone/>
            </a:pPr>
            <a:endParaRPr sz="1800"/>
          </a:p>
          <a:p>
            <a:pPr marL="457200" marR="0" lvl="0" indent="0" algn="l" rtl="0">
              <a:lnSpc>
                <a:spcPct val="100000"/>
              </a:lnSpc>
              <a:spcBef>
                <a:spcPts val="0"/>
              </a:spcBef>
              <a:spcAft>
                <a:spcPts val="0"/>
              </a:spcAft>
              <a:buNone/>
            </a:pPr>
            <a:endParaRPr sz="1800"/>
          </a:p>
        </p:txBody>
      </p:sp>
      <p:grpSp>
        <p:nvGrpSpPr>
          <p:cNvPr id="4579" name="Google Shape;4579;p37"/>
          <p:cNvGrpSpPr/>
          <p:nvPr/>
        </p:nvGrpSpPr>
        <p:grpSpPr>
          <a:xfrm>
            <a:off x="8287396" y="413416"/>
            <a:ext cx="536592" cy="461989"/>
            <a:chOff x="4610450" y="3703750"/>
            <a:chExt cx="453050" cy="332175"/>
          </a:xfrm>
        </p:grpSpPr>
        <p:sp>
          <p:nvSpPr>
            <p:cNvPr id="4580" name="Google Shape;4580;p37"/>
            <p:cNvSpPr/>
            <p:nvPr/>
          </p:nvSpPr>
          <p:spPr>
            <a:xfrm>
              <a:off x="4610450" y="3703750"/>
              <a:ext cx="453050" cy="332175"/>
            </a:xfrm>
            <a:custGeom>
              <a:avLst/>
              <a:gdLst/>
              <a:ahLst/>
              <a:cxnLst/>
              <a:rect l="l" t="t" r="r" b="b"/>
              <a:pathLst>
                <a:path w="18122" h="13287" extrusionOk="0">
                  <a:moveTo>
                    <a:pt x="366" y="0"/>
                  </a:moveTo>
                  <a:lnTo>
                    <a:pt x="293" y="49"/>
                  </a:lnTo>
                  <a:lnTo>
                    <a:pt x="195" y="74"/>
                  </a:lnTo>
                  <a:lnTo>
                    <a:pt x="122" y="147"/>
                  </a:lnTo>
                  <a:lnTo>
                    <a:pt x="73" y="220"/>
                  </a:lnTo>
                  <a:lnTo>
                    <a:pt x="25" y="293"/>
                  </a:lnTo>
                  <a:lnTo>
                    <a:pt x="0" y="391"/>
                  </a:lnTo>
                  <a:lnTo>
                    <a:pt x="0" y="489"/>
                  </a:lnTo>
                  <a:lnTo>
                    <a:pt x="0" y="12798"/>
                  </a:lnTo>
                  <a:lnTo>
                    <a:pt x="0" y="12896"/>
                  </a:lnTo>
                  <a:lnTo>
                    <a:pt x="25" y="12993"/>
                  </a:lnTo>
                  <a:lnTo>
                    <a:pt x="73" y="13067"/>
                  </a:lnTo>
                  <a:lnTo>
                    <a:pt x="122" y="13140"/>
                  </a:lnTo>
                  <a:lnTo>
                    <a:pt x="195" y="13213"/>
                  </a:lnTo>
                  <a:lnTo>
                    <a:pt x="293" y="13238"/>
                  </a:lnTo>
                  <a:lnTo>
                    <a:pt x="366" y="13287"/>
                  </a:lnTo>
                  <a:lnTo>
                    <a:pt x="17756" y="13287"/>
                  </a:lnTo>
                  <a:lnTo>
                    <a:pt x="17829" y="13238"/>
                  </a:lnTo>
                  <a:lnTo>
                    <a:pt x="17927" y="13213"/>
                  </a:lnTo>
                  <a:lnTo>
                    <a:pt x="18000" y="13140"/>
                  </a:lnTo>
                  <a:lnTo>
                    <a:pt x="18049" y="13067"/>
                  </a:lnTo>
                  <a:lnTo>
                    <a:pt x="18098" y="12993"/>
                  </a:lnTo>
                  <a:lnTo>
                    <a:pt x="18122" y="12896"/>
                  </a:lnTo>
                  <a:lnTo>
                    <a:pt x="18122" y="12798"/>
                  </a:lnTo>
                  <a:lnTo>
                    <a:pt x="18122" y="12700"/>
                  </a:lnTo>
                  <a:lnTo>
                    <a:pt x="18098" y="12603"/>
                  </a:lnTo>
                  <a:lnTo>
                    <a:pt x="18049" y="12529"/>
                  </a:lnTo>
                  <a:lnTo>
                    <a:pt x="18000" y="12456"/>
                  </a:lnTo>
                  <a:lnTo>
                    <a:pt x="17927" y="12383"/>
                  </a:lnTo>
                  <a:lnTo>
                    <a:pt x="17829" y="12358"/>
                  </a:lnTo>
                  <a:lnTo>
                    <a:pt x="17756" y="12310"/>
                  </a:lnTo>
                  <a:lnTo>
                    <a:pt x="977" y="12310"/>
                  </a:lnTo>
                  <a:lnTo>
                    <a:pt x="977" y="489"/>
                  </a:lnTo>
                  <a:lnTo>
                    <a:pt x="953" y="391"/>
                  </a:lnTo>
                  <a:lnTo>
                    <a:pt x="928" y="293"/>
                  </a:lnTo>
                  <a:lnTo>
                    <a:pt x="879" y="220"/>
                  </a:lnTo>
                  <a:lnTo>
                    <a:pt x="830" y="147"/>
                  </a:lnTo>
                  <a:lnTo>
                    <a:pt x="757" y="74"/>
                  </a:lnTo>
                  <a:lnTo>
                    <a:pt x="660" y="49"/>
                  </a:lnTo>
                  <a:lnTo>
                    <a:pt x="58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1" name="Google Shape;4581;p37"/>
            <p:cNvSpPr/>
            <p:nvPr/>
          </p:nvSpPr>
          <p:spPr>
            <a:xfrm>
              <a:off x="4642200" y="3730000"/>
              <a:ext cx="389550" cy="249150"/>
            </a:xfrm>
            <a:custGeom>
              <a:avLst/>
              <a:gdLst/>
              <a:ahLst/>
              <a:cxnLst/>
              <a:rect l="l" t="t" r="r" b="b"/>
              <a:pathLst>
                <a:path w="15582" h="9966" extrusionOk="0">
                  <a:moveTo>
                    <a:pt x="14752" y="1"/>
                  </a:moveTo>
                  <a:lnTo>
                    <a:pt x="14629" y="49"/>
                  </a:lnTo>
                  <a:lnTo>
                    <a:pt x="14507" y="98"/>
                  </a:lnTo>
                  <a:lnTo>
                    <a:pt x="14410" y="196"/>
                  </a:lnTo>
                  <a:lnTo>
                    <a:pt x="14336" y="294"/>
                  </a:lnTo>
                  <a:lnTo>
                    <a:pt x="14263" y="416"/>
                  </a:lnTo>
                  <a:lnTo>
                    <a:pt x="14239" y="538"/>
                  </a:lnTo>
                  <a:lnTo>
                    <a:pt x="14214" y="684"/>
                  </a:lnTo>
                  <a:lnTo>
                    <a:pt x="14239" y="831"/>
                  </a:lnTo>
                  <a:lnTo>
                    <a:pt x="14288" y="1002"/>
                  </a:lnTo>
                  <a:lnTo>
                    <a:pt x="11308" y="4372"/>
                  </a:lnTo>
                  <a:lnTo>
                    <a:pt x="11161" y="4323"/>
                  </a:lnTo>
                  <a:lnTo>
                    <a:pt x="11015" y="4299"/>
                  </a:lnTo>
                  <a:lnTo>
                    <a:pt x="10844" y="4323"/>
                  </a:lnTo>
                  <a:lnTo>
                    <a:pt x="10087" y="3005"/>
                  </a:lnTo>
                  <a:lnTo>
                    <a:pt x="10160" y="2907"/>
                  </a:lnTo>
                  <a:lnTo>
                    <a:pt x="10209" y="2809"/>
                  </a:lnTo>
                  <a:lnTo>
                    <a:pt x="10233" y="2687"/>
                  </a:lnTo>
                  <a:lnTo>
                    <a:pt x="10233" y="2565"/>
                  </a:lnTo>
                  <a:lnTo>
                    <a:pt x="10233" y="2418"/>
                  </a:lnTo>
                  <a:lnTo>
                    <a:pt x="10184" y="2296"/>
                  </a:lnTo>
                  <a:lnTo>
                    <a:pt x="10136" y="2174"/>
                  </a:lnTo>
                  <a:lnTo>
                    <a:pt x="10038" y="2077"/>
                  </a:lnTo>
                  <a:lnTo>
                    <a:pt x="9940" y="2003"/>
                  </a:lnTo>
                  <a:lnTo>
                    <a:pt x="9818" y="1930"/>
                  </a:lnTo>
                  <a:lnTo>
                    <a:pt x="9696" y="1906"/>
                  </a:lnTo>
                  <a:lnTo>
                    <a:pt x="9549" y="1881"/>
                  </a:lnTo>
                  <a:lnTo>
                    <a:pt x="9427" y="1906"/>
                  </a:lnTo>
                  <a:lnTo>
                    <a:pt x="9281" y="1930"/>
                  </a:lnTo>
                  <a:lnTo>
                    <a:pt x="9183" y="2003"/>
                  </a:lnTo>
                  <a:lnTo>
                    <a:pt x="9085" y="2077"/>
                  </a:lnTo>
                  <a:lnTo>
                    <a:pt x="8988" y="2174"/>
                  </a:lnTo>
                  <a:lnTo>
                    <a:pt x="8939" y="2296"/>
                  </a:lnTo>
                  <a:lnTo>
                    <a:pt x="8890" y="2418"/>
                  </a:lnTo>
                  <a:lnTo>
                    <a:pt x="8866" y="2565"/>
                  </a:lnTo>
                  <a:lnTo>
                    <a:pt x="8890" y="2663"/>
                  </a:lnTo>
                  <a:lnTo>
                    <a:pt x="8914" y="2785"/>
                  </a:lnTo>
                  <a:lnTo>
                    <a:pt x="8939" y="2883"/>
                  </a:lnTo>
                  <a:lnTo>
                    <a:pt x="8988" y="2956"/>
                  </a:lnTo>
                  <a:lnTo>
                    <a:pt x="6521" y="6668"/>
                  </a:lnTo>
                  <a:lnTo>
                    <a:pt x="6399" y="6644"/>
                  </a:lnTo>
                  <a:lnTo>
                    <a:pt x="6130" y="6644"/>
                  </a:lnTo>
                  <a:lnTo>
                    <a:pt x="5959" y="6717"/>
                  </a:lnTo>
                  <a:lnTo>
                    <a:pt x="4714" y="5398"/>
                  </a:lnTo>
                  <a:lnTo>
                    <a:pt x="4763" y="5252"/>
                  </a:lnTo>
                  <a:lnTo>
                    <a:pt x="4763" y="5105"/>
                  </a:lnTo>
                  <a:lnTo>
                    <a:pt x="4763" y="4958"/>
                  </a:lnTo>
                  <a:lnTo>
                    <a:pt x="4714" y="4836"/>
                  </a:lnTo>
                  <a:lnTo>
                    <a:pt x="4665" y="4714"/>
                  </a:lnTo>
                  <a:lnTo>
                    <a:pt x="4567" y="4617"/>
                  </a:lnTo>
                  <a:lnTo>
                    <a:pt x="4470" y="4543"/>
                  </a:lnTo>
                  <a:lnTo>
                    <a:pt x="4347" y="4470"/>
                  </a:lnTo>
                  <a:lnTo>
                    <a:pt x="4225" y="4446"/>
                  </a:lnTo>
                  <a:lnTo>
                    <a:pt x="4079" y="4421"/>
                  </a:lnTo>
                  <a:lnTo>
                    <a:pt x="3957" y="4446"/>
                  </a:lnTo>
                  <a:lnTo>
                    <a:pt x="3810" y="4470"/>
                  </a:lnTo>
                  <a:lnTo>
                    <a:pt x="3712" y="4543"/>
                  </a:lnTo>
                  <a:lnTo>
                    <a:pt x="3615" y="4617"/>
                  </a:lnTo>
                  <a:lnTo>
                    <a:pt x="3517" y="4714"/>
                  </a:lnTo>
                  <a:lnTo>
                    <a:pt x="3468" y="4836"/>
                  </a:lnTo>
                  <a:lnTo>
                    <a:pt x="3419" y="4958"/>
                  </a:lnTo>
                  <a:lnTo>
                    <a:pt x="3395" y="5105"/>
                  </a:lnTo>
                  <a:lnTo>
                    <a:pt x="3419" y="5276"/>
                  </a:lnTo>
                  <a:lnTo>
                    <a:pt x="3493" y="5447"/>
                  </a:lnTo>
                  <a:lnTo>
                    <a:pt x="49" y="9574"/>
                  </a:lnTo>
                  <a:lnTo>
                    <a:pt x="0" y="9648"/>
                  </a:lnTo>
                  <a:lnTo>
                    <a:pt x="0" y="9745"/>
                  </a:lnTo>
                  <a:lnTo>
                    <a:pt x="25" y="9843"/>
                  </a:lnTo>
                  <a:lnTo>
                    <a:pt x="98" y="9916"/>
                  </a:lnTo>
                  <a:lnTo>
                    <a:pt x="171" y="9965"/>
                  </a:lnTo>
                  <a:lnTo>
                    <a:pt x="244" y="9965"/>
                  </a:lnTo>
                  <a:lnTo>
                    <a:pt x="342" y="9941"/>
                  </a:lnTo>
                  <a:lnTo>
                    <a:pt x="440" y="9892"/>
                  </a:lnTo>
                  <a:lnTo>
                    <a:pt x="3859" y="5740"/>
                  </a:lnTo>
                  <a:lnTo>
                    <a:pt x="3981" y="5789"/>
                  </a:lnTo>
                  <a:lnTo>
                    <a:pt x="4079" y="5789"/>
                  </a:lnTo>
                  <a:lnTo>
                    <a:pt x="4225" y="5764"/>
                  </a:lnTo>
                  <a:lnTo>
                    <a:pt x="4347" y="5740"/>
                  </a:lnTo>
                  <a:lnTo>
                    <a:pt x="5642" y="7083"/>
                  </a:lnTo>
                  <a:lnTo>
                    <a:pt x="5617" y="7205"/>
                  </a:lnTo>
                  <a:lnTo>
                    <a:pt x="5617" y="7328"/>
                  </a:lnTo>
                  <a:lnTo>
                    <a:pt x="5617" y="7450"/>
                  </a:lnTo>
                  <a:lnTo>
                    <a:pt x="5666" y="7572"/>
                  </a:lnTo>
                  <a:lnTo>
                    <a:pt x="5740" y="7694"/>
                  </a:lnTo>
                  <a:lnTo>
                    <a:pt x="5813" y="7792"/>
                  </a:lnTo>
                  <a:lnTo>
                    <a:pt x="5910" y="7889"/>
                  </a:lnTo>
                  <a:lnTo>
                    <a:pt x="6033" y="7938"/>
                  </a:lnTo>
                  <a:lnTo>
                    <a:pt x="6155" y="7987"/>
                  </a:lnTo>
                  <a:lnTo>
                    <a:pt x="6301" y="8011"/>
                  </a:lnTo>
                  <a:lnTo>
                    <a:pt x="6448" y="7987"/>
                  </a:lnTo>
                  <a:lnTo>
                    <a:pt x="6570" y="7938"/>
                  </a:lnTo>
                  <a:lnTo>
                    <a:pt x="6692" y="7889"/>
                  </a:lnTo>
                  <a:lnTo>
                    <a:pt x="6790" y="7792"/>
                  </a:lnTo>
                  <a:lnTo>
                    <a:pt x="6863" y="7694"/>
                  </a:lnTo>
                  <a:lnTo>
                    <a:pt x="6936" y="7572"/>
                  </a:lnTo>
                  <a:lnTo>
                    <a:pt x="6961" y="7450"/>
                  </a:lnTo>
                  <a:lnTo>
                    <a:pt x="6985" y="7328"/>
                  </a:lnTo>
                  <a:lnTo>
                    <a:pt x="6961" y="7132"/>
                  </a:lnTo>
                  <a:lnTo>
                    <a:pt x="6887" y="6986"/>
                  </a:lnTo>
                  <a:lnTo>
                    <a:pt x="9403" y="3224"/>
                  </a:lnTo>
                  <a:lnTo>
                    <a:pt x="9549" y="3249"/>
                  </a:lnTo>
                  <a:lnTo>
                    <a:pt x="9647" y="3249"/>
                  </a:lnTo>
                  <a:lnTo>
                    <a:pt x="10429" y="4617"/>
                  </a:lnTo>
                  <a:lnTo>
                    <a:pt x="10355" y="4788"/>
                  </a:lnTo>
                  <a:lnTo>
                    <a:pt x="10331" y="4885"/>
                  </a:lnTo>
                  <a:lnTo>
                    <a:pt x="10331" y="4983"/>
                  </a:lnTo>
                  <a:lnTo>
                    <a:pt x="10331" y="5129"/>
                  </a:lnTo>
                  <a:lnTo>
                    <a:pt x="10380" y="5252"/>
                  </a:lnTo>
                  <a:lnTo>
                    <a:pt x="10429" y="5374"/>
                  </a:lnTo>
                  <a:lnTo>
                    <a:pt x="10526" y="5471"/>
                  </a:lnTo>
                  <a:lnTo>
                    <a:pt x="10624" y="5569"/>
                  </a:lnTo>
                  <a:lnTo>
                    <a:pt x="10746" y="5618"/>
                  </a:lnTo>
                  <a:lnTo>
                    <a:pt x="10868" y="5667"/>
                  </a:lnTo>
                  <a:lnTo>
                    <a:pt x="11137" y="5667"/>
                  </a:lnTo>
                  <a:lnTo>
                    <a:pt x="11284" y="5618"/>
                  </a:lnTo>
                  <a:lnTo>
                    <a:pt x="11381" y="5569"/>
                  </a:lnTo>
                  <a:lnTo>
                    <a:pt x="11479" y="5471"/>
                  </a:lnTo>
                  <a:lnTo>
                    <a:pt x="11577" y="5374"/>
                  </a:lnTo>
                  <a:lnTo>
                    <a:pt x="11625" y="5252"/>
                  </a:lnTo>
                  <a:lnTo>
                    <a:pt x="11674" y="5129"/>
                  </a:lnTo>
                  <a:lnTo>
                    <a:pt x="11699" y="4983"/>
                  </a:lnTo>
                  <a:lnTo>
                    <a:pt x="11674" y="4861"/>
                  </a:lnTo>
                  <a:lnTo>
                    <a:pt x="11650" y="4739"/>
                  </a:lnTo>
                  <a:lnTo>
                    <a:pt x="14654" y="1319"/>
                  </a:lnTo>
                  <a:lnTo>
                    <a:pt x="14776" y="1344"/>
                  </a:lnTo>
                  <a:lnTo>
                    <a:pt x="14898" y="1368"/>
                  </a:lnTo>
                  <a:lnTo>
                    <a:pt x="15045" y="1344"/>
                  </a:lnTo>
                  <a:lnTo>
                    <a:pt x="15167" y="1295"/>
                  </a:lnTo>
                  <a:lnTo>
                    <a:pt x="15289" y="1246"/>
                  </a:lnTo>
                  <a:lnTo>
                    <a:pt x="15387" y="1148"/>
                  </a:lnTo>
                  <a:lnTo>
                    <a:pt x="15460" y="1051"/>
                  </a:lnTo>
                  <a:lnTo>
                    <a:pt x="15533" y="953"/>
                  </a:lnTo>
                  <a:lnTo>
                    <a:pt x="15558" y="807"/>
                  </a:lnTo>
                  <a:lnTo>
                    <a:pt x="15582" y="684"/>
                  </a:lnTo>
                  <a:lnTo>
                    <a:pt x="15558" y="538"/>
                  </a:lnTo>
                  <a:lnTo>
                    <a:pt x="15533" y="416"/>
                  </a:lnTo>
                  <a:lnTo>
                    <a:pt x="15460" y="294"/>
                  </a:lnTo>
                  <a:lnTo>
                    <a:pt x="15387" y="196"/>
                  </a:lnTo>
                  <a:lnTo>
                    <a:pt x="15289" y="98"/>
                  </a:lnTo>
                  <a:lnTo>
                    <a:pt x="15167" y="49"/>
                  </a:lnTo>
                  <a:lnTo>
                    <a:pt x="1504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82" name="Google Shape;4582;p37"/>
          <p:cNvSpPr txBox="1"/>
          <p:nvPr/>
        </p:nvSpPr>
        <p:spPr>
          <a:xfrm>
            <a:off x="8794650" y="4811000"/>
            <a:ext cx="349200" cy="332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sz="800">
                <a:solidFill>
                  <a:srgbClr val="FFFFFF"/>
                </a:solidFill>
                <a:latin typeface="Titillium Web"/>
                <a:ea typeface="Titillium Web"/>
                <a:cs typeface="Titillium Web"/>
                <a:sym typeface="Titillium Web"/>
              </a:rPr>
              <a:t>25</a:t>
            </a:fld>
            <a:endParaRPr sz="800">
              <a:solidFill>
                <a:srgbClr val="FFFFFF"/>
              </a:solidFill>
              <a:latin typeface="Titillium Web"/>
              <a:ea typeface="Titillium Web"/>
              <a:cs typeface="Titillium Web"/>
              <a:sym typeface="Titillium Web"/>
            </a:endParaRPr>
          </a:p>
        </p:txBody>
      </p:sp>
      <p:pic>
        <p:nvPicPr>
          <p:cNvPr id="4583" name="Google Shape;4583;p37"/>
          <p:cNvPicPr preferRelativeResize="0"/>
          <p:nvPr/>
        </p:nvPicPr>
        <p:blipFill>
          <a:blip r:embed="rId3">
            <a:alphaModFix/>
          </a:blip>
          <a:stretch>
            <a:fillRect/>
          </a:stretch>
        </p:blipFill>
        <p:spPr>
          <a:xfrm>
            <a:off x="8482950" y="4863696"/>
            <a:ext cx="311700" cy="2270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587"/>
        <p:cNvGrpSpPr/>
        <p:nvPr/>
      </p:nvGrpSpPr>
      <p:grpSpPr>
        <a:xfrm>
          <a:off x="0" y="0"/>
          <a:ext cx="0" cy="0"/>
          <a:chOff x="0" y="0"/>
          <a:chExt cx="0" cy="0"/>
        </a:xfrm>
      </p:grpSpPr>
      <p:sp>
        <p:nvSpPr>
          <p:cNvPr id="4588" name="Google Shape;4588;p38"/>
          <p:cNvSpPr txBox="1">
            <a:spLocks noGrp="1"/>
          </p:cNvSpPr>
          <p:nvPr>
            <p:ph type="title"/>
          </p:nvPr>
        </p:nvSpPr>
        <p:spPr>
          <a:xfrm>
            <a:off x="787200" y="463650"/>
            <a:ext cx="6718200" cy="485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Model Results</a:t>
            </a:r>
            <a:endParaRPr/>
          </a:p>
        </p:txBody>
      </p:sp>
      <p:graphicFrame>
        <p:nvGraphicFramePr>
          <p:cNvPr id="4589" name="Google Shape;4589;p38"/>
          <p:cNvGraphicFramePr/>
          <p:nvPr/>
        </p:nvGraphicFramePr>
        <p:xfrm>
          <a:off x="787200" y="1059556"/>
          <a:ext cx="3000000" cy="3000000"/>
        </p:xfrm>
        <a:graphic>
          <a:graphicData uri="http://schemas.openxmlformats.org/drawingml/2006/table">
            <a:tbl>
              <a:tblPr>
                <a:noFill/>
                <a:tableStyleId>{A65478E3-F50E-4BD0-A2F8-3CA8B4739D6B}</a:tableStyleId>
              </a:tblPr>
              <a:tblGrid>
                <a:gridCol w="1679550">
                  <a:extLst>
                    <a:ext uri="{9D8B030D-6E8A-4147-A177-3AD203B41FA5}">
                      <a16:colId xmlns:a16="http://schemas.microsoft.com/office/drawing/2014/main" val="20000"/>
                    </a:ext>
                  </a:extLst>
                </a:gridCol>
                <a:gridCol w="1679550">
                  <a:extLst>
                    <a:ext uri="{9D8B030D-6E8A-4147-A177-3AD203B41FA5}">
                      <a16:colId xmlns:a16="http://schemas.microsoft.com/office/drawing/2014/main" val="20001"/>
                    </a:ext>
                  </a:extLst>
                </a:gridCol>
                <a:gridCol w="1679550">
                  <a:extLst>
                    <a:ext uri="{9D8B030D-6E8A-4147-A177-3AD203B41FA5}">
                      <a16:colId xmlns:a16="http://schemas.microsoft.com/office/drawing/2014/main" val="20002"/>
                    </a:ext>
                  </a:extLst>
                </a:gridCol>
                <a:gridCol w="1679550">
                  <a:extLst>
                    <a:ext uri="{9D8B030D-6E8A-4147-A177-3AD203B41FA5}">
                      <a16:colId xmlns:a16="http://schemas.microsoft.com/office/drawing/2014/main" val="20003"/>
                    </a:ext>
                  </a:extLst>
                </a:gridCol>
              </a:tblGrid>
              <a:tr h="693475">
                <a:tc>
                  <a:txBody>
                    <a:bodyPr/>
                    <a:lstStyle/>
                    <a:p>
                      <a:pPr marL="0" lvl="0" indent="0" algn="l" rtl="0">
                        <a:spcBef>
                          <a:spcPts val="0"/>
                        </a:spcBef>
                        <a:spcAft>
                          <a:spcPts val="0"/>
                        </a:spcAft>
                        <a:buNone/>
                      </a:pPr>
                      <a:endParaRPr>
                        <a:solidFill>
                          <a:schemeClr val="lt1"/>
                        </a:solidFill>
                        <a:latin typeface="IBM Plex Sans"/>
                        <a:ea typeface="IBM Plex Sans"/>
                        <a:cs typeface="IBM Plex Sans"/>
                        <a:sym typeface="IBM Plex Sans"/>
                      </a:endParaRPr>
                    </a:p>
                  </a:txBody>
                  <a:tcPr marL="91425" marR="91425" marT="68575" marB="68575" anchor="ctr">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solidFill>
                      <a:srgbClr val="040F20">
                        <a:alpha val="49720"/>
                      </a:srgbClr>
                    </a:solidFill>
                  </a:tcPr>
                </a:tc>
                <a:tc>
                  <a:txBody>
                    <a:bodyPr/>
                    <a:lstStyle/>
                    <a:p>
                      <a:pPr marL="0" lvl="0" indent="0" algn="ctr" rtl="0">
                        <a:spcBef>
                          <a:spcPts val="0"/>
                        </a:spcBef>
                        <a:spcAft>
                          <a:spcPts val="0"/>
                        </a:spcAft>
                        <a:buNone/>
                      </a:pPr>
                      <a:r>
                        <a:rPr lang="en" b="1">
                          <a:solidFill>
                            <a:schemeClr val="lt1"/>
                          </a:solidFill>
                          <a:latin typeface="IBM Plex Sans"/>
                          <a:ea typeface="IBM Plex Sans"/>
                          <a:cs typeface="IBM Plex Sans"/>
                          <a:sym typeface="IBM Plex Sans"/>
                        </a:rPr>
                        <a:t>MAE</a:t>
                      </a:r>
                      <a:endParaRPr b="1">
                        <a:solidFill>
                          <a:schemeClr val="lt1"/>
                        </a:solidFill>
                        <a:latin typeface="IBM Plex Sans"/>
                        <a:ea typeface="IBM Plex Sans"/>
                        <a:cs typeface="IBM Plex Sans"/>
                        <a:sym typeface="IBM Plex Sans"/>
                      </a:endParaRPr>
                    </a:p>
                  </a:txBody>
                  <a:tcPr marL="91425" marR="91425" marT="68575" marB="68575" anchor="ctr">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solidFill>
                      <a:srgbClr val="040F20">
                        <a:alpha val="49720"/>
                      </a:srgbClr>
                    </a:solidFill>
                  </a:tcPr>
                </a:tc>
                <a:tc>
                  <a:txBody>
                    <a:bodyPr/>
                    <a:lstStyle/>
                    <a:p>
                      <a:pPr marL="0" lvl="0" indent="0" algn="ctr" rtl="0">
                        <a:spcBef>
                          <a:spcPts val="0"/>
                        </a:spcBef>
                        <a:spcAft>
                          <a:spcPts val="0"/>
                        </a:spcAft>
                        <a:buNone/>
                      </a:pPr>
                      <a:r>
                        <a:rPr lang="en" b="1">
                          <a:solidFill>
                            <a:schemeClr val="lt1"/>
                          </a:solidFill>
                          <a:latin typeface="IBM Plex Sans"/>
                          <a:ea typeface="IBM Plex Sans"/>
                          <a:cs typeface="IBM Plex Sans"/>
                          <a:sym typeface="IBM Plex Sans"/>
                        </a:rPr>
                        <a:t>MSE</a:t>
                      </a:r>
                      <a:endParaRPr b="1">
                        <a:solidFill>
                          <a:schemeClr val="lt1"/>
                        </a:solidFill>
                        <a:latin typeface="IBM Plex Sans"/>
                        <a:ea typeface="IBM Plex Sans"/>
                        <a:cs typeface="IBM Plex Sans"/>
                        <a:sym typeface="IBM Plex Sans"/>
                      </a:endParaRPr>
                    </a:p>
                  </a:txBody>
                  <a:tcPr marL="91425" marR="91425" marT="68575" marB="68575" anchor="ctr">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solidFill>
                      <a:srgbClr val="040F20">
                        <a:alpha val="49720"/>
                      </a:srgbClr>
                    </a:solidFill>
                  </a:tcPr>
                </a:tc>
                <a:tc>
                  <a:txBody>
                    <a:bodyPr/>
                    <a:lstStyle/>
                    <a:p>
                      <a:pPr marL="0" lvl="0" indent="0" algn="ctr" rtl="0">
                        <a:spcBef>
                          <a:spcPts val="0"/>
                        </a:spcBef>
                        <a:spcAft>
                          <a:spcPts val="0"/>
                        </a:spcAft>
                        <a:buNone/>
                      </a:pPr>
                      <a:r>
                        <a:rPr lang="en" b="1">
                          <a:solidFill>
                            <a:schemeClr val="lt1"/>
                          </a:solidFill>
                          <a:latin typeface="IBM Plex Sans"/>
                          <a:ea typeface="IBM Plex Sans"/>
                          <a:cs typeface="IBM Plex Sans"/>
                          <a:sym typeface="IBM Plex Sans"/>
                        </a:rPr>
                        <a:t>RMSE</a:t>
                      </a:r>
                      <a:endParaRPr b="1">
                        <a:solidFill>
                          <a:schemeClr val="lt1"/>
                        </a:solidFill>
                        <a:latin typeface="IBM Plex Sans"/>
                        <a:ea typeface="IBM Plex Sans"/>
                        <a:cs typeface="IBM Plex Sans"/>
                        <a:sym typeface="IBM Plex Sans"/>
                      </a:endParaRPr>
                    </a:p>
                  </a:txBody>
                  <a:tcPr marL="91425" marR="91425" marT="68575" marB="68575" anchor="ctr">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solidFill>
                      <a:srgbClr val="040F20">
                        <a:alpha val="49720"/>
                      </a:srgbClr>
                    </a:solidFill>
                  </a:tcPr>
                </a:tc>
                <a:extLst>
                  <a:ext uri="{0D108BD9-81ED-4DB2-BD59-A6C34878D82A}">
                    <a16:rowId xmlns:a16="http://schemas.microsoft.com/office/drawing/2014/main" val="10000"/>
                  </a:ext>
                </a:extLst>
              </a:tr>
              <a:tr h="693475">
                <a:tc>
                  <a:txBody>
                    <a:bodyPr/>
                    <a:lstStyle/>
                    <a:p>
                      <a:pPr marL="0" lvl="0" indent="0" algn="r" rtl="0">
                        <a:spcBef>
                          <a:spcPts val="0"/>
                        </a:spcBef>
                        <a:spcAft>
                          <a:spcPts val="0"/>
                        </a:spcAft>
                        <a:buNone/>
                      </a:pPr>
                      <a:r>
                        <a:rPr lang="en" b="1">
                          <a:solidFill>
                            <a:schemeClr val="lt1"/>
                          </a:solidFill>
                          <a:latin typeface="IBM Plex Sans"/>
                          <a:ea typeface="IBM Plex Sans"/>
                          <a:cs typeface="IBM Plex Sans"/>
                          <a:sym typeface="IBM Plex Sans"/>
                        </a:rPr>
                        <a:t>Lasso Regression</a:t>
                      </a:r>
                      <a:endParaRPr b="1">
                        <a:solidFill>
                          <a:schemeClr val="lt1"/>
                        </a:solidFill>
                        <a:latin typeface="IBM Plex Sans"/>
                        <a:ea typeface="IBM Plex Sans"/>
                        <a:cs typeface="IBM Plex Sans"/>
                        <a:sym typeface="IBM Plex Sans"/>
                      </a:endParaRPr>
                    </a:p>
                  </a:txBody>
                  <a:tcPr marL="91425" marR="91425" marT="68575" marB="68575" anchor="ctr">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solidFill>
                      <a:srgbClr val="040F20">
                        <a:alpha val="49720"/>
                      </a:srgbClr>
                    </a:solidFill>
                  </a:tcPr>
                </a:tc>
                <a:tc>
                  <a:txBody>
                    <a:bodyPr/>
                    <a:lstStyle/>
                    <a:p>
                      <a:pPr marL="0" lvl="0" indent="0" algn="ctr" rtl="0">
                        <a:spcBef>
                          <a:spcPts val="0"/>
                        </a:spcBef>
                        <a:spcAft>
                          <a:spcPts val="0"/>
                        </a:spcAft>
                        <a:buNone/>
                      </a:pPr>
                      <a:r>
                        <a:rPr lang="en" sz="1800">
                          <a:solidFill>
                            <a:schemeClr val="lt1"/>
                          </a:solidFill>
                          <a:latin typeface="IBM Plex Sans"/>
                          <a:ea typeface="IBM Plex Sans"/>
                          <a:cs typeface="IBM Plex Sans"/>
                          <a:sym typeface="IBM Plex Sans"/>
                        </a:rPr>
                        <a:t>22.3</a:t>
                      </a:r>
                      <a:endParaRPr sz="1800">
                        <a:solidFill>
                          <a:schemeClr val="lt1"/>
                        </a:solidFill>
                        <a:latin typeface="IBM Plex Sans"/>
                        <a:ea typeface="IBM Plex Sans"/>
                        <a:cs typeface="IBM Plex Sans"/>
                        <a:sym typeface="IBM Plex Sans"/>
                      </a:endParaRPr>
                    </a:p>
                  </a:txBody>
                  <a:tcPr marL="91425" marR="91425" marT="68575" marB="68575" anchor="ctr">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solidFill>
                      <a:srgbClr val="040F20">
                        <a:alpha val="49720"/>
                      </a:srgbClr>
                    </a:solidFill>
                  </a:tcPr>
                </a:tc>
                <a:tc>
                  <a:txBody>
                    <a:bodyPr/>
                    <a:lstStyle/>
                    <a:p>
                      <a:pPr marL="0" lvl="0" indent="0" algn="ctr" rtl="0">
                        <a:spcBef>
                          <a:spcPts val="0"/>
                        </a:spcBef>
                        <a:spcAft>
                          <a:spcPts val="0"/>
                        </a:spcAft>
                        <a:buNone/>
                      </a:pPr>
                      <a:r>
                        <a:rPr lang="en" sz="1800">
                          <a:solidFill>
                            <a:schemeClr val="lt1"/>
                          </a:solidFill>
                          <a:latin typeface="IBM Plex Sans"/>
                          <a:ea typeface="IBM Plex Sans"/>
                          <a:cs typeface="IBM Plex Sans"/>
                          <a:sym typeface="IBM Plex Sans"/>
                        </a:rPr>
                        <a:t>380.4</a:t>
                      </a:r>
                      <a:endParaRPr sz="1800">
                        <a:solidFill>
                          <a:schemeClr val="lt1"/>
                        </a:solidFill>
                        <a:latin typeface="IBM Plex Sans"/>
                        <a:ea typeface="IBM Plex Sans"/>
                        <a:cs typeface="IBM Plex Sans"/>
                        <a:sym typeface="IBM Plex Sans"/>
                      </a:endParaRPr>
                    </a:p>
                  </a:txBody>
                  <a:tcPr marL="91425" marR="91425" marT="68575" marB="68575" anchor="ctr">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solidFill>
                      <a:srgbClr val="040F20">
                        <a:alpha val="49720"/>
                      </a:srgbClr>
                    </a:solidFill>
                  </a:tcPr>
                </a:tc>
                <a:tc>
                  <a:txBody>
                    <a:bodyPr/>
                    <a:lstStyle/>
                    <a:p>
                      <a:pPr marL="0" lvl="0" indent="0" algn="ctr" rtl="0">
                        <a:spcBef>
                          <a:spcPts val="0"/>
                        </a:spcBef>
                        <a:spcAft>
                          <a:spcPts val="0"/>
                        </a:spcAft>
                        <a:buNone/>
                      </a:pPr>
                      <a:r>
                        <a:rPr lang="en" sz="1800">
                          <a:solidFill>
                            <a:schemeClr val="lt1"/>
                          </a:solidFill>
                          <a:latin typeface="IBM Plex Sans"/>
                          <a:ea typeface="IBM Plex Sans"/>
                          <a:cs typeface="IBM Plex Sans"/>
                          <a:sym typeface="IBM Plex Sans"/>
                        </a:rPr>
                        <a:t>19.5€</a:t>
                      </a:r>
                      <a:endParaRPr sz="1800">
                        <a:solidFill>
                          <a:schemeClr val="lt1"/>
                        </a:solidFill>
                        <a:latin typeface="IBM Plex Sans"/>
                        <a:ea typeface="IBM Plex Sans"/>
                        <a:cs typeface="IBM Plex Sans"/>
                        <a:sym typeface="IBM Plex Sans"/>
                      </a:endParaRPr>
                    </a:p>
                  </a:txBody>
                  <a:tcPr marL="91425" marR="91425" marT="68575" marB="68575" anchor="ctr">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solidFill>
                      <a:srgbClr val="040F20">
                        <a:alpha val="49720"/>
                      </a:srgbClr>
                    </a:solidFill>
                  </a:tcPr>
                </a:tc>
                <a:extLst>
                  <a:ext uri="{0D108BD9-81ED-4DB2-BD59-A6C34878D82A}">
                    <a16:rowId xmlns:a16="http://schemas.microsoft.com/office/drawing/2014/main" val="10001"/>
                  </a:ext>
                </a:extLst>
              </a:tr>
              <a:tr h="693475">
                <a:tc>
                  <a:txBody>
                    <a:bodyPr/>
                    <a:lstStyle/>
                    <a:p>
                      <a:pPr marL="0" lvl="0" indent="0" algn="r" rtl="0">
                        <a:spcBef>
                          <a:spcPts val="0"/>
                        </a:spcBef>
                        <a:spcAft>
                          <a:spcPts val="0"/>
                        </a:spcAft>
                        <a:buNone/>
                      </a:pPr>
                      <a:r>
                        <a:rPr lang="en" b="1">
                          <a:solidFill>
                            <a:schemeClr val="lt1"/>
                          </a:solidFill>
                          <a:latin typeface="IBM Plex Sans"/>
                          <a:ea typeface="IBM Plex Sans"/>
                          <a:cs typeface="IBM Plex Sans"/>
                          <a:sym typeface="IBM Plex Sans"/>
                        </a:rPr>
                        <a:t>Regression Tree</a:t>
                      </a:r>
                      <a:endParaRPr b="1">
                        <a:solidFill>
                          <a:schemeClr val="lt1"/>
                        </a:solidFill>
                        <a:latin typeface="IBM Plex Sans"/>
                        <a:ea typeface="IBM Plex Sans"/>
                        <a:cs typeface="IBM Plex Sans"/>
                        <a:sym typeface="IBM Plex Sans"/>
                      </a:endParaRPr>
                    </a:p>
                  </a:txBody>
                  <a:tcPr marL="91425" marR="91425" marT="68575" marB="68575" anchor="ctr">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solidFill>
                      <a:srgbClr val="040F20">
                        <a:alpha val="49720"/>
                      </a:srgbClr>
                    </a:solidFill>
                  </a:tcPr>
                </a:tc>
                <a:tc>
                  <a:txBody>
                    <a:bodyPr/>
                    <a:lstStyle/>
                    <a:p>
                      <a:pPr marL="0" lvl="0" indent="0" algn="ctr" rtl="0">
                        <a:spcBef>
                          <a:spcPts val="0"/>
                        </a:spcBef>
                        <a:spcAft>
                          <a:spcPts val="0"/>
                        </a:spcAft>
                        <a:buNone/>
                      </a:pPr>
                      <a:r>
                        <a:rPr lang="en" sz="1800">
                          <a:solidFill>
                            <a:schemeClr val="lt1"/>
                          </a:solidFill>
                          <a:latin typeface="IBM Plex Sans"/>
                          <a:ea typeface="IBM Plex Sans"/>
                          <a:cs typeface="IBM Plex Sans"/>
                          <a:sym typeface="IBM Plex Sans"/>
                        </a:rPr>
                        <a:t>14.1</a:t>
                      </a:r>
                      <a:endParaRPr sz="1800">
                        <a:solidFill>
                          <a:schemeClr val="lt1"/>
                        </a:solidFill>
                        <a:latin typeface="IBM Plex Sans"/>
                        <a:ea typeface="IBM Plex Sans"/>
                        <a:cs typeface="IBM Plex Sans"/>
                        <a:sym typeface="IBM Plex Sans"/>
                      </a:endParaRPr>
                    </a:p>
                  </a:txBody>
                  <a:tcPr marL="91425" marR="91425" marT="68575" marB="68575" anchor="ctr">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solidFill>
                      <a:srgbClr val="040F20">
                        <a:alpha val="49720"/>
                      </a:srgbClr>
                    </a:solidFill>
                  </a:tcPr>
                </a:tc>
                <a:tc>
                  <a:txBody>
                    <a:bodyPr/>
                    <a:lstStyle/>
                    <a:p>
                      <a:pPr marL="0" lvl="0" indent="0" algn="ctr" rtl="0">
                        <a:spcBef>
                          <a:spcPts val="0"/>
                        </a:spcBef>
                        <a:spcAft>
                          <a:spcPts val="0"/>
                        </a:spcAft>
                        <a:buNone/>
                      </a:pPr>
                      <a:r>
                        <a:rPr lang="en" sz="1800">
                          <a:solidFill>
                            <a:schemeClr val="lt1"/>
                          </a:solidFill>
                          <a:latin typeface="IBM Plex Sans"/>
                          <a:ea typeface="IBM Plex Sans"/>
                          <a:cs typeface="IBM Plex Sans"/>
                          <a:sym typeface="IBM Plex Sans"/>
                        </a:rPr>
                        <a:t>175.5</a:t>
                      </a:r>
                      <a:endParaRPr sz="1800">
                        <a:solidFill>
                          <a:schemeClr val="lt1"/>
                        </a:solidFill>
                        <a:latin typeface="IBM Plex Sans"/>
                        <a:ea typeface="IBM Plex Sans"/>
                        <a:cs typeface="IBM Plex Sans"/>
                        <a:sym typeface="IBM Plex Sans"/>
                      </a:endParaRPr>
                    </a:p>
                  </a:txBody>
                  <a:tcPr marL="91425" marR="91425" marT="68575" marB="68575" anchor="ctr">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solidFill>
                      <a:srgbClr val="040F20">
                        <a:alpha val="49720"/>
                      </a:srgbClr>
                    </a:solidFill>
                  </a:tcPr>
                </a:tc>
                <a:tc>
                  <a:txBody>
                    <a:bodyPr/>
                    <a:lstStyle/>
                    <a:p>
                      <a:pPr marL="0" lvl="0" indent="0" algn="ctr" rtl="0">
                        <a:spcBef>
                          <a:spcPts val="0"/>
                        </a:spcBef>
                        <a:spcAft>
                          <a:spcPts val="0"/>
                        </a:spcAft>
                        <a:buNone/>
                      </a:pPr>
                      <a:r>
                        <a:rPr lang="en" sz="1800">
                          <a:solidFill>
                            <a:srgbClr val="FF0000"/>
                          </a:solidFill>
                          <a:latin typeface="IBM Plex Sans"/>
                          <a:ea typeface="IBM Plex Sans"/>
                          <a:cs typeface="IBM Plex Sans"/>
                          <a:sym typeface="IBM Plex Sans"/>
                        </a:rPr>
                        <a:t>13.2€</a:t>
                      </a:r>
                      <a:endParaRPr sz="1800">
                        <a:solidFill>
                          <a:srgbClr val="FF0000"/>
                        </a:solidFill>
                        <a:latin typeface="IBM Plex Sans"/>
                        <a:ea typeface="IBM Plex Sans"/>
                        <a:cs typeface="IBM Plex Sans"/>
                        <a:sym typeface="IBM Plex Sans"/>
                      </a:endParaRPr>
                    </a:p>
                  </a:txBody>
                  <a:tcPr marL="91425" marR="91425" marT="68575" marB="68575" anchor="ctr">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solidFill>
                      <a:srgbClr val="040F20">
                        <a:alpha val="49720"/>
                      </a:srgbClr>
                    </a:solidFill>
                  </a:tcPr>
                </a:tc>
                <a:extLst>
                  <a:ext uri="{0D108BD9-81ED-4DB2-BD59-A6C34878D82A}">
                    <a16:rowId xmlns:a16="http://schemas.microsoft.com/office/drawing/2014/main" val="10002"/>
                  </a:ext>
                </a:extLst>
              </a:tr>
              <a:tr h="693475">
                <a:tc>
                  <a:txBody>
                    <a:bodyPr/>
                    <a:lstStyle/>
                    <a:p>
                      <a:pPr marL="0" lvl="0" indent="0" algn="r" rtl="0">
                        <a:spcBef>
                          <a:spcPts val="0"/>
                        </a:spcBef>
                        <a:spcAft>
                          <a:spcPts val="0"/>
                        </a:spcAft>
                        <a:buNone/>
                      </a:pPr>
                      <a:r>
                        <a:rPr lang="en" b="1" i="1">
                          <a:solidFill>
                            <a:schemeClr val="lt1"/>
                          </a:solidFill>
                          <a:latin typeface="IBM Plex Sans"/>
                          <a:ea typeface="IBM Plex Sans"/>
                          <a:cs typeface="IBM Plex Sans"/>
                          <a:sym typeface="IBM Plex Sans"/>
                        </a:rPr>
                        <a:t>k</a:t>
                      </a:r>
                      <a:r>
                        <a:rPr lang="en" b="1">
                          <a:solidFill>
                            <a:schemeClr val="lt1"/>
                          </a:solidFill>
                          <a:latin typeface="IBM Plex Sans"/>
                          <a:ea typeface="IBM Plex Sans"/>
                          <a:cs typeface="IBM Plex Sans"/>
                          <a:sym typeface="IBM Plex Sans"/>
                        </a:rPr>
                        <a:t>-Nearest Neighbors</a:t>
                      </a:r>
                      <a:endParaRPr b="1">
                        <a:solidFill>
                          <a:schemeClr val="lt1"/>
                        </a:solidFill>
                        <a:latin typeface="IBM Plex Sans"/>
                        <a:ea typeface="IBM Plex Sans"/>
                        <a:cs typeface="IBM Plex Sans"/>
                        <a:sym typeface="IBM Plex Sans"/>
                      </a:endParaRPr>
                    </a:p>
                  </a:txBody>
                  <a:tcPr marL="91425" marR="91425" marT="68575" marB="68575" anchor="ctr">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solidFill>
                      <a:srgbClr val="040F20">
                        <a:alpha val="49720"/>
                      </a:srgbClr>
                    </a:solidFill>
                  </a:tcPr>
                </a:tc>
                <a:tc>
                  <a:txBody>
                    <a:bodyPr/>
                    <a:lstStyle/>
                    <a:p>
                      <a:pPr marL="0" lvl="0" indent="0" algn="ctr" rtl="0">
                        <a:spcBef>
                          <a:spcPts val="0"/>
                        </a:spcBef>
                        <a:spcAft>
                          <a:spcPts val="0"/>
                        </a:spcAft>
                        <a:buNone/>
                      </a:pPr>
                      <a:r>
                        <a:rPr lang="en" sz="1800">
                          <a:solidFill>
                            <a:schemeClr val="lt1"/>
                          </a:solidFill>
                          <a:latin typeface="IBM Plex Sans"/>
                          <a:ea typeface="IBM Plex Sans"/>
                          <a:cs typeface="IBM Plex Sans"/>
                          <a:sym typeface="IBM Plex Sans"/>
                        </a:rPr>
                        <a:t>18.6</a:t>
                      </a:r>
                      <a:endParaRPr sz="1800">
                        <a:solidFill>
                          <a:schemeClr val="lt1"/>
                        </a:solidFill>
                        <a:latin typeface="IBM Plex Sans"/>
                        <a:ea typeface="IBM Plex Sans"/>
                        <a:cs typeface="IBM Plex Sans"/>
                        <a:sym typeface="IBM Plex Sans"/>
                      </a:endParaRPr>
                    </a:p>
                  </a:txBody>
                  <a:tcPr marL="91425" marR="91425" marT="68575" marB="68575" anchor="ctr">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solidFill>
                      <a:srgbClr val="040F20">
                        <a:alpha val="49720"/>
                      </a:srgbClr>
                    </a:solidFill>
                  </a:tcPr>
                </a:tc>
                <a:tc>
                  <a:txBody>
                    <a:bodyPr/>
                    <a:lstStyle/>
                    <a:p>
                      <a:pPr marL="0" lvl="0" indent="0" algn="ctr" rtl="0">
                        <a:spcBef>
                          <a:spcPts val="0"/>
                        </a:spcBef>
                        <a:spcAft>
                          <a:spcPts val="0"/>
                        </a:spcAft>
                        <a:buNone/>
                      </a:pPr>
                      <a:r>
                        <a:rPr lang="en" sz="1800">
                          <a:solidFill>
                            <a:schemeClr val="lt1"/>
                          </a:solidFill>
                          <a:latin typeface="IBM Plex Sans"/>
                          <a:ea typeface="IBM Plex Sans"/>
                          <a:cs typeface="IBM Plex Sans"/>
                          <a:sym typeface="IBM Plex Sans"/>
                        </a:rPr>
                        <a:t>280.1</a:t>
                      </a:r>
                      <a:endParaRPr sz="1800">
                        <a:solidFill>
                          <a:schemeClr val="lt1"/>
                        </a:solidFill>
                        <a:latin typeface="IBM Plex Sans"/>
                        <a:ea typeface="IBM Plex Sans"/>
                        <a:cs typeface="IBM Plex Sans"/>
                        <a:sym typeface="IBM Plex Sans"/>
                      </a:endParaRPr>
                    </a:p>
                  </a:txBody>
                  <a:tcPr marL="91425" marR="91425" marT="68575" marB="68575" anchor="ctr">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solidFill>
                      <a:srgbClr val="040F20">
                        <a:alpha val="49720"/>
                      </a:srgbClr>
                    </a:solidFill>
                  </a:tcPr>
                </a:tc>
                <a:tc>
                  <a:txBody>
                    <a:bodyPr/>
                    <a:lstStyle/>
                    <a:p>
                      <a:pPr marL="0" lvl="0" indent="0" algn="ctr" rtl="0">
                        <a:spcBef>
                          <a:spcPts val="0"/>
                        </a:spcBef>
                        <a:spcAft>
                          <a:spcPts val="0"/>
                        </a:spcAft>
                        <a:buNone/>
                      </a:pPr>
                      <a:r>
                        <a:rPr lang="en" sz="1800">
                          <a:solidFill>
                            <a:schemeClr val="lt1"/>
                          </a:solidFill>
                          <a:latin typeface="IBM Plex Sans"/>
                          <a:ea typeface="IBM Plex Sans"/>
                          <a:cs typeface="IBM Plex Sans"/>
                          <a:sym typeface="IBM Plex Sans"/>
                        </a:rPr>
                        <a:t>16.7€</a:t>
                      </a:r>
                      <a:endParaRPr sz="1800">
                        <a:solidFill>
                          <a:schemeClr val="lt1"/>
                        </a:solidFill>
                        <a:latin typeface="IBM Plex Sans"/>
                        <a:ea typeface="IBM Plex Sans"/>
                        <a:cs typeface="IBM Plex Sans"/>
                        <a:sym typeface="IBM Plex Sans"/>
                      </a:endParaRPr>
                    </a:p>
                  </a:txBody>
                  <a:tcPr marL="91425" marR="91425" marT="68575" marB="68575" anchor="ctr">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solidFill>
                      <a:srgbClr val="040F20">
                        <a:alpha val="49720"/>
                      </a:srgbClr>
                    </a:solidFill>
                  </a:tcPr>
                </a:tc>
                <a:extLst>
                  <a:ext uri="{0D108BD9-81ED-4DB2-BD59-A6C34878D82A}">
                    <a16:rowId xmlns:a16="http://schemas.microsoft.com/office/drawing/2014/main" val="10003"/>
                  </a:ext>
                </a:extLst>
              </a:tr>
              <a:tr h="693475">
                <a:tc>
                  <a:txBody>
                    <a:bodyPr/>
                    <a:lstStyle/>
                    <a:p>
                      <a:pPr marL="0" lvl="0" indent="0" algn="r" rtl="0">
                        <a:spcBef>
                          <a:spcPts val="0"/>
                        </a:spcBef>
                        <a:spcAft>
                          <a:spcPts val="0"/>
                        </a:spcAft>
                        <a:buNone/>
                      </a:pPr>
                      <a:r>
                        <a:rPr lang="en" b="1">
                          <a:solidFill>
                            <a:schemeClr val="lt1"/>
                          </a:solidFill>
                          <a:latin typeface="IBM Plex Sans"/>
                          <a:ea typeface="IBM Plex Sans"/>
                          <a:cs typeface="IBM Plex Sans"/>
                          <a:sym typeface="IBM Plex Sans"/>
                        </a:rPr>
                        <a:t>Naive</a:t>
                      </a:r>
                      <a:endParaRPr b="1">
                        <a:solidFill>
                          <a:schemeClr val="lt1"/>
                        </a:solidFill>
                        <a:latin typeface="IBM Plex Sans"/>
                        <a:ea typeface="IBM Plex Sans"/>
                        <a:cs typeface="IBM Plex Sans"/>
                        <a:sym typeface="IBM Plex Sans"/>
                      </a:endParaRPr>
                    </a:p>
                  </a:txBody>
                  <a:tcPr marL="91425" marR="91425" marT="68575" marB="68575" anchor="ctr">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solidFill>
                      <a:srgbClr val="040F20">
                        <a:alpha val="49720"/>
                      </a:srgbClr>
                    </a:solidFill>
                  </a:tcPr>
                </a:tc>
                <a:tc>
                  <a:txBody>
                    <a:bodyPr/>
                    <a:lstStyle/>
                    <a:p>
                      <a:pPr marL="0" lvl="0" indent="0" algn="ctr" rtl="0">
                        <a:spcBef>
                          <a:spcPts val="0"/>
                        </a:spcBef>
                        <a:spcAft>
                          <a:spcPts val="0"/>
                        </a:spcAft>
                        <a:buNone/>
                      </a:pPr>
                      <a:r>
                        <a:rPr lang="en" sz="1800">
                          <a:solidFill>
                            <a:schemeClr val="lt1"/>
                          </a:solidFill>
                          <a:latin typeface="IBM Plex Sans"/>
                          <a:ea typeface="IBM Plex Sans"/>
                          <a:cs typeface="IBM Plex Sans"/>
                          <a:sym typeface="IBM Plex Sans"/>
                        </a:rPr>
                        <a:t>34.3</a:t>
                      </a:r>
                      <a:endParaRPr sz="1800">
                        <a:solidFill>
                          <a:schemeClr val="lt1"/>
                        </a:solidFill>
                        <a:latin typeface="IBM Plex Sans"/>
                        <a:ea typeface="IBM Plex Sans"/>
                        <a:cs typeface="IBM Plex Sans"/>
                        <a:sym typeface="IBM Plex Sans"/>
                      </a:endParaRPr>
                    </a:p>
                  </a:txBody>
                  <a:tcPr marL="91425" marR="91425" marT="68575" marB="68575" anchor="ctr">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solidFill>
                      <a:srgbClr val="040F20">
                        <a:alpha val="49720"/>
                      </a:srgbClr>
                    </a:solidFill>
                  </a:tcPr>
                </a:tc>
                <a:tc>
                  <a:txBody>
                    <a:bodyPr/>
                    <a:lstStyle/>
                    <a:p>
                      <a:pPr marL="0" lvl="0" indent="0" algn="ctr" rtl="0">
                        <a:spcBef>
                          <a:spcPts val="0"/>
                        </a:spcBef>
                        <a:spcAft>
                          <a:spcPts val="0"/>
                        </a:spcAft>
                        <a:buNone/>
                      </a:pPr>
                      <a:r>
                        <a:rPr lang="en" sz="1800">
                          <a:solidFill>
                            <a:schemeClr val="lt1"/>
                          </a:solidFill>
                          <a:latin typeface="IBM Plex Sans"/>
                          <a:ea typeface="IBM Plex Sans"/>
                          <a:cs typeface="IBM Plex Sans"/>
                          <a:sym typeface="IBM Plex Sans"/>
                        </a:rPr>
                        <a:t>1040</a:t>
                      </a:r>
                      <a:endParaRPr sz="1800">
                        <a:solidFill>
                          <a:schemeClr val="lt1"/>
                        </a:solidFill>
                        <a:latin typeface="IBM Plex Sans"/>
                        <a:ea typeface="IBM Plex Sans"/>
                        <a:cs typeface="IBM Plex Sans"/>
                        <a:sym typeface="IBM Plex Sans"/>
                      </a:endParaRPr>
                    </a:p>
                  </a:txBody>
                  <a:tcPr marL="91425" marR="91425" marT="68575" marB="68575" anchor="ctr">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solidFill>
                      <a:srgbClr val="040F20">
                        <a:alpha val="49720"/>
                      </a:srgbClr>
                    </a:solidFill>
                  </a:tcPr>
                </a:tc>
                <a:tc>
                  <a:txBody>
                    <a:bodyPr/>
                    <a:lstStyle/>
                    <a:p>
                      <a:pPr marL="0" lvl="0" indent="0" algn="ctr" rtl="0">
                        <a:spcBef>
                          <a:spcPts val="0"/>
                        </a:spcBef>
                        <a:spcAft>
                          <a:spcPts val="0"/>
                        </a:spcAft>
                        <a:buNone/>
                      </a:pPr>
                      <a:r>
                        <a:rPr lang="en" sz="1800">
                          <a:solidFill>
                            <a:srgbClr val="FFFF00"/>
                          </a:solidFill>
                          <a:latin typeface="IBM Plex Sans"/>
                          <a:ea typeface="IBM Plex Sans"/>
                          <a:cs typeface="IBM Plex Sans"/>
                          <a:sym typeface="IBM Plex Sans"/>
                        </a:rPr>
                        <a:t>32.2€</a:t>
                      </a:r>
                      <a:endParaRPr sz="1800">
                        <a:solidFill>
                          <a:srgbClr val="FFFF00"/>
                        </a:solidFill>
                        <a:latin typeface="IBM Plex Sans"/>
                        <a:ea typeface="IBM Plex Sans"/>
                        <a:cs typeface="IBM Plex Sans"/>
                        <a:sym typeface="IBM Plex Sans"/>
                      </a:endParaRPr>
                    </a:p>
                  </a:txBody>
                  <a:tcPr marL="91425" marR="91425" marT="68575" marB="68575" anchor="ctr">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solidFill>
                      <a:srgbClr val="040F20">
                        <a:alpha val="49720"/>
                      </a:srgbClr>
                    </a:solidFill>
                  </a:tcPr>
                </a:tc>
                <a:extLst>
                  <a:ext uri="{0D108BD9-81ED-4DB2-BD59-A6C34878D82A}">
                    <a16:rowId xmlns:a16="http://schemas.microsoft.com/office/drawing/2014/main" val="10004"/>
                  </a:ext>
                </a:extLst>
              </a:tr>
            </a:tbl>
          </a:graphicData>
        </a:graphic>
      </p:graphicFrame>
      <p:grpSp>
        <p:nvGrpSpPr>
          <p:cNvPr id="4590" name="Google Shape;4590;p38"/>
          <p:cNvGrpSpPr/>
          <p:nvPr/>
        </p:nvGrpSpPr>
        <p:grpSpPr>
          <a:xfrm>
            <a:off x="8287396" y="413416"/>
            <a:ext cx="536592" cy="461989"/>
            <a:chOff x="4610450" y="3703750"/>
            <a:chExt cx="453050" cy="332175"/>
          </a:xfrm>
        </p:grpSpPr>
        <p:sp>
          <p:nvSpPr>
            <p:cNvPr id="4591" name="Google Shape;4591;p38"/>
            <p:cNvSpPr/>
            <p:nvPr/>
          </p:nvSpPr>
          <p:spPr>
            <a:xfrm>
              <a:off x="4610450" y="3703750"/>
              <a:ext cx="453050" cy="332175"/>
            </a:xfrm>
            <a:custGeom>
              <a:avLst/>
              <a:gdLst/>
              <a:ahLst/>
              <a:cxnLst/>
              <a:rect l="l" t="t" r="r" b="b"/>
              <a:pathLst>
                <a:path w="18122" h="13287" extrusionOk="0">
                  <a:moveTo>
                    <a:pt x="366" y="0"/>
                  </a:moveTo>
                  <a:lnTo>
                    <a:pt x="293" y="49"/>
                  </a:lnTo>
                  <a:lnTo>
                    <a:pt x="195" y="74"/>
                  </a:lnTo>
                  <a:lnTo>
                    <a:pt x="122" y="147"/>
                  </a:lnTo>
                  <a:lnTo>
                    <a:pt x="73" y="220"/>
                  </a:lnTo>
                  <a:lnTo>
                    <a:pt x="25" y="293"/>
                  </a:lnTo>
                  <a:lnTo>
                    <a:pt x="0" y="391"/>
                  </a:lnTo>
                  <a:lnTo>
                    <a:pt x="0" y="489"/>
                  </a:lnTo>
                  <a:lnTo>
                    <a:pt x="0" y="12798"/>
                  </a:lnTo>
                  <a:lnTo>
                    <a:pt x="0" y="12896"/>
                  </a:lnTo>
                  <a:lnTo>
                    <a:pt x="25" y="12993"/>
                  </a:lnTo>
                  <a:lnTo>
                    <a:pt x="73" y="13067"/>
                  </a:lnTo>
                  <a:lnTo>
                    <a:pt x="122" y="13140"/>
                  </a:lnTo>
                  <a:lnTo>
                    <a:pt x="195" y="13213"/>
                  </a:lnTo>
                  <a:lnTo>
                    <a:pt x="293" y="13238"/>
                  </a:lnTo>
                  <a:lnTo>
                    <a:pt x="366" y="13287"/>
                  </a:lnTo>
                  <a:lnTo>
                    <a:pt x="17756" y="13287"/>
                  </a:lnTo>
                  <a:lnTo>
                    <a:pt x="17829" y="13238"/>
                  </a:lnTo>
                  <a:lnTo>
                    <a:pt x="17927" y="13213"/>
                  </a:lnTo>
                  <a:lnTo>
                    <a:pt x="18000" y="13140"/>
                  </a:lnTo>
                  <a:lnTo>
                    <a:pt x="18049" y="13067"/>
                  </a:lnTo>
                  <a:lnTo>
                    <a:pt x="18098" y="12993"/>
                  </a:lnTo>
                  <a:lnTo>
                    <a:pt x="18122" y="12896"/>
                  </a:lnTo>
                  <a:lnTo>
                    <a:pt x="18122" y="12798"/>
                  </a:lnTo>
                  <a:lnTo>
                    <a:pt x="18122" y="12700"/>
                  </a:lnTo>
                  <a:lnTo>
                    <a:pt x="18098" y="12603"/>
                  </a:lnTo>
                  <a:lnTo>
                    <a:pt x="18049" y="12529"/>
                  </a:lnTo>
                  <a:lnTo>
                    <a:pt x="18000" y="12456"/>
                  </a:lnTo>
                  <a:lnTo>
                    <a:pt x="17927" y="12383"/>
                  </a:lnTo>
                  <a:lnTo>
                    <a:pt x="17829" y="12358"/>
                  </a:lnTo>
                  <a:lnTo>
                    <a:pt x="17756" y="12310"/>
                  </a:lnTo>
                  <a:lnTo>
                    <a:pt x="977" y="12310"/>
                  </a:lnTo>
                  <a:lnTo>
                    <a:pt x="977" y="489"/>
                  </a:lnTo>
                  <a:lnTo>
                    <a:pt x="953" y="391"/>
                  </a:lnTo>
                  <a:lnTo>
                    <a:pt x="928" y="293"/>
                  </a:lnTo>
                  <a:lnTo>
                    <a:pt x="879" y="220"/>
                  </a:lnTo>
                  <a:lnTo>
                    <a:pt x="830" y="147"/>
                  </a:lnTo>
                  <a:lnTo>
                    <a:pt x="757" y="74"/>
                  </a:lnTo>
                  <a:lnTo>
                    <a:pt x="660" y="49"/>
                  </a:lnTo>
                  <a:lnTo>
                    <a:pt x="58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2" name="Google Shape;4592;p38"/>
            <p:cNvSpPr/>
            <p:nvPr/>
          </p:nvSpPr>
          <p:spPr>
            <a:xfrm>
              <a:off x="4642200" y="3730000"/>
              <a:ext cx="389550" cy="249150"/>
            </a:xfrm>
            <a:custGeom>
              <a:avLst/>
              <a:gdLst/>
              <a:ahLst/>
              <a:cxnLst/>
              <a:rect l="l" t="t" r="r" b="b"/>
              <a:pathLst>
                <a:path w="15582" h="9966" extrusionOk="0">
                  <a:moveTo>
                    <a:pt x="14752" y="1"/>
                  </a:moveTo>
                  <a:lnTo>
                    <a:pt x="14629" y="49"/>
                  </a:lnTo>
                  <a:lnTo>
                    <a:pt x="14507" y="98"/>
                  </a:lnTo>
                  <a:lnTo>
                    <a:pt x="14410" y="196"/>
                  </a:lnTo>
                  <a:lnTo>
                    <a:pt x="14336" y="294"/>
                  </a:lnTo>
                  <a:lnTo>
                    <a:pt x="14263" y="416"/>
                  </a:lnTo>
                  <a:lnTo>
                    <a:pt x="14239" y="538"/>
                  </a:lnTo>
                  <a:lnTo>
                    <a:pt x="14214" y="684"/>
                  </a:lnTo>
                  <a:lnTo>
                    <a:pt x="14239" y="831"/>
                  </a:lnTo>
                  <a:lnTo>
                    <a:pt x="14288" y="1002"/>
                  </a:lnTo>
                  <a:lnTo>
                    <a:pt x="11308" y="4372"/>
                  </a:lnTo>
                  <a:lnTo>
                    <a:pt x="11161" y="4323"/>
                  </a:lnTo>
                  <a:lnTo>
                    <a:pt x="11015" y="4299"/>
                  </a:lnTo>
                  <a:lnTo>
                    <a:pt x="10844" y="4323"/>
                  </a:lnTo>
                  <a:lnTo>
                    <a:pt x="10087" y="3005"/>
                  </a:lnTo>
                  <a:lnTo>
                    <a:pt x="10160" y="2907"/>
                  </a:lnTo>
                  <a:lnTo>
                    <a:pt x="10209" y="2809"/>
                  </a:lnTo>
                  <a:lnTo>
                    <a:pt x="10233" y="2687"/>
                  </a:lnTo>
                  <a:lnTo>
                    <a:pt x="10233" y="2565"/>
                  </a:lnTo>
                  <a:lnTo>
                    <a:pt x="10233" y="2418"/>
                  </a:lnTo>
                  <a:lnTo>
                    <a:pt x="10184" y="2296"/>
                  </a:lnTo>
                  <a:lnTo>
                    <a:pt x="10136" y="2174"/>
                  </a:lnTo>
                  <a:lnTo>
                    <a:pt x="10038" y="2077"/>
                  </a:lnTo>
                  <a:lnTo>
                    <a:pt x="9940" y="2003"/>
                  </a:lnTo>
                  <a:lnTo>
                    <a:pt x="9818" y="1930"/>
                  </a:lnTo>
                  <a:lnTo>
                    <a:pt x="9696" y="1906"/>
                  </a:lnTo>
                  <a:lnTo>
                    <a:pt x="9549" y="1881"/>
                  </a:lnTo>
                  <a:lnTo>
                    <a:pt x="9427" y="1906"/>
                  </a:lnTo>
                  <a:lnTo>
                    <a:pt x="9281" y="1930"/>
                  </a:lnTo>
                  <a:lnTo>
                    <a:pt x="9183" y="2003"/>
                  </a:lnTo>
                  <a:lnTo>
                    <a:pt x="9085" y="2077"/>
                  </a:lnTo>
                  <a:lnTo>
                    <a:pt x="8988" y="2174"/>
                  </a:lnTo>
                  <a:lnTo>
                    <a:pt x="8939" y="2296"/>
                  </a:lnTo>
                  <a:lnTo>
                    <a:pt x="8890" y="2418"/>
                  </a:lnTo>
                  <a:lnTo>
                    <a:pt x="8866" y="2565"/>
                  </a:lnTo>
                  <a:lnTo>
                    <a:pt x="8890" y="2663"/>
                  </a:lnTo>
                  <a:lnTo>
                    <a:pt x="8914" y="2785"/>
                  </a:lnTo>
                  <a:lnTo>
                    <a:pt x="8939" y="2883"/>
                  </a:lnTo>
                  <a:lnTo>
                    <a:pt x="8988" y="2956"/>
                  </a:lnTo>
                  <a:lnTo>
                    <a:pt x="6521" y="6668"/>
                  </a:lnTo>
                  <a:lnTo>
                    <a:pt x="6399" y="6644"/>
                  </a:lnTo>
                  <a:lnTo>
                    <a:pt x="6130" y="6644"/>
                  </a:lnTo>
                  <a:lnTo>
                    <a:pt x="5959" y="6717"/>
                  </a:lnTo>
                  <a:lnTo>
                    <a:pt x="4714" y="5398"/>
                  </a:lnTo>
                  <a:lnTo>
                    <a:pt x="4763" y="5252"/>
                  </a:lnTo>
                  <a:lnTo>
                    <a:pt x="4763" y="5105"/>
                  </a:lnTo>
                  <a:lnTo>
                    <a:pt x="4763" y="4958"/>
                  </a:lnTo>
                  <a:lnTo>
                    <a:pt x="4714" y="4836"/>
                  </a:lnTo>
                  <a:lnTo>
                    <a:pt x="4665" y="4714"/>
                  </a:lnTo>
                  <a:lnTo>
                    <a:pt x="4567" y="4617"/>
                  </a:lnTo>
                  <a:lnTo>
                    <a:pt x="4470" y="4543"/>
                  </a:lnTo>
                  <a:lnTo>
                    <a:pt x="4347" y="4470"/>
                  </a:lnTo>
                  <a:lnTo>
                    <a:pt x="4225" y="4446"/>
                  </a:lnTo>
                  <a:lnTo>
                    <a:pt x="4079" y="4421"/>
                  </a:lnTo>
                  <a:lnTo>
                    <a:pt x="3957" y="4446"/>
                  </a:lnTo>
                  <a:lnTo>
                    <a:pt x="3810" y="4470"/>
                  </a:lnTo>
                  <a:lnTo>
                    <a:pt x="3712" y="4543"/>
                  </a:lnTo>
                  <a:lnTo>
                    <a:pt x="3615" y="4617"/>
                  </a:lnTo>
                  <a:lnTo>
                    <a:pt x="3517" y="4714"/>
                  </a:lnTo>
                  <a:lnTo>
                    <a:pt x="3468" y="4836"/>
                  </a:lnTo>
                  <a:lnTo>
                    <a:pt x="3419" y="4958"/>
                  </a:lnTo>
                  <a:lnTo>
                    <a:pt x="3395" y="5105"/>
                  </a:lnTo>
                  <a:lnTo>
                    <a:pt x="3419" y="5276"/>
                  </a:lnTo>
                  <a:lnTo>
                    <a:pt x="3493" y="5447"/>
                  </a:lnTo>
                  <a:lnTo>
                    <a:pt x="49" y="9574"/>
                  </a:lnTo>
                  <a:lnTo>
                    <a:pt x="0" y="9648"/>
                  </a:lnTo>
                  <a:lnTo>
                    <a:pt x="0" y="9745"/>
                  </a:lnTo>
                  <a:lnTo>
                    <a:pt x="25" y="9843"/>
                  </a:lnTo>
                  <a:lnTo>
                    <a:pt x="98" y="9916"/>
                  </a:lnTo>
                  <a:lnTo>
                    <a:pt x="171" y="9965"/>
                  </a:lnTo>
                  <a:lnTo>
                    <a:pt x="244" y="9965"/>
                  </a:lnTo>
                  <a:lnTo>
                    <a:pt x="342" y="9941"/>
                  </a:lnTo>
                  <a:lnTo>
                    <a:pt x="440" y="9892"/>
                  </a:lnTo>
                  <a:lnTo>
                    <a:pt x="3859" y="5740"/>
                  </a:lnTo>
                  <a:lnTo>
                    <a:pt x="3981" y="5789"/>
                  </a:lnTo>
                  <a:lnTo>
                    <a:pt x="4079" y="5789"/>
                  </a:lnTo>
                  <a:lnTo>
                    <a:pt x="4225" y="5764"/>
                  </a:lnTo>
                  <a:lnTo>
                    <a:pt x="4347" y="5740"/>
                  </a:lnTo>
                  <a:lnTo>
                    <a:pt x="5642" y="7083"/>
                  </a:lnTo>
                  <a:lnTo>
                    <a:pt x="5617" y="7205"/>
                  </a:lnTo>
                  <a:lnTo>
                    <a:pt x="5617" y="7328"/>
                  </a:lnTo>
                  <a:lnTo>
                    <a:pt x="5617" y="7450"/>
                  </a:lnTo>
                  <a:lnTo>
                    <a:pt x="5666" y="7572"/>
                  </a:lnTo>
                  <a:lnTo>
                    <a:pt x="5740" y="7694"/>
                  </a:lnTo>
                  <a:lnTo>
                    <a:pt x="5813" y="7792"/>
                  </a:lnTo>
                  <a:lnTo>
                    <a:pt x="5910" y="7889"/>
                  </a:lnTo>
                  <a:lnTo>
                    <a:pt x="6033" y="7938"/>
                  </a:lnTo>
                  <a:lnTo>
                    <a:pt x="6155" y="7987"/>
                  </a:lnTo>
                  <a:lnTo>
                    <a:pt x="6301" y="8011"/>
                  </a:lnTo>
                  <a:lnTo>
                    <a:pt x="6448" y="7987"/>
                  </a:lnTo>
                  <a:lnTo>
                    <a:pt x="6570" y="7938"/>
                  </a:lnTo>
                  <a:lnTo>
                    <a:pt x="6692" y="7889"/>
                  </a:lnTo>
                  <a:lnTo>
                    <a:pt x="6790" y="7792"/>
                  </a:lnTo>
                  <a:lnTo>
                    <a:pt x="6863" y="7694"/>
                  </a:lnTo>
                  <a:lnTo>
                    <a:pt x="6936" y="7572"/>
                  </a:lnTo>
                  <a:lnTo>
                    <a:pt x="6961" y="7450"/>
                  </a:lnTo>
                  <a:lnTo>
                    <a:pt x="6985" y="7328"/>
                  </a:lnTo>
                  <a:lnTo>
                    <a:pt x="6961" y="7132"/>
                  </a:lnTo>
                  <a:lnTo>
                    <a:pt x="6887" y="6986"/>
                  </a:lnTo>
                  <a:lnTo>
                    <a:pt x="9403" y="3224"/>
                  </a:lnTo>
                  <a:lnTo>
                    <a:pt x="9549" y="3249"/>
                  </a:lnTo>
                  <a:lnTo>
                    <a:pt x="9647" y="3249"/>
                  </a:lnTo>
                  <a:lnTo>
                    <a:pt x="10429" y="4617"/>
                  </a:lnTo>
                  <a:lnTo>
                    <a:pt x="10355" y="4788"/>
                  </a:lnTo>
                  <a:lnTo>
                    <a:pt x="10331" y="4885"/>
                  </a:lnTo>
                  <a:lnTo>
                    <a:pt x="10331" y="4983"/>
                  </a:lnTo>
                  <a:lnTo>
                    <a:pt x="10331" y="5129"/>
                  </a:lnTo>
                  <a:lnTo>
                    <a:pt x="10380" y="5252"/>
                  </a:lnTo>
                  <a:lnTo>
                    <a:pt x="10429" y="5374"/>
                  </a:lnTo>
                  <a:lnTo>
                    <a:pt x="10526" y="5471"/>
                  </a:lnTo>
                  <a:lnTo>
                    <a:pt x="10624" y="5569"/>
                  </a:lnTo>
                  <a:lnTo>
                    <a:pt x="10746" y="5618"/>
                  </a:lnTo>
                  <a:lnTo>
                    <a:pt x="10868" y="5667"/>
                  </a:lnTo>
                  <a:lnTo>
                    <a:pt x="11137" y="5667"/>
                  </a:lnTo>
                  <a:lnTo>
                    <a:pt x="11284" y="5618"/>
                  </a:lnTo>
                  <a:lnTo>
                    <a:pt x="11381" y="5569"/>
                  </a:lnTo>
                  <a:lnTo>
                    <a:pt x="11479" y="5471"/>
                  </a:lnTo>
                  <a:lnTo>
                    <a:pt x="11577" y="5374"/>
                  </a:lnTo>
                  <a:lnTo>
                    <a:pt x="11625" y="5252"/>
                  </a:lnTo>
                  <a:lnTo>
                    <a:pt x="11674" y="5129"/>
                  </a:lnTo>
                  <a:lnTo>
                    <a:pt x="11699" y="4983"/>
                  </a:lnTo>
                  <a:lnTo>
                    <a:pt x="11674" y="4861"/>
                  </a:lnTo>
                  <a:lnTo>
                    <a:pt x="11650" y="4739"/>
                  </a:lnTo>
                  <a:lnTo>
                    <a:pt x="14654" y="1319"/>
                  </a:lnTo>
                  <a:lnTo>
                    <a:pt x="14776" y="1344"/>
                  </a:lnTo>
                  <a:lnTo>
                    <a:pt x="14898" y="1368"/>
                  </a:lnTo>
                  <a:lnTo>
                    <a:pt x="15045" y="1344"/>
                  </a:lnTo>
                  <a:lnTo>
                    <a:pt x="15167" y="1295"/>
                  </a:lnTo>
                  <a:lnTo>
                    <a:pt x="15289" y="1246"/>
                  </a:lnTo>
                  <a:lnTo>
                    <a:pt x="15387" y="1148"/>
                  </a:lnTo>
                  <a:lnTo>
                    <a:pt x="15460" y="1051"/>
                  </a:lnTo>
                  <a:lnTo>
                    <a:pt x="15533" y="953"/>
                  </a:lnTo>
                  <a:lnTo>
                    <a:pt x="15558" y="807"/>
                  </a:lnTo>
                  <a:lnTo>
                    <a:pt x="15582" y="684"/>
                  </a:lnTo>
                  <a:lnTo>
                    <a:pt x="15558" y="538"/>
                  </a:lnTo>
                  <a:lnTo>
                    <a:pt x="15533" y="416"/>
                  </a:lnTo>
                  <a:lnTo>
                    <a:pt x="15460" y="294"/>
                  </a:lnTo>
                  <a:lnTo>
                    <a:pt x="15387" y="196"/>
                  </a:lnTo>
                  <a:lnTo>
                    <a:pt x="15289" y="98"/>
                  </a:lnTo>
                  <a:lnTo>
                    <a:pt x="15167" y="49"/>
                  </a:lnTo>
                  <a:lnTo>
                    <a:pt x="1504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93" name="Google Shape;4593;p38"/>
          <p:cNvSpPr txBox="1"/>
          <p:nvPr/>
        </p:nvSpPr>
        <p:spPr>
          <a:xfrm>
            <a:off x="8794650" y="4811000"/>
            <a:ext cx="349200" cy="332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sz="800">
                <a:solidFill>
                  <a:srgbClr val="FFFFFF"/>
                </a:solidFill>
                <a:latin typeface="Titillium Web"/>
                <a:ea typeface="Titillium Web"/>
                <a:cs typeface="Titillium Web"/>
                <a:sym typeface="Titillium Web"/>
              </a:rPr>
              <a:t>26</a:t>
            </a:fld>
            <a:endParaRPr sz="800">
              <a:solidFill>
                <a:srgbClr val="FFFFFF"/>
              </a:solidFill>
              <a:latin typeface="Titillium Web"/>
              <a:ea typeface="Titillium Web"/>
              <a:cs typeface="Titillium Web"/>
              <a:sym typeface="Titillium Web"/>
            </a:endParaRPr>
          </a:p>
        </p:txBody>
      </p:sp>
      <p:pic>
        <p:nvPicPr>
          <p:cNvPr id="4594" name="Google Shape;4594;p38"/>
          <p:cNvPicPr preferRelativeResize="0"/>
          <p:nvPr/>
        </p:nvPicPr>
        <p:blipFill>
          <a:blip r:embed="rId3">
            <a:alphaModFix/>
          </a:blip>
          <a:stretch>
            <a:fillRect/>
          </a:stretch>
        </p:blipFill>
        <p:spPr>
          <a:xfrm>
            <a:off x="8482950" y="4863696"/>
            <a:ext cx="311700" cy="2270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598"/>
        <p:cNvGrpSpPr/>
        <p:nvPr/>
      </p:nvGrpSpPr>
      <p:grpSpPr>
        <a:xfrm>
          <a:off x="0" y="0"/>
          <a:ext cx="0" cy="0"/>
          <a:chOff x="0" y="0"/>
          <a:chExt cx="0" cy="0"/>
        </a:xfrm>
      </p:grpSpPr>
      <p:sp>
        <p:nvSpPr>
          <p:cNvPr id="4599" name="Google Shape;4599;p39"/>
          <p:cNvSpPr txBox="1">
            <a:spLocks noGrp="1"/>
          </p:cNvSpPr>
          <p:nvPr>
            <p:ph type="body" idx="1"/>
          </p:nvPr>
        </p:nvSpPr>
        <p:spPr>
          <a:xfrm>
            <a:off x="787200" y="1494625"/>
            <a:ext cx="6718200" cy="2854800"/>
          </a:xfrm>
          <a:prstGeom prst="rect">
            <a:avLst/>
          </a:prstGeom>
        </p:spPr>
        <p:txBody>
          <a:bodyPr spcFirstLastPara="1" wrap="square" lIns="0" tIns="0" rIns="0" bIns="0" anchor="t" anchorCtr="0">
            <a:noAutofit/>
          </a:bodyPr>
          <a:lstStyle/>
          <a:p>
            <a:pPr marL="457200" lvl="0" indent="-342900" algn="l" rtl="0">
              <a:lnSpc>
                <a:spcPct val="100000"/>
              </a:lnSpc>
              <a:spcBef>
                <a:spcPts val="0"/>
              </a:spcBef>
              <a:spcAft>
                <a:spcPts val="0"/>
              </a:spcAft>
              <a:buSzPts val="1800"/>
              <a:buChar char="-"/>
            </a:pPr>
            <a:r>
              <a:rPr lang="en" sz="1800"/>
              <a:t>ROI needs to outperform WACC for the model to make sense</a:t>
            </a:r>
            <a:endParaRPr sz="1800"/>
          </a:p>
          <a:p>
            <a:pPr marL="0" lvl="0" indent="0" algn="l" rtl="0">
              <a:lnSpc>
                <a:spcPct val="100000"/>
              </a:lnSpc>
              <a:spcBef>
                <a:spcPts val="0"/>
              </a:spcBef>
              <a:spcAft>
                <a:spcPts val="0"/>
              </a:spcAft>
              <a:buNone/>
            </a:pPr>
            <a:endParaRPr sz="1800"/>
          </a:p>
          <a:p>
            <a:pPr marL="457200" lvl="0" indent="-342900" algn="l" rtl="0">
              <a:lnSpc>
                <a:spcPct val="100000"/>
              </a:lnSpc>
              <a:spcBef>
                <a:spcPts val="0"/>
              </a:spcBef>
              <a:spcAft>
                <a:spcPts val="0"/>
              </a:spcAft>
              <a:buSzPts val="1800"/>
              <a:buChar char="-"/>
            </a:pPr>
            <a:r>
              <a:rPr lang="en" sz="1800"/>
              <a:t>ROI Calculations:</a:t>
            </a:r>
            <a:endParaRPr sz="1800"/>
          </a:p>
          <a:p>
            <a:pPr marL="914400" lvl="1" indent="-342900" algn="l" rtl="0">
              <a:lnSpc>
                <a:spcPct val="100000"/>
              </a:lnSpc>
              <a:spcBef>
                <a:spcPts val="0"/>
              </a:spcBef>
              <a:spcAft>
                <a:spcPts val="0"/>
              </a:spcAft>
              <a:buSzPts val="1800"/>
              <a:buChar char="-"/>
            </a:pPr>
            <a:r>
              <a:rPr lang="en" sz="1800"/>
              <a:t>Cost - investments into data and modeling</a:t>
            </a:r>
            <a:endParaRPr sz="1800"/>
          </a:p>
          <a:p>
            <a:pPr marL="914400" lvl="1" indent="-342900" algn="l" rtl="0">
              <a:lnSpc>
                <a:spcPct val="100000"/>
              </a:lnSpc>
              <a:spcBef>
                <a:spcPts val="0"/>
              </a:spcBef>
              <a:spcAft>
                <a:spcPts val="0"/>
              </a:spcAft>
              <a:buSzPts val="1800"/>
              <a:buChar char="-"/>
            </a:pPr>
            <a:r>
              <a:rPr lang="en" sz="1800"/>
              <a:t>Revenue - various methods (e.g. ad revenue)</a:t>
            </a:r>
            <a:endParaRPr sz="1800"/>
          </a:p>
          <a:p>
            <a:pPr marL="0" lvl="0" indent="0" algn="l" rtl="0">
              <a:lnSpc>
                <a:spcPct val="100000"/>
              </a:lnSpc>
              <a:spcBef>
                <a:spcPts val="0"/>
              </a:spcBef>
              <a:spcAft>
                <a:spcPts val="0"/>
              </a:spcAft>
              <a:buNone/>
            </a:pPr>
            <a:endParaRPr sz="1800"/>
          </a:p>
          <a:p>
            <a:pPr marL="457200" lvl="0" indent="-342900" algn="l" rtl="0">
              <a:lnSpc>
                <a:spcPct val="100000"/>
              </a:lnSpc>
              <a:spcBef>
                <a:spcPts val="0"/>
              </a:spcBef>
              <a:spcAft>
                <a:spcPts val="0"/>
              </a:spcAft>
              <a:buSzPts val="1800"/>
              <a:buChar char="-"/>
            </a:pPr>
            <a:r>
              <a:rPr lang="en" sz="1800"/>
              <a:t>Selling Points: </a:t>
            </a:r>
            <a:endParaRPr sz="1800"/>
          </a:p>
          <a:p>
            <a:pPr marL="914400" lvl="0" indent="-342900" algn="l" rtl="0">
              <a:lnSpc>
                <a:spcPct val="100000"/>
              </a:lnSpc>
              <a:spcBef>
                <a:spcPts val="0"/>
              </a:spcBef>
              <a:spcAft>
                <a:spcPts val="0"/>
              </a:spcAft>
              <a:buSzPts val="1800"/>
              <a:buAutoNum type="arabicPeriod"/>
            </a:pPr>
            <a:r>
              <a:rPr lang="en" sz="1800"/>
              <a:t>More accurate than “guess” or “experience” </a:t>
            </a:r>
            <a:endParaRPr sz="1800"/>
          </a:p>
          <a:p>
            <a:pPr marL="914400" lvl="0" indent="-342900" algn="l" rtl="0">
              <a:lnSpc>
                <a:spcPct val="100000"/>
              </a:lnSpc>
              <a:spcBef>
                <a:spcPts val="0"/>
              </a:spcBef>
              <a:spcAft>
                <a:spcPts val="0"/>
              </a:spcAft>
              <a:buSzPts val="1800"/>
              <a:buAutoNum type="arabicPeriod"/>
            </a:pPr>
            <a:r>
              <a:rPr lang="en" sz="1800"/>
              <a:t>No conflict of interest compared to other parties that also do pricing for companies</a:t>
            </a:r>
            <a:endParaRPr sz="1800"/>
          </a:p>
        </p:txBody>
      </p:sp>
      <p:sp>
        <p:nvSpPr>
          <p:cNvPr id="4600" name="Google Shape;4600;p39"/>
          <p:cNvSpPr txBox="1">
            <a:spLocks noGrp="1"/>
          </p:cNvSpPr>
          <p:nvPr>
            <p:ph type="title"/>
          </p:nvPr>
        </p:nvSpPr>
        <p:spPr>
          <a:xfrm>
            <a:off x="787200" y="714800"/>
            <a:ext cx="6718200" cy="485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Projected Improvement/Benefit</a:t>
            </a:r>
            <a:endParaRPr/>
          </a:p>
        </p:txBody>
      </p:sp>
      <p:grpSp>
        <p:nvGrpSpPr>
          <p:cNvPr id="4601" name="Google Shape;4601;p39"/>
          <p:cNvGrpSpPr/>
          <p:nvPr/>
        </p:nvGrpSpPr>
        <p:grpSpPr>
          <a:xfrm>
            <a:off x="8287396" y="413416"/>
            <a:ext cx="536592" cy="461989"/>
            <a:chOff x="4610450" y="3703750"/>
            <a:chExt cx="453050" cy="332175"/>
          </a:xfrm>
        </p:grpSpPr>
        <p:sp>
          <p:nvSpPr>
            <p:cNvPr id="4602" name="Google Shape;4602;p39"/>
            <p:cNvSpPr/>
            <p:nvPr/>
          </p:nvSpPr>
          <p:spPr>
            <a:xfrm>
              <a:off x="4610450" y="3703750"/>
              <a:ext cx="453050" cy="332175"/>
            </a:xfrm>
            <a:custGeom>
              <a:avLst/>
              <a:gdLst/>
              <a:ahLst/>
              <a:cxnLst/>
              <a:rect l="l" t="t" r="r" b="b"/>
              <a:pathLst>
                <a:path w="18122" h="13287" extrusionOk="0">
                  <a:moveTo>
                    <a:pt x="366" y="0"/>
                  </a:moveTo>
                  <a:lnTo>
                    <a:pt x="293" y="49"/>
                  </a:lnTo>
                  <a:lnTo>
                    <a:pt x="195" y="74"/>
                  </a:lnTo>
                  <a:lnTo>
                    <a:pt x="122" y="147"/>
                  </a:lnTo>
                  <a:lnTo>
                    <a:pt x="73" y="220"/>
                  </a:lnTo>
                  <a:lnTo>
                    <a:pt x="25" y="293"/>
                  </a:lnTo>
                  <a:lnTo>
                    <a:pt x="0" y="391"/>
                  </a:lnTo>
                  <a:lnTo>
                    <a:pt x="0" y="489"/>
                  </a:lnTo>
                  <a:lnTo>
                    <a:pt x="0" y="12798"/>
                  </a:lnTo>
                  <a:lnTo>
                    <a:pt x="0" y="12896"/>
                  </a:lnTo>
                  <a:lnTo>
                    <a:pt x="25" y="12993"/>
                  </a:lnTo>
                  <a:lnTo>
                    <a:pt x="73" y="13067"/>
                  </a:lnTo>
                  <a:lnTo>
                    <a:pt x="122" y="13140"/>
                  </a:lnTo>
                  <a:lnTo>
                    <a:pt x="195" y="13213"/>
                  </a:lnTo>
                  <a:lnTo>
                    <a:pt x="293" y="13238"/>
                  </a:lnTo>
                  <a:lnTo>
                    <a:pt x="366" y="13287"/>
                  </a:lnTo>
                  <a:lnTo>
                    <a:pt x="17756" y="13287"/>
                  </a:lnTo>
                  <a:lnTo>
                    <a:pt x="17829" y="13238"/>
                  </a:lnTo>
                  <a:lnTo>
                    <a:pt x="17927" y="13213"/>
                  </a:lnTo>
                  <a:lnTo>
                    <a:pt x="18000" y="13140"/>
                  </a:lnTo>
                  <a:lnTo>
                    <a:pt x="18049" y="13067"/>
                  </a:lnTo>
                  <a:lnTo>
                    <a:pt x="18098" y="12993"/>
                  </a:lnTo>
                  <a:lnTo>
                    <a:pt x="18122" y="12896"/>
                  </a:lnTo>
                  <a:lnTo>
                    <a:pt x="18122" y="12798"/>
                  </a:lnTo>
                  <a:lnTo>
                    <a:pt x="18122" y="12700"/>
                  </a:lnTo>
                  <a:lnTo>
                    <a:pt x="18098" y="12603"/>
                  </a:lnTo>
                  <a:lnTo>
                    <a:pt x="18049" y="12529"/>
                  </a:lnTo>
                  <a:lnTo>
                    <a:pt x="18000" y="12456"/>
                  </a:lnTo>
                  <a:lnTo>
                    <a:pt x="17927" y="12383"/>
                  </a:lnTo>
                  <a:lnTo>
                    <a:pt x="17829" y="12358"/>
                  </a:lnTo>
                  <a:lnTo>
                    <a:pt x="17756" y="12310"/>
                  </a:lnTo>
                  <a:lnTo>
                    <a:pt x="977" y="12310"/>
                  </a:lnTo>
                  <a:lnTo>
                    <a:pt x="977" y="489"/>
                  </a:lnTo>
                  <a:lnTo>
                    <a:pt x="953" y="391"/>
                  </a:lnTo>
                  <a:lnTo>
                    <a:pt x="928" y="293"/>
                  </a:lnTo>
                  <a:lnTo>
                    <a:pt x="879" y="220"/>
                  </a:lnTo>
                  <a:lnTo>
                    <a:pt x="830" y="147"/>
                  </a:lnTo>
                  <a:lnTo>
                    <a:pt x="757" y="74"/>
                  </a:lnTo>
                  <a:lnTo>
                    <a:pt x="660" y="49"/>
                  </a:lnTo>
                  <a:lnTo>
                    <a:pt x="58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3" name="Google Shape;4603;p39"/>
            <p:cNvSpPr/>
            <p:nvPr/>
          </p:nvSpPr>
          <p:spPr>
            <a:xfrm>
              <a:off x="4642200" y="3730000"/>
              <a:ext cx="389550" cy="249150"/>
            </a:xfrm>
            <a:custGeom>
              <a:avLst/>
              <a:gdLst/>
              <a:ahLst/>
              <a:cxnLst/>
              <a:rect l="l" t="t" r="r" b="b"/>
              <a:pathLst>
                <a:path w="15582" h="9966" extrusionOk="0">
                  <a:moveTo>
                    <a:pt x="14752" y="1"/>
                  </a:moveTo>
                  <a:lnTo>
                    <a:pt x="14629" y="49"/>
                  </a:lnTo>
                  <a:lnTo>
                    <a:pt x="14507" y="98"/>
                  </a:lnTo>
                  <a:lnTo>
                    <a:pt x="14410" y="196"/>
                  </a:lnTo>
                  <a:lnTo>
                    <a:pt x="14336" y="294"/>
                  </a:lnTo>
                  <a:lnTo>
                    <a:pt x="14263" y="416"/>
                  </a:lnTo>
                  <a:lnTo>
                    <a:pt x="14239" y="538"/>
                  </a:lnTo>
                  <a:lnTo>
                    <a:pt x="14214" y="684"/>
                  </a:lnTo>
                  <a:lnTo>
                    <a:pt x="14239" y="831"/>
                  </a:lnTo>
                  <a:lnTo>
                    <a:pt x="14288" y="1002"/>
                  </a:lnTo>
                  <a:lnTo>
                    <a:pt x="11308" y="4372"/>
                  </a:lnTo>
                  <a:lnTo>
                    <a:pt x="11161" y="4323"/>
                  </a:lnTo>
                  <a:lnTo>
                    <a:pt x="11015" y="4299"/>
                  </a:lnTo>
                  <a:lnTo>
                    <a:pt x="10844" y="4323"/>
                  </a:lnTo>
                  <a:lnTo>
                    <a:pt x="10087" y="3005"/>
                  </a:lnTo>
                  <a:lnTo>
                    <a:pt x="10160" y="2907"/>
                  </a:lnTo>
                  <a:lnTo>
                    <a:pt x="10209" y="2809"/>
                  </a:lnTo>
                  <a:lnTo>
                    <a:pt x="10233" y="2687"/>
                  </a:lnTo>
                  <a:lnTo>
                    <a:pt x="10233" y="2565"/>
                  </a:lnTo>
                  <a:lnTo>
                    <a:pt x="10233" y="2418"/>
                  </a:lnTo>
                  <a:lnTo>
                    <a:pt x="10184" y="2296"/>
                  </a:lnTo>
                  <a:lnTo>
                    <a:pt x="10136" y="2174"/>
                  </a:lnTo>
                  <a:lnTo>
                    <a:pt x="10038" y="2077"/>
                  </a:lnTo>
                  <a:lnTo>
                    <a:pt x="9940" y="2003"/>
                  </a:lnTo>
                  <a:lnTo>
                    <a:pt x="9818" y="1930"/>
                  </a:lnTo>
                  <a:lnTo>
                    <a:pt x="9696" y="1906"/>
                  </a:lnTo>
                  <a:lnTo>
                    <a:pt x="9549" y="1881"/>
                  </a:lnTo>
                  <a:lnTo>
                    <a:pt x="9427" y="1906"/>
                  </a:lnTo>
                  <a:lnTo>
                    <a:pt x="9281" y="1930"/>
                  </a:lnTo>
                  <a:lnTo>
                    <a:pt x="9183" y="2003"/>
                  </a:lnTo>
                  <a:lnTo>
                    <a:pt x="9085" y="2077"/>
                  </a:lnTo>
                  <a:lnTo>
                    <a:pt x="8988" y="2174"/>
                  </a:lnTo>
                  <a:lnTo>
                    <a:pt x="8939" y="2296"/>
                  </a:lnTo>
                  <a:lnTo>
                    <a:pt x="8890" y="2418"/>
                  </a:lnTo>
                  <a:lnTo>
                    <a:pt x="8866" y="2565"/>
                  </a:lnTo>
                  <a:lnTo>
                    <a:pt x="8890" y="2663"/>
                  </a:lnTo>
                  <a:lnTo>
                    <a:pt x="8914" y="2785"/>
                  </a:lnTo>
                  <a:lnTo>
                    <a:pt x="8939" y="2883"/>
                  </a:lnTo>
                  <a:lnTo>
                    <a:pt x="8988" y="2956"/>
                  </a:lnTo>
                  <a:lnTo>
                    <a:pt x="6521" y="6668"/>
                  </a:lnTo>
                  <a:lnTo>
                    <a:pt x="6399" y="6644"/>
                  </a:lnTo>
                  <a:lnTo>
                    <a:pt x="6130" y="6644"/>
                  </a:lnTo>
                  <a:lnTo>
                    <a:pt x="5959" y="6717"/>
                  </a:lnTo>
                  <a:lnTo>
                    <a:pt x="4714" y="5398"/>
                  </a:lnTo>
                  <a:lnTo>
                    <a:pt x="4763" y="5252"/>
                  </a:lnTo>
                  <a:lnTo>
                    <a:pt x="4763" y="5105"/>
                  </a:lnTo>
                  <a:lnTo>
                    <a:pt x="4763" y="4958"/>
                  </a:lnTo>
                  <a:lnTo>
                    <a:pt x="4714" y="4836"/>
                  </a:lnTo>
                  <a:lnTo>
                    <a:pt x="4665" y="4714"/>
                  </a:lnTo>
                  <a:lnTo>
                    <a:pt x="4567" y="4617"/>
                  </a:lnTo>
                  <a:lnTo>
                    <a:pt x="4470" y="4543"/>
                  </a:lnTo>
                  <a:lnTo>
                    <a:pt x="4347" y="4470"/>
                  </a:lnTo>
                  <a:lnTo>
                    <a:pt x="4225" y="4446"/>
                  </a:lnTo>
                  <a:lnTo>
                    <a:pt x="4079" y="4421"/>
                  </a:lnTo>
                  <a:lnTo>
                    <a:pt x="3957" y="4446"/>
                  </a:lnTo>
                  <a:lnTo>
                    <a:pt x="3810" y="4470"/>
                  </a:lnTo>
                  <a:lnTo>
                    <a:pt x="3712" y="4543"/>
                  </a:lnTo>
                  <a:lnTo>
                    <a:pt x="3615" y="4617"/>
                  </a:lnTo>
                  <a:lnTo>
                    <a:pt x="3517" y="4714"/>
                  </a:lnTo>
                  <a:lnTo>
                    <a:pt x="3468" y="4836"/>
                  </a:lnTo>
                  <a:lnTo>
                    <a:pt x="3419" y="4958"/>
                  </a:lnTo>
                  <a:lnTo>
                    <a:pt x="3395" y="5105"/>
                  </a:lnTo>
                  <a:lnTo>
                    <a:pt x="3419" y="5276"/>
                  </a:lnTo>
                  <a:lnTo>
                    <a:pt x="3493" y="5447"/>
                  </a:lnTo>
                  <a:lnTo>
                    <a:pt x="49" y="9574"/>
                  </a:lnTo>
                  <a:lnTo>
                    <a:pt x="0" y="9648"/>
                  </a:lnTo>
                  <a:lnTo>
                    <a:pt x="0" y="9745"/>
                  </a:lnTo>
                  <a:lnTo>
                    <a:pt x="25" y="9843"/>
                  </a:lnTo>
                  <a:lnTo>
                    <a:pt x="98" y="9916"/>
                  </a:lnTo>
                  <a:lnTo>
                    <a:pt x="171" y="9965"/>
                  </a:lnTo>
                  <a:lnTo>
                    <a:pt x="244" y="9965"/>
                  </a:lnTo>
                  <a:lnTo>
                    <a:pt x="342" y="9941"/>
                  </a:lnTo>
                  <a:lnTo>
                    <a:pt x="440" y="9892"/>
                  </a:lnTo>
                  <a:lnTo>
                    <a:pt x="3859" y="5740"/>
                  </a:lnTo>
                  <a:lnTo>
                    <a:pt x="3981" y="5789"/>
                  </a:lnTo>
                  <a:lnTo>
                    <a:pt x="4079" y="5789"/>
                  </a:lnTo>
                  <a:lnTo>
                    <a:pt x="4225" y="5764"/>
                  </a:lnTo>
                  <a:lnTo>
                    <a:pt x="4347" y="5740"/>
                  </a:lnTo>
                  <a:lnTo>
                    <a:pt x="5642" y="7083"/>
                  </a:lnTo>
                  <a:lnTo>
                    <a:pt x="5617" y="7205"/>
                  </a:lnTo>
                  <a:lnTo>
                    <a:pt x="5617" y="7328"/>
                  </a:lnTo>
                  <a:lnTo>
                    <a:pt x="5617" y="7450"/>
                  </a:lnTo>
                  <a:lnTo>
                    <a:pt x="5666" y="7572"/>
                  </a:lnTo>
                  <a:lnTo>
                    <a:pt x="5740" y="7694"/>
                  </a:lnTo>
                  <a:lnTo>
                    <a:pt x="5813" y="7792"/>
                  </a:lnTo>
                  <a:lnTo>
                    <a:pt x="5910" y="7889"/>
                  </a:lnTo>
                  <a:lnTo>
                    <a:pt x="6033" y="7938"/>
                  </a:lnTo>
                  <a:lnTo>
                    <a:pt x="6155" y="7987"/>
                  </a:lnTo>
                  <a:lnTo>
                    <a:pt x="6301" y="8011"/>
                  </a:lnTo>
                  <a:lnTo>
                    <a:pt x="6448" y="7987"/>
                  </a:lnTo>
                  <a:lnTo>
                    <a:pt x="6570" y="7938"/>
                  </a:lnTo>
                  <a:lnTo>
                    <a:pt x="6692" y="7889"/>
                  </a:lnTo>
                  <a:lnTo>
                    <a:pt x="6790" y="7792"/>
                  </a:lnTo>
                  <a:lnTo>
                    <a:pt x="6863" y="7694"/>
                  </a:lnTo>
                  <a:lnTo>
                    <a:pt x="6936" y="7572"/>
                  </a:lnTo>
                  <a:lnTo>
                    <a:pt x="6961" y="7450"/>
                  </a:lnTo>
                  <a:lnTo>
                    <a:pt x="6985" y="7328"/>
                  </a:lnTo>
                  <a:lnTo>
                    <a:pt x="6961" y="7132"/>
                  </a:lnTo>
                  <a:lnTo>
                    <a:pt x="6887" y="6986"/>
                  </a:lnTo>
                  <a:lnTo>
                    <a:pt x="9403" y="3224"/>
                  </a:lnTo>
                  <a:lnTo>
                    <a:pt x="9549" y="3249"/>
                  </a:lnTo>
                  <a:lnTo>
                    <a:pt x="9647" y="3249"/>
                  </a:lnTo>
                  <a:lnTo>
                    <a:pt x="10429" y="4617"/>
                  </a:lnTo>
                  <a:lnTo>
                    <a:pt x="10355" y="4788"/>
                  </a:lnTo>
                  <a:lnTo>
                    <a:pt x="10331" y="4885"/>
                  </a:lnTo>
                  <a:lnTo>
                    <a:pt x="10331" y="4983"/>
                  </a:lnTo>
                  <a:lnTo>
                    <a:pt x="10331" y="5129"/>
                  </a:lnTo>
                  <a:lnTo>
                    <a:pt x="10380" y="5252"/>
                  </a:lnTo>
                  <a:lnTo>
                    <a:pt x="10429" y="5374"/>
                  </a:lnTo>
                  <a:lnTo>
                    <a:pt x="10526" y="5471"/>
                  </a:lnTo>
                  <a:lnTo>
                    <a:pt x="10624" y="5569"/>
                  </a:lnTo>
                  <a:lnTo>
                    <a:pt x="10746" y="5618"/>
                  </a:lnTo>
                  <a:lnTo>
                    <a:pt x="10868" y="5667"/>
                  </a:lnTo>
                  <a:lnTo>
                    <a:pt x="11137" y="5667"/>
                  </a:lnTo>
                  <a:lnTo>
                    <a:pt x="11284" y="5618"/>
                  </a:lnTo>
                  <a:lnTo>
                    <a:pt x="11381" y="5569"/>
                  </a:lnTo>
                  <a:lnTo>
                    <a:pt x="11479" y="5471"/>
                  </a:lnTo>
                  <a:lnTo>
                    <a:pt x="11577" y="5374"/>
                  </a:lnTo>
                  <a:lnTo>
                    <a:pt x="11625" y="5252"/>
                  </a:lnTo>
                  <a:lnTo>
                    <a:pt x="11674" y="5129"/>
                  </a:lnTo>
                  <a:lnTo>
                    <a:pt x="11699" y="4983"/>
                  </a:lnTo>
                  <a:lnTo>
                    <a:pt x="11674" y="4861"/>
                  </a:lnTo>
                  <a:lnTo>
                    <a:pt x="11650" y="4739"/>
                  </a:lnTo>
                  <a:lnTo>
                    <a:pt x="14654" y="1319"/>
                  </a:lnTo>
                  <a:lnTo>
                    <a:pt x="14776" y="1344"/>
                  </a:lnTo>
                  <a:lnTo>
                    <a:pt x="14898" y="1368"/>
                  </a:lnTo>
                  <a:lnTo>
                    <a:pt x="15045" y="1344"/>
                  </a:lnTo>
                  <a:lnTo>
                    <a:pt x="15167" y="1295"/>
                  </a:lnTo>
                  <a:lnTo>
                    <a:pt x="15289" y="1246"/>
                  </a:lnTo>
                  <a:lnTo>
                    <a:pt x="15387" y="1148"/>
                  </a:lnTo>
                  <a:lnTo>
                    <a:pt x="15460" y="1051"/>
                  </a:lnTo>
                  <a:lnTo>
                    <a:pt x="15533" y="953"/>
                  </a:lnTo>
                  <a:lnTo>
                    <a:pt x="15558" y="807"/>
                  </a:lnTo>
                  <a:lnTo>
                    <a:pt x="15582" y="684"/>
                  </a:lnTo>
                  <a:lnTo>
                    <a:pt x="15558" y="538"/>
                  </a:lnTo>
                  <a:lnTo>
                    <a:pt x="15533" y="416"/>
                  </a:lnTo>
                  <a:lnTo>
                    <a:pt x="15460" y="294"/>
                  </a:lnTo>
                  <a:lnTo>
                    <a:pt x="15387" y="196"/>
                  </a:lnTo>
                  <a:lnTo>
                    <a:pt x="15289" y="98"/>
                  </a:lnTo>
                  <a:lnTo>
                    <a:pt x="15167" y="49"/>
                  </a:lnTo>
                  <a:lnTo>
                    <a:pt x="1504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04" name="Google Shape;4604;p39"/>
          <p:cNvSpPr txBox="1"/>
          <p:nvPr/>
        </p:nvSpPr>
        <p:spPr>
          <a:xfrm>
            <a:off x="8794650" y="4811000"/>
            <a:ext cx="349200" cy="332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sz="800">
                <a:solidFill>
                  <a:srgbClr val="FFFFFF"/>
                </a:solidFill>
                <a:latin typeface="Titillium Web"/>
                <a:ea typeface="Titillium Web"/>
                <a:cs typeface="Titillium Web"/>
                <a:sym typeface="Titillium Web"/>
              </a:rPr>
              <a:t>27</a:t>
            </a:fld>
            <a:endParaRPr sz="800">
              <a:solidFill>
                <a:srgbClr val="FFFFFF"/>
              </a:solidFill>
              <a:latin typeface="Titillium Web"/>
              <a:ea typeface="Titillium Web"/>
              <a:cs typeface="Titillium Web"/>
              <a:sym typeface="Titillium Web"/>
            </a:endParaRPr>
          </a:p>
        </p:txBody>
      </p:sp>
      <p:pic>
        <p:nvPicPr>
          <p:cNvPr id="4605" name="Google Shape;4605;p39"/>
          <p:cNvPicPr preferRelativeResize="0"/>
          <p:nvPr/>
        </p:nvPicPr>
        <p:blipFill>
          <a:blip r:embed="rId3">
            <a:alphaModFix/>
          </a:blip>
          <a:stretch>
            <a:fillRect/>
          </a:stretch>
        </p:blipFill>
        <p:spPr>
          <a:xfrm>
            <a:off x="8482950" y="4863696"/>
            <a:ext cx="311700" cy="2270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609"/>
        <p:cNvGrpSpPr/>
        <p:nvPr/>
      </p:nvGrpSpPr>
      <p:grpSpPr>
        <a:xfrm>
          <a:off x="0" y="0"/>
          <a:ext cx="0" cy="0"/>
          <a:chOff x="0" y="0"/>
          <a:chExt cx="0" cy="0"/>
        </a:xfrm>
      </p:grpSpPr>
      <p:sp>
        <p:nvSpPr>
          <p:cNvPr id="4610" name="Google Shape;4610;p40"/>
          <p:cNvSpPr txBox="1">
            <a:spLocks noGrp="1"/>
          </p:cNvSpPr>
          <p:nvPr>
            <p:ph type="ctrTitle"/>
          </p:nvPr>
        </p:nvSpPr>
        <p:spPr>
          <a:xfrm>
            <a:off x="787200" y="1494625"/>
            <a:ext cx="5727000" cy="12606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6.</a:t>
            </a:r>
            <a:endParaRPr/>
          </a:p>
          <a:p>
            <a:pPr marL="0" lvl="0" indent="0" algn="l" rtl="0">
              <a:spcBef>
                <a:spcPts val="0"/>
              </a:spcBef>
              <a:spcAft>
                <a:spcPts val="0"/>
              </a:spcAft>
              <a:buNone/>
            </a:pPr>
            <a:r>
              <a:rPr lang="en"/>
              <a:t>Deployment</a:t>
            </a:r>
            <a:endParaRPr/>
          </a:p>
        </p:txBody>
      </p:sp>
      <p:sp>
        <p:nvSpPr>
          <p:cNvPr id="4611" name="Google Shape;4611;p40"/>
          <p:cNvSpPr txBox="1">
            <a:spLocks noGrp="1"/>
          </p:cNvSpPr>
          <p:nvPr>
            <p:ph type="subTitle" idx="1"/>
          </p:nvPr>
        </p:nvSpPr>
        <p:spPr>
          <a:xfrm>
            <a:off x="787200" y="2860554"/>
            <a:ext cx="5727000" cy="8529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Where predictions hit the real world.</a:t>
            </a:r>
            <a:endParaRPr/>
          </a:p>
        </p:txBody>
      </p:sp>
      <p:grpSp>
        <p:nvGrpSpPr>
          <p:cNvPr id="4612" name="Google Shape;4612;p40"/>
          <p:cNvGrpSpPr/>
          <p:nvPr/>
        </p:nvGrpSpPr>
        <p:grpSpPr>
          <a:xfrm>
            <a:off x="7877840" y="331038"/>
            <a:ext cx="923532" cy="875360"/>
            <a:chOff x="5300400" y="3670175"/>
            <a:chExt cx="421300" cy="399325"/>
          </a:xfrm>
        </p:grpSpPr>
        <p:sp>
          <p:nvSpPr>
            <p:cNvPr id="4613" name="Google Shape;4613;p40"/>
            <p:cNvSpPr/>
            <p:nvPr/>
          </p:nvSpPr>
          <p:spPr>
            <a:xfrm>
              <a:off x="5300400" y="3708025"/>
              <a:ext cx="421300" cy="267450"/>
            </a:xfrm>
            <a:custGeom>
              <a:avLst/>
              <a:gdLst/>
              <a:ahLst/>
              <a:cxnLst/>
              <a:rect l="l" t="t" r="r" b="b"/>
              <a:pathLst>
                <a:path w="16852" h="10698" extrusionOk="0">
                  <a:moveTo>
                    <a:pt x="16364" y="489"/>
                  </a:moveTo>
                  <a:lnTo>
                    <a:pt x="16364" y="10209"/>
                  </a:lnTo>
                  <a:lnTo>
                    <a:pt x="489" y="10209"/>
                  </a:lnTo>
                  <a:lnTo>
                    <a:pt x="489" y="489"/>
                  </a:lnTo>
                  <a:close/>
                  <a:moveTo>
                    <a:pt x="391" y="0"/>
                  </a:moveTo>
                  <a:lnTo>
                    <a:pt x="293" y="25"/>
                  </a:lnTo>
                  <a:lnTo>
                    <a:pt x="196" y="74"/>
                  </a:lnTo>
                  <a:lnTo>
                    <a:pt x="122" y="147"/>
                  </a:lnTo>
                  <a:lnTo>
                    <a:pt x="73" y="220"/>
                  </a:lnTo>
                  <a:lnTo>
                    <a:pt x="25" y="293"/>
                  </a:lnTo>
                  <a:lnTo>
                    <a:pt x="0" y="391"/>
                  </a:lnTo>
                  <a:lnTo>
                    <a:pt x="0" y="489"/>
                  </a:lnTo>
                  <a:lnTo>
                    <a:pt x="0" y="10209"/>
                  </a:lnTo>
                  <a:lnTo>
                    <a:pt x="0" y="10307"/>
                  </a:lnTo>
                  <a:lnTo>
                    <a:pt x="25" y="10405"/>
                  </a:lnTo>
                  <a:lnTo>
                    <a:pt x="73" y="10478"/>
                  </a:lnTo>
                  <a:lnTo>
                    <a:pt x="122" y="10551"/>
                  </a:lnTo>
                  <a:lnTo>
                    <a:pt x="196" y="10600"/>
                  </a:lnTo>
                  <a:lnTo>
                    <a:pt x="293" y="10649"/>
                  </a:lnTo>
                  <a:lnTo>
                    <a:pt x="391" y="10673"/>
                  </a:lnTo>
                  <a:lnTo>
                    <a:pt x="489" y="10698"/>
                  </a:lnTo>
                  <a:lnTo>
                    <a:pt x="16364" y="10698"/>
                  </a:lnTo>
                  <a:lnTo>
                    <a:pt x="16461" y="10673"/>
                  </a:lnTo>
                  <a:lnTo>
                    <a:pt x="16559" y="10649"/>
                  </a:lnTo>
                  <a:lnTo>
                    <a:pt x="16657" y="10600"/>
                  </a:lnTo>
                  <a:lnTo>
                    <a:pt x="16730" y="10551"/>
                  </a:lnTo>
                  <a:lnTo>
                    <a:pt x="16779" y="10478"/>
                  </a:lnTo>
                  <a:lnTo>
                    <a:pt x="16828" y="10405"/>
                  </a:lnTo>
                  <a:lnTo>
                    <a:pt x="16852" y="10307"/>
                  </a:lnTo>
                  <a:lnTo>
                    <a:pt x="16852" y="10209"/>
                  </a:lnTo>
                  <a:lnTo>
                    <a:pt x="16852" y="489"/>
                  </a:lnTo>
                  <a:lnTo>
                    <a:pt x="16852" y="391"/>
                  </a:lnTo>
                  <a:lnTo>
                    <a:pt x="16828" y="293"/>
                  </a:lnTo>
                  <a:lnTo>
                    <a:pt x="16779" y="220"/>
                  </a:lnTo>
                  <a:lnTo>
                    <a:pt x="16730" y="147"/>
                  </a:lnTo>
                  <a:lnTo>
                    <a:pt x="16657" y="74"/>
                  </a:lnTo>
                  <a:lnTo>
                    <a:pt x="16559" y="25"/>
                  </a:lnTo>
                  <a:lnTo>
                    <a:pt x="164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4" name="Google Shape;4614;p40"/>
            <p:cNvSpPr/>
            <p:nvPr/>
          </p:nvSpPr>
          <p:spPr>
            <a:xfrm>
              <a:off x="5498825" y="3670175"/>
              <a:ext cx="24450" cy="25650"/>
            </a:xfrm>
            <a:custGeom>
              <a:avLst/>
              <a:gdLst/>
              <a:ahLst/>
              <a:cxnLst/>
              <a:rect l="l" t="t" r="r" b="b"/>
              <a:pathLst>
                <a:path w="978" h="1026" extrusionOk="0">
                  <a:moveTo>
                    <a:pt x="489" y="0"/>
                  </a:moveTo>
                  <a:lnTo>
                    <a:pt x="391" y="25"/>
                  </a:lnTo>
                  <a:lnTo>
                    <a:pt x="294" y="49"/>
                  </a:lnTo>
                  <a:lnTo>
                    <a:pt x="220" y="98"/>
                  </a:lnTo>
                  <a:lnTo>
                    <a:pt x="147" y="147"/>
                  </a:lnTo>
                  <a:lnTo>
                    <a:pt x="74" y="220"/>
                  </a:lnTo>
                  <a:lnTo>
                    <a:pt x="49" y="318"/>
                  </a:lnTo>
                  <a:lnTo>
                    <a:pt x="1" y="391"/>
                  </a:lnTo>
                  <a:lnTo>
                    <a:pt x="1" y="489"/>
                  </a:lnTo>
                  <a:lnTo>
                    <a:pt x="1" y="1026"/>
                  </a:lnTo>
                  <a:lnTo>
                    <a:pt x="978" y="1026"/>
                  </a:lnTo>
                  <a:lnTo>
                    <a:pt x="978" y="489"/>
                  </a:lnTo>
                  <a:lnTo>
                    <a:pt x="978" y="391"/>
                  </a:lnTo>
                  <a:lnTo>
                    <a:pt x="929" y="318"/>
                  </a:lnTo>
                  <a:lnTo>
                    <a:pt x="904" y="220"/>
                  </a:lnTo>
                  <a:lnTo>
                    <a:pt x="831" y="147"/>
                  </a:lnTo>
                  <a:lnTo>
                    <a:pt x="758" y="98"/>
                  </a:lnTo>
                  <a:lnTo>
                    <a:pt x="684" y="49"/>
                  </a:lnTo>
                  <a:lnTo>
                    <a:pt x="587" y="25"/>
                  </a:lnTo>
                  <a:lnTo>
                    <a:pt x="48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5" name="Google Shape;4615;p40"/>
            <p:cNvSpPr/>
            <p:nvPr/>
          </p:nvSpPr>
          <p:spPr>
            <a:xfrm>
              <a:off x="5366325" y="3987675"/>
              <a:ext cx="61100" cy="81825"/>
            </a:xfrm>
            <a:custGeom>
              <a:avLst/>
              <a:gdLst/>
              <a:ahLst/>
              <a:cxnLst/>
              <a:rect l="l" t="t" r="r" b="b"/>
              <a:pathLst>
                <a:path w="2444" h="3273" extrusionOk="0">
                  <a:moveTo>
                    <a:pt x="1344" y="0"/>
                  </a:moveTo>
                  <a:lnTo>
                    <a:pt x="50" y="2565"/>
                  </a:lnTo>
                  <a:lnTo>
                    <a:pt x="25" y="2638"/>
                  </a:lnTo>
                  <a:lnTo>
                    <a:pt x="1" y="2736"/>
                  </a:lnTo>
                  <a:lnTo>
                    <a:pt x="1" y="2833"/>
                  </a:lnTo>
                  <a:lnTo>
                    <a:pt x="25" y="2931"/>
                  </a:lnTo>
                  <a:lnTo>
                    <a:pt x="74" y="3004"/>
                  </a:lnTo>
                  <a:lnTo>
                    <a:pt x="123" y="3102"/>
                  </a:lnTo>
                  <a:lnTo>
                    <a:pt x="196" y="3151"/>
                  </a:lnTo>
                  <a:lnTo>
                    <a:pt x="269" y="3224"/>
                  </a:lnTo>
                  <a:lnTo>
                    <a:pt x="392" y="3248"/>
                  </a:lnTo>
                  <a:lnTo>
                    <a:pt x="489" y="3273"/>
                  </a:lnTo>
                  <a:lnTo>
                    <a:pt x="636" y="3248"/>
                  </a:lnTo>
                  <a:lnTo>
                    <a:pt x="758" y="3200"/>
                  </a:lnTo>
                  <a:lnTo>
                    <a:pt x="856" y="3102"/>
                  </a:lnTo>
                  <a:lnTo>
                    <a:pt x="929" y="3004"/>
                  </a:lnTo>
                  <a:lnTo>
                    <a:pt x="244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6" name="Google Shape;4616;p40"/>
            <p:cNvSpPr/>
            <p:nvPr/>
          </p:nvSpPr>
          <p:spPr>
            <a:xfrm>
              <a:off x="5594700" y="3987675"/>
              <a:ext cx="61075" cy="81825"/>
            </a:xfrm>
            <a:custGeom>
              <a:avLst/>
              <a:gdLst/>
              <a:ahLst/>
              <a:cxnLst/>
              <a:rect l="l" t="t" r="r" b="b"/>
              <a:pathLst>
                <a:path w="2443" h="3273" extrusionOk="0">
                  <a:moveTo>
                    <a:pt x="0" y="0"/>
                  </a:moveTo>
                  <a:lnTo>
                    <a:pt x="1514" y="3004"/>
                  </a:lnTo>
                  <a:lnTo>
                    <a:pt x="1588" y="3102"/>
                  </a:lnTo>
                  <a:lnTo>
                    <a:pt x="1685" y="3200"/>
                  </a:lnTo>
                  <a:lnTo>
                    <a:pt x="1807" y="3248"/>
                  </a:lnTo>
                  <a:lnTo>
                    <a:pt x="1954" y="3273"/>
                  </a:lnTo>
                  <a:lnTo>
                    <a:pt x="2052" y="3248"/>
                  </a:lnTo>
                  <a:lnTo>
                    <a:pt x="2174" y="3224"/>
                  </a:lnTo>
                  <a:lnTo>
                    <a:pt x="2247" y="3151"/>
                  </a:lnTo>
                  <a:lnTo>
                    <a:pt x="2320" y="3102"/>
                  </a:lnTo>
                  <a:lnTo>
                    <a:pt x="2369" y="3004"/>
                  </a:lnTo>
                  <a:lnTo>
                    <a:pt x="2418" y="2931"/>
                  </a:lnTo>
                  <a:lnTo>
                    <a:pt x="2442" y="2833"/>
                  </a:lnTo>
                  <a:lnTo>
                    <a:pt x="2442" y="2736"/>
                  </a:lnTo>
                  <a:lnTo>
                    <a:pt x="2418" y="2638"/>
                  </a:lnTo>
                  <a:lnTo>
                    <a:pt x="2393" y="2565"/>
                  </a:lnTo>
                  <a:lnTo>
                    <a:pt x="10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7" name="Google Shape;4617;p40"/>
            <p:cNvSpPr/>
            <p:nvPr/>
          </p:nvSpPr>
          <p:spPr>
            <a:xfrm>
              <a:off x="5324825" y="3732450"/>
              <a:ext cx="372475" cy="218600"/>
            </a:xfrm>
            <a:custGeom>
              <a:avLst/>
              <a:gdLst/>
              <a:ahLst/>
              <a:cxnLst/>
              <a:rect l="l" t="t" r="r" b="b"/>
              <a:pathLst>
                <a:path w="14899" h="8744" extrusionOk="0">
                  <a:moveTo>
                    <a:pt x="12578" y="1319"/>
                  </a:moveTo>
                  <a:lnTo>
                    <a:pt x="12676" y="1344"/>
                  </a:lnTo>
                  <a:lnTo>
                    <a:pt x="12749" y="1392"/>
                  </a:lnTo>
                  <a:lnTo>
                    <a:pt x="12822" y="1441"/>
                  </a:lnTo>
                  <a:lnTo>
                    <a:pt x="12895" y="1515"/>
                  </a:lnTo>
                  <a:lnTo>
                    <a:pt x="12920" y="1612"/>
                  </a:lnTo>
                  <a:lnTo>
                    <a:pt x="12969" y="1710"/>
                  </a:lnTo>
                  <a:lnTo>
                    <a:pt x="12969" y="1808"/>
                  </a:lnTo>
                  <a:lnTo>
                    <a:pt x="12969" y="4079"/>
                  </a:lnTo>
                  <a:lnTo>
                    <a:pt x="12969" y="4177"/>
                  </a:lnTo>
                  <a:lnTo>
                    <a:pt x="12920" y="4274"/>
                  </a:lnTo>
                  <a:lnTo>
                    <a:pt x="12895" y="4348"/>
                  </a:lnTo>
                  <a:lnTo>
                    <a:pt x="12822" y="4421"/>
                  </a:lnTo>
                  <a:lnTo>
                    <a:pt x="12749" y="4470"/>
                  </a:lnTo>
                  <a:lnTo>
                    <a:pt x="12676" y="4519"/>
                  </a:lnTo>
                  <a:lnTo>
                    <a:pt x="12578" y="4543"/>
                  </a:lnTo>
                  <a:lnTo>
                    <a:pt x="12480" y="4567"/>
                  </a:lnTo>
                  <a:lnTo>
                    <a:pt x="12383" y="4543"/>
                  </a:lnTo>
                  <a:lnTo>
                    <a:pt x="12285" y="4519"/>
                  </a:lnTo>
                  <a:lnTo>
                    <a:pt x="12212" y="4470"/>
                  </a:lnTo>
                  <a:lnTo>
                    <a:pt x="12138" y="4421"/>
                  </a:lnTo>
                  <a:lnTo>
                    <a:pt x="12065" y="4348"/>
                  </a:lnTo>
                  <a:lnTo>
                    <a:pt x="12041" y="4274"/>
                  </a:lnTo>
                  <a:lnTo>
                    <a:pt x="11992" y="4177"/>
                  </a:lnTo>
                  <a:lnTo>
                    <a:pt x="11992" y="4079"/>
                  </a:lnTo>
                  <a:lnTo>
                    <a:pt x="11992" y="3004"/>
                  </a:lnTo>
                  <a:lnTo>
                    <a:pt x="7986" y="7010"/>
                  </a:lnTo>
                  <a:lnTo>
                    <a:pt x="7913" y="7059"/>
                  </a:lnTo>
                  <a:lnTo>
                    <a:pt x="7815" y="7107"/>
                  </a:lnTo>
                  <a:lnTo>
                    <a:pt x="7742" y="7132"/>
                  </a:lnTo>
                  <a:lnTo>
                    <a:pt x="7644" y="7156"/>
                  </a:lnTo>
                  <a:lnTo>
                    <a:pt x="7547" y="7132"/>
                  </a:lnTo>
                  <a:lnTo>
                    <a:pt x="7449" y="7107"/>
                  </a:lnTo>
                  <a:lnTo>
                    <a:pt x="7376" y="7059"/>
                  </a:lnTo>
                  <a:lnTo>
                    <a:pt x="7303" y="7010"/>
                  </a:lnTo>
                  <a:lnTo>
                    <a:pt x="5349" y="5056"/>
                  </a:lnTo>
                  <a:lnTo>
                    <a:pt x="2760" y="7620"/>
                  </a:lnTo>
                  <a:lnTo>
                    <a:pt x="2687" y="7694"/>
                  </a:lnTo>
                  <a:lnTo>
                    <a:pt x="2613" y="7742"/>
                  </a:lnTo>
                  <a:lnTo>
                    <a:pt x="2516" y="7767"/>
                  </a:lnTo>
                  <a:lnTo>
                    <a:pt x="2320" y="7767"/>
                  </a:lnTo>
                  <a:lnTo>
                    <a:pt x="2247" y="7742"/>
                  </a:lnTo>
                  <a:lnTo>
                    <a:pt x="2149" y="7694"/>
                  </a:lnTo>
                  <a:lnTo>
                    <a:pt x="2076" y="7620"/>
                  </a:lnTo>
                  <a:lnTo>
                    <a:pt x="2003" y="7547"/>
                  </a:lnTo>
                  <a:lnTo>
                    <a:pt x="1978" y="7474"/>
                  </a:lnTo>
                  <a:lnTo>
                    <a:pt x="1929" y="7376"/>
                  </a:lnTo>
                  <a:lnTo>
                    <a:pt x="1929" y="7278"/>
                  </a:lnTo>
                  <a:lnTo>
                    <a:pt x="1929" y="7205"/>
                  </a:lnTo>
                  <a:lnTo>
                    <a:pt x="1978" y="7107"/>
                  </a:lnTo>
                  <a:lnTo>
                    <a:pt x="2003" y="7010"/>
                  </a:lnTo>
                  <a:lnTo>
                    <a:pt x="2076" y="6936"/>
                  </a:lnTo>
                  <a:lnTo>
                    <a:pt x="5007" y="4006"/>
                  </a:lnTo>
                  <a:lnTo>
                    <a:pt x="5080" y="3957"/>
                  </a:lnTo>
                  <a:lnTo>
                    <a:pt x="5153" y="3908"/>
                  </a:lnTo>
                  <a:lnTo>
                    <a:pt x="5251" y="3884"/>
                  </a:lnTo>
                  <a:lnTo>
                    <a:pt x="5446" y="3884"/>
                  </a:lnTo>
                  <a:lnTo>
                    <a:pt x="5520" y="3908"/>
                  </a:lnTo>
                  <a:lnTo>
                    <a:pt x="5617" y="3957"/>
                  </a:lnTo>
                  <a:lnTo>
                    <a:pt x="5691" y="4006"/>
                  </a:lnTo>
                  <a:lnTo>
                    <a:pt x="7644" y="5960"/>
                  </a:lnTo>
                  <a:lnTo>
                    <a:pt x="11332" y="2296"/>
                  </a:lnTo>
                  <a:lnTo>
                    <a:pt x="10209" y="2296"/>
                  </a:lnTo>
                  <a:lnTo>
                    <a:pt x="10111" y="2272"/>
                  </a:lnTo>
                  <a:lnTo>
                    <a:pt x="10013" y="2247"/>
                  </a:lnTo>
                  <a:lnTo>
                    <a:pt x="9916" y="2198"/>
                  </a:lnTo>
                  <a:lnTo>
                    <a:pt x="9843" y="2150"/>
                  </a:lnTo>
                  <a:lnTo>
                    <a:pt x="9794" y="2076"/>
                  </a:lnTo>
                  <a:lnTo>
                    <a:pt x="9745" y="1979"/>
                  </a:lnTo>
                  <a:lnTo>
                    <a:pt x="9720" y="1905"/>
                  </a:lnTo>
                  <a:lnTo>
                    <a:pt x="9720" y="1808"/>
                  </a:lnTo>
                  <a:lnTo>
                    <a:pt x="9720" y="1710"/>
                  </a:lnTo>
                  <a:lnTo>
                    <a:pt x="9745" y="1612"/>
                  </a:lnTo>
                  <a:lnTo>
                    <a:pt x="9794" y="1515"/>
                  </a:lnTo>
                  <a:lnTo>
                    <a:pt x="9843" y="1441"/>
                  </a:lnTo>
                  <a:lnTo>
                    <a:pt x="9916" y="1392"/>
                  </a:lnTo>
                  <a:lnTo>
                    <a:pt x="10013" y="1344"/>
                  </a:lnTo>
                  <a:lnTo>
                    <a:pt x="10111" y="1319"/>
                  </a:lnTo>
                  <a:close/>
                  <a:moveTo>
                    <a:pt x="0" y="0"/>
                  </a:moveTo>
                  <a:lnTo>
                    <a:pt x="0" y="8744"/>
                  </a:lnTo>
                  <a:lnTo>
                    <a:pt x="14898" y="8744"/>
                  </a:lnTo>
                  <a:lnTo>
                    <a:pt x="1489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18" name="Google Shape;4618;p40"/>
          <p:cNvSpPr txBox="1"/>
          <p:nvPr/>
        </p:nvSpPr>
        <p:spPr>
          <a:xfrm>
            <a:off x="8794650" y="4811000"/>
            <a:ext cx="349200" cy="332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sz="800">
                <a:solidFill>
                  <a:srgbClr val="FFFFFF"/>
                </a:solidFill>
                <a:latin typeface="Titillium Web"/>
                <a:ea typeface="Titillium Web"/>
                <a:cs typeface="Titillium Web"/>
                <a:sym typeface="Titillium Web"/>
              </a:rPr>
              <a:t>28</a:t>
            </a:fld>
            <a:endParaRPr sz="800">
              <a:solidFill>
                <a:srgbClr val="FFFFFF"/>
              </a:solidFill>
              <a:latin typeface="Titillium Web"/>
              <a:ea typeface="Titillium Web"/>
              <a:cs typeface="Titillium Web"/>
              <a:sym typeface="Titillium Web"/>
            </a:endParaRPr>
          </a:p>
        </p:txBody>
      </p:sp>
      <p:pic>
        <p:nvPicPr>
          <p:cNvPr id="4619" name="Google Shape;4619;p40"/>
          <p:cNvPicPr preferRelativeResize="0"/>
          <p:nvPr/>
        </p:nvPicPr>
        <p:blipFill>
          <a:blip r:embed="rId4">
            <a:alphaModFix/>
          </a:blip>
          <a:stretch>
            <a:fillRect/>
          </a:stretch>
        </p:blipFill>
        <p:spPr>
          <a:xfrm>
            <a:off x="8482950" y="4863696"/>
            <a:ext cx="311700" cy="2270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623"/>
        <p:cNvGrpSpPr/>
        <p:nvPr/>
      </p:nvGrpSpPr>
      <p:grpSpPr>
        <a:xfrm>
          <a:off x="0" y="0"/>
          <a:ext cx="0" cy="0"/>
          <a:chOff x="0" y="0"/>
          <a:chExt cx="0" cy="0"/>
        </a:xfrm>
      </p:grpSpPr>
      <p:sp>
        <p:nvSpPr>
          <p:cNvPr id="4624" name="Google Shape;4624;p41"/>
          <p:cNvSpPr txBox="1">
            <a:spLocks noGrp="1"/>
          </p:cNvSpPr>
          <p:nvPr>
            <p:ph type="body" idx="1"/>
          </p:nvPr>
        </p:nvSpPr>
        <p:spPr>
          <a:xfrm>
            <a:off x="787200" y="1494625"/>
            <a:ext cx="3060000" cy="28437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b="1"/>
              <a:t>Service:</a:t>
            </a:r>
            <a:endParaRPr b="1"/>
          </a:p>
          <a:p>
            <a:pPr marL="457200" lvl="0" indent="-330200" algn="l" rtl="0">
              <a:spcBef>
                <a:spcPts val="600"/>
              </a:spcBef>
              <a:spcAft>
                <a:spcPts val="0"/>
              </a:spcAft>
              <a:buSzPts val="1600"/>
              <a:buAutoNum type="alphaLcParenR"/>
            </a:pPr>
            <a:r>
              <a:rPr lang="en" sz="1600"/>
              <a:t>Evaluate if ticket is over/under priced compared to market price given a set of inputs</a:t>
            </a:r>
            <a:endParaRPr sz="1600"/>
          </a:p>
          <a:p>
            <a:pPr marL="457200" lvl="0" indent="-330200" algn="l" rtl="0">
              <a:spcBef>
                <a:spcPts val="0"/>
              </a:spcBef>
              <a:spcAft>
                <a:spcPts val="0"/>
              </a:spcAft>
              <a:buSzPts val="1600"/>
              <a:buAutoNum type="alphaLcParenR"/>
            </a:pPr>
            <a:r>
              <a:rPr lang="en" sz="1600"/>
              <a:t>Search for possible time/location combinations given price as input</a:t>
            </a:r>
            <a:endParaRPr sz="1600"/>
          </a:p>
          <a:p>
            <a:pPr marL="0" lvl="0" indent="0" algn="l" rtl="0">
              <a:spcBef>
                <a:spcPts val="600"/>
              </a:spcBef>
              <a:spcAft>
                <a:spcPts val="0"/>
              </a:spcAft>
              <a:buNone/>
            </a:pPr>
            <a:endParaRPr/>
          </a:p>
        </p:txBody>
      </p:sp>
      <p:sp>
        <p:nvSpPr>
          <p:cNvPr id="4625" name="Google Shape;4625;p41"/>
          <p:cNvSpPr txBox="1">
            <a:spLocks noGrp="1"/>
          </p:cNvSpPr>
          <p:nvPr>
            <p:ph type="title"/>
          </p:nvPr>
        </p:nvSpPr>
        <p:spPr>
          <a:xfrm>
            <a:off x="787200" y="714800"/>
            <a:ext cx="6718200" cy="485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Potential Business Model</a:t>
            </a:r>
            <a:endParaRPr/>
          </a:p>
        </p:txBody>
      </p:sp>
      <p:sp>
        <p:nvSpPr>
          <p:cNvPr id="4626" name="Google Shape;4626;p41"/>
          <p:cNvSpPr txBox="1">
            <a:spLocks noGrp="1"/>
          </p:cNvSpPr>
          <p:nvPr>
            <p:ph type="body" idx="2"/>
          </p:nvPr>
        </p:nvSpPr>
        <p:spPr>
          <a:xfrm>
            <a:off x="4445379" y="1494625"/>
            <a:ext cx="3060000" cy="28437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b="1"/>
              <a:t>Revenue</a:t>
            </a:r>
            <a:r>
              <a:rPr lang="en" sz="1600"/>
              <a:t>:</a:t>
            </a:r>
            <a:endParaRPr b="1"/>
          </a:p>
          <a:p>
            <a:pPr marL="457200" lvl="0" indent="-330200" algn="l" rtl="0">
              <a:spcBef>
                <a:spcPts val="600"/>
              </a:spcBef>
              <a:spcAft>
                <a:spcPts val="0"/>
              </a:spcAft>
              <a:buSzPts val="1600"/>
              <a:buAutoNum type="alphaLcParenR"/>
            </a:pPr>
            <a:r>
              <a:rPr lang="en" sz="1600"/>
              <a:t>If prediction &gt;= market price, advertisement on complimentary services (e.g. hotel, tour groups, etc.) </a:t>
            </a:r>
            <a:endParaRPr sz="1600"/>
          </a:p>
          <a:p>
            <a:pPr marL="457200" lvl="0" indent="-330200" algn="l" rtl="0">
              <a:spcBef>
                <a:spcPts val="0"/>
              </a:spcBef>
              <a:spcAft>
                <a:spcPts val="0"/>
              </a:spcAft>
              <a:buSzPts val="1600"/>
              <a:buAutoNum type="alphaLcParenR"/>
            </a:pPr>
            <a:r>
              <a:rPr lang="en" sz="1600"/>
              <a:t>If prediction &lt;= market price, advertisement on substitute services (e.g. bus, flights, car rental, etc.) </a:t>
            </a:r>
            <a:endParaRPr/>
          </a:p>
        </p:txBody>
      </p:sp>
      <p:grpSp>
        <p:nvGrpSpPr>
          <p:cNvPr id="4627" name="Google Shape;4627;p41"/>
          <p:cNvGrpSpPr/>
          <p:nvPr/>
        </p:nvGrpSpPr>
        <p:grpSpPr>
          <a:xfrm>
            <a:off x="8249556" y="331148"/>
            <a:ext cx="551861" cy="523036"/>
            <a:chOff x="5300400" y="3670175"/>
            <a:chExt cx="421300" cy="399325"/>
          </a:xfrm>
        </p:grpSpPr>
        <p:sp>
          <p:nvSpPr>
            <p:cNvPr id="4628" name="Google Shape;4628;p41"/>
            <p:cNvSpPr/>
            <p:nvPr/>
          </p:nvSpPr>
          <p:spPr>
            <a:xfrm>
              <a:off x="5300400" y="3708025"/>
              <a:ext cx="421300" cy="267450"/>
            </a:xfrm>
            <a:custGeom>
              <a:avLst/>
              <a:gdLst/>
              <a:ahLst/>
              <a:cxnLst/>
              <a:rect l="l" t="t" r="r" b="b"/>
              <a:pathLst>
                <a:path w="16852" h="10698" extrusionOk="0">
                  <a:moveTo>
                    <a:pt x="16364" y="489"/>
                  </a:moveTo>
                  <a:lnTo>
                    <a:pt x="16364" y="10209"/>
                  </a:lnTo>
                  <a:lnTo>
                    <a:pt x="489" y="10209"/>
                  </a:lnTo>
                  <a:lnTo>
                    <a:pt x="489" y="489"/>
                  </a:lnTo>
                  <a:close/>
                  <a:moveTo>
                    <a:pt x="391" y="0"/>
                  </a:moveTo>
                  <a:lnTo>
                    <a:pt x="293" y="25"/>
                  </a:lnTo>
                  <a:lnTo>
                    <a:pt x="196" y="74"/>
                  </a:lnTo>
                  <a:lnTo>
                    <a:pt x="122" y="147"/>
                  </a:lnTo>
                  <a:lnTo>
                    <a:pt x="73" y="220"/>
                  </a:lnTo>
                  <a:lnTo>
                    <a:pt x="25" y="293"/>
                  </a:lnTo>
                  <a:lnTo>
                    <a:pt x="0" y="391"/>
                  </a:lnTo>
                  <a:lnTo>
                    <a:pt x="0" y="489"/>
                  </a:lnTo>
                  <a:lnTo>
                    <a:pt x="0" y="10209"/>
                  </a:lnTo>
                  <a:lnTo>
                    <a:pt x="0" y="10307"/>
                  </a:lnTo>
                  <a:lnTo>
                    <a:pt x="25" y="10405"/>
                  </a:lnTo>
                  <a:lnTo>
                    <a:pt x="73" y="10478"/>
                  </a:lnTo>
                  <a:lnTo>
                    <a:pt x="122" y="10551"/>
                  </a:lnTo>
                  <a:lnTo>
                    <a:pt x="196" y="10600"/>
                  </a:lnTo>
                  <a:lnTo>
                    <a:pt x="293" y="10649"/>
                  </a:lnTo>
                  <a:lnTo>
                    <a:pt x="391" y="10673"/>
                  </a:lnTo>
                  <a:lnTo>
                    <a:pt x="489" y="10698"/>
                  </a:lnTo>
                  <a:lnTo>
                    <a:pt x="16364" y="10698"/>
                  </a:lnTo>
                  <a:lnTo>
                    <a:pt x="16461" y="10673"/>
                  </a:lnTo>
                  <a:lnTo>
                    <a:pt x="16559" y="10649"/>
                  </a:lnTo>
                  <a:lnTo>
                    <a:pt x="16657" y="10600"/>
                  </a:lnTo>
                  <a:lnTo>
                    <a:pt x="16730" y="10551"/>
                  </a:lnTo>
                  <a:lnTo>
                    <a:pt x="16779" y="10478"/>
                  </a:lnTo>
                  <a:lnTo>
                    <a:pt x="16828" y="10405"/>
                  </a:lnTo>
                  <a:lnTo>
                    <a:pt x="16852" y="10307"/>
                  </a:lnTo>
                  <a:lnTo>
                    <a:pt x="16852" y="10209"/>
                  </a:lnTo>
                  <a:lnTo>
                    <a:pt x="16852" y="489"/>
                  </a:lnTo>
                  <a:lnTo>
                    <a:pt x="16852" y="391"/>
                  </a:lnTo>
                  <a:lnTo>
                    <a:pt x="16828" y="293"/>
                  </a:lnTo>
                  <a:lnTo>
                    <a:pt x="16779" y="220"/>
                  </a:lnTo>
                  <a:lnTo>
                    <a:pt x="16730" y="147"/>
                  </a:lnTo>
                  <a:lnTo>
                    <a:pt x="16657" y="74"/>
                  </a:lnTo>
                  <a:lnTo>
                    <a:pt x="16559" y="25"/>
                  </a:lnTo>
                  <a:lnTo>
                    <a:pt x="164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9" name="Google Shape;4629;p41"/>
            <p:cNvSpPr/>
            <p:nvPr/>
          </p:nvSpPr>
          <p:spPr>
            <a:xfrm>
              <a:off x="5498825" y="3670175"/>
              <a:ext cx="24450" cy="25650"/>
            </a:xfrm>
            <a:custGeom>
              <a:avLst/>
              <a:gdLst/>
              <a:ahLst/>
              <a:cxnLst/>
              <a:rect l="l" t="t" r="r" b="b"/>
              <a:pathLst>
                <a:path w="978" h="1026" extrusionOk="0">
                  <a:moveTo>
                    <a:pt x="489" y="0"/>
                  </a:moveTo>
                  <a:lnTo>
                    <a:pt x="391" y="25"/>
                  </a:lnTo>
                  <a:lnTo>
                    <a:pt x="294" y="49"/>
                  </a:lnTo>
                  <a:lnTo>
                    <a:pt x="220" y="98"/>
                  </a:lnTo>
                  <a:lnTo>
                    <a:pt x="147" y="147"/>
                  </a:lnTo>
                  <a:lnTo>
                    <a:pt x="74" y="220"/>
                  </a:lnTo>
                  <a:lnTo>
                    <a:pt x="49" y="318"/>
                  </a:lnTo>
                  <a:lnTo>
                    <a:pt x="1" y="391"/>
                  </a:lnTo>
                  <a:lnTo>
                    <a:pt x="1" y="489"/>
                  </a:lnTo>
                  <a:lnTo>
                    <a:pt x="1" y="1026"/>
                  </a:lnTo>
                  <a:lnTo>
                    <a:pt x="978" y="1026"/>
                  </a:lnTo>
                  <a:lnTo>
                    <a:pt x="978" y="489"/>
                  </a:lnTo>
                  <a:lnTo>
                    <a:pt x="978" y="391"/>
                  </a:lnTo>
                  <a:lnTo>
                    <a:pt x="929" y="318"/>
                  </a:lnTo>
                  <a:lnTo>
                    <a:pt x="904" y="220"/>
                  </a:lnTo>
                  <a:lnTo>
                    <a:pt x="831" y="147"/>
                  </a:lnTo>
                  <a:lnTo>
                    <a:pt x="758" y="98"/>
                  </a:lnTo>
                  <a:lnTo>
                    <a:pt x="684" y="49"/>
                  </a:lnTo>
                  <a:lnTo>
                    <a:pt x="587" y="25"/>
                  </a:lnTo>
                  <a:lnTo>
                    <a:pt x="48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0" name="Google Shape;4630;p41"/>
            <p:cNvSpPr/>
            <p:nvPr/>
          </p:nvSpPr>
          <p:spPr>
            <a:xfrm>
              <a:off x="5366325" y="3987675"/>
              <a:ext cx="61100" cy="81825"/>
            </a:xfrm>
            <a:custGeom>
              <a:avLst/>
              <a:gdLst/>
              <a:ahLst/>
              <a:cxnLst/>
              <a:rect l="l" t="t" r="r" b="b"/>
              <a:pathLst>
                <a:path w="2444" h="3273" extrusionOk="0">
                  <a:moveTo>
                    <a:pt x="1344" y="0"/>
                  </a:moveTo>
                  <a:lnTo>
                    <a:pt x="50" y="2565"/>
                  </a:lnTo>
                  <a:lnTo>
                    <a:pt x="25" y="2638"/>
                  </a:lnTo>
                  <a:lnTo>
                    <a:pt x="1" y="2736"/>
                  </a:lnTo>
                  <a:lnTo>
                    <a:pt x="1" y="2833"/>
                  </a:lnTo>
                  <a:lnTo>
                    <a:pt x="25" y="2931"/>
                  </a:lnTo>
                  <a:lnTo>
                    <a:pt x="74" y="3004"/>
                  </a:lnTo>
                  <a:lnTo>
                    <a:pt x="123" y="3102"/>
                  </a:lnTo>
                  <a:lnTo>
                    <a:pt x="196" y="3151"/>
                  </a:lnTo>
                  <a:lnTo>
                    <a:pt x="269" y="3224"/>
                  </a:lnTo>
                  <a:lnTo>
                    <a:pt x="392" y="3248"/>
                  </a:lnTo>
                  <a:lnTo>
                    <a:pt x="489" y="3273"/>
                  </a:lnTo>
                  <a:lnTo>
                    <a:pt x="636" y="3248"/>
                  </a:lnTo>
                  <a:lnTo>
                    <a:pt x="758" y="3200"/>
                  </a:lnTo>
                  <a:lnTo>
                    <a:pt x="856" y="3102"/>
                  </a:lnTo>
                  <a:lnTo>
                    <a:pt x="929" y="3004"/>
                  </a:lnTo>
                  <a:lnTo>
                    <a:pt x="244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1" name="Google Shape;4631;p41"/>
            <p:cNvSpPr/>
            <p:nvPr/>
          </p:nvSpPr>
          <p:spPr>
            <a:xfrm>
              <a:off x="5594700" y="3987675"/>
              <a:ext cx="61075" cy="81825"/>
            </a:xfrm>
            <a:custGeom>
              <a:avLst/>
              <a:gdLst/>
              <a:ahLst/>
              <a:cxnLst/>
              <a:rect l="l" t="t" r="r" b="b"/>
              <a:pathLst>
                <a:path w="2443" h="3273" extrusionOk="0">
                  <a:moveTo>
                    <a:pt x="0" y="0"/>
                  </a:moveTo>
                  <a:lnTo>
                    <a:pt x="1514" y="3004"/>
                  </a:lnTo>
                  <a:lnTo>
                    <a:pt x="1588" y="3102"/>
                  </a:lnTo>
                  <a:lnTo>
                    <a:pt x="1685" y="3200"/>
                  </a:lnTo>
                  <a:lnTo>
                    <a:pt x="1807" y="3248"/>
                  </a:lnTo>
                  <a:lnTo>
                    <a:pt x="1954" y="3273"/>
                  </a:lnTo>
                  <a:lnTo>
                    <a:pt x="2052" y="3248"/>
                  </a:lnTo>
                  <a:lnTo>
                    <a:pt x="2174" y="3224"/>
                  </a:lnTo>
                  <a:lnTo>
                    <a:pt x="2247" y="3151"/>
                  </a:lnTo>
                  <a:lnTo>
                    <a:pt x="2320" y="3102"/>
                  </a:lnTo>
                  <a:lnTo>
                    <a:pt x="2369" y="3004"/>
                  </a:lnTo>
                  <a:lnTo>
                    <a:pt x="2418" y="2931"/>
                  </a:lnTo>
                  <a:lnTo>
                    <a:pt x="2442" y="2833"/>
                  </a:lnTo>
                  <a:lnTo>
                    <a:pt x="2442" y="2736"/>
                  </a:lnTo>
                  <a:lnTo>
                    <a:pt x="2418" y="2638"/>
                  </a:lnTo>
                  <a:lnTo>
                    <a:pt x="2393" y="2565"/>
                  </a:lnTo>
                  <a:lnTo>
                    <a:pt x="10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2" name="Google Shape;4632;p41"/>
            <p:cNvSpPr/>
            <p:nvPr/>
          </p:nvSpPr>
          <p:spPr>
            <a:xfrm>
              <a:off x="5324825" y="3732450"/>
              <a:ext cx="372475" cy="218600"/>
            </a:xfrm>
            <a:custGeom>
              <a:avLst/>
              <a:gdLst/>
              <a:ahLst/>
              <a:cxnLst/>
              <a:rect l="l" t="t" r="r" b="b"/>
              <a:pathLst>
                <a:path w="14899" h="8744" extrusionOk="0">
                  <a:moveTo>
                    <a:pt x="12578" y="1319"/>
                  </a:moveTo>
                  <a:lnTo>
                    <a:pt x="12676" y="1344"/>
                  </a:lnTo>
                  <a:lnTo>
                    <a:pt x="12749" y="1392"/>
                  </a:lnTo>
                  <a:lnTo>
                    <a:pt x="12822" y="1441"/>
                  </a:lnTo>
                  <a:lnTo>
                    <a:pt x="12895" y="1515"/>
                  </a:lnTo>
                  <a:lnTo>
                    <a:pt x="12920" y="1612"/>
                  </a:lnTo>
                  <a:lnTo>
                    <a:pt x="12969" y="1710"/>
                  </a:lnTo>
                  <a:lnTo>
                    <a:pt x="12969" y="1808"/>
                  </a:lnTo>
                  <a:lnTo>
                    <a:pt x="12969" y="4079"/>
                  </a:lnTo>
                  <a:lnTo>
                    <a:pt x="12969" y="4177"/>
                  </a:lnTo>
                  <a:lnTo>
                    <a:pt x="12920" y="4274"/>
                  </a:lnTo>
                  <a:lnTo>
                    <a:pt x="12895" y="4348"/>
                  </a:lnTo>
                  <a:lnTo>
                    <a:pt x="12822" y="4421"/>
                  </a:lnTo>
                  <a:lnTo>
                    <a:pt x="12749" y="4470"/>
                  </a:lnTo>
                  <a:lnTo>
                    <a:pt x="12676" y="4519"/>
                  </a:lnTo>
                  <a:lnTo>
                    <a:pt x="12578" y="4543"/>
                  </a:lnTo>
                  <a:lnTo>
                    <a:pt x="12480" y="4567"/>
                  </a:lnTo>
                  <a:lnTo>
                    <a:pt x="12383" y="4543"/>
                  </a:lnTo>
                  <a:lnTo>
                    <a:pt x="12285" y="4519"/>
                  </a:lnTo>
                  <a:lnTo>
                    <a:pt x="12212" y="4470"/>
                  </a:lnTo>
                  <a:lnTo>
                    <a:pt x="12138" y="4421"/>
                  </a:lnTo>
                  <a:lnTo>
                    <a:pt x="12065" y="4348"/>
                  </a:lnTo>
                  <a:lnTo>
                    <a:pt x="12041" y="4274"/>
                  </a:lnTo>
                  <a:lnTo>
                    <a:pt x="11992" y="4177"/>
                  </a:lnTo>
                  <a:lnTo>
                    <a:pt x="11992" y="4079"/>
                  </a:lnTo>
                  <a:lnTo>
                    <a:pt x="11992" y="3004"/>
                  </a:lnTo>
                  <a:lnTo>
                    <a:pt x="7986" y="7010"/>
                  </a:lnTo>
                  <a:lnTo>
                    <a:pt x="7913" y="7059"/>
                  </a:lnTo>
                  <a:lnTo>
                    <a:pt x="7815" y="7107"/>
                  </a:lnTo>
                  <a:lnTo>
                    <a:pt x="7742" y="7132"/>
                  </a:lnTo>
                  <a:lnTo>
                    <a:pt x="7644" y="7156"/>
                  </a:lnTo>
                  <a:lnTo>
                    <a:pt x="7547" y="7132"/>
                  </a:lnTo>
                  <a:lnTo>
                    <a:pt x="7449" y="7107"/>
                  </a:lnTo>
                  <a:lnTo>
                    <a:pt x="7376" y="7059"/>
                  </a:lnTo>
                  <a:lnTo>
                    <a:pt x="7303" y="7010"/>
                  </a:lnTo>
                  <a:lnTo>
                    <a:pt x="5349" y="5056"/>
                  </a:lnTo>
                  <a:lnTo>
                    <a:pt x="2760" y="7620"/>
                  </a:lnTo>
                  <a:lnTo>
                    <a:pt x="2687" y="7694"/>
                  </a:lnTo>
                  <a:lnTo>
                    <a:pt x="2613" y="7742"/>
                  </a:lnTo>
                  <a:lnTo>
                    <a:pt x="2516" y="7767"/>
                  </a:lnTo>
                  <a:lnTo>
                    <a:pt x="2320" y="7767"/>
                  </a:lnTo>
                  <a:lnTo>
                    <a:pt x="2247" y="7742"/>
                  </a:lnTo>
                  <a:lnTo>
                    <a:pt x="2149" y="7694"/>
                  </a:lnTo>
                  <a:lnTo>
                    <a:pt x="2076" y="7620"/>
                  </a:lnTo>
                  <a:lnTo>
                    <a:pt x="2003" y="7547"/>
                  </a:lnTo>
                  <a:lnTo>
                    <a:pt x="1978" y="7474"/>
                  </a:lnTo>
                  <a:lnTo>
                    <a:pt x="1929" y="7376"/>
                  </a:lnTo>
                  <a:lnTo>
                    <a:pt x="1929" y="7278"/>
                  </a:lnTo>
                  <a:lnTo>
                    <a:pt x="1929" y="7205"/>
                  </a:lnTo>
                  <a:lnTo>
                    <a:pt x="1978" y="7107"/>
                  </a:lnTo>
                  <a:lnTo>
                    <a:pt x="2003" y="7010"/>
                  </a:lnTo>
                  <a:lnTo>
                    <a:pt x="2076" y="6936"/>
                  </a:lnTo>
                  <a:lnTo>
                    <a:pt x="5007" y="4006"/>
                  </a:lnTo>
                  <a:lnTo>
                    <a:pt x="5080" y="3957"/>
                  </a:lnTo>
                  <a:lnTo>
                    <a:pt x="5153" y="3908"/>
                  </a:lnTo>
                  <a:lnTo>
                    <a:pt x="5251" y="3884"/>
                  </a:lnTo>
                  <a:lnTo>
                    <a:pt x="5446" y="3884"/>
                  </a:lnTo>
                  <a:lnTo>
                    <a:pt x="5520" y="3908"/>
                  </a:lnTo>
                  <a:lnTo>
                    <a:pt x="5617" y="3957"/>
                  </a:lnTo>
                  <a:lnTo>
                    <a:pt x="5691" y="4006"/>
                  </a:lnTo>
                  <a:lnTo>
                    <a:pt x="7644" y="5960"/>
                  </a:lnTo>
                  <a:lnTo>
                    <a:pt x="11332" y="2296"/>
                  </a:lnTo>
                  <a:lnTo>
                    <a:pt x="10209" y="2296"/>
                  </a:lnTo>
                  <a:lnTo>
                    <a:pt x="10111" y="2272"/>
                  </a:lnTo>
                  <a:lnTo>
                    <a:pt x="10013" y="2247"/>
                  </a:lnTo>
                  <a:lnTo>
                    <a:pt x="9916" y="2198"/>
                  </a:lnTo>
                  <a:lnTo>
                    <a:pt x="9843" y="2150"/>
                  </a:lnTo>
                  <a:lnTo>
                    <a:pt x="9794" y="2076"/>
                  </a:lnTo>
                  <a:lnTo>
                    <a:pt x="9745" y="1979"/>
                  </a:lnTo>
                  <a:lnTo>
                    <a:pt x="9720" y="1905"/>
                  </a:lnTo>
                  <a:lnTo>
                    <a:pt x="9720" y="1808"/>
                  </a:lnTo>
                  <a:lnTo>
                    <a:pt x="9720" y="1710"/>
                  </a:lnTo>
                  <a:lnTo>
                    <a:pt x="9745" y="1612"/>
                  </a:lnTo>
                  <a:lnTo>
                    <a:pt x="9794" y="1515"/>
                  </a:lnTo>
                  <a:lnTo>
                    <a:pt x="9843" y="1441"/>
                  </a:lnTo>
                  <a:lnTo>
                    <a:pt x="9916" y="1392"/>
                  </a:lnTo>
                  <a:lnTo>
                    <a:pt x="10013" y="1344"/>
                  </a:lnTo>
                  <a:lnTo>
                    <a:pt x="10111" y="1319"/>
                  </a:lnTo>
                  <a:close/>
                  <a:moveTo>
                    <a:pt x="0" y="0"/>
                  </a:moveTo>
                  <a:lnTo>
                    <a:pt x="0" y="8744"/>
                  </a:lnTo>
                  <a:lnTo>
                    <a:pt x="14898" y="8744"/>
                  </a:lnTo>
                  <a:lnTo>
                    <a:pt x="1489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33" name="Google Shape;4633;p41"/>
          <p:cNvSpPr txBox="1"/>
          <p:nvPr/>
        </p:nvSpPr>
        <p:spPr>
          <a:xfrm>
            <a:off x="8794650" y="4811000"/>
            <a:ext cx="349200" cy="332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sz="800">
                <a:solidFill>
                  <a:srgbClr val="FFFFFF"/>
                </a:solidFill>
                <a:latin typeface="Titillium Web"/>
                <a:ea typeface="Titillium Web"/>
                <a:cs typeface="Titillium Web"/>
                <a:sym typeface="Titillium Web"/>
              </a:rPr>
              <a:t>29</a:t>
            </a:fld>
            <a:endParaRPr sz="800">
              <a:solidFill>
                <a:srgbClr val="FFFFFF"/>
              </a:solidFill>
              <a:latin typeface="Titillium Web"/>
              <a:ea typeface="Titillium Web"/>
              <a:cs typeface="Titillium Web"/>
              <a:sym typeface="Titillium Web"/>
            </a:endParaRPr>
          </a:p>
        </p:txBody>
      </p:sp>
      <p:pic>
        <p:nvPicPr>
          <p:cNvPr id="4634" name="Google Shape;4634;p41"/>
          <p:cNvPicPr preferRelativeResize="0"/>
          <p:nvPr/>
        </p:nvPicPr>
        <p:blipFill>
          <a:blip r:embed="rId3">
            <a:alphaModFix/>
          </a:blip>
          <a:stretch>
            <a:fillRect/>
          </a:stretch>
        </p:blipFill>
        <p:spPr>
          <a:xfrm>
            <a:off x="8482950" y="4863696"/>
            <a:ext cx="311700" cy="2270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0"/>
        <p:cNvGrpSpPr/>
        <p:nvPr/>
      </p:nvGrpSpPr>
      <p:grpSpPr>
        <a:xfrm>
          <a:off x="0" y="0"/>
          <a:ext cx="0" cy="0"/>
          <a:chOff x="0" y="0"/>
          <a:chExt cx="0" cy="0"/>
        </a:xfrm>
      </p:grpSpPr>
      <p:sp>
        <p:nvSpPr>
          <p:cNvPr id="111" name="Google Shape;111;p15"/>
          <p:cNvSpPr txBox="1">
            <a:spLocks noGrp="1"/>
          </p:cNvSpPr>
          <p:nvPr>
            <p:ph type="ctrTitle"/>
          </p:nvPr>
        </p:nvSpPr>
        <p:spPr>
          <a:xfrm>
            <a:off x="787200" y="1494625"/>
            <a:ext cx="6594300" cy="12606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1.</a:t>
            </a:r>
            <a:endParaRPr/>
          </a:p>
          <a:p>
            <a:pPr marL="0" lvl="0" indent="0" algn="l" rtl="0">
              <a:spcBef>
                <a:spcPts val="0"/>
              </a:spcBef>
              <a:spcAft>
                <a:spcPts val="0"/>
              </a:spcAft>
              <a:buNone/>
            </a:pPr>
            <a:r>
              <a:rPr lang="en"/>
              <a:t>Business Understanding</a:t>
            </a:r>
            <a:endParaRPr/>
          </a:p>
        </p:txBody>
      </p:sp>
      <p:sp>
        <p:nvSpPr>
          <p:cNvPr id="112" name="Google Shape;112;p15"/>
          <p:cNvSpPr txBox="1">
            <a:spLocks noGrp="1"/>
          </p:cNvSpPr>
          <p:nvPr>
            <p:ph type="subTitle" idx="1"/>
          </p:nvPr>
        </p:nvSpPr>
        <p:spPr>
          <a:xfrm>
            <a:off x="787200" y="2860554"/>
            <a:ext cx="5727000" cy="8529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What are we trying to do? Why?</a:t>
            </a:r>
            <a:endParaRPr/>
          </a:p>
        </p:txBody>
      </p:sp>
      <p:grpSp>
        <p:nvGrpSpPr>
          <p:cNvPr id="113" name="Google Shape;113;p15"/>
          <p:cNvGrpSpPr/>
          <p:nvPr/>
        </p:nvGrpSpPr>
        <p:grpSpPr>
          <a:xfrm>
            <a:off x="7882584" y="385660"/>
            <a:ext cx="914033" cy="766125"/>
            <a:chOff x="2599825" y="3689700"/>
            <a:chExt cx="429850" cy="360275"/>
          </a:xfrm>
        </p:grpSpPr>
        <p:sp>
          <p:nvSpPr>
            <p:cNvPr id="114" name="Google Shape;114;p15"/>
            <p:cNvSpPr/>
            <p:nvPr/>
          </p:nvSpPr>
          <p:spPr>
            <a:xfrm>
              <a:off x="2599825" y="3689700"/>
              <a:ext cx="429850" cy="169150"/>
            </a:xfrm>
            <a:custGeom>
              <a:avLst/>
              <a:gdLst/>
              <a:ahLst/>
              <a:cxnLst/>
              <a:rect l="l" t="t" r="r" b="b"/>
              <a:pathLst>
                <a:path w="17194" h="6766" extrusionOk="0">
                  <a:moveTo>
                    <a:pt x="10160" y="978"/>
                  </a:moveTo>
                  <a:lnTo>
                    <a:pt x="10258" y="1002"/>
                  </a:lnTo>
                  <a:lnTo>
                    <a:pt x="10355" y="1026"/>
                  </a:lnTo>
                  <a:lnTo>
                    <a:pt x="10429" y="1075"/>
                  </a:lnTo>
                  <a:lnTo>
                    <a:pt x="10502" y="1124"/>
                  </a:lnTo>
                  <a:lnTo>
                    <a:pt x="10575" y="1197"/>
                  </a:lnTo>
                  <a:lnTo>
                    <a:pt x="10600" y="1295"/>
                  </a:lnTo>
                  <a:lnTo>
                    <a:pt x="10649" y="1368"/>
                  </a:lnTo>
                  <a:lnTo>
                    <a:pt x="10649" y="1466"/>
                  </a:lnTo>
                  <a:lnTo>
                    <a:pt x="10649" y="1881"/>
                  </a:lnTo>
                  <a:lnTo>
                    <a:pt x="6545" y="1881"/>
                  </a:lnTo>
                  <a:lnTo>
                    <a:pt x="6545" y="1466"/>
                  </a:lnTo>
                  <a:lnTo>
                    <a:pt x="6545" y="1368"/>
                  </a:lnTo>
                  <a:lnTo>
                    <a:pt x="6594" y="1295"/>
                  </a:lnTo>
                  <a:lnTo>
                    <a:pt x="6619" y="1197"/>
                  </a:lnTo>
                  <a:lnTo>
                    <a:pt x="6692" y="1124"/>
                  </a:lnTo>
                  <a:lnTo>
                    <a:pt x="6765" y="1075"/>
                  </a:lnTo>
                  <a:lnTo>
                    <a:pt x="6839" y="1026"/>
                  </a:lnTo>
                  <a:lnTo>
                    <a:pt x="6936" y="1002"/>
                  </a:lnTo>
                  <a:lnTo>
                    <a:pt x="7034" y="978"/>
                  </a:lnTo>
                  <a:close/>
                  <a:moveTo>
                    <a:pt x="7034" y="1"/>
                  </a:moveTo>
                  <a:lnTo>
                    <a:pt x="6887" y="25"/>
                  </a:lnTo>
                  <a:lnTo>
                    <a:pt x="6741" y="50"/>
                  </a:lnTo>
                  <a:lnTo>
                    <a:pt x="6472" y="123"/>
                  </a:lnTo>
                  <a:lnTo>
                    <a:pt x="6204" y="269"/>
                  </a:lnTo>
                  <a:lnTo>
                    <a:pt x="6008" y="440"/>
                  </a:lnTo>
                  <a:lnTo>
                    <a:pt x="5813" y="660"/>
                  </a:lnTo>
                  <a:lnTo>
                    <a:pt x="5691" y="904"/>
                  </a:lnTo>
                  <a:lnTo>
                    <a:pt x="5593" y="1173"/>
                  </a:lnTo>
                  <a:lnTo>
                    <a:pt x="5569" y="1320"/>
                  </a:lnTo>
                  <a:lnTo>
                    <a:pt x="5569" y="1466"/>
                  </a:lnTo>
                  <a:lnTo>
                    <a:pt x="5569" y="1881"/>
                  </a:lnTo>
                  <a:lnTo>
                    <a:pt x="391" y="1881"/>
                  </a:lnTo>
                  <a:lnTo>
                    <a:pt x="293" y="1906"/>
                  </a:lnTo>
                  <a:lnTo>
                    <a:pt x="220" y="1955"/>
                  </a:lnTo>
                  <a:lnTo>
                    <a:pt x="147" y="2028"/>
                  </a:lnTo>
                  <a:lnTo>
                    <a:pt x="73" y="2077"/>
                  </a:lnTo>
                  <a:lnTo>
                    <a:pt x="49" y="2174"/>
                  </a:lnTo>
                  <a:lnTo>
                    <a:pt x="0" y="2272"/>
                  </a:lnTo>
                  <a:lnTo>
                    <a:pt x="0" y="2370"/>
                  </a:lnTo>
                  <a:lnTo>
                    <a:pt x="0" y="5789"/>
                  </a:lnTo>
                  <a:lnTo>
                    <a:pt x="24" y="5984"/>
                  </a:lnTo>
                  <a:lnTo>
                    <a:pt x="73" y="6155"/>
                  </a:lnTo>
                  <a:lnTo>
                    <a:pt x="171" y="6326"/>
                  </a:lnTo>
                  <a:lnTo>
                    <a:pt x="293" y="6473"/>
                  </a:lnTo>
                  <a:lnTo>
                    <a:pt x="440" y="6595"/>
                  </a:lnTo>
                  <a:lnTo>
                    <a:pt x="586" y="6693"/>
                  </a:lnTo>
                  <a:lnTo>
                    <a:pt x="782" y="6741"/>
                  </a:lnTo>
                  <a:lnTo>
                    <a:pt x="977" y="6766"/>
                  </a:lnTo>
                  <a:lnTo>
                    <a:pt x="7742" y="6766"/>
                  </a:lnTo>
                  <a:lnTo>
                    <a:pt x="7742" y="6155"/>
                  </a:lnTo>
                  <a:lnTo>
                    <a:pt x="7767" y="6058"/>
                  </a:lnTo>
                  <a:lnTo>
                    <a:pt x="7791" y="5984"/>
                  </a:lnTo>
                  <a:lnTo>
                    <a:pt x="7840" y="5887"/>
                  </a:lnTo>
                  <a:lnTo>
                    <a:pt x="7889" y="5813"/>
                  </a:lnTo>
                  <a:lnTo>
                    <a:pt x="7962" y="5765"/>
                  </a:lnTo>
                  <a:lnTo>
                    <a:pt x="8060" y="5716"/>
                  </a:lnTo>
                  <a:lnTo>
                    <a:pt x="8133" y="5691"/>
                  </a:lnTo>
                  <a:lnTo>
                    <a:pt x="8231" y="5667"/>
                  </a:lnTo>
                  <a:lnTo>
                    <a:pt x="8963" y="5667"/>
                  </a:lnTo>
                  <a:lnTo>
                    <a:pt x="9061" y="5691"/>
                  </a:lnTo>
                  <a:lnTo>
                    <a:pt x="9134" y="5716"/>
                  </a:lnTo>
                  <a:lnTo>
                    <a:pt x="9232" y="5765"/>
                  </a:lnTo>
                  <a:lnTo>
                    <a:pt x="9305" y="5813"/>
                  </a:lnTo>
                  <a:lnTo>
                    <a:pt x="9354" y="5887"/>
                  </a:lnTo>
                  <a:lnTo>
                    <a:pt x="9403" y="5984"/>
                  </a:lnTo>
                  <a:lnTo>
                    <a:pt x="9427" y="6058"/>
                  </a:lnTo>
                  <a:lnTo>
                    <a:pt x="9452" y="6155"/>
                  </a:lnTo>
                  <a:lnTo>
                    <a:pt x="9452" y="6766"/>
                  </a:lnTo>
                  <a:lnTo>
                    <a:pt x="16217" y="6766"/>
                  </a:lnTo>
                  <a:lnTo>
                    <a:pt x="16412" y="6741"/>
                  </a:lnTo>
                  <a:lnTo>
                    <a:pt x="16608" y="6693"/>
                  </a:lnTo>
                  <a:lnTo>
                    <a:pt x="16754" y="6595"/>
                  </a:lnTo>
                  <a:lnTo>
                    <a:pt x="16901" y="6473"/>
                  </a:lnTo>
                  <a:lnTo>
                    <a:pt x="17023" y="6326"/>
                  </a:lnTo>
                  <a:lnTo>
                    <a:pt x="17121" y="6155"/>
                  </a:lnTo>
                  <a:lnTo>
                    <a:pt x="17169" y="5984"/>
                  </a:lnTo>
                  <a:lnTo>
                    <a:pt x="17194" y="5789"/>
                  </a:lnTo>
                  <a:lnTo>
                    <a:pt x="17194" y="2370"/>
                  </a:lnTo>
                  <a:lnTo>
                    <a:pt x="17194" y="2272"/>
                  </a:lnTo>
                  <a:lnTo>
                    <a:pt x="17145" y="2174"/>
                  </a:lnTo>
                  <a:lnTo>
                    <a:pt x="17121" y="2077"/>
                  </a:lnTo>
                  <a:lnTo>
                    <a:pt x="17047" y="2028"/>
                  </a:lnTo>
                  <a:lnTo>
                    <a:pt x="16974" y="1955"/>
                  </a:lnTo>
                  <a:lnTo>
                    <a:pt x="16901" y="1906"/>
                  </a:lnTo>
                  <a:lnTo>
                    <a:pt x="16803" y="1881"/>
                  </a:lnTo>
                  <a:lnTo>
                    <a:pt x="11625" y="1881"/>
                  </a:lnTo>
                  <a:lnTo>
                    <a:pt x="11625" y="1466"/>
                  </a:lnTo>
                  <a:lnTo>
                    <a:pt x="11625" y="1320"/>
                  </a:lnTo>
                  <a:lnTo>
                    <a:pt x="11601" y="1173"/>
                  </a:lnTo>
                  <a:lnTo>
                    <a:pt x="11503" y="904"/>
                  </a:lnTo>
                  <a:lnTo>
                    <a:pt x="11381" y="660"/>
                  </a:lnTo>
                  <a:lnTo>
                    <a:pt x="11186" y="440"/>
                  </a:lnTo>
                  <a:lnTo>
                    <a:pt x="10990" y="269"/>
                  </a:lnTo>
                  <a:lnTo>
                    <a:pt x="10722" y="123"/>
                  </a:lnTo>
                  <a:lnTo>
                    <a:pt x="10453" y="50"/>
                  </a:lnTo>
                  <a:lnTo>
                    <a:pt x="10307" y="25"/>
                  </a:lnTo>
                  <a:lnTo>
                    <a:pt x="1016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5"/>
            <p:cNvSpPr/>
            <p:nvPr/>
          </p:nvSpPr>
          <p:spPr>
            <a:xfrm>
              <a:off x="2599825" y="3861275"/>
              <a:ext cx="429850" cy="188700"/>
            </a:xfrm>
            <a:custGeom>
              <a:avLst/>
              <a:gdLst/>
              <a:ahLst/>
              <a:cxnLst/>
              <a:rect l="l" t="t" r="r" b="b"/>
              <a:pathLst>
                <a:path w="17194" h="7548" extrusionOk="0">
                  <a:moveTo>
                    <a:pt x="0" y="1"/>
                  </a:moveTo>
                  <a:lnTo>
                    <a:pt x="0" y="7059"/>
                  </a:lnTo>
                  <a:lnTo>
                    <a:pt x="0" y="7157"/>
                  </a:lnTo>
                  <a:lnTo>
                    <a:pt x="49" y="7230"/>
                  </a:lnTo>
                  <a:lnTo>
                    <a:pt x="73" y="7327"/>
                  </a:lnTo>
                  <a:lnTo>
                    <a:pt x="147" y="7401"/>
                  </a:lnTo>
                  <a:lnTo>
                    <a:pt x="220" y="7450"/>
                  </a:lnTo>
                  <a:lnTo>
                    <a:pt x="293" y="7498"/>
                  </a:lnTo>
                  <a:lnTo>
                    <a:pt x="391" y="7523"/>
                  </a:lnTo>
                  <a:lnTo>
                    <a:pt x="489" y="7547"/>
                  </a:lnTo>
                  <a:lnTo>
                    <a:pt x="16705" y="7547"/>
                  </a:lnTo>
                  <a:lnTo>
                    <a:pt x="16803" y="7523"/>
                  </a:lnTo>
                  <a:lnTo>
                    <a:pt x="16901" y="7498"/>
                  </a:lnTo>
                  <a:lnTo>
                    <a:pt x="16974" y="7450"/>
                  </a:lnTo>
                  <a:lnTo>
                    <a:pt x="17047" y="7401"/>
                  </a:lnTo>
                  <a:lnTo>
                    <a:pt x="17121" y="7327"/>
                  </a:lnTo>
                  <a:lnTo>
                    <a:pt x="17145" y="7230"/>
                  </a:lnTo>
                  <a:lnTo>
                    <a:pt x="17194" y="7157"/>
                  </a:lnTo>
                  <a:lnTo>
                    <a:pt x="17194" y="7059"/>
                  </a:lnTo>
                  <a:lnTo>
                    <a:pt x="17194" y="1"/>
                  </a:lnTo>
                  <a:lnTo>
                    <a:pt x="16974" y="172"/>
                  </a:lnTo>
                  <a:lnTo>
                    <a:pt x="16754" y="294"/>
                  </a:lnTo>
                  <a:lnTo>
                    <a:pt x="16486" y="367"/>
                  </a:lnTo>
                  <a:lnTo>
                    <a:pt x="16217" y="391"/>
                  </a:lnTo>
                  <a:lnTo>
                    <a:pt x="9452" y="391"/>
                  </a:lnTo>
                  <a:lnTo>
                    <a:pt x="9452" y="855"/>
                  </a:lnTo>
                  <a:lnTo>
                    <a:pt x="9427" y="953"/>
                  </a:lnTo>
                  <a:lnTo>
                    <a:pt x="9403" y="1051"/>
                  </a:lnTo>
                  <a:lnTo>
                    <a:pt x="9354" y="1148"/>
                  </a:lnTo>
                  <a:lnTo>
                    <a:pt x="9305" y="1197"/>
                  </a:lnTo>
                  <a:lnTo>
                    <a:pt x="9232" y="1271"/>
                  </a:lnTo>
                  <a:lnTo>
                    <a:pt x="9134" y="1319"/>
                  </a:lnTo>
                  <a:lnTo>
                    <a:pt x="9061" y="1344"/>
                  </a:lnTo>
                  <a:lnTo>
                    <a:pt x="8133" y="1344"/>
                  </a:lnTo>
                  <a:lnTo>
                    <a:pt x="8060" y="1319"/>
                  </a:lnTo>
                  <a:lnTo>
                    <a:pt x="7962" y="1271"/>
                  </a:lnTo>
                  <a:lnTo>
                    <a:pt x="7889" y="1197"/>
                  </a:lnTo>
                  <a:lnTo>
                    <a:pt x="7840" y="1148"/>
                  </a:lnTo>
                  <a:lnTo>
                    <a:pt x="7791" y="1051"/>
                  </a:lnTo>
                  <a:lnTo>
                    <a:pt x="7767" y="953"/>
                  </a:lnTo>
                  <a:lnTo>
                    <a:pt x="7742" y="855"/>
                  </a:lnTo>
                  <a:lnTo>
                    <a:pt x="7742" y="391"/>
                  </a:lnTo>
                  <a:lnTo>
                    <a:pt x="977" y="391"/>
                  </a:lnTo>
                  <a:lnTo>
                    <a:pt x="708" y="367"/>
                  </a:lnTo>
                  <a:lnTo>
                    <a:pt x="440" y="294"/>
                  </a:lnTo>
                  <a:lnTo>
                    <a:pt x="220" y="172"/>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6" name="Google Shape;116;p15"/>
          <p:cNvSpPr txBox="1"/>
          <p:nvPr/>
        </p:nvSpPr>
        <p:spPr>
          <a:xfrm>
            <a:off x="8794650" y="4811000"/>
            <a:ext cx="349200" cy="332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sz="800">
                <a:solidFill>
                  <a:srgbClr val="FFFFFF"/>
                </a:solidFill>
                <a:latin typeface="Titillium Web"/>
                <a:ea typeface="Titillium Web"/>
                <a:cs typeface="Titillium Web"/>
                <a:sym typeface="Titillium Web"/>
              </a:rPr>
              <a:t>3</a:t>
            </a:fld>
            <a:endParaRPr sz="800">
              <a:solidFill>
                <a:srgbClr val="FFFFFF"/>
              </a:solidFill>
              <a:latin typeface="Titillium Web"/>
              <a:ea typeface="Titillium Web"/>
              <a:cs typeface="Titillium Web"/>
              <a:sym typeface="Titillium Web"/>
            </a:endParaRPr>
          </a:p>
        </p:txBody>
      </p:sp>
      <p:pic>
        <p:nvPicPr>
          <p:cNvPr id="117" name="Google Shape;117;p15"/>
          <p:cNvPicPr preferRelativeResize="0"/>
          <p:nvPr/>
        </p:nvPicPr>
        <p:blipFill>
          <a:blip r:embed="rId4">
            <a:alphaModFix/>
          </a:blip>
          <a:stretch>
            <a:fillRect/>
          </a:stretch>
        </p:blipFill>
        <p:spPr>
          <a:xfrm>
            <a:off x="8482950" y="4863696"/>
            <a:ext cx="311700" cy="2270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638"/>
        <p:cNvGrpSpPr/>
        <p:nvPr/>
      </p:nvGrpSpPr>
      <p:grpSpPr>
        <a:xfrm>
          <a:off x="0" y="0"/>
          <a:ext cx="0" cy="0"/>
          <a:chOff x="0" y="0"/>
          <a:chExt cx="0" cy="0"/>
        </a:xfrm>
      </p:grpSpPr>
      <p:sp>
        <p:nvSpPr>
          <p:cNvPr id="4639" name="Google Shape;4639;p42"/>
          <p:cNvSpPr txBox="1">
            <a:spLocks noGrp="1"/>
          </p:cNvSpPr>
          <p:nvPr>
            <p:ph type="body" idx="1"/>
          </p:nvPr>
        </p:nvSpPr>
        <p:spPr>
          <a:xfrm>
            <a:off x="787200" y="1494625"/>
            <a:ext cx="3060000" cy="2843700"/>
          </a:xfrm>
          <a:prstGeom prst="rect">
            <a:avLst/>
          </a:prstGeom>
        </p:spPr>
        <p:txBody>
          <a:bodyPr spcFirstLastPara="1" wrap="square" lIns="0" tIns="0" rIns="0" bIns="0" anchor="t" anchorCtr="0">
            <a:noAutofit/>
          </a:bodyPr>
          <a:lstStyle/>
          <a:p>
            <a:pPr marL="457200" lvl="0" indent="-304800" algn="l" rtl="0">
              <a:spcBef>
                <a:spcPts val="600"/>
              </a:spcBef>
              <a:spcAft>
                <a:spcPts val="0"/>
              </a:spcAft>
              <a:buSzPts val="1200"/>
              <a:buAutoNum type="arabicPeriod"/>
            </a:pPr>
            <a:r>
              <a:rPr lang="en" sz="1200"/>
              <a:t>Model may depreciate due to:</a:t>
            </a:r>
            <a:endParaRPr sz="1200"/>
          </a:p>
          <a:p>
            <a:pPr marL="914400" lvl="1" indent="-304800" algn="l" rtl="0">
              <a:spcBef>
                <a:spcPts val="0"/>
              </a:spcBef>
              <a:spcAft>
                <a:spcPts val="0"/>
              </a:spcAft>
              <a:buSzPts val="1200"/>
              <a:buChar char="-"/>
            </a:pPr>
            <a:r>
              <a:rPr lang="en" sz="1200"/>
              <a:t>Macro trends</a:t>
            </a:r>
            <a:endParaRPr sz="1200"/>
          </a:p>
          <a:p>
            <a:pPr marL="914400" lvl="1" indent="-304800" algn="l" rtl="0">
              <a:spcBef>
                <a:spcPts val="0"/>
              </a:spcBef>
              <a:spcAft>
                <a:spcPts val="0"/>
              </a:spcAft>
              <a:buSzPts val="1200"/>
              <a:buChar char="-"/>
            </a:pPr>
            <a:r>
              <a:rPr lang="en" sz="1200"/>
              <a:t>Tech Innovation</a:t>
            </a:r>
            <a:endParaRPr sz="1200"/>
          </a:p>
          <a:p>
            <a:pPr marL="914400" lvl="1" indent="-304800" algn="l" rtl="0">
              <a:spcBef>
                <a:spcPts val="0"/>
              </a:spcBef>
              <a:spcAft>
                <a:spcPts val="0"/>
              </a:spcAft>
              <a:buSzPts val="1200"/>
              <a:buChar char="-"/>
            </a:pPr>
            <a:r>
              <a:rPr lang="en" sz="1200"/>
              <a:t>Consumer preferences</a:t>
            </a:r>
            <a:endParaRPr sz="1200"/>
          </a:p>
          <a:p>
            <a:pPr marL="914400" lvl="1" indent="-304800" algn="l" rtl="0">
              <a:spcBef>
                <a:spcPts val="0"/>
              </a:spcBef>
              <a:spcAft>
                <a:spcPts val="0"/>
              </a:spcAft>
              <a:buSzPts val="1200"/>
              <a:buChar char="-"/>
            </a:pPr>
            <a:r>
              <a:rPr lang="en" sz="1200"/>
              <a:t>New train routes</a:t>
            </a:r>
            <a:endParaRPr sz="1200"/>
          </a:p>
          <a:p>
            <a:pPr marL="914400" lvl="1" indent="-304800" algn="l" rtl="0">
              <a:spcBef>
                <a:spcPts val="0"/>
              </a:spcBef>
              <a:spcAft>
                <a:spcPts val="0"/>
              </a:spcAft>
              <a:buSzPts val="1200"/>
              <a:buChar char="-"/>
            </a:pPr>
            <a:r>
              <a:rPr lang="en" sz="1200"/>
              <a:t>Social-economical changes</a:t>
            </a:r>
            <a:endParaRPr sz="1200"/>
          </a:p>
          <a:p>
            <a:pPr marL="0" lvl="0" indent="0" algn="l" rtl="0">
              <a:spcBef>
                <a:spcPts val="600"/>
              </a:spcBef>
              <a:spcAft>
                <a:spcPts val="0"/>
              </a:spcAft>
              <a:buNone/>
            </a:pPr>
            <a:endParaRPr sz="1200"/>
          </a:p>
          <a:p>
            <a:pPr marL="457200" lvl="0" indent="-304800" algn="l" rtl="0">
              <a:spcBef>
                <a:spcPts val="480"/>
              </a:spcBef>
              <a:spcAft>
                <a:spcPts val="0"/>
              </a:spcAft>
              <a:buSzPts val="1200"/>
              <a:buChar char="-"/>
            </a:pPr>
            <a:r>
              <a:rPr lang="en" sz="1200"/>
              <a:t>Mitigation plan:</a:t>
            </a:r>
            <a:endParaRPr sz="1200"/>
          </a:p>
          <a:p>
            <a:pPr marL="914400" lvl="1" indent="-304800" algn="l" rtl="0">
              <a:spcBef>
                <a:spcPts val="0"/>
              </a:spcBef>
              <a:spcAft>
                <a:spcPts val="0"/>
              </a:spcAft>
              <a:buSzPts val="1200"/>
              <a:buChar char="-"/>
            </a:pPr>
            <a:r>
              <a:rPr lang="en" sz="1200"/>
              <a:t>Regularly re-collect and re-running our model</a:t>
            </a:r>
            <a:endParaRPr sz="1200"/>
          </a:p>
          <a:p>
            <a:pPr marL="0" lvl="0" indent="0" algn="l" rtl="0">
              <a:spcBef>
                <a:spcPts val="600"/>
              </a:spcBef>
              <a:spcAft>
                <a:spcPts val="0"/>
              </a:spcAft>
              <a:buNone/>
            </a:pPr>
            <a:endParaRPr sz="1200"/>
          </a:p>
        </p:txBody>
      </p:sp>
      <p:sp>
        <p:nvSpPr>
          <p:cNvPr id="4640" name="Google Shape;4640;p42"/>
          <p:cNvSpPr txBox="1">
            <a:spLocks noGrp="1"/>
          </p:cNvSpPr>
          <p:nvPr>
            <p:ph type="title"/>
          </p:nvPr>
        </p:nvSpPr>
        <p:spPr>
          <a:xfrm>
            <a:off x="787200" y="714800"/>
            <a:ext cx="6718200" cy="485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Deployment Concerns</a:t>
            </a:r>
            <a:endParaRPr/>
          </a:p>
        </p:txBody>
      </p:sp>
      <p:sp>
        <p:nvSpPr>
          <p:cNvPr id="4641" name="Google Shape;4641;p42"/>
          <p:cNvSpPr txBox="1">
            <a:spLocks noGrp="1"/>
          </p:cNvSpPr>
          <p:nvPr>
            <p:ph type="body" idx="2"/>
          </p:nvPr>
        </p:nvSpPr>
        <p:spPr>
          <a:xfrm>
            <a:off x="4445379" y="1494625"/>
            <a:ext cx="3060000" cy="2843700"/>
          </a:xfrm>
          <a:prstGeom prst="rect">
            <a:avLst/>
          </a:prstGeom>
        </p:spPr>
        <p:txBody>
          <a:bodyPr spcFirstLastPara="1" wrap="square" lIns="0" tIns="0" rIns="0" bIns="0" anchor="t" anchorCtr="0">
            <a:noAutofit/>
          </a:bodyPr>
          <a:lstStyle/>
          <a:p>
            <a:pPr marL="457200" lvl="0" indent="-304800" algn="l" rtl="0">
              <a:spcBef>
                <a:spcPts val="600"/>
              </a:spcBef>
              <a:spcAft>
                <a:spcPts val="0"/>
              </a:spcAft>
              <a:buSzPts val="1200"/>
              <a:buAutoNum type="arabicPeriod" startAt="2"/>
            </a:pPr>
            <a:r>
              <a:rPr lang="en" sz="1200"/>
              <a:t>Highly competitive field, conglomerates fighting for pricing market share:</a:t>
            </a:r>
            <a:endParaRPr sz="1200"/>
          </a:p>
          <a:p>
            <a:pPr marL="914400" lvl="1" indent="-304800" algn="l" rtl="0">
              <a:spcBef>
                <a:spcPts val="0"/>
              </a:spcBef>
              <a:spcAft>
                <a:spcPts val="0"/>
              </a:spcAft>
              <a:buSzPts val="1200"/>
              <a:buChar char="-"/>
            </a:pPr>
            <a:r>
              <a:rPr lang="en" sz="1200"/>
              <a:t>(ironically just to collect more data)</a:t>
            </a:r>
            <a:endParaRPr sz="1200"/>
          </a:p>
          <a:p>
            <a:pPr marL="914400" lvl="1" indent="-304800" algn="l" rtl="0">
              <a:spcBef>
                <a:spcPts val="0"/>
              </a:spcBef>
              <a:spcAft>
                <a:spcPts val="0"/>
              </a:spcAft>
              <a:buSzPts val="1200"/>
              <a:buChar char="-"/>
            </a:pPr>
            <a:r>
              <a:rPr lang="en" sz="1200"/>
              <a:t>Better employees and funding</a:t>
            </a:r>
            <a:endParaRPr sz="1200"/>
          </a:p>
          <a:p>
            <a:pPr marL="0" lvl="0" indent="0" algn="l" rtl="0">
              <a:spcBef>
                <a:spcPts val="600"/>
              </a:spcBef>
              <a:spcAft>
                <a:spcPts val="0"/>
              </a:spcAft>
              <a:buNone/>
            </a:pPr>
            <a:endParaRPr sz="1200"/>
          </a:p>
          <a:p>
            <a:pPr marL="457200" lvl="0" indent="-304800" algn="l" rtl="0">
              <a:spcBef>
                <a:spcPts val="480"/>
              </a:spcBef>
              <a:spcAft>
                <a:spcPts val="0"/>
              </a:spcAft>
              <a:buSzPts val="1200"/>
              <a:buChar char="-"/>
            </a:pPr>
            <a:r>
              <a:rPr lang="en" sz="1200"/>
              <a:t>Mitigation plan:</a:t>
            </a:r>
            <a:endParaRPr sz="1200"/>
          </a:p>
          <a:p>
            <a:pPr marL="914400" lvl="1" indent="-304800" algn="l" rtl="0">
              <a:spcBef>
                <a:spcPts val="0"/>
              </a:spcBef>
              <a:spcAft>
                <a:spcPts val="0"/>
              </a:spcAft>
              <a:buSzPts val="1200"/>
              <a:buChar char="-"/>
            </a:pPr>
            <a:r>
              <a:rPr lang="en" sz="1200"/>
              <a:t>create competitive advantage by leveraging our small status</a:t>
            </a:r>
            <a:endParaRPr sz="1200"/>
          </a:p>
          <a:p>
            <a:pPr marL="1371600" lvl="2" indent="-304800" algn="l" rtl="0">
              <a:spcBef>
                <a:spcPts val="0"/>
              </a:spcBef>
              <a:spcAft>
                <a:spcPts val="0"/>
              </a:spcAft>
              <a:buSzPts val="1200"/>
              <a:buChar char="-"/>
            </a:pPr>
            <a:r>
              <a:rPr lang="en" sz="1200"/>
              <a:t>Take an ethical stance (Kaldi’s vs Starbucks)</a:t>
            </a:r>
            <a:endParaRPr sz="1200" b="1"/>
          </a:p>
        </p:txBody>
      </p:sp>
      <p:grpSp>
        <p:nvGrpSpPr>
          <p:cNvPr id="4642" name="Google Shape;4642;p42"/>
          <p:cNvGrpSpPr/>
          <p:nvPr/>
        </p:nvGrpSpPr>
        <p:grpSpPr>
          <a:xfrm>
            <a:off x="8249556" y="331148"/>
            <a:ext cx="551861" cy="523036"/>
            <a:chOff x="5300400" y="3670175"/>
            <a:chExt cx="421300" cy="399325"/>
          </a:xfrm>
        </p:grpSpPr>
        <p:sp>
          <p:nvSpPr>
            <p:cNvPr id="4643" name="Google Shape;4643;p42"/>
            <p:cNvSpPr/>
            <p:nvPr/>
          </p:nvSpPr>
          <p:spPr>
            <a:xfrm>
              <a:off x="5300400" y="3708025"/>
              <a:ext cx="421300" cy="267450"/>
            </a:xfrm>
            <a:custGeom>
              <a:avLst/>
              <a:gdLst/>
              <a:ahLst/>
              <a:cxnLst/>
              <a:rect l="l" t="t" r="r" b="b"/>
              <a:pathLst>
                <a:path w="16852" h="10698" extrusionOk="0">
                  <a:moveTo>
                    <a:pt x="16364" y="489"/>
                  </a:moveTo>
                  <a:lnTo>
                    <a:pt x="16364" y="10209"/>
                  </a:lnTo>
                  <a:lnTo>
                    <a:pt x="489" y="10209"/>
                  </a:lnTo>
                  <a:lnTo>
                    <a:pt x="489" y="489"/>
                  </a:lnTo>
                  <a:close/>
                  <a:moveTo>
                    <a:pt x="391" y="0"/>
                  </a:moveTo>
                  <a:lnTo>
                    <a:pt x="293" y="25"/>
                  </a:lnTo>
                  <a:lnTo>
                    <a:pt x="196" y="74"/>
                  </a:lnTo>
                  <a:lnTo>
                    <a:pt x="122" y="147"/>
                  </a:lnTo>
                  <a:lnTo>
                    <a:pt x="73" y="220"/>
                  </a:lnTo>
                  <a:lnTo>
                    <a:pt x="25" y="293"/>
                  </a:lnTo>
                  <a:lnTo>
                    <a:pt x="0" y="391"/>
                  </a:lnTo>
                  <a:lnTo>
                    <a:pt x="0" y="489"/>
                  </a:lnTo>
                  <a:lnTo>
                    <a:pt x="0" y="10209"/>
                  </a:lnTo>
                  <a:lnTo>
                    <a:pt x="0" y="10307"/>
                  </a:lnTo>
                  <a:lnTo>
                    <a:pt x="25" y="10405"/>
                  </a:lnTo>
                  <a:lnTo>
                    <a:pt x="73" y="10478"/>
                  </a:lnTo>
                  <a:lnTo>
                    <a:pt x="122" y="10551"/>
                  </a:lnTo>
                  <a:lnTo>
                    <a:pt x="196" y="10600"/>
                  </a:lnTo>
                  <a:lnTo>
                    <a:pt x="293" y="10649"/>
                  </a:lnTo>
                  <a:lnTo>
                    <a:pt x="391" y="10673"/>
                  </a:lnTo>
                  <a:lnTo>
                    <a:pt x="489" y="10698"/>
                  </a:lnTo>
                  <a:lnTo>
                    <a:pt x="16364" y="10698"/>
                  </a:lnTo>
                  <a:lnTo>
                    <a:pt x="16461" y="10673"/>
                  </a:lnTo>
                  <a:lnTo>
                    <a:pt x="16559" y="10649"/>
                  </a:lnTo>
                  <a:lnTo>
                    <a:pt x="16657" y="10600"/>
                  </a:lnTo>
                  <a:lnTo>
                    <a:pt x="16730" y="10551"/>
                  </a:lnTo>
                  <a:lnTo>
                    <a:pt x="16779" y="10478"/>
                  </a:lnTo>
                  <a:lnTo>
                    <a:pt x="16828" y="10405"/>
                  </a:lnTo>
                  <a:lnTo>
                    <a:pt x="16852" y="10307"/>
                  </a:lnTo>
                  <a:lnTo>
                    <a:pt x="16852" y="10209"/>
                  </a:lnTo>
                  <a:lnTo>
                    <a:pt x="16852" y="489"/>
                  </a:lnTo>
                  <a:lnTo>
                    <a:pt x="16852" y="391"/>
                  </a:lnTo>
                  <a:lnTo>
                    <a:pt x="16828" y="293"/>
                  </a:lnTo>
                  <a:lnTo>
                    <a:pt x="16779" y="220"/>
                  </a:lnTo>
                  <a:lnTo>
                    <a:pt x="16730" y="147"/>
                  </a:lnTo>
                  <a:lnTo>
                    <a:pt x="16657" y="74"/>
                  </a:lnTo>
                  <a:lnTo>
                    <a:pt x="16559" y="25"/>
                  </a:lnTo>
                  <a:lnTo>
                    <a:pt x="164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4" name="Google Shape;4644;p42"/>
            <p:cNvSpPr/>
            <p:nvPr/>
          </p:nvSpPr>
          <p:spPr>
            <a:xfrm>
              <a:off x="5498825" y="3670175"/>
              <a:ext cx="24450" cy="25650"/>
            </a:xfrm>
            <a:custGeom>
              <a:avLst/>
              <a:gdLst/>
              <a:ahLst/>
              <a:cxnLst/>
              <a:rect l="l" t="t" r="r" b="b"/>
              <a:pathLst>
                <a:path w="978" h="1026" extrusionOk="0">
                  <a:moveTo>
                    <a:pt x="489" y="0"/>
                  </a:moveTo>
                  <a:lnTo>
                    <a:pt x="391" y="25"/>
                  </a:lnTo>
                  <a:lnTo>
                    <a:pt x="294" y="49"/>
                  </a:lnTo>
                  <a:lnTo>
                    <a:pt x="220" y="98"/>
                  </a:lnTo>
                  <a:lnTo>
                    <a:pt x="147" y="147"/>
                  </a:lnTo>
                  <a:lnTo>
                    <a:pt x="74" y="220"/>
                  </a:lnTo>
                  <a:lnTo>
                    <a:pt x="49" y="318"/>
                  </a:lnTo>
                  <a:lnTo>
                    <a:pt x="1" y="391"/>
                  </a:lnTo>
                  <a:lnTo>
                    <a:pt x="1" y="489"/>
                  </a:lnTo>
                  <a:lnTo>
                    <a:pt x="1" y="1026"/>
                  </a:lnTo>
                  <a:lnTo>
                    <a:pt x="978" y="1026"/>
                  </a:lnTo>
                  <a:lnTo>
                    <a:pt x="978" y="489"/>
                  </a:lnTo>
                  <a:lnTo>
                    <a:pt x="978" y="391"/>
                  </a:lnTo>
                  <a:lnTo>
                    <a:pt x="929" y="318"/>
                  </a:lnTo>
                  <a:lnTo>
                    <a:pt x="904" y="220"/>
                  </a:lnTo>
                  <a:lnTo>
                    <a:pt x="831" y="147"/>
                  </a:lnTo>
                  <a:lnTo>
                    <a:pt x="758" y="98"/>
                  </a:lnTo>
                  <a:lnTo>
                    <a:pt x="684" y="49"/>
                  </a:lnTo>
                  <a:lnTo>
                    <a:pt x="587" y="25"/>
                  </a:lnTo>
                  <a:lnTo>
                    <a:pt x="48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5" name="Google Shape;4645;p42"/>
            <p:cNvSpPr/>
            <p:nvPr/>
          </p:nvSpPr>
          <p:spPr>
            <a:xfrm>
              <a:off x="5366325" y="3987675"/>
              <a:ext cx="61100" cy="81825"/>
            </a:xfrm>
            <a:custGeom>
              <a:avLst/>
              <a:gdLst/>
              <a:ahLst/>
              <a:cxnLst/>
              <a:rect l="l" t="t" r="r" b="b"/>
              <a:pathLst>
                <a:path w="2444" h="3273" extrusionOk="0">
                  <a:moveTo>
                    <a:pt x="1344" y="0"/>
                  </a:moveTo>
                  <a:lnTo>
                    <a:pt x="50" y="2565"/>
                  </a:lnTo>
                  <a:lnTo>
                    <a:pt x="25" y="2638"/>
                  </a:lnTo>
                  <a:lnTo>
                    <a:pt x="1" y="2736"/>
                  </a:lnTo>
                  <a:lnTo>
                    <a:pt x="1" y="2833"/>
                  </a:lnTo>
                  <a:lnTo>
                    <a:pt x="25" y="2931"/>
                  </a:lnTo>
                  <a:lnTo>
                    <a:pt x="74" y="3004"/>
                  </a:lnTo>
                  <a:lnTo>
                    <a:pt x="123" y="3102"/>
                  </a:lnTo>
                  <a:lnTo>
                    <a:pt x="196" y="3151"/>
                  </a:lnTo>
                  <a:lnTo>
                    <a:pt x="269" y="3224"/>
                  </a:lnTo>
                  <a:lnTo>
                    <a:pt x="392" y="3248"/>
                  </a:lnTo>
                  <a:lnTo>
                    <a:pt x="489" y="3273"/>
                  </a:lnTo>
                  <a:lnTo>
                    <a:pt x="636" y="3248"/>
                  </a:lnTo>
                  <a:lnTo>
                    <a:pt x="758" y="3200"/>
                  </a:lnTo>
                  <a:lnTo>
                    <a:pt x="856" y="3102"/>
                  </a:lnTo>
                  <a:lnTo>
                    <a:pt x="929" y="3004"/>
                  </a:lnTo>
                  <a:lnTo>
                    <a:pt x="244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6" name="Google Shape;4646;p42"/>
            <p:cNvSpPr/>
            <p:nvPr/>
          </p:nvSpPr>
          <p:spPr>
            <a:xfrm>
              <a:off x="5594700" y="3987675"/>
              <a:ext cx="61075" cy="81825"/>
            </a:xfrm>
            <a:custGeom>
              <a:avLst/>
              <a:gdLst/>
              <a:ahLst/>
              <a:cxnLst/>
              <a:rect l="l" t="t" r="r" b="b"/>
              <a:pathLst>
                <a:path w="2443" h="3273" extrusionOk="0">
                  <a:moveTo>
                    <a:pt x="0" y="0"/>
                  </a:moveTo>
                  <a:lnTo>
                    <a:pt x="1514" y="3004"/>
                  </a:lnTo>
                  <a:lnTo>
                    <a:pt x="1588" y="3102"/>
                  </a:lnTo>
                  <a:lnTo>
                    <a:pt x="1685" y="3200"/>
                  </a:lnTo>
                  <a:lnTo>
                    <a:pt x="1807" y="3248"/>
                  </a:lnTo>
                  <a:lnTo>
                    <a:pt x="1954" y="3273"/>
                  </a:lnTo>
                  <a:lnTo>
                    <a:pt x="2052" y="3248"/>
                  </a:lnTo>
                  <a:lnTo>
                    <a:pt x="2174" y="3224"/>
                  </a:lnTo>
                  <a:lnTo>
                    <a:pt x="2247" y="3151"/>
                  </a:lnTo>
                  <a:lnTo>
                    <a:pt x="2320" y="3102"/>
                  </a:lnTo>
                  <a:lnTo>
                    <a:pt x="2369" y="3004"/>
                  </a:lnTo>
                  <a:lnTo>
                    <a:pt x="2418" y="2931"/>
                  </a:lnTo>
                  <a:lnTo>
                    <a:pt x="2442" y="2833"/>
                  </a:lnTo>
                  <a:lnTo>
                    <a:pt x="2442" y="2736"/>
                  </a:lnTo>
                  <a:lnTo>
                    <a:pt x="2418" y="2638"/>
                  </a:lnTo>
                  <a:lnTo>
                    <a:pt x="2393" y="2565"/>
                  </a:lnTo>
                  <a:lnTo>
                    <a:pt x="10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7" name="Google Shape;4647;p42"/>
            <p:cNvSpPr/>
            <p:nvPr/>
          </p:nvSpPr>
          <p:spPr>
            <a:xfrm>
              <a:off x="5324825" y="3732450"/>
              <a:ext cx="372475" cy="218600"/>
            </a:xfrm>
            <a:custGeom>
              <a:avLst/>
              <a:gdLst/>
              <a:ahLst/>
              <a:cxnLst/>
              <a:rect l="l" t="t" r="r" b="b"/>
              <a:pathLst>
                <a:path w="14899" h="8744" extrusionOk="0">
                  <a:moveTo>
                    <a:pt x="12578" y="1319"/>
                  </a:moveTo>
                  <a:lnTo>
                    <a:pt x="12676" y="1344"/>
                  </a:lnTo>
                  <a:lnTo>
                    <a:pt x="12749" y="1392"/>
                  </a:lnTo>
                  <a:lnTo>
                    <a:pt x="12822" y="1441"/>
                  </a:lnTo>
                  <a:lnTo>
                    <a:pt x="12895" y="1515"/>
                  </a:lnTo>
                  <a:lnTo>
                    <a:pt x="12920" y="1612"/>
                  </a:lnTo>
                  <a:lnTo>
                    <a:pt x="12969" y="1710"/>
                  </a:lnTo>
                  <a:lnTo>
                    <a:pt x="12969" y="1808"/>
                  </a:lnTo>
                  <a:lnTo>
                    <a:pt x="12969" y="4079"/>
                  </a:lnTo>
                  <a:lnTo>
                    <a:pt x="12969" y="4177"/>
                  </a:lnTo>
                  <a:lnTo>
                    <a:pt x="12920" y="4274"/>
                  </a:lnTo>
                  <a:lnTo>
                    <a:pt x="12895" y="4348"/>
                  </a:lnTo>
                  <a:lnTo>
                    <a:pt x="12822" y="4421"/>
                  </a:lnTo>
                  <a:lnTo>
                    <a:pt x="12749" y="4470"/>
                  </a:lnTo>
                  <a:lnTo>
                    <a:pt x="12676" y="4519"/>
                  </a:lnTo>
                  <a:lnTo>
                    <a:pt x="12578" y="4543"/>
                  </a:lnTo>
                  <a:lnTo>
                    <a:pt x="12480" y="4567"/>
                  </a:lnTo>
                  <a:lnTo>
                    <a:pt x="12383" y="4543"/>
                  </a:lnTo>
                  <a:lnTo>
                    <a:pt x="12285" y="4519"/>
                  </a:lnTo>
                  <a:lnTo>
                    <a:pt x="12212" y="4470"/>
                  </a:lnTo>
                  <a:lnTo>
                    <a:pt x="12138" y="4421"/>
                  </a:lnTo>
                  <a:lnTo>
                    <a:pt x="12065" y="4348"/>
                  </a:lnTo>
                  <a:lnTo>
                    <a:pt x="12041" y="4274"/>
                  </a:lnTo>
                  <a:lnTo>
                    <a:pt x="11992" y="4177"/>
                  </a:lnTo>
                  <a:lnTo>
                    <a:pt x="11992" y="4079"/>
                  </a:lnTo>
                  <a:lnTo>
                    <a:pt x="11992" y="3004"/>
                  </a:lnTo>
                  <a:lnTo>
                    <a:pt x="7986" y="7010"/>
                  </a:lnTo>
                  <a:lnTo>
                    <a:pt x="7913" y="7059"/>
                  </a:lnTo>
                  <a:lnTo>
                    <a:pt x="7815" y="7107"/>
                  </a:lnTo>
                  <a:lnTo>
                    <a:pt x="7742" y="7132"/>
                  </a:lnTo>
                  <a:lnTo>
                    <a:pt x="7644" y="7156"/>
                  </a:lnTo>
                  <a:lnTo>
                    <a:pt x="7547" y="7132"/>
                  </a:lnTo>
                  <a:lnTo>
                    <a:pt x="7449" y="7107"/>
                  </a:lnTo>
                  <a:lnTo>
                    <a:pt x="7376" y="7059"/>
                  </a:lnTo>
                  <a:lnTo>
                    <a:pt x="7303" y="7010"/>
                  </a:lnTo>
                  <a:lnTo>
                    <a:pt x="5349" y="5056"/>
                  </a:lnTo>
                  <a:lnTo>
                    <a:pt x="2760" y="7620"/>
                  </a:lnTo>
                  <a:lnTo>
                    <a:pt x="2687" y="7694"/>
                  </a:lnTo>
                  <a:lnTo>
                    <a:pt x="2613" y="7742"/>
                  </a:lnTo>
                  <a:lnTo>
                    <a:pt x="2516" y="7767"/>
                  </a:lnTo>
                  <a:lnTo>
                    <a:pt x="2320" y="7767"/>
                  </a:lnTo>
                  <a:lnTo>
                    <a:pt x="2247" y="7742"/>
                  </a:lnTo>
                  <a:lnTo>
                    <a:pt x="2149" y="7694"/>
                  </a:lnTo>
                  <a:lnTo>
                    <a:pt x="2076" y="7620"/>
                  </a:lnTo>
                  <a:lnTo>
                    <a:pt x="2003" y="7547"/>
                  </a:lnTo>
                  <a:lnTo>
                    <a:pt x="1978" y="7474"/>
                  </a:lnTo>
                  <a:lnTo>
                    <a:pt x="1929" y="7376"/>
                  </a:lnTo>
                  <a:lnTo>
                    <a:pt x="1929" y="7278"/>
                  </a:lnTo>
                  <a:lnTo>
                    <a:pt x="1929" y="7205"/>
                  </a:lnTo>
                  <a:lnTo>
                    <a:pt x="1978" y="7107"/>
                  </a:lnTo>
                  <a:lnTo>
                    <a:pt x="2003" y="7010"/>
                  </a:lnTo>
                  <a:lnTo>
                    <a:pt x="2076" y="6936"/>
                  </a:lnTo>
                  <a:lnTo>
                    <a:pt x="5007" y="4006"/>
                  </a:lnTo>
                  <a:lnTo>
                    <a:pt x="5080" y="3957"/>
                  </a:lnTo>
                  <a:lnTo>
                    <a:pt x="5153" y="3908"/>
                  </a:lnTo>
                  <a:lnTo>
                    <a:pt x="5251" y="3884"/>
                  </a:lnTo>
                  <a:lnTo>
                    <a:pt x="5446" y="3884"/>
                  </a:lnTo>
                  <a:lnTo>
                    <a:pt x="5520" y="3908"/>
                  </a:lnTo>
                  <a:lnTo>
                    <a:pt x="5617" y="3957"/>
                  </a:lnTo>
                  <a:lnTo>
                    <a:pt x="5691" y="4006"/>
                  </a:lnTo>
                  <a:lnTo>
                    <a:pt x="7644" y="5960"/>
                  </a:lnTo>
                  <a:lnTo>
                    <a:pt x="11332" y="2296"/>
                  </a:lnTo>
                  <a:lnTo>
                    <a:pt x="10209" y="2296"/>
                  </a:lnTo>
                  <a:lnTo>
                    <a:pt x="10111" y="2272"/>
                  </a:lnTo>
                  <a:lnTo>
                    <a:pt x="10013" y="2247"/>
                  </a:lnTo>
                  <a:lnTo>
                    <a:pt x="9916" y="2198"/>
                  </a:lnTo>
                  <a:lnTo>
                    <a:pt x="9843" y="2150"/>
                  </a:lnTo>
                  <a:lnTo>
                    <a:pt x="9794" y="2076"/>
                  </a:lnTo>
                  <a:lnTo>
                    <a:pt x="9745" y="1979"/>
                  </a:lnTo>
                  <a:lnTo>
                    <a:pt x="9720" y="1905"/>
                  </a:lnTo>
                  <a:lnTo>
                    <a:pt x="9720" y="1808"/>
                  </a:lnTo>
                  <a:lnTo>
                    <a:pt x="9720" y="1710"/>
                  </a:lnTo>
                  <a:lnTo>
                    <a:pt x="9745" y="1612"/>
                  </a:lnTo>
                  <a:lnTo>
                    <a:pt x="9794" y="1515"/>
                  </a:lnTo>
                  <a:lnTo>
                    <a:pt x="9843" y="1441"/>
                  </a:lnTo>
                  <a:lnTo>
                    <a:pt x="9916" y="1392"/>
                  </a:lnTo>
                  <a:lnTo>
                    <a:pt x="10013" y="1344"/>
                  </a:lnTo>
                  <a:lnTo>
                    <a:pt x="10111" y="1319"/>
                  </a:lnTo>
                  <a:close/>
                  <a:moveTo>
                    <a:pt x="0" y="0"/>
                  </a:moveTo>
                  <a:lnTo>
                    <a:pt x="0" y="8744"/>
                  </a:lnTo>
                  <a:lnTo>
                    <a:pt x="14898" y="8744"/>
                  </a:lnTo>
                  <a:lnTo>
                    <a:pt x="1489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48" name="Google Shape;4648;p42"/>
          <p:cNvSpPr txBox="1"/>
          <p:nvPr/>
        </p:nvSpPr>
        <p:spPr>
          <a:xfrm>
            <a:off x="8794650" y="4811000"/>
            <a:ext cx="349200" cy="332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sz="800">
                <a:solidFill>
                  <a:srgbClr val="FFFFFF"/>
                </a:solidFill>
                <a:latin typeface="Titillium Web"/>
                <a:ea typeface="Titillium Web"/>
                <a:cs typeface="Titillium Web"/>
                <a:sym typeface="Titillium Web"/>
              </a:rPr>
              <a:t>30</a:t>
            </a:fld>
            <a:endParaRPr sz="800">
              <a:solidFill>
                <a:srgbClr val="FFFFFF"/>
              </a:solidFill>
              <a:latin typeface="Titillium Web"/>
              <a:ea typeface="Titillium Web"/>
              <a:cs typeface="Titillium Web"/>
              <a:sym typeface="Titillium Web"/>
            </a:endParaRPr>
          </a:p>
        </p:txBody>
      </p:sp>
      <p:pic>
        <p:nvPicPr>
          <p:cNvPr id="4649" name="Google Shape;4649;p42"/>
          <p:cNvPicPr preferRelativeResize="0"/>
          <p:nvPr/>
        </p:nvPicPr>
        <p:blipFill>
          <a:blip r:embed="rId3">
            <a:alphaModFix/>
          </a:blip>
          <a:stretch>
            <a:fillRect/>
          </a:stretch>
        </p:blipFill>
        <p:spPr>
          <a:xfrm>
            <a:off x="8482950" y="4863696"/>
            <a:ext cx="311700" cy="2270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653"/>
        <p:cNvGrpSpPr/>
        <p:nvPr/>
      </p:nvGrpSpPr>
      <p:grpSpPr>
        <a:xfrm>
          <a:off x="0" y="0"/>
          <a:ext cx="0" cy="0"/>
          <a:chOff x="0" y="0"/>
          <a:chExt cx="0" cy="0"/>
        </a:xfrm>
      </p:grpSpPr>
      <p:sp>
        <p:nvSpPr>
          <p:cNvPr id="4654" name="Google Shape;4654;p43"/>
          <p:cNvSpPr txBox="1">
            <a:spLocks noGrp="1"/>
          </p:cNvSpPr>
          <p:nvPr>
            <p:ph type="body" idx="1"/>
          </p:nvPr>
        </p:nvSpPr>
        <p:spPr>
          <a:xfrm>
            <a:off x="787200" y="1494625"/>
            <a:ext cx="7610700" cy="2854800"/>
          </a:xfrm>
          <a:prstGeom prst="rect">
            <a:avLst/>
          </a:prstGeom>
        </p:spPr>
        <p:txBody>
          <a:bodyPr spcFirstLastPara="1" wrap="square" lIns="0" tIns="0" rIns="0" bIns="0" anchor="t" anchorCtr="0">
            <a:noAutofit/>
          </a:bodyPr>
          <a:lstStyle/>
          <a:p>
            <a:pPr marL="457200" lvl="0" indent="-342900" algn="l" rtl="0">
              <a:spcBef>
                <a:spcPts val="600"/>
              </a:spcBef>
              <a:spcAft>
                <a:spcPts val="0"/>
              </a:spcAft>
              <a:buSzPts val="1800"/>
              <a:buChar char="-"/>
            </a:pPr>
            <a:r>
              <a:rPr lang="en" sz="1800"/>
              <a:t>Minimal, as our model benefits consumers and work with non-sensitive information</a:t>
            </a:r>
            <a:endParaRPr sz="1800"/>
          </a:p>
          <a:p>
            <a:pPr marL="457200" lvl="0" indent="-342900" algn="l" rtl="0">
              <a:spcBef>
                <a:spcPts val="0"/>
              </a:spcBef>
              <a:spcAft>
                <a:spcPts val="0"/>
              </a:spcAft>
              <a:buSzPts val="1800"/>
              <a:buChar char="-"/>
            </a:pPr>
            <a:r>
              <a:rPr lang="en" sz="1800"/>
              <a:t>Potential data/user privacy problems </a:t>
            </a:r>
            <a:endParaRPr sz="1800"/>
          </a:p>
          <a:p>
            <a:pPr marL="457200" lvl="0" indent="-342900" algn="l" rtl="0">
              <a:spcBef>
                <a:spcPts val="0"/>
              </a:spcBef>
              <a:spcAft>
                <a:spcPts val="0"/>
              </a:spcAft>
              <a:buSzPts val="1800"/>
              <a:buChar char="-"/>
            </a:pPr>
            <a:r>
              <a:rPr lang="en" sz="1800"/>
              <a:t>Potential targeted marketing consequences</a:t>
            </a:r>
            <a:endParaRPr sz="1800"/>
          </a:p>
          <a:p>
            <a:pPr marL="457200" lvl="0" indent="-342900" algn="l" rtl="0">
              <a:spcBef>
                <a:spcPts val="0"/>
              </a:spcBef>
              <a:spcAft>
                <a:spcPts val="0"/>
              </a:spcAft>
              <a:buSzPts val="1800"/>
              <a:buChar char="-"/>
            </a:pPr>
            <a:r>
              <a:rPr lang="en" sz="1800" u="sng"/>
              <a:t>Solution</a:t>
            </a:r>
            <a:r>
              <a:rPr lang="en" sz="1800"/>
              <a:t>:</a:t>
            </a:r>
            <a:endParaRPr sz="1800"/>
          </a:p>
          <a:p>
            <a:pPr marL="914400" lvl="1" indent="-342900" algn="l" rtl="0">
              <a:spcBef>
                <a:spcPts val="0"/>
              </a:spcBef>
              <a:spcAft>
                <a:spcPts val="0"/>
              </a:spcAft>
              <a:buSzPts val="1800"/>
              <a:buChar char="-"/>
            </a:pPr>
            <a:r>
              <a:rPr lang="en" sz="1800"/>
              <a:t>Hire a data privacy company to oversee data security</a:t>
            </a:r>
            <a:endParaRPr sz="1800"/>
          </a:p>
        </p:txBody>
      </p:sp>
      <p:sp>
        <p:nvSpPr>
          <p:cNvPr id="4655" name="Google Shape;4655;p43"/>
          <p:cNvSpPr txBox="1">
            <a:spLocks noGrp="1"/>
          </p:cNvSpPr>
          <p:nvPr>
            <p:ph type="title"/>
          </p:nvPr>
        </p:nvSpPr>
        <p:spPr>
          <a:xfrm>
            <a:off x="787200" y="714800"/>
            <a:ext cx="6718200" cy="485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Ethical &amp; Legal Concerns and Risks</a:t>
            </a:r>
            <a:endParaRPr/>
          </a:p>
        </p:txBody>
      </p:sp>
      <p:grpSp>
        <p:nvGrpSpPr>
          <p:cNvPr id="4656" name="Google Shape;4656;p43"/>
          <p:cNvGrpSpPr/>
          <p:nvPr/>
        </p:nvGrpSpPr>
        <p:grpSpPr>
          <a:xfrm>
            <a:off x="8249556" y="331148"/>
            <a:ext cx="551861" cy="523036"/>
            <a:chOff x="5300400" y="3670175"/>
            <a:chExt cx="421300" cy="399325"/>
          </a:xfrm>
        </p:grpSpPr>
        <p:sp>
          <p:nvSpPr>
            <p:cNvPr id="4657" name="Google Shape;4657;p43"/>
            <p:cNvSpPr/>
            <p:nvPr/>
          </p:nvSpPr>
          <p:spPr>
            <a:xfrm>
              <a:off x="5300400" y="3708025"/>
              <a:ext cx="421300" cy="267450"/>
            </a:xfrm>
            <a:custGeom>
              <a:avLst/>
              <a:gdLst/>
              <a:ahLst/>
              <a:cxnLst/>
              <a:rect l="l" t="t" r="r" b="b"/>
              <a:pathLst>
                <a:path w="16852" h="10698" extrusionOk="0">
                  <a:moveTo>
                    <a:pt x="16364" y="489"/>
                  </a:moveTo>
                  <a:lnTo>
                    <a:pt x="16364" y="10209"/>
                  </a:lnTo>
                  <a:lnTo>
                    <a:pt x="489" y="10209"/>
                  </a:lnTo>
                  <a:lnTo>
                    <a:pt x="489" y="489"/>
                  </a:lnTo>
                  <a:close/>
                  <a:moveTo>
                    <a:pt x="391" y="0"/>
                  </a:moveTo>
                  <a:lnTo>
                    <a:pt x="293" y="25"/>
                  </a:lnTo>
                  <a:lnTo>
                    <a:pt x="196" y="74"/>
                  </a:lnTo>
                  <a:lnTo>
                    <a:pt x="122" y="147"/>
                  </a:lnTo>
                  <a:lnTo>
                    <a:pt x="73" y="220"/>
                  </a:lnTo>
                  <a:lnTo>
                    <a:pt x="25" y="293"/>
                  </a:lnTo>
                  <a:lnTo>
                    <a:pt x="0" y="391"/>
                  </a:lnTo>
                  <a:lnTo>
                    <a:pt x="0" y="489"/>
                  </a:lnTo>
                  <a:lnTo>
                    <a:pt x="0" y="10209"/>
                  </a:lnTo>
                  <a:lnTo>
                    <a:pt x="0" y="10307"/>
                  </a:lnTo>
                  <a:lnTo>
                    <a:pt x="25" y="10405"/>
                  </a:lnTo>
                  <a:lnTo>
                    <a:pt x="73" y="10478"/>
                  </a:lnTo>
                  <a:lnTo>
                    <a:pt x="122" y="10551"/>
                  </a:lnTo>
                  <a:lnTo>
                    <a:pt x="196" y="10600"/>
                  </a:lnTo>
                  <a:lnTo>
                    <a:pt x="293" y="10649"/>
                  </a:lnTo>
                  <a:lnTo>
                    <a:pt x="391" y="10673"/>
                  </a:lnTo>
                  <a:lnTo>
                    <a:pt x="489" y="10698"/>
                  </a:lnTo>
                  <a:lnTo>
                    <a:pt x="16364" y="10698"/>
                  </a:lnTo>
                  <a:lnTo>
                    <a:pt x="16461" y="10673"/>
                  </a:lnTo>
                  <a:lnTo>
                    <a:pt x="16559" y="10649"/>
                  </a:lnTo>
                  <a:lnTo>
                    <a:pt x="16657" y="10600"/>
                  </a:lnTo>
                  <a:lnTo>
                    <a:pt x="16730" y="10551"/>
                  </a:lnTo>
                  <a:lnTo>
                    <a:pt x="16779" y="10478"/>
                  </a:lnTo>
                  <a:lnTo>
                    <a:pt x="16828" y="10405"/>
                  </a:lnTo>
                  <a:lnTo>
                    <a:pt x="16852" y="10307"/>
                  </a:lnTo>
                  <a:lnTo>
                    <a:pt x="16852" y="10209"/>
                  </a:lnTo>
                  <a:lnTo>
                    <a:pt x="16852" y="489"/>
                  </a:lnTo>
                  <a:lnTo>
                    <a:pt x="16852" y="391"/>
                  </a:lnTo>
                  <a:lnTo>
                    <a:pt x="16828" y="293"/>
                  </a:lnTo>
                  <a:lnTo>
                    <a:pt x="16779" y="220"/>
                  </a:lnTo>
                  <a:lnTo>
                    <a:pt x="16730" y="147"/>
                  </a:lnTo>
                  <a:lnTo>
                    <a:pt x="16657" y="74"/>
                  </a:lnTo>
                  <a:lnTo>
                    <a:pt x="16559" y="25"/>
                  </a:lnTo>
                  <a:lnTo>
                    <a:pt x="164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8" name="Google Shape;4658;p43"/>
            <p:cNvSpPr/>
            <p:nvPr/>
          </p:nvSpPr>
          <p:spPr>
            <a:xfrm>
              <a:off x="5498825" y="3670175"/>
              <a:ext cx="24450" cy="25650"/>
            </a:xfrm>
            <a:custGeom>
              <a:avLst/>
              <a:gdLst/>
              <a:ahLst/>
              <a:cxnLst/>
              <a:rect l="l" t="t" r="r" b="b"/>
              <a:pathLst>
                <a:path w="978" h="1026" extrusionOk="0">
                  <a:moveTo>
                    <a:pt x="489" y="0"/>
                  </a:moveTo>
                  <a:lnTo>
                    <a:pt x="391" y="25"/>
                  </a:lnTo>
                  <a:lnTo>
                    <a:pt x="294" y="49"/>
                  </a:lnTo>
                  <a:lnTo>
                    <a:pt x="220" y="98"/>
                  </a:lnTo>
                  <a:lnTo>
                    <a:pt x="147" y="147"/>
                  </a:lnTo>
                  <a:lnTo>
                    <a:pt x="74" y="220"/>
                  </a:lnTo>
                  <a:lnTo>
                    <a:pt x="49" y="318"/>
                  </a:lnTo>
                  <a:lnTo>
                    <a:pt x="1" y="391"/>
                  </a:lnTo>
                  <a:lnTo>
                    <a:pt x="1" y="489"/>
                  </a:lnTo>
                  <a:lnTo>
                    <a:pt x="1" y="1026"/>
                  </a:lnTo>
                  <a:lnTo>
                    <a:pt x="978" y="1026"/>
                  </a:lnTo>
                  <a:lnTo>
                    <a:pt x="978" y="489"/>
                  </a:lnTo>
                  <a:lnTo>
                    <a:pt x="978" y="391"/>
                  </a:lnTo>
                  <a:lnTo>
                    <a:pt x="929" y="318"/>
                  </a:lnTo>
                  <a:lnTo>
                    <a:pt x="904" y="220"/>
                  </a:lnTo>
                  <a:lnTo>
                    <a:pt x="831" y="147"/>
                  </a:lnTo>
                  <a:lnTo>
                    <a:pt x="758" y="98"/>
                  </a:lnTo>
                  <a:lnTo>
                    <a:pt x="684" y="49"/>
                  </a:lnTo>
                  <a:lnTo>
                    <a:pt x="587" y="25"/>
                  </a:lnTo>
                  <a:lnTo>
                    <a:pt x="48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9" name="Google Shape;4659;p43"/>
            <p:cNvSpPr/>
            <p:nvPr/>
          </p:nvSpPr>
          <p:spPr>
            <a:xfrm>
              <a:off x="5366325" y="3987675"/>
              <a:ext cx="61100" cy="81825"/>
            </a:xfrm>
            <a:custGeom>
              <a:avLst/>
              <a:gdLst/>
              <a:ahLst/>
              <a:cxnLst/>
              <a:rect l="l" t="t" r="r" b="b"/>
              <a:pathLst>
                <a:path w="2444" h="3273" extrusionOk="0">
                  <a:moveTo>
                    <a:pt x="1344" y="0"/>
                  </a:moveTo>
                  <a:lnTo>
                    <a:pt x="50" y="2565"/>
                  </a:lnTo>
                  <a:lnTo>
                    <a:pt x="25" y="2638"/>
                  </a:lnTo>
                  <a:lnTo>
                    <a:pt x="1" y="2736"/>
                  </a:lnTo>
                  <a:lnTo>
                    <a:pt x="1" y="2833"/>
                  </a:lnTo>
                  <a:lnTo>
                    <a:pt x="25" y="2931"/>
                  </a:lnTo>
                  <a:lnTo>
                    <a:pt x="74" y="3004"/>
                  </a:lnTo>
                  <a:lnTo>
                    <a:pt x="123" y="3102"/>
                  </a:lnTo>
                  <a:lnTo>
                    <a:pt x="196" y="3151"/>
                  </a:lnTo>
                  <a:lnTo>
                    <a:pt x="269" y="3224"/>
                  </a:lnTo>
                  <a:lnTo>
                    <a:pt x="392" y="3248"/>
                  </a:lnTo>
                  <a:lnTo>
                    <a:pt x="489" y="3273"/>
                  </a:lnTo>
                  <a:lnTo>
                    <a:pt x="636" y="3248"/>
                  </a:lnTo>
                  <a:lnTo>
                    <a:pt x="758" y="3200"/>
                  </a:lnTo>
                  <a:lnTo>
                    <a:pt x="856" y="3102"/>
                  </a:lnTo>
                  <a:lnTo>
                    <a:pt x="929" y="3004"/>
                  </a:lnTo>
                  <a:lnTo>
                    <a:pt x="244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0" name="Google Shape;4660;p43"/>
            <p:cNvSpPr/>
            <p:nvPr/>
          </p:nvSpPr>
          <p:spPr>
            <a:xfrm>
              <a:off x="5594700" y="3987675"/>
              <a:ext cx="61075" cy="81825"/>
            </a:xfrm>
            <a:custGeom>
              <a:avLst/>
              <a:gdLst/>
              <a:ahLst/>
              <a:cxnLst/>
              <a:rect l="l" t="t" r="r" b="b"/>
              <a:pathLst>
                <a:path w="2443" h="3273" extrusionOk="0">
                  <a:moveTo>
                    <a:pt x="0" y="0"/>
                  </a:moveTo>
                  <a:lnTo>
                    <a:pt x="1514" y="3004"/>
                  </a:lnTo>
                  <a:lnTo>
                    <a:pt x="1588" y="3102"/>
                  </a:lnTo>
                  <a:lnTo>
                    <a:pt x="1685" y="3200"/>
                  </a:lnTo>
                  <a:lnTo>
                    <a:pt x="1807" y="3248"/>
                  </a:lnTo>
                  <a:lnTo>
                    <a:pt x="1954" y="3273"/>
                  </a:lnTo>
                  <a:lnTo>
                    <a:pt x="2052" y="3248"/>
                  </a:lnTo>
                  <a:lnTo>
                    <a:pt x="2174" y="3224"/>
                  </a:lnTo>
                  <a:lnTo>
                    <a:pt x="2247" y="3151"/>
                  </a:lnTo>
                  <a:lnTo>
                    <a:pt x="2320" y="3102"/>
                  </a:lnTo>
                  <a:lnTo>
                    <a:pt x="2369" y="3004"/>
                  </a:lnTo>
                  <a:lnTo>
                    <a:pt x="2418" y="2931"/>
                  </a:lnTo>
                  <a:lnTo>
                    <a:pt x="2442" y="2833"/>
                  </a:lnTo>
                  <a:lnTo>
                    <a:pt x="2442" y="2736"/>
                  </a:lnTo>
                  <a:lnTo>
                    <a:pt x="2418" y="2638"/>
                  </a:lnTo>
                  <a:lnTo>
                    <a:pt x="2393" y="2565"/>
                  </a:lnTo>
                  <a:lnTo>
                    <a:pt x="10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1" name="Google Shape;4661;p43"/>
            <p:cNvSpPr/>
            <p:nvPr/>
          </p:nvSpPr>
          <p:spPr>
            <a:xfrm>
              <a:off x="5324825" y="3732450"/>
              <a:ext cx="372475" cy="218600"/>
            </a:xfrm>
            <a:custGeom>
              <a:avLst/>
              <a:gdLst/>
              <a:ahLst/>
              <a:cxnLst/>
              <a:rect l="l" t="t" r="r" b="b"/>
              <a:pathLst>
                <a:path w="14899" h="8744" extrusionOk="0">
                  <a:moveTo>
                    <a:pt x="12578" y="1319"/>
                  </a:moveTo>
                  <a:lnTo>
                    <a:pt x="12676" y="1344"/>
                  </a:lnTo>
                  <a:lnTo>
                    <a:pt x="12749" y="1392"/>
                  </a:lnTo>
                  <a:lnTo>
                    <a:pt x="12822" y="1441"/>
                  </a:lnTo>
                  <a:lnTo>
                    <a:pt x="12895" y="1515"/>
                  </a:lnTo>
                  <a:lnTo>
                    <a:pt x="12920" y="1612"/>
                  </a:lnTo>
                  <a:lnTo>
                    <a:pt x="12969" y="1710"/>
                  </a:lnTo>
                  <a:lnTo>
                    <a:pt x="12969" y="1808"/>
                  </a:lnTo>
                  <a:lnTo>
                    <a:pt x="12969" y="4079"/>
                  </a:lnTo>
                  <a:lnTo>
                    <a:pt x="12969" y="4177"/>
                  </a:lnTo>
                  <a:lnTo>
                    <a:pt x="12920" y="4274"/>
                  </a:lnTo>
                  <a:lnTo>
                    <a:pt x="12895" y="4348"/>
                  </a:lnTo>
                  <a:lnTo>
                    <a:pt x="12822" y="4421"/>
                  </a:lnTo>
                  <a:lnTo>
                    <a:pt x="12749" y="4470"/>
                  </a:lnTo>
                  <a:lnTo>
                    <a:pt x="12676" y="4519"/>
                  </a:lnTo>
                  <a:lnTo>
                    <a:pt x="12578" y="4543"/>
                  </a:lnTo>
                  <a:lnTo>
                    <a:pt x="12480" y="4567"/>
                  </a:lnTo>
                  <a:lnTo>
                    <a:pt x="12383" y="4543"/>
                  </a:lnTo>
                  <a:lnTo>
                    <a:pt x="12285" y="4519"/>
                  </a:lnTo>
                  <a:lnTo>
                    <a:pt x="12212" y="4470"/>
                  </a:lnTo>
                  <a:lnTo>
                    <a:pt x="12138" y="4421"/>
                  </a:lnTo>
                  <a:lnTo>
                    <a:pt x="12065" y="4348"/>
                  </a:lnTo>
                  <a:lnTo>
                    <a:pt x="12041" y="4274"/>
                  </a:lnTo>
                  <a:lnTo>
                    <a:pt x="11992" y="4177"/>
                  </a:lnTo>
                  <a:lnTo>
                    <a:pt x="11992" y="4079"/>
                  </a:lnTo>
                  <a:lnTo>
                    <a:pt x="11992" y="3004"/>
                  </a:lnTo>
                  <a:lnTo>
                    <a:pt x="7986" y="7010"/>
                  </a:lnTo>
                  <a:lnTo>
                    <a:pt x="7913" y="7059"/>
                  </a:lnTo>
                  <a:lnTo>
                    <a:pt x="7815" y="7107"/>
                  </a:lnTo>
                  <a:lnTo>
                    <a:pt x="7742" y="7132"/>
                  </a:lnTo>
                  <a:lnTo>
                    <a:pt x="7644" y="7156"/>
                  </a:lnTo>
                  <a:lnTo>
                    <a:pt x="7547" y="7132"/>
                  </a:lnTo>
                  <a:lnTo>
                    <a:pt x="7449" y="7107"/>
                  </a:lnTo>
                  <a:lnTo>
                    <a:pt x="7376" y="7059"/>
                  </a:lnTo>
                  <a:lnTo>
                    <a:pt x="7303" y="7010"/>
                  </a:lnTo>
                  <a:lnTo>
                    <a:pt x="5349" y="5056"/>
                  </a:lnTo>
                  <a:lnTo>
                    <a:pt x="2760" y="7620"/>
                  </a:lnTo>
                  <a:lnTo>
                    <a:pt x="2687" y="7694"/>
                  </a:lnTo>
                  <a:lnTo>
                    <a:pt x="2613" y="7742"/>
                  </a:lnTo>
                  <a:lnTo>
                    <a:pt x="2516" y="7767"/>
                  </a:lnTo>
                  <a:lnTo>
                    <a:pt x="2320" y="7767"/>
                  </a:lnTo>
                  <a:lnTo>
                    <a:pt x="2247" y="7742"/>
                  </a:lnTo>
                  <a:lnTo>
                    <a:pt x="2149" y="7694"/>
                  </a:lnTo>
                  <a:lnTo>
                    <a:pt x="2076" y="7620"/>
                  </a:lnTo>
                  <a:lnTo>
                    <a:pt x="2003" y="7547"/>
                  </a:lnTo>
                  <a:lnTo>
                    <a:pt x="1978" y="7474"/>
                  </a:lnTo>
                  <a:lnTo>
                    <a:pt x="1929" y="7376"/>
                  </a:lnTo>
                  <a:lnTo>
                    <a:pt x="1929" y="7278"/>
                  </a:lnTo>
                  <a:lnTo>
                    <a:pt x="1929" y="7205"/>
                  </a:lnTo>
                  <a:lnTo>
                    <a:pt x="1978" y="7107"/>
                  </a:lnTo>
                  <a:lnTo>
                    <a:pt x="2003" y="7010"/>
                  </a:lnTo>
                  <a:lnTo>
                    <a:pt x="2076" y="6936"/>
                  </a:lnTo>
                  <a:lnTo>
                    <a:pt x="5007" y="4006"/>
                  </a:lnTo>
                  <a:lnTo>
                    <a:pt x="5080" y="3957"/>
                  </a:lnTo>
                  <a:lnTo>
                    <a:pt x="5153" y="3908"/>
                  </a:lnTo>
                  <a:lnTo>
                    <a:pt x="5251" y="3884"/>
                  </a:lnTo>
                  <a:lnTo>
                    <a:pt x="5446" y="3884"/>
                  </a:lnTo>
                  <a:lnTo>
                    <a:pt x="5520" y="3908"/>
                  </a:lnTo>
                  <a:lnTo>
                    <a:pt x="5617" y="3957"/>
                  </a:lnTo>
                  <a:lnTo>
                    <a:pt x="5691" y="4006"/>
                  </a:lnTo>
                  <a:lnTo>
                    <a:pt x="7644" y="5960"/>
                  </a:lnTo>
                  <a:lnTo>
                    <a:pt x="11332" y="2296"/>
                  </a:lnTo>
                  <a:lnTo>
                    <a:pt x="10209" y="2296"/>
                  </a:lnTo>
                  <a:lnTo>
                    <a:pt x="10111" y="2272"/>
                  </a:lnTo>
                  <a:lnTo>
                    <a:pt x="10013" y="2247"/>
                  </a:lnTo>
                  <a:lnTo>
                    <a:pt x="9916" y="2198"/>
                  </a:lnTo>
                  <a:lnTo>
                    <a:pt x="9843" y="2150"/>
                  </a:lnTo>
                  <a:lnTo>
                    <a:pt x="9794" y="2076"/>
                  </a:lnTo>
                  <a:lnTo>
                    <a:pt x="9745" y="1979"/>
                  </a:lnTo>
                  <a:lnTo>
                    <a:pt x="9720" y="1905"/>
                  </a:lnTo>
                  <a:lnTo>
                    <a:pt x="9720" y="1808"/>
                  </a:lnTo>
                  <a:lnTo>
                    <a:pt x="9720" y="1710"/>
                  </a:lnTo>
                  <a:lnTo>
                    <a:pt x="9745" y="1612"/>
                  </a:lnTo>
                  <a:lnTo>
                    <a:pt x="9794" y="1515"/>
                  </a:lnTo>
                  <a:lnTo>
                    <a:pt x="9843" y="1441"/>
                  </a:lnTo>
                  <a:lnTo>
                    <a:pt x="9916" y="1392"/>
                  </a:lnTo>
                  <a:lnTo>
                    <a:pt x="10013" y="1344"/>
                  </a:lnTo>
                  <a:lnTo>
                    <a:pt x="10111" y="1319"/>
                  </a:lnTo>
                  <a:close/>
                  <a:moveTo>
                    <a:pt x="0" y="0"/>
                  </a:moveTo>
                  <a:lnTo>
                    <a:pt x="0" y="8744"/>
                  </a:lnTo>
                  <a:lnTo>
                    <a:pt x="14898" y="8744"/>
                  </a:lnTo>
                  <a:lnTo>
                    <a:pt x="1489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62" name="Google Shape;4662;p43"/>
          <p:cNvSpPr txBox="1"/>
          <p:nvPr/>
        </p:nvSpPr>
        <p:spPr>
          <a:xfrm>
            <a:off x="8794650" y="4811000"/>
            <a:ext cx="349200" cy="332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sz="800">
                <a:solidFill>
                  <a:srgbClr val="FFFFFF"/>
                </a:solidFill>
                <a:latin typeface="Titillium Web"/>
                <a:ea typeface="Titillium Web"/>
                <a:cs typeface="Titillium Web"/>
                <a:sym typeface="Titillium Web"/>
              </a:rPr>
              <a:t>31</a:t>
            </a:fld>
            <a:endParaRPr sz="800">
              <a:solidFill>
                <a:srgbClr val="FFFFFF"/>
              </a:solidFill>
              <a:latin typeface="Titillium Web"/>
              <a:ea typeface="Titillium Web"/>
              <a:cs typeface="Titillium Web"/>
              <a:sym typeface="Titillium Web"/>
            </a:endParaRPr>
          </a:p>
        </p:txBody>
      </p:sp>
      <p:pic>
        <p:nvPicPr>
          <p:cNvPr id="4663" name="Google Shape;4663;p43"/>
          <p:cNvPicPr preferRelativeResize="0"/>
          <p:nvPr/>
        </p:nvPicPr>
        <p:blipFill>
          <a:blip r:embed="rId3">
            <a:alphaModFix/>
          </a:blip>
          <a:stretch>
            <a:fillRect/>
          </a:stretch>
        </p:blipFill>
        <p:spPr>
          <a:xfrm>
            <a:off x="8482950" y="4863696"/>
            <a:ext cx="311700" cy="2270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667"/>
        <p:cNvGrpSpPr/>
        <p:nvPr/>
      </p:nvGrpSpPr>
      <p:grpSpPr>
        <a:xfrm>
          <a:off x="0" y="0"/>
          <a:ext cx="0" cy="0"/>
          <a:chOff x="0" y="0"/>
          <a:chExt cx="0" cy="0"/>
        </a:xfrm>
      </p:grpSpPr>
      <p:sp>
        <p:nvSpPr>
          <p:cNvPr id="4668" name="Google Shape;4668;p44"/>
          <p:cNvSpPr txBox="1">
            <a:spLocks noGrp="1"/>
          </p:cNvSpPr>
          <p:nvPr>
            <p:ph type="ctrTitle"/>
          </p:nvPr>
        </p:nvSpPr>
        <p:spPr>
          <a:xfrm>
            <a:off x="787200" y="1494625"/>
            <a:ext cx="5727000" cy="12606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7.</a:t>
            </a:r>
            <a:endParaRPr/>
          </a:p>
          <a:p>
            <a:pPr marL="0" lvl="0" indent="0" algn="l" rtl="0">
              <a:spcBef>
                <a:spcPts val="0"/>
              </a:spcBef>
              <a:spcAft>
                <a:spcPts val="0"/>
              </a:spcAft>
              <a:buNone/>
            </a:pPr>
            <a:r>
              <a:rPr lang="en"/>
              <a:t>Afterthoughts</a:t>
            </a:r>
            <a:endParaRPr/>
          </a:p>
        </p:txBody>
      </p:sp>
      <p:sp>
        <p:nvSpPr>
          <p:cNvPr id="4669" name="Google Shape;4669;p44"/>
          <p:cNvSpPr txBox="1">
            <a:spLocks noGrp="1"/>
          </p:cNvSpPr>
          <p:nvPr>
            <p:ph type="subTitle" idx="1"/>
          </p:nvPr>
        </p:nvSpPr>
        <p:spPr>
          <a:xfrm>
            <a:off x="787200" y="2860554"/>
            <a:ext cx="5727000" cy="8529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There’s always room for growth.</a:t>
            </a:r>
            <a:endParaRPr/>
          </a:p>
        </p:txBody>
      </p:sp>
      <p:sp>
        <p:nvSpPr>
          <p:cNvPr id="4670" name="Google Shape;4670;p44"/>
          <p:cNvSpPr/>
          <p:nvPr/>
        </p:nvSpPr>
        <p:spPr>
          <a:xfrm>
            <a:off x="7863395" y="334293"/>
            <a:ext cx="952402" cy="866348"/>
          </a:xfrm>
          <a:custGeom>
            <a:avLst/>
            <a:gdLst/>
            <a:ahLst/>
            <a:cxnLst/>
            <a:rect l="l" t="t" r="r" b="b"/>
            <a:pathLst>
              <a:path w="16218" h="14752" extrusionOk="0">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1" name="Google Shape;4671;p44"/>
          <p:cNvSpPr txBox="1"/>
          <p:nvPr/>
        </p:nvSpPr>
        <p:spPr>
          <a:xfrm>
            <a:off x="8794650" y="4811000"/>
            <a:ext cx="349200" cy="332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sz="800">
                <a:solidFill>
                  <a:srgbClr val="FFFFFF"/>
                </a:solidFill>
                <a:latin typeface="Titillium Web"/>
                <a:ea typeface="Titillium Web"/>
                <a:cs typeface="Titillium Web"/>
                <a:sym typeface="Titillium Web"/>
              </a:rPr>
              <a:t>32</a:t>
            </a:fld>
            <a:endParaRPr sz="800">
              <a:solidFill>
                <a:srgbClr val="FFFFFF"/>
              </a:solidFill>
              <a:latin typeface="Titillium Web"/>
              <a:ea typeface="Titillium Web"/>
              <a:cs typeface="Titillium Web"/>
              <a:sym typeface="Titillium Web"/>
            </a:endParaRPr>
          </a:p>
        </p:txBody>
      </p:sp>
      <p:pic>
        <p:nvPicPr>
          <p:cNvPr id="4672" name="Google Shape;4672;p44"/>
          <p:cNvPicPr preferRelativeResize="0"/>
          <p:nvPr/>
        </p:nvPicPr>
        <p:blipFill>
          <a:blip r:embed="rId4">
            <a:alphaModFix/>
          </a:blip>
          <a:stretch>
            <a:fillRect/>
          </a:stretch>
        </p:blipFill>
        <p:spPr>
          <a:xfrm>
            <a:off x="8482950" y="4863696"/>
            <a:ext cx="311700" cy="2270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676"/>
        <p:cNvGrpSpPr/>
        <p:nvPr/>
      </p:nvGrpSpPr>
      <p:grpSpPr>
        <a:xfrm>
          <a:off x="0" y="0"/>
          <a:ext cx="0" cy="0"/>
          <a:chOff x="0" y="0"/>
          <a:chExt cx="0" cy="0"/>
        </a:xfrm>
      </p:grpSpPr>
      <p:sp>
        <p:nvSpPr>
          <p:cNvPr id="4677" name="Google Shape;4677;p45"/>
          <p:cNvSpPr txBox="1">
            <a:spLocks noGrp="1"/>
          </p:cNvSpPr>
          <p:nvPr>
            <p:ph type="title"/>
          </p:nvPr>
        </p:nvSpPr>
        <p:spPr>
          <a:xfrm>
            <a:off x="787200" y="714800"/>
            <a:ext cx="6718200" cy="485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Future Improvements &amp; Extensions</a:t>
            </a:r>
            <a:endParaRPr/>
          </a:p>
        </p:txBody>
      </p:sp>
      <p:sp>
        <p:nvSpPr>
          <p:cNvPr id="4678" name="Google Shape;4678;p45"/>
          <p:cNvSpPr txBox="1">
            <a:spLocks noGrp="1"/>
          </p:cNvSpPr>
          <p:nvPr>
            <p:ph type="body" idx="1"/>
          </p:nvPr>
        </p:nvSpPr>
        <p:spPr>
          <a:xfrm>
            <a:off x="787200" y="1494625"/>
            <a:ext cx="6718200" cy="2854800"/>
          </a:xfrm>
          <a:prstGeom prst="rect">
            <a:avLst/>
          </a:prstGeom>
        </p:spPr>
        <p:txBody>
          <a:bodyPr spcFirstLastPara="1" wrap="square" lIns="0" tIns="0" rIns="0" bIns="0" anchor="t" anchorCtr="0">
            <a:noAutofit/>
          </a:bodyPr>
          <a:lstStyle/>
          <a:p>
            <a:pPr marL="457200" lvl="0" indent="-342900" algn="l" rtl="0">
              <a:spcBef>
                <a:spcPts val="600"/>
              </a:spcBef>
              <a:spcAft>
                <a:spcPts val="0"/>
              </a:spcAft>
              <a:buSzPts val="1800"/>
              <a:buAutoNum type="arabicPeriod"/>
            </a:pPr>
            <a:r>
              <a:rPr lang="en" sz="1800"/>
              <a:t>Current model is provides B2C solution, but can also be easily converted to a B2B solution</a:t>
            </a:r>
            <a:endParaRPr sz="1800"/>
          </a:p>
          <a:p>
            <a:pPr marL="914400" lvl="1" indent="-342900" algn="l" rtl="0">
              <a:spcBef>
                <a:spcPts val="0"/>
              </a:spcBef>
              <a:spcAft>
                <a:spcPts val="0"/>
              </a:spcAft>
              <a:buSzPts val="1800"/>
              <a:buChar char="-"/>
            </a:pPr>
            <a:r>
              <a:rPr lang="en" sz="1800"/>
              <a:t>E.g. help Renfe price tickets for future routes</a:t>
            </a:r>
            <a:endParaRPr sz="1800"/>
          </a:p>
          <a:p>
            <a:pPr marL="457200" lvl="0" indent="-342900" algn="l" rtl="0">
              <a:spcBef>
                <a:spcPts val="0"/>
              </a:spcBef>
              <a:spcAft>
                <a:spcPts val="0"/>
              </a:spcAft>
              <a:buSzPts val="1800"/>
              <a:buAutoNum type="arabicPeriod"/>
            </a:pPr>
            <a:r>
              <a:rPr lang="en" sz="1800"/>
              <a:t>Model can be adapted to predict year round ticket price with more data</a:t>
            </a:r>
            <a:endParaRPr sz="1800"/>
          </a:p>
          <a:p>
            <a:pPr marL="457200" lvl="0" indent="-342900" algn="l" rtl="0">
              <a:spcBef>
                <a:spcPts val="0"/>
              </a:spcBef>
              <a:spcAft>
                <a:spcPts val="0"/>
              </a:spcAft>
              <a:buSzPts val="1800"/>
              <a:buAutoNum type="arabicPeriod"/>
            </a:pPr>
            <a:r>
              <a:rPr lang="en" sz="1800"/>
              <a:t>Unable to do recursive feature elimination for our </a:t>
            </a:r>
            <a:r>
              <a:rPr lang="en" sz="1800" i="1"/>
              <a:t>k</a:t>
            </a:r>
            <a:r>
              <a:rPr lang="en" sz="1800"/>
              <a:t>NN model due to technology limitation</a:t>
            </a:r>
            <a:endParaRPr sz="1800"/>
          </a:p>
          <a:p>
            <a:pPr marL="914400" lvl="1" indent="-342900" algn="l" rtl="0">
              <a:spcBef>
                <a:spcPts val="0"/>
              </a:spcBef>
              <a:spcAft>
                <a:spcPts val="0"/>
              </a:spcAft>
              <a:buSzPts val="1800"/>
              <a:buChar char="-"/>
            </a:pPr>
            <a:r>
              <a:rPr lang="en" sz="1800"/>
              <a:t>a single</a:t>
            </a:r>
            <a:r>
              <a:rPr lang="en" sz="1800" i="1"/>
              <a:t> k</a:t>
            </a:r>
            <a:r>
              <a:rPr lang="en" sz="1800"/>
              <a:t>NN run took almost 2 hours</a:t>
            </a:r>
            <a:endParaRPr sz="1800"/>
          </a:p>
        </p:txBody>
      </p:sp>
      <p:sp>
        <p:nvSpPr>
          <p:cNvPr id="4679" name="Google Shape;4679;p45"/>
          <p:cNvSpPr/>
          <p:nvPr/>
        </p:nvSpPr>
        <p:spPr>
          <a:xfrm>
            <a:off x="8259828" y="334300"/>
            <a:ext cx="555994" cy="505699"/>
          </a:xfrm>
          <a:custGeom>
            <a:avLst/>
            <a:gdLst/>
            <a:ahLst/>
            <a:cxnLst/>
            <a:rect l="l" t="t" r="r" b="b"/>
            <a:pathLst>
              <a:path w="16218" h="14752" extrusionOk="0">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0" name="Google Shape;4680;p45"/>
          <p:cNvSpPr txBox="1"/>
          <p:nvPr/>
        </p:nvSpPr>
        <p:spPr>
          <a:xfrm>
            <a:off x="8794650" y="4811000"/>
            <a:ext cx="349200" cy="332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sz="800">
                <a:solidFill>
                  <a:srgbClr val="FFFFFF"/>
                </a:solidFill>
                <a:latin typeface="Titillium Web"/>
                <a:ea typeface="Titillium Web"/>
                <a:cs typeface="Titillium Web"/>
                <a:sym typeface="Titillium Web"/>
              </a:rPr>
              <a:t>33</a:t>
            </a:fld>
            <a:endParaRPr sz="800">
              <a:solidFill>
                <a:srgbClr val="FFFFFF"/>
              </a:solidFill>
              <a:latin typeface="Titillium Web"/>
              <a:ea typeface="Titillium Web"/>
              <a:cs typeface="Titillium Web"/>
              <a:sym typeface="Titillium Web"/>
            </a:endParaRPr>
          </a:p>
        </p:txBody>
      </p:sp>
      <p:pic>
        <p:nvPicPr>
          <p:cNvPr id="4681" name="Google Shape;4681;p45"/>
          <p:cNvPicPr preferRelativeResize="0"/>
          <p:nvPr/>
        </p:nvPicPr>
        <p:blipFill>
          <a:blip r:embed="rId3">
            <a:alphaModFix/>
          </a:blip>
          <a:stretch>
            <a:fillRect/>
          </a:stretch>
        </p:blipFill>
        <p:spPr>
          <a:xfrm>
            <a:off x="8482950" y="4863696"/>
            <a:ext cx="311700" cy="2270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685"/>
        <p:cNvGrpSpPr/>
        <p:nvPr/>
      </p:nvGrpSpPr>
      <p:grpSpPr>
        <a:xfrm>
          <a:off x="0" y="0"/>
          <a:ext cx="0" cy="0"/>
          <a:chOff x="0" y="0"/>
          <a:chExt cx="0" cy="0"/>
        </a:xfrm>
      </p:grpSpPr>
      <p:sp>
        <p:nvSpPr>
          <p:cNvPr id="4686" name="Google Shape;4686;p46"/>
          <p:cNvSpPr txBox="1">
            <a:spLocks noGrp="1"/>
          </p:cNvSpPr>
          <p:nvPr>
            <p:ph type="ctrTitle" idx="4294967295"/>
          </p:nvPr>
        </p:nvSpPr>
        <p:spPr>
          <a:xfrm>
            <a:off x="838200" y="1278550"/>
            <a:ext cx="5648100" cy="11598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7200">
                <a:solidFill>
                  <a:schemeClr val="accent1"/>
                </a:solidFill>
              </a:rPr>
              <a:t>Thank You!</a:t>
            </a:r>
            <a:endParaRPr sz="7200">
              <a:solidFill>
                <a:schemeClr val="accent1"/>
              </a:solidFill>
            </a:endParaRPr>
          </a:p>
        </p:txBody>
      </p:sp>
      <p:sp>
        <p:nvSpPr>
          <p:cNvPr id="4687" name="Google Shape;4687;p46"/>
          <p:cNvSpPr txBox="1">
            <a:spLocks noGrp="1"/>
          </p:cNvSpPr>
          <p:nvPr>
            <p:ph type="subTitle" idx="4294967295"/>
          </p:nvPr>
        </p:nvSpPr>
        <p:spPr>
          <a:xfrm>
            <a:off x="838200" y="2478172"/>
            <a:ext cx="3830700" cy="14625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sz="1600" b="1">
                <a:solidFill>
                  <a:schemeClr val="accent1"/>
                </a:solidFill>
              </a:rPr>
              <a:t>We are Seal Team 6</a:t>
            </a:r>
            <a:endParaRPr sz="1600" b="1">
              <a:solidFill>
                <a:schemeClr val="accent1"/>
              </a:solidFill>
            </a:endParaRPr>
          </a:p>
          <a:p>
            <a:pPr marL="0" lvl="0" indent="0" algn="l" rtl="0">
              <a:spcBef>
                <a:spcPts val="600"/>
              </a:spcBef>
              <a:spcAft>
                <a:spcPts val="0"/>
              </a:spcAft>
              <a:buNone/>
            </a:pPr>
            <a:r>
              <a:rPr lang="en" sz="1600"/>
              <a:t>Questions &amp; Comments?</a:t>
            </a:r>
            <a:endParaRPr sz="1600"/>
          </a:p>
        </p:txBody>
      </p:sp>
      <p:sp>
        <p:nvSpPr>
          <p:cNvPr id="4688" name="Google Shape;4688;p46"/>
          <p:cNvSpPr txBox="1"/>
          <p:nvPr/>
        </p:nvSpPr>
        <p:spPr>
          <a:xfrm>
            <a:off x="8794650" y="4811000"/>
            <a:ext cx="349200" cy="332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sz="800">
                <a:solidFill>
                  <a:srgbClr val="FFFFFF"/>
                </a:solidFill>
                <a:latin typeface="Titillium Web"/>
                <a:ea typeface="Titillium Web"/>
                <a:cs typeface="Titillium Web"/>
                <a:sym typeface="Titillium Web"/>
              </a:rPr>
              <a:t>34</a:t>
            </a:fld>
            <a:endParaRPr sz="800">
              <a:solidFill>
                <a:srgbClr val="FFFFFF"/>
              </a:solidFill>
              <a:latin typeface="Titillium Web"/>
              <a:ea typeface="Titillium Web"/>
              <a:cs typeface="Titillium Web"/>
              <a:sym typeface="Titillium Web"/>
            </a:endParaRPr>
          </a:p>
        </p:txBody>
      </p:sp>
      <p:pic>
        <p:nvPicPr>
          <p:cNvPr id="4689" name="Google Shape;4689;p46"/>
          <p:cNvPicPr preferRelativeResize="0"/>
          <p:nvPr/>
        </p:nvPicPr>
        <p:blipFill>
          <a:blip r:embed="rId4">
            <a:alphaModFix/>
          </a:blip>
          <a:stretch>
            <a:fillRect/>
          </a:stretch>
        </p:blipFill>
        <p:spPr>
          <a:xfrm>
            <a:off x="8482950" y="4863696"/>
            <a:ext cx="311700" cy="227000"/>
          </a:xfrm>
          <a:prstGeom prst="rect">
            <a:avLst/>
          </a:prstGeom>
          <a:noFill/>
          <a:ln>
            <a:noFill/>
          </a:ln>
        </p:spPr>
      </p:pic>
      <p:pic>
        <p:nvPicPr>
          <p:cNvPr id="4690" name="Google Shape;4690;p46"/>
          <p:cNvPicPr preferRelativeResize="0"/>
          <p:nvPr/>
        </p:nvPicPr>
        <p:blipFill>
          <a:blip r:embed="rId4">
            <a:alphaModFix/>
          </a:blip>
          <a:stretch>
            <a:fillRect/>
          </a:stretch>
        </p:blipFill>
        <p:spPr>
          <a:xfrm>
            <a:off x="838200" y="3310473"/>
            <a:ext cx="865375" cy="630200"/>
          </a:xfrm>
          <a:prstGeom prst="rect">
            <a:avLst/>
          </a:prstGeom>
          <a:noFill/>
          <a:ln>
            <a:noFill/>
          </a:ln>
        </p:spPr>
      </p:pic>
      <p:grpSp>
        <p:nvGrpSpPr>
          <p:cNvPr id="4691" name="Google Shape;4691;p46"/>
          <p:cNvGrpSpPr/>
          <p:nvPr/>
        </p:nvGrpSpPr>
        <p:grpSpPr>
          <a:xfrm>
            <a:off x="8235011" y="327169"/>
            <a:ext cx="619776" cy="603409"/>
            <a:chOff x="4636075" y="261925"/>
            <a:chExt cx="401800" cy="475050"/>
          </a:xfrm>
        </p:grpSpPr>
        <p:sp>
          <p:nvSpPr>
            <p:cNvPr id="4692" name="Google Shape;4692;p46"/>
            <p:cNvSpPr/>
            <p:nvPr/>
          </p:nvSpPr>
          <p:spPr>
            <a:xfrm>
              <a:off x="4665400" y="326650"/>
              <a:ext cx="372475" cy="97100"/>
            </a:xfrm>
            <a:custGeom>
              <a:avLst/>
              <a:gdLst/>
              <a:ahLst/>
              <a:cxnLst/>
              <a:rect l="l" t="t" r="r" b="b"/>
              <a:pathLst>
                <a:path w="14899" h="3884" extrusionOk="0">
                  <a:moveTo>
                    <a:pt x="928" y="0"/>
                  </a:moveTo>
                  <a:lnTo>
                    <a:pt x="733" y="25"/>
                  </a:lnTo>
                  <a:lnTo>
                    <a:pt x="562" y="74"/>
                  </a:lnTo>
                  <a:lnTo>
                    <a:pt x="391" y="171"/>
                  </a:lnTo>
                  <a:lnTo>
                    <a:pt x="269" y="269"/>
                  </a:lnTo>
                  <a:lnTo>
                    <a:pt x="147" y="416"/>
                  </a:lnTo>
                  <a:lnTo>
                    <a:pt x="73" y="562"/>
                  </a:lnTo>
                  <a:lnTo>
                    <a:pt x="0" y="733"/>
                  </a:lnTo>
                  <a:lnTo>
                    <a:pt x="0" y="928"/>
                  </a:lnTo>
                  <a:lnTo>
                    <a:pt x="0" y="2956"/>
                  </a:lnTo>
                  <a:lnTo>
                    <a:pt x="0" y="3151"/>
                  </a:lnTo>
                  <a:lnTo>
                    <a:pt x="73" y="3322"/>
                  </a:lnTo>
                  <a:lnTo>
                    <a:pt x="147" y="3468"/>
                  </a:lnTo>
                  <a:lnTo>
                    <a:pt x="269" y="3615"/>
                  </a:lnTo>
                  <a:lnTo>
                    <a:pt x="391" y="3737"/>
                  </a:lnTo>
                  <a:lnTo>
                    <a:pt x="562" y="3810"/>
                  </a:lnTo>
                  <a:lnTo>
                    <a:pt x="733" y="3859"/>
                  </a:lnTo>
                  <a:lnTo>
                    <a:pt x="928" y="3884"/>
                  </a:lnTo>
                  <a:lnTo>
                    <a:pt x="12798" y="3884"/>
                  </a:lnTo>
                  <a:lnTo>
                    <a:pt x="14898" y="1954"/>
                  </a:lnTo>
                  <a:lnTo>
                    <a:pt x="1279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3" name="Google Shape;4693;p46"/>
            <p:cNvSpPr/>
            <p:nvPr/>
          </p:nvSpPr>
          <p:spPr>
            <a:xfrm>
              <a:off x="4636075" y="438375"/>
              <a:ext cx="372475" cy="97125"/>
            </a:xfrm>
            <a:custGeom>
              <a:avLst/>
              <a:gdLst/>
              <a:ahLst/>
              <a:cxnLst/>
              <a:rect l="l" t="t" r="r" b="b"/>
              <a:pathLst>
                <a:path w="14899" h="3885" extrusionOk="0">
                  <a:moveTo>
                    <a:pt x="2101" y="1"/>
                  </a:moveTo>
                  <a:lnTo>
                    <a:pt x="1" y="1930"/>
                  </a:lnTo>
                  <a:lnTo>
                    <a:pt x="2101" y="3884"/>
                  </a:lnTo>
                  <a:lnTo>
                    <a:pt x="13971" y="3884"/>
                  </a:lnTo>
                  <a:lnTo>
                    <a:pt x="14166" y="3860"/>
                  </a:lnTo>
                  <a:lnTo>
                    <a:pt x="14337" y="3811"/>
                  </a:lnTo>
                  <a:lnTo>
                    <a:pt x="14508" y="3713"/>
                  </a:lnTo>
                  <a:lnTo>
                    <a:pt x="14630" y="3615"/>
                  </a:lnTo>
                  <a:lnTo>
                    <a:pt x="14752" y="3469"/>
                  </a:lnTo>
                  <a:lnTo>
                    <a:pt x="14826" y="3322"/>
                  </a:lnTo>
                  <a:lnTo>
                    <a:pt x="14899" y="3151"/>
                  </a:lnTo>
                  <a:lnTo>
                    <a:pt x="14899" y="2956"/>
                  </a:lnTo>
                  <a:lnTo>
                    <a:pt x="14899" y="929"/>
                  </a:lnTo>
                  <a:lnTo>
                    <a:pt x="14899" y="733"/>
                  </a:lnTo>
                  <a:lnTo>
                    <a:pt x="14826" y="563"/>
                  </a:lnTo>
                  <a:lnTo>
                    <a:pt x="14752" y="416"/>
                  </a:lnTo>
                  <a:lnTo>
                    <a:pt x="14630" y="269"/>
                  </a:lnTo>
                  <a:lnTo>
                    <a:pt x="14508" y="147"/>
                  </a:lnTo>
                  <a:lnTo>
                    <a:pt x="14337" y="74"/>
                  </a:lnTo>
                  <a:lnTo>
                    <a:pt x="14166" y="25"/>
                  </a:lnTo>
                  <a:lnTo>
                    <a:pt x="1397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4" name="Google Shape;4694;p46"/>
            <p:cNvSpPr/>
            <p:nvPr/>
          </p:nvSpPr>
          <p:spPr>
            <a:xfrm>
              <a:off x="4814975" y="261925"/>
              <a:ext cx="44000" cy="50100"/>
            </a:xfrm>
            <a:custGeom>
              <a:avLst/>
              <a:gdLst/>
              <a:ahLst/>
              <a:cxnLst/>
              <a:rect l="l" t="t" r="r" b="b"/>
              <a:pathLst>
                <a:path w="1760" h="2004" extrusionOk="0">
                  <a:moveTo>
                    <a:pt x="563" y="1"/>
                  </a:moveTo>
                  <a:lnTo>
                    <a:pt x="465" y="25"/>
                  </a:lnTo>
                  <a:lnTo>
                    <a:pt x="343" y="49"/>
                  </a:lnTo>
                  <a:lnTo>
                    <a:pt x="245" y="98"/>
                  </a:lnTo>
                  <a:lnTo>
                    <a:pt x="172" y="171"/>
                  </a:lnTo>
                  <a:lnTo>
                    <a:pt x="99" y="269"/>
                  </a:lnTo>
                  <a:lnTo>
                    <a:pt x="25" y="367"/>
                  </a:lnTo>
                  <a:lnTo>
                    <a:pt x="1" y="465"/>
                  </a:lnTo>
                  <a:lnTo>
                    <a:pt x="1" y="587"/>
                  </a:lnTo>
                  <a:lnTo>
                    <a:pt x="1" y="2003"/>
                  </a:lnTo>
                  <a:lnTo>
                    <a:pt x="1759" y="2003"/>
                  </a:lnTo>
                  <a:lnTo>
                    <a:pt x="1759" y="587"/>
                  </a:lnTo>
                  <a:lnTo>
                    <a:pt x="1759" y="465"/>
                  </a:lnTo>
                  <a:lnTo>
                    <a:pt x="1735" y="367"/>
                  </a:lnTo>
                  <a:lnTo>
                    <a:pt x="1662" y="269"/>
                  </a:lnTo>
                  <a:lnTo>
                    <a:pt x="1588" y="171"/>
                  </a:lnTo>
                  <a:lnTo>
                    <a:pt x="1515" y="98"/>
                  </a:lnTo>
                  <a:lnTo>
                    <a:pt x="1417" y="49"/>
                  </a:lnTo>
                  <a:lnTo>
                    <a:pt x="1295" y="25"/>
                  </a:lnTo>
                  <a:lnTo>
                    <a:pt x="119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5" name="Google Shape;4695;p46"/>
            <p:cNvSpPr/>
            <p:nvPr/>
          </p:nvSpPr>
          <p:spPr>
            <a:xfrm>
              <a:off x="4814975" y="550125"/>
              <a:ext cx="44000" cy="186850"/>
            </a:xfrm>
            <a:custGeom>
              <a:avLst/>
              <a:gdLst/>
              <a:ahLst/>
              <a:cxnLst/>
              <a:rect l="l" t="t" r="r" b="b"/>
              <a:pathLst>
                <a:path w="1760" h="7474" extrusionOk="0">
                  <a:moveTo>
                    <a:pt x="1" y="0"/>
                  </a:moveTo>
                  <a:lnTo>
                    <a:pt x="1" y="7474"/>
                  </a:lnTo>
                  <a:lnTo>
                    <a:pt x="1759" y="7474"/>
                  </a:lnTo>
                  <a:lnTo>
                    <a:pt x="175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699"/>
        <p:cNvGrpSpPr/>
        <p:nvPr/>
      </p:nvGrpSpPr>
      <p:grpSpPr>
        <a:xfrm>
          <a:off x="0" y="0"/>
          <a:ext cx="0" cy="0"/>
          <a:chOff x="0" y="0"/>
          <a:chExt cx="0" cy="0"/>
        </a:xfrm>
      </p:grpSpPr>
      <p:sp>
        <p:nvSpPr>
          <p:cNvPr id="4700" name="Google Shape;4700;p47"/>
          <p:cNvSpPr txBox="1">
            <a:spLocks noGrp="1"/>
          </p:cNvSpPr>
          <p:nvPr>
            <p:ph type="ctrTitle"/>
          </p:nvPr>
        </p:nvSpPr>
        <p:spPr>
          <a:xfrm>
            <a:off x="787200" y="1494625"/>
            <a:ext cx="5727000" cy="12606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8.</a:t>
            </a:r>
            <a:endParaRPr/>
          </a:p>
          <a:p>
            <a:pPr marL="0" lvl="0" indent="0" algn="l" rtl="0">
              <a:spcBef>
                <a:spcPts val="0"/>
              </a:spcBef>
              <a:spcAft>
                <a:spcPts val="0"/>
              </a:spcAft>
              <a:buNone/>
            </a:pPr>
            <a:r>
              <a:rPr lang="en"/>
              <a:t>Appendix</a:t>
            </a:r>
            <a:endParaRPr/>
          </a:p>
        </p:txBody>
      </p:sp>
      <p:sp>
        <p:nvSpPr>
          <p:cNvPr id="4701" name="Google Shape;4701;p47"/>
          <p:cNvSpPr txBox="1">
            <a:spLocks noGrp="1"/>
          </p:cNvSpPr>
          <p:nvPr>
            <p:ph type="subTitle" idx="1"/>
          </p:nvPr>
        </p:nvSpPr>
        <p:spPr>
          <a:xfrm>
            <a:off x="787200" y="2860554"/>
            <a:ext cx="5727000" cy="8529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I’m glad you asked!</a:t>
            </a:r>
            <a:endParaRPr/>
          </a:p>
        </p:txBody>
      </p:sp>
      <p:grpSp>
        <p:nvGrpSpPr>
          <p:cNvPr id="4702" name="Google Shape;4702;p47"/>
          <p:cNvGrpSpPr/>
          <p:nvPr/>
        </p:nvGrpSpPr>
        <p:grpSpPr>
          <a:xfrm>
            <a:off x="8011411" y="370228"/>
            <a:ext cx="656390" cy="794492"/>
            <a:chOff x="584925" y="922575"/>
            <a:chExt cx="415200" cy="502525"/>
          </a:xfrm>
        </p:grpSpPr>
        <p:sp>
          <p:nvSpPr>
            <p:cNvPr id="4703" name="Google Shape;4703;p47"/>
            <p:cNvSpPr/>
            <p:nvPr/>
          </p:nvSpPr>
          <p:spPr>
            <a:xfrm>
              <a:off x="584925" y="961025"/>
              <a:ext cx="378575" cy="464075"/>
            </a:xfrm>
            <a:custGeom>
              <a:avLst/>
              <a:gdLst/>
              <a:ahLst/>
              <a:cxnLst/>
              <a:rect l="l" t="t" r="r" b="b"/>
              <a:pathLst>
                <a:path w="15143" h="18563" extrusionOk="0">
                  <a:moveTo>
                    <a:pt x="782" y="1"/>
                  </a:moveTo>
                  <a:lnTo>
                    <a:pt x="635" y="25"/>
                  </a:lnTo>
                  <a:lnTo>
                    <a:pt x="489" y="50"/>
                  </a:lnTo>
                  <a:lnTo>
                    <a:pt x="342" y="123"/>
                  </a:lnTo>
                  <a:lnTo>
                    <a:pt x="220" y="196"/>
                  </a:lnTo>
                  <a:lnTo>
                    <a:pt x="122" y="294"/>
                  </a:lnTo>
                  <a:lnTo>
                    <a:pt x="73" y="416"/>
                  </a:lnTo>
                  <a:lnTo>
                    <a:pt x="24" y="563"/>
                  </a:lnTo>
                  <a:lnTo>
                    <a:pt x="0" y="709"/>
                  </a:lnTo>
                  <a:lnTo>
                    <a:pt x="0" y="17708"/>
                  </a:lnTo>
                  <a:lnTo>
                    <a:pt x="24" y="17879"/>
                  </a:lnTo>
                  <a:lnTo>
                    <a:pt x="73" y="18025"/>
                  </a:lnTo>
                  <a:lnTo>
                    <a:pt x="122" y="18172"/>
                  </a:lnTo>
                  <a:lnTo>
                    <a:pt x="220" y="18294"/>
                  </a:lnTo>
                  <a:lnTo>
                    <a:pt x="342" y="18416"/>
                  </a:lnTo>
                  <a:lnTo>
                    <a:pt x="489" y="18489"/>
                  </a:lnTo>
                  <a:lnTo>
                    <a:pt x="635" y="18538"/>
                  </a:lnTo>
                  <a:lnTo>
                    <a:pt x="782" y="18562"/>
                  </a:lnTo>
                  <a:lnTo>
                    <a:pt x="14361" y="18562"/>
                  </a:lnTo>
                  <a:lnTo>
                    <a:pt x="14507" y="18538"/>
                  </a:lnTo>
                  <a:lnTo>
                    <a:pt x="14654" y="18489"/>
                  </a:lnTo>
                  <a:lnTo>
                    <a:pt x="14800" y="18416"/>
                  </a:lnTo>
                  <a:lnTo>
                    <a:pt x="14923" y="18294"/>
                  </a:lnTo>
                  <a:lnTo>
                    <a:pt x="15020" y="18172"/>
                  </a:lnTo>
                  <a:lnTo>
                    <a:pt x="15069" y="18025"/>
                  </a:lnTo>
                  <a:lnTo>
                    <a:pt x="15118" y="17879"/>
                  </a:lnTo>
                  <a:lnTo>
                    <a:pt x="15142" y="17708"/>
                  </a:lnTo>
                  <a:lnTo>
                    <a:pt x="15142" y="17586"/>
                  </a:lnTo>
                  <a:lnTo>
                    <a:pt x="1759" y="17586"/>
                  </a:lnTo>
                  <a:lnTo>
                    <a:pt x="1612" y="17561"/>
                  </a:lnTo>
                  <a:lnTo>
                    <a:pt x="1465" y="17512"/>
                  </a:lnTo>
                  <a:lnTo>
                    <a:pt x="1319" y="17439"/>
                  </a:lnTo>
                  <a:lnTo>
                    <a:pt x="1197" y="17317"/>
                  </a:lnTo>
                  <a:lnTo>
                    <a:pt x="1099" y="17195"/>
                  </a:lnTo>
                  <a:lnTo>
                    <a:pt x="1050" y="17048"/>
                  </a:lnTo>
                  <a:lnTo>
                    <a:pt x="1001" y="16902"/>
                  </a:lnTo>
                  <a:lnTo>
                    <a:pt x="977" y="16731"/>
                  </a:lnTo>
                  <a:lnTo>
                    <a:pt x="97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4" name="Google Shape;4704;p47"/>
            <p:cNvSpPr/>
            <p:nvPr/>
          </p:nvSpPr>
          <p:spPr>
            <a:xfrm>
              <a:off x="621550" y="922575"/>
              <a:ext cx="378575" cy="464050"/>
            </a:xfrm>
            <a:custGeom>
              <a:avLst/>
              <a:gdLst/>
              <a:ahLst/>
              <a:cxnLst/>
              <a:rect l="l" t="t" r="r" b="b"/>
              <a:pathLst>
                <a:path w="15143" h="18562" extrusionOk="0">
                  <a:moveTo>
                    <a:pt x="13140" y="6472"/>
                  </a:moveTo>
                  <a:lnTo>
                    <a:pt x="13238" y="6497"/>
                  </a:lnTo>
                  <a:lnTo>
                    <a:pt x="13311" y="6546"/>
                  </a:lnTo>
                  <a:lnTo>
                    <a:pt x="13360" y="6619"/>
                  </a:lnTo>
                  <a:lnTo>
                    <a:pt x="13384" y="6717"/>
                  </a:lnTo>
                  <a:lnTo>
                    <a:pt x="13360" y="6814"/>
                  </a:lnTo>
                  <a:lnTo>
                    <a:pt x="13311" y="6888"/>
                  </a:lnTo>
                  <a:lnTo>
                    <a:pt x="13238" y="6936"/>
                  </a:lnTo>
                  <a:lnTo>
                    <a:pt x="13140" y="6961"/>
                  </a:lnTo>
                  <a:lnTo>
                    <a:pt x="2003" y="6961"/>
                  </a:lnTo>
                  <a:lnTo>
                    <a:pt x="1905" y="6936"/>
                  </a:lnTo>
                  <a:lnTo>
                    <a:pt x="1832" y="6888"/>
                  </a:lnTo>
                  <a:lnTo>
                    <a:pt x="1783" y="6814"/>
                  </a:lnTo>
                  <a:lnTo>
                    <a:pt x="1759" y="6717"/>
                  </a:lnTo>
                  <a:lnTo>
                    <a:pt x="1783" y="6619"/>
                  </a:lnTo>
                  <a:lnTo>
                    <a:pt x="1832" y="6546"/>
                  </a:lnTo>
                  <a:lnTo>
                    <a:pt x="1905" y="6497"/>
                  </a:lnTo>
                  <a:lnTo>
                    <a:pt x="2003" y="6472"/>
                  </a:lnTo>
                  <a:close/>
                  <a:moveTo>
                    <a:pt x="13238" y="8793"/>
                  </a:moveTo>
                  <a:lnTo>
                    <a:pt x="13311" y="8866"/>
                  </a:lnTo>
                  <a:lnTo>
                    <a:pt x="13360" y="8939"/>
                  </a:lnTo>
                  <a:lnTo>
                    <a:pt x="13384" y="9037"/>
                  </a:lnTo>
                  <a:lnTo>
                    <a:pt x="13360" y="9135"/>
                  </a:lnTo>
                  <a:lnTo>
                    <a:pt x="13311" y="9208"/>
                  </a:lnTo>
                  <a:lnTo>
                    <a:pt x="13238" y="9257"/>
                  </a:lnTo>
                  <a:lnTo>
                    <a:pt x="13140" y="9281"/>
                  </a:lnTo>
                  <a:lnTo>
                    <a:pt x="2003" y="9281"/>
                  </a:lnTo>
                  <a:lnTo>
                    <a:pt x="1905" y="9257"/>
                  </a:lnTo>
                  <a:lnTo>
                    <a:pt x="1832" y="9208"/>
                  </a:lnTo>
                  <a:lnTo>
                    <a:pt x="1783" y="9135"/>
                  </a:lnTo>
                  <a:lnTo>
                    <a:pt x="1759" y="9037"/>
                  </a:lnTo>
                  <a:lnTo>
                    <a:pt x="1783" y="8939"/>
                  </a:lnTo>
                  <a:lnTo>
                    <a:pt x="1832" y="8866"/>
                  </a:lnTo>
                  <a:lnTo>
                    <a:pt x="1905" y="8793"/>
                  </a:lnTo>
                  <a:close/>
                  <a:moveTo>
                    <a:pt x="13140" y="11088"/>
                  </a:moveTo>
                  <a:lnTo>
                    <a:pt x="13238" y="11113"/>
                  </a:lnTo>
                  <a:lnTo>
                    <a:pt x="13311" y="11162"/>
                  </a:lnTo>
                  <a:lnTo>
                    <a:pt x="13360" y="11235"/>
                  </a:lnTo>
                  <a:lnTo>
                    <a:pt x="13384" y="11333"/>
                  </a:lnTo>
                  <a:lnTo>
                    <a:pt x="13360" y="11430"/>
                  </a:lnTo>
                  <a:lnTo>
                    <a:pt x="13311" y="11504"/>
                  </a:lnTo>
                  <a:lnTo>
                    <a:pt x="13238" y="11552"/>
                  </a:lnTo>
                  <a:lnTo>
                    <a:pt x="13140" y="11577"/>
                  </a:lnTo>
                  <a:lnTo>
                    <a:pt x="2003" y="11577"/>
                  </a:lnTo>
                  <a:lnTo>
                    <a:pt x="1905" y="11552"/>
                  </a:lnTo>
                  <a:lnTo>
                    <a:pt x="1832" y="11504"/>
                  </a:lnTo>
                  <a:lnTo>
                    <a:pt x="1783" y="11430"/>
                  </a:lnTo>
                  <a:lnTo>
                    <a:pt x="1759" y="11333"/>
                  </a:lnTo>
                  <a:lnTo>
                    <a:pt x="1783" y="11235"/>
                  </a:lnTo>
                  <a:lnTo>
                    <a:pt x="1832" y="11162"/>
                  </a:lnTo>
                  <a:lnTo>
                    <a:pt x="1905" y="11113"/>
                  </a:lnTo>
                  <a:lnTo>
                    <a:pt x="2003" y="11088"/>
                  </a:lnTo>
                  <a:close/>
                  <a:moveTo>
                    <a:pt x="8255" y="13409"/>
                  </a:moveTo>
                  <a:lnTo>
                    <a:pt x="8353" y="13433"/>
                  </a:lnTo>
                  <a:lnTo>
                    <a:pt x="8426" y="13482"/>
                  </a:lnTo>
                  <a:lnTo>
                    <a:pt x="8475" y="13555"/>
                  </a:lnTo>
                  <a:lnTo>
                    <a:pt x="8500" y="13653"/>
                  </a:lnTo>
                  <a:lnTo>
                    <a:pt x="8475" y="13750"/>
                  </a:lnTo>
                  <a:lnTo>
                    <a:pt x="8426" y="13824"/>
                  </a:lnTo>
                  <a:lnTo>
                    <a:pt x="8353" y="13873"/>
                  </a:lnTo>
                  <a:lnTo>
                    <a:pt x="8255" y="13897"/>
                  </a:lnTo>
                  <a:lnTo>
                    <a:pt x="2003" y="13897"/>
                  </a:lnTo>
                  <a:lnTo>
                    <a:pt x="1905" y="13873"/>
                  </a:lnTo>
                  <a:lnTo>
                    <a:pt x="1832" y="13824"/>
                  </a:lnTo>
                  <a:lnTo>
                    <a:pt x="1783" y="13750"/>
                  </a:lnTo>
                  <a:lnTo>
                    <a:pt x="1759" y="13653"/>
                  </a:lnTo>
                  <a:lnTo>
                    <a:pt x="1783" y="13555"/>
                  </a:lnTo>
                  <a:lnTo>
                    <a:pt x="1832" y="13482"/>
                  </a:lnTo>
                  <a:lnTo>
                    <a:pt x="1905" y="13433"/>
                  </a:lnTo>
                  <a:lnTo>
                    <a:pt x="2003" y="13409"/>
                  </a:lnTo>
                  <a:close/>
                  <a:moveTo>
                    <a:pt x="635" y="0"/>
                  </a:moveTo>
                  <a:lnTo>
                    <a:pt x="489" y="49"/>
                  </a:lnTo>
                  <a:lnTo>
                    <a:pt x="342" y="122"/>
                  </a:lnTo>
                  <a:lnTo>
                    <a:pt x="220" y="220"/>
                  </a:lnTo>
                  <a:lnTo>
                    <a:pt x="123" y="342"/>
                  </a:lnTo>
                  <a:lnTo>
                    <a:pt x="74" y="464"/>
                  </a:lnTo>
                  <a:lnTo>
                    <a:pt x="25" y="611"/>
                  </a:lnTo>
                  <a:lnTo>
                    <a:pt x="0" y="782"/>
                  </a:lnTo>
                  <a:lnTo>
                    <a:pt x="0" y="17780"/>
                  </a:lnTo>
                  <a:lnTo>
                    <a:pt x="25" y="17927"/>
                  </a:lnTo>
                  <a:lnTo>
                    <a:pt x="74" y="18073"/>
                  </a:lnTo>
                  <a:lnTo>
                    <a:pt x="123" y="18195"/>
                  </a:lnTo>
                  <a:lnTo>
                    <a:pt x="220" y="18318"/>
                  </a:lnTo>
                  <a:lnTo>
                    <a:pt x="342" y="18415"/>
                  </a:lnTo>
                  <a:lnTo>
                    <a:pt x="489" y="18489"/>
                  </a:lnTo>
                  <a:lnTo>
                    <a:pt x="635" y="18537"/>
                  </a:lnTo>
                  <a:lnTo>
                    <a:pt x="782" y="18562"/>
                  </a:lnTo>
                  <a:lnTo>
                    <a:pt x="14361" y="18562"/>
                  </a:lnTo>
                  <a:lnTo>
                    <a:pt x="14508" y="18537"/>
                  </a:lnTo>
                  <a:lnTo>
                    <a:pt x="14654" y="18489"/>
                  </a:lnTo>
                  <a:lnTo>
                    <a:pt x="14801" y="18415"/>
                  </a:lnTo>
                  <a:lnTo>
                    <a:pt x="14923" y="18318"/>
                  </a:lnTo>
                  <a:lnTo>
                    <a:pt x="15021" y="18195"/>
                  </a:lnTo>
                  <a:lnTo>
                    <a:pt x="15069" y="18073"/>
                  </a:lnTo>
                  <a:lnTo>
                    <a:pt x="15118" y="17927"/>
                  </a:lnTo>
                  <a:lnTo>
                    <a:pt x="15143" y="17780"/>
                  </a:lnTo>
                  <a:lnTo>
                    <a:pt x="15143" y="3859"/>
                  </a:lnTo>
                  <a:lnTo>
                    <a:pt x="12554" y="3859"/>
                  </a:lnTo>
                  <a:lnTo>
                    <a:pt x="12285" y="3835"/>
                  </a:lnTo>
                  <a:lnTo>
                    <a:pt x="12065" y="3761"/>
                  </a:lnTo>
                  <a:lnTo>
                    <a:pt x="11846" y="3639"/>
                  </a:lnTo>
                  <a:lnTo>
                    <a:pt x="11650" y="3468"/>
                  </a:lnTo>
                  <a:lnTo>
                    <a:pt x="11504" y="3297"/>
                  </a:lnTo>
                  <a:lnTo>
                    <a:pt x="11382" y="3078"/>
                  </a:lnTo>
                  <a:lnTo>
                    <a:pt x="11308" y="2833"/>
                  </a:lnTo>
                  <a:lnTo>
                    <a:pt x="11284" y="2589"/>
                  </a:lnTo>
                  <a:lnTo>
                    <a:pt x="1128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5" name="Google Shape;4705;p47"/>
            <p:cNvSpPr/>
            <p:nvPr/>
          </p:nvSpPr>
          <p:spPr>
            <a:xfrm>
              <a:off x="915850" y="922575"/>
              <a:ext cx="84275" cy="84275"/>
            </a:xfrm>
            <a:custGeom>
              <a:avLst/>
              <a:gdLst/>
              <a:ahLst/>
              <a:cxnLst/>
              <a:rect l="l" t="t" r="r" b="b"/>
              <a:pathLst>
                <a:path w="3371" h="3371" extrusionOk="0">
                  <a:moveTo>
                    <a:pt x="0" y="0"/>
                  </a:moveTo>
                  <a:lnTo>
                    <a:pt x="0" y="2589"/>
                  </a:lnTo>
                  <a:lnTo>
                    <a:pt x="0" y="2736"/>
                  </a:lnTo>
                  <a:lnTo>
                    <a:pt x="49" y="2882"/>
                  </a:lnTo>
                  <a:lnTo>
                    <a:pt x="122" y="3029"/>
                  </a:lnTo>
                  <a:lnTo>
                    <a:pt x="220" y="3126"/>
                  </a:lnTo>
                  <a:lnTo>
                    <a:pt x="342" y="3224"/>
                  </a:lnTo>
                  <a:lnTo>
                    <a:pt x="464" y="3297"/>
                  </a:lnTo>
                  <a:lnTo>
                    <a:pt x="611" y="3346"/>
                  </a:lnTo>
                  <a:lnTo>
                    <a:pt x="782" y="3371"/>
                  </a:lnTo>
                  <a:lnTo>
                    <a:pt x="3371" y="3371"/>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06" name="Google Shape;4706;p47"/>
          <p:cNvSpPr txBox="1"/>
          <p:nvPr/>
        </p:nvSpPr>
        <p:spPr>
          <a:xfrm>
            <a:off x="8794650" y="4811000"/>
            <a:ext cx="349200" cy="332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sz="800">
                <a:solidFill>
                  <a:srgbClr val="FFFFFF"/>
                </a:solidFill>
                <a:latin typeface="Titillium Web"/>
                <a:ea typeface="Titillium Web"/>
                <a:cs typeface="Titillium Web"/>
                <a:sym typeface="Titillium Web"/>
              </a:rPr>
              <a:t>35</a:t>
            </a:fld>
            <a:endParaRPr sz="800">
              <a:solidFill>
                <a:srgbClr val="FFFFFF"/>
              </a:solidFill>
              <a:latin typeface="Titillium Web"/>
              <a:ea typeface="Titillium Web"/>
              <a:cs typeface="Titillium Web"/>
              <a:sym typeface="Titillium Web"/>
            </a:endParaRPr>
          </a:p>
        </p:txBody>
      </p:sp>
      <p:pic>
        <p:nvPicPr>
          <p:cNvPr id="4707" name="Google Shape;4707;p47"/>
          <p:cNvPicPr preferRelativeResize="0"/>
          <p:nvPr/>
        </p:nvPicPr>
        <p:blipFill>
          <a:blip r:embed="rId3">
            <a:alphaModFix/>
          </a:blip>
          <a:stretch>
            <a:fillRect/>
          </a:stretch>
        </p:blipFill>
        <p:spPr>
          <a:xfrm>
            <a:off x="8482950" y="4863696"/>
            <a:ext cx="311700" cy="2270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711"/>
        <p:cNvGrpSpPr/>
        <p:nvPr/>
      </p:nvGrpSpPr>
      <p:grpSpPr>
        <a:xfrm>
          <a:off x="0" y="0"/>
          <a:ext cx="0" cy="0"/>
          <a:chOff x="0" y="0"/>
          <a:chExt cx="0" cy="0"/>
        </a:xfrm>
      </p:grpSpPr>
      <p:sp>
        <p:nvSpPr>
          <p:cNvPr id="4712" name="Google Shape;4712;p48"/>
          <p:cNvSpPr txBox="1">
            <a:spLocks noGrp="1"/>
          </p:cNvSpPr>
          <p:nvPr>
            <p:ph type="title"/>
          </p:nvPr>
        </p:nvSpPr>
        <p:spPr>
          <a:xfrm>
            <a:off x="787200" y="714800"/>
            <a:ext cx="6718200" cy="485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Model Selection</a:t>
            </a:r>
            <a:endParaRPr/>
          </a:p>
        </p:txBody>
      </p:sp>
      <p:sp>
        <p:nvSpPr>
          <p:cNvPr id="4713" name="Google Shape;4713;p48"/>
          <p:cNvSpPr txBox="1">
            <a:spLocks noGrp="1"/>
          </p:cNvSpPr>
          <p:nvPr>
            <p:ph type="body" idx="1"/>
          </p:nvPr>
        </p:nvSpPr>
        <p:spPr>
          <a:xfrm>
            <a:off x="787200" y="1494625"/>
            <a:ext cx="6718200" cy="28548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sz="1800"/>
              <a:t>Results:</a:t>
            </a:r>
            <a:endParaRPr sz="1800"/>
          </a:p>
          <a:p>
            <a:pPr marL="457200" lvl="0" indent="-317500" algn="l" rtl="0">
              <a:spcBef>
                <a:spcPts val="600"/>
              </a:spcBef>
              <a:spcAft>
                <a:spcPts val="0"/>
              </a:spcAft>
              <a:buSzPts val="1400"/>
              <a:buChar char="-"/>
            </a:pPr>
            <a:r>
              <a:rPr lang="en" sz="1400"/>
              <a:t>Lasso</a:t>
            </a:r>
            <a:endParaRPr sz="1400"/>
          </a:p>
          <a:p>
            <a:pPr marL="0" lvl="0" indent="0" algn="l" rtl="0">
              <a:spcBef>
                <a:spcPts val="600"/>
              </a:spcBef>
              <a:spcAft>
                <a:spcPts val="0"/>
              </a:spcAft>
              <a:buNone/>
            </a:pPr>
            <a:endParaRPr sz="1400"/>
          </a:p>
          <a:p>
            <a:pPr marL="0" lvl="0" indent="0" algn="l" rtl="0">
              <a:spcBef>
                <a:spcPts val="600"/>
              </a:spcBef>
              <a:spcAft>
                <a:spcPts val="0"/>
              </a:spcAft>
              <a:buNone/>
            </a:pPr>
            <a:endParaRPr sz="1400"/>
          </a:p>
          <a:p>
            <a:pPr marL="457200" lvl="0" indent="-317500" algn="l" rtl="0">
              <a:spcBef>
                <a:spcPts val="600"/>
              </a:spcBef>
              <a:spcAft>
                <a:spcPts val="0"/>
              </a:spcAft>
              <a:buSzPts val="1400"/>
              <a:buChar char="-"/>
            </a:pPr>
            <a:r>
              <a:rPr lang="en" sz="1400"/>
              <a:t>Regression Tree</a:t>
            </a:r>
            <a:endParaRPr sz="1400"/>
          </a:p>
          <a:p>
            <a:pPr marL="0" lvl="0" indent="0" algn="l" rtl="0">
              <a:spcBef>
                <a:spcPts val="600"/>
              </a:spcBef>
              <a:spcAft>
                <a:spcPts val="0"/>
              </a:spcAft>
              <a:buNone/>
            </a:pPr>
            <a:endParaRPr sz="1400"/>
          </a:p>
          <a:p>
            <a:pPr marL="0" lvl="0" indent="0" algn="l" rtl="0">
              <a:spcBef>
                <a:spcPts val="600"/>
              </a:spcBef>
              <a:spcAft>
                <a:spcPts val="0"/>
              </a:spcAft>
              <a:buNone/>
            </a:pPr>
            <a:endParaRPr sz="1400"/>
          </a:p>
          <a:p>
            <a:pPr marL="457200" lvl="0" indent="-317500" algn="l" rtl="0">
              <a:spcBef>
                <a:spcPts val="600"/>
              </a:spcBef>
              <a:spcAft>
                <a:spcPts val="0"/>
              </a:spcAft>
              <a:buSzPts val="1400"/>
              <a:buChar char="-"/>
            </a:pPr>
            <a:r>
              <a:rPr lang="en" sz="1400" i="1"/>
              <a:t>k</a:t>
            </a:r>
            <a:r>
              <a:rPr lang="en" sz="1400"/>
              <a:t>NN (see next page)</a:t>
            </a:r>
            <a:endParaRPr sz="1400"/>
          </a:p>
          <a:p>
            <a:pPr marL="457200" lvl="0" indent="0" algn="l" rtl="0">
              <a:spcBef>
                <a:spcPts val="600"/>
              </a:spcBef>
              <a:spcAft>
                <a:spcPts val="0"/>
              </a:spcAft>
              <a:buNone/>
            </a:pPr>
            <a:endParaRPr sz="1400"/>
          </a:p>
          <a:p>
            <a:pPr marL="457200" lvl="0" indent="0" algn="l" rtl="0">
              <a:spcBef>
                <a:spcPts val="600"/>
              </a:spcBef>
              <a:spcAft>
                <a:spcPts val="0"/>
              </a:spcAft>
              <a:buNone/>
            </a:pPr>
            <a:endParaRPr sz="1400"/>
          </a:p>
          <a:p>
            <a:pPr marL="0" lvl="0" indent="0" algn="l" rtl="0">
              <a:spcBef>
                <a:spcPts val="600"/>
              </a:spcBef>
              <a:spcAft>
                <a:spcPts val="0"/>
              </a:spcAft>
              <a:buNone/>
            </a:pPr>
            <a:endParaRPr sz="1400"/>
          </a:p>
        </p:txBody>
      </p:sp>
      <p:pic>
        <p:nvPicPr>
          <p:cNvPr id="4714" name="Google Shape;4714;p48"/>
          <p:cNvPicPr preferRelativeResize="0"/>
          <p:nvPr/>
        </p:nvPicPr>
        <p:blipFill rotWithShape="1">
          <a:blip r:embed="rId3">
            <a:alphaModFix/>
          </a:blip>
          <a:srcRect t="34682" r="38725" b="18251"/>
          <a:stretch/>
        </p:blipFill>
        <p:spPr>
          <a:xfrm>
            <a:off x="787200" y="3181475"/>
            <a:ext cx="4759353" cy="595650"/>
          </a:xfrm>
          <a:prstGeom prst="rect">
            <a:avLst/>
          </a:prstGeom>
          <a:noFill/>
          <a:ln>
            <a:noFill/>
          </a:ln>
        </p:spPr>
      </p:pic>
      <p:pic>
        <p:nvPicPr>
          <p:cNvPr id="4715" name="Google Shape;4715;p48"/>
          <p:cNvPicPr preferRelativeResize="0"/>
          <p:nvPr/>
        </p:nvPicPr>
        <p:blipFill rotWithShape="1">
          <a:blip r:embed="rId4">
            <a:alphaModFix/>
          </a:blip>
          <a:srcRect t="30481" r="12625" b="13518"/>
          <a:stretch/>
        </p:blipFill>
        <p:spPr>
          <a:xfrm>
            <a:off x="787191" y="2180225"/>
            <a:ext cx="5880709" cy="619500"/>
          </a:xfrm>
          <a:prstGeom prst="rect">
            <a:avLst/>
          </a:prstGeom>
          <a:noFill/>
          <a:ln>
            <a:noFill/>
          </a:ln>
        </p:spPr>
      </p:pic>
      <p:sp>
        <p:nvSpPr>
          <p:cNvPr id="4716" name="Google Shape;4716;p48"/>
          <p:cNvSpPr txBox="1"/>
          <p:nvPr/>
        </p:nvSpPr>
        <p:spPr>
          <a:xfrm>
            <a:off x="8794650" y="4811000"/>
            <a:ext cx="349200" cy="332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sz="800">
                <a:solidFill>
                  <a:srgbClr val="FFFFFF"/>
                </a:solidFill>
                <a:latin typeface="Titillium Web"/>
                <a:ea typeface="Titillium Web"/>
                <a:cs typeface="Titillium Web"/>
                <a:sym typeface="Titillium Web"/>
              </a:rPr>
              <a:t>36</a:t>
            </a:fld>
            <a:endParaRPr sz="800">
              <a:solidFill>
                <a:srgbClr val="FFFFFF"/>
              </a:solidFill>
              <a:latin typeface="Titillium Web"/>
              <a:ea typeface="Titillium Web"/>
              <a:cs typeface="Titillium Web"/>
              <a:sym typeface="Titillium Web"/>
            </a:endParaRPr>
          </a:p>
        </p:txBody>
      </p:sp>
      <p:pic>
        <p:nvPicPr>
          <p:cNvPr id="4717" name="Google Shape;4717;p48"/>
          <p:cNvPicPr preferRelativeResize="0"/>
          <p:nvPr/>
        </p:nvPicPr>
        <p:blipFill>
          <a:blip r:embed="rId5">
            <a:alphaModFix/>
          </a:blip>
          <a:stretch>
            <a:fillRect/>
          </a:stretch>
        </p:blipFill>
        <p:spPr>
          <a:xfrm>
            <a:off x="8482950" y="4863696"/>
            <a:ext cx="311700" cy="227000"/>
          </a:xfrm>
          <a:prstGeom prst="rect">
            <a:avLst/>
          </a:prstGeom>
          <a:noFill/>
          <a:ln>
            <a:noFill/>
          </a:ln>
        </p:spPr>
      </p:pic>
      <p:grpSp>
        <p:nvGrpSpPr>
          <p:cNvPr id="4718" name="Google Shape;4718;p48"/>
          <p:cNvGrpSpPr/>
          <p:nvPr/>
        </p:nvGrpSpPr>
        <p:grpSpPr>
          <a:xfrm>
            <a:off x="8309509" y="366285"/>
            <a:ext cx="410176" cy="496645"/>
            <a:chOff x="584925" y="922575"/>
            <a:chExt cx="415200" cy="502525"/>
          </a:xfrm>
        </p:grpSpPr>
        <p:sp>
          <p:nvSpPr>
            <p:cNvPr id="4719" name="Google Shape;4719;p48"/>
            <p:cNvSpPr/>
            <p:nvPr/>
          </p:nvSpPr>
          <p:spPr>
            <a:xfrm>
              <a:off x="584925" y="961025"/>
              <a:ext cx="378575" cy="464075"/>
            </a:xfrm>
            <a:custGeom>
              <a:avLst/>
              <a:gdLst/>
              <a:ahLst/>
              <a:cxnLst/>
              <a:rect l="l" t="t" r="r" b="b"/>
              <a:pathLst>
                <a:path w="15143" h="18563" extrusionOk="0">
                  <a:moveTo>
                    <a:pt x="782" y="1"/>
                  </a:moveTo>
                  <a:lnTo>
                    <a:pt x="635" y="25"/>
                  </a:lnTo>
                  <a:lnTo>
                    <a:pt x="489" y="50"/>
                  </a:lnTo>
                  <a:lnTo>
                    <a:pt x="342" y="123"/>
                  </a:lnTo>
                  <a:lnTo>
                    <a:pt x="220" y="196"/>
                  </a:lnTo>
                  <a:lnTo>
                    <a:pt x="122" y="294"/>
                  </a:lnTo>
                  <a:lnTo>
                    <a:pt x="73" y="416"/>
                  </a:lnTo>
                  <a:lnTo>
                    <a:pt x="24" y="563"/>
                  </a:lnTo>
                  <a:lnTo>
                    <a:pt x="0" y="709"/>
                  </a:lnTo>
                  <a:lnTo>
                    <a:pt x="0" y="17708"/>
                  </a:lnTo>
                  <a:lnTo>
                    <a:pt x="24" y="17879"/>
                  </a:lnTo>
                  <a:lnTo>
                    <a:pt x="73" y="18025"/>
                  </a:lnTo>
                  <a:lnTo>
                    <a:pt x="122" y="18172"/>
                  </a:lnTo>
                  <a:lnTo>
                    <a:pt x="220" y="18294"/>
                  </a:lnTo>
                  <a:lnTo>
                    <a:pt x="342" y="18416"/>
                  </a:lnTo>
                  <a:lnTo>
                    <a:pt x="489" y="18489"/>
                  </a:lnTo>
                  <a:lnTo>
                    <a:pt x="635" y="18538"/>
                  </a:lnTo>
                  <a:lnTo>
                    <a:pt x="782" y="18562"/>
                  </a:lnTo>
                  <a:lnTo>
                    <a:pt x="14361" y="18562"/>
                  </a:lnTo>
                  <a:lnTo>
                    <a:pt x="14507" y="18538"/>
                  </a:lnTo>
                  <a:lnTo>
                    <a:pt x="14654" y="18489"/>
                  </a:lnTo>
                  <a:lnTo>
                    <a:pt x="14800" y="18416"/>
                  </a:lnTo>
                  <a:lnTo>
                    <a:pt x="14923" y="18294"/>
                  </a:lnTo>
                  <a:lnTo>
                    <a:pt x="15020" y="18172"/>
                  </a:lnTo>
                  <a:lnTo>
                    <a:pt x="15069" y="18025"/>
                  </a:lnTo>
                  <a:lnTo>
                    <a:pt x="15118" y="17879"/>
                  </a:lnTo>
                  <a:lnTo>
                    <a:pt x="15142" y="17708"/>
                  </a:lnTo>
                  <a:lnTo>
                    <a:pt x="15142" y="17586"/>
                  </a:lnTo>
                  <a:lnTo>
                    <a:pt x="1759" y="17586"/>
                  </a:lnTo>
                  <a:lnTo>
                    <a:pt x="1612" y="17561"/>
                  </a:lnTo>
                  <a:lnTo>
                    <a:pt x="1465" y="17512"/>
                  </a:lnTo>
                  <a:lnTo>
                    <a:pt x="1319" y="17439"/>
                  </a:lnTo>
                  <a:lnTo>
                    <a:pt x="1197" y="17317"/>
                  </a:lnTo>
                  <a:lnTo>
                    <a:pt x="1099" y="17195"/>
                  </a:lnTo>
                  <a:lnTo>
                    <a:pt x="1050" y="17048"/>
                  </a:lnTo>
                  <a:lnTo>
                    <a:pt x="1001" y="16902"/>
                  </a:lnTo>
                  <a:lnTo>
                    <a:pt x="977" y="16731"/>
                  </a:lnTo>
                  <a:lnTo>
                    <a:pt x="97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0" name="Google Shape;4720;p48"/>
            <p:cNvSpPr/>
            <p:nvPr/>
          </p:nvSpPr>
          <p:spPr>
            <a:xfrm>
              <a:off x="621550" y="922575"/>
              <a:ext cx="378575" cy="464050"/>
            </a:xfrm>
            <a:custGeom>
              <a:avLst/>
              <a:gdLst/>
              <a:ahLst/>
              <a:cxnLst/>
              <a:rect l="l" t="t" r="r" b="b"/>
              <a:pathLst>
                <a:path w="15143" h="18562" extrusionOk="0">
                  <a:moveTo>
                    <a:pt x="13140" y="6472"/>
                  </a:moveTo>
                  <a:lnTo>
                    <a:pt x="13238" y="6497"/>
                  </a:lnTo>
                  <a:lnTo>
                    <a:pt x="13311" y="6546"/>
                  </a:lnTo>
                  <a:lnTo>
                    <a:pt x="13360" y="6619"/>
                  </a:lnTo>
                  <a:lnTo>
                    <a:pt x="13384" y="6717"/>
                  </a:lnTo>
                  <a:lnTo>
                    <a:pt x="13360" y="6814"/>
                  </a:lnTo>
                  <a:lnTo>
                    <a:pt x="13311" y="6888"/>
                  </a:lnTo>
                  <a:lnTo>
                    <a:pt x="13238" y="6936"/>
                  </a:lnTo>
                  <a:lnTo>
                    <a:pt x="13140" y="6961"/>
                  </a:lnTo>
                  <a:lnTo>
                    <a:pt x="2003" y="6961"/>
                  </a:lnTo>
                  <a:lnTo>
                    <a:pt x="1905" y="6936"/>
                  </a:lnTo>
                  <a:lnTo>
                    <a:pt x="1832" y="6888"/>
                  </a:lnTo>
                  <a:lnTo>
                    <a:pt x="1783" y="6814"/>
                  </a:lnTo>
                  <a:lnTo>
                    <a:pt x="1759" y="6717"/>
                  </a:lnTo>
                  <a:lnTo>
                    <a:pt x="1783" y="6619"/>
                  </a:lnTo>
                  <a:lnTo>
                    <a:pt x="1832" y="6546"/>
                  </a:lnTo>
                  <a:lnTo>
                    <a:pt x="1905" y="6497"/>
                  </a:lnTo>
                  <a:lnTo>
                    <a:pt x="2003" y="6472"/>
                  </a:lnTo>
                  <a:close/>
                  <a:moveTo>
                    <a:pt x="13238" y="8793"/>
                  </a:moveTo>
                  <a:lnTo>
                    <a:pt x="13311" y="8866"/>
                  </a:lnTo>
                  <a:lnTo>
                    <a:pt x="13360" y="8939"/>
                  </a:lnTo>
                  <a:lnTo>
                    <a:pt x="13384" y="9037"/>
                  </a:lnTo>
                  <a:lnTo>
                    <a:pt x="13360" y="9135"/>
                  </a:lnTo>
                  <a:lnTo>
                    <a:pt x="13311" y="9208"/>
                  </a:lnTo>
                  <a:lnTo>
                    <a:pt x="13238" y="9257"/>
                  </a:lnTo>
                  <a:lnTo>
                    <a:pt x="13140" y="9281"/>
                  </a:lnTo>
                  <a:lnTo>
                    <a:pt x="2003" y="9281"/>
                  </a:lnTo>
                  <a:lnTo>
                    <a:pt x="1905" y="9257"/>
                  </a:lnTo>
                  <a:lnTo>
                    <a:pt x="1832" y="9208"/>
                  </a:lnTo>
                  <a:lnTo>
                    <a:pt x="1783" y="9135"/>
                  </a:lnTo>
                  <a:lnTo>
                    <a:pt x="1759" y="9037"/>
                  </a:lnTo>
                  <a:lnTo>
                    <a:pt x="1783" y="8939"/>
                  </a:lnTo>
                  <a:lnTo>
                    <a:pt x="1832" y="8866"/>
                  </a:lnTo>
                  <a:lnTo>
                    <a:pt x="1905" y="8793"/>
                  </a:lnTo>
                  <a:close/>
                  <a:moveTo>
                    <a:pt x="13140" y="11088"/>
                  </a:moveTo>
                  <a:lnTo>
                    <a:pt x="13238" y="11113"/>
                  </a:lnTo>
                  <a:lnTo>
                    <a:pt x="13311" y="11162"/>
                  </a:lnTo>
                  <a:lnTo>
                    <a:pt x="13360" y="11235"/>
                  </a:lnTo>
                  <a:lnTo>
                    <a:pt x="13384" y="11333"/>
                  </a:lnTo>
                  <a:lnTo>
                    <a:pt x="13360" y="11430"/>
                  </a:lnTo>
                  <a:lnTo>
                    <a:pt x="13311" y="11504"/>
                  </a:lnTo>
                  <a:lnTo>
                    <a:pt x="13238" y="11552"/>
                  </a:lnTo>
                  <a:lnTo>
                    <a:pt x="13140" y="11577"/>
                  </a:lnTo>
                  <a:lnTo>
                    <a:pt x="2003" y="11577"/>
                  </a:lnTo>
                  <a:lnTo>
                    <a:pt x="1905" y="11552"/>
                  </a:lnTo>
                  <a:lnTo>
                    <a:pt x="1832" y="11504"/>
                  </a:lnTo>
                  <a:lnTo>
                    <a:pt x="1783" y="11430"/>
                  </a:lnTo>
                  <a:lnTo>
                    <a:pt x="1759" y="11333"/>
                  </a:lnTo>
                  <a:lnTo>
                    <a:pt x="1783" y="11235"/>
                  </a:lnTo>
                  <a:lnTo>
                    <a:pt x="1832" y="11162"/>
                  </a:lnTo>
                  <a:lnTo>
                    <a:pt x="1905" y="11113"/>
                  </a:lnTo>
                  <a:lnTo>
                    <a:pt x="2003" y="11088"/>
                  </a:lnTo>
                  <a:close/>
                  <a:moveTo>
                    <a:pt x="8255" y="13409"/>
                  </a:moveTo>
                  <a:lnTo>
                    <a:pt x="8353" y="13433"/>
                  </a:lnTo>
                  <a:lnTo>
                    <a:pt x="8426" y="13482"/>
                  </a:lnTo>
                  <a:lnTo>
                    <a:pt x="8475" y="13555"/>
                  </a:lnTo>
                  <a:lnTo>
                    <a:pt x="8500" y="13653"/>
                  </a:lnTo>
                  <a:lnTo>
                    <a:pt x="8475" y="13750"/>
                  </a:lnTo>
                  <a:lnTo>
                    <a:pt x="8426" y="13824"/>
                  </a:lnTo>
                  <a:lnTo>
                    <a:pt x="8353" y="13873"/>
                  </a:lnTo>
                  <a:lnTo>
                    <a:pt x="8255" y="13897"/>
                  </a:lnTo>
                  <a:lnTo>
                    <a:pt x="2003" y="13897"/>
                  </a:lnTo>
                  <a:lnTo>
                    <a:pt x="1905" y="13873"/>
                  </a:lnTo>
                  <a:lnTo>
                    <a:pt x="1832" y="13824"/>
                  </a:lnTo>
                  <a:lnTo>
                    <a:pt x="1783" y="13750"/>
                  </a:lnTo>
                  <a:lnTo>
                    <a:pt x="1759" y="13653"/>
                  </a:lnTo>
                  <a:lnTo>
                    <a:pt x="1783" y="13555"/>
                  </a:lnTo>
                  <a:lnTo>
                    <a:pt x="1832" y="13482"/>
                  </a:lnTo>
                  <a:lnTo>
                    <a:pt x="1905" y="13433"/>
                  </a:lnTo>
                  <a:lnTo>
                    <a:pt x="2003" y="13409"/>
                  </a:lnTo>
                  <a:close/>
                  <a:moveTo>
                    <a:pt x="635" y="0"/>
                  </a:moveTo>
                  <a:lnTo>
                    <a:pt x="489" y="49"/>
                  </a:lnTo>
                  <a:lnTo>
                    <a:pt x="342" y="122"/>
                  </a:lnTo>
                  <a:lnTo>
                    <a:pt x="220" y="220"/>
                  </a:lnTo>
                  <a:lnTo>
                    <a:pt x="123" y="342"/>
                  </a:lnTo>
                  <a:lnTo>
                    <a:pt x="74" y="464"/>
                  </a:lnTo>
                  <a:lnTo>
                    <a:pt x="25" y="611"/>
                  </a:lnTo>
                  <a:lnTo>
                    <a:pt x="0" y="782"/>
                  </a:lnTo>
                  <a:lnTo>
                    <a:pt x="0" y="17780"/>
                  </a:lnTo>
                  <a:lnTo>
                    <a:pt x="25" y="17927"/>
                  </a:lnTo>
                  <a:lnTo>
                    <a:pt x="74" y="18073"/>
                  </a:lnTo>
                  <a:lnTo>
                    <a:pt x="123" y="18195"/>
                  </a:lnTo>
                  <a:lnTo>
                    <a:pt x="220" y="18318"/>
                  </a:lnTo>
                  <a:lnTo>
                    <a:pt x="342" y="18415"/>
                  </a:lnTo>
                  <a:lnTo>
                    <a:pt x="489" y="18489"/>
                  </a:lnTo>
                  <a:lnTo>
                    <a:pt x="635" y="18537"/>
                  </a:lnTo>
                  <a:lnTo>
                    <a:pt x="782" y="18562"/>
                  </a:lnTo>
                  <a:lnTo>
                    <a:pt x="14361" y="18562"/>
                  </a:lnTo>
                  <a:lnTo>
                    <a:pt x="14508" y="18537"/>
                  </a:lnTo>
                  <a:lnTo>
                    <a:pt x="14654" y="18489"/>
                  </a:lnTo>
                  <a:lnTo>
                    <a:pt x="14801" y="18415"/>
                  </a:lnTo>
                  <a:lnTo>
                    <a:pt x="14923" y="18318"/>
                  </a:lnTo>
                  <a:lnTo>
                    <a:pt x="15021" y="18195"/>
                  </a:lnTo>
                  <a:lnTo>
                    <a:pt x="15069" y="18073"/>
                  </a:lnTo>
                  <a:lnTo>
                    <a:pt x="15118" y="17927"/>
                  </a:lnTo>
                  <a:lnTo>
                    <a:pt x="15143" y="17780"/>
                  </a:lnTo>
                  <a:lnTo>
                    <a:pt x="15143" y="3859"/>
                  </a:lnTo>
                  <a:lnTo>
                    <a:pt x="12554" y="3859"/>
                  </a:lnTo>
                  <a:lnTo>
                    <a:pt x="12285" y="3835"/>
                  </a:lnTo>
                  <a:lnTo>
                    <a:pt x="12065" y="3761"/>
                  </a:lnTo>
                  <a:lnTo>
                    <a:pt x="11846" y="3639"/>
                  </a:lnTo>
                  <a:lnTo>
                    <a:pt x="11650" y="3468"/>
                  </a:lnTo>
                  <a:lnTo>
                    <a:pt x="11504" y="3297"/>
                  </a:lnTo>
                  <a:lnTo>
                    <a:pt x="11382" y="3078"/>
                  </a:lnTo>
                  <a:lnTo>
                    <a:pt x="11308" y="2833"/>
                  </a:lnTo>
                  <a:lnTo>
                    <a:pt x="11284" y="2589"/>
                  </a:lnTo>
                  <a:lnTo>
                    <a:pt x="1128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1" name="Google Shape;4721;p48"/>
            <p:cNvSpPr/>
            <p:nvPr/>
          </p:nvSpPr>
          <p:spPr>
            <a:xfrm>
              <a:off x="915850" y="922575"/>
              <a:ext cx="84275" cy="84275"/>
            </a:xfrm>
            <a:custGeom>
              <a:avLst/>
              <a:gdLst/>
              <a:ahLst/>
              <a:cxnLst/>
              <a:rect l="l" t="t" r="r" b="b"/>
              <a:pathLst>
                <a:path w="3371" h="3371" extrusionOk="0">
                  <a:moveTo>
                    <a:pt x="0" y="0"/>
                  </a:moveTo>
                  <a:lnTo>
                    <a:pt x="0" y="2589"/>
                  </a:lnTo>
                  <a:lnTo>
                    <a:pt x="0" y="2736"/>
                  </a:lnTo>
                  <a:lnTo>
                    <a:pt x="49" y="2882"/>
                  </a:lnTo>
                  <a:lnTo>
                    <a:pt x="122" y="3029"/>
                  </a:lnTo>
                  <a:lnTo>
                    <a:pt x="220" y="3126"/>
                  </a:lnTo>
                  <a:lnTo>
                    <a:pt x="342" y="3224"/>
                  </a:lnTo>
                  <a:lnTo>
                    <a:pt x="464" y="3297"/>
                  </a:lnTo>
                  <a:lnTo>
                    <a:pt x="611" y="3346"/>
                  </a:lnTo>
                  <a:lnTo>
                    <a:pt x="782" y="3371"/>
                  </a:lnTo>
                  <a:lnTo>
                    <a:pt x="3371" y="3371"/>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725"/>
        <p:cNvGrpSpPr/>
        <p:nvPr/>
      </p:nvGrpSpPr>
      <p:grpSpPr>
        <a:xfrm>
          <a:off x="0" y="0"/>
          <a:ext cx="0" cy="0"/>
          <a:chOff x="0" y="0"/>
          <a:chExt cx="0" cy="0"/>
        </a:xfrm>
      </p:grpSpPr>
      <p:sp>
        <p:nvSpPr>
          <p:cNvPr id="4726" name="Google Shape;4726;p49"/>
          <p:cNvSpPr txBox="1">
            <a:spLocks noGrp="1"/>
          </p:cNvSpPr>
          <p:nvPr>
            <p:ph type="title"/>
          </p:nvPr>
        </p:nvSpPr>
        <p:spPr>
          <a:xfrm>
            <a:off x="787200" y="714800"/>
            <a:ext cx="6718200" cy="485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i="1"/>
              <a:t>k</a:t>
            </a:r>
            <a:r>
              <a:rPr lang="en"/>
              <a:t>-NN</a:t>
            </a:r>
            <a:endParaRPr/>
          </a:p>
        </p:txBody>
      </p:sp>
      <p:sp>
        <p:nvSpPr>
          <p:cNvPr id="4727" name="Google Shape;4727;p49"/>
          <p:cNvSpPr txBox="1">
            <a:spLocks noGrp="1"/>
          </p:cNvSpPr>
          <p:nvPr>
            <p:ph type="body" idx="1"/>
          </p:nvPr>
        </p:nvSpPr>
        <p:spPr>
          <a:xfrm>
            <a:off x="787200" y="1494625"/>
            <a:ext cx="6718200" cy="28548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endParaRPr sz="1800"/>
          </a:p>
        </p:txBody>
      </p:sp>
      <p:grpSp>
        <p:nvGrpSpPr>
          <p:cNvPr id="4728" name="Google Shape;4728;p49"/>
          <p:cNvGrpSpPr/>
          <p:nvPr/>
        </p:nvGrpSpPr>
        <p:grpSpPr>
          <a:xfrm>
            <a:off x="7368062" y="1569440"/>
            <a:ext cx="332907" cy="316289"/>
            <a:chOff x="584925" y="922575"/>
            <a:chExt cx="415200" cy="502525"/>
          </a:xfrm>
        </p:grpSpPr>
        <p:sp>
          <p:nvSpPr>
            <p:cNvPr id="4729" name="Google Shape;4729;p49"/>
            <p:cNvSpPr/>
            <p:nvPr/>
          </p:nvSpPr>
          <p:spPr>
            <a:xfrm>
              <a:off x="584925" y="961025"/>
              <a:ext cx="378575" cy="464075"/>
            </a:xfrm>
            <a:custGeom>
              <a:avLst/>
              <a:gdLst/>
              <a:ahLst/>
              <a:cxnLst/>
              <a:rect l="l" t="t" r="r" b="b"/>
              <a:pathLst>
                <a:path w="15143" h="18563" extrusionOk="0">
                  <a:moveTo>
                    <a:pt x="782" y="1"/>
                  </a:moveTo>
                  <a:lnTo>
                    <a:pt x="635" y="25"/>
                  </a:lnTo>
                  <a:lnTo>
                    <a:pt x="489" y="50"/>
                  </a:lnTo>
                  <a:lnTo>
                    <a:pt x="342" y="123"/>
                  </a:lnTo>
                  <a:lnTo>
                    <a:pt x="220" y="196"/>
                  </a:lnTo>
                  <a:lnTo>
                    <a:pt x="122" y="294"/>
                  </a:lnTo>
                  <a:lnTo>
                    <a:pt x="73" y="416"/>
                  </a:lnTo>
                  <a:lnTo>
                    <a:pt x="24" y="563"/>
                  </a:lnTo>
                  <a:lnTo>
                    <a:pt x="0" y="709"/>
                  </a:lnTo>
                  <a:lnTo>
                    <a:pt x="0" y="17708"/>
                  </a:lnTo>
                  <a:lnTo>
                    <a:pt x="24" y="17879"/>
                  </a:lnTo>
                  <a:lnTo>
                    <a:pt x="73" y="18025"/>
                  </a:lnTo>
                  <a:lnTo>
                    <a:pt x="122" y="18172"/>
                  </a:lnTo>
                  <a:lnTo>
                    <a:pt x="220" y="18294"/>
                  </a:lnTo>
                  <a:lnTo>
                    <a:pt x="342" y="18416"/>
                  </a:lnTo>
                  <a:lnTo>
                    <a:pt x="489" y="18489"/>
                  </a:lnTo>
                  <a:lnTo>
                    <a:pt x="635" y="18538"/>
                  </a:lnTo>
                  <a:lnTo>
                    <a:pt x="782" y="18562"/>
                  </a:lnTo>
                  <a:lnTo>
                    <a:pt x="14361" y="18562"/>
                  </a:lnTo>
                  <a:lnTo>
                    <a:pt x="14507" y="18538"/>
                  </a:lnTo>
                  <a:lnTo>
                    <a:pt x="14654" y="18489"/>
                  </a:lnTo>
                  <a:lnTo>
                    <a:pt x="14800" y="18416"/>
                  </a:lnTo>
                  <a:lnTo>
                    <a:pt x="14923" y="18294"/>
                  </a:lnTo>
                  <a:lnTo>
                    <a:pt x="15020" y="18172"/>
                  </a:lnTo>
                  <a:lnTo>
                    <a:pt x="15069" y="18025"/>
                  </a:lnTo>
                  <a:lnTo>
                    <a:pt x="15118" y="17879"/>
                  </a:lnTo>
                  <a:lnTo>
                    <a:pt x="15142" y="17708"/>
                  </a:lnTo>
                  <a:lnTo>
                    <a:pt x="15142" y="17586"/>
                  </a:lnTo>
                  <a:lnTo>
                    <a:pt x="1759" y="17586"/>
                  </a:lnTo>
                  <a:lnTo>
                    <a:pt x="1612" y="17561"/>
                  </a:lnTo>
                  <a:lnTo>
                    <a:pt x="1465" y="17512"/>
                  </a:lnTo>
                  <a:lnTo>
                    <a:pt x="1319" y="17439"/>
                  </a:lnTo>
                  <a:lnTo>
                    <a:pt x="1197" y="17317"/>
                  </a:lnTo>
                  <a:lnTo>
                    <a:pt x="1099" y="17195"/>
                  </a:lnTo>
                  <a:lnTo>
                    <a:pt x="1050" y="17048"/>
                  </a:lnTo>
                  <a:lnTo>
                    <a:pt x="1001" y="16902"/>
                  </a:lnTo>
                  <a:lnTo>
                    <a:pt x="977" y="16731"/>
                  </a:lnTo>
                  <a:lnTo>
                    <a:pt x="97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0" name="Google Shape;4730;p49"/>
            <p:cNvSpPr/>
            <p:nvPr/>
          </p:nvSpPr>
          <p:spPr>
            <a:xfrm>
              <a:off x="621550" y="922575"/>
              <a:ext cx="378575" cy="464050"/>
            </a:xfrm>
            <a:custGeom>
              <a:avLst/>
              <a:gdLst/>
              <a:ahLst/>
              <a:cxnLst/>
              <a:rect l="l" t="t" r="r" b="b"/>
              <a:pathLst>
                <a:path w="15143" h="18562" extrusionOk="0">
                  <a:moveTo>
                    <a:pt x="13140" y="6472"/>
                  </a:moveTo>
                  <a:lnTo>
                    <a:pt x="13238" y="6497"/>
                  </a:lnTo>
                  <a:lnTo>
                    <a:pt x="13311" y="6546"/>
                  </a:lnTo>
                  <a:lnTo>
                    <a:pt x="13360" y="6619"/>
                  </a:lnTo>
                  <a:lnTo>
                    <a:pt x="13384" y="6717"/>
                  </a:lnTo>
                  <a:lnTo>
                    <a:pt x="13360" y="6814"/>
                  </a:lnTo>
                  <a:lnTo>
                    <a:pt x="13311" y="6888"/>
                  </a:lnTo>
                  <a:lnTo>
                    <a:pt x="13238" y="6936"/>
                  </a:lnTo>
                  <a:lnTo>
                    <a:pt x="13140" y="6961"/>
                  </a:lnTo>
                  <a:lnTo>
                    <a:pt x="2003" y="6961"/>
                  </a:lnTo>
                  <a:lnTo>
                    <a:pt x="1905" y="6936"/>
                  </a:lnTo>
                  <a:lnTo>
                    <a:pt x="1832" y="6888"/>
                  </a:lnTo>
                  <a:lnTo>
                    <a:pt x="1783" y="6814"/>
                  </a:lnTo>
                  <a:lnTo>
                    <a:pt x="1759" y="6717"/>
                  </a:lnTo>
                  <a:lnTo>
                    <a:pt x="1783" y="6619"/>
                  </a:lnTo>
                  <a:lnTo>
                    <a:pt x="1832" y="6546"/>
                  </a:lnTo>
                  <a:lnTo>
                    <a:pt x="1905" y="6497"/>
                  </a:lnTo>
                  <a:lnTo>
                    <a:pt x="2003" y="6472"/>
                  </a:lnTo>
                  <a:close/>
                  <a:moveTo>
                    <a:pt x="13238" y="8793"/>
                  </a:moveTo>
                  <a:lnTo>
                    <a:pt x="13311" y="8866"/>
                  </a:lnTo>
                  <a:lnTo>
                    <a:pt x="13360" y="8939"/>
                  </a:lnTo>
                  <a:lnTo>
                    <a:pt x="13384" y="9037"/>
                  </a:lnTo>
                  <a:lnTo>
                    <a:pt x="13360" y="9135"/>
                  </a:lnTo>
                  <a:lnTo>
                    <a:pt x="13311" y="9208"/>
                  </a:lnTo>
                  <a:lnTo>
                    <a:pt x="13238" y="9257"/>
                  </a:lnTo>
                  <a:lnTo>
                    <a:pt x="13140" y="9281"/>
                  </a:lnTo>
                  <a:lnTo>
                    <a:pt x="2003" y="9281"/>
                  </a:lnTo>
                  <a:lnTo>
                    <a:pt x="1905" y="9257"/>
                  </a:lnTo>
                  <a:lnTo>
                    <a:pt x="1832" y="9208"/>
                  </a:lnTo>
                  <a:lnTo>
                    <a:pt x="1783" y="9135"/>
                  </a:lnTo>
                  <a:lnTo>
                    <a:pt x="1759" y="9037"/>
                  </a:lnTo>
                  <a:lnTo>
                    <a:pt x="1783" y="8939"/>
                  </a:lnTo>
                  <a:lnTo>
                    <a:pt x="1832" y="8866"/>
                  </a:lnTo>
                  <a:lnTo>
                    <a:pt x="1905" y="8793"/>
                  </a:lnTo>
                  <a:close/>
                  <a:moveTo>
                    <a:pt x="13140" y="11088"/>
                  </a:moveTo>
                  <a:lnTo>
                    <a:pt x="13238" y="11113"/>
                  </a:lnTo>
                  <a:lnTo>
                    <a:pt x="13311" y="11162"/>
                  </a:lnTo>
                  <a:lnTo>
                    <a:pt x="13360" y="11235"/>
                  </a:lnTo>
                  <a:lnTo>
                    <a:pt x="13384" y="11333"/>
                  </a:lnTo>
                  <a:lnTo>
                    <a:pt x="13360" y="11430"/>
                  </a:lnTo>
                  <a:lnTo>
                    <a:pt x="13311" y="11504"/>
                  </a:lnTo>
                  <a:lnTo>
                    <a:pt x="13238" y="11552"/>
                  </a:lnTo>
                  <a:lnTo>
                    <a:pt x="13140" y="11577"/>
                  </a:lnTo>
                  <a:lnTo>
                    <a:pt x="2003" y="11577"/>
                  </a:lnTo>
                  <a:lnTo>
                    <a:pt x="1905" y="11552"/>
                  </a:lnTo>
                  <a:lnTo>
                    <a:pt x="1832" y="11504"/>
                  </a:lnTo>
                  <a:lnTo>
                    <a:pt x="1783" y="11430"/>
                  </a:lnTo>
                  <a:lnTo>
                    <a:pt x="1759" y="11333"/>
                  </a:lnTo>
                  <a:lnTo>
                    <a:pt x="1783" y="11235"/>
                  </a:lnTo>
                  <a:lnTo>
                    <a:pt x="1832" y="11162"/>
                  </a:lnTo>
                  <a:lnTo>
                    <a:pt x="1905" y="11113"/>
                  </a:lnTo>
                  <a:lnTo>
                    <a:pt x="2003" y="11088"/>
                  </a:lnTo>
                  <a:close/>
                  <a:moveTo>
                    <a:pt x="8255" y="13409"/>
                  </a:moveTo>
                  <a:lnTo>
                    <a:pt x="8353" y="13433"/>
                  </a:lnTo>
                  <a:lnTo>
                    <a:pt x="8426" y="13482"/>
                  </a:lnTo>
                  <a:lnTo>
                    <a:pt x="8475" y="13555"/>
                  </a:lnTo>
                  <a:lnTo>
                    <a:pt x="8500" y="13653"/>
                  </a:lnTo>
                  <a:lnTo>
                    <a:pt x="8475" y="13750"/>
                  </a:lnTo>
                  <a:lnTo>
                    <a:pt x="8426" y="13824"/>
                  </a:lnTo>
                  <a:lnTo>
                    <a:pt x="8353" y="13873"/>
                  </a:lnTo>
                  <a:lnTo>
                    <a:pt x="8255" y="13897"/>
                  </a:lnTo>
                  <a:lnTo>
                    <a:pt x="2003" y="13897"/>
                  </a:lnTo>
                  <a:lnTo>
                    <a:pt x="1905" y="13873"/>
                  </a:lnTo>
                  <a:lnTo>
                    <a:pt x="1832" y="13824"/>
                  </a:lnTo>
                  <a:lnTo>
                    <a:pt x="1783" y="13750"/>
                  </a:lnTo>
                  <a:lnTo>
                    <a:pt x="1759" y="13653"/>
                  </a:lnTo>
                  <a:lnTo>
                    <a:pt x="1783" y="13555"/>
                  </a:lnTo>
                  <a:lnTo>
                    <a:pt x="1832" y="13482"/>
                  </a:lnTo>
                  <a:lnTo>
                    <a:pt x="1905" y="13433"/>
                  </a:lnTo>
                  <a:lnTo>
                    <a:pt x="2003" y="13409"/>
                  </a:lnTo>
                  <a:close/>
                  <a:moveTo>
                    <a:pt x="635" y="0"/>
                  </a:moveTo>
                  <a:lnTo>
                    <a:pt x="489" y="49"/>
                  </a:lnTo>
                  <a:lnTo>
                    <a:pt x="342" y="122"/>
                  </a:lnTo>
                  <a:lnTo>
                    <a:pt x="220" y="220"/>
                  </a:lnTo>
                  <a:lnTo>
                    <a:pt x="123" y="342"/>
                  </a:lnTo>
                  <a:lnTo>
                    <a:pt x="74" y="464"/>
                  </a:lnTo>
                  <a:lnTo>
                    <a:pt x="25" y="611"/>
                  </a:lnTo>
                  <a:lnTo>
                    <a:pt x="0" y="782"/>
                  </a:lnTo>
                  <a:lnTo>
                    <a:pt x="0" y="17780"/>
                  </a:lnTo>
                  <a:lnTo>
                    <a:pt x="25" y="17927"/>
                  </a:lnTo>
                  <a:lnTo>
                    <a:pt x="74" y="18073"/>
                  </a:lnTo>
                  <a:lnTo>
                    <a:pt x="123" y="18195"/>
                  </a:lnTo>
                  <a:lnTo>
                    <a:pt x="220" y="18318"/>
                  </a:lnTo>
                  <a:lnTo>
                    <a:pt x="342" y="18415"/>
                  </a:lnTo>
                  <a:lnTo>
                    <a:pt x="489" y="18489"/>
                  </a:lnTo>
                  <a:lnTo>
                    <a:pt x="635" y="18537"/>
                  </a:lnTo>
                  <a:lnTo>
                    <a:pt x="782" y="18562"/>
                  </a:lnTo>
                  <a:lnTo>
                    <a:pt x="14361" y="18562"/>
                  </a:lnTo>
                  <a:lnTo>
                    <a:pt x="14508" y="18537"/>
                  </a:lnTo>
                  <a:lnTo>
                    <a:pt x="14654" y="18489"/>
                  </a:lnTo>
                  <a:lnTo>
                    <a:pt x="14801" y="18415"/>
                  </a:lnTo>
                  <a:lnTo>
                    <a:pt x="14923" y="18318"/>
                  </a:lnTo>
                  <a:lnTo>
                    <a:pt x="15021" y="18195"/>
                  </a:lnTo>
                  <a:lnTo>
                    <a:pt x="15069" y="18073"/>
                  </a:lnTo>
                  <a:lnTo>
                    <a:pt x="15118" y="17927"/>
                  </a:lnTo>
                  <a:lnTo>
                    <a:pt x="15143" y="17780"/>
                  </a:lnTo>
                  <a:lnTo>
                    <a:pt x="15143" y="3859"/>
                  </a:lnTo>
                  <a:lnTo>
                    <a:pt x="12554" y="3859"/>
                  </a:lnTo>
                  <a:lnTo>
                    <a:pt x="12285" y="3835"/>
                  </a:lnTo>
                  <a:lnTo>
                    <a:pt x="12065" y="3761"/>
                  </a:lnTo>
                  <a:lnTo>
                    <a:pt x="11846" y="3639"/>
                  </a:lnTo>
                  <a:lnTo>
                    <a:pt x="11650" y="3468"/>
                  </a:lnTo>
                  <a:lnTo>
                    <a:pt x="11504" y="3297"/>
                  </a:lnTo>
                  <a:lnTo>
                    <a:pt x="11382" y="3078"/>
                  </a:lnTo>
                  <a:lnTo>
                    <a:pt x="11308" y="2833"/>
                  </a:lnTo>
                  <a:lnTo>
                    <a:pt x="11284" y="2589"/>
                  </a:lnTo>
                  <a:lnTo>
                    <a:pt x="1128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1" name="Google Shape;4731;p49"/>
            <p:cNvSpPr/>
            <p:nvPr/>
          </p:nvSpPr>
          <p:spPr>
            <a:xfrm>
              <a:off x="915850" y="922575"/>
              <a:ext cx="84275" cy="84275"/>
            </a:xfrm>
            <a:custGeom>
              <a:avLst/>
              <a:gdLst/>
              <a:ahLst/>
              <a:cxnLst/>
              <a:rect l="l" t="t" r="r" b="b"/>
              <a:pathLst>
                <a:path w="3371" h="3371" extrusionOk="0">
                  <a:moveTo>
                    <a:pt x="0" y="0"/>
                  </a:moveTo>
                  <a:lnTo>
                    <a:pt x="0" y="2589"/>
                  </a:lnTo>
                  <a:lnTo>
                    <a:pt x="0" y="2736"/>
                  </a:lnTo>
                  <a:lnTo>
                    <a:pt x="49" y="2882"/>
                  </a:lnTo>
                  <a:lnTo>
                    <a:pt x="122" y="3029"/>
                  </a:lnTo>
                  <a:lnTo>
                    <a:pt x="220" y="3126"/>
                  </a:lnTo>
                  <a:lnTo>
                    <a:pt x="342" y="3224"/>
                  </a:lnTo>
                  <a:lnTo>
                    <a:pt x="464" y="3297"/>
                  </a:lnTo>
                  <a:lnTo>
                    <a:pt x="611" y="3346"/>
                  </a:lnTo>
                  <a:lnTo>
                    <a:pt x="782" y="3371"/>
                  </a:lnTo>
                  <a:lnTo>
                    <a:pt x="3371" y="3371"/>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732" name="Google Shape;4732;p49"/>
          <p:cNvPicPr preferRelativeResize="0"/>
          <p:nvPr/>
        </p:nvPicPr>
        <p:blipFill>
          <a:blip r:embed="rId3">
            <a:alphaModFix/>
          </a:blip>
          <a:stretch>
            <a:fillRect/>
          </a:stretch>
        </p:blipFill>
        <p:spPr>
          <a:xfrm>
            <a:off x="693175" y="1336100"/>
            <a:ext cx="7283276" cy="3274975"/>
          </a:xfrm>
          <a:prstGeom prst="rect">
            <a:avLst/>
          </a:prstGeom>
          <a:noFill/>
          <a:ln>
            <a:noFill/>
          </a:ln>
        </p:spPr>
      </p:pic>
      <p:sp>
        <p:nvSpPr>
          <p:cNvPr id="4733" name="Google Shape;4733;p49"/>
          <p:cNvSpPr txBox="1"/>
          <p:nvPr/>
        </p:nvSpPr>
        <p:spPr>
          <a:xfrm>
            <a:off x="8794650" y="4811000"/>
            <a:ext cx="349200" cy="332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sz="800">
                <a:solidFill>
                  <a:srgbClr val="FFFFFF"/>
                </a:solidFill>
                <a:latin typeface="Titillium Web"/>
                <a:ea typeface="Titillium Web"/>
                <a:cs typeface="Titillium Web"/>
                <a:sym typeface="Titillium Web"/>
              </a:rPr>
              <a:t>37</a:t>
            </a:fld>
            <a:endParaRPr sz="800">
              <a:solidFill>
                <a:srgbClr val="FFFFFF"/>
              </a:solidFill>
              <a:latin typeface="Titillium Web"/>
              <a:ea typeface="Titillium Web"/>
              <a:cs typeface="Titillium Web"/>
              <a:sym typeface="Titillium Web"/>
            </a:endParaRPr>
          </a:p>
        </p:txBody>
      </p:sp>
      <p:pic>
        <p:nvPicPr>
          <p:cNvPr id="4734" name="Google Shape;4734;p49"/>
          <p:cNvPicPr preferRelativeResize="0"/>
          <p:nvPr/>
        </p:nvPicPr>
        <p:blipFill>
          <a:blip r:embed="rId4">
            <a:alphaModFix/>
          </a:blip>
          <a:stretch>
            <a:fillRect/>
          </a:stretch>
        </p:blipFill>
        <p:spPr>
          <a:xfrm>
            <a:off x="8482950" y="4863696"/>
            <a:ext cx="311700" cy="227000"/>
          </a:xfrm>
          <a:prstGeom prst="rect">
            <a:avLst/>
          </a:prstGeom>
          <a:noFill/>
          <a:ln>
            <a:noFill/>
          </a:ln>
        </p:spPr>
      </p:pic>
      <p:grpSp>
        <p:nvGrpSpPr>
          <p:cNvPr id="4735" name="Google Shape;4735;p49"/>
          <p:cNvGrpSpPr/>
          <p:nvPr/>
        </p:nvGrpSpPr>
        <p:grpSpPr>
          <a:xfrm>
            <a:off x="8309509" y="366285"/>
            <a:ext cx="410176" cy="496645"/>
            <a:chOff x="584925" y="922575"/>
            <a:chExt cx="415200" cy="502525"/>
          </a:xfrm>
        </p:grpSpPr>
        <p:sp>
          <p:nvSpPr>
            <p:cNvPr id="4736" name="Google Shape;4736;p49"/>
            <p:cNvSpPr/>
            <p:nvPr/>
          </p:nvSpPr>
          <p:spPr>
            <a:xfrm>
              <a:off x="584925" y="961025"/>
              <a:ext cx="378575" cy="464075"/>
            </a:xfrm>
            <a:custGeom>
              <a:avLst/>
              <a:gdLst/>
              <a:ahLst/>
              <a:cxnLst/>
              <a:rect l="l" t="t" r="r" b="b"/>
              <a:pathLst>
                <a:path w="15143" h="18563" extrusionOk="0">
                  <a:moveTo>
                    <a:pt x="782" y="1"/>
                  </a:moveTo>
                  <a:lnTo>
                    <a:pt x="635" y="25"/>
                  </a:lnTo>
                  <a:lnTo>
                    <a:pt x="489" y="50"/>
                  </a:lnTo>
                  <a:lnTo>
                    <a:pt x="342" y="123"/>
                  </a:lnTo>
                  <a:lnTo>
                    <a:pt x="220" y="196"/>
                  </a:lnTo>
                  <a:lnTo>
                    <a:pt x="122" y="294"/>
                  </a:lnTo>
                  <a:lnTo>
                    <a:pt x="73" y="416"/>
                  </a:lnTo>
                  <a:lnTo>
                    <a:pt x="24" y="563"/>
                  </a:lnTo>
                  <a:lnTo>
                    <a:pt x="0" y="709"/>
                  </a:lnTo>
                  <a:lnTo>
                    <a:pt x="0" y="17708"/>
                  </a:lnTo>
                  <a:lnTo>
                    <a:pt x="24" y="17879"/>
                  </a:lnTo>
                  <a:lnTo>
                    <a:pt x="73" y="18025"/>
                  </a:lnTo>
                  <a:lnTo>
                    <a:pt x="122" y="18172"/>
                  </a:lnTo>
                  <a:lnTo>
                    <a:pt x="220" y="18294"/>
                  </a:lnTo>
                  <a:lnTo>
                    <a:pt x="342" y="18416"/>
                  </a:lnTo>
                  <a:lnTo>
                    <a:pt x="489" y="18489"/>
                  </a:lnTo>
                  <a:lnTo>
                    <a:pt x="635" y="18538"/>
                  </a:lnTo>
                  <a:lnTo>
                    <a:pt x="782" y="18562"/>
                  </a:lnTo>
                  <a:lnTo>
                    <a:pt x="14361" y="18562"/>
                  </a:lnTo>
                  <a:lnTo>
                    <a:pt x="14507" y="18538"/>
                  </a:lnTo>
                  <a:lnTo>
                    <a:pt x="14654" y="18489"/>
                  </a:lnTo>
                  <a:lnTo>
                    <a:pt x="14800" y="18416"/>
                  </a:lnTo>
                  <a:lnTo>
                    <a:pt x="14923" y="18294"/>
                  </a:lnTo>
                  <a:lnTo>
                    <a:pt x="15020" y="18172"/>
                  </a:lnTo>
                  <a:lnTo>
                    <a:pt x="15069" y="18025"/>
                  </a:lnTo>
                  <a:lnTo>
                    <a:pt x="15118" y="17879"/>
                  </a:lnTo>
                  <a:lnTo>
                    <a:pt x="15142" y="17708"/>
                  </a:lnTo>
                  <a:lnTo>
                    <a:pt x="15142" y="17586"/>
                  </a:lnTo>
                  <a:lnTo>
                    <a:pt x="1759" y="17586"/>
                  </a:lnTo>
                  <a:lnTo>
                    <a:pt x="1612" y="17561"/>
                  </a:lnTo>
                  <a:lnTo>
                    <a:pt x="1465" y="17512"/>
                  </a:lnTo>
                  <a:lnTo>
                    <a:pt x="1319" y="17439"/>
                  </a:lnTo>
                  <a:lnTo>
                    <a:pt x="1197" y="17317"/>
                  </a:lnTo>
                  <a:lnTo>
                    <a:pt x="1099" y="17195"/>
                  </a:lnTo>
                  <a:lnTo>
                    <a:pt x="1050" y="17048"/>
                  </a:lnTo>
                  <a:lnTo>
                    <a:pt x="1001" y="16902"/>
                  </a:lnTo>
                  <a:lnTo>
                    <a:pt x="977" y="16731"/>
                  </a:lnTo>
                  <a:lnTo>
                    <a:pt x="97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7" name="Google Shape;4737;p49"/>
            <p:cNvSpPr/>
            <p:nvPr/>
          </p:nvSpPr>
          <p:spPr>
            <a:xfrm>
              <a:off x="621550" y="922575"/>
              <a:ext cx="378575" cy="464050"/>
            </a:xfrm>
            <a:custGeom>
              <a:avLst/>
              <a:gdLst/>
              <a:ahLst/>
              <a:cxnLst/>
              <a:rect l="l" t="t" r="r" b="b"/>
              <a:pathLst>
                <a:path w="15143" h="18562" extrusionOk="0">
                  <a:moveTo>
                    <a:pt x="13140" y="6472"/>
                  </a:moveTo>
                  <a:lnTo>
                    <a:pt x="13238" y="6497"/>
                  </a:lnTo>
                  <a:lnTo>
                    <a:pt x="13311" y="6546"/>
                  </a:lnTo>
                  <a:lnTo>
                    <a:pt x="13360" y="6619"/>
                  </a:lnTo>
                  <a:lnTo>
                    <a:pt x="13384" y="6717"/>
                  </a:lnTo>
                  <a:lnTo>
                    <a:pt x="13360" y="6814"/>
                  </a:lnTo>
                  <a:lnTo>
                    <a:pt x="13311" y="6888"/>
                  </a:lnTo>
                  <a:lnTo>
                    <a:pt x="13238" y="6936"/>
                  </a:lnTo>
                  <a:lnTo>
                    <a:pt x="13140" y="6961"/>
                  </a:lnTo>
                  <a:lnTo>
                    <a:pt x="2003" y="6961"/>
                  </a:lnTo>
                  <a:lnTo>
                    <a:pt x="1905" y="6936"/>
                  </a:lnTo>
                  <a:lnTo>
                    <a:pt x="1832" y="6888"/>
                  </a:lnTo>
                  <a:lnTo>
                    <a:pt x="1783" y="6814"/>
                  </a:lnTo>
                  <a:lnTo>
                    <a:pt x="1759" y="6717"/>
                  </a:lnTo>
                  <a:lnTo>
                    <a:pt x="1783" y="6619"/>
                  </a:lnTo>
                  <a:lnTo>
                    <a:pt x="1832" y="6546"/>
                  </a:lnTo>
                  <a:lnTo>
                    <a:pt x="1905" y="6497"/>
                  </a:lnTo>
                  <a:lnTo>
                    <a:pt x="2003" y="6472"/>
                  </a:lnTo>
                  <a:close/>
                  <a:moveTo>
                    <a:pt x="13238" y="8793"/>
                  </a:moveTo>
                  <a:lnTo>
                    <a:pt x="13311" y="8866"/>
                  </a:lnTo>
                  <a:lnTo>
                    <a:pt x="13360" y="8939"/>
                  </a:lnTo>
                  <a:lnTo>
                    <a:pt x="13384" y="9037"/>
                  </a:lnTo>
                  <a:lnTo>
                    <a:pt x="13360" y="9135"/>
                  </a:lnTo>
                  <a:lnTo>
                    <a:pt x="13311" y="9208"/>
                  </a:lnTo>
                  <a:lnTo>
                    <a:pt x="13238" y="9257"/>
                  </a:lnTo>
                  <a:lnTo>
                    <a:pt x="13140" y="9281"/>
                  </a:lnTo>
                  <a:lnTo>
                    <a:pt x="2003" y="9281"/>
                  </a:lnTo>
                  <a:lnTo>
                    <a:pt x="1905" y="9257"/>
                  </a:lnTo>
                  <a:lnTo>
                    <a:pt x="1832" y="9208"/>
                  </a:lnTo>
                  <a:lnTo>
                    <a:pt x="1783" y="9135"/>
                  </a:lnTo>
                  <a:lnTo>
                    <a:pt x="1759" y="9037"/>
                  </a:lnTo>
                  <a:lnTo>
                    <a:pt x="1783" y="8939"/>
                  </a:lnTo>
                  <a:lnTo>
                    <a:pt x="1832" y="8866"/>
                  </a:lnTo>
                  <a:lnTo>
                    <a:pt x="1905" y="8793"/>
                  </a:lnTo>
                  <a:close/>
                  <a:moveTo>
                    <a:pt x="13140" y="11088"/>
                  </a:moveTo>
                  <a:lnTo>
                    <a:pt x="13238" y="11113"/>
                  </a:lnTo>
                  <a:lnTo>
                    <a:pt x="13311" y="11162"/>
                  </a:lnTo>
                  <a:lnTo>
                    <a:pt x="13360" y="11235"/>
                  </a:lnTo>
                  <a:lnTo>
                    <a:pt x="13384" y="11333"/>
                  </a:lnTo>
                  <a:lnTo>
                    <a:pt x="13360" y="11430"/>
                  </a:lnTo>
                  <a:lnTo>
                    <a:pt x="13311" y="11504"/>
                  </a:lnTo>
                  <a:lnTo>
                    <a:pt x="13238" y="11552"/>
                  </a:lnTo>
                  <a:lnTo>
                    <a:pt x="13140" y="11577"/>
                  </a:lnTo>
                  <a:lnTo>
                    <a:pt x="2003" y="11577"/>
                  </a:lnTo>
                  <a:lnTo>
                    <a:pt x="1905" y="11552"/>
                  </a:lnTo>
                  <a:lnTo>
                    <a:pt x="1832" y="11504"/>
                  </a:lnTo>
                  <a:lnTo>
                    <a:pt x="1783" y="11430"/>
                  </a:lnTo>
                  <a:lnTo>
                    <a:pt x="1759" y="11333"/>
                  </a:lnTo>
                  <a:lnTo>
                    <a:pt x="1783" y="11235"/>
                  </a:lnTo>
                  <a:lnTo>
                    <a:pt x="1832" y="11162"/>
                  </a:lnTo>
                  <a:lnTo>
                    <a:pt x="1905" y="11113"/>
                  </a:lnTo>
                  <a:lnTo>
                    <a:pt x="2003" y="11088"/>
                  </a:lnTo>
                  <a:close/>
                  <a:moveTo>
                    <a:pt x="8255" y="13409"/>
                  </a:moveTo>
                  <a:lnTo>
                    <a:pt x="8353" y="13433"/>
                  </a:lnTo>
                  <a:lnTo>
                    <a:pt x="8426" y="13482"/>
                  </a:lnTo>
                  <a:lnTo>
                    <a:pt x="8475" y="13555"/>
                  </a:lnTo>
                  <a:lnTo>
                    <a:pt x="8500" y="13653"/>
                  </a:lnTo>
                  <a:lnTo>
                    <a:pt x="8475" y="13750"/>
                  </a:lnTo>
                  <a:lnTo>
                    <a:pt x="8426" y="13824"/>
                  </a:lnTo>
                  <a:lnTo>
                    <a:pt x="8353" y="13873"/>
                  </a:lnTo>
                  <a:lnTo>
                    <a:pt x="8255" y="13897"/>
                  </a:lnTo>
                  <a:lnTo>
                    <a:pt x="2003" y="13897"/>
                  </a:lnTo>
                  <a:lnTo>
                    <a:pt x="1905" y="13873"/>
                  </a:lnTo>
                  <a:lnTo>
                    <a:pt x="1832" y="13824"/>
                  </a:lnTo>
                  <a:lnTo>
                    <a:pt x="1783" y="13750"/>
                  </a:lnTo>
                  <a:lnTo>
                    <a:pt x="1759" y="13653"/>
                  </a:lnTo>
                  <a:lnTo>
                    <a:pt x="1783" y="13555"/>
                  </a:lnTo>
                  <a:lnTo>
                    <a:pt x="1832" y="13482"/>
                  </a:lnTo>
                  <a:lnTo>
                    <a:pt x="1905" y="13433"/>
                  </a:lnTo>
                  <a:lnTo>
                    <a:pt x="2003" y="13409"/>
                  </a:lnTo>
                  <a:close/>
                  <a:moveTo>
                    <a:pt x="635" y="0"/>
                  </a:moveTo>
                  <a:lnTo>
                    <a:pt x="489" y="49"/>
                  </a:lnTo>
                  <a:lnTo>
                    <a:pt x="342" y="122"/>
                  </a:lnTo>
                  <a:lnTo>
                    <a:pt x="220" y="220"/>
                  </a:lnTo>
                  <a:lnTo>
                    <a:pt x="123" y="342"/>
                  </a:lnTo>
                  <a:lnTo>
                    <a:pt x="74" y="464"/>
                  </a:lnTo>
                  <a:lnTo>
                    <a:pt x="25" y="611"/>
                  </a:lnTo>
                  <a:lnTo>
                    <a:pt x="0" y="782"/>
                  </a:lnTo>
                  <a:lnTo>
                    <a:pt x="0" y="17780"/>
                  </a:lnTo>
                  <a:lnTo>
                    <a:pt x="25" y="17927"/>
                  </a:lnTo>
                  <a:lnTo>
                    <a:pt x="74" y="18073"/>
                  </a:lnTo>
                  <a:lnTo>
                    <a:pt x="123" y="18195"/>
                  </a:lnTo>
                  <a:lnTo>
                    <a:pt x="220" y="18318"/>
                  </a:lnTo>
                  <a:lnTo>
                    <a:pt x="342" y="18415"/>
                  </a:lnTo>
                  <a:lnTo>
                    <a:pt x="489" y="18489"/>
                  </a:lnTo>
                  <a:lnTo>
                    <a:pt x="635" y="18537"/>
                  </a:lnTo>
                  <a:lnTo>
                    <a:pt x="782" y="18562"/>
                  </a:lnTo>
                  <a:lnTo>
                    <a:pt x="14361" y="18562"/>
                  </a:lnTo>
                  <a:lnTo>
                    <a:pt x="14508" y="18537"/>
                  </a:lnTo>
                  <a:lnTo>
                    <a:pt x="14654" y="18489"/>
                  </a:lnTo>
                  <a:lnTo>
                    <a:pt x="14801" y="18415"/>
                  </a:lnTo>
                  <a:lnTo>
                    <a:pt x="14923" y="18318"/>
                  </a:lnTo>
                  <a:lnTo>
                    <a:pt x="15021" y="18195"/>
                  </a:lnTo>
                  <a:lnTo>
                    <a:pt x="15069" y="18073"/>
                  </a:lnTo>
                  <a:lnTo>
                    <a:pt x="15118" y="17927"/>
                  </a:lnTo>
                  <a:lnTo>
                    <a:pt x="15143" y="17780"/>
                  </a:lnTo>
                  <a:lnTo>
                    <a:pt x="15143" y="3859"/>
                  </a:lnTo>
                  <a:lnTo>
                    <a:pt x="12554" y="3859"/>
                  </a:lnTo>
                  <a:lnTo>
                    <a:pt x="12285" y="3835"/>
                  </a:lnTo>
                  <a:lnTo>
                    <a:pt x="12065" y="3761"/>
                  </a:lnTo>
                  <a:lnTo>
                    <a:pt x="11846" y="3639"/>
                  </a:lnTo>
                  <a:lnTo>
                    <a:pt x="11650" y="3468"/>
                  </a:lnTo>
                  <a:lnTo>
                    <a:pt x="11504" y="3297"/>
                  </a:lnTo>
                  <a:lnTo>
                    <a:pt x="11382" y="3078"/>
                  </a:lnTo>
                  <a:lnTo>
                    <a:pt x="11308" y="2833"/>
                  </a:lnTo>
                  <a:lnTo>
                    <a:pt x="11284" y="2589"/>
                  </a:lnTo>
                  <a:lnTo>
                    <a:pt x="1128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8" name="Google Shape;4738;p49"/>
            <p:cNvSpPr/>
            <p:nvPr/>
          </p:nvSpPr>
          <p:spPr>
            <a:xfrm>
              <a:off x="915850" y="922575"/>
              <a:ext cx="84275" cy="84275"/>
            </a:xfrm>
            <a:custGeom>
              <a:avLst/>
              <a:gdLst/>
              <a:ahLst/>
              <a:cxnLst/>
              <a:rect l="l" t="t" r="r" b="b"/>
              <a:pathLst>
                <a:path w="3371" h="3371" extrusionOk="0">
                  <a:moveTo>
                    <a:pt x="0" y="0"/>
                  </a:moveTo>
                  <a:lnTo>
                    <a:pt x="0" y="2589"/>
                  </a:lnTo>
                  <a:lnTo>
                    <a:pt x="0" y="2736"/>
                  </a:lnTo>
                  <a:lnTo>
                    <a:pt x="49" y="2882"/>
                  </a:lnTo>
                  <a:lnTo>
                    <a:pt x="122" y="3029"/>
                  </a:lnTo>
                  <a:lnTo>
                    <a:pt x="220" y="3126"/>
                  </a:lnTo>
                  <a:lnTo>
                    <a:pt x="342" y="3224"/>
                  </a:lnTo>
                  <a:lnTo>
                    <a:pt x="464" y="3297"/>
                  </a:lnTo>
                  <a:lnTo>
                    <a:pt x="611" y="3346"/>
                  </a:lnTo>
                  <a:lnTo>
                    <a:pt x="782" y="3371"/>
                  </a:lnTo>
                  <a:lnTo>
                    <a:pt x="3371" y="3371"/>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21"/>
        <p:cNvGrpSpPr/>
        <p:nvPr/>
      </p:nvGrpSpPr>
      <p:grpSpPr>
        <a:xfrm>
          <a:off x="0" y="0"/>
          <a:ext cx="0" cy="0"/>
          <a:chOff x="0" y="0"/>
          <a:chExt cx="0" cy="0"/>
        </a:xfrm>
      </p:grpSpPr>
      <p:sp>
        <p:nvSpPr>
          <p:cNvPr id="122" name="Google Shape;122;p16"/>
          <p:cNvSpPr txBox="1">
            <a:spLocks noGrp="1"/>
          </p:cNvSpPr>
          <p:nvPr>
            <p:ph type="title"/>
          </p:nvPr>
        </p:nvSpPr>
        <p:spPr>
          <a:xfrm>
            <a:off x="787200" y="714800"/>
            <a:ext cx="6718200" cy="485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Spain on the World Map </a:t>
            </a:r>
            <a:endParaRPr/>
          </a:p>
        </p:txBody>
      </p:sp>
      <p:grpSp>
        <p:nvGrpSpPr>
          <p:cNvPr id="123" name="Google Shape;123;p16"/>
          <p:cNvGrpSpPr/>
          <p:nvPr/>
        </p:nvGrpSpPr>
        <p:grpSpPr>
          <a:xfrm>
            <a:off x="1128317" y="1200199"/>
            <a:ext cx="6887368" cy="3494021"/>
            <a:chOff x="238825" y="1045800"/>
            <a:chExt cx="7142350" cy="3623375"/>
          </a:xfrm>
        </p:grpSpPr>
        <p:sp>
          <p:nvSpPr>
            <p:cNvPr id="124" name="Google Shape;124;p16"/>
            <p:cNvSpPr/>
            <p:nvPr/>
          </p:nvSpPr>
          <p:spPr>
            <a:xfrm>
              <a:off x="238825" y="1045800"/>
              <a:ext cx="7142350" cy="3623375"/>
            </a:xfrm>
            <a:custGeom>
              <a:avLst/>
              <a:gdLst/>
              <a:ahLst/>
              <a:cxnLst/>
              <a:rect l="l" t="t" r="r" b="b"/>
              <a:pathLst>
                <a:path w="285694" h="144935" fill="none" extrusionOk="0">
                  <a:moveTo>
                    <a:pt x="218870" y="144935"/>
                  </a:moveTo>
                  <a:lnTo>
                    <a:pt x="66824" y="144935"/>
                  </a:lnTo>
                  <a:lnTo>
                    <a:pt x="66824" y="144935"/>
                  </a:lnTo>
                  <a:lnTo>
                    <a:pt x="66796" y="144935"/>
                  </a:lnTo>
                  <a:lnTo>
                    <a:pt x="66796" y="144935"/>
                  </a:lnTo>
                  <a:lnTo>
                    <a:pt x="65780" y="144653"/>
                  </a:lnTo>
                  <a:lnTo>
                    <a:pt x="65780" y="144653"/>
                  </a:lnTo>
                  <a:lnTo>
                    <a:pt x="64848" y="144399"/>
                  </a:lnTo>
                  <a:lnTo>
                    <a:pt x="63917" y="144116"/>
                  </a:lnTo>
                  <a:lnTo>
                    <a:pt x="63917" y="144116"/>
                  </a:lnTo>
                  <a:lnTo>
                    <a:pt x="62139" y="143552"/>
                  </a:lnTo>
                  <a:lnTo>
                    <a:pt x="60390" y="142959"/>
                  </a:lnTo>
                  <a:lnTo>
                    <a:pt x="58640" y="142310"/>
                  </a:lnTo>
                  <a:lnTo>
                    <a:pt x="56891" y="141661"/>
                  </a:lnTo>
                  <a:lnTo>
                    <a:pt x="56891" y="141661"/>
                  </a:lnTo>
                  <a:lnTo>
                    <a:pt x="55056" y="140928"/>
                  </a:lnTo>
                  <a:lnTo>
                    <a:pt x="53222" y="140166"/>
                  </a:lnTo>
                  <a:lnTo>
                    <a:pt x="51388" y="139404"/>
                  </a:lnTo>
                  <a:lnTo>
                    <a:pt x="49582" y="138614"/>
                  </a:lnTo>
                  <a:lnTo>
                    <a:pt x="49582" y="138614"/>
                  </a:lnTo>
                  <a:lnTo>
                    <a:pt x="47860" y="137795"/>
                  </a:lnTo>
                  <a:lnTo>
                    <a:pt x="46139" y="136949"/>
                  </a:lnTo>
                  <a:lnTo>
                    <a:pt x="44474" y="136046"/>
                  </a:lnTo>
                  <a:lnTo>
                    <a:pt x="42781" y="135114"/>
                  </a:lnTo>
                  <a:lnTo>
                    <a:pt x="42781" y="135114"/>
                  </a:lnTo>
                  <a:lnTo>
                    <a:pt x="41201" y="134183"/>
                  </a:lnTo>
                  <a:lnTo>
                    <a:pt x="39620" y="133224"/>
                  </a:lnTo>
                  <a:lnTo>
                    <a:pt x="38068" y="132236"/>
                  </a:lnTo>
                  <a:lnTo>
                    <a:pt x="36516" y="131220"/>
                  </a:lnTo>
                  <a:lnTo>
                    <a:pt x="36516" y="131220"/>
                  </a:lnTo>
                  <a:lnTo>
                    <a:pt x="34879" y="130120"/>
                  </a:lnTo>
                  <a:lnTo>
                    <a:pt x="33271" y="128991"/>
                  </a:lnTo>
                  <a:lnTo>
                    <a:pt x="31662" y="127834"/>
                  </a:lnTo>
                  <a:lnTo>
                    <a:pt x="30054" y="126677"/>
                  </a:lnTo>
                  <a:lnTo>
                    <a:pt x="30054" y="126677"/>
                  </a:lnTo>
                  <a:lnTo>
                    <a:pt x="28587" y="125576"/>
                  </a:lnTo>
                  <a:lnTo>
                    <a:pt x="27147" y="124476"/>
                  </a:lnTo>
                  <a:lnTo>
                    <a:pt x="25736" y="123347"/>
                  </a:lnTo>
                  <a:lnTo>
                    <a:pt x="24325" y="122190"/>
                  </a:lnTo>
                  <a:lnTo>
                    <a:pt x="24325" y="122190"/>
                  </a:lnTo>
                  <a:lnTo>
                    <a:pt x="22858" y="120892"/>
                  </a:lnTo>
                  <a:lnTo>
                    <a:pt x="21391" y="119622"/>
                  </a:lnTo>
                  <a:lnTo>
                    <a:pt x="19951" y="118296"/>
                  </a:lnTo>
                  <a:lnTo>
                    <a:pt x="19246" y="117590"/>
                  </a:lnTo>
                  <a:lnTo>
                    <a:pt x="18569" y="116913"/>
                  </a:lnTo>
                  <a:lnTo>
                    <a:pt x="18569" y="116913"/>
                  </a:lnTo>
                  <a:lnTo>
                    <a:pt x="17214" y="115502"/>
                  </a:lnTo>
                  <a:lnTo>
                    <a:pt x="15916" y="114063"/>
                  </a:lnTo>
                  <a:lnTo>
                    <a:pt x="14618" y="112595"/>
                  </a:lnTo>
                  <a:lnTo>
                    <a:pt x="13348" y="111128"/>
                  </a:lnTo>
                  <a:lnTo>
                    <a:pt x="13348" y="111128"/>
                  </a:lnTo>
                  <a:lnTo>
                    <a:pt x="12727" y="110394"/>
                  </a:lnTo>
                  <a:lnTo>
                    <a:pt x="12135" y="109661"/>
                  </a:lnTo>
                  <a:lnTo>
                    <a:pt x="11570" y="108899"/>
                  </a:lnTo>
                  <a:lnTo>
                    <a:pt x="11006" y="108137"/>
                  </a:lnTo>
                  <a:lnTo>
                    <a:pt x="9905" y="106585"/>
                  </a:lnTo>
                  <a:lnTo>
                    <a:pt x="8861" y="104976"/>
                  </a:lnTo>
                  <a:lnTo>
                    <a:pt x="8861" y="104976"/>
                  </a:lnTo>
                  <a:lnTo>
                    <a:pt x="7873" y="103424"/>
                  </a:lnTo>
                  <a:lnTo>
                    <a:pt x="6942" y="101816"/>
                  </a:lnTo>
                  <a:lnTo>
                    <a:pt x="6491" y="100997"/>
                  </a:lnTo>
                  <a:lnTo>
                    <a:pt x="6067" y="100179"/>
                  </a:lnTo>
                  <a:lnTo>
                    <a:pt x="5672" y="99332"/>
                  </a:lnTo>
                  <a:lnTo>
                    <a:pt x="5277" y="98486"/>
                  </a:lnTo>
                  <a:lnTo>
                    <a:pt x="5277" y="98486"/>
                  </a:lnTo>
                  <a:lnTo>
                    <a:pt x="4515" y="96736"/>
                  </a:lnTo>
                  <a:lnTo>
                    <a:pt x="4148" y="95833"/>
                  </a:lnTo>
                  <a:lnTo>
                    <a:pt x="3838" y="94930"/>
                  </a:lnTo>
                  <a:lnTo>
                    <a:pt x="3838" y="94930"/>
                  </a:lnTo>
                  <a:lnTo>
                    <a:pt x="3302" y="93152"/>
                  </a:lnTo>
                  <a:lnTo>
                    <a:pt x="2766" y="91346"/>
                  </a:lnTo>
                  <a:lnTo>
                    <a:pt x="2766" y="91346"/>
                  </a:lnTo>
                  <a:lnTo>
                    <a:pt x="2286" y="89512"/>
                  </a:lnTo>
                  <a:lnTo>
                    <a:pt x="1834" y="87706"/>
                  </a:lnTo>
                  <a:lnTo>
                    <a:pt x="1411" y="85872"/>
                  </a:lnTo>
                  <a:lnTo>
                    <a:pt x="1214" y="84940"/>
                  </a:lnTo>
                  <a:lnTo>
                    <a:pt x="1044" y="84009"/>
                  </a:lnTo>
                  <a:lnTo>
                    <a:pt x="1044" y="84009"/>
                  </a:lnTo>
                  <a:lnTo>
                    <a:pt x="762" y="82119"/>
                  </a:lnTo>
                  <a:lnTo>
                    <a:pt x="508" y="80228"/>
                  </a:lnTo>
                  <a:lnTo>
                    <a:pt x="311" y="78309"/>
                  </a:lnTo>
                  <a:lnTo>
                    <a:pt x="141" y="76390"/>
                  </a:lnTo>
                  <a:lnTo>
                    <a:pt x="141" y="76390"/>
                  </a:lnTo>
                  <a:lnTo>
                    <a:pt x="85" y="75459"/>
                  </a:lnTo>
                  <a:lnTo>
                    <a:pt x="28" y="74528"/>
                  </a:lnTo>
                  <a:lnTo>
                    <a:pt x="0" y="73596"/>
                  </a:lnTo>
                  <a:lnTo>
                    <a:pt x="0" y="72637"/>
                  </a:lnTo>
                  <a:lnTo>
                    <a:pt x="0" y="71706"/>
                  </a:lnTo>
                  <a:lnTo>
                    <a:pt x="28" y="70774"/>
                  </a:lnTo>
                  <a:lnTo>
                    <a:pt x="113" y="68884"/>
                  </a:lnTo>
                  <a:lnTo>
                    <a:pt x="113" y="68884"/>
                  </a:lnTo>
                  <a:lnTo>
                    <a:pt x="254" y="67049"/>
                  </a:lnTo>
                  <a:lnTo>
                    <a:pt x="424" y="65215"/>
                  </a:lnTo>
                  <a:lnTo>
                    <a:pt x="649" y="63381"/>
                  </a:lnTo>
                  <a:lnTo>
                    <a:pt x="790" y="62450"/>
                  </a:lnTo>
                  <a:lnTo>
                    <a:pt x="931" y="61547"/>
                  </a:lnTo>
                  <a:lnTo>
                    <a:pt x="931" y="61547"/>
                  </a:lnTo>
                  <a:lnTo>
                    <a:pt x="1298" y="59656"/>
                  </a:lnTo>
                  <a:lnTo>
                    <a:pt x="1693" y="57793"/>
                  </a:lnTo>
                  <a:lnTo>
                    <a:pt x="2145" y="55931"/>
                  </a:lnTo>
                  <a:lnTo>
                    <a:pt x="2653" y="54068"/>
                  </a:lnTo>
                  <a:lnTo>
                    <a:pt x="2653" y="54068"/>
                  </a:lnTo>
                  <a:lnTo>
                    <a:pt x="3161" y="52262"/>
                  </a:lnTo>
                  <a:lnTo>
                    <a:pt x="3725" y="50485"/>
                  </a:lnTo>
                  <a:lnTo>
                    <a:pt x="4007" y="49582"/>
                  </a:lnTo>
                  <a:lnTo>
                    <a:pt x="4346" y="48707"/>
                  </a:lnTo>
                  <a:lnTo>
                    <a:pt x="4685" y="47832"/>
                  </a:lnTo>
                  <a:lnTo>
                    <a:pt x="5051" y="46957"/>
                  </a:lnTo>
                  <a:lnTo>
                    <a:pt x="5051" y="46957"/>
                  </a:lnTo>
                  <a:lnTo>
                    <a:pt x="5447" y="46082"/>
                  </a:lnTo>
                  <a:lnTo>
                    <a:pt x="5870" y="45208"/>
                  </a:lnTo>
                  <a:lnTo>
                    <a:pt x="6293" y="44361"/>
                  </a:lnTo>
                  <a:lnTo>
                    <a:pt x="6745" y="43514"/>
                  </a:lnTo>
                  <a:lnTo>
                    <a:pt x="7704" y="41821"/>
                  </a:lnTo>
                  <a:lnTo>
                    <a:pt x="8692" y="40185"/>
                  </a:lnTo>
                  <a:lnTo>
                    <a:pt x="8692" y="40185"/>
                  </a:lnTo>
                  <a:lnTo>
                    <a:pt x="9228" y="39366"/>
                  </a:lnTo>
                  <a:lnTo>
                    <a:pt x="9736" y="38576"/>
                  </a:lnTo>
                  <a:lnTo>
                    <a:pt x="10836" y="37024"/>
                  </a:lnTo>
                  <a:lnTo>
                    <a:pt x="11993" y="35500"/>
                  </a:lnTo>
                  <a:lnTo>
                    <a:pt x="13179" y="34005"/>
                  </a:lnTo>
                  <a:lnTo>
                    <a:pt x="13179" y="34005"/>
                  </a:lnTo>
                  <a:lnTo>
                    <a:pt x="14392" y="32594"/>
                  </a:lnTo>
                  <a:lnTo>
                    <a:pt x="15606" y="31183"/>
                  </a:lnTo>
                  <a:lnTo>
                    <a:pt x="16847" y="29828"/>
                  </a:lnTo>
                  <a:lnTo>
                    <a:pt x="18117" y="28502"/>
                  </a:lnTo>
                  <a:lnTo>
                    <a:pt x="18117" y="28502"/>
                  </a:lnTo>
                  <a:lnTo>
                    <a:pt x="18823" y="27796"/>
                  </a:lnTo>
                  <a:lnTo>
                    <a:pt x="19528" y="27091"/>
                  </a:lnTo>
                  <a:lnTo>
                    <a:pt x="20939" y="25736"/>
                  </a:lnTo>
                  <a:lnTo>
                    <a:pt x="22406" y="24438"/>
                  </a:lnTo>
                  <a:lnTo>
                    <a:pt x="23902" y="23140"/>
                  </a:lnTo>
                  <a:lnTo>
                    <a:pt x="23902" y="23140"/>
                  </a:lnTo>
                  <a:lnTo>
                    <a:pt x="25369" y="21927"/>
                  </a:lnTo>
                  <a:lnTo>
                    <a:pt x="26837" y="20741"/>
                  </a:lnTo>
                  <a:lnTo>
                    <a:pt x="28333" y="19584"/>
                  </a:lnTo>
                  <a:lnTo>
                    <a:pt x="29828" y="18427"/>
                  </a:lnTo>
                  <a:lnTo>
                    <a:pt x="29828" y="18427"/>
                  </a:lnTo>
                  <a:lnTo>
                    <a:pt x="31352" y="17299"/>
                  </a:lnTo>
                  <a:lnTo>
                    <a:pt x="32904" y="16198"/>
                  </a:lnTo>
                  <a:lnTo>
                    <a:pt x="34456" y="15126"/>
                  </a:lnTo>
                  <a:lnTo>
                    <a:pt x="36008" y="14053"/>
                  </a:lnTo>
                  <a:lnTo>
                    <a:pt x="36008" y="14053"/>
                  </a:lnTo>
                  <a:lnTo>
                    <a:pt x="37645" y="12981"/>
                  </a:lnTo>
                  <a:lnTo>
                    <a:pt x="39282" y="11937"/>
                  </a:lnTo>
                  <a:lnTo>
                    <a:pt x="40947" y="10921"/>
                  </a:lnTo>
                  <a:lnTo>
                    <a:pt x="42640" y="9933"/>
                  </a:lnTo>
                  <a:lnTo>
                    <a:pt x="42640" y="9933"/>
                  </a:lnTo>
                  <a:lnTo>
                    <a:pt x="44305" y="8974"/>
                  </a:lnTo>
                  <a:lnTo>
                    <a:pt x="45998" y="8099"/>
                  </a:lnTo>
                  <a:lnTo>
                    <a:pt x="47691" y="7224"/>
                  </a:lnTo>
                  <a:lnTo>
                    <a:pt x="49412" y="6406"/>
                  </a:lnTo>
                  <a:lnTo>
                    <a:pt x="49412" y="6406"/>
                  </a:lnTo>
                  <a:lnTo>
                    <a:pt x="51134" y="5644"/>
                  </a:lnTo>
                  <a:lnTo>
                    <a:pt x="52883" y="4882"/>
                  </a:lnTo>
                  <a:lnTo>
                    <a:pt x="54633" y="4177"/>
                  </a:lnTo>
                  <a:lnTo>
                    <a:pt x="56383" y="3471"/>
                  </a:lnTo>
                  <a:lnTo>
                    <a:pt x="56383" y="3471"/>
                  </a:lnTo>
                  <a:lnTo>
                    <a:pt x="58160" y="2794"/>
                  </a:lnTo>
                  <a:lnTo>
                    <a:pt x="59938" y="2145"/>
                  </a:lnTo>
                  <a:lnTo>
                    <a:pt x="61744" y="1524"/>
                  </a:lnTo>
                  <a:lnTo>
                    <a:pt x="63550" y="931"/>
                  </a:lnTo>
                  <a:lnTo>
                    <a:pt x="63550" y="931"/>
                  </a:lnTo>
                  <a:lnTo>
                    <a:pt x="64482" y="649"/>
                  </a:lnTo>
                  <a:lnTo>
                    <a:pt x="65441" y="395"/>
                  </a:lnTo>
                  <a:lnTo>
                    <a:pt x="65441" y="395"/>
                  </a:lnTo>
                  <a:lnTo>
                    <a:pt x="66288" y="141"/>
                  </a:lnTo>
                  <a:lnTo>
                    <a:pt x="66288" y="141"/>
                  </a:lnTo>
                  <a:lnTo>
                    <a:pt x="66542" y="57"/>
                  </a:lnTo>
                  <a:lnTo>
                    <a:pt x="66683" y="28"/>
                  </a:lnTo>
                  <a:lnTo>
                    <a:pt x="66824" y="0"/>
                  </a:lnTo>
                  <a:lnTo>
                    <a:pt x="218927" y="0"/>
                  </a:lnTo>
                  <a:lnTo>
                    <a:pt x="218927" y="0"/>
                  </a:lnTo>
                  <a:lnTo>
                    <a:pt x="218927" y="0"/>
                  </a:lnTo>
                  <a:lnTo>
                    <a:pt x="218870" y="0"/>
                  </a:lnTo>
                  <a:lnTo>
                    <a:pt x="218870" y="0"/>
                  </a:lnTo>
                  <a:lnTo>
                    <a:pt x="220704" y="508"/>
                  </a:lnTo>
                  <a:lnTo>
                    <a:pt x="222482" y="1044"/>
                  </a:lnTo>
                  <a:lnTo>
                    <a:pt x="224288" y="1637"/>
                  </a:lnTo>
                  <a:lnTo>
                    <a:pt x="226038" y="2258"/>
                  </a:lnTo>
                  <a:lnTo>
                    <a:pt x="226038" y="2258"/>
                  </a:lnTo>
                  <a:lnTo>
                    <a:pt x="227844" y="2935"/>
                  </a:lnTo>
                  <a:lnTo>
                    <a:pt x="229622" y="3612"/>
                  </a:lnTo>
                  <a:lnTo>
                    <a:pt x="231400" y="4318"/>
                  </a:lnTo>
                  <a:lnTo>
                    <a:pt x="233177" y="5051"/>
                  </a:lnTo>
                  <a:lnTo>
                    <a:pt x="233177" y="5051"/>
                  </a:lnTo>
                  <a:lnTo>
                    <a:pt x="234983" y="5842"/>
                  </a:lnTo>
                  <a:lnTo>
                    <a:pt x="236790" y="6660"/>
                  </a:lnTo>
                  <a:lnTo>
                    <a:pt x="238567" y="7507"/>
                  </a:lnTo>
                  <a:lnTo>
                    <a:pt x="240317" y="8410"/>
                  </a:lnTo>
                  <a:lnTo>
                    <a:pt x="240317" y="8410"/>
                  </a:lnTo>
                  <a:lnTo>
                    <a:pt x="241954" y="9284"/>
                  </a:lnTo>
                  <a:lnTo>
                    <a:pt x="243562" y="10187"/>
                  </a:lnTo>
                  <a:lnTo>
                    <a:pt x="245171" y="11147"/>
                  </a:lnTo>
                  <a:lnTo>
                    <a:pt x="246751" y="12135"/>
                  </a:lnTo>
                  <a:lnTo>
                    <a:pt x="246751" y="12135"/>
                  </a:lnTo>
                  <a:lnTo>
                    <a:pt x="248388" y="13207"/>
                  </a:lnTo>
                  <a:lnTo>
                    <a:pt x="249996" y="14279"/>
                  </a:lnTo>
                  <a:lnTo>
                    <a:pt x="251633" y="15380"/>
                  </a:lnTo>
                  <a:lnTo>
                    <a:pt x="253213" y="16509"/>
                  </a:lnTo>
                  <a:lnTo>
                    <a:pt x="253213" y="16509"/>
                  </a:lnTo>
                  <a:lnTo>
                    <a:pt x="254737" y="17581"/>
                  </a:lnTo>
                  <a:lnTo>
                    <a:pt x="256233" y="18710"/>
                  </a:lnTo>
                  <a:lnTo>
                    <a:pt x="257728" y="19838"/>
                  </a:lnTo>
                  <a:lnTo>
                    <a:pt x="259196" y="20995"/>
                  </a:lnTo>
                  <a:lnTo>
                    <a:pt x="259196" y="20995"/>
                  </a:lnTo>
                  <a:lnTo>
                    <a:pt x="260691" y="22209"/>
                  </a:lnTo>
                  <a:lnTo>
                    <a:pt x="262159" y="23450"/>
                  </a:lnTo>
                  <a:lnTo>
                    <a:pt x="263626" y="24692"/>
                  </a:lnTo>
                  <a:lnTo>
                    <a:pt x="265037" y="25990"/>
                  </a:lnTo>
                  <a:lnTo>
                    <a:pt x="265037" y="25990"/>
                  </a:lnTo>
                  <a:lnTo>
                    <a:pt x="266420" y="27317"/>
                  </a:lnTo>
                  <a:lnTo>
                    <a:pt x="267746" y="28671"/>
                  </a:lnTo>
                  <a:lnTo>
                    <a:pt x="269044" y="30054"/>
                  </a:lnTo>
                  <a:lnTo>
                    <a:pt x="270314" y="31493"/>
                  </a:lnTo>
                  <a:lnTo>
                    <a:pt x="270314" y="31493"/>
                  </a:lnTo>
                  <a:lnTo>
                    <a:pt x="271584" y="32932"/>
                  </a:lnTo>
                  <a:lnTo>
                    <a:pt x="272826" y="34400"/>
                  </a:lnTo>
                  <a:lnTo>
                    <a:pt x="274011" y="35895"/>
                  </a:lnTo>
                  <a:lnTo>
                    <a:pt x="274604" y="36657"/>
                  </a:lnTo>
                  <a:lnTo>
                    <a:pt x="275168" y="37447"/>
                  </a:lnTo>
                  <a:lnTo>
                    <a:pt x="275168" y="37447"/>
                  </a:lnTo>
                  <a:lnTo>
                    <a:pt x="276212" y="38971"/>
                  </a:lnTo>
                  <a:lnTo>
                    <a:pt x="277256" y="40551"/>
                  </a:lnTo>
                  <a:lnTo>
                    <a:pt x="277736" y="41342"/>
                  </a:lnTo>
                  <a:lnTo>
                    <a:pt x="278216" y="42160"/>
                  </a:lnTo>
                  <a:lnTo>
                    <a:pt x="278667" y="42978"/>
                  </a:lnTo>
                  <a:lnTo>
                    <a:pt x="279119" y="43797"/>
                  </a:lnTo>
                  <a:lnTo>
                    <a:pt x="279119" y="43797"/>
                  </a:lnTo>
                  <a:lnTo>
                    <a:pt x="279570" y="44671"/>
                  </a:lnTo>
                  <a:lnTo>
                    <a:pt x="279993" y="45518"/>
                  </a:lnTo>
                  <a:lnTo>
                    <a:pt x="280389" y="46393"/>
                  </a:lnTo>
                  <a:lnTo>
                    <a:pt x="280784" y="47296"/>
                  </a:lnTo>
                  <a:lnTo>
                    <a:pt x="281150" y="48171"/>
                  </a:lnTo>
                  <a:lnTo>
                    <a:pt x="281489" y="49074"/>
                  </a:lnTo>
                  <a:lnTo>
                    <a:pt x="281828" y="49977"/>
                  </a:lnTo>
                  <a:lnTo>
                    <a:pt x="282138" y="50908"/>
                  </a:lnTo>
                  <a:lnTo>
                    <a:pt x="282138" y="50908"/>
                  </a:lnTo>
                  <a:lnTo>
                    <a:pt x="282392" y="51811"/>
                  </a:lnTo>
                  <a:lnTo>
                    <a:pt x="282674" y="52686"/>
                  </a:lnTo>
                  <a:lnTo>
                    <a:pt x="283154" y="54492"/>
                  </a:lnTo>
                  <a:lnTo>
                    <a:pt x="283154" y="54492"/>
                  </a:lnTo>
                  <a:lnTo>
                    <a:pt x="283662" y="56298"/>
                  </a:lnTo>
                  <a:lnTo>
                    <a:pt x="283888" y="57201"/>
                  </a:lnTo>
                  <a:lnTo>
                    <a:pt x="284085" y="58104"/>
                  </a:lnTo>
                  <a:lnTo>
                    <a:pt x="284085" y="58104"/>
                  </a:lnTo>
                  <a:lnTo>
                    <a:pt x="284480" y="59966"/>
                  </a:lnTo>
                  <a:lnTo>
                    <a:pt x="284791" y="61857"/>
                  </a:lnTo>
                  <a:lnTo>
                    <a:pt x="285073" y="63720"/>
                  </a:lnTo>
                  <a:lnTo>
                    <a:pt x="285299" y="65610"/>
                  </a:lnTo>
                  <a:lnTo>
                    <a:pt x="285299" y="65610"/>
                  </a:lnTo>
                  <a:lnTo>
                    <a:pt x="285468" y="67529"/>
                  </a:lnTo>
                  <a:lnTo>
                    <a:pt x="285609" y="69420"/>
                  </a:lnTo>
                  <a:lnTo>
                    <a:pt x="285694" y="71311"/>
                  </a:lnTo>
                  <a:lnTo>
                    <a:pt x="285694" y="73229"/>
                  </a:lnTo>
                  <a:lnTo>
                    <a:pt x="285694" y="73229"/>
                  </a:lnTo>
                  <a:lnTo>
                    <a:pt x="285694" y="74161"/>
                  </a:lnTo>
                  <a:lnTo>
                    <a:pt x="285637" y="75064"/>
                  </a:lnTo>
                  <a:lnTo>
                    <a:pt x="285524" y="76898"/>
                  </a:lnTo>
                  <a:lnTo>
                    <a:pt x="285355" y="78760"/>
                  </a:lnTo>
                  <a:lnTo>
                    <a:pt x="285158" y="80566"/>
                  </a:lnTo>
                  <a:lnTo>
                    <a:pt x="285158" y="80566"/>
                  </a:lnTo>
                  <a:lnTo>
                    <a:pt x="284904" y="82457"/>
                  </a:lnTo>
                  <a:lnTo>
                    <a:pt x="284593" y="84348"/>
                  </a:lnTo>
                  <a:lnTo>
                    <a:pt x="284226" y="86210"/>
                  </a:lnTo>
                  <a:lnTo>
                    <a:pt x="283803" y="88073"/>
                  </a:lnTo>
                  <a:lnTo>
                    <a:pt x="283803" y="88073"/>
                  </a:lnTo>
                  <a:lnTo>
                    <a:pt x="283323" y="89907"/>
                  </a:lnTo>
                  <a:lnTo>
                    <a:pt x="282787" y="91770"/>
                  </a:lnTo>
                  <a:lnTo>
                    <a:pt x="282787" y="91770"/>
                  </a:lnTo>
                  <a:lnTo>
                    <a:pt x="282279" y="93576"/>
                  </a:lnTo>
                  <a:lnTo>
                    <a:pt x="281997" y="94479"/>
                  </a:lnTo>
                  <a:lnTo>
                    <a:pt x="281687" y="95353"/>
                  </a:lnTo>
                  <a:lnTo>
                    <a:pt x="281687" y="95353"/>
                  </a:lnTo>
                  <a:lnTo>
                    <a:pt x="281348" y="96228"/>
                  </a:lnTo>
                  <a:lnTo>
                    <a:pt x="281009" y="97103"/>
                  </a:lnTo>
                  <a:lnTo>
                    <a:pt x="280643" y="97978"/>
                  </a:lnTo>
                  <a:lnTo>
                    <a:pt x="280276" y="98824"/>
                  </a:lnTo>
                  <a:lnTo>
                    <a:pt x="279852" y="99671"/>
                  </a:lnTo>
                  <a:lnTo>
                    <a:pt x="279457" y="100518"/>
                  </a:lnTo>
                  <a:lnTo>
                    <a:pt x="279006" y="101364"/>
                  </a:lnTo>
                  <a:lnTo>
                    <a:pt x="278554" y="102182"/>
                  </a:lnTo>
                  <a:lnTo>
                    <a:pt x="278554" y="102182"/>
                  </a:lnTo>
                  <a:lnTo>
                    <a:pt x="277595" y="103819"/>
                  </a:lnTo>
                  <a:lnTo>
                    <a:pt x="276579" y="105399"/>
                  </a:lnTo>
                  <a:lnTo>
                    <a:pt x="275507" y="106980"/>
                  </a:lnTo>
                  <a:lnTo>
                    <a:pt x="274970" y="107770"/>
                  </a:lnTo>
                  <a:lnTo>
                    <a:pt x="274406" y="108532"/>
                  </a:lnTo>
                  <a:lnTo>
                    <a:pt x="274406" y="108532"/>
                  </a:lnTo>
                  <a:lnTo>
                    <a:pt x="273813" y="109294"/>
                  </a:lnTo>
                  <a:lnTo>
                    <a:pt x="273221" y="110056"/>
                  </a:lnTo>
                  <a:lnTo>
                    <a:pt x="271951" y="111580"/>
                  </a:lnTo>
                  <a:lnTo>
                    <a:pt x="270681" y="113047"/>
                  </a:lnTo>
                  <a:lnTo>
                    <a:pt x="269383" y="114514"/>
                  </a:lnTo>
                  <a:lnTo>
                    <a:pt x="269383" y="114514"/>
                  </a:lnTo>
                  <a:lnTo>
                    <a:pt x="268113" y="115897"/>
                  </a:lnTo>
                  <a:lnTo>
                    <a:pt x="266815" y="117252"/>
                  </a:lnTo>
                  <a:lnTo>
                    <a:pt x="265460" y="118550"/>
                  </a:lnTo>
                  <a:lnTo>
                    <a:pt x="264078" y="119820"/>
                  </a:lnTo>
                  <a:lnTo>
                    <a:pt x="264078" y="119820"/>
                  </a:lnTo>
                  <a:lnTo>
                    <a:pt x="262610" y="121089"/>
                  </a:lnTo>
                  <a:lnTo>
                    <a:pt x="261143" y="122359"/>
                  </a:lnTo>
                  <a:lnTo>
                    <a:pt x="259619" y="123601"/>
                  </a:lnTo>
                  <a:lnTo>
                    <a:pt x="258095" y="124814"/>
                  </a:lnTo>
                  <a:lnTo>
                    <a:pt x="258095" y="124814"/>
                  </a:lnTo>
                  <a:lnTo>
                    <a:pt x="256628" y="125943"/>
                  </a:lnTo>
                  <a:lnTo>
                    <a:pt x="255132" y="127072"/>
                  </a:lnTo>
                  <a:lnTo>
                    <a:pt x="253608" y="128172"/>
                  </a:lnTo>
                  <a:lnTo>
                    <a:pt x="252084" y="129245"/>
                  </a:lnTo>
                  <a:lnTo>
                    <a:pt x="252084" y="129245"/>
                  </a:lnTo>
                  <a:lnTo>
                    <a:pt x="250476" y="130345"/>
                  </a:lnTo>
                  <a:lnTo>
                    <a:pt x="248839" y="131446"/>
                  </a:lnTo>
                  <a:lnTo>
                    <a:pt x="247202" y="132490"/>
                  </a:lnTo>
                  <a:lnTo>
                    <a:pt x="245566" y="133562"/>
                  </a:lnTo>
                  <a:lnTo>
                    <a:pt x="245566" y="133562"/>
                  </a:lnTo>
                  <a:lnTo>
                    <a:pt x="244776" y="134042"/>
                  </a:lnTo>
                  <a:lnTo>
                    <a:pt x="243985" y="134494"/>
                  </a:lnTo>
                  <a:lnTo>
                    <a:pt x="242349" y="135425"/>
                  </a:lnTo>
                  <a:lnTo>
                    <a:pt x="242349" y="135425"/>
                  </a:lnTo>
                  <a:lnTo>
                    <a:pt x="240712" y="136356"/>
                  </a:lnTo>
                  <a:lnTo>
                    <a:pt x="239865" y="136808"/>
                  </a:lnTo>
                  <a:lnTo>
                    <a:pt x="239019" y="137231"/>
                  </a:lnTo>
                  <a:lnTo>
                    <a:pt x="239019" y="137231"/>
                  </a:lnTo>
                  <a:lnTo>
                    <a:pt x="237241" y="138077"/>
                  </a:lnTo>
                  <a:lnTo>
                    <a:pt x="235463" y="138896"/>
                  </a:lnTo>
                  <a:lnTo>
                    <a:pt x="233657" y="139686"/>
                  </a:lnTo>
                  <a:lnTo>
                    <a:pt x="231851" y="140448"/>
                  </a:lnTo>
                  <a:lnTo>
                    <a:pt x="231851" y="140448"/>
                  </a:lnTo>
                  <a:lnTo>
                    <a:pt x="230073" y="141153"/>
                  </a:lnTo>
                  <a:lnTo>
                    <a:pt x="228324" y="141831"/>
                  </a:lnTo>
                  <a:lnTo>
                    <a:pt x="226546" y="142508"/>
                  </a:lnTo>
                  <a:lnTo>
                    <a:pt x="224740" y="143129"/>
                  </a:lnTo>
                  <a:lnTo>
                    <a:pt x="224740" y="143129"/>
                  </a:lnTo>
                  <a:lnTo>
                    <a:pt x="223301" y="143637"/>
                  </a:lnTo>
                  <a:lnTo>
                    <a:pt x="221833" y="144088"/>
                  </a:lnTo>
                  <a:lnTo>
                    <a:pt x="220366" y="144511"/>
                  </a:lnTo>
                  <a:lnTo>
                    <a:pt x="218870" y="144935"/>
                  </a:lnTo>
                </a:path>
              </a:pathLst>
            </a:custGeom>
            <a:solidFill>
              <a:srgbClr val="666666"/>
            </a:solidFill>
            <a:ln w="1400"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6"/>
            <p:cNvSpPr/>
            <p:nvPr/>
          </p:nvSpPr>
          <p:spPr>
            <a:xfrm>
              <a:off x="4042800" y="2337525"/>
              <a:ext cx="325250" cy="310450"/>
            </a:xfrm>
            <a:custGeom>
              <a:avLst/>
              <a:gdLst/>
              <a:ahLst/>
              <a:cxnLst/>
              <a:rect l="l" t="t" r="r" b="b"/>
              <a:pathLst>
                <a:path w="13010" h="12418" extrusionOk="0">
                  <a:moveTo>
                    <a:pt x="2314" y="12051"/>
                  </a:moveTo>
                  <a:lnTo>
                    <a:pt x="2314" y="12051"/>
                  </a:lnTo>
                  <a:lnTo>
                    <a:pt x="2540" y="11797"/>
                  </a:lnTo>
                  <a:lnTo>
                    <a:pt x="2540" y="11797"/>
                  </a:lnTo>
                  <a:lnTo>
                    <a:pt x="2540" y="11740"/>
                  </a:lnTo>
                  <a:lnTo>
                    <a:pt x="2568" y="11655"/>
                  </a:lnTo>
                  <a:lnTo>
                    <a:pt x="2568" y="11571"/>
                  </a:lnTo>
                  <a:lnTo>
                    <a:pt x="2597" y="11514"/>
                  </a:lnTo>
                  <a:lnTo>
                    <a:pt x="2597" y="11514"/>
                  </a:lnTo>
                  <a:lnTo>
                    <a:pt x="2879" y="11430"/>
                  </a:lnTo>
                  <a:lnTo>
                    <a:pt x="3133" y="11401"/>
                  </a:lnTo>
                  <a:lnTo>
                    <a:pt x="3133" y="11401"/>
                  </a:lnTo>
                  <a:lnTo>
                    <a:pt x="3217" y="11458"/>
                  </a:lnTo>
                  <a:lnTo>
                    <a:pt x="3274" y="11543"/>
                  </a:lnTo>
                  <a:lnTo>
                    <a:pt x="3359" y="11740"/>
                  </a:lnTo>
                  <a:lnTo>
                    <a:pt x="3443" y="11966"/>
                  </a:lnTo>
                  <a:lnTo>
                    <a:pt x="3500" y="12051"/>
                  </a:lnTo>
                  <a:lnTo>
                    <a:pt x="3556" y="12135"/>
                  </a:lnTo>
                  <a:lnTo>
                    <a:pt x="3556" y="12135"/>
                  </a:lnTo>
                  <a:lnTo>
                    <a:pt x="3669" y="12192"/>
                  </a:lnTo>
                  <a:lnTo>
                    <a:pt x="3754" y="12220"/>
                  </a:lnTo>
                  <a:lnTo>
                    <a:pt x="3866" y="12220"/>
                  </a:lnTo>
                  <a:lnTo>
                    <a:pt x="4008" y="12192"/>
                  </a:lnTo>
                  <a:lnTo>
                    <a:pt x="4262" y="12135"/>
                  </a:lnTo>
                  <a:lnTo>
                    <a:pt x="4487" y="12107"/>
                  </a:lnTo>
                  <a:lnTo>
                    <a:pt x="4487" y="12107"/>
                  </a:lnTo>
                  <a:lnTo>
                    <a:pt x="4657" y="12135"/>
                  </a:lnTo>
                  <a:lnTo>
                    <a:pt x="4826" y="12163"/>
                  </a:lnTo>
                  <a:lnTo>
                    <a:pt x="4826" y="12163"/>
                  </a:lnTo>
                  <a:lnTo>
                    <a:pt x="4854" y="12220"/>
                  </a:lnTo>
                  <a:lnTo>
                    <a:pt x="4911" y="12276"/>
                  </a:lnTo>
                  <a:lnTo>
                    <a:pt x="4939" y="12333"/>
                  </a:lnTo>
                  <a:lnTo>
                    <a:pt x="4995" y="12389"/>
                  </a:lnTo>
                  <a:lnTo>
                    <a:pt x="4995" y="12389"/>
                  </a:lnTo>
                  <a:lnTo>
                    <a:pt x="5080" y="12417"/>
                  </a:lnTo>
                  <a:lnTo>
                    <a:pt x="5136" y="12417"/>
                  </a:lnTo>
                  <a:lnTo>
                    <a:pt x="5277" y="12389"/>
                  </a:lnTo>
                  <a:lnTo>
                    <a:pt x="5419" y="12333"/>
                  </a:lnTo>
                  <a:lnTo>
                    <a:pt x="5503" y="12248"/>
                  </a:lnTo>
                  <a:lnTo>
                    <a:pt x="5503" y="12248"/>
                  </a:lnTo>
                  <a:lnTo>
                    <a:pt x="5560" y="12192"/>
                  </a:lnTo>
                  <a:lnTo>
                    <a:pt x="5616" y="12135"/>
                  </a:lnTo>
                  <a:lnTo>
                    <a:pt x="5673" y="12079"/>
                  </a:lnTo>
                  <a:lnTo>
                    <a:pt x="5757" y="12022"/>
                  </a:lnTo>
                  <a:lnTo>
                    <a:pt x="5757" y="12022"/>
                  </a:lnTo>
                  <a:lnTo>
                    <a:pt x="5814" y="11994"/>
                  </a:lnTo>
                  <a:lnTo>
                    <a:pt x="5927" y="11994"/>
                  </a:lnTo>
                  <a:lnTo>
                    <a:pt x="6011" y="11994"/>
                  </a:lnTo>
                  <a:lnTo>
                    <a:pt x="6068" y="11966"/>
                  </a:lnTo>
                  <a:lnTo>
                    <a:pt x="6068" y="11966"/>
                  </a:lnTo>
                  <a:lnTo>
                    <a:pt x="6096" y="11909"/>
                  </a:lnTo>
                  <a:lnTo>
                    <a:pt x="6124" y="11853"/>
                  </a:lnTo>
                  <a:lnTo>
                    <a:pt x="6152" y="11740"/>
                  </a:lnTo>
                  <a:lnTo>
                    <a:pt x="6152" y="11684"/>
                  </a:lnTo>
                  <a:lnTo>
                    <a:pt x="6209" y="11627"/>
                  </a:lnTo>
                  <a:lnTo>
                    <a:pt x="6265" y="11571"/>
                  </a:lnTo>
                  <a:lnTo>
                    <a:pt x="6350" y="11514"/>
                  </a:lnTo>
                  <a:lnTo>
                    <a:pt x="6350" y="11514"/>
                  </a:lnTo>
                  <a:lnTo>
                    <a:pt x="6463" y="11514"/>
                  </a:lnTo>
                  <a:lnTo>
                    <a:pt x="6576" y="11571"/>
                  </a:lnTo>
                  <a:lnTo>
                    <a:pt x="6688" y="11655"/>
                  </a:lnTo>
                  <a:lnTo>
                    <a:pt x="6801" y="11740"/>
                  </a:lnTo>
                  <a:lnTo>
                    <a:pt x="6886" y="11825"/>
                  </a:lnTo>
                  <a:lnTo>
                    <a:pt x="6999" y="11909"/>
                  </a:lnTo>
                  <a:lnTo>
                    <a:pt x="7140" y="11938"/>
                  </a:lnTo>
                  <a:lnTo>
                    <a:pt x="7281" y="11938"/>
                  </a:lnTo>
                  <a:lnTo>
                    <a:pt x="7281" y="11938"/>
                  </a:lnTo>
                  <a:lnTo>
                    <a:pt x="7422" y="11881"/>
                  </a:lnTo>
                  <a:lnTo>
                    <a:pt x="7535" y="11797"/>
                  </a:lnTo>
                  <a:lnTo>
                    <a:pt x="7648" y="11684"/>
                  </a:lnTo>
                  <a:lnTo>
                    <a:pt x="7761" y="11571"/>
                  </a:lnTo>
                  <a:lnTo>
                    <a:pt x="7930" y="11289"/>
                  </a:lnTo>
                  <a:lnTo>
                    <a:pt x="8128" y="11006"/>
                  </a:lnTo>
                  <a:lnTo>
                    <a:pt x="8128" y="11006"/>
                  </a:lnTo>
                  <a:lnTo>
                    <a:pt x="8212" y="10865"/>
                  </a:lnTo>
                  <a:lnTo>
                    <a:pt x="8297" y="10696"/>
                  </a:lnTo>
                  <a:lnTo>
                    <a:pt x="8325" y="10527"/>
                  </a:lnTo>
                  <a:lnTo>
                    <a:pt x="8297" y="10329"/>
                  </a:lnTo>
                  <a:lnTo>
                    <a:pt x="8297" y="10329"/>
                  </a:lnTo>
                  <a:lnTo>
                    <a:pt x="8212" y="10103"/>
                  </a:lnTo>
                  <a:lnTo>
                    <a:pt x="8128" y="9990"/>
                  </a:lnTo>
                  <a:lnTo>
                    <a:pt x="8099" y="9962"/>
                  </a:lnTo>
                  <a:lnTo>
                    <a:pt x="8071" y="9962"/>
                  </a:lnTo>
                  <a:lnTo>
                    <a:pt x="8071" y="9962"/>
                  </a:lnTo>
                  <a:lnTo>
                    <a:pt x="8128" y="9934"/>
                  </a:lnTo>
                  <a:lnTo>
                    <a:pt x="8212" y="9934"/>
                  </a:lnTo>
                  <a:lnTo>
                    <a:pt x="8297" y="9962"/>
                  </a:lnTo>
                  <a:lnTo>
                    <a:pt x="8382" y="9962"/>
                  </a:lnTo>
                  <a:lnTo>
                    <a:pt x="8382" y="9962"/>
                  </a:lnTo>
                  <a:lnTo>
                    <a:pt x="8466" y="9906"/>
                  </a:lnTo>
                  <a:lnTo>
                    <a:pt x="8494" y="9878"/>
                  </a:lnTo>
                  <a:lnTo>
                    <a:pt x="8523" y="9849"/>
                  </a:lnTo>
                  <a:lnTo>
                    <a:pt x="8579" y="9793"/>
                  </a:lnTo>
                  <a:lnTo>
                    <a:pt x="8579" y="9793"/>
                  </a:lnTo>
                  <a:lnTo>
                    <a:pt x="8607" y="9793"/>
                  </a:lnTo>
                  <a:lnTo>
                    <a:pt x="8607" y="9765"/>
                  </a:lnTo>
                  <a:lnTo>
                    <a:pt x="8636" y="9737"/>
                  </a:lnTo>
                  <a:lnTo>
                    <a:pt x="8720" y="9708"/>
                  </a:lnTo>
                  <a:lnTo>
                    <a:pt x="8720" y="9708"/>
                  </a:lnTo>
                  <a:lnTo>
                    <a:pt x="8974" y="9708"/>
                  </a:lnTo>
                  <a:lnTo>
                    <a:pt x="8974" y="9708"/>
                  </a:lnTo>
                  <a:lnTo>
                    <a:pt x="8946" y="9878"/>
                  </a:lnTo>
                  <a:lnTo>
                    <a:pt x="8918" y="10047"/>
                  </a:lnTo>
                  <a:lnTo>
                    <a:pt x="8890" y="10216"/>
                  </a:lnTo>
                  <a:lnTo>
                    <a:pt x="8890" y="10414"/>
                  </a:lnTo>
                  <a:lnTo>
                    <a:pt x="8890" y="10414"/>
                  </a:lnTo>
                  <a:lnTo>
                    <a:pt x="8918" y="10724"/>
                  </a:lnTo>
                  <a:lnTo>
                    <a:pt x="8918" y="10922"/>
                  </a:lnTo>
                  <a:lnTo>
                    <a:pt x="8974" y="11063"/>
                  </a:lnTo>
                  <a:lnTo>
                    <a:pt x="8974" y="11063"/>
                  </a:lnTo>
                  <a:lnTo>
                    <a:pt x="9002" y="11119"/>
                  </a:lnTo>
                  <a:lnTo>
                    <a:pt x="9087" y="11204"/>
                  </a:lnTo>
                  <a:lnTo>
                    <a:pt x="9285" y="11345"/>
                  </a:lnTo>
                  <a:lnTo>
                    <a:pt x="9454" y="11486"/>
                  </a:lnTo>
                  <a:lnTo>
                    <a:pt x="9510" y="11571"/>
                  </a:lnTo>
                  <a:lnTo>
                    <a:pt x="9567" y="11684"/>
                  </a:lnTo>
                  <a:lnTo>
                    <a:pt x="9567" y="11684"/>
                  </a:lnTo>
                  <a:lnTo>
                    <a:pt x="9567" y="11797"/>
                  </a:lnTo>
                  <a:lnTo>
                    <a:pt x="9510" y="11938"/>
                  </a:lnTo>
                  <a:lnTo>
                    <a:pt x="9482" y="12079"/>
                  </a:lnTo>
                  <a:lnTo>
                    <a:pt x="9482" y="12135"/>
                  </a:lnTo>
                  <a:lnTo>
                    <a:pt x="9510" y="12163"/>
                  </a:lnTo>
                  <a:lnTo>
                    <a:pt x="9510" y="12163"/>
                  </a:lnTo>
                  <a:lnTo>
                    <a:pt x="9595" y="12192"/>
                  </a:lnTo>
                  <a:lnTo>
                    <a:pt x="9651" y="12163"/>
                  </a:lnTo>
                  <a:lnTo>
                    <a:pt x="9708" y="12107"/>
                  </a:lnTo>
                  <a:lnTo>
                    <a:pt x="9764" y="12022"/>
                  </a:lnTo>
                  <a:lnTo>
                    <a:pt x="9821" y="11825"/>
                  </a:lnTo>
                  <a:lnTo>
                    <a:pt x="9877" y="11684"/>
                  </a:lnTo>
                  <a:lnTo>
                    <a:pt x="9877" y="11684"/>
                  </a:lnTo>
                  <a:lnTo>
                    <a:pt x="9877" y="11430"/>
                  </a:lnTo>
                  <a:lnTo>
                    <a:pt x="9877" y="11317"/>
                  </a:lnTo>
                  <a:lnTo>
                    <a:pt x="9905" y="11204"/>
                  </a:lnTo>
                  <a:lnTo>
                    <a:pt x="9905" y="11204"/>
                  </a:lnTo>
                  <a:lnTo>
                    <a:pt x="9962" y="11119"/>
                  </a:lnTo>
                  <a:lnTo>
                    <a:pt x="10075" y="11035"/>
                  </a:lnTo>
                  <a:lnTo>
                    <a:pt x="10131" y="11035"/>
                  </a:lnTo>
                  <a:lnTo>
                    <a:pt x="10188" y="11035"/>
                  </a:lnTo>
                  <a:lnTo>
                    <a:pt x="10216" y="11091"/>
                  </a:lnTo>
                  <a:lnTo>
                    <a:pt x="10216" y="11176"/>
                  </a:lnTo>
                  <a:lnTo>
                    <a:pt x="10216" y="11176"/>
                  </a:lnTo>
                  <a:lnTo>
                    <a:pt x="10301" y="11035"/>
                  </a:lnTo>
                  <a:lnTo>
                    <a:pt x="10329" y="10922"/>
                  </a:lnTo>
                  <a:lnTo>
                    <a:pt x="10357" y="10640"/>
                  </a:lnTo>
                  <a:lnTo>
                    <a:pt x="10357" y="10640"/>
                  </a:lnTo>
                  <a:lnTo>
                    <a:pt x="10385" y="10470"/>
                  </a:lnTo>
                  <a:lnTo>
                    <a:pt x="10470" y="10301"/>
                  </a:lnTo>
                  <a:lnTo>
                    <a:pt x="10611" y="9990"/>
                  </a:lnTo>
                  <a:lnTo>
                    <a:pt x="10611" y="9990"/>
                  </a:lnTo>
                  <a:lnTo>
                    <a:pt x="10752" y="9680"/>
                  </a:lnTo>
                  <a:lnTo>
                    <a:pt x="10837" y="9511"/>
                  </a:lnTo>
                  <a:lnTo>
                    <a:pt x="10950" y="9398"/>
                  </a:lnTo>
                  <a:lnTo>
                    <a:pt x="10950" y="9398"/>
                  </a:lnTo>
                  <a:lnTo>
                    <a:pt x="11034" y="9341"/>
                  </a:lnTo>
                  <a:lnTo>
                    <a:pt x="11119" y="9341"/>
                  </a:lnTo>
                  <a:lnTo>
                    <a:pt x="11204" y="9313"/>
                  </a:lnTo>
                  <a:lnTo>
                    <a:pt x="11232" y="9313"/>
                  </a:lnTo>
                  <a:lnTo>
                    <a:pt x="11232" y="9285"/>
                  </a:lnTo>
                  <a:lnTo>
                    <a:pt x="11288" y="9087"/>
                  </a:lnTo>
                  <a:lnTo>
                    <a:pt x="11288" y="9087"/>
                  </a:lnTo>
                  <a:lnTo>
                    <a:pt x="11429" y="8636"/>
                  </a:lnTo>
                  <a:lnTo>
                    <a:pt x="11458" y="8410"/>
                  </a:lnTo>
                  <a:lnTo>
                    <a:pt x="11486" y="8184"/>
                  </a:lnTo>
                  <a:lnTo>
                    <a:pt x="11486" y="8184"/>
                  </a:lnTo>
                  <a:lnTo>
                    <a:pt x="11486" y="7959"/>
                  </a:lnTo>
                  <a:lnTo>
                    <a:pt x="11458" y="7705"/>
                  </a:lnTo>
                  <a:lnTo>
                    <a:pt x="11429" y="7479"/>
                  </a:lnTo>
                  <a:lnTo>
                    <a:pt x="11429" y="7253"/>
                  </a:lnTo>
                  <a:lnTo>
                    <a:pt x="11429" y="7253"/>
                  </a:lnTo>
                  <a:lnTo>
                    <a:pt x="11458" y="7056"/>
                  </a:lnTo>
                  <a:lnTo>
                    <a:pt x="11542" y="6858"/>
                  </a:lnTo>
                  <a:lnTo>
                    <a:pt x="11683" y="6435"/>
                  </a:lnTo>
                  <a:lnTo>
                    <a:pt x="11683" y="6435"/>
                  </a:lnTo>
                  <a:lnTo>
                    <a:pt x="11711" y="6266"/>
                  </a:lnTo>
                  <a:lnTo>
                    <a:pt x="11740" y="6040"/>
                  </a:lnTo>
                  <a:lnTo>
                    <a:pt x="11740" y="5842"/>
                  </a:lnTo>
                  <a:lnTo>
                    <a:pt x="11796" y="5673"/>
                  </a:lnTo>
                  <a:lnTo>
                    <a:pt x="11796" y="5673"/>
                  </a:lnTo>
                  <a:lnTo>
                    <a:pt x="11881" y="5560"/>
                  </a:lnTo>
                  <a:lnTo>
                    <a:pt x="11965" y="5475"/>
                  </a:lnTo>
                  <a:lnTo>
                    <a:pt x="12078" y="5447"/>
                  </a:lnTo>
                  <a:lnTo>
                    <a:pt x="12191" y="5363"/>
                  </a:lnTo>
                  <a:lnTo>
                    <a:pt x="12191" y="5363"/>
                  </a:lnTo>
                  <a:lnTo>
                    <a:pt x="12219" y="5306"/>
                  </a:lnTo>
                  <a:lnTo>
                    <a:pt x="12248" y="5250"/>
                  </a:lnTo>
                  <a:lnTo>
                    <a:pt x="12276" y="5193"/>
                  </a:lnTo>
                  <a:lnTo>
                    <a:pt x="12276" y="5193"/>
                  </a:lnTo>
                  <a:lnTo>
                    <a:pt x="12361" y="5165"/>
                  </a:lnTo>
                  <a:lnTo>
                    <a:pt x="12445" y="5109"/>
                  </a:lnTo>
                  <a:lnTo>
                    <a:pt x="12615" y="5052"/>
                  </a:lnTo>
                  <a:lnTo>
                    <a:pt x="12615" y="5052"/>
                  </a:lnTo>
                  <a:lnTo>
                    <a:pt x="12727" y="4967"/>
                  </a:lnTo>
                  <a:lnTo>
                    <a:pt x="12868" y="4855"/>
                  </a:lnTo>
                  <a:lnTo>
                    <a:pt x="12981" y="4713"/>
                  </a:lnTo>
                  <a:lnTo>
                    <a:pt x="13010" y="4657"/>
                  </a:lnTo>
                  <a:lnTo>
                    <a:pt x="13010" y="4601"/>
                  </a:lnTo>
                  <a:lnTo>
                    <a:pt x="13010" y="4601"/>
                  </a:lnTo>
                  <a:lnTo>
                    <a:pt x="13010" y="4544"/>
                  </a:lnTo>
                  <a:lnTo>
                    <a:pt x="12981" y="4516"/>
                  </a:lnTo>
                  <a:lnTo>
                    <a:pt x="12868" y="4431"/>
                  </a:lnTo>
                  <a:lnTo>
                    <a:pt x="12671" y="4347"/>
                  </a:lnTo>
                  <a:lnTo>
                    <a:pt x="12671" y="4347"/>
                  </a:lnTo>
                  <a:lnTo>
                    <a:pt x="12445" y="4149"/>
                  </a:lnTo>
                  <a:lnTo>
                    <a:pt x="12219" y="3952"/>
                  </a:lnTo>
                  <a:lnTo>
                    <a:pt x="12107" y="3839"/>
                  </a:lnTo>
                  <a:lnTo>
                    <a:pt x="12050" y="3726"/>
                  </a:lnTo>
                  <a:lnTo>
                    <a:pt x="11965" y="3585"/>
                  </a:lnTo>
                  <a:lnTo>
                    <a:pt x="11937" y="3444"/>
                  </a:lnTo>
                  <a:lnTo>
                    <a:pt x="11937" y="3444"/>
                  </a:lnTo>
                  <a:lnTo>
                    <a:pt x="11853" y="2992"/>
                  </a:lnTo>
                  <a:lnTo>
                    <a:pt x="11824" y="2569"/>
                  </a:lnTo>
                  <a:lnTo>
                    <a:pt x="11824" y="2569"/>
                  </a:lnTo>
                  <a:lnTo>
                    <a:pt x="11796" y="2258"/>
                  </a:lnTo>
                  <a:lnTo>
                    <a:pt x="11768" y="1948"/>
                  </a:lnTo>
                  <a:lnTo>
                    <a:pt x="11768" y="1948"/>
                  </a:lnTo>
                  <a:lnTo>
                    <a:pt x="11796" y="1779"/>
                  </a:lnTo>
                  <a:lnTo>
                    <a:pt x="11796" y="1779"/>
                  </a:lnTo>
                  <a:lnTo>
                    <a:pt x="11824" y="1779"/>
                  </a:lnTo>
                  <a:lnTo>
                    <a:pt x="11881" y="1863"/>
                  </a:lnTo>
                  <a:lnTo>
                    <a:pt x="11881" y="1863"/>
                  </a:lnTo>
                  <a:lnTo>
                    <a:pt x="11853" y="1779"/>
                  </a:lnTo>
                  <a:lnTo>
                    <a:pt x="11824" y="1722"/>
                  </a:lnTo>
                  <a:lnTo>
                    <a:pt x="11740" y="1581"/>
                  </a:lnTo>
                  <a:lnTo>
                    <a:pt x="11627" y="1440"/>
                  </a:lnTo>
                  <a:lnTo>
                    <a:pt x="11542" y="1327"/>
                  </a:lnTo>
                  <a:lnTo>
                    <a:pt x="11542" y="1327"/>
                  </a:lnTo>
                  <a:lnTo>
                    <a:pt x="11514" y="1186"/>
                  </a:lnTo>
                  <a:lnTo>
                    <a:pt x="11486" y="1073"/>
                  </a:lnTo>
                  <a:lnTo>
                    <a:pt x="11429" y="960"/>
                  </a:lnTo>
                  <a:lnTo>
                    <a:pt x="11373" y="847"/>
                  </a:lnTo>
                  <a:lnTo>
                    <a:pt x="11373" y="847"/>
                  </a:lnTo>
                  <a:lnTo>
                    <a:pt x="11260" y="735"/>
                  </a:lnTo>
                  <a:lnTo>
                    <a:pt x="11147" y="622"/>
                  </a:lnTo>
                  <a:lnTo>
                    <a:pt x="10893" y="452"/>
                  </a:lnTo>
                  <a:lnTo>
                    <a:pt x="10752" y="339"/>
                  </a:lnTo>
                  <a:lnTo>
                    <a:pt x="10639" y="227"/>
                  </a:lnTo>
                  <a:lnTo>
                    <a:pt x="10554" y="114"/>
                  </a:lnTo>
                  <a:lnTo>
                    <a:pt x="10526" y="1"/>
                  </a:lnTo>
                  <a:lnTo>
                    <a:pt x="10526" y="1"/>
                  </a:lnTo>
                  <a:lnTo>
                    <a:pt x="10329" y="142"/>
                  </a:lnTo>
                  <a:lnTo>
                    <a:pt x="10159" y="283"/>
                  </a:lnTo>
                  <a:lnTo>
                    <a:pt x="10159" y="283"/>
                  </a:lnTo>
                  <a:lnTo>
                    <a:pt x="10047" y="368"/>
                  </a:lnTo>
                  <a:lnTo>
                    <a:pt x="9934" y="481"/>
                  </a:lnTo>
                  <a:lnTo>
                    <a:pt x="9934" y="481"/>
                  </a:lnTo>
                  <a:lnTo>
                    <a:pt x="9793" y="650"/>
                  </a:lnTo>
                  <a:lnTo>
                    <a:pt x="9623" y="791"/>
                  </a:lnTo>
                  <a:lnTo>
                    <a:pt x="9623" y="791"/>
                  </a:lnTo>
                  <a:lnTo>
                    <a:pt x="9482" y="876"/>
                  </a:lnTo>
                  <a:lnTo>
                    <a:pt x="9369" y="989"/>
                  </a:lnTo>
                  <a:lnTo>
                    <a:pt x="9369" y="989"/>
                  </a:lnTo>
                  <a:lnTo>
                    <a:pt x="9313" y="1101"/>
                  </a:lnTo>
                  <a:lnTo>
                    <a:pt x="9285" y="1158"/>
                  </a:lnTo>
                  <a:lnTo>
                    <a:pt x="9228" y="1214"/>
                  </a:lnTo>
                  <a:lnTo>
                    <a:pt x="9115" y="1242"/>
                  </a:lnTo>
                  <a:lnTo>
                    <a:pt x="9115" y="1242"/>
                  </a:lnTo>
                  <a:lnTo>
                    <a:pt x="9002" y="1242"/>
                  </a:lnTo>
                  <a:lnTo>
                    <a:pt x="8918" y="1186"/>
                  </a:lnTo>
                  <a:lnTo>
                    <a:pt x="8805" y="1130"/>
                  </a:lnTo>
                  <a:lnTo>
                    <a:pt x="8720" y="1073"/>
                  </a:lnTo>
                  <a:lnTo>
                    <a:pt x="8720" y="1073"/>
                  </a:lnTo>
                  <a:lnTo>
                    <a:pt x="8551" y="1017"/>
                  </a:lnTo>
                  <a:lnTo>
                    <a:pt x="8382" y="1017"/>
                  </a:lnTo>
                  <a:lnTo>
                    <a:pt x="8015" y="1017"/>
                  </a:lnTo>
                  <a:lnTo>
                    <a:pt x="7676" y="1017"/>
                  </a:lnTo>
                  <a:lnTo>
                    <a:pt x="7479" y="1017"/>
                  </a:lnTo>
                  <a:lnTo>
                    <a:pt x="7309" y="1017"/>
                  </a:lnTo>
                  <a:lnTo>
                    <a:pt x="7309" y="1017"/>
                  </a:lnTo>
                  <a:lnTo>
                    <a:pt x="7337" y="904"/>
                  </a:lnTo>
                  <a:lnTo>
                    <a:pt x="7337" y="819"/>
                  </a:lnTo>
                  <a:lnTo>
                    <a:pt x="7337" y="791"/>
                  </a:lnTo>
                  <a:lnTo>
                    <a:pt x="7309" y="791"/>
                  </a:lnTo>
                  <a:lnTo>
                    <a:pt x="7309" y="791"/>
                  </a:lnTo>
                  <a:lnTo>
                    <a:pt x="7253" y="819"/>
                  </a:lnTo>
                  <a:lnTo>
                    <a:pt x="7168" y="904"/>
                  </a:lnTo>
                  <a:lnTo>
                    <a:pt x="7112" y="960"/>
                  </a:lnTo>
                  <a:lnTo>
                    <a:pt x="7027" y="1017"/>
                  </a:lnTo>
                  <a:lnTo>
                    <a:pt x="7027" y="1017"/>
                  </a:lnTo>
                  <a:lnTo>
                    <a:pt x="6914" y="1017"/>
                  </a:lnTo>
                  <a:lnTo>
                    <a:pt x="6773" y="1017"/>
                  </a:lnTo>
                  <a:lnTo>
                    <a:pt x="6547" y="1017"/>
                  </a:lnTo>
                  <a:lnTo>
                    <a:pt x="6547" y="1017"/>
                  </a:lnTo>
                  <a:lnTo>
                    <a:pt x="5080" y="1017"/>
                  </a:lnTo>
                  <a:lnTo>
                    <a:pt x="5080" y="1017"/>
                  </a:lnTo>
                  <a:lnTo>
                    <a:pt x="2286" y="1017"/>
                  </a:lnTo>
                  <a:lnTo>
                    <a:pt x="2286" y="1017"/>
                  </a:lnTo>
                  <a:lnTo>
                    <a:pt x="2343" y="2795"/>
                  </a:lnTo>
                  <a:lnTo>
                    <a:pt x="2343" y="2795"/>
                  </a:lnTo>
                  <a:lnTo>
                    <a:pt x="1552" y="2795"/>
                  </a:lnTo>
                  <a:lnTo>
                    <a:pt x="1552" y="2795"/>
                  </a:lnTo>
                  <a:lnTo>
                    <a:pt x="1637" y="6661"/>
                  </a:lnTo>
                  <a:lnTo>
                    <a:pt x="1637" y="6661"/>
                  </a:lnTo>
                  <a:lnTo>
                    <a:pt x="1468" y="6632"/>
                  </a:lnTo>
                  <a:lnTo>
                    <a:pt x="1242" y="6632"/>
                  </a:lnTo>
                  <a:lnTo>
                    <a:pt x="1016" y="6661"/>
                  </a:lnTo>
                  <a:lnTo>
                    <a:pt x="932" y="6689"/>
                  </a:lnTo>
                  <a:lnTo>
                    <a:pt x="875" y="6745"/>
                  </a:lnTo>
                  <a:lnTo>
                    <a:pt x="875" y="6745"/>
                  </a:lnTo>
                  <a:lnTo>
                    <a:pt x="847" y="6802"/>
                  </a:lnTo>
                  <a:lnTo>
                    <a:pt x="819" y="6886"/>
                  </a:lnTo>
                  <a:lnTo>
                    <a:pt x="791" y="7056"/>
                  </a:lnTo>
                  <a:lnTo>
                    <a:pt x="762" y="7225"/>
                  </a:lnTo>
                  <a:lnTo>
                    <a:pt x="678" y="7366"/>
                  </a:lnTo>
                  <a:lnTo>
                    <a:pt x="678" y="7366"/>
                  </a:lnTo>
                  <a:lnTo>
                    <a:pt x="565" y="7507"/>
                  </a:lnTo>
                  <a:lnTo>
                    <a:pt x="480" y="7592"/>
                  </a:lnTo>
                  <a:lnTo>
                    <a:pt x="452" y="7648"/>
                  </a:lnTo>
                  <a:lnTo>
                    <a:pt x="452" y="7648"/>
                  </a:lnTo>
                  <a:lnTo>
                    <a:pt x="452" y="7705"/>
                  </a:lnTo>
                  <a:lnTo>
                    <a:pt x="452" y="7789"/>
                  </a:lnTo>
                  <a:lnTo>
                    <a:pt x="452" y="7902"/>
                  </a:lnTo>
                  <a:lnTo>
                    <a:pt x="452" y="7902"/>
                  </a:lnTo>
                  <a:lnTo>
                    <a:pt x="452" y="7987"/>
                  </a:lnTo>
                  <a:lnTo>
                    <a:pt x="452" y="8015"/>
                  </a:lnTo>
                  <a:lnTo>
                    <a:pt x="480" y="8043"/>
                  </a:lnTo>
                  <a:lnTo>
                    <a:pt x="452" y="8100"/>
                  </a:lnTo>
                  <a:lnTo>
                    <a:pt x="452" y="8100"/>
                  </a:lnTo>
                  <a:lnTo>
                    <a:pt x="424" y="8156"/>
                  </a:lnTo>
                  <a:lnTo>
                    <a:pt x="339" y="8213"/>
                  </a:lnTo>
                  <a:lnTo>
                    <a:pt x="283" y="8269"/>
                  </a:lnTo>
                  <a:lnTo>
                    <a:pt x="226" y="8326"/>
                  </a:lnTo>
                  <a:lnTo>
                    <a:pt x="226" y="8326"/>
                  </a:lnTo>
                  <a:lnTo>
                    <a:pt x="226" y="8382"/>
                  </a:lnTo>
                  <a:lnTo>
                    <a:pt x="226" y="8438"/>
                  </a:lnTo>
                  <a:lnTo>
                    <a:pt x="254" y="8580"/>
                  </a:lnTo>
                  <a:lnTo>
                    <a:pt x="311" y="8692"/>
                  </a:lnTo>
                  <a:lnTo>
                    <a:pt x="311" y="8749"/>
                  </a:lnTo>
                  <a:lnTo>
                    <a:pt x="311" y="8805"/>
                  </a:lnTo>
                  <a:lnTo>
                    <a:pt x="311" y="8805"/>
                  </a:lnTo>
                  <a:lnTo>
                    <a:pt x="283" y="8862"/>
                  </a:lnTo>
                  <a:lnTo>
                    <a:pt x="226" y="8918"/>
                  </a:lnTo>
                  <a:lnTo>
                    <a:pt x="142" y="9003"/>
                  </a:lnTo>
                  <a:lnTo>
                    <a:pt x="29" y="9087"/>
                  </a:lnTo>
                  <a:lnTo>
                    <a:pt x="0" y="9144"/>
                  </a:lnTo>
                  <a:lnTo>
                    <a:pt x="0" y="9229"/>
                  </a:lnTo>
                  <a:lnTo>
                    <a:pt x="0" y="9229"/>
                  </a:lnTo>
                  <a:lnTo>
                    <a:pt x="0" y="9313"/>
                  </a:lnTo>
                  <a:lnTo>
                    <a:pt x="29" y="9370"/>
                  </a:lnTo>
                  <a:lnTo>
                    <a:pt x="85" y="9398"/>
                  </a:lnTo>
                  <a:lnTo>
                    <a:pt x="142" y="9398"/>
                  </a:lnTo>
                  <a:lnTo>
                    <a:pt x="283" y="9370"/>
                  </a:lnTo>
                  <a:lnTo>
                    <a:pt x="367" y="9370"/>
                  </a:lnTo>
                  <a:lnTo>
                    <a:pt x="424" y="9398"/>
                  </a:lnTo>
                  <a:lnTo>
                    <a:pt x="424" y="9398"/>
                  </a:lnTo>
                  <a:lnTo>
                    <a:pt x="452" y="9483"/>
                  </a:lnTo>
                  <a:lnTo>
                    <a:pt x="480" y="9680"/>
                  </a:lnTo>
                  <a:lnTo>
                    <a:pt x="480" y="9962"/>
                  </a:lnTo>
                  <a:lnTo>
                    <a:pt x="480" y="9962"/>
                  </a:lnTo>
                  <a:lnTo>
                    <a:pt x="537" y="9934"/>
                  </a:lnTo>
                  <a:lnTo>
                    <a:pt x="565" y="9962"/>
                  </a:lnTo>
                  <a:lnTo>
                    <a:pt x="593" y="10019"/>
                  </a:lnTo>
                  <a:lnTo>
                    <a:pt x="593" y="10075"/>
                  </a:lnTo>
                  <a:lnTo>
                    <a:pt x="565" y="10216"/>
                  </a:lnTo>
                  <a:lnTo>
                    <a:pt x="565" y="10329"/>
                  </a:lnTo>
                  <a:lnTo>
                    <a:pt x="565" y="10329"/>
                  </a:lnTo>
                  <a:lnTo>
                    <a:pt x="649" y="10442"/>
                  </a:lnTo>
                  <a:lnTo>
                    <a:pt x="734" y="10527"/>
                  </a:lnTo>
                  <a:lnTo>
                    <a:pt x="819" y="10583"/>
                  </a:lnTo>
                  <a:lnTo>
                    <a:pt x="875" y="10724"/>
                  </a:lnTo>
                  <a:lnTo>
                    <a:pt x="875" y="10724"/>
                  </a:lnTo>
                  <a:lnTo>
                    <a:pt x="903" y="10865"/>
                  </a:lnTo>
                  <a:lnTo>
                    <a:pt x="903" y="10978"/>
                  </a:lnTo>
                  <a:lnTo>
                    <a:pt x="903" y="11091"/>
                  </a:lnTo>
                  <a:lnTo>
                    <a:pt x="1016" y="11232"/>
                  </a:lnTo>
                  <a:lnTo>
                    <a:pt x="1016" y="11232"/>
                  </a:lnTo>
                  <a:lnTo>
                    <a:pt x="1242" y="11514"/>
                  </a:lnTo>
                  <a:lnTo>
                    <a:pt x="1355" y="11684"/>
                  </a:lnTo>
                  <a:lnTo>
                    <a:pt x="1440" y="11853"/>
                  </a:lnTo>
                  <a:lnTo>
                    <a:pt x="1440" y="11853"/>
                  </a:lnTo>
                  <a:lnTo>
                    <a:pt x="1496" y="12079"/>
                  </a:lnTo>
                  <a:lnTo>
                    <a:pt x="1524" y="12163"/>
                  </a:lnTo>
                  <a:lnTo>
                    <a:pt x="1552" y="12220"/>
                  </a:lnTo>
                  <a:lnTo>
                    <a:pt x="1609" y="12248"/>
                  </a:lnTo>
                  <a:lnTo>
                    <a:pt x="1694" y="12276"/>
                  </a:lnTo>
                  <a:lnTo>
                    <a:pt x="1948" y="12248"/>
                  </a:lnTo>
                  <a:lnTo>
                    <a:pt x="1948" y="12248"/>
                  </a:lnTo>
                  <a:lnTo>
                    <a:pt x="2145" y="12192"/>
                  </a:lnTo>
                  <a:lnTo>
                    <a:pt x="2230" y="12135"/>
                  </a:lnTo>
                  <a:lnTo>
                    <a:pt x="2314" y="12051"/>
                  </a:lnTo>
                  <a:lnTo>
                    <a:pt x="2314" y="12051"/>
                  </a:lnTo>
                  <a:close/>
                </a:path>
              </a:pathLst>
            </a:custGeom>
            <a:solidFill>
              <a:srgbClr val="666666"/>
            </a:solidFill>
            <a:ln w="14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6"/>
            <p:cNvSpPr/>
            <p:nvPr/>
          </p:nvSpPr>
          <p:spPr>
            <a:xfrm>
              <a:off x="4075250" y="2580225"/>
              <a:ext cx="247650" cy="198250"/>
            </a:xfrm>
            <a:custGeom>
              <a:avLst/>
              <a:gdLst/>
              <a:ahLst/>
              <a:cxnLst/>
              <a:rect l="l" t="t" r="r" b="b"/>
              <a:pathLst>
                <a:path w="9906" h="7930" extrusionOk="0">
                  <a:moveTo>
                    <a:pt x="621" y="3387"/>
                  </a:moveTo>
                  <a:lnTo>
                    <a:pt x="621" y="3387"/>
                  </a:lnTo>
                  <a:lnTo>
                    <a:pt x="621" y="3499"/>
                  </a:lnTo>
                  <a:lnTo>
                    <a:pt x="678" y="3584"/>
                  </a:lnTo>
                  <a:lnTo>
                    <a:pt x="762" y="3641"/>
                  </a:lnTo>
                  <a:lnTo>
                    <a:pt x="847" y="3697"/>
                  </a:lnTo>
                  <a:lnTo>
                    <a:pt x="1045" y="3753"/>
                  </a:lnTo>
                  <a:lnTo>
                    <a:pt x="1158" y="3810"/>
                  </a:lnTo>
                  <a:lnTo>
                    <a:pt x="1242" y="3866"/>
                  </a:lnTo>
                  <a:lnTo>
                    <a:pt x="1242" y="3866"/>
                  </a:lnTo>
                  <a:lnTo>
                    <a:pt x="1355" y="3951"/>
                  </a:lnTo>
                  <a:lnTo>
                    <a:pt x="1440" y="4036"/>
                  </a:lnTo>
                  <a:lnTo>
                    <a:pt x="1440" y="4036"/>
                  </a:lnTo>
                  <a:lnTo>
                    <a:pt x="1440" y="4120"/>
                  </a:lnTo>
                  <a:lnTo>
                    <a:pt x="1440" y="4177"/>
                  </a:lnTo>
                  <a:lnTo>
                    <a:pt x="1411" y="4233"/>
                  </a:lnTo>
                  <a:lnTo>
                    <a:pt x="1411" y="4290"/>
                  </a:lnTo>
                  <a:lnTo>
                    <a:pt x="1411" y="4290"/>
                  </a:lnTo>
                  <a:lnTo>
                    <a:pt x="1524" y="4403"/>
                  </a:lnTo>
                  <a:lnTo>
                    <a:pt x="1637" y="4515"/>
                  </a:lnTo>
                  <a:lnTo>
                    <a:pt x="1778" y="4572"/>
                  </a:lnTo>
                  <a:lnTo>
                    <a:pt x="1919" y="4685"/>
                  </a:lnTo>
                  <a:lnTo>
                    <a:pt x="1919" y="4685"/>
                  </a:lnTo>
                  <a:lnTo>
                    <a:pt x="2117" y="4854"/>
                  </a:lnTo>
                  <a:lnTo>
                    <a:pt x="2230" y="4967"/>
                  </a:lnTo>
                  <a:lnTo>
                    <a:pt x="2286" y="5052"/>
                  </a:lnTo>
                  <a:lnTo>
                    <a:pt x="2286" y="5052"/>
                  </a:lnTo>
                  <a:lnTo>
                    <a:pt x="2315" y="5136"/>
                  </a:lnTo>
                  <a:lnTo>
                    <a:pt x="2315" y="5221"/>
                  </a:lnTo>
                  <a:lnTo>
                    <a:pt x="2315" y="5277"/>
                  </a:lnTo>
                  <a:lnTo>
                    <a:pt x="2343" y="5362"/>
                  </a:lnTo>
                  <a:lnTo>
                    <a:pt x="2343" y="5362"/>
                  </a:lnTo>
                  <a:lnTo>
                    <a:pt x="2399" y="5475"/>
                  </a:lnTo>
                  <a:lnTo>
                    <a:pt x="2484" y="5588"/>
                  </a:lnTo>
                  <a:lnTo>
                    <a:pt x="2653" y="5729"/>
                  </a:lnTo>
                  <a:lnTo>
                    <a:pt x="2653" y="5729"/>
                  </a:lnTo>
                  <a:lnTo>
                    <a:pt x="2822" y="5842"/>
                  </a:lnTo>
                  <a:lnTo>
                    <a:pt x="2907" y="5926"/>
                  </a:lnTo>
                  <a:lnTo>
                    <a:pt x="2964" y="6039"/>
                  </a:lnTo>
                  <a:lnTo>
                    <a:pt x="3048" y="6209"/>
                  </a:lnTo>
                  <a:lnTo>
                    <a:pt x="3048" y="6209"/>
                  </a:lnTo>
                  <a:lnTo>
                    <a:pt x="3133" y="6463"/>
                  </a:lnTo>
                  <a:lnTo>
                    <a:pt x="3274" y="6688"/>
                  </a:lnTo>
                  <a:lnTo>
                    <a:pt x="3443" y="6886"/>
                  </a:lnTo>
                  <a:lnTo>
                    <a:pt x="3641" y="7027"/>
                  </a:lnTo>
                  <a:lnTo>
                    <a:pt x="3641" y="7027"/>
                  </a:lnTo>
                  <a:lnTo>
                    <a:pt x="3838" y="7140"/>
                  </a:lnTo>
                  <a:lnTo>
                    <a:pt x="3923" y="7140"/>
                  </a:lnTo>
                  <a:lnTo>
                    <a:pt x="4036" y="7140"/>
                  </a:lnTo>
                  <a:lnTo>
                    <a:pt x="4036" y="7140"/>
                  </a:lnTo>
                  <a:lnTo>
                    <a:pt x="4092" y="7140"/>
                  </a:lnTo>
                  <a:lnTo>
                    <a:pt x="4149" y="7083"/>
                  </a:lnTo>
                  <a:lnTo>
                    <a:pt x="4205" y="7027"/>
                  </a:lnTo>
                  <a:lnTo>
                    <a:pt x="4290" y="6999"/>
                  </a:lnTo>
                  <a:lnTo>
                    <a:pt x="4290" y="6999"/>
                  </a:lnTo>
                  <a:lnTo>
                    <a:pt x="4346" y="7027"/>
                  </a:lnTo>
                  <a:lnTo>
                    <a:pt x="4375" y="7027"/>
                  </a:lnTo>
                  <a:lnTo>
                    <a:pt x="4487" y="7055"/>
                  </a:lnTo>
                  <a:lnTo>
                    <a:pt x="4487" y="7055"/>
                  </a:lnTo>
                  <a:lnTo>
                    <a:pt x="4572" y="7027"/>
                  </a:lnTo>
                  <a:lnTo>
                    <a:pt x="4685" y="6999"/>
                  </a:lnTo>
                  <a:lnTo>
                    <a:pt x="4798" y="6942"/>
                  </a:lnTo>
                  <a:lnTo>
                    <a:pt x="4882" y="6914"/>
                  </a:lnTo>
                  <a:lnTo>
                    <a:pt x="4939" y="6942"/>
                  </a:lnTo>
                  <a:lnTo>
                    <a:pt x="4995" y="6999"/>
                  </a:lnTo>
                  <a:lnTo>
                    <a:pt x="5080" y="7083"/>
                  </a:lnTo>
                  <a:lnTo>
                    <a:pt x="5080" y="7083"/>
                  </a:lnTo>
                  <a:lnTo>
                    <a:pt x="5249" y="7253"/>
                  </a:lnTo>
                  <a:lnTo>
                    <a:pt x="5447" y="7450"/>
                  </a:lnTo>
                  <a:lnTo>
                    <a:pt x="5616" y="7648"/>
                  </a:lnTo>
                  <a:lnTo>
                    <a:pt x="5673" y="7732"/>
                  </a:lnTo>
                  <a:lnTo>
                    <a:pt x="5673" y="7817"/>
                  </a:lnTo>
                  <a:lnTo>
                    <a:pt x="5673" y="7817"/>
                  </a:lnTo>
                  <a:lnTo>
                    <a:pt x="5729" y="7817"/>
                  </a:lnTo>
                  <a:lnTo>
                    <a:pt x="5814" y="7817"/>
                  </a:lnTo>
                  <a:lnTo>
                    <a:pt x="5870" y="7845"/>
                  </a:lnTo>
                  <a:lnTo>
                    <a:pt x="5898" y="7930"/>
                  </a:lnTo>
                  <a:lnTo>
                    <a:pt x="5898" y="7930"/>
                  </a:lnTo>
                  <a:lnTo>
                    <a:pt x="5955" y="7817"/>
                  </a:lnTo>
                  <a:lnTo>
                    <a:pt x="6011" y="7761"/>
                  </a:lnTo>
                  <a:lnTo>
                    <a:pt x="6068" y="7732"/>
                  </a:lnTo>
                  <a:lnTo>
                    <a:pt x="6152" y="7704"/>
                  </a:lnTo>
                  <a:lnTo>
                    <a:pt x="6293" y="7732"/>
                  </a:lnTo>
                  <a:lnTo>
                    <a:pt x="6463" y="7761"/>
                  </a:lnTo>
                  <a:lnTo>
                    <a:pt x="6463" y="7761"/>
                  </a:lnTo>
                  <a:lnTo>
                    <a:pt x="6519" y="7761"/>
                  </a:lnTo>
                  <a:lnTo>
                    <a:pt x="6576" y="7732"/>
                  </a:lnTo>
                  <a:lnTo>
                    <a:pt x="6632" y="7704"/>
                  </a:lnTo>
                  <a:lnTo>
                    <a:pt x="6689" y="7704"/>
                  </a:lnTo>
                  <a:lnTo>
                    <a:pt x="6689" y="7704"/>
                  </a:lnTo>
                  <a:lnTo>
                    <a:pt x="6745" y="7732"/>
                  </a:lnTo>
                  <a:lnTo>
                    <a:pt x="6830" y="7789"/>
                  </a:lnTo>
                  <a:lnTo>
                    <a:pt x="6886" y="7873"/>
                  </a:lnTo>
                  <a:lnTo>
                    <a:pt x="6971" y="7902"/>
                  </a:lnTo>
                  <a:lnTo>
                    <a:pt x="6971" y="7902"/>
                  </a:lnTo>
                  <a:lnTo>
                    <a:pt x="6971" y="7845"/>
                  </a:lnTo>
                  <a:lnTo>
                    <a:pt x="6999" y="7789"/>
                  </a:lnTo>
                  <a:lnTo>
                    <a:pt x="7084" y="7732"/>
                  </a:lnTo>
                  <a:lnTo>
                    <a:pt x="7168" y="7704"/>
                  </a:lnTo>
                  <a:lnTo>
                    <a:pt x="7394" y="7648"/>
                  </a:lnTo>
                  <a:lnTo>
                    <a:pt x="7535" y="7620"/>
                  </a:lnTo>
                  <a:lnTo>
                    <a:pt x="7535" y="7620"/>
                  </a:lnTo>
                  <a:lnTo>
                    <a:pt x="7733" y="7620"/>
                  </a:lnTo>
                  <a:lnTo>
                    <a:pt x="7874" y="7648"/>
                  </a:lnTo>
                  <a:lnTo>
                    <a:pt x="7958" y="7648"/>
                  </a:lnTo>
                  <a:lnTo>
                    <a:pt x="8015" y="7648"/>
                  </a:lnTo>
                  <a:lnTo>
                    <a:pt x="8099" y="7591"/>
                  </a:lnTo>
                  <a:lnTo>
                    <a:pt x="8184" y="7535"/>
                  </a:lnTo>
                  <a:lnTo>
                    <a:pt x="8184" y="7535"/>
                  </a:lnTo>
                  <a:lnTo>
                    <a:pt x="8325" y="7366"/>
                  </a:lnTo>
                  <a:lnTo>
                    <a:pt x="8438" y="7224"/>
                  </a:lnTo>
                  <a:lnTo>
                    <a:pt x="8579" y="7055"/>
                  </a:lnTo>
                  <a:lnTo>
                    <a:pt x="8664" y="6999"/>
                  </a:lnTo>
                  <a:lnTo>
                    <a:pt x="8777" y="6942"/>
                  </a:lnTo>
                  <a:lnTo>
                    <a:pt x="8777" y="6942"/>
                  </a:lnTo>
                  <a:lnTo>
                    <a:pt x="8890" y="6914"/>
                  </a:lnTo>
                  <a:lnTo>
                    <a:pt x="9031" y="6886"/>
                  </a:lnTo>
                  <a:lnTo>
                    <a:pt x="9341" y="6886"/>
                  </a:lnTo>
                  <a:lnTo>
                    <a:pt x="9652" y="6914"/>
                  </a:lnTo>
                  <a:lnTo>
                    <a:pt x="9906" y="6914"/>
                  </a:lnTo>
                  <a:lnTo>
                    <a:pt x="9906" y="6914"/>
                  </a:lnTo>
                  <a:lnTo>
                    <a:pt x="9849" y="6717"/>
                  </a:lnTo>
                  <a:lnTo>
                    <a:pt x="9764" y="6406"/>
                  </a:lnTo>
                  <a:lnTo>
                    <a:pt x="9708" y="6265"/>
                  </a:lnTo>
                  <a:lnTo>
                    <a:pt x="9652" y="6180"/>
                  </a:lnTo>
                  <a:lnTo>
                    <a:pt x="9595" y="6152"/>
                  </a:lnTo>
                  <a:lnTo>
                    <a:pt x="9539" y="6152"/>
                  </a:lnTo>
                  <a:lnTo>
                    <a:pt x="9482" y="6180"/>
                  </a:lnTo>
                  <a:lnTo>
                    <a:pt x="9426" y="6265"/>
                  </a:lnTo>
                  <a:lnTo>
                    <a:pt x="9426" y="6265"/>
                  </a:lnTo>
                  <a:lnTo>
                    <a:pt x="9313" y="6124"/>
                  </a:lnTo>
                  <a:lnTo>
                    <a:pt x="9228" y="5955"/>
                  </a:lnTo>
                  <a:lnTo>
                    <a:pt x="9087" y="5588"/>
                  </a:lnTo>
                  <a:lnTo>
                    <a:pt x="8946" y="5221"/>
                  </a:lnTo>
                  <a:lnTo>
                    <a:pt x="8861" y="5052"/>
                  </a:lnTo>
                  <a:lnTo>
                    <a:pt x="8749" y="4910"/>
                  </a:lnTo>
                  <a:lnTo>
                    <a:pt x="8749" y="4910"/>
                  </a:lnTo>
                  <a:lnTo>
                    <a:pt x="8523" y="4656"/>
                  </a:lnTo>
                  <a:lnTo>
                    <a:pt x="8325" y="4374"/>
                  </a:lnTo>
                  <a:lnTo>
                    <a:pt x="8325" y="4374"/>
                  </a:lnTo>
                  <a:lnTo>
                    <a:pt x="8241" y="4318"/>
                  </a:lnTo>
                  <a:lnTo>
                    <a:pt x="8156" y="4290"/>
                  </a:lnTo>
                  <a:lnTo>
                    <a:pt x="7958" y="4205"/>
                  </a:lnTo>
                  <a:lnTo>
                    <a:pt x="7761" y="4120"/>
                  </a:lnTo>
                  <a:lnTo>
                    <a:pt x="7676" y="4092"/>
                  </a:lnTo>
                  <a:lnTo>
                    <a:pt x="7648" y="4036"/>
                  </a:lnTo>
                  <a:lnTo>
                    <a:pt x="7648" y="4036"/>
                  </a:lnTo>
                  <a:lnTo>
                    <a:pt x="7620" y="3951"/>
                  </a:lnTo>
                  <a:lnTo>
                    <a:pt x="7620" y="3838"/>
                  </a:lnTo>
                  <a:lnTo>
                    <a:pt x="7648" y="3697"/>
                  </a:lnTo>
                  <a:lnTo>
                    <a:pt x="7704" y="3612"/>
                  </a:lnTo>
                  <a:lnTo>
                    <a:pt x="7704" y="3612"/>
                  </a:lnTo>
                  <a:lnTo>
                    <a:pt x="7789" y="3556"/>
                  </a:lnTo>
                  <a:lnTo>
                    <a:pt x="7874" y="3528"/>
                  </a:lnTo>
                  <a:lnTo>
                    <a:pt x="8071" y="3528"/>
                  </a:lnTo>
                  <a:lnTo>
                    <a:pt x="8269" y="3499"/>
                  </a:lnTo>
                  <a:lnTo>
                    <a:pt x="8353" y="3471"/>
                  </a:lnTo>
                  <a:lnTo>
                    <a:pt x="8438" y="3387"/>
                  </a:lnTo>
                  <a:lnTo>
                    <a:pt x="8438" y="3387"/>
                  </a:lnTo>
                  <a:lnTo>
                    <a:pt x="8466" y="3330"/>
                  </a:lnTo>
                  <a:lnTo>
                    <a:pt x="8466" y="3274"/>
                  </a:lnTo>
                  <a:lnTo>
                    <a:pt x="8466" y="3104"/>
                  </a:lnTo>
                  <a:lnTo>
                    <a:pt x="8438" y="2822"/>
                  </a:lnTo>
                  <a:lnTo>
                    <a:pt x="8438" y="2822"/>
                  </a:lnTo>
                  <a:lnTo>
                    <a:pt x="8410" y="2540"/>
                  </a:lnTo>
                  <a:lnTo>
                    <a:pt x="8410" y="2540"/>
                  </a:lnTo>
                  <a:lnTo>
                    <a:pt x="8438" y="2484"/>
                  </a:lnTo>
                  <a:lnTo>
                    <a:pt x="8438" y="2427"/>
                  </a:lnTo>
                  <a:lnTo>
                    <a:pt x="8382" y="2427"/>
                  </a:lnTo>
                  <a:lnTo>
                    <a:pt x="8325" y="2427"/>
                  </a:lnTo>
                  <a:lnTo>
                    <a:pt x="8325" y="2427"/>
                  </a:lnTo>
                  <a:lnTo>
                    <a:pt x="8269" y="2427"/>
                  </a:lnTo>
                  <a:lnTo>
                    <a:pt x="8212" y="2455"/>
                  </a:lnTo>
                  <a:lnTo>
                    <a:pt x="8212" y="2455"/>
                  </a:lnTo>
                  <a:lnTo>
                    <a:pt x="8184" y="2427"/>
                  </a:lnTo>
                  <a:lnTo>
                    <a:pt x="8156" y="2371"/>
                  </a:lnTo>
                  <a:lnTo>
                    <a:pt x="8212" y="2230"/>
                  </a:lnTo>
                  <a:lnTo>
                    <a:pt x="8241" y="2117"/>
                  </a:lnTo>
                  <a:lnTo>
                    <a:pt x="8269" y="2004"/>
                  </a:lnTo>
                  <a:lnTo>
                    <a:pt x="8269" y="2004"/>
                  </a:lnTo>
                  <a:lnTo>
                    <a:pt x="8241" y="1891"/>
                  </a:lnTo>
                  <a:lnTo>
                    <a:pt x="8156" y="1778"/>
                  </a:lnTo>
                  <a:lnTo>
                    <a:pt x="7958" y="1552"/>
                  </a:lnTo>
                  <a:lnTo>
                    <a:pt x="7958" y="1552"/>
                  </a:lnTo>
                  <a:lnTo>
                    <a:pt x="7789" y="1439"/>
                  </a:lnTo>
                  <a:lnTo>
                    <a:pt x="7704" y="1383"/>
                  </a:lnTo>
                  <a:lnTo>
                    <a:pt x="7676" y="1327"/>
                  </a:lnTo>
                  <a:lnTo>
                    <a:pt x="7676" y="1327"/>
                  </a:lnTo>
                  <a:lnTo>
                    <a:pt x="7620" y="1214"/>
                  </a:lnTo>
                  <a:lnTo>
                    <a:pt x="7620" y="1073"/>
                  </a:lnTo>
                  <a:lnTo>
                    <a:pt x="7592" y="762"/>
                  </a:lnTo>
                  <a:lnTo>
                    <a:pt x="7592" y="762"/>
                  </a:lnTo>
                  <a:lnTo>
                    <a:pt x="7592" y="565"/>
                  </a:lnTo>
                  <a:lnTo>
                    <a:pt x="7620" y="395"/>
                  </a:lnTo>
                  <a:lnTo>
                    <a:pt x="7648" y="198"/>
                  </a:lnTo>
                  <a:lnTo>
                    <a:pt x="7676" y="0"/>
                  </a:lnTo>
                  <a:lnTo>
                    <a:pt x="7676" y="0"/>
                  </a:lnTo>
                  <a:lnTo>
                    <a:pt x="7422" y="0"/>
                  </a:lnTo>
                  <a:lnTo>
                    <a:pt x="7422" y="0"/>
                  </a:lnTo>
                  <a:lnTo>
                    <a:pt x="7309" y="29"/>
                  </a:lnTo>
                  <a:lnTo>
                    <a:pt x="7309" y="29"/>
                  </a:lnTo>
                  <a:lnTo>
                    <a:pt x="7309" y="29"/>
                  </a:lnTo>
                  <a:lnTo>
                    <a:pt x="7309" y="57"/>
                  </a:lnTo>
                  <a:lnTo>
                    <a:pt x="7281" y="85"/>
                  </a:lnTo>
                  <a:lnTo>
                    <a:pt x="7281" y="85"/>
                  </a:lnTo>
                  <a:lnTo>
                    <a:pt x="7196" y="170"/>
                  </a:lnTo>
                  <a:lnTo>
                    <a:pt x="7140" y="198"/>
                  </a:lnTo>
                  <a:lnTo>
                    <a:pt x="7084" y="254"/>
                  </a:lnTo>
                  <a:lnTo>
                    <a:pt x="7084" y="254"/>
                  </a:lnTo>
                  <a:lnTo>
                    <a:pt x="6999" y="254"/>
                  </a:lnTo>
                  <a:lnTo>
                    <a:pt x="6914" y="226"/>
                  </a:lnTo>
                  <a:lnTo>
                    <a:pt x="6830" y="226"/>
                  </a:lnTo>
                  <a:lnTo>
                    <a:pt x="6773" y="254"/>
                  </a:lnTo>
                  <a:lnTo>
                    <a:pt x="6773" y="254"/>
                  </a:lnTo>
                  <a:lnTo>
                    <a:pt x="6830" y="254"/>
                  </a:lnTo>
                  <a:lnTo>
                    <a:pt x="6858" y="282"/>
                  </a:lnTo>
                  <a:lnTo>
                    <a:pt x="6942" y="452"/>
                  </a:lnTo>
                  <a:lnTo>
                    <a:pt x="6999" y="734"/>
                  </a:lnTo>
                  <a:lnTo>
                    <a:pt x="6999" y="734"/>
                  </a:lnTo>
                  <a:lnTo>
                    <a:pt x="6999" y="875"/>
                  </a:lnTo>
                  <a:lnTo>
                    <a:pt x="6999" y="988"/>
                  </a:lnTo>
                  <a:lnTo>
                    <a:pt x="6971" y="1073"/>
                  </a:lnTo>
                  <a:lnTo>
                    <a:pt x="6942" y="1157"/>
                  </a:lnTo>
                  <a:lnTo>
                    <a:pt x="6801" y="1327"/>
                  </a:lnTo>
                  <a:lnTo>
                    <a:pt x="6632" y="1524"/>
                  </a:lnTo>
                  <a:lnTo>
                    <a:pt x="6632" y="1524"/>
                  </a:lnTo>
                  <a:lnTo>
                    <a:pt x="6463" y="1778"/>
                  </a:lnTo>
                  <a:lnTo>
                    <a:pt x="6293" y="2060"/>
                  </a:lnTo>
                  <a:lnTo>
                    <a:pt x="6181" y="2173"/>
                  </a:lnTo>
                  <a:lnTo>
                    <a:pt x="6068" y="2258"/>
                  </a:lnTo>
                  <a:lnTo>
                    <a:pt x="5927" y="2286"/>
                  </a:lnTo>
                  <a:lnTo>
                    <a:pt x="5757" y="2258"/>
                  </a:lnTo>
                  <a:lnTo>
                    <a:pt x="5757" y="2258"/>
                  </a:lnTo>
                  <a:lnTo>
                    <a:pt x="5673" y="2230"/>
                  </a:lnTo>
                  <a:lnTo>
                    <a:pt x="5588" y="2173"/>
                  </a:lnTo>
                  <a:lnTo>
                    <a:pt x="5447" y="2004"/>
                  </a:lnTo>
                  <a:lnTo>
                    <a:pt x="5278" y="1835"/>
                  </a:lnTo>
                  <a:lnTo>
                    <a:pt x="5193" y="1806"/>
                  </a:lnTo>
                  <a:lnTo>
                    <a:pt x="5108" y="1778"/>
                  </a:lnTo>
                  <a:lnTo>
                    <a:pt x="5108" y="1778"/>
                  </a:lnTo>
                  <a:lnTo>
                    <a:pt x="4995" y="1806"/>
                  </a:lnTo>
                  <a:lnTo>
                    <a:pt x="4939" y="1891"/>
                  </a:lnTo>
                  <a:lnTo>
                    <a:pt x="4826" y="2032"/>
                  </a:lnTo>
                  <a:lnTo>
                    <a:pt x="4826" y="2032"/>
                  </a:lnTo>
                  <a:lnTo>
                    <a:pt x="4826" y="2145"/>
                  </a:lnTo>
                  <a:lnTo>
                    <a:pt x="4826" y="2258"/>
                  </a:lnTo>
                  <a:lnTo>
                    <a:pt x="4826" y="2258"/>
                  </a:lnTo>
                  <a:lnTo>
                    <a:pt x="4741" y="2286"/>
                  </a:lnTo>
                  <a:lnTo>
                    <a:pt x="4657" y="2286"/>
                  </a:lnTo>
                  <a:lnTo>
                    <a:pt x="4657" y="2286"/>
                  </a:lnTo>
                  <a:lnTo>
                    <a:pt x="4459" y="2371"/>
                  </a:lnTo>
                  <a:lnTo>
                    <a:pt x="4346" y="2399"/>
                  </a:lnTo>
                  <a:lnTo>
                    <a:pt x="4262" y="2455"/>
                  </a:lnTo>
                  <a:lnTo>
                    <a:pt x="4262" y="2455"/>
                  </a:lnTo>
                  <a:lnTo>
                    <a:pt x="4205" y="2512"/>
                  </a:lnTo>
                  <a:lnTo>
                    <a:pt x="4177" y="2568"/>
                  </a:lnTo>
                  <a:lnTo>
                    <a:pt x="4177" y="2596"/>
                  </a:lnTo>
                  <a:lnTo>
                    <a:pt x="4092" y="2653"/>
                  </a:lnTo>
                  <a:lnTo>
                    <a:pt x="4092" y="2653"/>
                  </a:lnTo>
                  <a:lnTo>
                    <a:pt x="4008" y="2681"/>
                  </a:lnTo>
                  <a:lnTo>
                    <a:pt x="3895" y="2681"/>
                  </a:lnTo>
                  <a:lnTo>
                    <a:pt x="3782" y="2681"/>
                  </a:lnTo>
                  <a:lnTo>
                    <a:pt x="3697" y="2681"/>
                  </a:lnTo>
                  <a:lnTo>
                    <a:pt x="3697" y="2681"/>
                  </a:lnTo>
                  <a:lnTo>
                    <a:pt x="3641" y="2625"/>
                  </a:lnTo>
                  <a:lnTo>
                    <a:pt x="3584" y="2540"/>
                  </a:lnTo>
                  <a:lnTo>
                    <a:pt x="3556" y="2455"/>
                  </a:lnTo>
                  <a:lnTo>
                    <a:pt x="3500" y="2399"/>
                  </a:lnTo>
                  <a:lnTo>
                    <a:pt x="3500" y="2399"/>
                  </a:lnTo>
                  <a:lnTo>
                    <a:pt x="3330" y="2343"/>
                  </a:lnTo>
                  <a:lnTo>
                    <a:pt x="3189" y="2371"/>
                  </a:lnTo>
                  <a:lnTo>
                    <a:pt x="3020" y="2399"/>
                  </a:lnTo>
                  <a:lnTo>
                    <a:pt x="2851" y="2455"/>
                  </a:lnTo>
                  <a:lnTo>
                    <a:pt x="2681" y="2484"/>
                  </a:lnTo>
                  <a:lnTo>
                    <a:pt x="2540" y="2512"/>
                  </a:lnTo>
                  <a:lnTo>
                    <a:pt x="2399" y="2512"/>
                  </a:lnTo>
                  <a:lnTo>
                    <a:pt x="2258" y="2427"/>
                  </a:lnTo>
                  <a:lnTo>
                    <a:pt x="2258" y="2427"/>
                  </a:lnTo>
                  <a:lnTo>
                    <a:pt x="2202" y="2343"/>
                  </a:lnTo>
                  <a:lnTo>
                    <a:pt x="2117" y="2201"/>
                  </a:lnTo>
                  <a:lnTo>
                    <a:pt x="1976" y="1947"/>
                  </a:lnTo>
                  <a:lnTo>
                    <a:pt x="1976" y="1947"/>
                  </a:lnTo>
                  <a:lnTo>
                    <a:pt x="1891" y="1806"/>
                  </a:lnTo>
                  <a:lnTo>
                    <a:pt x="1863" y="1722"/>
                  </a:lnTo>
                  <a:lnTo>
                    <a:pt x="1835" y="1722"/>
                  </a:lnTo>
                  <a:lnTo>
                    <a:pt x="1778" y="1722"/>
                  </a:lnTo>
                  <a:lnTo>
                    <a:pt x="1581" y="1778"/>
                  </a:lnTo>
                  <a:lnTo>
                    <a:pt x="1581" y="1778"/>
                  </a:lnTo>
                  <a:lnTo>
                    <a:pt x="1383" y="1835"/>
                  </a:lnTo>
                  <a:lnTo>
                    <a:pt x="1299" y="1919"/>
                  </a:lnTo>
                  <a:lnTo>
                    <a:pt x="1073" y="2230"/>
                  </a:lnTo>
                  <a:lnTo>
                    <a:pt x="1073" y="2230"/>
                  </a:lnTo>
                  <a:lnTo>
                    <a:pt x="960" y="2371"/>
                  </a:lnTo>
                  <a:lnTo>
                    <a:pt x="875" y="2427"/>
                  </a:lnTo>
                  <a:lnTo>
                    <a:pt x="819" y="2484"/>
                  </a:lnTo>
                  <a:lnTo>
                    <a:pt x="819" y="2484"/>
                  </a:lnTo>
                  <a:lnTo>
                    <a:pt x="706" y="2512"/>
                  </a:lnTo>
                  <a:lnTo>
                    <a:pt x="621" y="2512"/>
                  </a:lnTo>
                  <a:lnTo>
                    <a:pt x="424" y="2540"/>
                  </a:lnTo>
                  <a:lnTo>
                    <a:pt x="424" y="2540"/>
                  </a:lnTo>
                  <a:lnTo>
                    <a:pt x="254" y="2568"/>
                  </a:lnTo>
                  <a:lnTo>
                    <a:pt x="226" y="2568"/>
                  </a:lnTo>
                  <a:lnTo>
                    <a:pt x="170" y="2625"/>
                  </a:lnTo>
                  <a:lnTo>
                    <a:pt x="170" y="2625"/>
                  </a:lnTo>
                  <a:lnTo>
                    <a:pt x="113" y="2681"/>
                  </a:lnTo>
                  <a:lnTo>
                    <a:pt x="57" y="2794"/>
                  </a:lnTo>
                  <a:lnTo>
                    <a:pt x="29" y="2907"/>
                  </a:lnTo>
                  <a:lnTo>
                    <a:pt x="1" y="2992"/>
                  </a:lnTo>
                  <a:lnTo>
                    <a:pt x="1" y="2992"/>
                  </a:lnTo>
                  <a:lnTo>
                    <a:pt x="57" y="2992"/>
                  </a:lnTo>
                  <a:lnTo>
                    <a:pt x="85" y="2992"/>
                  </a:lnTo>
                  <a:lnTo>
                    <a:pt x="85" y="3048"/>
                  </a:lnTo>
                  <a:lnTo>
                    <a:pt x="29" y="3217"/>
                  </a:lnTo>
                  <a:lnTo>
                    <a:pt x="29" y="3217"/>
                  </a:lnTo>
                  <a:lnTo>
                    <a:pt x="198" y="3217"/>
                  </a:lnTo>
                  <a:lnTo>
                    <a:pt x="367" y="3217"/>
                  </a:lnTo>
                  <a:lnTo>
                    <a:pt x="452" y="3246"/>
                  </a:lnTo>
                  <a:lnTo>
                    <a:pt x="508" y="3274"/>
                  </a:lnTo>
                  <a:lnTo>
                    <a:pt x="565" y="3330"/>
                  </a:lnTo>
                  <a:lnTo>
                    <a:pt x="621" y="3387"/>
                  </a:lnTo>
                  <a:lnTo>
                    <a:pt x="621" y="3387"/>
                  </a:lnTo>
                  <a:close/>
                </a:path>
              </a:pathLst>
            </a:custGeom>
            <a:solidFill>
              <a:srgbClr val="666666"/>
            </a:solidFill>
            <a:ln w="14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6"/>
            <p:cNvSpPr/>
            <p:nvPr/>
          </p:nvSpPr>
          <p:spPr>
            <a:xfrm>
              <a:off x="4347575" y="1878975"/>
              <a:ext cx="128425" cy="55050"/>
            </a:xfrm>
            <a:custGeom>
              <a:avLst/>
              <a:gdLst/>
              <a:ahLst/>
              <a:cxnLst/>
              <a:rect l="l" t="t" r="r" b="b"/>
              <a:pathLst>
                <a:path w="5137" h="2202" extrusionOk="0">
                  <a:moveTo>
                    <a:pt x="0" y="198"/>
                  </a:moveTo>
                  <a:lnTo>
                    <a:pt x="0" y="198"/>
                  </a:lnTo>
                  <a:lnTo>
                    <a:pt x="28" y="85"/>
                  </a:lnTo>
                  <a:lnTo>
                    <a:pt x="85" y="28"/>
                  </a:lnTo>
                  <a:lnTo>
                    <a:pt x="198" y="0"/>
                  </a:lnTo>
                  <a:lnTo>
                    <a:pt x="311" y="0"/>
                  </a:lnTo>
                  <a:lnTo>
                    <a:pt x="565" y="57"/>
                  </a:lnTo>
                  <a:lnTo>
                    <a:pt x="734" y="113"/>
                  </a:lnTo>
                  <a:lnTo>
                    <a:pt x="734" y="113"/>
                  </a:lnTo>
                  <a:lnTo>
                    <a:pt x="1044" y="198"/>
                  </a:lnTo>
                  <a:lnTo>
                    <a:pt x="1327" y="254"/>
                  </a:lnTo>
                  <a:lnTo>
                    <a:pt x="1891" y="367"/>
                  </a:lnTo>
                  <a:lnTo>
                    <a:pt x="1891" y="367"/>
                  </a:lnTo>
                  <a:lnTo>
                    <a:pt x="2032" y="395"/>
                  </a:lnTo>
                  <a:lnTo>
                    <a:pt x="2145" y="452"/>
                  </a:lnTo>
                  <a:lnTo>
                    <a:pt x="2371" y="593"/>
                  </a:lnTo>
                  <a:lnTo>
                    <a:pt x="2596" y="706"/>
                  </a:lnTo>
                  <a:lnTo>
                    <a:pt x="2794" y="819"/>
                  </a:lnTo>
                  <a:lnTo>
                    <a:pt x="2794" y="819"/>
                  </a:lnTo>
                  <a:lnTo>
                    <a:pt x="2879" y="819"/>
                  </a:lnTo>
                  <a:lnTo>
                    <a:pt x="2991" y="819"/>
                  </a:lnTo>
                  <a:lnTo>
                    <a:pt x="3217" y="762"/>
                  </a:lnTo>
                  <a:lnTo>
                    <a:pt x="3302" y="734"/>
                  </a:lnTo>
                  <a:lnTo>
                    <a:pt x="3415" y="734"/>
                  </a:lnTo>
                  <a:lnTo>
                    <a:pt x="3471" y="762"/>
                  </a:lnTo>
                  <a:lnTo>
                    <a:pt x="3556" y="847"/>
                  </a:lnTo>
                  <a:lnTo>
                    <a:pt x="3556" y="847"/>
                  </a:lnTo>
                  <a:lnTo>
                    <a:pt x="3584" y="790"/>
                  </a:lnTo>
                  <a:lnTo>
                    <a:pt x="3669" y="762"/>
                  </a:lnTo>
                  <a:lnTo>
                    <a:pt x="3753" y="790"/>
                  </a:lnTo>
                  <a:lnTo>
                    <a:pt x="3894" y="819"/>
                  </a:lnTo>
                  <a:lnTo>
                    <a:pt x="4120" y="903"/>
                  </a:lnTo>
                  <a:lnTo>
                    <a:pt x="4261" y="1016"/>
                  </a:lnTo>
                  <a:lnTo>
                    <a:pt x="4261" y="1016"/>
                  </a:lnTo>
                  <a:lnTo>
                    <a:pt x="4290" y="1073"/>
                  </a:lnTo>
                  <a:lnTo>
                    <a:pt x="4290" y="1157"/>
                  </a:lnTo>
                  <a:lnTo>
                    <a:pt x="4318" y="1242"/>
                  </a:lnTo>
                  <a:lnTo>
                    <a:pt x="4402" y="1327"/>
                  </a:lnTo>
                  <a:lnTo>
                    <a:pt x="4402" y="1327"/>
                  </a:lnTo>
                  <a:lnTo>
                    <a:pt x="4544" y="1383"/>
                  </a:lnTo>
                  <a:lnTo>
                    <a:pt x="4628" y="1411"/>
                  </a:lnTo>
                  <a:lnTo>
                    <a:pt x="4741" y="1468"/>
                  </a:lnTo>
                  <a:lnTo>
                    <a:pt x="4798" y="1552"/>
                  </a:lnTo>
                  <a:lnTo>
                    <a:pt x="4798" y="1552"/>
                  </a:lnTo>
                  <a:lnTo>
                    <a:pt x="4798" y="1581"/>
                  </a:lnTo>
                  <a:lnTo>
                    <a:pt x="4769" y="1665"/>
                  </a:lnTo>
                  <a:lnTo>
                    <a:pt x="4769" y="1722"/>
                  </a:lnTo>
                  <a:lnTo>
                    <a:pt x="4798" y="1806"/>
                  </a:lnTo>
                  <a:lnTo>
                    <a:pt x="4798" y="1806"/>
                  </a:lnTo>
                  <a:lnTo>
                    <a:pt x="4882" y="1891"/>
                  </a:lnTo>
                  <a:lnTo>
                    <a:pt x="4995" y="1947"/>
                  </a:lnTo>
                  <a:lnTo>
                    <a:pt x="5108" y="2004"/>
                  </a:lnTo>
                  <a:lnTo>
                    <a:pt x="5136" y="2060"/>
                  </a:lnTo>
                  <a:lnTo>
                    <a:pt x="5136" y="2089"/>
                  </a:lnTo>
                  <a:lnTo>
                    <a:pt x="5136" y="2089"/>
                  </a:lnTo>
                  <a:lnTo>
                    <a:pt x="5108" y="2145"/>
                  </a:lnTo>
                  <a:lnTo>
                    <a:pt x="5080" y="2173"/>
                  </a:lnTo>
                  <a:lnTo>
                    <a:pt x="4995" y="2201"/>
                  </a:lnTo>
                  <a:lnTo>
                    <a:pt x="4854" y="2201"/>
                  </a:lnTo>
                  <a:lnTo>
                    <a:pt x="4713" y="2145"/>
                  </a:lnTo>
                  <a:lnTo>
                    <a:pt x="4431" y="2032"/>
                  </a:lnTo>
                  <a:lnTo>
                    <a:pt x="4261" y="1947"/>
                  </a:lnTo>
                  <a:lnTo>
                    <a:pt x="4261" y="1947"/>
                  </a:lnTo>
                  <a:lnTo>
                    <a:pt x="4148" y="1947"/>
                  </a:lnTo>
                  <a:lnTo>
                    <a:pt x="4064" y="1976"/>
                  </a:lnTo>
                  <a:lnTo>
                    <a:pt x="3979" y="2004"/>
                  </a:lnTo>
                  <a:lnTo>
                    <a:pt x="3866" y="2060"/>
                  </a:lnTo>
                  <a:lnTo>
                    <a:pt x="3866" y="2060"/>
                  </a:lnTo>
                  <a:lnTo>
                    <a:pt x="3612" y="2089"/>
                  </a:lnTo>
                  <a:lnTo>
                    <a:pt x="3330" y="2117"/>
                  </a:lnTo>
                  <a:lnTo>
                    <a:pt x="3330" y="2117"/>
                  </a:lnTo>
                  <a:lnTo>
                    <a:pt x="3020" y="2173"/>
                  </a:lnTo>
                  <a:lnTo>
                    <a:pt x="2850" y="2173"/>
                  </a:lnTo>
                  <a:lnTo>
                    <a:pt x="2709" y="2145"/>
                  </a:lnTo>
                  <a:lnTo>
                    <a:pt x="2709" y="2145"/>
                  </a:lnTo>
                  <a:lnTo>
                    <a:pt x="2625" y="2117"/>
                  </a:lnTo>
                  <a:lnTo>
                    <a:pt x="2596" y="2089"/>
                  </a:lnTo>
                  <a:lnTo>
                    <a:pt x="2540" y="2032"/>
                  </a:lnTo>
                  <a:lnTo>
                    <a:pt x="2540" y="2032"/>
                  </a:lnTo>
                  <a:lnTo>
                    <a:pt x="2427" y="1919"/>
                  </a:lnTo>
                  <a:lnTo>
                    <a:pt x="2286" y="1863"/>
                  </a:lnTo>
                  <a:lnTo>
                    <a:pt x="2286" y="1863"/>
                  </a:lnTo>
                  <a:lnTo>
                    <a:pt x="2201" y="1835"/>
                  </a:lnTo>
                  <a:lnTo>
                    <a:pt x="2088" y="1863"/>
                  </a:lnTo>
                  <a:lnTo>
                    <a:pt x="2088" y="1863"/>
                  </a:lnTo>
                  <a:lnTo>
                    <a:pt x="1919" y="1863"/>
                  </a:lnTo>
                  <a:lnTo>
                    <a:pt x="1693" y="1863"/>
                  </a:lnTo>
                  <a:lnTo>
                    <a:pt x="1693" y="1863"/>
                  </a:lnTo>
                  <a:lnTo>
                    <a:pt x="1327" y="1863"/>
                  </a:lnTo>
                  <a:lnTo>
                    <a:pt x="1327" y="1863"/>
                  </a:lnTo>
                  <a:lnTo>
                    <a:pt x="1327" y="1778"/>
                  </a:lnTo>
                  <a:lnTo>
                    <a:pt x="1355" y="1665"/>
                  </a:lnTo>
                  <a:lnTo>
                    <a:pt x="1411" y="1524"/>
                  </a:lnTo>
                  <a:lnTo>
                    <a:pt x="1411" y="1411"/>
                  </a:lnTo>
                  <a:lnTo>
                    <a:pt x="1411" y="1411"/>
                  </a:lnTo>
                  <a:lnTo>
                    <a:pt x="1355" y="1242"/>
                  </a:lnTo>
                  <a:lnTo>
                    <a:pt x="1270" y="1044"/>
                  </a:lnTo>
                  <a:lnTo>
                    <a:pt x="1157" y="875"/>
                  </a:lnTo>
                  <a:lnTo>
                    <a:pt x="1044" y="734"/>
                  </a:lnTo>
                  <a:lnTo>
                    <a:pt x="1044" y="734"/>
                  </a:lnTo>
                  <a:lnTo>
                    <a:pt x="931" y="649"/>
                  </a:lnTo>
                  <a:lnTo>
                    <a:pt x="790" y="565"/>
                  </a:lnTo>
                  <a:lnTo>
                    <a:pt x="536" y="452"/>
                  </a:lnTo>
                  <a:lnTo>
                    <a:pt x="536" y="452"/>
                  </a:lnTo>
                  <a:lnTo>
                    <a:pt x="282" y="311"/>
                  </a:lnTo>
                  <a:lnTo>
                    <a:pt x="113" y="226"/>
                  </a:lnTo>
                  <a:lnTo>
                    <a:pt x="0" y="198"/>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6"/>
            <p:cNvSpPr/>
            <p:nvPr/>
          </p:nvSpPr>
          <p:spPr>
            <a:xfrm>
              <a:off x="4347575" y="1878975"/>
              <a:ext cx="128425" cy="55050"/>
            </a:xfrm>
            <a:custGeom>
              <a:avLst/>
              <a:gdLst/>
              <a:ahLst/>
              <a:cxnLst/>
              <a:rect l="l" t="t" r="r" b="b"/>
              <a:pathLst>
                <a:path w="5137" h="2202" fill="none" extrusionOk="0">
                  <a:moveTo>
                    <a:pt x="0" y="198"/>
                  </a:moveTo>
                  <a:lnTo>
                    <a:pt x="0" y="198"/>
                  </a:lnTo>
                  <a:lnTo>
                    <a:pt x="28" y="85"/>
                  </a:lnTo>
                  <a:lnTo>
                    <a:pt x="85" y="28"/>
                  </a:lnTo>
                  <a:lnTo>
                    <a:pt x="198" y="0"/>
                  </a:lnTo>
                  <a:lnTo>
                    <a:pt x="311" y="0"/>
                  </a:lnTo>
                  <a:lnTo>
                    <a:pt x="565" y="57"/>
                  </a:lnTo>
                  <a:lnTo>
                    <a:pt x="734" y="113"/>
                  </a:lnTo>
                  <a:lnTo>
                    <a:pt x="734" y="113"/>
                  </a:lnTo>
                  <a:lnTo>
                    <a:pt x="1044" y="198"/>
                  </a:lnTo>
                  <a:lnTo>
                    <a:pt x="1327" y="254"/>
                  </a:lnTo>
                  <a:lnTo>
                    <a:pt x="1891" y="367"/>
                  </a:lnTo>
                  <a:lnTo>
                    <a:pt x="1891" y="367"/>
                  </a:lnTo>
                  <a:lnTo>
                    <a:pt x="2032" y="395"/>
                  </a:lnTo>
                  <a:lnTo>
                    <a:pt x="2145" y="452"/>
                  </a:lnTo>
                  <a:lnTo>
                    <a:pt x="2371" y="593"/>
                  </a:lnTo>
                  <a:lnTo>
                    <a:pt x="2596" y="706"/>
                  </a:lnTo>
                  <a:lnTo>
                    <a:pt x="2794" y="819"/>
                  </a:lnTo>
                  <a:lnTo>
                    <a:pt x="2794" y="819"/>
                  </a:lnTo>
                  <a:lnTo>
                    <a:pt x="2879" y="819"/>
                  </a:lnTo>
                  <a:lnTo>
                    <a:pt x="2991" y="819"/>
                  </a:lnTo>
                  <a:lnTo>
                    <a:pt x="3217" y="762"/>
                  </a:lnTo>
                  <a:lnTo>
                    <a:pt x="3302" y="734"/>
                  </a:lnTo>
                  <a:lnTo>
                    <a:pt x="3415" y="734"/>
                  </a:lnTo>
                  <a:lnTo>
                    <a:pt x="3471" y="762"/>
                  </a:lnTo>
                  <a:lnTo>
                    <a:pt x="3556" y="847"/>
                  </a:lnTo>
                  <a:lnTo>
                    <a:pt x="3556" y="847"/>
                  </a:lnTo>
                  <a:lnTo>
                    <a:pt x="3584" y="790"/>
                  </a:lnTo>
                  <a:lnTo>
                    <a:pt x="3669" y="762"/>
                  </a:lnTo>
                  <a:lnTo>
                    <a:pt x="3753" y="790"/>
                  </a:lnTo>
                  <a:lnTo>
                    <a:pt x="3894" y="819"/>
                  </a:lnTo>
                  <a:lnTo>
                    <a:pt x="4120" y="903"/>
                  </a:lnTo>
                  <a:lnTo>
                    <a:pt x="4261" y="1016"/>
                  </a:lnTo>
                  <a:lnTo>
                    <a:pt x="4261" y="1016"/>
                  </a:lnTo>
                  <a:lnTo>
                    <a:pt x="4290" y="1073"/>
                  </a:lnTo>
                  <a:lnTo>
                    <a:pt x="4290" y="1157"/>
                  </a:lnTo>
                  <a:lnTo>
                    <a:pt x="4318" y="1242"/>
                  </a:lnTo>
                  <a:lnTo>
                    <a:pt x="4402" y="1327"/>
                  </a:lnTo>
                  <a:lnTo>
                    <a:pt x="4402" y="1327"/>
                  </a:lnTo>
                  <a:lnTo>
                    <a:pt x="4544" y="1383"/>
                  </a:lnTo>
                  <a:lnTo>
                    <a:pt x="4628" y="1411"/>
                  </a:lnTo>
                  <a:lnTo>
                    <a:pt x="4741" y="1468"/>
                  </a:lnTo>
                  <a:lnTo>
                    <a:pt x="4798" y="1552"/>
                  </a:lnTo>
                  <a:lnTo>
                    <a:pt x="4798" y="1552"/>
                  </a:lnTo>
                  <a:lnTo>
                    <a:pt x="4798" y="1581"/>
                  </a:lnTo>
                  <a:lnTo>
                    <a:pt x="4769" y="1665"/>
                  </a:lnTo>
                  <a:lnTo>
                    <a:pt x="4769" y="1722"/>
                  </a:lnTo>
                  <a:lnTo>
                    <a:pt x="4798" y="1806"/>
                  </a:lnTo>
                  <a:lnTo>
                    <a:pt x="4798" y="1806"/>
                  </a:lnTo>
                  <a:lnTo>
                    <a:pt x="4882" y="1891"/>
                  </a:lnTo>
                  <a:lnTo>
                    <a:pt x="4995" y="1947"/>
                  </a:lnTo>
                  <a:lnTo>
                    <a:pt x="5108" y="2004"/>
                  </a:lnTo>
                  <a:lnTo>
                    <a:pt x="5136" y="2060"/>
                  </a:lnTo>
                  <a:lnTo>
                    <a:pt x="5136" y="2089"/>
                  </a:lnTo>
                  <a:lnTo>
                    <a:pt x="5136" y="2089"/>
                  </a:lnTo>
                  <a:lnTo>
                    <a:pt x="5108" y="2145"/>
                  </a:lnTo>
                  <a:lnTo>
                    <a:pt x="5080" y="2173"/>
                  </a:lnTo>
                  <a:lnTo>
                    <a:pt x="4995" y="2201"/>
                  </a:lnTo>
                  <a:lnTo>
                    <a:pt x="4854" y="2201"/>
                  </a:lnTo>
                  <a:lnTo>
                    <a:pt x="4713" y="2145"/>
                  </a:lnTo>
                  <a:lnTo>
                    <a:pt x="4431" y="2032"/>
                  </a:lnTo>
                  <a:lnTo>
                    <a:pt x="4261" y="1947"/>
                  </a:lnTo>
                  <a:lnTo>
                    <a:pt x="4261" y="1947"/>
                  </a:lnTo>
                  <a:lnTo>
                    <a:pt x="4148" y="1947"/>
                  </a:lnTo>
                  <a:lnTo>
                    <a:pt x="4064" y="1976"/>
                  </a:lnTo>
                  <a:lnTo>
                    <a:pt x="3979" y="2004"/>
                  </a:lnTo>
                  <a:lnTo>
                    <a:pt x="3866" y="2060"/>
                  </a:lnTo>
                  <a:lnTo>
                    <a:pt x="3866" y="2060"/>
                  </a:lnTo>
                  <a:lnTo>
                    <a:pt x="3612" y="2089"/>
                  </a:lnTo>
                  <a:lnTo>
                    <a:pt x="3330" y="2117"/>
                  </a:lnTo>
                  <a:lnTo>
                    <a:pt x="3330" y="2117"/>
                  </a:lnTo>
                  <a:lnTo>
                    <a:pt x="3020" y="2173"/>
                  </a:lnTo>
                  <a:lnTo>
                    <a:pt x="2850" y="2173"/>
                  </a:lnTo>
                  <a:lnTo>
                    <a:pt x="2709" y="2145"/>
                  </a:lnTo>
                  <a:lnTo>
                    <a:pt x="2709" y="2145"/>
                  </a:lnTo>
                  <a:lnTo>
                    <a:pt x="2625" y="2117"/>
                  </a:lnTo>
                  <a:lnTo>
                    <a:pt x="2596" y="2089"/>
                  </a:lnTo>
                  <a:lnTo>
                    <a:pt x="2540" y="2032"/>
                  </a:lnTo>
                  <a:lnTo>
                    <a:pt x="2540" y="2032"/>
                  </a:lnTo>
                  <a:lnTo>
                    <a:pt x="2427" y="1919"/>
                  </a:lnTo>
                  <a:lnTo>
                    <a:pt x="2286" y="1863"/>
                  </a:lnTo>
                  <a:lnTo>
                    <a:pt x="2286" y="1863"/>
                  </a:lnTo>
                  <a:lnTo>
                    <a:pt x="2201" y="1835"/>
                  </a:lnTo>
                  <a:lnTo>
                    <a:pt x="2088" y="1863"/>
                  </a:lnTo>
                  <a:lnTo>
                    <a:pt x="2088" y="1863"/>
                  </a:lnTo>
                  <a:lnTo>
                    <a:pt x="1919" y="1863"/>
                  </a:lnTo>
                  <a:lnTo>
                    <a:pt x="1693" y="1863"/>
                  </a:lnTo>
                  <a:lnTo>
                    <a:pt x="1693" y="1863"/>
                  </a:lnTo>
                  <a:lnTo>
                    <a:pt x="1327" y="1863"/>
                  </a:lnTo>
                  <a:lnTo>
                    <a:pt x="1327" y="1863"/>
                  </a:lnTo>
                  <a:lnTo>
                    <a:pt x="1327" y="1778"/>
                  </a:lnTo>
                  <a:lnTo>
                    <a:pt x="1355" y="1665"/>
                  </a:lnTo>
                  <a:lnTo>
                    <a:pt x="1411" y="1524"/>
                  </a:lnTo>
                  <a:lnTo>
                    <a:pt x="1411" y="1411"/>
                  </a:lnTo>
                  <a:lnTo>
                    <a:pt x="1411" y="1411"/>
                  </a:lnTo>
                  <a:lnTo>
                    <a:pt x="1355" y="1242"/>
                  </a:lnTo>
                  <a:lnTo>
                    <a:pt x="1270" y="1044"/>
                  </a:lnTo>
                  <a:lnTo>
                    <a:pt x="1157" y="875"/>
                  </a:lnTo>
                  <a:lnTo>
                    <a:pt x="1044" y="734"/>
                  </a:lnTo>
                  <a:lnTo>
                    <a:pt x="1044" y="734"/>
                  </a:lnTo>
                  <a:lnTo>
                    <a:pt x="931" y="649"/>
                  </a:lnTo>
                  <a:lnTo>
                    <a:pt x="790" y="565"/>
                  </a:lnTo>
                  <a:lnTo>
                    <a:pt x="536" y="452"/>
                  </a:lnTo>
                  <a:lnTo>
                    <a:pt x="536" y="452"/>
                  </a:lnTo>
                  <a:lnTo>
                    <a:pt x="282" y="311"/>
                  </a:lnTo>
                  <a:lnTo>
                    <a:pt x="113" y="226"/>
                  </a:lnTo>
                  <a:lnTo>
                    <a:pt x="0" y="198"/>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6"/>
            <p:cNvSpPr/>
            <p:nvPr/>
          </p:nvSpPr>
          <p:spPr>
            <a:xfrm>
              <a:off x="1999000" y="2858875"/>
              <a:ext cx="260350" cy="409925"/>
            </a:xfrm>
            <a:custGeom>
              <a:avLst/>
              <a:gdLst/>
              <a:ahLst/>
              <a:cxnLst/>
              <a:rect l="l" t="t" r="r" b="b"/>
              <a:pathLst>
                <a:path w="10414" h="16397" extrusionOk="0">
                  <a:moveTo>
                    <a:pt x="1" y="3952"/>
                  </a:moveTo>
                  <a:lnTo>
                    <a:pt x="1" y="3952"/>
                  </a:lnTo>
                  <a:lnTo>
                    <a:pt x="142" y="3669"/>
                  </a:lnTo>
                  <a:lnTo>
                    <a:pt x="339" y="3415"/>
                  </a:lnTo>
                  <a:lnTo>
                    <a:pt x="339" y="3415"/>
                  </a:lnTo>
                  <a:lnTo>
                    <a:pt x="565" y="3190"/>
                  </a:lnTo>
                  <a:lnTo>
                    <a:pt x="678" y="3077"/>
                  </a:lnTo>
                  <a:lnTo>
                    <a:pt x="734" y="3020"/>
                  </a:lnTo>
                  <a:lnTo>
                    <a:pt x="763" y="2964"/>
                  </a:lnTo>
                  <a:lnTo>
                    <a:pt x="763" y="2964"/>
                  </a:lnTo>
                  <a:lnTo>
                    <a:pt x="791" y="2992"/>
                  </a:lnTo>
                  <a:lnTo>
                    <a:pt x="847" y="3049"/>
                  </a:lnTo>
                  <a:lnTo>
                    <a:pt x="876" y="3190"/>
                  </a:lnTo>
                  <a:lnTo>
                    <a:pt x="904" y="3331"/>
                  </a:lnTo>
                  <a:lnTo>
                    <a:pt x="876" y="3472"/>
                  </a:lnTo>
                  <a:lnTo>
                    <a:pt x="876" y="3472"/>
                  </a:lnTo>
                  <a:lnTo>
                    <a:pt x="819" y="3500"/>
                  </a:lnTo>
                  <a:lnTo>
                    <a:pt x="763" y="3528"/>
                  </a:lnTo>
                  <a:lnTo>
                    <a:pt x="706" y="3585"/>
                  </a:lnTo>
                  <a:lnTo>
                    <a:pt x="650" y="3669"/>
                  </a:lnTo>
                  <a:lnTo>
                    <a:pt x="650" y="3669"/>
                  </a:lnTo>
                  <a:lnTo>
                    <a:pt x="678" y="3669"/>
                  </a:lnTo>
                  <a:lnTo>
                    <a:pt x="706" y="3782"/>
                  </a:lnTo>
                  <a:lnTo>
                    <a:pt x="734" y="3867"/>
                  </a:lnTo>
                  <a:lnTo>
                    <a:pt x="734" y="3895"/>
                  </a:lnTo>
                  <a:lnTo>
                    <a:pt x="734" y="3923"/>
                  </a:lnTo>
                  <a:lnTo>
                    <a:pt x="734" y="3923"/>
                  </a:lnTo>
                  <a:lnTo>
                    <a:pt x="876" y="3867"/>
                  </a:lnTo>
                  <a:lnTo>
                    <a:pt x="1017" y="3811"/>
                  </a:lnTo>
                  <a:lnTo>
                    <a:pt x="1017" y="3811"/>
                  </a:lnTo>
                  <a:lnTo>
                    <a:pt x="1017" y="3839"/>
                  </a:lnTo>
                  <a:lnTo>
                    <a:pt x="1045" y="3839"/>
                  </a:lnTo>
                  <a:lnTo>
                    <a:pt x="1158" y="3895"/>
                  </a:lnTo>
                  <a:lnTo>
                    <a:pt x="1299" y="3923"/>
                  </a:lnTo>
                  <a:lnTo>
                    <a:pt x="1327" y="3952"/>
                  </a:lnTo>
                  <a:lnTo>
                    <a:pt x="1327" y="3923"/>
                  </a:lnTo>
                  <a:lnTo>
                    <a:pt x="1327" y="3923"/>
                  </a:lnTo>
                  <a:lnTo>
                    <a:pt x="1412" y="4065"/>
                  </a:lnTo>
                  <a:lnTo>
                    <a:pt x="1496" y="4206"/>
                  </a:lnTo>
                  <a:lnTo>
                    <a:pt x="1581" y="4319"/>
                  </a:lnTo>
                  <a:lnTo>
                    <a:pt x="1666" y="4375"/>
                  </a:lnTo>
                  <a:lnTo>
                    <a:pt x="1750" y="4375"/>
                  </a:lnTo>
                  <a:lnTo>
                    <a:pt x="1750" y="4375"/>
                  </a:lnTo>
                  <a:lnTo>
                    <a:pt x="1807" y="4375"/>
                  </a:lnTo>
                  <a:lnTo>
                    <a:pt x="1863" y="4319"/>
                  </a:lnTo>
                  <a:lnTo>
                    <a:pt x="1891" y="4262"/>
                  </a:lnTo>
                  <a:lnTo>
                    <a:pt x="1948" y="4206"/>
                  </a:lnTo>
                  <a:lnTo>
                    <a:pt x="1976" y="4008"/>
                  </a:lnTo>
                  <a:lnTo>
                    <a:pt x="2004" y="3811"/>
                  </a:lnTo>
                  <a:lnTo>
                    <a:pt x="2033" y="3585"/>
                  </a:lnTo>
                  <a:lnTo>
                    <a:pt x="2089" y="3387"/>
                  </a:lnTo>
                  <a:lnTo>
                    <a:pt x="2145" y="3218"/>
                  </a:lnTo>
                  <a:lnTo>
                    <a:pt x="2202" y="3162"/>
                  </a:lnTo>
                  <a:lnTo>
                    <a:pt x="2258" y="3133"/>
                  </a:lnTo>
                  <a:lnTo>
                    <a:pt x="2258" y="3133"/>
                  </a:lnTo>
                  <a:lnTo>
                    <a:pt x="2230" y="3190"/>
                  </a:lnTo>
                  <a:lnTo>
                    <a:pt x="2202" y="3274"/>
                  </a:lnTo>
                  <a:lnTo>
                    <a:pt x="2174" y="3528"/>
                  </a:lnTo>
                  <a:lnTo>
                    <a:pt x="2145" y="3811"/>
                  </a:lnTo>
                  <a:lnTo>
                    <a:pt x="2117" y="3895"/>
                  </a:lnTo>
                  <a:lnTo>
                    <a:pt x="2089" y="3952"/>
                  </a:lnTo>
                  <a:lnTo>
                    <a:pt x="2089" y="3952"/>
                  </a:lnTo>
                  <a:lnTo>
                    <a:pt x="2230" y="3415"/>
                  </a:lnTo>
                  <a:lnTo>
                    <a:pt x="2343" y="3105"/>
                  </a:lnTo>
                  <a:lnTo>
                    <a:pt x="2399" y="3049"/>
                  </a:lnTo>
                  <a:lnTo>
                    <a:pt x="2428" y="3049"/>
                  </a:lnTo>
                  <a:lnTo>
                    <a:pt x="2428" y="3077"/>
                  </a:lnTo>
                  <a:lnTo>
                    <a:pt x="2428" y="3077"/>
                  </a:lnTo>
                  <a:lnTo>
                    <a:pt x="2597" y="2795"/>
                  </a:lnTo>
                  <a:lnTo>
                    <a:pt x="2682" y="2654"/>
                  </a:lnTo>
                  <a:lnTo>
                    <a:pt x="2851" y="2541"/>
                  </a:lnTo>
                  <a:lnTo>
                    <a:pt x="2851" y="2541"/>
                  </a:lnTo>
                  <a:lnTo>
                    <a:pt x="3077" y="2456"/>
                  </a:lnTo>
                  <a:lnTo>
                    <a:pt x="3302" y="2371"/>
                  </a:lnTo>
                  <a:lnTo>
                    <a:pt x="3528" y="2287"/>
                  </a:lnTo>
                  <a:lnTo>
                    <a:pt x="3726" y="2174"/>
                  </a:lnTo>
                  <a:lnTo>
                    <a:pt x="3726" y="2174"/>
                  </a:lnTo>
                  <a:lnTo>
                    <a:pt x="3923" y="2033"/>
                  </a:lnTo>
                  <a:lnTo>
                    <a:pt x="4064" y="1863"/>
                  </a:lnTo>
                  <a:lnTo>
                    <a:pt x="4205" y="1694"/>
                  </a:lnTo>
                  <a:lnTo>
                    <a:pt x="4347" y="1497"/>
                  </a:lnTo>
                  <a:lnTo>
                    <a:pt x="4347" y="1497"/>
                  </a:lnTo>
                  <a:lnTo>
                    <a:pt x="4431" y="1299"/>
                  </a:lnTo>
                  <a:lnTo>
                    <a:pt x="4516" y="1101"/>
                  </a:lnTo>
                  <a:lnTo>
                    <a:pt x="4516" y="1101"/>
                  </a:lnTo>
                  <a:lnTo>
                    <a:pt x="4572" y="932"/>
                  </a:lnTo>
                  <a:lnTo>
                    <a:pt x="4572" y="932"/>
                  </a:lnTo>
                  <a:lnTo>
                    <a:pt x="4572" y="819"/>
                  </a:lnTo>
                  <a:lnTo>
                    <a:pt x="4629" y="763"/>
                  </a:lnTo>
                  <a:lnTo>
                    <a:pt x="4685" y="763"/>
                  </a:lnTo>
                  <a:lnTo>
                    <a:pt x="4770" y="791"/>
                  </a:lnTo>
                  <a:lnTo>
                    <a:pt x="4770" y="791"/>
                  </a:lnTo>
                  <a:lnTo>
                    <a:pt x="4742" y="678"/>
                  </a:lnTo>
                  <a:lnTo>
                    <a:pt x="4713" y="537"/>
                  </a:lnTo>
                  <a:lnTo>
                    <a:pt x="4685" y="424"/>
                  </a:lnTo>
                  <a:lnTo>
                    <a:pt x="4657" y="311"/>
                  </a:lnTo>
                  <a:lnTo>
                    <a:pt x="4657" y="311"/>
                  </a:lnTo>
                  <a:lnTo>
                    <a:pt x="4600" y="227"/>
                  </a:lnTo>
                  <a:lnTo>
                    <a:pt x="4516" y="170"/>
                  </a:lnTo>
                  <a:lnTo>
                    <a:pt x="4459" y="114"/>
                  </a:lnTo>
                  <a:lnTo>
                    <a:pt x="4431" y="29"/>
                  </a:lnTo>
                  <a:lnTo>
                    <a:pt x="4431" y="29"/>
                  </a:lnTo>
                  <a:lnTo>
                    <a:pt x="4544" y="29"/>
                  </a:lnTo>
                  <a:lnTo>
                    <a:pt x="4657" y="1"/>
                  </a:lnTo>
                  <a:lnTo>
                    <a:pt x="4742" y="1"/>
                  </a:lnTo>
                  <a:lnTo>
                    <a:pt x="4854" y="1"/>
                  </a:lnTo>
                  <a:lnTo>
                    <a:pt x="4854" y="1"/>
                  </a:lnTo>
                  <a:lnTo>
                    <a:pt x="4996" y="57"/>
                  </a:lnTo>
                  <a:lnTo>
                    <a:pt x="5137" y="142"/>
                  </a:lnTo>
                  <a:lnTo>
                    <a:pt x="5250" y="255"/>
                  </a:lnTo>
                  <a:lnTo>
                    <a:pt x="5362" y="396"/>
                  </a:lnTo>
                  <a:lnTo>
                    <a:pt x="5362" y="396"/>
                  </a:lnTo>
                  <a:lnTo>
                    <a:pt x="5419" y="481"/>
                  </a:lnTo>
                  <a:lnTo>
                    <a:pt x="5447" y="594"/>
                  </a:lnTo>
                  <a:lnTo>
                    <a:pt x="5504" y="706"/>
                  </a:lnTo>
                  <a:lnTo>
                    <a:pt x="5532" y="791"/>
                  </a:lnTo>
                  <a:lnTo>
                    <a:pt x="5532" y="791"/>
                  </a:lnTo>
                  <a:lnTo>
                    <a:pt x="5588" y="848"/>
                  </a:lnTo>
                  <a:lnTo>
                    <a:pt x="5673" y="904"/>
                  </a:lnTo>
                  <a:lnTo>
                    <a:pt x="5870" y="1017"/>
                  </a:lnTo>
                  <a:lnTo>
                    <a:pt x="5870" y="1017"/>
                  </a:lnTo>
                  <a:lnTo>
                    <a:pt x="5955" y="1130"/>
                  </a:lnTo>
                  <a:lnTo>
                    <a:pt x="6040" y="1214"/>
                  </a:lnTo>
                  <a:lnTo>
                    <a:pt x="6153" y="1412"/>
                  </a:lnTo>
                  <a:lnTo>
                    <a:pt x="6153" y="1412"/>
                  </a:lnTo>
                  <a:lnTo>
                    <a:pt x="6237" y="1497"/>
                  </a:lnTo>
                  <a:lnTo>
                    <a:pt x="6322" y="1553"/>
                  </a:lnTo>
                  <a:lnTo>
                    <a:pt x="6407" y="1609"/>
                  </a:lnTo>
                  <a:lnTo>
                    <a:pt x="6463" y="1666"/>
                  </a:lnTo>
                  <a:lnTo>
                    <a:pt x="6463" y="1666"/>
                  </a:lnTo>
                  <a:lnTo>
                    <a:pt x="6491" y="1751"/>
                  </a:lnTo>
                  <a:lnTo>
                    <a:pt x="6491" y="1807"/>
                  </a:lnTo>
                  <a:lnTo>
                    <a:pt x="6491" y="1920"/>
                  </a:lnTo>
                  <a:lnTo>
                    <a:pt x="6491" y="2005"/>
                  </a:lnTo>
                  <a:lnTo>
                    <a:pt x="6548" y="2061"/>
                  </a:lnTo>
                  <a:lnTo>
                    <a:pt x="6604" y="2117"/>
                  </a:lnTo>
                  <a:lnTo>
                    <a:pt x="6604" y="2117"/>
                  </a:lnTo>
                  <a:lnTo>
                    <a:pt x="6717" y="2146"/>
                  </a:lnTo>
                  <a:lnTo>
                    <a:pt x="6914" y="2146"/>
                  </a:lnTo>
                  <a:lnTo>
                    <a:pt x="7197" y="2146"/>
                  </a:lnTo>
                  <a:lnTo>
                    <a:pt x="7197" y="2146"/>
                  </a:lnTo>
                  <a:lnTo>
                    <a:pt x="7338" y="2089"/>
                  </a:lnTo>
                  <a:lnTo>
                    <a:pt x="7422" y="2005"/>
                  </a:lnTo>
                  <a:lnTo>
                    <a:pt x="7535" y="1920"/>
                  </a:lnTo>
                  <a:lnTo>
                    <a:pt x="7648" y="1892"/>
                  </a:lnTo>
                  <a:lnTo>
                    <a:pt x="7648" y="1892"/>
                  </a:lnTo>
                  <a:lnTo>
                    <a:pt x="7676" y="1920"/>
                  </a:lnTo>
                  <a:lnTo>
                    <a:pt x="7733" y="1948"/>
                  </a:lnTo>
                  <a:lnTo>
                    <a:pt x="7761" y="2005"/>
                  </a:lnTo>
                  <a:lnTo>
                    <a:pt x="7817" y="2033"/>
                  </a:lnTo>
                  <a:lnTo>
                    <a:pt x="7817" y="2033"/>
                  </a:lnTo>
                  <a:lnTo>
                    <a:pt x="7930" y="2005"/>
                  </a:lnTo>
                  <a:lnTo>
                    <a:pt x="8015" y="2005"/>
                  </a:lnTo>
                  <a:lnTo>
                    <a:pt x="8015" y="2005"/>
                  </a:lnTo>
                  <a:lnTo>
                    <a:pt x="8071" y="1976"/>
                  </a:lnTo>
                  <a:lnTo>
                    <a:pt x="8128" y="1948"/>
                  </a:lnTo>
                  <a:lnTo>
                    <a:pt x="8184" y="1920"/>
                  </a:lnTo>
                  <a:lnTo>
                    <a:pt x="8241" y="1920"/>
                  </a:lnTo>
                  <a:lnTo>
                    <a:pt x="8241" y="1920"/>
                  </a:lnTo>
                  <a:lnTo>
                    <a:pt x="8297" y="1948"/>
                  </a:lnTo>
                  <a:lnTo>
                    <a:pt x="8325" y="1976"/>
                  </a:lnTo>
                  <a:lnTo>
                    <a:pt x="8354" y="2033"/>
                  </a:lnTo>
                  <a:lnTo>
                    <a:pt x="8410" y="2061"/>
                  </a:lnTo>
                  <a:lnTo>
                    <a:pt x="8410" y="2061"/>
                  </a:lnTo>
                  <a:lnTo>
                    <a:pt x="8692" y="2174"/>
                  </a:lnTo>
                  <a:lnTo>
                    <a:pt x="8805" y="2258"/>
                  </a:lnTo>
                  <a:lnTo>
                    <a:pt x="8833" y="2315"/>
                  </a:lnTo>
                  <a:lnTo>
                    <a:pt x="8862" y="2400"/>
                  </a:lnTo>
                  <a:lnTo>
                    <a:pt x="8862" y="2400"/>
                  </a:lnTo>
                  <a:lnTo>
                    <a:pt x="8833" y="2512"/>
                  </a:lnTo>
                  <a:lnTo>
                    <a:pt x="8777" y="2625"/>
                  </a:lnTo>
                  <a:lnTo>
                    <a:pt x="8579" y="2879"/>
                  </a:lnTo>
                  <a:lnTo>
                    <a:pt x="8495" y="3020"/>
                  </a:lnTo>
                  <a:lnTo>
                    <a:pt x="8438" y="3133"/>
                  </a:lnTo>
                  <a:lnTo>
                    <a:pt x="8410" y="3246"/>
                  </a:lnTo>
                  <a:lnTo>
                    <a:pt x="8410" y="3303"/>
                  </a:lnTo>
                  <a:lnTo>
                    <a:pt x="8438" y="3359"/>
                  </a:lnTo>
                  <a:lnTo>
                    <a:pt x="8438" y="3359"/>
                  </a:lnTo>
                  <a:lnTo>
                    <a:pt x="8495" y="3387"/>
                  </a:lnTo>
                  <a:lnTo>
                    <a:pt x="8608" y="3387"/>
                  </a:lnTo>
                  <a:lnTo>
                    <a:pt x="8721" y="3415"/>
                  </a:lnTo>
                  <a:lnTo>
                    <a:pt x="8805" y="3444"/>
                  </a:lnTo>
                  <a:lnTo>
                    <a:pt x="8805" y="3444"/>
                  </a:lnTo>
                  <a:lnTo>
                    <a:pt x="8946" y="3613"/>
                  </a:lnTo>
                  <a:lnTo>
                    <a:pt x="9003" y="3726"/>
                  </a:lnTo>
                  <a:lnTo>
                    <a:pt x="8974" y="3782"/>
                  </a:lnTo>
                  <a:lnTo>
                    <a:pt x="8946" y="3811"/>
                  </a:lnTo>
                  <a:lnTo>
                    <a:pt x="8946" y="3811"/>
                  </a:lnTo>
                  <a:lnTo>
                    <a:pt x="8918" y="3754"/>
                  </a:lnTo>
                  <a:lnTo>
                    <a:pt x="8862" y="3754"/>
                  </a:lnTo>
                  <a:lnTo>
                    <a:pt x="8833" y="3782"/>
                  </a:lnTo>
                  <a:lnTo>
                    <a:pt x="8805" y="3811"/>
                  </a:lnTo>
                  <a:lnTo>
                    <a:pt x="8805" y="3811"/>
                  </a:lnTo>
                  <a:lnTo>
                    <a:pt x="8721" y="3726"/>
                  </a:lnTo>
                  <a:lnTo>
                    <a:pt x="8608" y="3669"/>
                  </a:lnTo>
                  <a:lnTo>
                    <a:pt x="8495" y="3669"/>
                  </a:lnTo>
                  <a:lnTo>
                    <a:pt x="8382" y="3698"/>
                  </a:lnTo>
                  <a:lnTo>
                    <a:pt x="8156" y="3811"/>
                  </a:lnTo>
                  <a:lnTo>
                    <a:pt x="7930" y="3923"/>
                  </a:lnTo>
                  <a:lnTo>
                    <a:pt x="7930" y="3923"/>
                  </a:lnTo>
                  <a:lnTo>
                    <a:pt x="7564" y="4008"/>
                  </a:lnTo>
                  <a:lnTo>
                    <a:pt x="7394" y="4065"/>
                  </a:lnTo>
                  <a:lnTo>
                    <a:pt x="7225" y="4177"/>
                  </a:lnTo>
                  <a:lnTo>
                    <a:pt x="7225" y="4177"/>
                  </a:lnTo>
                  <a:lnTo>
                    <a:pt x="6914" y="4403"/>
                  </a:lnTo>
                  <a:lnTo>
                    <a:pt x="6802" y="4516"/>
                  </a:lnTo>
                  <a:lnTo>
                    <a:pt x="6689" y="4657"/>
                  </a:lnTo>
                  <a:lnTo>
                    <a:pt x="6689" y="4657"/>
                  </a:lnTo>
                  <a:lnTo>
                    <a:pt x="6661" y="4742"/>
                  </a:lnTo>
                  <a:lnTo>
                    <a:pt x="6661" y="4883"/>
                  </a:lnTo>
                  <a:lnTo>
                    <a:pt x="6604" y="5109"/>
                  </a:lnTo>
                  <a:lnTo>
                    <a:pt x="6604" y="5109"/>
                  </a:lnTo>
                  <a:lnTo>
                    <a:pt x="6519" y="5250"/>
                  </a:lnTo>
                  <a:lnTo>
                    <a:pt x="6491" y="5419"/>
                  </a:lnTo>
                  <a:lnTo>
                    <a:pt x="6491" y="5419"/>
                  </a:lnTo>
                  <a:lnTo>
                    <a:pt x="6548" y="5617"/>
                  </a:lnTo>
                  <a:lnTo>
                    <a:pt x="6548" y="5617"/>
                  </a:lnTo>
                  <a:lnTo>
                    <a:pt x="6519" y="5701"/>
                  </a:lnTo>
                  <a:lnTo>
                    <a:pt x="6491" y="5758"/>
                  </a:lnTo>
                  <a:lnTo>
                    <a:pt x="6378" y="5842"/>
                  </a:lnTo>
                  <a:lnTo>
                    <a:pt x="6294" y="5927"/>
                  </a:lnTo>
                  <a:lnTo>
                    <a:pt x="6181" y="6040"/>
                  </a:lnTo>
                  <a:lnTo>
                    <a:pt x="6181" y="6040"/>
                  </a:lnTo>
                  <a:lnTo>
                    <a:pt x="6124" y="6153"/>
                  </a:lnTo>
                  <a:lnTo>
                    <a:pt x="6124" y="6266"/>
                  </a:lnTo>
                  <a:lnTo>
                    <a:pt x="6153" y="6379"/>
                  </a:lnTo>
                  <a:lnTo>
                    <a:pt x="6153" y="6463"/>
                  </a:lnTo>
                  <a:lnTo>
                    <a:pt x="6153" y="6463"/>
                  </a:lnTo>
                  <a:lnTo>
                    <a:pt x="6124" y="6548"/>
                  </a:lnTo>
                  <a:lnTo>
                    <a:pt x="6096" y="6604"/>
                  </a:lnTo>
                  <a:lnTo>
                    <a:pt x="6040" y="6604"/>
                  </a:lnTo>
                  <a:lnTo>
                    <a:pt x="5983" y="6632"/>
                  </a:lnTo>
                  <a:lnTo>
                    <a:pt x="5983" y="6717"/>
                  </a:lnTo>
                  <a:lnTo>
                    <a:pt x="5983" y="6717"/>
                  </a:lnTo>
                  <a:lnTo>
                    <a:pt x="6011" y="6774"/>
                  </a:lnTo>
                  <a:lnTo>
                    <a:pt x="6040" y="6858"/>
                  </a:lnTo>
                  <a:lnTo>
                    <a:pt x="6153" y="6971"/>
                  </a:lnTo>
                  <a:lnTo>
                    <a:pt x="6153" y="6971"/>
                  </a:lnTo>
                  <a:lnTo>
                    <a:pt x="6209" y="7140"/>
                  </a:lnTo>
                  <a:lnTo>
                    <a:pt x="6265" y="7253"/>
                  </a:lnTo>
                  <a:lnTo>
                    <a:pt x="6322" y="7366"/>
                  </a:lnTo>
                  <a:lnTo>
                    <a:pt x="6322" y="7366"/>
                  </a:lnTo>
                  <a:lnTo>
                    <a:pt x="6491" y="7592"/>
                  </a:lnTo>
                  <a:lnTo>
                    <a:pt x="6491" y="7592"/>
                  </a:lnTo>
                  <a:lnTo>
                    <a:pt x="6632" y="7789"/>
                  </a:lnTo>
                  <a:lnTo>
                    <a:pt x="6745" y="7959"/>
                  </a:lnTo>
                  <a:lnTo>
                    <a:pt x="6773" y="8043"/>
                  </a:lnTo>
                  <a:lnTo>
                    <a:pt x="6773" y="8128"/>
                  </a:lnTo>
                  <a:lnTo>
                    <a:pt x="6717" y="8213"/>
                  </a:lnTo>
                  <a:lnTo>
                    <a:pt x="6661" y="8354"/>
                  </a:lnTo>
                  <a:lnTo>
                    <a:pt x="6661" y="8354"/>
                  </a:lnTo>
                  <a:lnTo>
                    <a:pt x="6802" y="8382"/>
                  </a:lnTo>
                  <a:lnTo>
                    <a:pt x="6971" y="8410"/>
                  </a:lnTo>
                  <a:lnTo>
                    <a:pt x="7140" y="8410"/>
                  </a:lnTo>
                  <a:lnTo>
                    <a:pt x="7225" y="8439"/>
                  </a:lnTo>
                  <a:lnTo>
                    <a:pt x="7281" y="8467"/>
                  </a:lnTo>
                  <a:lnTo>
                    <a:pt x="7281" y="8467"/>
                  </a:lnTo>
                  <a:lnTo>
                    <a:pt x="7366" y="8551"/>
                  </a:lnTo>
                  <a:lnTo>
                    <a:pt x="7422" y="8636"/>
                  </a:lnTo>
                  <a:lnTo>
                    <a:pt x="7479" y="8749"/>
                  </a:lnTo>
                  <a:lnTo>
                    <a:pt x="7479" y="8805"/>
                  </a:lnTo>
                  <a:lnTo>
                    <a:pt x="7535" y="8862"/>
                  </a:lnTo>
                  <a:lnTo>
                    <a:pt x="7592" y="8890"/>
                  </a:lnTo>
                  <a:lnTo>
                    <a:pt x="7705" y="8946"/>
                  </a:lnTo>
                  <a:lnTo>
                    <a:pt x="7705" y="8946"/>
                  </a:lnTo>
                  <a:lnTo>
                    <a:pt x="7874" y="8946"/>
                  </a:lnTo>
                  <a:lnTo>
                    <a:pt x="8015" y="8918"/>
                  </a:lnTo>
                  <a:lnTo>
                    <a:pt x="8156" y="8890"/>
                  </a:lnTo>
                  <a:lnTo>
                    <a:pt x="8297" y="8805"/>
                  </a:lnTo>
                  <a:lnTo>
                    <a:pt x="8297" y="8805"/>
                  </a:lnTo>
                  <a:lnTo>
                    <a:pt x="8410" y="8693"/>
                  </a:lnTo>
                  <a:lnTo>
                    <a:pt x="8523" y="8551"/>
                  </a:lnTo>
                  <a:lnTo>
                    <a:pt x="8636" y="8439"/>
                  </a:lnTo>
                  <a:lnTo>
                    <a:pt x="8692" y="8410"/>
                  </a:lnTo>
                  <a:lnTo>
                    <a:pt x="8777" y="8410"/>
                  </a:lnTo>
                  <a:lnTo>
                    <a:pt x="8777" y="8410"/>
                  </a:lnTo>
                  <a:lnTo>
                    <a:pt x="8721" y="8721"/>
                  </a:lnTo>
                  <a:lnTo>
                    <a:pt x="8692" y="9088"/>
                  </a:lnTo>
                  <a:lnTo>
                    <a:pt x="8721" y="9426"/>
                  </a:lnTo>
                  <a:lnTo>
                    <a:pt x="8749" y="9793"/>
                  </a:lnTo>
                  <a:lnTo>
                    <a:pt x="8749" y="9793"/>
                  </a:lnTo>
                  <a:lnTo>
                    <a:pt x="8805" y="9765"/>
                  </a:lnTo>
                  <a:lnTo>
                    <a:pt x="8862" y="9793"/>
                  </a:lnTo>
                  <a:lnTo>
                    <a:pt x="8918" y="9821"/>
                  </a:lnTo>
                  <a:lnTo>
                    <a:pt x="8974" y="9849"/>
                  </a:lnTo>
                  <a:lnTo>
                    <a:pt x="8974" y="9849"/>
                  </a:lnTo>
                  <a:lnTo>
                    <a:pt x="9059" y="9849"/>
                  </a:lnTo>
                  <a:lnTo>
                    <a:pt x="9116" y="9821"/>
                  </a:lnTo>
                  <a:lnTo>
                    <a:pt x="9257" y="9765"/>
                  </a:lnTo>
                  <a:lnTo>
                    <a:pt x="9257" y="9765"/>
                  </a:lnTo>
                  <a:lnTo>
                    <a:pt x="9454" y="9765"/>
                  </a:lnTo>
                  <a:lnTo>
                    <a:pt x="9539" y="9765"/>
                  </a:lnTo>
                  <a:lnTo>
                    <a:pt x="9567" y="9793"/>
                  </a:lnTo>
                  <a:lnTo>
                    <a:pt x="9652" y="9878"/>
                  </a:lnTo>
                  <a:lnTo>
                    <a:pt x="9765" y="10047"/>
                  </a:lnTo>
                  <a:lnTo>
                    <a:pt x="9765" y="10047"/>
                  </a:lnTo>
                  <a:lnTo>
                    <a:pt x="10047" y="10499"/>
                  </a:lnTo>
                  <a:lnTo>
                    <a:pt x="10188" y="10724"/>
                  </a:lnTo>
                  <a:lnTo>
                    <a:pt x="10301" y="10978"/>
                  </a:lnTo>
                  <a:lnTo>
                    <a:pt x="10301" y="10978"/>
                  </a:lnTo>
                  <a:lnTo>
                    <a:pt x="10329" y="11091"/>
                  </a:lnTo>
                  <a:lnTo>
                    <a:pt x="10329" y="11176"/>
                  </a:lnTo>
                  <a:lnTo>
                    <a:pt x="10329" y="11232"/>
                  </a:lnTo>
                  <a:lnTo>
                    <a:pt x="10301" y="11317"/>
                  </a:lnTo>
                  <a:lnTo>
                    <a:pt x="10244" y="11430"/>
                  </a:lnTo>
                  <a:lnTo>
                    <a:pt x="10188" y="11627"/>
                  </a:lnTo>
                  <a:lnTo>
                    <a:pt x="10188" y="11627"/>
                  </a:lnTo>
                  <a:lnTo>
                    <a:pt x="10188" y="11768"/>
                  </a:lnTo>
                  <a:lnTo>
                    <a:pt x="10188" y="11910"/>
                  </a:lnTo>
                  <a:lnTo>
                    <a:pt x="10244" y="12220"/>
                  </a:lnTo>
                  <a:lnTo>
                    <a:pt x="10301" y="12502"/>
                  </a:lnTo>
                  <a:lnTo>
                    <a:pt x="10329" y="12643"/>
                  </a:lnTo>
                  <a:lnTo>
                    <a:pt x="10301" y="12784"/>
                  </a:lnTo>
                  <a:lnTo>
                    <a:pt x="10301" y="12784"/>
                  </a:lnTo>
                  <a:lnTo>
                    <a:pt x="10244" y="12897"/>
                  </a:lnTo>
                  <a:lnTo>
                    <a:pt x="10160" y="13038"/>
                  </a:lnTo>
                  <a:lnTo>
                    <a:pt x="10103" y="13151"/>
                  </a:lnTo>
                  <a:lnTo>
                    <a:pt x="10075" y="13292"/>
                  </a:lnTo>
                  <a:lnTo>
                    <a:pt x="10075" y="13292"/>
                  </a:lnTo>
                  <a:lnTo>
                    <a:pt x="10075" y="13349"/>
                  </a:lnTo>
                  <a:lnTo>
                    <a:pt x="10131" y="13405"/>
                  </a:lnTo>
                  <a:lnTo>
                    <a:pt x="10160" y="13462"/>
                  </a:lnTo>
                  <a:lnTo>
                    <a:pt x="10188" y="13518"/>
                  </a:lnTo>
                  <a:lnTo>
                    <a:pt x="10188" y="13518"/>
                  </a:lnTo>
                  <a:lnTo>
                    <a:pt x="10188" y="13603"/>
                  </a:lnTo>
                  <a:lnTo>
                    <a:pt x="10160" y="13687"/>
                  </a:lnTo>
                  <a:lnTo>
                    <a:pt x="10103" y="13885"/>
                  </a:lnTo>
                  <a:lnTo>
                    <a:pt x="10103" y="13885"/>
                  </a:lnTo>
                  <a:lnTo>
                    <a:pt x="9906" y="13744"/>
                  </a:lnTo>
                  <a:lnTo>
                    <a:pt x="9821" y="13716"/>
                  </a:lnTo>
                  <a:lnTo>
                    <a:pt x="9765" y="13687"/>
                  </a:lnTo>
                  <a:lnTo>
                    <a:pt x="9736" y="13716"/>
                  </a:lnTo>
                  <a:lnTo>
                    <a:pt x="9708" y="13772"/>
                  </a:lnTo>
                  <a:lnTo>
                    <a:pt x="9708" y="13998"/>
                  </a:lnTo>
                  <a:lnTo>
                    <a:pt x="9708" y="13998"/>
                  </a:lnTo>
                  <a:lnTo>
                    <a:pt x="9652" y="13941"/>
                  </a:lnTo>
                  <a:lnTo>
                    <a:pt x="9652" y="13941"/>
                  </a:lnTo>
                  <a:lnTo>
                    <a:pt x="9652" y="14026"/>
                  </a:lnTo>
                  <a:lnTo>
                    <a:pt x="9652" y="14111"/>
                  </a:lnTo>
                  <a:lnTo>
                    <a:pt x="9708" y="14139"/>
                  </a:lnTo>
                  <a:lnTo>
                    <a:pt x="9736" y="14167"/>
                  </a:lnTo>
                  <a:lnTo>
                    <a:pt x="9878" y="14223"/>
                  </a:lnTo>
                  <a:lnTo>
                    <a:pt x="10047" y="14280"/>
                  </a:lnTo>
                  <a:lnTo>
                    <a:pt x="10047" y="14280"/>
                  </a:lnTo>
                  <a:lnTo>
                    <a:pt x="10075" y="14336"/>
                  </a:lnTo>
                  <a:lnTo>
                    <a:pt x="10075" y="14365"/>
                  </a:lnTo>
                  <a:lnTo>
                    <a:pt x="10075" y="14421"/>
                  </a:lnTo>
                  <a:lnTo>
                    <a:pt x="10103" y="14477"/>
                  </a:lnTo>
                  <a:lnTo>
                    <a:pt x="10103" y="14477"/>
                  </a:lnTo>
                  <a:lnTo>
                    <a:pt x="10244" y="14477"/>
                  </a:lnTo>
                  <a:lnTo>
                    <a:pt x="10329" y="14477"/>
                  </a:lnTo>
                  <a:lnTo>
                    <a:pt x="10329" y="14477"/>
                  </a:lnTo>
                  <a:lnTo>
                    <a:pt x="10385" y="14534"/>
                  </a:lnTo>
                  <a:lnTo>
                    <a:pt x="10414" y="14562"/>
                  </a:lnTo>
                  <a:lnTo>
                    <a:pt x="10414" y="14760"/>
                  </a:lnTo>
                  <a:lnTo>
                    <a:pt x="10414" y="14760"/>
                  </a:lnTo>
                  <a:lnTo>
                    <a:pt x="10414" y="14844"/>
                  </a:lnTo>
                  <a:lnTo>
                    <a:pt x="10357" y="14929"/>
                  </a:lnTo>
                  <a:lnTo>
                    <a:pt x="10273" y="15098"/>
                  </a:lnTo>
                  <a:lnTo>
                    <a:pt x="10131" y="15239"/>
                  </a:lnTo>
                  <a:lnTo>
                    <a:pt x="10047" y="15409"/>
                  </a:lnTo>
                  <a:lnTo>
                    <a:pt x="10047" y="15409"/>
                  </a:lnTo>
                  <a:lnTo>
                    <a:pt x="10047" y="15465"/>
                  </a:lnTo>
                  <a:lnTo>
                    <a:pt x="10103" y="15522"/>
                  </a:lnTo>
                  <a:lnTo>
                    <a:pt x="10131" y="15606"/>
                  </a:lnTo>
                  <a:lnTo>
                    <a:pt x="10160" y="15663"/>
                  </a:lnTo>
                  <a:lnTo>
                    <a:pt x="10160" y="15663"/>
                  </a:lnTo>
                  <a:lnTo>
                    <a:pt x="10103" y="15747"/>
                  </a:lnTo>
                  <a:lnTo>
                    <a:pt x="9990" y="15860"/>
                  </a:lnTo>
                  <a:lnTo>
                    <a:pt x="9821" y="16030"/>
                  </a:lnTo>
                  <a:lnTo>
                    <a:pt x="9821" y="16030"/>
                  </a:lnTo>
                  <a:lnTo>
                    <a:pt x="9821" y="15973"/>
                  </a:lnTo>
                  <a:lnTo>
                    <a:pt x="9878" y="15917"/>
                  </a:lnTo>
                  <a:lnTo>
                    <a:pt x="9934" y="15832"/>
                  </a:lnTo>
                  <a:lnTo>
                    <a:pt x="9934" y="15832"/>
                  </a:lnTo>
                  <a:lnTo>
                    <a:pt x="9906" y="15917"/>
                  </a:lnTo>
                  <a:lnTo>
                    <a:pt x="9906" y="16030"/>
                  </a:lnTo>
                  <a:lnTo>
                    <a:pt x="9906" y="16227"/>
                  </a:lnTo>
                  <a:lnTo>
                    <a:pt x="9878" y="16312"/>
                  </a:lnTo>
                  <a:lnTo>
                    <a:pt x="9821" y="16368"/>
                  </a:lnTo>
                  <a:lnTo>
                    <a:pt x="9708" y="16396"/>
                  </a:lnTo>
                  <a:lnTo>
                    <a:pt x="9539" y="16368"/>
                  </a:lnTo>
                  <a:lnTo>
                    <a:pt x="9539" y="16368"/>
                  </a:lnTo>
                  <a:lnTo>
                    <a:pt x="9454" y="16340"/>
                  </a:lnTo>
                  <a:lnTo>
                    <a:pt x="9341" y="16284"/>
                  </a:lnTo>
                  <a:lnTo>
                    <a:pt x="9116" y="16114"/>
                  </a:lnTo>
                  <a:lnTo>
                    <a:pt x="8918" y="15945"/>
                  </a:lnTo>
                  <a:lnTo>
                    <a:pt x="8749" y="15776"/>
                  </a:lnTo>
                  <a:lnTo>
                    <a:pt x="8749" y="15776"/>
                  </a:lnTo>
                  <a:lnTo>
                    <a:pt x="8579" y="15606"/>
                  </a:lnTo>
                  <a:lnTo>
                    <a:pt x="8410" y="15437"/>
                  </a:lnTo>
                  <a:lnTo>
                    <a:pt x="8015" y="15155"/>
                  </a:lnTo>
                  <a:lnTo>
                    <a:pt x="7592" y="14901"/>
                  </a:lnTo>
                  <a:lnTo>
                    <a:pt x="7140" y="14675"/>
                  </a:lnTo>
                  <a:lnTo>
                    <a:pt x="7140" y="14675"/>
                  </a:lnTo>
                  <a:lnTo>
                    <a:pt x="6661" y="14393"/>
                  </a:lnTo>
                  <a:lnTo>
                    <a:pt x="6181" y="14139"/>
                  </a:lnTo>
                  <a:lnTo>
                    <a:pt x="5729" y="13800"/>
                  </a:lnTo>
                  <a:lnTo>
                    <a:pt x="5504" y="13631"/>
                  </a:lnTo>
                  <a:lnTo>
                    <a:pt x="5306" y="13433"/>
                  </a:lnTo>
                  <a:lnTo>
                    <a:pt x="5306" y="13433"/>
                  </a:lnTo>
                  <a:lnTo>
                    <a:pt x="4967" y="13123"/>
                  </a:lnTo>
                  <a:lnTo>
                    <a:pt x="4798" y="12954"/>
                  </a:lnTo>
                  <a:lnTo>
                    <a:pt x="4657" y="12756"/>
                  </a:lnTo>
                  <a:lnTo>
                    <a:pt x="4657" y="12756"/>
                  </a:lnTo>
                  <a:lnTo>
                    <a:pt x="4488" y="12474"/>
                  </a:lnTo>
                  <a:lnTo>
                    <a:pt x="4459" y="12361"/>
                  </a:lnTo>
                  <a:lnTo>
                    <a:pt x="4459" y="12361"/>
                  </a:lnTo>
                  <a:lnTo>
                    <a:pt x="4516" y="12361"/>
                  </a:lnTo>
                  <a:lnTo>
                    <a:pt x="4516" y="12361"/>
                  </a:lnTo>
                  <a:lnTo>
                    <a:pt x="4516" y="12192"/>
                  </a:lnTo>
                  <a:lnTo>
                    <a:pt x="4488" y="11994"/>
                  </a:lnTo>
                  <a:lnTo>
                    <a:pt x="4431" y="11797"/>
                  </a:lnTo>
                  <a:lnTo>
                    <a:pt x="4318" y="11627"/>
                  </a:lnTo>
                  <a:lnTo>
                    <a:pt x="4093" y="11260"/>
                  </a:lnTo>
                  <a:lnTo>
                    <a:pt x="3867" y="10950"/>
                  </a:lnTo>
                  <a:lnTo>
                    <a:pt x="3867" y="10950"/>
                  </a:lnTo>
                  <a:lnTo>
                    <a:pt x="3754" y="10724"/>
                  </a:lnTo>
                  <a:lnTo>
                    <a:pt x="3641" y="10499"/>
                  </a:lnTo>
                  <a:lnTo>
                    <a:pt x="3641" y="10499"/>
                  </a:lnTo>
                  <a:lnTo>
                    <a:pt x="3556" y="10357"/>
                  </a:lnTo>
                  <a:lnTo>
                    <a:pt x="3472" y="10273"/>
                  </a:lnTo>
                  <a:lnTo>
                    <a:pt x="3359" y="10188"/>
                  </a:lnTo>
                  <a:lnTo>
                    <a:pt x="3274" y="10103"/>
                  </a:lnTo>
                  <a:lnTo>
                    <a:pt x="3274" y="10103"/>
                  </a:lnTo>
                  <a:lnTo>
                    <a:pt x="3218" y="9962"/>
                  </a:lnTo>
                  <a:lnTo>
                    <a:pt x="3161" y="9821"/>
                  </a:lnTo>
                  <a:lnTo>
                    <a:pt x="3133" y="9652"/>
                  </a:lnTo>
                  <a:lnTo>
                    <a:pt x="3048" y="9511"/>
                  </a:lnTo>
                  <a:lnTo>
                    <a:pt x="3048" y="9511"/>
                  </a:lnTo>
                  <a:lnTo>
                    <a:pt x="2879" y="9229"/>
                  </a:lnTo>
                  <a:lnTo>
                    <a:pt x="2738" y="8918"/>
                  </a:lnTo>
                  <a:lnTo>
                    <a:pt x="2738" y="8918"/>
                  </a:lnTo>
                  <a:lnTo>
                    <a:pt x="2428" y="8156"/>
                  </a:lnTo>
                  <a:lnTo>
                    <a:pt x="2230" y="7789"/>
                  </a:lnTo>
                  <a:lnTo>
                    <a:pt x="2033" y="7423"/>
                  </a:lnTo>
                  <a:lnTo>
                    <a:pt x="2033" y="7423"/>
                  </a:lnTo>
                  <a:lnTo>
                    <a:pt x="1694" y="6802"/>
                  </a:lnTo>
                  <a:lnTo>
                    <a:pt x="1496" y="6520"/>
                  </a:lnTo>
                  <a:lnTo>
                    <a:pt x="1299" y="6209"/>
                  </a:lnTo>
                  <a:lnTo>
                    <a:pt x="1299" y="6209"/>
                  </a:lnTo>
                  <a:lnTo>
                    <a:pt x="1186" y="6068"/>
                  </a:lnTo>
                  <a:lnTo>
                    <a:pt x="1073" y="5955"/>
                  </a:lnTo>
                  <a:lnTo>
                    <a:pt x="791" y="5729"/>
                  </a:lnTo>
                  <a:lnTo>
                    <a:pt x="791" y="5729"/>
                  </a:lnTo>
                  <a:lnTo>
                    <a:pt x="678" y="5673"/>
                  </a:lnTo>
                  <a:lnTo>
                    <a:pt x="509" y="5617"/>
                  </a:lnTo>
                  <a:lnTo>
                    <a:pt x="339" y="5532"/>
                  </a:lnTo>
                  <a:lnTo>
                    <a:pt x="226" y="5447"/>
                  </a:lnTo>
                  <a:lnTo>
                    <a:pt x="226" y="5447"/>
                  </a:lnTo>
                  <a:lnTo>
                    <a:pt x="198" y="5363"/>
                  </a:lnTo>
                  <a:lnTo>
                    <a:pt x="198" y="5278"/>
                  </a:lnTo>
                  <a:lnTo>
                    <a:pt x="226" y="5250"/>
                  </a:lnTo>
                  <a:lnTo>
                    <a:pt x="283" y="5165"/>
                  </a:lnTo>
                  <a:lnTo>
                    <a:pt x="283" y="5165"/>
                  </a:lnTo>
                  <a:lnTo>
                    <a:pt x="311" y="5165"/>
                  </a:lnTo>
                  <a:lnTo>
                    <a:pt x="339" y="5165"/>
                  </a:lnTo>
                  <a:lnTo>
                    <a:pt x="396" y="5137"/>
                  </a:lnTo>
                  <a:lnTo>
                    <a:pt x="424" y="5080"/>
                  </a:lnTo>
                  <a:lnTo>
                    <a:pt x="424" y="5080"/>
                  </a:lnTo>
                  <a:lnTo>
                    <a:pt x="424" y="5024"/>
                  </a:lnTo>
                  <a:lnTo>
                    <a:pt x="396" y="4996"/>
                  </a:lnTo>
                  <a:lnTo>
                    <a:pt x="339" y="4883"/>
                  </a:lnTo>
                  <a:lnTo>
                    <a:pt x="339" y="4883"/>
                  </a:lnTo>
                  <a:lnTo>
                    <a:pt x="255" y="4714"/>
                  </a:lnTo>
                  <a:lnTo>
                    <a:pt x="198" y="4657"/>
                  </a:lnTo>
                  <a:lnTo>
                    <a:pt x="142" y="4544"/>
                  </a:lnTo>
                  <a:lnTo>
                    <a:pt x="142" y="4544"/>
                  </a:lnTo>
                  <a:lnTo>
                    <a:pt x="142" y="4488"/>
                  </a:lnTo>
                  <a:lnTo>
                    <a:pt x="170" y="4460"/>
                  </a:lnTo>
                  <a:lnTo>
                    <a:pt x="170" y="4431"/>
                  </a:lnTo>
                  <a:lnTo>
                    <a:pt x="170" y="4375"/>
                  </a:lnTo>
                  <a:lnTo>
                    <a:pt x="170" y="4375"/>
                  </a:lnTo>
                  <a:lnTo>
                    <a:pt x="1" y="3952"/>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6"/>
            <p:cNvSpPr/>
            <p:nvPr/>
          </p:nvSpPr>
          <p:spPr>
            <a:xfrm>
              <a:off x="1999000" y="2858875"/>
              <a:ext cx="260350" cy="409925"/>
            </a:xfrm>
            <a:custGeom>
              <a:avLst/>
              <a:gdLst/>
              <a:ahLst/>
              <a:cxnLst/>
              <a:rect l="l" t="t" r="r" b="b"/>
              <a:pathLst>
                <a:path w="10414" h="16397" fill="none" extrusionOk="0">
                  <a:moveTo>
                    <a:pt x="1" y="3952"/>
                  </a:moveTo>
                  <a:lnTo>
                    <a:pt x="1" y="3952"/>
                  </a:lnTo>
                  <a:lnTo>
                    <a:pt x="142" y="3669"/>
                  </a:lnTo>
                  <a:lnTo>
                    <a:pt x="339" y="3415"/>
                  </a:lnTo>
                  <a:lnTo>
                    <a:pt x="339" y="3415"/>
                  </a:lnTo>
                  <a:lnTo>
                    <a:pt x="565" y="3190"/>
                  </a:lnTo>
                  <a:lnTo>
                    <a:pt x="678" y="3077"/>
                  </a:lnTo>
                  <a:lnTo>
                    <a:pt x="734" y="3020"/>
                  </a:lnTo>
                  <a:lnTo>
                    <a:pt x="763" y="2964"/>
                  </a:lnTo>
                  <a:lnTo>
                    <a:pt x="763" y="2964"/>
                  </a:lnTo>
                  <a:lnTo>
                    <a:pt x="791" y="2992"/>
                  </a:lnTo>
                  <a:lnTo>
                    <a:pt x="847" y="3049"/>
                  </a:lnTo>
                  <a:lnTo>
                    <a:pt x="876" y="3190"/>
                  </a:lnTo>
                  <a:lnTo>
                    <a:pt x="904" y="3331"/>
                  </a:lnTo>
                  <a:lnTo>
                    <a:pt x="876" y="3472"/>
                  </a:lnTo>
                  <a:lnTo>
                    <a:pt x="876" y="3472"/>
                  </a:lnTo>
                  <a:lnTo>
                    <a:pt x="819" y="3500"/>
                  </a:lnTo>
                  <a:lnTo>
                    <a:pt x="763" y="3528"/>
                  </a:lnTo>
                  <a:lnTo>
                    <a:pt x="706" y="3585"/>
                  </a:lnTo>
                  <a:lnTo>
                    <a:pt x="650" y="3669"/>
                  </a:lnTo>
                  <a:lnTo>
                    <a:pt x="650" y="3669"/>
                  </a:lnTo>
                  <a:lnTo>
                    <a:pt x="678" y="3669"/>
                  </a:lnTo>
                  <a:lnTo>
                    <a:pt x="706" y="3782"/>
                  </a:lnTo>
                  <a:lnTo>
                    <a:pt x="734" y="3867"/>
                  </a:lnTo>
                  <a:lnTo>
                    <a:pt x="734" y="3895"/>
                  </a:lnTo>
                  <a:lnTo>
                    <a:pt x="734" y="3923"/>
                  </a:lnTo>
                  <a:lnTo>
                    <a:pt x="734" y="3923"/>
                  </a:lnTo>
                  <a:lnTo>
                    <a:pt x="876" y="3867"/>
                  </a:lnTo>
                  <a:lnTo>
                    <a:pt x="1017" y="3811"/>
                  </a:lnTo>
                  <a:lnTo>
                    <a:pt x="1017" y="3811"/>
                  </a:lnTo>
                  <a:lnTo>
                    <a:pt x="1017" y="3839"/>
                  </a:lnTo>
                  <a:lnTo>
                    <a:pt x="1045" y="3839"/>
                  </a:lnTo>
                  <a:lnTo>
                    <a:pt x="1158" y="3895"/>
                  </a:lnTo>
                  <a:lnTo>
                    <a:pt x="1299" y="3923"/>
                  </a:lnTo>
                  <a:lnTo>
                    <a:pt x="1327" y="3952"/>
                  </a:lnTo>
                  <a:lnTo>
                    <a:pt x="1327" y="3923"/>
                  </a:lnTo>
                  <a:lnTo>
                    <a:pt x="1327" y="3923"/>
                  </a:lnTo>
                  <a:lnTo>
                    <a:pt x="1412" y="4065"/>
                  </a:lnTo>
                  <a:lnTo>
                    <a:pt x="1496" y="4206"/>
                  </a:lnTo>
                  <a:lnTo>
                    <a:pt x="1581" y="4319"/>
                  </a:lnTo>
                  <a:lnTo>
                    <a:pt x="1666" y="4375"/>
                  </a:lnTo>
                  <a:lnTo>
                    <a:pt x="1750" y="4375"/>
                  </a:lnTo>
                  <a:lnTo>
                    <a:pt x="1750" y="4375"/>
                  </a:lnTo>
                  <a:lnTo>
                    <a:pt x="1807" y="4375"/>
                  </a:lnTo>
                  <a:lnTo>
                    <a:pt x="1863" y="4319"/>
                  </a:lnTo>
                  <a:lnTo>
                    <a:pt x="1891" y="4262"/>
                  </a:lnTo>
                  <a:lnTo>
                    <a:pt x="1948" y="4206"/>
                  </a:lnTo>
                  <a:lnTo>
                    <a:pt x="1976" y="4008"/>
                  </a:lnTo>
                  <a:lnTo>
                    <a:pt x="2004" y="3811"/>
                  </a:lnTo>
                  <a:lnTo>
                    <a:pt x="2033" y="3585"/>
                  </a:lnTo>
                  <a:lnTo>
                    <a:pt x="2089" y="3387"/>
                  </a:lnTo>
                  <a:lnTo>
                    <a:pt x="2145" y="3218"/>
                  </a:lnTo>
                  <a:lnTo>
                    <a:pt x="2202" y="3162"/>
                  </a:lnTo>
                  <a:lnTo>
                    <a:pt x="2258" y="3133"/>
                  </a:lnTo>
                  <a:lnTo>
                    <a:pt x="2258" y="3133"/>
                  </a:lnTo>
                  <a:lnTo>
                    <a:pt x="2230" y="3190"/>
                  </a:lnTo>
                  <a:lnTo>
                    <a:pt x="2202" y="3274"/>
                  </a:lnTo>
                  <a:lnTo>
                    <a:pt x="2174" y="3528"/>
                  </a:lnTo>
                  <a:lnTo>
                    <a:pt x="2145" y="3811"/>
                  </a:lnTo>
                  <a:lnTo>
                    <a:pt x="2117" y="3895"/>
                  </a:lnTo>
                  <a:lnTo>
                    <a:pt x="2089" y="3952"/>
                  </a:lnTo>
                  <a:lnTo>
                    <a:pt x="2089" y="3952"/>
                  </a:lnTo>
                  <a:lnTo>
                    <a:pt x="2230" y="3415"/>
                  </a:lnTo>
                  <a:lnTo>
                    <a:pt x="2343" y="3105"/>
                  </a:lnTo>
                  <a:lnTo>
                    <a:pt x="2399" y="3049"/>
                  </a:lnTo>
                  <a:lnTo>
                    <a:pt x="2428" y="3049"/>
                  </a:lnTo>
                  <a:lnTo>
                    <a:pt x="2428" y="3077"/>
                  </a:lnTo>
                  <a:lnTo>
                    <a:pt x="2428" y="3077"/>
                  </a:lnTo>
                  <a:lnTo>
                    <a:pt x="2597" y="2795"/>
                  </a:lnTo>
                  <a:lnTo>
                    <a:pt x="2682" y="2654"/>
                  </a:lnTo>
                  <a:lnTo>
                    <a:pt x="2851" y="2541"/>
                  </a:lnTo>
                  <a:lnTo>
                    <a:pt x="2851" y="2541"/>
                  </a:lnTo>
                  <a:lnTo>
                    <a:pt x="3077" y="2456"/>
                  </a:lnTo>
                  <a:lnTo>
                    <a:pt x="3302" y="2371"/>
                  </a:lnTo>
                  <a:lnTo>
                    <a:pt x="3528" y="2287"/>
                  </a:lnTo>
                  <a:lnTo>
                    <a:pt x="3726" y="2174"/>
                  </a:lnTo>
                  <a:lnTo>
                    <a:pt x="3726" y="2174"/>
                  </a:lnTo>
                  <a:lnTo>
                    <a:pt x="3923" y="2033"/>
                  </a:lnTo>
                  <a:lnTo>
                    <a:pt x="4064" y="1863"/>
                  </a:lnTo>
                  <a:lnTo>
                    <a:pt x="4205" y="1694"/>
                  </a:lnTo>
                  <a:lnTo>
                    <a:pt x="4347" y="1497"/>
                  </a:lnTo>
                  <a:lnTo>
                    <a:pt x="4347" y="1497"/>
                  </a:lnTo>
                  <a:lnTo>
                    <a:pt x="4431" y="1299"/>
                  </a:lnTo>
                  <a:lnTo>
                    <a:pt x="4516" y="1101"/>
                  </a:lnTo>
                  <a:lnTo>
                    <a:pt x="4516" y="1101"/>
                  </a:lnTo>
                  <a:lnTo>
                    <a:pt x="4572" y="932"/>
                  </a:lnTo>
                  <a:lnTo>
                    <a:pt x="4572" y="932"/>
                  </a:lnTo>
                  <a:lnTo>
                    <a:pt x="4572" y="819"/>
                  </a:lnTo>
                  <a:lnTo>
                    <a:pt x="4629" y="763"/>
                  </a:lnTo>
                  <a:lnTo>
                    <a:pt x="4685" y="763"/>
                  </a:lnTo>
                  <a:lnTo>
                    <a:pt x="4770" y="791"/>
                  </a:lnTo>
                  <a:lnTo>
                    <a:pt x="4770" y="791"/>
                  </a:lnTo>
                  <a:lnTo>
                    <a:pt x="4742" y="678"/>
                  </a:lnTo>
                  <a:lnTo>
                    <a:pt x="4713" y="537"/>
                  </a:lnTo>
                  <a:lnTo>
                    <a:pt x="4685" y="424"/>
                  </a:lnTo>
                  <a:lnTo>
                    <a:pt x="4657" y="311"/>
                  </a:lnTo>
                  <a:lnTo>
                    <a:pt x="4657" y="311"/>
                  </a:lnTo>
                  <a:lnTo>
                    <a:pt x="4600" y="227"/>
                  </a:lnTo>
                  <a:lnTo>
                    <a:pt x="4516" y="170"/>
                  </a:lnTo>
                  <a:lnTo>
                    <a:pt x="4459" y="114"/>
                  </a:lnTo>
                  <a:lnTo>
                    <a:pt x="4431" y="29"/>
                  </a:lnTo>
                  <a:lnTo>
                    <a:pt x="4431" y="29"/>
                  </a:lnTo>
                  <a:lnTo>
                    <a:pt x="4544" y="29"/>
                  </a:lnTo>
                  <a:lnTo>
                    <a:pt x="4657" y="1"/>
                  </a:lnTo>
                  <a:lnTo>
                    <a:pt x="4742" y="1"/>
                  </a:lnTo>
                  <a:lnTo>
                    <a:pt x="4854" y="1"/>
                  </a:lnTo>
                  <a:lnTo>
                    <a:pt x="4854" y="1"/>
                  </a:lnTo>
                  <a:lnTo>
                    <a:pt x="4996" y="57"/>
                  </a:lnTo>
                  <a:lnTo>
                    <a:pt x="5137" y="142"/>
                  </a:lnTo>
                  <a:lnTo>
                    <a:pt x="5250" y="255"/>
                  </a:lnTo>
                  <a:lnTo>
                    <a:pt x="5362" y="396"/>
                  </a:lnTo>
                  <a:lnTo>
                    <a:pt x="5362" y="396"/>
                  </a:lnTo>
                  <a:lnTo>
                    <a:pt x="5419" y="481"/>
                  </a:lnTo>
                  <a:lnTo>
                    <a:pt x="5447" y="594"/>
                  </a:lnTo>
                  <a:lnTo>
                    <a:pt x="5504" y="706"/>
                  </a:lnTo>
                  <a:lnTo>
                    <a:pt x="5532" y="791"/>
                  </a:lnTo>
                  <a:lnTo>
                    <a:pt x="5532" y="791"/>
                  </a:lnTo>
                  <a:lnTo>
                    <a:pt x="5588" y="848"/>
                  </a:lnTo>
                  <a:lnTo>
                    <a:pt x="5673" y="904"/>
                  </a:lnTo>
                  <a:lnTo>
                    <a:pt x="5870" y="1017"/>
                  </a:lnTo>
                  <a:lnTo>
                    <a:pt x="5870" y="1017"/>
                  </a:lnTo>
                  <a:lnTo>
                    <a:pt x="5955" y="1130"/>
                  </a:lnTo>
                  <a:lnTo>
                    <a:pt x="6040" y="1214"/>
                  </a:lnTo>
                  <a:lnTo>
                    <a:pt x="6153" y="1412"/>
                  </a:lnTo>
                  <a:lnTo>
                    <a:pt x="6153" y="1412"/>
                  </a:lnTo>
                  <a:lnTo>
                    <a:pt x="6237" y="1497"/>
                  </a:lnTo>
                  <a:lnTo>
                    <a:pt x="6322" y="1553"/>
                  </a:lnTo>
                  <a:lnTo>
                    <a:pt x="6407" y="1609"/>
                  </a:lnTo>
                  <a:lnTo>
                    <a:pt x="6463" y="1666"/>
                  </a:lnTo>
                  <a:lnTo>
                    <a:pt x="6463" y="1666"/>
                  </a:lnTo>
                  <a:lnTo>
                    <a:pt x="6491" y="1751"/>
                  </a:lnTo>
                  <a:lnTo>
                    <a:pt x="6491" y="1807"/>
                  </a:lnTo>
                  <a:lnTo>
                    <a:pt x="6491" y="1920"/>
                  </a:lnTo>
                  <a:lnTo>
                    <a:pt x="6491" y="2005"/>
                  </a:lnTo>
                  <a:lnTo>
                    <a:pt x="6548" y="2061"/>
                  </a:lnTo>
                  <a:lnTo>
                    <a:pt x="6604" y="2117"/>
                  </a:lnTo>
                  <a:lnTo>
                    <a:pt x="6604" y="2117"/>
                  </a:lnTo>
                  <a:lnTo>
                    <a:pt x="6717" y="2146"/>
                  </a:lnTo>
                  <a:lnTo>
                    <a:pt x="6914" y="2146"/>
                  </a:lnTo>
                  <a:lnTo>
                    <a:pt x="7197" y="2146"/>
                  </a:lnTo>
                  <a:lnTo>
                    <a:pt x="7197" y="2146"/>
                  </a:lnTo>
                  <a:lnTo>
                    <a:pt x="7338" y="2089"/>
                  </a:lnTo>
                  <a:lnTo>
                    <a:pt x="7422" y="2005"/>
                  </a:lnTo>
                  <a:lnTo>
                    <a:pt x="7535" y="1920"/>
                  </a:lnTo>
                  <a:lnTo>
                    <a:pt x="7648" y="1892"/>
                  </a:lnTo>
                  <a:lnTo>
                    <a:pt x="7648" y="1892"/>
                  </a:lnTo>
                  <a:lnTo>
                    <a:pt x="7676" y="1920"/>
                  </a:lnTo>
                  <a:lnTo>
                    <a:pt x="7733" y="1948"/>
                  </a:lnTo>
                  <a:lnTo>
                    <a:pt x="7761" y="2005"/>
                  </a:lnTo>
                  <a:lnTo>
                    <a:pt x="7817" y="2033"/>
                  </a:lnTo>
                  <a:lnTo>
                    <a:pt x="7817" y="2033"/>
                  </a:lnTo>
                  <a:lnTo>
                    <a:pt x="7930" y="2005"/>
                  </a:lnTo>
                  <a:lnTo>
                    <a:pt x="8015" y="2005"/>
                  </a:lnTo>
                  <a:lnTo>
                    <a:pt x="8015" y="2005"/>
                  </a:lnTo>
                  <a:lnTo>
                    <a:pt x="8071" y="1976"/>
                  </a:lnTo>
                  <a:lnTo>
                    <a:pt x="8128" y="1948"/>
                  </a:lnTo>
                  <a:lnTo>
                    <a:pt x="8184" y="1920"/>
                  </a:lnTo>
                  <a:lnTo>
                    <a:pt x="8241" y="1920"/>
                  </a:lnTo>
                  <a:lnTo>
                    <a:pt x="8241" y="1920"/>
                  </a:lnTo>
                  <a:lnTo>
                    <a:pt x="8297" y="1948"/>
                  </a:lnTo>
                  <a:lnTo>
                    <a:pt x="8325" y="1976"/>
                  </a:lnTo>
                  <a:lnTo>
                    <a:pt x="8354" y="2033"/>
                  </a:lnTo>
                  <a:lnTo>
                    <a:pt x="8410" y="2061"/>
                  </a:lnTo>
                  <a:lnTo>
                    <a:pt x="8410" y="2061"/>
                  </a:lnTo>
                  <a:lnTo>
                    <a:pt x="8692" y="2174"/>
                  </a:lnTo>
                  <a:lnTo>
                    <a:pt x="8805" y="2258"/>
                  </a:lnTo>
                  <a:lnTo>
                    <a:pt x="8833" y="2315"/>
                  </a:lnTo>
                  <a:lnTo>
                    <a:pt x="8862" y="2400"/>
                  </a:lnTo>
                  <a:lnTo>
                    <a:pt x="8862" y="2400"/>
                  </a:lnTo>
                  <a:lnTo>
                    <a:pt x="8833" y="2512"/>
                  </a:lnTo>
                  <a:lnTo>
                    <a:pt x="8777" y="2625"/>
                  </a:lnTo>
                  <a:lnTo>
                    <a:pt x="8579" y="2879"/>
                  </a:lnTo>
                  <a:lnTo>
                    <a:pt x="8495" y="3020"/>
                  </a:lnTo>
                  <a:lnTo>
                    <a:pt x="8438" y="3133"/>
                  </a:lnTo>
                  <a:lnTo>
                    <a:pt x="8410" y="3246"/>
                  </a:lnTo>
                  <a:lnTo>
                    <a:pt x="8410" y="3303"/>
                  </a:lnTo>
                  <a:lnTo>
                    <a:pt x="8438" y="3359"/>
                  </a:lnTo>
                  <a:lnTo>
                    <a:pt x="8438" y="3359"/>
                  </a:lnTo>
                  <a:lnTo>
                    <a:pt x="8495" y="3387"/>
                  </a:lnTo>
                  <a:lnTo>
                    <a:pt x="8608" y="3387"/>
                  </a:lnTo>
                  <a:lnTo>
                    <a:pt x="8721" y="3415"/>
                  </a:lnTo>
                  <a:lnTo>
                    <a:pt x="8805" y="3444"/>
                  </a:lnTo>
                  <a:lnTo>
                    <a:pt x="8805" y="3444"/>
                  </a:lnTo>
                  <a:lnTo>
                    <a:pt x="8946" y="3613"/>
                  </a:lnTo>
                  <a:lnTo>
                    <a:pt x="9003" y="3726"/>
                  </a:lnTo>
                  <a:lnTo>
                    <a:pt x="8974" y="3782"/>
                  </a:lnTo>
                  <a:lnTo>
                    <a:pt x="8946" y="3811"/>
                  </a:lnTo>
                  <a:lnTo>
                    <a:pt x="8946" y="3811"/>
                  </a:lnTo>
                  <a:lnTo>
                    <a:pt x="8918" y="3754"/>
                  </a:lnTo>
                  <a:lnTo>
                    <a:pt x="8862" y="3754"/>
                  </a:lnTo>
                  <a:lnTo>
                    <a:pt x="8833" y="3782"/>
                  </a:lnTo>
                  <a:lnTo>
                    <a:pt x="8805" y="3811"/>
                  </a:lnTo>
                  <a:lnTo>
                    <a:pt x="8805" y="3811"/>
                  </a:lnTo>
                  <a:lnTo>
                    <a:pt x="8721" y="3726"/>
                  </a:lnTo>
                  <a:lnTo>
                    <a:pt x="8608" y="3669"/>
                  </a:lnTo>
                  <a:lnTo>
                    <a:pt x="8495" y="3669"/>
                  </a:lnTo>
                  <a:lnTo>
                    <a:pt x="8382" y="3698"/>
                  </a:lnTo>
                  <a:lnTo>
                    <a:pt x="8156" y="3811"/>
                  </a:lnTo>
                  <a:lnTo>
                    <a:pt x="7930" y="3923"/>
                  </a:lnTo>
                  <a:lnTo>
                    <a:pt x="7930" y="3923"/>
                  </a:lnTo>
                  <a:lnTo>
                    <a:pt x="7564" y="4008"/>
                  </a:lnTo>
                  <a:lnTo>
                    <a:pt x="7394" y="4065"/>
                  </a:lnTo>
                  <a:lnTo>
                    <a:pt x="7225" y="4177"/>
                  </a:lnTo>
                  <a:lnTo>
                    <a:pt x="7225" y="4177"/>
                  </a:lnTo>
                  <a:lnTo>
                    <a:pt x="6914" y="4403"/>
                  </a:lnTo>
                  <a:lnTo>
                    <a:pt x="6802" y="4516"/>
                  </a:lnTo>
                  <a:lnTo>
                    <a:pt x="6689" y="4657"/>
                  </a:lnTo>
                  <a:lnTo>
                    <a:pt x="6689" y="4657"/>
                  </a:lnTo>
                  <a:lnTo>
                    <a:pt x="6661" y="4742"/>
                  </a:lnTo>
                  <a:lnTo>
                    <a:pt x="6661" y="4883"/>
                  </a:lnTo>
                  <a:lnTo>
                    <a:pt x="6604" y="5109"/>
                  </a:lnTo>
                  <a:lnTo>
                    <a:pt x="6604" y="5109"/>
                  </a:lnTo>
                  <a:lnTo>
                    <a:pt x="6519" y="5250"/>
                  </a:lnTo>
                  <a:lnTo>
                    <a:pt x="6491" y="5419"/>
                  </a:lnTo>
                  <a:lnTo>
                    <a:pt x="6491" y="5419"/>
                  </a:lnTo>
                  <a:lnTo>
                    <a:pt x="6548" y="5617"/>
                  </a:lnTo>
                  <a:lnTo>
                    <a:pt x="6548" y="5617"/>
                  </a:lnTo>
                  <a:lnTo>
                    <a:pt x="6519" y="5701"/>
                  </a:lnTo>
                  <a:lnTo>
                    <a:pt x="6491" y="5758"/>
                  </a:lnTo>
                  <a:lnTo>
                    <a:pt x="6378" y="5842"/>
                  </a:lnTo>
                  <a:lnTo>
                    <a:pt x="6294" y="5927"/>
                  </a:lnTo>
                  <a:lnTo>
                    <a:pt x="6181" y="6040"/>
                  </a:lnTo>
                  <a:lnTo>
                    <a:pt x="6181" y="6040"/>
                  </a:lnTo>
                  <a:lnTo>
                    <a:pt x="6124" y="6153"/>
                  </a:lnTo>
                  <a:lnTo>
                    <a:pt x="6124" y="6266"/>
                  </a:lnTo>
                  <a:lnTo>
                    <a:pt x="6153" y="6379"/>
                  </a:lnTo>
                  <a:lnTo>
                    <a:pt x="6153" y="6463"/>
                  </a:lnTo>
                  <a:lnTo>
                    <a:pt x="6153" y="6463"/>
                  </a:lnTo>
                  <a:lnTo>
                    <a:pt x="6124" y="6548"/>
                  </a:lnTo>
                  <a:lnTo>
                    <a:pt x="6096" y="6604"/>
                  </a:lnTo>
                  <a:lnTo>
                    <a:pt x="6040" y="6604"/>
                  </a:lnTo>
                  <a:lnTo>
                    <a:pt x="5983" y="6632"/>
                  </a:lnTo>
                  <a:lnTo>
                    <a:pt x="5983" y="6717"/>
                  </a:lnTo>
                  <a:lnTo>
                    <a:pt x="5983" y="6717"/>
                  </a:lnTo>
                  <a:lnTo>
                    <a:pt x="6011" y="6774"/>
                  </a:lnTo>
                  <a:lnTo>
                    <a:pt x="6040" y="6858"/>
                  </a:lnTo>
                  <a:lnTo>
                    <a:pt x="6153" y="6971"/>
                  </a:lnTo>
                  <a:lnTo>
                    <a:pt x="6153" y="6971"/>
                  </a:lnTo>
                  <a:lnTo>
                    <a:pt x="6209" y="7140"/>
                  </a:lnTo>
                  <a:lnTo>
                    <a:pt x="6265" y="7253"/>
                  </a:lnTo>
                  <a:lnTo>
                    <a:pt x="6322" y="7366"/>
                  </a:lnTo>
                  <a:lnTo>
                    <a:pt x="6322" y="7366"/>
                  </a:lnTo>
                  <a:lnTo>
                    <a:pt x="6491" y="7592"/>
                  </a:lnTo>
                  <a:lnTo>
                    <a:pt x="6491" y="7592"/>
                  </a:lnTo>
                  <a:lnTo>
                    <a:pt x="6632" y="7789"/>
                  </a:lnTo>
                  <a:lnTo>
                    <a:pt x="6745" y="7959"/>
                  </a:lnTo>
                  <a:lnTo>
                    <a:pt x="6773" y="8043"/>
                  </a:lnTo>
                  <a:lnTo>
                    <a:pt x="6773" y="8128"/>
                  </a:lnTo>
                  <a:lnTo>
                    <a:pt x="6717" y="8213"/>
                  </a:lnTo>
                  <a:lnTo>
                    <a:pt x="6661" y="8354"/>
                  </a:lnTo>
                  <a:lnTo>
                    <a:pt x="6661" y="8354"/>
                  </a:lnTo>
                  <a:lnTo>
                    <a:pt x="6802" y="8382"/>
                  </a:lnTo>
                  <a:lnTo>
                    <a:pt x="6971" y="8410"/>
                  </a:lnTo>
                  <a:lnTo>
                    <a:pt x="7140" y="8410"/>
                  </a:lnTo>
                  <a:lnTo>
                    <a:pt x="7225" y="8439"/>
                  </a:lnTo>
                  <a:lnTo>
                    <a:pt x="7281" y="8467"/>
                  </a:lnTo>
                  <a:lnTo>
                    <a:pt x="7281" y="8467"/>
                  </a:lnTo>
                  <a:lnTo>
                    <a:pt x="7366" y="8551"/>
                  </a:lnTo>
                  <a:lnTo>
                    <a:pt x="7422" y="8636"/>
                  </a:lnTo>
                  <a:lnTo>
                    <a:pt x="7479" y="8749"/>
                  </a:lnTo>
                  <a:lnTo>
                    <a:pt x="7479" y="8805"/>
                  </a:lnTo>
                  <a:lnTo>
                    <a:pt x="7535" y="8862"/>
                  </a:lnTo>
                  <a:lnTo>
                    <a:pt x="7592" y="8890"/>
                  </a:lnTo>
                  <a:lnTo>
                    <a:pt x="7705" y="8946"/>
                  </a:lnTo>
                  <a:lnTo>
                    <a:pt x="7705" y="8946"/>
                  </a:lnTo>
                  <a:lnTo>
                    <a:pt x="7874" y="8946"/>
                  </a:lnTo>
                  <a:lnTo>
                    <a:pt x="8015" y="8918"/>
                  </a:lnTo>
                  <a:lnTo>
                    <a:pt x="8156" y="8890"/>
                  </a:lnTo>
                  <a:lnTo>
                    <a:pt x="8297" y="8805"/>
                  </a:lnTo>
                  <a:lnTo>
                    <a:pt x="8297" y="8805"/>
                  </a:lnTo>
                  <a:lnTo>
                    <a:pt x="8410" y="8693"/>
                  </a:lnTo>
                  <a:lnTo>
                    <a:pt x="8523" y="8551"/>
                  </a:lnTo>
                  <a:lnTo>
                    <a:pt x="8636" y="8439"/>
                  </a:lnTo>
                  <a:lnTo>
                    <a:pt x="8692" y="8410"/>
                  </a:lnTo>
                  <a:lnTo>
                    <a:pt x="8777" y="8410"/>
                  </a:lnTo>
                  <a:lnTo>
                    <a:pt x="8777" y="8410"/>
                  </a:lnTo>
                  <a:lnTo>
                    <a:pt x="8721" y="8721"/>
                  </a:lnTo>
                  <a:lnTo>
                    <a:pt x="8692" y="9088"/>
                  </a:lnTo>
                  <a:lnTo>
                    <a:pt x="8721" y="9426"/>
                  </a:lnTo>
                  <a:lnTo>
                    <a:pt x="8749" y="9793"/>
                  </a:lnTo>
                  <a:lnTo>
                    <a:pt x="8749" y="9793"/>
                  </a:lnTo>
                  <a:lnTo>
                    <a:pt x="8805" y="9765"/>
                  </a:lnTo>
                  <a:lnTo>
                    <a:pt x="8862" y="9793"/>
                  </a:lnTo>
                  <a:lnTo>
                    <a:pt x="8918" y="9821"/>
                  </a:lnTo>
                  <a:lnTo>
                    <a:pt x="8974" y="9849"/>
                  </a:lnTo>
                  <a:lnTo>
                    <a:pt x="8974" y="9849"/>
                  </a:lnTo>
                  <a:lnTo>
                    <a:pt x="9059" y="9849"/>
                  </a:lnTo>
                  <a:lnTo>
                    <a:pt x="9116" y="9821"/>
                  </a:lnTo>
                  <a:lnTo>
                    <a:pt x="9257" y="9765"/>
                  </a:lnTo>
                  <a:lnTo>
                    <a:pt x="9257" y="9765"/>
                  </a:lnTo>
                  <a:lnTo>
                    <a:pt x="9454" y="9765"/>
                  </a:lnTo>
                  <a:lnTo>
                    <a:pt x="9539" y="9765"/>
                  </a:lnTo>
                  <a:lnTo>
                    <a:pt x="9567" y="9793"/>
                  </a:lnTo>
                  <a:lnTo>
                    <a:pt x="9652" y="9878"/>
                  </a:lnTo>
                  <a:lnTo>
                    <a:pt x="9765" y="10047"/>
                  </a:lnTo>
                  <a:lnTo>
                    <a:pt x="9765" y="10047"/>
                  </a:lnTo>
                  <a:lnTo>
                    <a:pt x="10047" y="10499"/>
                  </a:lnTo>
                  <a:lnTo>
                    <a:pt x="10188" y="10724"/>
                  </a:lnTo>
                  <a:lnTo>
                    <a:pt x="10301" y="10978"/>
                  </a:lnTo>
                  <a:lnTo>
                    <a:pt x="10301" y="10978"/>
                  </a:lnTo>
                  <a:lnTo>
                    <a:pt x="10329" y="11091"/>
                  </a:lnTo>
                  <a:lnTo>
                    <a:pt x="10329" y="11176"/>
                  </a:lnTo>
                  <a:lnTo>
                    <a:pt x="10329" y="11232"/>
                  </a:lnTo>
                  <a:lnTo>
                    <a:pt x="10301" y="11317"/>
                  </a:lnTo>
                  <a:lnTo>
                    <a:pt x="10244" y="11430"/>
                  </a:lnTo>
                  <a:lnTo>
                    <a:pt x="10188" y="11627"/>
                  </a:lnTo>
                  <a:lnTo>
                    <a:pt x="10188" y="11627"/>
                  </a:lnTo>
                  <a:lnTo>
                    <a:pt x="10188" y="11768"/>
                  </a:lnTo>
                  <a:lnTo>
                    <a:pt x="10188" y="11910"/>
                  </a:lnTo>
                  <a:lnTo>
                    <a:pt x="10244" y="12220"/>
                  </a:lnTo>
                  <a:lnTo>
                    <a:pt x="10301" y="12502"/>
                  </a:lnTo>
                  <a:lnTo>
                    <a:pt x="10329" y="12643"/>
                  </a:lnTo>
                  <a:lnTo>
                    <a:pt x="10301" y="12784"/>
                  </a:lnTo>
                  <a:lnTo>
                    <a:pt x="10301" y="12784"/>
                  </a:lnTo>
                  <a:lnTo>
                    <a:pt x="10244" y="12897"/>
                  </a:lnTo>
                  <a:lnTo>
                    <a:pt x="10160" y="13038"/>
                  </a:lnTo>
                  <a:lnTo>
                    <a:pt x="10103" y="13151"/>
                  </a:lnTo>
                  <a:lnTo>
                    <a:pt x="10075" y="13292"/>
                  </a:lnTo>
                  <a:lnTo>
                    <a:pt x="10075" y="13292"/>
                  </a:lnTo>
                  <a:lnTo>
                    <a:pt x="10075" y="13349"/>
                  </a:lnTo>
                  <a:lnTo>
                    <a:pt x="10131" y="13405"/>
                  </a:lnTo>
                  <a:lnTo>
                    <a:pt x="10160" y="13462"/>
                  </a:lnTo>
                  <a:lnTo>
                    <a:pt x="10188" y="13518"/>
                  </a:lnTo>
                  <a:lnTo>
                    <a:pt x="10188" y="13518"/>
                  </a:lnTo>
                  <a:lnTo>
                    <a:pt x="10188" y="13603"/>
                  </a:lnTo>
                  <a:lnTo>
                    <a:pt x="10160" y="13687"/>
                  </a:lnTo>
                  <a:lnTo>
                    <a:pt x="10103" y="13885"/>
                  </a:lnTo>
                  <a:lnTo>
                    <a:pt x="10103" y="13885"/>
                  </a:lnTo>
                  <a:lnTo>
                    <a:pt x="9906" y="13744"/>
                  </a:lnTo>
                  <a:lnTo>
                    <a:pt x="9821" y="13716"/>
                  </a:lnTo>
                  <a:lnTo>
                    <a:pt x="9765" y="13687"/>
                  </a:lnTo>
                  <a:lnTo>
                    <a:pt x="9736" y="13716"/>
                  </a:lnTo>
                  <a:lnTo>
                    <a:pt x="9708" y="13772"/>
                  </a:lnTo>
                  <a:lnTo>
                    <a:pt x="9708" y="13998"/>
                  </a:lnTo>
                  <a:lnTo>
                    <a:pt x="9708" y="13998"/>
                  </a:lnTo>
                  <a:lnTo>
                    <a:pt x="9652" y="13941"/>
                  </a:lnTo>
                  <a:lnTo>
                    <a:pt x="9652" y="13941"/>
                  </a:lnTo>
                  <a:lnTo>
                    <a:pt x="9652" y="14026"/>
                  </a:lnTo>
                  <a:lnTo>
                    <a:pt x="9652" y="14111"/>
                  </a:lnTo>
                  <a:lnTo>
                    <a:pt x="9708" y="14139"/>
                  </a:lnTo>
                  <a:lnTo>
                    <a:pt x="9736" y="14167"/>
                  </a:lnTo>
                  <a:lnTo>
                    <a:pt x="9878" y="14223"/>
                  </a:lnTo>
                  <a:lnTo>
                    <a:pt x="10047" y="14280"/>
                  </a:lnTo>
                  <a:lnTo>
                    <a:pt x="10047" y="14280"/>
                  </a:lnTo>
                  <a:lnTo>
                    <a:pt x="10075" y="14336"/>
                  </a:lnTo>
                  <a:lnTo>
                    <a:pt x="10075" y="14365"/>
                  </a:lnTo>
                  <a:lnTo>
                    <a:pt x="10075" y="14421"/>
                  </a:lnTo>
                  <a:lnTo>
                    <a:pt x="10103" y="14477"/>
                  </a:lnTo>
                  <a:lnTo>
                    <a:pt x="10103" y="14477"/>
                  </a:lnTo>
                  <a:lnTo>
                    <a:pt x="10244" y="14477"/>
                  </a:lnTo>
                  <a:lnTo>
                    <a:pt x="10329" y="14477"/>
                  </a:lnTo>
                  <a:lnTo>
                    <a:pt x="10329" y="14477"/>
                  </a:lnTo>
                  <a:lnTo>
                    <a:pt x="10385" y="14534"/>
                  </a:lnTo>
                  <a:lnTo>
                    <a:pt x="10414" y="14562"/>
                  </a:lnTo>
                  <a:lnTo>
                    <a:pt x="10414" y="14760"/>
                  </a:lnTo>
                  <a:lnTo>
                    <a:pt x="10414" y="14760"/>
                  </a:lnTo>
                  <a:lnTo>
                    <a:pt x="10414" y="14844"/>
                  </a:lnTo>
                  <a:lnTo>
                    <a:pt x="10357" y="14929"/>
                  </a:lnTo>
                  <a:lnTo>
                    <a:pt x="10273" y="15098"/>
                  </a:lnTo>
                  <a:lnTo>
                    <a:pt x="10131" y="15239"/>
                  </a:lnTo>
                  <a:lnTo>
                    <a:pt x="10047" y="15409"/>
                  </a:lnTo>
                  <a:lnTo>
                    <a:pt x="10047" y="15409"/>
                  </a:lnTo>
                  <a:lnTo>
                    <a:pt x="10047" y="15465"/>
                  </a:lnTo>
                  <a:lnTo>
                    <a:pt x="10103" y="15522"/>
                  </a:lnTo>
                  <a:lnTo>
                    <a:pt x="10131" y="15606"/>
                  </a:lnTo>
                  <a:lnTo>
                    <a:pt x="10160" y="15663"/>
                  </a:lnTo>
                  <a:lnTo>
                    <a:pt x="10160" y="15663"/>
                  </a:lnTo>
                  <a:lnTo>
                    <a:pt x="10103" y="15747"/>
                  </a:lnTo>
                  <a:lnTo>
                    <a:pt x="9990" y="15860"/>
                  </a:lnTo>
                  <a:lnTo>
                    <a:pt x="9821" y="16030"/>
                  </a:lnTo>
                  <a:lnTo>
                    <a:pt x="9821" y="16030"/>
                  </a:lnTo>
                  <a:lnTo>
                    <a:pt x="9821" y="15973"/>
                  </a:lnTo>
                  <a:lnTo>
                    <a:pt x="9878" y="15917"/>
                  </a:lnTo>
                  <a:lnTo>
                    <a:pt x="9934" y="15832"/>
                  </a:lnTo>
                  <a:lnTo>
                    <a:pt x="9934" y="15832"/>
                  </a:lnTo>
                  <a:lnTo>
                    <a:pt x="9906" y="15917"/>
                  </a:lnTo>
                  <a:lnTo>
                    <a:pt x="9906" y="16030"/>
                  </a:lnTo>
                  <a:lnTo>
                    <a:pt x="9906" y="16227"/>
                  </a:lnTo>
                  <a:lnTo>
                    <a:pt x="9878" y="16312"/>
                  </a:lnTo>
                  <a:lnTo>
                    <a:pt x="9821" y="16368"/>
                  </a:lnTo>
                  <a:lnTo>
                    <a:pt x="9708" y="16396"/>
                  </a:lnTo>
                  <a:lnTo>
                    <a:pt x="9539" y="16368"/>
                  </a:lnTo>
                  <a:lnTo>
                    <a:pt x="9539" y="16368"/>
                  </a:lnTo>
                  <a:lnTo>
                    <a:pt x="9454" y="16340"/>
                  </a:lnTo>
                  <a:lnTo>
                    <a:pt x="9341" y="16284"/>
                  </a:lnTo>
                  <a:lnTo>
                    <a:pt x="9116" y="16114"/>
                  </a:lnTo>
                  <a:lnTo>
                    <a:pt x="8918" y="15945"/>
                  </a:lnTo>
                  <a:lnTo>
                    <a:pt x="8749" y="15776"/>
                  </a:lnTo>
                  <a:lnTo>
                    <a:pt x="8749" y="15776"/>
                  </a:lnTo>
                  <a:lnTo>
                    <a:pt x="8579" y="15606"/>
                  </a:lnTo>
                  <a:lnTo>
                    <a:pt x="8410" y="15437"/>
                  </a:lnTo>
                  <a:lnTo>
                    <a:pt x="8015" y="15155"/>
                  </a:lnTo>
                  <a:lnTo>
                    <a:pt x="7592" y="14901"/>
                  </a:lnTo>
                  <a:lnTo>
                    <a:pt x="7140" y="14675"/>
                  </a:lnTo>
                  <a:lnTo>
                    <a:pt x="7140" y="14675"/>
                  </a:lnTo>
                  <a:lnTo>
                    <a:pt x="6661" y="14393"/>
                  </a:lnTo>
                  <a:lnTo>
                    <a:pt x="6181" y="14139"/>
                  </a:lnTo>
                  <a:lnTo>
                    <a:pt x="5729" y="13800"/>
                  </a:lnTo>
                  <a:lnTo>
                    <a:pt x="5504" y="13631"/>
                  </a:lnTo>
                  <a:lnTo>
                    <a:pt x="5306" y="13433"/>
                  </a:lnTo>
                  <a:lnTo>
                    <a:pt x="5306" y="13433"/>
                  </a:lnTo>
                  <a:lnTo>
                    <a:pt x="4967" y="13123"/>
                  </a:lnTo>
                  <a:lnTo>
                    <a:pt x="4798" y="12954"/>
                  </a:lnTo>
                  <a:lnTo>
                    <a:pt x="4657" y="12756"/>
                  </a:lnTo>
                  <a:lnTo>
                    <a:pt x="4657" y="12756"/>
                  </a:lnTo>
                  <a:lnTo>
                    <a:pt x="4488" y="12474"/>
                  </a:lnTo>
                  <a:lnTo>
                    <a:pt x="4459" y="12361"/>
                  </a:lnTo>
                  <a:lnTo>
                    <a:pt x="4459" y="12361"/>
                  </a:lnTo>
                  <a:lnTo>
                    <a:pt x="4516" y="12361"/>
                  </a:lnTo>
                  <a:lnTo>
                    <a:pt x="4516" y="12361"/>
                  </a:lnTo>
                  <a:lnTo>
                    <a:pt x="4516" y="12192"/>
                  </a:lnTo>
                  <a:lnTo>
                    <a:pt x="4488" y="11994"/>
                  </a:lnTo>
                  <a:lnTo>
                    <a:pt x="4431" y="11797"/>
                  </a:lnTo>
                  <a:lnTo>
                    <a:pt x="4318" y="11627"/>
                  </a:lnTo>
                  <a:lnTo>
                    <a:pt x="4093" y="11260"/>
                  </a:lnTo>
                  <a:lnTo>
                    <a:pt x="3867" y="10950"/>
                  </a:lnTo>
                  <a:lnTo>
                    <a:pt x="3867" y="10950"/>
                  </a:lnTo>
                  <a:lnTo>
                    <a:pt x="3754" y="10724"/>
                  </a:lnTo>
                  <a:lnTo>
                    <a:pt x="3641" y="10499"/>
                  </a:lnTo>
                  <a:lnTo>
                    <a:pt x="3641" y="10499"/>
                  </a:lnTo>
                  <a:lnTo>
                    <a:pt x="3556" y="10357"/>
                  </a:lnTo>
                  <a:lnTo>
                    <a:pt x="3472" y="10273"/>
                  </a:lnTo>
                  <a:lnTo>
                    <a:pt x="3359" y="10188"/>
                  </a:lnTo>
                  <a:lnTo>
                    <a:pt x="3274" y="10103"/>
                  </a:lnTo>
                  <a:lnTo>
                    <a:pt x="3274" y="10103"/>
                  </a:lnTo>
                  <a:lnTo>
                    <a:pt x="3218" y="9962"/>
                  </a:lnTo>
                  <a:lnTo>
                    <a:pt x="3161" y="9821"/>
                  </a:lnTo>
                  <a:lnTo>
                    <a:pt x="3133" y="9652"/>
                  </a:lnTo>
                  <a:lnTo>
                    <a:pt x="3048" y="9511"/>
                  </a:lnTo>
                  <a:lnTo>
                    <a:pt x="3048" y="9511"/>
                  </a:lnTo>
                  <a:lnTo>
                    <a:pt x="2879" y="9229"/>
                  </a:lnTo>
                  <a:lnTo>
                    <a:pt x="2738" y="8918"/>
                  </a:lnTo>
                  <a:lnTo>
                    <a:pt x="2738" y="8918"/>
                  </a:lnTo>
                  <a:lnTo>
                    <a:pt x="2428" y="8156"/>
                  </a:lnTo>
                  <a:lnTo>
                    <a:pt x="2230" y="7789"/>
                  </a:lnTo>
                  <a:lnTo>
                    <a:pt x="2033" y="7423"/>
                  </a:lnTo>
                  <a:lnTo>
                    <a:pt x="2033" y="7423"/>
                  </a:lnTo>
                  <a:lnTo>
                    <a:pt x="1694" y="6802"/>
                  </a:lnTo>
                  <a:lnTo>
                    <a:pt x="1496" y="6520"/>
                  </a:lnTo>
                  <a:lnTo>
                    <a:pt x="1299" y="6209"/>
                  </a:lnTo>
                  <a:lnTo>
                    <a:pt x="1299" y="6209"/>
                  </a:lnTo>
                  <a:lnTo>
                    <a:pt x="1186" y="6068"/>
                  </a:lnTo>
                  <a:lnTo>
                    <a:pt x="1073" y="5955"/>
                  </a:lnTo>
                  <a:lnTo>
                    <a:pt x="791" y="5729"/>
                  </a:lnTo>
                  <a:lnTo>
                    <a:pt x="791" y="5729"/>
                  </a:lnTo>
                  <a:lnTo>
                    <a:pt x="678" y="5673"/>
                  </a:lnTo>
                  <a:lnTo>
                    <a:pt x="509" y="5617"/>
                  </a:lnTo>
                  <a:lnTo>
                    <a:pt x="339" y="5532"/>
                  </a:lnTo>
                  <a:lnTo>
                    <a:pt x="226" y="5447"/>
                  </a:lnTo>
                  <a:lnTo>
                    <a:pt x="226" y="5447"/>
                  </a:lnTo>
                  <a:lnTo>
                    <a:pt x="198" y="5363"/>
                  </a:lnTo>
                  <a:lnTo>
                    <a:pt x="198" y="5278"/>
                  </a:lnTo>
                  <a:lnTo>
                    <a:pt x="226" y="5250"/>
                  </a:lnTo>
                  <a:lnTo>
                    <a:pt x="283" y="5165"/>
                  </a:lnTo>
                  <a:lnTo>
                    <a:pt x="283" y="5165"/>
                  </a:lnTo>
                  <a:lnTo>
                    <a:pt x="311" y="5165"/>
                  </a:lnTo>
                  <a:lnTo>
                    <a:pt x="339" y="5165"/>
                  </a:lnTo>
                  <a:lnTo>
                    <a:pt x="396" y="5137"/>
                  </a:lnTo>
                  <a:lnTo>
                    <a:pt x="424" y="5080"/>
                  </a:lnTo>
                  <a:lnTo>
                    <a:pt x="424" y="5080"/>
                  </a:lnTo>
                  <a:lnTo>
                    <a:pt x="424" y="5024"/>
                  </a:lnTo>
                  <a:lnTo>
                    <a:pt x="396" y="4996"/>
                  </a:lnTo>
                  <a:lnTo>
                    <a:pt x="339" y="4883"/>
                  </a:lnTo>
                  <a:lnTo>
                    <a:pt x="339" y="4883"/>
                  </a:lnTo>
                  <a:lnTo>
                    <a:pt x="255" y="4714"/>
                  </a:lnTo>
                  <a:lnTo>
                    <a:pt x="198" y="4657"/>
                  </a:lnTo>
                  <a:lnTo>
                    <a:pt x="142" y="4544"/>
                  </a:lnTo>
                  <a:lnTo>
                    <a:pt x="142" y="4544"/>
                  </a:lnTo>
                  <a:lnTo>
                    <a:pt x="142" y="4488"/>
                  </a:lnTo>
                  <a:lnTo>
                    <a:pt x="170" y="4460"/>
                  </a:lnTo>
                  <a:lnTo>
                    <a:pt x="170" y="4431"/>
                  </a:lnTo>
                  <a:lnTo>
                    <a:pt x="170" y="4375"/>
                  </a:lnTo>
                  <a:lnTo>
                    <a:pt x="170" y="4375"/>
                  </a:lnTo>
                  <a:lnTo>
                    <a:pt x="1" y="3952"/>
                  </a:lnTo>
                </a:path>
              </a:pathLst>
            </a:custGeom>
            <a:solidFill>
              <a:srgbClr val="666666"/>
            </a:solidFill>
            <a:ln w="14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6"/>
            <p:cNvSpPr/>
            <p:nvPr/>
          </p:nvSpPr>
          <p:spPr>
            <a:xfrm>
              <a:off x="3502400" y="2518125"/>
              <a:ext cx="155925" cy="127725"/>
            </a:xfrm>
            <a:custGeom>
              <a:avLst/>
              <a:gdLst/>
              <a:ahLst/>
              <a:cxnLst/>
              <a:rect l="l" t="t" r="r" b="b"/>
              <a:pathLst>
                <a:path w="6237" h="5109" extrusionOk="0">
                  <a:moveTo>
                    <a:pt x="0" y="4177"/>
                  </a:moveTo>
                  <a:lnTo>
                    <a:pt x="0" y="4177"/>
                  </a:lnTo>
                  <a:lnTo>
                    <a:pt x="29" y="4065"/>
                  </a:lnTo>
                  <a:lnTo>
                    <a:pt x="57" y="3923"/>
                  </a:lnTo>
                  <a:lnTo>
                    <a:pt x="57" y="3811"/>
                  </a:lnTo>
                  <a:lnTo>
                    <a:pt x="85" y="3698"/>
                  </a:lnTo>
                  <a:lnTo>
                    <a:pt x="85" y="3698"/>
                  </a:lnTo>
                  <a:lnTo>
                    <a:pt x="113" y="3641"/>
                  </a:lnTo>
                  <a:lnTo>
                    <a:pt x="141" y="3585"/>
                  </a:lnTo>
                  <a:lnTo>
                    <a:pt x="198" y="3528"/>
                  </a:lnTo>
                  <a:lnTo>
                    <a:pt x="226" y="3472"/>
                  </a:lnTo>
                  <a:lnTo>
                    <a:pt x="226" y="3472"/>
                  </a:lnTo>
                  <a:lnTo>
                    <a:pt x="254" y="3331"/>
                  </a:lnTo>
                  <a:lnTo>
                    <a:pt x="254" y="3162"/>
                  </a:lnTo>
                  <a:lnTo>
                    <a:pt x="254" y="3077"/>
                  </a:lnTo>
                  <a:lnTo>
                    <a:pt x="226" y="3020"/>
                  </a:lnTo>
                  <a:lnTo>
                    <a:pt x="198" y="2964"/>
                  </a:lnTo>
                  <a:lnTo>
                    <a:pt x="113" y="2936"/>
                  </a:lnTo>
                  <a:lnTo>
                    <a:pt x="113" y="2936"/>
                  </a:lnTo>
                  <a:lnTo>
                    <a:pt x="254" y="2908"/>
                  </a:lnTo>
                  <a:lnTo>
                    <a:pt x="452" y="2851"/>
                  </a:lnTo>
                  <a:lnTo>
                    <a:pt x="621" y="2766"/>
                  </a:lnTo>
                  <a:lnTo>
                    <a:pt x="734" y="2710"/>
                  </a:lnTo>
                  <a:lnTo>
                    <a:pt x="734" y="2710"/>
                  </a:lnTo>
                  <a:lnTo>
                    <a:pt x="819" y="2625"/>
                  </a:lnTo>
                  <a:lnTo>
                    <a:pt x="847" y="2569"/>
                  </a:lnTo>
                  <a:lnTo>
                    <a:pt x="875" y="2513"/>
                  </a:lnTo>
                  <a:lnTo>
                    <a:pt x="875" y="2428"/>
                  </a:lnTo>
                  <a:lnTo>
                    <a:pt x="875" y="2315"/>
                  </a:lnTo>
                  <a:lnTo>
                    <a:pt x="875" y="2146"/>
                  </a:lnTo>
                  <a:lnTo>
                    <a:pt x="875" y="2146"/>
                  </a:lnTo>
                  <a:lnTo>
                    <a:pt x="903" y="2117"/>
                  </a:lnTo>
                  <a:lnTo>
                    <a:pt x="960" y="2117"/>
                  </a:lnTo>
                  <a:lnTo>
                    <a:pt x="1016" y="2089"/>
                  </a:lnTo>
                  <a:lnTo>
                    <a:pt x="1016" y="2061"/>
                  </a:lnTo>
                  <a:lnTo>
                    <a:pt x="1016" y="2061"/>
                  </a:lnTo>
                  <a:lnTo>
                    <a:pt x="1044" y="1835"/>
                  </a:lnTo>
                  <a:lnTo>
                    <a:pt x="1044" y="1835"/>
                  </a:lnTo>
                  <a:lnTo>
                    <a:pt x="1129" y="1638"/>
                  </a:lnTo>
                  <a:lnTo>
                    <a:pt x="1270" y="1412"/>
                  </a:lnTo>
                  <a:lnTo>
                    <a:pt x="1270" y="1412"/>
                  </a:lnTo>
                  <a:lnTo>
                    <a:pt x="1270" y="1468"/>
                  </a:lnTo>
                  <a:lnTo>
                    <a:pt x="1327" y="1525"/>
                  </a:lnTo>
                  <a:lnTo>
                    <a:pt x="1440" y="1610"/>
                  </a:lnTo>
                  <a:lnTo>
                    <a:pt x="1581" y="1694"/>
                  </a:lnTo>
                  <a:lnTo>
                    <a:pt x="1694" y="1722"/>
                  </a:lnTo>
                  <a:lnTo>
                    <a:pt x="1694" y="1722"/>
                  </a:lnTo>
                  <a:lnTo>
                    <a:pt x="1694" y="1666"/>
                  </a:lnTo>
                  <a:lnTo>
                    <a:pt x="1722" y="1638"/>
                  </a:lnTo>
                  <a:lnTo>
                    <a:pt x="1806" y="1553"/>
                  </a:lnTo>
                  <a:lnTo>
                    <a:pt x="1863" y="1497"/>
                  </a:lnTo>
                  <a:lnTo>
                    <a:pt x="1891" y="1440"/>
                  </a:lnTo>
                  <a:lnTo>
                    <a:pt x="1863" y="1356"/>
                  </a:lnTo>
                  <a:lnTo>
                    <a:pt x="1835" y="1243"/>
                  </a:lnTo>
                  <a:lnTo>
                    <a:pt x="1835" y="1243"/>
                  </a:lnTo>
                  <a:lnTo>
                    <a:pt x="2004" y="1271"/>
                  </a:lnTo>
                  <a:lnTo>
                    <a:pt x="2060" y="1271"/>
                  </a:lnTo>
                  <a:lnTo>
                    <a:pt x="2089" y="1243"/>
                  </a:lnTo>
                  <a:lnTo>
                    <a:pt x="2117" y="1130"/>
                  </a:lnTo>
                  <a:lnTo>
                    <a:pt x="2201" y="960"/>
                  </a:lnTo>
                  <a:lnTo>
                    <a:pt x="2201" y="960"/>
                  </a:lnTo>
                  <a:lnTo>
                    <a:pt x="2258" y="876"/>
                  </a:lnTo>
                  <a:lnTo>
                    <a:pt x="2343" y="819"/>
                  </a:lnTo>
                  <a:lnTo>
                    <a:pt x="2371" y="819"/>
                  </a:lnTo>
                  <a:lnTo>
                    <a:pt x="2427" y="791"/>
                  </a:lnTo>
                  <a:lnTo>
                    <a:pt x="2540" y="819"/>
                  </a:lnTo>
                  <a:lnTo>
                    <a:pt x="2625" y="819"/>
                  </a:lnTo>
                  <a:lnTo>
                    <a:pt x="2681" y="819"/>
                  </a:lnTo>
                  <a:lnTo>
                    <a:pt x="2681" y="819"/>
                  </a:lnTo>
                  <a:lnTo>
                    <a:pt x="2766" y="763"/>
                  </a:lnTo>
                  <a:lnTo>
                    <a:pt x="2879" y="678"/>
                  </a:lnTo>
                  <a:lnTo>
                    <a:pt x="3076" y="537"/>
                  </a:lnTo>
                  <a:lnTo>
                    <a:pt x="3076" y="537"/>
                  </a:lnTo>
                  <a:lnTo>
                    <a:pt x="3415" y="255"/>
                  </a:lnTo>
                  <a:lnTo>
                    <a:pt x="3612" y="142"/>
                  </a:lnTo>
                  <a:lnTo>
                    <a:pt x="3782" y="57"/>
                  </a:lnTo>
                  <a:lnTo>
                    <a:pt x="3782" y="57"/>
                  </a:lnTo>
                  <a:lnTo>
                    <a:pt x="3895" y="29"/>
                  </a:lnTo>
                  <a:lnTo>
                    <a:pt x="4064" y="1"/>
                  </a:lnTo>
                  <a:lnTo>
                    <a:pt x="4233" y="29"/>
                  </a:lnTo>
                  <a:lnTo>
                    <a:pt x="4346" y="57"/>
                  </a:lnTo>
                  <a:lnTo>
                    <a:pt x="4346" y="57"/>
                  </a:lnTo>
                  <a:lnTo>
                    <a:pt x="4487" y="142"/>
                  </a:lnTo>
                  <a:lnTo>
                    <a:pt x="4544" y="170"/>
                  </a:lnTo>
                  <a:lnTo>
                    <a:pt x="4544" y="199"/>
                  </a:lnTo>
                  <a:lnTo>
                    <a:pt x="4544" y="311"/>
                  </a:lnTo>
                  <a:lnTo>
                    <a:pt x="4544" y="481"/>
                  </a:lnTo>
                  <a:lnTo>
                    <a:pt x="4544" y="481"/>
                  </a:lnTo>
                  <a:lnTo>
                    <a:pt x="4657" y="763"/>
                  </a:lnTo>
                  <a:lnTo>
                    <a:pt x="4798" y="1045"/>
                  </a:lnTo>
                  <a:lnTo>
                    <a:pt x="4798" y="1045"/>
                  </a:lnTo>
                  <a:lnTo>
                    <a:pt x="4911" y="1214"/>
                  </a:lnTo>
                  <a:lnTo>
                    <a:pt x="5080" y="1327"/>
                  </a:lnTo>
                  <a:lnTo>
                    <a:pt x="5418" y="1553"/>
                  </a:lnTo>
                  <a:lnTo>
                    <a:pt x="5418" y="1553"/>
                  </a:lnTo>
                  <a:lnTo>
                    <a:pt x="5306" y="1581"/>
                  </a:lnTo>
                  <a:lnTo>
                    <a:pt x="5193" y="1553"/>
                  </a:lnTo>
                  <a:lnTo>
                    <a:pt x="5193" y="1553"/>
                  </a:lnTo>
                  <a:lnTo>
                    <a:pt x="5193" y="1610"/>
                  </a:lnTo>
                  <a:lnTo>
                    <a:pt x="5193" y="1694"/>
                  </a:lnTo>
                  <a:lnTo>
                    <a:pt x="5249" y="1863"/>
                  </a:lnTo>
                  <a:lnTo>
                    <a:pt x="5362" y="1976"/>
                  </a:lnTo>
                  <a:lnTo>
                    <a:pt x="5475" y="2089"/>
                  </a:lnTo>
                  <a:lnTo>
                    <a:pt x="5475" y="2089"/>
                  </a:lnTo>
                  <a:lnTo>
                    <a:pt x="5588" y="2146"/>
                  </a:lnTo>
                  <a:lnTo>
                    <a:pt x="5701" y="2146"/>
                  </a:lnTo>
                  <a:lnTo>
                    <a:pt x="5785" y="2146"/>
                  </a:lnTo>
                  <a:lnTo>
                    <a:pt x="5898" y="2146"/>
                  </a:lnTo>
                  <a:lnTo>
                    <a:pt x="5898" y="2146"/>
                  </a:lnTo>
                  <a:lnTo>
                    <a:pt x="5983" y="2174"/>
                  </a:lnTo>
                  <a:lnTo>
                    <a:pt x="6068" y="2174"/>
                  </a:lnTo>
                  <a:lnTo>
                    <a:pt x="6124" y="2259"/>
                  </a:lnTo>
                  <a:lnTo>
                    <a:pt x="6180" y="2371"/>
                  </a:lnTo>
                  <a:lnTo>
                    <a:pt x="6180" y="2371"/>
                  </a:lnTo>
                  <a:lnTo>
                    <a:pt x="6124" y="2428"/>
                  </a:lnTo>
                  <a:lnTo>
                    <a:pt x="6068" y="2484"/>
                  </a:lnTo>
                  <a:lnTo>
                    <a:pt x="6068" y="2541"/>
                  </a:lnTo>
                  <a:lnTo>
                    <a:pt x="6068" y="2541"/>
                  </a:lnTo>
                  <a:lnTo>
                    <a:pt x="6096" y="2597"/>
                  </a:lnTo>
                  <a:lnTo>
                    <a:pt x="6152" y="2682"/>
                  </a:lnTo>
                  <a:lnTo>
                    <a:pt x="6180" y="2738"/>
                  </a:lnTo>
                  <a:lnTo>
                    <a:pt x="6237" y="2795"/>
                  </a:lnTo>
                  <a:lnTo>
                    <a:pt x="6237" y="2795"/>
                  </a:lnTo>
                  <a:lnTo>
                    <a:pt x="6237" y="2964"/>
                  </a:lnTo>
                  <a:lnTo>
                    <a:pt x="6209" y="3077"/>
                  </a:lnTo>
                  <a:lnTo>
                    <a:pt x="6124" y="3162"/>
                  </a:lnTo>
                  <a:lnTo>
                    <a:pt x="6039" y="3190"/>
                  </a:lnTo>
                  <a:lnTo>
                    <a:pt x="5814" y="3246"/>
                  </a:lnTo>
                  <a:lnTo>
                    <a:pt x="5588" y="3274"/>
                  </a:lnTo>
                  <a:lnTo>
                    <a:pt x="5588" y="3274"/>
                  </a:lnTo>
                  <a:lnTo>
                    <a:pt x="5447" y="3359"/>
                  </a:lnTo>
                  <a:lnTo>
                    <a:pt x="5362" y="3444"/>
                  </a:lnTo>
                  <a:lnTo>
                    <a:pt x="5249" y="3557"/>
                  </a:lnTo>
                  <a:lnTo>
                    <a:pt x="5136" y="3641"/>
                  </a:lnTo>
                  <a:lnTo>
                    <a:pt x="5136" y="3641"/>
                  </a:lnTo>
                  <a:lnTo>
                    <a:pt x="4967" y="3698"/>
                  </a:lnTo>
                  <a:lnTo>
                    <a:pt x="4826" y="3670"/>
                  </a:lnTo>
                  <a:lnTo>
                    <a:pt x="4515" y="3613"/>
                  </a:lnTo>
                  <a:lnTo>
                    <a:pt x="4515" y="3613"/>
                  </a:lnTo>
                  <a:lnTo>
                    <a:pt x="4318" y="3585"/>
                  </a:lnTo>
                  <a:lnTo>
                    <a:pt x="4149" y="3613"/>
                  </a:lnTo>
                  <a:lnTo>
                    <a:pt x="4007" y="3670"/>
                  </a:lnTo>
                  <a:lnTo>
                    <a:pt x="3838" y="3698"/>
                  </a:lnTo>
                  <a:lnTo>
                    <a:pt x="3838" y="3698"/>
                  </a:lnTo>
                  <a:lnTo>
                    <a:pt x="3641" y="3698"/>
                  </a:lnTo>
                  <a:lnTo>
                    <a:pt x="3443" y="3670"/>
                  </a:lnTo>
                  <a:lnTo>
                    <a:pt x="3443" y="3670"/>
                  </a:lnTo>
                  <a:lnTo>
                    <a:pt x="2709" y="3670"/>
                  </a:lnTo>
                  <a:lnTo>
                    <a:pt x="2709" y="3670"/>
                  </a:lnTo>
                  <a:lnTo>
                    <a:pt x="2512" y="3670"/>
                  </a:lnTo>
                  <a:lnTo>
                    <a:pt x="2399" y="3670"/>
                  </a:lnTo>
                  <a:lnTo>
                    <a:pt x="2314" y="3670"/>
                  </a:lnTo>
                  <a:lnTo>
                    <a:pt x="2314" y="3670"/>
                  </a:lnTo>
                  <a:lnTo>
                    <a:pt x="2201" y="3698"/>
                  </a:lnTo>
                  <a:lnTo>
                    <a:pt x="2173" y="3698"/>
                  </a:lnTo>
                  <a:lnTo>
                    <a:pt x="2117" y="3811"/>
                  </a:lnTo>
                  <a:lnTo>
                    <a:pt x="2117" y="3811"/>
                  </a:lnTo>
                  <a:lnTo>
                    <a:pt x="2089" y="3923"/>
                  </a:lnTo>
                  <a:lnTo>
                    <a:pt x="2117" y="4093"/>
                  </a:lnTo>
                  <a:lnTo>
                    <a:pt x="2201" y="4488"/>
                  </a:lnTo>
                  <a:lnTo>
                    <a:pt x="2230" y="4685"/>
                  </a:lnTo>
                  <a:lnTo>
                    <a:pt x="2258" y="4855"/>
                  </a:lnTo>
                  <a:lnTo>
                    <a:pt x="2258" y="4996"/>
                  </a:lnTo>
                  <a:lnTo>
                    <a:pt x="2230" y="5052"/>
                  </a:lnTo>
                  <a:lnTo>
                    <a:pt x="2201" y="5109"/>
                  </a:lnTo>
                  <a:lnTo>
                    <a:pt x="2201" y="5109"/>
                  </a:lnTo>
                  <a:lnTo>
                    <a:pt x="2117" y="5024"/>
                  </a:lnTo>
                  <a:lnTo>
                    <a:pt x="2060" y="4939"/>
                  </a:lnTo>
                  <a:lnTo>
                    <a:pt x="2004" y="4827"/>
                  </a:lnTo>
                  <a:lnTo>
                    <a:pt x="1919" y="4742"/>
                  </a:lnTo>
                  <a:lnTo>
                    <a:pt x="1919" y="4742"/>
                  </a:lnTo>
                  <a:lnTo>
                    <a:pt x="1835" y="4685"/>
                  </a:lnTo>
                  <a:lnTo>
                    <a:pt x="1806" y="4657"/>
                  </a:lnTo>
                  <a:lnTo>
                    <a:pt x="1750" y="4685"/>
                  </a:lnTo>
                  <a:lnTo>
                    <a:pt x="1609" y="4685"/>
                  </a:lnTo>
                  <a:lnTo>
                    <a:pt x="1609" y="4685"/>
                  </a:lnTo>
                  <a:lnTo>
                    <a:pt x="1440" y="4657"/>
                  </a:lnTo>
                  <a:lnTo>
                    <a:pt x="1327" y="4657"/>
                  </a:lnTo>
                  <a:lnTo>
                    <a:pt x="1242" y="4685"/>
                  </a:lnTo>
                  <a:lnTo>
                    <a:pt x="1242" y="4685"/>
                  </a:lnTo>
                  <a:lnTo>
                    <a:pt x="1073" y="4827"/>
                  </a:lnTo>
                  <a:lnTo>
                    <a:pt x="988" y="4883"/>
                  </a:lnTo>
                  <a:lnTo>
                    <a:pt x="960" y="4911"/>
                  </a:lnTo>
                  <a:lnTo>
                    <a:pt x="960" y="4939"/>
                  </a:lnTo>
                  <a:lnTo>
                    <a:pt x="960" y="4939"/>
                  </a:lnTo>
                  <a:lnTo>
                    <a:pt x="875" y="4939"/>
                  </a:lnTo>
                  <a:lnTo>
                    <a:pt x="819" y="4911"/>
                  </a:lnTo>
                  <a:lnTo>
                    <a:pt x="678" y="4827"/>
                  </a:lnTo>
                  <a:lnTo>
                    <a:pt x="537" y="4714"/>
                  </a:lnTo>
                  <a:lnTo>
                    <a:pt x="452" y="4601"/>
                  </a:lnTo>
                  <a:lnTo>
                    <a:pt x="452" y="4601"/>
                  </a:lnTo>
                  <a:lnTo>
                    <a:pt x="395" y="4488"/>
                  </a:lnTo>
                  <a:lnTo>
                    <a:pt x="367" y="4403"/>
                  </a:lnTo>
                  <a:lnTo>
                    <a:pt x="311" y="4347"/>
                  </a:lnTo>
                  <a:lnTo>
                    <a:pt x="311" y="4347"/>
                  </a:lnTo>
                  <a:lnTo>
                    <a:pt x="226" y="4290"/>
                  </a:lnTo>
                  <a:lnTo>
                    <a:pt x="141" y="4290"/>
                  </a:lnTo>
                  <a:lnTo>
                    <a:pt x="57" y="4262"/>
                  </a:lnTo>
                  <a:lnTo>
                    <a:pt x="29" y="4234"/>
                  </a:lnTo>
                  <a:lnTo>
                    <a:pt x="0" y="4177"/>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16"/>
            <p:cNvSpPr/>
            <p:nvPr/>
          </p:nvSpPr>
          <p:spPr>
            <a:xfrm>
              <a:off x="3502400" y="2518125"/>
              <a:ext cx="155925" cy="127725"/>
            </a:xfrm>
            <a:custGeom>
              <a:avLst/>
              <a:gdLst/>
              <a:ahLst/>
              <a:cxnLst/>
              <a:rect l="l" t="t" r="r" b="b"/>
              <a:pathLst>
                <a:path w="6237" h="5109" fill="none" extrusionOk="0">
                  <a:moveTo>
                    <a:pt x="0" y="4177"/>
                  </a:moveTo>
                  <a:lnTo>
                    <a:pt x="0" y="4177"/>
                  </a:lnTo>
                  <a:lnTo>
                    <a:pt x="29" y="4065"/>
                  </a:lnTo>
                  <a:lnTo>
                    <a:pt x="57" y="3923"/>
                  </a:lnTo>
                  <a:lnTo>
                    <a:pt x="57" y="3811"/>
                  </a:lnTo>
                  <a:lnTo>
                    <a:pt x="85" y="3698"/>
                  </a:lnTo>
                  <a:lnTo>
                    <a:pt x="85" y="3698"/>
                  </a:lnTo>
                  <a:lnTo>
                    <a:pt x="113" y="3641"/>
                  </a:lnTo>
                  <a:lnTo>
                    <a:pt x="141" y="3585"/>
                  </a:lnTo>
                  <a:lnTo>
                    <a:pt x="198" y="3528"/>
                  </a:lnTo>
                  <a:lnTo>
                    <a:pt x="226" y="3472"/>
                  </a:lnTo>
                  <a:lnTo>
                    <a:pt x="226" y="3472"/>
                  </a:lnTo>
                  <a:lnTo>
                    <a:pt x="254" y="3331"/>
                  </a:lnTo>
                  <a:lnTo>
                    <a:pt x="254" y="3162"/>
                  </a:lnTo>
                  <a:lnTo>
                    <a:pt x="254" y="3077"/>
                  </a:lnTo>
                  <a:lnTo>
                    <a:pt x="226" y="3020"/>
                  </a:lnTo>
                  <a:lnTo>
                    <a:pt x="198" y="2964"/>
                  </a:lnTo>
                  <a:lnTo>
                    <a:pt x="113" y="2936"/>
                  </a:lnTo>
                  <a:lnTo>
                    <a:pt x="113" y="2936"/>
                  </a:lnTo>
                  <a:lnTo>
                    <a:pt x="254" y="2908"/>
                  </a:lnTo>
                  <a:lnTo>
                    <a:pt x="452" y="2851"/>
                  </a:lnTo>
                  <a:lnTo>
                    <a:pt x="621" y="2766"/>
                  </a:lnTo>
                  <a:lnTo>
                    <a:pt x="734" y="2710"/>
                  </a:lnTo>
                  <a:lnTo>
                    <a:pt x="734" y="2710"/>
                  </a:lnTo>
                  <a:lnTo>
                    <a:pt x="819" y="2625"/>
                  </a:lnTo>
                  <a:lnTo>
                    <a:pt x="847" y="2569"/>
                  </a:lnTo>
                  <a:lnTo>
                    <a:pt x="875" y="2513"/>
                  </a:lnTo>
                  <a:lnTo>
                    <a:pt x="875" y="2428"/>
                  </a:lnTo>
                  <a:lnTo>
                    <a:pt x="875" y="2315"/>
                  </a:lnTo>
                  <a:lnTo>
                    <a:pt x="875" y="2146"/>
                  </a:lnTo>
                  <a:lnTo>
                    <a:pt x="875" y="2146"/>
                  </a:lnTo>
                  <a:lnTo>
                    <a:pt x="903" y="2117"/>
                  </a:lnTo>
                  <a:lnTo>
                    <a:pt x="960" y="2117"/>
                  </a:lnTo>
                  <a:lnTo>
                    <a:pt x="1016" y="2089"/>
                  </a:lnTo>
                  <a:lnTo>
                    <a:pt x="1016" y="2061"/>
                  </a:lnTo>
                  <a:lnTo>
                    <a:pt x="1016" y="2061"/>
                  </a:lnTo>
                  <a:lnTo>
                    <a:pt x="1044" y="1835"/>
                  </a:lnTo>
                  <a:lnTo>
                    <a:pt x="1044" y="1835"/>
                  </a:lnTo>
                  <a:lnTo>
                    <a:pt x="1129" y="1638"/>
                  </a:lnTo>
                  <a:lnTo>
                    <a:pt x="1270" y="1412"/>
                  </a:lnTo>
                  <a:lnTo>
                    <a:pt x="1270" y="1412"/>
                  </a:lnTo>
                  <a:lnTo>
                    <a:pt x="1270" y="1468"/>
                  </a:lnTo>
                  <a:lnTo>
                    <a:pt x="1327" y="1525"/>
                  </a:lnTo>
                  <a:lnTo>
                    <a:pt x="1440" y="1610"/>
                  </a:lnTo>
                  <a:lnTo>
                    <a:pt x="1581" y="1694"/>
                  </a:lnTo>
                  <a:lnTo>
                    <a:pt x="1694" y="1722"/>
                  </a:lnTo>
                  <a:lnTo>
                    <a:pt x="1694" y="1722"/>
                  </a:lnTo>
                  <a:lnTo>
                    <a:pt x="1694" y="1666"/>
                  </a:lnTo>
                  <a:lnTo>
                    <a:pt x="1722" y="1638"/>
                  </a:lnTo>
                  <a:lnTo>
                    <a:pt x="1806" y="1553"/>
                  </a:lnTo>
                  <a:lnTo>
                    <a:pt x="1863" y="1497"/>
                  </a:lnTo>
                  <a:lnTo>
                    <a:pt x="1891" y="1440"/>
                  </a:lnTo>
                  <a:lnTo>
                    <a:pt x="1863" y="1356"/>
                  </a:lnTo>
                  <a:lnTo>
                    <a:pt x="1835" y="1243"/>
                  </a:lnTo>
                  <a:lnTo>
                    <a:pt x="1835" y="1243"/>
                  </a:lnTo>
                  <a:lnTo>
                    <a:pt x="2004" y="1271"/>
                  </a:lnTo>
                  <a:lnTo>
                    <a:pt x="2060" y="1271"/>
                  </a:lnTo>
                  <a:lnTo>
                    <a:pt x="2089" y="1243"/>
                  </a:lnTo>
                  <a:lnTo>
                    <a:pt x="2117" y="1130"/>
                  </a:lnTo>
                  <a:lnTo>
                    <a:pt x="2201" y="960"/>
                  </a:lnTo>
                  <a:lnTo>
                    <a:pt x="2201" y="960"/>
                  </a:lnTo>
                  <a:lnTo>
                    <a:pt x="2258" y="876"/>
                  </a:lnTo>
                  <a:lnTo>
                    <a:pt x="2343" y="819"/>
                  </a:lnTo>
                  <a:lnTo>
                    <a:pt x="2371" y="819"/>
                  </a:lnTo>
                  <a:lnTo>
                    <a:pt x="2427" y="791"/>
                  </a:lnTo>
                  <a:lnTo>
                    <a:pt x="2540" y="819"/>
                  </a:lnTo>
                  <a:lnTo>
                    <a:pt x="2625" y="819"/>
                  </a:lnTo>
                  <a:lnTo>
                    <a:pt x="2681" y="819"/>
                  </a:lnTo>
                  <a:lnTo>
                    <a:pt x="2681" y="819"/>
                  </a:lnTo>
                  <a:lnTo>
                    <a:pt x="2766" y="763"/>
                  </a:lnTo>
                  <a:lnTo>
                    <a:pt x="2879" y="678"/>
                  </a:lnTo>
                  <a:lnTo>
                    <a:pt x="3076" y="537"/>
                  </a:lnTo>
                  <a:lnTo>
                    <a:pt x="3076" y="537"/>
                  </a:lnTo>
                  <a:lnTo>
                    <a:pt x="3415" y="255"/>
                  </a:lnTo>
                  <a:lnTo>
                    <a:pt x="3612" y="142"/>
                  </a:lnTo>
                  <a:lnTo>
                    <a:pt x="3782" y="57"/>
                  </a:lnTo>
                  <a:lnTo>
                    <a:pt x="3782" y="57"/>
                  </a:lnTo>
                  <a:lnTo>
                    <a:pt x="3895" y="29"/>
                  </a:lnTo>
                  <a:lnTo>
                    <a:pt x="4064" y="1"/>
                  </a:lnTo>
                  <a:lnTo>
                    <a:pt x="4233" y="29"/>
                  </a:lnTo>
                  <a:lnTo>
                    <a:pt x="4346" y="57"/>
                  </a:lnTo>
                  <a:lnTo>
                    <a:pt x="4346" y="57"/>
                  </a:lnTo>
                  <a:lnTo>
                    <a:pt x="4487" y="142"/>
                  </a:lnTo>
                  <a:lnTo>
                    <a:pt x="4544" y="170"/>
                  </a:lnTo>
                  <a:lnTo>
                    <a:pt x="4544" y="199"/>
                  </a:lnTo>
                  <a:lnTo>
                    <a:pt x="4544" y="311"/>
                  </a:lnTo>
                  <a:lnTo>
                    <a:pt x="4544" y="481"/>
                  </a:lnTo>
                  <a:lnTo>
                    <a:pt x="4544" y="481"/>
                  </a:lnTo>
                  <a:lnTo>
                    <a:pt x="4657" y="763"/>
                  </a:lnTo>
                  <a:lnTo>
                    <a:pt x="4798" y="1045"/>
                  </a:lnTo>
                  <a:lnTo>
                    <a:pt x="4798" y="1045"/>
                  </a:lnTo>
                  <a:lnTo>
                    <a:pt x="4911" y="1214"/>
                  </a:lnTo>
                  <a:lnTo>
                    <a:pt x="5080" y="1327"/>
                  </a:lnTo>
                  <a:lnTo>
                    <a:pt x="5418" y="1553"/>
                  </a:lnTo>
                  <a:lnTo>
                    <a:pt x="5418" y="1553"/>
                  </a:lnTo>
                  <a:lnTo>
                    <a:pt x="5306" y="1581"/>
                  </a:lnTo>
                  <a:lnTo>
                    <a:pt x="5193" y="1553"/>
                  </a:lnTo>
                  <a:lnTo>
                    <a:pt x="5193" y="1553"/>
                  </a:lnTo>
                  <a:lnTo>
                    <a:pt x="5193" y="1610"/>
                  </a:lnTo>
                  <a:lnTo>
                    <a:pt x="5193" y="1694"/>
                  </a:lnTo>
                  <a:lnTo>
                    <a:pt x="5249" y="1863"/>
                  </a:lnTo>
                  <a:lnTo>
                    <a:pt x="5362" y="1976"/>
                  </a:lnTo>
                  <a:lnTo>
                    <a:pt x="5475" y="2089"/>
                  </a:lnTo>
                  <a:lnTo>
                    <a:pt x="5475" y="2089"/>
                  </a:lnTo>
                  <a:lnTo>
                    <a:pt x="5588" y="2146"/>
                  </a:lnTo>
                  <a:lnTo>
                    <a:pt x="5701" y="2146"/>
                  </a:lnTo>
                  <a:lnTo>
                    <a:pt x="5785" y="2146"/>
                  </a:lnTo>
                  <a:lnTo>
                    <a:pt x="5898" y="2146"/>
                  </a:lnTo>
                  <a:lnTo>
                    <a:pt x="5898" y="2146"/>
                  </a:lnTo>
                  <a:lnTo>
                    <a:pt x="5983" y="2174"/>
                  </a:lnTo>
                  <a:lnTo>
                    <a:pt x="6068" y="2174"/>
                  </a:lnTo>
                  <a:lnTo>
                    <a:pt x="6124" y="2259"/>
                  </a:lnTo>
                  <a:lnTo>
                    <a:pt x="6180" y="2371"/>
                  </a:lnTo>
                  <a:lnTo>
                    <a:pt x="6180" y="2371"/>
                  </a:lnTo>
                  <a:lnTo>
                    <a:pt x="6124" y="2428"/>
                  </a:lnTo>
                  <a:lnTo>
                    <a:pt x="6068" y="2484"/>
                  </a:lnTo>
                  <a:lnTo>
                    <a:pt x="6068" y="2541"/>
                  </a:lnTo>
                  <a:lnTo>
                    <a:pt x="6068" y="2541"/>
                  </a:lnTo>
                  <a:lnTo>
                    <a:pt x="6096" y="2597"/>
                  </a:lnTo>
                  <a:lnTo>
                    <a:pt x="6152" y="2682"/>
                  </a:lnTo>
                  <a:lnTo>
                    <a:pt x="6180" y="2738"/>
                  </a:lnTo>
                  <a:lnTo>
                    <a:pt x="6237" y="2795"/>
                  </a:lnTo>
                  <a:lnTo>
                    <a:pt x="6237" y="2795"/>
                  </a:lnTo>
                  <a:lnTo>
                    <a:pt x="6237" y="2964"/>
                  </a:lnTo>
                  <a:lnTo>
                    <a:pt x="6209" y="3077"/>
                  </a:lnTo>
                  <a:lnTo>
                    <a:pt x="6124" y="3162"/>
                  </a:lnTo>
                  <a:lnTo>
                    <a:pt x="6039" y="3190"/>
                  </a:lnTo>
                  <a:lnTo>
                    <a:pt x="5814" y="3246"/>
                  </a:lnTo>
                  <a:lnTo>
                    <a:pt x="5588" y="3274"/>
                  </a:lnTo>
                  <a:lnTo>
                    <a:pt x="5588" y="3274"/>
                  </a:lnTo>
                  <a:lnTo>
                    <a:pt x="5447" y="3359"/>
                  </a:lnTo>
                  <a:lnTo>
                    <a:pt x="5362" y="3444"/>
                  </a:lnTo>
                  <a:lnTo>
                    <a:pt x="5249" y="3557"/>
                  </a:lnTo>
                  <a:lnTo>
                    <a:pt x="5136" y="3641"/>
                  </a:lnTo>
                  <a:lnTo>
                    <a:pt x="5136" y="3641"/>
                  </a:lnTo>
                  <a:lnTo>
                    <a:pt x="4967" y="3698"/>
                  </a:lnTo>
                  <a:lnTo>
                    <a:pt x="4826" y="3670"/>
                  </a:lnTo>
                  <a:lnTo>
                    <a:pt x="4515" y="3613"/>
                  </a:lnTo>
                  <a:lnTo>
                    <a:pt x="4515" y="3613"/>
                  </a:lnTo>
                  <a:lnTo>
                    <a:pt x="4318" y="3585"/>
                  </a:lnTo>
                  <a:lnTo>
                    <a:pt x="4149" y="3613"/>
                  </a:lnTo>
                  <a:lnTo>
                    <a:pt x="4007" y="3670"/>
                  </a:lnTo>
                  <a:lnTo>
                    <a:pt x="3838" y="3698"/>
                  </a:lnTo>
                  <a:lnTo>
                    <a:pt x="3838" y="3698"/>
                  </a:lnTo>
                  <a:lnTo>
                    <a:pt x="3641" y="3698"/>
                  </a:lnTo>
                  <a:lnTo>
                    <a:pt x="3443" y="3670"/>
                  </a:lnTo>
                  <a:lnTo>
                    <a:pt x="3443" y="3670"/>
                  </a:lnTo>
                  <a:lnTo>
                    <a:pt x="2709" y="3670"/>
                  </a:lnTo>
                  <a:lnTo>
                    <a:pt x="2709" y="3670"/>
                  </a:lnTo>
                  <a:lnTo>
                    <a:pt x="2512" y="3670"/>
                  </a:lnTo>
                  <a:lnTo>
                    <a:pt x="2399" y="3670"/>
                  </a:lnTo>
                  <a:lnTo>
                    <a:pt x="2314" y="3670"/>
                  </a:lnTo>
                  <a:lnTo>
                    <a:pt x="2314" y="3670"/>
                  </a:lnTo>
                  <a:lnTo>
                    <a:pt x="2201" y="3698"/>
                  </a:lnTo>
                  <a:lnTo>
                    <a:pt x="2173" y="3698"/>
                  </a:lnTo>
                  <a:lnTo>
                    <a:pt x="2117" y="3811"/>
                  </a:lnTo>
                  <a:lnTo>
                    <a:pt x="2117" y="3811"/>
                  </a:lnTo>
                  <a:lnTo>
                    <a:pt x="2089" y="3923"/>
                  </a:lnTo>
                  <a:lnTo>
                    <a:pt x="2117" y="4093"/>
                  </a:lnTo>
                  <a:lnTo>
                    <a:pt x="2201" y="4488"/>
                  </a:lnTo>
                  <a:lnTo>
                    <a:pt x="2230" y="4685"/>
                  </a:lnTo>
                  <a:lnTo>
                    <a:pt x="2258" y="4855"/>
                  </a:lnTo>
                  <a:lnTo>
                    <a:pt x="2258" y="4996"/>
                  </a:lnTo>
                  <a:lnTo>
                    <a:pt x="2230" y="5052"/>
                  </a:lnTo>
                  <a:lnTo>
                    <a:pt x="2201" y="5109"/>
                  </a:lnTo>
                  <a:lnTo>
                    <a:pt x="2201" y="5109"/>
                  </a:lnTo>
                  <a:lnTo>
                    <a:pt x="2117" y="5024"/>
                  </a:lnTo>
                  <a:lnTo>
                    <a:pt x="2060" y="4939"/>
                  </a:lnTo>
                  <a:lnTo>
                    <a:pt x="2004" y="4827"/>
                  </a:lnTo>
                  <a:lnTo>
                    <a:pt x="1919" y="4742"/>
                  </a:lnTo>
                  <a:lnTo>
                    <a:pt x="1919" y="4742"/>
                  </a:lnTo>
                  <a:lnTo>
                    <a:pt x="1835" y="4685"/>
                  </a:lnTo>
                  <a:lnTo>
                    <a:pt x="1806" y="4657"/>
                  </a:lnTo>
                  <a:lnTo>
                    <a:pt x="1750" y="4685"/>
                  </a:lnTo>
                  <a:lnTo>
                    <a:pt x="1609" y="4685"/>
                  </a:lnTo>
                  <a:lnTo>
                    <a:pt x="1609" y="4685"/>
                  </a:lnTo>
                  <a:lnTo>
                    <a:pt x="1440" y="4657"/>
                  </a:lnTo>
                  <a:lnTo>
                    <a:pt x="1327" y="4657"/>
                  </a:lnTo>
                  <a:lnTo>
                    <a:pt x="1242" y="4685"/>
                  </a:lnTo>
                  <a:lnTo>
                    <a:pt x="1242" y="4685"/>
                  </a:lnTo>
                  <a:lnTo>
                    <a:pt x="1073" y="4827"/>
                  </a:lnTo>
                  <a:lnTo>
                    <a:pt x="988" y="4883"/>
                  </a:lnTo>
                  <a:lnTo>
                    <a:pt x="960" y="4911"/>
                  </a:lnTo>
                  <a:lnTo>
                    <a:pt x="960" y="4939"/>
                  </a:lnTo>
                  <a:lnTo>
                    <a:pt x="960" y="4939"/>
                  </a:lnTo>
                  <a:lnTo>
                    <a:pt x="875" y="4939"/>
                  </a:lnTo>
                  <a:lnTo>
                    <a:pt x="819" y="4911"/>
                  </a:lnTo>
                  <a:lnTo>
                    <a:pt x="678" y="4827"/>
                  </a:lnTo>
                  <a:lnTo>
                    <a:pt x="537" y="4714"/>
                  </a:lnTo>
                  <a:lnTo>
                    <a:pt x="452" y="4601"/>
                  </a:lnTo>
                  <a:lnTo>
                    <a:pt x="452" y="4601"/>
                  </a:lnTo>
                  <a:lnTo>
                    <a:pt x="395" y="4488"/>
                  </a:lnTo>
                  <a:lnTo>
                    <a:pt x="367" y="4403"/>
                  </a:lnTo>
                  <a:lnTo>
                    <a:pt x="311" y="4347"/>
                  </a:lnTo>
                  <a:lnTo>
                    <a:pt x="311" y="4347"/>
                  </a:lnTo>
                  <a:lnTo>
                    <a:pt x="226" y="4290"/>
                  </a:lnTo>
                  <a:lnTo>
                    <a:pt x="141" y="4290"/>
                  </a:lnTo>
                  <a:lnTo>
                    <a:pt x="57" y="4262"/>
                  </a:lnTo>
                  <a:lnTo>
                    <a:pt x="29" y="4234"/>
                  </a:lnTo>
                  <a:lnTo>
                    <a:pt x="0" y="4177"/>
                  </a:lnTo>
                </a:path>
              </a:pathLst>
            </a:custGeom>
            <a:solidFill>
              <a:srgbClr val="666666"/>
            </a:solidFill>
            <a:ln w="14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16"/>
            <p:cNvSpPr/>
            <p:nvPr/>
          </p:nvSpPr>
          <p:spPr>
            <a:xfrm>
              <a:off x="3797300" y="2111775"/>
              <a:ext cx="304075" cy="306925"/>
            </a:xfrm>
            <a:custGeom>
              <a:avLst/>
              <a:gdLst/>
              <a:ahLst/>
              <a:cxnLst/>
              <a:rect l="l" t="t" r="r" b="b"/>
              <a:pathLst>
                <a:path w="12163" h="12277" extrusionOk="0">
                  <a:moveTo>
                    <a:pt x="0" y="2823"/>
                  </a:moveTo>
                  <a:lnTo>
                    <a:pt x="0" y="2823"/>
                  </a:lnTo>
                  <a:lnTo>
                    <a:pt x="0" y="2794"/>
                  </a:lnTo>
                  <a:lnTo>
                    <a:pt x="56" y="2710"/>
                  </a:lnTo>
                  <a:lnTo>
                    <a:pt x="254" y="2540"/>
                  </a:lnTo>
                  <a:lnTo>
                    <a:pt x="480" y="2343"/>
                  </a:lnTo>
                  <a:lnTo>
                    <a:pt x="621" y="2202"/>
                  </a:lnTo>
                  <a:lnTo>
                    <a:pt x="621" y="2202"/>
                  </a:lnTo>
                  <a:lnTo>
                    <a:pt x="649" y="2061"/>
                  </a:lnTo>
                  <a:lnTo>
                    <a:pt x="649" y="1976"/>
                  </a:lnTo>
                  <a:lnTo>
                    <a:pt x="621" y="1891"/>
                  </a:lnTo>
                  <a:lnTo>
                    <a:pt x="593" y="1722"/>
                  </a:lnTo>
                  <a:lnTo>
                    <a:pt x="593" y="1722"/>
                  </a:lnTo>
                  <a:lnTo>
                    <a:pt x="593" y="1553"/>
                  </a:lnTo>
                  <a:lnTo>
                    <a:pt x="621" y="1468"/>
                  </a:lnTo>
                  <a:lnTo>
                    <a:pt x="677" y="1412"/>
                  </a:lnTo>
                  <a:lnTo>
                    <a:pt x="790" y="1299"/>
                  </a:lnTo>
                  <a:lnTo>
                    <a:pt x="790" y="1299"/>
                  </a:lnTo>
                  <a:lnTo>
                    <a:pt x="931" y="1158"/>
                  </a:lnTo>
                  <a:lnTo>
                    <a:pt x="1072" y="1017"/>
                  </a:lnTo>
                  <a:lnTo>
                    <a:pt x="1411" y="819"/>
                  </a:lnTo>
                  <a:lnTo>
                    <a:pt x="1411" y="819"/>
                  </a:lnTo>
                  <a:lnTo>
                    <a:pt x="1524" y="734"/>
                  </a:lnTo>
                  <a:lnTo>
                    <a:pt x="1580" y="650"/>
                  </a:lnTo>
                  <a:lnTo>
                    <a:pt x="1609" y="565"/>
                  </a:lnTo>
                  <a:lnTo>
                    <a:pt x="1637" y="480"/>
                  </a:lnTo>
                  <a:lnTo>
                    <a:pt x="1609" y="283"/>
                  </a:lnTo>
                  <a:lnTo>
                    <a:pt x="1609" y="1"/>
                  </a:lnTo>
                  <a:lnTo>
                    <a:pt x="1609" y="1"/>
                  </a:lnTo>
                  <a:lnTo>
                    <a:pt x="1778" y="114"/>
                  </a:lnTo>
                  <a:lnTo>
                    <a:pt x="2004" y="198"/>
                  </a:lnTo>
                  <a:lnTo>
                    <a:pt x="2201" y="283"/>
                  </a:lnTo>
                  <a:lnTo>
                    <a:pt x="2399" y="339"/>
                  </a:lnTo>
                  <a:lnTo>
                    <a:pt x="2399" y="339"/>
                  </a:lnTo>
                  <a:lnTo>
                    <a:pt x="2568" y="339"/>
                  </a:lnTo>
                  <a:lnTo>
                    <a:pt x="2737" y="311"/>
                  </a:lnTo>
                  <a:lnTo>
                    <a:pt x="2907" y="283"/>
                  </a:lnTo>
                  <a:lnTo>
                    <a:pt x="3076" y="283"/>
                  </a:lnTo>
                  <a:lnTo>
                    <a:pt x="3076" y="283"/>
                  </a:lnTo>
                  <a:lnTo>
                    <a:pt x="3274" y="311"/>
                  </a:lnTo>
                  <a:lnTo>
                    <a:pt x="3471" y="368"/>
                  </a:lnTo>
                  <a:lnTo>
                    <a:pt x="3838" y="565"/>
                  </a:lnTo>
                  <a:lnTo>
                    <a:pt x="3838" y="565"/>
                  </a:lnTo>
                  <a:lnTo>
                    <a:pt x="4007" y="621"/>
                  </a:lnTo>
                  <a:lnTo>
                    <a:pt x="4177" y="650"/>
                  </a:lnTo>
                  <a:lnTo>
                    <a:pt x="4318" y="706"/>
                  </a:lnTo>
                  <a:lnTo>
                    <a:pt x="4402" y="763"/>
                  </a:lnTo>
                  <a:lnTo>
                    <a:pt x="4459" y="819"/>
                  </a:lnTo>
                  <a:lnTo>
                    <a:pt x="4459" y="819"/>
                  </a:lnTo>
                  <a:lnTo>
                    <a:pt x="4515" y="904"/>
                  </a:lnTo>
                  <a:lnTo>
                    <a:pt x="4572" y="988"/>
                  </a:lnTo>
                  <a:lnTo>
                    <a:pt x="4600" y="1186"/>
                  </a:lnTo>
                  <a:lnTo>
                    <a:pt x="4656" y="1383"/>
                  </a:lnTo>
                  <a:lnTo>
                    <a:pt x="4713" y="1468"/>
                  </a:lnTo>
                  <a:lnTo>
                    <a:pt x="4797" y="1553"/>
                  </a:lnTo>
                  <a:lnTo>
                    <a:pt x="4797" y="1553"/>
                  </a:lnTo>
                  <a:lnTo>
                    <a:pt x="4967" y="1666"/>
                  </a:lnTo>
                  <a:lnTo>
                    <a:pt x="5136" y="1722"/>
                  </a:lnTo>
                  <a:lnTo>
                    <a:pt x="5503" y="1750"/>
                  </a:lnTo>
                  <a:lnTo>
                    <a:pt x="5503" y="1750"/>
                  </a:lnTo>
                  <a:lnTo>
                    <a:pt x="5983" y="1835"/>
                  </a:lnTo>
                  <a:lnTo>
                    <a:pt x="6208" y="1920"/>
                  </a:lnTo>
                  <a:lnTo>
                    <a:pt x="6406" y="2004"/>
                  </a:lnTo>
                  <a:lnTo>
                    <a:pt x="6406" y="2004"/>
                  </a:lnTo>
                  <a:lnTo>
                    <a:pt x="6603" y="2117"/>
                  </a:lnTo>
                  <a:lnTo>
                    <a:pt x="6773" y="2258"/>
                  </a:lnTo>
                  <a:lnTo>
                    <a:pt x="6914" y="2399"/>
                  </a:lnTo>
                  <a:lnTo>
                    <a:pt x="7083" y="2512"/>
                  </a:lnTo>
                  <a:lnTo>
                    <a:pt x="7083" y="2512"/>
                  </a:lnTo>
                  <a:lnTo>
                    <a:pt x="7281" y="2569"/>
                  </a:lnTo>
                  <a:lnTo>
                    <a:pt x="7450" y="2597"/>
                  </a:lnTo>
                  <a:lnTo>
                    <a:pt x="7648" y="2540"/>
                  </a:lnTo>
                  <a:lnTo>
                    <a:pt x="7817" y="2456"/>
                  </a:lnTo>
                  <a:lnTo>
                    <a:pt x="7958" y="2315"/>
                  </a:lnTo>
                  <a:lnTo>
                    <a:pt x="8071" y="2174"/>
                  </a:lnTo>
                  <a:lnTo>
                    <a:pt x="8155" y="1976"/>
                  </a:lnTo>
                  <a:lnTo>
                    <a:pt x="8155" y="1807"/>
                  </a:lnTo>
                  <a:lnTo>
                    <a:pt x="8155" y="1807"/>
                  </a:lnTo>
                  <a:lnTo>
                    <a:pt x="8127" y="1609"/>
                  </a:lnTo>
                  <a:lnTo>
                    <a:pt x="8043" y="1440"/>
                  </a:lnTo>
                  <a:lnTo>
                    <a:pt x="7986" y="1242"/>
                  </a:lnTo>
                  <a:lnTo>
                    <a:pt x="7986" y="1158"/>
                  </a:lnTo>
                  <a:lnTo>
                    <a:pt x="8014" y="1045"/>
                  </a:lnTo>
                  <a:lnTo>
                    <a:pt x="8014" y="1045"/>
                  </a:lnTo>
                  <a:lnTo>
                    <a:pt x="8099" y="875"/>
                  </a:lnTo>
                  <a:lnTo>
                    <a:pt x="8212" y="734"/>
                  </a:lnTo>
                  <a:lnTo>
                    <a:pt x="8353" y="621"/>
                  </a:lnTo>
                  <a:lnTo>
                    <a:pt x="8522" y="509"/>
                  </a:lnTo>
                  <a:lnTo>
                    <a:pt x="8522" y="509"/>
                  </a:lnTo>
                  <a:lnTo>
                    <a:pt x="8833" y="368"/>
                  </a:lnTo>
                  <a:lnTo>
                    <a:pt x="9002" y="311"/>
                  </a:lnTo>
                  <a:lnTo>
                    <a:pt x="9200" y="283"/>
                  </a:lnTo>
                  <a:lnTo>
                    <a:pt x="9369" y="255"/>
                  </a:lnTo>
                  <a:lnTo>
                    <a:pt x="9566" y="255"/>
                  </a:lnTo>
                  <a:lnTo>
                    <a:pt x="9736" y="283"/>
                  </a:lnTo>
                  <a:lnTo>
                    <a:pt x="9905" y="311"/>
                  </a:lnTo>
                  <a:lnTo>
                    <a:pt x="9905" y="311"/>
                  </a:lnTo>
                  <a:lnTo>
                    <a:pt x="10074" y="368"/>
                  </a:lnTo>
                  <a:lnTo>
                    <a:pt x="10187" y="452"/>
                  </a:lnTo>
                  <a:lnTo>
                    <a:pt x="10385" y="621"/>
                  </a:lnTo>
                  <a:lnTo>
                    <a:pt x="10385" y="621"/>
                  </a:lnTo>
                  <a:lnTo>
                    <a:pt x="10385" y="650"/>
                  </a:lnTo>
                  <a:lnTo>
                    <a:pt x="10385" y="706"/>
                  </a:lnTo>
                  <a:lnTo>
                    <a:pt x="10413" y="763"/>
                  </a:lnTo>
                  <a:lnTo>
                    <a:pt x="10413" y="791"/>
                  </a:lnTo>
                  <a:lnTo>
                    <a:pt x="10413" y="791"/>
                  </a:lnTo>
                  <a:lnTo>
                    <a:pt x="10498" y="847"/>
                  </a:lnTo>
                  <a:lnTo>
                    <a:pt x="10554" y="875"/>
                  </a:lnTo>
                  <a:lnTo>
                    <a:pt x="10695" y="904"/>
                  </a:lnTo>
                  <a:lnTo>
                    <a:pt x="10695" y="904"/>
                  </a:lnTo>
                  <a:lnTo>
                    <a:pt x="10836" y="932"/>
                  </a:lnTo>
                  <a:lnTo>
                    <a:pt x="11034" y="960"/>
                  </a:lnTo>
                  <a:lnTo>
                    <a:pt x="11457" y="1017"/>
                  </a:lnTo>
                  <a:lnTo>
                    <a:pt x="11655" y="1073"/>
                  </a:lnTo>
                  <a:lnTo>
                    <a:pt x="11796" y="1129"/>
                  </a:lnTo>
                  <a:lnTo>
                    <a:pt x="11880" y="1186"/>
                  </a:lnTo>
                  <a:lnTo>
                    <a:pt x="11909" y="1242"/>
                  </a:lnTo>
                  <a:lnTo>
                    <a:pt x="11937" y="1327"/>
                  </a:lnTo>
                  <a:lnTo>
                    <a:pt x="11937" y="1383"/>
                  </a:lnTo>
                  <a:lnTo>
                    <a:pt x="11937" y="1383"/>
                  </a:lnTo>
                  <a:lnTo>
                    <a:pt x="11909" y="1440"/>
                  </a:lnTo>
                  <a:lnTo>
                    <a:pt x="11852" y="1496"/>
                  </a:lnTo>
                  <a:lnTo>
                    <a:pt x="11824" y="1553"/>
                  </a:lnTo>
                  <a:lnTo>
                    <a:pt x="11768" y="1609"/>
                  </a:lnTo>
                  <a:lnTo>
                    <a:pt x="11768" y="1609"/>
                  </a:lnTo>
                  <a:lnTo>
                    <a:pt x="11768" y="1694"/>
                  </a:lnTo>
                  <a:lnTo>
                    <a:pt x="11768" y="1778"/>
                  </a:lnTo>
                  <a:lnTo>
                    <a:pt x="11824" y="1976"/>
                  </a:lnTo>
                  <a:lnTo>
                    <a:pt x="11824" y="1976"/>
                  </a:lnTo>
                  <a:lnTo>
                    <a:pt x="11824" y="2174"/>
                  </a:lnTo>
                  <a:lnTo>
                    <a:pt x="11796" y="2371"/>
                  </a:lnTo>
                  <a:lnTo>
                    <a:pt x="11739" y="2540"/>
                  </a:lnTo>
                  <a:lnTo>
                    <a:pt x="11711" y="2738"/>
                  </a:lnTo>
                  <a:lnTo>
                    <a:pt x="11711" y="2738"/>
                  </a:lnTo>
                  <a:lnTo>
                    <a:pt x="11739" y="2935"/>
                  </a:lnTo>
                  <a:lnTo>
                    <a:pt x="11796" y="3161"/>
                  </a:lnTo>
                  <a:lnTo>
                    <a:pt x="11880" y="3387"/>
                  </a:lnTo>
                  <a:lnTo>
                    <a:pt x="11937" y="3585"/>
                  </a:lnTo>
                  <a:lnTo>
                    <a:pt x="11937" y="3585"/>
                  </a:lnTo>
                  <a:lnTo>
                    <a:pt x="11965" y="4036"/>
                  </a:lnTo>
                  <a:lnTo>
                    <a:pt x="11965" y="4036"/>
                  </a:lnTo>
                  <a:lnTo>
                    <a:pt x="11993" y="4375"/>
                  </a:lnTo>
                  <a:lnTo>
                    <a:pt x="11993" y="4375"/>
                  </a:lnTo>
                  <a:lnTo>
                    <a:pt x="12078" y="8382"/>
                  </a:lnTo>
                  <a:lnTo>
                    <a:pt x="12078" y="8382"/>
                  </a:lnTo>
                  <a:lnTo>
                    <a:pt x="12163" y="11825"/>
                  </a:lnTo>
                  <a:lnTo>
                    <a:pt x="12163" y="11825"/>
                  </a:lnTo>
                  <a:lnTo>
                    <a:pt x="11372" y="11825"/>
                  </a:lnTo>
                  <a:lnTo>
                    <a:pt x="11372" y="11825"/>
                  </a:lnTo>
                  <a:lnTo>
                    <a:pt x="11401" y="12276"/>
                  </a:lnTo>
                  <a:lnTo>
                    <a:pt x="11401" y="12276"/>
                  </a:lnTo>
                  <a:lnTo>
                    <a:pt x="6180" y="9341"/>
                  </a:lnTo>
                  <a:lnTo>
                    <a:pt x="6180" y="9341"/>
                  </a:lnTo>
                  <a:lnTo>
                    <a:pt x="5757" y="9059"/>
                  </a:lnTo>
                  <a:lnTo>
                    <a:pt x="5503" y="8890"/>
                  </a:lnTo>
                  <a:lnTo>
                    <a:pt x="5390" y="8862"/>
                  </a:lnTo>
                  <a:lnTo>
                    <a:pt x="5277" y="8833"/>
                  </a:lnTo>
                  <a:lnTo>
                    <a:pt x="5277" y="8833"/>
                  </a:lnTo>
                  <a:lnTo>
                    <a:pt x="5192" y="8805"/>
                  </a:lnTo>
                  <a:lnTo>
                    <a:pt x="5080" y="8833"/>
                  </a:lnTo>
                  <a:lnTo>
                    <a:pt x="4854" y="8918"/>
                  </a:lnTo>
                  <a:lnTo>
                    <a:pt x="4459" y="9144"/>
                  </a:lnTo>
                  <a:lnTo>
                    <a:pt x="4459" y="9144"/>
                  </a:lnTo>
                  <a:lnTo>
                    <a:pt x="4148" y="9313"/>
                  </a:lnTo>
                  <a:lnTo>
                    <a:pt x="3951" y="9398"/>
                  </a:lnTo>
                  <a:lnTo>
                    <a:pt x="3810" y="9454"/>
                  </a:lnTo>
                  <a:lnTo>
                    <a:pt x="3810" y="9454"/>
                  </a:lnTo>
                  <a:lnTo>
                    <a:pt x="3697" y="9426"/>
                  </a:lnTo>
                  <a:lnTo>
                    <a:pt x="3584" y="9369"/>
                  </a:lnTo>
                  <a:lnTo>
                    <a:pt x="3330" y="9200"/>
                  </a:lnTo>
                  <a:lnTo>
                    <a:pt x="3076" y="9003"/>
                  </a:lnTo>
                  <a:lnTo>
                    <a:pt x="2963" y="8918"/>
                  </a:lnTo>
                  <a:lnTo>
                    <a:pt x="2850" y="8862"/>
                  </a:lnTo>
                  <a:lnTo>
                    <a:pt x="2850" y="8862"/>
                  </a:lnTo>
                  <a:lnTo>
                    <a:pt x="2512" y="8777"/>
                  </a:lnTo>
                  <a:lnTo>
                    <a:pt x="2258" y="8720"/>
                  </a:lnTo>
                  <a:lnTo>
                    <a:pt x="2145" y="8664"/>
                  </a:lnTo>
                  <a:lnTo>
                    <a:pt x="2060" y="8579"/>
                  </a:lnTo>
                  <a:lnTo>
                    <a:pt x="1947" y="8466"/>
                  </a:lnTo>
                  <a:lnTo>
                    <a:pt x="1863" y="8325"/>
                  </a:lnTo>
                  <a:lnTo>
                    <a:pt x="1863" y="8325"/>
                  </a:lnTo>
                  <a:lnTo>
                    <a:pt x="1750" y="8184"/>
                  </a:lnTo>
                  <a:lnTo>
                    <a:pt x="1665" y="8100"/>
                  </a:lnTo>
                  <a:lnTo>
                    <a:pt x="1552" y="8015"/>
                  </a:lnTo>
                  <a:lnTo>
                    <a:pt x="1439" y="7930"/>
                  </a:lnTo>
                  <a:lnTo>
                    <a:pt x="1185" y="7846"/>
                  </a:lnTo>
                  <a:lnTo>
                    <a:pt x="903" y="7761"/>
                  </a:lnTo>
                  <a:lnTo>
                    <a:pt x="903" y="7761"/>
                  </a:lnTo>
                  <a:lnTo>
                    <a:pt x="762" y="7733"/>
                  </a:lnTo>
                  <a:lnTo>
                    <a:pt x="677" y="7676"/>
                  </a:lnTo>
                  <a:lnTo>
                    <a:pt x="593" y="7592"/>
                  </a:lnTo>
                  <a:lnTo>
                    <a:pt x="508" y="7422"/>
                  </a:lnTo>
                  <a:lnTo>
                    <a:pt x="508" y="7422"/>
                  </a:lnTo>
                  <a:lnTo>
                    <a:pt x="480" y="7253"/>
                  </a:lnTo>
                  <a:lnTo>
                    <a:pt x="452" y="7112"/>
                  </a:lnTo>
                  <a:lnTo>
                    <a:pt x="423" y="6971"/>
                  </a:lnTo>
                  <a:lnTo>
                    <a:pt x="339" y="6802"/>
                  </a:lnTo>
                  <a:lnTo>
                    <a:pt x="339" y="6802"/>
                  </a:lnTo>
                  <a:lnTo>
                    <a:pt x="254" y="6717"/>
                  </a:lnTo>
                  <a:lnTo>
                    <a:pt x="169" y="6604"/>
                  </a:lnTo>
                  <a:lnTo>
                    <a:pt x="85" y="6491"/>
                  </a:lnTo>
                  <a:lnTo>
                    <a:pt x="28" y="6378"/>
                  </a:lnTo>
                  <a:lnTo>
                    <a:pt x="28" y="6378"/>
                  </a:lnTo>
                  <a:lnTo>
                    <a:pt x="28" y="6294"/>
                  </a:lnTo>
                  <a:lnTo>
                    <a:pt x="28" y="6237"/>
                  </a:lnTo>
                  <a:lnTo>
                    <a:pt x="56" y="6181"/>
                  </a:lnTo>
                  <a:lnTo>
                    <a:pt x="113" y="6124"/>
                  </a:lnTo>
                  <a:lnTo>
                    <a:pt x="198" y="6068"/>
                  </a:lnTo>
                  <a:lnTo>
                    <a:pt x="310" y="5955"/>
                  </a:lnTo>
                  <a:lnTo>
                    <a:pt x="310" y="5955"/>
                  </a:lnTo>
                  <a:lnTo>
                    <a:pt x="367" y="5814"/>
                  </a:lnTo>
                  <a:lnTo>
                    <a:pt x="367" y="5701"/>
                  </a:lnTo>
                  <a:lnTo>
                    <a:pt x="310" y="5419"/>
                  </a:lnTo>
                  <a:lnTo>
                    <a:pt x="310" y="5419"/>
                  </a:lnTo>
                  <a:lnTo>
                    <a:pt x="310" y="5221"/>
                  </a:lnTo>
                  <a:lnTo>
                    <a:pt x="339" y="5052"/>
                  </a:lnTo>
                  <a:lnTo>
                    <a:pt x="367" y="4854"/>
                  </a:lnTo>
                  <a:lnTo>
                    <a:pt x="367" y="4657"/>
                  </a:lnTo>
                  <a:lnTo>
                    <a:pt x="367" y="4657"/>
                  </a:lnTo>
                  <a:lnTo>
                    <a:pt x="367" y="4177"/>
                  </a:lnTo>
                  <a:lnTo>
                    <a:pt x="339" y="3697"/>
                  </a:lnTo>
                  <a:lnTo>
                    <a:pt x="282" y="3472"/>
                  </a:lnTo>
                  <a:lnTo>
                    <a:pt x="226" y="3246"/>
                  </a:lnTo>
                  <a:lnTo>
                    <a:pt x="141" y="3020"/>
                  </a:lnTo>
                  <a:lnTo>
                    <a:pt x="0" y="2823"/>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16"/>
            <p:cNvSpPr/>
            <p:nvPr/>
          </p:nvSpPr>
          <p:spPr>
            <a:xfrm>
              <a:off x="3797300" y="2111775"/>
              <a:ext cx="304075" cy="306925"/>
            </a:xfrm>
            <a:custGeom>
              <a:avLst/>
              <a:gdLst/>
              <a:ahLst/>
              <a:cxnLst/>
              <a:rect l="l" t="t" r="r" b="b"/>
              <a:pathLst>
                <a:path w="12163" h="12277" fill="none" extrusionOk="0">
                  <a:moveTo>
                    <a:pt x="0" y="2823"/>
                  </a:moveTo>
                  <a:lnTo>
                    <a:pt x="0" y="2823"/>
                  </a:lnTo>
                  <a:lnTo>
                    <a:pt x="0" y="2794"/>
                  </a:lnTo>
                  <a:lnTo>
                    <a:pt x="56" y="2710"/>
                  </a:lnTo>
                  <a:lnTo>
                    <a:pt x="254" y="2540"/>
                  </a:lnTo>
                  <a:lnTo>
                    <a:pt x="480" y="2343"/>
                  </a:lnTo>
                  <a:lnTo>
                    <a:pt x="621" y="2202"/>
                  </a:lnTo>
                  <a:lnTo>
                    <a:pt x="621" y="2202"/>
                  </a:lnTo>
                  <a:lnTo>
                    <a:pt x="649" y="2061"/>
                  </a:lnTo>
                  <a:lnTo>
                    <a:pt x="649" y="1976"/>
                  </a:lnTo>
                  <a:lnTo>
                    <a:pt x="621" y="1891"/>
                  </a:lnTo>
                  <a:lnTo>
                    <a:pt x="593" y="1722"/>
                  </a:lnTo>
                  <a:lnTo>
                    <a:pt x="593" y="1722"/>
                  </a:lnTo>
                  <a:lnTo>
                    <a:pt x="593" y="1553"/>
                  </a:lnTo>
                  <a:lnTo>
                    <a:pt x="621" y="1468"/>
                  </a:lnTo>
                  <a:lnTo>
                    <a:pt x="677" y="1412"/>
                  </a:lnTo>
                  <a:lnTo>
                    <a:pt x="790" y="1299"/>
                  </a:lnTo>
                  <a:lnTo>
                    <a:pt x="790" y="1299"/>
                  </a:lnTo>
                  <a:lnTo>
                    <a:pt x="931" y="1158"/>
                  </a:lnTo>
                  <a:lnTo>
                    <a:pt x="1072" y="1017"/>
                  </a:lnTo>
                  <a:lnTo>
                    <a:pt x="1411" y="819"/>
                  </a:lnTo>
                  <a:lnTo>
                    <a:pt x="1411" y="819"/>
                  </a:lnTo>
                  <a:lnTo>
                    <a:pt x="1524" y="734"/>
                  </a:lnTo>
                  <a:lnTo>
                    <a:pt x="1580" y="650"/>
                  </a:lnTo>
                  <a:lnTo>
                    <a:pt x="1609" y="565"/>
                  </a:lnTo>
                  <a:lnTo>
                    <a:pt x="1637" y="480"/>
                  </a:lnTo>
                  <a:lnTo>
                    <a:pt x="1609" y="283"/>
                  </a:lnTo>
                  <a:lnTo>
                    <a:pt x="1609" y="1"/>
                  </a:lnTo>
                  <a:lnTo>
                    <a:pt x="1609" y="1"/>
                  </a:lnTo>
                  <a:lnTo>
                    <a:pt x="1778" y="114"/>
                  </a:lnTo>
                  <a:lnTo>
                    <a:pt x="2004" y="198"/>
                  </a:lnTo>
                  <a:lnTo>
                    <a:pt x="2201" y="283"/>
                  </a:lnTo>
                  <a:lnTo>
                    <a:pt x="2399" y="339"/>
                  </a:lnTo>
                  <a:lnTo>
                    <a:pt x="2399" y="339"/>
                  </a:lnTo>
                  <a:lnTo>
                    <a:pt x="2568" y="339"/>
                  </a:lnTo>
                  <a:lnTo>
                    <a:pt x="2737" y="311"/>
                  </a:lnTo>
                  <a:lnTo>
                    <a:pt x="2907" y="283"/>
                  </a:lnTo>
                  <a:lnTo>
                    <a:pt x="3076" y="283"/>
                  </a:lnTo>
                  <a:lnTo>
                    <a:pt x="3076" y="283"/>
                  </a:lnTo>
                  <a:lnTo>
                    <a:pt x="3274" y="311"/>
                  </a:lnTo>
                  <a:lnTo>
                    <a:pt x="3471" y="368"/>
                  </a:lnTo>
                  <a:lnTo>
                    <a:pt x="3838" y="565"/>
                  </a:lnTo>
                  <a:lnTo>
                    <a:pt x="3838" y="565"/>
                  </a:lnTo>
                  <a:lnTo>
                    <a:pt x="4007" y="621"/>
                  </a:lnTo>
                  <a:lnTo>
                    <a:pt x="4177" y="650"/>
                  </a:lnTo>
                  <a:lnTo>
                    <a:pt x="4318" y="706"/>
                  </a:lnTo>
                  <a:lnTo>
                    <a:pt x="4402" y="763"/>
                  </a:lnTo>
                  <a:lnTo>
                    <a:pt x="4459" y="819"/>
                  </a:lnTo>
                  <a:lnTo>
                    <a:pt x="4459" y="819"/>
                  </a:lnTo>
                  <a:lnTo>
                    <a:pt x="4515" y="904"/>
                  </a:lnTo>
                  <a:lnTo>
                    <a:pt x="4572" y="988"/>
                  </a:lnTo>
                  <a:lnTo>
                    <a:pt x="4600" y="1186"/>
                  </a:lnTo>
                  <a:lnTo>
                    <a:pt x="4656" y="1383"/>
                  </a:lnTo>
                  <a:lnTo>
                    <a:pt x="4713" y="1468"/>
                  </a:lnTo>
                  <a:lnTo>
                    <a:pt x="4797" y="1553"/>
                  </a:lnTo>
                  <a:lnTo>
                    <a:pt x="4797" y="1553"/>
                  </a:lnTo>
                  <a:lnTo>
                    <a:pt x="4967" y="1666"/>
                  </a:lnTo>
                  <a:lnTo>
                    <a:pt x="5136" y="1722"/>
                  </a:lnTo>
                  <a:lnTo>
                    <a:pt x="5503" y="1750"/>
                  </a:lnTo>
                  <a:lnTo>
                    <a:pt x="5503" y="1750"/>
                  </a:lnTo>
                  <a:lnTo>
                    <a:pt x="5983" y="1835"/>
                  </a:lnTo>
                  <a:lnTo>
                    <a:pt x="6208" y="1920"/>
                  </a:lnTo>
                  <a:lnTo>
                    <a:pt x="6406" y="2004"/>
                  </a:lnTo>
                  <a:lnTo>
                    <a:pt x="6406" y="2004"/>
                  </a:lnTo>
                  <a:lnTo>
                    <a:pt x="6603" y="2117"/>
                  </a:lnTo>
                  <a:lnTo>
                    <a:pt x="6773" y="2258"/>
                  </a:lnTo>
                  <a:lnTo>
                    <a:pt x="6914" y="2399"/>
                  </a:lnTo>
                  <a:lnTo>
                    <a:pt x="7083" y="2512"/>
                  </a:lnTo>
                  <a:lnTo>
                    <a:pt x="7083" y="2512"/>
                  </a:lnTo>
                  <a:lnTo>
                    <a:pt x="7281" y="2569"/>
                  </a:lnTo>
                  <a:lnTo>
                    <a:pt x="7450" y="2597"/>
                  </a:lnTo>
                  <a:lnTo>
                    <a:pt x="7648" y="2540"/>
                  </a:lnTo>
                  <a:lnTo>
                    <a:pt x="7817" y="2456"/>
                  </a:lnTo>
                  <a:lnTo>
                    <a:pt x="7958" y="2315"/>
                  </a:lnTo>
                  <a:lnTo>
                    <a:pt x="8071" y="2174"/>
                  </a:lnTo>
                  <a:lnTo>
                    <a:pt x="8155" y="1976"/>
                  </a:lnTo>
                  <a:lnTo>
                    <a:pt x="8155" y="1807"/>
                  </a:lnTo>
                  <a:lnTo>
                    <a:pt x="8155" y="1807"/>
                  </a:lnTo>
                  <a:lnTo>
                    <a:pt x="8127" y="1609"/>
                  </a:lnTo>
                  <a:lnTo>
                    <a:pt x="8043" y="1440"/>
                  </a:lnTo>
                  <a:lnTo>
                    <a:pt x="7986" y="1242"/>
                  </a:lnTo>
                  <a:lnTo>
                    <a:pt x="7986" y="1158"/>
                  </a:lnTo>
                  <a:lnTo>
                    <a:pt x="8014" y="1045"/>
                  </a:lnTo>
                  <a:lnTo>
                    <a:pt x="8014" y="1045"/>
                  </a:lnTo>
                  <a:lnTo>
                    <a:pt x="8099" y="875"/>
                  </a:lnTo>
                  <a:lnTo>
                    <a:pt x="8212" y="734"/>
                  </a:lnTo>
                  <a:lnTo>
                    <a:pt x="8353" y="621"/>
                  </a:lnTo>
                  <a:lnTo>
                    <a:pt x="8522" y="509"/>
                  </a:lnTo>
                  <a:lnTo>
                    <a:pt x="8522" y="509"/>
                  </a:lnTo>
                  <a:lnTo>
                    <a:pt x="8833" y="368"/>
                  </a:lnTo>
                  <a:lnTo>
                    <a:pt x="9002" y="311"/>
                  </a:lnTo>
                  <a:lnTo>
                    <a:pt x="9200" y="283"/>
                  </a:lnTo>
                  <a:lnTo>
                    <a:pt x="9369" y="255"/>
                  </a:lnTo>
                  <a:lnTo>
                    <a:pt x="9566" y="255"/>
                  </a:lnTo>
                  <a:lnTo>
                    <a:pt x="9736" y="283"/>
                  </a:lnTo>
                  <a:lnTo>
                    <a:pt x="9905" y="311"/>
                  </a:lnTo>
                  <a:lnTo>
                    <a:pt x="9905" y="311"/>
                  </a:lnTo>
                  <a:lnTo>
                    <a:pt x="10074" y="368"/>
                  </a:lnTo>
                  <a:lnTo>
                    <a:pt x="10187" y="452"/>
                  </a:lnTo>
                  <a:lnTo>
                    <a:pt x="10385" y="621"/>
                  </a:lnTo>
                  <a:lnTo>
                    <a:pt x="10385" y="621"/>
                  </a:lnTo>
                  <a:lnTo>
                    <a:pt x="10385" y="650"/>
                  </a:lnTo>
                  <a:lnTo>
                    <a:pt x="10385" y="706"/>
                  </a:lnTo>
                  <a:lnTo>
                    <a:pt x="10413" y="763"/>
                  </a:lnTo>
                  <a:lnTo>
                    <a:pt x="10413" y="791"/>
                  </a:lnTo>
                  <a:lnTo>
                    <a:pt x="10413" y="791"/>
                  </a:lnTo>
                  <a:lnTo>
                    <a:pt x="10498" y="847"/>
                  </a:lnTo>
                  <a:lnTo>
                    <a:pt x="10554" y="875"/>
                  </a:lnTo>
                  <a:lnTo>
                    <a:pt x="10695" y="904"/>
                  </a:lnTo>
                  <a:lnTo>
                    <a:pt x="10695" y="904"/>
                  </a:lnTo>
                  <a:lnTo>
                    <a:pt x="10836" y="932"/>
                  </a:lnTo>
                  <a:lnTo>
                    <a:pt x="11034" y="960"/>
                  </a:lnTo>
                  <a:lnTo>
                    <a:pt x="11457" y="1017"/>
                  </a:lnTo>
                  <a:lnTo>
                    <a:pt x="11655" y="1073"/>
                  </a:lnTo>
                  <a:lnTo>
                    <a:pt x="11796" y="1129"/>
                  </a:lnTo>
                  <a:lnTo>
                    <a:pt x="11880" y="1186"/>
                  </a:lnTo>
                  <a:lnTo>
                    <a:pt x="11909" y="1242"/>
                  </a:lnTo>
                  <a:lnTo>
                    <a:pt x="11937" y="1327"/>
                  </a:lnTo>
                  <a:lnTo>
                    <a:pt x="11937" y="1383"/>
                  </a:lnTo>
                  <a:lnTo>
                    <a:pt x="11937" y="1383"/>
                  </a:lnTo>
                  <a:lnTo>
                    <a:pt x="11909" y="1440"/>
                  </a:lnTo>
                  <a:lnTo>
                    <a:pt x="11852" y="1496"/>
                  </a:lnTo>
                  <a:lnTo>
                    <a:pt x="11824" y="1553"/>
                  </a:lnTo>
                  <a:lnTo>
                    <a:pt x="11768" y="1609"/>
                  </a:lnTo>
                  <a:lnTo>
                    <a:pt x="11768" y="1609"/>
                  </a:lnTo>
                  <a:lnTo>
                    <a:pt x="11768" y="1694"/>
                  </a:lnTo>
                  <a:lnTo>
                    <a:pt x="11768" y="1778"/>
                  </a:lnTo>
                  <a:lnTo>
                    <a:pt x="11824" y="1976"/>
                  </a:lnTo>
                  <a:lnTo>
                    <a:pt x="11824" y="1976"/>
                  </a:lnTo>
                  <a:lnTo>
                    <a:pt x="11824" y="2174"/>
                  </a:lnTo>
                  <a:lnTo>
                    <a:pt x="11796" y="2371"/>
                  </a:lnTo>
                  <a:lnTo>
                    <a:pt x="11739" y="2540"/>
                  </a:lnTo>
                  <a:lnTo>
                    <a:pt x="11711" y="2738"/>
                  </a:lnTo>
                  <a:lnTo>
                    <a:pt x="11711" y="2738"/>
                  </a:lnTo>
                  <a:lnTo>
                    <a:pt x="11739" y="2935"/>
                  </a:lnTo>
                  <a:lnTo>
                    <a:pt x="11796" y="3161"/>
                  </a:lnTo>
                  <a:lnTo>
                    <a:pt x="11880" y="3387"/>
                  </a:lnTo>
                  <a:lnTo>
                    <a:pt x="11937" y="3585"/>
                  </a:lnTo>
                  <a:lnTo>
                    <a:pt x="11937" y="3585"/>
                  </a:lnTo>
                  <a:lnTo>
                    <a:pt x="11965" y="4036"/>
                  </a:lnTo>
                  <a:lnTo>
                    <a:pt x="11965" y="4036"/>
                  </a:lnTo>
                  <a:lnTo>
                    <a:pt x="11993" y="4375"/>
                  </a:lnTo>
                  <a:lnTo>
                    <a:pt x="11993" y="4375"/>
                  </a:lnTo>
                  <a:lnTo>
                    <a:pt x="12078" y="8382"/>
                  </a:lnTo>
                  <a:lnTo>
                    <a:pt x="12078" y="8382"/>
                  </a:lnTo>
                  <a:lnTo>
                    <a:pt x="12163" y="11825"/>
                  </a:lnTo>
                  <a:lnTo>
                    <a:pt x="12163" y="11825"/>
                  </a:lnTo>
                  <a:lnTo>
                    <a:pt x="11372" y="11825"/>
                  </a:lnTo>
                  <a:lnTo>
                    <a:pt x="11372" y="11825"/>
                  </a:lnTo>
                  <a:lnTo>
                    <a:pt x="11401" y="12276"/>
                  </a:lnTo>
                  <a:lnTo>
                    <a:pt x="11401" y="12276"/>
                  </a:lnTo>
                  <a:lnTo>
                    <a:pt x="6180" y="9341"/>
                  </a:lnTo>
                  <a:lnTo>
                    <a:pt x="6180" y="9341"/>
                  </a:lnTo>
                  <a:lnTo>
                    <a:pt x="5757" y="9059"/>
                  </a:lnTo>
                  <a:lnTo>
                    <a:pt x="5503" y="8890"/>
                  </a:lnTo>
                  <a:lnTo>
                    <a:pt x="5390" y="8862"/>
                  </a:lnTo>
                  <a:lnTo>
                    <a:pt x="5277" y="8833"/>
                  </a:lnTo>
                  <a:lnTo>
                    <a:pt x="5277" y="8833"/>
                  </a:lnTo>
                  <a:lnTo>
                    <a:pt x="5192" y="8805"/>
                  </a:lnTo>
                  <a:lnTo>
                    <a:pt x="5080" y="8833"/>
                  </a:lnTo>
                  <a:lnTo>
                    <a:pt x="4854" y="8918"/>
                  </a:lnTo>
                  <a:lnTo>
                    <a:pt x="4459" y="9144"/>
                  </a:lnTo>
                  <a:lnTo>
                    <a:pt x="4459" y="9144"/>
                  </a:lnTo>
                  <a:lnTo>
                    <a:pt x="4148" y="9313"/>
                  </a:lnTo>
                  <a:lnTo>
                    <a:pt x="3951" y="9398"/>
                  </a:lnTo>
                  <a:lnTo>
                    <a:pt x="3810" y="9454"/>
                  </a:lnTo>
                  <a:lnTo>
                    <a:pt x="3810" y="9454"/>
                  </a:lnTo>
                  <a:lnTo>
                    <a:pt x="3697" y="9426"/>
                  </a:lnTo>
                  <a:lnTo>
                    <a:pt x="3584" y="9369"/>
                  </a:lnTo>
                  <a:lnTo>
                    <a:pt x="3330" y="9200"/>
                  </a:lnTo>
                  <a:lnTo>
                    <a:pt x="3076" y="9003"/>
                  </a:lnTo>
                  <a:lnTo>
                    <a:pt x="2963" y="8918"/>
                  </a:lnTo>
                  <a:lnTo>
                    <a:pt x="2850" y="8862"/>
                  </a:lnTo>
                  <a:lnTo>
                    <a:pt x="2850" y="8862"/>
                  </a:lnTo>
                  <a:lnTo>
                    <a:pt x="2512" y="8777"/>
                  </a:lnTo>
                  <a:lnTo>
                    <a:pt x="2258" y="8720"/>
                  </a:lnTo>
                  <a:lnTo>
                    <a:pt x="2145" y="8664"/>
                  </a:lnTo>
                  <a:lnTo>
                    <a:pt x="2060" y="8579"/>
                  </a:lnTo>
                  <a:lnTo>
                    <a:pt x="1947" y="8466"/>
                  </a:lnTo>
                  <a:lnTo>
                    <a:pt x="1863" y="8325"/>
                  </a:lnTo>
                  <a:lnTo>
                    <a:pt x="1863" y="8325"/>
                  </a:lnTo>
                  <a:lnTo>
                    <a:pt x="1750" y="8184"/>
                  </a:lnTo>
                  <a:lnTo>
                    <a:pt x="1665" y="8100"/>
                  </a:lnTo>
                  <a:lnTo>
                    <a:pt x="1552" y="8015"/>
                  </a:lnTo>
                  <a:lnTo>
                    <a:pt x="1439" y="7930"/>
                  </a:lnTo>
                  <a:lnTo>
                    <a:pt x="1185" y="7846"/>
                  </a:lnTo>
                  <a:lnTo>
                    <a:pt x="903" y="7761"/>
                  </a:lnTo>
                  <a:lnTo>
                    <a:pt x="903" y="7761"/>
                  </a:lnTo>
                  <a:lnTo>
                    <a:pt x="762" y="7733"/>
                  </a:lnTo>
                  <a:lnTo>
                    <a:pt x="677" y="7676"/>
                  </a:lnTo>
                  <a:lnTo>
                    <a:pt x="593" y="7592"/>
                  </a:lnTo>
                  <a:lnTo>
                    <a:pt x="508" y="7422"/>
                  </a:lnTo>
                  <a:lnTo>
                    <a:pt x="508" y="7422"/>
                  </a:lnTo>
                  <a:lnTo>
                    <a:pt x="480" y="7253"/>
                  </a:lnTo>
                  <a:lnTo>
                    <a:pt x="452" y="7112"/>
                  </a:lnTo>
                  <a:lnTo>
                    <a:pt x="423" y="6971"/>
                  </a:lnTo>
                  <a:lnTo>
                    <a:pt x="339" y="6802"/>
                  </a:lnTo>
                  <a:lnTo>
                    <a:pt x="339" y="6802"/>
                  </a:lnTo>
                  <a:lnTo>
                    <a:pt x="254" y="6717"/>
                  </a:lnTo>
                  <a:lnTo>
                    <a:pt x="169" y="6604"/>
                  </a:lnTo>
                  <a:lnTo>
                    <a:pt x="85" y="6491"/>
                  </a:lnTo>
                  <a:lnTo>
                    <a:pt x="28" y="6378"/>
                  </a:lnTo>
                  <a:lnTo>
                    <a:pt x="28" y="6378"/>
                  </a:lnTo>
                  <a:lnTo>
                    <a:pt x="28" y="6294"/>
                  </a:lnTo>
                  <a:lnTo>
                    <a:pt x="28" y="6237"/>
                  </a:lnTo>
                  <a:lnTo>
                    <a:pt x="56" y="6181"/>
                  </a:lnTo>
                  <a:lnTo>
                    <a:pt x="113" y="6124"/>
                  </a:lnTo>
                  <a:lnTo>
                    <a:pt x="198" y="6068"/>
                  </a:lnTo>
                  <a:lnTo>
                    <a:pt x="310" y="5955"/>
                  </a:lnTo>
                  <a:lnTo>
                    <a:pt x="310" y="5955"/>
                  </a:lnTo>
                  <a:lnTo>
                    <a:pt x="367" y="5814"/>
                  </a:lnTo>
                  <a:lnTo>
                    <a:pt x="367" y="5701"/>
                  </a:lnTo>
                  <a:lnTo>
                    <a:pt x="310" y="5419"/>
                  </a:lnTo>
                  <a:lnTo>
                    <a:pt x="310" y="5419"/>
                  </a:lnTo>
                  <a:lnTo>
                    <a:pt x="310" y="5221"/>
                  </a:lnTo>
                  <a:lnTo>
                    <a:pt x="339" y="5052"/>
                  </a:lnTo>
                  <a:lnTo>
                    <a:pt x="367" y="4854"/>
                  </a:lnTo>
                  <a:lnTo>
                    <a:pt x="367" y="4657"/>
                  </a:lnTo>
                  <a:lnTo>
                    <a:pt x="367" y="4657"/>
                  </a:lnTo>
                  <a:lnTo>
                    <a:pt x="367" y="4177"/>
                  </a:lnTo>
                  <a:lnTo>
                    <a:pt x="339" y="3697"/>
                  </a:lnTo>
                  <a:lnTo>
                    <a:pt x="282" y="3472"/>
                  </a:lnTo>
                  <a:lnTo>
                    <a:pt x="226" y="3246"/>
                  </a:lnTo>
                  <a:lnTo>
                    <a:pt x="141" y="3020"/>
                  </a:lnTo>
                  <a:lnTo>
                    <a:pt x="0" y="2823"/>
                  </a:lnTo>
                </a:path>
              </a:pathLst>
            </a:custGeom>
            <a:solidFill>
              <a:srgbClr val="666666"/>
            </a:solidFill>
            <a:ln w="14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6"/>
            <p:cNvSpPr/>
            <p:nvPr/>
          </p:nvSpPr>
          <p:spPr>
            <a:xfrm>
              <a:off x="4032925" y="1607350"/>
              <a:ext cx="156650" cy="102325"/>
            </a:xfrm>
            <a:custGeom>
              <a:avLst/>
              <a:gdLst/>
              <a:ahLst/>
              <a:cxnLst/>
              <a:rect l="l" t="t" r="r" b="b"/>
              <a:pathLst>
                <a:path w="6266" h="4093" extrusionOk="0">
                  <a:moveTo>
                    <a:pt x="0" y="3274"/>
                  </a:moveTo>
                  <a:lnTo>
                    <a:pt x="0" y="3274"/>
                  </a:lnTo>
                  <a:lnTo>
                    <a:pt x="57" y="3161"/>
                  </a:lnTo>
                  <a:lnTo>
                    <a:pt x="113" y="3105"/>
                  </a:lnTo>
                  <a:lnTo>
                    <a:pt x="254" y="2992"/>
                  </a:lnTo>
                  <a:lnTo>
                    <a:pt x="311" y="2936"/>
                  </a:lnTo>
                  <a:lnTo>
                    <a:pt x="395" y="2879"/>
                  </a:lnTo>
                  <a:lnTo>
                    <a:pt x="424" y="2823"/>
                  </a:lnTo>
                  <a:lnTo>
                    <a:pt x="452" y="2710"/>
                  </a:lnTo>
                  <a:lnTo>
                    <a:pt x="452" y="2710"/>
                  </a:lnTo>
                  <a:lnTo>
                    <a:pt x="424" y="2597"/>
                  </a:lnTo>
                  <a:lnTo>
                    <a:pt x="395" y="2484"/>
                  </a:lnTo>
                  <a:lnTo>
                    <a:pt x="283" y="2258"/>
                  </a:lnTo>
                  <a:lnTo>
                    <a:pt x="141" y="2061"/>
                  </a:lnTo>
                  <a:lnTo>
                    <a:pt x="113" y="1948"/>
                  </a:lnTo>
                  <a:lnTo>
                    <a:pt x="85" y="1835"/>
                  </a:lnTo>
                  <a:lnTo>
                    <a:pt x="85" y="1835"/>
                  </a:lnTo>
                  <a:lnTo>
                    <a:pt x="226" y="1863"/>
                  </a:lnTo>
                  <a:lnTo>
                    <a:pt x="367" y="1863"/>
                  </a:lnTo>
                  <a:lnTo>
                    <a:pt x="621" y="1835"/>
                  </a:lnTo>
                  <a:lnTo>
                    <a:pt x="875" y="1750"/>
                  </a:lnTo>
                  <a:lnTo>
                    <a:pt x="1129" y="1666"/>
                  </a:lnTo>
                  <a:lnTo>
                    <a:pt x="1129" y="1666"/>
                  </a:lnTo>
                  <a:lnTo>
                    <a:pt x="1298" y="1638"/>
                  </a:lnTo>
                  <a:lnTo>
                    <a:pt x="1468" y="1609"/>
                  </a:lnTo>
                  <a:lnTo>
                    <a:pt x="1524" y="1581"/>
                  </a:lnTo>
                  <a:lnTo>
                    <a:pt x="1552" y="1581"/>
                  </a:lnTo>
                  <a:lnTo>
                    <a:pt x="1496" y="1525"/>
                  </a:lnTo>
                  <a:lnTo>
                    <a:pt x="1411" y="1496"/>
                  </a:lnTo>
                  <a:lnTo>
                    <a:pt x="1411" y="1496"/>
                  </a:lnTo>
                  <a:lnTo>
                    <a:pt x="1496" y="1327"/>
                  </a:lnTo>
                  <a:lnTo>
                    <a:pt x="1552" y="1186"/>
                  </a:lnTo>
                  <a:lnTo>
                    <a:pt x="1637" y="1045"/>
                  </a:lnTo>
                  <a:lnTo>
                    <a:pt x="1694" y="960"/>
                  </a:lnTo>
                  <a:lnTo>
                    <a:pt x="1778" y="904"/>
                  </a:lnTo>
                  <a:lnTo>
                    <a:pt x="1778" y="904"/>
                  </a:lnTo>
                  <a:lnTo>
                    <a:pt x="2145" y="678"/>
                  </a:lnTo>
                  <a:lnTo>
                    <a:pt x="2145" y="678"/>
                  </a:lnTo>
                  <a:lnTo>
                    <a:pt x="2004" y="622"/>
                  </a:lnTo>
                  <a:lnTo>
                    <a:pt x="1976" y="593"/>
                  </a:lnTo>
                  <a:lnTo>
                    <a:pt x="1947" y="537"/>
                  </a:lnTo>
                  <a:lnTo>
                    <a:pt x="1947" y="509"/>
                  </a:lnTo>
                  <a:lnTo>
                    <a:pt x="1947" y="452"/>
                  </a:lnTo>
                  <a:lnTo>
                    <a:pt x="2032" y="339"/>
                  </a:lnTo>
                  <a:lnTo>
                    <a:pt x="2032" y="339"/>
                  </a:lnTo>
                  <a:lnTo>
                    <a:pt x="2117" y="283"/>
                  </a:lnTo>
                  <a:lnTo>
                    <a:pt x="2173" y="255"/>
                  </a:lnTo>
                  <a:lnTo>
                    <a:pt x="2314" y="255"/>
                  </a:lnTo>
                  <a:lnTo>
                    <a:pt x="2455" y="255"/>
                  </a:lnTo>
                  <a:lnTo>
                    <a:pt x="2540" y="255"/>
                  </a:lnTo>
                  <a:lnTo>
                    <a:pt x="2597" y="255"/>
                  </a:lnTo>
                  <a:lnTo>
                    <a:pt x="2597" y="255"/>
                  </a:lnTo>
                  <a:lnTo>
                    <a:pt x="2738" y="170"/>
                  </a:lnTo>
                  <a:lnTo>
                    <a:pt x="2822" y="85"/>
                  </a:lnTo>
                  <a:lnTo>
                    <a:pt x="2935" y="29"/>
                  </a:lnTo>
                  <a:lnTo>
                    <a:pt x="3133" y="29"/>
                  </a:lnTo>
                  <a:lnTo>
                    <a:pt x="3133" y="29"/>
                  </a:lnTo>
                  <a:lnTo>
                    <a:pt x="3415" y="1"/>
                  </a:lnTo>
                  <a:lnTo>
                    <a:pt x="3584" y="29"/>
                  </a:lnTo>
                  <a:lnTo>
                    <a:pt x="3697" y="85"/>
                  </a:lnTo>
                  <a:lnTo>
                    <a:pt x="3697" y="85"/>
                  </a:lnTo>
                  <a:lnTo>
                    <a:pt x="3782" y="142"/>
                  </a:lnTo>
                  <a:lnTo>
                    <a:pt x="3810" y="198"/>
                  </a:lnTo>
                  <a:lnTo>
                    <a:pt x="3838" y="283"/>
                  </a:lnTo>
                  <a:lnTo>
                    <a:pt x="3923" y="311"/>
                  </a:lnTo>
                  <a:lnTo>
                    <a:pt x="3923" y="311"/>
                  </a:lnTo>
                  <a:lnTo>
                    <a:pt x="3979" y="311"/>
                  </a:lnTo>
                  <a:lnTo>
                    <a:pt x="4064" y="311"/>
                  </a:lnTo>
                  <a:lnTo>
                    <a:pt x="4177" y="283"/>
                  </a:lnTo>
                  <a:lnTo>
                    <a:pt x="4318" y="227"/>
                  </a:lnTo>
                  <a:lnTo>
                    <a:pt x="4403" y="227"/>
                  </a:lnTo>
                  <a:lnTo>
                    <a:pt x="4487" y="227"/>
                  </a:lnTo>
                  <a:lnTo>
                    <a:pt x="4487" y="227"/>
                  </a:lnTo>
                  <a:lnTo>
                    <a:pt x="4572" y="255"/>
                  </a:lnTo>
                  <a:lnTo>
                    <a:pt x="4685" y="339"/>
                  </a:lnTo>
                  <a:lnTo>
                    <a:pt x="4798" y="424"/>
                  </a:lnTo>
                  <a:lnTo>
                    <a:pt x="4854" y="509"/>
                  </a:lnTo>
                  <a:lnTo>
                    <a:pt x="4854" y="509"/>
                  </a:lnTo>
                  <a:lnTo>
                    <a:pt x="4939" y="847"/>
                  </a:lnTo>
                  <a:lnTo>
                    <a:pt x="4939" y="847"/>
                  </a:lnTo>
                  <a:lnTo>
                    <a:pt x="4939" y="904"/>
                  </a:lnTo>
                  <a:lnTo>
                    <a:pt x="4911" y="960"/>
                  </a:lnTo>
                  <a:lnTo>
                    <a:pt x="4882" y="1017"/>
                  </a:lnTo>
                  <a:lnTo>
                    <a:pt x="4882" y="1045"/>
                  </a:lnTo>
                  <a:lnTo>
                    <a:pt x="4882" y="1045"/>
                  </a:lnTo>
                  <a:lnTo>
                    <a:pt x="4939" y="1158"/>
                  </a:lnTo>
                  <a:lnTo>
                    <a:pt x="5052" y="1299"/>
                  </a:lnTo>
                  <a:lnTo>
                    <a:pt x="5277" y="1525"/>
                  </a:lnTo>
                  <a:lnTo>
                    <a:pt x="5277" y="1525"/>
                  </a:lnTo>
                  <a:lnTo>
                    <a:pt x="5390" y="1609"/>
                  </a:lnTo>
                  <a:lnTo>
                    <a:pt x="5503" y="1694"/>
                  </a:lnTo>
                  <a:lnTo>
                    <a:pt x="5503" y="1694"/>
                  </a:lnTo>
                  <a:lnTo>
                    <a:pt x="5644" y="1863"/>
                  </a:lnTo>
                  <a:lnTo>
                    <a:pt x="5644" y="1863"/>
                  </a:lnTo>
                  <a:lnTo>
                    <a:pt x="5644" y="1920"/>
                  </a:lnTo>
                  <a:lnTo>
                    <a:pt x="5644" y="1948"/>
                  </a:lnTo>
                  <a:lnTo>
                    <a:pt x="5672" y="1976"/>
                  </a:lnTo>
                  <a:lnTo>
                    <a:pt x="5672" y="1976"/>
                  </a:lnTo>
                  <a:lnTo>
                    <a:pt x="5785" y="1976"/>
                  </a:lnTo>
                  <a:lnTo>
                    <a:pt x="5870" y="1948"/>
                  </a:lnTo>
                  <a:lnTo>
                    <a:pt x="5926" y="1976"/>
                  </a:lnTo>
                  <a:lnTo>
                    <a:pt x="5926" y="1976"/>
                  </a:lnTo>
                  <a:lnTo>
                    <a:pt x="6068" y="2061"/>
                  </a:lnTo>
                  <a:lnTo>
                    <a:pt x="6124" y="2117"/>
                  </a:lnTo>
                  <a:lnTo>
                    <a:pt x="6209" y="2174"/>
                  </a:lnTo>
                  <a:lnTo>
                    <a:pt x="6209" y="2174"/>
                  </a:lnTo>
                  <a:lnTo>
                    <a:pt x="6265" y="2343"/>
                  </a:lnTo>
                  <a:lnTo>
                    <a:pt x="6265" y="2399"/>
                  </a:lnTo>
                  <a:lnTo>
                    <a:pt x="6265" y="2428"/>
                  </a:lnTo>
                  <a:lnTo>
                    <a:pt x="6180" y="2484"/>
                  </a:lnTo>
                  <a:lnTo>
                    <a:pt x="6039" y="2484"/>
                  </a:lnTo>
                  <a:lnTo>
                    <a:pt x="5729" y="2484"/>
                  </a:lnTo>
                  <a:lnTo>
                    <a:pt x="5588" y="2484"/>
                  </a:lnTo>
                  <a:lnTo>
                    <a:pt x="5503" y="2512"/>
                  </a:lnTo>
                  <a:lnTo>
                    <a:pt x="5503" y="2512"/>
                  </a:lnTo>
                  <a:lnTo>
                    <a:pt x="5447" y="2569"/>
                  </a:lnTo>
                  <a:lnTo>
                    <a:pt x="5475" y="2653"/>
                  </a:lnTo>
                  <a:lnTo>
                    <a:pt x="5503" y="2795"/>
                  </a:lnTo>
                  <a:lnTo>
                    <a:pt x="5560" y="2936"/>
                  </a:lnTo>
                  <a:lnTo>
                    <a:pt x="5729" y="3190"/>
                  </a:lnTo>
                  <a:lnTo>
                    <a:pt x="5842" y="3415"/>
                  </a:lnTo>
                  <a:lnTo>
                    <a:pt x="5842" y="3415"/>
                  </a:lnTo>
                  <a:lnTo>
                    <a:pt x="5531" y="3415"/>
                  </a:lnTo>
                  <a:lnTo>
                    <a:pt x="5362" y="3444"/>
                  </a:lnTo>
                  <a:lnTo>
                    <a:pt x="5249" y="3500"/>
                  </a:lnTo>
                  <a:lnTo>
                    <a:pt x="5249" y="3500"/>
                  </a:lnTo>
                  <a:lnTo>
                    <a:pt x="5165" y="3585"/>
                  </a:lnTo>
                  <a:lnTo>
                    <a:pt x="5108" y="3669"/>
                  </a:lnTo>
                  <a:lnTo>
                    <a:pt x="5080" y="3754"/>
                  </a:lnTo>
                  <a:lnTo>
                    <a:pt x="5080" y="3867"/>
                  </a:lnTo>
                  <a:lnTo>
                    <a:pt x="5080" y="4008"/>
                  </a:lnTo>
                  <a:lnTo>
                    <a:pt x="5052" y="4064"/>
                  </a:lnTo>
                  <a:lnTo>
                    <a:pt x="4967" y="4093"/>
                  </a:lnTo>
                  <a:lnTo>
                    <a:pt x="4967" y="4093"/>
                  </a:lnTo>
                  <a:lnTo>
                    <a:pt x="4911" y="4064"/>
                  </a:lnTo>
                  <a:lnTo>
                    <a:pt x="4826" y="4036"/>
                  </a:lnTo>
                  <a:lnTo>
                    <a:pt x="4685" y="3980"/>
                  </a:lnTo>
                  <a:lnTo>
                    <a:pt x="4685" y="3980"/>
                  </a:lnTo>
                  <a:lnTo>
                    <a:pt x="4572" y="3980"/>
                  </a:lnTo>
                  <a:lnTo>
                    <a:pt x="4459" y="4008"/>
                  </a:lnTo>
                  <a:lnTo>
                    <a:pt x="4374" y="4008"/>
                  </a:lnTo>
                  <a:lnTo>
                    <a:pt x="4261" y="4036"/>
                  </a:lnTo>
                  <a:lnTo>
                    <a:pt x="4261" y="4036"/>
                  </a:lnTo>
                  <a:lnTo>
                    <a:pt x="4177" y="3952"/>
                  </a:lnTo>
                  <a:lnTo>
                    <a:pt x="4008" y="3867"/>
                  </a:lnTo>
                  <a:lnTo>
                    <a:pt x="3923" y="3839"/>
                  </a:lnTo>
                  <a:lnTo>
                    <a:pt x="3866" y="3839"/>
                  </a:lnTo>
                  <a:lnTo>
                    <a:pt x="3838" y="3895"/>
                  </a:lnTo>
                  <a:lnTo>
                    <a:pt x="3838" y="4008"/>
                  </a:lnTo>
                  <a:lnTo>
                    <a:pt x="3838" y="4008"/>
                  </a:lnTo>
                  <a:lnTo>
                    <a:pt x="3697" y="3952"/>
                  </a:lnTo>
                  <a:lnTo>
                    <a:pt x="3556" y="3895"/>
                  </a:lnTo>
                  <a:lnTo>
                    <a:pt x="3556" y="3895"/>
                  </a:lnTo>
                  <a:lnTo>
                    <a:pt x="3387" y="3867"/>
                  </a:lnTo>
                  <a:lnTo>
                    <a:pt x="3189" y="3839"/>
                  </a:lnTo>
                  <a:lnTo>
                    <a:pt x="3189" y="3839"/>
                  </a:lnTo>
                  <a:lnTo>
                    <a:pt x="2851" y="3782"/>
                  </a:lnTo>
                  <a:lnTo>
                    <a:pt x="2399" y="3669"/>
                  </a:lnTo>
                  <a:lnTo>
                    <a:pt x="2399" y="3669"/>
                  </a:lnTo>
                  <a:lnTo>
                    <a:pt x="2060" y="3613"/>
                  </a:lnTo>
                  <a:lnTo>
                    <a:pt x="1665" y="3556"/>
                  </a:lnTo>
                  <a:lnTo>
                    <a:pt x="1440" y="3528"/>
                  </a:lnTo>
                  <a:lnTo>
                    <a:pt x="1242" y="3528"/>
                  </a:lnTo>
                  <a:lnTo>
                    <a:pt x="1073" y="3556"/>
                  </a:lnTo>
                  <a:lnTo>
                    <a:pt x="903" y="3613"/>
                  </a:lnTo>
                  <a:lnTo>
                    <a:pt x="903" y="3613"/>
                  </a:lnTo>
                  <a:lnTo>
                    <a:pt x="734" y="3726"/>
                  </a:lnTo>
                  <a:lnTo>
                    <a:pt x="537" y="3839"/>
                  </a:lnTo>
                  <a:lnTo>
                    <a:pt x="537" y="3839"/>
                  </a:lnTo>
                  <a:lnTo>
                    <a:pt x="367" y="3839"/>
                  </a:lnTo>
                  <a:lnTo>
                    <a:pt x="283" y="3867"/>
                  </a:lnTo>
                  <a:lnTo>
                    <a:pt x="254" y="3895"/>
                  </a:lnTo>
                  <a:lnTo>
                    <a:pt x="283" y="3952"/>
                  </a:lnTo>
                  <a:lnTo>
                    <a:pt x="283" y="3952"/>
                  </a:lnTo>
                  <a:lnTo>
                    <a:pt x="254" y="3895"/>
                  </a:lnTo>
                  <a:lnTo>
                    <a:pt x="254" y="3839"/>
                  </a:lnTo>
                  <a:lnTo>
                    <a:pt x="283" y="3754"/>
                  </a:lnTo>
                  <a:lnTo>
                    <a:pt x="311" y="3641"/>
                  </a:lnTo>
                  <a:lnTo>
                    <a:pt x="311" y="3528"/>
                  </a:lnTo>
                  <a:lnTo>
                    <a:pt x="311" y="3528"/>
                  </a:lnTo>
                  <a:lnTo>
                    <a:pt x="283" y="3500"/>
                  </a:lnTo>
                  <a:lnTo>
                    <a:pt x="254" y="3444"/>
                  </a:lnTo>
                  <a:lnTo>
                    <a:pt x="141" y="3387"/>
                  </a:lnTo>
                  <a:lnTo>
                    <a:pt x="57" y="3331"/>
                  </a:lnTo>
                  <a:lnTo>
                    <a:pt x="29" y="3302"/>
                  </a:lnTo>
                  <a:lnTo>
                    <a:pt x="0" y="3274"/>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6"/>
            <p:cNvSpPr/>
            <p:nvPr/>
          </p:nvSpPr>
          <p:spPr>
            <a:xfrm>
              <a:off x="4032925" y="1607350"/>
              <a:ext cx="156650" cy="102325"/>
            </a:xfrm>
            <a:custGeom>
              <a:avLst/>
              <a:gdLst/>
              <a:ahLst/>
              <a:cxnLst/>
              <a:rect l="l" t="t" r="r" b="b"/>
              <a:pathLst>
                <a:path w="6266" h="4093" fill="none" extrusionOk="0">
                  <a:moveTo>
                    <a:pt x="0" y="3274"/>
                  </a:moveTo>
                  <a:lnTo>
                    <a:pt x="0" y="3274"/>
                  </a:lnTo>
                  <a:lnTo>
                    <a:pt x="57" y="3161"/>
                  </a:lnTo>
                  <a:lnTo>
                    <a:pt x="113" y="3105"/>
                  </a:lnTo>
                  <a:lnTo>
                    <a:pt x="254" y="2992"/>
                  </a:lnTo>
                  <a:lnTo>
                    <a:pt x="311" y="2936"/>
                  </a:lnTo>
                  <a:lnTo>
                    <a:pt x="395" y="2879"/>
                  </a:lnTo>
                  <a:lnTo>
                    <a:pt x="424" y="2823"/>
                  </a:lnTo>
                  <a:lnTo>
                    <a:pt x="452" y="2710"/>
                  </a:lnTo>
                  <a:lnTo>
                    <a:pt x="452" y="2710"/>
                  </a:lnTo>
                  <a:lnTo>
                    <a:pt x="424" y="2597"/>
                  </a:lnTo>
                  <a:lnTo>
                    <a:pt x="395" y="2484"/>
                  </a:lnTo>
                  <a:lnTo>
                    <a:pt x="283" y="2258"/>
                  </a:lnTo>
                  <a:lnTo>
                    <a:pt x="141" y="2061"/>
                  </a:lnTo>
                  <a:lnTo>
                    <a:pt x="113" y="1948"/>
                  </a:lnTo>
                  <a:lnTo>
                    <a:pt x="85" y="1835"/>
                  </a:lnTo>
                  <a:lnTo>
                    <a:pt x="85" y="1835"/>
                  </a:lnTo>
                  <a:lnTo>
                    <a:pt x="226" y="1863"/>
                  </a:lnTo>
                  <a:lnTo>
                    <a:pt x="367" y="1863"/>
                  </a:lnTo>
                  <a:lnTo>
                    <a:pt x="621" y="1835"/>
                  </a:lnTo>
                  <a:lnTo>
                    <a:pt x="875" y="1750"/>
                  </a:lnTo>
                  <a:lnTo>
                    <a:pt x="1129" y="1666"/>
                  </a:lnTo>
                  <a:lnTo>
                    <a:pt x="1129" y="1666"/>
                  </a:lnTo>
                  <a:lnTo>
                    <a:pt x="1298" y="1638"/>
                  </a:lnTo>
                  <a:lnTo>
                    <a:pt x="1468" y="1609"/>
                  </a:lnTo>
                  <a:lnTo>
                    <a:pt x="1524" y="1581"/>
                  </a:lnTo>
                  <a:lnTo>
                    <a:pt x="1552" y="1581"/>
                  </a:lnTo>
                  <a:lnTo>
                    <a:pt x="1496" y="1525"/>
                  </a:lnTo>
                  <a:lnTo>
                    <a:pt x="1411" y="1496"/>
                  </a:lnTo>
                  <a:lnTo>
                    <a:pt x="1411" y="1496"/>
                  </a:lnTo>
                  <a:lnTo>
                    <a:pt x="1496" y="1327"/>
                  </a:lnTo>
                  <a:lnTo>
                    <a:pt x="1552" y="1186"/>
                  </a:lnTo>
                  <a:lnTo>
                    <a:pt x="1637" y="1045"/>
                  </a:lnTo>
                  <a:lnTo>
                    <a:pt x="1694" y="960"/>
                  </a:lnTo>
                  <a:lnTo>
                    <a:pt x="1778" y="904"/>
                  </a:lnTo>
                  <a:lnTo>
                    <a:pt x="1778" y="904"/>
                  </a:lnTo>
                  <a:lnTo>
                    <a:pt x="2145" y="678"/>
                  </a:lnTo>
                  <a:lnTo>
                    <a:pt x="2145" y="678"/>
                  </a:lnTo>
                  <a:lnTo>
                    <a:pt x="2004" y="622"/>
                  </a:lnTo>
                  <a:lnTo>
                    <a:pt x="1976" y="593"/>
                  </a:lnTo>
                  <a:lnTo>
                    <a:pt x="1947" y="537"/>
                  </a:lnTo>
                  <a:lnTo>
                    <a:pt x="1947" y="509"/>
                  </a:lnTo>
                  <a:lnTo>
                    <a:pt x="1947" y="452"/>
                  </a:lnTo>
                  <a:lnTo>
                    <a:pt x="2032" y="339"/>
                  </a:lnTo>
                  <a:lnTo>
                    <a:pt x="2032" y="339"/>
                  </a:lnTo>
                  <a:lnTo>
                    <a:pt x="2117" y="283"/>
                  </a:lnTo>
                  <a:lnTo>
                    <a:pt x="2173" y="255"/>
                  </a:lnTo>
                  <a:lnTo>
                    <a:pt x="2314" y="255"/>
                  </a:lnTo>
                  <a:lnTo>
                    <a:pt x="2455" y="255"/>
                  </a:lnTo>
                  <a:lnTo>
                    <a:pt x="2540" y="255"/>
                  </a:lnTo>
                  <a:lnTo>
                    <a:pt x="2597" y="255"/>
                  </a:lnTo>
                  <a:lnTo>
                    <a:pt x="2597" y="255"/>
                  </a:lnTo>
                  <a:lnTo>
                    <a:pt x="2738" y="170"/>
                  </a:lnTo>
                  <a:lnTo>
                    <a:pt x="2822" y="85"/>
                  </a:lnTo>
                  <a:lnTo>
                    <a:pt x="2935" y="29"/>
                  </a:lnTo>
                  <a:lnTo>
                    <a:pt x="3133" y="29"/>
                  </a:lnTo>
                  <a:lnTo>
                    <a:pt x="3133" y="29"/>
                  </a:lnTo>
                  <a:lnTo>
                    <a:pt x="3415" y="1"/>
                  </a:lnTo>
                  <a:lnTo>
                    <a:pt x="3584" y="29"/>
                  </a:lnTo>
                  <a:lnTo>
                    <a:pt x="3697" y="85"/>
                  </a:lnTo>
                  <a:lnTo>
                    <a:pt x="3697" y="85"/>
                  </a:lnTo>
                  <a:lnTo>
                    <a:pt x="3782" y="142"/>
                  </a:lnTo>
                  <a:lnTo>
                    <a:pt x="3810" y="198"/>
                  </a:lnTo>
                  <a:lnTo>
                    <a:pt x="3838" y="283"/>
                  </a:lnTo>
                  <a:lnTo>
                    <a:pt x="3923" y="311"/>
                  </a:lnTo>
                  <a:lnTo>
                    <a:pt x="3923" y="311"/>
                  </a:lnTo>
                  <a:lnTo>
                    <a:pt x="3979" y="311"/>
                  </a:lnTo>
                  <a:lnTo>
                    <a:pt x="4064" y="311"/>
                  </a:lnTo>
                  <a:lnTo>
                    <a:pt x="4177" y="283"/>
                  </a:lnTo>
                  <a:lnTo>
                    <a:pt x="4318" y="227"/>
                  </a:lnTo>
                  <a:lnTo>
                    <a:pt x="4403" y="227"/>
                  </a:lnTo>
                  <a:lnTo>
                    <a:pt x="4487" y="227"/>
                  </a:lnTo>
                  <a:lnTo>
                    <a:pt x="4487" y="227"/>
                  </a:lnTo>
                  <a:lnTo>
                    <a:pt x="4572" y="255"/>
                  </a:lnTo>
                  <a:lnTo>
                    <a:pt x="4685" y="339"/>
                  </a:lnTo>
                  <a:lnTo>
                    <a:pt x="4798" y="424"/>
                  </a:lnTo>
                  <a:lnTo>
                    <a:pt x="4854" y="509"/>
                  </a:lnTo>
                  <a:lnTo>
                    <a:pt x="4854" y="509"/>
                  </a:lnTo>
                  <a:lnTo>
                    <a:pt x="4939" y="847"/>
                  </a:lnTo>
                  <a:lnTo>
                    <a:pt x="4939" y="847"/>
                  </a:lnTo>
                  <a:lnTo>
                    <a:pt x="4939" y="904"/>
                  </a:lnTo>
                  <a:lnTo>
                    <a:pt x="4911" y="960"/>
                  </a:lnTo>
                  <a:lnTo>
                    <a:pt x="4882" y="1017"/>
                  </a:lnTo>
                  <a:lnTo>
                    <a:pt x="4882" y="1045"/>
                  </a:lnTo>
                  <a:lnTo>
                    <a:pt x="4882" y="1045"/>
                  </a:lnTo>
                  <a:lnTo>
                    <a:pt x="4939" y="1158"/>
                  </a:lnTo>
                  <a:lnTo>
                    <a:pt x="5052" y="1299"/>
                  </a:lnTo>
                  <a:lnTo>
                    <a:pt x="5277" y="1525"/>
                  </a:lnTo>
                  <a:lnTo>
                    <a:pt x="5277" y="1525"/>
                  </a:lnTo>
                  <a:lnTo>
                    <a:pt x="5390" y="1609"/>
                  </a:lnTo>
                  <a:lnTo>
                    <a:pt x="5503" y="1694"/>
                  </a:lnTo>
                  <a:lnTo>
                    <a:pt x="5503" y="1694"/>
                  </a:lnTo>
                  <a:lnTo>
                    <a:pt x="5644" y="1863"/>
                  </a:lnTo>
                  <a:lnTo>
                    <a:pt x="5644" y="1863"/>
                  </a:lnTo>
                  <a:lnTo>
                    <a:pt x="5644" y="1920"/>
                  </a:lnTo>
                  <a:lnTo>
                    <a:pt x="5644" y="1948"/>
                  </a:lnTo>
                  <a:lnTo>
                    <a:pt x="5672" y="1976"/>
                  </a:lnTo>
                  <a:lnTo>
                    <a:pt x="5672" y="1976"/>
                  </a:lnTo>
                  <a:lnTo>
                    <a:pt x="5785" y="1976"/>
                  </a:lnTo>
                  <a:lnTo>
                    <a:pt x="5870" y="1948"/>
                  </a:lnTo>
                  <a:lnTo>
                    <a:pt x="5926" y="1976"/>
                  </a:lnTo>
                  <a:lnTo>
                    <a:pt x="5926" y="1976"/>
                  </a:lnTo>
                  <a:lnTo>
                    <a:pt x="6068" y="2061"/>
                  </a:lnTo>
                  <a:lnTo>
                    <a:pt x="6124" y="2117"/>
                  </a:lnTo>
                  <a:lnTo>
                    <a:pt x="6209" y="2174"/>
                  </a:lnTo>
                  <a:lnTo>
                    <a:pt x="6209" y="2174"/>
                  </a:lnTo>
                  <a:lnTo>
                    <a:pt x="6265" y="2343"/>
                  </a:lnTo>
                  <a:lnTo>
                    <a:pt x="6265" y="2399"/>
                  </a:lnTo>
                  <a:lnTo>
                    <a:pt x="6265" y="2428"/>
                  </a:lnTo>
                  <a:lnTo>
                    <a:pt x="6180" y="2484"/>
                  </a:lnTo>
                  <a:lnTo>
                    <a:pt x="6039" y="2484"/>
                  </a:lnTo>
                  <a:lnTo>
                    <a:pt x="5729" y="2484"/>
                  </a:lnTo>
                  <a:lnTo>
                    <a:pt x="5588" y="2484"/>
                  </a:lnTo>
                  <a:lnTo>
                    <a:pt x="5503" y="2512"/>
                  </a:lnTo>
                  <a:lnTo>
                    <a:pt x="5503" y="2512"/>
                  </a:lnTo>
                  <a:lnTo>
                    <a:pt x="5447" y="2569"/>
                  </a:lnTo>
                  <a:lnTo>
                    <a:pt x="5475" y="2653"/>
                  </a:lnTo>
                  <a:lnTo>
                    <a:pt x="5503" y="2795"/>
                  </a:lnTo>
                  <a:lnTo>
                    <a:pt x="5560" y="2936"/>
                  </a:lnTo>
                  <a:lnTo>
                    <a:pt x="5729" y="3190"/>
                  </a:lnTo>
                  <a:lnTo>
                    <a:pt x="5842" y="3415"/>
                  </a:lnTo>
                  <a:lnTo>
                    <a:pt x="5842" y="3415"/>
                  </a:lnTo>
                  <a:lnTo>
                    <a:pt x="5531" y="3415"/>
                  </a:lnTo>
                  <a:lnTo>
                    <a:pt x="5362" y="3444"/>
                  </a:lnTo>
                  <a:lnTo>
                    <a:pt x="5249" y="3500"/>
                  </a:lnTo>
                  <a:lnTo>
                    <a:pt x="5249" y="3500"/>
                  </a:lnTo>
                  <a:lnTo>
                    <a:pt x="5165" y="3585"/>
                  </a:lnTo>
                  <a:lnTo>
                    <a:pt x="5108" y="3669"/>
                  </a:lnTo>
                  <a:lnTo>
                    <a:pt x="5080" y="3754"/>
                  </a:lnTo>
                  <a:lnTo>
                    <a:pt x="5080" y="3867"/>
                  </a:lnTo>
                  <a:lnTo>
                    <a:pt x="5080" y="4008"/>
                  </a:lnTo>
                  <a:lnTo>
                    <a:pt x="5052" y="4064"/>
                  </a:lnTo>
                  <a:lnTo>
                    <a:pt x="4967" y="4093"/>
                  </a:lnTo>
                  <a:lnTo>
                    <a:pt x="4967" y="4093"/>
                  </a:lnTo>
                  <a:lnTo>
                    <a:pt x="4911" y="4064"/>
                  </a:lnTo>
                  <a:lnTo>
                    <a:pt x="4826" y="4036"/>
                  </a:lnTo>
                  <a:lnTo>
                    <a:pt x="4685" y="3980"/>
                  </a:lnTo>
                  <a:lnTo>
                    <a:pt x="4685" y="3980"/>
                  </a:lnTo>
                  <a:lnTo>
                    <a:pt x="4572" y="3980"/>
                  </a:lnTo>
                  <a:lnTo>
                    <a:pt x="4459" y="4008"/>
                  </a:lnTo>
                  <a:lnTo>
                    <a:pt x="4374" y="4008"/>
                  </a:lnTo>
                  <a:lnTo>
                    <a:pt x="4261" y="4036"/>
                  </a:lnTo>
                  <a:lnTo>
                    <a:pt x="4261" y="4036"/>
                  </a:lnTo>
                  <a:lnTo>
                    <a:pt x="4177" y="3952"/>
                  </a:lnTo>
                  <a:lnTo>
                    <a:pt x="4008" y="3867"/>
                  </a:lnTo>
                  <a:lnTo>
                    <a:pt x="3923" y="3839"/>
                  </a:lnTo>
                  <a:lnTo>
                    <a:pt x="3866" y="3839"/>
                  </a:lnTo>
                  <a:lnTo>
                    <a:pt x="3838" y="3895"/>
                  </a:lnTo>
                  <a:lnTo>
                    <a:pt x="3838" y="4008"/>
                  </a:lnTo>
                  <a:lnTo>
                    <a:pt x="3838" y="4008"/>
                  </a:lnTo>
                  <a:lnTo>
                    <a:pt x="3697" y="3952"/>
                  </a:lnTo>
                  <a:lnTo>
                    <a:pt x="3556" y="3895"/>
                  </a:lnTo>
                  <a:lnTo>
                    <a:pt x="3556" y="3895"/>
                  </a:lnTo>
                  <a:lnTo>
                    <a:pt x="3387" y="3867"/>
                  </a:lnTo>
                  <a:lnTo>
                    <a:pt x="3189" y="3839"/>
                  </a:lnTo>
                  <a:lnTo>
                    <a:pt x="3189" y="3839"/>
                  </a:lnTo>
                  <a:lnTo>
                    <a:pt x="2851" y="3782"/>
                  </a:lnTo>
                  <a:lnTo>
                    <a:pt x="2399" y="3669"/>
                  </a:lnTo>
                  <a:lnTo>
                    <a:pt x="2399" y="3669"/>
                  </a:lnTo>
                  <a:lnTo>
                    <a:pt x="2060" y="3613"/>
                  </a:lnTo>
                  <a:lnTo>
                    <a:pt x="1665" y="3556"/>
                  </a:lnTo>
                  <a:lnTo>
                    <a:pt x="1440" y="3528"/>
                  </a:lnTo>
                  <a:lnTo>
                    <a:pt x="1242" y="3528"/>
                  </a:lnTo>
                  <a:lnTo>
                    <a:pt x="1073" y="3556"/>
                  </a:lnTo>
                  <a:lnTo>
                    <a:pt x="903" y="3613"/>
                  </a:lnTo>
                  <a:lnTo>
                    <a:pt x="903" y="3613"/>
                  </a:lnTo>
                  <a:lnTo>
                    <a:pt x="734" y="3726"/>
                  </a:lnTo>
                  <a:lnTo>
                    <a:pt x="537" y="3839"/>
                  </a:lnTo>
                  <a:lnTo>
                    <a:pt x="537" y="3839"/>
                  </a:lnTo>
                  <a:lnTo>
                    <a:pt x="367" y="3839"/>
                  </a:lnTo>
                  <a:lnTo>
                    <a:pt x="283" y="3867"/>
                  </a:lnTo>
                  <a:lnTo>
                    <a:pt x="254" y="3895"/>
                  </a:lnTo>
                  <a:lnTo>
                    <a:pt x="283" y="3952"/>
                  </a:lnTo>
                  <a:lnTo>
                    <a:pt x="283" y="3952"/>
                  </a:lnTo>
                  <a:lnTo>
                    <a:pt x="254" y="3895"/>
                  </a:lnTo>
                  <a:lnTo>
                    <a:pt x="254" y="3839"/>
                  </a:lnTo>
                  <a:lnTo>
                    <a:pt x="283" y="3754"/>
                  </a:lnTo>
                  <a:lnTo>
                    <a:pt x="311" y="3641"/>
                  </a:lnTo>
                  <a:lnTo>
                    <a:pt x="311" y="3528"/>
                  </a:lnTo>
                  <a:lnTo>
                    <a:pt x="311" y="3528"/>
                  </a:lnTo>
                  <a:lnTo>
                    <a:pt x="283" y="3500"/>
                  </a:lnTo>
                  <a:lnTo>
                    <a:pt x="254" y="3444"/>
                  </a:lnTo>
                  <a:lnTo>
                    <a:pt x="141" y="3387"/>
                  </a:lnTo>
                  <a:lnTo>
                    <a:pt x="57" y="3331"/>
                  </a:lnTo>
                  <a:lnTo>
                    <a:pt x="29" y="3302"/>
                  </a:lnTo>
                  <a:lnTo>
                    <a:pt x="0" y="3274"/>
                  </a:lnTo>
                </a:path>
              </a:pathLst>
            </a:custGeom>
            <a:solidFill>
              <a:srgbClr val="666666"/>
            </a:solidFill>
            <a:ln w="14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6"/>
            <p:cNvSpPr/>
            <p:nvPr/>
          </p:nvSpPr>
          <p:spPr>
            <a:xfrm>
              <a:off x="4777925" y="2025700"/>
              <a:ext cx="297025" cy="297750"/>
            </a:xfrm>
            <a:custGeom>
              <a:avLst/>
              <a:gdLst/>
              <a:ahLst/>
              <a:cxnLst/>
              <a:rect l="l" t="t" r="r" b="b"/>
              <a:pathLst>
                <a:path w="11881" h="11910" extrusionOk="0">
                  <a:moveTo>
                    <a:pt x="28" y="6407"/>
                  </a:moveTo>
                  <a:lnTo>
                    <a:pt x="28" y="6407"/>
                  </a:lnTo>
                  <a:lnTo>
                    <a:pt x="254" y="6491"/>
                  </a:lnTo>
                  <a:lnTo>
                    <a:pt x="508" y="6576"/>
                  </a:lnTo>
                  <a:lnTo>
                    <a:pt x="734" y="6689"/>
                  </a:lnTo>
                  <a:lnTo>
                    <a:pt x="960" y="6745"/>
                  </a:lnTo>
                  <a:lnTo>
                    <a:pt x="960" y="6745"/>
                  </a:lnTo>
                  <a:lnTo>
                    <a:pt x="1242" y="6774"/>
                  </a:lnTo>
                  <a:lnTo>
                    <a:pt x="1524" y="6774"/>
                  </a:lnTo>
                  <a:lnTo>
                    <a:pt x="1778" y="6745"/>
                  </a:lnTo>
                  <a:lnTo>
                    <a:pt x="2060" y="6745"/>
                  </a:lnTo>
                  <a:lnTo>
                    <a:pt x="2060" y="6745"/>
                  </a:lnTo>
                  <a:lnTo>
                    <a:pt x="2455" y="6745"/>
                  </a:lnTo>
                  <a:lnTo>
                    <a:pt x="2878" y="6717"/>
                  </a:lnTo>
                  <a:lnTo>
                    <a:pt x="3274" y="6661"/>
                  </a:lnTo>
                  <a:lnTo>
                    <a:pt x="3697" y="6576"/>
                  </a:lnTo>
                  <a:lnTo>
                    <a:pt x="3697" y="6576"/>
                  </a:lnTo>
                  <a:lnTo>
                    <a:pt x="3923" y="6491"/>
                  </a:lnTo>
                  <a:lnTo>
                    <a:pt x="4064" y="6435"/>
                  </a:lnTo>
                  <a:lnTo>
                    <a:pt x="4092" y="6350"/>
                  </a:lnTo>
                  <a:lnTo>
                    <a:pt x="4120" y="6266"/>
                  </a:lnTo>
                  <a:lnTo>
                    <a:pt x="4064" y="6012"/>
                  </a:lnTo>
                  <a:lnTo>
                    <a:pt x="4035" y="5842"/>
                  </a:lnTo>
                  <a:lnTo>
                    <a:pt x="4064" y="5645"/>
                  </a:lnTo>
                  <a:lnTo>
                    <a:pt x="4064" y="5645"/>
                  </a:lnTo>
                  <a:lnTo>
                    <a:pt x="4120" y="5504"/>
                  </a:lnTo>
                  <a:lnTo>
                    <a:pt x="4205" y="5363"/>
                  </a:lnTo>
                  <a:lnTo>
                    <a:pt x="4318" y="5221"/>
                  </a:lnTo>
                  <a:lnTo>
                    <a:pt x="4431" y="5137"/>
                  </a:lnTo>
                  <a:lnTo>
                    <a:pt x="4431" y="5137"/>
                  </a:lnTo>
                  <a:lnTo>
                    <a:pt x="4487" y="5137"/>
                  </a:lnTo>
                  <a:lnTo>
                    <a:pt x="4543" y="5165"/>
                  </a:lnTo>
                  <a:lnTo>
                    <a:pt x="4600" y="5193"/>
                  </a:lnTo>
                  <a:lnTo>
                    <a:pt x="4628" y="5193"/>
                  </a:lnTo>
                  <a:lnTo>
                    <a:pt x="4628" y="5193"/>
                  </a:lnTo>
                  <a:lnTo>
                    <a:pt x="4882" y="5165"/>
                  </a:lnTo>
                  <a:lnTo>
                    <a:pt x="4967" y="5137"/>
                  </a:lnTo>
                  <a:lnTo>
                    <a:pt x="5080" y="5080"/>
                  </a:lnTo>
                  <a:lnTo>
                    <a:pt x="5080" y="5080"/>
                  </a:lnTo>
                  <a:lnTo>
                    <a:pt x="4967" y="5024"/>
                  </a:lnTo>
                  <a:lnTo>
                    <a:pt x="4910" y="4939"/>
                  </a:lnTo>
                  <a:lnTo>
                    <a:pt x="4910" y="4939"/>
                  </a:lnTo>
                  <a:lnTo>
                    <a:pt x="4995" y="4911"/>
                  </a:lnTo>
                  <a:lnTo>
                    <a:pt x="5051" y="4911"/>
                  </a:lnTo>
                  <a:lnTo>
                    <a:pt x="5192" y="4826"/>
                  </a:lnTo>
                  <a:lnTo>
                    <a:pt x="5334" y="4742"/>
                  </a:lnTo>
                  <a:lnTo>
                    <a:pt x="5475" y="4714"/>
                  </a:lnTo>
                  <a:lnTo>
                    <a:pt x="5475" y="4714"/>
                  </a:lnTo>
                  <a:lnTo>
                    <a:pt x="5588" y="4742"/>
                  </a:lnTo>
                  <a:lnTo>
                    <a:pt x="5729" y="4770"/>
                  </a:lnTo>
                  <a:lnTo>
                    <a:pt x="5870" y="4826"/>
                  </a:lnTo>
                  <a:lnTo>
                    <a:pt x="5926" y="4826"/>
                  </a:lnTo>
                  <a:lnTo>
                    <a:pt x="5983" y="4798"/>
                  </a:lnTo>
                  <a:lnTo>
                    <a:pt x="5983" y="4798"/>
                  </a:lnTo>
                  <a:lnTo>
                    <a:pt x="6067" y="4742"/>
                  </a:lnTo>
                  <a:lnTo>
                    <a:pt x="6095" y="4657"/>
                  </a:lnTo>
                  <a:lnTo>
                    <a:pt x="6124" y="4544"/>
                  </a:lnTo>
                  <a:lnTo>
                    <a:pt x="6124" y="4431"/>
                  </a:lnTo>
                  <a:lnTo>
                    <a:pt x="6095" y="4234"/>
                  </a:lnTo>
                  <a:lnTo>
                    <a:pt x="6067" y="4064"/>
                  </a:lnTo>
                  <a:lnTo>
                    <a:pt x="6067" y="4064"/>
                  </a:lnTo>
                  <a:lnTo>
                    <a:pt x="6067" y="3895"/>
                  </a:lnTo>
                  <a:lnTo>
                    <a:pt x="6124" y="3754"/>
                  </a:lnTo>
                  <a:lnTo>
                    <a:pt x="6180" y="3613"/>
                  </a:lnTo>
                  <a:lnTo>
                    <a:pt x="6237" y="3500"/>
                  </a:lnTo>
                  <a:lnTo>
                    <a:pt x="6237" y="3500"/>
                  </a:lnTo>
                  <a:lnTo>
                    <a:pt x="6321" y="3472"/>
                  </a:lnTo>
                  <a:lnTo>
                    <a:pt x="6378" y="3444"/>
                  </a:lnTo>
                  <a:lnTo>
                    <a:pt x="6491" y="3415"/>
                  </a:lnTo>
                  <a:lnTo>
                    <a:pt x="6547" y="3387"/>
                  </a:lnTo>
                  <a:lnTo>
                    <a:pt x="6575" y="3359"/>
                  </a:lnTo>
                  <a:lnTo>
                    <a:pt x="6603" y="3303"/>
                  </a:lnTo>
                  <a:lnTo>
                    <a:pt x="6603" y="3218"/>
                  </a:lnTo>
                  <a:lnTo>
                    <a:pt x="6603" y="3218"/>
                  </a:lnTo>
                  <a:lnTo>
                    <a:pt x="6575" y="3105"/>
                  </a:lnTo>
                  <a:lnTo>
                    <a:pt x="6491" y="3020"/>
                  </a:lnTo>
                  <a:lnTo>
                    <a:pt x="6349" y="2879"/>
                  </a:lnTo>
                  <a:lnTo>
                    <a:pt x="6293" y="2823"/>
                  </a:lnTo>
                  <a:lnTo>
                    <a:pt x="6265" y="2766"/>
                  </a:lnTo>
                  <a:lnTo>
                    <a:pt x="6321" y="2738"/>
                  </a:lnTo>
                  <a:lnTo>
                    <a:pt x="6434" y="2710"/>
                  </a:lnTo>
                  <a:lnTo>
                    <a:pt x="6434" y="2710"/>
                  </a:lnTo>
                  <a:lnTo>
                    <a:pt x="6575" y="2710"/>
                  </a:lnTo>
                  <a:lnTo>
                    <a:pt x="6716" y="2738"/>
                  </a:lnTo>
                  <a:lnTo>
                    <a:pt x="6857" y="2738"/>
                  </a:lnTo>
                  <a:lnTo>
                    <a:pt x="6942" y="2738"/>
                  </a:lnTo>
                  <a:lnTo>
                    <a:pt x="6998" y="2710"/>
                  </a:lnTo>
                  <a:lnTo>
                    <a:pt x="6998" y="2710"/>
                  </a:lnTo>
                  <a:lnTo>
                    <a:pt x="7083" y="2625"/>
                  </a:lnTo>
                  <a:lnTo>
                    <a:pt x="7111" y="2541"/>
                  </a:lnTo>
                  <a:lnTo>
                    <a:pt x="7111" y="2484"/>
                  </a:lnTo>
                  <a:lnTo>
                    <a:pt x="7083" y="2428"/>
                  </a:lnTo>
                  <a:lnTo>
                    <a:pt x="6970" y="2315"/>
                  </a:lnTo>
                  <a:lnTo>
                    <a:pt x="6942" y="2258"/>
                  </a:lnTo>
                  <a:lnTo>
                    <a:pt x="6970" y="2202"/>
                  </a:lnTo>
                  <a:lnTo>
                    <a:pt x="6970" y="2202"/>
                  </a:lnTo>
                  <a:lnTo>
                    <a:pt x="7083" y="2089"/>
                  </a:lnTo>
                  <a:lnTo>
                    <a:pt x="7168" y="1948"/>
                  </a:lnTo>
                  <a:lnTo>
                    <a:pt x="7224" y="1807"/>
                  </a:lnTo>
                  <a:lnTo>
                    <a:pt x="7281" y="1666"/>
                  </a:lnTo>
                  <a:lnTo>
                    <a:pt x="7281" y="1525"/>
                  </a:lnTo>
                  <a:lnTo>
                    <a:pt x="7252" y="1384"/>
                  </a:lnTo>
                  <a:lnTo>
                    <a:pt x="7196" y="1243"/>
                  </a:lnTo>
                  <a:lnTo>
                    <a:pt x="7083" y="1073"/>
                  </a:lnTo>
                  <a:lnTo>
                    <a:pt x="7083" y="1073"/>
                  </a:lnTo>
                  <a:lnTo>
                    <a:pt x="6942" y="904"/>
                  </a:lnTo>
                  <a:lnTo>
                    <a:pt x="6886" y="819"/>
                  </a:lnTo>
                  <a:lnTo>
                    <a:pt x="6886" y="763"/>
                  </a:lnTo>
                  <a:lnTo>
                    <a:pt x="6914" y="706"/>
                  </a:lnTo>
                  <a:lnTo>
                    <a:pt x="7083" y="537"/>
                  </a:lnTo>
                  <a:lnTo>
                    <a:pt x="7083" y="537"/>
                  </a:lnTo>
                  <a:lnTo>
                    <a:pt x="7252" y="396"/>
                  </a:lnTo>
                  <a:lnTo>
                    <a:pt x="7478" y="283"/>
                  </a:lnTo>
                  <a:lnTo>
                    <a:pt x="7704" y="198"/>
                  </a:lnTo>
                  <a:lnTo>
                    <a:pt x="7930" y="142"/>
                  </a:lnTo>
                  <a:lnTo>
                    <a:pt x="7930" y="142"/>
                  </a:lnTo>
                  <a:lnTo>
                    <a:pt x="8184" y="114"/>
                  </a:lnTo>
                  <a:lnTo>
                    <a:pt x="8438" y="114"/>
                  </a:lnTo>
                  <a:lnTo>
                    <a:pt x="8692" y="114"/>
                  </a:lnTo>
                  <a:lnTo>
                    <a:pt x="8917" y="86"/>
                  </a:lnTo>
                  <a:lnTo>
                    <a:pt x="8917" y="86"/>
                  </a:lnTo>
                  <a:lnTo>
                    <a:pt x="9115" y="29"/>
                  </a:lnTo>
                  <a:lnTo>
                    <a:pt x="9312" y="1"/>
                  </a:lnTo>
                  <a:lnTo>
                    <a:pt x="9312" y="1"/>
                  </a:lnTo>
                  <a:lnTo>
                    <a:pt x="9369" y="57"/>
                  </a:lnTo>
                  <a:lnTo>
                    <a:pt x="9397" y="86"/>
                  </a:lnTo>
                  <a:lnTo>
                    <a:pt x="9454" y="86"/>
                  </a:lnTo>
                  <a:lnTo>
                    <a:pt x="9482" y="1"/>
                  </a:lnTo>
                  <a:lnTo>
                    <a:pt x="9482" y="1"/>
                  </a:lnTo>
                  <a:lnTo>
                    <a:pt x="9595" y="29"/>
                  </a:lnTo>
                  <a:lnTo>
                    <a:pt x="9679" y="57"/>
                  </a:lnTo>
                  <a:lnTo>
                    <a:pt x="9679" y="57"/>
                  </a:lnTo>
                  <a:lnTo>
                    <a:pt x="9877" y="170"/>
                  </a:lnTo>
                  <a:lnTo>
                    <a:pt x="10074" y="283"/>
                  </a:lnTo>
                  <a:lnTo>
                    <a:pt x="10216" y="452"/>
                  </a:lnTo>
                  <a:lnTo>
                    <a:pt x="10328" y="650"/>
                  </a:lnTo>
                  <a:lnTo>
                    <a:pt x="10328" y="650"/>
                  </a:lnTo>
                  <a:lnTo>
                    <a:pt x="10441" y="847"/>
                  </a:lnTo>
                  <a:lnTo>
                    <a:pt x="10526" y="960"/>
                  </a:lnTo>
                  <a:lnTo>
                    <a:pt x="10582" y="1017"/>
                  </a:lnTo>
                  <a:lnTo>
                    <a:pt x="10639" y="1017"/>
                  </a:lnTo>
                  <a:lnTo>
                    <a:pt x="10752" y="1017"/>
                  </a:lnTo>
                  <a:lnTo>
                    <a:pt x="10865" y="989"/>
                  </a:lnTo>
                  <a:lnTo>
                    <a:pt x="10865" y="989"/>
                  </a:lnTo>
                  <a:lnTo>
                    <a:pt x="10893" y="1045"/>
                  </a:lnTo>
                  <a:lnTo>
                    <a:pt x="10893" y="1101"/>
                  </a:lnTo>
                  <a:lnTo>
                    <a:pt x="11006" y="1214"/>
                  </a:lnTo>
                  <a:lnTo>
                    <a:pt x="11119" y="1271"/>
                  </a:lnTo>
                  <a:lnTo>
                    <a:pt x="11288" y="1327"/>
                  </a:lnTo>
                  <a:lnTo>
                    <a:pt x="11457" y="1355"/>
                  </a:lnTo>
                  <a:lnTo>
                    <a:pt x="11626" y="1384"/>
                  </a:lnTo>
                  <a:lnTo>
                    <a:pt x="11880" y="1355"/>
                  </a:lnTo>
                  <a:lnTo>
                    <a:pt x="11880" y="1355"/>
                  </a:lnTo>
                  <a:lnTo>
                    <a:pt x="11796" y="1440"/>
                  </a:lnTo>
                  <a:lnTo>
                    <a:pt x="11683" y="1525"/>
                  </a:lnTo>
                  <a:lnTo>
                    <a:pt x="11570" y="1581"/>
                  </a:lnTo>
                  <a:lnTo>
                    <a:pt x="11457" y="1666"/>
                  </a:lnTo>
                  <a:lnTo>
                    <a:pt x="11457" y="1666"/>
                  </a:lnTo>
                  <a:lnTo>
                    <a:pt x="11401" y="1779"/>
                  </a:lnTo>
                  <a:lnTo>
                    <a:pt x="11344" y="1892"/>
                  </a:lnTo>
                  <a:lnTo>
                    <a:pt x="11344" y="1892"/>
                  </a:lnTo>
                  <a:lnTo>
                    <a:pt x="11175" y="2004"/>
                  </a:lnTo>
                  <a:lnTo>
                    <a:pt x="10977" y="2089"/>
                  </a:lnTo>
                  <a:lnTo>
                    <a:pt x="10780" y="2146"/>
                  </a:lnTo>
                  <a:lnTo>
                    <a:pt x="10582" y="2202"/>
                  </a:lnTo>
                  <a:lnTo>
                    <a:pt x="10582" y="2202"/>
                  </a:lnTo>
                  <a:lnTo>
                    <a:pt x="10413" y="2202"/>
                  </a:lnTo>
                  <a:lnTo>
                    <a:pt x="10244" y="2174"/>
                  </a:lnTo>
                  <a:lnTo>
                    <a:pt x="9792" y="2061"/>
                  </a:lnTo>
                  <a:lnTo>
                    <a:pt x="9566" y="2033"/>
                  </a:lnTo>
                  <a:lnTo>
                    <a:pt x="9397" y="2033"/>
                  </a:lnTo>
                  <a:lnTo>
                    <a:pt x="9312" y="2061"/>
                  </a:lnTo>
                  <a:lnTo>
                    <a:pt x="9228" y="2089"/>
                  </a:lnTo>
                  <a:lnTo>
                    <a:pt x="9171" y="2146"/>
                  </a:lnTo>
                  <a:lnTo>
                    <a:pt x="9143" y="2202"/>
                  </a:lnTo>
                  <a:lnTo>
                    <a:pt x="9143" y="2202"/>
                  </a:lnTo>
                  <a:lnTo>
                    <a:pt x="9143" y="2315"/>
                  </a:lnTo>
                  <a:lnTo>
                    <a:pt x="9171" y="2400"/>
                  </a:lnTo>
                  <a:lnTo>
                    <a:pt x="9200" y="2484"/>
                  </a:lnTo>
                  <a:lnTo>
                    <a:pt x="9256" y="2569"/>
                  </a:lnTo>
                  <a:lnTo>
                    <a:pt x="9256" y="2569"/>
                  </a:lnTo>
                  <a:lnTo>
                    <a:pt x="9397" y="2625"/>
                  </a:lnTo>
                  <a:lnTo>
                    <a:pt x="9482" y="2654"/>
                  </a:lnTo>
                  <a:lnTo>
                    <a:pt x="9538" y="2710"/>
                  </a:lnTo>
                  <a:lnTo>
                    <a:pt x="9538" y="2710"/>
                  </a:lnTo>
                  <a:lnTo>
                    <a:pt x="9538" y="2738"/>
                  </a:lnTo>
                  <a:lnTo>
                    <a:pt x="9482" y="2795"/>
                  </a:lnTo>
                  <a:lnTo>
                    <a:pt x="9425" y="2879"/>
                  </a:lnTo>
                  <a:lnTo>
                    <a:pt x="9425" y="2879"/>
                  </a:lnTo>
                  <a:lnTo>
                    <a:pt x="9482" y="3077"/>
                  </a:lnTo>
                  <a:lnTo>
                    <a:pt x="9482" y="3077"/>
                  </a:lnTo>
                  <a:lnTo>
                    <a:pt x="9482" y="3274"/>
                  </a:lnTo>
                  <a:lnTo>
                    <a:pt x="9510" y="3444"/>
                  </a:lnTo>
                  <a:lnTo>
                    <a:pt x="9510" y="3444"/>
                  </a:lnTo>
                  <a:lnTo>
                    <a:pt x="9651" y="3613"/>
                  </a:lnTo>
                  <a:lnTo>
                    <a:pt x="9820" y="3782"/>
                  </a:lnTo>
                  <a:lnTo>
                    <a:pt x="9820" y="3782"/>
                  </a:lnTo>
                  <a:lnTo>
                    <a:pt x="9877" y="3811"/>
                  </a:lnTo>
                  <a:lnTo>
                    <a:pt x="9933" y="3811"/>
                  </a:lnTo>
                  <a:lnTo>
                    <a:pt x="9990" y="3839"/>
                  </a:lnTo>
                  <a:lnTo>
                    <a:pt x="10046" y="3867"/>
                  </a:lnTo>
                  <a:lnTo>
                    <a:pt x="10046" y="3867"/>
                  </a:lnTo>
                  <a:lnTo>
                    <a:pt x="10074" y="3895"/>
                  </a:lnTo>
                  <a:lnTo>
                    <a:pt x="10103" y="3952"/>
                  </a:lnTo>
                  <a:lnTo>
                    <a:pt x="10159" y="4008"/>
                  </a:lnTo>
                  <a:lnTo>
                    <a:pt x="10187" y="4064"/>
                  </a:lnTo>
                  <a:lnTo>
                    <a:pt x="10187" y="4064"/>
                  </a:lnTo>
                  <a:lnTo>
                    <a:pt x="10328" y="4121"/>
                  </a:lnTo>
                  <a:lnTo>
                    <a:pt x="10441" y="4149"/>
                  </a:lnTo>
                  <a:lnTo>
                    <a:pt x="10582" y="4234"/>
                  </a:lnTo>
                  <a:lnTo>
                    <a:pt x="10611" y="4262"/>
                  </a:lnTo>
                  <a:lnTo>
                    <a:pt x="10582" y="4290"/>
                  </a:lnTo>
                  <a:lnTo>
                    <a:pt x="10413" y="4460"/>
                  </a:lnTo>
                  <a:lnTo>
                    <a:pt x="10413" y="4460"/>
                  </a:lnTo>
                  <a:lnTo>
                    <a:pt x="10244" y="4572"/>
                  </a:lnTo>
                  <a:lnTo>
                    <a:pt x="10187" y="4657"/>
                  </a:lnTo>
                  <a:lnTo>
                    <a:pt x="10187" y="4742"/>
                  </a:lnTo>
                  <a:lnTo>
                    <a:pt x="10216" y="4911"/>
                  </a:lnTo>
                  <a:lnTo>
                    <a:pt x="10216" y="4911"/>
                  </a:lnTo>
                  <a:lnTo>
                    <a:pt x="10216" y="5165"/>
                  </a:lnTo>
                  <a:lnTo>
                    <a:pt x="10272" y="5278"/>
                  </a:lnTo>
                  <a:lnTo>
                    <a:pt x="10300" y="5306"/>
                  </a:lnTo>
                  <a:lnTo>
                    <a:pt x="10357" y="5306"/>
                  </a:lnTo>
                  <a:lnTo>
                    <a:pt x="10357" y="5306"/>
                  </a:lnTo>
                  <a:lnTo>
                    <a:pt x="10328" y="5363"/>
                  </a:lnTo>
                  <a:lnTo>
                    <a:pt x="10300" y="5419"/>
                  </a:lnTo>
                  <a:lnTo>
                    <a:pt x="10187" y="5532"/>
                  </a:lnTo>
                  <a:lnTo>
                    <a:pt x="10046" y="5617"/>
                  </a:lnTo>
                  <a:lnTo>
                    <a:pt x="9962" y="5729"/>
                  </a:lnTo>
                  <a:lnTo>
                    <a:pt x="9962" y="5729"/>
                  </a:lnTo>
                  <a:lnTo>
                    <a:pt x="9933" y="5871"/>
                  </a:lnTo>
                  <a:lnTo>
                    <a:pt x="9933" y="5983"/>
                  </a:lnTo>
                  <a:lnTo>
                    <a:pt x="9933" y="6096"/>
                  </a:lnTo>
                  <a:lnTo>
                    <a:pt x="9905" y="6181"/>
                  </a:lnTo>
                  <a:lnTo>
                    <a:pt x="9905" y="6181"/>
                  </a:lnTo>
                  <a:lnTo>
                    <a:pt x="9820" y="6237"/>
                  </a:lnTo>
                  <a:lnTo>
                    <a:pt x="9736" y="6294"/>
                  </a:lnTo>
                  <a:lnTo>
                    <a:pt x="9651" y="6322"/>
                  </a:lnTo>
                  <a:lnTo>
                    <a:pt x="9566" y="6378"/>
                  </a:lnTo>
                  <a:lnTo>
                    <a:pt x="9566" y="6378"/>
                  </a:lnTo>
                  <a:lnTo>
                    <a:pt x="9538" y="6463"/>
                  </a:lnTo>
                  <a:lnTo>
                    <a:pt x="9510" y="6548"/>
                  </a:lnTo>
                  <a:lnTo>
                    <a:pt x="9482" y="6745"/>
                  </a:lnTo>
                  <a:lnTo>
                    <a:pt x="9425" y="6915"/>
                  </a:lnTo>
                  <a:lnTo>
                    <a:pt x="9397" y="6999"/>
                  </a:lnTo>
                  <a:lnTo>
                    <a:pt x="9369" y="7084"/>
                  </a:lnTo>
                  <a:lnTo>
                    <a:pt x="9369" y="7084"/>
                  </a:lnTo>
                  <a:lnTo>
                    <a:pt x="9256" y="7197"/>
                  </a:lnTo>
                  <a:lnTo>
                    <a:pt x="9143" y="7281"/>
                  </a:lnTo>
                  <a:lnTo>
                    <a:pt x="9030" y="7394"/>
                  </a:lnTo>
                  <a:lnTo>
                    <a:pt x="8946" y="7507"/>
                  </a:lnTo>
                  <a:lnTo>
                    <a:pt x="8946" y="7507"/>
                  </a:lnTo>
                  <a:lnTo>
                    <a:pt x="8861" y="7648"/>
                  </a:lnTo>
                  <a:lnTo>
                    <a:pt x="8805" y="7789"/>
                  </a:lnTo>
                  <a:lnTo>
                    <a:pt x="8748" y="7931"/>
                  </a:lnTo>
                  <a:lnTo>
                    <a:pt x="8663" y="8072"/>
                  </a:lnTo>
                  <a:lnTo>
                    <a:pt x="8663" y="8072"/>
                  </a:lnTo>
                  <a:lnTo>
                    <a:pt x="8551" y="8128"/>
                  </a:lnTo>
                  <a:lnTo>
                    <a:pt x="8438" y="8185"/>
                  </a:lnTo>
                  <a:lnTo>
                    <a:pt x="8184" y="8241"/>
                  </a:lnTo>
                  <a:lnTo>
                    <a:pt x="8184" y="8241"/>
                  </a:lnTo>
                  <a:lnTo>
                    <a:pt x="8043" y="8297"/>
                  </a:lnTo>
                  <a:lnTo>
                    <a:pt x="7958" y="8354"/>
                  </a:lnTo>
                  <a:lnTo>
                    <a:pt x="7902" y="8354"/>
                  </a:lnTo>
                  <a:lnTo>
                    <a:pt x="7902" y="8354"/>
                  </a:lnTo>
                  <a:lnTo>
                    <a:pt x="7845" y="8297"/>
                  </a:lnTo>
                  <a:lnTo>
                    <a:pt x="7789" y="8269"/>
                  </a:lnTo>
                  <a:lnTo>
                    <a:pt x="7760" y="8213"/>
                  </a:lnTo>
                  <a:lnTo>
                    <a:pt x="7704" y="8156"/>
                  </a:lnTo>
                  <a:lnTo>
                    <a:pt x="7704" y="8156"/>
                  </a:lnTo>
                  <a:lnTo>
                    <a:pt x="7591" y="8128"/>
                  </a:lnTo>
                  <a:lnTo>
                    <a:pt x="7506" y="8128"/>
                  </a:lnTo>
                  <a:lnTo>
                    <a:pt x="7450" y="8156"/>
                  </a:lnTo>
                  <a:lnTo>
                    <a:pt x="7337" y="8269"/>
                  </a:lnTo>
                  <a:lnTo>
                    <a:pt x="7337" y="8269"/>
                  </a:lnTo>
                  <a:lnTo>
                    <a:pt x="7224" y="8438"/>
                  </a:lnTo>
                  <a:lnTo>
                    <a:pt x="7111" y="8636"/>
                  </a:lnTo>
                  <a:lnTo>
                    <a:pt x="6998" y="8890"/>
                  </a:lnTo>
                  <a:lnTo>
                    <a:pt x="6970" y="8975"/>
                  </a:lnTo>
                  <a:lnTo>
                    <a:pt x="6970" y="9059"/>
                  </a:lnTo>
                  <a:lnTo>
                    <a:pt x="6970" y="9059"/>
                  </a:lnTo>
                  <a:lnTo>
                    <a:pt x="6998" y="9144"/>
                  </a:lnTo>
                  <a:lnTo>
                    <a:pt x="7027" y="9229"/>
                  </a:lnTo>
                  <a:lnTo>
                    <a:pt x="7083" y="9257"/>
                  </a:lnTo>
                  <a:lnTo>
                    <a:pt x="7168" y="9285"/>
                  </a:lnTo>
                  <a:lnTo>
                    <a:pt x="7309" y="9313"/>
                  </a:lnTo>
                  <a:lnTo>
                    <a:pt x="7365" y="9341"/>
                  </a:lnTo>
                  <a:lnTo>
                    <a:pt x="7422" y="9398"/>
                  </a:lnTo>
                  <a:lnTo>
                    <a:pt x="7422" y="9398"/>
                  </a:lnTo>
                  <a:lnTo>
                    <a:pt x="7506" y="9483"/>
                  </a:lnTo>
                  <a:lnTo>
                    <a:pt x="7535" y="9539"/>
                  </a:lnTo>
                  <a:lnTo>
                    <a:pt x="7563" y="9765"/>
                  </a:lnTo>
                  <a:lnTo>
                    <a:pt x="7563" y="9765"/>
                  </a:lnTo>
                  <a:lnTo>
                    <a:pt x="7591" y="9991"/>
                  </a:lnTo>
                  <a:lnTo>
                    <a:pt x="7648" y="10075"/>
                  </a:lnTo>
                  <a:lnTo>
                    <a:pt x="7732" y="10160"/>
                  </a:lnTo>
                  <a:lnTo>
                    <a:pt x="7732" y="10160"/>
                  </a:lnTo>
                  <a:lnTo>
                    <a:pt x="7789" y="10160"/>
                  </a:lnTo>
                  <a:lnTo>
                    <a:pt x="7845" y="10160"/>
                  </a:lnTo>
                  <a:lnTo>
                    <a:pt x="7902" y="10132"/>
                  </a:lnTo>
                  <a:lnTo>
                    <a:pt x="7958" y="10160"/>
                  </a:lnTo>
                  <a:lnTo>
                    <a:pt x="7958" y="10160"/>
                  </a:lnTo>
                  <a:lnTo>
                    <a:pt x="8014" y="10245"/>
                  </a:lnTo>
                  <a:lnTo>
                    <a:pt x="8071" y="10329"/>
                  </a:lnTo>
                  <a:lnTo>
                    <a:pt x="8071" y="10329"/>
                  </a:lnTo>
                  <a:lnTo>
                    <a:pt x="8155" y="10442"/>
                  </a:lnTo>
                  <a:lnTo>
                    <a:pt x="8240" y="10640"/>
                  </a:lnTo>
                  <a:lnTo>
                    <a:pt x="8353" y="10837"/>
                  </a:lnTo>
                  <a:lnTo>
                    <a:pt x="8409" y="11006"/>
                  </a:lnTo>
                  <a:lnTo>
                    <a:pt x="8409" y="11006"/>
                  </a:lnTo>
                  <a:lnTo>
                    <a:pt x="8409" y="11063"/>
                  </a:lnTo>
                  <a:lnTo>
                    <a:pt x="8381" y="11176"/>
                  </a:lnTo>
                  <a:lnTo>
                    <a:pt x="8409" y="11260"/>
                  </a:lnTo>
                  <a:lnTo>
                    <a:pt x="8438" y="11289"/>
                  </a:lnTo>
                  <a:lnTo>
                    <a:pt x="8494" y="11317"/>
                  </a:lnTo>
                  <a:lnTo>
                    <a:pt x="8494" y="11317"/>
                  </a:lnTo>
                  <a:lnTo>
                    <a:pt x="8381" y="11373"/>
                  </a:lnTo>
                  <a:lnTo>
                    <a:pt x="8297" y="11402"/>
                  </a:lnTo>
                  <a:lnTo>
                    <a:pt x="8240" y="11402"/>
                  </a:lnTo>
                  <a:lnTo>
                    <a:pt x="8212" y="11402"/>
                  </a:lnTo>
                  <a:lnTo>
                    <a:pt x="8127" y="11317"/>
                  </a:lnTo>
                  <a:lnTo>
                    <a:pt x="8071" y="11317"/>
                  </a:lnTo>
                  <a:lnTo>
                    <a:pt x="7986" y="11317"/>
                  </a:lnTo>
                  <a:lnTo>
                    <a:pt x="7986" y="11317"/>
                  </a:lnTo>
                  <a:lnTo>
                    <a:pt x="7902" y="11345"/>
                  </a:lnTo>
                  <a:lnTo>
                    <a:pt x="7845" y="11373"/>
                  </a:lnTo>
                  <a:lnTo>
                    <a:pt x="7732" y="11458"/>
                  </a:lnTo>
                  <a:lnTo>
                    <a:pt x="7732" y="11458"/>
                  </a:lnTo>
                  <a:lnTo>
                    <a:pt x="7506" y="11514"/>
                  </a:lnTo>
                  <a:lnTo>
                    <a:pt x="7196" y="11514"/>
                  </a:lnTo>
                  <a:lnTo>
                    <a:pt x="6914" y="11486"/>
                  </a:lnTo>
                  <a:lnTo>
                    <a:pt x="6660" y="11402"/>
                  </a:lnTo>
                  <a:lnTo>
                    <a:pt x="6660" y="11402"/>
                  </a:lnTo>
                  <a:lnTo>
                    <a:pt x="6688" y="11514"/>
                  </a:lnTo>
                  <a:lnTo>
                    <a:pt x="6688" y="11599"/>
                  </a:lnTo>
                  <a:lnTo>
                    <a:pt x="6632" y="11655"/>
                  </a:lnTo>
                  <a:lnTo>
                    <a:pt x="6547" y="11712"/>
                  </a:lnTo>
                  <a:lnTo>
                    <a:pt x="6547" y="11712"/>
                  </a:lnTo>
                  <a:lnTo>
                    <a:pt x="6462" y="11740"/>
                  </a:lnTo>
                  <a:lnTo>
                    <a:pt x="6349" y="11768"/>
                  </a:lnTo>
                  <a:lnTo>
                    <a:pt x="6349" y="11768"/>
                  </a:lnTo>
                  <a:lnTo>
                    <a:pt x="6321" y="11797"/>
                  </a:lnTo>
                  <a:lnTo>
                    <a:pt x="6293" y="11853"/>
                  </a:lnTo>
                  <a:lnTo>
                    <a:pt x="6293" y="11853"/>
                  </a:lnTo>
                  <a:lnTo>
                    <a:pt x="6293" y="11881"/>
                  </a:lnTo>
                  <a:lnTo>
                    <a:pt x="6265" y="11825"/>
                  </a:lnTo>
                  <a:lnTo>
                    <a:pt x="6265" y="11825"/>
                  </a:lnTo>
                  <a:lnTo>
                    <a:pt x="6265" y="11881"/>
                  </a:lnTo>
                  <a:lnTo>
                    <a:pt x="6237" y="11909"/>
                  </a:lnTo>
                  <a:lnTo>
                    <a:pt x="6180" y="11853"/>
                  </a:lnTo>
                  <a:lnTo>
                    <a:pt x="6124" y="11740"/>
                  </a:lnTo>
                  <a:lnTo>
                    <a:pt x="6124" y="11740"/>
                  </a:lnTo>
                  <a:lnTo>
                    <a:pt x="6152" y="11797"/>
                  </a:lnTo>
                  <a:lnTo>
                    <a:pt x="6152" y="11825"/>
                  </a:lnTo>
                  <a:lnTo>
                    <a:pt x="6095" y="11853"/>
                  </a:lnTo>
                  <a:lnTo>
                    <a:pt x="5983" y="11825"/>
                  </a:lnTo>
                  <a:lnTo>
                    <a:pt x="5926" y="11853"/>
                  </a:lnTo>
                  <a:lnTo>
                    <a:pt x="5870" y="11881"/>
                  </a:lnTo>
                  <a:lnTo>
                    <a:pt x="5870" y="11881"/>
                  </a:lnTo>
                  <a:lnTo>
                    <a:pt x="5841" y="11797"/>
                  </a:lnTo>
                  <a:lnTo>
                    <a:pt x="5757" y="11740"/>
                  </a:lnTo>
                  <a:lnTo>
                    <a:pt x="5729" y="11684"/>
                  </a:lnTo>
                  <a:lnTo>
                    <a:pt x="5729" y="11655"/>
                  </a:lnTo>
                  <a:lnTo>
                    <a:pt x="5757" y="11627"/>
                  </a:lnTo>
                  <a:lnTo>
                    <a:pt x="5757" y="11627"/>
                  </a:lnTo>
                  <a:lnTo>
                    <a:pt x="5700" y="11627"/>
                  </a:lnTo>
                  <a:lnTo>
                    <a:pt x="5644" y="11599"/>
                  </a:lnTo>
                  <a:lnTo>
                    <a:pt x="5588" y="11543"/>
                  </a:lnTo>
                  <a:lnTo>
                    <a:pt x="5588" y="11486"/>
                  </a:lnTo>
                  <a:lnTo>
                    <a:pt x="5531" y="11345"/>
                  </a:lnTo>
                  <a:lnTo>
                    <a:pt x="5503" y="11232"/>
                  </a:lnTo>
                  <a:lnTo>
                    <a:pt x="5503" y="11232"/>
                  </a:lnTo>
                  <a:lnTo>
                    <a:pt x="5418" y="11091"/>
                  </a:lnTo>
                  <a:lnTo>
                    <a:pt x="5362" y="11063"/>
                  </a:lnTo>
                  <a:lnTo>
                    <a:pt x="5305" y="11035"/>
                  </a:lnTo>
                  <a:lnTo>
                    <a:pt x="5192" y="10950"/>
                  </a:lnTo>
                  <a:lnTo>
                    <a:pt x="5192" y="10950"/>
                  </a:lnTo>
                  <a:lnTo>
                    <a:pt x="5080" y="10865"/>
                  </a:lnTo>
                  <a:lnTo>
                    <a:pt x="5051" y="10781"/>
                  </a:lnTo>
                  <a:lnTo>
                    <a:pt x="5023" y="10696"/>
                  </a:lnTo>
                  <a:lnTo>
                    <a:pt x="4967" y="10555"/>
                  </a:lnTo>
                  <a:lnTo>
                    <a:pt x="4967" y="10555"/>
                  </a:lnTo>
                  <a:lnTo>
                    <a:pt x="4882" y="10414"/>
                  </a:lnTo>
                  <a:lnTo>
                    <a:pt x="4741" y="10301"/>
                  </a:lnTo>
                  <a:lnTo>
                    <a:pt x="4684" y="10245"/>
                  </a:lnTo>
                  <a:lnTo>
                    <a:pt x="4600" y="10245"/>
                  </a:lnTo>
                  <a:lnTo>
                    <a:pt x="4543" y="10273"/>
                  </a:lnTo>
                  <a:lnTo>
                    <a:pt x="4515" y="10357"/>
                  </a:lnTo>
                  <a:lnTo>
                    <a:pt x="4515" y="10357"/>
                  </a:lnTo>
                  <a:lnTo>
                    <a:pt x="4684" y="10329"/>
                  </a:lnTo>
                  <a:lnTo>
                    <a:pt x="4741" y="10357"/>
                  </a:lnTo>
                  <a:lnTo>
                    <a:pt x="4797" y="10414"/>
                  </a:lnTo>
                  <a:lnTo>
                    <a:pt x="4797" y="10414"/>
                  </a:lnTo>
                  <a:lnTo>
                    <a:pt x="4713" y="10386"/>
                  </a:lnTo>
                  <a:lnTo>
                    <a:pt x="4600" y="10357"/>
                  </a:lnTo>
                  <a:lnTo>
                    <a:pt x="4346" y="10386"/>
                  </a:lnTo>
                  <a:lnTo>
                    <a:pt x="3894" y="10470"/>
                  </a:lnTo>
                  <a:lnTo>
                    <a:pt x="3894" y="10470"/>
                  </a:lnTo>
                  <a:lnTo>
                    <a:pt x="3612" y="10498"/>
                  </a:lnTo>
                  <a:lnTo>
                    <a:pt x="3471" y="10555"/>
                  </a:lnTo>
                  <a:lnTo>
                    <a:pt x="3471" y="10583"/>
                  </a:lnTo>
                  <a:lnTo>
                    <a:pt x="3471" y="10640"/>
                  </a:lnTo>
                  <a:lnTo>
                    <a:pt x="3471" y="10640"/>
                  </a:lnTo>
                  <a:lnTo>
                    <a:pt x="3415" y="10640"/>
                  </a:lnTo>
                  <a:lnTo>
                    <a:pt x="3358" y="10611"/>
                  </a:lnTo>
                  <a:lnTo>
                    <a:pt x="3189" y="10498"/>
                  </a:lnTo>
                  <a:lnTo>
                    <a:pt x="3020" y="10414"/>
                  </a:lnTo>
                  <a:lnTo>
                    <a:pt x="2935" y="10414"/>
                  </a:lnTo>
                  <a:lnTo>
                    <a:pt x="2878" y="10414"/>
                  </a:lnTo>
                  <a:lnTo>
                    <a:pt x="2878" y="10414"/>
                  </a:lnTo>
                  <a:lnTo>
                    <a:pt x="2907" y="10470"/>
                  </a:lnTo>
                  <a:lnTo>
                    <a:pt x="2878" y="10498"/>
                  </a:lnTo>
                  <a:lnTo>
                    <a:pt x="2709" y="10470"/>
                  </a:lnTo>
                  <a:lnTo>
                    <a:pt x="2624" y="10470"/>
                  </a:lnTo>
                  <a:lnTo>
                    <a:pt x="2540" y="10470"/>
                  </a:lnTo>
                  <a:lnTo>
                    <a:pt x="2512" y="10527"/>
                  </a:lnTo>
                  <a:lnTo>
                    <a:pt x="2512" y="10611"/>
                  </a:lnTo>
                  <a:lnTo>
                    <a:pt x="2512" y="10611"/>
                  </a:lnTo>
                  <a:lnTo>
                    <a:pt x="2342" y="10583"/>
                  </a:lnTo>
                  <a:lnTo>
                    <a:pt x="2032" y="10555"/>
                  </a:lnTo>
                  <a:lnTo>
                    <a:pt x="1891" y="10583"/>
                  </a:lnTo>
                  <a:lnTo>
                    <a:pt x="1778" y="10611"/>
                  </a:lnTo>
                  <a:lnTo>
                    <a:pt x="1693" y="10640"/>
                  </a:lnTo>
                  <a:lnTo>
                    <a:pt x="1665" y="10668"/>
                  </a:lnTo>
                  <a:lnTo>
                    <a:pt x="1665" y="10696"/>
                  </a:lnTo>
                  <a:lnTo>
                    <a:pt x="1665" y="10696"/>
                  </a:lnTo>
                  <a:lnTo>
                    <a:pt x="1609" y="10640"/>
                  </a:lnTo>
                  <a:lnTo>
                    <a:pt x="1552" y="10611"/>
                  </a:lnTo>
                  <a:lnTo>
                    <a:pt x="1552" y="10611"/>
                  </a:lnTo>
                  <a:lnTo>
                    <a:pt x="1439" y="10668"/>
                  </a:lnTo>
                  <a:lnTo>
                    <a:pt x="1383" y="10696"/>
                  </a:lnTo>
                  <a:lnTo>
                    <a:pt x="1326" y="10696"/>
                  </a:lnTo>
                  <a:lnTo>
                    <a:pt x="1326" y="10696"/>
                  </a:lnTo>
                  <a:lnTo>
                    <a:pt x="1214" y="10668"/>
                  </a:lnTo>
                  <a:lnTo>
                    <a:pt x="1129" y="10583"/>
                  </a:lnTo>
                  <a:lnTo>
                    <a:pt x="1101" y="10498"/>
                  </a:lnTo>
                  <a:lnTo>
                    <a:pt x="1101" y="10329"/>
                  </a:lnTo>
                  <a:lnTo>
                    <a:pt x="1101" y="10329"/>
                  </a:lnTo>
                  <a:lnTo>
                    <a:pt x="1101" y="10103"/>
                  </a:lnTo>
                  <a:lnTo>
                    <a:pt x="1157" y="9821"/>
                  </a:lnTo>
                  <a:lnTo>
                    <a:pt x="1185" y="9708"/>
                  </a:lnTo>
                  <a:lnTo>
                    <a:pt x="1270" y="9624"/>
                  </a:lnTo>
                  <a:lnTo>
                    <a:pt x="1355" y="9567"/>
                  </a:lnTo>
                  <a:lnTo>
                    <a:pt x="1496" y="9567"/>
                  </a:lnTo>
                  <a:lnTo>
                    <a:pt x="1496" y="9567"/>
                  </a:lnTo>
                  <a:lnTo>
                    <a:pt x="1467" y="9483"/>
                  </a:lnTo>
                  <a:lnTo>
                    <a:pt x="1524" y="9398"/>
                  </a:lnTo>
                  <a:lnTo>
                    <a:pt x="1609" y="9370"/>
                  </a:lnTo>
                  <a:lnTo>
                    <a:pt x="1721" y="9341"/>
                  </a:lnTo>
                  <a:lnTo>
                    <a:pt x="1975" y="9341"/>
                  </a:lnTo>
                  <a:lnTo>
                    <a:pt x="2060" y="9313"/>
                  </a:lnTo>
                  <a:lnTo>
                    <a:pt x="2145" y="9285"/>
                  </a:lnTo>
                  <a:lnTo>
                    <a:pt x="2145" y="9285"/>
                  </a:lnTo>
                  <a:lnTo>
                    <a:pt x="2173" y="9200"/>
                  </a:lnTo>
                  <a:lnTo>
                    <a:pt x="2201" y="9059"/>
                  </a:lnTo>
                  <a:lnTo>
                    <a:pt x="2201" y="8918"/>
                  </a:lnTo>
                  <a:lnTo>
                    <a:pt x="2173" y="8834"/>
                  </a:lnTo>
                  <a:lnTo>
                    <a:pt x="2173" y="8834"/>
                  </a:lnTo>
                  <a:lnTo>
                    <a:pt x="2117" y="8777"/>
                  </a:lnTo>
                  <a:lnTo>
                    <a:pt x="2060" y="8749"/>
                  </a:lnTo>
                  <a:lnTo>
                    <a:pt x="1975" y="8749"/>
                  </a:lnTo>
                  <a:lnTo>
                    <a:pt x="1919" y="8749"/>
                  </a:lnTo>
                  <a:lnTo>
                    <a:pt x="1863" y="8749"/>
                  </a:lnTo>
                  <a:lnTo>
                    <a:pt x="1834" y="8692"/>
                  </a:lnTo>
                  <a:lnTo>
                    <a:pt x="1778" y="8608"/>
                  </a:lnTo>
                  <a:lnTo>
                    <a:pt x="1778" y="8608"/>
                  </a:lnTo>
                  <a:lnTo>
                    <a:pt x="1750" y="8551"/>
                  </a:lnTo>
                  <a:lnTo>
                    <a:pt x="1750" y="8467"/>
                  </a:lnTo>
                  <a:lnTo>
                    <a:pt x="1750" y="8269"/>
                  </a:lnTo>
                  <a:lnTo>
                    <a:pt x="1721" y="8072"/>
                  </a:lnTo>
                  <a:lnTo>
                    <a:pt x="1693" y="7987"/>
                  </a:lnTo>
                  <a:lnTo>
                    <a:pt x="1665" y="7931"/>
                  </a:lnTo>
                  <a:lnTo>
                    <a:pt x="1665" y="7931"/>
                  </a:lnTo>
                  <a:lnTo>
                    <a:pt x="1609" y="7874"/>
                  </a:lnTo>
                  <a:lnTo>
                    <a:pt x="1524" y="7818"/>
                  </a:lnTo>
                  <a:lnTo>
                    <a:pt x="1355" y="7733"/>
                  </a:lnTo>
                  <a:lnTo>
                    <a:pt x="1185" y="7677"/>
                  </a:lnTo>
                  <a:lnTo>
                    <a:pt x="1016" y="7592"/>
                  </a:lnTo>
                  <a:lnTo>
                    <a:pt x="1016" y="7592"/>
                  </a:lnTo>
                  <a:lnTo>
                    <a:pt x="875" y="7479"/>
                  </a:lnTo>
                  <a:lnTo>
                    <a:pt x="734" y="7338"/>
                  </a:lnTo>
                  <a:lnTo>
                    <a:pt x="508" y="7028"/>
                  </a:lnTo>
                  <a:lnTo>
                    <a:pt x="254" y="6717"/>
                  </a:lnTo>
                  <a:lnTo>
                    <a:pt x="0" y="6407"/>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6"/>
            <p:cNvSpPr/>
            <p:nvPr/>
          </p:nvSpPr>
          <p:spPr>
            <a:xfrm>
              <a:off x="4777925" y="2025700"/>
              <a:ext cx="297025" cy="297750"/>
            </a:xfrm>
            <a:custGeom>
              <a:avLst/>
              <a:gdLst/>
              <a:ahLst/>
              <a:cxnLst/>
              <a:rect l="l" t="t" r="r" b="b"/>
              <a:pathLst>
                <a:path w="11881" h="11910" fill="none" extrusionOk="0">
                  <a:moveTo>
                    <a:pt x="28" y="6407"/>
                  </a:moveTo>
                  <a:lnTo>
                    <a:pt x="28" y="6407"/>
                  </a:lnTo>
                  <a:lnTo>
                    <a:pt x="254" y="6491"/>
                  </a:lnTo>
                  <a:lnTo>
                    <a:pt x="508" y="6576"/>
                  </a:lnTo>
                  <a:lnTo>
                    <a:pt x="734" y="6689"/>
                  </a:lnTo>
                  <a:lnTo>
                    <a:pt x="960" y="6745"/>
                  </a:lnTo>
                  <a:lnTo>
                    <a:pt x="960" y="6745"/>
                  </a:lnTo>
                  <a:lnTo>
                    <a:pt x="1242" y="6774"/>
                  </a:lnTo>
                  <a:lnTo>
                    <a:pt x="1524" y="6774"/>
                  </a:lnTo>
                  <a:lnTo>
                    <a:pt x="1778" y="6745"/>
                  </a:lnTo>
                  <a:lnTo>
                    <a:pt x="2060" y="6745"/>
                  </a:lnTo>
                  <a:lnTo>
                    <a:pt x="2060" y="6745"/>
                  </a:lnTo>
                  <a:lnTo>
                    <a:pt x="2455" y="6745"/>
                  </a:lnTo>
                  <a:lnTo>
                    <a:pt x="2878" y="6717"/>
                  </a:lnTo>
                  <a:lnTo>
                    <a:pt x="3274" y="6661"/>
                  </a:lnTo>
                  <a:lnTo>
                    <a:pt x="3697" y="6576"/>
                  </a:lnTo>
                  <a:lnTo>
                    <a:pt x="3697" y="6576"/>
                  </a:lnTo>
                  <a:lnTo>
                    <a:pt x="3923" y="6491"/>
                  </a:lnTo>
                  <a:lnTo>
                    <a:pt x="4064" y="6435"/>
                  </a:lnTo>
                  <a:lnTo>
                    <a:pt x="4092" y="6350"/>
                  </a:lnTo>
                  <a:lnTo>
                    <a:pt x="4120" y="6266"/>
                  </a:lnTo>
                  <a:lnTo>
                    <a:pt x="4064" y="6012"/>
                  </a:lnTo>
                  <a:lnTo>
                    <a:pt x="4035" y="5842"/>
                  </a:lnTo>
                  <a:lnTo>
                    <a:pt x="4064" y="5645"/>
                  </a:lnTo>
                  <a:lnTo>
                    <a:pt x="4064" y="5645"/>
                  </a:lnTo>
                  <a:lnTo>
                    <a:pt x="4120" y="5504"/>
                  </a:lnTo>
                  <a:lnTo>
                    <a:pt x="4205" y="5363"/>
                  </a:lnTo>
                  <a:lnTo>
                    <a:pt x="4318" y="5221"/>
                  </a:lnTo>
                  <a:lnTo>
                    <a:pt x="4431" y="5137"/>
                  </a:lnTo>
                  <a:lnTo>
                    <a:pt x="4431" y="5137"/>
                  </a:lnTo>
                  <a:lnTo>
                    <a:pt x="4487" y="5137"/>
                  </a:lnTo>
                  <a:lnTo>
                    <a:pt x="4543" y="5165"/>
                  </a:lnTo>
                  <a:lnTo>
                    <a:pt x="4600" y="5193"/>
                  </a:lnTo>
                  <a:lnTo>
                    <a:pt x="4628" y="5193"/>
                  </a:lnTo>
                  <a:lnTo>
                    <a:pt x="4628" y="5193"/>
                  </a:lnTo>
                  <a:lnTo>
                    <a:pt x="4882" y="5165"/>
                  </a:lnTo>
                  <a:lnTo>
                    <a:pt x="4967" y="5137"/>
                  </a:lnTo>
                  <a:lnTo>
                    <a:pt x="5080" y="5080"/>
                  </a:lnTo>
                  <a:lnTo>
                    <a:pt x="5080" y="5080"/>
                  </a:lnTo>
                  <a:lnTo>
                    <a:pt x="4967" y="5024"/>
                  </a:lnTo>
                  <a:lnTo>
                    <a:pt x="4910" y="4939"/>
                  </a:lnTo>
                  <a:lnTo>
                    <a:pt x="4910" y="4939"/>
                  </a:lnTo>
                  <a:lnTo>
                    <a:pt x="4995" y="4911"/>
                  </a:lnTo>
                  <a:lnTo>
                    <a:pt x="5051" y="4911"/>
                  </a:lnTo>
                  <a:lnTo>
                    <a:pt x="5192" y="4826"/>
                  </a:lnTo>
                  <a:lnTo>
                    <a:pt x="5334" y="4742"/>
                  </a:lnTo>
                  <a:lnTo>
                    <a:pt x="5475" y="4714"/>
                  </a:lnTo>
                  <a:lnTo>
                    <a:pt x="5475" y="4714"/>
                  </a:lnTo>
                  <a:lnTo>
                    <a:pt x="5588" y="4742"/>
                  </a:lnTo>
                  <a:lnTo>
                    <a:pt x="5729" y="4770"/>
                  </a:lnTo>
                  <a:lnTo>
                    <a:pt x="5870" y="4826"/>
                  </a:lnTo>
                  <a:lnTo>
                    <a:pt x="5926" y="4826"/>
                  </a:lnTo>
                  <a:lnTo>
                    <a:pt x="5983" y="4798"/>
                  </a:lnTo>
                  <a:lnTo>
                    <a:pt x="5983" y="4798"/>
                  </a:lnTo>
                  <a:lnTo>
                    <a:pt x="6067" y="4742"/>
                  </a:lnTo>
                  <a:lnTo>
                    <a:pt x="6095" y="4657"/>
                  </a:lnTo>
                  <a:lnTo>
                    <a:pt x="6124" y="4544"/>
                  </a:lnTo>
                  <a:lnTo>
                    <a:pt x="6124" y="4431"/>
                  </a:lnTo>
                  <a:lnTo>
                    <a:pt x="6095" y="4234"/>
                  </a:lnTo>
                  <a:lnTo>
                    <a:pt x="6067" y="4064"/>
                  </a:lnTo>
                  <a:lnTo>
                    <a:pt x="6067" y="4064"/>
                  </a:lnTo>
                  <a:lnTo>
                    <a:pt x="6067" y="3895"/>
                  </a:lnTo>
                  <a:lnTo>
                    <a:pt x="6124" y="3754"/>
                  </a:lnTo>
                  <a:lnTo>
                    <a:pt x="6180" y="3613"/>
                  </a:lnTo>
                  <a:lnTo>
                    <a:pt x="6237" y="3500"/>
                  </a:lnTo>
                  <a:lnTo>
                    <a:pt x="6237" y="3500"/>
                  </a:lnTo>
                  <a:lnTo>
                    <a:pt x="6321" y="3472"/>
                  </a:lnTo>
                  <a:lnTo>
                    <a:pt x="6378" y="3444"/>
                  </a:lnTo>
                  <a:lnTo>
                    <a:pt x="6491" y="3415"/>
                  </a:lnTo>
                  <a:lnTo>
                    <a:pt x="6547" y="3387"/>
                  </a:lnTo>
                  <a:lnTo>
                    <a:pt x="6575" y="3359"/>
                  </a:lnTo>
                  <a:lnTo>
                    <a:pt x="6603" y="3303"/>
                  </a:lnTo>
                  <a:lnTo>
                    <a:pt x="6603" y="3218"/>
                  </a:lnTo>
                  <a:lnTo>
                    <a:pt x="6603" y="3218"/>
                  </a:lnTo>
                  <a:lnTo>
                    <a:pt x="6575" y="3105"/>
                  </a:lnTo>
                  <a:lnTo>
                    <a:pt x="6491" y="3020"/>
                  </a:lnTo>
                  <a:lnTo>
                    <a:pt x="6349" y="2879"/>
                  </a:lnTo>
                  <a:lnTo>
                    <a:pt x="6293" y="2823"/>
                  </a:lnTo>
                  <a:lnTo>
                    <a:pt x="6265" y="2766"/>
                  </a:lnTo>
                  <a:lnTo>
                    <a:pt x="6321" y="2738"/>
                  </a:lnTo>
                  <a:lnTo>
                    <a:pt x="6434" y="2710"/>
                  </a:lnTo>
                  <a:lnTo>
                    <a:pt x="6434" y="2710"/>
                  </a:lnTo>
                  <a:lnTo>
                    <a:pt x="6575" y="2710"/>
                  </a:lnTo>
                  <a:lnTo>
                    <a:pt x="6716" y="2738"/>
                  </a:lnTo>
                  <a:lnTo>
                    <a:pt x="6857" y="2738"/>
                  </a:lnTo>
                  <a:lnTo>
                    <a:pt x="6942" y="2738"/>
                  </a:lnTo>
                  <a:lnTo>
                    <a:pt x="6998" y="2710"/>
                  </a:lnTo>
                  <a:lnTo>
                    <a:pt x="6998" y="2710"/>
                  </a:lnTo>
                  <a:lnTo>
                    <a:pt x="7083" y="2625"/>
                  </a:lnTo>
                  <a:lnTo>
                    <a:pt x="7111" y="2541"/>
                  </a:lnTo>
                  <a:lnTo>
                    <a:pt x="7111" y="2484"/>
                  </a:lnTo>
                  <a:lnTo>
                    <a:pt x="7083" y="2428"/>
                  </a:lnTo>
                  <a:lnTo>
                    <a:pt x="6970" y="2315"/>
                  </a:lnTo>
                  <a:lnTo>
                    <a:pt x="6942" y="2258"/>
                  </a:lnTo>
                  <a:lnTo>
                    <a:pt x="6970" y="2202"/>
                  </a:lnTo>
                  <a:lnTo>
                    <a:pt x="6970" y="2202"/>
                  </a:lnTo>
                  <a:lnTo>
                    <a:pt x="7083" y="2089"/>
                  </a:lnTo>
                  <a:lnTo>
                    <a:pt x="7168" y="1948"/>
                  </a:lnTo>
                  <a:lnTo>
                    <a:pt x="7224" y="1807"/>
                  </a:lnTo>
                  <a:lnTo>
                    <a:pt x="7281" y="1666"/>
                  </a:lnTo>
                  <a:lnTo>
                    <a:pt x="7281" y="1525"/>
                  </a:lnTo>
                  <a:lnTo>
                    <a:pt x="7252" y="1384"/>
                  </a:lnTo>
                  <a:lnTo>
                    <a:pt x="7196" y="1243"/>
                  </a:lnTo>
                  <a:lnTo>
                    <a:pt x="7083" y="1073"/>
                  </a:lnTo>
                  <a:lnTo>
                    <a:pt x="7083" y="1073"/>
                  </a:lnTo>
                  <a:lnTo>
                    <a:pt x="6942" y="904"/>
                  </a:lnTo>
                  <a:lnTo>
                    <a:pt x="6886" y="819"/>
                  </a:lnTo>
                  <a:lnTo>
                    <a:pt x="6886" y="763"/>
                  </a:lnTo>
                  <a:lnTo>
                    <a:pt x="6914" y="706"/>
                  </a:lnTo>
                  <a:lnTo>
                    <a:pt x="7083" y="537"/>
                  </a:lnTo>
                  <a:lnTo>
                    <a:pt x="7083" y="537"/>
                  </a:lnTo>
                  <a:lnTo>
                    <a:pt x="7252" y="396"/>
                  </a:lnTo>
                  <a:lnTo>
                    <a:pt x="7478" y="283"/>
                  </a:lnTo>
                  <a:lnTo>
                    <a:pt x="7704" y="198"/>
                  </a:lnTo>
                  <a:lnTo>
                    <a:pt x="7930" y="142"/>
                  </a:lnTo>
                  <a:lnTo>
                    <a:pt x="7930" y="142"/>
                  </a:lnTo>
                  <a:lnTo>
                    <a:pt x="8184" y="114"/>
                  </a:lnTo>
                  <a:lnTo>
                    <a:pt x="8438" y="114"/>
                  </a:lnTo>
                  <a:lnTo>
                    <a:pt x="8692" y="114"/>
                  </a:lnTo>
                  <a:lnTo>
                    <a:pt x="8917" y="86"/>
                  </a:lnTo>
                  <a:lnTo>
                    <a:pt x="8917" y="86"/>
                  </a:lnTo>
                  <a:lnTo>
                    <a:pt x="9115" y="29"/>
                  </a:lnTo>
                  <a:lnTo>
                    <a:pt x="9312" y="1"/>
                  </a:lnTo>
                  <a:lnTo>
                    <a:pt x="9312" y="1"/>
                  </a:lnTo>
                  <a:lnTo>
                    <a:pt x="9369" y="57"/>
                  </a:lnTo>
                  <a:lnTo>
                    <a:pt x="9397" y="86"/>
                  </a:lnTo>
                  <a:lnTo>
                    <a:pt x="9454" y="86"/>
                  </a:lnTo>
                  <a:lnTo>
                    <a:pt x="9482" y="1"/>
                  </a:lnTo>
                  <a:lnTo>
                    <a:pt x="9482" y="1"/>
                  </a:lnTo>
                  <a:lnTo>
                    <a:pt x="9595" y="29"/>
                  </a:lnTo>
                  <a:lnTo>
                    <a:pt x="9679" y="57"/>
                  </a:lnTo>
                  <a:lnTo>
                    <a:pt x="9679" y="57"/>
                  </a:lnTo>
                  <a:lnTo>
                    <a:pt x="9877" y="170"/>
                  </a:lnTo>
                  <a:lnTo>
                    <a:pt x="10074" y="283"/>
                  </a:lnTo>
                  <a:lnTo>
                    <a:pt x="10216" y="452"/>
                  </a:lnTo>
                  <a:lnTo>
                    <a:pt x="10328" y="650"/>
                  </a:lnTo>
                  <a:lnTo>
                    <a:pt x="10328" y="650"/>
                  </a:lnTo>
                  <a:lnTo>
                    <a:pt x="10441" y="847"/>
                  </a:lnTo>
                  <a:lnTo>
                    <a:pt x="10526" y="960"/>
                  </a:lnTo>
                  <a:lnTo>
                    <a:pt x="10582" y="1017"/>
                  </a:lnTo>
                  <a:lnTo>
                    <a:pt x="10639" y="1017"/>
                  </a:lnTo>
                  <a:lnTo>
                    <a:pt x="10752" y="1017"/>
                  </a:lnTo>
                  <a:lnTo>
                    <a:pt x="10865" y="989"/>
                  </a:lnTo>
                  <a:lnTo>
                    <a:pt x="10865" y="989"/>
                  </a:lnTo>
                  <a:lnTo>
                    <a:pt x="10893" y="1045"/>
                  </a:lnTo>
                  <a:lnTo>
                    <a:pt x="10893" y="1101"/>
                  </a:lnTo>
                  <a:lnTo>
                    <a:pt x="11006" y="1214"/>
                  </a:lnTo>
                  <a:lnTo>
                    <a:pt x="11119" y="1271"/>
                  </a:lnTo>
                  <a:lnTo>
                    <a:pt x="11288" y="1327"/>
                  </a:lnTo>
                  <a:lnTo>
                    <a:pt x="11457" y="1355"/>
                  </a:lnTo>
                  <a:lnTo>
                    <a:pt x="11626" y="1384"/>
                  </a:lnTo>
                  <a:lnTo>
                    <a:pt x="11880" y="1355"/>
                  </a:lnTo>
                  <a:lnTo>
                    <a:pt x="11880" y="1355"/>
                  </a:lnTo>
                  <a:lnTo>
                    <a:pt x="11796" y="1440"/>
                  </a:lnTo>
                  <a:lnTo>
                    <a:pt x="11683" y="1525"/>
                  </a:lnTo>
                  <a:lnTo>
                    <a:pt x="11570" y="1581"/>
                  </a:lnTo>
                  <a:lnTo>
                    <a:pt x="11457" y="1666"/>
                  </a:lnTo>
                  <a:lnTo>
                    <a:pt x="11457" y="1666"/>
                  </a:lnTo>
                  <a:lnTo>
                    <a:pt x="11401" y="1779"/>
                  </a:lnTo>
                  <a:lnTo>
                    <a:pt x="11344" y="1892"/>
                  </a:lnTo>
                  <a:lnTo>
                    <a:pt x="11344" y="1892"/>
                  </a:lnTo>
                  <a:lnTo>
                    <a:pt x="11175" y="2004"/>
                  </a:lnTo>
                  <a:lnTo>
                    <a:pt x="10977" y="2089"/>
                  </a:lnTo>
                  <a:lnTo>
                    <a:pt x="10780" y="2146"/>
                  </a:lnTo>
                  <a:lnTo>
                    <a:pt x="10582" y="2202"/>
                  </a:lnTo>
                  <a:lnTo>
                    <a:pt x="10582" y="2202"/>
                  </a:lnTo>
                  <a:lnTo>
                    <a:pt x="10413" y="2202"/>
                  </a:lnTo>
                  <a:lnTo>
                    <a:pt x="10244" y="2174"/>
                  </a:lnTo>
                  <a:lnTo>
                    <a:pt x="9792" y="2061"/>
                  </a:lnTo>
                  <a:lnTo>
                    <a:pt x="9566" y="2033"/>
                  </a:lnTo>
                  <a:lnTo>
                    <a:pt x="9397" y="2033"/>
                  </a:lnTo>
                  <a:lnTo>
                    <a:pt x="9312" y="2061"/>
                  </a:lnTo>
                  <a:lnTo>
                    <a:pt x="9228" y="2089"/>
                  </a:lnTo>
                  <a:lnTo>
                    <a:pt x="9171" y="2146"/>
                  </a:lnTo>
                  <a:lnTo>
                    <a:pt x="9143" y="2202"/>
                  </a:lnTo>
                  <a:lnTo>
                    <a:pt x="9143" y="2202"/>
                  </a:lnTo>
                  <a:lnTo>
                    <a:pt x="9143" y="2315"/>
                  </a:lnTo>
                  <a:lnTo>
                    <a:pt x="9171" y="2400"/>
                  </a:lnTo>
                  <a:lnTo>
                    <a:pt x="9200" y="2484"/>
                  </a:lnTo>
                  <a:lnTo>
                    <a:pt x="9256" y="2569"/>
                  </a:lnTo>
                  <a:lnTo>
                    <a:pt x="9256" y="2569"/>
                  </a:lnTo>
                  <a:lnTo>
                    <a:pt x="9397" y="2625"/>
                  </a:lnTo>
                  <a:lnTo>
                    <a:pt x="9482" y="2654"/>
                  </a:lnTo>
                  <a:lnTo>
                    <a:pt x="9538" y="2710"/>
                  </a:lnTo>
                  <a:lnTo>
                    <a:pt x="9538" y="2710"/>
                  </a:lnTo>
                  <a:lnTo>
                    <a:pt x="9538" y="2738"/>
                  </a:lnTo>
                  <a:lnTo>
                    <a:pt x="9482" y="2795"/>
                  </a:lnTo>
                  <a:lnTo>
                    <a:pt x="9425" y="2879"/>
                  </a:lnTo>
                  <a:lnTo>
                    <a:pt x="9425" y="2879"/>
                  </a:lnTo>
                  <a:lnTo>
                    <a:pt x="9482" y="3077"/>
                  </a:lnTo>
                  <a:lnTo>
                    <a:pt x="9482" y="3077"/>
                  </a:lnTo>
                  <a:lnTo>
                    <a:pt x="9482" y="3274"/>
                  </a:lnTo>
                  <a:lnTo>
                    <a:pt x="9510" y="3444"/>
                  </a:lnTo>
                  <a:lnTo>
                    <a:pt x="9510" y="3444"/>
                  </a:lnTo>
                  <a:lnTo>
                    <a:pt x="9651" y="3613"/>
                  </a:lnTo>
                  <a:lnTo>
                    <a:pt x="9820" y="3782"/>
                  </a:lnTo>
                  <a:lnTo>
                    <a:pt x="9820" y="3782"/>
                  </a:lnTo>
                  <a:lnTo>
                    <a:pt x="9877" y="3811"/>
                  </a:lnTo>
                  <a:lnTo>
                    <a:pt x="9933" y="3811"/>
                  </a:lnTo>
                  <a:lnTo>
                    <a:pt x="9990" y="3839"/>
                  </a:lnTo>
                  <a:lnTo>
                    <a:pt x="10046" y="3867"/>
                  </a:lnTo>
                  <a:lnTo>
                    <a:pt x="10046" y="3867"/>
                  </a:lnTo>
                  <a:lnTo>
                    <a:pt x="10074" y="3895"/>
                  </a:lnTo>
                  <a:lnTo>
                    <a:pt x="10103" y="3952"/>
                  </a:lnTo>
                  <a:lnTo>
                    <a:pt x="10159" y="4008"/>
                  </a:lnTo>
                  <a:lnTo>
                    <a:pt x="10187" y="4064"/>
                  </a:lnTo>
                  <a:lnTo>
                    <a:pt x="10187" y="4064"/>
                  </a:lnTo>
                  <a:lnTo>
                    <a:pt x="10328" y="4121"/>
                  </a:lnTo>
                  <a:lnTo>
                    <a:pt x="10441" y="4149"/>
                  </a:lnTo>
                  <a:lnTo>
                    <a:pt x="10582" y="4234"/>
                  </a:lnTo>
                  <a:lnTo>
                    <a:pt x="10611" y="4262"/>
                  </a:lnTo>
                  <a:lnTo>
                    <a:pt x="10582" y="4290"/>
                  </a:lnTo>
                  <a:lnTo>
                    <a:pt x="10413" y="4460"/>
                  </a:lnTo>
                  <a:lnTo>
                    <a:pt x="10413" y="4460"/>
                  </a:lnTo>
                  <a:lnTo>
                    <a:pt x="10244" y="4572"/>
                  </a:lnTo>
                  <a:lnTo>
                    <a:pt x="10187" y="4657"/>
                  </a:lnTo>
                  <a:lnTo>
                    <a:pt x="10187" y="4742"/>
                  </a:lnTo>
                  <a:lnTo>
                    <a:pt x="10216" y="4911"/>
                  </a:lnTo>
                  <a:lnTo>
                    <a:pt x="10216" y="4911"/>
                  </a:lnTo>
                  <a:lnTo>
                    <a:pt x="10216" y="5165"/>
                  </a:lnTo>
                  <a:lnTo>
                    <a:pt x="10272" y="5278"/>
                  </a:lnTo>
                  <a:lnTo>
                    <a:pt x="10300" y="5306"/>
                  </a:lnTo>
                  <a:lnTo>
                    <a:pt x="10357" y="5306"/>
                  </a:lnTo>
                  <a:lnTo>
                    <a:pt x="10357" y="5306"/>
                  </a:lnTo>
                  <a:lnTo>
                    <a:pt x="10328" y="5363"/>
                  </a:lnTo>
                  <a:lnTo>
                    <a:pt x="10300" y="5419"/>
                  </a:lnTo>
                  <a:lnTo>
                    <a:pt x="10187" y="5532"/>
                  </a:lnTo>
                  <a:lnTo>
                    <a:pt x="10046" y="5617"/>
                  </a:lnTo>
                  <a:lnTo>
                    <a:pt x="9962" y="5729"/>
                  </a:lnTo>
                  <a:lnTo>
                    <a:pt x="9962" y="5729"/>
                  </a:lnTo>
                  <a:lnTo>
                    <a:pt x="9933" y="5871"/>
                  </a:lnTo>
                  <a:lnTo>
                    <a:pt x="9933" y="5983"/>
                  </a:lnTo>
                  <a:lnTo>
                    <a:pt x="9933" y="6096"/>
                  </a:lnTo>
                  <a:lnTo>
                    <a:pt x="9905" y="6181"/>
                  </a:lnTo>
                  <a:lnTo>
                    <a:pt x="9905" y="6181"/>
                  </a:lnTo>
                  <a:lnTo>
                    <a:pt x="9820" y="6237"/>
                  </a:lnTo>
                  <a:lnTo>
                    <a:pt x="9736" y="6294"/>
                  </a:lnTo>
                  <a:lnTo>
                    <a:pt x="9651" y="6322"/>
                  </a:lnTo>
                  <a:lnTo>
                    <a:pt x="9566" y="6378"/>
                  </a:lnTo>
                  <a:lnTo>
                    <a:pt x="9566" y="6378"/>
                  </a:lnTo>
                  <a:lnTo>
                    <a:pt x="9538" y="6463"/>
                  </a:lnTo>
                  <a:lnTo>
                    <a:pt x="9510" y="6548"/>
                  </a:lnTo>
                  <a:lnTo>
                    <a:pt x="9482" y="6745"/>
                  </a:lnTo>
                  <a:lnTo>
                    <a:pt x="9425" y="6915"/>
                  </a:lnTo>
                  <a:lnTo>
                    <a:pt x="9397" y="6999"/>
                  </a:lnTo>
                  <a:lnTo>
                    <a:pt x="9369" y="7084"/>
                  </a:lnTo>
                  <a:lnTo>
                    <a:pt x="9369" y="7084"/>
                  </a:lnTo>
                  <a:lnTo>
                    <a:pt x="9256" y="7197"/>
                  </a:lnTo>
                  <a:lnTo>
                    <a:pt x="9143" y="7281"/>
                  </a:lnTo>
                  <a:lnTo>
                    <a:pt x="9030" y="7394"/>
                  </a:lnTo>
                  <a:lnTo>
                    <a:pt x="8946" y="7507"/>
                  </a:lnTo>
                  <a:lnTo>
                    <a:pt x="8946" y="7507"/>
                  </a:lnTo>
                  <a:lnTo>
                    <a:pt x="8861" y="7648"/>
                  </a:lnTo>
                  <a:lnTo>
                    <a:pt x="8805" y="7789"/>
                  </a:lnTo>
                  <a:lnTo>
                    <a:pt x="8748" y="7931"/>
                  </a:lnTo>
                  <a:lnTo>
                    <a:pt x="8663" y="8072"/>
                  </a:lnTo>
                  <a:lnTo>
                    <a:pt x="8663" y="8072"/>
                  </a:lnTo>
                  <a:lnTo>
                    <a:pt x="8551" y="8128"/>
                  </a:lnTo>
                  <a:lnTo>
                    <a:pt x="8438" y="8185"/>
                  </a:lnTo>
                  <a:lnTo>
                    <a:pt x="8184" y="8241"/>
                  </a:lnTo>
                  <a:lnTo>
                    <a:pt x="8184" y="8241"/>
                  </a:lnTo>
                  <a:lnTo>
                    <a:pt x="8043" y="8297"/>
                  </a:lnTo>
                  <a:lnTo>
                    <a:pt x="7958" y="8354"/>
                  </a:lnTo>
                  <a:lnTo>
                    <a:pt x="7902" y="8354"/>
                  </a:lnTo>
                  <a:lnTo>
                    <a:pt x="7902" y="8354"/>
                  </a:lnTo>
                  <a:lnTo>
                    <a:pt x="7845" y="8297"/>
                  </a:lnTo>
                  <a:lnTo>
                    <a:pt x="7789" y="8269"/>
                  </a:lnTo>
                  <a:lnTo>
                    <a:pt x="7760" y="8213"/>
                  </a:lnTo>
                  <a:lnTo>
                    <a:pt x="7704" y="8156"/>
                  </a:lnTo>
                  <a:lnTo>
                    <a:pt x="7704" y="8156"/>
                  </a:lnTo>
                  <a:lnTo>
                    <a:pt x="7591" y="8128"/>
                  </a:lnTo>
                  <a:lnTo>
                    <a:pt x="7506" y="8128"/>
                  </a:lnTo>
                  <a:lnTo>
                    <a:pt x="7450" y="8156"/>
                  </a:lnTo>
                  <a:lnTo>
                    <a:pt x="7337" y="8269"/>
                  </a:lnTo>
                  <a:lnTo>
                    <a:pt x="7337" y="8269"/>
                  </a:lnTo>
                  <a:lnTo>
                    <a:pt x="7224" y="8438"/>
                  </a:lnTo>
                  <a:lnTo>
                    <a:pt x="7111" y="8636"/>
                  </a:lnTo>
                  <a:lnTo>
                    <a:pt x="6998" y="8890"/>
                  </a:lnTo>
                  <a:lnTo>
                    <a:pt x="6970" y="8975"/>
                  </a:lnTo>
                  <a:lnTo>
                    <a:pt x="6970" y="9059"/>
                  </a:lnTo>
                  <a:lnTo>
                    <a:pt x="6970" y="9059"/>
                  </a:lnTo>
                  <a:lnTo>
                    <a:pt x="6998" y="9144"/>
                  </a:lnTo>
                  <a:lnTo>
                    <a:pt x="7027" y="9229"/>
                  </a:lnTo>
                  <a:lnTo>
                    <a:pt x="7083" y="9257"/>
                  </a:lnTo>
                  <a:lnTo>
                    <a:pt x="7168" y="9285"/>
                  </a:lnTo>
                  <a:lnTo>
                    <a:pt x="7309" y="9313"/>
                  </a:lnTo>
                  <a:lnTo>
                    <a:pt x="7365" y="9341"/>
                  </a:lnTo>
                  <a:lnTo>
                    <a:pt x="7422" y="9398"/>
                  </a:lnTo>
                  <a:lnTo>
                    <a:pt x="7422" y="9398"/>
                  </a:lnTo>
                  <a:lnTo>
                    <a:pt x="7506" y="9483"/>
                  </a:lnTo>
                  <a:lnTo>
                    <a:pt x="7535" y="9539"/>
                  </a:lnTo>
                  <a:lnTo>
                    <a:pt x="7563" y="9765"/>
                  </a:lnTo>
                  <a:lnTo>
                    <a:pt x="7563" y="9765"/>
                  </a:lnTo>
                  <a:lnTo>
                    <a:pt x="7591" y="9991"/>
                  </a:lnTo>
                  <a:lnTo>
                    <a:pt x="7648" y="10075"/>
                  </a:lnTo>
                  <a:lnTo>
                    <a:pt x="7732" y="10160"/>
                  </a:lnTo>
                  <a:lnTo>
                    <a:pt x="7732" y="10160"/>
                  </a:lnTo>
                  <a:lnTo>
                    <a:pt x="7789" y="10160"/>
                  </a:lnTo>
                  <a:lnTo>
                    <a:pt x="7845" y="10160"/>
                  </a:lnTo>
                  <a:lnTo>
                    <a:pt x="7902" y="10132"/>
                  </a:lnTo>
                  <a:lnTo>
                    <a:pt x="7958" y="10160"/>
                  </a:lnTo>
                  <a:lnTo>
                    <a:pt x="7958" y="10160"/>
                  </a:lnTo>
                  <a:lnTo>
                    <a:pt x="8014" y="10245"/>
                  </a:lnTo>
                  <a:lnTo>
                    <a:pt x="8071" y="10329"/>
                  </a:lnTo>
                  <a:lnTo>
                    <a:pt x="8071" y="10329"/>
                  </a:lnTo>
                  <a:lnTo>
                    <a:pt x="8155" y="10442"/>
                  </a:lnTo>
                  <a:lnTo>
                    <a:pt x="8240" y="10640"/>
                  </a:lnTo>
                  <a:lnTo>
                    <a:pt x="8353" y="10837"/>
                  </a:lnTo>
                  <a:lnTo>
                    <a:pt x="8409" y="11006"/>
                  </a:lnTo>
                  <a:lnTo>
                    <a:pt x="8409" y="11006"/>
                  </a:lnTo>
                  <a:lnTo>
                    <a:pt x="8409" y="11063"/>
                  </a:lnTo>
                  <a:lnTo>
                    <a:pt x="8381" y="11176"/>
                  </a:lnTo>
                  <a:lnTo>
                    <a:pt x="8409" y="11260"/>
                  </a:lnTo>
                  <a:lnTo>
                    <a:pt x="8438" y="11289"/>
                  </a:lnTo>
                  <a:lnTo>
                    <a:pt x="8494" y="11317"/>
                  </a:lnTo>
                  <a:lnTo>
                    <a:pt x="8494" y="11317"/>
                  </a:lnTo>
                  <a:lnTo>
                    <a:pt x="8381" y="11373"/>
                  </a:lnTo>
                  <a:lnTo>
                    <a:pt x="8297" y="11402"/>
                  </a:lnTo>
                  <a:lnTo>
                    <a:pt x="8240" y="11402"/>
                  </a:lnTo>
                  <a:lnTo>
                    <a:pt x="8212" y="11402"/>
                  </a:lnTo>
                  <a:lnTo>
                    <a:pt x="8127" y="11317"/>
                  </a:lnTo>
                  <a:lnTo>
                    <a:pt x="8071" y="11317"/>
                  </a:lnTo>
                  <a:lnTo>
                    <a:pt x="7986" y="11317"/>
                  </a:lnTo>
                  <a:lnTo>
                    <a:pt x="7986" y="11317"/>
                  </a:lnTo>
                  <a:lnTo>
                    <a:pt x="7902" y="11345"/>
                  </a:lnTo>
                  <a:lnTo>
                    <a:pt x="7845" y="11373"/>
                  </a:lnTo>
                  <a:lnTo>
                    <a:pt x="7732" y="11458"/>
                  </a:lnTo>
                  <a:lnTo>
                    <a:pt x="7732" y="11458"/>
                  </a:lnTo>
                  <a:lnTo>
                    <a:pt x="7506" y="11514"/>
                  </a:lnTo>
                  <a:lnTo>
                    <a:pt x="7196" y="11514"/>
                  </a:lnTo>
                  <a:lnTo>
                    <a:pt x="6914" y="11486"/>
                  </a:lnTo>
                  <a:lnTo>
                    <a:pt x="6660" y="11402"/>
                  </a:lnTo>
                  <a:lnTo>
                    <a:pt x="6660" y="11402"/>
                  </a:lnTo>
                  <a:lnTo>
                    <a:pt x="6688" y="11514"/>
                  </a:lnTo>
                  <a:lnTo>
                    <a:pt x="6688" y="11599"/>
                  </a:lnTo>
                  <a:lnTo>
                    <a:pt x="6632" y="11655"/>
                  </a:lnTo>
                  <a:lnTo>
                    <a:pt x="6547" y="11712"/>
                  </a:lnTo>
                  <a:lnTo>
                    <a:pt x="6547" y="11712"/>
                  </a:lnTo>
                  <a:lnTo>
                    <a:pt x="6462" y="11740"/>
                  </a:lnTo>
                  <a:lnTo>
                    <a:pt x="6349" y="11768"/>
                  </a:lnTo>
                  <a:lnTo>
                    <a:pt x="6349" y="11768"/>
                  </a:lnTo>
                  <a:lnTo>
                    <a:pt x="6321" y="11797"/>
                  </a:lnTo>
                  <a:lnTo>
                    <a:pt x="6293" y="11853"/>
                  </a:lnTo>
                  <a:lnTo>
                    <a:pt x="6293" y="11853"/>
                  </a:lnTo>
                  <a:lnTo>
                    <a:pt x="6293" y="11881"/>
                  </a:lnTo>
                  <a:lnTo>
                    <a:pt x="6265" y="11825"/>
                  </a:lnTo>
                  <a:lnTo>
                    <a:pt x="6265" y="11825"/>
                  </a:lnTo>
                  <a:lnTo>
                    <a:pt x="6265" y="11881"/>
                  </a:lnTo>
                  <a:lnTo>
                    <a:pt x="6237" y="11909"/>
                  </a:lnTo>
                  <a:lnTo>
                    <a:pt x="6180" y="11853"/>
                  </a:lnTo>
                  <a:lnTo>
                    <a:pt x="6124" y="11740"/>
                  </a:lnTo>
                  <a:lnTo>
                    <a:pt x="6124" y="11740"/>
                  </a:lnTo>
                  <a:lnTo>
                    <a:pt x="6152" y="11797"/>
                  </a:lnTo>
                  <a:lnTo>
                    <a:pt x="6152" y="11825"/>
                  </a:lnTo>
                  <a:lnTo>
                    <a:pt x="6095" y="11853"/>
                  </a:lnTo>
                  <a:lnTo>
                    <a:pt x="5983" y="11825"/>
                  </a:lnTo>
                  <a:lnTo>
                    <a:pt x="5926" y="11853"/>
                  </a:lnTo>
                  <a:lnTo>
                    <a:pt x="5870" y="11881"/>
                  </a:lnTo>
                  <a:lnTo>
                    <a:pt x="5870" y="11881"/>
                  </a:lnTo>
                  <a:lnTo>
                    <a:pt x="5841" y="11797"/>
                  </a:lnTo>
                  <a:lnTo>
                    <a:pt x="5757" y="11740"/>
                  </a:lnTo>
                  <a:lnTo>
                    <a:pt x="5729" y="11684"/>
                  </a:lnTo>
                  <a:lnTo>
                    <a:pt x="5729" y="11655"/>
                  </a:lnTo>
                  <a:lnTo>
                    <a:pt x="5757" y="11627"/>
                  </a:lnTo>
                  <a:lnTo>
                    <a:pt x="5757" y="11627"/>
                  </a:lnTo>
                  <a:lnTo>
                    <a:pt x="5700" y="11627"/>
                  </a:lnTo>
                  <a:lnTo>
                    <a:pt x="5644" y="11599"/>
                  </a:lnTo>
                  <a:lnTo>
                    <a:pt x="5588" y="11543"/>
                  </a:lnTo>
                  <a:lnTo>
                    <a:pt x="5588" y="11486"/>
                  </a:lnTo>
                  <a:lnTo>
                    <a:pt x="5531" y="11345"/>
                  </a:lnTo>
                  <a:lnTo>
                    <a:pt x="5503" y="11232"/>
                  </a:lnTo>
                  <a:lnTo>
                    <a:pt x="5503" y="11232"/>
                  </a:lnTo>
                  <a:lnTo>
                    <a:pt x="5418" y="11091"/>
                  </a:lnTo>
                  <a:lnTo>
                    <a:pt x="5362" y="11063"/>
                  </a:lnTo>
                  <a:lnTo>
                    <a:pt x="5305" y="11035"/>
                  </a:lnTo>
                  <a:lnTo>
                    <a:pt x="5192" y="10950"/>
                  </a:lnTo>
                  <a:lnTo>
                    <a:pt x="5192" y="10950"/>
                  </a:lnTo>
                  <a:lnTo>
                    <a:pt x="5080" y="10865"/>
                  </a:lnTo>
                  <a:lnTo>
                    <a:pt x="5051" y="10781"/>
                  </a:lnTo>
                  <a:lnTo>
                    <a:pt x="5023" y="10696"/>
                  </a:lnTo>
                  <a:lnTo>
                    <a:pt x="4967" y="10555"/>
                  </a:lnTo>
                  <a:lnTo>
                    <a:pt x="4967" y="10555"/>
                  </a:lnTo>
                  <a:lnTo>
                    <a:pt x="4882" y="10414"/>
                  </a:lnTo>
                  <a:lnTo>
                    <a:pt x="4741" y="10301"/>
                  </a:lnTo>
                  <a:lnTo>
                    <a:pt x="4684" y="10245"/>
                  </a:lnTo>
                  <a:lnTo>
                    <a:pt x="4600" y="10245"/>
                  </a:lnTo>
                  <a:lnTo>
                    <a:pt x="4543" y="10273"/>
                  </a:lnTo>
                  <a:lnTo>
                    <a:pt x="4515" y="10357"/>
                  </a:lnTo>
                  <a:lnTo>
                    <a:pt x="4515" y="10357"/>
                  </a:lnTo>
                  <a:lnTo>
                    <a:pt x="4684" y="10329"/>
                  </a:lnTo>
                  <a:lnTo>
                    <a:pt x="4741" y="10357"/>
                  </a:lnTo>
                  <a:lnTo>
                    <a:pt x="4797" y="10414"/>
                  </a:lnTo>
                  <a:lnTo>
                    <a:pt x="4797" y="10414"/>
                  </a:lnTo>
                  <a:lnTo>
                    <a:pt x="4713" y="10386"/>
                  </a:lnTo>
                  <a:lnTo>
                    <a:pt x="4600" y="10357"/>
                  </a:lnTo>
                  <a:lnTo>
                    <a:pt x="4346" y="10386"/>
                  </a:lnTo>
                  <a:lnTo>
                    <a:pt x="3894" y="10470"/>
                  </a:lnTo>
                  <a:lnTo>
                    <a:pt x="3894" y="10470"/>
                  </a:lnTo>
                  <a:lnTo>
                    <a:pt x="3612" y="10498"/>
                  </a:lnTo>
                  <a:lnTo>
                    <a:pt x="3471" y="10555"/>
                  </a:lnTo>
                  <a:lnTo>
                    <a:pt x="3471" y="10583"/>
                  </a:lnTo>
                  <a:lnTo>
                    <a:pt x="3471" y="10640"/>
                  </a:lnTo>
                  <a:lnTo>
                    <a:pt x="3471" y="10640"/>
                  </a:lnTo>
                  <a:lnTo>
                    <a:pt x="3415" y="10640"/>
                  </a:lnTo>
                  <a:lnTo>
                    <a:pt x="3358" y="10611"/>
                  </a:lnTo>
                  <a:lnTo>
                    <a:pt x="3189" y="10498"/>
                  </a:lnTo>
                  <a:lnTo>
                    <a:pt x="3020" y="10414"/>
                  </a:lnTo>
                  <a:lnTo>
                    <a:pt x="2935" y="10414"/>
                  </a:lnTo>
                  <a:lnTo>
                    <a:pt x="2878" y="10414"/>
                  </a:lnTo>
                  <a:lnTo>
                    <a:pt x="2878" y="10414"/>
                  </a:lnTo>
                  <a:lnTo>
                    <a:pt x="2907" y="10470"/>
                  </a:lnTo>
                  <a:lnTo>
                    <a:pt x="2878" y="10498"/>
                  </a:lnTo>
                  <a:lnTo>
                    <a:pt x="2709" y="10470"/>
                  </a:lnTo>
                  <a:lnTo>
                    <a:pt x="2624" y="10470"/>
                  </a:lnTo>
                  <a:lnTo>
                    <a:pt x="2540" y="10470"/>
                  </a:lnTo>
                  <a:lnTo>
                    <a:pt x="2512" y="10527"/>
                  </a:lnTo>
                  <a:lnTo>
                    <a:pt x="2512" y="10611"/>
                  </a:lnTo>
                  <a:lnTo>
                    <a:pt x="2512" y="10611"/>
                  </a:lnTo>
                  <a:lnTo>
                    <a:pt x="2342" y="10583"/>
                  </a:lnTo>
                  <a:lnTo>
                    <a:pt x="2032" y="10555"/>
                  </a:lnTo>
                  <a:lnTo>
                    <a:pt x="1891" y="10583"/>
                  </a:lnTo>
                  <a:lnTo>
                    <a:pt x="1778" y="10611"/>
                  </a:lnTo>
                  <a:lnTo>
                    <a:pt x="1693" y="10640"/>
                  </a:lnTo>
                  <a:lnTo>
                    <a:pt x="1665" y="10668"/>
                  </a:lnTo>
                  <a:lnTo>
                    <a:pt x="1665" y="10696"/>
                  </a:lnTo>
                  <a:lnTo>
                    <a:pt x="1665" y="10696"/>
                  </a:lnTo>
                  <a:lnTo>
                    <a:pt x="1609" y="10640"/>
                  </a:lnTo>
                  <a:lnTo>
                    <a:pt x="1552" y="10611"/>
                  </a:lnTo>
                  <a:lnTo>
                    <a:pt x="1552" y="10611"/>
                  </a:lnTo>
                  <a:lnTo>
                    <a:pt x="1439" y="10668"/>
                  </a:lnTo>
                  <a:lnTo>
                    <a:pt x="1383" y="10696"/>
                  </a:lnTo>
                  <a:lnTo>
                    <a:pt x="1326" y="10696"/>
                  </a:lnTo>
                  <a:lnTo>
                    <a:pt x="1326" y="10696"/>
                  </a:lnTo>
                  <a:lnTo>
                    <a:pt x="1214" y="10668"/>
                  </a:lnTo>
                  <a:lnTo>
                    <a:pt x="1129" y="10583"/>
                  </a:lnTo>
                  <a:lnTo>
                    <a:pt x="1101" y="10498"/>
                  </a:lnTo>
                  <a:lnTo>
                    <a:pt x="1101" y="10329"/>
                  </a:lnTo>
                  <a:lnTo>
                    <a:pt x="1101" y="10329"/>
                  </a:lnTo>
                  <a:lnTo>
                    <a:pt x="1101" y="10103"/>
                  </a:lnTo>
                  <a:lnTo>
                    <a:pt x="1157" y="9821"/>
                  </a:lnTo>
                  <a:lnTo>
                    <a:pt x="1185" y="9708"/>
                  </a:lnTo>
                  <a:lnTo>
                    <a:pt x="1270" y="9624"/>
                  </a:lnTo>
                  <a:lnTo>
                    <a:pt x="1355" y="9567"/>
                  </a:lnTo>
                  <a:lnTo>
                    <a:pt x="1496" y="9567"/>
                  </a:lnTo>
                  <a:lnTo>
                    <a:pt x="1496" y="9567"/>
                  </a:lnTo>
                  <a:lnTo>
                    <a:pt x="1467" y="9483"/>
                  </a:lnTo>
                  <a:lnTo>
                    <a:pt x="1524" y="9398"/>
                  </a:lnTo>
                  <a:lnTo>
                    <a:pt x="1609" y="9370"/>
                  </a:lnTo>
                  <a:lnTo>
                    <a:pt x="1721" y="9341"/>
                  </a:lnTo>
                  <a:lnTo>
                    <a:pt x="1975" y="9341"/>
                  </a:lnTo>
                  <a:lnTo>
                    <a:pt x="2060" y="9313"/>
                  </a:lnTo>
                  <a:lnTo>
                    <a:pt x="2145" y="9285"/>
                  </a:lnTo>
                  <a:lnTo>
                    <a:pt x="2145" y="9285"/>
                  </a:lnTo>
                  <a:lnTo>
                    <a:pt x="2173" y="9200"/>
                  </a:lnTo>
                  <a:lnTo>
                    <a:pt x="2201" y="9059"/>
                  </a:lnTo>
                  <a:lnTo>
                    <a:pt x="2201" y="8918"/>
                  </a:lnTo>
                  <a:lnTo>
                    <a:pt x="2173" y="8834"/>
                  </a:lnTo>
                  <a:lnTo>
                    <a:pt x="2173" y="8834"/>
                  </a:lnTo>
                  <a:lnTo>
                    <a:pt x="2117" y="8777"/>
                  </a:lnTo>
                  <a:lnTo>
                    <a:pt x="2060" y="8749"/>
                  </a:lnTo>
                  <a:lnTo>
                    <a:pt x="1975" y="8749"/>
                  </a:lnTo>
                  <a:lnTo>
                    <a:pt x="1919" y="8749"/>
                  </a:lnTo>
                  <a:lnTo>
                    <a:pt x="1863" y="8749"/>
                  </a:lnTo>
                  <a:lnTo>
                    <a:pt x="1834" y="8692"/>
                  </a:lnTo>
                  <a:lnTo>
                    <a:pt x="1778" y="8608"/>
                  </a:lnTo>
                  <a:lnTo>
                    <a:pt x="1778" y="8608"/>
                  </a:lnTo>
                  <a:lnTo>
                    <a:pt x="1750" y="8551"/>
                  </a:lnTo>
                  <a:lnTo>
                    <a:pt x="1750" y="8467"/>
                  </a:lnTo>
                  <a:lnTo>
                    <a:pt x="1750" y="8269"/>
                  </a:lnTo>
                  <a:lnTo>
                    <a:pt x="1721" y="8072"/>
                  </a:lnTo>
                  <a:lnTo>
                    <a:pt x="1693" y="7987"/>
                  </a:lnTo>
                  <a:lnTo>
                    <a:pt x="1665" y="7931"/>
                  </a:lnTo>
                  <a:lnTo>
                    <a:pt x="1665" y="7931"/>
                  </a:lnTo>
                  <a:lnTo>
                    <a:pt x="1609" y="7874"/>
                  </a:lnTo>
                  <a:lnTo>
                    <a:pt x="1524" y="7818"/>
                  </a:lnTo>
                  <a:lnTo>
                    <a:pt x="1355" y="7733"/>
                  </a:lnTo>
                  <a:lnTo>
                    <a:pt x="1185" y="7677"/>
                  </a:lnTo>
                  <a:lnTo>
                    <a:pt x="1016" y="7592"/>
                  </a:lnTo>
                  <a:lnTo>
                    <a:pt x="1016" y="7592"/>
                  </a:lnTo>
                  <a:lnTo>
                    <a:pt x="875" y="7479"/>
                  </a:lnTo>
                  <a:lnTo>
                    <a:pt x="734" y="7338"/>
                  </a:lnTo>
                  <a:lnTo>
                    <a:pt x="508" y="7028"/>
                  </a:lnTo>
                  <a:lnTo>
                    <a:pt x="254" y="6717"/>
                  </a:lnTo>
                  <a:lnTo>
                    <a:pt x="0" y="6407"/>
                  </a:lnTo>
                </a:path>
              </a:pathLst>
            </a:custGeom>
            <a:solidFill>
              <a:srgbClr val="666666"/>
            </a:solidFill>
            <a:ln w="14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6"/>
            <p:cNvSpPr/>
            <p:nvPr/>
          </p:nvSpPr>
          <p:spPr>
            <a:xfrm>
              <a:off x="6269300" y="2944950"/>
              <a:ext cx="2150" cy="2150"/>
            </a:xfrm>
            <a:custGeom>
              <a:avLst/>
              <a:gdLst/>
              <a:ahLst/>
              <a:cxnLst/>
              <a:rect l="l" t="t" r="r" b="b"/>
              <a:pathLst>
                <a:path w="86" h="86" extrusionOk="0">
                  <a:moveTo>
                    <a:pt x="29" y="1"/>
                  </a:moveTo>
                  <a:lnTo>
                    <a:pt x="29" y="1"/>
                  </a:lnTo>
                  <a:lnTo>
                    <a:pt x="1" y="29"/>
                  </a:lnTo>
                  <a:lnTo>
                    <a:pt x="1" y="57"/>
                  </a:lnTo>
                  <a:lnTo>
                    <a:pt x="86" y="85"/>
                  </a:lnTo>
                  <a:lnTo>
                    <a:pt x="86" y="85"/>
                  </a:lnTo>
                  <a:lnTo>
                    <a:pt x="29"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16"/>
            <p:cNvSpPr/>
            <p:nvPr/>
          </p:nvSpPr>
          <p:spPr>
            <a:xfrm>
              <a:off x="6269300" y="2944950"/>
              <a:ext cx="2150" cy="2150"/>
            </a:xfrm>
            <a:custGeom>
              <a:avLst/>
              <a:gdLst/>
              <a:ahLst/>
              <a:cxnLst/>
              <a:rect l="l" t="t" r="r" b="b"/>
              <a:pathLst>
                <a:path w="86" h="86" fill="none" extrusionOk="0">
                  <a:moveTo>
                    <a:pt x="29" y="1"/>
                  </a:moveTo>
                  <a:lnTo>
                    <a:pt x="29" y="1"/>
                  </a:lnTo>
                  <a:lnTo>
                    <a:pt x="1" y="29"/>
                  </a:lnTo>
                  <a:lnTo>
                    <a:pt x="1" y="57"/>
                  </a:lnTo>
                  <a:lnTo>
                    <a:pt x="86" y="85"/>
                  </a:lnTo>
                  <a:lnTo>
                    <a:pt x="86" y="85"/>
                  </a:lnTo>
                  <a:lnTo>
                    <a:pt x="29" y="1"/>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16"/>
            <p:cNvSpPr/>
            <p:nvPr/>
          </p:nvSpPr>
          <p:spPr>
            <a:xfrm>
              <a:off x="6272850" y="2896275"/>
              <a:ext cx="1425" cy="4250"/>
            </a:xfrm>
            <a:custGeom>
              <a:avLst/>
              <a:gdLst/>
              <a:ahLst/>
              <a:cxnLst/>
              <a:rect l="l" t="t" r="r" b="b"/>
              <a:pathLst>
                <a:path w="57" h="170" extrusionOk="0">
                  <a:moveTo>
                    <a:pt x="56" y="1"/>
                  </a:moveTo>
                  <a:lnTo>
                    <a:pt x="56" y="1"/>
                  </a:lnTo>
                  <a:lnTo>
                    <a:pt x="0" y="57"/>
                  </a:lnTo>
                  <a:lnTo>
                    <a:pt x="0" y="170"/>
                  </a:lnTo>
                  <a:lnTo>
                    <a:pt x="0" y="170"/>
                  </a:lnTo>
                  <a:lnTo>
                    <a:pt x="56"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6"/>
            <p:cNvSpPr/>
            <p:nvPr/>
          </p:nvSpPr>
          <p:spPr>
            <a:xfrm>
              <a:off x="6272850" y="2896275"/>
              <a:ext cx="1425" cy="4250"/>
            </a:xfrm>
            <a:custGeom>
              <a:avLst/>
              <a:gdLst/>
              <a:ahLst/>
              <a:cxnLst/>
              <a:rect l="l" t="t" r="r" b="b"/>
              <a:pathLst>
                <a:path w="57" h="170" fill="none" extrusionOk="0">
                  <a:moveTo>
                    <a:pt x="56" y="1"/>
                  </a:moveTo>
                  <a:lnTo>
                    <a:pt x="56" y="1"/>
                  </a:lnTo>
                  <a:lnTo>
                    <a:pt x="0" y="57"/>
                  </a:lnTo>
                  <a:lnTo>
                    <a:pt x="0" y="170"/>
                  </a:lnTo>
                  <a:lnTo>
                    <a:pt x="0" y="170"/>
                  </a:lnTo>
                  <a:lnTo>
                    <a:pt x="56" y="1"/>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6"/>
            <p:cNvSpPr/>
            <p:nvPr/>
          </p:nvSpPr>
          <p:spPr>
            <a:xfrm>
              <a:off x="6275650" y="2901925"/>
              <a:ext cx="1450" cy="2125"/>
            </a:xfrm>
            <a:custGeom>
              <a:avLst/>
              <a:gdLst/>
              <a:ahLst/>
              <a:cxnLst/>
              <a:rect l="l" t="t" r="r" b="b"/>
              <a:pathLst>
                <a:path w="58" h="85" extrusionOk="0">
                  <a:moveTo>
                    <a:pt x="57" y="0"/>
                  </a:moveTo>
                  <a:lnTo>
                    <a:pt x="57" y="0"/>
                  </a:lnTo>
                  <a:lnTo>
                    <a:pt x="1" y="29"/>
                  </a:lnTo>
                  <a:lnTo>
                    <a:pt x="29" y="85"/>
                  </a:lnTo>
                  <a:lnTo>
                    <a:pt x="29" y="85"/>
                  </a:lnTo>
                  <a:lnTo>
                    <a:pt x="57"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6"/>
            <p:cNvSpPr/>
            <p:nvPr/>
          </p:nvSpPr>
          <p:spPr>
            <a:xfrm>
              <a:off x="6275650" y="2901925"/>
              <a:ext cx="1450" cy="2125"/>
            </a:xfrm>
            <a:custGeom>
              <a:avLst/>
              <a:gdLst/>
              <a:ahLst/>
              <a:cxnLst/>
              <a:rect l="l" t="t" r="r" b="b"/>
              <a:pathLst>
                <a:path w="58" h="85" fill="none" extrusionOk="0">
                  <a:moveTo>
                    <a:pt x="57" y="0"/>
                  </a:moveTo>
                  <a:lnTo>
                    <a:pt x="57" y="0"/>
                  </a:lnTo>
                  <a:lnTo>
                    <a:pt x="1" y="29"/>
                  </a:lnTo>
                  <a:lnTo>
                    <a:pt x="29" y="85"/>
                  </a:lnTo>
                  <a:lnTo>
                    <a:pt x="29" y="85"/>
                  </a:lnTo>
                  <a:lnTo>
                    <a:pt x="57" y="0"/>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6"/>
            <p:cNvSpPr/>
            <p:nvPr/>
          </p:nvSpPr>
          <p:spPr>
            <a:xfrm>
              <a:off x="6285550" y="2877925"/>
              <a:ext cx="2825" cy="4975"/>
            </a:xfrm>
            <a:custGeom>
              <a:avLst/>
              <a:gdLst/>
              <a:ahLst/>
              <a:cxnLst/>
              <a:rect l="l" t="t" r="r" b="b"/>
              <a:pathLst>
                <a:path w="113" h="199" extrusionOk="0">
                  <a:moveTo>
                    <a:pt x="56" y="1"/>
                  </a:moveTo>
                  <a:lnTo>
                    <a:pt x="56" y="1"/>
                  </a:lnTo>
                  <a:lnTo>
                    <a:pt x="28" y="57"/>
                  </a:lnTo>
                  <a:lnTo>
                    <a:pt x="0" y="114"/>
                  </a:lnTo>
                  <a:lnTo>
                    <a:pt x="28" y="170"/>
                  </a:lnTo>
                  <a:lnTo>
                    <a:pt x="56" y="198"/>
                  </a:lnTo>
                  <a:lnTo>
                    <a:pt x="85" y="198"/>
                  </a:lnTo>
                  <a:lnTo>
                    <a:pt x="85" y="198"/>
                  </a:lnTo>
                  <a:lnTo>
                    <a:pt x="113" y="170"/>
                  </a:lnTo>
                  <a:lnTo>
                    <a:pt x="113" y="114"/>
                  </a:lnTo>
                  <a:lnTo>
                    <a:pt x="56"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6"/>
            <p:cNvSpPr/>
            <p:nvPr/>
          </p:nvSpPr>
          <p:spPr>
            <a:xfrm>
              <a:off x="6285550" y="2877925"/>
              <a:ext cx="2825" cy="4975"/>
            </a:xfrm>
            <a:custGeom>
              <a:avLst/>
              <a:gdLst/>
              <a:ahLst/>
              <a:cxnLst/>
              <a:rect l="l" t="t" r="r" b="b"/>
              <a:pathLst>
                <a:path w="113" h="199" fill="none" extrusionOk="0">
                  <a:moveTo>
                    <a:pt x="56" y="1"/>
                  </a:moveTo>
                  <a:lnTo>
                    <a:pt x="56" y="1"/>
                  </a:lnTo>
                  <a:lnTo>
                    <a:pt x="28" y="57"/>
                  </a:lnTo>
                  <a:lnTo>
                    <a:pt x="0" y="114"/>
                  </a:lnTo>
                  <a:lnTo>
                    <a:pt x="28" y="170"/>
                  </a:lnTo>
                  <a:lnTo>
                    <a:pt x="56" y="198"/>
                  </a:lnTo>
                  <a:lnTo>
                    <a:pt x="85" y="198"/>
                  </a:lnTo>
                  <a:lnTo>
                    <a:pt x="85" y="198"/>
                  </a:lnTo>
                  <a:lnTo>
                    <a:pt x="113" y="170"/>
                  </a:lnTo>
                  <a:lnTo>
                    <a:pt x="113" y="114"/>
                  </a:lnTo>
                  <a:lnTo>
                    <a:pt x="56" y="1"/>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6"/>
            <p:cNvSpPr/>
            <p:nvPr/>
          </p:nvSpPr>
          <p:spPr>
            <a:xfrm>
              <a:off x="6291175" y="2889925"/>
              <a:ext cx="4275" cy="2150"/>
            </a:xfrm>
            <a:custGeom>
              <a:avLst/>
              <a:gdLst/>
              <a:ahLst/>
              <a:cxnLst/>
              <a:rect l="l" t="t" r="r" b="b"/>
              <a:pathLst>
                <a:path w="171" h="86" extrusionOk="0">
                  <a:moveTo>
                    <a:pt x="29" y="1"/>
                  </a:moveTo>
                  <a:lnTo>
                    <a:pt x="29" y="1"/>
                  </a:lnTo>
                  <a:lnTo>
                    <a:pt x="1" y="57"/>
                  </a:lnTo>
                  <a:lnTo>
                    <a:pt x="29" y="85"/>
                  </a:lnTo>
                  <a:lnTo>
                    <a:pt x="170" y="29"/>
                  </a:lnTo>
                  <a:lnTo>
                    <a:pt x="170" y="29"/>
                  </a:lnTo>
                  <a:lnTo>
                    <a:pt x="1"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6"/>
            <p:cNvSpPr/>
            <p:nvPr/>
          </p:nvSpPr>
          <p:spPr>
            <a:xfrm>
              <a:off x="6291175" y="2889925"/>
              <a:ext cx="4275" cy="2150"/>
            </a:xfrm>
            <a:custGeom>
              <a:avLst/>
              <a:gdLst/>
              <a:ahLst/>
              <a:cxnLst/>
              <a:rect l="l" t="t" r="r" b="b"/>
              <a:pathLst>
                <a:path w="171" h="86" fill="none" extrusionOk="0">
                  <a:moveTo>
                    <a:pt x="29" y="1"/>
                  </a:moveTo>
                  <a:lnTo>
                    <a:pt x="29" y="1"/>
                  </a:lnTo>
                  <a:lnTo>
                    <a:pt x="1" y="57"/>
                  </a:lnTo>
                  <a:lnTo>
                    <a:pt x="29" y="85"/>
                  </a:lnTo>
                  <a:lnTo>
                    <a:pt x="170" y="29"/>
                  </a:lnTo>
                  <a:lnTo>
                    <a:pt x="170" y="29"/>
                  </a:lnTo>
                  <a:lnTo>
                    <a:pt x="1" y="1"/>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6"/>
            <p:cNvSpPr/>
            <p:nvPr/>
          </p:nvSpPr>
          <p:spPr>
            <a:xfrm>
              <a:off x="6296825" y="2871575"/>
              <a:ext cx="7075" cy="4275"/>
            </a:xfrm>
            <a:custGeom>
              <a:avLst/>
              <a:gdLst/>
              <a:ahLst/>
              <a:cxnLst/>
              <a:rect l="l" t="t" r="r" b="b"/>
              <a:pathLst>
                <a:path w="283" h="171" extrusionOk="0">
                  <a:moveTo>
                    <a:pt x="1" y="1"/>
                  </a:moveTo>
                  <a:lnTo>
                    <a:pt x="1" y="1"/>
                  </a:lnTo>
                  <a:lnTo>
                    <a:pt x="29" y="86"/>
                  </a:lnTo>
                  <a:lnTo>
                    <a:pt x="113" y="142"/>
                  </a:lnTo>
                  <a:lnTo>
                    <a:pt x="198" y="170"/>
                  </a:lnTo>
                  <a:lnTo>
                    <a:pt x="226" y="170"/>
                  </a:lnTo>
                  <a:lnTo>
                    <a:pt x="283" y="142"/>
                  </a:lnTo>
                  <a:lnTo>
                    <a:pt x="283" y="142"/>
                  </a:lnTo>
                  <a:lnTo>
                    <a:pt x="283" y="86"/>
                  </a:lnTo>
                  <a:lnTo>
                    <a:pt x="254" y="57"/>
                  </a:lnTo>
                  <a:lnTo>
                    <a:pt x="170" y="29"/>
                  </a:lnTo>
                  <a:lnTo>
                    <a:pt x="1"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6"/>
            <p:cNvSpPr/>
            <p:nvPr/>
          </p:nvSpPr>
          <p:spPr>
            <a:xfrm>
              <a:off x="6296825" y="2871575"/>
              <a:ext cx="7075" cy="4275"/>
            </a:xfrm>
            <a:custGeom>
              <a:avLst/>
              <a:gdLst/>
              <a:ahLst/>
              <a:cxnLst/>
              <a:rect l="l" t="t" r="r" b="b"/>
              <a:pathLst>
                <a:path w="283" h="171" fill="none" extrusionOk="0">
                  <a:moveTo>
                    <a:pt x="1" y="1"/>
                  </a:moveTo>
                  <a:lnTo>
                    <a:pt x="1" y="1"/>
                  </a:lnTo>
                  <a:lnTo>
                    <a:pt x="29" y="86"/>
                  </a:lnTo>
                  <a:lnTo>
                    <a:pt x="113" y="142"/>
                  </a:lnTo>
                  <a:lnTo>
                    <a:pt x="198" y="170"/>
                  </a:lnTo>
                  <a:lnTo>
                    <a:pt x="226" y="170"/>
                  </a:lnTo>
                  <a:lnTo>
                    <a:pt x="283" y="142"/>
                  </a:lnTo>
                  <a:lnTo>
                    <a:pt x="283" y="142"/>
                  </a:lnTo>
                  <a:lnTo>
                    <a:pt x="283" y="86"/>
                  </a:lnTo>
                  <a:lnTo>
                    <a:pt x="254" y="57"/>
                  </a:lnTo>
                  <a:lnTo>
                    <a:pt x="170" y="29"/>
                  </a:lnTo>
                  <a:lnTo>
                    <a:pt x="1" y="1"/>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6"/>
            <p:cNvSpPr/>
            <p:nvPr/>
          </p:nvSpPr>
          <p:spPr>
            <a:xfrm>
              <a:off x="6298950" y="2892750"/>
              <a:ext cx="26825" cy="4950"/>
            </a:xfrm>
            <a:custGeom>
              <a:avLst/>
              <a:gdLst/>
              <a:ahLst/>
              <a:cxnLst/>
              <a:rect l="l" t="t" r="r" b="b"/>
              <a:pathLst>
                <a:path w="1073" h="198" extrusionOk="0">
                  <a:moveTo>
                    <a:pt x="0" y="0"/>
                  </a:moveTo>
                  <a:lnTo>
                    <a:pt x="0" y="0"/>
                  </a:lnTo>
                  <a:lnTo>
                    <a:pt x="0" y="57"/>
                  </a:lnTo>
                  <a:lnTo>
                    <a:pt x="0" y="85"/>
                  </a:lnTo>
                  <a:lnTo>
                    <a:pt x="113" y="142"/>
                  </a:lnTo>
                  <a:lnTo>
                    <a:pt x="254" y="198"/>
                  </a:lnTo>
                  <a:lnTo>
                    <a:pt x="452" y="198"/>
                  </a:lnTo>
                  <a:lnTo>
                    <a:pt x="1073" y="198"/>
                  </a:lnTo>
                  <a:lnTo>
                    <a:pt x="1073" y="198"/>
                  </a:lnTo>
                  <a:lnTo>
                    <a:pt x="988" y="142"/>
                  </a:lnTo>
                  <a:lnTo>
                    <a:pt x="875" y="85"/>
                  </a:lnTo>
                  <a:lnTo>
                    <a:pt x="565" y="29"/>
                  </a:lnTo>
                  <a:lnTo>
                    <a:pt x="0"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6"/>
            <p:cNvSpPr/>
            <p:nvPr/>
          </p:nvSpPr>
          <p:spPr>
            <a:xfrm>
              <a:off x="6298950" y="2892750"/>
              <a:ext cx="26825" cy="4950"/>
            </a:xfrm>
            <a:custGeom>
              <a:avLst/>
              <a:gdLst/>
              <a:ahLst/>
              <a:cxnLst/>
              <a:rect l="l" t="t" r="r" b="b"/>
              <a:pathLst>
                <a:path w="1073" h="198" fill="none" extrusionOk="0">
                  <a:moveTo>
                    <a:pt x="0" y="0"/>
                  </a:moveTo>
                  <a:lnTo>
                    <a:pt x="0" y="0"/>
                  </a:lnTo>
                  <a:lnTo>
                    <a:pt x="0" y="57"/>
                  </a:lnTo>
                  <a:lnTo>
                    <a:pt x="0" y="85"/>
                  </a:lnTo>
                  <a:lnTo>
                    <a:pt x="113" y="142"/>
                  </a:lnTo>
                  <a:lnTo>
                    <a:pt x="254" y="198"/>
                  </a:lnTo>
                  <a:lnTo>
                    <a:pt x="452" y="198"/>
                  </a:lnTo>
                  <a:lnTo>
                    <a:pt x="1073" y="198"/>
                  </a:lnTo>
                  <a:lnTo>
                    <a:pt x="1073" y="198"/>
                  </a:lnTo>
                  <a:lnTo>
                    <a:pt x="988" y="142"/>
                  </a:lnTo>
                  <a:lnTo>
                    <a:pt x="875" y="85"/>
                  </a:lnTo>
                  <a:lnTo>
                    <a:pt x="565" y="29"/>
                  </a:lnTo>
                  <a:lnTo>
                    <a:pt x="0" y="0"/>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6"/>
            <p:cNvSpPr/>
            <p:nvPr/>
          </p:nvSpPr>
          <p:spPr>
            <a:xfrm>
              <a:off x="6332800" y="3023275"/>
              <a:ext cx="29650" cy="22600"/>
            </a:xfrm>
            <a:custGeom>
              <a:avLst/>
              <a:gdLst/>
              <a:ahLst/>
              <a:cxnLst/>
              <a:rect l="l" t="t" r="r" b="b"/>
              <a:pathLst>
                <a:path w="1186" h="904" extrusionOk="0">
                  <a:moveTo>
                    <a:pt x="29" y="847"/>
                  </a:moveTo>
                  <a:lnTo>
                    <a:pt x="29" y="847"/>
                  </a:lnTo>
                  <a:lnTo>
                    <a:pt x="1" y="903"/>
                  </a:lnTo>
                  <a:lnTo>
                    <a:pt x="1" y="903"/>
                  </a:lnTo>
                  <a:lnTo>
                    <a:pt x="226" y="875"/>
                  </a:lnTo>
                  <a:lnTo>
                    <a:pt x="452" y="875"/>
                  </a:lnTo>
                  <a:lnTo>
                    <a:pt x="650" y="818"/>
                  </a:lnTo>
                  <a:lnTo>
                    <a:pt x="763" y="790"/>
                  </a:lnTo>
                  <a:lnTo>
                    <a:pt x="847" y="706"/>
                  </a:lnTo>
                  <a:lnTo>
                    <a:pt x="847" y="706"/>
                  </a:lnTo>
                  <a:lnTo>
                    <a:pt x="960" y="621"/>
                  </a:lnTo>
                  <a:lnTo>
                    <a:pt x="1045" y="508"/>
                  </a:lnTo>
                  <a:lnTo>
                    <a:pt x="1129" y="367"/>
                  </a:lnTo>
                  <a:lnTo>
                    <a:pt x="1158" y="310"/>
                  </a:lnTo>
                  <a:lnTo>
                    <a:pt x="1186" y="254"/>
                  </a:lnTo>
                  <a:lnTo>
                    <a:pt x="1186" y="254"/>
                  </a:lnTo>
                  <a:lnTo>
                    <a:pt x="1158" y="141"/>
                  </a:lnTo>
                  <a:lnTo>
                    <a:pt x="1101" y="85"/>
                  </a:lnTo>
                  <a:lnTo>
                    <a:pt x="1017" y="28"/>
                  </a:lnTo>
                  <a:lnTo>
                    <a:pt x="932" y="0"/>
                  </a:lnTo>
                  <a:lnTo>
                    <a:pt x="734" y="0"/>
                  </a:lnTo>
                  <a:lnTo>
                    <a:pt x="565" y="56"/>
                  </a:lnTo>
                  <a:lnTo>
                    <a:pt x="565" y="56"/>
                  </a:lnTo>
                  <a:lnTo>
                    <a:pt x="452" y="113"/>
                  </a:lnTo>
                  <a:lnTo>
                    <a:pt x="368" y="198"/>
                  </a:lnTo>
                  <a:lnTo>
                    <a:pt x="226" y="395"/>
                  </a:lnTo>
                  <a:lnTo>
                    <a:pt x="114" y="621"/>
                  </a:lnTo>
                  <a:lnTo>
                    <a:pt x="29" y="847"/>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6"/>
            <p:cNvSpPr/>
            <p:nvPr/>
          </p:nvSpPr>
          <p:spPr>
            <a:xfrm>
              <a:off x="6332800" y="3023275"/>
              <a:ext cx="29650" cy="22600"/>
            </a:xfrm>
            <a:custGeom>
              <a:avLst/>
              <a:gdLst/>
              <a:ahLst/>
              <a:cxnLst/>
              <a:rect l="l" t="t" r="r" b="b"/>
              <a:pathLst>
                <a:path w="1186" h="904" fill="none" extrusionOk="0">
                  <a:moveTo>
                    <a:pt x="29" y="847"/>
                  </a:moveTo>
                  <a:lnTo>
                    <a:pt x="29" y="847"/>
                  </a:lnTo>
                  <a:lnTo>
                    <a:pt x="1" y="903"/>
                  </a:lnTo>
                  <a:lnTo>
                    <a:pt x="1" y="903"/>
                  </a:lnTo>
                  <a:lnTo>
                    <a:pt x="226" y="875"/>
                  </a:lnTo>
                  <a:lnTo>
                    <a:pt x="452" y="875"/>
                  </a:lnTo>
                  <a:lnTo>
                    <a:pt x="650" y="818"/>
                  </a:lnTo>
                  <a:lnTo>
                    <a:pt x="763" y="790"/>
                  </a:lnTo>
                  <a:lnTo>
                    <a:pt x="847" y="706"/>
                  </a:lnTo>
                  <a:lnTo>
                    <a:pt x="847" y="706"/>
                  </a:lnTo>
                  <a:lnTo>
                    <a:pt x="960" y="621"/>
                  </a:lnTo>
                  <a:lnTo>
                    <a:pt x="1045" y="508"/>
                  </a:lnTo>
                  <a:lnTo>
                    <a:pt x="1129" y="367"/>
                  </a:lnTo>
                  <a:lnTo>
                    <a:pt x="1158" y="310"/>
                  </a:lnTo>
                  <a:lnTo>
                    <a:pt x="1186" y="254"/>
                  </a:lnTo>
                  <a:lnTo>
                    <a:pt x="1186" y="254"/>
                  </a:lnTo>
                  <a:lnTo>
                    <a:pt x="1158" y="141"/>
                  </a:lnTo>
                  <a:lnTo>
                    <a:pt x="1101" y="85"/>
                  </a:lnTo>
                  <a:lnTo>
                    <a:pt x="1017" y="28"/>
                  </a:lnTo>
                  <a:lnTo>
                    <a:pt x="932" y="0"/>
                  </a:lnTo>
                  <a:lnTo>
                    <a:pt x="734" y="0"/>
                  </a:lnTo>
                  <a:lnTo>
                    <a:pt x="565" y="56"/>
                  </a:lnTo>
                  <a:lnTo>
                    <a:pt x="565" y="56"/>
                  </a:lnTo>
                  <a:lnTo>
                    <a:pt x="452" y="113"/>
                  </a:lnTo>
                  <a:lnTo>
                    <a:pt x="368" y="198"/>
                  </a:lnTo>
                  <a:lnTo>
                    <a:pt x="226" y="395"/>
                  </a:lnTo>
                  <a:lnTo>
                    <a:pt x="114" y="621"/>
                  </a:lnTo>
                  <a:lnTo>
                    <a:pt x="29" y="847"/>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6"/>
            <p:cNvSpPr/>
            <p:nvPr/>
          </p:nvSpPr>
          <p:spPr>
            <a:xfrm>
              <a:off x="6353275" y="3041600"/>
              <a:ext cx="4950" cy="4275"/>
            </a:xfrm>
            <a:custGeom>
              <a:avLst/>
              <a:gdLst/>
              <a:ahLst/>
              <a:cxnLst/>
              <a:rect l="l" t="t" r="r" b="b"/>
              <a:pathLst>
                <a:path w="198" h="171" extrusionOk="0">
                  <a:moveTo>
                    <a:pt x="141" y="170"/>
                  </a:moveTo>
                  <a:lnTo>
                    <a:pt x="141" y="170"/>
                  </a:lnTo>
                  <a:lnTo>
                    <a:pt x="198" y="142"/>
                  </a:lnTo>
                  <a:lnTo>
                    <a:pt x="198" y="142"/>
                  </a:lnTo>
                  <a:lnTo>
                    <a:pt x="141" y="57"/>
                  </a:lnTo>
                  <a:lnTo>
                    <a:pt x="85" y="1"/>
                  </a:lnTo>
                  <a:lnTo>
                    <a:pt x="57" y="1"/>
                  </a:lnTo>
                  <a:lnTo>
                    <a:pt x="28" y="29"/>
                  </a:lnTo>
                  <a:lnTo>
                    <a:pt x="0" y="57"/>
                  </a:lnTo>
                  <a:lnTo>
                    <a:pt x="28" y="114"/>
                  </a:lnTo>
                  <a:lnTo>
                    <a:pt x="57" y="142"/>
                  </a:lnTo>
                  <a:lnTo>
                    <a:pt x="141" y="17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6"/>
            <p:cNvSpPr/>
            <p:nvPr/>
          </p:nvSpPr>
          <p:spPr>
            <a:xfrm>
              <a:off x="6353275" y="3041600"/>
              <a:ext cx="4950" cy="4275"/>
            </a:xfrm>
            <a:custGeom>
              <a:avLst/>
              <a:gdLst/>
              <a:ahLst/>
              <a:cxnLst/>
              <a:rect l="l" t="t" r="r" b="b"/>
              <a:pathLst>
                <a:path w="198" h="171" fill="none" extrusionOk="0">
                  <a:moveTo>
                    <a:pt x="141" y="170"/>
                  </a:moveTo>
                  <a:lnTo>
                    <a:pt x="141" y="170"/>
                  </a:lnTo>
                  <a:lnTo>
                    <a:pt x="198" y="142"/>
                  </a:lnTo>
                  <a:lnTo>
                    <a:pt x="198" y="142"/>
                  </a:lnTo>
                  <a:lnTo>
                    <a:pt x="141" y="57"/>
                  </a:lnTo>
                  <a:lnTo>
                    <a:pt x="85" y="1"/>
                  </a:lnTo>
                  <a:lnTo>
                    <a:pt x="57" y="1"/>
                  </a:lnTo>
                  <a:lnTo>
                    <a:pt x="28" y="29"/>
                  </a:lnTo>
                  <a:lnTo>
                    <a:pt x="0" y="57"/>
                  </a:lnTo>
                  <a:lnTo>
                    <a:pt x="28" y="114"/>
                  </a:lnTo>
                  <a:lnTo>
                    <a:pt x="57" y="142"/>
                  </a:lnTo>
                  <a:lnTo>
                    <a:pt x="141" y="170"/>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6"/>
            <p:cNvSpPr/>
            <p:nvPr/>
          </p:nvSpPr>
          <p:spPr>
            <a:xfrm>
              <a:off x="6355375" y="3007750"/>
              <a:ext cx="2850" cy="2850"/>
            </a:xfrm>
            <a:custGeom>
              <a:avLst/>
              <a:gdLst/>
              <a:ahLst/>
              <a:cxnLst/>
              <a:rect l="l" t="t" r="r" b="b"/>
              <a:pathLst>
                <a:path w="114" h="114" extrusionOk="0">
                  <a:moveTo>
                    <a:pt x="1" y="0"/>
                  </a:moveTo>
                  <a:lnTo>
                    <a:pt x="1" y="0"/>
                  </a:lnTo>
                  <a:lnTo>
                    <a:pt x="29" y="85"/>
                  </a:lnTo>
                  <a:lnTo>
                    <a:pt x="114" y="113"/>
                  </a:lnTo>
                  <a:lnTo>
                    <a:pt x="114" y="113"/>
                  </a:lnTo>
                  <a:lnTo>
                    <a:pt x="1"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6"/>
            <p:cNvSpPr/>
            <p:nvPr/>
          </p:nvSpPr>
          <p:spPr>
            <a:xfrm>
              <a:off x="6355375" y="3007750"/>
              <a:ext cx="2850" cy="2850"/>
            </a:xfrm>
            <a:custGeom>
              <a:avLst/>
              <a:gdLst/>
              <a:ahLst/>
              <a:cxnLst/>
              <a:rect l="l" t="t" r="r" b="b"/>
              <a:pathLst>
                <a:path w="114" h="114" fill="none" extrusionOk="0">
                  <a:moveTo>
                    <a:pt x="1" y="0"/>
                  </a:moveTo>
                  <a:lnTo>
                    <a:pt x="1" y="0"/>
                  </a:lnTo>
                  <a:lnTo>
                    <a:pt x="29" y="85"/>
                  </a:lnTo>
                  <a:lnTo>
                    <a:pt x="114" y="113"/>
                  </a:lnTo>
                  <a:lnTo>
                    <a:pt x="114" y="113"/>
                  </a:lnTo>
                  <a:lnTo>
                    <a:pt x="1" y="0"/>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16"/>
            <p:cNvSpPr/>
            <p:nvPr/>
          </p:nvSpPr>
          <p:spPr>
            <a:xfrm>
              <a:off x="6210050" y="2865225"/>
              <a:ext cx="198275" cy="196875"/>
            </a:xfrm>
            <a:custGeom>
              <a:avLst/>
              <a:gdLst/>
              <a:ahLst/>
              <a:cxnLst/>
              <a:rect l="l" t="t" r="r" b="b"/>
              <a:pathLst>
                <a:path w="7931" h="7875" extrusionOk="0">
                  <a:moveTo>
                    <a:pt x="198" y="565"/>
                  </a:moveTo>
                  <a:lnTo>
                    <a:pt x="198" y="565"/>
                  </a:lnTo>
                  <a:lnTo>
                    <a:pt x="170" y="481"/>
                  </a:lnTo>
                  <a:lnTo>
                    <a:pt x="170" y="396"/>
                  </a:lnTo>
                  <a:lnTo>
                    <a:pt x="226" y="368"/>
                  </a:lnTo>
                  <a:lnTo>
                    <a:pt x="339" y="368"/>
                  </a:lnTo>
                  <a:lnTo>
                    <a:pt x="339" y="368"/>
                  </a:lnTo>
                  <a:lnTo>
                    <a:pt x="508" y="340"/>
                  </a:lnTo>
                  <a:lnTo>
                    <a:pt x="650" y="283"/>
                  </a:lnTo>
                  <a:lnTo>
                    <a:pt x="650" y="283"/>
                  </a:lnTo>
                  <a:lnTo>
                    <a:pt x="791" y="198"/>
                  </a:lnTo>
                  <a:lnTo>
                    <a:pt x="904" y="86"/>
                  </a:lnTo>
                  <a:lnTo>
                    <a:pt x="1045" y="29"/>
                  </a:lnTo>
                  <a:lnTo>
                    <a:pt x="1186" y="1"/>
                  </a:lnTo>
                  <a:lnTo>
                    <a:pt x="1186" y="1"/>
                  </a:lnTo>
                  <a:lnTo>
                    <a:pt x="1355" y="1"/>
                  </a:lnTo>
                  <a:lnTo>
                    <a:pt x="1496" y="86"/>
                  </a:lnTo>
                  <a:lnTo>
                    <a:pt x="1750" y="255"/>
                  </a:lnTo>
                  <a:lnTo>
                    <a:pt x="1750" y="255"/>
                  </a:lnTo>
                  <a:lnTo>
                    <a:pt x="1948" y="311"/>
                  </a:lnTo>
                  <a:lnTo>
                    <a:pt x="2145" y="311"/>
                  </a:lnTo>
                  <a:lnTo>
                    <a:pt x="2315" y="368"/>
                  </a:lnTo>
                  <a:lnTo>
                    <a:pt x="2399" y="396"/>
                  </a:lnTo>
                  <a:lnTo>
                    <a:pt x="2484" y="424"/>
                  </a:lnTo>
                  <a:lnTo>
                    <a:pt x="2484" y="424"/>
                  </a:lnTo>
                  <a:lnTo>
                    <a:pt x="2427" y="481"/>
                  </a:lnTo>
                  <a:lnTo>
                    <a:pt x="2427" y="537"/>
                  </a:lnTo>
                  <a:lnTo>
                    <a:pt x="2427" y="565"/>
                  </a:lnTo>
                  <a:lnTo>
                    <a:pt x="2456" y="622"/>
                  </a:lnTo>
                  <a:lnTo>
                    <a:pt x="2512" y="706"/>
                  </a:lnTo>
                  <a:lnTo>
                    <a:pt x="2540" y="735"/>
                  </a:lnTo>
                  <a:lnTo>
                    <a:pt x="2540" y="791"/>
                  </a:lnTo>
                  <a:lnTo>
                    <a:pt x="2540" y="791"/>
                  </a:lnTo>
                  <a:lnTo>
                    <a:pt x="2512" y="989"/>
                  </a:lnTo>
                  <a:lnTo>
                    <a:pt x="2484" y="1186"/>
                  </a:lnTo>
                  <a:lnTo>
                    <a:pt x="2484" y="1186"/>
                  </a:lnTo>
                  <a:lnTo>
                    <a:pt x="2456" y="1468"/>
                  </a:lnTo>
                  <a:lnTo>
                    <a:pt x="2484" y="1722"/>
                  </a:lnTo>
                  <a:lnTo>
                    <a:pt x="2568" y="1976"/>
                  </a:lnTo>
                  <a:lnTo>
                    <a:pt x="2681" y="2230"/>
                  </a:lnTo>
                  <a:lnTo>
                    <a:pt x="2681" y="2230"/>
                  </a:lnTo>
                  <a:lnTo>
                    <a:pt x="2710" y="2033"/>
                  </a:lnTo>
                  <a:lnTo>
                    <a:pt x="2766" y="1920"/>
                  </a:lnTo>
                  <a:lnTo>
                    <a:pt x="2794" y="1892"/>
                  </a:lnTo>
                  <a:lnTo>
                    <a:pt x="2822" y="1920"/>
                  </a:lnTo>
                  <a:lnTo>
                    <a:pt x="2822" y="1920"/>
                  </a:lnTo>
                  <a:lnTo>
                    <a:pt x="2879" y="2004"/>
                  </a:lnTo>
                  <a:lnTo>
                    <a:pt x="2907" y="2174"/>
                  </a:lnTo>
                  <a:lnTo>
                    <a:pt x="2935" y="2343"/>
                  </a:lnTo>
                  <a:lnTo>
                    <a:pt x="2992" y="2456"/>
                  </a:lnTo>
                  <a:lnTo>
                    <a:pt x="2992" y="2456"/>
                  </a:lnTo>
                  <a:lnTo>
                    <a:pt x="3076" y="2569"/>
                  </a:lnTo>
                  <a:lnTo>
                    <a:pt x="3161" y="2654"/>
                  </a:lnTo>
                  <a:lnTo>
                    <a:pt x="3218" y="2682"/>
                  </a:lnTo>
                  <a:lnTo>
                    <a:pt x="3302" y="2682"/>
                  </a:lnTo>
                  <a:lnTo>
                    <a:pt x="3387" y="2682"/>
                  </a:lnTo>
                  <a:lnTo>
                    <a:pt x="3472" y="2625"/>
                  </a:lnTo>
                  <a:lnTo>
                    <a:pt x="3669" y="2484"/>
                  </a:lnTo>
                  <a:lnTo>
                    <a:pt x="3669" y="2484"/>
                  </a:lnTo>
                  <a:lnTo>
                    <a:pt x="3810" y="2315"/>
                  </a:lnTo>
                  <a:lnTo>
                    <a:pt x="3951" y="2117"/>
                  </a:lnTo>
                  <a:lnTo>
                    <a:pt x="3951" y="2117"/>
                  </a:lnTo>
                  <a:lnTo>
                    <a:pt x="4092" y="1948"/>
                  </a:lnTo>
                  <a:lnTo>
                    <a:pt x="4205" y="1751"/>
                  </a:lnTo>
                  <a:lnTo>
                    <a:pt x="4205" y="1751"/>
                  </a:lnTo>
                  <a:lnTo>
                    <a:pt x="4290" y="1722"/>
                  </a:lnTo>
                  <a:lnTo>
                    <a:pt x="4375" y="1666"/>
                  </a:lnTo>
                  <a:lnTo>
                    <a:pt x="4544" y="1638"/>
                  </a:lnTo>
                  <a:lnTo>
                    <a:pt x="4713" y="1581"/>
                  </a:lnTo>
                  <a:lnTo>
                    <a:pt x="4798" y="1525"/>
                  </a:lnTo>
                  <a:lnTo>
                    <a:pt x="4882" y="1468"/>
                  </a:lnTo>
                  <a:lnTo>
                    <a:pt x="4882" y="1468"/>
                  </a:lnTo>
                  <a:lnTo>
                    <a:pt x="4882" y="1355"/>
                  </a:lnTo>
                  <a:lnTo>
                    <a:pt x="4911" y="1271"/>
                  </a:lnTo>
                  <a:lnTo>
                    <a:pt x="4939" y="1214"/>
                  </a:lnTo>
                  <a:lnTo>
                    <a:pt x="4939" y="1214"/>
                  </a:lnTo>
                  <a:lnTo>
                    <a:pt x="5024" y="1158"/>
                  </a:lnTo>
                  <a:lnTo>
                    <a:pt x="5136" y="1101"/>
                  </a:lnTo>
                  <a:lnTo>
                    <a:pt x="5249" y="1045"/>
                  </a:lnTo>
                  <a:lnTo>
                    <a:pt x="5334" y="1045"/>
                  </a:lnTo>
                  <a:lnTo>
                    <a:pt x="5334" y="1045"/>
                  </a:lnTo>
                  <a:lnTo>
                    <a:pt x="5475" y="1045"/>
                  </a:lnTo>
                  <a:lnTo>
                    <a:pt x="5616" y="1073"/>
                  </a:lnTo>
                  <a:lnTo>
                    <a:pt x="5898" y="1214"/>
                  </a:lnTo>
                  <a:lnTo>
                    <a:pt x="6435" y="1525"/>
                  </a:lnTo>
                  <a:lnTo>
                    <a:pt x="6435" y="1525"/>
                  </a:lnTo>
                  <a:lnTo>
                    <a:pt x="6632" y="1638"/>
                  </a:lnTo>
                  <a:lnTo>
                    <a:pt x="6830" y="1694"/>
                  </a:lnTo>
                  <a:lnTo>
                    <a:pt x="7196" y="1779"/>
                  </a:lnTo>
                  <a:lnTo>
                    <a:pt x="7196" y="1779"/>
                  </a:lnTo>
                  <a:lnTo>
                    <a:pt x="7592" y="1892"/>
                  </a:lnTo>
                  <a:lnTo>
                    <a:pt x="7789" y="1948"/>
                  </a:lnTo>
                  <a:lnTo>
                    <a:pt x="7846" y="2004"/>
                  </a:lnTo>
                  <a:lnTo>
                    <a:pt x="7902" y="2033"/>
                  </a:lnTo>
                  <a:lnTo>
                    <a:pt x="7902" y="2033"/>
                  </a:lnTo>
                  <a:lnTo>
                    <a:pt x="7930" y="2117"/>
                  </a:lnTo>
                  <a:lnTo>
                    <a:pt x="7930" y="2230"/>
                  </a:lnTo>
                  <a:lnTo>
                    <a:pt x="7902" y="2484"/>
                  </a:lnTo>
                  <a:lnTo>
                    <a:pt x="7846" y="2964"/>
                  </a:lnTo>
                  <a:lnTo>
                    <a:pt x="7846" y="2964"/>
                  </a:lnTo>
                  <a:lnTo>
                    <a:pt x="7761" y="4516"/>
                  </a:lnTo>
                  <a:lnTo>
                    <a:pt x="7761" y="4516"/>
                  </a:lnTo>
                  <a:lnTo>
                    <a:pt x="7733" y="4939"/>
                  </a:lnTo>
                  <a:lnTo>
                    <a:pt x="7733" y="5165"/>
                  </a:lnTo>
                  <a:lnTo>
                    <a:pt x="7676" y="5391"/>
                  </a:lnTo>
                  <a:lnTo>
                    <a:pt x="7676" y="5391"/>
                  </a:lnTo>
                  <a:lnTo>
                    <a:pt x="7648" y="5617"/>
                  </a:lnTo>
                  <a:lnTo>
                    <a:pt x="7648" y="5814"/>
                  </a:lnTo>
                  <a:lnTo>
                    <a:pt x="7676" y="6012"/>
                  </a:lnTo>
                  <a:lnTo>
                    <a:pt x="7648" y="6237"/>
                  </a:lnTo>
                  <a:lnTo>
                    <a:pt x="7648" y="6237"/>
                  </a:lnTo>
                  <a:lnTo>
                    <a:pt x="7535" y="7874"/>
                  </a:lnTo>
                  <a:lnTo>
                    <a:pt x="7535" y="7874"/>
                  </a:lnTo>
                  <a:lnTo>
                    <a:pt x="7338" y="7705"/>
                  </a:lnTo>
                  <a:lnTo>
                    <a:pt x="7084" y="7394"/>
                  </a:lnTo>
                  <a:lnTo>
                    <a:pt x="6886" y="7084"/>
                  </a:lnTo>
                  <a:lnTo>
                    <a:pt x="6830" y="6971"/>
                  </a:lnTo>
                  <a:lnTo>
                    <a:pt x="6830" y="6943"/>
                  </a:lnTo>
                  <a:lnTo>
                    <a:pt x="6830" y="6915"/>
                  </a:lnTo>
                  <a:lnTo>
                    <a:pt x="6830" y="6915"/>
                  </a:lnTo>
                  <a:lnTo>
                    <a:pt x="6689" y="6971"/>
                  </a:lnTo>
                  <a:lnTo>
                    <a:pt x="6463" y="6999"/>
                  </a:lnTo>
                  <a:lnTo>
                    <a:pt x="6350" y="6999"/>
                  </a:lnTo>
                  <a:lnTo>
                    <a:pt x="6265" y="6999"/>
                  </a:lnTo>
                  <a:lnTo>
                    <a:pt x="6209" y="6943"/>
                  </a:lnTo>
                  <a:lnTo>
                    <a:pt x="6209" y="6886"/>
                  </a:lnTo>
                  <a:lnTo>
                    <a:pt x="6209" y="6886"/>
                  </a:lnTo>
                  <a:lnTo>
                    <a:pt x="6096" y="7028"/>
                  </a:lnTo>
                  <a:lnTo>
                    <a:pt x="6039" y="7056"/>
                  </a:lnTo>
                  <a:lnTo>
                    <a:pt x="6011" y="7056"/>
                  </a:lnTo>
                  <a:lnTo>
                    <a:pt x="5983" y="7028"/>
                  </a:lnTo>
                  <a:lnTo>
                    <a:pt x="5955" y="6999"/>
                  </a:lnTo>
                  <a:lnTo>
                    <a:pt x="5983" y="6830"/>
                  </a:lnTo>
                  <a:lnTo>
                    <a:pt x="5983" y="6830"/>
                  </a:lnTo>
                  <a:lnTo>
                    <a:pt x="6039" y="6632"/>
                  </a:lnTo>
                  <a:lnTo>
                    <a:pt x="6068" y="6491"/>
                  </a:lnTo>
                  <a:lnTo>
                    <a:pt x="6068" y="6435"/>
                  </a:lnTo>
                  <a:lnTo>
                    <a:pt x="6039" y="6378"/>
                  </a:lnTo>
                  <a:lnTo>
                    <a:pt x="5870" y="6181"/>
                  </a:lnTo>
                  <a:lnTo>
                    <a:pt x="5870" y="6181"/>
                  </a:lnTo>
                  <a:lnTo>
                    <a:pt x="5927" y="6153"/>
                  </a:lnTo>
                  <a:lnTo>
                    <a:pt x="5983" y="6153"/>
                  </a:lnTo>
                  <a:lnTo>
                    <a:pt x="6068" y="6153"/>
                  </a:lnTo>
                  <a:lnTo>
                    <a:pt x="6181" y="6181"/>
                  </a:lnTo>
                  <a:lnTo>
                    <a:pt x="6209" y="6153"/>
                  </a:lnTo>
                  <a:lnTo>
                    <a:pt x="6265" y="6096"/>
                  </a:lnTo>
                  <a:lnTo>
                    <a:pt x="6265" y="6096"/>
                  </a:lnTo>
                  <a:lnTo>
                    <a:pt x="6209" y="6153"/>
                  </a:lnTo>
                  <a:lnTo>
                    <a:pt x="6124" y="6153"/>
                  </a:lnTo>
                  <a:lnTo>
                    <a:pt x="6068" y="6153"/>
                  </a:lnTo>
                  <a:lnTo>
                    <a:pt x="5983" y="6096"/>
                  </a:lnTo>
                  <a:lnTo>
                    <a:pt x="5870" y="6012"/>
                  </a:lnTo>
                  <a:lnTo>
                    <a:pt x="5757" y="5899"/>
                  </a:lnTo>
                  <a:lnTo>
                    <a:pt x="5757" y="5899"/>
                  </a:lnTo>
                  <a:lnTo>
                    <a:pt x="5814" y="5842"/>
                  </a:lnTo>
                  <a:lnTo>
                    <a:pt x="5870" y="5842"/>
                  </a:lnTo>
                  <a:lnTo>
                    <a:pt x="5927" y="5842"/>
                  </a:lnTo>
                  <a:lnTo>
                    <a:pt x="5983" y="5842"/>
                  </a:lnTo>
                  <a:lnTo>
                    <a:pt x="6124" y="5899"/>
                  </a:lnTo>
                  <a:lnTo>
                    <a:pt x="6237" y="5927"/>
                  </a:lnTo>
                  <a:lnTo>
                    <a:pt x="6237" y="5927"/>
                  </a:lnTo>
                  <a:lnTo>
                    <a:pt x="6039" y="5842"/>
                  </a:lnTo>
                  <a:lnTo>
                    <a:pt x="5870" y="5701"/>
                  </a:lnTo>
                  <a:lnTo>
                    <a:pt x="5870" y="5701"/>
                  </a:lnTo>
                  <a:lnTo>
                    <a:pt x="5870" y="5701"/>
                  </a:lnTo>
                  <a:lnTo>
                    <a:pt x="5870" y="5673"/>
                  </a:lnTo>
                  <a:lnTo>
                    <a:pt x="5842" y="5588"/>
                  </a:lnTo>
                  <a:lnTo>
                    <a:pt x="5701" y="5363"/>
                  </a:lnTo>
                  <a:lnTo>
                    <a:pt x="5616" y="5221"/>
                  </a:lnTo>
                  <a:lnTo>
                    <a:pt x="5588" y="5080"/>
                  </a:lnTo>
                  <a:lnTo>
                    <a:pt x="5588" y="5024"/>
                  </a:lnTo>
                  <a:lnTo>
                    <a:pt x="5588" y="4996"/>
                  </a:lnTo>
                  <a:lnTo>
                    <a:pt x="5616" y="4939"/>
                  </a:lnTo>
                  <a:lnTo>
                    <a:pt x="5673" y="4911"/>
                  </a:lnTo>
                  <a:lnTo>
                    <a:pt x="5673" y="4911"/>
                  </a:lnTo>
                  <a:lnTo>
                    <a:pt x="5644" y="4939"/>
                  </a:lnTo>
                  <a:lnTo>
                    <a:pt x="5588" y="4911"/>
                  </a:lnTo>
                  <a:lnTo>
                    <a:pt x="5560" y="4911"/>
                  </a:lnTo>
                  <a:lnTo>
                    <a:pt x="5560" y="4883"/>
                  </a:lnTo>
                  <a:lnTo>
                    <a:pt x="5588" y="4798"/>
                  </a:lnTo>
                  <a:lnTo>
                    <a:pt x="5673" y="4770"/>
                  </a:lnTo>
                  <a:lnTo>
                    <a:pt x="5673" y="4770"/>
                  </a:lnTo>
                  <a:lnTo>
                    <a:pt x="5503" y="4770"/>
                  </a:lnTo>
                  <a:lnTo>
                    <a:pt x="5475" y="4770"/>
                  </a:lnTo>
                  <a:lnTo>
                    <a:pt x="5447" y="4770"/>
                  </a:lnTo>
                  <a:lnTo>
                    <a:pt x="5475" y="4685"/>
                  </a:lnTo>
                  <a:lnTo>
                    <a:pt x="5475" y="4629"/>
                  </a:lnTo>
                  <a:lnTo>
                    <a:pt x="5447" y="4516"/>
                  </a:lnTo>
                  <a:lnTo>
                    <a:pt x="5447" y="4516"/>
                  </a:lnTo>
                  <a:lnTo>
                    <a:pt x="5419" y="4544"/>
                  </a:lnTo>
                  <a:lnTo>
                    <a:pt x="5362" y="4544"/>
                  </a:lnTo>
                  <a:lnTo>
                    <a:pt x="5249" y="4460"/>
                  </a:lnTo>
                  <a:lnTo>
                    <a:pt x="4995" y="4262"/>
                  </a:lnTo>
                  <a:lnTo>
                    <a:pt x="4995" y="4262"/>
                  </a:lnTo>
                  <a:lnTo>
                    <a:pt x="4798" y="4177"/>
                  </a:lnTo>
                  <a:lnTo>
                    <a:pt x="4600" y="4093"/>
                  </a:lnTo>
                  <a:lnTo>
                    <a:pt x="4177" y="3923"/>
                  </a:lnTo>
                  <a:lnTo>
                    <a:pt x="4177" y="3923"/>
                  </a:lnTo>
                  <a:lnTo>
                    <a:pt x="3895" y="3811"/>
                  </a:lnTo>
                  <a:lnTo>
                    <a:pt x="3754" y="3754"/>
                  </a:lnTo>
                  <a:lnTo>
                    <a:pt x="3613" y="3698"/>
                  </a:lnTo>
                  <a:lnTo>
                    <a:pt x="3613" y="3698"/>
                  </a:lnTo>
                  <a:lnTo>
                    <a:pt x="3387" y="3698"/>
                  </a:lnTo>
                  <a:lnTo>
                    <a:pt x="3302" y="3669"/>
                  </a:lnTo>
                  <a:lnTo>
                    <a:pt x="3189" y="3641"/>
                  </a:lnTo>
                  <a:lnTo>
                    <a:pt x="3189" y="3641"/>
                  </a:lnTo>
                  <a:lnTo>
                    <a:pt x="2992" y="3557"/>
                  </a:lnTo>
                  <a:lnTo>
                    <a:pt x="2907" y="3472"/>
                  </a:lnTo>
                  <a:lnTo>
                    <a:pt x="2851" y="3415"/>
                  </a:lnTo>
                  <a:lnTo>
                    <a:pt x="2851" y="3359"/>
                  </a:lnTo>
                  <a:lnTo>
                    <a:pt x="2879" y="3303"/>
                  </a:lnTo>
                  <a:lnTo>
                    <a:pt x="2935" y="3246"/>
                  </a:lnTo>
                  <a:lnTo>
                    <a:pt x="3048" y="3218"/>
                  </a:lnTo>
                  <a:lnTo>
                    <a:pt x="3048" y="3218"/>
                  </a:lnTo>
                  <a:lnTo>
                    <a:pt x="2964" y="3218"/>
                  </a:lnTo>
                  <a:lnTo>
                    <a:pt x="2907" y="3218"/>
                  </a:lnTo>
                  <a:lnTo>
                    <a:pt x="2822" y="3246"/>
                  </a:lnTo>
                  <a:lnTo>
                    <a:pt x="2738" y="3246"/>
                  </a:lnTo>
                  <a:lnTo>
                    <a:pt x="2738" y="3246"/>
                  </a:lnTo>
                  <a:lnTo>
                    <a:pt x="2681" y="3246"/>
                  </a:lnTo>
                  <a:lnTo>
                    <a:pt x="2653" y="3218"/>
                  </a:lnTo>
                  <a:lnTo>
                    <a:pt x="2625" y="3190"/>
                  </a:lnTo>
                  <a:lnTo>
                    <a:pt x="2568" y="3161"/>
                  </a:lnTo>
                  <a:lnTo>
                    <a:pt x="2568" y="3161"/>
                  </a:lnTo>
                  <a:lnTo>
                    <a:pt x="2568" y="3218"/>
                  </a:lnTo>
                  <a:lnTo>
                    <a:pt x="2540" y="3218"/>
                  </a:lnTo>
                  <a:lnTo>
                    <a:pt x="2456" y="3218"/>
                  </a:lnTo>
                  <a:lnTo>
                    <a:pt x="2427" y="3161"/>
                  </a:lnTo>
                  <a:lnTo>
                    <a:pt x="2427" y="3133"/>
                  </a:lnTo>
                  <a:lnTo>
                    <a:pt x="2456" y="3105"/>
                  </a:lnTo>
                  <a:lnTo>
                    <a:pt x="2456" y="3105"/>
                  </a:lnTo>
                  <a:lnTo>
                    <a:pt x="2343" y="3105"/>
                  </a:lnTo>
                  <a:lnTo>
                    <a:pt x="2258" y="3077"/>
                  </a:lnTo>
                  <a:lnTo>
                    <a:pt x="2202" y="2992"/>
                  </a:lnTo>
                  <a:lnTo>
                    <a:pt x="2173" y="2908"/>
                  </a:lnTo>
                  <a:lnTo>
                    <a:pt x="2173" y="2908"/>
                  </a:lnTo>
                  <a:lnTo>
                    <a:pt x="2173" y="2964"/>
                  </a:lnTo>
                  <a:lnTo>
                    <a:pt x="2145" y="2964"/>
                  </a:lnTo>
                  <a:lnTo>
                    <a:pt x="2117" y="2936"/>
                  </a:lnTo>
                  <a:lnTo>
                    <a:pt x="2061" y="2795"/>
                  </a:lnTo>
                  <a:lnTo>
                    <a:pt x="2061" y="2795"/>
                  </a:lnTo>
                  <a:lnTo>
                    <a:pt x="2089" y="2654"/>
                  </a:lnTo>
                  <a:lnTo>
                    <a:pt x="2145" y="2541"/>
                  </a:lnTo>
                  <a:lnTo>
                    <a:pt x="2202" y="2428"/>
                  </a:lnTo>
                  <a:lnTo>
                    <a:pt x="2230" y="2315"/>
                  </a:lnTo>
                  <a:lnTo>
                    <a:pt x="2230" y="2315"/>
                  </a:lnTo>
                  <a:lnTo>
                    <a:pt x="2061" y="2569"/>
                  </a:lnTo>
                  <a:lnTo>
                    <a:pt x="1976" y="2710"/>
                  </a:lnTo>
                  <a:lnTo>
                    <a:pt x="1919" y="2766"/>
                  </a:lnTo>
                  <a:lnTo>
                    <a:pt x="1919" y="2766"/>
                  </a:lnTo>
                  <a:lnTo>
                    <a:pt x="1919" y="2823"/>
                  </a:lnTo>
                  <a:lnTo>
                    <a:pt x="1919" y="2908"/>
                  </a:lnTo>
                  <a:lnTo>
                    <a:pt x="1863" y="3049"/>
                  </a:lnTo>
                  <a:lnTo>
                    <a:pt x="1807" y="3161"/>
                  </a:lnTo>
                  <a:lnTo>
                    <a:pt x="1694" y="3274"/>
                  </a:lnTo>
                  <a:lnTo>
                    <a:pt x="1609" y="3359"/>
                  </a:lnTo>
                  <a:lnTo>
                    <a:pt x="1524" y="3359"/>
                  </a:lnTo>
                  <a:lnTo>
                    <a:pt x="1468" y="3331"/>
                  </a:lnTo>
                  <a:lnTo>
                    <a:pt x="1411" y="3303"/>
                  </a:lnTo>
                  <a:lnTo>
                    <a:pt x="1355" y="3246"/>
                  </a:lnTo>
                  <a:lnTo>
                    <a:pt x="1355" y="3246"/>
                  </a:lnTo>
                  <a:lnTo>
                    <a:pt x="1327" y="3190"/>
                  </a:lnTo>
                  <a:lnTo>
                    <a:pt x="1299" y="3133"/>
                  </a:lnTo>
                  <a:lnTo>
                    <a:pt x="1327" y="3049"/>
                  </a:lnTo>
                  <a:lnTo>
                    <a:pt x="1383" y="2964"/>
                  </a:lnTo>
                  <a:lnTo>
                    <a:pt x="1411" y="2908"/>
                  </a:lnTo>
                  <a:lnTo>
                    <a:pt x="1411" y="2908"/>
                  </a:lnTo>
                  <a:lnTo>
                    <a:pt x="1411" y="2795"/>
                  </a:lnTo>
                  <a:lnTo>
                    <a:pt x="1383" y="2710"/>
                  </a:lnTo>
                  <a:lnTo>
                    <a:pt x="1242" y="2597"/>
                  </a:lnTo>
                  <a:lnTo>
                    <a:pt x="1242" y="2597"/>
                  </a:lnTo>
                  <a:lnTo>
                    <a:pt x="1073" y="2456"/>
                  </a:lnTo>
                  <a:lnTo>
                    <a:pt x="875" y="2315"/>
                  </a:lnTo>
                  <a:lnTo>
                    <a:pt x="819" y="2230"/>
                  </a:lnTo>
                  <a:lnTo>
                    <a:pt x="791" y="2174"/>
                  </a:lnTo>
                  <a:lnTo>
                    <a:pt x="847" y="2117"/>
                  </a:lnTo>
                  <a:lnTo>
                    <a:pt x="988" y="2089"/>
                  </a:lnTo>
                  <a:lnTo>
                    <a:pt x="988" y="2089"/>
                  </a:lnTo>
                  <a:lnTo>
                    <a:pt x="1073" y="2089"/>
                  </a:lnTo>
                  <a:lnTo>
                    <a:pt x="1158" y="2117"/>
                  </a:lnTo>
                  <a:lnTo>
                    <a:pt x="1242" y="2146"/>
                  </a:lnTo>
                  <a:lnTo>
                    <a:pt x="1327" y="2146"/>
                  </a:lnTo>
                  <a:lnTo>
                    <a:pt x="1327" y="2146"/>
                  </a:lnTo>
                  <a:lnTo>
                    <a:pt x="1383" y="2089"/>
                  </a:lnTo>
                  <a:lnTo>
                    <a:pt x="1440" y="2033"/>
                  </a:lnTo>
                  <a:lnTo>
                    <a:pt x="1496" y="1976"/>
                  </a:lnTo>
                  <a:lnTo>
                    <a:pt x="1553" y="1948"/>
                  </a:lnTo>
                  <a:lnTo>
                    <a:pt x="1553" y="1948"/>
                  </a:lnTo>
                  <a:lnTo>
                    <a:pt x="1665" y="1892"/>
                  </a:lnTo>
                  <a:lnTo>
                    <a:pt x="1778" y="1892"/>
                  </a:lnTo>
                  <a:lnTo>
                    <a:pt x="1807" y="1920"/>
                  </a:lnTo>
                  <a:lnTo>
                    <a:pt x="1835" y="1948"/>
                  </a:lnTo>
                  <a:lnTo>
                    <a:pt x="1863" y="2004"/>
                  </a:lnTo>
                  <a:lnTo>
                    <a:pt x="1835" y="2089"/>
                  </a:lnTo>
                  <a:lnTo>
                    <a:pt x="1835" y="2089"/>
                  </a:lnTo>
                  <a:lnTo>
                    <a:pt x="1863" y="1976"/>
                  </a:lnTo>
                  <a:lnTo>
                    <a:pt x="1863" y="1920"/>
                  </a:lnTo>
                  <a:lnTo>
                    <a:pt x="1919" y="1920"/>
                  </a:lnTo>
                  <a:lnTo>
                    <a:pt x="1948" y="1976"/>
                  </a:lnTo>
                  <a:lnTo>
                    <a:pt x="1948" y="1976"/>
                  </a:lnTo>
                  <a:lnTo>
                    <a:pt x="2004" y="1976"/>
                  </a:lnTo>
                  <a:lnTo>
                    <a:pt x="2032" y="1976"/>
                  </a:lnTo>
                  <a:lnTo>
                    <a:pt x="2061" y="2004"/>
                  </a:lnTo>
                  <a:lnTo>
                    <a:pt x="2089" y="2033"/>
                  </a:lnTo>
                  <a:lnTo>
                    <a:pt x="2089" y="2033"/>
                  </a:lnTo>
                  <a:lnTo>
                    <a:pt x="2089" y="1976"/>
                  </a:lnTo>
                  <a:lnTo>
                    <a:pt x="2117" y="1976"/>
                  </a:lnTo>
                  <a:lnTo>
                    <a:pt x="2173" y="2061"/>
                  </a:lnTo>
                  <a:lnTo>
                    <a:pt x="2173" y="2061"/>
                  </a:lnTo>
                  <a:lnTo>
                    <a:pt x="2202" y="1948"/>
                  </a:lnTo>
                  <a:lnTo>
                    <a:pt x="2145" y="1835"/>
                  </a:lnTo>
                  <a:lnTo>
                    <a:pt x="2145" y="1835"/>
                  </a:lnTo>
                  <a:lnTo>
                    <a:pt x="2286" y="1863"/>
                  </a:lnTo>
                  <a:lnTo>
                    <a:pt x="2286" y="1835"/>
                  </a:lnTo>
                  <a:lnTo>
                    <a:pt x="2286" y="1835"/>
                  </a:lnTo>
                  <a:lnTo>
                    <a:pt x="2286" y="1751"/>
                  </a:lnTo>
                  <a:lnTo>
                    <a:pt x="2286" y="1722"/>
                  </a:lnTo>
                  <a:lnTo>
                    <a:pt x="2315" y="1694"/>
                  </a:lnTo>
                  <a:lnTo>
                    <a:pt x="2315" y="1694"/>
                  </a:lnTo>
                  <a:lnTo>
                    <a:pt x="2258" y="1722"/>
                  </a:lnTo>
                  <a:lnTo>
                    <a:pt x="2230" y="1694"/>
                  </a:lnTo>
                  <a:lnTo>
                    <a:pt x="2315" y="1553"/>
                  </a:lnTo>
                  <a:lnTo>
                    <a:pt x="2315" y="1553"/>
                  </a:lnTo>
                  <a:lnTo>
                    <a:pt x="2061" y="1609"/>
                  </a:lnTo>
                  <a:lnTo>
                    <a:pt x="1835" y="1638"/>
                  </a:lnTo>
                  <a:lnTo>
                    <a:pt x="1609" y="1694"/>
                  </a:lnTo>
                  <a:lnTo>
                    <a:pt x="1383" y="1694"/>
                  </a:lnTo>
                  <a:lnTo>
                    <a:pt x="1383" y="1694"/>
                  </a:lnTo>
                  <a:lnTo>
                    <a:pt x="1214" y="1694"/>
                  </a:lnTo>
                  <a:lnTo>
                    <a:pt x="1016" y="1666"/>
                  </a:lnTo>
                  <a:lnTo>
                    <a:pt x="904" y="1638"/>
                  </a:lnTo>
                  <a:lnTo>
                    <a:pt x="847" y="1581"/>
                  </a:lnTo>
                  <a:lnTo>
                    <a:pt x="819" y="1525"/>
                  </a:lnTo>
                  <a:lnTo>
                    <a:pt x="847" y="1468"/>
                  </a:lnTo>
                  <a:lnTo>
                    <a:pt x="847" y="1468"/>
                  </a:lnTo>
                  <a:lnTo>
                    <a:pt x="791" y="1412"/>
                  </a:lnTo>
                  <a:lnTo>
                    <a:pt x="734" y="1327"/>
                  </a:lnTo>
                  <a:lnTo>
                    <a:pt x="678" y="1158"/>
                  </a:lnTo>
                  <a:lnTo>
                    <a:pt x="678" y="1158"/>
                  </a:lnTo>
                  <a:lnTo>
                    <a:pt x="678" y="1101"/>
                  </a:lnTo>
                  <a:lnTo>
                    <a:pt x="650" y="1101"/>
                  </a:lnTo>
                  <a:lnTo>
                    <a:pt x="621" y="1073"/>
                  </a:lnTo>
                  <a:lnTo>
                    <a:pt x="621" y="1017"/>
                  </a:lnTo>
                  <a:lnTo>
                    <a:pt x="621" y="1017"/>
                  </a:lnTo>
                  <a:lnTo>
                    <a:pt x="565" y="1073"/>
                  </a:lnTo>
                  <a:lnTo>
                    <a:pt x="537" y="1073"/>
                  </a:lnTo>
                  <a:lnTo>
                    <a:pt x="424" y="1017"/>
                  </a:lnTo>
                  <a:lnTo>
                    <a:pt x="311" y="960"/>
                  </a:lnTo>
                  <a:lnTo>
                    <a:pt x="255" y="932"/>
                  </a:lnTo>
                  <a:lnTo>
                    <a:pt x="198" y="904"/>
                  </a:lnTo>
                  <a:lnTo>
                    <a:pt x="198" y="904"/>
                  </a:lnTo>
                  <a:lnTo>
                    <a:pt x="226" y="960"/>
                  </a:lnTo>
                  <a:lnTo>
                    <a:pt x="226" y="989"/>
                  </a:lnTo>
                  <a:lnTo>
                    <a:pt x="142" y="1017"/>
                  </a:lnTo>
                  <a:lnTo>
                    <a:pt x="29" y="989"/>
                  </a:lnTo>
                  <a:lnTo>
                    <a:pt x="1" y="960"/>
                  </a:lnTo>
                  <a:lnTo>
                    <a:pt x="1" y="904"/>
                  </a:lnTo>
                  <a:lnTo>
                    <a:pt x="1" y="904"/>
                  </a:lnTo>
                  <a:lnTo>
                    <a:pt x="1" y="819"/>
                  </a:lnTo>
                  <a:lnTo>
                    <a:pt x="85" y="735"/>
                  </a:lnTo>
                  <a:lnTo>
                    <a:pt x="142" y="650"/>
                  </a:lnTo>
                  <a:lnTo>
                    <a:pt x="198" y="565"/>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16"/>
            <p:cNvSpPr/>
            <p:nvPr/>
          </p:nvSpPr>
          <p:spPr>
            <a:xfrm>
              <a:off x="6210050" y="2865225"/>
              <a:ext cx="198275" cy="196875"/>
            </a:xfrm>
            <a:custGeom>
              <a:avLst/>
              <a:gdLst/>
              <a:ahLst/>
              <a:cxnLst/>
              <a:rect l="l" t="t" r="r" b="b"/>
              <a:pathLst>
                <a:path w="7931" h="7875" fill="none" extrusionOk="0">
                  <a:moveTo>
                    <a:pt x="198" y="565"/>
                  </a:moveTo>
                  <a:lnTo>
                    <a:pt x="198" y="565"/>
                  </a:lnTo>
                  <a:lnTo>
                    <a:pt x="170" y="481"/>
                  </a:lnTo>
                  <a:lnTo>
                    <a:pt x="170" y="396"/>
                  </a:lnTo>
                  <a:lnTo>
                    <a:pt x="226" y="368"/>
                  </a:lnTo>
                  <a:lnTo>
                    <a:pt x="339" y="368"/>
                  </a:lnTo>
                  <a:lnTo>
                    <a:pt x="339" y="368"/>
                  </a:lnTo>
                  <a:lnTo>
                    <a:pt x="508" y="340"/>
                  </a:lnTo>
                  <a:lnTo>
                    <a:pt x="650" y="283"/>
                  </a:lnTo>
                  <a:lnTo>
                    <a:pt x="650" y="283"/>
                  </a:lnTo>
                  <a:lnTo>
                    <a:pt x="791" y="198"/>
                  </a:lnTo>
                  <a:lnTo>
                    <a:pt x="904" y="86"/>
                  </a:lnTo>
                  <a:lnTo>
                    <a:pt x="1045" y="29"/>
                  </a:lnTo>
                  <a:lnTo>
                    <a:pt x="1186" y="1"/>
                  </a:lnTo>
                  <a:lnTo>
                    <a:pt x="1186" y="1"/>
                  </a:lnTo>
                  <a:lnTo>
                    <a:pt x="1355" y="1"/>
                  </a:lnTo>
                  <a:lnTo>
                    <a:pt x="1496" y="86"/>
                  </a:lnTo>
                  <a:lnTo>
                    <a:pt x="1750" y="255"/>
                  </a:lnTo>
                  <a:lnTo>
                    <a:pt x="1750" y="255"/>
                  </a:lnTo>
                  <a:lnTo>
                    <a:pt x="1948" y="311"/>
                  </a:lnTo>
                  <a:lnTo>
                    <a:pt x="2145" y="311"/>
                  </a:lnTo>
                  <a:lnTo>
                    <a:pt x="2315" y="368"/>
                  </a:lnTo>
                  <a:lnTo>
                    <a:pt x="2399" y="396"/>
                  </a:lnTo>
                  <a:lnTo>
                    <a:pt x="2484" y="424"/>
                  </a:lnTo>
                  <a:lnTo>
                    <a:pt x="2484" y="424"/>
                  </a:lnTo>
                  <a:lnTo>
                    <a:pt x="2427" y="481"/>
                  </a:lnTo>
                  <a:lnTo>
                    <a:pt x="2427" y="537"/>
                  </a:lnTo>
                  <a:lnTo>
                    <a:pt x="2427" y="565"/>
                  </a:lnTo>
                  <a:lnTo>
                    <a:pt x="2456" y="622"/>
                  </a:lnTo>
                  <a:lnTo>
                    <a:pt x="2512" y="706"/>
                  </a:lnTo>
                  <a:lnTo>
                    <a:pt x="2540" y="735"/>
                  </a:lnTo>
                  <a:lnTo>
                    <a:pt x="2540" y="791"/>
                  </a:lnTo>
                  <a:lnTo>
                    <a:pt x="2540" y="791"/>
                  </a:lnTo>
                  <a:lnTo>
                    <a:pt x="2512" y="989"/>
                  </a:lnTo>
                  <a:lnTo>
                    <a:pt x="2484" y="1186"/>
                  </a:lnTo>
                  <a:lnTo>
                    <a:pt x="2484" y="1186"/>
                  </a:lnTo>
                  <a:lnTo>
                    <a:pt x="2456" y="1468"/>
                  </a:lnTo>
                  <a:lnTo>
                    <a:pt x="2484" y="1722"/>
                  </a:lnTo>
                  <a:lnTo>
                    <a:pt x="2568" y="1976"/>
                  </a:lnTo>
                  <a:lnTo>
                    <a:pt x="2681" y="2230"/>
                  </a:lnTo>
                  <a:lnTo>
                    <a:pt x="2681" y="2230"/>
                  </a:lnTo>
                  <a:lnTo>
                    <a:pt x="2710" y="2033"/>
                  </a:lnTo>
                  <a:lnTo>
                    <a:pt x="2766" y="1920"/>
                  </a:lnTo>
                  <a:lnTo>
                    <a:pt x="2794" y="1892"/>
                  </a:lnTo>
                  <a:lnTo>
                    <a:pt x="2822" y="1920"/>
                  </a:lnTo>
                  <a:lnTo>
                    <a:pt x="2822" y="1920"/>
                  </a:lnTo>
                  <a:lnTo>
                    <a:pt x="2879" y="2004"/>
                  </a:lnTo>
                  <a:lnTo>
                    <a:pt x="2907" y="2174"/>
                  </a:lnTo>
                  <a:lnTo>
                    <a:pt x="2935" y="2343"/>
                  </a:lnTo>
                  <a:lnTo>
                    <a:pt x="2992" y="2456"/>
                  </a:lnTo>
                  <a:lnTo>
                    <a:pt x="2992" y="2456"/>
                  </a:lnTo>
                  <a:lnTo>
                    <a:pt x="3076" y="2569"/>
                  </a:lnTo>
                  <a:lnTo>
                    <a:pt x="3161" y="2654"/>
                  </a:lnTo>
                  <a:lnTo>
                    <a:pt x="3218" y="2682"/>
                  </a:lnTo>
                  <a:lnTo>
                    <a:pt x="3302" y="2682"/>
                  </a:lnTo>
                  <a:lnTo>
                    <a:pt x="3387" y="2682"/>
                  </a:lnTo>
                  <a:lnTo>
                    <a:pt x="3472" y="2625"/>
                  </a:lnTo>
                  <a:lnTo>
                    <a:pt x="3669" y="2484"/>
                  </a:lnTo>
                  <a:lnTo>
                    <a:pt x="3669" y="2484"/>
                  </a:lnTo>
                  <a:lnTo>
                    <a:pt x="3810" y="2315"/>
                  </a:lnTo>
                  <a:lnTo>
                    <a:pt x="3951" y="2117"/>
                  </a:lnTo>
                  <a:lnTo>
                    <a:pt x="3951" y="2117"/>
                  </a:lnTo>
                  <a:lnTo>
                    <a:pt x="4092" y="1948"/>
                  </a:lnTo>
                  <a:lnTo>
                    <a:pt x="4205" y="1751"/>
                  </a:lnTo>
                  <a:lnTo>
                    <a:pt x="4205" y="1751"/>
                  </a:lnTo>
                  <a:lnTo>
                    <a:pt x="4290" y="1722"/>
                  </a:lnTo>
                  <a:lnTo>
                    <a:pt x="4375" y="1666"/>
                  </a:lnTo>
                  <a:lnTo>
                    <a:pt x="4544" y="1638"/>
                  </a:lnTo>
                  <a:lnTo>
                    <a:pt x="4713" y="1581"/>
                  </a:lnTo>
                  <a:lnTo>
                    <a:pt x="4798" y="1525"/>
                  </a:lnTo>
                  <a:lnTo>
                    <a:pt x="4882" y="1468"/>
                  </a:lnTo>
                  <a:lnTo>
                    <a:pt x="4882" y="1468"/>
                  </a:lnTo>
                  <a:lnTo>
                    <a:pt x="4882" y="1355"/>
                  </a:lnTo>
                  <a:lnTo>
                    <a:pt x="4911" y="1271"/>
                  </a:lnTo>
                  <a:lnTo>
                    <a:pt x="4939" y="1214"/>
                  </a:lnTo>
                  <a:lnTo>
                    <a:pt x="4939" y="1214"/>
                  </a:lnTo>
                  <a:lnTo>
                    <a:pt x="5024" y="1158"/>
                  </a:lnTo>
                  <a:lnTo>
                    <a:pt x="5136" y="1101"/>
                  </a:lnTo>
                  <a:lnTo>
                    <a:pt x="5249" y="1045"/>
                  </a:lnTo>
                  <a:lnTo>
                    <a:pt x="5334" y="1045"/>
                  </a:lnTo>
                  <a:lnTo>
                    <a:pt x="5334" y="1045"/>
                  </a:lnTo>
                  <a:lnTo>
                    <a:pt x="5475" y="1045"/>
                  </a:lnTo>
                  <a:lnTo>
                    <a:pt x="5616" y="1073"/>
                  </a:lnTo>
                  <a:lnTo>
                    <a:pt x="5898" y="1214"/>
                  </a:lnTo>
                  <a:lnTo>
                    <a:pt x="6435" y="1525"/>
                  </a:lnTo>
                  <a:lnTo>
                    <a:pt x="6435" y="1525"/>
                  </a:lnTo>
                  <a:lnTo>
                    <a:pt x="6632" y="1638"/>
                  </a:lnTo>
                  <a:lnTo>
                    <a:pt x="6830" y="1694"/>
                  </a:lnTo>
                  <a:lnTo>
                    <a:pt x="7196" y="1779"/>
                  </a:lnTo>
                  <a:lnTo>
                    <a:pt x="7196" y="1779"/>
                  </a:lnTo>
                  <a:lnTo>
                    <a:pt x="7592" y="1892"/>
                  </a:lnTo>
                  <a:lnTo>
                    <a:pt x="7789" y="1948"/>
                  </a:lnTo>
                  <a:lnTo>
                    <a:pt x="7846" y="2004"/>
                  </a:lnTo>
                  <a:lnTo>
                    <a:pt x="7902" y="2033"/>
                  </a:lnTo>
                  <a:lnTo>
                    <a:pt x="7902" y="2033"/>
                  </a:lnTo>
                  <a:lnTo>
                    <a:pt x="7930" y="2117"/>
                  </a:lnTo>
                  <a:lnTo>
                    <a:pt x="7930" y="2230"/>
                  </a:lnTo>
                  <a:lnTo>
                    <a:pt x="7902" y="2484"/>
                  </a:lnTo>
                  <a:lnTo>
                    <a:pt x="7846" y="2964"/>
                  </a:lnTo>
                  <a:lnTo>
                    <a:pt x="7846" y="2964"/>
                  </a:lnTo>
                  <a:lnTo>
                    <a:pt x="7761" y="4516"/>
                  </a:lnTo>
                  <a:lnTo>
                    <a:pt x="7761" y="4516"/>
                  </a:lnTo>
                  <a:lnTo>
                    <a:pt x="7733" y="4939"/>
                  </a:lnTo>
                  <a:lnTo>
                    <a:pt x="7733" y="5165"/>
                  </a:lnTo>
                  <a:lnTo>
                    <a:pt x="7676" y="5391"/>
                  </a:lnTo>
                  <a:lnTo>
                    <a:pt x="7676" y="5391"/>
                  </a:lnTo>
                  <a:lnTo>
                    <a:pt x="7648" y="5617"/>
                  </a:lnTo>
                  <a:lnTo>
                    <a:pt x="7648" y="5814"/>
                  </a:lnTo>
                  <a:lnTo>
                    <a:pt x="7676" y="6012"/>
                  </a:lnTo>
                  <a:lnTo>
                    <a:pt x="7648" y="6237"/>
                  </a:lnTo>
                  <a:lnTo>
                    <a:pt x="7648" y="6237"/>
                  </a:lnTo>
                  <a:lnTo>
                    <a:pt x="7535" y="7874"/>
                  </a:lnTo>
                  <a:lnTo>
                    <a:pt x="7535" y="7874"/>
                  </a:lnTo>
                  <a:lnTo>
                    <a:pt x="7338" y="7705"/>
                  </a:lnTo>
                  <a:lnTo>
                    <a:pt x="7084" y="7394"/>
                  </a:lnTo>
                  <a:lnTo>
                    <a:pt x="6886" y="7084"/>
                  </a:lnTo>
                  <a:lnTo>
                    <a:pt x="6830" y="6971"/>
                  </a:lnTo>
                  <a:lnTo>
                    <a:pt x="6830" y="6943"/>
                  </a:lnTo>
                  <a:lnTo>
                    <a:pt x="6830" y="6915"/>
                  </a:lnTo>
                  <a:lnTo>
                    <a:pt x="6830" y="6915"/>
                  </a:lnTo>
                  <a:lnTo>
                    <a:pt x="6689" y="6971"/>
                  </a:lnTo>
                  <a:lnTo>
                    <a:pt x="6463" y="6999"/>
                  </a:lnTo>
                  <a:lnTo>
                    <a:pt x="6350" y="6999"/>
                  </a:lnTo>
                  <a:lnTo>
                    <a:pt x="6265" y="6999"/>
                  </a:lnTo>
                  <a:lnTo>
                    <a:pt x="6209" y="6943"/>
                  </a:lnTo>
                  <a:lnTo>
                    <a:pt x="6209" y="6886"/>
                  </a:lnTo>
                  <a:lnTo>
                    <a:pt x="6209" y="6886"/>
                  </a:lnTo>
                  <a:lnTo>
                    <a:pt x="6096" y="7028"/>
                  </a:lnTo>
                  <a:lnTo>
                    <a:pt x="6039" y="7056"/>
                  </a:lnTo>
                  <a:lnTo>
                    <a:pt x="6011" y="7056"/>
                  </a:lnTo>
                  <a:lnTo>
                    <a:pt x="5983" y="7028"/>
                  </a:lnTo>
                  <a:lnTo>
                    <a:pt x="5955" y="6999"/>
                  </a:lnTo>
                  <a:lnTo>
                    <a:pt x="5983" y="6830"/>
                  </a:lnTo>
                  <a:lnTo>
                    <a:pt x="5983" y="6830"/>
                  </a:lnTo>
                  <a:lnTo>
                    <a:pt x="6039" y="6632"/>
                  </a:lnTo>
                  <a:lnTo>
                    <a:pt x="6068" y="6491"/>
                  </a:lnTo>
                  <a:lnTo>
                    <a:pt x="6068" y="6435"/>
                  </a:lnTo>
                  <a:lnTo>
                    <a:pt x="6039" y="6378"/>
                  </a:lnTo>
                  <a:lnTo>
                    <a:pt x="5870" y="6181"/>
                  </a:lnTo>
                  <a:lnTo>
                    <a:pt x="5870" y="6181"/>
                  </a:lnTo>
                  <a:lnTo>
                    <a:pt x="5927" y="6153"/>
                  </a:lnTo>
                  <a:lnTo>
                    <a:pt x="5983" y="6153"/>
                  </a:lnTo>
                  <a:lnTo>
                    <a:pt x="6068" y="6153"/>
                  </a:lnTo>
                  <a:lnTo>
                    <a:pt x="6181" y="6181"/>
                  </a:lnTo>
                  <a:lnTo>
                    <a:pt x="6209" y="6153"/>
                  </a:lnTo>
                  <a:lnTo>
                    <a:pt x="6265" y="6096"/>
                  </a:lnTo>
                  <a:lnTo>
                    <a:pt x="6265" y="6096"/>
                  </a:lnTo>
                  <a:lnTo>
                    <a:pt x="6209" y="6153"/>
                  </a:lnTo>
                  <a:lnTo>
                    <a:pt x="6124" y="6153"/>
                  </a:lnTo>
                  <a:lnTo>
                    <a:pt x="6068" y="6153"/>
                  </a:lnTo>
                  <a:lnTo>
                    <a:pt x="5983" y="6096"/>
                  </a:lnTo>
                  <a:lnTo>
                    <a:pt x="5870" y="6012"/>
                  </a:lnTo>
                  <a:lnTo>
                    <a:pt x="5757" y="5899"/>
                  </a:lnTo>
                  <a:lnTo>
                    <a:pt x="5757" y="5899"/>
                  </a:lnTo>
                  <a:lnTo>
                    <a:pt x="5814" y="5842"/>
                  </a:lnTo>
                  <a:lnTo>
                    <a:pt x="5870" y="5842"/>
                  </a:lnTo>
                  <a:lnTo>
                    <a:pt x="5927" y="5842"/>
                  </a:lnTo>
                  <a:lnTo>
                    <a:pt x="5983" y="5842"/>
                  </a:lnTo>
                  <a:lnTo>
                    <a:pt x="6124" y="5899"/>
                  </a:lnTo>
                  <a:lnTo>
                    <a:pt x="6237" y="5927"/>
                  </a:lnTo>
                  <a:lnTo>
                    <a:pt x="6237" y="5927"/>
                  </a:lnTo>
                  <a:lnTo>
                    <a:pt x="6039" y="5842"/>
                  </a:lnTo>
                  <a:lnTo>
                    <a:pt x="5870" y="5701"/>
                  </a:lnTo>
                  <a:lnTo>
                    <a:pt x="5870" y="5701"/>
                  </a:lnTo>
                  <a:lnTo>
                    <a:pt x="5870" y="5701"/>
                  </a:lnTo>
                  <a:lnTo>
                    <a:pt x="5870" y="5673"/>
                  </a:lnTo>
                  <a:lnTo>
                    <a:pt x="5842" y="5588"/>
                  </a:lnTo>
                  <a:lnTo>
                    <a:pt x="5701" y="5363"/>
                  </a:lnTo>
                  <a:lnTo>
                    <a:pt x="5616" y="5221"/>
                  </a:lnTo>
                  <a:lnTo>
                    <a:pt x="5588" y="5080"/>
                  </a:lnTo>
                  <a:lnTo>
                    <a:pt x="5588" y="5024"/>
                  </a:lnTo>
                  <a:lnTo>
                    <a:pt x="5588" y="4996"/>
                  </a:lnTo>
                  <a:lnTo>
                    <a:pt x="5616" y="4939"/>
                  </a:lnTo>
                  <a:lnTo>
                    <a:pt x="5673" y="4911"/>
                  </a:lnTo>
                  <a:lnTo>
                    <a:pt x="5673" y="4911"/>
                  </a:lnTo>
                  <a:lnTo>
                    <a:pt x="5644" y="4939"/>
                  </a:lnTo>
                  <a:lnTo>
                    <a:pt x="5588" y="4911"/>
                  </a:lnTo>
                  <a:lnTo>
                    <a:pt x="5560" y="4911"/>
                  </a:lnTo>
                  <a:lnTo>
                    <a:pt x="5560" y="4883"/>
                  </a:lnTo>
                  <a:lnTo>
                    <a:pt x="5588" y="4798"/>
                  </a:lnTo>
                  <a:lnTo>
                    <a:pt x="5673" y="4770"/>
                  </a:lnTo>
                  <a:lnTo>
                    <a:pt x="5673" y="4770"/>
                  </a:lnTo>
                  <a:lnTo>
                    <a:pt x="5503" y="4770"/>
                  </a:lnTo>
                  <a:lnTo>
                    <a:pt x="5475" y="4770"/>
                  </a:lnTo>
                  <a:lnTo>
                    <a:pt x="5447" y="4770"/>
                  </a:lnTo>
                  <a:lnTo>
                    <a:pt x="5475" y="4685"/>
                  </a:lnTo>
                  <a:lnTo>
                    <a:pt x="5475" y="4629"/>
                  </a:lnTo>
                  <a:lnTo>
                    <a:pt x="5447" y="4516"/>
                  </a:lnTo>
                  <a:lnTo>
                    <a:pt x="5447" y="4516"/>
                  </a:lnTo>
                  <a:lnTo>
                    <a:pt x="5419" y="4544"/>
                  </a:lnTo>
                  <a:lnTo>
                    <a:pt x="5362" y="4544"/>
                  </a:lnTo>
                  <a:lnTo>
                    <a:pt x="5249" y="4460"/>
                  </a:lnTo>
                  <a:lnTo>
                    <a:pt x="4995" y="4262"/>
                  </a:lnTo>
                  <a:lnTo>
                    <a:pt x="4995" y="4262"/>
                  </a:lnTo>
                  <a:lnTo>
                    <a:pt x="4798" y="4177"/>
                  </a:lnTo>
                  <a:lnTo>
                    <a:pt x="4600" y="4093"/>
                  </a:lnTo>
                  <a:lnTo>
                    <a:pt x="4177" y="3923"/>
                  </a:lnTo>
                  <a:lnTo>
                    <a:pt x="4177" y="3923"/>
                  </a:lnTo>
                  <a:lnTo>
                    <a:pt x="3895" y="3811"/>
                  </a:lnTo>
                  <a:lnTo>
                    <a:pt x="3754" y="3754"/>
                  </a:lnTo>
                  <a:lnTo>
                    <a:pt x="3613" y="3698"/>
                  </a:lnTo>
                  <a:lnTo>
                    <a:pt x="3613" y="3698"/>
                  </a:lnTo>
                  <a:lnTo>
                    <a:pt x="3387" y="3698"/>
                  </a:lnTo>
                  <a:lnTo>
                    <a:pt x="3302" y="3669"/>
                  </a:lnTo>
                  <a:lnTo>
                    <a:pt x="3189" y="3641"/>
                  </a:lnTo>
                  <a:lnTo>
                    <a:pt x="3189" y="3641"/>
                  </a:lnTo>
                  <a:lnTo>
                    <a:pt x="2992" y="3557"/>
                  </a:lnTo>
                  <a:lnTo>
                    <a:pt x="2907" y="3472"/>
                  </a:lnTo>
                  <a:lnTo>
                    <a:pt x="2851" y="3415"/>
                  </a:lnTo>
                  <a:lnTo>
                    <a:pt x="2851" y="3359"/>
                  </a:lnTo>
                  <a:lnTo>
                    <a:pt x="2879" y="3303"/>
                  </a:lnTo>
                  <a:lnTo>
                    <a:pt x="2935" y="3246"/>
                  </a:lnTo>
                  <a:lnTo>
                    <a:pt x="3048" y="3218"/>
                  </a:lnTo>
                  <a:lnTo>
                    <a:pt x="3048" y="3218"/>
                  </a:lnTo>
                  <a:lnTo>
                    <a:pt x="2964" y="3218"/>
                  </a:lnTo>
                  <a:lnTo>
                    <a:pt x="2907" y="3218"/>
                  </a:lnTo>
                  <a:lnTo>
                    <a:pt x="2822" y="3246"/>
                  </a:lnTo>
                  <a:lnTo>
                    <a:pt x="2738" y="3246"/>
                  </a:lnTo>
                  <a:lnTo>
                    <a:pt x="2738" y="3246"/>
                  </a:lnTo>
                  <a:lnTo>
                    <a:pt x="2681" y="3246"/>
                  </a:lnTo>
                  <a:lnTo>
                    <a:pt x="2653" y="3218"/>
                  </a:lnTo>
                  <a:lnTo>
                    <a:pt x="2625" y="3190"/>
                  </a:lnTo>
                  <a:lnTo>
                    <a:pt x="2568" y="3161"/>
                  </a:lnTo>
                  <a:lnTo>
                    <a:pt x="2568" y="3161"/>
                  </a:lnTo>
                  <a:lnTo>
                    <a:pt x="2568" y="3218"/>
                  </a:lnTo>
                  <a:lnTo>
                    <a:pt x="2540" y="3218"/>
                  </a:lnTo>
                  <a:lnTo>
                    <a:pt x="2456" y="3218"/>
                  </a:lnTo>
                  <a:lnTo>
                    <a:pt x="2427" y="3161"/>
                  </a:lnTo>
                  <a:lnTo>
                    <a:pt x="2427" y="3133"/>
                  </a:lnTo>
                  <a:lnTo>
                    <a:pt x="2456" y="3105"/>
                  </a:lnTo>
                  <a:lnTo>
                    <a:pt x="2456" y="3105"/>
                  </a:lnTo>
                  <a:lnTo>
                    <a:pt x="2343" y="3105"/>
                  </a:lnTo>
                  <a:lnTo>
                    <a:pt x="2258" y="3077"/>
                  </a:lnTo>
                  <a:lnTo>
                    <a:pt x="2202" y="2992"/>
                  </a:lnTo>
                  <a:lnTo>
                    <a:pt x="2173" y="2908"/>
                  </a:lnTo>
                  <a:lnTo>
                    <a:pt x="2173" y="2908"/>
                  </a:lnTo>
                  <a:lnTo>
                    <a:pt x="2173" y="2964"/>
                  </a:lnTo>
                  <a:lnTo>
                    <a:pt x="2145" y="2964"/>
                  </a:lnTo>
                  <a:lnTo>
                    <a:pt x="2117" y="2936"/>
                  </a:lnTo>
                  <a:lnTo>
                    <a:pt x="2061" y="2795"/>
                  </a:lnTo>
                  <a:lnTo>
                    <a:pt x="2061" y="2795"/>
                  </a:lnTo>
                  <a:lnTo>
                    <a:pt x="2089" y="2654"/>
                  </a:lnTo>
                  <a:lnTo>
                    <a:pt x="2145" y="2541"/>
                  </a:lnTo>
                  <a:lnTo>
                    <a:pt x="2202" y="2428"/>
                  </a:lnTo>
                  <a:lnTo>
                    <a:pt x="2230" y="2315"/>
                  </a:lnTo>
                  <a:lnTo>
                    <a:pt x="2230" y="2315"/>
                  </a:lnTo>
                  <a:lnTo>
                    <a:pt x="2061" y="2569"/>
                  </a:lnTo>
                  <a:lnTo>
                    <a:pt x="1976" y="2710"/>
                  </a:lnTo>
                  <a:lnTo>
                    <a:pt x="1919" y="2766"/>
                  </a:lnTo>
                  <a:lnTo>
                    <a:pt x="1919" y="2766"/>
                  </a:lnTo>
                  <a:lnTo>
                    <a:pt x="1919" y="2823"/>
                  </a:lnTo>
                  <a:lnTo>
                    <a:pt x="1919" y="2908"/>
                  </a:lnTo>
                  <a:lnTo>
                    <a:pt x="1863" y="3049"/>
                  </a:lnTo>
                  <a:lnTo>
                    <a:pt x="1807" y="3161"/>
                  </a:lnTo>
                  <a:lnTo>
                    <a:pt x="1694" y="3274"/>
                  </a:lnTo>
                  <a:lnTo>
                    <a:pt x="1609" y="3359"/>
                  </a:lnTo>
                  <a:lnTo>
                    <a:pt x="1524" y="3359"/>
                  </a:lnTo>
                  <a:lnTo>
                    <a:pt x="1468" y="3331"/>
                  </a:lnTo>
                  <a:lnTo>
                    <a:pt x="1411" y="3303"/>
                  </a:lnTo>
                  <a:lnTo>
                    <a:pt x="1355" y="3246"/>
                  </a:lnTo>
                  <a:lnTo>
                    <a:pt x="1355" y="3246"/>
                  </a:lnTo>
                  <a:lnTo>
                    <a:pt x="1327" y="3190"/>
                  </a:lnTo>
                  <a:lnTo>
                    <a:pt x="1299" y="3133"/>
                  </a:lnTo>
                  <a:lnTo>
                    <a:pt x="1327" y="3049"/>
                  </a:lnTo>
                  <a:lnTo>
                    <a:pt x="1383" y="2964"/>
                  </a:lnTo>
                  <a:lnTo>
                    <a:pt x="1411" y="2908"/>
                  </a:lnTo>
                  <a:lnTo>
                    <a:pt x="1411" y="2908"/>
                  </a:lnTo>
                  <a:lnTo>
                    <a:pt x="1411" y="2795"/>
                  </a:lnTo>
                  <a:lnTo>
                    <a:pt x="1383" y="2710"/>
                  </a:lnTo>
                  <a:lnTo>
                    <a:pt x="1242" y="2597"/>
                  </a:lnTo>
                  <a:lnTo>
                    <a:pt x="1242" y="2597"/>
                  </a:lnTo>
                  <a:lnTo>
                    <a:pt x="1073" y="2456"/>
                  </a:lnTo>
                  <a:lnTo>
                    <a:pt x="875" y="2315"/>
                  </a:lnTo>
                  <a:lnTo>
                    <a:pt x="819" y="2230"/>
                  </a:lnTo>
                  <a:lnTo>
                    <a:pt x="791" y="2174"/>
                  </a:lnTo>
                  <a:lnTo>
                    <a:pt x="847" y="2117"/>
                  </a:lnTo>
                  <a:lnTo>
                    <a:pt x="988" y="2089"/>
                  </a:lnTo>
                  <a:lnTo>
                    <a:pt x="988" y="2089"/>
                  </a:lnTo>
                  <a:lnTo>
                    <a:pt x="1073" y="2089"/>
                  </a:lnTo>
                  <a:lnTo>
                    <a:pt x="1158" y="2117"/>
                  </a:lnTo>
                  <a:lnTo>
                    <a:pt x="1242" y="2146"/>
                  </a:lnTo>
                  <a:lnTo>
                    <a:pt x="1327" y="2146"/>
                  </a:lnTo>
                  <a:lnTo>
                    <a:pt x="1327" y="2146"/>
                  </a:lnTo>
                  <a:lnTo>
                    <a:pt x="1383" y="2089"/>
                  </a:lnTo>
                  <a:lnTo>
                    <a:pt x="1440" y="2033"/>
                  </a:lnTo>
                  <a:lnTo>
                    <a:pt x="1496" y="1976"/>
                  </a:lnTo>
                  <a:lnTo>
                    <a:pt x="1553" y="1948"/>
                  </a:lnTo>
                  <a:lnTo>
                    <a:pt x="1553" y="1948"/>
                  </a:lnTo>
                  <a:lnTo>
                    <a:pt x="1665" y="1892"/>
                  </a:lnTo>
                  <a:lnTo>
                    <a:pt x="1778" y="1892"/>
                  </a:lnTo>
                  <a:lnTo>
                    <a:pt x="1807" y="1920"/>
                  </a:lnTo>
                  <a:lnTo>
                    <a:pt x="1835" y="1948"/>
                  </a:lnTo>
                  <a:lnTo>
                    <a:pt x="1863" y="2004"/>
                  </a:lnTo>
                  <a:lnTo>
                    <a:pt x="1835" y="2089"/>
                  </a:lnTo>
                  <a:lnTo>
                    <a:pt x="1835" y="2089"/>
                  </a:lnTo>
                  <a:lnTo>
                    <a:pt x="1863" y="1976"/>
                  </a:lnTo>
                  <a:lnTo>
                    <a:pt x="1863" y="1920"/>
                  </a:lnTo>
                  <a:lnTo>
                    <a:pt x="1919" y="1920"/>
                  </a:lnTo>
                  <a:lnTo>
                    <a:pt x="1948" y="1976"/>
                  </a:lnTo>
                  <a:lnTo>
                    <a:pt x="1948" y="1976"/>
                  </a:lnTo>
                  <a:lnTo>
                    <a:pt x="2004" y="1976"/>
                  </a:lnTo>
                  <a:lnTo>
                    <a:pt x="2032" y="1976"/>
                  </a:lnTo>
                  <a:lnTo>
                    <a:pt x="2061" y="2004"/>
                  </a:lnTo>
                  <a:lnTo>
                    <a:pt x="2089" y="2033"/>
                  </a:lnTo>
                  <a:lnTo>
                    <a:pt x="2089" y="2033"/>
                  </a:lnTo>
                  <a:lnTo>
                    <a:pt x="2089" y="1976"/>
                  </a:lnTo>
                  <a:lnTo>
                    <a:pt x="2117" y="1976"/>
                  </a:lnTo>
                  <a:lnTo>
                    <a:pt x="2173" y="2061"/>
                  </a:lnTo>
                  <a:lnTo>
                    <a:pt x="2173" y="2061"/>
                  </a:lnTo>
                  <a:lnTo>
                    <a:pt x="2202" y="1948"/>
                  </a:lnTo>
                  <a:lnTo>
                    <a:pt x="2145" y="1835"/>
                  </a:lnTo>
                  <a:lnTo>
                    <a:pt x="2145" y="1835"/>
                  </a:lnTo>
                  <a:lnTo>
                    <a:pt x="2286" y="1863"/>
                  </a:lnTo>
                  <a:lnTo>
                    <a:pt x="2286" y="1835"/>
                  </a:lnTo>
                  <a:lnTo>
                    <a:pt x="2286" y="1835"/>
                  </a:lnTo>
                  <a:lnTo>
                    <a:pt x="2286" y="1751"/>
                  </a:lnTo>
                  <a:lnTo>
                    <a:pt x="2286" y="1722"/>
                  </a:lnTo>
                  <a:lnTo>
                    <a:pt x="2315" y="1694"/>
                  </a:lnTo>
                  <a:lnTo>
                    <a:pt x="2315" y="1694"/>
                  </a:lnTo>
                  <a:lnTo>
                    <a:pt x="2258" y="1722"/>
                  </a:lnTo>
                  <a:lnTo>
                    <a:pt x="2230" y="1694"/>
                  </a:lnTo>
                  <a:lnTo>
                    <a:pt x="2315" y="1553"/>
                  </a:lnTo>
                  <a:lnTo>
                    <a:pt x="2315" y="1553"/>
                  </a:lnTo>
                  <a:lnTo>
                    <a:pt x="2061" y="1609"/>
                  </a:lnTo>
                  <a:lnTo>
                    <a:pt x="1835" y="1638"/>
                  </a:lnTo>
                  <a:lnTo>
                    <a:pt x="1609" y="1694"/>
                  </a:lnTo>
                  <a:lnTo>
                    <a:pt x="1383" y="1694"/>
                  </a:lnTo>
                  <a:lnTo>
                    <a:pt x="1383" y="1694"/>
                  </a:lnTo>
                  <a:lnTo>
                    <a:pt x="1214" y="1694"/>
                  </a:lnTo>
                  <a:lnTo>
                    <a:pt x="1016" y="1666"/>
                  </a:lnTo>
                  <a:lnTo>
                    <a:pt x="904" y="1638"/>
                  </a:lnTo>
                  <a:lnTo>
                    <a:pt x="847" y="1581"/>
                  </a:lnTo>
                  <a:lnTo>
                    <a:pt x="819" y="1525"/>
                  </a:lnTo>
                  <a:lnTo>
                    <a:pt x="847" y="1468"/>
                  </a:lnTo>
                  <a:lnTo>
                    <a:pt x="847" y="1468"/>
                  </a:lnTo>
                  <a:lnTo>
                    <a:pt x="791" y="1412"/>
                  </a:lnTo>
                  <a:lnTo>
                    <a:pt x="734" y="1327"/>
                  </a:lnTo>
                  <a:lnTo>
                    <a:pt x="678" y="1158"/>
                  </a:lnTo>
                  <a:lnTo>
                    <a:pt x="678" y="1158"/>
                  </a:lnTo>
                  <a:lnTo>
                    <a:pt x="678" y="1101"/>
                  </a:lnTo>
                  <a:lnTo>
                    <a:pt x="650" y="1101"/>
                  </a:lnTo>
                  <a:lnTo>
                    <a:pt x="621" y="1073"/>
                  </a:lnTo>
                  <a:lnTo>
                    <a:pt x="621" y="1017"/>
                  </a:lnTo>
                  <a:lnTo>
                    <a:pt x="621" y="1017"/>
                  </a:lnTo>
                  <a:lnTo>
                    <a:pt x="565" y="1073"/>
                  </a:lnTo>
                  <a:lnTo>
                    <a:pt x="537" y="1073"/>
                  </a:lnTo>
                  <a:lnTo>
                    <a:pt x="424" y="1017"/>
                  </a:lnTo>
                  <a:lnTo>
                    <a:pt x="311" y="960"/>
                  </a:lnTo>
                  <a:lnTo>
                    <a:pt x="255" y="932"/>
                  </a:lnTo>
                  <a:lnTo>
                    <a:pt x="198" y="904"/>
                  </a:lnTo>
                  <a:lnTo>
                    <a:pt x="198" y="904"/>
                  </a:lnTo>
                  <a:lnTo>
                    <a:pt x="226" y="960"/>
                  </a:lnTo>
                  <a:lnTo>
                    <a:pt x="226" y="989"/>
                  </a:lnTo>
                  <a:lnTo>
                    <a:pt x="142" y="1017"/>
                  </a:lnTo>
                  <a:lnTo>
                    <a:pt x="29" y="989"/>
                  </a:lnTo>
                  <a:lnTo>
                    <a:pt x="1" y="960"/>
                  </a:lnTo>
                  <a:lnTo>
                    <a:pt x="1" y="904"/>
                  </a:lnTo>
                  <a:lnTo>
                    <a:pt x="1" y="904"/>
                  </a:lnTo>
                  <a:lnTo>
                    <a:pt x="1" y="819"/>
                  </a:lnTo>
                  <a:lnTo>
                    <a:pt x="85" y="735"/>
                  </a:lnTo>
                  <a:lnTo>
                    <a:pt x="142" y="650"/>
                  </a:lnTo>
                  <a:lnTo>
                    <a:pt x="198" y="565"/>
                  </a:lnTo>
                </a:path>
              </a:pathLst>
            </a:custGeom>
            <a:solidFill>
              <a:srgbClr val="666666"/>
            </a:solidFill>
            <a:ln w="14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6"/>
            <p:cNvSpPr/>
            <p:nvPr/>
          </p:nvSpPr>
          <p:spPr>
            <a:xfrm>
              <a:off x="5509500" y="2792575"/>
              <a:ext cx="14150" cy="12025"/>
            </a:xfrm>
            <a:custGeom>
              <a:avLst/>
              <a:gdLst/>
              <a:ahLst/>
              <a:cxnLst/>
              <a:rect l="l" t="t" r="r" b="b"/>
              <a:pathLst>
                <a:path w="566" h="481" extrusionOk="0">
                  <a:moveTo>
                    <a:pt x="452" y="452"/>
                  </a:moveTo>
                  <a:lnTo>
                    <a:pt x="452" y="452"/>
                  </a:lnTo>
                  <a:lnTo>
                    <a:pt x="537" y="480"/>
                  </a:lnTo>
                  <a:lnTo>
                    <a:pt x="565" y="480"/>
                  </a:lnTo>
                  <a:lnTo>
                    <a:pt x="537" y="424"/>
                  </a:lnTo>
                  <a:lnTo>
                    <a:pt x="424" y="254"/>
                  </a:lnTo>
                  <a:lnTo>
                    <a:pt x="424" y="254"/>
                  </a:lnTo>
                  <a:lnTo>
                    <a:pt x="283" y="113"/>
                  </a:lnTo>
                  <a:lnTo>
                    <a:pt x="142" y="0"/>
                  </a:lnTo>
                  <a:lnTo>
                    <a:pt x="142" y="0"/>
                  </a:lnTo>
                  <a:lnTo>
                    <a:pt x="29" y="0"/>
                  </a:lnTo>
                  <a:lnTo>
                    <a:pt x="1" y="29"/>
                  </a:lnTo>
                  <a:lnTo>
                    <a:pt x="1" y="29"/>
                  </a:lnTo>
                  <a:lnTo>
                    <a:pt x="57" y="85"/>
                  </a:lnTo>
                  <a:lnTo>
                    <a:pt x="114" y="170"/>
                  </a:lnTo>
                  <a:lnTo>
                    <a:pt x="339" y="339"/>
                  </a:lnTo>
                  <a:lnTo>
                    <a:pt x="452" y="452"/>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6"/>
            <p:cNvSpPr/>
            <p:nvPr/>
          </p:nvSpPr>
          <p:spPr>
            <a:xfrm>
              <a:off x="5509500" y="2792575"/>
              <a:ext cx="14150" cy="12025"/>
            </a:xfrm>
            <a:custGeom>
              <a:avLst/>
              <a:gdLst/>
              <a:ahLst/>
              <a:cxnLst/>
              <a:rect l="l" t="t" r="r" b="b"/>
              <a:pathLst>
                <a:path w="566" h="481" fill="none" extrusionOk="0">
                  <a:moveTo>
                    <a:pt x="452" y="452"/>
                  </a:moveTo>
                  <a:lnTo>
                    <a:pt x="452" y="452"/>
                  </a:lnTo>
                  <a:lnTo>
                    <a:pt x="537" y="480"/>
                  </a:lnTo>
                  <a:lnTo>
                    <a:pt x="565" y="480"/>
                  </a:lnTo>
                  <a:lnTo>
                    <a:pt x="537" y="424"/>
                  </a:lnTo>
                  <a:lnTo>
                    <a:pt x="424" y="254"/>
                  </a:lnTo>
                  <a:lnTo>
                    <a:pt x="424" y="254"/>
                  </a:lnTo>
                  <a:lnTo>
                    <a:pt x="283" y="113"/>
                  </a:lnTo>
                  <a:lnTo>
                    <a:pt x="142" y="0"/>
                  </a:lnTo>
                  <a:lnTo>
                    <a:pt x="142" y="0"/>
                  </a:lnTo>
                  <a:lnTo>
                    <a:pt x="29" y="0"/>
                  </a:lnTo>
                  <a:lnTo>
                    <a:pt x="1" y="29"/>
                  </a:lnTo>
                  <a:lnTo>
                    <a:pt x="1" y="29"/>
                  </a:lnTo>
                  <a:lnTo>
                    <a:pt x="57" y="85"/>
                  </a:lnTo>
                  <a:lnTo>
                    <a:pt x="114" y="170"/>
                  </a:lnTo>
                  <a:lnTo>
                    <a:pt x="339" y="339"/>
                  </a:lnTo>
                  <a:lnTo>
                    <a:pt x="452" y="452"/>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6"/>
            <p:cNvSpPr/>
            <p:nvPr/>
          </p:nvSpPr>
          <p:spPr>
            <a:xfrm>
              <a:off x="5967375" y="2818675"/>
              <a:ext cx="127000" cy="165100"/>
            </a:xfrm>
            <a:custGeom>
              <a:avLst/>
              <a:gdLst/>
              <a:ahLst/>
              <a:cxnLst/>
              <a:rect l="l" t="t" r="r" b="b"/>
              <a:pathLst>
                <a:path w="5080" h="6604" extrusionOk="0">
                  <a:moveTo>
                    <a:pt x="367" y="6180"/>
                  </a:moveTo>
                  <a:lnTo>
                    <a:pt x="367" y="6180"/>
                  </a:lnTo>
                  <a:lnTo>
                    <a:pt x="339" y="6322"/>
                  </a:lnTo>
                  <a:lnTo>
                    <a:pt x="310" y="6406"/>
                  </a:lnTo>
                  <a:lnTo>
                    <a:pt x="339" y="6491"/>
                  </a:lnTo>
                  <a:lnTo>
                    <a:pt x="367" y="6547"/>
                  </a:lnTo>
                  <a:lnTo>
                    <a:pt x="395" y="6576"/>
                  </a:lnTo>
                  <a:lnTo>
                    <a:pt x="452" y="6604"/>
                  </a:lnTo>
                  <a:lnTo>
                    <a:pt x="593" y="6576"/>
                  </a:lnTo>
                  <a:lnTo>
                    <a:pt x="931" y="6519"/>
                  </a:lnTo>
                  <a:lnTo>
                    <a:pt x="1072" y="6491"/>
                  </a:lnTo>
                  <a:lnTo>
                    <a:pt x="1129" y="6491"/>
                  </a:lnTo>
                  <a:lnTo>
                    <a:pt x="1185" y="6519"/>
                  </a:lnTo>
                  <a:lnTo>
                    <a:pt x="1185" y="6519"/>
                  </a:lnTo>
                  <a:lnTo>
                    <a:pt x="1129" y="6237"/>
                  </a:lnTo>
                  <a:lnTo>
                    <a:pt x="1101" y="6096"/>
                  </a:lnTo>
                  <a:lnTo>
                    <a:pt x="1101" y="5927"/>
                  </a:lnTo>
                  <a:lnTo>
                    <a:pt x="1101" y="5927"/>
                  </a:lnTo>
                  <a:lnTo>
                    <a:pt x="1157" y="5673"/>
                  </a:lnTo>
                  <a:lnTo>
                    <a:pt x="1185" y="5419"/>
                  </a:lnTo>
                  <a:lnTo>
                    <a:pt x="1185" y="5419"/>
                  </a:lnTo>
                  <a:lnTo>
                    <a:pt x="1213" y="4939"/>
                  </a:lnTo>
                  <a:lnTo>
                    <a:pt x="1242" y="4713"/>
                  </a:lnTo>
                  <a:lnTo>
                    <a:pt x="1213" y="4487"/>
                  </a:lnTo>
                  <a:lnTo>
                    <a:pt x="1213" y="4487"/>
                  </a:lnTo>
                  <a:lnTo>
                    <a:pt x="1213" y="4290"/>
                  </a:lnTo>
                  <a:lnTo>
                    <a:pt x="1213" y="4177"/>
                  </a:lnTo>
                  <a:lnTo>
                    <a:pt x="1242" y="4092"/>
                  </a:lnTo>
                  <a:lnTo>
                    <a:pt x="1270" y="4008"/>
                  </a:lnTo>
                  <a:lnTo>
                    <a:pt x="1326" y="3951"/>
                  </a:lnTo>
                  <a:lnTo>
                    <a:pt x="1439" y="3895"/>
                  </a:lnTo>
                  <a:lnTo>
                    <a:pt x="1580" y="3895"/>
                  </a:lnTo>
                  <a:lnTo>
                    <a:pt x="1580" y="3895"/>
                  </a:lnTo>
                  <a:lnTo>
                    <a:pt x="1693" y="3951"/>
                  </a:lnTo>
                  <a:lnTo>
                    <a:pt x="1750" y="3979"/>
                  </a:lnTo>
                  <a:lnTo>
                    <a:pt x="1778" y="4064"/>
                  </a:lnTo>
                  <a:lnTo>
                    <a:pt x="1778" y="4149"/>
                  </a:lnTo>
                  <a:lnTo>
                    <a:pt x="1721" y="4318"/>
                  </a:lnTo>
                  <a:lnTo>
                    <a:pt x="1693" y="4516"/>
                  </a:lnTo>
                  <a:lnTo>
                    <a:pt x="1693" y="4516"/>
                  </a:lnTo>
                  <a:lnTo>
                    <a:pt x="1693" y="4657"/>
                  </a:lnTo>
                  <a:lnTo>
                    <a:pt x="1721" y="4770"/>
                  </a:lnTo>
                  <a:lnTo>
                    <a:pt x="1750" y="4826"/>
                  </a:lnTo>
                  <a:lnTo>
                    <a:pt x="1834" y="4882"/>
                  </a:lnTo>
                  <a:lnTo>
                    <a:pt x="1975" y="4995"/>
                  </a:lnTo>
                  <a:lnTo>
                    <a:pt x="2060" y="5080"/>
                  </a:lnTo>
                  <a:lnTo>
                    <a:pt x="2116" y="5165"/>
                  </a:lnTo>
                  <a:lnTo>
                    <a:pt x="2116" y="5165"/>
                  </a:lnTo>
                  <a:lnTo>
                    <a:pt x="2145" y="5249"/>
                  </a:lnTo>
                  <a:lnTo>
                    <a:pt x="2145" y="5334"/>
                  </a:lnTo>
                  <a:lnTo>
                    <a:pt x="2088" y="5475"/>
                  </a:lnTo>
                  <a:lnTo>
                    <a:pt x="2060" y="5644"/>
                  </a:lnTo>
                  <a:lnTo>
                    <a:pt x="2088" y="5729"/>
                  </a:lnTo>
                  <a:lnTo>
                    <a:pt x="2116" y="5785"/>
                  </a:lnTo>
                  <a:lnTo>
                    <a:pt x="2116" y="5785"/>
                  </a:lnTo>
                  <a:lnTo>
                    <a:pt x="2229" y="5898"/>
                  </a:lnTo>
                  <a:lnTo>
                    <a:pt x="2314" y="5927"/>
                  </a:lnTo>
                  <a:lnTo>
                    <a:pt x="2370" y="5927"/>
                  </a:lnTo>
                  <a:lnTo>
                    <a:pt x="2427" y="5870"/>
                  </a:lnTo>
                  <a:lnTo>
                    <a:pt x="2483" y="5701"/>
                  </a:lnTo>
                  <a:lnTo>
                    <a:pt x="2512" y="5644"/>
                  </a:lnTo>
                  <a:lnTo>
                    <a:pt x="2568" y="5588"/>
                  </a:lnTo>
                  <a:lnTo>
                    <a:pt x="2568" y="5588"/>
                  </a:lnTo>
                  <a:lnTo>
                    <a:pt x="2624" y="5560"/>
                  </a:lnTo>
                  <a:lnTo>
                    <a:pt x="2709" y="5531"/>
                  </a:lnTo>
                  <a:lnTo>
                    <a:pt x="2878" y="5531"/>
                  </a:lnTo>
                  <a:lnTo>
                    <a:pt x="3020" y="5503"/>
                  </a:lnTo>
                  <a:lnTo>
                    <a:pt x="3048" y="5475"/>
                  </a:lnTo>
                  <a:lnTo>
                    <a:pt x="3020" y="5419"/>
                  </a:lnTo>
                  <a:lnTo>
                    <a:pt x="3020" y="5419"/>
                  </a:lnTo>
                  <a:lnTo>
                    <a:pt x="3076" y="5475"/>
                  </a:lnTo>
                  <a:lnTo>
                    <a:pt x="3104" y="5475"/>
                  </a:lnTo>
                  <a:lnTo>
                    <a:pt x="3132" y="5447"/>
                  </a:lnTo>
                  <a:lnTo>
                    <a:pt x="3132" y="5419"/>
                  </a:lnTo>
                  <a:lnTo>
                    <a:pt x="3161" y="5306"/>
                  </a:lnTo>
                  <a:lnTo>
                    <a:pt x="3132" y="5193"/>
                  </a:lnTo>
                  <a:lnTo>
                    <a:pt x="3132" y="5193"/>
                  </a:lnTo>
                  <a:lnTo>
                    <a:pt x="2991" y="5165"/>
                  </a:lnTo>
                  <a:lnTo>
                    <a:pt x="2963" y="5165"/>
                  </a:lnTo>
                  <a:lnTo>
                    <a:pt x="2935" y="5136"/>
                  </a:lnTo>
                  <a:lnTo>
                    <a:pt x="2935" y="5080"/>
                  </a:lnTo>
                  <a:lnTo>
                    <a:pt x="2963" y="5023"/>
                  </a:lnTo>
                  <a:lnTo>
                    <a:pt x="2963" y="5023"/>
                  </a:lnTo>
                  <a:lnTo>
                    <a:pt x="2907" y="4995"/>
                  </a:lnTo>
                  <a:lnTo>
                    <a:pt x="2822" y="4939"/>
                  </a:lnTo>
                  <a:lnTo>
                    <a:pt x="2766" y="4882"/>
                  </a:lnTo>
                  <a:lnTo>
                    <a:pt x="2737" y="4798"/>
                  </a:lnTo>
                  <a:lnTo>
                    <a:pt x="2709" y="4713"/>
                  </a:lnTo>
                  <a:lnTo>
                    <a:pt x="2709" y="4628"/>
                  </a:lnTo>
                  <a:lnTo>
                    <a:pt x="2737" y="4600"/>
                  </a:lnTo>
                  <a:lnTo>
                    <a:pt x="2822" y="4600"/>
                  </a:lnTo>
                  <a:lnTo>
                    <a:pt x="2822" y="4600"/>
                  </a:lnTo>
                  <a:lnTo>
                    <a:pt x="2766" y="4544"/>
                  </a:lnTo>
                  <a:lnTo>
                    <a:pt x="2766" y="4487"/>
                  </a:lnTo>
                  <a:lnTo>
                    <a:pt x="2794" y="4431"/>
                  </a:lnTo>
                  <a:lnTo>
                    <a:pt x="2850" y="4431"/>
                  </a:lnTo>
                  <a:lnTo>
                    <a:pt x="2850" y="4431"/>
                  </a:lnTo>
                  <a:lnTo>
                    <a:pt x="2681" y="4120"/>
                  </a:lnTo>
                  <a:lnTo>
                    <a:pt x="2512" y="3810"/>
                  </a:lnTo>
                  <a:lnTo>
                    <a:pt x="2512" y="3810"/>
                  </a:lnTo>
                  <a:lnTo>
                    <a:pt x="2201" y="3471"/>
                  </a:lnTo>
                  <a:lnTo>
                    <a:pt x="2088" y="3302"/>
                  </a:lnTo>
                  <a:lnTo>
                    <a:pt x="2032" y="3217"/>
                  </a:lnTo>
                  <a:lnTo>
                    <a:pt x="2032" y="3133"/>
                  </a:lnTo>
                  <a:lnTo>
                    <a:pt x="2032" y="3133"/>
                  </a:lnTo>
                  <a:lnTo>
                    <a:pt x="2116" y="3189"/>
                  </a:lnTo>
                  <a:lnTo>
                    <a:pt x="2229" y="3217"/>
                  </a:lnTo>
                  <a:lnTo>
                    <a:pt x="2314" y="3217"/>
                  </a:lnTo>
                  <a:lnTo>
                    <a:pt x="2399" y="3189"/>
                  </a:lnTo>
                  <a:lnTo>
                    <a:pt x="2483" y="3133"/>
                  </a:lnTo>
                  <a:lnTo>
                    <a:pt x="2568" y="3076"/>
                  </a:lnTo>
                  <a:lnTo>
                    <a:pt x="2737" y="2907"/>
                  </a:lnTo>
                  <a:lnTo>
                    <a:pt x="3048" y="2512"/>
                  </a:lnTo>
                  <a:lnTo>
                    <a:pt x="3217" y="2371"/>
                  </a:lnTo>
                  <a:lnTo>
                    <a:pt x="3273" y="2343"/>
                  </a:lnTo>
                  <a:lnTo>
                    <a:pt x="3358" y="2314"/>
                  </a:lnTo>
                  <a:lnTo>
                    <a:pt x="3358" y="2314"/>
                  </a:lnTo>
                  <a:lnTo>
                    <a:pt x="3443" y="2343"/>
                  </a:lnTo>
                  <a:lnTo>
                    <a:pt x="3584" y="2399"/>
                  </a:lnTo>
                  <a:lnTo>
                    <a:pt x="3669" y="2427"/>
                  </a:lnTo>
                  <a:lnTo>
                    <a:pt x="3725" y="2399"/>
                  </a:lnTo>
                  <a:lnTo>
                    <a:pt x="3725" y="2314"/>
                  </a:lnTo>
                  <a:lnTo>
                    <a:pt x="3725" y="2202"/>
                  </a:lnTo>
                  <a:lnTo>
                    <a:pt x="3725" y="2202"/>
                  </a:lnTo>
                  <a:lnTo>
                    <a:pt x="3669" y="2117"/>
                  </a:lnTo>
                  <a:lnTo>
                    <a:pt x="3612" y="2089"/>
                  </a:lnTo>
                  <a:lnTo>
                    <a:pt x="3443" y="2060"/>
                  </a:lnTo>
                  <a:lnTo>
                    <a:pt x="3443" y="2060"/>
                  </a:lnTo>
                  <a:lnTo>
                    <a:pt x="3330" y="2060"/>
                  </a:lnTo>
                  <a:lnTo>
                    <a:pt x="3245" y="2089"/>
                  </a:lnTo>
                  <a:lnTo>
                    <a:pt x="3245" y="2089"/>
                  </a:lnTo>
                  <a:lnTo>
                    <a:pt x="3161" y="2117"/>
                  </a:lnTo>
                  <a:lnTo>
                    <a:pt x="3132" y="2145"/>
                  </a:lnTo>
                  <a:lnTo>
                    <a:pt x="3189" y="2173"/>
                  </a:lnTo>
                  <a:lnTo>
                    <a:pt x="3302" y="2202"/>
                  </a:lnTo>
                  <a:lnTo>
                    <a:pt x="3302" y="2202"/>
                  </a:lnTo>
                  <a:lnTo>
                    <a:pt x="2963" y="2230"/>
                  </a:lnTo>
                  <a:lnTo>
                    <a:pt x="2681" y="2314"/>
                  </a:lnTo>
                  <a:lnTo>
                    <a:pt x="2681" y="2314"/>
                  </a:lnTo>
                  <a:lnTo>
                    <a:pt x="2596" y="2343"/>
                  </a:lnTo>
                  <a:lnTo>
                    <a:pt x="2455" y="2371"/>
                  </a:lnTo>
                  <a:lnTo>
                    <a:pt x="2370" y="2399"/>
                  </a:lnTo>
                  <a:lnTo>
                    <a:pt x="2314" y="2371"/>
                  </a:lnTo>
                  <a:lnTo>
                    <a:pt x="2286" y="2343"/>
                  </a:lnTo>
                  <a:lnTo>
                    <a:pt x="2286" y="2258"/>
                  </a:lnTo>
                  <a:lnTo>
                    <a:pt x="2286" y="2258"/>
                  </a:lnTo>
                  <a:lnTo>
                    <a:pt x="2201" y="2314"/>
                  </a:lnTo>
                  <a:lnTo>
                    <a:pt x="2116" y="2399"/>
                  </a:lnTo>
                  <a:lnTo>
                    <a:pt x="2004" y="2597"/>
                  </a:lnTo>
                  <a:lnTo>
                    <a:pt x="1947" y="2681"/>
                  </a:lnTo>
                  <a:lnTo>
                    <a:pt x="1863" y="2738"/>
                  </a:lnTo>
                  <a:lnTo>
                    <a:pt x="1778" y="2794"/>
                  </a:lnTo>
                  <a:lnTo>
                    <a:pt x="1693" y="2794"/>
                  </a:lnTo>
                  <a:lnTo>
                    <a:pt x="1693" y="2794"/>
                  </a:lnTo>
                  <a:lnTo>
                    <a:pt x="1609" y="2766"/>
                  </a:lnTo>
                  <a:lnTo>
                    <a:pt x="1552" y="2738"/>
                  </a:lnTo>
                  <a:lnTo>
                    <a:pt x="1439" y="2625"/>
                  </a:lnTo>
                  <a:lnTo>
                    <a:pt x="1298" y="2371"/>
                  </a:lnTo>
                  <a:lnTo>
                    <a:pt x="1298" y="2371"/>
                  </a:lnTo>
                  <a:lnTo>
                    <a:pt x="1101" y="2145"/>
                  </a:lnTo>
                  <a:lnTo>
                    <a:pt x="1016" y="2032"/>
                  </a:lnTo>
                  <a:lnTo>
                    <a:pt x="988" y="1835"/>
                  </a:lnTo>
                  <a:lnTo>
                    <a:pt x="988" y="1835"/>
                  </a:lnTo>
                  <a:lnTo>
                    <a:pt x="1016" y="1637"/>
                  </a:lnTo>
                  <a:lnTo>
                    <a:pt x="1072" y="1411"/>
                  </a:lnTo>
                  <a:lnTo>
                    <a:pt x="1101" y="1299"/>
                  </a:lnTo>
                  <a:lnTo>
                    <a:pt x="1157" y="1214"/>
                  </a:lnTo>
                  <a:lnTo>
                    <a:pt x="1242" y="1129"/>
                  </a:lnTo>
                  <a:lnTo>
                    <a:pt x="1326" y="1073"/>
                  </a:lnTo>
                  <a:lnTo>
                    <a:pt x="1326" y="1073"/>
                  </a:lnTo>
                  <a:lnTo>
                    <a:pt x="1411" y="1045"/>
                  </a:lnTo>
                  <a:lnTo>
                    <a:pt x="1496" y="1045"/>
                  </a:lnTo>
                  <a:lnTo>
                    <a:pt x="1693" y="1073"/>
                  </a:lnTo>
                  <a:lnTo>
                    <a:pt x="1863" y="1101"/>
                  </a:lnTo>
                  <a:lnTo>
                    <a:pt x="2032" y="1129"/>
                  </a:lnTo>
                  <a:lnTo>
                    <a:pt x="2032" y="1129"/>
                  </a:lnTo>
                  <a:lnTo>
                    <a:pt x="2737" y="1129"/>
                  </a:lnTo>
                  <a:lnTo>
                    <a:pt x="2737" y="1129"/>
                  </a:lnTo>
                  <a:lnTo>
                    <a:pt x="2991" y="1129"/>
                  </a:lnTo>
                  <a:lnTo>
                    <a:pt x="3189" y="1157"/>
                  </a:lnTo>
                  <a:lnTo>
                    <a:pt x="3612" y="1270"/>
                  </a:lnTo>
                  <a:lnTo>
                    <a:pt x="3612" y="1270"/>
                  </a:lnTo>
                  <a:lnTo>
                    <a:pt x="3838" y="1299"/>
                  </a:lnTo>
                  <a:lnTo>
                    <a:pt x="4035" y="1270"/>
                  </a:lnTo>
                  <a:lnTo>
                    <a:pt x="4261" y="1242"/>
                  </a:lnTo>
                  <a:lnTo>
                    <a:pt x="4459" y="1129"/>
                  </a:lnTo>
                  <a:lnTo>
                    <a:pt x="4459" y="1129"/>
                  </a:lnTo>
                  <a:lnTo>
                    <a:pt x="4543" y="1045"/>
                  </a:lnTo>
                  <a:lnTo>
                    <a:pt x="4656" y="903"/>
                  </a:lnTo>
                  <a:lnTo>
                    <a:pt x="4910" y="508"/>
                  </a:lnTo>
                  <a:lnTo>
                    <a:pt x="5023" y="311"/>
                  </a:lnTo>
                  <a:lnTo>
                    <a:pt x="5051" y="142"/>
                  </a:lnTo>
                  <a:lnTo>
                    <a:pt x="5080" y="85"/>
                  </a:lnTo>
                  <a:lnTo>
                    <a:pt x="5051" y="29"/>
                  </a:lnTo>
                  <a:lnTo>
                    <a:pt x="5023" y="29"/>
                  </a:lnTo>
                  <a:lnTo>
                    <a:pt x="4967" y="0"/>
                  </a:lnTo>
                  <a:lnTo>
                    <a:pt x="4967" y="0"/>
                  </a:lnTo>
                  <a:lnTo>
                    <a:pt x="4826" y="57"/>
                  </a:lnTo>
                  <a:lnTo>
                    <a:pt x="4713" y="142"/>
                  </a:lnTo>
                  <a:lnTo>
                    <a:pt x="4515" y="396"/>
                  </a:lnTo>
                  <a:lnTo>
                    <a:pt x="4402" y="537"/>
                  </a:lnTo>
                  <a:lnTo>
                    <a:pt x="4289" y="649"/>
                  </a:lnTo>
                  <a:lnTo>
                    <a:pt x="4148" y="734"/>
                  </a:lnTo>
                  <a:lnTo>
                    <a:pt x="3979" y="762"/>
                  </a:lnTo>
                  <a:lnTo>
                    <a:pt x="3979" y="762"/>
                  </a:lnTo>
                  <a:lnTo>
                    <a:pt x="3527" y="762"/>
                  </a:lnTo>
                  <a:lnTo>
                    <a:pt x="3076" y="734"/>
                  </a:lnTo>
                  <a:lnTo>
                    <a:pt x="2624" y="649"/>
                  </a:lnTo>
                  <a:lnTo>
                    <a:pt x="2201" y="537"/>
                  </a:lnTo>
                  <a:lnTo>
                    <a:pt x="2201" y="537"/>
                  </a:lnTo>
                  <a:lnTo>
                    <a:pt x="2088" y="480"/>
                  </a:lnTo>
                  <a:lnTo>
                    <a:pt x="1975" y="396"/>
                  </a:lnTo>
                  <a:lnTo>
                    <a:pt x="1834" y="339"/>
                  </a:lnTo>
                  <a:lnTo>
                    <a:pt x="1750" y="339"/>
                  </a:lnTo>
                  <a:lnTo>
                    <a:pt x="1665" y="367"/>
                  </a:lnTo>
                  <a:lnTo>
                    <a:pt x="1665" y="367"/>
                  </a:lnTo>
                  <a:lnTo>
                    <a:pt x="1609" y="396"/>
                  </a:lnTo>
                  <a:lnTo>
                    <a:pt x="1580" y="480"/>
                  </a:lnTo>
                  <a:lnTo>
                    <a:pt x="1496" y="678"/>
                  </a:lnTo>
                  <a:lnTo>
                    <a:pt x="1439" y="762"/>
                  </a:lnTo>
                  <a:lnTo>
                    <a:pt x="1355" y="791"/>
                  </a:lnTo>
                  <a:lnTo>
                    <a:pt x="1270" y="762"/>
                  </a:lnTo>
                  <a:lnTo>
                    <a:pt x="1185" y="649"/>
                  </a:lnTo>
                  <a:lnTo>
                    <a:pt x="1185" y="649"/>
                  </a:lnTo>
                  <a:lnTo>
                    <a:pt x="1129" y="791"/>
                  </a:lnTo>
                  <a:lnTo>
                    <a:pt x="1044" y="903"/>
                  </a:lnTo>
                  <a:lnTo>
                    <a:pt x="988" y="1016"/>
                  </a:lnTo>
                  <a:lnTo>
                    <a:pt x="903" y="1129"/>
                  </a:lnTo>
                  <a:lnTo>
                    <a:pt x="903" y="1129"/>
                  </a:lnTo>
                  <a:lnTo>
                    <a:pt x="875" y="1242"/>
                  </a:lnTo>
                  <a:lnTo>
                    <a:pt x="875" y="1383"/>
                  </a:lnTo>
                  <a:lnTo>
                    <a:pt x="847" y="1524"/>
                  </a:lnTo>
                  <a:lnTo>
                    <a:pt x="818" y="1581"/>
                  </a:lnTo>
                  <a:lnTo>
                    <a:pt x="790" y="1609"/>
                  </a:lnTo>
                  <a:lnTo>
                    <a:pt x="790" y="1609"/>
                  </a:lnTo>
                  <a:lnTo>
                    <a:pt x="762" y="1553"/>
                  </a:lnTo>
                  <a:lnTo>
                    <a:pt x="677" y="1524"/>
                  </a:lnTo>
                  <a:lnTo>
                    <a:pt x="677" y="1524"/>
                  </a:lnTo>
                  <a:lnTo>
                    <a:pt x="818" y="1919"/>
                  </a:lnTo>
                  <a:lnTo>
                    <a:pt x="847" y="2117"/>
                  </a:lnTo>
                  <a:lnTo>
                    <a:pt x="875" y="2230"/>
                  </a:lnTo>
                  <a:lnTo>
                    <a:pt x="847" y="2314"/>
                  </a:lnTo>
                  <a:lnTo>
                    <a:pt x="847" y="2314"/>
                  </a:lnTo>
                  <a:lnTo>
                    <a:pt x="790" y="2230"/>
                  </a:lnTo>
                  <a:lnTo>
                    <a:pt x="734" y="2145"/>
                  </a:lnTo>
                  <a:lnTo>
                    <a:pt x="734" y="2145"/>
                  </a:lnTo>
                  <a:lnTo>
                    <a:pt x="649" y="2343"/>
                  </a:lnTo>
                  <a:lnTo>
                    <a:pt x="564" y="2512"/>
                  </a:lnTo>
                  <a:lnTo>
                    <a:pt x="480" y="2681"/>
                  </a:lnTo>
                  <a:lnTo>
                    <a:pt x="423" y="2907"/>
                  </a:lnTo>
                  <a:lnTo>
                    <a:pt x="423" y="2907"/>
                  </a:lnTo>
                  <a:lnTo>
                    <a:pt x="395" y="3330"/>
                  </a:lnTo>
                  <a:lnTo>
                    <a:pt x="339" y="3528"/>
                  </a:lnTo>
                  <a:lnTo>
                    <a:pt x="226" y="3697"/>
                  </a:lnTo>
                  <a:lnTo>
                    <a:pt x="226" y="3697"/>
                  </a:lnTo>
                  <a:lnTo>
                    <a:pt x="85" y="3923"/>
                  </a:lnTo>
                  <a:lnTo>
                    <a:pt x="56" y="4008"/>
                  </a:lnTo>
                  <a:lnTo>
                    <a:pt x="28" y="4120"/>
                  </a:lnTo>
                  <a:lnTo>
                    <a:pt x="28" y="4120"/>
                  </a:lnTo>
                  <a:lnTo>
                    <a:pt x="0" y="4290"/>
                  </a:lnTo>
                  <a:lnTo>
                    <a:pt x="0" y="4431"/>
                  </a:lnTo>
                  <a:lnTo>
                    <a:pt x="28" y="4600"/>
                  </a:lnTo>
                  <a:lnTo>
                    <a:pt x="85" y="4741"/>
                  </a:lnTo>
                  <a:lnTo>
                    <a:pt x="85" y="4741"/>
                  </a:lnTo>
                  <a:lnTo>
                    <a:pt x="169" y="4657"/>
                  </a:lnTo>
                  <a:lnTo>
                    <a:pt x="282" y="4600"/>
                  </a:lnTo>
                  <a:lnTo>
                    <a:pt x="339" y="4628"/>
                  </a:lnTo>
                  <a:lnTo>
                    <a:pt x="423" y="4657"/>
                  </a:lnTo>
                  <a:lnTo>
                    <a:pt x="480" y="4741"/>
                  </a:lnTo>
                  <a:lnTo>
                    <a:pt x="508" y="4826"/>
                  </a:lnTo>
                  <a:lnTo>
                    <a:pt x="536" y="5023"/>
                  </a:lnTo>
                  <a:lnTo>
                    <a:pt x="536" y="5023"/>
                  </a:lnTo>
                  <a:lnTo>
                    <a:pt x="564" y="5306"/>
                  </a:lnTo>
                  <a:lnTo>
                    <a:pt x="564" y="5616"/>
                  </a:lnTo>
                  <a:lnTo>
                    <a:pt x="536" y="5785"/>
                  </a:lnTo>
                  <a:lnTo>
                    <a:pt x="508" y="5927"/>
                  </a:lnTo>
                  <a:lnTo>
                    <a:pt x="452" y="6068"/>
                  </a:lnTo>
                  <a:lnTo>
                    <a:pt x="367" y="618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6"/>
            <p:cNvSpPr/>
            <p:nvPr/>
          </p:nvSpPr>
          <p:spPr>
            <a:xfrm>
              <a:off x="5967375" y="2818675"/>
              <a:ext cx="127000" cy="165100"/>
            </a:xfrm>
            <a:custGeom>
              <a:avLst/>
              <a:gdLst/>
              <a:ahLst/>
              <a:cxnLst/>
              <a:rect l="l" t="t" r="r" b="b"/>
              <a:pathLst>
                <a:path w="5080" h="6604" fill="none" extrusionOk="0">
                  <a:moveTo>
                    <a:pt x="367" y="6180"/>
                  </a:moveTo>
                  <a:lnTo>
                    <a:pt x="367" y="6180"/>
                  </a:lnTo>
                  <a:lnTo>
                    <a:pt x="339" y="6322"/>
                  </a:lnTo>
                  <a:lnTo>
                    <a:pt x="310" y="6406"/>
                  </a:lnTo>
                  <a:lnTo>
                    <a:pt x="339" y="6491"/>
                  </a:lnTo>
                  <a:lnTo>
                    <a:pt x="367" y="6547"/>
                  </a:lnTo>
                  <a:lnTo>
                    <a:pt x="395" y="6576"/>
                  </a:lnTo>
                  <a:lnTo>
                    <a:pt x="452" y="6604"/>
                  </a:lnTo>
                  <a:lnTo>
                    <a:pt x="593" y="6576"/>
                  </a:lnTo>
                  <a:lnTo>
                    <a:pt x="931" y="6519"/>
                  </a:lnTo>
                  <a:lnTo>
                    <a:pt x="1072" y="6491"/>
                  </a:lnTo>
                  <a:lnTo>
                    <a:pt x="1129" y="6491"/>
                  </a:lnTo>
                  <a:lnTo>
                    <a:pt x="1185" y="6519"/>
                  </a:lnTo>
                  <a:lnTo>
                    <a:pt x="1185" y="6519"/>
                  </a:lnTo>
                  <a:lnTo>
                    <a:pt x="1129" y="6237"/>
                  </a:lnTo>
                  <a:lnTo>
                    <a:pt x="1101" y="6096"/>
                  </a:lnTo>
                  <a:lnTo>
                    <a:pt x="1101" y="5927"/>
                  </a:lnTo>
                  <a:lnTo>
                    <a:pt x="1101" y="5927"/>
                  </a:lnTo>
                  <a:lnTo>
                    <a:pt x="1157" y="5673"/>
                  </a:lnTo>
                  <a:lnTo>
                    <a:pt x="1185" y="5419"/>
                  </a:lnTo>
                  <a:lnTo>
                    <a:pt x="1185" y="5419"/>
                  </a:lnTo>
                  <a:lnTo>
                    <a:pt x="1213" y="4939"/>
                  </a:lnTo>
                  <a:lnTo>
                    <a:pt x="1242" y="4713"/>
                  </a:lnTo>
                  <a:lnTo>
                    <a:pt x="1213" y="4487"/>
                  </a:lnTo>
                  <a:lnTo>
                    <a:pt x="1213" y="4487"/>
                  </a:lnTo>
                  <a:lnTo>
                    <a:pt x="1213" y="4290"/>
                  </a:lnTo>
                  <a:lnTo>
                    <a:pt x="1213" y="4177"/>
                  </a:lnTo>
                  <a:lnTo>
                    <a:pt x="1242" y="4092"/>
                  </a:lnTo>
                  <a:lnTo>
                    <a:pt x="1270" y="4008"/>
                  </a:lnTo>
                  <a:lnTo>
                    <a:pt x="1326" y="3951"/>
                  </a:lnTo>
                  <a:lnTo>
                    <a:pt x="1439" y="3895"/>
                  </a:lnTo>
                  <a:lnTo>
                    <a:pt x="1580" y="3895"/>
                  </a:lnTo>
                  <a:lnTo>
                    <a:pt x="1580" y="3895"/>
                  </a:lnTo>
                  <a:lnTo>
                    <a:pt x="1693" y="3951"/>
                  </a:lnTo>
                  <a:lnTo>
                    <a:pt x="1750" y="3979"/>
                  </a:lnTo>
                  <a:lnTo>
                    <a:pt x="1778" y="4064"/>
                  </a:lnTo>
                  <a:lnTo>
                    <a:pt x="1778" y="4149"/>
                  </a:lnTo>
                  <a:lnTo>
                    <a:pt x="1721" y="4318"/>
                  </a:lnTo>
                  <a:lnTo>
                    <a:pt x="1693" y="4516"/>
                  </a:lnTo>
                  <a:lnTo>
                    <a:pt x="1693" y="4516"/>
                  </a:lnTo>
                  <a:lnTo>
                    <a:pt x="1693" y="4657"/>
                  </a:lnTo>
                  <a:lnTo>
                    <a:pt x="1721" y="4770"/>
                  </a:lnTo>
                  <a:lnTo>
                    <a:pt x="1750" y="4826"/>
                  </a:lnTo>
                  <a:lnTo>
                    <a:pt x="1834" y="4882"/>
                  </a:lnTo>
                  <a:lnTo>
                    <a:pt x="1975" y="4995"/>
                  </a:lnTo>
                  <a:lnTo>
                    <a:pt x="2060" y="5080"/>
                  </a:lnTo>
                  <a:lnTo>
                    <a:pt x="2116" y="5165"/>
                  </a:lnTo>
                  <a:lnTo>
                    <a:pt x="2116" y="5165"/>
                  </a:lnTo>
                  <a:lnTo>
                    <a:pt x="2145" y="5249"/>
                  </a:lnTo>
                  <a:lnTo>
                    <a:pt x="2145" y="5334"/>
                  </a:lnTo>
                  <a:lnTo>
                    <a:pt x="2088" y="5475"/>
                  </a:lnTo>
                  <a:lnTo>
                    <a:pt x="2060" y="5644"/>
                  </a:lnTo>
                  <a:lnTo>
                    <a:pt x="2088" y="5729"/>
                  </a:lnTo>
                  <a:lnTo>
                    <a:pt x="2116" y="5785"/>
                  </a:lnTo>
                  <a:lnTo>
                    <a:pt x="2116" y="5785"/>
                  </a:lnTo>
                  <a:lnTo>
                    <a:pt x="2229" y="5898"/>
                  </a:lnTo>
                  <a:lnTo>
                    <a:pt x="2314" y="5927"/>
                  </a:lnTo>
                  <a:lnTo>
                    <a:pt x="2370" y="5927"/>
                  </a:lnTo>
                  <a:lnTo>
                    <a:pt x="2427" y="5870"/>
                  </a:lnTo>
                  <a:lnTo>
                    <a:pt x="2483" y="5701"/>
                  </a:lnTo>
                  <a:lnTo>
                    <a:pt x="2512" y="5644"/>
                  </a:lnTo>
                  <a:lnTo>
                    <a:pt x="2568" y="5588"/>
                  </a:lnTo>
                  <a:lnTo>
                    <a:pt x="2568" y="5588"/>
                  </a:lnTo>
                  <a:lnTo>
                    <a:pt x="2624" y="5560"/>
                  </a:lnTo>
                  <a:lnTo>
                    <a:pt x="2709" y="5531"/>
                  </a:lnTo>
                  <a:lnTo>
                    <a:pt x="2878" y="5531"/>
                  </a:lnTo>
                  <a:lnTo>
                    <a:pt x="3020" y="5503"/>
                  </a:lnTo>
                  <a:lnTo>
                    <a:pt x="3048" y="5475"/>
                  </a:lnTo>
                  <a:lnTo>
                    <a:pt x="3020" y="5419"/>
                  </a:lnTo>
                  <a:lnTo>
                    <a:pt x="3020" y="5419"/>
                  </a:lnTo>
                  <a:lnTo>
                    <a:pt x="3076" y="5475"/>
                  </a:lnTo>
                  <a:lnTo>
                    <a:pt x="3104" y="5475"/>
                  </a:lnTo>
                  <a:lnTo>
                    <a:pt x="3132" y="5447"/>
                  </a:lnTo>
                  <a:lnTo>
                    <a:pt x="3132" y="5419"/>
                  </a:lnTo>
                  <a:lnTo>
                    <a:pt x="3161" y="5306"/>
                  </a:lnTo>
                  <a:lnTo>
                    <a:pt x="3132" y="5193"/>
                  </a:lnTo>
                  <a:lnTo>
                    <a:pt x="3132" y="5193"/>
                  </a:lnTo>
                  <a:lnTo>
                    <a:pt x="2991" y="5165"/>
                  </a:lnTo>
                  <a:lnTo>
                    <a:pt x="2963" y="5165"/>
                  </a:lnTo>
                  <a:lnTo>
                    <a:pt x="2935" y="5136"/>
                  </a:lnTo>
                  <a:lnTo>
                    <a:pt x="2935" y="5080"/>
                  </a:lnTo>
                  <a:lnTo>
                    <a:pt x="2963" y="5023"/>
                  </a:lnTo>
                  <a:lnTo>
                    <a:pt x="2963" y="5023"/>
                  </a:lnTo>
                  <a:lnTo>
                    <a:pt x="2907" y="4995"/>
                  </a:lnTo>
                  <a:lnTo>
                    <a:pt x="2822" y="4939"/>
                  </a:lnTo>
                  <a:lnTo>
                    <a:pt x="2766" y="4882"/>
                  </a:lnTo>
                  <a:lnTo>
                    <a:pt x="2737" y="4798"/>
                  </a:lnTo>
                  <a:lnTo>
                    <a:pt x="2709" y="4713"/>
                  </a:lnTo>
                  <a:lnTo>
                    <a:pt x="2709" y="4628"/>
                  </a:lnTo>
                  <a:lnTo>
                    <a:pt x="2737" y="4600"/>
                  </a:lnTo>
                  <a:lnTo>
                    <a:pt x="2822" y="4600"/>
                  </a:lnTo>
                  <a:lnTo>
                    <a:pt x="2822" y="4600"/>
                  </a:lnTo>
                  <a:lnTo>
                    <a:pt x="2766" y="4544"/>
                  </a:lnTo>
                  <a:lnTo>
                    <a:pt x="2766" y="4487"/>
                  </a:lnTo>
                  <a:lnTo>
                    <a:pt x="2794" y="4431"/>
                  </a:lnTo>
                  <a:lnTo>
                    <a:pt x="2850" y="4431"/>
                  </a:lnTo>
                  <a:lnTo>
                    <a:pt x="2850" y="4431"/>
                  </a:lnTo>
                  <a:lnTo>
                    <a:pt x="2681" y="4120"/>
                  </a:lnTo>
                  <a:lnTo>
                    <a:pt x="2512" y="3810"/>
                  </a:lnTo>
                  <a:lnTo>
                    <a:pt x="2512" y="3810"/>
                  </a:lnTo>
                  <a:lnTo>
                    <a:pt x="2201" y="3471"/>
                  </a:lnTo>
                  <a:lnTo>
                    <a:pt x="2088" y="3302"/>
                  </a:lnTo>
                  <a:lnTo>
                    <a:pt x="2032" y="3217"/>
                  </a:lnTo>
                  <a:lnTo>
                    <a:pt x="2032" y="3133"/>
                  </a:lnTo>
                  <a:lnTo>
                    <a:pt x="2032" y="3133"/>
                  </a:lnTo>
                  <a:lnTo>
                    <a:pt x="2116" y="3189"/>
                  </a:lnTo>
                  <a:lnTo>
                    <a:pt x="2229" y="3217"/>
                  </a:lnTo>
                  <a:lnTo>
                    <a:pt x="2314" y="3217"/>
                  </a:lnTo>
                  <a:lnTo>
                    <a:pt x="2399" y="3189"/>
                  </a:lnTo>
                  <a:lnTo>
                    <a:pt x="2483" y="3133"/>
                  </a:lnTo>
                  <a:lnTo>
                    <a:pt x="2568" y="3076"/>
                  </a:lnTo>
                  <a:lnTo>
                    <a:pt x="2737" y="2907"/>
                  </a:lnTo>
                  <a:lnTo>
                    <a:pt x="3048" y="2512"/>
                  </a:lnTo>
                  <a:lnTo>
                    <a:pt x="3217" y="2371"/>
                  </a:lnTo>
                  <a:lnTo>
                    <a:pt x="3273" y="2343"/>
                  </a:lnTo>
                  <a:lnTo>
                    <a:pt x="3358" y="2314"/>
                  </a:lnTo>
                  <a:lnTo>
                    <a:pt x="3358" y="2314"/>
                  </a:lnTo>
                  <a:lnTo>
                    <a:pt x="3443" y="2343"/>
                  </a:lnTo>
                  <a:lnTo>
                    <a:pt x="3584" y="2399"/>
                  </a:lnTo>
                  <a:lnTo>
                    <a:pt x="3669" y="2427"/>
                  </a:lnTo>
                  <a:lnTo>
                    <a:pt x="3725" y="2399"/>
                  </a:lnTo>
                  <a:lnTo>
                    <a:pt x="3725" y="2314"/>
                  </a:lnTo>
                  <a:lnTo>
                    <a:pt x="3725" y="2202"/>
                  </a:lnTo>
                  <a:lnTo>
                    <a:pt x="3725" y="2202"/>
                  </a:lnTo>
                  <a:lnTo>
                    <a:pt x="3669" y="2117"/>
                  </a:lnTo>
                  <a:lnTo>
                    <a:pt x="3612" y="2089"/>
                  </a:lnTo>
                  <a:lnTo>
                    <a:pt x="3443" y="2060"/>
                  </a:lnTo>
                  <a:lnTo>
                    <a:pt x="3443" y="2060"/>
                  </a:lnTo>
                  <a:lnTo>
                    <a:pt x="3330" y="2060"/>
                  </a:lnTo>
                  <a:lnTo>
                    <a:pt x="3245" y="2089"/>
                  </a:lnTo>
                  <a:lnTo>
                    <a:pt x="3245" y="2089"/>
                  </a:lnTo>
                  <a:lnTo>
                    <a:pt x="3161" y="2117"/>
                  </a:lnTo>
                  <a:lnTo>
                    <a:pt x="3132" y="2145"/>
                  </a:lnTo>
                  <a:lnTo>
                    <a:pt x="3189" y="2173"/>
                  </a:lnTo>
                  <a:lnTo>
                    <a:pt x="3302" y="2202"/>
                  </a:lnTo>
                  <a:lnTo>
                    <a:pt x="3302" y="2202"/>
                  </a:lnTo>
                  <a:lnTo>
                    <a:pt x="2963" y="2230"/>
                  </a:lnTo>
                  <a:lnTo>
                    <a:pt x="2681" y="2314"/>
                  </a:lnTo>
                  <a:lnTo>
                    <a:pt x="2681" y="2314"/>
                  </a:lnTo>
                  <a:lnTo>
                    <a:pt x="2596" y="2343"/>
                  </a:lnTo>
                  <a:lnTo>
                    <a:pt x="2455" y="2371"/>
                  </a:lnTo>
                  <a:lnTo>
                    <a:pt x="2370" y="2399"/>
                  </a:lnTo>
                  <a:lnTo>
                    <a:pt x="2314" y="2371"/>
                  </a:lnTo>
                  <a:lnTo>
                    <a:pt x="2286" y="2343"/>
                  </a:lnTo>
                  <a:lnTo>
                    <a:pt x="2286" y="2258"/>
                  </a:lnTo>
                  <a:lnTo>
                    <a:pt x="2286" y="2258"/>
                  </a:lnTo>
                  <a:lnTo>
                    <a:pt x="2201" y="2314"/>
                  </a:lnTo>
                  <a:lnTo>
                    <a:pt x="2116" y="2399"/>
                  </a:lnTo>
                  <a:lnTo>
                    <a:pt x="2004" y="2597"/>
                  </a:lnTo>
                  <a:lnTo>
                    <a:pt x="1947" y="2681"/>
                  </a:lnTo>
                  <a:lnTo>
                    <a:pt x="1863" y="2738"/>
                  </a:lnTo>
                  <a:lnTo>
                    <a:pt x="1778" y="2794"/>
                  </a:lnTo>
                  <a:lnTo>
                    <a:pt x="1693" y="2794"/>
                  </a:lnTo>
                  <a:lnTo>
                    <a:pt x="1693" y="2794"/>
                  </a:lnTo>
                  <a:lnTo>
                    <a:pt x="1609" y="2766"/>
                  </a:lnTo>
                  <a:lnTo>
                    <a:pt x="1552" y="2738"/>
                  </a:lnTo>
                  <a:lnTo>
                    <a:pt x="1439" y="2625"/>
                  </a:lnTo>
                  <a:lnTo>
                    <a:pt x="1298" y="2371"/>
                  </a:lnTo>
                  <a:lnTo>
                    <a:pt x="1298" y="2371"/>
                  </a:lnTo>
                  <a:lnTo>
                    <a:pt x="1101" y="2145"/>
                  </a:lnTo>
                  <a:lnTo>
                    <a:pt x="1016" y="2032"/>
                  </a:lnTo>
                  <a:lnTo>
                    <a:pt x="988" y="1835"/>
                  </a:lnTo>
                  <a:lnTo>
                    <a:pt x="988" y="1835"/>
                  </a:lnTo>
                  <a:lnTo>
                    <a:pt x="1016" y="1637"/>
                  </a:lnTo>
                  <a:lnTo>
                    <a:pt x="1072" y="1411"/>
                  </a:lnTo>
                  <a:lnTo>
                    <a:pt x="1101" y="1299"/>
                  </a:lnTo>
                  <a:lnTo>
                    <a:pt x="1157" y="1214"/>
                  </a:lnTo>
                  <a:lnTo>
                    <a:pt x="1242" y="1129"/>
                  </a:lnTo>
                  <a:lnTo>
                    <a:pt x="1326" y="1073"/>
                  </a:lnTo>
                  <a:lnTo>
                    <a:pt x="1326" y="1073"/>
                  </a:lnTo>
                  <a:lnTo>
                    <a:pt x="1411" y="1045"/>
                  </a:lnTo>
                  <a:lnTo>
                    <a:pt x="1496" y="1045"/>
                  </a:lnTo>
                  <a:lnTo>
                    <a:pt x="1693" y="1073"/>
                  </a:lnTo>
                  <a:lnTo>
                    <a:pt x="1863" y="1101"/>
                  </a:lnTo>
                  <a:lnTo>
                    <a:pt x="2032" y="1129"/>
                  </a:lnTo>
                  <a:lnTo>
                    <a:pt x="2032" y="1129"/>
                  </a:lnTo>
                  <a:lnTo>
                    <a:pt x="2737" y="1129"/>
                  </a:lnTo>
                  <a:lnTo>
                    <a:pt x="2737" y="1129"/>
                  </a:lnTo>
                  <a:lnTo>
                    <a:pt x="2991" y="1129"/>
                  </a:lnTo>
                  <a:lnTo>
                    <a:pt x="3189" y="1157"/>
                  </a:lnTo>
                  <a:lnTo>
                    <a:pt x="3612" y="1270"/>
                  </a:lnTo>
                  <a:lnTo>
                    <a:pt x="3612" y="1270"/>
                  </a:lnTo>
                  <a:lnTo>
                    <a:pt x="3838" y="1299"/>
                  </a:lnTo>
                  <a:lnTo>
                    <a:pt x="4035" y="1270"/>
                  </a:lnTo>
                  <a:lnTo>
                    <a:pt x="4261" y="1242"/>
                  </a:lnTo>
                  <a:lnTo>
                    <a:pt x="4459" y="1129"/>
                  </a:lnTo>
                  <a:lnTo>
                    <a:pt x="4459" y="1129"/>
                  </a:lnTo>
                  <a:lnTo>
                    <a:pt x="4543" y="1045"/>
                  </a:lnTo>
                  <a:lnTo>
                    <a:pt x="4656" y="903"/>
                  </a:lnTo>
                  <a:lnTo>
                    <a:pt x="4910" y="508"/>
                  </a:lnTo>
                  <a:lnTo>
                    <a:pt x="5023" y="311"/>
                  </a:lnTo>
                  <a:lnTo>
                    <a:pt x="5051" y="142"/>
                  </a:lnTo>
                  <a:lnTo>
                    <a:pt x="5080" y="85"/>
                  </a:lnTo>
                  <a:lnTo>
                    <a:pt x="5051" y="29"/>
                  </a:lnTo>
                  <a:lnTo>
                    <a:pt x="5023" y="29"/>
                  </a:lnTo>
                  <a:lnTo>
                    <a:pt x="4967" y="0"/>
                  </a:lnTo>
                  <a:lnTo>
                    <a:pt x="4967" y="0"/>
                  </a:lnTo>
                  <a:lnTo>
                    <a:pt x="4826" y="57"/>
                  </a:lnTo>
                  <a:lnTo>
                    <a:pt x="4713" y="142"/>
                  </a:lnTo>
                  <a:lnTo>
                    <a:pt x="4515" y="396"/>
                  </a:lnTo>
                  <a:lnTo>
                    <a:pt x="4402" y="537"/>
                  </a:lnTo>
                  <a:lnTo>
                    <a:pt x="4289" y="649"/>
                  </a:lnTo>
                  <a:lnTo>
                    <a:pt x="4148" y="734"/>
                  </a:lnTo>
                  <a:lnTo>
                    <a:pt x="3979" y="762"/>
                  </a:lnTo>
                  <a:lnTo>
                    <a:pt x="3979" y="762"/>
                  </a:lnTo>
                  <a:lnTo>
                    <a:pt x="3527" y="762"/>
                  </a:lnTo>
                  <a:lnTo>
                    <a:pt x="3076" y="734"/>
                  </a:lnTo>
                  <a:lnTo>
                    <a:pt x="2624" y="649"/>
                  </a:lnTo>
                  <a:lnTo>
                    <a:pt x="2201" y="537"/>
                  </a:lnTo>
                  <a:lnTo>
                    <a:pt x="2201" y="537"/>
                  </a:lnTo>
                  <a:lnTo>
                    <a:pt x="2088" y="480"/>
                  </a:lnTo>
                  <a:lnTo>
                    <a:pt x="1975" y="396"/>
                  </a:lnTo>
                  <a:lnTo>
                    <a:pt x="1834" y="339"/>
                  </a:lnTo>
                  <a:lnTo>
                    <a:pt x="1750" y="339"/>
                  </a:lnTo>
                  <a:lnTo>
                    <a:pt x="1665" y="367"/>
                  </a:lnTo>
                  <a:lnTo>
                    <a:pt x="1665" y="367"/>
                  </a:lnTo>
                  <a:lnTo>
                    <a:pt x="1609" y="396"/>
                  </a:lnTo>
                  <a:lnTo>
                    <a:pt x="1580" y="480"/>
                  </a:lnTo>
                  <a:lnTo>
                    <a:pt x="1496" y="678"/>
                  </a:lnTo>
                  <a:lnTo>
                    <a:pt x="1439" y="762"/>
                  </a:lnTo>
                  <a:lnTo>
                    <a:pt x="1355" y="791"/>
                  </a:lnTo>
                  <a:lnTo>
                    <a:pt x="1270" y="762"/>
                  </a:lnTo>
                  <a:lnTo>
                    <a:pt x="1185" y="649"/>
                  </a:lnTo>
                  <a:lnTo>
                    <a:pt x="1185" y="649"/>
                  </a:lnTo>
                  <a:lnTo>
                    <a:pt x="1129" y="791"/>
                  </a:lnTo>
                  <a:lnTo>
                    <a:pt x="1044" y="903"/>
                  </a:lnTo>
                  <a:lnTo>
                    <a:pt x="988" y="1016"/>
                  </a:lnTo>
                  <a:lnTo>
                    <a:pt x="903" y="1129"/>
                  </a:lnTo>
                  <a:lnTo>
                    <a:pt x="903" y="1129"/>
                  </a:lnTo>
                  <a:lnTo>
                    <a:pt x="875" y="1242"/>
                  </a:lnTo>
                  <a:lnTo>
                    <a:pt x="875" y="1383"/>
                  </a:lnTo>
                  <a:lnTo>
                    <a:pt x="847" y="1524"/>
                  </a:lnTo>
                  <a:lnTo>
                    <a:pt x="818" y="1581"/>
                  </a:lnTo>
                  <a:lnTo>
                    <a:pt x="790" y="1609"/>
                  </a:lnTo>
                  <a:lnTo>
                    <a:pt x="790" y="1609"/>
                  </a:lnTo>
                  <a:lnTo>
                    <a:pt x="762" y="1553"/>
                  </a:lnTo>
                  <a:lnTo>
                    <a:pt x="677" y="1524"/>
                  </a:lnTo>
                  <a:lnTo>
                    <a:pt x="677" y="1524"/>
                  </a:lnTo>
                  <a:lnTo>
                    <a:pt x="818" y="1919"/>
                  </a:lnTo>
                  <a:lnTo>
                    <a:pt x="847" y="2117"/>
                  </a:lnTo>
                  <a:lnTo>
                    <a:pt x="875" y="2230"/>
                  </a:lnTo>
                  <a:lnTo>
                    <a:pt x="847" y="2314"/>
                  </a:lnTo>
                  <a:lnTo>
                    <a:pt x="847" y="2314"/>
                  </a:lnTo>
                  <a:lnTo>
                    <a:pt x="790" y="2230"/>
                  </a:lnTo>
                  <a:lnTo>
                    <a:pt x="734" y="2145"/>
                  </a:lnTo>
                  <a:lnTo>
                    <a:pt x="734" y="2145"/>
                  </a:lnTo>
                  <a:lnTo>
                    <a:pt x="649" y="2343"/>
                  </a:lnTo>
                  <a:lnTo>
                    <a:pt x="564" y="2512"/>
                  </a:lnTo>
                  <a:lnTo>
                    <a:pt x="480" y="2681"/>
                  </a:lnTo>
                  <a:lnTo>
                    <a:pt x="423" y="2907"/>
                  </a:lnTo>
                  <a:lnTo>
                    <a:pt x="423" y="2907"/>
                  </a:lnTo>
                  <a:lnTo>
                    <a:pt x="395" y="3330"/>
                  </a:lnTo>
                  <a:lnTo>
                    <a:pt x="339" y="3528"/>
                  </a:lnTo>
                  <a:lnTo>
                    <a:pt x="226" y="3697"/>
                  </a:lnTo>
                  <a:lnTo>
                    <a:pt x="226" y="3697"/>
                  </a:lnTo>
                  <a:lnTo>
                    <a:pt x="85" y="3923"/>
                  </a:lnTo>
                  <a:lnTo>
                    <a:pt x="56" y="4008"/>
                  </a:lnTo>
                  <a:lnTo>
                    <a:pt x="28" y="4120"/>
                  </a:lnTo>
                  <a:lnTo>
                    <a:pt x="28" y="4120"/>
                  </a:lnTo>
                  <a:lnTo>
                    <a:pt x="0" y="4290"/>
                  </a:lnTo>
                  <a:lnTo>
                    <a:pt x="0" y="4431"/>
                  </a:lnTo>
                  <a:lnTo>
                    <a:pt x="28" y="4600"/>
                  </a:lnTo>
                  <a:lnTo>
                    <a:pt x="85" y="4741"/>
                  </a:lnTo>
                  <a:lnTo>
                    <a:pt x="85" y="4741"/>
                  </a:lnTo>
                  <a:lnTo>
                    <a:pt x="169" y="4657"/>
                  </a:lnTo>
                  <a:lnTo>
                    <a:pt x="282" y="4600"/>
                  </a:lnTo>
                  <a:lnTo>
                    <a:pt x="339" y="4628"/>
                  </a:lnTo>
                  <a:lnTo>
                    <a:pt x="423" y="4657"/>
                  </a:lnTo>
                  <a:lnTo>
                    <a:pt x="480" y="4741"/>
                  </a:lnTo>
                  <a:lnTo>
                    <a:pt x="508" y="4826"/>
                  </a:lnTo>
                  <a:lnTo>
                    <a:pt x="536" y="5023"/>
                  </a:lnTo>
                  <a:lnTo>
                    <a:pt x="536" y="5023"/>
                  </a:lnTo>
                  <a:lnTo>
                    <a:pt x="564" y="5306"/>
                  </a:lnTo>
                  <a:lnTo>
                    <a:pt x="564" y="5616"/>
                  </a:lnTo>
                  <a:lnTo>
                    <a:pt x="536" y="5785"/>
                  </a:lnTo>
                  <a:lnTo>
                    <a:pt x="508" y="5927"/>
                  </a:lnTo>
                  <a:lnTo>
                    <a:pt x="452" y="6068"/>
                  </a:lnTo>
                  <a:lnTo>
                    <a:pt x="367" y="6180"/>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6"/>
            <p:cNvSpPr/>
            <p:nvPr/>
          </p:nvSpPr>
          <p:spPr>
            <a:xfrm>
              <a:off x="6025225" y="2971050"/>
              <a:ext cx="3550" cy="8500"/>
            </a:xfrm>
            <a:custGeom>
              <a:avLst/>
              <a:gdLst/>
              <a:ahLst/>
              <a:cxnLst/>
              <a:rect l="l" t="t" r="r" b="b"/>
              <a:pathLst>
                <a:path w="142" h="340" extrusionOk="0">
                  <a:moveTo>
                    <a:pt x="113" y="1"/>
                  </a:moveTo>
                  <a:lnTo>
                    <a:pt x="113" y="1"/>
                  </a:lnTo>
                  <a:lnTo>
                    <a:pt x="28" y="29"/>
                  </a:lnTo>
                  <a:lnTo>
                    <a:pt x="0" y="85"/>
                  </a:lnTo>
                  <a:lnTo>
                    <a:pt x="0" y="142"/>
                  </a:lnTo>
                  <a:lnTo>
                    <a:pt x="28" y="198"/>
                  </a:lnTo>
                  <a:lnTo>
                    <a:pt x="56" y="283"/>
                  </a:lnTo>
                  <a:lnTo>
                    <a:pt x="85" y="339"/>
                  </a:lnTo>
                  <a:lnTo>
                    <a:pt x="85" y="339"/>
                  </a:lnTo>
                  <a:lnTo>
                    <a:pt x="141" y="283"/>
                  </a:lnTo>
                  <a:lnTo>
                    <a:pt x="141" y="170"/>
                  </a:lnTo>
                  <a:lnTo>
                    <a:pt x="141" y="85"/>
                  </a:lnTo>
                  <a:lnTo>
                    <a:pt x="113"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6"/>
            <p:cNvSpPr/>
            <p:nvPr/>
          </p:nvSpPr>
          <p:spPr>
            <a:xfrm>
              <a:off x="6025225" y="2971050"/>
              <a:ext cx="3550" cy="8500"/>
            </a:xfrm>
            <a:custGeom>
              <a:avLst/>
              <a:gdLst/>
              <a:ahLst/>
              <a:cxnLst/>
              <a:rect l="l" t="t" r="r" b="b"/>
              <a:pathLst>
                <a:path w="142" h="340" fill="none" extrusionOk="0">
                  <a:moveTo>
                    <a:pt x="113" y="1"/>
                  </a:moveTo>
                  <a:lnTo>
                    <a:pt x="113" y="1"/>
                  </a:lnTo>
                  <a:lnTo>
                    <a:pt x="28" y="29"/>
                  </a:lnTo>
                  <a:lnTo>
                    <a:pt x="0" y="85"/>
                  </a:lnTo>
                  <a:lnTo>
                    <a:pt x="0" y="142"/>
                  </a:lnTo>
                  <a:lnTo>
                    <a:pt x="28" y="198"/>
                  </a:lnTo>
                  <a:lnTo>
                    <a:pt x="56" y="283"/>
                  </a:lnTo>
                  <a:lnTo>
                    <a:pt x="85" y="339"/>
                  </a:lnTo>
                  <a:lnTo>
                    <a:pt x="85" y="339"/>
                  </a:lnTo>
                  <a:lnTo>
                    <a:pt x="141" y="283"/>
                  </a:lnTo>
                  <a:lnTo>
                    <a:pt x="141" y="170"/>
                  </a:lnTo>
                  <a:lnTo>
                    <a:pt x="141" y="85"/>
                  </a:lnTo>
                  <a:lnTo>
                    <a:pt x="113" y="1"/>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6"/>
            <p:cNvSpPr/>
            <p:nvPr/>
          </p:nvSpPr>
          <p:spPr>
            <a:xfrm>
              <a:off x="6025925" y="2865950"/>
              <a:ext cx="3550" cy="2125"/>
            </a:xfrm>
            <a:custGeom>
              <a:avLst/>
              <a:gdLst/>
              <a:ahLst/>
              <a:cxnLst/>
              <a:rect l="l" t="t" r="r" b="b"/>
              <a:pathLst>
                <a:path w="142" h="85" extrusionOk="0">
                  <a:moveTo>
                    <a:pt x="141" y="57"/>
                  </a:moveTo>
                  <a:lnTo>
                    <a:pt x="141" y="57"/>
                  </a:lnTo>
                  <a:lnTo>
                    <a:pt x="113" y="28"/>
                  </a:lnTo>
                  <a:lnTo>
                    <a:pt x="57" y="0"/>
                  </a:lnTo>
                  <a:lnTo>
                    <a:pt x="28" y="28"/>
                  </a:lnTo>
                  <a:lnTo>
                    <a:pt x="0" y="85"/>
                  </a:lnTo>
                  <a:lnTo>
                    <a:pt x="0" y="85"/>
                  </a:lnTo>
                  <a:lnTo>
                    <a:pt x="141" y="57"/>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6"/>
            <p:cNvSpPr/>
            <p:nvPr/>
          </p:nvSpPr>
          <p:spPr>
            <a:xfrm>
              <a:off x="6025925" y="2865950"/>
              <a:ext cx="3550" cy="2125"/>
            </a:xfrm>
            <a:custGeom>
              <a:avLst/>
              <a:gdLst/>
              <a:ahLst/>
              <a:cxnLst/>
              <a:rect l="l" t="t" r="r" b="b"/>
              <a:pathLst>
                <a:path w="142" h="85" fill="none" extrusionOk="0">
                  <a:moveTo>
                    <a:pt x="141" y="57"/>
                  </a:moveTo>
                  <a:lnTo>
                    <a:pt x="141" y="57"/>
                  </a:lnTo>
                  <a:lnTo>
                    <a:pt x="113" y="28"/>
                  </a:lnTo>
                  <a:lnTo>
                    <a:pt x="57" y="0"/>
                  </a:lnTo>
                  <a:lnTo>
                    <a:pt x="28" y="28"/>
                  </a:lnTo>
                  <a:lnTo>
                    <a:pt x="0" y="85"/>
                  </a:lnTo>
                  <a:lnTo>
                    <a:pt x="0" y="85"/>
                  </a:lnTo>
                  <a:lnTo>
                    <a:pt x="141" y="57"/>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16"/>
            <p:cNvSpPr/>
            <p:nvPr/>
          </p:nvSpPr>
          <p:spPr>
            <a:xfrm>
              <a:off x="6028750" y="2864525"/>
              <a:ext cx="3550" cy="725"/>
            </a:xfrm>
            <a:custGeom>
              <a:avLst/>
              <a:gdLst/>
              <a:ahLst/>
              <a:cxnLst/>
              <a:rect l="l" t="t" r="r" b="b"/>
              <a:pathLst>
                <a:path w="142" h="29" extrusionOk="0">
                  <a:moveTo>
                    <a:pt x="141" y="29"/>
                  </a:moveTo>
                  <a:lnTo>
                    <a:pt x="141" y="29"/>
                  </a:lnTo>
                  <a:lnTo>
                    <a:pt x="113" y="1"/>
                  </a:lnTo>
                  <a:lnTo>
                    <a:pt x="57" y="1"/>
                  </a:lnTo>
                  <a:lnTo>
                    <a:pt x="28" y="1"/>
                  </a:lnTo>
                  <a:lnTo>
                    <a:pt x="0" y="29"/>
                  </a:lnTo>
                  <a:lnTo>
                    <a:pt x="0" y="29"/>
                  </a:lnTo>
                  <a:lnTo>
                    <a:pt x="141" y="29"/>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16"/>
            <p:cNvSpPr/>
            <p:nvPr/>
          </p:nvSpPr>
          <p:spPr>
            <a:xfrm>
              <a:off x="6028750" y="2864525"/>
              <a:ext cx="3550" cy="725"/>
            </a:xfrm>
            <a:custGeom>
              <a:avLst/>
              <a:gdLst/>
              <a:ahLst/>
              <a:cxnLst/>
              <a:rect l="l" t="t" r="r" b="b"/>
              <a:pathLst>
                <a:path w="142" h="29" fill="none" extrusionOk="0">
                  <a:moveTo>
                    <a:pt x="141" y="29"/>
                  </a:moveTo>
                  <a:lnTo>
                    <a:pt x="141" y="29"/>
                  </a:lnTo>
                  <a:lnTo>
                    <a:pt x="113" y="1"/>
                  </a:lnTo>
                  <a:lnTo>
                    <a:pt x="57" y="1"/>
                  </a:lnTo>
                  <a:lnTo>
                    <a:pt x="28" y="1"/>
                  </a:lnTo>
                  <a:lnTo>
                    <a:pt x="0" y="29"/>
                  </a:lnTo>
                  <a:lnTo>
                    <a:pt x="0" y="29"/>
                  </a:lnTo>
                  <a:lnTo>
                    <a:pt x="141" y="29"/>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16"/>
            <p:cNvSpPr/>
            <p:nvPr/>
          </p:nvSpPr>
          <p:spPr>
            <a:xfrm>
              <a:off x="6033675" y="2961175"/>
              <a:ext cx="9900" cy="17675"/>
            </a:xfrm>
            <a:custGeom>
              <a:avLst/>
              <a:gdLst/>
              <a:ahLst/>
              <a:cxnLst/>
              <a:rect l="l" t="t" r="r" b="b"/>
              <a:pathLst>
                <a:path w="396" h="707" extrusionOk="0">
                  <a:moveTo>
                    <a:pt x="198" y="706"/>
                  </a:moveTo>
                  <a:lnTo>
                    <a:pt x="198" y="706"/>
                  </a:lnTo>
                  <a:lnTo>
                    <a:pt x="283" y="565"/>
                  </a:lnTo>
                  <a:lnTo>
                    <a:pt x="368" y="339"/>
                  </a:lnTo>
                  <a:lnTo>
                    <a:pt x="368" y="227"/>
                  </a:lnTo>
                  <a:lnTo>
                    <a:pt x="396" y="114"/>
                  </a:lnTo>
                  <a:lnTo>
                    <a:pt x="368" y="29"/>
                  </a:lnTo>
                  <a:lnTo>
                    <a:pt x="311" y="1"/>
                  </a:lnTo>
                  <a:lnTo>
                    <a:pt x="311" y="1"/>
                  </a:lnTo>
                  <a:lnTo>
                    <a:pt x="226" y="1"/>
                  </a:lnTo>
                  <a:lnTo>
                    <a:pt x="198" y="1"/>
                  </a:lnTo>
                  <a:lnTo>
                    <a:pt x="142" y="57"/>
                  </a:lnTo>
                  <a:lnTo>
                    <a:pt x="114" y="114"/>
                  </a:lnTo>
                  <a:lnTo>
                    <a:pt x="85" y="311"/>
                  </a:lnTo>
                  <a:lnTo>
                    <a:pt x="85" y="311"/>
                  </a:lnTo>
                  <a:lnTo>
                    <a:pt x="29" y="452"/>
                  </a:lnTo>
                  <a:lnTo>
                    <a:pt x="1" y="537"/>
                  </a:lnTo>
                  <a:lnTo>
                    <a:pt x="1" y="565"/>
                  </a:lnTo>
                  <a:lnTo>
                    <a:pt x="1" y="565"/>
                  </a:lnTo>
                  <a:lnTo>
                    <a:pt x="29" y="622"/>
                  </a:lnTo>
                  <a:lnTo>
                    <a:pt x="85" y="678"/>
                  </a:lnTo>
                  <a:lnTo>
                    <a:pt x="142" y="678"/>
                  </a:lnTo>
                  <a:lnTo>
                    <a:pt x="170" y="650"/>
                  </a:lnTo>
                  <a:lnTo>
                    <a:pt x="170" y="593"/>
                  </a:lnTo>
                  <a:lnTo>
                    <a:pt x="170" y="593"/>
                  </a:lnTo>
                  <a:lnTo>
                    <a:pt x="198" y="706"/>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6"/>
            <p:cNvSpPr/>
            <p:nvPr/>
          </p:nvSpPr>
          <p:spPr>
            <a:xfrm>
              <a:off x="6033675" y="2961175"/>
              <a:ext cx="9900" cy="17675"/>
            </a:xfrm>
            <a:custGeom>
              <a:avLst/>
              <a:gdLst/>
              <a:ahLst/>
              <a:cxnLst/>
              <a:rect l="l" t="t" r="r" b="b"/>
              <a:pathLst>
                <a:path w="396" h="707" fill="none" extrusionOk="0">
                  <a:moveTo>
                    <a:pt x="198" y="706"/>
                  </a:moveTo>
                  <a:lnTo>
                    <a:pt x="198" y="706"/>
                  </a:lnTo>
                  <a:lnTo>
                    <a:pt x="283" y="565"/>
                  </a:lnTo>
                  <a:lnTo>
                    <a:pt x="368" y="339"/>
                  </a:lnTo>
                  <a:lnTo>
                    <a:pt x="368" y="227"/>
                  </a:lnTo>
                  <a:lnTo>
                    <a:pt x="396" y="114"/>
                  </a:lnTo>
                  <a:lnTo>
                    <a:pt x="368" y="29"/>
                  </a:lnTo>
                  <a:lnTo>
                    <a:pt x="311" y="1"/>
                  </a:lnTo>
                  <a:lnTo>
                    <a:pt x="311" y="1"/>
                  </a:lnTo>
                  <a:lnTo>
                    <a:pt x="226" y="1"/>
                  </a:lnTo>
                  <a:lnTo>
                    <a:pt x="198" y="1"/>
                  </a:lnTo>
                  <a:lnTo>
                    <a:pt x="142" y="57"/>
                  </a:lnTo>
                  <a:lnTo>
                    <a:pt x="114" y="114"/>
                  </a:lnTo>
                  <a:lnTo>
                    <a:pt x="85" y="311"/>
                  </a:lnTo>
                  <a:lnTo>
                    <a:pt x="85" y="311"/>
                  </a:lnTo>
                  <a:lnTo>
                    <a:pt x="29" y="452"/>
                  </a:lnTo>
                  <a:lnTo>
                    <a:pt x="1" y="537"/>
                  </a:lnTo>
                  <a:lnTo>
                    <a:pt x="1" y="565"/>
                  </a:lnTo>
                  <a:lnTo>
                    <a:pt x="1" y="565"/>
                  </a:lnTo>
                  <a:lnTo>
                    <a:pt x="29" y="622"/>
                  </a:lnTo>
                  <a:lnTo>
                    <a:pt x="85" y="678"/>
                  </a:lnTo>
                  <a:lnTo>
                    <a:pt x="142" y="678"/>
                  </a:lnTo>
                  <a:lnTo>
                    <a:pt x="170" y="650"/>
                  </a:lnTo>
                  <a:lnTo>
                    <a:pt x="170" y="593"/>
                  </a:lnTo>
                  <a:lnTo>
                    <a:pt x="170" y="593"/>
                  </a:lnTo>
                  <a:lnTo>
                    <a:pt x="198" y="706"/>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6"/>
            <p:cNvSpPr/>
            <p:nvPr/>
          </p:nvSpPr>
          <p:spPr>
            <a:xfrm>
              <a:off x="6040725" y="2956250"/>
              <a:ext cx="12025" cy="28225"/>
            </a:xfrm>
            <a:custGeom>
              <a:avLst/>
              <a:gdLst/>
              <a:ahLst/>
              <a:cxnLst/>
              <a:rect l="l" t="t" r="r" b="b"/>
              <a:pathLst>
                <a:path w="481" h="1129" extrusionOk="0">
                  <a:moveTo>
                    <a:pt x="396" y="0"/>
                  </a:moveTo>
                  <a:lnTo>
                    <a:pt x="396" y="0"/>
                  </a:lnTo>
                  <a:lnTo>
                    <a:pt x="311" y="0"/>
                  </a:lnTo>
                  <a:lnTo>
                    <a:pt x="255" y="57"/>
                  </a:lnTo>
                  <a:lnTo>
                    <a:pt x="227" y="113"/>
                  </a:lnTo>
                  <a:lnTo>
                    <a:pt x="170" y="198"/>
                  </a:lnTo>
                  <a:lnTo>
                    <a:pt x="114" y="508"/>
                  </a:lnTo>
                  <a:lnTo>
                    <a:pt x="114" y="508"/>
                  </a:lnTo>
                  <a:lnTo>
                    <a:pt x="57" y="706"/>
                  </a:lnTo>
                  <a:lnTo>
                    <a:pt x="1" y="847"/>
                  </a:lnTo>
                  <a:lnTo>
                    <a:pt x="1" y="931"/>
                  </a:lnTo>
                  <a:lnTo>
                    <a:pt x="29" y="988"/>
                  </a:lnTo>
                  <a:lnTo>
                    <a:pt x="57" y="1073"/>
                  </a:lnTo>
                  <a:lnTo>
                    <a:pt x="114" y="1129"/>
                  </a:lnTo>
                  <a:lnTo>
                    <a:pt x="114" y="1129"/>
                  </a:lnTo>
                  <a:lnTo>
                    <a:pt x="368" y="875"/>
                  </a:lnTo>
                  <a:lnTo>
                    <a:pt x="368" y="875"/>
                  </a:lnTo>
                  <a:lnTo>
                    <a:pt x="368" y="706"/>
                  </a:lnTo>
                  <a:lnTo>
                    <a:pt x="368" y="677"/>
                  </a:lnTo>
                  <a:lnTo>
                    <a:pt x="339" y="649"/>
                  </a:lnTo>
                  <a:lnTo>
                    <a:pt x="311" y="649"/>
                  </a:lnTo>
                  <a:lnTo>
                    <a:pt x="255" y="706"/>
                  </a:lnTo>
                  <a:lnTo>
                    <a:pt x="255" y="706"/>
                  </a:lnTo>
                  <a:lnTo>
                    <a:pt x="339" y="424"/>
                  </a:lnTo>
                  <a:lnTo>
                    <a:pt x="396" y="282"/>
                  </a:lnTo>
                  <a:lnTo>
                    <a:pt x="424" y="282"/>
                  </a:lnTo>
                  <a:lnTo>
                    <a:pt x="452" y="339"/>
                  </a:lnTo>
                  <a:lnTo>
                    <a:pt x="452" y="339"/>
                  </a:lnTo>
                  <a:lnTo>
                    <a:pt x="481" y="282"/>
                  </a:lnTo>
                  <a:lnTo>
                    <a:pt x="481" y="254"/>
                  </a:lnTo>
                  <a:lnTo>
                    <a:pt x="452" y="170"/>
                  </a:lnTo>
                  <a:lnTo>
                    <a:pt x="396" y="85"/>
                  </a:lnTo>
                  <a:lnTo>
                    <a:pt x="396"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16"/>
            <p:cNvSpPr/>
            <p:nvPr/>
          </p:nvSpPr>
          <p:spPr>
            <a:xfrm>
              <a:off x="6040725" y="2956250"/>
              <a:ext cx="12025" cy="28225"/>
            </a:xfrm>
            <a:custGeom>
              <a:avLst/>
              <a:gdLst/>
              <a:ahLst/>
              <a:cxnLst/>
              <a:rect l="l" t="t" r="r" b="b"/>
              <a:pathLst>
                <a:path w="481" h="1129" fill="none" extrusionOk="0">
                  <a:moveTo>
                    <a:pt x="396" y="0"/>
                  </a:moveTo>
                  <a:lnTo>
                    <a:pt x="396" y="0"/>
                  </a:lnTo>
                  <a:lnTo>
                    <a:pt x="311" y="0"/>
                  </a:lnTo>
                  <a:lnTo>
                    <a:pt x="255" y="57"/>
                  </a:lnTo>
                  <a:lnTo>
                    <a:pt x="227" y="113"/>
                  </a:lnTo>
                  <a:lnTo>
                    <a:pt x="170" y="198"/>
                  </a:lnTo>
                  <a:lnTo>
                    <a:pt x="114" y="508"/>
                  </a:lnTo>
                  <a:lnTo>
                    <a:pt x="114" y="508"/>
                  </a:lnTo>
                  <a:lnTo>
                    <a:pt x="57" y="706"/>
                  </a:lnTo>
                  <a:lnTo>
                    <a:pt x="1" y="847"/>
                  </a:lnTo>
                  <a:lnTo>
                    <a:pt x="1" y="931"/>
                  </a:lnTo>
                  <a:lnTo>
                    <a:pt x="29" y="988"/>
                  </a:lnTo>
                  <a:lnTo>
                    <a:pt x="57" y="1073"/>
                  </a:lnTo>
                  <a:lnTo>
                    <a:pt x="114" y="1129"/>
                  </a:lnTo>
                  <a:lnTo>
                    <a:pt x="114" y="1129"/>
                  </a:lnTo>
                  <a:lnTo>
                    <a:pt x="368" y="875"/>
                  </a:lnTo>
                  <a:lnTo>
                    <a:pt x="368" y="875"/>
                  </a:lnTo>
                  <a:lnTo>
                    <a:pt x="368" y="706"/>
                  </a:lnTo>
                  <a:lnTo>
                    <a:pt x="368" y="677"/>
                  </a:lnTo>
                  <a:lnTo>
                    <a:pt x="339" y="649"/>
                  </a:lnTo>
                  <a:lnTo>
                    <a:pt x="311" y="649"/>
                  </a:lnTo>
                  <a:lnTo>
                    <a:pt x="255" y="706"/>
                  </a:lnTo>
                  <a:lnTo>
                    <a:pt x="255" y="706"/>
                  </a:lnTo>
                  <a:lnTo>
                    <a:pt x="339" y="424"/>
                  </a:lnTo>
                  <a:lnTo>
                    <a:pt x="396" y="282"/>
                  </a:lnTo>
                  <a:lnTo>
                    <a:pt x="424" y="282"/>
                  </a:lnTo>
                  <a:lnTo>
                    <a:pt x="452" y="339"/>
                  </a:lnTo>
                  <a:lnTo>
                    <a:pt x="452" y="339"/>
                  </a:lnTo>
                  <a:lnTo>
                    <a:pt x="481" y="282"/>
                  </a:lnTo>
                  <a:lnTo>
                    <a:pt x="481" y="254"/>
                  </a:lnTo>
                  <a:lnTo>
                    <a:pt x="452" y="170"/>
                  </a:lnTo>
                  <a:lnTo>
                    <a:pt x="396" y="85"/>
                  </a:lnTo>
                  <a:lnTo>
                    <a:pt x="396" y="0"/>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6"/>
            <p:cNvSpPr/>
            <p:nvPr/>
          </p:nvSpPr>
          <p:spPr>
            <a:xfrm>
              <a:off x="6047800" y="2883575"/>
              <a:ext cx="12700" cy="10600"/>
            </a:xfrm>
            <a:custGeom>
              <a:avLst/>
              <a:gdLst/>
              <a:ahLst/>
              <a:cxnLst/>
              <a:rect l="l" t="t" r="r" b="b"/>
              <a:pathLst>
                <a:path w="508" h="424" extrusionOk="0">
                  <a:moveTo>
                    <a:pt x="310" y="424"/>
                  </a:moveTo>
                  <a:lnTo>
                    <a:pt x="310" y="424"/>
                  </a:lnTo>
                  <a:lnTo>
                    <a:pt x="339" y="255"/>
                  </a:lnTo>
                  <a:lnTo>
                    <a:pt x="339" y="255"/>
                  </a:lnTo>
                  <a:lnTo>
                    <a:pt x="423" y="283"/>
                  </a:lnTo>
                  <a:lnTo>
                    <a:pt x="480" y="255"/>
                  </a:lnTo>
                  <a:lnTo>
                    <a:pt x="508" y="198"/>
                  </a:lnTo>
                  <a:lnTo>
                    <a:pt x="508" y="142"/>
                  </a:lnTo>
                  <a:lnTo>
                    <a:pt x="480" y="113"/>
                  </a:lnTo>
                  <a:lnTo>
                    <a:pt x="452" y="85"/>
                  </a:lnTo>
                  <a:lnTo>
                    <a:pt x="395" y="113"/>
                  </a:lnTo>
                  <a:lnTo>
                    <a:pt x="310" y="198"/>
                  </a:lnTo>
                  <a:lnTo>
                    <a:pt x="310" y="198"/>
                  </a:lnTo>
                  <a:lnTo>
                    <a:pt x="282" y="113"/>
                  </a:lnTo>
                  <a:lnTo>
                    <a:pt x="282" y="57"/>
                  </a:lnTo>
                  <a:lnTo>
                    <a:pt x="254" y="1"/>
                  </a:lnTo>
                  <a:lnTo>
                    <a:pt x="169" y="1"/>
                  </a:lnTo>
                  <a:lnTo>
                    <a:pt x="169" y="1"/>
                  </a:lnTo>
                  <a:lnTo>
                    <a:pt x="85" y="29"/>
                  </a:lnTo>
                  <a:lnTo>
                    <a:pt x="56" y="57"/>
                  </a:lnTo>
                  <a:lnTo>
                    <a:pt x="0" y="142"/>
                  </a:lnTo>
                  <a:lnTo>
                    <a:pt x="0" y="255"/>
                  </a:lnTo>
                  <a:lnTo>
                    <a:pt x="28" y="367"/>
                  </a:lnTo>
                  <a:lnTo>
                    <a:pt x="28" y="367"/>
                  </a:lnTo>
                  <a:lnTo>
                    <a:pt x="141" y="283"/>
                  </a:lnTo>
                  <a:lnTo>
                    <a:pt x="198" y="170"/>
                  </a:lnTo>
                  <a:lnTo>
                    <a:pt x="198" y="170"/>
                  </a:lnTo>
                  <a:lnTo>
                    <a:pt x="226" y="226"/>
                  </a:lnTo>
                  <a:lnTo>
                    <a:pt x="254" y="311"/>
                  </a:lnTo>
                  <a:lnTo>
                    <a:pt x="254" y="367"/>
                  </a:lnTo>
                  <a:lnTo>
                    <a:pt x="282" y="396"/>
                  </a:lnTo>
                  <a:lnTo>
                    <a:pt x="310" y="424"/>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6"/>
            <p:cNvSpPr/>
            <p:nvPr/>
          </p:nvSpPr>
          <p:spPr>
            <a:xfrm>
              <a:off x="6047800" y="2883575"/>
              <a:ext cx="12700" cy="10600"/>
            </a:xfrm>
            <a:custGeom>
              <a:avLst/>
              <a:gdLst/>
              <a:ahLst/>
              <a:cxnLst/>
              <a:rect l="l" t="t" r="r" b="b"/>
              <a:pathLst>
                <a:path w="508" h="424" fill="none" extrusionOk="0">
                  <a:moveTo>
                    <a:pt x="310" y="424"/>
                  </a:moveTo>
                  <a:lnTo>
                    <a:pt x="310" y="424"/>
                  </a:lnTo>
                  <a:lnTo>
                    <a:pt x="339" y="255"/>
                  </a:lnTo>
                  <a:lnTo>
                    <a:pt x="339" y="255"/>
                  </a:lnTo>
                  <a:lnTo>
                    <a:pt x="423" y="283"/>
                  </a:lnTo>
                  <a:lnTo>
                    <a:pt x="480" y="255"/>
                  </a:lnTo>
                  <a:lnTo>
                    <a:pt x="508" y="198"/>
                  </a:lnTo>
                  <a:lnTo>
                    <a:pt x="508" y="142"/>
                  </a:lnTo>
                  <a:lnTo>
                    <a:pt x="480" y="113"/>
                  </a:lnTo>
                  <a:lnTo>
                    <a:pt x="452" y="85"/>
                  </a:lnTo>
                  <a:lnTo>
                    <a:pt x="395" y="113"/>
                  </a:lnTo>
                  <a:lnTo>
                    <a:pt x="310" y="198"/>
                  </a:lnTo>
                  <a:lnTo>
                    <a:pt x="310" y="198"/>
                  </a:lnTo>
                  <a:lnTo>
                    <a:pt x="282" y="113"/>
                  </a:lnTo>
                  <a:lnTo>
                    <a:pt x="282" y="57"/>
                  </a:lnTo>
                  <a:lnTo>
                    <a:pt x="254" y="1"/>
                  </a:lnTo>
                  <a:lnTo>
                    <a:pt x="169" y="1"/>
                  </a:lnTo>
                  <a:lnTo>
                    <a:pt x="169" y="1"/>
                  </a:lnTo>
                  <a:lnTo>
                    <a:pt x="85" y="29"/>
                  </a:lnTo>
                  <a:lnTo>
                    <a:pt x="56" y="57"/>
                  </a:lnTo>
                  <a:lnTo>
                    <a:pt x="0" y="142"/>
                  </a:lnTo>
                  <a:lnTo>
                    <a:pt x="0" y="255"/>
                  </a:lnTo>
                  <a:lnTo>
                    <a:pt x="28" y="367"/>
                  </a:lnTo>
                  <a:lnTo>
                    <a:pt x="28" y="367"/>
                  </a:lnTo>
                  <a:lnTo>
                    <a:pt x="141" y="283"/>
                  </a:lnTo>
                  <a:lnTo>
                    <a:pt x="198" y="170"/>
                  </a:lnTo>
                  <a:lnTo>
                    <a:pt x="198" y="170"/>
                  </a:lnTo>
                  <a:lnTo>
                    <a:pt x="226" y="226"/>
                  </a:lnTo>
                  <a:lnTo>
                    <a:pt x="254" y="311"/>
                  </a:lnTo>
                  <a:lnTo>
                    <a:pt x="254" y="367"/>
                  </a:lnTo>
                  <a:lnTo>
                    <a:pt x="282" y="396"/>
                  </a:lnTo>
                  <a:lnTo>
                    <a:pt x="310" y="424"/>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6"/>
            <p:cNvSpPr/>
            <p:nvPr/>
          </p:nvSpPr>
          <p:spPr>
            <a:xfrm>
              <a:off x="6048500" y="2946375"/>
              <a:ext cx="4950" cy="5650"/>
            </a:xfrm>
            <a:custGeom>
              <a:avLst/>
              <a:gdLst/>
              <a:ahLst/>
              <a:cxnLst/>
              <a:rect l="l" t="t" r="r" b="b"/>
              <a:pathLst>
                <a:path w="198" h="226" extrusionOk="0">
                  <a:moveTo>
                    <a:pt x="57" y="0"/>
                  </a:moveTo>
                  <a:lnTo>
                    <a:pt x="57" y="0"/>
                  </a:lnTo>
                  <a:lnTo>
                    <a:pt x="0" y="28"/>
                  </a:lnTo>
                  <a:lnTo>
                    <a:pt x="0" y="57"/>
                  </a:lnTo>
                  <a:lnTo>
                    <a:pt x="0" y="113"/>
                  </a:lnTo>
                  <a:lnTo>
                    <a:pt x="28" y="141"/>
                  </a:lnTo>
                  <a:lnTo>
                    <a:pt x="113" y="226"/>
                  </a:lnTo>
                  <a:lnTo>
                    <a:pt x="113" y="226"/>
                  </a:lnTo>
                  <a:lnTo>
                    <a:pt x="170" y="113"/>
                  </a:lnTo>
                  <a:lnTo>
                    <a:pt x="198" y="85"/>
                  </a:lnTo>
                  <a:lnTo>
                    <a:pt x="170" y="57"/>
                  </a:lnTo>
                  <a:lnTo>
                    <a:pt x="141" y="28"/>
                  </a:lnTo>
                  <a:lnTo>
                    <a:pt x="57"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16"/>
            <p:cNvSpPr/>
            <p:nvPr/>
          </p:nvSpPr>
          <p:spPr>
            <a:xfrm>
              <a:off x="6048500" y="2946375"/>
              <a:ext cx="4950" cy="5650"/>
            </a:xfrm>
            <a:custGeom>
              <a:avLst/>
              <a:gdLst/>
              <a:ahLst/>
              <a:cxnLst/>
              <a:rect l="l" t="t" r="r" b="b"/>
              <a:pathLst>
                <a:path w="198" h="226" fill="none" extrusionOk="0">
                  <a:moveTo>
                    <a:pt x="57" y="0"/>
                  </a:moveTo>
                  <a:lnTo>
                    <a:pt x="57" y="0"/>
                  </a:lnTo>
                  <a:lnTo>
                    <a:pt x="0" y="28"/>
                  </a:lnTo>
                  <a:lnTo>
                    <a:pt x="0" y="57"/>
                  </a:lnTo>
                  <a:lnTo>
                    <a:pt x="0" y="113"/>
                  </a:lnTo>
                  <a:lnTo>
                    <a:pt x="28" y="141"/>
                  </a:lnTo>
                  <a:lnTo>
                    <a:pt x="113" y="226"/>
                  </a:lnTo>
                  <a:lnTo>
                    <a:pt x="113" y="226"/>
                  </a:lnTo>
                  <a:lnTo>
                    <a:pt x="170" y="113"/>
                  </a:lnTo>
                  <a:lnTo>
                    <a:pt x="198" y="85"/>
                  </a:lnTo>
                  <a:lnTo>
                    <a:pt x="170" y="57"/>
                  </a:lnTo>
                  <a:lnTo>
                    <a:pt x="141" y="28"/>
                  </a:lnTo>
                  <a:lnTo>
                    <a:pt x="57" y="0"/>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16"/>
            <p:cNvSpPr/>
            <p:nvPr/>
          </p:nvSpPr>
          <p:spPr>
            <a:xfrm>
              <a:off x="6056950" y="2884275"/>
              <a:ext cx="750" cy="1450"/>
            </a:xfrm>
            <a:custGeom>
              <a:avLst/>
              <a:gdLst/>
              <a:ahLst/>
              <a:cxnLst/>
              <a:rect l="l" t="t" r="r" b="b"/>
              <a:pathLst>
                <a:path w="30" h="58" extrusionOk="0">
                  <a:moveTo>
                    <a:pt x="29" y="1"/>
                  </a:moveTo>
                  <a:lnTo>
                    <a:pt x="29" y="1"/>
                  </a:lnTo>
                  <a:lnTo>
                    <a:pt x="1" y="29"/>
                  </a:lnTo>
                  <a:lnTo>
                    <a:pt x="1" y="57"/>
                  </a:lnTo>
                  <a:lnTo>
                    <a:pt x="1" y="57"/>
                  </a:lnTo>
                  <a:lnTo>
                    <a:pt x="29"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6"/>
            <p:cNvSpPr/>
            <p:nvPr/>
          </p:nvSpPr>
          <p:spPr>
            <a:xfrm>
              <a:off x="6056950" y="2884275"/>
              <a:ext cx="750" cy="1450"/>
            </a:xfrm>
            <a:custGeom>
              <a:avLst/>
              <a:gdLst/>
              <a:ahLst/>
              <a:cxnLst/>
              <a:rect l="l" t="t" r="r" b="b"/>
              <a:pathLst>
                <a:path w="30" h="58" fill="none" extrusionOk="0">
                  <a:moveTo>
                    <a:pt x="29" y="1"/>
                  </a:moveTo>
                  <a:lnTo>
                    <a:pt x="29" y="1"/>
                  </a:lnTo>
                  <a:lnTo>
                    <a:pt x="1" y="29"/>
                  </a:lnTo>
                  <a:lnTo>
                    <a:pt x="1" y="57"/>
                  </a:lnTo>
                  <a:lnTo>
                    <a:pt x="1" y="57"/>
                  </a:lnTo>
                  <a:lnTo>
                    <a:pt x="29" y="1"/>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6"/>
            <p:cNvSpPr/>
            <p:nvPr/>
          </p:nvSpPr>
          <p:spPr>
            <a:xfrm>
              <a:off x="6056950" y="2894875"/>
              <a:ext cx="1450" cy="2125"/>
            </a:xfrm>
            <a:custGeom>
              <a:avLst/>
              <a:gdLst/>
              <a:ahLst/>
              <a:cxnLst/>
              <a:rect l="l" t="t" r="r" b="b"/>
              <a:pathLst>
                <a:path w="58" h="85" extrusionOk="0">
                  <a:moveTo>
                    <a:pt x="57" y="0"/>
                  </a:moveTo>
                  <a:lnTo>
                    <a:pt x="57" y="0"/>
                  </a:lnTo>
                  <a:lnTo>
                    <a:pt x="1" y="85"/>
                  </a:lnTo>
                  <a:lnTo>
                    <a:pt x="1" y="85"/>
                  </a:lnTo>
                  <a:lnTo>
                    <a:pt x="57"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6"/>
            <p:cNvSpPr/>
            <p:nvPr/>
          </p:nvSpPr>
          <p:spPr>
            <a:xfrm>
              <a:off x="6056950" y="2894875"/>
              <a:ext cx="1450" cy="2125"/>
            </a:xfrm>
            <a:custGeom>
              <a:avLst/>
              <a:gdLst/>
              <a:ahLst/>
              <a:cxnLst/>
              <a:rect l="l" t="t" r="r" b="b"/>
              <a:pathLst>
                <a:path w="58" h="85" fill="none" extrusionOk="0">
                  <a:moveTo>
                    <a:pt x="57" y="0"/>
                  </a:moveTo>
                  <a:lnTo>
                    <a:pt x="57" y="0"/>
                  </a:lnTo>
                  <a:lnTo>
                    <a:pt x="1" y="85"/>
                  </a:lnTo>
                  <a:lnTo>
                    <a:pt x="1" y="85"/>
                  </a:lnTo>
                  <a:lnTo>
                    <a:pt x="57" y="0"/>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6"/>
            <p:cNvSpPr/>
            <p:nvPr/>
          </p:nvSpPr>
          <p:spPr>
            <a:xfrm>
              <a:off x="6058375" y="2975300"/>
              <a:ext cx="2125" cy="1425"/>
            </a:xfrm>
            <a:custGeom>
              <a:avLst/>
              <a:gdLst/>
              <a:ahLst/>
              <a:cxnLst/>
              <a:rect l="l" t="t" r="r" b="b"/>
              <a:pathLst>
                <a:path w="85" h="57" extrusionOk="0">
                  <a:moveTo>
                    <a:pt x="0" y="0"/>
                  </a:moveTo>
                  <a:lnTo>
                    <a:pt x="0" y="0"/>
                  </a:lnTo>
                  <a:lnTo>
                    <a:pt x="29" y="57"/>
                  </a:lnTo>
                  <a:lnTo>
                    <a:pt x="85" y="57"/>
                  </a:lnTo>
                  <a:lnTo>
                    <a:pt x="85" y="57"/>
                  </a:lnTo>
                  <a:lnTo>
                    <a:pt x="0"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16"/>
            <p:cNvSpPr/>
            <p:nvPr/>
          </p:nvSpPr>
          <p:spPr>
            <a:xfrm>
              <a:off x="6058375" y="2975300"/>
              <a:ext cx="2125" cy="1425"/>
            </a:xfrm>
            <a:custGeom>
              <a:avLst/>
              <a:gdLst/>
              <a:ahLst/>
              <a:cxnLst/>
              <a:rect l="l" t="t" r="r" b="b"/>
              <a:pathLst>
                <a:path w="85" h="57" fill="none" extrusionOk="0">
                  <a:moveTo>
                    <a:pt x="0" y="0"/>
                  </a:moveTo>
                  <a:lnTo>
                    <a:pt x="0" y="0"/>
                  </a:lnTo>
                  <a:lnTo>
                    <a:pt x="29" y="57"/>
                  </a:lnTo>
                  <a:lnTo>
                    <a:pt x="85" y="57"/>
                  </a:lnTo>
                  <a:lnTo>
                    <a:pt x="85" y="57"/>
                  </a:lnTo>
                  <a:lnTo>
                    <a:pt x="0" y="0"/>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16"/>
            <p:cNvSpPr/>
            <p:nvPr/>
          </p:nvSpPr>
          <p:spPr>
            <a:xfrm>
              <a:off x="6061900" y="2979525"/>
              <a:ext cx="1425" cy="2150"/>
            </a:xfrm>
            <a:custGeom>
              <a:avLst/>
              <a:gdLst/>
              <a:ahLst/>
              <a:cxnLst/>
              <a:rect l="l" t="t" r="r" b="b"/>
              <a:pathLst>
                <a:path w="57" h="86" extrusionOk="0">
                  <a:moveTo>
                    <a:pt x="0" y="0"/>
                  </a:moveTo>
                  <a:lnTo>
                    <a:pt x="0" y="0"/>
                  </a:lnTo>
                  <a:lnTo>
                    <a:pt x="57" y="85"/>
                  </a:lnTo>
                  <a:lnTo>
                    <a:pt x="57" y="85"/>
                  </a:lnTo>
                  <a:lnTo>
                    <a:pt x="0"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6"/>
            <p:cNvSpPr/>
            <p:nvPr/>
          </p:nvSpPr>
          <p:spPr>
            <a:xfrm>
              <a:off x="6061900" y="2979525"/>
              <a:ext cx="1425" cy="2150"/>
            </a:xfrm>
            <a:custGeom>
              <a:avLst/>
              <a:gdLst/>
              <a:ahLst/>
              <a:cxnLst/>
              <a:rect l="l" t="t" r="r" b="b"/>
              <a:pathLst>
                <a:path w="57" h="86" fill="none" extrusionOk="0">
                  <a:moveTo>
                    <a:pt x="0" y="0"/>
                  </a:moveTo>
                  <a:lnTo>
                    <a:pt x="0" y="0"/>
                  </a:lnTo>
                  <a:lnTo>
                    <a:pt x="57" y="85"/>
                  </a:lnTo>
                  <a:lnTo>
                    <a:pt x="57" y="85"/>
                  </a:lnTo>
                  <a:lnTo>
                    <a:pt x="0" y="0"/>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6"/>
            <p:cNvSpPr/>
            <p:nvPr/>
          </p:nvSpPr>
          <p:spPr>
            <a:xfrm>
              <a:off x="6066125" y="2989400"/>
              <a:ext cx="2150" cy="2150"/>
            </a:xfrm>
            <a:custGeom>
              <a:avLst/>
              <a:gdLst/>
              <a:ahLst/>
              <a:cxnLst/>
              <a:rect l="l" t="t" r="r" b="b"/>
              <a:pathLst>
                <a:path w="86" h="86" extrusionOk="0">
                  <a:moveTo>
                    <a:pt x="29" y="1"/>
                  </a:moveTo>
                  <a:lnTo>
                    <a:pt x="29" y="1"/>
                  </a:lnTo>
                  <a:lnTo>
                    <a:pt x="1" y="29"/>
                  </a:lnTo>
                  <a:lnTo>
                    <a:pt x="1" y="57"/>
                  </a:lnTo>
                  <a:lnTo>
                    <a:pt x="85" y="85"/>
                  </a:lnTo>
                  <a:lnTo>
                    <a:pt x="85" y="85"/>
                  </a:lnTo>
                  <a:lnTo>
                    <a:pt x="29"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6"/>
            <p:cNvSpPr/>
            <p:nvPr/>
          </p:nvSpPr>
          <p:spPr>
            <a:xfrm>
              <a:off x="6066125" y="2989400"/>
              <a:ext cx="2150" cy="2150"/>
            </a:xfrm>
            <a:custGeom>
              <a:avLst/>
              <a:gdLst/>
              <a:ahLst/>
              <a:cxnLst/>
              <a:rect l="l" t="t" r="r" b="b"/>
              <a:pathLst>
                <a:path w="86" h="86" fill="none" extrusionOk="0">
                  <a:moveTo>
                    <a:pt x="29" y="1"/>
                  </a:moveTo>
                  <a:lnTo>
                    <a:pt x="29" y="1"/>
                  </a:lnTo>
                  <a:lnTo>
                    <a:pt x="1" y="29"/>
                  </a:lnTo>
                  <a:lnTo>
                    <a:pt x="1" y="57"/>
                  </a:lnTo>
                  <a:lnTo>
                    <a:pt x="85" y="85"/>
                  </a:lnTo>
                  <a:lnTo>
                    <a:pt x="85" y="85"/>
                  </a:lnTo>
                  <a:lnTo>
                    <a:pt x="29" y="1"/>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6"/>
            <p:cNvSpPr/>
            <p:nvPr/>
          </p:nvSpPr>
          <p:spPr>
            <a:xfrm>
              <a:off x="6077425" y="2894150"/>
              <a:ext cx="19775" cy="7100"/>
            </a:xfrm>
            <a:custGeom>
              <a:avLst/>
              <a:gdLst/>
              <a:ahLst/>
              <a:cxnLst/>
              <a:rect l="l" t="t" r="r" b="b"/>
              <a:pathLst>
                <a:path w="791" h="284" extrusionOk="0">
                  <a:moveTo>
                    <a:pt x="57" y="1"/>
                  </a:moveTo>
                  <a:lnTo>
                    <a:pt x="57" y="1"/>
                  </a:lnTo>
                  <a:lnTo>
                    <a:pt x="28" y="86"/>
                  </a:lnTo>
                  <a:lnTo>
                    <a:pt x="0" y="142"/>
                  </a:lnTo>
                  <a:lnTo>
                    <a:pt x="28" y="198"/>
                  </a:lnTo>
                  <a:lnTo>
                    <a:pt x="28" y="227"/>
                  </a:lnTo>
                  <a:lnTo>
                    <a:pt x="141" y="283"/>
                  </a:lnTo>
                  <a:lnTo>
                    <a:pt x="282" y="283"/>
                  </a:lnTo>
                  <a:lnTo>
                    <a:pt x="452" y="283"/>
                  </a:lnTo>
                  <a:lnTo>
                    <a:pt x="593" y="227"/>
                  </a:lnTo>
                  <a:lnTo>
                    <a:pt x="706" y="198"/>
                  </a:lnTo>
                  <a:lnTo>
                    <a:pt x="790" y="114"/>
                  </a:lnTo>
                  <a:lnTo>
                    <a:pt x="790" y="114"/>
                  </a:lnTo>
                  <a:lnTo>
                    <a:pt x="621" y="114"/>
                  </a:lnTo>
                  <a:lnTo>
                    <a:pt x="452" y="29"/>
                  </a:lnTo>
                  <a:lnTo>
                    <a:pt x="254" y="1"/>
                  </a:lnTo>
                  <a:lnTo>
                    <a:pt x="141" y="1"/>
                  </a:lnTo>
                  <a:lnTo>
                    <a:pt x="57"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6"/>
            <p:cNvSpPr/>
            <p:nvPr/>
          </p:nvSpPr>
          <p:spPr>
            <a:xfrm>
              <a:off x="6077425" y="2894150"/>
              <a:ext cx="19775" cy="7100"/>
            </a:xfrm>
            <a:custGeom>
              <a:avLst/>
              <a:gdLst/>
              <a:ahLst/>
              <a:cxnLst/>
              <a:rect l="l" t="t" r="r" b="b"/>
              <a:pathLst>
                <a:path w="791" h="284" fill="none" extrusionOk="0">
                  <a:moveTo>
                    <a:pt x="57" y="1"/>
                  </a:moveTo>
                  <a:lnTo>
                    <a:pt x="57" y="1"/>
                  </a:lnTo>
                  <a:lnTo>
                    <a:pt x="28" y="86"/>
                  </a:lnTo>
                  <a:lnTo>
                    <a:pt x="0" y="142"/>
                  </a:lnTo>
                  <a:lnTo>
                    <a:pt x="28" y="198"/>
                  </a:lnTo>
                  <a:lnTo>
                    <a:pt x="28" y="227"/>
                  </a:lnTo>
                  <a:lnTo>
                    <a:pt x="141" y="283"/>
                  </a:lnTo>
                  <a:lnTo>
                    <a:pt x="282" y="283"/>
                  </a:lnTo>
                  <a:lnTo>
                    <a:pt x="452" y="283"/>
                  </a:lnTo>
                  <a:lnTo>
                    <a:pt x="593" y="227"/>
                  </a:lnTo>
                  <a:lnTo>
                    <a:pt x="706" y="198"/>
                  </a:lnTo>
                  <a:lnTo>
                    <a:pt x="790" y="114"/>
                  </a:lnTo>
                  <a:lnTo>
                    <a:pt x="790" y="114"/>
                  </a:lnTo>
                  <a:lnTo>
                    <a:pt x="621" y="114"/>
                  </a:lnTo>
                  <a:lnTo>
                    <a:pt x="452" y="29"/>
                  </a:lnTo>
                  <a:lnTo>
                    <a:pt x="254" y="1"/>
                  </a:lnTo>
                  <a:lnTo>
                    <a:pt x="141" y="1"/>
                  </a:lnTo>
                  <a:lnTo>
                    <a:pt x="57" y="1"/>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6"/>
            <p:cNvSpPr/>
            <p:nvPr/>
          </p:nvSpPr>
          <p:spPr>
            <a:xfrm>
              <a:off x="6097175" y="2795400"/>
              <a:ext cx="1425" cy="1425"/>
            </a:xfrm>
            <a:custGeom>
              <a:avLst/>
              <a:gdLst/>
              <a:ahLst/>
              <a:cxnLst/>
              <a:rect l="l" t="t" r="r" b="b"/>
              <a:pathLst>
                <a:path w="57" h="57" extrusionOk="0">
                  <a:moveTo>
                    <a:pt x="57" y="0"/>
                  </a:moveTo>
                  <a:lnTo>
                    <a:pt x="57" y="0"/>
                  </a:lnTo>
                  <a:lnTo>
                    <a:pt x="29" y="0"/>
                  </a:lnTo>
                  <a:lnTo>
                    <a:pt x="0" y="0"/>
                  </a:lnTo>
                  <a:lnTo>
                    <a:pt x="29" y="57"/>
                  </a:lnTo>
                  <a:lnTo>
                    <a:pt x="29" y="57"/>
                  </a:lnTo>
                  <a:lnTo>
                    <a:pt x="57"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6"/>
            <p:cNvSpPr/>
            <p:nvPr/>
          </p:nvSpPr>
          <p:spPr>
            <a:xfrm>
              <a:off x="6097175" y="2795400"/>
              <a:ext cx="1425" cy="1425"/>
            </a:xfrm>
            <a:custGeom>
              <a:avLst/>
              <a:gdLst/>
              <a:ahLst/>
              <a:cxnLst/>
              <a:rect l="l" t="t" r="r" b="b"/>
              <a:pathLst>
                <a:path w="57" h="57" fill="none" extrusionOk="0">
                  <a:moveTo>
                    <a:pt x="57" y="0"/>
                  </a:moveTo>
                  <a:lnTo>
                    <a:pt x="57" y="0"/>
                  </a:lnTo>
                  <a:lnTo>
                    <a:pt x="29" y="0"/>
                  </a:lnTo>
                  <a:lnTo>
                    <a:pt x="0" y="0"/>
                  </a:lnTo>
                  <a:lnTo>
                    <a:pt x="29" y="57"/>
                  </a:lnTo>
                  <a:lnTo>
                    <a:pt x="29" y="57"/>
                  </a:lnTo>
                  <a:lnTo>
                    <a:pt x="57" y="0"/>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6"/>
            <p:cNvSpPr/>
            <p:nvPr/>
          </p:nvSpPr>
          <p:spPr>
            <a:xfrm>
              <a:off x="6097875" y="2774225"/>
              <a:ext cx="4975" cy="7800"/>
            </a:xfrm>
            <a:custGeom>
              <a:avLst/>
              <a:gdLst/>
              <a:ahLst/>
              <a:cxnLst/>
              <a:rect l="l" t="t" r="r" b="b"/>
              <a:pathLst>
                <a:path w="199" h="312" extrusionOk="0">
                  <a:moveTo>
                    <a:pt x="198" y="311"/>
                  </a:moveTo>
                  <a:lnTo>
                    <a:pt x="198" y="311"/>
                  </a:lnTo>
                  <a:lnTo>
                    <a:pt x="198" y="198"/>
                  </a:lnTo>
                  <a:lnTo>
                    <a:pt x="142" y="85"/>
                  </a:lnTo>
                  <a:lnTo>
                    <a:pt x="114" y="29"/>
                  </a:lnTo>
                  <a:lnTo>
                    <a:pt x="85" y="1"/>
                  </a:lnTo>
                  <a:lnTo>
                    <a:pt x="29" y="1"/>
                  </a:lnTo>
                  <a:lnTo>
                    <a:pt x="1" y="29"/>
                  </a:lnTo>
                  <a:lnTo>
                    <a:pt x="1" y="29"/>
                  </a:lnTo>
                  <a:lnTo>
                    <a:pt x="57" y="85"/>
                  </a:lnTo>
                  <a:lnTo>
                    <a:pt x="85" y="170"/>
                  </a:lnTo>
                  <a:lnTo>
                    <a:pt x="114" y="255"/>
                  </a:lnTo>
                  <a:lnTo>
                    <a:pt x="198" y="31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6"/>
            <p:cNvSpPr/>
            <p:nvPr/>
          </p:nvSpPr>
          <p:spPr>
            <a:xfrm>
              <a:off x="6097875" y="2774225"/>
              <a:ext cx="4975" cy="7800"/>
            </a:xfrm>
            <a:custGeom>
              <a:avLst/>
              <a:gdLst/>
              <a:ahLst/>
              <a:cxnLst/>
              <a:rect l="l" t="t" r="r" b="b"/>
              <a:pathLst>
                <a:path w="199" h="312" fill="none" extrusionOk="0">
                  <a:moveTo>
                    <a:pt x="198" y="311"/>
                  </a:moveTo>
                  <a:lnTo>
                    <a:pt x="198" y="311"/>
                  </a:lnTo>
                  <a:lnTo>
                    <a:pt x="198" y="198"/>
                  </a:lnTo>
                  <a:lnTo>
                    <a:pt x="142" y="85"/>
                  </a:lnTo>
                  <a:lnTo>
                    <a:pt x="114" y="29"/>
                  </a:lnTo>
                  <a:lnTo>
                    <a:pt x="85" y="1"/>
                  </a:lnTo>
                  <a:lnTo>
                    <a:pt x="29" y="1"/>
                  </a:lnTo>
                  <a:lnTo>
                    <a:pt x="1" y="29"/>
                  </a:lnTo>
                  <a:lnTo>
                    <a:pt x="1" y="29"/>
                  </a:lnTo>
                  <a:lnTo>
                    <a:pt x="57" y="85"/>
                  </a:lnTo>
                  <a:lnTo>
                    <a:pt x="85" y="170"/>
                  </a:lnTo>
                  <a:lnTo>
                    <a:pt x="114" y="255"/>
                  </a:lnTo>
                  <a:lnTo>
                    <a:pt x="198" y="311"/>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6"/>
            <p:cNvSpPr/>
            <p:nvPr/>
          </p:nvSpPr>
          <p:spPr>
            <a:xfrm>
              <a:off x="6098575" y="2896975"/>
              <a:ext cx="17675" cy="2850"/>
            </a:xfrm>
            <a:custGeom>
              <a:avLst/>
              <a:gdLst/>
              <a:ahLst/>
              <a:cxnLst/>
              <a:rect l="l" t="t" r="r" b="b"/>
              <a:pathLst>
                <a:path w="707" h="114" extrusionOk="0">
                  <a:moveTo>
                    <a:pt x="1" y="1"/>
                  </a:moveTo>
                  <a:lnTo>
                    <a:pt x="1" y="1"/>
                  </a:lnTo>
                  <a:lnTo>
                    <a:pt x="1" y="29"/>
                  </a:lnTo>
                  <a:lnTo>
                    <a:pt x="57" y="57"/>
                  </a:lnTo>
                  <a:lnTo>
                    <a:pt x="283" y="114"/>
                  </a:lnTo>
                  <a:lnTo>
                    <a:pt x="537" y="85"/>
                  </a:lnTo>
                  <a:lnTo>
                    <a:pt x="622" y="85"/>
                  </a:lnTo>
                  <a:lnTo>
                    <a:pt x="706" y="29"/>
                  </a:lnTo>
                  <a:lnTo>
                    <a:pt x="706" y="29"/>
                  </a:lnTo>
                  <a:lnTo>
                    <a:pt x="537" y="29"/>
                  </a:lnTo>
                  <a:lnTo>
                    <a:pt x="339" y="29"/>
                  </a:lnTo>
                  <a:lnTo>
                    <a:pt x="170" y="29"/>
                  </a:lnTo>
                  <a:lnTo>
                    <a:pt x="1"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6"/>
            <p:cNvSpPr/>
            <p:nvPr/>
          </p:nvSpPr>
          <p:spPr>
            <a:xfrm>
              <a:off x="6098575" y="2896975"/>
              <a:ext cx="17675" cy="2850"/>
            </a:xfrm>
            <a:custGeom>
              <a:avLst/>
              <a:gdLst/>
              <a:ahLst/>
              <a:cxnLst/>
              <a:rect l="l" t="t" r="r" b="b"/>
              <a:pathLst>
                <a:path w="707" h="114" fill="none" extrusionOk="0">
                  <a:moveTo>
                    <a:pt x="1" y="1"/>
                  </a:moveTo>
                  <a:lnTo>
                    <a:pt x="1" y="1"/>
                  </a:lnTo>
                  <a:lnTo>
                    <a:pt x="1" y="29"/>
                  </a:lnTo>
                  <a:lnTo>
                    <a:pt x="57" y="57"/>
                  </a:lnTo>
                  <a:lnTo>
                    <a:pt x="283" y="114"/>
                  </a:lnTo>
                  <a:lnTo>
                    <a:pt x="537" y="85"/>
                  </a:lnTo>
                  <a:lnTo>
                    <a:pt x="622" y="85"/>
                  </a:lnTo>
                  <a:lnTo>
                    <a:pt x="706" y="29"/>
                  </a:lnTo>
                  <a:lnTo>
                    <a:pt x="706" y="29"/>
                  </a:lnTo>
                  <a:lnTo>
                    <a:pt x="537" y="29"/>
                  </a:lnTo>
                  <a:lnTo>
                    <a:pt x="339" y="29"/>
                  </a:lnTo>
                  <a:lnTo>
                    <a:pt x="170" y="29"/>
                  </a:lnTo>
                  <a:lnTo>
                    <a:pt x="1" y="1"/>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6"/>
            <p:cNvSpPr/>
            <p:nvPr/>
          </p:nvSpPr>
          <p:spPr>
            <a:xfrm>
              <a:off x="6107750" y="2901225"/>
              <a:ext cx="3550" cy="11300"/>
            </a:xfrm>
            <a:custGeom>
              <a:avLst/>
              <a:gdLst/>
              <a:ahLst/>
              <a:cxnLst/>
              <a:rect l="l" t="t" r="r" b="b"/>
              <a:pathLst>
                <a:path w="142" h="452" extrusionOk="0">
                  <a:moveTo>
                    <a:pt x="57" y="0"/>
                  </a:moveTo>
                  <a:lnTo>
                    <a:pt x="57" y="0"/>
                  </a:lnTo>
                  <a:lnTo>
                    <a:pt x="29" y="28"/>
                  </a:lnTo>
                  <a:lnTo>
                    <a:pt x="1" y="85"/>
                  </a:lnTo>
                  <a:lnTo>
                    <a:pt x="1" y="226"/>
                  </a:lnTo>
                  <a:lnTo>
                    <a:pt x="57" y="367"/>
                  </a:lnTo>
                  <a:lnTo>
                    <a:pt x="142" y="452"/>
                  </a:lnTo>
                  <a:lnTo>
                    <a:pt x="142" y="452"/>
                  </a:lnTo>
                  <a:lnTo>
                    <a:pt x="142" y="367"/>
                  </a:lnTo>
                  <a:lnTo>
                    <a:pt x="142" y="226"/>
                  </a:lnTo>
                  <a:lnTo>
                    <a:pt x="114" y="113"/>
                  </a:lnTo>
                  <a:lnTo>
                    <a:pt x="57"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6"/>
            <p:cNvSpPr/>
            <p:nvPr/>
          </p:nvSpPr>
          <p:spPr>
            <a:xfrm>
              <a:off x="6107750" y="2901225"/>
              <a:ext cx="3550" cy="11300"/>
            </a:xfrm>
            <a:custGeom>
              <a:avLst/>
              <a:gdLst/>
              <a:ahLst/>
              <a:cxnLst/>
              <a:rect l="l" t="t" r="r" b="b"/>
              <a:pathLst>
                <a:path w="142" h="452" fill="none" extrusionOk="0">
                  <a:moveTo>
                    <a:pt x="57" y="0"/>
                  </a:moveTo>
                  <a:lnTo>
                    <a:pt x="57" y="0"/>
                  </a:lnTo>
                  <a:lnTo>
                    <a:pt x="29" y="28"/>
                  </a:lnTo>
                  <a:lnTo>
                    <a:pt x="1" y="85"/>
                  </a:lnTo>
                  <a:lnTo>
                    <a:pt x="1" y="226"/>
                  </a:lnTo>
                  <a:lnTo>
                    <a:pt x="57" y="367"/>
                  </a:lnTo>
                  <a:lnTo>
                    <a:pt x="142" y="452"/>
                  </a:lnTo>
                  <a:lnTo>
                    <a:pt x="142" y="452"/>
                  </a:lnTo>
                  <a:lnTo>
                    <a:pt x="142" y="367"/>
                  </a:lnTo>
                  <a:lnTo>
                    <a:pt x="142" y="226"/>
                  </a:lnTo>
                  <a:lnTo>
                    <a:pt x="114" y="113"/>
                  </a:lnTo>
                  <a:lnTo>
                    <a:pt x="57" y="0"/>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16"/>
            <p:cNvSpPr/>
            <p:nvPr/>
          </p:nvSpPr>
          <p:spPr>
            <a:xfrm>
              <a:off x="6109875" y="2925200"/>
              <a:ext cx="24000" cy="17675"/>
            </a:xfrm>
            <a:custGeom>
              <a:avLst/>
              <a:gdLst/>
              <a:ahLst/>
              <a:cxnLst/>
              <a:rect l="l" t="t" r="r" b="b"/>
              <a:pathLst>
                <a:path w="960" h="707" extrusionOk="0">
                  <a:moveTo>
                    <a:pt x="508" y="706"/>
                  </a:moveTo>
                  <a:lnTo>
                    <a:pt x="508" y="706"/>
                  </a:lnTo>
                  <a:lnTo>
                    <a:pt x="791" y="621"/>
                  </a:lnTo>
                  <a:lnTo>
                    <a:pt x="903" y="537"/>
                  </a:lnTo>
                  <a:lnTo>
                    <a:pt x="932" y="480"/>
                  </a:lnTo>
                  <a:lnTo>
                    <a:pt x="960" y="396"/>
                  </a:lnTo>
                  <a:lnTo>
                    <a:pt x="960" y="396"/>
                  </a:lnTo>
                  <a:lnTo>
                    <a:pt x="960" y="339"/>
                  </a:lnTo>
                  <a:lnTo>
                    <a:pt x="932" y="311"/>
                  </a:lnTo>
                  <a:lnTo>
                    <a:pt x="847" y="198"/>
                  </a:lnTo>
                  <a:lnTo>
                    <a:pt x="762" y="113"/>
                  </a:lnTo>
                  <a:lnTo>
                    <a:pt x="649" y="57"/>
                  </a:lnTo>
                  <a:lnTo>
                    <a:pt x="649" y="57"/>
                  </a:lnTo>
                  <a:lnTo>
                    <a:pt x="508" y="1"/>
                  </a:lnTo>
                  <a:lnTo>
                    <a:pt x="283" y="29"/>
                  </a:lnTo>
                  <a:lnTo>
                    <a:pt x="170" y="57"/>
                  </a:lnTo>
                  <a:lnTo>
                    <a:pt x="85" y="85"/>
                  </a:lnTo>
                  <a:lnTo>
                    <a:pt x="29" y="142"/>
                  </a:lnTo>
                  <a:lnTo>
                    <a:pt x="0" y="198"/>
                  </a:lnTo>
                  <a:lnTo>
                    <a:pt x="0" y="198"/>
                  </a:lnTo>
                  <a:lnTo>
                    <a:pt x="0" y="283"/>
                  </a:lnTo>
                  <a:lnTo>
                    <a:pt x="29" y="367"/>
                  </a:lnTo>
                  <a:lnTo>
                    <a:pt x="85" y="452"/>
                  </a:lnTo>
                  <a:lnTo>
                    <a:pt x="170" y="509"/>
                  </a:lnTo>
                  <a:lnTo>
                    <a:pt x="339" y="621"/>
                  </a:lnTo>
                  <a:lnTo>
                    <a:pt x="508" y="706"/>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6"/>
            <p:cNvSpPr/>
            <p:nvPr/>
          </p:nvSpPr>
          <p:spPr>
            <a:xfrm>
              <a:off x="6109875" y="2925200"/>
              <a:ext cx="24000" cy="17675"/>
            </a:xfrm>
            <a:custGeom>
              <a:avLst/>
              <a:gdLst/>
              <a:ahLst/>
              <a:cxnLst/>
              <a:rect l="l" t="t" r="r" b="b"/>
              <a:pathLst>
                <a:path w="960" h="707" fill="none" extrusionOk="0">
                  <a:moveTo>
                    <a:pt x="508" y="706"/>
                  </a:moveTo>
                  <a:lnTo>
                    <a:pt x="508" y="706"/>
                  </a:lnTo>
                  <a:lnTo>
                    <a:pt x="791" y="621"/>
                  </a:lnTo>
                  <a:lnTo>
                    <a:pt x="903" y="537"/>
                  </a:lnTo>
                  <a:lnTo>
                    <a:pt x="932" y="480"/>
                  </a:lnTo>
                  <a:lnTo>
                    <a:pt x="960" y="396"/>
                  </a:lnTo>
                  <a:lnTo>
                    <a:pt x="960" y="396"/>
                  </a:lnTo>
                  <a:lnTo>
                    <a:pt x="960" y="339"/>
                  </a:lnTo>
                  <a:lnTo>
                    <a:pt x="932" y="311"/>
                  </a:lnTo>
                  <a:lnTo>
                    <a:pt x="847" y="198"/>
                  </a:lnTo>
                  <a:lnTo>
                    <a:pt x="762" y="113"/>
                  </a:lnTo>
                  <a:lnTo>
                    <a:pt x="649" y="57"/>
                  </a:lnTo>
                  <a:lnTo>
                    <a:pt x="649" y="57"/>
                  </a:lnTo>
                  <a:lnTo>
                    <a:pt x="508" y="1"/>
                  </a:lnTo>
                  <a:lnTo>
                    <a:pt x="283" y="29"/>
                  </a:lnTo>
                  <a:lnTo>
                    <a:pt x="170" y="57"/>
                  </a:lnTo>
                  <a:lnTo>
                    <a:pt x="85" y="85"/>
                  </a:lnTo>
                  <a:lnTo>
                    <a:pt x="29" y="142"/>
                  </a:lnTo>
                  <a:lnTo>
                    <a:pt x="0" y="198"/>
                  </a:lnTo>
                  <a:lnTo>
                    <a:pt x="0" y="198"/>
                  </a:lnTo>
                  <a:lnTo>
                    <a:pt x="0" y="283"/>
                  </a:lnTo>
                  <a:lnTo>
                    <a:pt x="29" y="367"/>
                  </a:lnTo>
                  <a:lnTo>
                    <a:pt x="85" y="452"/>
                  </a:lnTo>
                  <a:lnTo>
                    <a:pt x="170" y="509"/>
                  </a:lnTo>
                  <a:lnTo>
                    <a:pt x="339" y="621"/>
                  </a:lnTo>
                  <a:lnTo>
                    <a:pt x="508" y="706"/>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6"/>
            <p:cNvSpPr/>
            <p:nvPr/>
          </p:nvSpPr>
          <p:spPr>
            <a:xfrm>
              <a:off x="6121150" y="2767875"/>
              <a:ext cx="1450" cy="4250"/>
            </a:xfrm>
            <a:custGeom>
              <a:avLst/>
              <a:gdLst/>
              <a:ahLst/>
              <a:cxnLst/>
              <a:rect l="l" t="t" r="r" b="b"/>
              <a:pathLst>
                <a:path w="58" h="170" extrusionOk="0">
                  <a:moveTo>
                    <a:pt x="57" y="170"/>
                  </a:moveTo>
                  <a:lnTo>
                    <a:pt x="57" y="170"/>
                  </a:lnTo>
                  <a:lnTo>
                    <a:pt x="57" y="57"/>
                  </a:lnTo>
                  <a:lnTo>
                    <a:pt x="1" y="1"/>
                  </a:lnTo>
                  <a:lnTo>
                    <a:pt x="1" y="1"/>
                  </a:lnTo>
                  <a:lnTo>
                    <a:pt x="57" y="17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6"/>
            <p:cNvSpPr/>
            <p:nvPr/>
          </p:nvSpPr>
          <p:spPr>
            <a:xfrm>
              <a:off x="6121150" y="2767875"/>
              <a:ext cx="1450" cy="4250"/>
            </a:xfrm>
            <a:custGeom>
              <a:avLst/>
              <a:gdLst/>
              <a:ahLst/>
              <a:cxnLst/>
              <a:rect l="l" t="t" r="r" b="b"/>
              <a:pathLst>
                <a:path w="58" h="170" fill="none" extrusionOk="0">
                  <a:moveTo>
                    <a:pt x="57" y="170"/>
                  </a:moveTo>
                  <a:lnTo>
                    <a:pt x="57" y="170"/>
                  </a:lnTo>
                  <a:lnTo>
                    <a:pt x="57" y="57"/>
                  </a:lnTo>
                  <a:lnTo>
                    <a:pt x="1" y="1"/>
                  </a:lnTo>
                  <a:lnTo>
                    <a:pt x="1" y="1"/>
                  </a:lnTo>
                  <a:lnTo>
                    <a:pt x="57" y="170"/>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16"/>
            <p:cNvSpPr/>
            <p:nvPr/>
          </p:nvSpPr>
          <p:spPr>
            <a:xfrm>
              <a:off x="6123275" y="2755875"/>
              <a:ext cx="2850" cy="11325"/>
            </a:xfrm>
            <a:custGeom>
              <a:avLst/>
              <a:gdLst/>
              <a:ahLst/>
              <a:cxnLst/>
              <a:rect l="l" t="t" r="r" b="b"/>
              <a:pathLst>
                <a:path w="114" h="453" extrusionOk="0">
                  <a:moveTo>
                    <a:pt x="1" y="452"/>
                  </a:moveTo>
                  <a:lnTo>
                    <a:pt x="1" y="452"/>
                  </a:lnTo>
                  <a:lnTo>
                    <a:pt x="57" y="368"/>
                  </a:lnTo>
                  <a:lnTo>
                    <a:pt x="113" y="227"/>
                  </a:lnTo>
                  <a:lnTo>
                    <a:pt x="113" y="86"/>
                  </a:lnTo>
                  <a:lnTo>
                    <a:pt x="85" y="29"/>
                  </a:lnTo>
                  <a:lnTo>
                    <a:pt x="29" y="1"/>
                  </a:lnTo>
                  <a:lnTo>
                    <a:pt x="29" y="1"/>
                  </a:lnTo>
                  <a:lnTo>
                    <a:pt x="1" y="227"/>
                  </a:lnTo>
                  <a:lnTo>
                    <a:pt x="1" y="368"/>
                  </a:lnTo>
                  <a:lnTo>
                    <a:pt x="1" y="452"/>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16"/>
            <p:cNvSpPr/>
            <p:nvPr/>
          </p:nvSpPr>
          <p:spPr>
            <a:xfrm>
              <a:off x="6123275" y="2755875"/>
              <a:ext cx="2850" cy="11325"/>
            </a:xfrm>
            <a:custGeom>
              <a:avLst/>
              <a:gdLst/>
              <a:ahLst/>
              <a:cxnLst/>
              <a:rect l="l" t="t" r="r" b="b"/>
              <a:pathLst>
                <a:path w="114" h="453" fill="none" extrusionOk="0">
                  <a:moveTo>
                    <a:pt x="1" y="452"/>
                  </a:moveTo>
                  <a:lnTo>
                    <a:pt x="1" y="452"/>
                  </a:lnTo>
                  <a:lnTo>
                    <a:pt x="57" y="368"/>
                  </a:lnTo>
                  <a:lnTo>
                    <a:pt x="113" y="227"/>
                  </a:lnTo>
                  <a:lnTo>
                    <a:pt x="113" y="86"/>
                  </a:lnTo>
                  <a:lnTo>
                    <a:pt x="85" y="29"/>
                  </a:lnTo>
                  <a:lnTo>
                    <a:pt x="29" y="1"/>
                  </a:lnTo>
                  <a:lnTo>
                    <a:pt x="29" y="1"/>
                  </a:lnTo>
                  <a:lnTo>
                    <a:pt x="1" y="227"/>
                  </a:lnTo>
                  <a:lnTo>
                    <a:pt x="1" y="368"/>
                  </a:lnTo>
                  <a:lnTo>
                    <a:pt x="1" y="452"/>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16"/>
            <p:cNvSpPr/>
            <p:nvPr/>
          </p:nvSpPr>
          <p:spPr>
            <a:xfrm>
              <a:off x="6132450" y="2863125"/>
              <a:ext cx="2850" cy="6375"/>
            </a:xfrm>
            <a:custGeom>
              <a:avLst/>
              <a:gdLst/>
              <a:ahLst/>
              <a:cxnLst/>
              <a:rect l="l" t="t" r="r" b="b"/>
              <a:pathLst>
                <a:path w="114" h="255" extrusionOk="0">
                  <a:moveTo>
                    <a:pt x="113" y="0"/>
                  </a:moveTo>
                  <a:lnTo>
                    <a:pt x="113" y="0"/>
                  </a:lnTo>
                  <a:lnTo>
                    <a:pt x="57" y="0"/>
                  </a:lnTo>
                  <a:lnTo>
                    <a:pt x="29" y="0"/>
                  </a:lnTo>
                  <a:lnTo>
                    <a:pt x="0" y="57"/>
                  </a:lnTo>
                  <a:lnTo>
                    <a:pt x="0" y="113"/>
                  </a:lnTo>
                  <a:lnTo>
                    <a:pt x="29" y="226"/>
                  </a:lnTo>
                  <a:lnTo>
                    <a:pt x="29" y="254"/>
                  </a:lnTo>
                  <a:lnTo>
                    <a:pt x="85" y="226"/>
                  </a:lnTo>
                  <a:lnTo>
                    <a:pt x="85" y="226"/>
                  </a:lnTo>
                  <a:lnTo>
                    <a:pt x="113" y="198"/>
                  </a:lnTo>
                  <a:lnTo>
                    <a:pt x="113" y="113"/>
                  </a:lnTo>
                  <a:lnTo>
                    <a:pt x="113"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16"/>
            <p:cNvSpPr/>
            <p:nvPr/>
          </p:nvSpPr>
          <p:spPr>
            <a:xfrm>
              <a:off x="6132450" y="2863125"/>
              <a:ext cx="2850" cy="6375"/>
            </a:xfrm>
            <a:custGeom>
              <a:avLst/>
              <a:gdLst/>
              <a:ahLst/>
              <a:cxnLst/>
              <a:rect l="l" t="t" r="r" b="b"/>
              <a:pathLst>
                <a:path w="114" h="255" fill="none" extrusionOk="0">
                  <a:moveTo>
                    <a:pt x="113" y="0"/>
                  </a:moveTo>
                  <a:lnTo>
                    <a:pt x="113" y="0"/>
                  </a:lnTo>
                  <a:lnTo>
                    <a:pt x="57" y="0"/>
                  </a:lnTo>
                  <a:lnTo>
                    <a:pt x="29" y="0"/>
                  </a:lnTo>
                  <a:lnTo>
                    <a:pt x="0" y="57"/>
                  </a:lnTo>
                  <a:lnTo>
                    <a:pt x="0" y="113"/>
                  </a:lnTo>
                  <a:lnTo>
                    <a:pt x="29" y="226"/>
                  </a:lnTo>
                  <a:lnTo>
                    <a:pt x="29" y="254"/>
                  </a:lnTo>
                  <a:lnTo>
                    <a:pt x="85" y="226"/>
                  </a:lnTo>
                  <a:lnTo>
                    <a:pt x="85" y="226"/>
                  </a:lnTo>
                  <a:lnTo>
                    <a:pt x="113" y="198"/>
                  </a:lnTo>
                  <a:lnTo>
                    <a:pt x="113" y="113"/>
                  </a:lnTo>
                  <a:lnTo>
                    <a:pt x="113" y="0"/>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6"/>
            <p:cNvSpPr/>
            <p:nvPr/>
          </p:nvSpPr>
          <p:spPr>
            <a:xfrm>
              <a:off x="6134575" y="2870875"/>
              <a:ext cx="2125" cy="3550"/>
            </a:xfrm>
            <a:custGeom>
              <a:avLst/>
              <a:gdLst/>
              <a:ahLst/>
              <a:cxnLst/>
              <a:rect l="l" t="t" r="r" b="b"/>
              <a:pathLst>
                <a:path w="85" h="142" extrusionOk="0">
                  <a:moveTo>
                    <a:pt x="28" y="1"/>
                  </a:moveTo>
                  <a:lnTo>
                    <a:pt x="28" y="1"/>
                  </a:lnTo>
                  <a:lnTo>
                    <a:pt x="0" y="29"/>
                  </a:lnTo>
                  <a:lnTo>
                    <a:pt x="0" y="85"/>
                  </a:lnTo>
                  <a:lnTo>
                    <a:pt x="28" y="142"/>
                  </a:lnTo>
                  <a:lnTo>
                    <a:pt x="85" y="142"/>
                  </a:lnTo>
                  <a:lnTo>
                    <a:pt x="85" y="142"/>
                  </a:lnTo>
                  <a:lnTo>
                    <a:pt x="28"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16"/>
            <p:cNvSpPr/>
            <p:nvPr/>
          </p:nvSpPr>
          <p:spPr>
            <a:xfrm>
              <a:off x="6134575" y="2870875"/>
              <a:ext cx="2125" cy="3550"/>
            </a:xfrm>
            <a:custGeom>
              <a:avLst/>
              <a:gdLst/>
              <a:ahLst/>
              <a:cxnLst/>
              <a:rect l="l" t="t" r="r" b="b"/>
              <a:pathLst>
                <a:path w="85" h="142" fill="none" extrusionOk="0">
                  <a:moveTo>
                    <a:pt x="28" y="1"/>
                  </a:moveTo>
                  <a:lnTo>
                    <a:pt x="28" y="1"/>
                  </a:lnTo>
                  <a:lnTo>
                    <a:pt x="0" y="29"/>
                  </a:lnTo>
                  <a:lnTo>
                    <a:pt x="0" y="85"/>
                  </a:lnTo>
                  <a:lnTo>
                    <a:pt x="28" y="142"/>
                  </a:lnTo>
                  <a:lnTo>
                    <a:pt x="85" y="142"/>
                  </a:lnTo>
                  <a:lnTo>
                    <a:pt x="85" y="142"/>
                  </a:lnTo>
                  <a:lnTo>
                    <a:pt x="28" y="1"/>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16"/>
            <p:cNvSpPr/>
            <p:nvPr/>
          </p:nvSpPr>
          <p:spPr>
            <a:xfrm>
              <a:off x="6137375" y="2837725"/>
              <a:ext cx="750" cy="2150"/>
            </a:xfrm>
            <a:custGeom>
              <a:avLst/>
              <a:gdLst/>
              <a:ahLst/>
              <a:cxnLst/>
              <a:rect l="l" t="t" r="r" b="b"/>
              <a:pathLst>
                <a:path w="30" h="86" extrusionOk="0">
                  <a:moveTo>
                    <a:pt x="1" y="0"/>
                  </a:moveTo>
                  <a:lnTo>
                    <a:pt x="1" y="0"/>
                  </a:lnTo>
                  <a:lnTo>
                    <a:pt x="29" y="85"/>
                  </a:lnTo>
                  <a:lnTo>
                    <a:pt x="29" y="85"/>
                  </a:lnTo>
                  <a:lnTo>
                    <a:pt x="1"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16"/>
            <p:cNvSpPr/>
            <p:nvPr/>
          </p:nvSpPr>
          <p:spPr>
            <a:xfrm>
              <a:off x="6137375" y="2837725"/>
              <a:ext cx="750" cy="2150"/>
            </a:xfrm>
            <a:custGeom>
              <a:avLst/>
              <a:gdLst/>
              <a:ahLst/>
              <a:cxnLst/>
              <a:rect l="l" t="t" r="r" b="b"/>
              <a:pathLst>
                <a:path w="30" h="86" fill="none" extrusionOk="0">
                  <a:moveTo>
                    <a:pt x="1" y="0"/>
                  </a:moveTo>
                  <a:lnTo>
                    <a:pt x="1" y="0"/>
                  </a:lnTo>
                  <a:lnTo>
                    <a:pt x="29" y="85"/>
                  </a:lnTo>
                  <a:lnTo>
                    <a:pt x="29" y="85"/>
                  </a:lnTo>
                  <a:lnTo>
                    <a:pt x="1" y="0"/>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6"/>
            <p:cNvSpPr/>
            <p:nvPr/>
          </p:nvSpPr>
          <p:spPr>
            <a:xfrm>
              <a:off x="6137375" y="2863825"/>
              <a:ext cx="10625" cy="12025"/>
            </a:xfrm>
            <a:custGeom>
              <a:avLst/>
              <a:gdLst/>
              <a:ahLst/>
              <a:cxnLst/>
              <a:rect l="l" t="t" r="r" b="b"/>
              <a:pathLst>
                <a:path w="425" h="481" extrusionOk="0">
                  <a:moveTo>
                    <a:pt x="142" y="0"/>
                  </a:moveTo>
                  <a:lnTo>
                    <a:pt x="142" y="0"/>
                  </a:lnTo>
                  <a:lnTo>
                    <a:pt x="114" y="85"/>
                  </a:lnTo>
                  <a:lnTo>
                    <a:pt x="86" y="113"/>
                  </a:lnTo>
                  <a:lnTo>
                    <a:pt x="29" y="85"/>
                  </a:lnTo>
                  <a:lnTo>
                    <a:pt x="1" y="29"/>
                  </a:lnTo>
                  <a:lnTo>
                    <a:pt x="1" y="29"/>
                  </a:lnTo>
                  <a:lnTo>
                    <a:pt x="1" y="113"/>
                  </a:lnTo>
                  <a:lnTo>
                    <a:pt x="29" y="226"/>
                  </a:lnTo>
                  <a:lnTo>
                    <a:pt x="57" y="339"/>
                  </a:lnTo>
                  <a:lnTo>
                    <a:pt x="86" y="424"/>
                  </a:lnTo>
                  <a:lnTo>
                    <a:pt x="86" y="424"/>
                  </a:lnTo>
                  <a:lnTo>
                    <a:pt x="255" y="480"/>
                  </a:lnTo>
                  <a:lnTo>
                    <a:pt x="396" y="480"/>
                  </a:lnTo>
                  <a:lnTo>
                    <a:pt x="424" y="452"/>
                  </a:lnTo>
                  <a:lnTo>
                    <a:pt x="424" y="424"/>
                  </a:lnTo>
                  <a:lnTo>
                    <a:pt x="424" y="424"/>
                  </a:lnTo>
                  <a:lnTo>
                    <a:pt x="340" y="311"/>
                  </a:lnTo>
                  <a:lnTo>
                    <a:pt x="255" y="226"/>
                  </a:lnTo>
                  <a:lnTo>
                    <a:pt x="255" y="226"/>
                  </a:lnTo>
                  <a:lnTo>
                    <a:pt x="227" y="170"/>
                  </a:lnTo>
                  <a:lnTo>
                    <a:pt x="227" y="113"/>
                  </a:lnTo>
                  <a:lnTo>
                    <a:pt x="198" y="85"/>
                  </a:lnTo>
                  <a:lnTo>
                    <a:pt x="142"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16"/>
            <p:cNvSpPr/>
            <p:nvPr/>
          </p:nvSpPr>
          <p:spPr>
            <a:xfrm>
              <a:off x="6137375" y="2863825"/>
              <a:ext cx="10625" cy="12025"/>
            </a:xfrm>
            <a:custGeom>
              <a:avLst/>
              <a:gdLst/>
              <a:ahLst/>
              <a:cxnLst/>
              <a:rect l="l" t="t" r="r" b="b"/>
              <a:pathLst>
                <a:path w="425" h="481" fill="none" extrusionOk="0">
                  <a:moveTo>
                    <a:pt x="142" y="0"/>
                  </a:moveTo>
                  <a:lnTo>
                    <a:pt x="142" y="0"/>
                  </a:lnTo>
                  <a:lnTo>
                    <a:pt x="114" y="85"/>
                  </a:lnTo>
                  <a:lnTo>
                    <a:pt x="86" y="113"/>
                  </a:lnTo>
                  <a:lnTo>
                    <a:pt x="29" y="85"/>
                  </a:lnTo>
                  <a:lnTo>
                    <a:pt x="1" y="29"/>
                  </a:lnTo>
                  <a:lnTo>
                    <a:pt x="1" y="29"/>
                  </a:lnTo>
                  <a:lnTo>
                    <a:pt x="1" y="113"/>
                  </a:lnTo>
                  <a:lnTo>
                    <a:pt x="29" y="226"/>
                  </a:lnTo>
                  <a:lnTo>
                    <a:pt x="57" y="339"/>
                  </a:lnTo>
                  <a:lnTo>
                    <a:pt x="86" y="424"/>
                  </a:lnTo>
                  <a:lnTo>
                    <a:pt x="86" y="424"/>
                  </a:lnTo>
                  <a:lnTo>
                    <a:pt x="255" y="480"/>
                  </a:lnTo>
                  <a:lnTo>
                    <a:pt x="396" y="480"/>
                  </a:lnTo>
                  <a:lnTo>
                    <a:pt x="424" y="452"/>
                  </a:lnTo>
                  <a:lnTo>
                    <a:pt x="424" y="424"/>
                  </a:lnTo>
                  <a:lnTo>
                    <a:pt x="424" y="424"/>
                  </a:lnTo>
                  <a:lnTo>
                    <a:pt x="340" y="311"/>
                  </a:lnTo>
                  <a:lnTo>
                    <a:pt x="255" y="226"/>
                  </a:lnTo>
                  <a:lnTo>
                    <a:pt x="255" y="226"/>
                  </a:lnTo>
                  <a:lnTo>
                    <a:pt x="227" y="170"/>
                  </a:lnTo>
                  <a:lnTo>
                    <a:pt x="227" y="113"/>
                  </a:lnTo>
                  <a:lnTo>
                    <a:pt x="198" y="85"/>
                  </a:lnTo>
                  <a:lnTo>
                    <a:pt x="142" y="0"/>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16"/>
            <p:cNvSpPr/>
            <p:nvPr/>
          </p:nvSpPr>
          <p:spPr>
            <a:xfrm>
              <a:off x="6138100" y="2848300"/>
              <a:ext cx="725" cy="2150"/>
            </a:xfrm>
            <a:custGeom>
              <a:avLst/>
              <a:gdLst/>
              <a:ahLst/>
              <a:cxnLst/>
              <a:rect l="l" t="t" r="r" b="b"/>
              <a:pathLst>
                <a:path w="29" h="86" extrusionOk="0">
                  <a:moveTo>
                    <a:pt x="28" y="1"/>
                  </a:moveTo>
                  <a:lnTo>
                    <a:pt x="28" y="1"/>
                  </a:lnTo>
                  <a:lnTo>
                    <a:pt x="0" y="85"/>
                  </a:lnTo>
                  <a:lnTo>
                    <a:pt x="28"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16"/>
            <p:cNvSpPr/>
            <p:nvPr/>
          </p:nvSpPr>
          <p:spPr>
            <a:xfrm>
              <a:off x="6138100" y="2848300"/>
              <a:ext cx="725" cy="2150"/>
            </a:xfrm>
            <a:custGeom>
              <a:avLst/>
              <a:gdLst/>
              <a:ahLst/>
              <a:cxnLst/>
              <a:rect l="l" t="t" r="r" b="b"/>
              <a:pathLst>
                <a:path w="29" h="86" fill="none" extrusionOk="0">
                  <a:moveTo>
                    <a:pt x="28" y="1"/>
                  </a:moveTo>
                  <a:lnTo>
                    <a:pt x="28" y="1"/>
                  </a:lnTo>
                  <a:lnTo>
                    <a:pt x="0" y="85"/>
                  </a:lnTo>
                  <a:lnTo>
                    <a:pt x="28" y="1"/>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16"/>
            <p:cNvSpPr/>
            <p:nvPr/>
          </p:nvSpPr>
          <p:spPr>
            <a:xfrm>
              <a:off x="6137375" y="2888525"/>
              <a:ext cx="15550" cy="7775"/>
            </a:xfrm>
            <a:custGeom>
              <a:avLst/>
              <a:gdLst/>
              <a:ahLst/>
              <a:cxnLst/>
              <a:rect l="l" t="t" r="r" b="b"/>
              <a:pathLst>
                <a:path w="622" h="311" extrusionOk="0">
                  <a:moveTo>
                    <a:pt x="86" y="28"/>
                  </a:moveTo>
                  <a:lnTo>
                    <a:pt x="86" y="28"/>
                  </a:lnTo>
                  <a:lnTo>
                    <a:pt x="1" y="113"/>
                  </a:lnTo>
                  <a:lnTo>
                    <a:pt x="1" y="141"/>
                  </a:lnTo>
                  <a:lnTo>
                    <a:pt x="29" y="198"/>
                  </a:lnTo>
                  <a:lnTo>
                    <a:pt x="86" y="226"/>
                  </a:lnTo>
                  <a:lnTo>
                    <a:pt x="198" y="282"/>
                  </a:lnTo>
                  <a:lnTo>
                    <a:pt x="340" y="311"/>
                  </a:lnTo>
                  <a:lnTo>
                    <a:pt x="452" y="311"/>
                  </a:lnTo>
                  <a:lnTo>
                    <a:pt x="565" y="282"/>
                  </a:lnTo>
                  <a:lnTo>
                    <a:pt x="622" y="254"/>
                  </a:lnTo>
                  <a:lnTo>
                    <a:pt x="622" y="254"/>
                  </a:lnTo>
                  <a:lnTo>
                    <a:pt x="622" y="198"/>
                  </a:lnTo>
                  <a:lnTo>
                    <a:pt x="594" y="141"/>
                  </a:lnTo>
                  <a:lnTo>
                    <a:pt x="509" y="85"/>
                  </a:lnTo>
                  <a:lnTo>
                    <a:pt x="424" y="28"/>
                  </a:lnTo>
                  <a:lnTo>
                    <a:pt x="227" y="0"/>
                  </a:lnTo>
                  <a:lnTo>
                    <a:pt x="142" y="0"/>
                  </a:lnTo>
                  <a:lnTo>
                    <a:pt x="86" y="28"/>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16"/>
            <p:cNvSpPr/>
            <p:nvPr/>
          </p:nvSpPr>
          <p:spPr>
            <a:xfrm>
              <a:off x="6137375" y="2888525"/>
              <a:ext cx="15550" cy="7775"/>
            </a:xfrm>
            <a:custGeom>
              <a:avLst/>
              <a:gdLst/>
              <a:ahLst/>
              <a:cxnLst/>
              <a:rect l="l" t="t" r="r" b="b"/>
              <a:pathLst>
                <a:path w="622" h="311" fill="none" extrusionOk="0">
                  <a:moveTo>
                    <a:pt x="86" y="28"/>
                  </a:moveTo>
                  <a:lnTo>
                    <a:pt x="86" y="28"/>
                  </a:lnTo>
                  <a:lnTo>
                    <a:pt x="1" y="113"/>
                  </a:lnTo>
                  <a:lnTo>
                    <a:pt x="1" y="141"/>
                  </a:lnTo>
                  <a:lnTo>
                    <a:pt x="29" y="198"/>
                  </a:lnTo>
                  <a:lnTo>
                    <a:pt x="86" y="226"/>
                  </a:lnTo>
                  <a:lnTo>
                    <a:pt x="198" y="282"/>
                  </a:lnTo>
                  <a:lnTo>
                    <a:pt x="340" y="311"/>
                  </a:lnTo>
                  <a:lnTo>
                    <a:pt x="452" y="311"/>
                  </a:lnTo>
                  <a:lnTo>
                    <a:pt x="565" y="282"/>
                  </a:lnTo>
                  <a:lnTo>
                    <a:pt x="622" y="254"/>
                  </a:lnTo>
                  <a:lnTo>
                    <a:pt x="622" y="254"/>
                  </a:lnTo>
                  <a:lnTo>
                    <a:pt x="622" y="198"/>
                  </a:lnTo>
                  <a:lnTo>
                    <a:pt x="594" y="141"/>
                  </a:lnTo>
                  <a:lnTo>
                    <a:pt x="509" y="85"/>
                  </a:lnTo>
                  <a:lnTo>
                    <a:pt x="424" y="28"/>
                  </a:lnTo>
                  <a:lnTo>
                    <a:pt x="227" y="0"/>
                  </a:lnTo>
                  <a:lnTo>
                    <a:pt x="142" y="0"/>
                  </a:lnTo>
                  <a:lnTo>
                    <a:pt x="86" y="28"/>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16"/>
            <p:cNvSpPr/>
            <p:nvPr/>
          </p:nvSpPr>
          <p:spPr>
            <a:xfrm>
              <a:off x="6138100" y="2840550"/>
              <a:ext cx="1425" cy="1425"/>
            </a:xfrm>
            <a:custGeom>
              <a:avLst/>
              <a:gdLst/>
              <a:ahLst/>
              <a:cxnLst/>
              <a:rect l="l" t="t" r="r" b="b"/>
              <a:pathLst>
                <a:path w="57" h="57" extrusionOk="0">
                  <a:moveTo>
                    <a:pt x="57" y="0"/>
                  </a:moveTo>
                  <a:lnTo>
                    <a:pt x="57" y="0"/>
                  </a:lnTo>
                  <a:lnTo>
                    <a:pt x="0" y="0"/>
                  </a:lnTo>
                  <a:lnTo>
                    <a:pt x="28" y="57"/>
                  </a:lnTo>
                  <a:lnTo>
                    <a:pt x="28" y="57"/>
                  </a:lnTo>
                  <a:lnTo>
                    <a:pt x="57"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6"/>
            <p:cNvSpPr/>
            <p:nvPr/>
          </p:nvSpPr>
          <p:spPr>
            <a:xfrm>
              <a:off x="6138100" y="2840550"/>
              <a:ext cx="1425" cy="1425"/>
            </a:xfrm>
            <a:custGeom>
              <a:avLst/>
              <a:gdLst/>
              <a:ahLst/>
              <a:cxnLst/>
              <a:rect l="l" t="t" r="r" b="b"/>
              <a:pathLst>
                <a:path w="57" h="57" fill="none" extrusionOk="0">
                  <a:moveTo>
                    <a:pt x="57" y="0"/>
                  </a:moveTo>
                  <a:lnTo>
                    <a:pt x="57" y="0"/>
                  </a:lnTo>
                  <a:lnTo>
                    <a:pt x="0" y="0"/>
                  </a:lnTo>
                  <a:lnTo>
                    <a:pt x="28" y="57"/>
                  </a:lnTo>
                  <a:lnTo>
                    <a:pt x="28" y="57"/>
                  </a:lnTo>
                  <a:lnTo>
                    <a:pt x="57" y="0"/>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16"/>
            <p:cNvSpPr/>
            <p:nvPr/>
          </p:nvSpPr>
          <p:spPr>
            <a:xfrm>
              <a:off x="6139500" y="2808100"/>
              <a:ext cx="28250" cy="68450"/>
            </a:xfrm>
            <a:custGeom>
              <a:avLst/>
              <a:gdLst/>
              <a:ahLst/>
              <a:cxnLst/>
              <a:rect l="l" t="t" r="r" b="b"/>
              <a:pathLst>
                <a:path w="1130" h="2738" extrusionOk="0">
                  <a:moveTo>
                    <a:pt x="198" y="1947"/>
                  </a:moveTo>
                  <a:lnTo>
                    <a:pt x="198" y="1947"/>
                  </a:lnTo>
                  <a:lnTo>
                    <a:pt x="255" y="2145"/>
                  </a:lnTo>
                  <a:lnTo>
                    <a:pt x="367" y="2427"/>
                  </a:lnTo>
                  <a:lnTo>
                    <a:pt x="452" y="2568"/>
                  </a:lnTo>
                  <a:lnTo>
                    <a:pt x="537" y="2681"/>
                  </a:lnTo>
                  <a:lnTo>
                    <a:pt x="621" y="2737"/>
                  </a:lnTo>
                  <a:lnTo>
                    <a:pt x="678" y="2737"/>
                  </a:lnTo>
                  <a:lnTo>
                    <a:pt x="734" y="2709"/>
                  </a:lnTo>
                  <a:lnTo>
                    <a:pt x="734" y="2709"/>
                  </a:lnTo>
                  <a:lnTo>
                    <a:pt x="565" y="2512"/>
                  </a:lnTo>
                  <a:lnTo>
                    <a:pt x="452" y="2258"/>
                  </a:lnTo>
                  <a:lnTo>
                    <a:pt x="367" y="2004"/>
                  </a:lnTo>
                  <a:lnTo>
                    <a:pt x="367" y="1863"/>
                  </a:lnTo>
                  <a:lnTo>
                    <a:pt x="367" y="1750"/>
                  </a:lnTo>
                  <a:lnTo>
                    <a:pt x="367" y="1750"/>
                  </a:lnTo>
                  <a:lnTo>
                    <a:pt x="396" y="1609"/>
                  </a:lnTo>
                  <a:lnTo>
                    <a:pt x="424" y="1580"/>
                  </a:lnTo>
                  <a:lnTo>
                    <a:pt x="537" y="1580"/>
                  </a:lnTo>
                  <a:lnTo>
                    <a:pt x="537" y="1580"/>
                  </a:lnTo>
                  <a:lnTo>
                    <a:pt x="678" y="1580"/>
                  </a:lnTo>
                  <a:lnTo>
                    <a:pt x="819" y="1637"/>
                  </a:lnTo>
                  <a:lnTo>
                    <a:pt x="988" y="1693"/>
                  </a:lnTo>
                  <a:lnTo>
                    <a:pt x="1129" y="1722"/>
                  </a:lnTo>
                  <a:lnTo>
                    <a:pt x="1129" y="1722"/>
                  </a:lnTo>
                  <a:lnTo>
                    <a:pt x="1016" y="1637"/>
                  </a:lnTo>
                  <a:lnTo>
                    <a:pt x="847" y="1468"/>
                  </a:lnTo>
                  <a:lnTo>
                    <a:pt x="706" y="1326"/>
                  </a:lnTo>
                  <a:lnTo>
                    <a:pt x="678" y="1242"/>
                  </a:lnTo>
                  <a:lnTo>
                    <a:pt x="678" y="1185"/>
                  </a:lnTo>
                  <a:lnTo>
                    <a:pt x="678" y="1185"/>
                  </a:lnTo>
                  <a:lnTo>
                    <a:pt x="706" y="1129"/>
                  </a:lnTo>
                  <a:lnTo>
                    <a:pt x="791" y="1101"/>
                  </a:lnTo>
                  <a:lnTo>
                    <a:pt x="875" y="1044"/>
                  </a:lnTo>
                  <a:lnTo>
                    <a:pt x="932" y="1016"/>
                  </a:lnTo>
                  <a:lnTo>
                    <a:pt x="932" y="1016"/>
                  </a:lnTo>
                  <a:lnTo>
                    <a:pt x="960" y="875"/>
                  </a:lnTo>
                  <a:lnTo>
                    <a:pt x="960" y="762"/>
                  </a:lnTo>
                  <a:lnTo>
                    <a:pt x="960" y="649"/>
                  </a:lnTo>
                  <a:lnTo>
                    <a:pt x="988" y="536"/>
                  </a:lnTo>
                  <a:lnTo>
                    <a:pt x="988" y="536"/>
                  </a:lnTo>
                  <a:lnTo>
                    <a:pt x="904" y="536"/>
                  </a:lnTo>
                  <a:lnTo>
                    <a:pt x="791" y="565"/>
                  </a:lnTo>
                  <a:lnTo>
                    <a:pt x="734" y="621"/>
                  </a:lnTo>
                  <a:lnTo>
                    <a:pt x="650" y="677"/>
                  </a:lnTo>
                  <a:lnTo>
                    <a:pt x="650" y="677"/>
                  </a:lnTo>
                  <a:lnTo>
                    <a:pt x="593" y="762"/>
                  </a:lnTo>
                  <a:lnTo>
                    <a:pt x="565" y="790"/>
                  </a:lnTo>
                  <a:lnTo>
                    <a:pt x="593" y="875"/>
                  </a:lnTo>
                  <a:lnTo>
                    <a:pt x="593" y="875"/>
                  </a:lnTo>
                  <a:lnTo>
                    <a:pt x="565" y="903"/>
                  </a:lnTo>
                  <a:lnTo>
                    <a:pt x="480" y="1016"/>
                  </a:lnTo>
                  <a:lnTo>
                    <a:pt x="367" y="1157"/>
                  </a:lnTo>
                  <a:lnTo>
                    <a:pt x="367" y="1157"/>
                  </a:lnTo>
                  <a:lnTo>
                    <a:pt x="283" y="1185"/>
                  </a:lnTo>
                  <a:lnTo>
                    <a:pt x="198" y="1185"/>
                  </a:lnTo>
                  <a:lnTo>
                    <a:pt x="170" y="1129"/>
                  </a:lnTo>
                  <a:lnTo>
                    <a:pt x="170" y="1016"/>
                  </a:lnTo>
                  <a:lnTo>
                    <a:pt x="170" y="1016"/>
                  </a:lnTo>
                  <a:lnTo>
                    <a:pt x="198" y="988"/>
                  </a:lnTo>
                  <a:lnTo>
                    <a:pt x="226" y="931"/>
                  </a:lnTo>
                  <a:lnTo>
                    <a:pt x="339" y="819"/>
                  </a:lnTo>
                  <a:lnTo>
                    <a:pt x="424" y="706"/>
                  </a:lnTo>
                  <a:lnTo>
                    <a:pt x="452" y="621"/>
                  </a:lnTo>
                  <a:lnTo>
                    <a:pt x="452" y="565"/>
                  </a:lnTo>
                  <a:lnTo>
                    <a:pt x="452" y="565"/>
                  </a:lnTo>
                  <a:lnTo>
                    <a:pt x="452" y="480"/>
                  </a:lnTo>
                  <a:lnTo>
                    <a:pt x="396" y="423"/>
                  </a:lnTo>
                  <a:lnTo>
                    <a:pt x="367" y="367"/>
                  </a:lnTo>
                  <a:lnTo>
                    <a:pt x="367" y="339"/>
                  </a:lnTo>
                  <a:lnTo>
                    <a:pt x="367" y="339"/>
                  </a:lnTo>
                  <a:lnTo>
                    <a:pt x="396" y="169"/>
                  </a:lnTo>
                  <a:lnTo>
                    <a:pt x="424" y="57"/>
                  </a:lnTo>
                  <a:lnTo>
                    <a:pt x="424" y="0"/>
                  </a:lnTo>
                  <a:lnTo>
                    <a:pt x="424" y="0"/>
                  </a:lnTo>
                  <a:lnTo>
                    <a:pt x="367" y="0"/>
                  </a:lnTo>
                  <a:lnTo>
                    <a:pt x="311" y="28"/>
                  </a:lnTo>
                  <a:lnTo>
                    <a:pt x="226" y="113"/>
                  </a:lnTo>
                  <a:lnTo>
                    <a:pt x="142" y="254"/>
                  </a:lnTo>
                  <a:lnTo>
                    <a:pt x="85" y="395"/>
                  </a:lnTo>
                  <a:lnTo>
                    <a:pt x="1" y="734"/>
                  </a:lnTo>
                  <a:lnTo>
                    <a:pt x="1" y="988"/>
                  </a:lnTo>
                  <a:lnTo>
                    <a:pt x="1" y="988"/>
                  </a:lnTo>
                  <a:lnTo>
                    <a:pt x="29" y="1044"/>
                  </a:lnTo>
                  <a:lnTo>
                    <a:pt x="57" y="1101"/>
                  </a:lnTo>
                  <a:lnTo>
                    <a:pt x="113" y="1185"/>
                  </a:lnTo>
                  <a:lnTo>
                    <a:pt x="113" y="1185"/>
                  </a:lnTo>
                  <a:lnTo>
                    <a:pt x="85" y="1270"/>
                  </a:lnTo>
                  <a:lnTo>
                    <a:pt x="85" y="1383"/>
                  </a:lnTo>
                  <a:lnTo>
                    <a:pt x="85" y="1383"/>
                  </a:lnTo>
                  <a:lnTo>
                    <a:pt x="170" y="1665"/>
                  </a:lnTo>
                  <a:lnTo>
                    <a:pt x="198" y="1806"/>
                  </a:lnTo>
                  <a:lnTo>
                    <a:pt x="198" y="1947"/>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16"/>
            <p:cNvSpPr/>
            <p:nvPr/>
          </p:nvSpPr>
          <p:spPr>
            <a:xfrm>
              <a:off x="6139500" y="2808100"/>
              <a:ext cx="28250" cy="68450"/>
            </a:xfrm>
            <a:custGeom>
              <a:avLst/>
              <a:gdLst/>
              <a:ahLst/>
              <a:cxnLst/>
              <a:rect l="l" t="t" r="r" b="b"/>
              <a:pathLst>
                <a:path w="1130" h="2738" fill="none" extrusionOk="0">
                  <a:moveTo>
                    <a:pt x="198" y="1947"/>
                  </a:moveTo>
                  <a:lnTo>
                    <a:pt x="198" y="1947"/>
                  </a:lnTo>
                  <a:lnTo>
                    <a:pt x="255" y="2145"/>
                  </a:lnTo>
                  <a:lnTo>
                    <a:pt x="367" y="2427"/>
                  </a:lnTo>
                  <a:lnTo>
                    <a:pt x="452" y="2568"/>
                  </a:lnTo>
                  <a:lnTo>
                    <a:pt x="537" y="2681"/>
                  </a:lnTo>
                  <a:lnTo>
                    <a:pt x="621" y="2737"/>
                  </a:lnTo>
                  <a:lnTo>
                    <a:pt x="678" y="2737"/>
                  </a:lnTo>
                  <a:lnTo>
                    <a:pt x="734" y="2709"/>
                  </a:lnTo>
                  <a:lnTo>
                    <a:pt x="734" y="2709"/>
                  </a:lnTo>
                  <a:lnTo>
                    <a:pt x="565" y="2512"/>
                  </a:lnTo>
                  <a:lnTo>
                    <a:pt x="452" y="2258"/>
                  </a:lnTo>
                  <a:lnTo>
                    <a:pt x="367" y="2004"/>
                  </a:lnTo>
                  <a:lnTo>
                    <a:pt x="367" y="1863"/>
                  </a:lnTo>
                  <a:lnTo>
                    <a:pt x="367" y="1750"/>
                  </a:lnTo>
                  <a:lnTo>
                    <a:pt x="367" y="1750"/>
                  </a:lnTo>
                  <a:lnTo>
                    <a:pt x="396" y="1609"/>
                  </a:lnTo>
                  <a:lnTo>
                    <a:pt x="424" y="1580"/>
                  </a:lnTo>
                  <a:lnTo>
                    <a:pt x="537" y="1580"/>
                  </a:lnTo>
                  <a:lnTo>
                    <a:pt x="537" y="1580"/>
                  </a:lnTo>
                  <a:lnTo>
                    <a:pt x="678" y="1580"/>
                  </a:lnTo>
                  <a:lnTo>
                    <a:pt x="819" y="1637"/>
                  </a:lnTo>
                  <a:lnTo>
                    <a:pt x="988" y="1693"/>
                  </a:lnTo>
                  <a:lnTo>
                    <a:pt x="1129" y="1722"/>
                  </a:lnTo>
                  <a:lnTo>
                    <a:pt x="1129" y="1722"/>
                  </a:lnTo>
                  <a:lnTo>
                    <a:pt x="1016" y="1637"/>
                  </a:lnTo>
                  <a:lnTo>
                    <a:pt x="847" y="1468"/>
                  </a:lnTo>
                  <a:lnTo>
                    <a:pt x="706" y="1326"/>
                  </a:lnTo>
                  <a:lnTo>
                    <a:pt x="678" y="1242"/>
                  </a:lnTo>
                  <a:lnTo>
                    <a:pt x="678" y="1185"/>
                  </a:lnTo>
                  <a:lnTo>
                    <a:pt x="678" y="1185"/>
                  </a:lnTo>
                  <a:lnTo>
                    <a:pt x="706" y="1129"/>
                  </a:lnTo>
                  <a:lnTo>
                    <a:pt x="791" y="1101"/>
                  </a:lnTo>
                  <a:lnTo>
                    <a:pt x="875" y="1044"/>
                  </a:lnTo>
                  <a:lnTo>
                    <a:pt x="932" y="1016"/>
                  </a:lnTo>
                  <a:lnTo>
                    <a:pt x="932" y="1016"/>
                  </a:lnTo>
                  <a:lnTo>
                    <a:pt x="960" y="875"/>
                  </a:lnTo>
                  <a:lnTo>
                    <a:pt x="960" y="762"/>
                  </a:lnTo>
                  <a:lnTo>
                    <a:pt x="960" y="649"/>
                  </a:lnTo>
                  <a:lnTo>
                    <a:pt x="988" y="536"/>
                  </a:lnTo>
                  <a:lnTo>
                    <a:pt x="988" y="536"/>
                  </a:lnTo>
                  <a:lnTo>
                    <a:pt x="904" y="536"/>
                  </a:lnTo>
                  <a:lnTo>
                    <a:pt x="791" y="565"/>
                  </a:lnTo>
                  <a:lnTo>
                    <a:pt x="734" y="621"/>
                  </a:lnTo>
                  <a:lnTo>
                    <a:pt x="650" y="677"/>
                  </a:lnTo>
                  <a:lnTo>
                    <a:pt x="650" y="677"/>
                  </a:lnTo>
                  <a:lnTo>
                    <a:pt x="593" y="762"/>
                  </a:lnTo>
                  <a:lnTo>
                    <a:pt x="565" y="790"/>
                  </a:lnTo>
                  <a:lnTo>
                    <a:pt x="593" y="875"/>
                  </a:lnTo>
                  <a:lnTo>
                    <a:pt x="593" y="875"/>
                  </a:lnTo>
                  <a:lnTo>
                    <a:pt x="565" y="903"/>
                  </a:lnTo>
                  <a:lnTo>
                    <a:pt x="480" y="1016"/>
                  </a:lnTo>
                  <a:lnTo>
                    <a:pt x="367" y="1157"/>
                  </a:lnTo>
                  <a:lnTo>
                    <a:pt x="367" y="1157"/>
                  </a:lnTo>
                  <a:lnTo>
                    <a:pt x="283" y="1185"/>
                  </a:lnTo>
                  <a:lnTo>
                    <a:pt x="198" y="1185"/>
                  </a:lnTo>
                  <a:lnTo>
                    <a:pt x="170" y="1129"/>
                  </a:lnTo>
                  <a:lnTo>
                    <a:pt x="170" y="1016"/>
                  </a:lnTo>
                  <a:lnTo>
                    <a:pt x="170" y="1016"/>
                  </a:lnTo>
                  <a:lnTo>
                    <a:pt x="198" y="988"/>
                  </a:lnTo>
                  <a:lnTo>
                    <a:pt x="226" y="931"/>
                  </a:lnTo>
                  <a:lnTo>
                    <a:pt x="339" y="819"/>
                  </a:lnTo>
                  <a:lnTo>
                    <a:pt x="424" y="706"/>
                  </a:lnTo>
                  <a:lnTo>
                    <a:pt x="452" y="621"/>
                  </a:lnTo>
                  <a:lnTo>
                    <a:pt x="452" y="565"/>
                  </a:lnTo>
                  <a:lnTo>
                    <a:pt x="452" y="565"/>
                  </a:lnTo>
                  <a:lnTo>
                    <a:pt x="452" y="480"/>
                  </a:lnTo>
                  <a:lnTo>
                    <a:pt x="396" y="423"/>
                  </a:lnTo>
                  <a:lnTo>
                    <a:pt x="367" y="367"/>
                  </a:lnTo>
                  <a:lnTo>
                    <a:pt x="367" y="339"/>
                  </a:lnTo>
                  <a:lnTo>
                    <a:pt x="367" y="339"/>
                  </a:lnTo>
                  <a:lnTo>
                    <a:pt x="396" y="169"/>
                  </a:lnTo>
                  <a:lnTo>
                    <a:pt x="424" y="57"/>
                  </a:lnTo>
                  <a:lnTo>
                    <a:pt x="424" y="0"/>
                  </a:lnTo>
                  <a:lnTo>
                    <a:pt x="424" y="0"/>
                  </a:lnTo>
                  <a:lnTo>
                    <a:pt x="367" y="0"/>
                  </a:lnTo>
                  <a:lnTo>
                    <a:pt x="311" y="28"/>
                  </a:lnTo>
                  <a:lnTo>
                    <a:pt x="226" y="113"/>
                  </a:lnTo>
                  <a:lnTo>
                    <a:pt x="142" y="254"/>
                  </a:lnTo>
                  <a:lnTo>
                    <a:pt x="85" y="395"/>
                  </a:lnTo>
                  <a:lnTo>
                    <a:pt x="1" y="734"/>
                  </a:lnTo>
                  <a:lnTo>
                    <a:pt x="1" y="988"/>
                  </a:lnTo>
                  <a:lnTo>
                    <a:pt x="1" y="988"/>
                  </a:lnTo>
                  <a:lnTo>
                    <a:pt x="29" y="1044"/>
                  </a:lnTo>
                  <a:lnTo>
                    <a:pt x="57" y="1101"/>
                  </a:lnTo>
                  <a:lnTo>
                    <a:pt x="113" y="1185"/>
                  </a:lnTo>
                  <a:lnTo>
                    <a:pt x="113" y="1185"/>
                  </a:lnTo>
                  <a:lnTo>
                    <a:pt x="85" y="1270"/>
                  </a:lnTo>
                  <a:lnTo>
                    <a:pt x="85" y="1383"/>
                  </a:lnTo>
                  <a:lnTo>
                    <a:pt x="85" y="1383"/>
                  </a:lnTo>
                  <a:lnTo>
                    <a:pt x="170" y="1665"/>
                  </a:lnTo>
                  <a:lnTo>
                    <a:pt x="198" y="1806"/>
                  </a:lnTo>
                  <a:lnTo>
                    <a:pt x="198" y="1947"/>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16"/>
            <p:cNvSpPr/>
            <p:nvPr/>
          </p:nvSpPr>
          <p:spPr>
            <a:xfrm>
              <a:off x="6139500" y="2883575"/>
              <a:ext cx="4250" cy="1450"/>
            </a:xfrm>
            <a:custGeom>
              <a:avLst/>
              <a:gdLst/>
              <a:ahLst/>
              <a:cxnLst/>
              <a:rect l="l" t="t" r="r" b="b"/>
              <a:pathLst>
                <a:path w="170" h="58" extrusionOk="0">
                  <a:moveTo>
                    <a:pt x="85" y="1"/>
                  </a:moveTo>
                  <a:lnTo>
                    <a:pt x="85" y="1"/>
                  </a:lnTo>
                  <a:lnTo>
                    <a:pt x="1" y="57"/>
                  </a:lnTo>
                  <a:lnTo>
                    <a:pt x="1" y="57"/>
                  </a:lnTo>
                  <a:lnTo>
                    <a:pt x="170" y="29"/>
                  </a:lnTo>
                  <a:lnTo>
                    <a:pt x="142" y="29"/>
                  </a:lnTo>
                  <a:lnTo>
                    <a:pt x="85"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16"/>
            <p:cNvSpPr/>
            <p:nvPr/>
          </p:nvSpPr>
          <p:spPr>
            <a:xfrm>
              <a:off x="6139500" y="2883575"/>
              <a:ext cx="4250" cy="1450"/>
            </a:xfrm>
            <a:custGeom>
              <a:avLst/>
              <a:gdLst/>
              <a:ahLst/>
              <a:cxnLst/>
              <a:rect l="l" t="t" r="r" b="b"/>
              <a:pathLst>
                <a:path w="170" h="58" fill="none" extrusionOk="0">
                  <a:moveTo>
                    <a:pt x="85" y="1"/>
                  </a:moveTo>
                  <a:lnTo>
                    <a:pt x="85" y="1"/>
                  </a:lnTo>
                  <a:lnTo>
                    <a:pt x="1" y="57"/>
                  </a:lnTo>
                  <a:lnTo>
                    <a:pt x="1" y="57"/>
                  </a:lnTo>
                  <a:lnTo>
                    <a:pt x="170" y="29"/>
                  </a:lnTo>
                  <a:lnTo>
                    <a:pt x="142" y="29"/>
                  </a:lnTo>
                  <a:lnTo>
                    <a:pt x="85" y="1"/>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6"/>
            <p:cNvSpPr/>
            <p:nvPr/>
          </p:nvSpPr>
          <p:spPr>
            <a:xfrm>
              <a:off x="6140200" y="2930150"/>
              <a:ext cx="2150" cy="2125"/>
            </a:xfrm>
            <a:custGeom>
              <a:avLst/>
              <a:gdLst/>
              <a:ahLst/>
              <a:cxnLst/>
              <a:rect l="l" t="t" r="r" b="b"/>
              <a:pathLst>
                <a:path w="86" h="85" extrusionOk="0">
                  <a:moveTo>
                    <a:pt x="1" y="0"/>
                  </a:moveTo>
                  <a:lnTo>
                    <a:pt x="1" y="0"/>
                  </a:lnTo>
                  <a:lnTo>
                    <a:pt x="1" y="57"/>
                  </a:lnTo>
                  <a:lnTo>
                    <a:pt x="1" y="85"/>
                  </a:lnTo>
                  <a:lnTo>
                    <a:pt x="29" y="85"/>
                  </a:lnTo>
                  <a:lnTo>
                    <a:pt x="85" y="85"/>
                  </a:lnTo>
                  <a:lnTo>
                    <a:pt x="85" y="85"/>
                  </a:lnTo>
                  <a:lnTo>
                    <a:pt x="1"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16"/>
            <p:cNvSpPr/>
            <p:nvPr/>
          </p:nvSpPr>
          <p:spPr>
            <a:xfrm>
              <a:off x="6140200" y="2930150"/>
              <a:ext cx="2150" cy="2125"/>
            </a:xfrm>
            <a:custGeom>
              <a:avLst/>
              <a:gdLst/>
              <a:ahLst/>
              <a:cxnLst/>
              <a:rect l="l" t="t" r="r" b="b"/>
              <a:pathLst>
                <a:path w="86" h="85" fill="none" extrusionOk="0">
                  <a:moveTo>
                    <a:pt x="1" y="0"/>
                  </a:moveTo>
                  <a:lnTo>
                    <a:pt x="1" y="0"/>
                  </a:lnTo>
                  <a:lnTo>
                    <a:pt x="1" y="57"/>
                  </a:lnTo>
                  <a:lnTo>
                    <a:pt x="1" y="85"/>
                  </a:lnTo>
                  <a:lnTo>
                    <a:pt x="29" y="85"/>
                  </a:lnTo>
                  <a:lnTo>
                    <a:pt x="85" y="85"/>
                  </a:lnTo>
                  <a:lnTo>
                    <a:pt x="85" y="85"/>
                  </a:lnTo>
                  <a:lnTo>
                    <a:pt x="1" y="0"/>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16"/>
            <p:cNvSpPr/>
            <p:nvPr/>
          </p:nvSpPr>
          <p:spPr>
            <a:xfrm>
              <a:off x="6143025" y="2928025"/>
              <a:ext cx="2150" cy="2150"/>
            </a:xfrm>
            <a:custGeom>
              <a:avLst/>
              <a:gdLst/>
              <a:ahLst/>
              <a:cxnLst/>
              <a:rect l="l" t="t" r="r" b="b"/>
              <a:pathLst>
                <a:path w="86" h="86" extrusionOk="0">
                  <a:moveTo>
                    <a:pt x="1" y="0"/>
                  </a:moveTo>
                  <a:lnTo>
                    <a:pt x="1" y="0"/>
                  </a:lnTo>
                  <a:lnTo>
                    <a:pt x="1" y="57"/>
                  </a:lnTo>
                  <a:lnTo>
                    <a:pt x="1" y="85"/>
                  </a:lnTo>
                  <a:lnTo>
                    <a:pt x="29" y="85"/>
                  </a:lnTo>
                  <a:lnTo>
                    <a:pt x="85" y="57"/>
                  </a:lnTo>
                  <a:lnTo>
                    <a:pt x="85" y="57"/>
                  </a:lnTo>
                  <a:lnTo>
                    <a:pt x="1"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16"/>
            <p:cNvSpPr/>
            <p:nvPr/>
          </p:nvSpPr>
          <p:spPr>
            <a:xfrm>
              <a:off x="6143025" y="2928025"/>
              <a:ext cx="2150" cy="2150"/>
            </a:xfrm>
            <a:custGeom>
              <a:avLst/>
              <a:gdLst/>
              <a:ahLst/>
              <a:cxnLst/>
              <a:rect l="l" t="t" r="r" b="b"/>
              <a:pathLst>
                <a:path w="86" h="86" fill="none" extrusionOk="0">
                  <a:moveTo>
                    <a:pt x="1" y="0"/>
                  </a:moveTo>
                  <a:lnTo>
                    <a:pt x="1" y="0"/>
                  </a:lnTo>
                  <a:lnTo>
                    <a:pt x="1" y="57"/>
                  </a:lnTo>
                  <a:lnTo>
                    <a:pt x="1" y="85"/>
                  </a:lnTo>
                  <a:lnTo>
                    <a:pt x="29" y="85"/>
                  </a:lnTo>
                  <a:lnTo>
                    <a:pt x="85" y="57"/>
                  </a:lnTo>
                  <a:lnTo>
                    <a:pt x="85" y="57"/>
                  </a:lnTo>
                  <a:lnTo>
                    <a:pt x="1" y="0"/>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6"/>
            <p:cNvSpPr/>
            <p:nvPr/>
          </p:nvSpPr>
          <p:spPr>
            <a:xfrm>
              <a:off x="6146550" y="2922375"/>
              <a:ext cx="1450" cy="2850"/>
            </a:xfrm>
            <a:custGeom>
              <a:avLst/>
              <a:gdLst/>
              <a:ahLst/>
              <a:cxnLst/>
              <a:rect l="l" t="t" r="r" b="b"/>
              <a:pathLst>
                <a:path w="58" h="114" extrusionOk="0">
                  <a:moveTo>
                    <a:pt x="57" y="1"/>
                  </a:moveTo>
                  <a:lnTo>
                    <a:pt x="57" y="1"/>
                  </a:lnTo>
                  <a:lnTo>
                    <a:pt x="1" y="114"/>
                  </a:lnTo>
                  <a:lnTo>
                    <a:pt x="1" y="114"/>
                  </a:lnTo>
                  <a:lnTo>
                    <a:pt x="57" y="85"/>
                  </a:lnTo>
                  <a:lnTo>
                    <a:pt x="57"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16"/>
            <p:cNvSpPr/>
            <p:nvPr/>
          </p:nvSpPr>
          <p:spPr>
            <a:xfrm>
              <a:off x="6146550" y="2922375"/>
              <a:ext cx="1450" cy="2850"/>
            </a:xfrm>
            <a:custGeom>
              <a:avLst/>
              <a:gdLst/>
              <a:ahLst/>
              <a:cxnLst/>
              <a:rect l="l" t="t" r="r" b="b"/>
              <a:pathLst>
                <a:path w="58" h="114" fill="none" extrusionOk="0">
                  <a:moveTo>
                    <a:pt x="57" y="1"/>
                  </a:moveTo>
                  <a:lnTo>
                    <a:pt x="57" y="1"/>
                  </a:lnTo>
                  <a:lnTo>
                    <a:pt x="1" y="114"/>
                  </a:lnTo>
                  <a:lnTo>
                    <a:pt x="1" y="114"/>
                  </a:lnTo>
                  <a:lnTo>
                    <a:pt x="57" y="85"/>
                  </a:lnTo>
                  <a:lnTo>
                    <a:pt x="57" y="1"/>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16"/>
            <p:cNvSpPr/>
            <p:nvPr/>
          </p:nvSpPr>
          <p:spPr>
            <a:xfrm>
              <a:off x="6146550" y="2920975"/>
              <a:ext cx="57875" cy="21175"/>
            </a:xfrm>
            <a:custGeom>
              <a:avLst/>
              <a:gdLst/>
              <a:ahLst/>
              <a:cxnLst/>
              <a:rect l="l" t="t" r="r" b="b"/>
              <a:pathLst>
                <a:path w="2315" h="847" extrusionOk="0">
                  <a:moveTo>
                    <a:pt x="1666" y="565"/>
                  </a:moveTo>
                  <a:lnTo>
                    <a:pt x="1666" y="565"/>
                  </a:lnTo>
                  <a:lnTo>
                    <a:pt x="1920" y="706"/>
                  </a:lnTo>
                  <a:lnTo>
                    <a:pt x="2174" y="819"/>
                  </a:lnTo>
                  <a:lnTo>
                    <a:pt x="2258" y="847"/>
                  </a:lnTo>
                  <a:lnTo>
                    <a:pt x="2287" y="847"/>
                  </a:lnTo>
                  <a:lnTo>
                    <a:pt x="2315" y="819"/>
                  </a:lnTo>
                  <a:lnTo>
                    <a:pt x="2315" y="706"/>
                  </a:lnTo>
                  <a:lnTo>
                    <a:pt x="2258" y="536"/>
                  </a:lnTo>
                  <a:lnTo>
                    <a:pt x="2258" y="536"/>
                  </a:lnTo>
                  <a:lnTo>
                    <a:pt x="2174" y="311"/>
                  </a:lnTo>
                  <a:lnTo>
                    <a:pt x="2089" y="226"/>
                  </a:lnTo>
                  <a:lnTo>
                    <a:pt x="2004" y="141"/>
                  </a:lnTo>
                  <a:lnTo>
                    <a:pt x="2004" y="141"/>
                  </a:lnTo>
                  <a:lnTo>
                    <a:pt x="1722" y="57"/>
                  </a:lnTo>
                  <a:lnTo>
                    <a:pt x="1468" y="0"/>
                  </a:lnTo>
                  <a:lnTo>
                    <a:pt x="1468" y="0"/>
                  </a:lnTo>
                  <a:lnTo>
                    <a:pt x="1327" y="0"/>
                  </a:lnTo>
                  <a:lnTo>
                    <a:pt x="1214" y="0"/>
                  </a:lnTo>
                  <a:lnTo>
                    <a:pt x="988" y="57"/>
                  </a:lnTo>
                  <a:lnTo>
                    <a:pt x="988" y="57"/>
                  </a:lnTo>
                  <a:lnTo>
                    <a:pt x="847" y="28"/>
                  </a:lnTo>
                  <a:lnTo>
                    <a:pt x="678" y="0"/>
                  </a:lnTo>
                  <a:lnTo>
                    <a:pt x="678" y="0"/>
                  </a:lnTo>
                  <a:lnTo>
                    <a:pt x="537" y="0"/>
                  </a:lnTo>
                  <a:lnTo>
                    <a:pt x="396" y="28"/>
                  </a:lnTo>
                  <a:lnTo>
                    <a:pt x="283" y="85"/>
                  </a:lnTo>
                  <a:lnTo>
                    <a:pt x="170" y="141"/>
                  </a:lnTo>
                  <a:lnTo>
                    <a:pt x="85" y="226"/>
                  </a:lnTo>
                  <a:lnTo>
                    <a:pt x="29" y="339"/>
                  </a:lnTo>
                  <a:lnTo>
                    <a:pt x="1" y="452"/>
                  </a:lnTo>
                  <a:lnTo>
                    <a:pt x="29" y="621"/>
                  </a:lnTo>
                  <a:lnTo>
                    <a:pt x="29" y="621"/>
                  </a:lnTo>
                  <a:lnTo>
                    <a:pt x="57" y="508"/>
                  </a:lnTo>
                  <a:lnTo>
                    <a:pt x="114" y="395"/>
                  </a:lnTo>
                  <a:lnTo>
                    <a:pt x="170" y="282"/>
                  </a:lnTo>
                  <a:lnTo>
                    <a:pt x="227" y="254"/>
                  </a:lnTo>
                  <a:lnTo>
                    <a:pt x="255" y="226"/>
                  </a:lnTo>
                  <a:lnTo>
                    <a:pt x="255" y="226"/>
                  </a:lnTo>
                  <a:lnTo>
                    <a:pt x="255" y="339"/>
                  </a:lnTo>
                  <a:lnTo>
                    <a:pt x="255" y="395"/>
                  </a:lnTo>
                  <a:lnTo>
                    <a:pt x="311" y="424"/>
                  </a:lnTo>
                  <a:lnTo>
                    <a:pt x="368" y="452"/>
                  </a:lnTo>
                  <a:lnTo>
                    <a:pt x="509" y="480"/>
                  </a:lnTo>
                  <a:lnTo>
                    <a:pt x="622" y="480"/>
                  </a:lnTo>
                  <a:lnTo>
                    <a:pt x="622" y="480"/>
                  </a:lnTo>
                  <a:lnTo>
                    <a:pt x="678" y="452"/>
                  </a:lnTo>
                  <a:lnTo>
                    <a:pt x="791" y="367"/>
                  </a:lnTo>
                  <a:lnTo>
                    <a:pt x="819" y="367"/>
                  </a:lnTo>
                  <a:lnTo>
                    <a:pt x="876" y="367"/>
                  </a:lnTo>
                  <a:lnTo>
                    <a:pt x="876" y="395"/>
                  </a:lnTo>
                  <a:lnTo>
                    <a:pt x="847" y="452"/>
                  </a:lnTo>
                  <a:lnTo>
                    <a:pt x="847" y="452"/>
                  </a:lnTo>
                  <a:lnTo>
                    <a:pt x="960" y="452"/>
                  </a:lnTo>
                  <a:lnTo>
                    <a:pt x="1101" y="452"/>
                  </a:lnTo>
                  <a:lnTo>
                    <a:pt x="1299" y="480"/>
                  </a:lnTo>
                  <a:lnTo>
                    <a:pt x="1299" y="480"/>
                  </a:lnTo>
                  <a:lnTo>
                    <a:pt x="1496" y="424"/>
                  </a:lnTo>
                  <a:lnTo>
                    <a:pt x="1553" y="424"/>
                  </a:lnTo>
                  <a:lnTo>
                    <a:pt x="1609" y="452"/>
                  </a:lnTo>
                  <a:lnTo>
                    <a:pt x="1638" y="480"/>
                  </a:lnTo>
                  <a:lnTo>
                    <a:pt x="1666" y="565"/>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6"/>
            <p:cNvSpPr/>
            <p:nvPr/>
          </p:nvSpPr>
          <p:spPr>
            <a:xfrm>
              <a:off x="6146550" y="2920975"/>
              <a:ext cx="57875" cy="21175"/>
            </a:xfrm>
            <a:custGeom>
              <a:avLst/>
              <a:gdLst/>
              <a:ahLst/>
              <a:cxnLst/>
              <a:rect l="l" t="t" r="r" b="b"/>
              <a:pathLst>
                <a:path w="2315" h="847" fill="none" extrusionOk="0">
                  <a:moveTo>
                    <a:pt x="1666" y="565"/>
                  </a:moveTo>
                  <a:lnTo>
                    <a:pt x="1666" y="565"/>
                  </a:lnTo>
                  <a:lnTo>
                    <a:pt x="1920" y="706"/>
                  </a:lnTo>
                  <a:lnTo>
                    <a:pt x="2174" y="819"/>
                  </a:lnTo>
                  <a:lnTo>
                    <a:pt x="2258" y="847"/>
                  </a:lnTo>
                  <a:lnTo>
                    <a:pt x="2287" y="847"/>
                  </a:lnTo>
                  <a:lnTo>
                    <a:pt x="2315" y="819"/>
                  </a:lnTo>
                  <a:lnTo>
                    <a:pt x="2315" y="706"/>
                  </a:lnTo>
                  <a:lnTo>
                    <a:pt x="2258" y="536"/>
                  </a:lnTo>
                  <a:lnTo>
                    <a:pt x="2258" y="536"/>
                  </a:lnTo>
                  <a:lnTo>
                    <a:pt x="2174" y="311"/>
                  </a:lnTo>
                  <a:lnTo>
                    <a:pt x="2089" y="226"/>
                  </a:lnTo>
                  <a:lnTo>
                    <a:pt x="2004" y="141"/>
                  </a:lnTo>
                  <a:lnTo>
                    <a:pt x="2004" y="141"/>
                  </a:lnTo>
                  <a:lnTo>
                    <a:pt x="1722" y="57"/>
                  </a:lnTo>
                  <a:lnTo>
                    <a:pt x="1468" y="0"/>
                  </a:lnTo>
                  <a:lnTo>
                    <a:pt x="1468" y="0"/>
                  </a:lnTo>
                  <a:lnTo>
                    <a:pt x="1327" y="0"/>
                  </a:lnTo>
                  <a:lnTo>
                    <a:pt x="1214" y="0"/>
                  </a:lnTo>
                  <a:lnTo>
                    <a:pt x="988" y="57"/>
                  </a:lnTo>
                  <a:lnTo>
                    <a:pt x="988" y="57"/>
                  </a:lnTo>
                  <a:lnTo>
                    <a:pt x="847" y="28"/>
                  </a:lnTo>
                  <a:lnTo>
                    <a:pt x="678" y="0"/>
                  </a:lnTo>
                  <a:lnTo>
                    <a:pt x="678" y="0"/>
                  </a:lnTo>
                  <a:lnTo>
                    <a:pt x="537" y="0"/>
                  </a:lnTo>
                  <a:lnTo>
                    <a:pt x="396" y="28"/>
                  </a:lnTo>
                  <a:lnTo>
                    <a:pt x="283" y="85"/>
                  </a:lnTo>
                  <a:lnTo>
                    <a:pt x="170" y="141"/>
                  </a:lnTo>
                  <a:lnTo>
                    <a:pt x="85" y="226"/>
                  </a:lnTo>
                  <a:lnTo>
                    <a:pt x="29" y="339"/>
                  </a:lnTo>
                  <a:lnTo>
                    <a:pt x="1" y="452"/>
                  </a:lnTo>
                  <a:lnTo>
                    <a:pt x="29" y="621"/>
                  </a:lnTo>
                  <a:lnTo>
                    <a:pt x="29" y="621"/>
                  </a:lnTo>
                  <a:lnTo>
                    <a:pt x="57" y="508"/>
                  </a:lnTo>
                  <a:lnTo>
                    <a:pt x="114" y="395"/>
                  </a:lnTo>
                  <a:lnTo>
                    <a:pt x="170" y="282"/>
                  </a:lnTo>
                  <a:lnTo>
                    <a:pt x="227" y="254"/>
                  </a:lnTo>
                  <a:lnTo>
                    <a:pt x="255" y="226"/>
                  </a:lnTo>
                  <a:lnTo>
                    <a:pt x="255" y="226"/>
                  </a:lnTo>
                  <a:lnTo>
                    <a:pt x="255" y="339"/>
                  </a:lnTo>
                  <a:lnTo>
                    <a:pt x="255" y="395"/>
                  </a:lnTo>
                  <a:lnTo>
                    <a:pt x="311" y="424"/>
                  </a:lnTo>
                  <a:lnTo>
                    <a:pt x="368" y="452"/>
                  </a:lnTo>
                  <a:lnTo>
                    <a:pt x="509" y="480"/>
                  </a:lnTo>
                  <a:lnTo>
                    <a:pt x="622" y="480"/>
                  </a:lnTo>
                  <a:lnTo>
                    <a:pt x="622" y="480"/>
                  </a:lnTo>
                  <a:lnTo>
                    <a:pt x="678" y="452"/>
                  </a:lnTo>
                  <a:lnTo>
                    <a:pt x="791" y="367"/>
                  </a:lnTo>
                  <a:lnTo>
                    <a:pt x="819" y="367"/>
                  </a:lnTo>
                  <a:lnTo>
                    <a:pt x="876" y="367"/>
                  </a:lnTo>
                  <a:lnTo>
                    <a:pt x="876" y="395"/>
                  </a:lnTo>
                  <a:lnTo>
                    <a:pt x="847" y="452"/>
                  </a:lnTo>
                  <a:lnTo>
                    <a:pt x="847" y="452"/>
                  </a:lnTo>
                  <a:lnTo>
                    <a:pt x="960" y="452"/>
                  </a:lnTo>
                  <a:lnTo>
                    <a:pt x="1101" y="452"/>
                  </a:lnTo>
                  <a:lnTo>
                    <a:pt x="1299" y="480"/>
                  </a:lnTo>
                  <a:lnTo>
                    <a:pt x="1299" y="480"/>
                  </a:lnTo>
                  <a:lnTo>
                    <a:pt x="1496" y="424"/>
                  </a:lnTo>
                  <a:lnTo>
                    <a:pt x="1553" y="424"/>
                  </a:lnTo>
                  <a:lnTo>
                    <a:pt x="1609" y="452"/>
                  </a:lnTo>
                  <a:lnTo>
                    <a:pt x="1638" y="480"/>
                  </a:lnTo>
                  <a:lnTo>
                    <a:pt x="1666" y="565"/>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16"/>
            <p:cNvSpPr/>
            <p:nvPr/>
          </p:nvSpPr>
          <p:spPr>
            <a:xfrm>
              <a:off x="6147250" y="2935775"/>
              <a:ext cx="7800" cy="5675"/>
            </a:xfrm>
            <a:custGeom>
              <a:avLst/>
              <a:gdLst/>
              <a:ahLst/>
              <a:cxnLst/>
              <a:rect l="l" t="t" r="r" b="b"/>
              <a:pathLst>
                <a:path w="312" h="227" extrusionOk="0">
                  <a:moveTo>
                    <a:pt x="86" y="86"/>
                  </a:moveTo>
                  <a:lnTo>
                    <a:pt x="86" y="86"/>
                  </a:lnTo>
                  <a:lnTo>
                    <a:pt x="1" y="142"/>
                  </a:lnTo>
                  <a:lnTo>
                    <a:pt x="1" y="227"/>
                  </a:lnTo>
                  <a:lnTo>
                    <a:pt x="1" y="227"/>
                  </a:lnTo>
                  <a:lnTo>
                    <a:pt x="227" y="170"/>
                  </a:lnTo>
                  <a:lnTo>
                    <a:pt x="227" y="170"/>
                  </a:lnTo>
                  <a:lnTo>
                    <a:pt x="283" y="114"/>
                  </a:lnTo>
                  <a:lnTo>
                    <a:pt x="311" y="1"/>
                  </a:lnTo>
                  <a:lnTo>
                    <a:pt x="311" y="1"/>
                  </a:lnTo>
                  <a:lnTo>
                    <a:pt x="199" y="57"/>
                  </a:lnTo>
                  <a:lnTo>
                    <a:pt x="86" y="86"/>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16"/>
            <p:cNvSpPr/>
            <p:nvPr/>
          </p:nvSpPr>
          <p:spPr>
            <a:xfrm>
              <a:off x="6147250" y="2935775"/>
              <a:ext cx="7800" cy="5675"/>
            </a:xfrm>
            <a:custGeom>
              <a:avLst/>
              <a:gdLst/>
              <a:ahLst/>
              <a:cxnLst/>
              <a:rect l="l" t="t" r="r" b="b"/>
              <a:pathLst>
                <a:path w="312" h="227" fill="none" extrusionOk="0">
                  <a:moveTo>
                    <a:pt x="86" y="86"/>
                  </a:moveTo>
                  <a:lnTo>
                    <a:pt x="86" y="86"/>
                  </a:lnTo>
                  <a:lnTo>
                    <a:pt x="1" y="142"/>
                  </a:lnTo>
                  <a:lnTo>
                    <a:pt x="1" y="227"/>
                  </a:lnTo>
                  <a:lnTo>
                    <a:pt x="1" y="227"/>
                  </a:lnTo>
                  <a:lnTo>
                    <a:pt x="227" y="170"/>
                  </a:lnTo>
                  <a:lnTo>
                    <a:pt x="227" y="170"/>
                  </a:lnTo>
                  <a:lnTo>
                    <a:pt x="283" y="114"/>
                  </a:lnTo>
                  <a:lnTo>
                    <a:pt x="311" y="1"/>
                  </a:lnTo>
                  <a:lnTo>
                    <a:pt x="311" y="1"/>
                  </a:lnTo>
                  <a:lnTo>
                    <a:pt x="199" y="57"/>
                  </a:lnTo>
                  <a:lnTo>
                    <a:pt x="86" y="86"/>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16"/>
            <p:cNvSpPr/>
            <p:nvPr/>
          </p:nvSpPr>
          <p:spPr>
            <a:xfrm>
              <a:off x="6152200" y="2803850"/>
              <a:ext cx="725" cy="1450"/>
            </a:xfrm>
            <a:custGeom>
              <a:avLst/>
              <a:gdLst/>
              <a:ahLst/>
              <a:cxnLst/>
              <a:rect l="l" t="t" r="r" b="b"/>
              <a:pathLst>
                <a:path w="29" h="58" extrusionOk="0">
                  <a:moveTo>
                    <a:pt x="1" y="57"/>
                  </a:moveTo>
                  <a:lnTo>
                    <a:pt x="1" y="57"/>
                  </a:lnTo>
                  <a:lnTo>
                    <a:pt x="29" y="29"/>
                  </a:lnTo>
                  <a:lnTo>
                    <a:pt x="29" y="1"/>
                  </a:lnTo>
                  <a:lnTo>
                    <a:pt x="1" y="1"/>
                  </a:lnTo>
                  <a:lnTo>
                    <a:pt x="1" y="57"/>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16"/>
            <p:cNvSpPr/>
            <p:nvPr/>
          </p:nvSpPr>
          <p:spPr>
            <a:xfrm>
              <a:off x="6152200" y="2803850"/>
              <a:ext cx="725" cy="1450"/>
            </a:xfrm>
            <a:custGeom>
              <a:avLst/>
              <a:gdLst/>
              <a:ahLst/>
              <a:cxnLst/>
              <a:rect l="l" t="t" r="r" b="b"/>
              <a:pathLst>
                <a:path w="29" h="58" fill="none" extrusionOk="0">
                  <a:moveTo>
                    <a:pt x="1" y="57"/>
                  </a:moveTo>
                  <a:lnTo>
                    <a:pt x="1" y="57"/>
                  </a:lnTo>
                  <a:lnTo>
                    <a:pt x="29" y="29"/>
                  </a:lnTo>
                  <a:lnTo>
                    <a:pt x="29" y="1"/>
                  </a:lnTo>
                  <a:lnTo>
                    <a:pt x="1" y="1"/>
                  </a:lnTo>
                  <a:lnTo>
                    <a:pt x="1" y="57"/>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16"/>
            <p:cNvSpPr/>
            <p:nvPr/>
          </p:nvSpPr>
          <p:spPr>
            <a:xfrm>
              <a:off x="6154325" y="2797500"/>
              <a:ext cx="8475" cy="14150"/>
            </a:xfrm>
            <a:custGeom>
              <a:avLst/>
              <a:gdLst/>
              <a:ahLst/>
              <a:cxnLst/>
              <a:rect l="l" t="t" r="r" b="b"/>
              <a:pathLst>
                <a:path w="339" h="566" extrusionOk="0">
                  <a:moveTo>
                    <a:pt x="28" y="565"/>
                  </a:moveTo>
                  <a:lnTo>
                    <a:pt x="28" y="565"/>
                  </a:lnTo>
                  <a:lnTo>
                    <a:pt x="141" y="537"/>
                  </a:lnTo>
                  <a:lnTo>
                    <a:pt x="198" y="481"/>
                  </a:lnTo>
                  <a:lnTo>
                    <a:pt x="282" y="424"/>
                  </a:lnTo>
                  <a:lnTo>
                    <a:pt x="311" y="339"/>
                  </a:lnTo>
                  <a:lnTo>
                    <a:pt x="339" y="283"/>
                  </a:lnTo>
                  <a:lnTo>
                    <a:pt x="339" y="198"/>
                  </a:lnTo>
                  <a:lnTo>
                    <a:pt x="311" y="86"/>
                  </a:lnTo>
                  <a:lnTo>
                    <a:pt x="254" y="1"/>
                  </a:lnTo>
                  <a:lnTo>
                    <a:pt x="254" y="1"/>
                  </a:lnTo>
                  <a:lnTo>
                    <a:pt x="226" y="86"/>
                  </a:lnTo>
                  <a:lnTo>
                    <a:pt x="170" y="142"/>
                  </a:lnTo>
                  <a:lnTo>
                    <a:pt x="57" y="255"/>
                  </a:lnTo>
                  <a:lnTo>
                    <a:pt x="28" y="311"/>
                  </a:lnTo>
                  <a:lnTo>
                    <a:pt x="0" y="368"/>
                  </a:lnTo>
                  <a:lnTo>
                    <a:pt x="0" y="452"/>
                  </a:lnTo>
                  <a:lnTo>
                    <a:pt x="28" y="565"/>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16"/>
            <p:cNvSpPr/>
            <p:nvPr/>
          </p:nvSpPr>
          <p:spPr>
            <a:xfrm>
              <a:off x="6154325" y="2797500"/>
              <a:ext cx="8475" cy="14150"/>
            </a:xfrm>
            <a:custGeom>
              <a:avLst/>
              <a:gdLst/>
              <a:ahLst/>
              <a:cxnLst/>
              <a:rect l="l" t="t" r="r" b="b"/>
              <a:pathLst>
                <a:path w="339" h="566" fill="none" extrusionOk="0">
                  <a:moveTo>
                    <a:pt x="28" y="565"/>
                  </a:moveTo>
                  <a:lnTo>
                    <a:pt x="28" y="565"/>
                  </a:lnTo>
                  <a:lnTo>
                    <a:pt x="141" y="537"/>
                  </a:lnTo>
                  <a:lnTo>
                    <a:pt x="198" y="481"/>
                  </a:lnTo>
                  <a:lnTo>
                    <a:pt x="282" y="424"/>
                  </a:lnTo>
                  <a:lnTo>
                    <a:pt x="311" y="339"/>
                  </a:lnTo>
                  <a:lnTo>
                    <a:pt x="339" y="283"/>
                  </a:lnTo>
                  <a:lnTo>
                    <a:pt x="339" y="198"/>
                  </a:lnTo>
                  <a:lnTo>
                    <a:pt x="311" y="86"/>
                  </a:lnTo>
                  <a:lnTo>
                    <a:pt x="254" y="1"/>
                  </a:lnTo>
                  <a:lnTo>
                    <a:pt x="254" y="1"/>
                  </a:lnTo>
                  <a:lnTo>
                    <a:pt x="226" y="86"/>
                  </a:lnTo>
                  <a:lnTo>
                    <a:pt x="170" y="142"/>
                  </a:lnTo>
                  <a:lnTo>
                    <a:pt x="57" y="255"/>
                  </a:lnTo>
                  <a:lnTo>
                    <a:pt x="28" y="311"/>
                  </a:lnTo>
                  <a:lnTo>
                    <a:pt x="0" y="368"/>
                  </a:lnTo>
                  <a:lnTo>
                    <a:pt x="0" y="452"/>
                  </a:lnTo>
                  <a:lnTo>
                    <a:pt x="28" y="565"/>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16"/>
            <p:cNvSpPr/>
            <p:nvPr/>
          </p:nvSpPr>
          <p:spPr>
            <a:xfrm>
              <a:off x="6157150" y="2935775"/>
              <a:ext cx="2125" cy="2150"/>
            </a:xfrm>
            <a:custGeom>
              <a:avLst/>
              <a:gdLst/>
              <a:ahLst/>
              <a:cxnLst/>
              <a:rect l="l" t="t" r="r" b="b"/>
              <a:pathLst>
                <a:path w="85" h="86" extrusionOk="0">
                  <a:moveTo>
                    <a:pt x="28" y="1"/>
                  </a:moveTo>
                  <a:lnTo>
                    <a:pt x="28" y="1"/>
                  </a:lnTo>
                  <a:lnTo>
                    <a:pt x="0" y="86"/>
                  </a:lnTo>
                  <a:lnTo>
                    <a:pt x="0" y="86"/>
                  </a:lnTo>
                  <a:lnTo>
                    <a:pt x="57" y="57"/>
                  </a:lnTo>
                  <a:lnTo>
                    <a:pt x="85" y="29"/>
                  </a:lnTo>
                  <a:lnTo>
                    <a:pt x="85" y="29"/>
                  </a:lnTo>
                  <a:lnTo>
                    <a:pt x="28"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16"/>
            <p:cNvSpPr/>
            <p:nvPr/>
          </p:nvSpPr>
          <p:spPr>
            <a:xfrm>
              <a:off x="6157150" y="2935775"/>
              <a:ext cx="2125" cy="2150"/>
            </a:xfrm>
            <a:custGeom>
              <a:avLst/>
              <a:gdLst/>
              <a:ahLst/>
              <a:cxnLst/>
              <a:rect l="l" t="t" r="r" b="b"/>
              <a:pathLst>
                <a:path w="85" h="86" fill="none" extrusionOk="0">
                  <a:moveTo>
                    <a:pt x="28" y="1"/>
                  </a:moveTo>
                  <a:lnTo>
                    <a:pt x="28" y="1"/>
                  </a:lnTo>
                  <a:lnTo>
                    <a:pt x="0" y="86"/>
                  </a:lnTo>
                  <a:lnTo>
                    <a:pt x="0" y="86"/>
                  </a:lnTo>
                  <a:lnTo>
                    <a:pt x="57" y="57"/>
                  </a:lnTo>
                  <a:lnTo>
                    <a:pt x="85" y="29"/>
                  </a:lnTo>
                  <a:lnTo>
                    <a:pt x="85" y="29"/>
                  </a:lnTo>
                  <a:lnTo>
                    <a:pt x="28" y="1"/>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16"/>
            <p:cNvSpPr/>
            <p:nvPr/>
          </p:nvSpPr>
          <p:spPr>
            <a:xfrm>
              <a:off x="6160675" y="2935075"/>
              <a:ext cx="2850" cy="2850"/>
            </a:xfrm>
            <a:custGeom>
              <a:avLst/>
              <a:gdLst/>
              <a:ahLst/>
              <a:cxnLst/>
              <a:rect l="l" t="t" r="r" b="b"/>
              <a:pathLst>
                <a:path w="114" h="114" extrusionOk="0">
                  <a:moveTo>
                    <a:pt x="0" y="1"/>
                  </a:moveTo>
                  <a:lnTo>
                    <a:pt x="0" y="1"/>
                  </a:lnTo>
                  <a:lnTo>
                    <a:pt x="0" y="57"/>
                  </a:lnTo>
                  <a:lnTo>
                    <a:pt x="0" y="114"/>
                  </a:lnTo>
                  <a:lnTo>
                    <a:pt x="57" y="114"/>
                  </a:lnTo>
                  <a:lnTo>
                    <a:pt x="113" y="114"/>
                  </a:lnTo>
                  <a:lnTo>
                    <a:pt x="113" y="114"/>
                  </a:lnTo>
                  <a:lnTo>
                    <a:pt x="57" y="57"/>
                  </a:lnTo>
                  <a:lnTo>
                    <a:pt x="0"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16"/>
            <p:cNvSpPr/>
            <p:nvPr/>
          </p:nvSpPr>
          <p:spPr>
            <a:xfrm>
              <a:off x="6160675" y="2935075"/>
              <a:ext cx="2850" cy="2850"/>
            </a:xfrm>
            <a:custGeom>
              <a:avLst/>
              <a:gdLst/>
              <a:ahLst/>
              <a:cxnLst/>
              <a:rect l="l" t="t" r="r" b="b"/>
              <a:pathLst>
                <a:path w="114" h="114" fill="none" extrusionOk="0">
                  <a:moveTo>
                    <a:pt x="0" y="1"/>
                  </a:moveTo>
                  <a:lnTo>
                    <a:pt x="0" y="1"/>
                  </a:lnTo>
                  <a:lnTo>
                    <a:pt x="0" y="57"/>
                  </a:lnTo>
                  <a:lnTo>
                    <a:pt x="0" y="114"/>
                  </a:lnTo>
                  <a:lnTo>
                    <a:pt x="57" y="114"/>
                  </a:lnTo>
                  <a:lnTo>
                    <a:pt x="113" y="114"/>
                  </a:lnTo>
                  <a:lnTo>
                    <a:pt x="113" y="114"/>
                  </a:lnTo>
                  <a:lnTo>
                    <a:pt x="57" y="57"/>
                  </a:lnTo>
                  <a:lnTo>
                    <a:pt x="0" y="1"/>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16"/>
            <p:cNvSpPr/>
            <p:nvPr/>
          </p:nvSpPr>
          <p:spPr>
            <a:xfrm>
              <a:off x="6176900" y="2856775"/>
              <a:ext cx="4250" cy="3550"/>
            </a:xfrm>
            <a:custGeom>
              <a:avLst/>
              <a:gdLst/>
              <a:ahLst/>
              <a:cxnLst/>
              <a:rect l="l" t="t" r="r" b="b"/>
              <a:pathLst>
                <a:path w="170" h="142" extrusionOk="0">
                  <a:moveTo>
                    <a:pt x="0" y="0"/>
                  </a:moveTo>
                  <a:lnTo>
                    <a:pt x="0" y="0"/>
                  </a:lnTo>
                  <a:lnTo>
                    <a:pt x="85" y="85"/>
                  </a:lnTo>
                  <a:lnTo>
                    <a:pt x="170" y="141"/>
                  </a:lnTo>
                  <a:lnTo>
                    <a:pt x="170" y="141"/>
                  </a:lnTo>
                  <a:lnTo>
                    <a:pt x="85" y="85"/>
                  </a:lnTo>
                  <a:lnTo>
                    <a:pt x="0"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16"/>
            <p:cNvSpPr/>
            <p:nvPr/>
          </p:nvSpPr>
          <p:spPr>
            <a:xfrm>
              <a:off x="6176900" y="2856775"/>
              <a:ext cx="4250" cy="3550"/>
            </a:xfrm>
            <a:custGeom>
              <a:avLst/>
              <a:gdLst/>
              <a:ahLst/>
              <a:cxnLst/>
              <a:rect l="l" t="t" r="r" b="b"/>
              <a:pathLst>
                <a:path w="170" h="142" fill="none" extrusionOk="0">
                  <a:moveTo>
                    <a:pt x="0" y="0"/>
                  </a:moveTo>
                  <a:lnTo>
                    <a:pt x="0" y="0"/>
                  </a:lnTo>
                  <a:lnTo>
                    <a:pt x="85" y="85"/>
                  </a:lnTo>
                  <a:lnTo>
                    <a:pt x="170" y="141"/>
                  </a:lnTo>
                  <a:lnTo>
                    <a:pt x="170" y="141"/>
                  </a:lnTo>
                  <a:lnTo>
                    <a:pt x="85" y="85"/>
                  </a:lnTo>
                  <a:lnTo>
                    <a:pt x="0" y="0"/>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16"/>
            <p:cNvSpPr/>
            <p:nvPr/>
          </p:nvSpPr>
          <p:spPr>
            <a:xfrm>
              <a:off x="6185350" y="2894875"/>
              <a:ext cx="12725" cy="7775"/>
            </a:xfrm>
            <a:custGeom>
              <a:avLst/>
              <a:gdLst/>
              <a:ahLst/>
              <a:cxnLst/>
              <a:rect l="l" t="t" r="r" b="b"/>
              <a:pathLst>
                <a:path w="509" h="311" extrusionOk="0">
                  <a:moveTo>
                    <a:pt x="170" y="282"/>
                  </a:moveTo>
                  <a:lnTo>
                    <a:pt x="170" y="282"/>
                  </a:lnTo>
                  <a:lnTo>
                    <a:pt x="283" y="311"/>
                  </a:lnTo>
                  <a:lnTo>
                    <a:pt x="424" y="282"/>
                  </a:lnTo>
                  <a:lnTo>
                    <a:pt x="481" y="254"/>
                  </a:lnTo>
                  <a:lnTo>
                    <a:pt x="509" y="226"/>
                  </a:lnTo>
                  <a:lnTo>
                    <a:pt x="509" y="169"/>
                  </a:lnTo>
                  <a:lnTo>
                    <a:pt x="481" y="85"/>
                  </a:lnTo>
                  <a:lnTo>
                    <a:pt x="481" y="85"/>
                  </a:lnTo>
                  <a:lnTo>
                    <a:pt x="452" y="28"/>
                  </a:lnTo>
                  <a:lnTo>
                    <a:pt x="396" y="0"/>
                  </a:lnTo>
                  <a:lnTo>
                    <a:pt x="339" y="0"/>
                  </a:lnTo>
                  <a:lnTo>
                    <a:pt x="255" y="28"/>
                  </a:lnTo>
                  <a:lnTo>
                    <a:pt x="114" y="85"/>
                  </a:lnTo>
                  <a:lnTo>
                    <a:pt x="1" y="141"/>
                  </a:lnTo>
                  <a:lnTo>
                    <a:pt x="1" y="141"/>
                  </a:lnTo>
                  <a:lnTo>
                    <a:pt x="1" y="198"/>
                  </a:lnTo>
                  <a:lnTo>
                    <a:pt x="57" y="254"/>
                  </a:lnTo>
                  <a:lnTo>
                    <a:pt x="114" y="282"/>
                  </a:lnTo>
                  <a:lnTo>
                    <a:pt x="170" y="282"/>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16"/>
            <p:cNvSpPr/>
            <p:nvPr/>
          </p:nvSpPr>
          <p:spPr>
            <a:xfrm>
              <a:off x="6185350" y="2894875"/>
              <a:ext cx="12725" cy="7775"/>
            </a:xfrm>
            <a:custGeom>
              <a:avLst/>
              <a:gdLst/>
              <a:ahLst/>
              <a:cxnLst/>
              <a:rect l="l" t="t" r="r" b="b"/>
              <a:pathLst>
                <a:path w="509" h="311" fill="none" extrusionOk="0">
                  <a:moveTo>
                    <a:pt x="170" y="282"/>
                  </a:moveTo>
                  <a:lnTo>
                    <a:pt x="170" y="282"/>
                  </a:lnTo>
                  <a:lnTo>
                    <a:pt x="283" y="311"/>
                  </a:lnTo>
                  <a:lnTo>
                    <a:pt x="424" y="282"/>
                  </a:lnTo>
                  <a:lnTo>
                    <a:pt x="481" y="254"/>
                  </a:lnTo>
                  <a:lnTo>
                    <a:pt x="509" y="226"/>
                  </a:lnTo>
                  <a:lnTo>
                    <a:pt x="509" y="169"/>
                  </a:lnTo>
                  <a:lnTo>
                    <a:pt x="481" y="85"/>
                  </a:lnTo>
                  <a:lnTo>
                    <a:pt x="481" y="85"/>
                  </a:lnTo>
                  <a:lnTo>
                    <a:pt x="452" y="28"/>
                  </a:lnTo>
                  <a:lnTo>
                    <a:pt x="396" y="0"/>
                  </a:lnTo>
                  <a:lnTo>
                    <a:pt x="339" y="0"/>
                  </a:lnTo>
                  <a:lnTo>
                    <a:pt x="255" y="28"/>
                  </a:lnTo>
                  <a:lnTo>
                    <a:pt x="114" y="85"/>
                  </a:lnTo>
                  <a:lnTo>
                    <a:pt x="1" y="141"/>
                  </a:lnTo>
                  <a:lnTo>
                    <a:pt x="1" y="141"/>
                  </a:lnTo>
                  <a:lnTo>
                    <a:pt x="1" y="198"/>
                  </a:lnTo>
                  <a:lnTo>
                    <a:pt x="57" y="254"/>
                  </a:lnTo>
                  <a:lnTo>
                    <a:pt x="114" y="282"/>
                  </a:lnTo>
                  <a:lnTo>
                    <a:pt x="170" y="282"/>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16"/>
            <p:cNvSpPr/>
            <p:nvPr/>
          </p:nvSpPr>
          <p:spPr>
            <a:xfrm>
              <a:off x="6185350" y="2882875"/>
              <a:ext cx="2150" cy="1425"/>
            </a:xfrm>
            <a:custGeom>
              <a:avLst/>
              <a:gdLst/>
              <a:ahLst/>
              <a:cxnLst/>
              <a:rect l="l" t="t" r="r" b="b"/>
              <a:pathLst>
                <a:path w="86" h="57" extrusionOk="0">
                  <a:moveTo>
                    <a:pt x="86" y="0"/>
                  </a:moveTo>
                  <a:lnTo>
                    <a:pt x="86" y="0"/>
                  </a:lnTo>
                  <a:lnTo>
                    <a:pt x="1" y="57"/>
                  </a:lnTo>
                  <a:lnTo>
                    <a:pt x="1" y="57"/>
                  </a:lnTo>
                  <a:lnTo>
                    <a:pt x="57" y="57"/>
                  </a:lnTo>
                  <a:lnTo>
                    <a:pt x="86" y="57"/>
                  </a:lnTo>
                  <a:lnTo>
                    <a:pt x="86" y="29"/>
                  </a:lnTo>
                  <a:lnTo>
                    <a:pt x="86"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16"/>
            <p:cNvSpPr/>
            <p:nvPr/>
          </p:nvSpPr>
          <p:spPr>
            <a:xfrm>
              <a:off x="6185350" y="2882875"/>
              <a:ext cx="2150" cy="1425"/>
            </a:xfrm>
            <a:custGeom>
              <a:avLst/>
              <a:gdLst/>
              <a:ahLst/>
              <a:cxnLst/>
              <a:rect l="l" t="t" r="r" b="b"/>
              <a:pathLst>
                <a:path w="86" h="57" fill="none" extrusionOk="0">
                  <a:moveTo>
                    <a:pt x="86" y="0"/>
                  </a:moveTo>
                  <a:lnTo>
                    <a:pt x="86" y="0"/>
                  </a:lnTo>
                  <a:lnTo>
                    <a:pt x="1" y="57"/>
                  </a:lnTo>
                  <a:lnTo>
                    <a:pt x="1" y="57"/>
                  </a:lnTo>
                  <a:lnTo>
                    <a:pt x="57" y="57"/>
                  </a:lnTo>
                  <a:lnTo>
                    <a:pt x="86" y="57"/>
                  </a:lnTo>
                  <a:lnTo>
                    <a:pt x="86" y="29"/>
                  </a:lnTo>
                  <a:lnTo>
                    <a:pt x="86" y="0"/>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6"/>
            <p:cNvSpPr/>
            <p:nvPr/>
          </p:nvSpPr>
          <p:spPr>
            <a:xfrm>
              <a:off x="6192425" y="2856775"/>
              <a:ext cx="725" cy="2125"/>
            </a:xfrm>
            <a:custGeom>
              <a:avLst/>
              <a:gdLst/>
              <a:ahLst/>
              <a:cxnLst/>
              <a:rect l="l" t="t" r="r" b="b"/>
              <a:pathLst>
                <a:path w="29" h="85" extrusionOk="0">
                  <a:moveTo>
                    <a:pt x="0" y="0"/>
                  </a:moveTo>
                  <a:lnTo>
                    <a:pt x="0" y="0"/>
                  </a:lnTo>
                  <a:lnTo>
                    <a:pt x="28" y="85"/>
                  </a:lnTo>
                  <a:lnTo>
                    <a:pt x="28" y="85"/>
                  </a:lnTo>
                  <a:lnTo>
                    <a:pt x="28" y="29"/>
                  </a:lnTo>
                  <a:lnTo>
                    <a:pt x="0"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16"/>
            <p:cNvSpPr/>
            <p:nvPr/>
          </p:nvSpPr>
          <p:spPr>
            <a:xfrm>
              <a:off x="6192425" y="2856775"/>
              <a:ext cx="725" cy="2125"/>
            </a:xfrm>
            <a:custGeom>
              <a:avLst/>
              <a:gdLst/>
              <a:ahLst/>
              <a:cxnLst/>
              <a:rect l="l" t="t" r="r" b="b"/>
              <a:pathLst>
                <a:path w="29" h="85" fill="none" extrusionOk="0">
                  <a:moveTo>
                    <a:pt x="0" y="0"/>
                  </a:moveTo>
                  <a:lnTo>
                    <a:pt x="0" y="0"/>
                  </a:lnTo>
                  <a:lnTo>
                    <a:pt x="28" y="85"/>
                  </a:lnTo>
                  <a:lnTo>
                    <a:pt x="28" y="85"/>
                  </a:lnTo>
                  <a:lnTo>
                    <a:pt x="28" y="29"/>
                  </a:lnTo>
                  <a:lnTo>
                    <a:pt x="0" y="0"/>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16"/>
            <p:cNvSpPr/>
            <p:nvPr/>
          </p:nvSpPr>
          <p:spPr>
            <a:xfrm>
              <a:off x="6195950" y="2857475"/>
              <a:ext cx="20475" cy="9900"/>
            </a:xfrm>
            <a:custGeom>
              <a:avLst/>
              <a:gdLst/>
              <a:ahLst/>
              <a:cxnLst/>
              <a:rect l="l" t="t" r="r" b="b"/>
              <a:pathLst>
                <a:path w="819" h="396" extrusionOk="0">
                  <a:moveTo>
                    <a:pt x="339" y="367"/>
                  </a:moveTo>
                  <a:lnTo>
                    <a:pt x="339" y="367"/>
                  </a:lnTo>
                  <a:lnTo>
                    <a:pt x="423" y="396"/>
                  </a:lnTo>
                  <a:lnTo>
                    <a:pt x="452" y="367"/>
                  </a:lnTo>
                  <a:lnTo>
                    <a:pt x="452" y="339"/>
                  </a:lnTo>
                  <a:lnTo>
                    <a:pt x="423" y="283"/>
                  </a:lnTo>
                  <a:lnTo>
                    <a:pt x="339" y="170"/>
                  </a:lnTo>
                  <a:lnTo>
                    <a:pt x="254" y="85"/>
                  </a:lnTo>
                  <a:lnTo>
                    <a:pt x="254" y="85"/>
                  </a:lnTo>
                  <a:lnTo>
                    <a:pt x="367" y="142"/>
                  </a:lnTo>
                  <a:lnTo>
                    <a:pt x="621" y="254"/>
                  </a:lnTo>
                  <a:lnTo>
                    <a:pt x="734" y="254"/>
                  </a:lnTo>
                  <a:lnTo>
                    <a:pt x="819" y="254"/>
                  </a:lnTo>
                  <a:lnTo>
                    <a:pt x="819" y="226"/>
                  </a:lnTo>
                  <a:lnTo>
                    <a:pt x="819" y="198"/>
                  </a:lnTo>
                  <a:lnTo>
                    <a:pt x="706" y="57"/>
                  </a:lnTo>
                  <a:lnTo>
                    <a:pt x="706" y="57"/>
                  </a:lnTo>
                  <a:lnTo>
                    <a:pt x="649" y="29"/>
                  </a:lnTo>
                  <a:lnTo>
                    <a:pt x="536" y="1"/>
                  </a:lnTo>
                  <a:lnTo>
                    <a:pt x="339" y="1"/>
                  </a:lnTo>
                  <a:lnTo>
                    <a:pt x="339" y="1"/>
                  </a:lnTo>
                  <a:lnTo>
                    <a:pt x="198" y="1"/>
                  </a:lnTo>
                  <a:lnTo>
                    <a:pt x="85" y="57"/>
                  </a:lnTo>
                  <a:lnTo>
                    <a:pt x="85" y="57"/>
                  </a:lnTo>
                  <a:lnTo>
                    <a:pt x="28" y="85"/>
                  </a:lnTo>
                  <a:lnTo>
                    <a:pt x="28" y="113"/>
                  </a:lnTo>
                  <a:lnTo>
                    <a:pt x="85" y="113"/>
                  </a:lnTo>
                  <a:lnTo>
                    <a:pt x="85" y="113"/>
                  </a:lnTo>
                  <a:lnTo>
                    <a:pt x="85" y="113"/>
                  </a:lnTo>
                  <a:lnTo>
                    <a:pt x="57" y="170"/>
                  </a:lnTo>
                  <a:lnTo>
                    <a:pt x="0" y="170"/>
                  </a:lnTo>
                  <a:lnTo>
                    <a:pt x="0" y="170"/>
                  </a:lnTo>
                  <a:lnTo>
                    <a:pt x="57" y="226"/>
                  </a:lnTo>
                  <a:lnTo>
                    <a:pt x="141" y="226"/>
                  </a:lnTo>
                  <a:lnTo>
                    <a:pt x="169" y="283"/>
                  </a:lnTo>
                  <a:lnTo>
                    <a:pt x="198" y="311"/>
                  </a:lnTo>
                  <a:lnTo>
                    <a:pt x="198" y="367"/>
                  </a:lnTo>
                  <a:lnTo>
                    <a:pt x="198" y="367"/>
                  </a:lnTo>
                  <a:lnTo>
                    <a:pt x="254" y="283"/>
                  </a:lnTo>
                  <a:lnTo>
                    <a:pt x="282" y="254"/>
                  </a:lnTo>
                  <a:lnTo>
                    <a:pt x="311" y="283"/>
                  </a:lnTo>
                  <a:lnTo>
                    <a:pt x="339" y="367"/>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16"/>
            <p:cNvSpPr/>
            <p:nvPr/>
          </p:nvSpPr>
          <p:spPr>
            <a:xfrm>
              <a:off x="6195950" y="2857475"/>
              <a:ext cx="20475" cy="9900"/>
            </a:xfrm>
            <a:custGeom>
              <a:avLst/>
              <a:gdLst/>
              <a:ahLst/>
              <a:cxnLst/>
              <a:rect l="l" t="t" r="r" b="b"/>
              <a:pathLst>
                <a:path w="819" h="396" fill="none" extrusionOk="0">
                  <a:moveTo>
                    <a:pt x="339" y="367"/>
                  </a:moveTo>
                  <a:lnTo>
                    <a:pt x="339" y="367"/>
                  </a:lnTo>
                  <a:lnTo>
                    <a:pt x="423" y="396"/>
                  </a:lnTo>
                  <a:lnTo>
                    <a:pt x="452" y="367"/>
                  </a:lnTo>
                  <a:lnTo>
                    <a:pt x="452" y="339"/>
                  </a:lnTo>
                  <a:lnTo>
                    <a:pt x="423" y="283"/>
                  </a:lnTo>
                  <a:lnTo>
                    <a:pt x="339" y="170"/>
                  </a:lnTo>
                  <a:lnTo>
                    <a:pt x="254" y="85"/>
                  </a:lnTo>
                  <a:lnTo>
                    <a:pt x="254" y="85"/>
                  </a:lnTo>
                  <a:lnTo>
                    <a:pt x="367" y="142"/>
                  </a:lnTo>
                  <a:lnTo>
                    <a:pt x="621" y="254"/>
                  </a:lnTo>
                  <a:lnTo>
                    <a:pt x="734" y="254"/>
                  </a:lnTo>
                  <a:lnTo>
                    <a:pt x="819" y="254"/>
                  </a:lnTo>
                  <a:lnTo>
                    <a:pt x="819" y="226"/>
                  </a:lnTo>
                  <a:lnTo>
                    <a:pt x="819" y="198"/>
                  </a:lnTo>
                  <a:lnTo>
                    <a:pt x="706" y="57"/>
                  </a:lnTo>
                  <a:lnTo>
                    <a:pt x="706" y="57"/>
                  </a:lnTo>
                  <a:lnTo>
                    <a:pt x="649" y="29"/>
                  </a:lnTo>
                  <a:lnTo>
                    <a:pt x="536" y="1"/>
                  </a:lnTo>
                  <a:lnTo>
                    <a:pt x="339" y="1"/>
                  </a:lnTo>
                  <a:lnTo>
                    <a:pt x="339" y="1"/>
                  </a:lnTo>
                  <a:lnTo>
                    <a:pt x="198" y="1"/>
                  </a:lnTo>
                  <a:lnTo>
                    <a:pt x="85" y="57"/>
                  </a:lnTo>
                  <a:lnTo>
                    <a:pt x="85" y="57"/>
                  </a:lnTo>
                  <a:lnTo>
                    <a:pt x="28" y="85"/>
                  </a:lnTo>
                  <a:lnTo>
                    <a:pt x="28" y="113"/>
                  </a:lnTo>
                  <a:lnTo>
                    <a:pt x="85" y="113"/>
                  </a:lnTo>
                  <a:lnTo>
                    <a:pt x="85" y="113"/>
                  </a:lnTo>
                  <a:lnTo>
                    <a:pt x="85" y="113"/>
                  </a:lnTo>
                  <a:lnTo>
                    <a:pt x="57" y="170"/>
                  </a:lnTo>
                  <a:lnTo>
                    <a:pt x="0" y="170"/>
                  </a:lnTo>
                  <a:lnTo>
                    <a:pt x="0" y="170"/>
                  </a:lnTo>
                  <a:lnTo>
                    <a:pt x="57" y="226"/>
                  </a:lnTo>
                  <a:lnTo>
                    <a:pt x="141" y="226"/>
                  </a:lnTo>
                  <a:lnTo>
                    <a:pt x="169" y="283"/>
                  </a:lnTo>
                  <a:lnTo>
                    <a:pt x="198" y="311"/>
                  </a:lnTo>
                  <a:lnTo>
                    <a:pt x="198" y="367"/>
                  </a:lnTo>
                  <a:lnTo>
                    <a:pt x="198" y="367"/>
                  </a:lnTo>
                  <a:lnTo>
                    <a:pt x="254" y="283"/>
                  </a:lnTo>
                  <a:lnTo>
                    <a:pt x="282" y="254"/>
                  </a:lnTo>
                  <a:lnTo>
                    <a:pt x="311" y="283"/>
                  </a:lnTo>
                  <a:lnTo>
                    <a:pt x="339" y="367"/>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6"/>
            <p:cNvSpPr/>
            <p:nvPr/>
          </p:nvSpPr>
          <p:spPr>
            <a:xfrm>
              <a:off x="6198775" y="2874400"/>
              <a:ext cx="7775" cy="2850"/>
            </a:xfrm>
            <a:custGeom>
              <a:avLst/>
              <a:gdLst/>
              <a:ahLst/>
              <a:cxnLst/>
              <a:rect l="l" t="t" r="r" b="b"/>
              <a:pathLst>
                <a:path w="311" h="114" extrusionOk="0">
                  <a:moveTo>
                    <a:pt x="0" y="57"/>
                  </a:moveTo>
                  <a:lnTo>
                    <a:pt x="0" y="57"/>
                  </a:lnTo>
                  <a:lnTo>
                    <a:pt x="0" y="85"/>
                  </a:lnTo>
                  <a:lnTo>
                    <a:pt x="56" y="114"/>
                  </a:lnTo>
                  <a:lnTo>
                    <a:pt x="169" y="114"/>
                  </a:lnTo>
                  <a:lnTo>
                    <a:pt x="282" y="85"/>
                  </a:lnTo>
                  <a:lnTo>
                    <a:pt x="310" y="57"/>
                  </a:lnTo>
                  <a:lnTo>
                    <a:pt x="310" y="1"/>
                  </a:lnTo>
                  <a:lnTo>
                    <a:pt x="310" y="1"/>
                  </a:lnTo>
                  <a:lnTo>
                    <a:pt x="169" y="29"/>
                  </a:lnTo>
                  <a:lnTo>
                    <a:pt x="0" y="57"/>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16"/>
            <p:cNvSpPr/>
            <p:nvPr/>
          </p:nvSpPr>
          <p:spPr>
            <a:xfrm>
              <a:off x="6198775" y="2874400"/>
              <a:ext cx="7775" cy="2850"/>
            </a:xfrm>
            <a:custGeom>
              <a:avLst/>
              <a:gdLst/>
              <a:ahLst/>
              <a:cxnLst/>
              <a:rect l="l" t="t" r="r" b="b"/>
              <a:pathLst>
                <a:path w="311" h="114" fill="none" extrusionOk="0">
                  <a:moveTo>
                    <a:pt x="0" y="57"/>
                  </a:moveTo>
                  <a:lnTo>
                    <a:pt x="0" y="57"/>
                  </a:lnTo>
                  <a:lnTo>
                    <a:pt x="0" y="85"/>
                  </a:lnTo>
                  <a:lnTo>
                    <a:pt x="56" y="114"/>
                  </a:lnTo>
                  <a:lnTo>
                    <a:pt x="169" y="114"/>
                  </a:lnTo>
                  <a:lnTo>
                    <a:pt x="282" y="85"/>
                  </a:lnTo>
                  <a:lnTo>
                    <a:pt x="310" y="57"/>
                  </a:lnTo>
                  <a:lnTo>
                    <a:pt x="310" y="1"/>
                  </a:lnTo>
                  <a:lnTo>
                    <a:pt x="310" y="1"/>
                  </a:lnTo>
                  <a:lnTo>
                    <a:pt x="169" y="29"/>
                  </a:lnTo>
                  <a:lnTo>
                    <a:pt x="0" y="57"/>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6"/>
            <p:cNvSpPr/>
            <p:nvPr/>
          </p:nvSpPr>
          <p:spPr>
            <a:xfrm>
              <a:off x="6200175" y="2866650"/>
              <a:ext cx="3550" cy="2150"/>
            </a:xfrm>
            <a:custGeom>
              <a:avLst/>
              <a:gdLst/>
              <a:ahLst/>
              <a:cxnLst/>
              <a:rect l="l" t="t" r="r" b="b"/>
              <a:pathLst>
                <a:path w="142" h="86" extrusionOk="0">
                  <a:moveTo>
                    <a:pt x="85" y="0"/>
                  </a:moveTo>
                  <a:lnTo>
                    <a:pt x="85" y="0"/>
                  </a:lnTo>
                  <a:lnTo>
                    <a:pt x="0" y="85"/>
                  </a:lnTo>
                  <a:lnTo>
                    <a:pt x="0" y="85"/>
                  </a:lnTo>
                  <a:lnTo>
                    <a:pt x="57" y="85"/>
                  </a:lnTo>
                  <a:lnTo>
                    <a:pt x="113" y="57"/>
                  </a:lnTo>
                  <a:lnTo>
                    <a:pt x="142" y="29"/>
                  </a:lnTo>
                  <a:lnTo>
                    <a:pt x="113" y="0"/>
                  </a:lnTo>
                  <a:lnTo>
                    <a:pt x="85"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16"/>
            <p:cNvSpPr/>
            <p:nvPr/>
          </p:nvSpPr>
          <p:spPr>
            <a:xfrm>
              <a:off x="6200175" y="2866650"/>
              <a:ext cx="3550" cy="2150"/>
            </a:xfrm>
            <a:custGeom>
              <a:avLst/>
              <a:gdLst/>
              <a:ahLst/>
              <a:cxnLst/>
              <a:rect l="l" t="t" r="r" b="b"/>
              <a:pathLst>
                <a:path w="142" h="86" fill="none" extrusionOk="0">
                  <a:moveTo>
                    <a:pt x="85" y="0"/>
                  </a:moveTo>
                  <a:lnTo>
                    <a:pt x="85" y="0"/>
                  </a:lnTo>
                  <a:lnTo>
                    <a:pt x="0" y="85"/>
                  </a:lnTo>
                  <a:lnTo>
                    <a:pt x="0" y="85"/>
                  </a:lnTo>
                  <a:lnTo>
                    <a:pt x="57" y="85"/>
                  </a:lnTo>
                  <a:lnTo>
                    <a:pt x="113" y="57"/>
                  </a:lnTo>
                  <a:lnTo>
                    <a:pt x="142" y="29"/>
                  </a:lnTo>
                  <a:lnTo>
                    <a:pt x="113" y="0"/>
                  </a:lnTo>
                  <a:lnTo>
                    <a:pt x="85" y="0"/>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16"/>
            <p:cNvSpPr/>
            <p:nvPr/>
          </p:nvSpPr>
          <p:spPr>
            <a:xfrm>
              <a:off x="6203700" y="2877225"/>
              <a:ext cx="7075" cy="9900"/>
            </a:xfrm>
            <a:custGeom>
              <a:avLst/>
              <a:gdLst/>
              <a:ahLst/>
              <a:cxnLst/>
              <a:rect l="l" t="t" r="r" b="b"/>
              <a:pathLst>
                <a:path w="283" h="396" extrusionOk="0">
                  <a:moveTo>
                    <a:pt x="170" y="1"/>
                  </a:moveTo>
                  <a:lnTo>
                    <a:pt x="170" y="1"/>
                  </a:lnTo>
                  <a:lnTo>
                    <a:pt x="85" y="29"/>
                  </a:lnTo>
                  <a:lnTo>
                    <a:pt x="29" y="85"/>
                  </a:lnTo>
                  <a:lnTo>
                    <a:pt x="1" y="142"/>
                  </a:lnTo>
                  <a:lnTo>
                    <a:pt x="1" y="226"/>
                  </a:lnTo>
                  <a:lnTo>
                    <a:pt x="29" y="283"/>
                  </a:lnTo>
                  <a:lnTo>
                    <a:pt x="57" y="339"/>
                  </a:lnTo>
                  <a:lnTo>
                    <a:pt x="113" y="396"/>
                  </a:lnTo>
                  <a:lnTo>
                    <a:pt x="170" y="396"/>
                  </a:lnTo>
                  <a:lnTo>
                    <a:pt x="170" y="396"/>
                  </a:lnTo>
                  <a:lnTo>
                    <a:pt x="226" y="367"/>
                  </a:lnTo>
                  <a:lnTo>
                    <a:pt x="255" y="339"/>
                  </a:lnTo>
                  <a:lnTo>
                    <a:pt x="283" y="255"/>
                  </a:lnTo>
                  <a:lnTo>
                    <a:pt x="283" y="198"/>
                  </a:lnTo>
                  <a:lnTo>
                    <a:pt x="283" y="142"/>
                  </a:lnTo>
                  <a:lnTo>
                    <a:pt x="255" y="57"/>
                  </a:lnTo>
                  <a:lnTo>
                    <a:pt x="226" y="29"/>
                  </a:lnTo>
                  <a:lnTo>
                    <a:pt x="170"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16"/>
            <p:cNvSpPr/>
            <p:nvPr/>
          </p:nvSpPr>
          <p:spPr>
            <a:xfrm>
              <a:off x="6203700" y="2877225"/>
              <a:ext cx="7075" cy="9900"/>
            </a:xfrm>
            <a:custGeom>
              <a:avLst/>
              <a:gdLst/>
              <a:ahLst/>
              <a:cxnLst/>
              <a:rect l="l" t="t" r="r" b="b"/>
              <a:pathLst>
                <a:path w="283" h="396" fill="none" extrusionOk="0">
                  <a:moveTo>
                    <a:pt x="170" y="1"/>
                  </a:moveTo>
                  <a:lnTo>
                    <a:pt x="170" y="1"/>
                  </a:lnTo>
                  <a:lnTo>
                    <a:pt x="85" y="29"/>
                  </a:lnTo>
                  <a:lnTo>
                    <a:pt x="29" y="85"/>
                  </a:lnTo>
                  <a:lnTo>
                    <a:pt x="1" y="142"/>
                  </a:lnTo>
                  <a:lnTo>
                    <a:pt x="1" y="226"/>
                  </a:lnTo>
                  <a:lnTo>
                    <a:pt x="29" y="283"/>
                  </a:lnTo>
                  <a:lnTo>
                    <a:pt x="57" y="339"/>
                  </a:lnTo>
                  <a:lnTo>
                    <a:pt x="113" y="396"/>
                  </a:lnTo>
                  <a:lnTo>
                    <a:pt x="170" y="396"/>
                  </a:lnTo>
                  <a:lnTo>
                    <a:pt x="170" y="396"/>
                  </a:lnTo>
                  <a:lnTo>
                    <a:pt x="226" y="367"/>
                  </a:lnTo>
                  <a:lnTo>
                    <a:pt x="255" y="339"/>
                  </a:lnTo>
                  <a:lnTo>
                    <a:pt x="283" y="255"/>
                  </a:lnTo>
                  <a:lnTo>
                    <a:pt x="283" y="198"/>
                  </a:lnTo>
                  <a:lnTo>
                    <a:pt x="283" y="142"/>
                  </a:lnTo>
                  <a:lnTo>
                    <a:pt x="255" y="57"/>
                  </a:lnTo>
                  <a:lnTo>
                    <a:pt x="226" y="29"/>
                  </a:lnTo>
                  <a:lnTo>
                    <a:pt x="170" y="1"/>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6"/>
            <p:cNvSpPr/>
            <p:nvPr/>
          </p:nvSpPr>
          <p:spPr>
            <a:xfrm>
              <a:off x="6211450" y="2879350"/>
              <a:ext cx="1450" cy="2125"/>
            </a:xfrm>
            <a:custGeom>
              <a:avLst/>
              <a:gdLst/>
              <a:ahLst/>
              <a:cxnLst/>
              <a:rect l="l" t="t" r="r" b="b"/>
              <a:pathLst>
                <a:path w="58" h="85" extrusionOk="0">
                  <a:moveTo>
                    <a:pt x="57" y="0"/>
                  </a:moveTo>
                  <a:lnTo>
                    <a:pt x="57" y="0"/>
                  </a:lnTo>
                  <a:lnTo>
                    <a:pt x="1" y="29"/>
                  </a:lnTo>
                  <a:lnTo>
                    <a:pt x="1" y="85"/>
                  </a:lnTo>
                  <a:lnTo>
                    <a:pt x="1" y="85"/>
                  </a:lnTo>
                  <a:lnTo>
                    <a:pt x="57"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16"/>
            <p:cNvSpPr/>
            <p:nvPr/>
          </p:nvSpPr>
          <p:spPr>
            <a:xfrm>
              <a:off x="6211450" y="2879350"/>
              <a:ext cx="1450" cy="2125"/>
            </a:xfrm>
            <a:custGeom>
              <a:avLst/>
              <a:gdLst/>
              <a:ahLst/>
              <a:cxnLst/>
              <a:rect l="l" t="t" r="r" b="b"/>
              <a:pathLst>
                <a:path w="58" h="85" fill="none" extrusionOk="0">
                  <a:moveTo>
                    <a:pt x="57" y="0"/>
                  </a:moveTo>
                  <a:lnTo>
                    <a:pt x="57" y="0"/>
                  </a:lnTo>
                  <a:lnTo>
                    <a:pt x="1" y="29"/>
                  </a:lnTo>
                  <a:lnTo>
                    <a:pt x="1" y="85"/>
                  </a:lnTo>
                  <a:lnTo>
                    <a:pt x="1" y="85"/>
                  </a:lnTo>
                  <a:lnTo>
                    <a:pt x="57" y="0"/>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16"/>
            <p:cNvSpPr/>
            <p:nvPr/>
          </p:nvSpPr>
          <p:spPr>
            <a:xfrm>
              <a:off x="6213575" y="2948475"/>
              <a:ext cx="2150" cy="2150"/>
            </a:xfrm>
            <a:custGeom>
              <a:avLst/>
              <a:gdLst/>
              <a:ahLst/>
              <a:cxnLst/>
              <a:rect l="l" t="t" r="r" b="b"/>
              <a:pathLst>
                <a:path w="86" h="86" extrusionOk="0">
                  <a:moveTo>
                    <a:pt x="1" y="1"/>
                  </a:moveTo>
                  <a:lnTo>
                    <a:pt x="1" y="1"/>
                  </a:lnTo>
                  <a:lnTo>
                    <a:pt x="29" y="57"/>
                  </a:lnTo>
                  <a:lnTo>
                    <a:pt x="85" y="85"/>
                  </a:lnTo>
                  <a:lnTo>
                    <a:pt x="85" y="85"/>
                  </a:lnTo>
                  <a:lnTo>
                    <a:pt x="1"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16"/>
            <p:cNvSpPr/>
            <p:nvPr/>
          </p:nvSpPr>
          <p:spPr>
            <a:xfrm>
              <a:off x="6213575" y="2948475"/>
              <a:ext cx="2150" cy="2150"/>
            </a:xfrm>
            <a:custGeom>
              <a:avLst/>
              <a:gdLst/>
              <a:ahLst/>
              <a:cxnLst/>
              <a:rect l="l" t="t" r="r" b="b"/>
              <a:pathLst>
                <a:path w="86" h="86" fill="none" extrusionOk="0">
                  <a:moveTo>
                    <a:pt x="1" y="1"/>
                  </a:moveTo>
                  <a:lnTo>
                    <a:pt x="1" y="1"/>
                  </a:lnTo>
                  <a:lnTo>
                    <a:pt x="29" y="57"/>
                  </a:lnTo>
                  <a:lnTo>
                    <a:pt x="85" y="85"/>
                  </a:lnTo>
                  <a:lnTo>
                    <a:pt x="85" y="85"/>
                  </a:lnTo>
                  <a:lnTo>
                    <a:pt x="1" y="1"/>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6"/>
            <p:cNvSpPr/>
            <p:nvPr/>
          </p:nvSpPr>
          <p:spPr>
            <a:xfrm>
              <a:off x="6215000" y="2945650"/>
              <a:ext cx="1425" cy="2150"/>
            </a:xfrm>
            <a:custGeom>
              <a:avLst/>
              <a:gdLst/>
              <a:ahLst/>
              <a:cxnLst/>
              <a:rect l="l" t="t" r="r" b="b"/>
              <a:pathLst>
                <a:path w="57" h="86" extrusionOk="0">
                  <a:moveTo>
                    <a:pt x="57" y="1"/>
                  </a:moveTo>
                  <a:lnTo>
                    <a:pt x="57" y="1"/>
                  </a:lnTo>
                  <a:lnTo>
                    <a:pt x="0" y="29"/>
                  </a:lnTo>
                  <a:lnTo>
                    <a:pt x="0" y="29"/>
                  </a:lnTo>
                  <a:lnTo>
                    <a:pt x="57" y="86"/>
                  </a:lnTo>
                  <a:lnTo>
                    <a:pt x="57" y="86"/>
                  </a:lnTo>
                  <a:lnTo>
                    <a:pt x="57"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6"/>
            <p:cNvSpPr/>
            <p:nvPr/>
          </p:nvSpPr>
          <p:spPr>
            <a:xfrm>
              <a:off x="6215000" y="2945650"/>
              <a:ext cx="1425" cy="2150"/>
            </a:xfrm>
            <a:custGeom>
              <a:avLst/>
              <a:gdLst/>
              <a:ahLst/>
              <a:cxnLst/>
              <a:rect l="l" t="t" r="r" b="b"/>
              <a:pathLst>
                <a:path w="57" h="86" fill="none" extrusionOk="0">
                  <a:moveTo>
                    <a:pt x="57" y="1"/>
                  </a:moveTo>
                  <a:lnTo>
                    <a:pt x="57" y="1"/>
                  </a:lnTo>
                  <a:lnTo>
                    <a:pt x="0" y="29"/>
                  </a:lnTo>
                  <a:lnTo>
                    <a:pt x="0" y="29"/>
                  </a:lnTo>
                  <a:lnTo>
                    <a:pt x="57" y="86"/>
                  </a:lnTo>
                  <a:lnTo>
                    <a:pt x="57" y="86"/>
                  </a:lnTo>
                  <a:lnTo>
                    <a:pt x="57" y="1"/>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16"/>
            <p:cNvSpPr/>
            <p:nvPr/>
          </p:nvSpPr>
          <p:spPr>
            <a:xfrm>
              <a:off x="6253800" y="2949200"/>
              <a:ext cx="5650" cy="4250"/>
            </a:xfrm>
            <a:custGeom>
              <a:avLst/>
              <a:gdLst/>
              <a:ahLst/>
              <a:cxnLst/>
              <a:rect l="l" t="t" r="r" b="b"/>
              <a:pathLst>
                <a:path w="226" h="170" extrusionOk="0">
                  <a:moveTo>
                    <a:pt x="0" y="0"/>
                  </a:moveTo>
                  <a:lnTo>
                    <a:pt x="0" y="0"/>
                  </a:lnTo>
                  <a:lnTo>
                    <a:pt x="0" y="28"/>
                  </a:lnTo>
                  <a:lnTo>
                    <a:pt x="28" y="56"/>
                  </a:lnTo>
                  <a:lnTo>
                    <a:pt x="85" y="113"/>
                  </a:lnTo>
                  <a:lnTo>
                    <a:pt x="226" y="169"/>
                  </a:lnTo>
                  <a:lnTo>
                    <a:pt x="226" y="169"/>
                  </a:lnTo>
                  <a:lnTo>
                    <a:pt x="0"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16"/>
            <p:cNvSpPr/>
            <p:nvPr/>
          </p:nvSpPr>
          <p:spPr>
            <a:xfrm>
              <a:off x="6253800" y="2949200"/>
              <a:ext cx="5650" cy="4250"/>
            </a:xfrm>
            <a:custGeom>
              <a:avLst/>
              <a:gdLst/>
              <a:ahLst/>
              <a:cxnLst/>
              <a:rect l="l" t="t" r="r" b="b"/>
              <a:pathLst>
                <a:path w="226" h="170" fill="none" extrusionOk="0">
                  <a:moveTo>
                    <a:pt x="0" y="0"/>
                  </a:moveTo>
                  <a:lnTo>
                    <a:pt x="0" y="0"/>
                  </a:lnTo>
                  <a:lnTo>
                    <a:pt x="0" y="28"/>
                  </a:lnTo>
                  <a:lnTo>
                    <a:pt x="28" y="56"/>
                  </a:lnTo>
                  <a:lnTo>
                    <a:pt x="85" y="113"/>
                  </a:lnTo>
                  <a:lnTo>
                    <a:pt x="226" y="169"/>
                  </a:lnTo>
                  <a:lnTo>
                    <a:pt x="226" y="169"/>
                  </a:lnTo>
                  <a:lnTo>
                    <a:pt x="0" y="0"/>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16"/>
            <p:cNvSpPr/>
            <p:nvPr/>
          </p:nvSpPr>
          <p:spPr>
            <a:xfrm>
              <a:off x="6049900" y="3057825"/>
              <a:ext cx="35300" cy="31775"/>
            </a:xfrm>
            <a:custGeom>
              <a:avLst/>
              <a:gdLst/>
              <a:ahLst/>
              <a:cxnLst/>
              <a:rect l="l" t="t" r="r" b="b"/>
              <a:pathLst>
                <a:path w="1412" h="1271" extrusionOk="0">
                  <a:moveTo>
                    <a:pt x="85" y="960"/>
                  </a:moveTo>
                  <a:lnTo>
                    <a:pt x="85" y="960"/>
                  </a:lnTo>
                  <a:lnTo>
                    <a:pt x="142" y="988"/>
                  </a:lnTo>
                  <a:lnTo>
                    <a:pt x="198" y="988"/>
                  </a:lnTo>
                  <a:lnTo>
                    <a:pt x="198" y="988"/>
                  </a:lnTo>
                  <a:lnTo>
                    <a:pt x="198" y="1017"/>
                  </a:lnTo>
                  <a:lnTo>
                    <a:pt x="170" y="1073"/>
                  </a:lnTo>
                  <a:lnTo>
                    <a:pt x="114" y="1130"/>
                  </a:lnTo>
                  <a:lnTo>
                    <a:pt x="29" y="1214"/>
                  </a:lnTo>
                  <a:lnTo>
                    <a:pt x="1" y="1271"/>
                  </a:lnTo>
                  <a:lnTo>
                    <a:pt x="1" y="1271"/>
                  </a:lnTo>
                  <a:lnTo>
                    <a:pt x="368" y="1186"/>
                  </a:lnTo>
                  <a:lnTo>
                    <a:pt x="565" y="1130"/>
                  </a:lnTo>
                  <a:lnTo>
                    <a:pt x="763" y="1045"/>
                  </a:lnTo>
                  <a:lnTo>
                    <a:pt x="932" y="960"/>
                  </a:lnTo>
                  <a:lnTo>
                    <a:pt x="1073" y="847"/>
                  </a:lnTo>
                  <a:lnTo>
                    <a:pt x="1186" y="678"/>
                  </a:lnTo>
                  <a:lnTo>
                    <a:pt x="1214" y="593"/>
                  </a:lnTo>
                  <a:lnTo>
                    <a:pt x="1242" y="481"/>
                  </a:lnTo>
                  <a:lnTo>
                    <a:pt x="1242" y="481"/>
                  </a:lnTo>
                  <a:lnTo>
                    <a:pt x="1299" y="452"/>
                  </a:lnTo>
                  <a:lnTo>
                    <a:pt x="1383" y="311"/>
                  </a:lnTo>
                  <a:lnTo>
                    <a:pt x="1412" y="255"/>
                  </a:lnTo>
                  <a:lnTo>
                    <a:pt x="1412" y="170"/>
                  </a:lnTo>
                  <a:lnTo>
                    <a:pt x="1412" y="85"/>
                  </a:lnTo>
                  <a:lnTo>
                    <a:pt x="1383" y="29"/>
                  </a:lnTo>
                  <a:lnTo>
                    <a:pt x="1383" y="29"/>
                  </a:lnTo>
                  <a:lnTo>
                    <a:pt x="1327" y="1"/>
                  </a:lnTo>
                  <a:lnTo>
                    <a:pt x="1242" y="1"/>
                  </a:lnTo>
                  <a:lnTo>
                    <a:pt x="1073" y="85"/>
                  </a:lnTo>
                  <a:lnTo>
                    <a:pt x="904" y="198"/>
                  </a:lnTo>
                  <a:lnTo>
                    <a:pt x="791" y="283"/>
                  </a:lnTo>
                  <a:lnTo>
                    <a:pt x="791" y="283"/>
                  </a:lnTo>
                  <a:lnTo>
                    <a:pt x="763" y="368"/>
                  </a:lnTo>
                  <a:lnTo>
                    <a:pt x="763" y="424"/>
                  </a:lnTo>
                  <a:lnTo>
                    <a:pt x="763" y="481"/>
                  </a:lnTo>
                  <a:lnTo>
                    <a:pt x="763" y="509"/>
                  </a:lnTo>
                  <a:lnTo>
                    <a:pt x="706" y="537"/>
                  </a:lnTo>
                  <a:lnTo>
                    <a:pt x="706" y="537"/>
                  </a:lnTo>
                  <a:lnTo>
                    <a:pt x="509" y="452"/>
                  </a:lnTo>
                  <a:lnTo>
                    <a:pt x="509" y="452"/>
                  </a:lnTo>
                  <a:lnTo>
                    <a:pt x="424" y="481"/>
                  </a:lnTo>
                  <a:lnTo>
                    <a:pt x="311" y="565"/>
                  </a:lnTo>
                  <a:lnTo>
                    <a:pt x="311" y="565"/>
                  </a:lnTo>
                  <a:lnTo>
                    <a:pt x="255" y="650"/>
                  </a:lnTo>
                  <a:lnTo>
                    <a:pt x="198" y="763"/>
                  </a:lnTo>
                  <a:lnTo>
                    <a:pt x="85" y="96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16"/>
            <p:cNvSpPr/>
            <p:nvPr/>
          </p:nvSpPr>
          <p:spPr>
            <a:xfrm>
              <a:off x="6049900" y="3057825"/>
              <a:ext cx="35300" cy="31775"/>
            </a:xfrm>
            <a:custGeom>
              <a:avLst/>
              <a:gdLst/>
              <a:ahLst/>
              <a:cxnLst/>
              <a:rect l="l" t="t" r="r" b="b"/>
              <a:pathLst>
                <a:path w="1412" h="1271" fill="none" extrusionOk="0">
                  <a:moveTo>
                    <a:pt x="85" y="960"/>
                  </a:moveTo>
                  <a:lnTo>
                    <a:pt x="85" y="960"/>
                  </a:lnTo>
                  <a:lnTo>
                    <a:pt x="142" y="988"/>
                  </a:lnTo>
                  <a:lnTo>
                    <a:pt x="198" y="988"/>
                  </a:lnTo>
                  <a:lnTo>
                    <a:pt x="198" y="988"/>
                  </a:lnTo>
                  <a:lnTo>
                    <a:pt x="198" y="1017"/>
                  </a:lnTo>
                  <a:lnTo>
                    <a:pt x="170" y="1073"/>
                  </a:lnTo>
                  <a:lnTo>
                    <a:pt x="114" y="1130"/>
                  </a:lnTo>
                  <a:lnTo>
                    <a:pt x="29" y="1214"/>
                  </a:lnTo>
                  <a:lnTo>
                    <a:pt x="1" y="1271"/>
                  </a:lnTo>
                  <a:lnTo>
                    <a:pt x="1" y="1271"/>
                  </a:lnTo>
                  <a:lnTo>
                    <a:pt x="368" y="1186"/>
                  </a:lnTo>
                  <a:lnTo>
                    <a:pt x="565" y="1130"/>
                  </a:lnTo>
                  <a:lnTo>
                    <a:pt x="763" y="1045"/>
                  </a:lnTo>
                  <a:lnTo>
                    <a:pt x="932" y="960"/>
                  </a:lnTo>
                  <a:lnTo>
                    <a:pt x="1073" y="847"/>
                  </a:lnTo>
                  <a:lnTo>
                    <a:pt x="1186" y="678"/>
                  </a:lnTo>
                  <a:lnTo>
                    <a:pt x="1214" y="593"/>
                  </a:lnTo>
                  <a:lnTo>
                    <a:pt x="1242" y="481"/>
                  </a:lnTo>
                  <a:lnTo>
                    <a:pt x="1242" y="481"/>
                  </a:lnTo>
                  <a:lnTo>
                    <a:pt x="1299" y="452"/>
                  </a:lnTo>
                  <a:lnTo>
                    <a:pt x="1383" y="311"/>
                  </a:lnTo>
                  <a:lnTo>
                    <a:pt x="1412" y="255"/>
                  </a:lnTo>
                  <a:lnTo>
                    <a:pt x="1412" y="170"/>
                  </a:lnTo>
                  <a:lnTo>
                    <a:pt x="1412" y="85"/>
                  </a:lnTo>
                  <a:lnTo>
                    <a:pt x="1383" y="29"/>
                  </a:lnTo>
                  <a:lnTo>
                    <a:pt x="1383" y="29"/>
                  </a:lnTo>
                  <a:lnTo>
                    <a:pt x="1327" y="1"/>
                  </a:lnTo>
                  <a:lnTo>
                    <a:pt x="1242" y="1"/>
                  </a:lnTo>
                  <a:lnTo>
                    <a:pt x="1073" y="85"/>
                  </a:lnTo>
                  <a:lnTo>
                    <a:pt x="904" y="198"/>
                  </a:lnTo>
                  <a:lnTo>
                    <a:pt x="791" y="283"/>
                  </a:lnTo>
                  <a:lnTo>
                    <a:pt x="791" y="283"/>
                  </a:lnTo>
                  <a:lnTo>
                    <a:pt x="763" y="368"/>
                  </a:lnTo>
                  <a:lnTo>
                    <a:pt x="763" y="424"/>
                  </a:lnTo>
                  <a:lnTo>
                    <a:pt x="763" y="481"/>
                  </a:lnTo>
                  <a:lnTo>
                    <a:pt x="763" y="509"/>
                  </a:lnTo>
                  <a:lnTo>
                    <a:pt x="706" y="537"/>
                  </a:lnTo>
                  <a:lnTo>
                    <a:pt x="706" y="537"/>
                  </a:lnTo>
                  <a:lnTo>
                    <a:pt x="509" y="452"/>
                  </a:lnTo>
                  <a:lnTo>
                    <a:pt x="509" y="452"/>
                  </a:lnTo>
                  <a:lnTo>
                    <a:pt x="424" y="481"/>
                  </a:lnTo>
                  <a:lnTo>
                    <a:pt x="311" y="565"/>
                  </a:lnTo>
                  <a:lnTo>
                    <a:pt x="311" y="565"/>
                  </a:lnTo>
                  <a:lnTo>
                    <a:pt x="255" y="650"/>
                  </a:lnTo>
                  <a:lnTo>
                    <a:pt x="198" y="763"/>
                  </a:lnTo>
                  <a:lnTo>
                    <a:pt x="85" y="960"/>
                  </a:lnTo>
                </a:path>
              </a:pathLst>
            </a:custGeom>
            <a:solidFill>
              <a:srgbClr val="666666"/>
            </a:solidFill>
            <a:ln w="14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16"/>
            <p:cNvSpPr/>
            <p:nvPr/>
          </p:nvSpPr>
          <p:spPr>
            <a:xfrm>
              <a:off x="5965250" y="3039500"/>
              <a:ext cx="2150" cy="2825"/>
            </a:xfrm>
            <a:custGeom>
              <a:avLst/>
              <a:gdLst/>
              <a:ahLst/>
              <a:cxnLst/>
              <a:rect l="l" t="t" r="r" b="b"/>
              <a:pathLst>
                <a:path w="86" h="113" extrusionOk="0">
                  <a:moveTo>
                    <a:pt x="57" y="0"/>
                  </a:moveTo>
                  <a:lnTo>
                    <a:pt x="57" y="0"/>
                  </a:lnTo>
                  <a:lnTo>
                    <a:pt x="0" y="113"/>
                  </a:lnTo>
                  <a:lnTo>
                    <a:pt x="0" y="113"/>
                  </a:lnTo>
                  <a:lnTo>
                    <a:pt x="57" y="113"/>
                  </a:lnTo>
                  <a:lnTo>
                    <a:pt x="85" y="85"/>
                  </a:lnTo>
                  <a:lnTo>
                    <a:pt x="85" y="57"/>
                  </a:lnTo>
                  <a:lnTo>
                    <a:pt x="57"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16"/>
            <p:cNvSpPr/>
            <p:nvPr/>
          </p:nvSpPr>
          <p:spPr>
            <a:xfrm>
              <a:off x="5965250" y="3039500"/>
              <a:ext cx="2150" cy="2825"/>
            </a:xfrm>
            <a:custGeom>
              <a:avLst/>
              <a:gdLst/>
              <a:ahLst/>
              <a:cxnLst/>
              <a:rect l="l" t="t" r="r" b="b"/>
              <a:pathLst>
                <a:path w="86" h="113" fill="none" extrusionOk="0">
                  <a:moveTo>
                    <a:pt x="57" y="0"/>
                  </a:moveTo>
                  <a:lnTo>
                    <a:pt x="57" y="0"/>
                  </a:lnTo>
                  <a:lnTo>
                    <a:pt x="0" y="113"/>
                  </a:lnTo>
                  <a:lnTo>
                    <a:pt x="0" y="113"/>
                  </a:lnTo>
                  <a:lnTo>
                    <a:pt x="57" y="113"/>
                  </a:lnTo>
                  <a:lnTo>
                    <a:pt x="85" y="85"/>
                  </a:lnTo>
                  <a:lnTo>
                    <a:pt x="85" y="57"/>
                  </a:lnTo>
                  <a:lnTo>
                    <a:pt x="57" y="0"/>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16"/>
            <p:cNvSpPr/>
            <p:nvPr/>
          </p:nvSpPr>
          <p:spPr>
            <a:xfrm>
              <a:off x="5692925" y="3003500"/>
              <a:ext cx="2150" cy="2150"/>
            </a:xfrm>
            <a:custGeom>
              <a:avLst/>
              <a:gdLst/>
              <a:ahLst/>
              <a:cxnLst/>
              <a:rect l="l" t="t" r="r" b="b"/>
              <a:pathLst>
                <a:path w="86" h="86" extrusionOk="0">
                  <a:moveTo>
                    <a:pt x="85" y="1"/>
                  </a:moveTo>
                  <a:lnTo>
                    <a:pt x="85" y="1"/>
                  </a:lnTo>
                  <a:lnTo>
                    <a:pt x="1" y="57"/>
                  </a:lnTo>
                  <a:lnTo>
                    <a:pt x="1" y="57"/>
                  </a:lnTo>
                  <a:lnTo>
                    <a:pt x="57" y="86"/>
                  </a:lnTo>
                  <a:lnTo>
                    <a:pt x="85" y="86"/>
                  </a:lnTo>
                  <a:lnTo>
                    <a:pt x="85" y="57"/>
                  </a:lnTo>
                  <a:lnTo>
                    <a:pt x="85"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16"/>
            <p:cNvSpPr/>
            <p:nvPr/>
          </p:nvSpPr>
          <p:spPr>
            <a:xfrm>
              <a:off x="5692925" y="3003500"/>
              <a:ext cx="2150" cy="2150"/>
            </a:xfrm>
            <a:custGeom>
              <a:avLst/>
              <a:gdLst/>
              <a:ahLst/>
              <a:cxnLst/>
              <a:rect l="l" t="t" r="r" b="b"/>
              <a:pathLst>
                <a:path w="86" h="86" fill="none" extrusionOk="0">
                  <a:moveTo>
                    <a:pt x="85" y="1"/>
                  </a:moveTo>
                  <a:lnTo>
                    <a:pt x="85" y="1"/>
                  </a:lnTo>
                  <a:lnTo>
                    <a:pt x="1" y="57"/>
                  </a:lnTo>
                  <a:lnTo>
                    <a:pt x="1" y="57"/>
                  </a:lnTo>
                  <a:lnTo>
                    <a:pt x="57" y="86"/>
                  </a:lnTo>
                  <a:lnTo>
                    <a:pt x="85" y="86"/>
                  </a:lnTo>
                  <a:lnTo>
                    <a:pt x="85" y="57"/>
                  </a:lnTo>
                  <a:lnTo>
                    <a:pt x="85" y="1"/>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16"/>
            <p:cNvSpPr/>
            <p:nvPr/>
          </p:nvSpPr>
          <p:spPr>
            <a:xfrm>
              <a:off x="5694350" y="2989400"/>
              <a:ext cx="182725" cy="64925"/>
            </a:xfrm>
            <a:custGeom>
              <a:avLst/>
              <a:gdLst/>
              <a:ahLst/>
              <a:cxnLst/>
              <a:rect l="l" t="t" r="r" b="b"/>
              <a:pathLst>
                <a:path w="7309" h="2597" extrusionOk="0">
                  <a:moveTo>
                    <a:pt x="1214" y="142"/>
                  </a:moveTo>
                  <a:lnTo>
                    <a:pt x="1214" y="142"/>
                  </a:lnTo>
                  <a:lnTo>
                    <a:pt x="1101" y="85"/>
                  </a:lnTo>
                  <a:lnTo>
                    <a:pt x="960" y="57"/>
                  </a:lnTo>
                  <a:lnTo>
                    <a:pt x="818" y="57"/>
                  </a:lnTo>
                  <a:lnTo>
                    <a:pt x="734" y="29"/>
                  </a:lnTo>
                  <a:lnTo>
                    <a:pt x="734" y="29"/>
                  </a:lnTo>
                  <a:lnTo>
                    <a:pt x="677" y="1"/>
                  </a:lnTo>
                  <a:lnTo>
                    <a:pt x="649" y="1"/>
                  </a:lnTo>
                  <a:lnTo>
                    <a:pt x="593" y="57"/>
                  </a:lnTo>
                  <a:lnTo>
                    <a:pt x="536" y="283"/>
                  </a:lnTo>
                  <a:lnTo>
                    <a:pt x="452" y="480"/>
                  </a:lnTo>
                  <a:lnTo>
                    <a:pt x="395" y="537"/>
                  </a:lnTo>
                  <a:lnTo>
                    <a:pt x="367" y="537"/>
                  </a:lnTo>
                  <a:lnTo>
                    <a:pt x="339" y="508"/>
                  </a:lnTo>
                  <a:lnTo>
                    <a:pt x="339" y="508"/>
                  </a:lnTo>
                  <a:lnTo>
                    <a:pt x="198" y="819"/>
                  </a:lnTo>
                  <a:lnTo>
                    <a:pt x="198" y="819"/>
                  </a:lnTo>
                  <a:lnTo>
                    <a:pt x="169" y="762"/>
                  </a:lnTo>
                  <a:lnTo>
                    <a:pt x="113" y="734"/>
                  </a:lnTo>
                  <a:lnTo>
                    <a:pt x="57" y="762"/>
                  </a:lnTo>
                  <a:lnTo>
                    <a:pt x="0" y="791"/>
                  </a:lnTo>
                  <a:lnTo>
                    <a:pt x="0" y="791"/>
                  </a:lnTo>
                  <a:lnTo>
                    <a:pt x="113" y="819"/>
                  </a:lnTo>
                  <a:lnTo>
                    <a:pt x="226" y="847"/>
                  </a:lnTo>
                  <a:lnTo>
                    <a:pt x="536" y="847"/>
                  </a:lnTo>
                  <a:lnTo>
                    <a:pt x="677" y="875"/>
                  </a:lnTo>
                  <a:lnTo>
                    <a:pt x="818" y="904"/>
                  </a:lnTo>
                  <a:lnTo>
                    <a:pt x="931" y="960"/>
                  </a:lnTo>
                  <a:lnTo>
                    <a:pt x="1016" y="1073"/>
                  </a:lnTo>
                  <a:lnTo>
                    <a:pt x="1016" y="1073"/>
                  </a:lnTo>
                  <a:lnTo>
                    <a:pt x="1016" y="1101"/>
                  </a:lnTo>
                  <a:lnTo>
                    <a:pt x="1016" y="1129"/>
                  </a:lnTo>
                  <a:lnTo>
                    <a:pt x="960" y="1186"/>
                  </a:lnTo>
                  <a:lnTo>
                    <a:pt x="931" y="1242"/>
                  </a:lnTo>
                  <a:lnTo>
                    <a:pt x="960" y="1299"/>
                  </a:lnTo>
                  <a:lnTo>
                    <a:pt x="988" y="1355"/>
                  </a:lnTo>
                  <a:lnTo>
                    <a:pt x="988" y="1355"/>
                  </a:lnTo>
                  <a:lnTo>
                    <a:pt x="1044" y="1383"/>
                  </a:lnTo>
                  <a:lnTo>
                    <a:pt x="1157" y="1411"/>
                  </a:lnTo>
                  <a:lnTo>
                    <a:pt x="1326" y="1411"/>
                  </a:lnTo>
                  <a:lnTo>
                    <a:pt x="1326" y="1411"/>
                  </a:lnTo>
                  <a:lnTo>
                    <a:pt x="1552" y="1468"/>
                  </a:lnTo>
                  <a:lnTo>
                    <a:pt x="1806" y="1553"/>
                  </a:lnTo>
                  <a:lnTo>
                    <a:pt x="2032" y="1637"/>
                  </a:lnTo>
                  <a:lnTo>
                    <a:pt x="2258" y="1694"/>
                  </a:lnTo>
                  <a:lnTo>
                    <a:pt x="2258" y="1694"/>
                  </a:lnTo>
                  <a:lnTo>
                    <a:pt x="2371" y="1694"/>
                  </a:lnTo>
                  <a:lnTo>
                    <a:pt x="2455" y="1665"/>
                  </a:lnTo>
                  <a:lnTo>
                    <a:pt x="2512" y="1637"/>
                  </a:lnTo>
                  <a:lnTo>
                    <a:pt x="2625" y="1609"/>
                  </a:lnTo>
                  <a:lnTo>
                    <a:pt x="2625" y="1609"/>
                  </a:lnTo>
                  <a:lnTo>
                    <a:pt x="2935" y="1609"/>
                  </a:lnTo>
                  <a:lnTo>
                    <a:pt x="3274" y="1665"/>
                  </a:lnTo>
                  <a:lnTo>
                    <a:pt x="3274" y="1665"/>
                  </a:lnTo>
                  <a:lnTo>
                    <a:pt x="3894" y="1863"/>
                  </a:lnTo>
                  <a:lnTo>
                    <a:pt x="4487" y="2061"/>
                  </a:lnTo>
                  <a:lnTo>
                    <a:pt x="4797" y="2145"/>
                  </a:lnTo>
                  <a:lnTo>
                    <a:pt x="5108" y="2202"/>
                  </a:lnTo>
                  <a:lnTo>
                    <a:pt x="5418" y="2258"/>
                  </a:lnTo>
                  <a:lnTo>
                    <a:pt x="5757" y="2258"/>
                  </a:lnTo>
                  <a:lnTo>
                    <a:pt x="5757" y="2258"/>
                  </a:lnTo>
                  <a:lnTo>
                    <a:pt x="5870" y="2230"/>
                  </a:lnTo>
                  <a:lnTo>
                    <a:pt x="5983" y="2202"/>
                  </a:lnTo>
                  <a:lnTo>
                    <a:pt x="6096" y="2173"/>
                  </a:lnTo>
                  <a:lnTo>
                    <a:pt x="6208" y="2145"/>
                  </a:lnTo>
                  <a:lnTo>
                    <a:pt x="6208" y="2145"/>
                  </a:lnTo>
                  <a:lnTo>
                    <a:pt x="6349" y="2173"/>
                  </a:lnTo>
                  <a:lnTo>
                    <a:pt x="6462" y="2258"/>
                  </a:lnTo>
                  <a:lnTo>
                    <a:pt x="6575" y="2343"/>
                  </a:lnTo>
                  <a:lnTo>
                    <a:pt x="6716" y="2399"/>
                  </a:lnTo>
                  <a:lnTo>
                    <a:pt x="6716" y="2399"/>
                  </a:lnTo>
                  <a:lnTo>
                    <a:pt x="7309" y="2597"/>
                  </a:lnTo>
                  <a:lnTo>
                    <a:pt x="7309" y="2597"/>
                  </a:lnTo>
                  <a:lnTo>
                    <a:pt x="7281" y="2597"/>
                  </a:lnTo>
                  <a:lnTo>
                    <a:pt x="7253" y="2568"/>
                  </a:lnTo>
                  <a:lnTo>
                    <a:pt x="7224" y="2484"/>
                  </a:lnTo>
                  <a:lnTo>
                    <a:pt x="7224" y="2230"/>
                  </a:lnTo>
                  <a:lnTo>
                    <a:pt x="7253" y="1807"/>
                  </a:lnTo>
                  <a:lnTo>
                    <a:pt x="7253" y="1807"/>
                  </a:lnTo>
                  <a:lnTo>
                    <a:pt x="7224" y="1722"/>
                  </a:lnTo>
                  <a:lnTo>
                    <a:pt x="7168" y="1694"/>
                  </a:lnTo>
                  <a:lnTo>
                    <a:pt x="7111" y="1637"/>
                  </a:lnTo>
                  <a:lnTo>
                    <a:pt x="7055" y="1637"/>
                  </a:lnTo>
                  <a:lnTo>
                    <a:pt x="6914" y="1609"/>
                  </a:lnTo>
                  <a:lnTo>
                    <a:pt x="6773" y="1637"/>
                  </a:lnTo>
                  <a:lnTo>
                    <a:pt x="6773" y="1637"/>
                  </a:lnTo>
                  <a:lnTo>
                    <a:pt x="6378" y="1665"/>
                  </a:lnTo>
                  <a:lnTo>
                    <a:pt x="6265" y="1665"/>
                  </a:lnTo>
                  <a:lnTo>
                    <a:pt x="6180" y="1637"/>
                  </a:lnTo>
                  <a:lnTo>
                    <a:pt x="6096" y="1609"/>
                  </a:lnTo>
                  <a:lnTo>
                    <a:pt x="6011" y="1553"/>
                  </a:lnTo>
                  <a:lnTo>
                    <a:pt x="6011" y="1553"/>
                  </a:lnTo>
                  <a:lnTo>
                    <a:pt x="5983" y="1440"/>
                  </a:lnTo>
                  <a:lnTo>
                    <a:pt x="5954" y="1299"/>
                  </a:lnTo>
                  <a:lnTo>
                    <a:pt x="5926" y="1214"/>
                  </a:lnTo>
                  <a:lnTo>
                    <a:pt x="5898" y="1186"/>
                  </a:lnTo>
                  <a:lnTo>
                    <a:pt x="5870" y="1214"/>
                  </a:lnTo>
                  <a:lnTo>
                    <a:pt x="5870" y="1214"/>
                  </a:lnTo>
                  <a:lnTo>
                    <a:pt x="5870" y="1073"/>
                  </a:lnTo>
                  <a:lnTo>
                    <a:pt x="5842" y="988"/>
                  </a:lnTo>
                  <a:lnTo>
                    <a:pt x="5785" y="932"/>
                  </a:lnTo>
                  <a:lnTo>
                    <a:pt x="5672" y="875"/>
                  </a:lnTo>
                  <a:lnTo>
                    <a:pt x="5418" y="847"/>
                  </a:lnTo>
                  <a:lnTo>
                    <a:pt x="5192" y="791"/>
                  </a:lnTo>
                  <a:lnTo>
                    <a:pt x="5192" y="791"/>
                  </a:lnTo>
                  <a:lnTo>
                    <a:pt x="5136" y="791"/>
                  </a:lnTo>
                  <a:lnTo>
                    <a:pt x="5080" y="734"/>
                  </a:lnTo>
                  <a:lnTo>
                    <a:pt x="5023" y="706"/>
                  </a:lnTo>
                  <a:lnTo>
                    <a:pt x="4995" y="678"/>
                  </a:lnTo>
                  <a:lnTo>
                    <a:pt x="4995" y="678"/>
                  </a:lnTo>
                  <a:lnTo>
                    <a:pt x="4910" y="678"/>
                  </a:lnTo>
                  <a:lnTo>
                    <a:pt x="4854" y="678"/>
                  </a:lnTo>
                  <a:lnTo>
                    <a:pt x="4797" y="706"/>
                  </a:lnTo>
                  <a:lnTo>
                    <a:pt x="4713" y="678"/>
                  </a:lnTo>
                  <a:lnTo>
                    <a:pt x="4713" y="678"/>
                  </a:lnTo>
                  <a:lnTo>
                    <a:pt x="4656" y="650"/>
                  </a:lnTo>
                  <a:lnTo>
                    <a:pt x="4628" y="621"/>
                  </a:lnTo>
                  <a:lnTo>
                    <a:pt x="4572" y="537"/>
                  </a:lnTo>
                  <a:lnTo>
                    <a:pt x="4543" y="508"/>
                  </a:lnTo>
                  <a:lnTo>
                    <a:pt x="4487" y="508"/>
                  </a:lnTo>
                  <a:lnTo>
                    <a:pt x="4459" y="508"/>
                  </a:lnTo>
                  <a:lnTo>
                    <a:pt x="4374" y="537"/>
                  </a:lnTo>
                  <a:lnTo>
                    <a:pt x="4374" y="537"/>
                  </a:lnTo>
                  <a:lnTo>
                    <a:pt x="4346" y="565"/>
                  </a:lnTo>
                  <a:lnTo>
                    <a:pt x="4318" y="593"/>
                  </a:lnTo>
                  <a:lnTo>
                    <a:pt x="4289" y="706"/>
                  </a:lnTo>
                  <a:lnTo>
                    <a:pt x="4261" y="791"/>
                  </a:lnTo>
                  <a:lnTo>
                    <a:pt x="4205" y="875"/>
                  </a:lnTo>
                  <a:lnTo>
                    <a:pt x="4205" y="875"/>
                  </a:lnTo>
                  <a:lnTo>
                    <a:pt x="4120" y="904"/>
                  </a:lnTo>
                  <a:lnTo>
                    <a:pt x="4035" y="932"/>
                  </a:lnTo>
                  <a:lnTo>
                    <a:pt x="3838" y="932"/>
                  </a:lnTo>
                  <a:lnTo>
                    <a:pt x="3443" y="875"/>
                  </a:lnTo>
                  <a:lnTo>
                    <a:pt x="3443" y="875"/>
                  </a:lnTo>
                  <a:lnTo>
                    <a:pt x="3104" y="875"/>
                  </a:lnTo>
                  <a:lnTo>
                    <a:pt x="2907" y="875"/>
                  </a:lnTo>
                  <a:lnTo>
                    <a:pt x="2766" y="847"/>
                  </a:lnTo>
                  <a:lnTo>
                    <a:pt x="2766" y="847"/>
                  </a:lnTo>
                  <a:lnTo>
                    <a:pt x="2709" y="791"/>
                  </a:lnTo>
                  <a:lnTo>
                    <a:pt x="2681" y="734"/>
                  </a:lnTo>
                  <a:lnTo>
                    <a:pt x="2596" y="593"/>
                  </a:lnTo>
                  <a:lnTo>
                    <a:pt x="2540" y="452"/>
                  </a:lnTo>
                  <a:lnTo>
                    <a:pt x="2483" y="396"/>
                  </a:lnTo>
                  <a:lnTo>
                    <a:pt x="2427" y="339"/>
                  </a:lnTo>
                  <a:lnTo>
                    <a:pt x="2427" y="339"/>
                  </a:lnTo>
                  <a:lnTo>
                    <a:pt x="2342" y="311"/>
                  </a:lnTo>
                  <a:lnTo>
                    <a:pt x="2201" y="311"/>
                  </a:lnTo>
                  <a:lnTo>
                    <a:pt x="2032" y="311"/>
                  </a:lnTo>
                  <a:lnTo>
                    <a:pt x="1919" y="283"/>
                  </a:lnTo>
                  <a:lnTo>
                    <a:pt x="1919" y="283"/>
                  </a:lnTo>
                  <a:lnTo>
                    <a:pt x="1806" y="226"/>
                  </a:lnTo>
                  <a:lnTo>
                    <a:pt x="1722" y="142"/>
                  </a:lnTo>
                  <a:lnTo>
                    <a:pt x="1637" y="85"/>
                  </a:lnTo>
                  <a:lnTo>
                    <a:pt x="1580" y="57"/>
                  </a:lnTo>
                  <a:lnTo>
                    <a:pt x="1524" y="57"/>
                  </a:lnTo>
                  <a:lnTo>
                    <a:pt x="1524" y="57"/>
                  </a:lnTo>
                  <a:lnTo>
                    <a:pt x="1468" y="85"/>
                  </a:lnTo>
                  <a:lnTo>
                    <a:pt x="1383" y="142"/>
                  </a:lnTo>
                  <a:lnTo>
                    <a:pt x="1298" y="198"/>
                  </a:lnTo>
                  <a:lnTo>
                    <a:pt x="1242" y="170"/>
                  </a:lnTo>
                  <a:lnTo>
                    <a:pt x="1214" y="142"/>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16"/>
            <p:cNvSpPr/>
            <p:nvPr/>
          </p:nvSpPr>
          <p:spPr>
            <a:xfrm>
              <a:off x="5694350" y="2989400"/>
              <a:ext cx="182725" cy="64925"/>
            </a:xfrm>
            <a:custGeom>
              <a:avLst/>
              <a:gdLst/>
              <a:ahLst/>
              <a:cxnLst/>
              <a:rect l="l" t="t" r="r" b="b"/>
              <a:pathLst>
                <a:path w="7309" h="2597" fill="none" extrusionOk="0">
                  <a:moveTo>
                    <a:pt x="1214" y="142"/>
                  </a:moveTo>
                  <a:lnTo>
                    <a:pt x="1214" y="142"/>
                  </a:lnTo>
                  <a:lnTo>
                    <a:pt x="1101" y="85"/>
                  </a:lnTo>
                  <a:lnTo>
                    <a:pt x="960" y="57"/>
                  </a:lnTo>
                  <a:lnTo>
                    <a:pt x="818" y="57"/>
                  </a:lnTo>
                  <a:lnTo>
                    <a:pt x="734" y="29"/>
                  </a:lnTo>
                  <a:lnTo>
                    <a:pt x="734" y="29"/>
                  </a:lnTo>
                  <a:lnTo>
                    <a:pt x="677" y="1"/>
                  </a:lnTo>
                  <a:lnTo>
                    <a:pt x="649" y="1"/>
                  </a:lnTo>
                  <a:lnTo>
                    <a:pt x="593" y="57"/>
                  </a:lnTo>
                  <a:lnTo>
                    <a:pt x="536" y="283"/>
                  </a:lnTo>
                  <a:lnTo>
                    <a:pt x="452" y="480"/>
                  </a:lnTo>
                  <a:lnTo>
                    <a:pt x="395" y="537"/>
                  </a:lnTo>
                  <a:lnTo>
                    <a:pt x="367" y="537"/>
                  </a:lnTo>
                  <a:lnTo>
                    <a:pt x="339" y="508"/>
                  </a:lnTo>
                  <a:lnTo>
                    <a:pt x="339" y="508"/>
                  </a:lnTo>
                  <a:lnTo>
                    <a:pt x="198" y="819"/>
                  </a:lnTo>
                  <a:lnTo>
                    <a:pt x="198" y="819"/>
                  </a:lnTo>
                  <a:lnTo>
                    <a:pt x="169" y="762"/>
                  </a:lnTo>
                  <a:lnTo>
                    <a:pt x="113" y="734"/>
                  </a:lnTo>
                  <a:lnTo>
                    <a:pt x="57" y="762"/>
                  </a:lnTo>
                  <a:lnTo>
                    <a:pt x="0" y="791"/>
                  </a:lnTo>
                  <a:lnTo>
                    <a:pt x="0" y="791"/>
                  </a:lnTo>
                  <a:lnTo>
                    <a:pt x="113" y="819"/>
                  </a:lnTo>
                  <a:lnTo>
                    <a:pt x="226" y="847"/>
                  </a:lnTo>
                  <a:lnTo>
                    <a:pt x="536" y="847"/>
                  </a:lnTo>
                  <a:lnTo>
                    <a:pt x="677" y="875"/>
                  </a:lnTo>
                  <a:lnTo>
                    <a:pt x="818" y="904"/>
                  </a:lnTo>
                  <a:lnTo>
                    <a:pt x="931" y="960"/>
                  </a:lnTo>
                  <a:lnTo>
                    <a:pt x="1016" y="1073"/>
                  </a:lnTo>
                  <a:lnTo>
                    <a:pt x="1016" y="1073"/>
                  </a:lnTo>
                  <a:lnTo>
                    <a:pt x="1016" y="1101"/>
                  </a:lnTo>
                  <a:lnTo>
                    <a:pt x="1016" y="1129"/>
                  </a:lnTo>
                  <a:lnTo>
                    <a:pt x="960" y="1186"/>
                  </a:lnTo>
                  <a:lnTo>
                    <a:pt x="931" y="1242"/>
                  </a:lnTo>
                  <a:lnTo>
                    <a:pt x="960" y="1299"/>
                  </a:lnTo>
                  <a:lnTo>
                    <a:pt x="988" y="1355"/>
                  </a:lnTo>
                  <a:lnTo>
                    <a:pt x="988" y="1355"/>
                  </a:lnTo>
                  <a:lnTo>
                    <a:pt x="1044" y="1383"/>
                  </a:lnTo>
                  <a:lnTo>
                    <a:pt x="1157" y="1411"/>
                  </a:lnTo>
                  <a:lnTo>
                    <a:pt x="1326" y="1411"/>
                  </a:lnTo>
                  <a:lnTo>
                    <a:pt x="1326" y="1411"/>
                  </a:lnTo>
                  <a:lnTo>
                    <a:pt x="1552" y="1468"/>
                  </a:lnTo>
                  <a:lnTo>
                    <a:pt x="1806" y="1553"/>
                  </a:lnTo>
                  <a:lnTo>
                    <a:pt x="2032" y="1637"/>
                  </a:lnTo>
                  <a:lnTo>
                    <a:pt x="2258" y="1694"/>
                  </a:lnTo>
                  <a:lnTo>
                    <a:pt x="2258" y="1694"/>
                  </a:lnTo>
                  <a:lnTo>
                    <a:pt x="2371" y="1694"/>
                  </a:lnTo>
                  <a:lnTo>
                    <a:pt x="2455" y="1665"/>
                  </a:lnTo>
                  <a:lnTo>
                    <a:pt x="2512" y="1637"/>
                  </a:lnTo>
                  <a:lnTo>
                    <a:pt x="2625" y="1609"/>
                  </a:lnTo>
                  <a:lnTo>
                    <a:pt x="2625" y="1609"/>
                  </a:lnTo>
                  <a:lnTo>
                    <a:pt x="2935" y="1609"/>
                  </a:lnTo>
                  <a:lnTo>
                    <a:pt x="3274" y="1665"/>
                  </a:lnTo>
                  <a:lnTo>
                    <a:pt x="3274" y="1665"/>
                  </a:lnTo>
                  <a:lnTo>
                    <a:pt x="3894" y="1863"/>
                  </a:lnTo>
                  <a:lnTo>
                    <a:pt x="4487" y="2061"/>
                  </a:lnTo>
                  <a:lnTo>
                    <a:pt x="4797" y="2145"/>
                  </a:lnTo>
                  <a:lnTo>
                    <a:pt x="5108" y="2202"/>
                  </a:lnTo>
                  <a:lnTo>
                    <a:pt x="5418" y="2258"/>
                  </a:lnTo>
                  <a:lnTo>
                    <a:pt x="5757" y="2258"/>
                  </a:lnTo>
                  <a:lnTo>
                    <a:pt x="5757" y="2258"/>
                  </a:lnTo>
                  <a:lnTo>
                    <a:pt x="5870" y="2230"/>
                  </a:lnTo>
                  <a:lnTo>
                    <a:pt x="5983" y="2202"/>
                  </a:lnTo>
                  <a:lnTo>
                    <a:pt x="6096" y="2173"/>
                  </a:lnTo>
                  <a:lnTo>
                    <a:pt x="6208" y="2145"/>
                  </a:lnTo>
                  <a:lnTo>
                    <a:pt x="6208" y="2145"/>
                  </a:lnTo>
                  <a:lnTo>
                    <a:pt x="6349" y="2173"/>
                  </a:lnTo>
                  <a:lnTo>
                    <a:pt x="6462" y="2258"/>
                  </a:lnTo>
                  <a:lnTo>
                    <a:pt x="6575" y="2343"/>
                  </a:lnTo>
                  <a:lnTo>
                    <a:pt x="6716" y="2399"/>
                  </a:lnTo>
                  <a:lnTo>
                    <a:pt x="6716" y="2399"/>
                  </a:lnTo>
                  <a:lnTo>
                    <a:pt x="7309" y="2597"/>
                  </a:lnTo>
                  <a:lnTo>
                    <a:pt x="7309" y="2597"/>
                  </a:lnTo>
                  <a:lnTo>
                    <a:pt x="7281" y="2597"/>
                  </a:lnTo>
                  <a:lnTo>
                    <a:pt x="7253" y="2568"/>
                  </a:lnTo>
                  <a:lnTo>
                    <a:pt x="7224" y="2484"/>
                  </a:lnTo>
                  <a:lnTo>
                    <a:pt x="7224" y="2230"/>
                  </a:lnTo>
                  <a:lnTo>
                    <a:pt x="7253" y="1807"/>
                  </a:lnTo>
                  <a:lnTo>
                    <a:pt x="7253" y="1807"/>
                  </a:lnTo>
                  <a:lnTo>
                    <a:pt x="7224" y="1722"/>
                  </a:lnTo>
                  <a:lnTo>
                    <a:pt x="7168" y="1694"/>
                  </a:lnTo>
                  <a:lnTo>
                    <a:pt x="7111" y="1637"/>
                  </a:lnTo>
                  <a:lnTo>
                    <a:pt x="7055" y="1637"/>
                  </a:lnTo>
                  <a:lnTo>
                    <a:pt x="6914" y="1609"/>
                  </a:lnTo>
                  <a:lnTo>
                    <a:pt x="6773" y="1637"/>
                  </a:lnTo>
                  <a:lnTo>
                    <a:pt x="6773" y="1637"/>
                  </a:lnTo>
                  <a:lnTo>
                    <a:pt x="6378" y="1665"/>
                  </a:lnTo>
                  <a:lnTo>
                    <a:pt x="6265" y="1665"/>
                  </a:lnTo>
                  <a:lnTo>
                    <a:pt x="6180" y="1637"/>
                  </a:lnTo>
                  <a:lnTo>
                    <a:pt x="6096" y="1609"/>
                  </a:lnTo>
                  <a:lnTo>
                    <a:pt x="6011" y="1553"/>
                  </a:lnTo>
                  <a:lnTo>
                    <a:pt x="6011" y="1553"/>
                  </a:lnTo>
                  <a:lnTo>
                    <a:pt x="5983" y="1440"/>
                  </a:lnTo>
                  <a:lnTo>
                    <a:pt x="5954" y="1299"/>
                  </a:lnTo>
                  <a:lnTo>
                    <a:pt x="5926" y="1214"/>
                  </a:lnTo>
                  <a:lnTo>
                    <a:pt x="5898" y="1186"/>
                  </a:lnTo>
                  <a:lnTo>
                    <a:pt x="5870" y="1214"/>
                  </a:lnTo>
                  <a:lnTo>
                    <a:pt x="5870" y="1214"/>
                  </a:lnTo>
                  <a:lnTo>
                    <a:pt x="5870" y="1073"/>
                  </a:lnTo>
                  <a:lnTo>
                    <a:pt x="5842" y="988"/>
                  </a:lnTo>
                  <a:lnTo>
                    <a:pt x="5785" y="932"/>
                  </a:lnTo>
                  <a:lnTo>
                    <a:pt x="5672" y="875"/>
                  </a:lnTo>
                  <a:lnTo>
                    <a:pt x="5418" y="847"/>
                  </a:lnTo>
                  <a:lnTo>
                    <a:pt x="5192" y="791"/>
                  </a:lnTo>
                  <a:lnTo>
                    <a:pt x="5192" y="791"/>
                  </a:lnTo>
                  <a:lnTo>
                    <a:pt x="5136" y="791"/>
                  </a:lnTo>
                  <a:lnTo>
                    <a:pt x="5080" y="734"/>
                  </a:lnTo>
                  <a:lnTo>
                    <a:pt x="5023" y="706"/>
                  </a:lnTo>
                  <a:lnTo>
                    <a:pt x="4995" y="678"/>
                  </a:lnTo>
                  <a:lnTo>
                    <a:pt x="4995" y="678"/>
                  </a:lnTo>
                  <a:lnTo>
                    <a:pt x="4910" y="678"/>
                  </a:lnTo>
                  <a:lnTo>
                    <a:pt x="4854" y="678"/>
                  </a:lnTo>
                  <a:lnTo>
                    <a:pt x="4797" y="706"/>
                  </a:lnTo>
                  <a:lnTo>
                    <a:pt x="4713" y="678"/>
                  </a:lnTo>
                  <a:lnTo>
                    <a:pt x="4713" y="678"/>
                  </a:lnTo>
                  <a:lnTo>
                    <a:pt x="4656" y="650"/>
                  </a:lnTo>
                  <a:lnTo>
                    <a:pt x="4628" y="621"/>
                  </a:lnTo>
                  <a:lnTo>
                    <a:pt x="4572" y="537"/>
                  </a:lnTo>
                  <a:lnTo>
                    <a:pt x="4543" y="508"/>
                  </a:lnTo>
                  <a:lnTo>
                    <a:pt x="4487" y="508"/>
                  </a:lnTo>
                  <a:lnTo>
                    <a:pt x="4459" y="508"/>
                  </a:lnTo>
                  <a:lnTo>
                    <a:pt x="4374" y="537"/>
                  </a:lnTo>
                  <a:lnTo>
                    <a:pt x="4374" y="537"/>
                  </a:lnTo>
                  <a:lnTo>
                    <a:pt x="4346" y="565"/>
                  </a:lnTo>
                  <a:lnTo>
                    <a:pt x="4318" y="593"/>
                  </a:lnTo>
                  <a:lnTo>
                    <a:pt x="4289" y="706"/>
                  </a:lnTo>
                  <a:lnTo>
                    <a:pt x="4261" y="791"/>
                  </a:lnTo>
                  <a:lnTo>
                    <a:pt x="4205" y="875"/>
                  </a:lnTo>
                  <a:lnTo>
                    <a:pt x="4205" y="875"/>
                  </a:lnTo>
                  <a:lnTo>
                    <a:pt x="4120" y="904"/>
                  </a:lnTo>
                  <a:lnTo>
                    <a:pt x="4035" y="932"/>
                  </a:lnTo>
                  <a:lnTo>
                    <a:pt x="3838" y="932"/>
                  </a:lnTo>
                  <a:lnTo>
                    <a:pt x="3443" y="875"/>
                  </a:lnTo>
                  <a:lnTo>
                    <a:pt x="3443" y="875"/>
                  </a:lnTo>
                  <a:lnTo>
                    <a:pt x="3104" y="875"/>
                  </a:lnTo>
                  <a:lnTo>
                    <a:pt x="2907" y="875"/>
                  </a:lnTo>
                  <a:lnTo>
                    <a:pt x="2766" y="847"/>
                  </a:lnTo>
                  <a:lnTo>
                    <a:pt x="2766" y="847"/>
                  </a:lnTo>
                  <a:lnTo>
                    <a:pt x="2709" y="791"/>
                  </a:lnTo>
                  <a:lnTo>
                    <a:pt x="2681" y="734"/>
                  </a:lnTo>
                  <a:lnTo>
                    <a:pt x="2596" y="593"/>
                  </a:lnTo>
                  <a:lnTo>
                    <a:pt x="2540" y="452"/>
                  </a:lnTo>
                  <a:lnTo>
                    <a:pt x="2483" y="396"/>
                  </a:lnTo>
                  <a:lnTo>
                    <a:pt x="2427" y="339"/>
                  </a:lnTo>
                  <a:lnTo>
                    <a:pt x="2427" y="339"/>
                  </a:lnTo>
                  <a:lnTo>
                    <a:pt x="2342" y="311"/>
                  </a:lnTo>
                  <a:lnTo>
                    <a:pt x="2201" y="311"/>
                  </a:lnTo>
                  <a:lnTo>
                    <a:pt x="2032" y="311"/>
                  </a:lnTo>
                  <a:lnTo>
                    <a:pt x="1919" y="283"/>
                  </a:lnTo>
                  <a:lnTo>
                    <a:pt x="1919" y="283"/>
                  </a:lnTo>
                  <a:lnTo>
                    <a:pt x="1806" y="226"/>
                  </a:lnTo>
                  <a:lnTo>
                    <a:pt x="1722" y="142"/>
                  </a:lnTo>
                  <a:lnTo>
                    <a:pt x="1637" y="85"/>
                  </a:lnTo>
                  <a:lnTo>
                    <a:pt x="1580" y="57"/>
                  </a:lnTo>
                  <a:lnTo>
                    <a:pt x="1524" y="57"/>
                  </a:lnTo>
                  <a:lnTo>
                    <a:pt x="1524" y="57"/>
                  </a:lnTo>
                  <a:lnTo>
                    <a:pt x="1468" y="85"/>
                  </a:lnTo>
                  <a:lnTo>
                    <a:pt x="1383" y="142"/>
                  </a:lnTo>
                  <a:lnTo>
                    <a:pt x="1298" y="198"/>
                  </a:lnTo>
                  <a:lnTo>
                    <a:pt x="1242" y="170"/>
                  </a:lnTo>
                  <a:lnTo>
                    <a:pt x="1214" y="142"/>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16"/>
            <p:cNvSpPr/>
            <p:nvPr/>
          </p:nvSpPr>
          <p:spPr>
            <a:xfrm>
              <a:off x="5764175" y="3029625"/>
              <a:ext cx="4275" cy="2125"/>
            </a:xfrm>
            <a:custGeom>
              <a:avLst/>
              <a:gdLst/>
              <a:ahLst/>
              <a:cxnLst/>
              <a:rect l="l" t="t" r="r" b="b"/>
              <a:pathLst>
                <a:path w="171" h="85" extrusionOk="0">
                  <a:moveTo>
                    <a:pt x="1" y="0"/>
                  </a:moveTo>
                  <a:lnTo>
                    <a:pt x="1" y="0"/>
                  </a:lnTo>
                  <a:lnTo>
                    <a:pt x="57" y="56"/>
                  </a:lnTo>
                  <a:lnTo>
                    <a:pt x="170" y="85"/>
                  </a:lnTo>
                  <a:lnTo>
                    <a:pt x="170" y="85"/>
                  </a:lnTo>
                  <a:lnTo>
                    <a:pt x="1"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16"/>
            <p:cNvSpPr/>
            <p:nvPr/>
          </p:nvSpPr>
          <p:spPr>
            <a:xfrm>
              <a:off x="5764175" y="3029625"/>
              <a:ext cx="4275" cy="2125"/>
            </a:xfrm>
            <a:custGeom>
              <a:avLst/>
              <a:gdLst/>
              <a:ahLst/>
              <a:cxnLst/>
              <a:rect l="l" t="t" r="r" b="b"/>
              <a:pathLst>
                <a:path w="171" h="85" fill="none" extrusionOk="0">
                  <a:moveTo>
                    <a:pt x="1" y="0"/>
                  </a:moveTo>
                  <a:lnTo>
                    <a:pt x="1" y="0"/>
                  </a:lnTo>
                  <a:lnTo>
                    <a:pt x="57" y="56"/>
                  </a:lnTo>
                  <a:lnTo>
                    <a:pt x="170" y="85"/>
                  </a:lnTo>
                  <a:lnTo>
                    <a:pt x="170" y="85"/>
                  </a:lnTo>
                  <a:lnTo>
                    <a:pt x="1" y="0"/>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16"/>
            <p:cNvSpPr/>
            <p:nvPr/>
          </p:nvSpPr>
          <p:spPr>
            <a:xfrm>
              <a:off x="5842500" y="3010575"/>
              <a:ext cx="26825" cy="8475"/>
            </a:xfrm>
            <a:custGeom>
              <a:avLst/>
              <a:gdLst/>
              <a:ahLst/>
              <a:cxnLst/>
              <a:rect l="l" t="t" r="r" b="b"/>
              <a:pathLst>
                <a:path w="1073" h="339" extrusionOk="0">
                  <a:moveTo>
                    <a:pt x="170" y="57"/>
                  </a:moveTo>
                  <a:lnTo>
                    <a:pt x="170" y="57"/>
                  </a:lnTo>
                  <a:lnTo>
                    <a:pt x="85" y="57"/>
                  </a:lnTo>
                  <a:lnTo>
                    <a:pt x="28" y="113"/>
                  </a:lnTo>
                  <a:lnTo>
                    <a:pt x="0" y="198"/>
                  </a:lnTo>
                  <a:lnTo>
                    <a:pt x="0" y="254"/>
                  </a:lnTo>
                  <a:lnTo>
                    <a:pt x="0" y="254"/>
                  </a:lnTo>
                  <a:lnTo>
                    <a:pt x="28" y="311"/>
                  </a:lnTo>
                  <a:lnTo>
                    <a:pt x="57" y="339"/>
                  </a:lnTo>
                  <a:lnTo>
                    <a:pt x="141" y="339"/>
                  </a:lnTo>
                  <a:lnTo>
                    <a:pt x="282" y="282"/>
                  </a:lnTo>
                  <a:lnTo>
                    <a:pt x="282" y="282"/>
                  </a:lnTo>
                  <a:lnTo>
                    <a:pt x="508" y="282"/>
                  </a:lnTo>
                  <a:lnTo>
                    <a:pt x="677" y="254"/>
                  </a:lnTo>
                  <a:lnTo>
                    <a:pt x="1073" y="141"/>
                  </a:lnTo>
                  <a:lnTo>
                    <a:pt x="1073" y="141"/>
                  </a:lnTo>
                  <a:lnTo>
                    <a:pt x="1016" y="85"/>
                  </a:lnTo>
                  <a:lnTo>
                    <a:pt x="931" y="28"/>
                  </a:lnTo>
                  <a:lnTo>
                    <a:pt x="790" y="28"/>
                  </a:lnTo>
                  <a:lnTo>
                    <a:pt x="649" y="0"/>
                  </a:lnTo>
                  <a:lnTo>
                    <a:pt x="339" y="28"/>
                  </a:lnTo>
                  <a:lnTo>
                    <a:pt x="170" y="57"/>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16"/>
            <p:cNvSpPr/>
            <p:nvPr/>
          </p:nvSpPr>
          <p:spPr>
            <a:xfrm>
              <a:off x="5842500" y="3010575"/>
              <a:ext cx="26825" cy="8475"/>
            </a:xfrm>
            <a:custGeom>
              <a:avLst/>
              <a:gdLst/>
              <a:ahLst/>
              <a:cxnLst/>
              <a:rect l="l" t="t" r="r" b="b"/>
              <a:pathLst>
                <a:path w="1073" h="339" fill="none" extrusionOk="0">
                  <a:moveTo>
                    <a:pt x="170" y="57"/>
                  </a:moveTo>
                  <a:lnTo>
                    <a:pt x="170" y="57"/>
                  </a:lnTo>
                  <a:lnTo>
                    <a:pt x="85" y="57"/>
                  </a:lnTo>
                  <a:lnTo>
                    <a:pt x="28" y="113"/>
                  </a:lnTo>
                  <a:lnTo>
                    <a:pt x="0" y="198"/>
                  </a:lnTo>
                  <a:lnTo>
                    <a:pt x="0" y="254"/>
                  </a:lnTo>
                  <a:lnTo>
                    <a:pt x="0" y="254"/>
                  </a:lnTo>
                  <a:lnTo>
                    <a:pt x="28" y="311"/>
                  </a:lnTo>
                  <a:lnTo>
                    <a:pt x="57" y="339"/>
                  </a:lnTo>
                  <a:lnTo>
                    <a:pt x="141" y="339"/>
                  </a:lnTo>
                  <a:lnTo>
                    <a:pt x="282" y="282"/>
                  </a:lnTo>
                  <a:lnTo>
                    <a:pt x="282" y="282"/>
                  </a:lnTo>
                  <a:lnTo>
                    <a:pt x="508" y="282"/>
                  </a:lnTo>
                  <a:lnTo>
                    <a:pt x="677" y="254"/>
                  </a:lnTo>
                  <a:lnTo>
                    <a:pt x="1073" y="141"/>
                  </a:lnTo>
                  <a:lnTo>
                    <a:pt x="1073" y="141"/>
                  </a:lnTo>
                  <a:lnTo>
                    <a:pt x="1016" y="85"/>
                  </a:lnTo>
                  <a:lnTo>
                    <a:pt x="931" y="28"/>
                  </a:lnTo>
                  <a:lnTo>
                    <a:pt x="790" y="28"/>
                  </a:lnTo>
                  <a:lnTo>
                    <a:pt x="649" y="0"/>
                  </a:lnTo>
                  <a:lnTo>
                    <a:pt x="339" y="28"/>
                  </a:lnTo>
                  <a:lnTo>
                    <a:pt x="170" y="57"/>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16"/>
            <p:cNvSpPr/>
            <p:nvPr/>
          </p:nvSpPr>
          <p:spPr>
            <a:xfrm>
              <a:off x="5841775" y="2985875"/>
              <a:ext cx="2150" cy="2150"/>
            </a:xfrm>
            <a:custGeom>
              <a:avLst/>
              <a:gdLst/>
              <a:ahLst/>
              <a:cxnLst/>
              <a:rect l="l" t="t" r="r" b="b"/>
              <a:pathLst>
                <a:path w="86" h="86" extrusionOk="0">
                  <a:moveTo>
                    <a:pt x="57" y="0"/>
                  </a:moveTo>
                  <a:lnTo>
                    <a:pt x="57" y="0"/>
                  </a:lnTo>
                  <a:lnTo>
                    <a:pt x="1" y="29"/>
                  </a:lnTo>
                  <a:lnTo>
                    <a:pt x="1" y="85"/>
                  </a:lnTo>
                  <a:lnTo>
                    <a:pt x="1" y="85"/>
                  </a:lnTo>
                  <a:lnTo>
                    <a:pt x="57" y="85"/>
                  </a:lnTo>
                  <a:lnTo>
                    <a:pt x="57" y="57"/>
                  </a:lnTo>
                  <a:lnTo>
                    <a:pt x="86" y="29"/>
                  </a:lnTo>
                  <a:lnTo>
                    <a:pt x="57"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16"/>
            <p:cNvSpPr/>
            <p:nvPr/>
          </p:nvSpPr>
          <p:spPr>
            <a:xfrm>
              <a:off x="5841775" y="2985875"/>
              <a:ext cx="2150" cy="2150"/>
            </a:xfrm>
            <a:custGeom>
              <a:avLst/>
              <a:gdLst/>
              <a:ahLst/>
              <a:cxnLst/>
              <a:rect l="l" t="t" r="r" b="b"/>
              <a:pathLst>
                <a:path w="86" h="86" fill="none" extrusionOk="0">
                  <a:moveTo>
                    <a:pt x="57" y="0"/>
                  </a:moveTo>
                  <a:lnTo>
                    <a:pt x="57" y="0"/>
                  </a:lnTo>
                  <a:lnTo>
                    <a:pt x="1" y="29"/>
                  </a:lnTo>
                  <a:lnTo>
                    <a:pt x="1" y="85"/>
                  </a:lnTo>
                  <a:lnTo>
                    <a:pt x="1" y="85"/>
                  </a:lnTo>
                  <a:lnTo>
                    <a:pt x="57" y="85"/>
                  </a:lnTo>
                  <a:lnTo>
                    <a:pt x="57" y="57"/>
                  </a:lnTo>
                  <a:lnTo>
                    <a:pt x="86" y="29"/>
                  </a:lnTo>
                  <a:lnTo>
                    <a:pt x="57" y="0"/>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16"/>
            <p:cNvSpPr/>
            <p:nvPr/>
          </p:nvSpPr>
          <p:spPr>
            <a:xfrm>
              <a:off x="5873525" y="3015500"/>
              <a:ext cx="2150" cy="2150"/>
            </a:xfrm>
            <a:custGeom>
              <a:avLst/>
              <a:gdLst/>
              <a:ahLst/>
              <a:cxnLst/>
              <a:rect l="l" t="t" r="r" b="b"/>
              <a:pathLst>
                <a:path w="86" h="86" extrusionOk="0">
                  <a:moveTo>
                    <a:pt x="1" y="1"/>
                  </a:moveTo>
                  <a:lnTo>
                    <a:pt x="1" y="1"/>
                  </a:lnTo>
                  <a:lnTo>
                    <a:pt x="29" y="57"/>
                  </a:lnTo>
                  <a:lnTo>
                    <a:pt x="86" y="85"/>
                  </a:lnTo>
                  <a:lnTo>
                    <a:pt x="86" y="85"/>
                  </a:lnTo>
                  <a:lnTo>
                    <a:pt x="1"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16"/>
            <p:cNvSpPr/>
            <p:nvPr/>
          </p:nvSpPr>
          <p:spPr>
            <a:xfrm>
              <a:off x="5873525" y="3015500"/>
              <a:ext cx="2150" cy="2150"/>
            </a:xfrm>
            <a:custGeom>
              <a:avLst/>
              <a:gdLst/>
              <a:ahLst/>
              <a:cxnLst/>
              <a:rect l="l" t="t" r="r" b="b"/>
              <a:pathLst>
                <a:path w="86" h="86" fill="none" extrusionOk="0">
                  <a:moveTo>
                    <a:pt x="1" y="1"/>
                  </a:moveTo>
                  <a:lnTo>
                    <a:pt x="1" y="1"/>
                  </a:lnTo>
                  <a:lnTo>
                    <a:pt x="29" y="57"/>
                  </a:lnTo>
                  <a:lnTo>
                    <a:pt x="86" y="85"/>
                  </a:lnTo>
                  <a:lnTo>
                    <a:pt x="86" y="85"/>
                  </a:lnTo>
                  <a:lnTo>
                    <a:pt x="1" y="1"/>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16"/>
            <p:cNvSpPr/>
            <p:nvPr/>
          </p:nvSpPr>
          <p:spPr>
            <a:xfrm>
              <a:off x="5874950" y="3038775"/>
              <a:ext cx="24000" cy="16975"/>
            </a:xfrm>
            <a:custGeom>
              <a:avLst/>
              <a:gdLst/>
              <a:ahLst/>
              <a:cxnLst/>
              <a:rect l="l" t="t" r="r" b="b"/>
              <a:pathLst>
                <a:path w="960" h="679" extrusionOk="0">
                  <a:moveTo>
                    <a:pt x="29" y="1"/>
                  </a:moveTo>
                  <a:lnTo>
                    <a:pt x="29" y="1"/>
                  </a:lnTo>
                  <a:lnTo>
                    <a:pt x="0" y="57"/>
                  </a:lnTo>
                  <a:lnTo>
                    <a:pt x="0" y="142"/>
                  </a:lnTo>
                  <a:lnTo>
                    <a:pt x="57" y="170"/>
                  </a:lnTo>
                  <a:lnTo>
                    <a:pt x="113" y="227"/>
                  </a:lnTo>
                  <a:lnTo>
                    <a:pt x="254" y="311"/>
                  </a:lnTo>
                  <a:lnTo>
                    <a:pt x="339" y="368"/>
                  </a:lnTo>
                  <a:lnTo>
                    <a:pt x="339" y="368"/>
                  </a:lnTo>
                  <a:lnTo>
                    <a:pt x="452" y="452"/>
                  </a:lnTo>
                  <a:lnTo>
                    <a:pt x="480" y="509"/>
                  </a:lnTo>
                  <a:lnTo>
                    <a:pt x="452" y="678"/>
                  </a:lnTo>
                  <a:lnTo>
                    <a:pt x="452" y="678"/>
                  </a:lnTo>
                  <a:lnTo>
                    <a:pt x="480" y="622"/>
                  </a:lnTo>
                  <a:lnTo>
                    <a:pt x="536" y="565"/>
                  </a:lnTo>
                  <a:lnTo>
                    <a:pt x="678" y="481"/>
                  </a:lnTo>
                  <a:lnTo>
                    <a:pt x="847" y="396"/>
                  </a:lnTo>
                  <a:lnTo>
                    <a:pt x="903" y="340"/>
                  </a:lnTo>
                  <a:lnTo>
                    <a:pt x="960" y="311"/>
                  </a:lnTo>
                  <a:lnTo>
                    <a:pt x="960" y="311"/>
                  </a:lnTo>
                  <a:lnTo>
                    <a:pt x="960" y="227"/>
                  </a:lnTo>
                  <a:lnTo>
                    <a:pt x="960" y="170"/>
                  </a:lnTo>
                  <a:lnTo>
                    <a:pt x="932" y="142"/>
                  </a:lnTo>
                  <a:lnTo>
                    <a:pt x="903" y="86"/>
                  </a:lnTo>
                  <a:lnTo>
                    <a:pt x="762" y="57"/>
                  </a:lnTo>
                  <a:lnTo>
                    <a:pt x="621" y="29"/>
                  </a:lnTo>
                  <a:lnTo>
                    <a:pt x="254" y="29"/>
                  </a:lnTo>
                  <a:lnTo>
                    <a:pt x="113" y="29"/>
                  </a:lnTo>
                  <a:lnTo>
                    <a:pt x="29"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16"/>
            <p:cNvSpPr/>
            <p:nvPr/>
          </p:nvSpPr>
          <p:spPr>
            <a:xfrm>
              <a:off x="5874950" y="3038775"/>
              <a:ext cx="24000" cy="16975"/>
            </a:xfrm>
            <a:custGeom>
              <a:avLst/>
              <a:gdLst/>
              <a:ahLst/>
              <a:cxnLst/>
              <a:rect l="l" t="t" r="r" b="b"/>
              <a:pathLst>
                <a:path w="960" h="679" fill="none" extrusionOk="0">
                  <a:moveTo>
                    <a:pt x="29" y="1"/>
                  </a:moveTo>
                  <a:lnTo>
                    <a:pt x="29" y="1"/>
                  </a:lnTo>
                  <a:lnTo>
                    <a:pt x="0" y="57"/>
                  </a:lnTo>
                  <a:lnTo>
                    <a:pt x="0" y="142"/>
                  </a:lnTo>
                  <a:lnTo>
                    <a:pt x="57" y="170"/>
                  </a:lnTo>
                  <a:lnTo>
                    <a:pt x="113" y="227"/>
                  </a:lnTo>
                  <a:lnTo>
                    <a:pt x="254" y="311"/>
                  </a:lnTo>
                  <a:lnTo>
                    <a:pt x="339" y="368"/>
                  </a:lnTo>
                  <a:lnTo>
                    <a:pt x="339" y="368"/>
                  </a:lnTo>
                  <a:lnTo>
                    <a:pt x="452" y="452"/>
                  </a:lnTo>
                  <a:lnTo>
                    <a:pt x="480" y="509"/>
                  </a:lnTo>
                  <a:lnTo>
                    <a:pt x="452" y="678"/>
                  </a:lnTo>
                  <a:lnTo>
                    <a:pt x="452" y="678"/>
                  </a:lnTo>
                  <a:lnTo>
                    <a:pt x="480" y="622"/>
                  </a:lnTo>
                  <a:lnTo>
                    <a:pt x="536" y="565"/>
                  </a:lnTo>
                  <a:lnTo>
                    <a:pt x="678" y="481"/>
                  </a:lnTo>
                  <a:lnTo>
                    <a:pt x="847" y="396"/>
                  </a:lnTo>
                  <a:lnTo>
                    <a:pt x="903" y="340"/>
                  </a:lnTo>
                  <a:lnTo>
                    <a:pt x="960" y="311"/>
                  </a:lnTo>
                  <a:lnTo>
                    <a:pt x="960" y="311"/>
                  </a:lnTo>
                  <a:lnTo>
                    <a:pt x="960" y="227"/>
                  </a:lnTo>
                  <a:lnTo>
                    <a:pt x="960" y="170"/>
                  </a:lnTo>
                  <a:lnTo>
                    <a:pt x="932" y="142"/>
                  </a:lnTo>
                  <a:lnTo>
                    <a:pt x="903" y="86"/>
                  </a:lnTo>
                  <a:lnTo>
                    <a:pt x="762" y="57"/>
                  </a:lnTo>
                  <a:lnTo>
                    <a:pt x="621" y="29"/>
                  </a:lnTo>
                  <a:lnTo>
                    <a:pt x="254" y="29"/>
                  </a:lnTo>
                  <a:lnTo>
                    <a:pt x="113" y="29"/>
                  </a:lnTo>
                  <a:lnTo>
                    <a:pt x="29" y="1"/>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16"/>
            <p:cNvSpPr/>
            <p:nvPr/>
          </p:nvSpPr>
          <p:spPr>
            <a:xfrm>
              <a:off x="5877775" y="3016925"/>
              <a:ext cx="1425" cy="25"/>
            </a:xfrm>
            <a:custGeom>
              <a:avLst/>
              <a:gdLst/>
              <a:ahLst/>
              <a:cxnLst/>
              <a:rect l="l" t="t" r="r" b="b"/>
              <a:pathLst>
                <a:path w="57" h="1" extrusionOk="0">
                  <a:moveTo>
                    <a:pt x="0" y="0"/>
                  </a:moveTo>
                  <a:lnTo>
                    <a:pt x="0" y="0"/>
                  </a:lnTo>
                  <a:lnTo>
                    <a:pt x="57" y="0"/>
                  </a:lnTo>
                  <a:lnTo>
                    <a:pt x="0"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16"/>
            <p:cNvSpPr/>
            <p:nvPr/>
          </p:nvSpPr>
          <p:spPr>
            <a:xfrm>
              <a:off x="5877775" y="3016925"/>
              <a:ext cx="1425" cy="25"/>
            </a:xfrm>
            <a:custGeom>
              <a:avLst/>
              <a:gdLst/>
              <a:ahLst/>
              <a:cxnLst/>
              <a:rect l="l" t="t" r="r" b="b"/>
              <a:pathLst>
                <a:path w="57" h="1" fill="none" extrusionOk="0">
                  <a:moveTo>
                    <a:pt x="0" y="0"/>
                  </a:moveTo>
                  <a:lnTo>
                    <a:pt x="0" y="0"/>
                  </a:lnTo>
                  <a:lnTo>
                    <a:pt x="57" y="0"/>
                  </a:lnTo>
                  <a:lnTo>
                    <a:pt x="0" y="0"/>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16"/>
            <p:cNvSpPr/>
            <p:nvPr/>
          </p:nvSpPr>
          <p:spPr>
            <a:xfrm>
              <a:off x="5891875" y="3010575"/>
              <a:ext cx="6375" cy="3550"/>
            </a:xfrm>
            <a:custGeom>
              <a:avLst/>
              <a:gdLst/>
              <a:ahLst/>
              <a:cxnLst/>
              <a:rect l="l" t="t" r="r" b="b"/>
              <a:pathLst>
                <a:path w="255" h="142" extrusionOk="0">
                  <a:moveTo>
                    <a:pt x="57" y="0"/>
                  </a:moveTo>
                  <a:lnTo>
                    <a:pt x="57" y="0"/>
                  </a:lnTo>
                  <a:lnTo>
                    <a:pt x="29" y="28"/>
                  </a:lnTo>
                  <a:lnTo>
                    <a:pt x="1" y="57"/>
                  </a:lnTo>
                  <a:lnTo>
                    <a:pt x="1" y="85"/>
                  </a:lnTo>
                  <a:lnTo>
                    <a:pt x="29" y="141"/>
                  </a:lnTo>
                  <a:lnTo>
                    <a:pt x="29" y="141"/>
                  </a:lnTo>
                  <a:lnTo>
                    <a:pt x="85" y="85"/>
                  </a:lnTo>
                  <a:lnTo>
                    <a:pt x="142" y="85"/>
                  </a:lnTo>
                  <a:lnTo>
                    <a:pt x="198" y="85"/>
                  </a:lnTo>
                  <a:lnTo>
                    <a:pt x="255" y="85"/>
                  </a:lnTo>
                  <a:lnTo>
                    <a:pt x="255" y="85"/>
                  </a:lnTo>
                  <a:lnTo>
                    <a:pt x="226" y="57"/>
                  </a:lnTo>
                  <a:lnTo>
                    <a:pt x="170" y="0"/>
                  </a:lnTo>
                  <a:lnTo>
                    <a:pt x="113" y="0"/>
                  </a:lnTo>
                  <a:lnTo>
                    <a:pt x="57"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16"/>
            <p:cNvSpPr/>
            <p:nvPr/>
          </p:nvSpPr>
          <p:spPr>
            <a:xfrm>
              <a:off x="5891875" y="3010575"/>
              <a:ext cx="6375" cy="3550"/>
            </a:xfrm>
            <a:custGeom>
              <a:avLst/>
              <a:gdLst/>
              <a:ahLst/>
              <a:cxnLst/>
              <a:rect l="l" t="t" r="r" b="b"/>
              <a:pathLst>
                <a:path w="255" h="142" fill="none" extrusionOk="0">
                  <a:moveTo>
                    <a:pt x="57" y="0"/>
                  </a:moveTo>
                  <a:lnTo>
                    <a:pt x="57" y="0"/>
                  </a:lnTo>
                  <a:lnTo>
                    <a:pt x="29" y="28"/>
                  </a:lnTo>
                  <a:lnTo>
                    <a:pt x="1" y="57"/>
                  </a:lnTo>
                  <a:lnTo>
                    <a:pt x="1" y="85"/>
                  </a:lnTo>
                  <a:lnTo>
                    <a:pt x="29" y="141"/>
                  </a:lnTo>
                  <a:lnTo>
                    <a:pt x="29" y="141"/>
                  </a:lnTo>
                  <a:lnTo>
                    <a:pt x="85" y="85"/>
                  </a:lnTo>
                  <a:lnTo>
                    <a:pt x="142" y="85"/>
                  </a:lnTo>
                  <a:lnTo>
                    <a:pt x="198" y="85"/>
                  </a:lnTo>
                  <a:lnTo>
                    <a:pt x="255" y="85"/>
                  </a:lnTo>
                  <a:lnTo>
                    <a:pt x="255" y="85"/>
                  </a:lnTo>
                  <a:lnTo>
                    <a:pt x="226" y="57"/>
                  </a:lnTo>
                  <a:lnTo>
                    <a:pt x="170" y="0"/>
                  </a:lnTo>
                  <a:lnTo>
                    <a:pt x="113" y="0"/>
                  </a:lnTo>
                  <a:lnTo>
                    <a:pt x="57" y="0"/>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16"/>
            <p:cNvSpPr/>
            <p:nvPr/>
          </p:nvSpPr>
          <p:spPr>
            <a:xfrm>
              <a:off x="5894700" y="3051475"/>
              <a:ext cx="1425" cy="3550"/>
            </a:xfrm>
            <a:custGeom>
              <a:avLst/>
              <a:gdLst/>
              <a:ahLst/>
              <a:cxnLst/>
              <a:rect l="l" t="t" r="r" b="b"/>
              <a:pathLst>
                <a:path w="57" h="142" extrusionOk="0">
                  <a:moveTo>
                    <a:pt x="57" y="142"/>
                  </a:moveTo>
                  <a:lnTo>
                    <a:pt x="57" y="142"/>
                  </a:lnTo>
                  <a:lnTo>
                    <a:pt x="57" y="1"/>
                  </a:lnTo>
                  <a:lnTo>
                    <a:pt x="57" y="1"/>
                  </a:lnTo>
                  <a:lnTo>
                    <a:pt x="0" y="57"/>
                  </a:lnTo>
                  <a:lnTo>
                    <a:pt x="0" y="85"/>
                  </a:lnTo>
                  <a:lnTo>
                    <a:pt x="0" y="114"/>
                  </a:lnTo>
                  <a:lnTo>
                    <a:pt x="57" y="142"/>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16"/>
            <p:cNvSpPr/>
            <p:nvPr/>
          </p:nvSpPr>
          <p:spPr>
            <a:xfrm>
              <a:off x="5894700" y="3051475"/>
              <a:ext cx="1425" cy="3550"/>
            </a:xfrm>
            <a:custGeom>
              <a:avLst/>
              <a:gdLst/>
              <a:ahLst/>
              <a:cxnLst/>
              <a:rect l="l" t="t" r="r" b="b"/>
              <a:pathLst>
                <a:path w="57" h="142" fill="none" extrusionOk="0">
                  <a:moveTo>
                    <a:pt x="57" y="142"/>
                  </a:moveTo>
                  <a:lnTo>
                    <a:pt x="57" y="142"/>
                  </a:lnTo>
                  <a:lnTo>
                    <a:pt x="57" y="1"/>
                  </a:lnTo>
                  <a:lnTo>
                    <a:pt x="57" y="1"/>
                  </a:lnTo>
                  <a:lnTo>
                    <a:pt x="0" y="57"/>
                  </a:lnTo>
                  <a:lnTo>
                    <a:pt x="0" y="85"/>
                  </a:lnTo>
                  <a:lnTo>
                    <a:pt x="0" y="114"/>
                  </a:lnTo>
                  <a:lnTo>
                    <a:pt x="57" y="142"/>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16"/>
            <p:cNvSpPr/>
            <p:nvPr/>
          </p:nvSpPr>
          <p:spPr>
            <a:xfrm>
              <a:off x="5901750" y="3040900"/>
              <a:ext cx="16950" cy="16250"/>
            </a:xfrm>
            <a:custGeom>
              <a:avLst/>
              <a:gdLst/>
              <a:ahLst/>
              <a:cxnLst/>
              <a:rect l="l" t="t" r="r" b="b"/>
              <a:pathLst>
                <a:path w="678" h="650" extrusionOk="0">
                  <a:moveTo>
                    <a:pt x="424" y="29"/>
                  </a:moveTo>
                  <a:lnTo>
                    <a:pt x="424" y="29"/>
                  </a:lnTo>
                  <a:lnTo>
                    <a:pt x="367" y="85"/>
                  </a:lnTo>
                  <a:lnTo>
                    <a:pt x="311" y="142"/>
                  </a:lnTo>
                  <a:lnTo>
                    <a:pt x="198" y="311"/>
                  </a:lnTo>
                  <a:lnTo>
                    <a:pt x="114" y="480"/>
                  </a:lnTo>
                  <a:lnTo>
                    <a:pt x="57" y="508"/>
                  </a:lnTo>
                  <a:lnTo>
                    <a:pt x="29" y="480"/>
                  </a:lnTo>
                  <a:lnTo>
                    <a:pt x="29" y="480"/>
                  </a:lnTo>
                  <a:lnTo>
                    <a:pt x="1" y="537"/>
                  </a:lnTo>
                  <a:lnTo>
                    <a:pt x="57" y="593"/>
                  </a:lnTo>
                  <a:lnTo>
                    <a:pt x="114" y="593"/>
                  </a:lnTo>
                  <a:lnTo>
                    <a:pt x="226" y="621"/>
                  </a:lnTo>
                  <a:lnTo>
                    <a:pt x="424" y="621"/>
                  </a:lnTo>
                  <a:lnTo>
                    <a:pt x="537" y="650"/>
                  </a:lnTo>
                  <a:lnTo>
                    <a:pt x="537" y="650"/>
                  </a:lnTo>
                  <a:lnTo>
                    <a:pt x="537" y="593"/>
                  </a:lnTo>
                  <a:lnTo>
                    <a:pt x="565" y="480"/>
                  </a:lnTo>
                  <a:lnTo>
                    <a:pt x="650" y="226"/>
                  </a:lnTo>
                  <a:lnTo>
                    <a:pt x="678" y="113"/>
                  </a:lnTo>
                  <a:lnTo>
                    <a:pt x="650" y="29"/>
                  </a:lnTo>
                  <a:lnTo>
                    <a:pt x="621" y="1"/>
                  </a:lnTo>
                  <a:lnTo>
                    <a:pt x="565" y="1"/>
                  </a:lnTo>
                  <a:lnTo>
                    <a:pt x="424" y="29"/>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16"/>
            <p:cNvSpPr/>
            <p:nvPr/>
          </p:nvSpPr>
          <p:spPr>
            <a:xfrm>
              <a:off x="5901750" y="3040900"/>
              <a:ext cx="16950" cy="16250"/>
            </a:xfrm>
            <a:custGeom>
              <a:avLst/>
              <a:gdLst/>
              <a:ahLst/>
              <a:cxnLst/>
              <a:rect l="l" t="t" r="r" b="b"/>
              <a:pathLst>
                <a:path w="678" h="650" fill="none" extrusionOk="0">
                  <a:moveTo>
                    <a:pt x="424" y="29"/>
                  </a:moveTo>
                  <a:lnTo>
                    <a:pt x="424" y="29"/>
                  </a:lnTo>
                  <a:lnTo>
                    <a:pt x="367" y="85"/>
                  </a:lnTo>
                  <a:lnTo>
                    <a:pt x="311" y="142"/>
                  </a:lnTo>
                  <a:lnTo>
                    <a:pt x="198" y="311"/>
                  </a:lnTo>
                  <a:lnTo>
                    <a:pt x="114" y="480"/>
                  </a:lnTo>
                  <a:lnTo>
                    <a:pt x="57" y="508"/>
                  </a:lnTo>
                  <a:lnTo>
                    <a:pt x="29" y="480"/>
                  </a:lnTo>
                  <a:lnTo>
                    <a:pt x="29" y="480"/>
                  </a:lnTo>
                  <a:lnTo>
                    <a:pt x="1" y="537"/>
                  </a:lnTo>
                  <a:lnTo>
                    <a:pt x="57" y="593"/>
                  </a:lnTo>
                  <a:lnTo>
                    <a:pt x="114" y="593"/>
                  </a:lnTo>
                  <a:lnTo>
                    <a:pt x="226" y="621"/>
                  </a:lnTo>
                  <a:lnTo>
                    <a:pt x="424" y="621"/>
                  </a:lnTo>
                  <a:lnTo>
                    <a:pt x="537" y="650"/>
                  </a:lnTo>
                  <a:lnTo>
                    <a:pt x="537" y="650"/>
                  </a:lnTo>
                  <a:lnTo>
                    <a:pt x="537" y="593"/>
                  </a:lnTo>
                  <a:lnTo>
                    <a:pt x="565" y="480"/>
                  </a:lnTo>
                  <a:lnTo>
                    <a:pt x="650" y="226"/>
                  </a:lnTo>
                  <a:lnTo>
                    <a:pt x="678" y="113"/>
                  </a:lnTo>
                  <a:lnTo>
                    <a:pt x="650" y="29"/>
                  </a:lnTo>
                  <a:lnTo>
                    <a:pt x="621" y="1"/>
                  </a:lnTo>
                  <a:lnTo>
                    <a:pt x="565" y="1"/>
                  </a:lnTo>
                  <a:lnTo>
                    <a:pt x="424" y="29"/>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16"/>
            <p:cNvSpPr/>
            <p:nvPr/>
          </p:nvSpPr>
          <p:spPr>
            <a:xfrm>
              <a:off x="5919400" y="3039500"/>
              <a:ext cx="48700" cy="21875"/>
            </a:xfrm>
            <a:custGeom>
              <a:avLst/>
              <a:gdLst/>
              <a:ahLst/>
              <a:cxnLst/>
              <a:rect l="l" t="t" r="r" b="b"/>
              <a:pathLst>
                <a:path w="1948" h="875" extrusionOk="0">
                  <a:moveTo>
                    <a:pt x="903" y="706"/>
                  </a:moveTo>
                  <a:lnTo>
                    <a:pt x="903" y="706"/>
                  </a:lnTo>
                  <a:lnTo>
                    <a:pt x="1129" y="593"/>
                  </a:lnTo>
                  <a:lnTo>
                    <a:pt x="1242" y="536"/>
                  </a:lnTo>
                  <a:lnTo>
                    <a:pt x="1326" y="423"/>
                  </a:lnTo>
                  <a:lnTo>
                    <a:pt x="1326" y="423"/>
                  </a:lnTo>
                  <a:lnTo>
                    <a:pt x="1326" y="508"/>
                  </a:lnTo>
                  <a:lnTo>
                    <a:pt x="1326" y="593"/>
                  </a:lnTo>
                  <a:lnTo>
                    <a:pt x="1326" y="621"/>
                  </a:lnTo>
                  <a:lnTo>
                    <a:pt x="1411" y="649"/>
                  </a:lnTo>
                  <a:lnTo>
                    <a:pt x="1411" y="649"/>
                  </a:lnTo>
                  <a:lnTo>
                    <a:pt x="1552" y="649"/>
                  </a:lnTo>
                  <a:lnTo>
                    <a:pt x="1693" y="649"/>
                  </a:lnTo>
                  <a:lnTo>
                    <a:pt x="1693" y="649"/>
                  </a:lnTo>
                  <a:lnTo>
                    <a:pt x="1637" y="564"/>
                  </a:lnTo>
                  <a:lnTo>
                    <a:pt x="1609" y="564"/>
                  </a:lnTo>
                  <a:lnTo>
                    <a:pt x="1609" y="564"/>
                  </a:lnTo>
                  <a:lnTo>
                    <a:pt x="1637" y="593"/>
                  </a:lnTo>
                  <a:lnTo>
                    <a:pt x="1693" y="593"/>
                  </a:lnTo>
                  <a:lnTo>
                    <a:pt x="1722" y="536"/>
                  </a:lnTo>
                  <a:lnTo>
                    <a:pt x="1722" y="536"/>
                  </a:lnTo>
                  <a:lnTo>
                    <a:pt x="1750" y="508"/>
                  </a:lnTo>
                  <a:lnTo>
                    <a:pt x="1806" y="508"/>
                  </a:lnTo>
                  <a:lnTo>
                    <a:pt x="1863" y="536"/>
                  </a:lnTo>
                  <a:lnTo>
                    <a:pt x="1891" y="536"/>
                  </a:lnTo>
                  <a:lnTo>
                    <a:pt x="1919" y="508"/>
                  </a:lnTo>
                  <a:lnTo>
                    <a:pt x="1947" y="423"/>
                  </a:lnTo>
                  <a:lnTo>
                    <a:pt x="1947" y="423"/>
                  </a:lnTo>
                  <a:lnTo>
                    <a:pt x="1919" y="395"/>
                  </a:lnTo>
                  <a:lnTo>
                    <a:pt x="1863" y="367"/>
                  </a:lnTo>
                  <a:lnTo>
                    <a:pt x="1750" y="226"/>
                  </a:lnTo>
                  <a:lnTo>
                    <a:pt x="1665" y="169"/>
                  </a:lnTo>
                  <a:lnTo>
                    <a:pt x="1609" y="169"/>
                  </a:lnTo>
                  <a:lnTo>
                    <a:pt x="1580" y="226"/>
                  </a:lnTo>
                  <a:lnTo>
                    <a:pt x="1580" y="339"/>
                  </a:lnTo>
                  <a:lnTo>
                    <a:pt x="1580" y="339"/>
                  </a:lnTo>
                  <a:lnTo>
                    <a:pt x="1524" y="198"/>
                  </a:lnTo>
                  <a:lnTo>
                    <a:pt x="1496" y="169"/>
                  </a:lnTo>
                  <a:lnTo>
                    <a:pt x="1468" y="169"/>
                  </a:lnTo>
                  <a:lnTo>
                    <a:pt x="1411" y="169"/>
                  </a:lnTo>
                  <a:lnTo>
                    <a:pt x="1326" y="169"/>
                  </a:lnTo>
                  <a:lnTo>
                    <a:pt x="1326" y="169"/>
                  </a:lnTo>
                  <a:lnTo>
                    <a:pt x="1072" y="0"/>
                  </a:lnTo>
                  <a:lnTo>
                    <a:pt x="1072" y="0"/>
                  </a:lnTo>
                  <a:lnTo>
                    <a:pt x="903" y="0"/>
                  </a:lnTo>
                  <a:lnTo>
                    <a:pt x="847" y="28"/>
                  </a:lnTo>
                  <a:lnTo>
                    <a:pt x="847" y="85"/>
                  </a:lnTo>
                  <a:lnTo>
                    <a:pt x="875" y="141"/>
                  </a:lnTo>
                  <a:lnTo>
                    <a:pt x="1044" y="311"/>
                  </a:lnTo>
                  <a:lnTo>
                    <a:pt x="1242" y="423"/>
                  </a:lnTo>
                  <a:lnTo>
                    <a:pt x="1242" y="423"/>
                  </a:lnTo>
                  <a:lnTo>
                    <a:pt x="1157" y="480"/>
                  </a:lnTo>
                  <a:lnTo>
                    <a:pt x="1101" y="508"/>
                  </a:lnTo>
                  <a:lnTo>
                    <a:pt x="1044" y="536"/>
                  </a:lnTo>
                  <a:lnTo>
                    <a:pt x="960" y="508"/>
                  </a:lnTo>
                  <a:lnTo>
                    <a:pt x="818" y="452"/>
                  </a:lnTo>
                  <a:lnTo>
                    <a:pt x="677" y="367"/>
                  </a:lnTo>
                  <a:lnTo>
                    <a:pt x="536" y="282"/>
                  </a:lnTo>
                  <a:lnTo>
                    <a:pt x="395" y="226"/>
                  </a:lnTo>
                  <a:lnTo>
                    <a:pt x="311" y="226"/>
                  </a:lnTo>
                  <a:lnTo>
                    <a:pt x="226" y="254"/>
                  </a:lnTo>
                  <a:lnTo>
                    <a:pt x="141" y="311"/>
                  </a:lnTo>
                  <a:lnTo>
                    <a:pt x="85" y="395"/>
                  </a:lnTo>
                  <a:lnTo>
                    <a:pt x="85" y="395"/>
                  </a:lnTo>
                  <a:lnTo>
                    <a:pt x="0" y="536"/>
                  </a:lnTo>
                  <a:lnTo>
                    <a:pt x="0" y="677"/>
                  </a:lnTo>
                  <a:lnTo>
                    <a:pt x="57" y="790"/>
                  </a:lnTo>
                  <a:lnTo>
                    <a:pt x="113" y="818"/>
                  </a:lnTo>
                  <a:lnTo>
                    <a:pt x="169" y="875"/>
                  </a:lnTo>
                  <a:lnTo>
                    <a:pt x="169" y="875"/>
                  </a:lnTo>
                  <a:lnTo>
                    <a:pt x="254" y="875"/>
                  </a:lnTo>
                  <a:lnTo>
                    <a:pt x="339" y="875"/>
                  </a:lnTo>
                  <a:lnTo>
                    <a:pt x="536" y="790"/>
                  </a:lnTo>
                  <a:lnTo>
                    <a:pt x="734" y="734"/>
                  </a:lnTo>
                  <a:lnTo>
                    <a:pt x="818" y="706"/>
                  </a:lnTo>
                  <a:lnTo>
                    <a:pt x="903" y="706"/>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16"/>
            <p:cNvSpPr/>
            <p:nvPr/>
          </p:nvSpPr>
          <p:spPr>
            <a:xfrm>
              <a:off x="5919400" y="3039500"/>
              <a:ext cx="48700" cy="21875"/>
            </a:xfrm>
            <a:custGeom>
              <a:avLst/>
              <a:gdLst/>
              <a:ahLst/>
              <a:cxnLst/>
              <a:rect l="l" t="t" r="r" b="b"/>
              <a:pathLst>
                <a:path w="1948" h="875" fill="none" extrusionOk="0">
                  <a:moveTo>
                    <a:pt x="903" y="706"/>
                  </a:moveTo>
                  <a:lnTo>
                    <a:pt x="903" y="706"/>
                  </a:lnTo>
                  <a:lnTo>
                    <a:pt x="1129" y="593"/>
                  </a:lnTo>
                  <a:lnTo>
                    <a:pt x="1242" y="536"/>
                  </a:lnTo>
                  <a:lnTo>
                    <a:pt x="1326" y="423"/>
                  </a:lnTo>
                  <a:lnTo>
                    <a:pt x="1326" y="423"/>
                  </a:lnTo>
                  <a:lnTo>
                    <a:pt x="1326" y="508"/>
                  </a:lnTo>
                  <a:lnTo>
                    <a:pt x="1326" y="593"/>
                  </a:lnTo>
                  <a:lnTo>
                    <a:pt x="1326" y="621"/>
                  </a:lnTo>
                  <a:lnTo>
                    <a:pt x="1411" y="649"/>
                  </a:lnTo>
                  <a:lnTo>
                    <a:pt x="1411" y="649"/>
                  </a:lnTo>
                  <a:lnTo>
                    <a:pt x="1552" y="649"/>
                  </a:lnTo>
                  <a:lnTo>
                    <a:pt x="1693" y="649"/>
                  </a:lnTo>
                  <a:lnTo>
                    <a:pt x="1693" y="649"/>
                  </a:lnTo>
                  <a:lnTo>
                    <a:pt x="1637" y="564"/>
                  </a:lnTo>
                  <a:lnTo>
                    <a:pt x="1609" y="564"/>
                  </a:lnTo>
                  <a:lnTo>
                    <a:pt x="1609" y="564"/>
                  </a:lnTo>
                  <a:lnTo>
                    <a:pt x="1637" y="593"/>
                  </a:lnTo>
                  <a:lnTo>
                    <a:pt x="1693" y="593"/>
                  </a:lnTo>
                  <a:lnTo>
                    <a:pt x="1722" y="536"/>
                  </a:lnTo>
                  <a:lnTo>
                    <a:pt x="1722" y="536"/>
                  </a:lnTo>
                  <a:lnTo>
                    <a:pt x="1750" y="508"/>
                  </a:lnTo>
                  <a:lnTo>
                    <a:pt x="1806" y="508"/>
                  </a:lnTo>
                  <a:lnTo>
                    <a:pt x="1863" y="536"/>
                  </a:lnTo>
                  <a:lnTo>
                    <a:pt x="1891" y="536"/>
                  </a:lnTo>
                  <a:lnTo>
                    <a:pt x="1919" y="508"/>
                  </a:lnTo>
                  <a:lnTo>
                    <a:pt x="1947" y="423"/>
                  </a:lnTo>
                  <a:lnTo>
                    <a:pt x="1947" y="423"/>
                  </a:lnTo>
                  <a:lnTo>
                    <a:pt x="1919" y="395"/>
                  </a:lnTo>
                  <a:lnTo>
                    <a:pt x="1863" y="367"/>
                  </a:lnTo>
                  <a:lnTo>
                    <a:pt x="1750" y="226"/>
                  </a:lnTo>
                  <a:lnTo>
                    <a:pt x="1665" y="169"/>
                  </a:lnTo>
                  <a:lnTo>
                    <a:pt x="1609" y="169"/>
                  </a:lnTo>
                  <a:lnTo>
                    <a:pt x="1580" y="226"/>
                  </a:lnTo>
                  <a:lnTo>
                    <a:pt x="1580" y="339"/>
                  </a:lnTo>
                  <a:lnTo>
                    <a:pt x="1580" y="339"/>
                  </a:lnTo>
                  <a:lnTo>
                    <a:pt x="1524" y="198"/>
                  </a:lnTo>
                  <a:lnTo>
                    <a:pt x="1496" y="169"/>
                  </a:lnTo>
                  <a:lnTo>
                    <a:pt x="1468" y="169"/>
                  </a:lnTo>
                  <a:lnTo>
                    <a:pt x="1411" y="169"/>
                  </a:lnTo>
                  <a:lnTo>
                    <a:pt x="1326" y="169"/>
                  </a:lnTo>
                  <a:lnTo>
                    <a:pt x="1326" y="169"/>
                  </a:lnTo>
                  <a:lnTo>
                    <a:pt x="1072" y="0"/>
                  </a:lnTo>
                  <a:lnTo>
                    <a:pt x="1072" y="0"/>
                  </a:lnTo>
                  <a:lnTo>
                    <a:pt x="903" y="0"/>
                  </a:lnTo>
                  <a:lnTo>
                    <a:pt x="847" y="28"/>
                  </a:lnTo>
                  <a:lnTo>
                    <a:pt x="847" y="85"/>
                  </a:lnTo>
                  <a:lnTo>
                    <a:pt x="875" y="141"/>
                  </a:lnTo>
                  <a:lnTo>
                    <a:pt x="1044" y="311"/>
                  </a:lnTo>
                  <a:lnTo>
                    <a:pt x="1242" y="423"/>
                  </a:lnTo>
                  <a:lnTo>
                    <a:pt x="1242" y="423"/>
                  </a:lnTo>
                  <a:lnTo>
                    <a:pt x="1157" y="480"/>
                  </a:lnTo>
                  <a:lnTo>
                    <a:pt x="1101" y="508"/>
                  </a:lnTo>
                  <a:lnTo>
                    <a:pt x="1044" y="536"/>
                  </a:lnTo>
                  <a:lnTo>
                    <a:pt x="960" y="508"/>
                  </a:lnTo>
                  <a:lnTo>
                    <a:pt x="818" y="452"/>
                  </a:lnTo>
                  <a:lnTo>
                    <a:pt x="677" y="367"/>
                  </a:lnTo>
                  <a:lnTo>
                    <a:pt x="536" y="282"/>
                  </a:lnTo>
                  <a:lnTo>
                    <a:pt x="395" y="226"/>
                  </a:lnTo>
                  <a:lnTo>
                    <a:pt x="311" y="226"/>
                  </a:lnTo>
                  <a:lnTo>
                    <a:pt x="226" y="254"/>
                  </a:lnTo>
                  <a:lnTo>
                    <a:pt x="141" y="311"/>
                  </a:lnTo>
                  <a:lnTo>
                    <a:pt x="85" y="395"/>
                  </a:lnTo>
                  <a:lnTo>
                    <a:pt x="85" y="395"/>
                  </a:lnTo>
                  <a:lnTo>
                    <a:pt x="0" y="536"/>
                  </a:lnTo>
                  <a:lnTo>
                    <a:pt x="0" y="677"/>
                  </a:lnTo>
                  <a:lnTo>
                    <a:pt x="57" y="790"/>
                  </a:lnTo>
                  <a:lnTo>
                    <a:pt x="113" y="818"/>
                  </a:lnTo>
                  <a:lnTo>
                    <a:pt x="169" y="875"/>
                  </a:lnTo>
                  <a:lnTo>
                    <a:pt x="169" y="875"/>
                  </a:lnTo>
                  <a:lnTo>
                    <a:pt x="254" y="875"/>
                  </a:lnTo>
                  <a:lnTo>
                    <a:pt x="339" y="875"/>
                  </a:lnTo>
                  <a:lnTo>
                    <a:pt x="536" y="790"/>
                  </a:lnTo>
                  <a:lnTo>
                    <a:pt x="734" y="734"/>
                  </a:lnTo>
                  <a:lnTo>
                    <a:pt x="818" y="706"/>
                  </a:lnTo>
                  <a:lnTo>
                    <a:pt x="903" y="706"/>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16"/>
            <p:cNvSpPr/>
            <p:nvPr/>
          </p:nvSpPr>
          <p:spPr>
            <a:xfrm>
              <a:off x="5935625" y="3040200"/>
              <a:ext cx="2850" cy="4950"/>
            </a:xfrm>
            <a:custGeom>
              <a:avLst/>
              <a:gdLst/>
              <a:ahLst/>
              <a:cxnLst/>
              <a:rect l="l" t="t" r="r" b="b"/>
              <a:pathLst>
                <a:path w="114" h="198" extrusionOk="0">
                  <a:moveTo>
                    <a:pt x="0" y="198"/>
                  </a:moveTo>
                  <a:lnTo>
                    <a:pt x="0" y="198"/>
                  </a:lnTo>
                  <a:lnTo>
                    <a:pt x="113" y="0"/>
                  </a:lnTo>
                  <a:lnTo>
                    <a:pt x="113" y="0"/>
                  </a:lnTo>
                  <a:lnTo>
                    <a:pt x="85" y="0"/>
                  </a:lnTo>
                  <a:lnTo>
                    <a:pt x="28" y="0"/>
                  </a:lnTo>
                  <a:lnTo>
                    <a:pt x="0" y="57"/>
                  </a:lnTo>
                  <a:lnTo>
                    <a:pt x="0" y="141"/>
                  </a:lnTo>
                  <a:lnTo>
                    <a:pt x="0" y="198"/>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16"/>
            <p:cNvSpPr/>
            <p:nvPr/>
          </p:nvSpPr>
          <p:spPr>
            <a:xfrm>
              <a:off x="5935625" y="3040200"/>
              <a:ext cx="2850" cy="4950"/>
            </a:xfrm>
            <a:custGeom>
              <a:avLst/>
              <a:gdLst/>
              <a:ahLst/>
              <a:cxnLst/>
              <a:rect l="l" t="t" r="r" b="b"/>
              <a:pathLst>
                <a:path w="114" h="198" fill="none" extrusionOk="0">
                  <a:moveTo>
                    <a:pt x="0" y="198"/>
                  </a:moveTo>
                  <a:lnTo>
                    <a:pt x="0" y="198"/>
                  </a:lnTo>
                  <a:lnTo>
                    <a:pt x="113" y="0"/>
                  </a:lnTo>
                  <a:lnTo>
                    <a:pt x="113" y="0"/>
                  </a:lnTo>
                  <a:lnTo>
                    <a:pt x="85" y="0"/>
                  </a:lnTo>
                  <a:lnTo>
                    <a:pt x="28" y="0"/>
                  </a:lnTo>
                  <a:lnTo>
                    <a:pt x="0" y="57"/>
                  </a:lnTo>
                  <a:lnTo>
                    <a:pt x="0" y="141"/>
                  </a:lnTo>
                  <a:lnTo>
                    <a:pt x="0" y="198"/>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16"/>
            <p:cNvSpPr/>
            <p:nvPr/>
          </p:nvSpPr>
          <p:spPr>
            <a:xfrm>
              <a:off x="5961725" y="3066300"/>
              <a:ext cx="35300" cy="21200"/>
            </a:xfrm>
            <a:custGeom>
              <a:avLst/>
              <a:gdLst/>
              <a:ahLst/>
              <a:cxnLst/>
              <a:rect l="l" t="t" r="r" b="b"/>
              <a:pathLst>
                <a:path w="1412" h="848" extrusionOk="0">
                  <a:moveTo>
                    <a:pt x="0" y="198"/>
                  </a:moveTo>
                  <a:lnTo>
                    <a:pt x="0" y="198"/>
                  </a:lnTo>
                  <a:lnTo>
                    <a:pt x="29" y="254"/>
                  </a:lnTo>
                  <a:lnTo>
                    <a:pt x="57" y="311"/>
                  </a:lnTo>
                  <a:lnTo>
                    <a:pt x="170" y="339"/>
                  </a:lnTo>
                  <a:lnTo>
                    <a:pt x="282" y="367"/>
                  </a:lnTo>
                  <a:lnTo>
                    <a:pt x="395" y="396"/>
                  </a:lnTo>
                  <a:lnTo>
                    <a:pt x="395" y="396"/>
                  </a:lnTo>
                  <a:lnTo>
                    <a:pt x="536" y="480"/>
                  </a:lnTo>
                  <a:lnTo>
                    <a:pt x="649" y="565"/>
                  </a:lnTo>
                  <a:lnTo>
                    <a:pt x="762" y="649"/>
                  </a:lnTo>
                  <a:lnTo>
                    <a:pt x="875" y="734"/>
                  </a:lnTo>
                  <a:lnTo>
                    <a:pt x="875" y="734"/>
                  </a:lnTo>
                  <a:lnTo>
                    <a:pt x="1044" y="819"/>
                  </a:lnTo>
                  <a:lnTo>
                    <a:pt x="1129" y="847"/>
                  </a:lnTo>
                  <a:lnTo>
                    <a:pt x="1242" y="847"/>
                  </a:lnTo>
                  <a:lnTo>
                    <a:pt x="1298" y="819"/>
                  </a:lnTo>
                  <a:lnTo>
                    <a:pt x="1383" y="762"/>
                  </a:lnTo>
                  <a:lnTo>
                    <a:pt x="1411" y="706"/>
                  </a:lnTo>
                  <a:lnTo>
                    <a:pt x="1411" y="593"/>
                  </a:lnTo>
                  <a:lnTo>
                    <a:pt x="1411" y="593"/>
                  </a:lnTo>
                  <a:lnTo>
                    <a:pt x="1327" y="480"/>
                  </a:lnTo>
                  <a:lnTo>
                    <a:pt x="1157" y="311"/>
                  </a:lnTo>
                  <a:lnTo>
                    <a:pt x="988" y="142"/>
                  </a:lnTo>
                  <a:lnTo>
                    <a:pt x="847" y="29"/>
                  </a:lnTo>
                  <a:lnTo>
                    <a:pt x="847" y="29"/>
                  </a:lnTo>
                  <a:lnTo>
                    <a:pt x="762" y="29"/>
                  </a:lnTo>
                  <a:lnTo>
                    <a:pt x="649" y="0"/>
                  </a:lnTo>
                  <a:lnTo>
                    <a:pt x="395" y="29"/>
                  </a:lnTo>
                  <a:lnTo>
                    <a:pt x="141" y="85"/>
                  </a:lnTo>
                  <a:lnTo>
                    <a:pt x="57" y="142"/>
                  </a:lnTo>
                  <a:lnTo>
                    <a:pt x="0" y="198"/>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16"/>
            <p:cNvSpPr/>
            <p:nvPr/>
          </p:nvSpPr>
          <p:spPr>
            <a:xfrm>
              <a:off x="5961725" y="3066300"/>
              <a:ext cx="35300" cy="21200"/>
            </a:xfrm>
            <a:custGeom>
              <a:avLst/>
              <a:gdLst/>
              <a:ahLst/>
              <a:cxnLst/>
              <a:rect l="l" t="t" r="r" b="b"/>
              <a:pathLst>
                <a:path w="1412" h="848" fill="none" extrusionOk="0">
                  <a:moveTo>
                    <a:pt x="0" y="198"/>
                  </a:moveTo>
                  <a:lnTo>
                    <a:pt x="0" y="198"/>
                  </a:lnTo>
                  <a:lnTo>
                    <a:pt x="29" y="254"/>
                  </a:lnTo>
                  <a:lnTo>
                    <a:pt x="57" y="311"/>
                  </a:lnTo>
                  <a:lnTo>
                    <a:pt x="170" y="339"/>
                  </a:lnTo>
                  <a:lnTo>
                    <a:pt x="282" y="367"/>
                  </a:lnTo>
                  <a:lnTo>
                    <a:pt x="395" y="396"/>
                  </a:lnTo>
                  <a:lnTo>
                    <a:pt x="395" y="396"/>
                  </a:lnTo>
                  <a:lnTo>
                    <a:pt x="536" y="480"/>
                  </a:lnTo>
                  <a:lnTo>
                    <a:pt x="649" y="565"/>
                  </a:lnTo>
                  <a:lnTo>
                    <a:pt x="762" y="649"/>
                  </a:lnTo>
                  <a:lnTo>
                    <a:pt x="875" y="734"/>
                  </a:lnTo>
                  <a:lnTo>
                    <a:pt x="875" y="734"/>
                  </a:lnTo>
                  <a:lnTo>
                    <a:pt x="1044" y="819"/>
                  </a:lnTo>
                  <a:lnTo>
                    <a:pt x="1129" y="847"/>
                  </a:lnTo>
                  <a:lnTo>
                    <a:pt x="1242" y="847"/>
                  </a:lnTo>
                  <a:lnTo>
                    <a:pt x="1298" y="819"/>
                  </a:lnTo>
                  <a:lnTo>
                    <a:pt x="1383" y="762"/>
                  </a:lnTo>
                  <a:lnTo>
                    <a:pt x="1411" y="706"/>
                  </a:lnTo>
                  <a:lnTo>
                    <a:pt x="1411" y="593"/>
                  </a:lnTo>
                  <a:lnTo>
                    <a:pt x="1411" y="593"/>
                  </a:lnTo>
                  <a:lnTo>
                    <a:pt x="1327" y="480"/>
                  </a:lnTo>
                  <a:lnTo>
                    <a:pt x="1157" y="311"/>
                  </a:lnTo>
                  <a:lnTo>
                    <a:pt x="988" y="142"/>
                  </a:lnTo>
                  <a:lnTo>
                    <a:pt x="847" y="29"/>
                  </a:lnTo>
                  <a:lnTo>
                    <a:pt x="847" y="29"/>
                  </a:lnTo>
                  <a:lnTo>
                    <a:pt x="762" y="29"/>
                  </a:lnTo>
                  <a:lnTo>
                    <a:pt x="649" y="0"/>
                  </a:lnTo>
                  <a:lnTo>
                    <a:pt x="395" y="29"/>
                  </a:lnTo>
                  <a:lnTo>
                    <a:pt x="141" y="85"/>
                  </a:lnTo>
                  <a:lnTo>
                    <a:pt x="57" y="142"/>
                  </a:lnTo>
                  <a:lnTo>
                    <a:pt x="0" y="198"/>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16"/>
            <p:cNvSpPr/>
            <p:nvPr/>
          </p:nvSpPr>
          <p:spPr>
            <a:xfrm>
              <a:off x="5972300" y="3046550"/>
              <a:ext cx="2850" cy="5675"/>
            </a:xfrm>
            <a:custGeom>
              <a:avLst/>
              <a:gdLst/>
              <a:ahLst/>
              <a:cxnLst/>
              <a:rect l="l" t="t" r="r" b="b"/>
              <a:pathLst>
                <a:path w="114" h="227" extrusionOk="0">
                  <a:moveTo>
                    <a:pt x="57" y="0"/>
                  </a:moveTo>
                  <a:lnTo>
                    <a:pt x="57" y="0"/>
                  </a:lnTo>
                  <a:lnTo>
                    <a:pt x="1" y="57"/>
                  </a:lnTo>
                  <a:lnTo>
                    <a:pt x="1" y="113"/>
                  </a:lnTo>
                  <a:lnTo>
                    <a:pt x="1" y="170"/>
                  </a:lnTo>
                  <a:lnTo>
                    <a:pt x="29" y="226"/>
                  </a:lnTo>
                  <a:lnTo>
                    <a:pt x="29" y="226"/>
                  </a:lnTo>
                  <a:lnTo>
                    <a:pt x="57" y="141"/>
                  </a:lnTo>
                  <a:lnTo>
                    <a:pt x="113" y="85"/>
                  </a:lnTo>
                  <a:lnTo>
                    <a:pt x="113" y="57"/>
                  </a:lnTo>
                  <a:lnTo>
                    <a:pt x="57"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16"/>
            <p:cNvSpPr/>
            <p:nvPr/>
          </p:nvSpPr>
          <p:spPr>
            <a:xfrm>
              <a:off x="5972300" y="3046550"/>
              <a:ext cx="2850" cy="5675"/>
            </a:xfrm>
            <a:custGeom>
              <a:avLst/>
              <a:gdLst/>
              <a:ahLst/>
              <a:cxnLst/>
              <a:rect l="l" t="t" r="r" b="b"/>
              <a:pathLst>
                <a:path w="114" h="227" fill="none" extrusionOk="0">
                  <a:moveTo>
                    <a:pt x="57" y="0"/>
                  </a:moveTo>
                  <a:lnTo>
                    <a:pt x="57" y="0"/>
                  </a:lnTo>
                  <a:lnTo>
                    <a:pt x="1" y="57"/>
                  </a:lnTo>
                  <a:lnTo>
                    <a:pt x="1" y="113"/>
                  </a:lnTo>
                  <a:lnTo>
                    <a:pt x="1" y="170"/>
                  </a:lnTo>
                  <a:lnTo>
                    <a:pt x="29" y="226"/>
                  </a:lnTo>
                  <a:lnTo>
                    <a:pt x="29" y="226"/>
                  </a:lnTo>
                  <a:lnTo>
                    <a:pt x="57" y="141"/>
                  </a:lnTo>
                  <a:lnTo>
                    <a:pt x="113" y="85"/>
                  </a:lnTo>
                  <a:lnTo>
                    <a:pt x="113" y="57"/>
                  </a:lnTo>
                  <a:lnTo>
                    <a:pt x="57" y="0"/>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16"/>
            <p:cNvSpPr/>
            <p:nvPr/>
          </p:nvSpPr>
          <p:spPr>
            <a:xfrm>
              <a:off x="5975825" y="3050075"/>
              <a:ext cx="2850" cy="4250"/>
            </a:xfrm>
            <a:custGeom>
              <a:avLst/>
              <a:gdLst/>
              <a:ahLst/>
              <a:cxnLst/>
              <a:rect l="l" t="t" r="r" b="b"/>
              <a:pathLst>
                <a:path w="114" h="170" extrusionOk="0">
                  <a:moveTo>
                    <a:pt x="29" y="0"/>
                  </a:moveTo>
                  <a:lnTo>
                    <a:pt x="29" y="0"/>
                  </a:lnTo>
                  <a:lnTo>
                    <a:pt x="1" y="170"/>
                  </a:lnTo>
                  <a:lnTo>
                    <a:pt x="1" y="170"/>
                  </a:lnTo>
                  <a:lnTo>
                    <a:pt x="57" y="170"/>
                  </a:lnTo>
                  <a:lnTo>
                    <a:pt x="85" y="113"/>
                  </a:lnTo>
                  <a:lnTo>
                    <a:pt x="114" y="29"/>
                  </a:lnTo>
                  <a:lnTo>
                    <a:pt x="114" y="29"/>
                  </a:lnTo>
                  <a:lnTo>
                    <a:pt x="29"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16"/>
            <p:cNvSpPr/>
            <p:nvPr/>
          </p:nvSpPr>
          <p:spPr>
            <a:xfrm>
              <a:off x="5975825" y="3050075"/>
              <a:ext cx="2850" cy="4250"/>
            </a:xfrm>
            <a:custGeom>
              <a:avLst/>
              <a:gdLst/>
              <a:ahLst/>
              <a:cxnLst/>
              <a:rect l="l" t="t" r="r" b="b"/>
              <a:pathLst>
                <a:path w="114" h="170" fill="none" extrusionOk="0">
                  <a:moveTo>
                    <a:pt x="29" y="0"/>
                  </a:moveTo>
                  <a:lnTo>
                    <a:pt x="29" y="0"/>
                  </a:lnTo>
                  <a:lnTo>
                    <a:pt x="1" y="170"/>
                  </a:lnTo>
                  <a:lnTo>
                    <a:pt x="1" y="170"/>
                  </a:lnTo>
                  <a:lnTo>
                    <a:pt x="57" y="170"/>
                  </a:lnTo>
                  <a:lnTo>
                    <a:pt x="85" y="113"/>
                  </a:lnTo>
                  <a:lnTo>
                    <a:pt x="114" y="29"/>
                  </a:lnTo>
                  <a:lnTo>
                    <a:pt x="114" y="29"/>
                  </a:lnTo>
                  <a:lnTo>
                    <a:pt x="29" y="0"/>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16"/>
            <p:cNvSpPr/>
            <p:nvPr/>
          </p:nvSpPr>
          <p:spPr>
            <a:xfrm>
              <a:off x="5980775" y="3039500"/>
              <a:ext cx="63500" cy="17650"/>
            </a:xfrm>
            <a:custGeom>
              <a:avLst/>
              <a:gdLst/>
              <a:ahLst/>
              <a:cxnLst/>
              <a:rect l="l" t="t" r="r" b="b"/>
              <a:pathLst>
                <a:path w="2540" h="706" extrusionOk="0">
                  <a:moveTo>
                    <a:pt x="113" y="621"/>
                  </a:moveTo>
                  <a:lnTo>
                    <a:pt x="113" y="621"/>
                  </a:lnTo>
                  <a:lnTo>
                    <a:pt x="226" y="593"/>
                  </a:lnTo>
                  <a:lnTo>
                    <a:pt x="339" y="564"/>
                  </a:lnTo>
                  <a:lnTo>
                    <a:pt x="593" y="593"/>
                  </a:lnTo>
                  <a:lnTo>
                    <a:pt x="847" y="677"/>
                  </a:lnTo>
                  <a:lnTo>
                    <a:pt x="1073" y="706"/>
                  </a:lnTo>
                  <a:lnTo>
                    <a:pt x="1073" y="706"/>
                  </a:lnTo>
                  <a:lnTo>
                    <a:pt x="1129" y="706"/>
                  </a:lnTo>
                  <a:lnTo>
                    <a:pt x="1185" y="677"/>
                  </a:lnTo>
                  <a:lnTo>
                    <a:pt x="1185" y="649"/>
                  </a:lnTo>
                  <a:lnTo>
                    <a:pt x="1214" y="593"/>
                  </a:lnTo>
                  <a:lnTo>
                    <a:pt x="1214" y="593"/>
                  </a:lnTo>
                  <a:lnTo>
                    <a:pt x="1355" y="649"/>
                  </a:lnTo>
                  <a:lnTo>
                    <a:pt x="1496" y="649"/>
                  </a:lnTo>
                  <a:lnTo>
                    <a:pt x="1496" y="649"/>
                  </a:lnTo>
                  <a:lnTo>
                    <a:pt x="1919" y="536"/>
                  </a:lnTo>
                  <a:lnTo>
                    <a:pt x="1919" y="536"/>
                  </a:lnTo>
                  <a:lnTo>
                    <a:pt x="2088" y="508"/>
                  </a:lnTo>
                  <a:lnTo>
                    <a:pt x="2230" y="452"/>
                  </a:lnTo>
                  <a:lnTo>
                    <a:pt x="2342" y="395"/>
                  </a:lnTo>
                  <a:lnTo>
                    <a:pt x="2427" y="254"/>
                  </a:lnTo>
                  <a:lnTo>
                    <a:pt x="2427" y="254"/>
                  </a:lnTo>
                  <a:lnTo>
                    <a:pt x="2484" y="198"/>
                  </a:lnTo>
                  <a:lnTo>
                    <a:pt x="2484" y="198"/>
                  </a:lnTo>
                  <a:lnTo>
                    <a:pt x="2512" y="169"/>
                  </a:lnTo>
                  <a:lnTo>
                    <a:pt x="2540" y="141"/>
                  </a:lnTo>
                  <a:lnTo>
                    <a:pt x="2540" y="113"/>
                  </a:lnTo>
                  <a:lnTo>
                    <a:pt x="2484" y="57"/>
                  </a:lnTo>
                  <a:lnTo>
                    <a:pt x="2484" y="57"/>
                  </a:lnTo>
                  <a:lnTo>
                    <a:pt x="2455" y="28"/>
                  </a:lnTo>
                  <a:lnTo>
                    <a:pt x="2371" y="0"/>
                  </a:lnTo>
                  <a:lnTo>
                    <a:pt x="2342" y="0"/>
                  </a:lnTo>
                  <a:lnTo>
                    <a:pt x="2342" y="28"/>
                  </a:lnTo>
                  <a:lnTo>
                    <a:pt x="2484" y="85"/>
                  </a:lnTo>
                  <a:lnTo>
                    <a:pt x="2484" y="85"/>
                  </a:lnTo>
                  <a:lnTo>
                    <a:pt x="2286" y="254"/>
                  </a:lnTo>
                  <a:lnTo>
                    <a:pt x="2145" y="339"/>
                  </a:lnTo>
                  <a:lnTo>
                    <a:pt x="2060" y="395"/>
                  </a:lnTo>
                  <a:lnTo>
                    <a:pt x="2060" y="395"/>
                  </a:lnTo>
                  <a:lnTo>
                    <a:pt x="1947" y="395"/>
                  </a:lnTo>
                  <a:lnTo>
                    <a:pt x="1891" y="367"/>
                  </a:lnTo>
                  <a:lnTo>
                    <a:pt x="1806" y="339"/>
                  </a:lnTo>
                  <a:lnTo>
                    <a:pt x="1722" y="311"/>
                  </a:lnTo>
                  <a:lnTo>
                    <a:pt x="1722" y="311"/>
                  </a:lnTo>
                  <a:lnTo>
                    <a:pt x="1552" y="311"/>
                  </a:lnTo>
                  <a:lnTo>
                    <a:pt x="1439" y="311"/>
                  </a:lnTo>
                  <a:lnTo>
                    <a:pt x="1298" y="339"/>
                  </a:lnTo>
                  <a:lnTo>
                    <a:pt x="1157" y="339"/>
                  </a:lnTo>
                  <a:lnTo>
                    <a:pt x="1157" y="339"/>
                  </a:lnTo>
                  <a:lnTo>
                    <a:pt x="931" y="254"/>
                  </a:lnTo>
                  <a:lnTo>
                    <a:pt x="734" y="169"/>
                  </a:lnTo>
                  <a:lnTo>
                    <a:pt x="649" y="169"/>
                  </a:lnTo>
                  <a:lnTo>
                    <a:pt x="536" y="141"/>
                  </a:lnTo>
                  <a:lnTo>
                    <a:pt x="424" y="169"/>
                  </a:lnTo>
                  <a:lnTo>
                    <a:pt x="282" y="198"/>
                  </a:lnTo>
                  <a:lnTo>
                    <a:pt x="282" y="198"/>
                  </a:lnTo>
                  <a:lnTo>
                    <a:pt x="141" y="254"/>
                  </a:lnTo>
                  <a:lnTo>
                    <a:pt x="57" y="311"/>
                  </a:lnTo>
                  <a:lnTo>
                    <a:pt x="0" y="367"/>
                  </a:lnTo>
                  <a:lnTo>
                    <a:pt x="0" y="367"/>
                  </a:lnTo>
                  <a:lnTo>
                    <a:pt x="0" y="452"/>
                  </a:lnTo>
                  <a:lnTo>
                    <a:pt x="0" y="564"/>
                  </a:lnTo>
                  <a:lnTo>
                    <a:pt x="0" y="621"/>
                  </a:lnTo>
                  <a:lnTo>
                    <a:pt x="28" y="649"/>
                  </a:lnTo>
                  <a:lnTo>
                    <a:pt x="57" y="649"/>
                  </a:lnTo>
                  <a:lnTo>
                    <a:pt x="113" y="62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16"/>
            <p:cNvSpPr/>
            <p:nvPr/>
          </p:nvSpPr>
          <p:spPr>
            <a:xfrm>
              <a:off x="5980775" y="3039500"/>
              <a:ext cx="63500" cy="17650"/>
            </a:xfrm>
            <a:custGeom>
              <a:avLst/>
              <a:gdLst/>
              <a:ahLst/>
              <a:cxnLst/>
              <a:rect l="l" t="t" r="r" b="b"/>
              <a:pathLst>
                <a:path w="2540" h="706" fill="none" extrusionOk="0">
                  <a:moveTo>
                    <a:pt x="113" y="621"/>
                  </a:moveTo>
                  <a:lnTo>
                    <a:pt x="113" y="621"/>
                  </a:lnTo>
                  <a:lnTo>
                    <a:pt x="226" y="593"/>
                  </a:lnTo>
                  <a:lnTo>
                    <a:pt x="339" y="564"/>
                  </a:lnTo>
                  <a:lnTo>
                    <a:pt x="593" y="593"/>
                  </a:lnTo>
                  <a:lnTo>
                    <a:pt x="847" y="677"/>
                  </a:lnTo>
                  <a:lnTo>
                    <a:pt x="1073" y="706"/>
                  </a:lnTo>
                  <a:lnTo>
                    <a:pt x="1073" y="706"/>
                  </a:lnTo>
                  <a:lnTo>
                    <a:pt x="1129" y="706"/>
                  </a:lnTo>
                  <a:lnTo>
                    <a:pt x="1185" y="677"/>
                  </a:lnTo>
                  <a:lnTo>
                    <a:pt x="1185" y="649"/>
                  </a:lnTo>
                  <a:lnTo>
                    <a:pt x="1214" y="593"/>
                  </a:lnTo>
                  <a:lnTo>
                    <a:pt x="1214" y="593"/>
                  </a:lnTo>
                  <a:lnTo>
                    <a:pt x="1355" y="649"/>
                  </a:lnTo>
                  <a:lnTo>
                    <a:pt x="1496" y="649"/>
                  </a:lnTo>
                  <a:lnTo>
                    <a:pt x="1496" y="649"/>
                  </a:lnTo>
                  <a:lnTo>
                    <a:pt x="1919" y="536"/>
                  </a:lnTo>
                  <a:lnTo>
                    <a:pt x="1919" y="536"/>
                  </a:lnTo>
                  <a:lnTo>
                    <a:pt x="2088" y="508"/>
                  </a:lnTo>
                  <a:lnTo>
                    <a:pt x="2230" y="452"/>
                  </a:lnTo>
                  <a:lnTo>
                    <a:pt x="2342" y="395"/>
                  </a:lnTo>
                  <a:lnTo>
                    <a:pt x="2427" y="254"/>
                  </a:lnTo>
                  <a:lnTo>
                    <a:pt x="2427" y="254"/>
                  </a:lnTo>
                  <a:lnTo>
                    <a:pt x="2484" y="198"/>
                  </a:lnTo>
                  <a:lnTo>
                    <a:pt x="2484" y="198"/>
                  </a:lnTo>
                  <a:lnTo>
                    <a:pt x="2512" y="169"/>
                  </a:lnTo>
                  <a:lnTo>
                    <a:pt x="2540" y="141"/>
                  </a:lnTo>
                  <a:lnTo>
                    <a:pt x="2540" y="113"/>
                  </a:lnTo>
                  <a:lnTo>
                    <a:pt x="2484" y="57"/>
                  </a:lnTo>
                  <a:lnTo>
                    <a:pt x="2484" y="57"/>
                  </a:lnTo>
                  <a:lnTo>
                    <a:pt x="2455" y="28"/>
                  </a:lnTo>
                  <a:lnTo>
                    <a:pt x="2371" y="0"/>
                  </a:lnTo>
                  <a:lnTo>
                    <a:pt x="2342" y="0"/>
                  </a:lnTo>
                  <a:lnTo>
                    <a:pt x="2342" y="28"/>
                  </a:lnTo>
                  <a:lnTo>
                    <a:pt x="2484" y="85"/>
                  </a:lnTo>
                  <a:lnTo>
                    <a:pt x="2484" y="85"/>
                  </a:lnTo>
                  <a:lnTo>
                    <a:pt x="2286" y="254"/>
                  </a:lnTo>
                  <a:lnTo>
                    <a:pt x="2145" y="339"/>
                  </a:lnTo>
                  <a:lnTo>
                    <a:pt x="2060" y="395"/>
                  </a:lnTo>
                  <a:lnTo>
                    <a:pt x="2060" y="395"/>
                  </a:lnTo>
                  <a:lnTo>
                    <a:pt x="1947" y="395"/>
                  </a:lnTo>
                  <a:lnTo>
                    <a:pt x="1891" y="367"/>
                  </a:lnTo>
                  <a:lnTo>
                    <a:pt x="1806" y="339"/>
                  </a:lnTo>
                  <a:lnTo>
                    <a:pt x="1722" y="311"/>
                  </a:lnTo>
                  <a:lnTo>
                    <a:pt x="1722" y="311"/>
                  </a:lnTo>
                  <a:lnTo>
                    <a:pt x="1552" y="311"/>
                  </a:lnTo>
                  <a:lnTo>
                    <a:pt x="1439" y="311"/>
                  </a:lnTo>
                  <a:lnTo>
                    <a:pt x="1298" y="339"/>
                  </a:lnTo>
                  <a:lnTo>
                    <a:pt x="1157" y="339"/>
                  </a:lnTo>
                  <a:lnTo>
                    <a:pt x="1157" y="339"/>
                  </a:lnTo>
                  <a:lnTo>
                    <a:pt x="931" y="254"/>
                  </a:lnTo>
                  <a:lnTo>
                    <a:pt x="734" y="169"/>
                  </a:lnTo>
                  <a:lnTo>
                    <a:pt x="649" y="169"/>
                  </a:lnTo>
                  <a:lnTo>
                    <a:pt x="536" y="141"/>
                  </a:lnTo>
                  <a:lnTo>
                    <a:pt x="424" y="169"/>
                  </a:lnTo>
                  <a:lnTo>
                    <a:pt x="282" y="198"/>
                  </a:lnTo>
                  <a:lnTo>
                    <a:pt x="282" y="198"/>
                  </a:lnTo>
                  <a:lnTo>
                    <a:pt x="141" y="254"/>
                  </a:lnTo>
                  <a:lnTo>
                    <a:pt x="57" y="311"/>
                  </a:lnTo>
                  <a:lnTo>
                    <a:pt x="0" y="367"/>
                  </a:lnTo>
                  <a:lnTo>
                    <a:pt x="0" y="367"/>
                  </a:lnTo>
                  <a:lnTo>
                    <a:pt x="0" y="452"/>
                  </a:lnTo>
                  <a:lnTo>
                    <a:pt x="0" y="564"/>
                  </a:lnTo>
                  <a:lnTo>
                    <a:pt x="0" y="621"/>
                  </a:lnTo>
                  <a:lnTo>
                    <a:pt x="28" y="649"/>
                  </a:lnTo>
                  <a:lnTo>
                    <a:pt x="57" y="649"/>
                  </a:lnTo>
                  <a:lnTo>
                    <a:pt x="113" y="621"/>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16"/>
            <p:cNvSpPr/>
            <p:nvPr/>
          </p:nvSpPr>
          <p:spPr>
            <a:xfrm>
              <a:off x="5995575" y="2987275"/>
              <a:ext cx="2150" cy="14850"/>
            </a:xfrm>
            <a:custGeom>
              <a:avLst/>
              <a:gdLst/>
              <a:ahLst/>
              <a:cxnLst/>
              <a:rect l="l" t="t" r="r" b="b"/>
              <a:pathLst>
                <a:path w="86" h="594" extrusionOk="0">
                  <a:moveTo>
                    <a:pt x="85" y="1"/>
                  </a:moveTo>
                  <a:lnTo>
                    <a:pt x="85" y="1"/>
                  </a:lnTo>
                  <a:lnTo>
                    <a:pt x="29" y="29"/>
                  </a:lnTo>
                  <a:lnTo>
                    <a:pt x="1" y="86"/>
                  </a:lnTo>
                  <a:lnTo>
                    <a:pt x="1" y="283"/>
                  </a:lnTo>
                  <a:lnTo>
                    <a:pt x="29" y="481"/>
                  </a:lnTo>
                  <a:lnTo>
                    <a:pt x="57" y="593"/>
                  </a:lnTo>
                  <a:lnTo>
                    <a:pt x="57" y="593"/>
                  </a:lnTo>
                  <a:lnTo>
                    <a:pt x="85" y="283"/>
                  </a:lnTo>
                  <a:lnTo>
                    <a:pt x="85" y="142"/>
                  </a:lnTo>
                  <a:lnTo>
                    <a:pt x="85"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16"/>
            <p:cNvSpPr/>
            <p:nvPr/>
          </p:nvSpPr>
          <p:spPr>
            <a:xfrm>
              <a:off x="5995575" y="2987275"/>
              <a:ext cx="2150" cy="14850"/>
            </a:xfrm>
            <a:custGeom>
              <a:avLst/>
              <a:gdLst/>
              <a:ahLst/>
              <a:cxnLst/>
              <a:rect l="l" t="t" r="r" b="b"/>
              <a:pathLst>
                <a:path w="86" h="594" fill="none" extrusionOk="0">
                  <a:moveTo>
                    <a:pt x="85" y="1"/>
                  </a:moveTo>
                  <a:lnTo>
                    <a:pt x="85" y="1"/>
                  </a:lnTo>
                  <a:lnTo>
                    <a:pt x="29" y="29"/>
                  </a:lnTo>
                  <a:lnTo>
                    <a:pt x="1" y="86"/>
                  </a:lnTo>
                  <a:lnTo>
                    <a:pt x="1" y="283"/>
                  </a:lnTo>
                  <a:lnTo>
                    <a:pt x="29" y="481"/>
                  </a:lnTo>
                  <a:lnTo>
                    <a:pt x="57" y="593"/>
                  </a:lnTo>
                  <a:lnTo>
                    <a:pt x="57" y="593"/>
                  </a:lnTo>
                  <a:lnTo>
                    <a:pt x="85" y="283"/>
                  </a:lnTo>
                  <a:lnTo>
                    <a:pt x="85" y="142"/>
                  </a:lnTo>
                  <a:lnTo>
                    <a:pt x="85" y="1"/>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16"/>
            <p:cNvSpPr/>
            <p:nvPr/>
          </p:nvSpPr>
          <p:spPr>
            <a:xfrm>
              <a:off x="5999100" y="3014800"/>
              <a:ext cx="2150" cy="2850"/>
            </a:xfrm>
            <a:custGeom>
              <a:avLst/>
              <a:gdLst/>
              <a:ahLst/>
              <a:cxnLst/>
              <a:rect l="l" t="t" r="r" b="b"/>
              <a:pathLst>
                <a:path w="86" h="114" extrusionOk="0">
                  <a:moveTo>
                    <a:pt x="1" y="0"/>
                  </a:moveTo>
                  <a:lnTo>
                    <a:pt x="1" y="0"/>
                  </a:lnTo>
                  <a:lnTo>
                    <a:pt x="1" y="113"/>
                  </a:lnTo>
                  <a:lnTo>
                    <a:pt x="1" y="113"/>
                  </a:lnTo>
                  <a:lnTo>
                    <a:pt x="57" y="85"/>
                  </a:lnTo>
                  <a:lnTo>
                    <a:pt x="86" y="57"/>
                  </a:lnTo>
                  <a:lnTo>
                    <a:pt x="57" y="29"/>
                  </a:lnTo>
                  <a:lnTo>
                    <a:pt x="1"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16"/>
            <p:cNvSpPr/>
            <p:nvPr/>
          </p:nvSpPr>
          <p:spPr>
            <a:xfrm>
              <a:off x="5999100" y="3014800"/>
              <a:ext cx="2150" cy="2850"/>
            </a:xfrm>
            <a:custGeom>
              <a:avLst/>
              <a:gdLst/>
              <a:ahLst/>
              <a:cxnLst/>
              <a:rect l="l" t="t" r="r" b="b"/>
              <a:pathLst>
                <a:path w="86" h="114" fill="none" extrusionOk="0">
                  <a:moveTo>
                    <a:pt x="1" y="0"/>
                  </a:moveTo>
                  <a:lnTo>
                    <a:pt x="1" y="0"/>
                  </a:lnTo>
                  <a:lnTo>
                    <a:pt x="1" y="113"/>
                  </a:lnTo>
                  <a:lnTo>
                    <a:pt x="1" y="113"/>
                  </a:lnTo>
                  <a:lnTo>
                    <a:pt x="57" y="85"/>
                  </a:lnTo>
                  <a:lnTo>
                    <a:pt x="86" y="57"/>
                  </a:lnTo>
                  <a:lnTo>
                    <a:pt x="57" y="29"/>
                  </a:lnTo>
                  <a:lnTo>
                    <a:pt x="1" y="0"/>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16"/>
            <p:cNvSpPr/>
            <p:nvPr/>
          </p:nvSpPr>
          <p:spPr>
            <a:xfrm>
              <a:off x="6002650" y="3020450"/>
              <a:ext cx="3550" cy="725"/>
            </a:xfrm>
            <a:custGeom>
              <a:avLst/>
              <a:gdLst/>
              <a:ahLst/>
              <a:cxnLst/>
              <a:rect l="l" t="t" r="r" b="b"/>
              <a:pathLst>
                <a:path w="142" h="29" extrusionOk="0">
                  <a:moveTo>
                    <a:pt x="0" y="0"/>
                  </a:moveTo>
                  <a:lnTo>
                    <a:pt x="0" y="0"/>
                  </a:lnTo>
                  <a:lnTo>
                    <a:pt x="56" y="28"/>
                  </a:lnTo>
                  <a:lnTo>
                    <a:pt x="141" y="0"/>
                  </a:lnTo>
                  <a:lnTo>
                    <a:pt x="141" y="0"/>
                  </a:lnTo>
                  <a:lnTo>
                    <a:pt x="0"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16"/>
            <p:cNvSpPr/>
            <p:nvPr/>
          </p:nvSpPr>
          <p:spPr>
            <a:xfrm>
              <a:off x="6002650" y="3020450"/>
              <a:ext cx="3550" cy="725"/>
            </a:xfrm>
            <a:custGeom>
              <a:avLst/>
              <a:gdLst/>
              <a:ahLst/>
              <a:cxnLst/>
              <a:rect l="l" t="t" r="r" b="b"/>
              <a:pathLst>
                <a:path w="142" h="29" fill="none" extrusionOk="0">
                  <a:moveTo>
                    <a:pt x="0" y="0"/>
                  </a:moveTo>
                  <a:lnTo>
                    <a:pt x="0" y="0"/>
                  </a:lnTo>
                  <a:lnTo>
                    <a:pt x="56" y="28"/>
                  </a:lnTo>
                  <a:lnTo>
                    <a:pt x="141" y="0"/>
                  </a:lnTo>
                  <a:lnTo>
                    <a:pt x="141" y="0"/>
                  </a:lnTo>
                  <a:lnTo>
                    <a:pt x="0" y="0"/>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16"/>
            <p:cNvSpPr/>
            <p:nvPr/>
          </p:nvSpPr>
          <p:spPr>
            <a:xfrm>
              <a:off x="6010400" y="3094525"/>
              <a:ext cx="2150" cy="725"/>
            </a:xfrm>
            <a:custGeom>
              <a:avLst/>
              <a:gdLst/>
              <a:ahLst/>
              <a:cxnLst/>
              <a:rect l="l" t="t" r="r" b="b"/>
              <a:pathLst>
                <a:path w="86" h="29" extrusionOk="0">
                  <a:moveTo>
                    <a:pt x="0" y="28"/>
                  </a:moveTo>
                  <a:lnTo>
                    <a:pt x="0" y="28"/>
                  </a:lnTo>
                  <a:lnTo>
                    <a:pt x="85" y="0"/>
                  </a:lnTo>
                  <a:lnTo>
                    <a:pt x="85" y="0"/>
                  </a:lnTo>
                  <a:lnTo>
                    <a:pt x="0" y="28"/>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16"/>
            <p:cNvSpPr/>
            <p:nvPr/>
          </p:nvSpPr>
          <p:spPr>
            <a:xfrm>
              <a:off x="6010400" y="3094525"/>
              <a:ext cx="2150" cy="725"/>
            </a:xfrm>
            <a:custGeom>
              <a:avLst/>
              <a:gdLst/>
              <a:ahLst/>
              <a:cxnLst/>
              <a:rect l="l" t="t" r="r" b="b"/>
              <a:pathLst>
                <a:path w="86" h="29" fill="none" extrusionOk="0">
                  <a:moveTo>
                    <a:pt x="0" y="28"/>
                  </a:moveTo>
                  <a:lnTo>
                    <a:pt x="0" y="28"/>
                  </a:lnTo>
                  <a:lnTo>
                    <a:pt x="85" y="0"/>
                  </a:lnTo>
                  <a:lnTo>
                    <a:pt x="85" y="0"/>
                  </a:lnTo>
                  <a:lnTo>
                    <a:pt x="0" y="28"/>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16"/>
            <p:cNvSpPr/>
            <p:nvPr/>
          </p:nvSpPr>
          <p:spPr>
            <a:xfrm>
              <a:off x="6014625" y="3091000"/>
              <a:ext cx="4975" cy="4250"/>
            </a:xfrm>
            <a:custGeom>
              <a:avLst/>
              <a:gdLst/>
              <a:ahLst/>
              <a:cxnLst/>
              <a:rect l="l" t="t" r="r" b="b"/>
              <a:pathLst>
                <a:path w="199" h="170" extrusionOk="0">
                  <a:moveTo>
                    <a:pt x="1" y="113"/>
                  </a:moveTo>
                  <a:lnTo>
                    <a:pt x="1" y="113"/>
                  </a:lnTo>
                  <a:lnTo>
                    <a:pt x="1" y="141"/>
                  </a:lnTo>
                  <a:lnTo>
                    <a:pt x="29" y="169"/>
                  </a:lnTo>
                  <a:lnTo>
                    <a:pt x="114" y="169"/>
                  </a:lnTo>
                  <a:lnTo>
                    <a:pt x="170" y="113"/>
                  </a:lnTo>
                  <a:lnTo>
                    <a:pt x="198" y="85"/>
                  </a:lnTo>
                  <a:lnTo>
                    <a:pt x="198" y="57"/>
                  </a:lnTo>
                  <a:lnTo>
                    <a:pt x="198" y="57"/>
                  </a:lnTo>
                  <a:lnTo>
                    <a:pt x="170" y="28"/>
                  </a:lnTo>
                  <a:lnTo>
                    <a:pt x="142" y="0"/>
                  </a:lnTo>
                  <a:lnTo>
                    <a:pt x="85" y="28"/>
                  </a:lnTo>
                  <a:lnTo>
                    <a:pt x="1" y="113"/>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16"/>
            <p:cNvSpPr/>
            <p:nvPr/>
          </p:nvSpPr>
          <p:spPr>
            <a:xfrm>
              <a:off x="6014625" y="3091000"/>
              <a:ext cx="4975" cy="4250"/>
            </a:xfrm>
            <a:custGeom>
              <a:avLst/>
              <a:gdLst/>
              <a:ahLst/>
              <a:cxnLst/>
              <a:rect l="l" t="t" r="r" b="b"/>
              <a:pathLst>
                <a:path w="199" h="170" fill="none" extrusionOk="0">
                  <a:moveTo>
                    <a:pt x="1" y="113"/>
                  </a:moveTo>
                  <a:lnTo>
                    <a:pt x="1" y="113"/>
                  </a:lnTo>
                  <a:lnTo>
                    <a:pt x="1" y="141"/>
                  </a:lnTo>
                  <a:lnTo>
                    <a:pt x="29" y="169"/>
                  </a:lnTo>
                  <a:lnTo>
                    <a:pt x="114" y="169"/>
                  </a:lnTo>
                  <a:lnTo>
                    <a:pt x="170" y="113"/>
                  </a:lnTo>
                  <a:lnTo>
                    <a:pt x="198" y="85"/>
                  </a:lnTo>
                  <a:lnTo>
                    <a:pt x="198" y="57"/>
                  </a:lnTo>
                  <a:lnTo>
                    <a:pt x="198" y="57"/>
                  </a:lnTo>
                  <a:lnTo>
                    <a:pt x="170" y="28"/>
                  </a:lnTo>
                  <a:lnTo>
                    <a:pt x="142" y="0"/>
                  </a:lnTo>
                  <a:lnTo>
                    <a:pt x="85" y="28"/>
                  </a:lnTo>
                  <a:lnTo>
                    <a:pt x="1" y="113"/>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16"/>
            <p:cNvSpPr/>
            <p:nvPr/>
          </p:nvSpPr>
          <p:spPr>
            <a:xfrm>
              <a:off x="6036500" y="3093100"/>
              <a:ext cx="9900" cy="9200"/>
            </a:xfrm>
            <a:custGeom>
              <a:avLst/>
              <a:gdLst/>
              <a:ahLst/>
              <a:cxnLst/>
              <a:rect l="l" t="t" r="r" b="b"/>
              <a:pathLst>
                <a:path w="396" h="368" extrusionOk="0">
                  <a:moveTo>
                    <a:pt x="1" y="227"/>
                  </a:moveTo>
                  <a:lnTo>
                    <a:pt x="1" y="227"/>
                  </a:lnTo>
                  <a:lnTo>
                    <a:pt x="1" y="368"/>
                  </a:lnTo>
                  <a:lnTo>
                    <a:pt x="1" y="368"/>
                  </a:lnTo>
                  <a:lnTo>
                    <a:pt x="311" y="227"/>
                  </a:lnTo>
                  <a:lnTo>
                    <a:pt x="339" y="198"/>
                  </a:lnTo>
                  <a:lnTo>
                    <a:pt x="396" y="142"/>
                  </a:lnTo>
                  <a:lnTo>
                    <a:pt x="396" y="85"/>
                  </a:lnTo>
                  <a:lnTo>
                    <a:pt x="367" y="1"/>
                  </a:lnTo>
                  <a:lnTo>
                    <a:pt x="367" y="1"/>
                  </a:lnTo>
                  <a:lnTo>
                    <a:pt x="198" y="114"/>
                  </a:lnTo>
                  <a:lnTo>
                    <a:pt x="85" y="170"/>
                  </a:lnTo>
                  <a:lnTo>
                    <a:pt x="1" y="227"/>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16"/>
            <p:cNvSpPr/>
            <p:nvPr/>
          </p:nvSpPr>
          <p:spPr>
            <a:xfrm>
              <a:off x="6036500" y="3093100"/>
              <a:ext cx="9900" cy="9200"/>
            </a:xfrm>
            <a:custGeom>
              <a:avLst/>
              <a:gdLst/>
              <a:ahLst/>
              <a:cxnLst/>
              <a:rect l="l" t="t" r="r" b="b"/>
              <a:pathLst>
                <a:path w="396" h="368" fill="none" extrusionOk="0">
                  <a:moveTo>
                    <a:pt x="1" y="227"/>
                  </a:moveTo>
                  <a:lnTo>
                    <a:pt x="1" y="227"/>
                  </a:lnTo>
                  <a:lnTo>
                    <a:pt x="1" y="368"/>
                  </a:lnTo>
                  <a:lnTo>
                    <a:pt x="1" y="368"/>
                  </a:lnTo>
                  <a:lnTo>
                    <a:pt x="311" y="227"/>
                  </a:lnTo>
                  <a:lnTo>
                    <a:pt x="339" y="198"/>
                  </a:lnTo>
                  <a:lnTo>
                    <a:pt x="396" y="142"/>
                  </a:lnTo>
                  <a:lnTo>
                    <a:pt x="396" y="85"/>
                  </a:lnTo>
                  <a:lnTo>
                    <a:pt x="367" y="1"/>
                  </a:lnTo>
                  <a:lnTo>
                    <a:pt x="367" y="1"/>
                  </a:lnTo>
                  <a:lnTo>
                    <a:pt x="198" y="114"/>
                  </a:lnTo>
                  <a:lnTo>
                    <a:pt x="85" y="170"/>
                  </a:lnTo>
                  <a:lnTo>
                    <a:pt x="1" y="227"/>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16"/>
            <p:cNvSpPr/>
            <p:nvPr/>
          </p:nvSpPr>
          <p:spPr>
            <a:xfrm>
              <a:off x="6041450" y="3046550"/>
              <a:ext cx="4250" cy="3550"/>
            </a:xfrm>
            <a:custGeom>
              <a:avLst/>
              <a:gdLst/>
              <a:ahLst/>
              <a:cxnLst/>
              <a:rect l="l" t="t" r="r" b="b"/>
              <a:pathLst>
                <a:path w="170" h="142" extrusionOk="0">
                  <a:moveTo>
                    <a:pt x="0" y="57"/>
                  </a:moveTo>
                  <a:lnTo>
                    <a:pt x="0" y="57"/>
                  </a:lnTo>
                  <a:lnTo>
                    <a:pt x="28" y="141"/>
                  </a:lnTo>
                  <a:lnTo>
                    <a:pt x="57" y="141"/>
                  </a:lnTo>
                  <a:lnTo>
                    <a:pt x="113" y="85"/>
                  </a:lnTo>
                  <a:lnTo>
                    <a:pt x="169" y="0"/>
                  </a:lnTo>
                  <a:lnTo>
                    <a:pt x="169" y="0"/>
                  </a:lnTo>
                  <a:lnTo>
                    <a:pt x="0" y="57"/>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16"/>
            <p:cNvSpPr/>
            <p:nvPr/>
          </p:nvSpPr>
          <p:spPr>
            <a:xfrm>
              <a:off x="6041450" y="3046550"/>
              <a:ext cx="4250" cy="3550"/>
            </a:xfrm>
            <a:custGeom>
              <a:avLst/>
              <a:gdLst/>
              <a:ahLst/>
              <a:cxnLst/>
              <a:rect l="l" t="t" r="r" b="b"/>
              <a:pathLst>
                <a:path w="170" h="142" fill="none" extrusionOk="0">
                  <a:moveTo>
                    <a:pt x="0" y="57"/>
                  </a:moveTo>
                  <a:lnTo>
                    <a:pt x="0" y="57"/>
                  </a:lnTo>
                  <a:lnTo>
                    <a:pt x="28" y="141"/>
                  </a:lnTo>
                  <a:lnTo>
                    <a:pt x="57" y="141"/>
                  </a:lnTo>
                  <a:lnTo>
                    <a:pt x="113" y="85"/>
                  </a:lnTo>
                  <a:lnTo>
                    <a:pt x="169" y="0"/>
                  </a:lnTo>
                  <a:lnTo>
                    <a:pt x="169" y="0"/>
                  </a:lnTo>
                  <a:lnTo>
                    <a:pt x="0" y="57"/>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16"/>
            <p:cNvSpPr/>
            <p:nvPr/>
          </p:nvSpPr>
          <p:spPr>
            <a:xfrm>
              <a:off x="6044250" y="3042300"/>
              <a:ext cx="4975" cy="3575"/>
            </a:xfrm>
            <a:custGeom>
              <a:avLst/>
              <a:gdLst/>
              <a:ahLst/>
              <a:cxnLst/>
              <a:rect l="l" t="t" r="r" b="b"/>
              <a:pathLst>
                <a:path w="199" h="143" extrusionOk="0">
                  <a:moveTo>
                    <a:pt x="57" y="29"/>
                  </a:moveTo>
                  <a:lnTo>
                    <a:pt x="57" y="29"/>
                  </a:lnTo>
                  <a:lnTo>
                    <a:pt x="1" y="142"/>
                  </a:lnTo>
                  <a:lnTo>
                    <a:pt x="1" y="142"/>
                  </a:lnTo>
                  <a:lnTo>
                    <a:pt x="86" y="114"/>
                  </a:lnTo>
                  <a:lnTo>
                    <a:pt x="142" y="86"/>
                  </a:lnTo>
                  <a:lnTo>
                    <a:pt x="170" y="57"/>
                  </a:lnTo>
                  <a:lnTo>
                    <a:pt x="198" y="29"/>
                  </a:lnTo>
                  <a:lnTo>
                    <a:pt x="198" y="1"/>
                  </a:lnTo>
                  <a:lnTo>
                    <a:pt x="170" y="1"/>
                  </a:lnTo>
                  <a:lnTo>
                    <a:pt x="114" y="1"/>
                  </a:lnTo>
                  <a:lnTo>
                    <a:pt x="57" y="29"/>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16"/>
            <p:cNvSpPr/>
            <p:nvPr/>
          </p:nvSpPr>
          <p:spPr>
            <a:xfrm>
              <a:off x="6044250" y="3042300"/>
              <a:ext cx="4975" cy="3575"/>
            </a:xfrm>
            <a:custGeom>
              <a:avLst/>
              <a:gdLst/>
              <a:ahLst/>
              <a:cxnLst/>
              <a:rect l="l" t="t" r="r" b="b"/>
              <a:pathLst>
                <a:path w="199" h="143" fill="none" extrusionOk="0">
                  <a:moveTo>
                    <a:pt x="57" y="29"/>
                  </a:moveTo>
                  <a:lnTo>
                    <a:pt x="57" y="29"/>
                  </a:lnTo>
                  <a:lnTo>
                    <a:pt x="1" y="142"/>
                  </a:lnTo>
                  <a:lnTo>
                    <a:pt x="1" y="142"/>
                  </a:lnTo>
                  <a:lnTo>
                    <a:pt x="86" y="114"/>
                  </a:lnTo>
                  <a:lnTo>
                    <a:pt x="142" y="86"/>
                  </a:lnTo>
                  <a:lnTo>
                    <a:pt x="170" y="57"/>
                  </a:lnTo>
                  <a:lnTo>
                    <a:pt x="198" y="29"/>
                  </a:lnTo>
                  <a:lnTo>
                    <a:pt x="198" y="1"/>
                  </a:lnTo>
                  <a:lnTo>
                    <a:pt x="170" y="1"/>
                  </a:lnTo>
                  <a:lnTo>
                    <a:pt x="114" y="1"/>
                  </a:lnTo>
                  <a:lnTo>
                    <a:pt x="57" y="29"/>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16"/>
            <p:cNvSpPr/>
            <p:nvPr/>
          </p:nvSpPr>
          <p:spPr>
            <a:xfrm>
              <a:off x="6046375" y="3085350"/>
              <a:ext cx="2850" cy="3550"/>
            </a:xfrm>
            <a:custGeom>
              <a:avLst/>
              <a:gdLst/>
              <a:ahLst/>
              <a:cxnLst/>
              <a:rect l="l" t="t" r="r" b="b"/>
              <a:pathLst>
                <a:path w="114" h="142" extrusionOk="0">
                  <a:moveTo>
                    <a:pt x="85" y="0"/>
                  </a:moveTo>
                  <a:lnTo>
                    <a:pt x="85" y="0"/>
                  </a:lnTo>
                  <a:lnTo>
                    <a:pt x="1" y="141"/>
                  </a:lnTo>
                  <a:lnTo>
                    <a:pt x="1" y="141"/>
                  </a:lnTo>
                  <a:lnTo>
                    <a:pt x="57" y="141"/>
                  </a:lnTo>
                  <a:lnTo>
                    <a:pt x="113" y="85"/>
                  </a:lnTo>
                  <a:lnTo>
                    <a:pt x="113" y="57"/>
                  </a:lnTo>
                  <a:lnTo>
                    <a:pt x="85"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16"/>
            <p:cNvSpPr/>
            <p:nvPr/>
          </p:nvSpPr>
          <p:spPr>
            <a:xfrm>
              <a:off x="6046375" y="3085350"/>
              <a:ext cx="2850" cy="3550"/>
            </a:xfrm>
            <a:custGeom>
              <a:avLst/>
              <a:gdLst/>
              <a:ahLst/>
              <a:cxnLst/>
              <a:rect l="l" t="t" r="r" b="b"/>
              <a:pathLst>
                <a:path w="114" h="142" fill="none" extrusionOk="0">
                  <a:moveTo>
                    <a:pt x="85" y="0"/>
                  </a:moveTo>
                  <a:lnTo>
                    <a:pt x="85" y="0"/>
                  </a:lnTo>
                  <a:lnTo>
                    <a:pt x="1" y="141"/>
                  </a:lnTo>
                  <a:lnTo>
                    <a:pt x="1" y="141"/>
                  </a:lnTo>
                  <a:lnTo>
                    <a:pt x="57" y="141"/>
                  </a:lnTo>
                  <a:lnTo>
                    <a:pt x="113" y="85"/>
                  </a:lnTo>
                  <a:lnTo>
                    <a:pt x="113" y="57"/>
                  </a:lnTo>
                  <a:lnTo>
                    <a:pt x="85" y="0"/>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16"/>
            <p:cNvSpPr/>
            <p:nvPr/>
          </p:nvSpPr>
          <p:spPr>
            <a:xfrm>
              <a:off x="6049200" y="3040900"/>
              <a:ext cx="13425" cy="9200"/>
            </a:xfrm>
            <a:custGeom>
              <a:avLst/>
              <a:gdLst/>
              <a:ahLst/>
              <a:cxnLst/>
              <a:rect l="l" t="t" r="r" b="b"/>
              <a:pathLst>
                <a:path w="537" h="368" extrusionOk="0">
                  <a:moveTo>
                    <a:pt x="113" y="85"/>
                  </a:moveTo>
                  <a:lnTo>
                    <a:pt x="113" y="85"/>
                  </a:lnTo>
                  <a:lnTo>
                    <a:pt x="170" y="142"/>
                  </a:lnTo>
                  <a:lnTo>
                    <a:pt x="170" y="142"/>
                  </a:lnTo>
                  <a:lnTo>
                    <a:pt x="57" y="226"/>
                  </a:lnTo>
                  <a:lnTo>
                    <a:pt x="0" y="283"/>
                  </a:lnTo>
                  <a:lnTo>
                    <a:pt x="0" y="339"/>
                  </a:lnTo>
                  <a:lnTo>
                    <a:pt x="29" y="339"/>
                  </a:lnTo>
                  <a:lnTo>
                    <a:pt x="85" y="367"/>
                  </a:lnTo>
                  <a:lnTo>
                    <a:pt x="170" y="339"/>
                  </a:lnTo>
                  <a:lnTo>
                    <a:pt x="170" y="339"/>
                  </a:lnTo>
                  <a:lnTo>
                    <a:pt x="254" y="283"/>
                  </a:lnTo>
                  <a:lnTo>
                    <a:pt x="311" y="198"/>
                  </a:lnTo>
                  <a:lnTo>
                    <a:pt x="424" y="113"/>
                  </a:lnTo>
                  <a:lnTo>
                    <a:pt x="537" y="57"/>
                  </a:lnTo>
                  <a:lnTo>
                    <a:pt x="537" y="57"/>
                  </a:lnTo>
                  <a:lnTo>
                    <a:pt x="480" y="29"/>
                  </a:lnTo>
                  <a:lnTo>
                    <a:pt x="424" y="1"/>
                  </a:lnTo>
                  <a:lnTo>
                    <a:pt x="396" y="29"/>
                  </a:lnTo>
                  <a:lnTo>
                    <a:pt x="367" y="29"/>
                  </a:lnTo>
                  <a:lnTo>
                    <a:pt x="283" y="113"/>
                  </a:lnTo>
                  <a:lnTo>
                    <a:pt x="198" y="170"/>
                  </a:lnTo>
                  <a:lnTo>
                    <a:pt x="198" y="170"/>
                  </a:lnTo>
                  <a:lnTo>
                    <a:pt x="226" y="113"/>
                  </a:lnTo>
                  <a:lnTo>
                    <a:pt x="198" y="85"/>
                  </a:lnTo>
                  <a:lnTo>
                    <a:pt x="113" y="85"/>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16"/>
            <p:cNvSpPr/>
            <p:nvPr/>
          </p:nvSpPr>
          <p:spPr>
            <a:xfrm>
              <a:off x="6049200" y="3040900"/>
              <a:ext cx="13425" cy="9200"/>
            </a:xfrm>
            <a:custGeom>
              <a:avLst/>
              <a:gdLst/>
              <a:ahLst/>
              <a:cxnLst/>
              <a:rect l="l" t="t" r="r" b="b"/>
              <a:pathLst>
                <a:path w="537" h="368" fill="none" extrusionOk="0">
                  <a:moveTo>
                    <a:pt x="113" y="85"/>
                  </a:moveTo>
                  <a:lnTo>
                    <a:pt x="113" y="85"/>
                  </a:lnTo>
                  <a:lnTo>
                    <a:pt x="170" y="142"/>
                  </a:lnTo>
                  <a:lnTo>
                    <a:pt x="170" y="142"/>
                  </a:lnTo>
                  <a:lnTo>
                    <a:pt x="57" y="226"/>
                  </a:lnTo>
                  <a:lnTo>
                    <a:pt x="0" y="283"/>
                  </a:lnTo>
                  <a:lnTo>
                    <a:pt x="0" y="339"/>
                  </a:lnTo>
                  <a:lnTo>
                    <a:pt x="29" y="339"/>
                  </a:lnTo>
                  <a:lnTo>
                    <a:pt x="85" y="367"/>
                  </a:lnTo>
                  <a:lnTo>
                    <a:pt x="170" y="339"/>
                  </a:lnTo>
                  <a:lnTo>
                    <a:pt x="170" y="339"/>
                  </a:lnTo>
                  <a:lnTo>
                    <a:pt x="254" y="283"/>
                  </a:lnTo>
                  <a:lnTo>
                    <a:pt x="311" y="198"/>
                  </a:lnTo>
                  <a:lnTo>
                    <a:pt x="424" y="113"/>
                  </a:lnTo>
                  <a:lnTo>
                    <a:pt x="537" y="57"/>
                  </a:lnTo>
                  <a:lnTo>
                    <a:pt x="537" y="57"/>
                  </a:lnTo>
                  <a:lnTo>
                    <a:pt x="480" y="29"/>
                  </a:lnTo>
                  <a:lnTo>
                    <a:pt x="424" y="1"/>
                  </a:lnTo>
                  <a:lnTo>
                    <a:pt x="396" y="29"/>
                  </a:lnTo>
                  <a:lnTo>
                    <a:pt x="367" y="29"/>
                  </a:lnTo>
                  <a:lnTo>
                    <a:pt x="283" y="113"/>
                  </a:lnTo>
                  <a:lnTo>
                    <a:pt x="198" y="170"/>
                  </a:lnTo>
                  <a:lnTo>
                    <a:pt x="198" y="170"/>
                  </a:lnTo>
                  <a:lnTo>
                    <a:pt x="226" y="113"/>
                  </a:lnTo>
                  <a:lnTo>
                    <a:pt x="198" y="85"/>
                  </a:lnTo>
                  <a:lnTo>
                    <a:pt x="113" y="85"/>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16"/>
            <p:cNvSpPr/>
            <p:nvPr/>
          </p:nvSpPr>
          <p:spPr>
            <a:xfrm>
              <a:off x="6061900" y="3041600"/>
              <a:ext cx="7075" cy="7075"/>
            </a:xfrm>
            <a:custGeom>
              <a:avLst/>
              <a:gdLst/>
              <a:ahLst/>
              <a:cxnLst/>
              <a:rect l="l" t="t" r="r" b="b"/>
              <a:pathLst>
                <a:path w="283" h="283" extrusionOk="0">
                  <a:moveTo>
                    <a:pt x="57" y="114"/>
                  </a:moveTo>
                  <a:lnTo>
                    <a:pt x="57" y="114"/>
                  </a:lnTo>
                  <a:lnTo>
                    <a:pt x="0" y="227"/>
                  </a:lnTo>
                  <a:lnTo>
                    <a:pt x="0" y="227"/>
                  </a:lnTo>
                  <a:lnTo>
                    <a:pt x="85" y="227"/>
                  </a:lnTo>
                  <a:lnTo>
                    <a:pt x="170" y="283"/>
                  </a:lnTo>
                  <a:lnTo>
                    <a:pt x="170" y="283"/>
                  </a:lnTo>
                  <a:lnTo>
                    <a:pt x="254" y="142"/>
                  </a:lnTo>
                  <a:lnTo>
                    <a:pt x="283" y="57"/>
                  </a:lnTo>
                  <a:lnTo>
                    <a:pt x="283" y="29"/>
                  </a:lnTo>
                  <a:lnTo>
                    <a:pt x="254" y="1"/>
                  </a:lnTo>
                  <a:lnTo>
                    <a:pt x="254" y="1"/>
                  </a:lnTo>
                  <a:lnTo>
                    <a:pt x="170" y="85"/>
                  </a:lnTo>
                  <a:lnTo>
                    <a:pt x="57" y="114"/>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16"/>
            <p:cNvSpPr/>
            <p:nvPr/>
          </p:nvSpPr>
          <p:spPr>
            <a:xfrm>
              <a:off x="6061900" y="3041600"/>
              <a:ext cx="7075" cy="7075"/>
            </a:xfrm>
            <a:custGeom>
              <a:avLst/>
              <a:gdLst/>
              <a:ahLst/>
              <a:cxnLst/>
              <a:rect l="l" t="t" r="r" b="b"/>
              <a:pathLst>
                <a:path w="283" h="283" fill="none" extrusionOk="0">
                  <a:moveTo>
                    <a:pt x="57" y="114"/>
                  </a:moveTo>
                  <a:lnTo>
                    <a:pt x="57" y="114"/>
                  </a:lnTo>
                  <a:lnTo>
                    <a:pt x="0" y="227"/>
                  </a:lnTo>
                  <a:lnTo>
                    <a:pt x="0" y="227"/>
                  </a:lnTo>
                  <a:lnTo>
                    <a:pt x="85" y="227"/>
                  </a:lnTo>
                  <a:lnTo>
                    <a:pt x="170" y="283"/>
                  </a:lnTo>
                  <a:lnTo>
                    <a:pt x="170" y="283"/>
                  </a:lnTo>
                  <a:lnTo>
                    <a:pt x="254" y="142"/>
                  </a:lnTo>
                  <a:lnTo>
                    <a:pt x="283" y="57"/>
                  </a:lnTo>
                  <a:lnTo>
                    <a:pt x="283" y="29"/>
                  </a:lnTo>
                  <a:lnTo>
                    <a:pt x="254" y="1"/>
                  </a:lnTo>
                  <a:lnTo>
                    <a:pt x="254" y="1"/>
                  </a:lnTo>
                  <a:lnTo>
                    <a:pt x="170" y="85"/>
                  </a:lnTo>
                  <a:lnTo>
                    <a:pt x="57" y="114"/>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16"/>
            <p:cNvSpPr/>
            <p:nvPr/>
          </p:nvSpPr>
          <p:spPr>
            <a:xfrm>
              <a:off x="6070375" y="3039500"/>
              <a:ext cx="15525" cy="7775"/>
            </a:xfrm>
            <a:custGeom>
              <a:avLst/>
              <a:gdLst/>
              <a:ahLst/>
              <a:cxnLst/>
              <a:rect l="l" t="t" r="r" b="b"/>
              <a:pathLst>
                <a:path w="621" h="311" extrusionOk="0">
                  <a:moveTo>
                    <a:pt x="113" y="0"/>
                  </a:moveTo>
                  <a:lnTo>
                    <a:pt x="113" y="0"/>
                  </a:lnTo>
                  <a:lnTo>
                    <a:pt x="57" y="85"/>
                  </a:lnTo>
                  <a:lnTo>
                    <a:pt x="85" y="113"/>
                  </a:lnTo>
                  <a:lnTo>
                    <a:pt x="141" y="113"/>
                  </a:lnTo>
                  <a:lnTo>
                    <a:pt x="141" y="113"/>
                  </a:lnTo>
                  <a:lnTo>
                    <a:pt x="57" y="169"/>
                  </a:lnTo>
                  <a:lnTo>
                    <a:pt x="0" y="311"/>
                  </a:lnTo>
                  <a:lnTo>
                    <a:pt x="0" y="311"/>
                  </a:lnTo>
                  <a:lnTo>
                    <a:pt x="367" y="282"/>
                  </a:lnTo>
                  <a:lnTo>
                    <a:pt x="480" y="254"/>
                  </a:lnTo>
                  <a:lnTo>
                    <a:pt x="564" y="226"/>
                  </a:lnTo>
                  <a:lnTo>
                    <a:pt x="621" y="169"/>
                  </a:lnTo>
                  <a:lnTo>
                    <a:pt x="621" y="113"/>
                  </a:lnTo>
                  <a:lnTo>
                    <a:pt x="621" y="113"/>
                  </a:lnTo>
                  <a:lnTo>
                    <a:pt x="593" y="85"/>
                  </a:lnTo>
                  <a:lnTo>
                    <a:pt x="564" y="57"/>
                  </a:lnTo>
                  <a:lnTo>
                    <a:pt x="395" y="28"/>
                  </a:lnTo>
                  <a:lnTo>
                    <a:pt x="226" y="0"/>
                  </a:lnTo>
                  <a:lnTo>
                    <a:pt x="113"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16"/>
            <p:cNvSpPr/>
            <p:nvPr/>
          </p:nvSpPr>
          <p:spPr>
            <a:xfrm>
              <a:off x="6070375" y="3039500"/>
              <a:ext cx="15525" cy="7775"/>
            </a:xfrm>
            <a:custGeom>
              <a:avLst/>
              <a:gdLst/>
              <a:ahLst/>
              <a:cxnLst/>
              <a:rect l="l" t="t" r="r" b="b"/>
              <a:pathLst>
                <a:path w="621" h="311" fill="none" extrusionOk="0">
                  <a:moveTo>
                    <a:pt x="113" y="0"/>
                  </a:moveTo>
                  <a:lnTo>
                    <a:pt x="113" y="0"/>
                  </a:lnTo>
                  <a:lnTo>
                    <a:pt x="57" y="85"/>
                  </a:lnTo>
                  <a:lnTo>
                    <a:pt x="85" y="113"/>
                  </a:lnTo>
                  <a:lnTo>
                    <a:pt x="141" y="113"/>
                  </a:lnTo>
                  <a:lnTo>
                    <a:pt x="141" y="113"/>
                  </a:lnTo>
                  <a:lnTo>
                    <a:pt x="57" y="169"/>
                  </a:lnTo>
                  <a:lnTo>
                    <a:pt x="0" y="311"/>
                  </a:lnTo>
                  <a:lnTo>
                    <a:pt x="0" y="311"/>
                  </a:lnTo>
                  <a:lnTo>
                    <a:pt x="367" y="282"/>
                  </a:lnTo>
                  <a:lnTo>
                    <a:pt x="480" y="254"/>
                  </a:lnTo>
                  <a:lnTo>
                    <a:pt x="564" y="226"/>
                  </a:lnTo>
                  <a:lnTo>
                    <a:pt x="621" y="169"/>
                  </a:lnTo>
                  <a:lnTo>
                    <a:pt x="621" y="113"/>
                  </a:lnTo>
                  <a:lnTo>
                    <a:pt x="621" y="113"/>
                  </a:lnTo>
                  <a:lnTo>
                    <a:pt x="593" y="85"/>
                  </a:lnTo>
                  <a:lnTo>
                    <a:pt x="564" y="57"/>
                  </a:lnTo>
                  <a:lnTo>
                    <a:pt x="395" y="28"/>
                  </a:lnTo>
                  <a:lnTo>
                    <a:pt x="226" y="0"/>
                  </a:lnTo>
                  <a:lnTo>
                    <a:pt x="113" y="0"/>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16"/>
            <p:cNvSpPr/>
            <p:nvPr/>
          </p:nvSpPr>
          <p:spPr>
            <a:xfrm>
              <a:off x="6093650" y="3040200"/>
              <a:ext cx="2850" cy="3550"/>
            </a:xfrm>
            <a:custGeom>
              <a:avLst/>
              <a:gdLst/>
              <a:ahLst/>
              <a:cxnLst/>
              <a:rect l="l" t="t" r="r" b="b"/>
              <a:pathLst>
                <a:path w="114" h="142" extrusionOk="0">
                  <a:moveTo>
                    <a:pt x="113" y="0"/>
                  </a:moveTo>
                  <a:lnTo>
                    <a:pt x="113" y="0"/>
                  </a:lnTo>
                  <a:lnTo>
                    <a:pt x="29" y="57"/>
                  </a:lnTo>
                  <a:lnTo>
                    <a:pt x="0" y="141"/>
                  </a:lnTo>
                  <a:lnTo>
                    <a:pt x="0" y="141"/>
                  </a:lnTo>
                  <a:lnTo>
                    <a:pt x="113"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16"/>
            <p:cNvSpPr/>
            <p:nvPr/>
          </p:nvSpPr>
          <p:spPr>
            <a:xfrm>
              <a:off x="6093650" y="3040200"/>
              <a:ext cx="2850" cy="3550"/>
            </a:xfrm>
            <a:custGeom>
              <a:avLst/>
              <a:gdLst/>
              <a:ahLst/>
              <a:cxnLst/>
              <a:rect l="l" t="t" r="r" b="b"/>
              <a:pathLst>
                <a:path w="114" h="142" fill="none" extrusionOk="0">
                  <a:moveTo>
                    <a:pt x="113" y="0"/>
                  </a:moveTo>
                  <a:lnTo>
                    <a:pt x="113" y="0"/>
                  </a:lnTo>
                  <a:lnTo>
                    <a:pt x="29" y="57"/>
                  </a:lnTo>
                  <a:lnTo>
                    <a:pt x="0" y="141"/>
                  </a:lnTo>
                  <a:lnTo>
                    <a:pt x="0" y="141"/>
                  </a:lnTo>
                  <a:lnTo>
                    <a:pt x="113" y="0"/>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16"/>
            <p:cNvSpPr/>
            <p:nvPr/>
          </p:nvSpPr>
          <p:spPr>
            <a:xfrm>
              <a:off x="6099300" y="3028200"/>
              <a:ext cx="20475" cy="9200"/>
            </a:xfrm>
            <a:custGeom>
              <a:avLst/>
              <a:gdLst/>
              <a:ahLst/>
              <a:cxnLst/>
              <a:rect l="l" t="t" r="r" b="b"/>
              <a:pathLst>
                <a:path w="819" h="368" extrusionOk="0">
                  <a:moveTo>
                    <a:pt x="0" y="367"/>
                  </a:moveTo>
                  <a:lnTo>
                    <a:pt x="0" y="367"/>
                  </a:lnTo>
                  <a:lnTo>
                    <a:pt x="57" y="311"/>
                  </a:lnTo>
                  <a:lnTo>
                    <a:pt x="141" y="283"/>
                  </a:lnTo>
                  <a:lnTo>
                    <a:pt x="254" y="283"/>
                  </a:lnTo>
                  <a:lnTo>
                    <a:pt x="367" y="283"/>
                  </a:lnTo>
                  <a:lnTo>
                    <a:pt x="480" y="283"/>
                  </a:lnTo>
                  <a:lnTo>
                    <a:pt x="480" y="283"/>
                  </a:lnTo>
                  <a:lnTo>
                    <a:pt x="564" y="255"/>
                  </a:lnTo>
                  <a:lnTo>
                    <a:pt x="649" y="198"/>
                  </a:lnTo>
                  <a:lnTo>
                    <a:pt x="734" y="142"/>
                  </a:lnTo>
                  <a:lnTo>
                    <a:pt x="818" y="113"/>
                  </a:lnTo>
                  <a:lnTo>
                    <a:pt x="818" y="113"/>
                  </a:lnTo>
                  <a:lnTo>
                    <a:pt x="734" y="29"/>
                  </a:lnTo>
                  <a:lnTo>
                    <a:pt x="593" y="1"/>
                  </a:lnTo>
                  <a:lnTo>
                    <a:pt x="480" y="1"/>
                  </a:lnTo>
                  <a:lnTo>
                    <a:pt x="339" y="29"/>
                  </a:lnTo>
                  <a:lnTo>
                    <a:pt x="226" y="57"/>
                  </a:lnTo>
                  <a:lnTo>
                    <a:pt x="113" y="142"/>
                  </a:lnTo>
                  <a:lnTo>
                    <a:pt x="28" y="255"/>
                  </a:lnTo>
                  <a:lnTo>
                    <a:pt x="0" y="367"/>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16"/>
            <p:cNvSpPr/>
            <p:nvPr/>
          </p:nvSpPr>
          <p:spPr>
            <a:xfrm>
              <a:off x="6099300" y="3028200"/>
              <a:ext cx="20475" cy="9200"/>
            </a:xfrm>
            <a:custGeom>
              <a:avLst/>
              <a:gdLst/>
              <a:ahLst/>
              <a:cxnLst/>
              <a:rect l="l" t="t" r="r" b="b"/>
              <a:pathLst>
                <a:path w="819" h="368" fill="none" extrusionOk="0">
                  <a:moveTo>
                    <a:pt x="0" y="367"/>
                  </a:moveTo>
                  <a:lnTo>
                    <a:pt x="0" y="367"/>
                  </a:lnTo>
                  <a:lnTo>
                    <a:pt x="57" y="311"/>
                  </a:lnTo>
                  <a:lnTo>
                    <a:pt x="141" y="283"/>
                  </a:lnTo>
                  <a:lnTo>
                    <a:pt x="254" y="283"/>
                  </a:lnTo>
                  <a:lnTo>
                    <a:pt x="367" y="283"/>
                  </a:lnTo>
                  <a:lnTo>
                    <a:pt x="480" y="283"/>
                  </a:lnTo>
                  <a:lnTo>
                    <a:pt x="480" y="283"/>
                  </a:lnTo>
                  <a:lnTo>
                    <a:pt x="564" y="255"/>
                  </a:lnTo>
                  <a:lnTo>
                    <a:pt x="649" y="198"/>
                  </a:lnTo>
                  <a:lnTo>
                    <a:pt x="734" y="142"/>
                  </a:lnTo>
                  <a:lnTo>
                    <a:pt x="818" y="113"/>
                  </a:lnTo>
                  <a:lnTo>
                    <a:pt x="818" y="113"/>
                  </a:lnTo>
                  <a:lnTo>
                    <a:pt x="734" y="29"/>
                  </a:lnTo>
                  <a:lnTo>
                    <a:pt x="593" y="1"/>
                  </a:lnTo>
                  <a:lnTo>
                    <a:pt x="480" y="1"/>
                  </a:lnTo>
                  <a:lnTo>
                    <a:pt x="339" y="29"/>
                  </a:lnTo>
                  <a:lnTo>
                    <a:pt x="226" y="57"/>
                  </a:lnTo>
                  <a:lnTo>
                    <a:pt x="113" y="142"/>
                  </a:lnTo>
                  <a:lnTo>
                    <a:pt x="28" y="255"/>
                  </a:lnTo>
                  <a:lnTo>
                    <a:pt x="0" y="367"/>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16"/>
            <p:cNvSpPr/>
            <p:nvPr/>
          </p:nvSpPr>
          <p:spPr>
            <a:xfrm>
              <a:off x="6131025" y="3025375"/>
              <a:ext cx="2150" cy="3550"/>
            </a:xfrm>
            <a:custGeom>
              <a:avLst/>
              <a:gdLst/>
              <a:ahLst/>
              <a:cxnLst/>
              <a:rect l="l" t="t" r="r" b="b"/>
              <a:pathLst>
                <a:path w="86" h="142" extrusionOk="0">
                  <a:moveTo>
                    <a:pt x="57" y="1"/>
                  </a:moveTo>
                  <a:lnTo>
                    <a:pt x="57" y="1"/>
                  </a:lnTo>
                  <a:lnTo>
                    <a:pt x="1" y="142"/>
                  </a:lnTo>
                  <a:lnTo>
                    <a:pt x="1" y="142"/>
                  </a:lnTo>
                  <a:lnTo>
                    <a:pt x="57" y="114"/>
                  </a:lnTo>
                  <a:lnTo>
                    <a:pt x="86" y="85"/>
                  </a:lnTo>
                  <a:lnTo>
                    <a:pt x="86" y="57"/>
                  </a:lnTo>
                  <a:lnTo>
                    <a:pt x="57"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16"/>
            <p:cNvSpPr/>
            <p:nvPr/>
          </p:nvSpPr>
          <p:spPr>
            <a:xfrm>
              <a:off x="6131025" y="3025375"/>
              <a:ext cx="2150" cy="3550"/>
            </a:xfrm>
            <a:custGeom>
              <a:avLst/>
              <a:gdLst/>
              <a:ahLst/>
              <a:cxnLst/>
              <a:rect l="l" t="t" r="r" b="b"/>
              <a:pathLst>
                <a:path w="86" h="142" fill="none" extrusionOk="0">
                  <a:moveTo>
                    <a:pt x="57" y="1"/>
                  </a:moveTo>
                  <a:lnTo>
                    <a:pt x="57" y="1"/>
                  </a:lnTo>
                  <a:lnTo>
                    <a:pt x="1" y="142"/>
                  </a:lnTo>
                  <a:lnTo>
                    <a:pt x="1" y="142"/>
                  </a:lnTo>
                  <a:lnTo>
                    <a:pt x="57" y="114"/>
                  </a:lnTo>
                  <a:lnTo>
                    <a:pt x="86" y="85"/>
                  </a:lnTo>
                  <a:lnTo>
                    <a:pt x="86" y="57"/>
                  </a:lnTo>
                  <a:lnTo>
                    <a:pt x="57" y="1"/>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16"/>
            <p:cNvSpPr/>
            <p:nvPr/>
          </p:nvSpPr>
          <p:spPr>
            <a:xfrm>
              <a:off x="6135975" y="3040200"/>
              <a:ext cx="2150" cy="2125"/>
            </a:xfrm>
            <a:custGeom>
              <a:avLst/>
              <a:gdLst/>
              <a:ahLst/>
              <a:cxnLst/>
              <a:rect l="l" t="t" r="r" b="b"/>
              <a:pathLst>
                <a:path w="86" h="85" extrusionOk="0">
                  <a:moveTo>
                    <a:pt x="0" y="0"/>
                  </a:moveTo>
                  <a:lnTo>
                    <a:pt x="0" y="0"/>
                  </a:lnTo>
                  <a:lnTo>
                    <a:pt x="0" y="57"/>
                  </a:lnTo>
                  <a:lnTo>
                    <a:pt x="29" y="85"/>
                  </a:lnTo>
                  <a:lnTo>
                    <a:pt x="85" y="29"/>
                  </a:lnTo>
                  <a:lnTo>
                    <a:pt x="85" y="29"/>
                  </a:lnTo>
                  <a:lnTo>
                    <a:pt x="0"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16"/>
            <p:cNvSpPr/>
            <p:nvPr/>
          </p:nvSpPr>
          <p:spPr>
            <a:xfrm>
              <a:off x="6135975" y="3040200"/>
              <a:ext cx="2150" cy="2125"/>
            </a:xfrm>
            <a:custGeom>
              <a:avLst/>
              <a:gdLst/>
              <a:ahLst/>
              <a:cxnLst/>
              <a:rect l="l" t="t" r="r" b="b"/>
              <a:pathLst>
                <a:path w="86" h="85" fill="none" extrusionOk="0">
                  <a:moveTo>
                    <a:pt x="0" y="0"/>
                  </a:moveTo>
                  <a:lnTo>
                    <a:pt x="0" y="0"/>
                  </a:lnTo>
                  <a:lnTo>
                    <a:pt x="0" y="57"/>
                  </a:lnTo>
                  <a:lnTo>
                    <a:pt x="29" y="85"/>
                  </a:lnTo>
                  <a:lnTo>
                    <a:pt x="85" y="29"/>
                  </a:lnTo>
                  <a:lnTo>
                    <a:pt x="85" y="29"/>
                  </a:lnTo>
                  <a:lnTo>
                    <a:pt x="0" y="0"/>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16"/>
            <p:cNvSpPr/>
            <p:nvPr/>
          </p:nvSpPr>
          <p:spPr>
            <a:xfrm>
              <a:off x="6138800" y="3038775"/>
              <a:ext cx="6375" cy="2850"/>
            </a:xfrm>
            <a:custGeom>
              <a:avLst/>
              <a:gdLst/>
              <a:ahLst/>
              <a:cxnLst/>
              <a:rect l="l" t="t" r="r" b="b"/>
              <a:pathLst>
                <a:path w="255" h="114" extrusionOk="0">
                  <a:moveTo>
                    <a:pt x="0" y="1"/>
                  </a:moveTo>
                  <a:lnTo>
                    <a:pt x="0" y="1"/>
                  </a:lnTo>
                  <a:lnTo>
                    <a:pt x="0" y="57"/>
                  </a:lnTo>
                  <a:lnTo>
                    <a:pt x="29" y="86"/>
                  </a:lnTo>
                  <a:lnTo>
                    <a:pt x="113" y="114"/>
                  </a:lnTo>
                  <a:lnTo>
                    <a:pt x="198" y="114"/>
                  </a:lnTo>
                  <a:lnTo>
                    <a:pt x="226" y="86"/>
                  </a:lnTo>
                  <a:lnTo>
                    <a:pt x="254" y="29"/>
                  </a:lnTo>
                  <a:lnTo>
                    <a:pt x="254" y="29"/>
                  </a:lnTo>
                  <a:lnTo>
                    <a:pt x="113" y="29"/>
                  </a:lnTo>
                  <a:lnTo>
                    <a:pt x="0"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16"/>
            <p:cNvSpPr/>
            <p:nvPr/>
          </p:nvSpPr>
          <p:spPr>
            <a:xfrm>
              <a:off x="6138800" y="3038775"/>
              <a:ext cx="6375" cy="2850"/>
            </a:xfrm>
            <a:custGeom>
              <a:avLst/>
              <a:gdLst/>
              <a:ahLst/>
              <a:cxnLst/>
              <a:rect l="l" t="t" r="r" b="b"/>
              <a:pathLst>
                <a:path w="255" h="114" fill="none" extrusionOk="0">
                  <a:moveTo>
                    <a:pt x="0" y="1"/>
                  </a:moveTo>
                  <a:lnTo>
                    <a:pt x="0" y="1"/>
                  </a:lnTo>
                  <a:lnTo>
                    <a:pt x="0" y="57"/>
                  </a:lnTo>
                  <a:lnTo>
                    <a:pt x="29" y="86"/>
                  </a:lnTo>
                  <a:lnTo>
                    <a:pt x="113" y="114"/>
                  </a:lnTo>
                  <a:lnTo>
                    <a:pt x="198" y="114"/>
                  </a:lnTo>
                  <a:lnTo>
                    <a:pt x="226" y="86"/>
                  </a:lnTo>
                  <a:lnTo>
                    <a:pt x="254" y="29"/>
                  </a:lnTo>
                  <a:lnTo>
                    <a:pt x="254" y="29"/>
                  </a:lnTo>
                  <a:lnTo>
                    <a:pt x="113" y="29"/>
                  </a:lnTo>
                  <a:lnTo>
                    <a:pt x="0" y="1"/>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16"/>
            <p:cNvSpPr/>
            <p:nvPr/>
          </p:nvSpPr>
          <p:spPr>
            <a:xfrm>
              <a:off x="6145150" y="3041600"/>
              <a:ext cx="2125" cy="1450"/>
            </a:xfrm>
            <a:custGeom>
              <a:avLst/>
              <a:gdLst/>
              <a:ahLst/>
              <a:cxnLst/>
              <a:rect l="l" t="t" r="r" b="b"/>
              <a:pathLst>
                <a:path w="85" h="58" extrusionOk="0">
                  <a:moveTo>
                    <a:pt x="0" y="1"/>
                  </a:moveTo>
                  <a:lnTo>
                    <a:pt x="0" y="1"/>
                  </a:lnTo>
                  <a:lnTo>
                    <a:pt x="0" y="29"/>
                  </a:lnTo>
                  <a:lnTo>
                    <a:pt x="0" y="57"/>
                  </a:lnTo>
                  <a:lnTo>
                    <a:pt x="85" y="1"/>
                  </a:lnTo>
                  <a:lnTo>
                    <a:pt x="85" y="1"/>
                  </a:lnTo>
                  <a:lnTo>
                    <a:pt x="0"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16"/>
            <p:cNvSpPr/>
            <p:nvPr/>
          </p:nvSpPr>
          <p:spPr>
            <a:xfrm>
              <a:off x="6145150" y="3041600"/>
              <a:ext cx="2125" cy="1450"/>
            </a:xfrm>
            <a:custGeom>
              <a:avLst/>
              <a:gdLst/>
              <a:ahLst/>
              <a:cxnLst/>
              <a:rect l="l" t="t" r="r" b="b"/>
              <a:pathLst>
                <a:path w="85" h="58" fill="none" extrusionOk="0">
                  <a:moveTo>
                    <a:pt x="0" y="1"/>
                  </a:moveTo>
                  <a:lnTo>
                    <a:pt x="0" y="1"/>
                  </a:lnTo>
                  <a:lnTo>
                    <a:pt x="0" y="29"/>
                  </a:lnTo>
                  <a:lnTo>
                    <a:pt x="0" y="57"/>
                  </a:lnTo>
                  <a:lnTo>
                    <a:pt x="85" y="1"/>
                  </a:lnTo>
                  <a:lnTo>
                    <a:pt x="85" y="1"/>
                  </a:lnTo>
                  <a:lnTo>
                    <a:pt x="0" y="1"/>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16"/>
            <p:cNvSpPr/>
            <p:nvPr/>
          </p:nvSpPr>
          <p:spPr>
            <a:xfrm>
              <a:off x="6155725" y="3015500"/>
              <a:ext cx="1450" cy="2150"/>
            </a:xfrm>
            <a:custGeom>
              <a:avLst/>
              <a:gdLst/>
              <a:ahLst/>
              <a:cxnLst/>
              <a:rect l="l" t="t" r="r" b="b"/>
              <a:pathLst>
                <a:path w="58" h="86" extrusionOk="0">
                  <a:moveTo>
                    <a:pt x="57" y="1"/>
                  </a:moveTo>
                  <a:lnTo>
                    <a:pt x="57" y="1"/>
                  </a:lnTo>
                  <a:lnTo>
                    <a:pt x="1" y="85"/>
                  </a:lnTo>
                  <a:lnTo>
                    <a:pt x="1" y="85"/>
                  </a:lnTo>
                  <a:lnTo>
                    <a:pt x="29" y="85"/>
                  </a:lnTo>
                  <a:lnTo>
                    <a:pt x="57" y="85"/>
                  </a:lnTo>
                  <a:lnTo>
                    <a:pt x="57" y="57"/>
                  </a:lnTo>
                  <a:lnTo>
                    <a:pt x="57"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16"/>
            <p:cNvSpPr/>
            <p:nvPr/>
          </p:nvSpPr>
          <p:spPr>
            <a:xfrm>
              <a:off x="6155725" y="3015500"/>
              <a:ext cx="1450" cy="2150"/>
            </a:xfrm>
            <a:custGeom>
              <a:avLst/>
              <a:gdLst/>
              <a:ahLst/>
              <a:cxnLst/>
              <a:rect l="l" t="t" r="r" b="b"/>
              <a:pathLst>
                <a:path w="58" h="86" fill="none" extrusionOk="0">
                  <a:moveTo>
                    <a:pt x="57" y="1"/>
                  </a:moveTo>
                  <a:lnTo>
                    <a:pt x="57" y="1"/>
                  </a:lnTo>
                  <a:lnTo>
                    <a:pt x="1" y="85"/>
                  </a:lnTo>
                  <a:lnTo>
                    <a:pt x="1" y="85"/>
                  </a:lnTo>
                  <a:lnTo>
                    <a:pt x="29" y="85"/>
                  </a:lnTo>
                  <a:lnTo>
                    <a:pt x="57" y="85"/>
                  </a:lnTo>
                  <a:lnTo>
                    <a:pt x="57" y="57"/>
                  </a:lnTo>
                  <a:lnTo>
                    <a:pt x="57" y="1"/>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16"/>
            <p:cNvSpPr/>
            <p:nvPr/>
          </p:nvSpPr>
          <p:spPr>
            <a:xfrm>
              <a:off x="6159950" y="3040900"/>
              <a:ext cx="2850" cy="1425"/>
            </a:xfrm>
            <a:custGeom>
              <a:avLst/>
              <a:gdLst/>
              <a:ahLst/>
              <a:cxnLst/>
              <a:rect l="l" t="t" r="r" b="b"/>
              <a:pathLst>
                <a:path w="114" h="57" extrusionOk="0">
                  <a:moveTo>
                    <a:pt x="1" y="1"/>
                  </a:moveTo>
                  <a:lnTo>
                    <a:pt x="1" y="1"/>
                  </a:lnTo>
                  <a:lnTo>
                    <a:pt x="114" y="57"/>
                  </a:lnTo>
                  <a:lnTo>
                    <a:pt x="114" y="57"/>
                  </a:lnTo>
                  <a:lnTo>
                    <a:pt x="86" y="1"/>
                  </a:lnTo>
                  <a:lnTo>
                    <a:pt x="1"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16"/>
            <p:cNvSpPr/>
            <p:nvPr/>
          </p:nvSpPr>
          <p:spPr>
            <a:xfrm>
              <a:off x="6159950" y="3040900"/>
              <a:ext cx="2850" cy="1425"/>
            </a:xfrm>
            <a:custGeom>
              <a:avLst/>
              <a:gdLst/>
              <a:ahLst/>
              <a:cxnLst/>
              <a:rect l="l" t="t" r="r" b="b"/>
              <a:pathLst>
                <a:path w="114" h="57" fill="none" extrusionOk="0">
                  <a:moveTo>
                    <a:pt x="1" y="1"/>
                  </a:moveTo>
                  <a:lnTo>
                    <a:pt x="1" y="1"/>
                  </a:lnTo>
                  <a:lnTo>
                    <a:pt x="114" y="57"/>
                  </a:lnTo>
                  <a:lnTo>
                    <a:pt x="114" y="57"/>
                  </a:lnTo>
                  <a:lnTo>
                    <a:pt x="86" y="1"/>
                  </a:lnTo>
                  <a:lnTo>
                    <a:pt x="1" y="1"/>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16"/>
            <p:cNvSpPr/>
            <p:nvPr/>
          </p:nvSpPr>
          <p:spPr>
            <a:xfrm>
              <a:off x="6174775" y="3032425"/>
              <a:ext cx="4250" cy="4275"/>
            </a:xfrm>
            <a:custGeom>
              <a:avLst/>
              <a:gdLst/>
              <a:ahLst/>
              <a:cxnLst/>
              <a:rect l="l" t="t" r="r" b="b"/>
              <a:pathLst>
                <a:path w="170" h="171" extrusionOk="0">
                  <a:moveTo>
                    <a:pt x="29" y="1"/>
                  </a:moveTo>
                  <a:lnTo>
                    <a:pt x="29" y="1"/>
                  </a:lnTo>
                  <a:lnTo>
                    <a:pt x="1" y="29"/>
                  </a:lnTo>
                  <a:lnTo>
                    <a:pt x="1" y="86"/>
                  </a:lnTo>
                  <a:lnTo>
                    <a:pt x="1" y="114"/>
                  </a:lnTo>
                  <a:lnTo>
                    <a:pt x="29" y="142"/>
                  </a:lnTo>
                  <a:lnTo>
                    <a:pt x="142" y="170"/>
                  </a:lnTo>
                  <a:lnTo>
                    <a:pt x="142" y="170"/>
                  </a:lnTo>
                  <a:lnTo>
                    <a:pt x="170" y="142"/>
                  </a:lnTo>
                  <a:lnTo>
                    <a:pt x="170" y="57"/>
                  </a:lnTo>
                  <a:lnTo>
                    <a:pt x="170" y="29"/>
                  </a:lnTo>
                  <a:lnTo>
                    <a:pt x="142" y="1"/>
                  </a:lnTo>
                  <a:lnTo>
                    <a:pt x="113" y="1"/>
                  </a:lnTo>
                  <a:lnTo>
                    <a:pt x="29"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16"/>
            <p:cNvSpPr/>
            <p:nvPr/>
          </p:nvSpPr>
          <p:spPr>
            <a:xfrm>
              <a:off x="6174775" y="3032425"/>
              <a:ext cx="4250" cy="4275"/>
            </a:xfrm>
            <a:custGeom>
              <a:avLst/>
              <a:gdLst/>
              <a:ahLst/>
              <a:cxnLst/>
              <a:rect l="l" t="t" r="r" b="b"/>
              <a:pathLst>
                <a:path w="170" h="171" fill="none" extrusionOk="0">
                  <a:moveTo>
                    <a:pt x="29" y="1"/>
                  </a:moveTo>
                  <a:lnTo>
                    <a:pt x="29" y="1"/>
                  </a:lnTo>
                  <a:lnTo>
                    <a:pt x="1" y="29"/>
                  </a:lnTo>
                  <a:lnTo>
                    <a:pt x="1" y="86"/>
                  </a:lnTo>
                  <a:lnTo>
                    <a:pt x="1" y="114"/>
                  </a:lnTo>
                  <a:lnTo>
                    <a:pt x="29" y="142"/>
                  </a:lnTo>
                  <a:lnTo>
                    <a:pt x="142" y="170"/>
                  </a:lnTo>
                  <a:lnTo>
                    <a:pt x="142" y="170"/>
                  </a:lnTo>
                  <a:lnTo>
                    <a:pt x="170" y="142"/>
                  </a:lnTo>
                  <a:lnTo>
                    <a:pt x="170" y="57"/>
                  </a:lnTo>
                  <a:lnTo>
                    <a:pt x="170" y="29"/>
                  </a:lnTo>
                  <a:lnTo>
                    <a:pt x="142" y="1"/>
                  </a:lnTo>
                  <a:lnTo>
                    <a:pt x="113" y="1"/>
                  </a:lnTo>
                  <a:lnTo>
                    <a:pt x="29" y="1"/>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16"/>
            <p:cNvSpPr/>
            <p:nvPr/>
          </p:nvSpPr>
          <p:spPr>
            <a:xfrm>
              <a:off x="6197350" y="3039500"/>
              <a:ext cx="8500" cy="4950"/>
            </a:xfrm>
            <a:custGeom>
              <a:avLst/>
              <a:gdLst/>
              <a:ahLst/>
              <a:cxnLst/>
              <a:rect l="l" t="t" r="r" b="b"/>
              <a:pathLst>
                <a:path w="340" h="198" extrusionOk="0">
                  <a:moveTo>
                    <a:pt x="1" y="198"/>
                  </a:moveTo>
                  <a:lnTo>
                    <a:pt x="1" y="198"/>
                  </a:lnTo>
                  <a:lnTo>
                    <a:pt x="170" y="113"/>
                  </a:lnTo>
                  <a:lnTo>
                    <a:pt x="339" y="0"/>
                  </a:lnTo>
                  <a:lnTo>
                    <a:pt x="339" y="0"/>
                  </a:lnTo>
                  <a:lnTo>
                    <a:pt x="142" y="57"/>
                  </a:lnTo>
                  <a:lnTo>
                    <a:pt x="57" y="113"/>
                  </a:lnTo>
                  <a:lnTo>
                    <a:pt x="1" y="198"/>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16"/>
            <p:cNvSpPr/>
            <p:nvPr/>
          </p:nvSpPr>
          <p:spPr>
            <a:xfrm>
              <a:off x="6197350" y="3039500"/>
              <a:ext cx="8500" cy="4950"/>
            </a:xfrm>
            <a:custGeom>
              <a:avLst/>
              <a:gdLst/>
              <a:ahLst/>
              <a:cxnLst/>
              <a:rect l="l" t="t" r="r" b="b"/>
              <a:pathLst>
                <a:path w="340" h="198" fill="none" extrusionOk="0">
                  <a:moveTo>
                    <a:pt x="1" y="198"/>
                  </a:moveTo>
                  <a:lnTo>
                    <a:pt x="1" y="198"/>
                  </a:lnTo>
                  <a:lnTo>
                    <a:pt x="170" y="113"/>
                  </a:lnTo>
                  <a:lnTo>
                    <a:pt x="339" y="0"/>
                  </a:lnTo>
                  <a:lnTo>
                    <a:pt x="339" y="0"/>
                  </a:lnTo>
                  <a:lnTo>
                    <a:pt x="142" y="57"/>
                  </a:lnTo>
                  <a:lnTo>
                    <a:pt x="57" y="113"/>
                  </a:lnTo>
                  <a:lnTo>
                    <a:pt x="1" y="198"/>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16"/>
            <p:cNvSpPr/>
            <p:nvPr/>
          </p:nvSpPr>
          <p:spPr>
            <a:xfrm>
              <a:off x="6200875" y="3025375"/>
              <a:ext cx="1450" cy="725"/>
            </a:xfrm>
            <a:custGeom>
              <a:avLst/>
              <a:gdLst/>
              <a:ahLst/>
              <a:cxnLst/>
              <a:rect l="l" t="t" r="r" b="b"/>
              <a:pathLst>
                <a:path w="58" h="29" extrusionOk="0">
                  <a:moveTo>
                    <a:pt x="1" y="1"/>
                  </a:moveTo>
                  <a:lnTo>
                    <a:pt x="1" y="1"/>
                  </a:lnTo>
                  <a:lnTo>
                    <a:pt x="1" y="29"/>
                  </a:lnTo>
                  <a:lnTo>
                    <a:pt x="1" y="29"/>
                  </a:lnTo>
                  <a:lnTo>
                    <a:pt x="57" y="29"/>
                  </a:lnTo>
                  <a:lnTo>
                    <a:pt x="57" y="29"/>
                  </a:lnTo>
                  <a:lnTo>
                    <a:pt x="1"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16"/>
            <p:cNvSpPr/>
            <p:nvPr/>
          </p:nvSpPr>
          <p:spPr>
            <a:xfrm>
              <a:off x="6200875" y="3025375"/>
              <a:ext cx="1450" cy="725"/>
            </a:xfrm>
            <a:custGeom>
              <a:avLst/>
              <a:gdLst/>
              <a:ahLst/>
              <a:cxnLst/>
              <a:rect l="l" t="t" r="r" b="b"/>
              <a:pathLst>
                <a:path w="58" h="29" fill="none" extrusionOk="0">
                  <a:moveTo>
                    <a:pt x="1" y="1"/>
                  </a:moveTo>
                  <a:lnTo>
                    <a:pt x="1" y="1"/>
                  </a:lnTo>
                  <a:lnTo>
                    <a:pt x="1" y="29"/>
                  </a:lnTo>
                  <a:lnTo>
                    <a:pt x="1" y="29"/>
                  </a:lnTo>
                  <a:lnTo>
                    <a:pt x="57" y="29"/>
                  </a:lnTo>
                  <a:lnTo>
                    <a:pt x="57" y="29"/>
                  </a:lnTo>
                  <a:lnTo>
                    <a:pt x="1" y="1"/>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16"/>
            <p:cNvSpPr/>
            <p:nvPr/>
          </p:nvSpPr>
          <p:spPr>
            <a:xfrm>
              <a:off x="6203700" y="3023275"/>
              <a:ext cx="2150" cy="2125"/>
            </a:xfrm>
            <a:custGeom>
              <a:avLst/>
              <a:gdLst/>
              <a:ahLst/>
              <a:cxnLst/>
              <a:rect l="l" t="t" r="r" b="b"/>
              <a:pathLst>
                <a:path w="86" h="85" extrusionOk="0">
                  <a:moveTo>
                    <a:pt x="29" y="0"/>
                  </a:moveTo>
                  <a:lnTo>
                    <a:pt x="29" y="0"/>
                  </a:lnTo>
                  <a:lnTo>
                    <a:pt x="1" y="85"/>
                  </a:lnTo>
                  <a:lnTo>
                    <a:pt x="29" y="85"/>
                  </a:lnTo>
                  <a:lnTo>
                    <a:pt x="57" y="56"/>
                  </a:lnTo>
                  <a:lnTo>
                    <a:pt x="85" y="0"/>
                  </a:lnTo>
                  <a:lnTo>
                    <a:pt x="85" y="0"/>
                  </a:lnTo>
                  <a:lnTo>
                    <a:pt x="29"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16"/>
            <p:cNvSpPr/>
            <p:nvPr/>
          </p:nvSpPr>
          <p:spPr>
            <a:xfrm>
              <a:off x="6203700" y="3023275"/>
              <a:ext cx="2150" cy="2125"/>
            </a:xfrm>
            <a:custGeom>
              <a:avLst/>
              <a:gdLst/>
              <a:ahLst/>
              <a:cxnLst/>
              <a:rect l="l" t="t" r="r" b="b"/>
              <a:pathLst>
                <a:path w="86" h="85" fill="none" extrusionOk="0">
                  <a:moveTo>
                    <a:pt x="29" y="0"/>
                  </a:moveTo>
                  <a:lnTo>
                    <a:pt x="29" y="0"/>
                  </a:lnTo>
                  <a:lnTo>
                    <a:pt x="1" y="85"/>
                  </a:lnTo>
                  <a:lnTo>
                    <a:pt x="29" y="85"/>
                  </a:lnTo>
                  <a:lnTo>
                    <a:pt x="57" y="56"/>
                  </a:lnTo>
                  <a:lnTo>
                    <a:pt x="85" y="0"/>
                  </a:lnTo>
                  <a:lnTo>
                    <a:pt x="85" y="0"/>
                  </a:lnTo>
                  <a:lnTo>
                    <a:pt x="29" y="0"/>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16"/>
            <p:cNvSpPr/>
            <p:nvPr/>
          </p:nvSpPr>
          <p:spPr>
            <a:xfrm>
              <a:off x="6205100" y="3016925"/>
              <a:ext cx="12025" cy="19050"/>
            </a:xfrm>
            <a:custGeom>
              <a:avLst/>
              <a:gdLst/>
              <a:ahLst/>
              <a:cxnLst/>
              <a:rect l="l" t="t" r="r" b="b"/>
              <a:pathLst>
                <a:path w="481" h="762" extrusionOk="0">
                  <a:moveTo>
                    <a:pt x="453" y="0"/>
                  </a:moveTo>
                  <a:lnTo>
                    <a:pt x="453" y="0"/>
                  </a:lnTo>
                  <a:lnTo>
                    <a:pt x="396" y="28"/>
                  </a:lnTo>
                  <a:lnTo>
                    <a:pt x="340" y="57"/>
                  </a:lnTo>
                  <a:lnTo>
                    <a:pt x="199" y="226"/>
                  </a:lnTo>
                  <a:lnTo>
                    <a:pt x="142" y="310"/>
                  </a:lnTo>
                  <a:lnTo>
                    <a:pt x="86" y="395"/>
                  </a:lnTo>
                  <a:lnTo>
                    <a:pt x="86" y="480"/>
                  </a:lnTo>
                  <a:lnTo>
                    <a:pt x="114" y="536"/>
                  </a:lnTo>
                  <a:lnTo>
                    <a:pt x="114" y="536"/>
                  </a:lnTo>
                  <a:lnTo>
                    <a:pt x="86" y="536"/>
                  </a:lnTo>
                  <a:lnTo>
                    <a:pt x="29" y="564"/>
                  </a:lnTo>
                  <a:lnTo>
                    <a:pt x="1" y="649"/>
                  </a:lnTo>
                  <a:lnTo>
                    <a:pt x="1" y="706"/>
                  </a:lnTo>
                  <a:lnTo>
                    <a:pt x="29" y="734"/>
                  </a:lnTo>
                  <a:lnTo>
                    <a:pt x="86" y="762"/>
                  </a:lnTo>
                  <a:lnTo>
                    <a:pt x="170" y="734"/>
                  </a:lnTo>
                  <a:lnTo>
                    <a:pt x="170" y="734"/>
                  </a:lnTo>
                  <a:lnTo>
                    <a:pt x="227" y="706"/>
                  </a:lnTo>
                  <a:lnTo>
                    <a:pt x="311" y="621"/>
                  </a:lnTo>
                  <a:lnTo>
                    <a:pt x="424" y="395"/>
                  </a:lnTo>
                  <a:lnTo>
                    <a:pt x="481" y="141"/>
                  </a:lnTo>
                  <a:lnTo>
                    <a:pt x="481" y="57"/>
                  </a:lnTo>
                  <a:lnTo>
                    <a:pt x="453"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16"/>
            <p:cNvSpPr/>
            <p:nvPr/>
          </p:nvSpPr>
          <p:spPr>
            <a:xfrm>
              <a:off x="6205100" y="3016925"/>
              <a:ext cx="12025" cy="19050"/>
            </a:xfrm>
            <a:custGeom>
              <a:avLst/>
              <a:gdLst/>
              <a:ahLst/>
              <a:cxnLst/>
              <a:rect l="l" t="t" r="r" b="b"/>
              <a:pathLst>
                <a:path w="481" h="762" fill="none" extrusionOk="0">
                  <a:moveTo>
                    <a:pt x="453" y="0"/>
                  </a:moveTo>
                  <a:lnTo>
                    <a:pt x="453" y="0"/>
                  </a:lnTo>
                  <a:lnTo>
                    <a:pt x="396" y="28"/>
                  </a:lnTo>
                  <a:lnTo>
                    <a:pt x="340" y="57"/>
                  </a:lnTo>
                  <a:lnTo>
                    <a:pt x="199" y="226"/>
                  </a:lnTo>
                  <a:lnTo>
                    <a:pt x="142" y="310"/>
                  </a:lnTo>
                  <a:lnTo>
                    <a:pt x="86" y="395"/>
                  </a:lnTo>
                  <a:lnTo>
                    <a:pt x="86" y="480"/>
                  </a:lnTo>
                  <a:lnTo>
                    <a:pt x="114" y="536"/>
                  </a:lnTo>
                  <a:lnTo>
                    <a:pt x="114" y="536"/>
                  </a:lnTo>
                  <a:lnTo>
                    <a:pt x="86" y="536"/>
                  </a:lnTo>
                  <a:lnTo>
                    <a:pt x="29" y="564"/>
                  </a:lnTo>
                  <a:lnTo>
                    <a:pt x="1" y="649"/>
                  </a:lnTo>
                  <a:lnTo>
                    <a:pt x="1" y="706"/>
                  </a:lnTo>
                  <a:lnTo>
                    <a:pt x="29" y="734"/>
                  </a:lnTo>
                  <a:lnTo>
                    <a:pt x="86" y="762"/>
                  </a:lnTo>
                  <a:lnTo>
                    <a:pt x="170" y="734"/>
                  </a:lnTo>
                  <a:lnTo>
                    <a:pt x="170" y="734"/>
                  </a:lnTo>
                  <a:lnTo>
                    <a:pt x="227" y="706"/>
                  </a:lnTo>
                  <a:lnTo>
                    <a:pt x="311" y="621"/>
                  </a:lnTo>
                  <a:lnTo>
                    <a:pt x="424" y="395"/>
                  </a:lnTo>
                  <a:lnTo>
                    <a:pt x="481" y="141"/>
                  </a:lnTo>
                  <a:lnTo>
                    <a:pt x="481" y="57"/>
                  </a:lnTo>
                  <a:lnTo>
                    <a:pt x="453" y="0"/>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16"/>
            <p:cNvSpPr/>
            <p:nvPr/>
          </p:nvSpPr>
          <p:spPr>
            <a:xfrm>
              <a:off x="6218525" y="3016925"/>
              <a:ext cx="4950" cy="2825"/>
            </a:xfrm>
            <a:custGeom>
              <a:avLst/>
              <a:gdLst/>
              <a:ahLst/>
              <a:cxnLst/>
              <a:rect l="l" t="t" r="r" b="b"/>
              <a:pathLst>
                <a:path w="198" h="113" extrusionOk="0">
                  <a:moveTo>
                    <a:pt x="0" y="0"/>
                  </a:moveTo>
                  <a:lnTo>
                    <a:pt x="0" y="0"/>
                  </a:lnTo>
                  <a:lnTo>
                    <a:pt x="198" y="113"/>
                  </a:lnTo>
                  <a:lnTo>
                    <a:pt x="198" y="113"/>
                  </a:lnTo>
                  <a:lnTo>
                    <a:pt x="169" y="57"/>
                  </a:lnTo>
                  <a:lnTo>
                    <a:pt x="113" y="0"/>
                  </a:lnTo>
                  <a:lnTo>
                    <a:pt x="85" y="0"/>
                  </a:lnTo>
                  <a:lnTo>
                    <a:pt x="0"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16"/>
            <p:cNvSpPr/>
            <p:nvPr/>
          </p:nvSpPr>
          <p:spPr>
            <a:xfrm>
              <a:off x="6218525" y="3016925"/>
              <a:ext cx="4950" cy="2825"/>
            </a:xfrm>
            <a:custGeom>
              <a:avLst/>
              <a:gdLst/>
              <a:ahLst/>
              <a:cxnLst/>
              <a:rect l="l" t="t" r="r" b="b"/>
              <a:pathLst>
                <a:path w="198" h="113" fill="none" extrusionOk="0">
                  <a:moveTo>
                    <a:pt x="0" y="0"/>
                  </a:moveTo>
                  <a:lnTo>
                    <a:pt x="0" y="0"/>
                  </a:lnTo>
                  <a:lnTo>
                    <a:pt x="198" y="113"/>
                  </a:lnTo>
                  <a:lnTo>
                    <a:pt x="198" y="113"/>
                  </a:lnTo>
                  <a:lnTo>
                    <a:pt x="169" y="57"/>
                  </a:lnTo>
                  <a:lnTo>
                    <a:pt x="113" y="0"/>
                  </a:lnTo>
                  <a:lnTo>
                    <a:pt x="85" y="0"/>
                  </a:lnTo>
                  <a:lnTo>
                    <a:pt x="0" y="0"/>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16"/>
            <p:cNvSpPr/>
            <p:nvPr/>
          </p:nvSpPr>
          <p:spPr>
            <a:xfrm>
              <a:off x="6238275" y="2983750"/>
              <a:ext cx="2850" cy="6375"/>
            </a:xfrm>
            <a:custGeom>
              <a:avLst/>
              <a:gdLst/>
              <a:ahLst/>
              <a:cxnLst/>
              <a:rect l="l" t="t" r="r" b="b"/>
              <a:pathLst>
                <a:path w="114" h="255" extrusionOk="0">
                  <a:moveTo>
                    <a:pt x="85" y="29"/>
                  </a:moveTo>
                  <a:lnTo>
                    <a:pt x="85" y="29"/>
                  </a:lnTo>
                  <a:lnTo>
                    <a:pt x="0" y="1"/>
                  </a:lnTo>
                  <a:lnTo>
                    <a:pt x="0" y="1"/>
                  </a:lnTo>
                  <a:lnTo>
                    <a:pt x="0" y="57"/>
                  </a:lnTo>
                  <a:lnTo>
                    <a:pt x="0" y="142"/>
                  </a:lnTo>
                  <a:lnTo>
                    <a:pt x="29" y="198"/>
                  </a:lnTo>
                  <a:lnTo>
                    <a:pt x="57" y="255"/>
                  </a:lnTo>
                  <a:lnTo>
                    <a:pt x="57" y="255"/>
                  </a:lnTo>
                  <a:lnTo>
                    <a:pt x="85" y="255"/>
                  </a:lnTo>
                  <a:lnTo>
                    <a:pt x="113" y="227"/>
                  </a:lnTo>
                  <a:lnTo>
                    <a:pt x="113" y="170"/>
                  </a:lnTo>
                  <a:lnTo>
                    <a:pt x="85" y="29"/>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16"/>
            <p:cNvSpPr/>
            <p:nvPr/>
          </p:nvSpPr>
          <p:spPr>
            <a:xfrm>
              <a:off x="6238275" y="2983750"/>
              <a:ext cx="2850" cy="6375"/>
            </a:xfrm>
            <a:custGeom>
              <a:avLst/>
              <a:gdLst/>
              <a:ahLst/>
              <a:cxnLst/>
              <a:rect l="l" t="t" r="r" b="b"/>
              <a:pathLst>
                <a:path w="114" h="255" fill="none" extrusionOk="0">
                  <a:moveTo>
                    <a:pt x="85" y="29"/>
                  </a:moveTo>
                  <a:lnTo>
                    <a:pt x="85" y="29"/>
                  </a:lnTo>
                  <a:lnTo>
                    <a:pt x="0" y="1"/>
                  </a:lnTo>
                  <a:lnTo>
                    <a:pt x="0" y="1"/>
                  </a:lnTo>
                  <a:lnTo>
                    <a:pt x="0" y="57"/>
                  </a:lnTo>
                  <a:lnTo>
                    <a:pt x="0" y="142"/>
                  </a:lnTo>
                  <a:lnTo>
                    <a:pt x="29" y="198"/>
                  </a:lnTo>
                  <a:lnTo>
                    <a:pt x="57" y="255"/>
                  </a:lnTo>
                  <a:lnTo>
                    <a:pt x="57" y="255"/>
                  </a:lnTo>
                  <a:lnTo>
                    <a:pt x="85" y="255"/>
                  </a:lnTo>
                  <a:lnTo>
                    <a:pt x="113" y="227"/>
                  </a:lnTo>
                  <a:lnTo>
                    <a:pt x="113" y="170"/>
                  </a:lnTo>
                  <a:lnTo>
                    <a:pt x="85" y="29"/>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16"/>
            <p:cNvSpPr/>
            <p:nvPr/>
          </p:nvSpPr>
          <p:spPr>
            <a:xfrm>
              <a:off x="6240375" y="2982350"/>
              <a:ext cx="1450" cy="1425"/>
            </a:xfrm>
            <a:custGeom>
              <a:avLst/>
              <a:gdLst/>
              <a:ahLst/>
              <a:cxnLst/>
              <a:rect l="l" t="t" r="r" b="b"/>
              <a:pathLst>
                <a:path w="58" h="57" extrusionOk="0">
                  <a:moveTo>
                    <a:pt x="57" y="0"/>
                  </a:moveTo>
                  <a:lnTo>
                    <a:pt x="57" y="0"/>
                  </a:lnTo>
                  <a:lnTo>
                    <a:pt x="29" y="0"/>
                  </a:lnTo>
                  <a:lnTo>
                    <a:pt x="1" y="57"/>
                  </a:lnTo>
                  <a:lnTo>
                    <a:pt x="29" y="57"/>
                  </a:lnTo>
                  <a:lnTo>
                    <a:pt x="57"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16"/>
            <p:cNvSpPr/>
            <p:nvPr/>
          </p:nvSpPr>
          <p:spPr>
            <a:xfrm>
              <a:off x="6240375" y="2982350"/>
              <a:ext cx="1450" cy="1425"/>
            </a:xfrm>
            <a:custGeom>
              <a:avLst/>
              <a:gdLst/>
              <a:ahLst/>
              <a:cxnLst/>
              <a:rect l="l" t="t" r="r" b="b"/>
              <a:pathLst>
                <a:path w="58" h="57" fill="none" extrusionOk="0">
                  <a:moveTo>
                    <a:pt x="57" y="0"/>
                  </a:moveTo>
                  <a:lnTo>
                    <a:pt x="57" y="0"/>
                  </a:lnTo>
                  <a:lnTo>
                    <a:pt x="29" y="0"/>
                  </a:lnTo>
                  <a:lnTo>
                    <a:pt x="1" y="57"/>
                  </a:lnTo>
                  <a:lnTo>
                    <a:pt x="29" y="57"/>
                  </a:lnTo>
                  <a:lnTo>
                    <a:pt x="57" y="0"/>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16"/>
            <p:cNvSpPr/>
            <p:nvPr/>
          </p:nvSpPr>
          <p:spPr>
            <a:xfrm>
              <a:off x="6241800" y="2976700"/>
              <a:ext cx="7775" cy="14850"/>
            </a:xfrm>
            <a:custGeom>
              <a:avLst/>
              <a:gdLst/>
              <a:ahLst/>
              <a:cxnLst/>
              <a:rect l="l" t="t" r="r" b="b"/>
              <a:pathLst>
                <a:path w="311" h="594" extrusionOk="0">
                  <a:moveTo>
                    <a:pt x="0" y="593"/>
                  </a:moveTo>
                  <a:lnTo>
                    <a:pt x="0" y="593"/>
                  </a:lnTo>
                  <a:lnTo>
                    <a:pt x="113" y="480"/>
                  </a:lnTo>
                  <a:lnTo>
                    <a:pt x="198" y="311"/>
                  </a:lnTo>
                  <a:lnTo>
                    <a:pt x="311" y="1"/>
                  </a:lnTo>
                  <a:lnTo>
                    <a:pt x="311" y="1"/>
                  </a:lnTo>
                  <a:lnTo>
                    <a:pt x="254" y="29"/>
                  </a:lnTo>
                  <a:lnTo>
                    <a:pt x="198" y="85"/>
                  </a:lnTo>
                  <a:lnTo>
                    <a:pt x="113" y="283"/>
                  </a:lnTo>
                  <a:lnTo>
                    <a:pt x="0" y="593"/>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16"/>
            <p:cNvSpPr/>
            <p:nvPr/>
          </p:nvSpPr>
          <p:spPr>
            <a:xfrm>
              <a:off x="6241800" y="2976700"/>
              <a:ext cx="7775" cy="14850"/>
            </a:xfrm>
            <a:custGeom>
              <a:avLst/>
              <a:gdLst/>
              <a:ahLst/>
              <a:cxnLst/>
              <a:rect l="l" t="t" r="r" b="b"/>
              <a:pathLst>
                <a:path w="311" h="594" fill="none" extrusionOk="0">
                  <a:moveTo>
                    <a:pt x="0" y="593"/>
                  </a:moveTo>
                  <a:lnTo>
                    <a:pt x="0" y="593"/>
                  </a:lnTo>
                  <a:lnTo>
                    <a:pt x="113" y="480"/>
                  </a:lnTo>
                  <a:lnTo>
                    <a:pt x="198" y="311"/>
                  </a:lnTo>
                  <a:lnTo>
                    <a:pt x="311" y="1"/>
                  </a:lnTo>
                  <a:lnTo>
                    <a:pt x="311" y="1"/>
                  </a:lnTo>
                  <a:lnTo>
                    <a:pt x="254" y="29"/>
                  </a:lnTo>
                  <a:lnTo>
                    <a:pt x="198" y="85"/>
                  </a:lnTo>
                  <a:lnTo>
                    <a:pt x="113" y="283"/>
                  </a:lnTo>
                  <a:lnTo>
                    <a:pt x="0" y="593"/>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16"/>
            <p:cNvSpPr/>
            <p:nvPr/>
          </p:nvSpPr>
          <p:spPr>
            <a:xfrm>
              <a:off x="6265075" y="2995750"/>
              <a:ext cx="6375" cy="16250"/>
            </a:xfrm>
            <a:custGeom>
              <a:avLst/>
              <a:gdLst/>
              <a:ahLst/>
              <a:cxnLst/>
              <a:rect l="l" t="t" r="r" b="b"/>
              <a:pathLst>
                <a:path w="255" h="650" extrusionOk="0">
                  <a:moveTo>
                    <a:pt x="85" y="0"/>
                  </a:moveTo>
                  <a:lnTo>
                    <a:pt x="85" y="0"/>
                  </a:lnTo>
                  <a:lnTo>
                    <a:pt x="57" y="57"/>
                  </a:lnTo>
                  <a:lnTo>
                    <a:pt x="57" y="142"/>
                  </a:lnTo>
                  <a:lnTo>
                    <a:pt x="85" y="226"/>
                  </a:lnTo>
                  <a:lnTo>
                    <a:pt x="114" y="283"/>
                  </a:lnTo>
                  <a:lnTo>
                    <a:pt x="114" y="283"/>
                  </a:lnTo>
                  <a:lnTo>
                    <a:pt x="57" y="311"/>
                  </a:lnTo>
                  <a:lnTo>
                    <a:pt x="1" y="367"/>
                  </a:lnTo>
                  <a:lnTo>
                    <a:pt x="1" y="367"/>
                  </a:lnTo>
                  <a:lnTo>
                    <a:pt x="1" y="424"/>
                  </a:lnTo>
                  <a:lnTo>
                    <a:pt x="1" y="480"/>
                  </a:lnTo>
                  <a:lnTo>
                    <a:pt x="1" y="565"/>
                  </a:lnTo>
                  <a:lnTo>
                    <a:pt x="57" y="621"/>
                  </a:lnTo>
                  <a:lnTo>
                    <a:pt x="57" y="621"/>
                  </a:lnTo>
                  <a:lnTo>
                    <a:pt x="142" y="650"/>
                  </a:lnTo>
                  <a:lnTo>
                    <a:pt x="198" y="621"/>
                  </a:lnTo>
                  <a:lnTo>
                    <a:pt x="255" y="537"/>
                  </a:lnTo>
                  <a:lnTo>
                    <a:pt x="255" y="452"/>
                  </a:lnTo>
                  <a:lnTo>
                    <a:pt x="255" y="311"/>
                  </a:lnTo>
                  <a:lnTo>
                    <a:pt x="198" y="198"/>
                  </a:lnTo>
                  <a:lnTo>
                    <a:pt x="142" y="85"/>
                  </a:lnTo>
                  <a:lnTo>
                    <a:pt x="85"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16"/>
            <p:cNvSpPr/>
            <p:nvPr/>
          </p:nvSpPr>
          <p:spPr>
            <a:xfrm>
              <a:off x="6265075" y="2995750"/>
              <a:ext cx="6375" cy="16250"/>
            </a:xfrm>
            <a:custGeom>
              <a:avLst/>
              <a:gdLst/>
              <a:ahLst/>
              <a:cxnLst/>
              <a:rect l="l" t="t" r="r" b="b"/>
              <a:pathLst>
                <a:path w="255" h="650" fill="none" extrusionOk="0">
                  <a:moveTo>
                    <a:pt x="85" y="0"/>
                  </a:moveTo>
                  <a:lnTo>
                    <a:pt x="85" y="0"/>
                  </a:lnTo>
                  <a:lnTo>
                    <a:pt x="57" y="57"/>
                  </a:lnTo>
                  <a:lnTo>
                    <a:pt x="57" y="142"/>
                  </a:lnTo>
                  <a:lnTo>
                    <a:pt x="85" y="226"/>
                  </a:lnTo>
                  <a:lnTo>
                    <a:pt x="114" y="283"/>
                  </a:lnTo>
                  <a:lnTo>
                    <a:pt x="114" y="283"/>
                  </a:lnTo>
                  <a:lnTo>
                    <a:pt x="57" y="311"/>
                  </a:lnTo>
                  <a:lnTo>
                    <a:pt x="1" y="367"/>
                  </a:lnTo>
                  <a:lnTo>
                    <a:pt x="1" y="367"/>
                  </a:lnTo>
                  <a:lnTo>
                    <a:pt x="1" y="424"/>
                  </a:lnTo>
                  <a:lnTo>
                    <a:pt x="1" y="480"/>
                  </a:lnTo>
                  <a:lnTo>
                    <a:pt x="1" y="565"/>
                  </a:lnTo>
                  <a:lnTo>
                    <a:pt x="57" y="621"/>
                  </a:lnTo>
                  <a:lnTo>
                    <a:pt x="57" y="621"/>
                  </a:lnTo>
                  <a:lnTo>
                    <a:pt x="142" y="650"/>
                  </a:lnTo>
                  <a:lnTo>
                    <a:pt x="198" y="621"/>
                  </a:lnTo>
                  <a:lnTo>
                    <a:pt x="255" y="537"/>
                  </a:lnTo>
                  <a:lnTo>
                    <a:pt x="255" y="452"/>
                  </a:lnTo>
                  <a:lnTo>
                    <a:pt x="255" y="311"/>
                  </a:lnTo>
                  <a:lnTo>
                    <a:pt x="198" y="198"/>
                  </a:lnTo>
                  <a:lnTo>
                    <a:pt x="142" y="85"/>
                  </a:lnTo>
                  <a:lnTo>
                    <a:pt x="85" y="0"/>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16"/>
            <p:cNvSpPr/>
            <p:nvPr/>
          </p:nvSpPr>
          <p:spPr>
            <a:xfrm>
              <a:off x="6277075" y="3004925"/>
              <a:ext cx="725" cy="4250"/>
            </a:xfrm>
            <a:custGeom>
              <a:avLst/>
              <a:gdLst/>
              <a:ahLst/>
              <a:cxnLst/>
              <a:rect l="l" t="t" r="r" b="b"/>
              <a:pathLst>
                <a:path w="29" h="170" extrusionOk="0">
                  <a:moveTo>
                    <a:pt x="29" y="0"/>
                  </a:moveTo>
                  <a:lnTo>
                    <a:pt x="29" y="0"/>
                  </a:lnTo>
                  <a:lnTo>
                    <a:pt x="0" y="85"/>
                  </a:lnTo>
                  <a:lnTo>
                    <a:pt x="0" y="170"/>
                  </a:lnTo>
                  <a:lnTo>
                    <a:pt x="0" y="170"/>
                  </a:lnTo>
                  <a:lnTo>
                    <a:pt x="29"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16"/>
            <p:cNvSpPr/>
            <p:nvPr/>
          </p:nvSpPr>
          <p:spPr>
            <a:xfrm>
              <a:off x="6277075" y="3004925"/>
              <a:ext cx="725" cy="4250"/>
            </a:xfrm>
            <a:custGeom>
              <a:avLst/>
              <a:gdLst/>
              <a:ahLst/>
              <a:cxnLst/>
              <a:rect l="l" t="t" r="r" b="b"/>
              <a:pathLst>
                <a:path w="29" h="170" fill="none" extrusionOk="0">
                  <a:moveTo>
                    <a:pt x="29" y="0"/>
                  </a:moveTo>
                  <a:lnTo>
                    <a:pt x="29" y="0"/>
                  </a:lnTo>
                  <a:lnTo>
                    <a:pt x="0" y="85"/>
                  </a:lnTo>
                  <a:lnTo>
                    <a:pt x="0" y="170"/>
                  </a:lnTo>
                  <a:lnTo>
                    <a:pt x="0" y="170"/>
                  </a:lnTo>
                  <a:lnTo>
                    <a:pt x="29" y="0"/>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16"/>
            <p:cNvSpPr/>
            <p:nvPr/>
          </p:nvSpPr>
          <p:spPr>
            <a:xfrm>
              <a:off x="6277075" y="3002100"/>
              <a:ext cx="1425" cy="1425"/>
            </a:xfrm>
            <a:custGeom>
              <a:avLst/>
              <a:gdLst/>
              <a:ahLst/>
              <a:cxnLst/>
              <a:rect l="l" t="t" r="r" b="b"/>
              <a:pathLst>
                <a:path w="57" h="57" extrusionOk="0">
                  <a:moveTo>
                    <a:pt x="29" y="0"/>
                  </a:moveTo>
                  <a:lnTo>
                    <a:pt x="29" y="0"/>
                  </a:lnTo>
                  <a:lnTo>
                    <a:pt x="0" y="29"/>
                  </a:lnTo>
                  <a:lnTo>
                    <a:pt x="0" y="57"/>
                  </a:lnTo>
                  <a:lnTo>
                    <a:pt x="57" y="57"/>
                  </a:lnTo>
                  <a:lnTo>
                    <a:pt x="57" y="57"/>
                  </a:lnTo>
                  <a:lnTo>
                    <a:pt x="29"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16"/>
            <p:cNvSpPr/>
            <p:nvPr/>
          </p:nvSpPr>
          <p:spPr>
            <a:xfrm>
              <a:off x="6277075" y="3002100"/>
              <a:ext cx="1425" cy="1425"/>
            </a:xfrm>
            <a:custGeom>
              <a:avLst/>
              <a:gdLst/>
              <a:ahLst/>
              <a:cxnLst/>
              <a:rect l="l" t="t" r="r" b="b"/>
              <a:pathLst>
                <a:path w="57" h="57" fill="none" extrusionOk="0">
                  <a:moveTo>
                    <a:pt x="29" y="0"/>
                  </a:moveTo>
                  <a:lnTo>
                    <a:pt x="29" y="0"/>
                  </a:lnTo>
                  <a:lnTo>
                    <a:pt x="0" y="29"/>
                  </a:lnTo>
                  <a:lnTo>
                    <a:pt x="0" y="57"/>
                  </a:lnTo>
                  <a:lnTo>
                    <a:pt x="57" y="57"/>
                  </a:lnTo>
                  <a:lnTo>
                    <a:pt x="57" y="57"/>
                  </a:lnTo>
                  <a:lnTo>
                    <a:pt x="29" y="0"/>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16"/>
            <p:cNvSpPr/>
            <p:nvPr/>
          </p:nvSpPr>
          <p:spPr>
            <a:xfrm>
              <a:off x="6279900" y="2998575"/>
              <a:ext cx="1425" cy="3550"/>
            </a:xfrm>
            <a:custGeom>
              <a:avLst/>
              <a:gdLst/>
              <a:ahLst/>
              <a:cxnLst/>
              <a:rect l="l" t="t" r="r" b="b"/>
              <a:pathLst>
                <a:path w="57" h="142" extrusionOk="0">
                  <a:moveTo>
                    <a:pt x="28" y="141"/>
                  </a:moveTo>
                  <a:lnTo>
                    <a:pt x="28" y="141"/>
                  </a:lnTo>
                  <a:lnTo>
                    <a:pt x="57" y="29"/>
                  </a:lnTo>
                  <a:lnTo>
                    <a:pt x="57" y="0"/>
                  </a:lnTo>
                  <a:lnTo>
                    <a:pt x="28" y="0"/>
                  </a:lnTo>
                  <a:lnTo>
                    <a:pt x="0" y="85"/>
                  </a:lnTo>
                  <a:lnTo>
                    <a:pt x="0" y="113"/>
                  </a:lnTo>
                  <a:lnTo>
                    <a:pt x="28" y="14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16"/>
            <p:cNvSpPr/>
            <p:nvPr/>
          </p:nvSpPr>
          <p:spPr>
            <a:xfrm>
              <a:off x="6279900" y="2998575"/>
              <a:ext cx="1425" cy="3550"/>
            </a:xfrm>
            <a:custGeom>
              <a:avLst/>
              <a:gdLst/>
              <a:ahLst/>
              <a:cxnLst/>
              <a:rect l="l" t="t" r="r" b="b"/>
              <a:pathLst>
                <a:path w="57" h="142" fill="none" extrusionOk="0">
                  <a:moveTo>
                    <a:pt x="28" y="141"/>
                  </a:moveTo>
                  <a:lnTo>
                    <a:pt x="28" y="141"/>
                  </a:lnTo>
                  <a:lnTo>
                    <a:pt x="57" y="29"/>
                  </a:lnTo>
                  <a:lnTo>
                    <a:pt x="57" y="0"/>
                  </a:lnTo>
                  <a:lnTo>
                    <a:pt x="28" y="0"/>
                  </a:lnTo>
                  <a:lnTo>
                    <a:pt x="0" y="85"/>
                  </a:lnTo>
                  <a:lnTo>
                    <a:pt x="0" y="113"/>
                  </a:lnTo>
                  <a:lnTo>
                    <a:pt x="28" y="141"/>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16"/>
            <p:cNvSpPr/>
            <p:nvPr/>
          </p:nvSpPr>
          <p:spPr>
            <a:xfrm>
              <a:off x="5634375" y="2976000"/>
              <a:ext cx="4950" cy="4250"/>
            </a:xfrm>
            <a:custGeom>
              <a:avLst/>
              <a:gdLst/>
              <a:ahLst/>
              <a:cxnLst/>
              <a:rect l="l" t="t" r="r" b="b"/>
              <a:pathLst>
                <a:path w="198" h="170" extrusionOk="0">
                  <a:moveTo>
                    <a:pt x="198" y="170"/>
                  </a:moveTo>
                  <a:lnTo>
                    <a:pt x="198" y="170"/>
                  </a:lnTo>
                  <a:lnTo>
                    <a:pt x="170" y="85"/>
                  </a:lnTo>
                  <a:lnTo>
                    <a:pt x="113" y="29"/>
                  </a:lnTo>
                  <a:lnTo>
                    <a:pt x="57" y="0"/>
                  </a:lnTo>
                  <a:lnTo>
                    <a:pt x="29" y="29"/>
                  </a:lnTo>
                  <a:lnTo>
                    <a:pt x="0" y="57"/>
                  </a:lnTo>
                  <a:lnTo>
                    <a:pt x="0" y="57"/>
                  </a:lnTo>
                  <a:lnTo>
                    <a:pt x="29" y="85"/>
                  </a:lnTo>
                  <a:lnTo>
                    <a:pt x="85" y="141"/>
                  </a:lnTo>
                  <a:lnTo>
                    <a:pt x="113" y="170"/>
                  </a:lnTo>
                  <a:lnTo>
                    <a:pt x="198" y="17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16"/>
            <p:cNvSpPr/>
            <p:nvPr/>
          </p:nvSpPr>
          <p:spPr>
            <a:xfrm>
              <a:off x="5634375" y="2976000"/>
              <a:ext cx="4950" cy="4250"/>
            </a:xfrm>
            <a:custGeom>
              <a:avLst/>
              <a:gdLst/>
              <a:ahLst/>
              <a:cxnLst/>
              <a:rect l="l" t="t" r="r" b="b"/>
              <a:pathLst>
                <a:path w="198" h="170" fill="none" extrusionOk="0">
                  <a:moveTo>
                    <a:pt x="198" y="170"/>
                  </a:moveTo>
                  <a:lnTo>
                    <a:pt x="198" y="170"/>
                  </a:lnTo>
                  <a:lnTo>
                    <a:pt x="170" y="85"/>
                  </a:lnTo>
                  <a:lnTo>
                    <a:pt x="113" y="29"/>
                  </a:lnTo>
                  <a:lnTo>
                    <a:pt x="57" y="0"/>
                  </a:lnTo>
                  <a:lnTo>
                    <a:pt x="29" y="29"/>
                  </a:lnTo>
                  <a:lnTo>
                    <a:pt x="0" y="57"/>
                  </a:lnTo>
                  <a:lnTo>
                    <a:pt x="0" y="57"/>
                  </a:lnTo>
                  <a:lnTo>
                    <a:pt x="29" y="85"/>
                  </a:lnTo>
                  <a:lnTo>
                    <a:pt x="85" y="141"/>
                  </a:lnTo>
                  <a:lnTo>
                    <a:pt x="113" y="170"/>
                  </a:lnTo>
                  <a:lnTo>
                    <a:pt x="198" y="170"/>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16"/>
            <p:cNvSpPr/>
            <p:nvPr/>
          </p:nvSpPr>
          <p:spPr>
            <a:xfrm>
              <a:off x="5496800" y="2724850"/>
              <a:ext cx="2850" cy="2125"/>
            </a:xfrm>
            <a:custGeom>
              <a:avLst/>
              <a:gdLst/>
              <a:ahLst/>
              <a:cxnLst/>
              <a:rect l="l" t="t" r="r" b="b"/>
              <a:pathLst>
                <a:path w="114" h="85" extrusionOk="0">
                  <a:moveTo>
                    <a:pt x="57" y="85"/>
                  </a:moveTo>
                  <a:lnTo>
                    <a:pt x="57" y="85"/>
                  </a:lnTo>
                  <a:lnTo>
                    <a:pt x="85" y="57"/>
                  </a:lnTo>
                  <a:lnTo>
                    <a:pt x="114" y="28"/>
                  </a:lnTo>
                  <a:lnTo>
                    <a:pt x="57" y="0"/>
                  </a:lnTo>
                  <a:lnTo>
                    <a:pt x="1" y="0"/>
                  </a:lnTo>
                  <a:lnTo>
                    <a:pt x="1" y="0"/>
                  </a:lnTo>
                  <a:lnTo>
                    <a:pt x="57" y="85"/>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16"/>
            <p:cNvSpPr/>
            <p:nvPr/>
          </p:nvSpPr>
          <p:spPr>
            <a:xfrm>
              <a:off x="5496800" y="2724850"/>
              <a:ext cx="2850" cy="2125"/>
            </a:xfrm>
            <a:custGeom>
              <a:avLst/>
              <a:gdLst/>
              <a:ahLst/>
              <a:cxnLst/>
              <a:rect l="l" t="t" r="r" b="b"/>
              <a:pathLst>
                <a:path w="114" h="85" fill="none" extrusionOk="0">
                  <a:moveTo>
                    <a:pt x="57" y="85"/>
                  </a:moveTo>
                  <a:lnTo>
                    <a:pt x="57" y="85"/>
                  </a:lnTo>
                  <a:lnTo>
                    <a:pt x="85" y="57"/>
                  </a:lnTo>
                  <a:lnTo>
                    <a:pt x="114" y="28"/>
                  </a:lnTo>
                  <a:lnTo>
                    <a:pt x="57" y="0"/>
                  </a:lnTo>
                  <a:lnTo>
                    <a:pt x="1" y="0"/>
                  </a:lnTo>
                  <a:lnTo>
                    <a:pt x="1" y="0"/>
                  </a:lnTo>
                  <a:lnTo>
                    <a:pt x="57" y="85"/>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16"/>
            <p:cNvSpPr/>
            <p:nvPr/>
          </p:nvSpPr>
          <p:spPr>
            <a:xfrm>
              <a:off x="5496100" y="2729775"/>
              <a:ext cx="217325" cy="259650"/>
            </a:xfrm>
            <a:custGeom>
              <a:avLst/>
              <a:gdLst/>
              <a:ahLst/>
              <a:cxnLst/>
              <a:rect l="l" t="t" r="r" b="b"/>
              <a:pathLst>
                <a:path w="8693" h="10386" extrusionOk="0">
                  <a:moveTo>
                    <a:pt x="1863" y="368"/>
                  </a:moveTo>
                  <a:lnTo>
                    <a:pt x="1863" y="368"/>
                  </a:lnTo>
                  <a:lnTo>
                    <a:pt x="1722" y="424"/>
                  </a:lnTo>
                  <a:lnTo>
                    <a:pt x="1637" y="396"/>
                  </a:lnTo>
                  <a:lnTo>
                    <a:pt x="1553" y="368"/>
                  </a:lnTo>
                  <a:lnTo>
                    <a:pt x="1440" y="339"/>
                  </a:lnTo>
                  <a:lnTo>
                    <a:pt x="1440" y="339"/>
                  </a:lnTo>
                  <a:lnTo>
                    <a:pt x="1270" y="339"/>
                  </a:lnTo>
                  <a:lnTo>
                    <a:pt x="1129" y="368"/>
                  </a:lnTo>
                  <a:lnTo>
                    <a:pt x="988" y="396"/>
                  </a:lnTo>
                  <a:lnTo>
                    <a:pt x="847" y="368"/>
                  </a:lnTo>
                  <a:lnTo>
                    <a:pt x="847" y="368"/>
                  </a:lnTo>
                  <a:lnTo>
                    <a:pt x="762" y="311"/>
                  </a:lnTo>
                  <a:lnTo>
                    <a:pt x="650" y="255"/>
                  </a:lnTo>
                  <a:lnTo>
                    <a:pt x="452" y="85"/>
                  </a:lnTo>
                  <a:lnTo>
                    <a:pt x="367" y="29"/>
                  </a:lnTo>
                  <a:lnTo>
                    <a:pt x="254" y="1"/>
                  </a:lnTo>
                  <a:lnTo>
                    <a:pt x="170" y="29"/>
                  </a:lnTo>
                  <a:lnTo>
                    <a:pt x="57" y="114"/>
                  </a:lnTo>
                  <a:lnTo>
                    <a:pt x="57" y="114"/>
                  </a:lnTo>
                  <a:lnTo>
                    <a:pt x="29" y="170"/>
                  </a:lnTo>
                  <a:lnTo>
                    <a:pt x="0" y="255"/>
                  </a:lnTo>
                  <a:lnTo>
                    <a:pt x="0" y="339"/>
                  </a:lnTo>
                  <a:lnTo>
                    <a:pt x="29" y="424"/>
                  </a:lnTo>
                  <a:lnTo>
                    <a:pt x="113" y="593"/>
                  </a:lnTo>
                  <a:lnTo>
                    <a:pt x="226" y="791"/>
                  </a:lnTo>
                  <a:lnTo>
                    <a:pt x="537" y="1130"/>
                  </a:lnTo>
                  <a:lnTo>
                    <a:pt x="791" y="1355"/>
                  </a:lnTo>
                  <a:lnTo>
                    <a:pt x="791" y="1355"/>
                  </a:lnTo>
                  <a:lnTo>
                    <a:pt x="960" y="1496"/>
                  </a:lnTo>
                  <a:lnTo>
                    <a:pt x="1157" y="1609"/>
                  </a:lnTo>
                  <a:lnTo>
                    <a:pt x="1327" y="1722"/>
                  </a:lnTo>
                  <a:lnTo>
                    <a:pt x="1496" y="1863"/>
                  </a:lnTo>
                  <a:lnTo>
                    <a:pt x="1496" y="1863"/>
                  </a:lnTo>
                  <a:lnTo>
                    <a:pt x="1553" y="1920"/>
                  </a:lnTo>
                  <a:lnTo>
                    <a:pt x="1581" y="2004"/>
                  </a:lnTo>
                  <a:lnTo>
                    <a:pt x="1665" y="2174"/>
                  </a:lnTo>
                  <a:lnTo>
                    <a:pt x="1665" y="2174"/>
                  </a:lnTo>
                  <a:lnTo>
                    <a:pt x="1750" y="2287"/>
                  </a:lnTo>
                  <a:lnTo>
                    <a:pt x="1835" y="2371"/>
                  </a:lnTo>
                  <a:lnTo>
                    <a:pt x="1948" y="2484"/>
                  </a:lnTo>
                  <a:lnTo>
                    <a:pt x="2004" y="2569"/>
                  </a:lnTo>
                  <a:lnTo>
                    <a:pt x="2004" y="2569"/>
                  </a:lnTo>
                  <a:lnTo>
                    <a:pt x="2060" y="2682"/>
                  </a:lnTo>
                  <a:lnTo>
                    <a:pt x="2060" y="2795"/>
                  </a:lnTo>
                  <a:lnTo>
                    <a:pt x="2089" y="2907"/>
                  </a:lnTo>
                  <a:lnTo>
                    <a:pt x="2173" y="3020"/>
                  </a:lnTo>
                  <a:lnTo>
                    <a:pt x="2173" y="3020"/>
                  </a:lnTo>
                  <a:lnTo>
                    <a:pt x="2230" y="3077"/>
                  </a:lnTo>
                  <a:lnTo>
                    <a:pt x="2343" y="3133"/>
                  </a:lnTo>
                  <a:lnTo>
                    <a:pt x="2540" y="3218"/>
                  </a:lnTo>
                  <a:lnTo>
                    <a:pt x="2540" y="3218"/>
                  </a:lnTo>
                  <a:lnTo>
                    <a:pt x="2766" y="3387"/>
                  </a:lnTo>
                  <a:lnTo>
                    <a:pt x="2822" y="3472"/>
                  </a:lnTo>
                  <a:lnTo>
                    <a:pt x="2879" y="3556"/>
                  </a:lnTo>
                  <a:lnTo>
                    <a:pt x="2963" y="3754"/>
                  </a:lnTo>
                  <a:lnTo>
                    <a:pt x="3020" y="4008"/>
                  </a:lnTo>
                  <a:lnTo>
                    <a:pt x="3020" y="4008"/>
                  </a:lnTo>
                  <a:lnTo>
                    <a:pt x="3133" y="4290"/>
                  </a:lnTo>
                  <a:lnTo>
                    <a:pt x="3246" y="4572"/>
                  </a:lnTo>
                  <a:lnTo>
                    <a:pt x="3246" y="4572"/>
                  </a:lnTo>
                  <a:lnTo>
                    <a:pt x="3330" y="4798"/>
                  </a:lnTo>
                  <a:lnTo>
                    <a:pt x="3471" y="4911"/>
                  </a:lnTo>
                  <a:lnTo>
                    <a:pt x="3471" y="4911"/>
                  </a:lnTo>
                  <a:lnTo>
                    <a:pt x="3641" y="5080"/>
                  </a:lnTo>
                  <a:lnTo>
                    <a:pt x="3754" y="5250"/>
                  </a:lnTo>
                  <a:lnTo>
                    <a:pt x="4008" y="5645"/>
                  </a:lnTo>
                  <a:lnTo>
                    <a:pt x="4008" y="5645"/>
                  </a:lnTo>
                  <a:lnTo>
                    <a:pt x="4149" y="5814"/>
                  </a:lnTo>
                  <a:lnTo>
                    <a:pt x="4233" y="5983"/>
                  </a:lnTo>
                  <a:lnTo>
                    <a:pt x="4374" y="6322"/>
                  </a:lnTo>
                  <a:lnTo>
                    <a:pt x="4374" y="6322"/>
                  </a:lnTo>
                  <a:lnTo>
                    <a:pt x="4487" y="6604"/>
                  </a:lnTo>
                  <a:lnTo>
                    <a:pt x="4572" y="6858"/>
                  </a:lnTo>
                  <a:lnTo>
                    <a:pt x="4657" y="7140"/>
                  </a:lnTo>
                  <a:lnTo>
                    <a:pt x="4770" y="7366"/>
                  </a:lnTo>
                  <a:lnTo>
                    <a:pt x="4770" y="7366"/>
                  </a:lnTo>
                  <a:lnTo>
                    <a:pt x="4967" y="7620"/>
                  </a:lnTo>
                  <a:lnTo>
                    <a:pt x="5165" y="7846"/>
                  </a:lnTo>
                  <a:lnTo>
                    <a:pt x="5560" y="8269"/>
                  </a:lnTo>
                  <a:lnTo>
                    <a:pt x="5560" y="8269"/>
                  </a:lnTo>
                  <a:lnTo>
                    <a:pt x="5616" y="8382"/>
                  </a:lnTo>
                  <a:lnTo>
                    <a:pt x="5673" y="8495"/>
                  </a:lnTo>
                  <a:lnTo>
                    <a:pt x="5701" y="8579"/>
                  </a:lnTo>
                  <a:lnTo>
                    <a:pt x="5757" y="8692"/>
                  </a:lnTo>
                  <a:lnTo>
                    <a:pt x="5757" y="8692"/>
                  </a:lnTo>
                  <a:lnTo>
                    <a:pt x="5870" y="8805"/>
                  </a:lnTo>
                  <a:lnTo>
                    <a:pt x="6011" y="8946"/>
                  </a:lnTo>
                  <a:lnTo>
                    <a:pt x="6293" y="9200"/>
                  </a:lnTo>
                  <a:lnTo>
                    <a:pt x="6293" y="9200"/>
                  </a:lnTo>
                  <a:lnTo>
                    <a:pt x="6660" y="9511"/>
                  </a:lnTo>
                  <a:lnTo>
                    <a:pt x="6830" y="9680"/>
                  </a:lnTo>
                  <a:lnTo>
                    <a:pt x="6999" y="9878"/>
                  </a:lnTo>
                  <a:lnTo>
                    <a:pt x="6999" y="9878"/>
                  </a:lnTo>
                  <a:lnTo>
                    <a:pt x="7225" y="10160"/>
                  </a:lnTo>
                  <a:lnTo>
                    <a:pt x="7366" y="10329"/>
                  </a:lnTo>
                  <a:lnTo>
                    <a:pt x="7450" y="10386"/>
                  </a:lnTo>
                  <a:lnTo>
                    <a:pt x="7507" y="10386"/>
                  </a:lnTo>
                  <a:lnTo>
                    <a:pt x="7507" y="10386"/>
                  </a:lnTo>
                  <a:lnTo>
                    <a:pt x="7535" y="10386"/>
                  </a:lnTo>
                  <a:lnTo>
                    <a:pt x="7535" y="10329"/>
                  </a:lnTo>
                  <a:lnTo>
                    <a:pt x="7479" y="10216"/>
                  </a:lnTo>
                  <a:lnTo>
                    <a:pt x="7422" y="10075"/>
                  </a:lnTo>
                  <a:lnTo>
                    <a:pt x="7422" y="10047"/>
                  </a:lnTo>
                  <a:lnTo>
                    <a:pt x="7450" y="10019"/>
                  </a:lnTo>
                  <a:lnTo>
                    <a:pt x="7450" y="10019"/>
                  </a:lnTo>
                  <a:lnTo>
                    <a:pt x="7535" y="10047"/>
                  </a:lnTo>
                  <a:lnTo>
                    <a:pt x="7620" y="10075"/>
                  </a:lnTo>
                  <a:lnTo>
                    <a:pt x="7817" y="10188"/>
                  </a:lnTo>
                  <a:lnTo>
                    <a:pt x="7902" y="10244"/>
                  </a:lnTo>
                  <a:lnTo>
                    <a:pt x="7958" y="10216"/>
                  </a:lnTo>
                  <a:lnTo>
                    <a:pt x="7987" y="10160"/>
                  </a:lnTo>
                  <a:lnTo>
                    <a:pt x="7987" y="9990"/>
                  </a:lnTo>
                  <a:lnTo>
                    <a:pt x="7987" y="9990"/>
                  </a:lnTo>
                  <a:lnTo>
                    <a:pt x="8071" y="10075"/>
                  </a:lnTo>
                  <a:lnTo>
                    <a:pt x="8184" y="10216"/>
                  </a:lnTo>
                  <a:lnTo>
                    <a:pt x="8269" y="10301"/>
                  </a:lnTo>
                  <a:lnTo>
                    <a:pt x="8325" y="10329"/>
                  </a:lnTo>
                  <a:lnTo>
                    <a:pt x="8382" y="10301"/>
                  </a:lnTo>
                  <a:lnTo>
                    <a:pt x="8382" y="10301"/>
                  </a:lnTo>
                  <a:lnTo>
                    <a:pt x="8410" y="10273"/>
                  </a:lnTo>
                  <a:lnTo>
                    <a:pt x="8438" y="10216"/>
                  </a:lnTo>
                  <a:lnTo>
                    <a:pt x="8466" y="10075"/>
                  </a:lnTo>
                  <a:lnTo>
                    <a:pt x="8466" y="9793"/>
                  </a:lnTo>
                  <a:lnTo>
                    <a:pt x="8466" y="9793"/>
                  </a:lnTo>
                  <a:lnTo>
                    <a:pt x="8495" y="9087"/>
                  </a:lnTo>
                  <a:lnTo>
                    <a:pt x="8523" y="8749"/>
                  </a:lnTo>
                  <a:lnTo>
                    <a:pt x="8551" y="8438"/>
                  </a:lnTo>
                  <a:lnTo>
                    <a:pt x="8551" y="8438"/>
                  </a:lnTo>
                  <a:lnTo>
                    <a:pt x="8579" y="8326"/>
                  </a:lnTo>
                  <a:lnTo>
                    <a:pt x="8636" y="8184"/>
                  </a:lnTo>
                  <a:lnTo>
                    <a:pt x="8692" y="8072"/>
                  </a:lnTo>
                  <a:lnTo>
                    <a:pt x="8692" y="7959"/>
                  </a:lnTo>
                  <a:lnTo>
                    <a:pt x="8692" y="7959"/>
                  </a:lnTo>
                  <a:lnTo>
                    <a:pt x="8692" y="7846"/>
                  </a:lnTo>
                  <a:lnTo>
                    <a:pt x="8607" y="7761"/>
                  </a:lnTo>
                  <a:lnTo>
                    <a:pt x="8523" y="7676"/>
                  </a:lnTo>
                  <a:lnTo>
                    <a:pt x="8466" y="7564"/>
                  </a:lnTo>
                  <a:lnTo>
                    <a:pt x="8466" y="7564"/>
                  </a:lnTo>
                  <a:lnTo>
                    <a:pt x="8410" y="7422"/>
                  </a:lnTo>
                  <a:lnTo>
                    <a:pt x="8382" y="7338"/>
                  </a:lnTo>
                  <a:lnTo>
                    <a:pt x="8353" y="7281"/>
                  </a:lnTo>
                  <a:lnTo>
                    <a:pt x="8212" y="7225"/>
                  </a:lnTo>
                  <a:lnTo>
                    <a:pt x="8212" y="7225"/>
                  </a:lnTo>
                  <a:lnTo>
                    <a:pt x="8099" y="7197"/>
                  </a:lnTo>
                  <a:lnTo>
                    <a:pt x="7987" y="7197"/>
                  </a:lnTo>
                  <a:lnTo>
                    <a:pt x="7874" y="7197"/>
                  </a:lnTo>
                  <a:lnTo>
                    <a:pt x="7817" y="7169"/>
                  </a:lnTo>
                  <a:lnTo>
                    <a:pt x="7789" y="7140"/>
                  </a:lnTo>
                  <a:lnTo>
                    <a:pt x="7789" y="7140"/>
                  </a:lnTo>
                  <a:lnTo>
                    <a:pt x="7733" y="7225"/>
                  </a:lnTo>
                  <a:lnTo>
                    <a:pt x="7704" y="7338"/>
                  </a:lnTo>
                  <a:lnTo>
                    <a:pt x="7648" y="7422"/>
                  </a:lnTo>
                  <a:lnTo>
                    <a:pt x="7563" y="7507"/>
                  </a:lnTo>
                  <a:lnTo>
                    <a:pt x="7563" y="7507"/>
                  </a:lnTo>
                  <a:lnTo>
                    <a:pt x="7648" y="7338"/>
                  </a:lnTo>
                  <a:lnTo>
                    <a:pt x="7676" y="7310"/>
                  </a:lnTo>
                  <a:lnTo>
                    <a:pt x="7676" y="7281"/>
                  </a:lnTo>
                  <a:lnTo>
                    <a:pt x="7648" y="7253"/>
                  </a:lnTo>
                  <a:lnTo>
                    <a:pt x="7591" y="7225"/>
                  </a:lnTo>
                  <a:lnTo>
                    <a:pt x="7591" y="7225"/>
                  </a:lnTo>
                  <a:lnTo>
                    <a:pt x="7704" y="7197"/>
                  </a:lnTo>
                  <a:lnTo>
                    <a:pt x="7761" y="7140"/>
                  </a:lnTo>
                  <a:lnTo>
                    <a:pt x="7761" y="7084"/>
                  </a:lnTo>
                  <a:lnTo>
                    <a:pt x="7761" y="7056"/>
                  </a:lnTo>
                  <a:lnTo>
                    <a:pt x="7704" y="6971"/>
                  </a:lnTo>
                  <a:lnTo>
                    <a:pt x="7620" y="6886"/>
                  </a:lnTo>
                  <a:lnTo>
                    <a:pt x="7620" y="6886"/>
                  </a:lnTo>
                  <a:lnTo>
                    <a:pt x="7563" y="6689"/>
                  </a:lnTo>
                  <a:lnTo>
                    <a:pt x="7535" y="6463"/>
                  </a:lnTo>
                  <a:lnTo>
                    <a:pt x="7479" y="6237"/>
                  </a:lnTo>
                  <a:lnTo>
                    <a:pt x="7450" y="6153"/>
                  </a:lnTo>
                  <a:lnTo>
                    <a:pt x="7394" y="6096"/>
                  </a:lnTo>
                  <a:lnTo>
                    <a:pt x="7394" y="6096"/>
                  </a:lnTo>
                  <a:lnTo>
                    <a:pt x="7338" y="6040"/>
                  </a:lnTo>
                  <a:lnTo>
                    <a:pt x="7309" y="6040"/>
                  </a:lnTo>
                  <a:lnTo>
                    <a:pt x="7168" y="6012"/>
                  </a:lnTo>
                  <a:lnTo>
                    <a:pt x="7055" y="6012"/>
                  </a:lnTo>
                  <a:lnTo>
                    <a:pt x="6942" y="6012"/>
                  </a:lnTo>
                  <a:lnTo>
                    <a:pt x="6942" y="6012"/>
                  </a:lnTo>
                  <a:lnTo>
                    <a:pt x="6858" y="5955"/>
                  </a:lnTo>
                  <a:lnTo>
                    <a:pt x="6801" y="5899"/>
                  </a:lnTo>
                  <a:lnTo>
                    <a:pt x="6717" y="5786"/>
                  </a:lnTo>
                  <a:lnTo>
                    <a:pt x="6632" y="5504"/>
                  </a:lnTo>
                  <a:lnTo>
                    <a:pt x="6632" y="5504"/>
                  </a:lnTo>
                  <a:lnTo>
                    <a:pt x="6688" y="5532"/>
                  </a:lnTo>
                  <a:lnTo>
                    <a:pt x="6773" y="5504"/>
                  </a:lnTo>
                  <a:lnTo>
                    <a:pt x="6773" y="5504"/>
                  </a:lnTo>
                  <a:lnTo>
                    <a:pt x="6745" y="5475"/>
                  </a:lnTo>
                  <a:lnTo>
                    <a:pt x="6717" y="5419"/>
                  </a:lnTo>
                  <a:lnTo>
                    <a:pt x="6660" y="5419"/>
                  </a:lnTo>
                  <a:lnTo>
                    <a:pt x="6604" y="5419"/>
                  </a:lnTo>
                  <a:lnTo>
                    <a:pt x="6604" y="5419"/>
                  </a:lnTo>
                  <a:lnTo>
                    <a:pt x="6660" y="5391"/>
                  </a:lnTo>
                  <a:lnTo>
                    <a:pt x="6717" y="5334"/>
                  </a:lnTo>
                  <a:lnTo>
                    <a:pt x="6745" y="5306"/>
                  </a:lnTo>
                  <a:lnTo>
                    <a:pt x="6717" y="5306"/>
                  </a:lnTo>
                  <a:lnTo>
                    <a:pt x="6576" y="5334"/>
                  </a:lnTo>
                  <a:lnTo>
                    <a:pt x="6576" y="5334"/>
                  </a:lnTo>
                  <a:lnTo>
                    <a:pt x="6773" y="5221"/>
                  </a:lnTo>
                  <a:lnTo>
                    <a:pt x="6858" y="5165"/>
                  </a:lnTo>
                  <a:lnTo>
                    <a:pt x="6914" y="5109"/>
                  </a:lnTo>
                  <a:lnTo>
                    <a:pt x="6942" y="5024"/>
                  </a:lnTo>
                  <a:lnTo>
                    <a:pt x="6942" y="4939"/>
                  </a:lnTo>
                  <a:lnTo>
                    <a:pt x="6914" y="4855"/>
                  </a:lnTo>
                  <a:lnTo>
                    <a:pt x="6801" y="4770"/>
                  </a:lnTo>
                  <a:lnTo>
                    <a:pt x="6801" y="4770"/>
                  </a:lnTo>
                  <a:lnTo>
                    <a:pt x="6688" y="4713"/>
                  </a:lnTo>
                  <a:lnTo>
                    <a:pt x="6576" y="4713"/>
                  </a:lnTo>
                  <a:lnTo>
                    <a:pt x="6434" y="4770"/>
                  </a:lnTo>
                  <a:lnTo>
                    <a:pt x="6293" y="4826"/>
                  </a:lnTo>
                  <a:lnTo>
                    <a:pt x="6181" y="4883"/>
                  </a:lnTo>
                  <a:lnTo>
                    <a:pt x="6068" y="4911"/>
                  </a:lnTo>
                  <a:lnTo>
                    <a:pt x="5955" y="4911"/>
                  </a:lnTo>
                  <a:lnTo>
                    <a:pt x="5927" y="4911"/>
                  </a:lnTo>
                  <a:lnTo>
                    <a:pt x="5870" y="4855"/>
                  </a:lnTo>
                  <a:lnTo>
                    <a:pt x="5870" y="4855"/>
                  </a:lnTo>
                  <a:lnTo>
                    <a:pt x="5955" y="4883"/>
                  </a:lnTo>
                  <a:lnTo>
                    <a:pt x="6068" y="4883"/>
                  </a:lnTo>
                  <a:lnTo>
                    <a:pt x="6152" y="4855"/>
                  </a:lnTo>
                  <a:lnTo>
                    <a:pt x="6237" y="4798"/>
                  </a:lnTo>
                  <a:lnTo>
                    <a:pt x="6322" y="4742"/>
                  </a:lnTo>
                  <a:lnTo>
                    <a:pt x="6350" y="4657"/>
                  </a:lnTo>
                  <a:lnTo>
                    <a:pt x="6350" y="4572"/>
                  </a:lnTo>
                  <a:lnTo>
                    <a:pt x="6293" y="4488"/>
                  </a:lnTo>
                  <a:lnTo>
                    <a:pt x="6293" y="4488"/>
                  </a:lnTo>
                  <a:lnTo>
                    <a:pt x="6209" y="4431"/>
                  </a:lnTo>
                  <a:lnTo>
                    <a:pt x="6068" y="4403"/>
                  </a:lnTo>
                  <a:lnTo>
                    <a:pt x="5955" y="4375"/>
                  </a:lnTo>
                  <a:lnTo>
                    <a:pt x="5842" y="4318"/>
                  </a:lnTo>
                  <a:lnTo>
                    <a:pt x="5842" y="4318"/>
                  </a:lnTo>
                  <a:lnTo>
                    <a:pt x="5729" y="4234"/>
                  </a:lnTo>
                  <a:lnTo>
                    <a:pt x="5701" y="4121"/>
                  </a:lnTo>
                  <a:lnTo>
                    <a:pt x="5673" y="3980"/>
                  </a:lnTo>
                  <a:lnTo>
                    <a:pt x="5616" y="3867"/>
                  </a:lnTo>
                  <a:lnTo>
                    <a:pt x="5616" y="3867"/>
                  </a:lnTo>
                  <a:lnTo>
                    <a:pt x="5531" y="3782"/>
                  </a:lnTo>
                  <a:lnTo>
                    <a:pt x="5447" y="3726"/>
                  </a:lnTo>
                  <a:lnTo>
                    <a:pt x="5249" y="3585"/>
                  </a:lnTo>
                  <a:lnTo>
                    <a:pt x="5249" y="3585"/>
                  </a:lnTo>
                  <a:lnTo>
                    <a:pt x="5136" y="3500"/>
                  </a:lnTo>
                  <a:lnTo>
                    <a:pt x="5080" y="3415"/>
                  </a:lnTo>
                  <a:lnTo>
                    <a:pt x="5024" y="3331"/>
                  </a:lnTo>
                  <a:lnTo>
                    <a:pt x="4939" y="3218"/>
                  </a:lnTo>
                  <a:lnTo>
                    <a:pt x="4939" y="3218"/>
                  </a:lnTo>
                  <a:lnTo>
                    <a:pt x="4798" y="3105"/>
                  </a:lnTo>
                  <a:lnTo>
                    <a:pt x="4713" y="3048"/>
                  </a:lnTo>
                  <a:lnTo>
                    <a:pt x="4685" y="3020"/>
                  </a:lnTo>
                  <a:lnTo>
                    <a:pt x="4628" y="3020"/>
                  </a:lnTo>
                  <a:lnTo>
                    <a:pt x="4628" y="3020"/>
                  </a:lnTo>
                  <a:lnTo>
                    <a:pt x="4572" y="3048"/>
                  </a:lnTo>
                  <a:lnTo>
                    <a:pt x="4572" y="3105"/>
                  </a:lnTo>
                  <a:lnTo>
                    <a:pt x="4600" y="3218"/>
                  </a:lnTo>
                  <a:lnTo>
                    <a:pt x="4657" y="3359"/>
                  </a:lnTo>
                  <a:lnTo>
                    <a:pt x="4685" y="3444"/>
                  </a:lnTo>
                  <a:lnTo>
                    <a:pt x="4685" y="3444"/>
                  </a:lnTo>
                  <a:lnTo>
                    <a:pt x="4487" y="3246"/>
                  </a:lnTo>
                  <a:lnTo>
                    <a:pt x="4262" y="3020"/>
                  </a:lnTo>
                  <a:lnTo>
                    <a:pt x="4262" y="3020"/>
                  </a:lnTo>
                  <a:lnTo>
                    <a:pt x="4092" y="2766"/>
                  </a:lnTo>
                  <a:lnTo>
                    <a:pt x="4008" y="2682"/>
                  </a:lnTo>
                  <a:lnTo>
                    <a:pt x="4008" y="2710"/>
                  </a:lnTo>
                  <a:lnTo>
                    <a:pt x="4036" y="2823"/>
                  </a:lnTo>
                  <a:lnTo>
                    <a:pt x="4036" y="2823"/>
                  </a:lnTo>
                  <a:lnTo>
                    <a:pt x="3951" y="2682"/>
                  </a:lnTo>
                  <a:lnTo>
                    <a:pt x="3923" y="2653"/>
                  </a:lnTo>
                  <a:lnTo>
                    <a:pt x="3923" y="2710"/>
                  </a:lnTo>
                  <a:lnTo>
                    <a:pt x="3923" y="2710"/>
                  </a:lnTo>
                  <a:lnTo>
                    <a:pt x="3895" y="2653"/>
                  </a:lnTo>
                  <a:lnTo>
                    <a:pt x="3867" y="2569"/>
                  </a:lnTo>
                  <a:lnTo>
                    <a:pt x="3867" y="2484"/>
                  </a:lnTo>
                  <a:lnTo>
                    <a:pt x="3838" y="2428"/>
                  </a:lnTo>
                  <a:lnTo>
                    <a:pt x="3838" y="2428"/>
                  </a:lnTo>
                  <a:lnTo>
                    <a:pt x="3782" y="2343"/>
                  </a:lnTo>
                  <a:lnTo>
                    <a:pt x="3697" y="2258"/>
                  </a:lnTo>
                  <a:lnTo>
                    <a:pt x="3528" y="2117"/>
                  </a:lnTo>
                  <a:lnTo>
                    <a:pt x="3528" y="2117"/>
                  </a:lnTo>
                  <a:lnTo>
                    <a:pt x="3189" y="1835"/>
                  </a:lnTo>
                  <a:lnTo>
                    <a:pt x="2822" y="1581"/>
                  </a:lnTo>
                  <a:lnTo>
                    <a:pt x="2822" y="1581"/>
                  </a:lnTo>
                  <a:lnTo>
                    <a:pt x="2653" y="1440"/>
                  </a:lnTo>
                  <a:lnTo>
                    <a:pt x="2540" y="1299"/>
                  </a:lnTo>
                  <a:lnTo>
                    <a:pt x="2371" y="988"/>
                  </a:lnTo>
                  <a:lnTo>
                    <a:pt x="2371" y="988"/>
                  </a:lnTo>
                  <a:lnTo>
                    <a:pt x="2258" y="819"/>
                  </a:lnTo>
                  <a:lnTo>
                    <a:pt x="2145" y="650"/>
                  </a:lnTo>
                  <a:lnTo>
                    <a:pt x="1863" y="368"/>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16"/>
            <p:cNvSpPr/>
            <p:nvPr/>
          </p:nvSpPr>
          <p:spPr>
            <a:xfrm>
              <a:off x="5496100" y="2729775"/>
              <a:ext cx="217325" cy="259650"/>
            </a:xfrm>
            <a:custGeom>
              <a:avLst/>
              <a:gdLst/>
              <a:ahLst/>
              <a:cxnLst/>
              <a:rect l="l" t="t" r="r" b="b"/>
              <a:pathLst>
                <a:path w="8693" h="10386" fill="none" extrusionOk="0">
                  <a:moveTo>
                    <a:pt x="1863" y="368"/>
                  </a:moveTo>
                  <a:lnTo>
                    <a:pt x="1863" y="368"/>
                  </a:lnTo>
                  <a:lnTo>
                    <a:pt x="1722" y="424"/>
                  </a:lnTo>
                  <a:lnTo>
                    <a:pt x="1637" y="396"/>
                  </a:lnTo>
                  <a:lnTo>
                    <a:pt x="1553" y="368"/>
                  </a:lnTo>
                  <a:lnTo>
                    <a:pt x="1440" y="339"/>
                  </a:lnTo>
                  <a:lnTo>
                    <a:pt x="1440" y="339"/>
                  </a:lnTo>
                  <a:lnTo>
                    <a:pt x="1270" y="339"/>
                  </a:lnTo>
                  <a:lnTo>
                    <a:pt x="1129" y="368"/>
                  </a:lnTo>
                  <a:lnTo>
                    <a:pt x="988" y="396"/>
                  </a:lnTo>
                  <a:lnTo>
                    <a:pt x="847" y="368"/>
                  </a:lnTo>
                  <a:lnTo>
                    <a:pt x="847" y="368"/>
                  </a:lnTo>
                  <a:lnTo>
                    <a:pt x="762" y="311"/>
                  </a:lnTo>
                  <a:lnTo>
                    <a:pt x="650" y="255"/>
                  </a:lnTo>
                  <a:lnTo>
                    <a:pt x="452" y="85"/>
                  </a:lnTo>
                  <a:lnTo>
                    <a:pt x="367" y="29"/>
                  </a:lnTo>
                  <a:lnTo>
                    <a:pt x="254" y="1"/>
                  </a:lnTo>
                  <a:lnTo>
                    <a:pt x="170" y="29"/>
                  </a:lnTo>
                  <a:lnTo>
                    <a:pt x="57" y="114"/>
                  </a:lnTo>
                  <a:lnTo>
                    <a:pt x="57" y="114"/>
                  </a:lnTo>
                  <a:lnTo>
                    <a:pt x="29" y="170"/>
                  </a:lnTo>
                  <a:lnTo>
                    <a:pt x="0" y="255"/>
                  </a:lnTo>
                  <a:lnTo>
                    <a:pt x="0" y="339"/>
                  </a:lnTo>
                  <a:lnTo>
                    <a:pt x="29" y="424"/>
                  </a:lnTo>
                  <a:lnTo>
                    <a:pt x="113" y="593"/>
                  </a:lnTo>
                  <a:lnTo>
                    <a:pt x="226" y="791"/>
                  </a:lnTo>
                  <a:lnTo>
                    <a:pt x="537" y="1130"/>
                  </a:lnTo>
                  <a:lnTo>
                    <a:pt x="791" y="1355"/>
                  </a:lnTo>
                  <a:lnTo>
                    <a:pt x="791" y="1355"/>
                  </a:lnTo>
                  <a:lnTo>
                    <a:pt x="960" y="1496"/>
                  </a:lnTo>
                  <a:lnTo>
                    <a:pt x="1157" y="1609"/>
                  </a:lnTo>
                  <a:lnTo>
                    <a:pt x="1327" y="1722"/>
                  </a:lnTo>
                  <a:lnTo>
                    <a:pt x="1496" y="1863"/>
                  </a:lnTo>
                  <a:lnTo>
                    <a:pt x="1496" y="1863"/>
                  </a:lnTo>
                  <a:lnTo>
                    <a:pt x="1553" y="1920"/>
                  </a:lnTo>
                  <a:lnTo>
                    <a:pt x="1581" y="2004"/>
                  </a:lnTo>
                  <a:lnTo>
                    <a:pt x="1665" y="2174"/>
                  </a:lnTo>
                  <a:lnTo>
                    <a:pt x="1665" y="2174"/>
                  </a:lnTo>
                  <a:lnTo>
                    <a:pt x="1750" y="2287"/>
                  </a:lnTo>
                  <a:lnTo>
                    <a:pt x="1835" y="2371"/>
                  </a:lnTo>
                  <a:lnTo>
                    <a:pt x="1948" y="2484"/>
                  </a:lnTo>
                  <a:lnTo>
                    <a:pt x="2004" y="2569"/>
                  </a:lnTo>
                  <a:lnTo>
                    <a:pt x="2004" y="2569"/>
                  </a:lnTo>
                  <a:lnTo>
                    <a:pt x="2060" y="2682"/>
                  </a:lnTo>
                  <a:lnTo>
                    <a:pt x="2060" y="2795"/>
                  </a:lnTo>
                  <a:lnTo>
                    <a:pt x="2089" y="2907"/>
                  </a:lnTo>
                  <a:lnTo>
                    <a:pt x="2173" y="3020"/>
                  </a:lnTo>
                  <a:lnTo>
                    <a:pt x="2173" y="3020"/>
                  </a:lnTo>
                  <a:lnTo>
                    <a:pt x="2230" y="3077"/>
                  </a:lnTo>
                  <a:lnTo>
                    <a:pt x="2343" y="3133"/>
                  </a:lnTo>
                  <a:lnTo>
                    <a:pt x="2540" y="3218"/>
                  </a:lnTo>
                  <a:lnTo>
                    <a:pt x="2540" y="3218"/>
                  </a:lnTo>
                  <a:lnTo>
                    <a:pt x="2766" y="3387"/>
                  </a:lnTo>
                  <a:lnTo>
                    <a:pt x="2822" y="3472"/>
                  </a:lnTo>
                  <a:lnTo>
                    <a:pt x="2879" y="3556"/>
                  </a:lnTo>
                  <a:lnTo>
                    <a:pt x="2963" y="3754"/>
                  </a:lnTo>
                  <a:lnTo>
                    <a:pt x="3020" y="4008"/>
                  </a:lnTo>
                  <a:lnTo>
                    <a:pt x="3020" y="4008"/>
                  </a:lnTo>
                  <a:lnTo>
                    <a:pt x="3133" y="4290"/>
                  </a:lnTo>
                  <a:lnTo>
                    <a:pt x="3246" y="4572"/>
                  </a:lnTo>
                  <a:lnTo>
                    <a:pt x="3246" y="4572"/>
                  </a:lnTo>
                  <a:lnTo>
                    <a:pt x="3330" y="4798"/>
                  </a:lnTo>
                  <a:lnTo>
                    <a:pt x="3471" y="4911"/>
                  </a:lnTo>
                  <a:lnTo>
                    <a:pt x="3471" y="4911"/>
                  </a:lnTo>
                  <a:lnTo>
                    <a:pt x="3641" y="5080"/>
                  </a:lnTo>
                  <a:lnTo>
                    <a:pt x="3754" y="5250"/>
                  </a:lnTo>
                  <a:lnTo>
                    <a:pt x="4008" y="5645"/>
                  </a:lnTo>
                  <a:lnTo>
                    <a:pt x="4008" y="5645"/>
                  </a:lnTo>
                  <a:lnTo>
                    <a:pt x="4149" y="5814"/>
                  </a:lnTo>
                  <a:lnTo>
                    <a:pt x="4233" y="5983"/>
                  </a:lnTo>
                  <a:lnTo>
                    <a:pt x="4374" y="6322"/>
                  </a:lnTo>
                  <a:lnTo>
                    <a:pt x="4374" y="6322"/>
                  </a:lnTo>
                  <a:lnTo>
                    <a:pt x="4487" y="6604"/>
                  </a:lnTo>
                  <a:lnTo>
                    <a:pt x="4572" y="6858"/>
                  </a:lnTo>
                  <a:lnTo>
                    <a:pt x="4657" y="7140"/>
                  </a:lnTo>
                  <a:lnTo>
                    <a:pt x="4770" y="7366"/>
                  </a:lnTo>
                  <a:lnTo>
                    <a:pt x="4770" y="7366"/>
                  </a:lnTo>
                  <a:lnTo>
                    <a:pt x="4967" y="7620"/>
                  </a:lnTo>
                  <a:lnTo>
                    <a:pt x="5165" y="7846"/>
                  </a:lnTo>
                  <a:lnTo>
                    <a:pt x="5560" y="8269"/>
                  </a:lnTo>
                  <a:lnTo>
                    <a:pt x="5560" y="8269"/>
                  </a:lnTo>
                  <a:lnTo>
                    <a:pt x="5616" y="8382"/>
                  </a:lnTo>
                  <a:lnTo>
                    <a:pt x="5673" y="8495"/>
                  </a:lnTo>
                  <a:lnTo>
                    <a:pt x="5701" y="8579"/>
                  </a:lnTo>
                  <a:lnTo>
                    <a:pt x="5757" y="8692"/>
                  </a:lnTo>
                  <a:lnTo>
                    <a:pt x="5757" y="8692"/>
                  </a:lnTo>
                  <a:lnTo>
                    <a:pt x="5870" y="8805"/>
                  </a:lnTo>
                  <a:lnTo>
                    <a:pt x="6011" y="8946"/>
                  </a:lnTo>
                  <a:lnTo>
                    <a:pt x="6293" y="9200"/>
                  </a:lnTo>
                  <a:lnTo>
                    <a:pt x="6293" y="9200"/>
                  </a:lnTo>
                  <a:lnTo>
                    <a:pt x="6660" y="9511"/>
                  </a:lnTo>
                  <a:lnTo>
                    <a:pt x="6830" y="9680"/>
                  </a:lnTo>
                  <a:lnTo>
                    <a:pt x="6999" y="9878"/>
                  </a:lnTo>
                  <a:lnTo>
                    <a:pt x="6999" y="9878"/>
                  </a:lnTo>
                  <a:lnTo>
                    <a:pt x="7225" y="10160"/>
                  </a:lnTo>
                  <a:lnTo>
                    <a:pt x="7366" y="10329"/>
                  </a:lnTo>
                  <a:lnTo>
                    <a:pt x="7450" y="10386"/>
                  </a:lnTo>
                  <a:lnTo>
                    <a:pt x="7507" y="10386"/>
                  </a:lnTo>
                  <a:lnTo>
                    <a:pt x="7507" y="10386"/>
                  </a:lnTo>
                  <a:lnTo>
                    <a:pt x="7535" y="10386"/>
                  </a:lnTo>
                  <a:lnTo>
                    <a:pt x="7535" y="10329"/>
                  </a:lnTo>
                  <a:lnTo>
                    <a:pt x="7479" y="10216"/>
                  </a:lnTo>
                  <a:lnTo>
                    <a:pt x="7422" y="10075"/>
                  </a:lnTo>
                  <a:lnTo>
                    <a:pt x="7422" y="10047"/>
                  </a:lnTo>
                  <a:lnTo>
                    <a:pt x="7450" y="10019"/>
                  </a:lnTo>
                  <a:lnTo>
                    <a:pt x="7450" y="10019"/>
                  </a:lnTo>
                  <a:lnTo>
                    <a:pt x="7535" y="10047"/>
                  </a:lnTo>
                  <a:lnTo>
                    <a:pt x="7620" y="10075"/>
                  </a:lnTo>
                  <a:lnTo>
                    <a:pt x="7817" y="10188"/>
                  </a:lnTo>
                  <a:lnTo>
                    <a:pt x="7902" y="10244"/>
                  </a:lnTo>
                  <a:lnTo>
                    <a:pt x="7958" y="10216"/>
                  </a:lnTo>
                  <a:lnTo>
                    <a:pt x="7987" y="10160"/>
                  </a:lnTo>
                  <a:lnTo>
                    <a:pt x="7987" y="9990"/>
                  </a:lnTo>
                  <a:lnTo>
                    <a:pt x="7987" y="9990"/>
                  </a:lnTo>
                  <a:lnTo>
                    <a:pt x="8071" y="10075"/>
                  </a:lnTo>
                  <a:lnTo>
                    <a:pt x="8184" y="10216"/>
                  </a:lnTo>
                  <a:lnTo>
                    <a:pt x="8269" y="10301"/>
                  </a:lnTo>
                  <a:lnTo>
                    <a:pt x="8325" y="10329"/>
                  </a:lnTo>
                  <a:lnTo>
                    <a:pt x="8382" y="10301"/>
                  </a:lnTo>
                  <a:lnTo>
                    <a:pt x="8382" y="10301"/>
                  </a:lnTo>
                  <a:lnTo>
                    <a:pt x="8410" y="10273"/>
                  </a:lnTo>
                  <a:lnTo>
                    <a:pt x="8438" y="10216"/>
                  </a:lnTo>
                  <a:lnTo>
                    <a:pt x="8466" y="10075"/>
                  </a:lnTo>
                  <a:lnTo>
                    <a:pt x="8466" y="9793"/>
                  </a:lnTo>
                  <a:lnTo>
                    <a:pt x="8466" y="9793"/>
                  </a:lnTo>
                  <a:lnTo>
                    <a:pt x="8495" y="9087"/>
                  </a:lnTo>
                  <a:lnTo>
                    <a:pt x="8523" y="8749"/>
                  </a:lnTo>
                  <a:lnTo>
                    <a:pt x="8551" y="8438"/>
                  </a:lnTo>
                  <a:lnTo>
                    <a:pt x="8551" y="8438"/>
                  </a:lnTo>
                  <a:lnTo>
                    <a:pt x="8579" y="8326"/>
                  </a:lnTo>
                  <a:lnTo>
                    <a:pt x="8636" y="8184"/>
                  </a:lnTo>
                  <a:lnTo>
                    <a:pt x="8692" y="8072"/>
                  </a:lnTo>
                  <a:lnTo>
                    <a:pt x="8692" y="7959"/>
                  </a:lnTo>
                  <a:lnTo>
                    <a:pt x="8692" y="7959"/>
                  </a:lnTo>
                  <a:lnTo>
                    <a:pt x="8692" y="7846"/>
                  </a:lnTo>
                  <a:lnTo>
                    <a:pt x="8607" y="7761"/>
                  </a:lnTo>
                  <a:lnTo>
                    <a:pt x="8523" y="7676"/>
                  </a:lnTo>
                  <a:lnTo>
                    <a:pt x="8466" y="7564"/>
                  </a:lnTo>
                  <a:lnTo>
                    <a:pt x="8466" y="7564"/>
                  </a:lnTo>
                  <a:lnTo>
                    <a:pt x="8410" y="7422"/>
                  </a:lnTo>
                  <a:lnTo>
                    <a:pt x="8382" y="7338"/>
                  </a:lnTo>
                  <a:lnTo>
                    <a:pt x="8353" y="7281"/>
                  </a:lnTo>
                  <a:lnTo>
                    <a:pt x="8212" y="7225"/>
                  </a:lnTo>
                  <a:lnTo>
                    <a:pt x="8212" y="7225"/>
                  </a:lnTo>
                  <a:lnTo>
                    <a:pt x="8099" y="7197"/>
                  </a:lnTo>
                  <a:lnTo>
                    <a:pt x="7987" y="7197"/>
                  </a:lnTo>
                  <a:lnTo>
                    <a:pt x="7874" y="7197"/>
                  </a:lnTo>
                  <a:lnTo>
                    <a:pt x="7817" y="7169"/>
                  </a:lnTo>
                  <a:lnTo>
                    <a:pt x="7789" y="7140"/>
                  </a:lnTo>
                  <a:lnTo>
                    <a:pt x="7789" y="7140"/>
                  </a:lnTo>
                  <a:lnTo>
                    <a:pt x="7733" y="7225"/>
                  </a:lnTo>
                  <a:lnTo>
                    <a:pt x="7704" y="7338"/>
                  </a:lnTo>
                  <a:lnTo>
                    <a:pt x="7648" y="7422"/>
                  </a:lnTo>
                  <a:lnTo>
                    <a:pt x="7563" y="7507"/>
                  </a:lnTo>
                  <a:lnTo>
                    <a:pt x="7563" y="7507"/>
                  </a:lnTo>
                  <a:lnTo>
                    <a:pt x="7648" y="7338"/>
                  </a:lnTo>
                  <a:lnTo>
                    <a:pt x="7676" y="7310"/>
                  </a:lnTo>
                  <a:lnTo>
                    <a:pt x="7676" y="7281"/>
                  </a:lnTo>
                  <a:lnTo>
                    <a:pt x="7648" y="7253"/>
                  </a:lnTo>
                  <a:lnTo>
                    <a:pt x="7591" y="7225"/>
                  </a:lnTo>
                  <a:lnTo>
                    <a:pt x="7591" y="7225"/>
                  </a:lnTo>
                  <a:lnTo>
                    <a:pt x="7704" y="7197"/>
                  </a:lnTo>
                  <a:lnTo>
                    <a:pt x="7761" y="7140"/>
                  </a:lnTo>
                  <a:lnTo>
                    <a:pt x="7761" y="7084"/>
                  </a:lnTo>
                  <a:lnTo>
                    <a:pt x="7761" y="7056"/>
                  </a:lnTo>
                  <a:lnTo>
                    <a:pt x="7704" y="6971"/>
                  </a:lnTo>
                  <a:lnTo>
                    <a:pt x="7620" y="6886"/>
                  </a:lnTo>
                  <a:lnTo>
                    <a:pt x="7620" y="6886"/>
                  </a:lnTo>
                  <a:lnTo>
                    <a:pt x="7563" y="6689"/>
                  </a:lnTo>
                  <a:lnTo>
                    <a:pt x="7535" y="6463"/>
                  </a:lnTo>
                  <a:lnTo>
                    <a:pt x="7479" y="6237"/>
                  </a:lnTo>
                  <a:lnTo>
                    <a:pt x="7450" y="6153"/>
                  </a:lnTo>
                  <a:lnTo>
                    <a:pt x="7394" y="6096"/>
                  </a:lnTo>
                  <a:lnTo>
                    <a:pt x="7394" y="6096"/>
                  </a:lnTo>
                  <a:lnTo>
                    <a:pt x="7338" y="6040"/>
                  </a:lnTo>
                  <a:lnTo>
                    <a:pt x="7309" y="6040"/>
                  </a:lnTo>
                  <a:lnTo>
                    <a:pt x="7168" y="6012"/>
                  </a:lnTo>
                  <a:lnTo>
                    <a:pt x="7055" y="6012"/>
                  </a:lnTo>
                  <a:lnTo>
                    <a:pt x="6942" y="6012"/>
                  </a:lnTo>
                  <a:lnTo>
                    <a:pt x="6942" y="6012"/>
                  </a:lnTo>
                  <a:lnTo>
                    <a:pt x="6858" y="5955"/>
                  </a:lnTo>
                  <a:lnTo>
                    <a:pt x="6801" y="5899"/>
                  </a:lnTo>
                  <a:lnTo>
                    <a:pt x="6717" y="5786"/>
                  </a:lnTo>
                  <a:lnTo>
                    <a:pt x="6632" y="5504"/>
                  </a:lnTo>
                  <a:lnTo>
                    <a:pt x="6632" y="5504"/>
                  </a:lnTo>
                  <a:lnTo>
                    <a:pt x="6688" y="5532"/>
                  </a:lnTo>
                  <a:lnTo>
                    <a:pt x="6773" y="5504"/>
                  </a:lnTo>
                  <a:lnTo>
                    <a:pt x="6773" y="5504"/>
                  </a:lnTo>
                  <a:lnTo>
                    <a:pt x="6745" y="5475"/>
                  </a:lnTo>
                  <a:lnTo>
                    <a:pt x="6717" y="5419"/>
                  </a:lnTo>
                  <a:lnTo>
                    <a:pt x="6660" y="5419"/>
                  </a:lnTo>
                  <a:lnTo>
                    <a:pt x="6604" y="5419"/>
                  </a:lnTo>
                  <a:lnTo>
                    <a:pt x="6604" y="5419"/>
                  </a:lnTo>
                  <a:lnTo>
                    <a:pt x="6660" y="5391"/>
                  </a:lnTo>
                  <a:lnTo>
                    <a:pt x="6717" y="5334"/>
                  </a:lnTo>
                  <a:lnTo>
                    <a:pt x="6745" y="5306"/>
                  </a:lnTo>
                  <a:lnTo>
                    <a:pt x="6717" y="5306"/>
                  </a:lnTo>
                  <a:lnTo>
                    <a:pt x="6576" y="5334"/>
                  </a:lnTo>
                  <a:lnTo>
                    <a:pt x="6576" y="5334"/>
                  </a:lnTo>
                  <a:lnTo>
                    <a:pt x="6773" y="5221"/>
                  </a:lnTo>
                  <a:lnTo>
                    <a:pt x="6858" y="5165"/>
                  </a:lnTo>
                  <a:lnTo>
                    <a:pt x="6914" y="5109"/>
                  </a:lnTo>
                  <a:lnTo>
                    <a:pt x="6942" y="5024"/>
                  </a:lnTo>
                  <a:lnTo>
                    <a:pt x="6942" y="4939"/>
                  </a:lnTo>
                  <a:lnTo>
                    <a:pt x="6914" y="4855"/>
                  </a:lnTo>
                  <a:lnTo>
                    <a:pt x="6801" y="4770"/>
                  </a:lnTo>
                  <a:lnTo>
                    <a:pt x="6801" y="4770"/>
                  </a:lnTo>
                  <a:lnTo>
                    <a:pt x="6688" y="4713"/>
                  </a:lnTo>
                  <a:lnTo>
                    <a:pt x="6576" y="4713"/>
                  </a:lnTo>
                  <a:lnTo>
                    <a:pt x="6434" y="4770"/>
                  </a:lnTo>
                  <a:lnTo>
                    <a:pt x="6293" y="4826"/>
                  </a:lnTo>
                  <a:lnTo>
                    <a:pt x="6181" y="4883"/>
                  </a:lnTo>
                  <a:lnTo>
                    <a:pt x="6068" y="4911"/>
                  </a:lnTo>
                  <a:lnTo>
                    <a:pt x="5955" y="4911"/>
                  </a:lnTo>
                  <a:lnTo>
                    <a:pt x="5927" y="4911"/>
                  </a:lnTo>
                  <a:lnTo>
                    <a:pt x="5870" y="4855"/>
                  </a:lnTo>
                  <a:lnTo>
                    <a:pt x="5870" y="4855"/>
                  </a:lnTo>
                  <a:lnTo>
                    <a:pt x="5955" y="4883"/>
                  </a:lnTo>
                  <a:lnTo>
                    <a:pt x="6068" y="4883"/>
                  </a:lnTo>
                  <a:lnTo>
                    <a:pt x="6152" y="4855"/>
                  </a:lnTo>
                  <a:lnTo>
                    <a:pt x="6237" y="4798"/>
                  </a:lnTo>
                  <a:lnTo>
                    <a:pt x="6322" y="4742"/>
                  </a:lnTo>
                  <a:lnTo>
                    <a:pt x="6350" y="4657"/>
                  </a:lnTo>
                  <a:lnTo>
                    <a:pt x="6350" y="4572"/>
                  </a:lnTo>
                  <a:lnTo>
                    <a:pt x="6293" y="4488"/>
                  </a:lnTo>
                  <a:lnTo>
                    <a:pt x="6293" y="4488"/>
                  </a:lnTo>
                  <a:lnTo>
                    <a:pt x="6209" y="4431"/>
                  </a:lnTo>
                  <a:lnTo>
                    <a:pt x="6068" y="4403"/>
                  </a:lnTo>
                  <a:lnTo>
                    <a:pt x="5955" y="4375"/>
                  </a:lnTo>
                  <a:lnTo>
                    <a:pt x="5842" y="4318"/>
                  </a:lnTo>
                  <a:lnTo>
                    <a:pt x="5842" y="4318"/>
                  </a:lnTo>
                  <a:lnTo>
                    <a:pt x="5729" y="4234"/>
                  </a:lnTo>
                  <a:lnTo>
                    <a:pt x="5701" y="4121"/>
                  </a:lnTo>
                  <a:lnTo>
                    <a:pt x="5673" y="3980"/>
                  </a:lnTo>
                  <a:lnTo>
                    <a:pt x="5616" y="3867"/>
                  </a:lnTo>
                  <a:lnTo>
                    <a:pt x="5616" y="3867"/>
                  </a:lnTo>
                  <a:lnTo>
                    <a:pt x="5531" y="3782"/>
                  </a:lnTo>
                  <a:lnTo>
                    <a:pt x="5447" y="3726"/>
                  </a:lnTo>
                  <a:lnTo>
                    <a:pt x="5249" y="3585"/>
                  </a:lnTo>
                  <a:lnTo>
                    <a:pt x="5249" y="3585"/>
                  </a:lnTo>
                  <a:lnTo>
                    <a:pt x="5136" y="3500"/>
                  </a:lnTo>
                  <a:lnTo>
                    <a:pt x="5080" y="3415"/>
                  </a:lnTo>
                  <a:lnTo>
                    <a:pt x="5024" y="3331"/>
                  </a:lnTo>
                  <a:lnTo>
                    <a:pt x="4939" y="3218"/>
                  </a:lnTo>
                  <a:lnTo>
                    <a:pt x="4939" y="3218"/>
                  </a:lnTo>
                  <a:lnTo>
                    <a:pt x="4798" y="3105"/>
                  </a:lnTo>
                  <a:lnTo>
                    <a:pt x="4713" y="3048"/>
                  </a:lnTo>
                  <a:lnTo>
                    <a:pt x="4685" y="3020"/>
                  </a:lnTo>
                  <a:lnTo>
                    <a:pt x="4628" y="3020"/>
                  </a:lnTo>
                  <a:lnTo>
                    <a:pt x="4628" y="3020"/>
                  </a:lnTo>
                  <a:lnTo>
                    <a:pt x="4572" y="3048"/>
                  </a:lnTo>
                  <a:lnTo>
                    <a:pt x="4572" y="3105"/>
                  </a:lnTo>
                  <a:lnTo>
                    <a:pt x="4600" y="3218"/>
                  </a:lnTo>
                  <a:lnTo>
                    <a:pt x="4657" y="3359"/>
                  </a:lnTo>
                  <a:lnTo>
                    <a:pt x="4685" y="3444"/>
                  </a:lnTo>
                  <a:lnTo>
                    <a:pt x="4685" y="3444"/>
                  </a:lnTo>
                  <a:lnTo>
                    <a:pt x="4487" y="3246"/>
                  </a:lnTo>
                  <a:lnTo>
                    <a:pt x="4262" y="3020"/>
                  </a:lnTo>
                  <a:lnTo>
                    <a:pt x="4262" y="3020"/>
                  </a:lnTo>
                  <a:lnTo>
                    <a:pt x="4092" y="2766"/>
                  </a:lnTo>
                  <a:lnTo>
                    <a:pt x="4008" y="2682"/>
                  </a:lnTo>
                  <a:lnTo>
                    <a:pt x="4008" y="2710"/>
                  </a:lnTo>
                  <a:lnTo>
                    <a:pt x="4036" y="2823"/>
                  </a:lnTo>
                  <a:lnTo>
                    <a:pt x="4036" y="2823"/>
                  </a:lnTo>
                  <a:lnTo>
                    <a:pt x="3951" y="2682"/>
                  </a:lnTo>
                  <a:lnTo>
                    <a:pt x="3923" y="2653"/>
                  </a:lnTo>
                  <a:lnTo>
                    <a:pt x="3923" y="2710"/>
                  </a:lnTo>
                  <a:lnTo>
                    <a:pt x="3923" y="2710"/>
                  </a:lnTo>
                  <a:lnTo>
                    <a:pt x="3895" y="2653"/>
                  </a:lnTo>
                  <a:lnTo>
                    <a:pt x="3867" y="2569"/>
                  </a:lnTo>
                  <a:lnTo>
                    <a:pt x="3867" y="2484"/>
                  </a:lnTo>
                  <a:lnTo>
                    <a:pt x="3838" y="2428"/>
                  </a:lnTo>
                  <a:lnTo>
                    <a:pt x="3838" y="2428"/>
                  </a:lnTo>
                  <a:lnTo>
                    <a:pt x="3782" y="2343"/>
                  </a:lnTo>
                  <a:lnTo>
                    <a:pt x="3697" y="2258"/>
                  </a:lnTo>
                  <a:lnTo>
                    <a:pt x="3528" y="2117"/>
                  </a:lnTo>
                  <a:lnTo>
                    <a:pt x="3528" y="2117"/>
                  </a:lnTo>
                  <a:lnTo>
                    <a:pt x="3189" y="1835"/>
                  </a:lnTo>
                  <a:lnTo>
                    <a:pt x="2822" y="1581"/>
                  </a:lnTo>
                  <a:lnTo>
                    <a:pt x="2822" y="1581"/>
                  </a:lnTo>
                  <a:lnTo>
                    <a:pt x="2653" y="1440"/>
                  </a:lnTo>
                  <a:lnTo>
                    <a:pt x="2540" y="1299"/>
                  </a:lnTo>
                  <a:lnTo>
                    <a:pt x="2371" y="988"/>
                  </a:lnTo>
                  <a:lnTo>
                    <a:pt x="2371" y="988"/>
                  </a:lnTo>
                  <a:lnTo>
                    <a:pt x="2258" y="819"/>
                  </a:lnTo>
                  <a:lnTo>
                    <a:pt x="2145" y="650"/>
                  </a:lnTo>
                  <a:lnTo>
                    <a:pt x="1863" y="368"/>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16"/>
            <p:cNvSpPr/>
            <p:nvPr/>
          </p:nvSpPr>
          <p:spPr>
            <a:xfrm>
              <a:off x="5537725" y="2823600"/>
              <a:ext cx="14825" cy="20500"/>
            </a:xfrm>
            <a:custGeom>
              <a:avLst/>
              <a:gdLst/>
              <a:ahLst/>
              <a:cxnLst/>
              <a:rect l="l" t="t" r="r" b="b"/>
              <a:pathLst>
                <a:path w="593" h="820" extrusionOk="0">
                  <a:moveTo>
                    <a:pt x="452" y="763"/>
                  </a:moveTo>
                  <a:lnTo>
                    <a:pt x="452" y="763"/>
                  </a:lnTo>
                  <a:lnTo>
                    <a:pt x="508" y="819"/>
                  </a:lnTo>
                  <a:lnTo>
                    <a:pt x="537" y="791"/>
                  </a:lnTo>
                  <a:lnTo>
                    <a:pt x="565" y="763"/>
                  </a:lnTo>
                  <a:lnTo>
                    <a:pt x="593" y="678"/>
                  </a:lnTo>
                  <a:lnTo>
                    <a:pt x="593" y="509"/>
                  </a:lnTo>
                  <a:lnTo>
                    <a:pt x="593" y="396"/>
                  </a:lnTo>
                  <a:lnTo>
                    <a:pt x="593" y="396"/>
                  </a:lnTo>
                  <a:lnTo>
                    <a:pt x="537" y="283"/>
                  </a:lnTo>
                  <a:lnTo>
                    <a:pt x="452" y="170"/>
                  </a:lnTo>
                  <a:lnTo>
                    <a:pt x="339" y="57"/>
                  </a:lnTo>
                  <a:lnTo>
                    <a:pt x="254" y="1"/>
                  </a:lnTo>
                  <a:lnTo>
                    <a:pt x="254" y="1"/>
                  </a:lnTo>
                  <a:lnTo>
                    <a:pt x="198" y="1"/>
                  </a:lnTo>
                  <a:lnTo>
                    <a:pt x="113" y="29"/>
                  </a:lnTo>
                  <a:lnTo>
                    <a:pt x="57" y="57"/>
                  </a:lnTo>
                  <a:lnTo>
                    <a:pt x="0" y="57"/>
                  </a:lnTo>
                  <a:lnTo>
                    <a:pt x="0" y="57"/>
                  </a:lnTo>
                  <a:lnTo>
                    <a:pt x="29" y="142"/>
                  </a:lnTo>
                  <a:lnTo>
                    <a:pt x="57" y="227"/>
                  </a:lnTo>
                  <a:lnTo>
                    <a:pt x="198" y="424"/>
                  </a:lnTo>
                  <a:lnTo>
                    <a:pt x="339" y="622"/>
                  </a:lnTo>
                  <a:lnTo>
                    <a:pt x="452" y="763"/>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16"/>
            <p:cNvSpPr/>
            <p:nvPr/>
          </p:nvSpPr>
          <p:spPr>
            <a:xfrm>
              <a:off x="5537725" y="2823600"/>
              <a:ext cx="14825" cy="20500"/>
            </a:xfrm>
            <a:custGeom>
              <a:avLst/>
              <a:gdLst/>
              <a:ahLst/>
              <a:cxnLst/>
              <a:rect l="l" t="t" r="r" b="b"/>
              <a:pathLst>
                <a:path w="593" h="820" fill="none" extrusionOk="0">
                  <a:moveTo>
                    <a:pt x="452" y="763"/>
                  </a:moveTo>
                  <a:lnTo>
                    <a:pt x="452" y="763"/>
                  </a:lnTo>
                  <a:lnTo>
                    <a:pt x="508" y="819"/>
                  </a:lnTo>
                  <a:lnTo>
                    <a:pt x="537" y="791"/>
                  </a:lnTo>
                  <a:lnTo>
                    <a:pt x="565" y="763"/>
                  </a:lnTo>
                  <a:lnTo>
                    <a:pt x="593" y="678"/>
                  </a:lnTo>
                  <a:lnTo>
                    <a:pt x="593" y="509"/>
                  </a:lnTo>
                  <a:lnTo>
                    <a:pt x="593" y="396"/>
                  </a:lnTo>
                  <a:lnTo>
                    <a:pt x="593" y="396"/>
                  </a:lnTo>
                  <a:lnTo>
                    <a:pt x="537" y="283"/>
                  </a:lnTo>
                  <a:lnTo>
                    <a:pt x="452" y="170"/>
                  </a:lnTo>
                  <a:lnTo>
                    <a:pt x="339" y="57"/>
                  </a:lnTo>
                  <a:lnTo>
                    <a:pt x="254" y="1"/>
                  </a:lnTo>
                  <a:lnTo>
                    <a:pt x="254" y="1"/>
                  </a:lnTo>
                  <a:lnTo>
                    <a:pt x="198" y="1"/>
                  </a:lnTo>
                  <a:lnTo>
                    <a:pt x="113" y="29"/>
                  </a:lnTo>
                  <a:lnTo>
                    <a:pt x="57" y="57"/>
                  </a:lnTo>
                  <a:lnTo>
                    <a:pt x="0" y="57"/>
                  </a:lnTo>
                  <a:lnTo>
                    <a:pt x="0" y="57"/>
                  </a:lnTo>
                  <a:lnTo>
                    <a:pt x="29" y="142"/>
                  </a:lnTo>
                  <a:lnTo>
                    <a:pt x="57" y="227"/>
                  </a:lnTo>
                  <a:lnTo>
                    <a:pt x="198" y="424"/>
                  </a:lnTo>
                  <a:lnTo>
                    <a:pt x="339" y="622"/>
                  </a:lnTo>
                  <a:lnTo>
                    <a:pt x="452" y="763"/>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16"/>
            <p:cNvSpPr/>
            <p:nvPr/>
          </p:nvSpPr>
          <p:spPr>
            <a:xfrm>
              <a:off x="5537725" y="2807375"/>
              <a:ext cx="4250" cy="3575"/>
            </a:xfrm>
            <a:custGeom>
              <a:avLst/>
              <a:gdLst/>
              <a:ahLst/>
              <a:cxnLst/>
              <a:rect l="l" t="t" r="r" b="b"/>
              <a:pathLst>
                <a:path w="170" h="143" extrusionOk="0">
                  <a:moveTo>
                    <a:pt x="170" y="142"/>
                  </a:moveTo>
                  <a:lnTo>
                    <a:pt x="170" y="142"/>
                  </a:lnTo>
                  <a:lnTo>
                    <a:pt x="142" y="86"/>
                  </a:lnTo>
                  <a:lnTo>
                    <a:pt x="113" y="29"/>
                  </a:lnTo>
                  <a:lnTo>
                    <a:pt x="85" y="1"/>
                  </a:lnTo>
                  <a:lnTo>
                    <a:pt x="0" y="1"/>
                  </a:lnTo>
                  <a:lnTo>
                    <a:pt x="0" y="1"/>
                  </a:lnTo>
                  <a:lnTo>
                    <a:pt x="170" y="142"/>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16"/>
            <p:cNvSpPr/>
            <p:nvPr/>
          </p:nvSpPr>
          <p:spPr>
            <a:xfrm>
              <a:off x="5537725" y="2807375"/>
              <a:ext cx="4250" cy="3575"/>
            </a:xfrm>
            <a:custGeom>
              <a:avLst/>
              <a:gdLst/>
              <a:ahLst/>
              <a:cxnLst/>
              <a:rect l="l" t="t" r="r" b="b"/>
              <a:pathLst>
                <a:path w="170" h="143" fill="none" extrusionOk="0">
                  <a:moveTo>
                    <a:pt x="170" y="142"/>
                  </a:moveTo>
                  <a:lnTo>
                    <a:pt x="170" y="142"/>
                  </a:lnTo>
                  <a:lnTo>
                    <a:pt x="142" y="86"/>
                  </a:lnTo>
                  <a:lnTo>
                    <a:pt x="113" y="29"/>
                  </a:lnTo>
                  <a:lnTo>
                    <a:pt x="85" y="1"/>
                  </a:lnTo>
                  <a:lnTo>
                    <a:pt x="0" y="1"/>
                  </a:lnTo>
                  <a:lnTo>
                    <a:pt x="0" y="1"/>
                  </a:lnTo>
                  <a:lnTo>
                    <a:pt x="170" y="142"/>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16"/>
            <p:cNvSpPr/>
            <p:nvPr/>
          </p:nvSpPr>
          <p:spPr>
            <a:xfrm>
              <a:off x="5561700" y="2863125"/>
              <a:ext cx="3550" cy="6375"/>
            </a:xfrm>
            <a:custGeom>
              <a:avLst/>
              <a:gdLst/>
              <a:ahLst/>
              <a:cxnLst/>
              <a:rect l="l" t="t" r="r" b="b"/>
              <a:pathLst>
                <a:path w="142" h="255" extrusionOk="0">
                  <a:moveTo>
                    <a:pt x="142" y="170"/>
                  </a:moveTo>
                  <a:lnTo>
                    <a:pt x="142" y="170"/>
                  </a:lnTo>
                  <a:lnTo>
                    <a:pt x="142" y="85"/>
                  </a:lnTo>
                  <a:lnTo>
                    <a:pt x="86" y="0"/>
                  </a:lnTo>
                  <a:lnTo>
                    <a:pt x="86" y="0"/>
                  </a:lnTo>
                  <a:lnTo>
                    <a:pt x="29" y="85"/>
                  </a:lnTo>
                  <a:lnTo>
                    <a:pt x="1" y="170"/>
                  </a:lnTo>
                  <a:lnTo>
                    <a:pt x="1" y="198"/>
                  </a:lnTo>
                  <a:lnTo>
                    <a:pt x="29" y="226"/>
                  </a:lnTo>
                  <a:lnTo>
                    <a:pt x="86" y="254"/>
                  </a:lnTo>
                  <a:lnTo>
                    <a:pt x="114" y="226"/>
                  </a:lnTo>
                  <a:lnTo>
                    <a:pt x="142" y="226"/>
                  </a:lnTo>
                  <a:lnTo>
                    <a:pt x="142" y="17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16"/>
            <p:cNvSpPr/>
            <p:nvPr/>
          </p:nvSpPr>
          <p:spPr>
            <a:xfrm>
              <a:off x="5561700" y="2863125"/>
              <a:ext cx="3550" cy="6375"/>
            </a:xfrm>
            <a:custGeom>
              <a:avLst/>
              <a:gdLst/>
              <a:ahLst/>
              <a:cxnLst/>
              <a:rect l="l" t="t" r="r" b="b"/>
              <a:pathLst>
                <a:path w="142" h="255" fill="none" extrusionOk="0">
                  <a:moveTo>
                    <a:pt x="142" y="170"/>
                  </a:moveTo>
                  <a:lnTo>
                    <a:pt x="142" y="170"/>
                  </a:lnTo>
                  <a:lnTo>
                    <a:pt x="142" y="85"/>
                  </a:lnTo>
                  <a:lnTo>
                    <a:pt x="86" y="0"/>
                  </a:lnTo>
                  <a:lnTo>
                    <a:pt x="86" y="0"/>
                  </a:lnTo>
                  <a:lnTo>
                    <a:pt x="29" y="85"/>
                  </a:lnTo>
                  <a:lnTo>
                    <a:pt x="1" y="170"/>
                  </a:lnTo>
                  <a:lnTo>
                    <a:pt x="1" y="198"/>
                  </a:lnTo>
                  <a:lnTo>
                    <a:pt x="29" y="226"/>
                  </a:lnTo>
                  <a:lnTo>
                    <a:pt x="86" y="254"/>
                  </a:lnTo>
                  <a:lnTo>
                    <a:pt x="114" y="226"/>
                  </a:lnTo>
                  <a:lnTo>
                    <a:pt x="142" y="226"/>
                  </a:lnTo>
                  <a:lnTo>
                    <a:pt x="142" y="170"/>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16"/>
            <p:cNvSpPr/>
            <p:nvPr/>
          </p:nvSpPr>
          <p:spPr>
            <a:xfrm>
              <a:off x="5561700" y="2856775"/>
              <a:ext cx="4275" cy="7775"/>
            </a:xfrm>
            <a:custGeom>
              <a:avLst/>
              <a:gdLst/>
              <a:ahLst/>
              <a:cxnLst/>
              <a:rect l="l" t="t" r="r" b="b"/>
              <a:pathLst>
                <a:path w="171" h="311" extrusionOk="0">
                  <a:moveTo>
                    <a:pt x="1" y="0"/>
                  </a:moveTo>
                  <a:lnTo>
                    <a:pt x="1" y="0"/>
                  </a:lnTo>
                  <a:lnTo>
                    <a:pt x="57" y="170"/>
                  </a:lnTo>
                  <a:lnTo>
                    <a:pt x="170" y="311"/>
                  </a:lnTo>
                  <a:lnTo>
                    <a:pt x="170" y="311"/>
                  </a:lnTo>
                  <a:lnTo>
                    <a:pt x="170" y="226"/>
                  </a:lnTo>
                  <a:lnTo>
                    <a:pt x="142" y="113"/>
                  </a:lnTo>
                  <a:lnTo>
                    <a:pt x="86" y="29"/>
                  </a:lnTo>
                  <a:lnTo>
                    <a:pt x="57" y="0"/>
                  </a:lnTo>
                  <a:lnTo>
                    <a:pt x="1"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16"/>
            <p:cNvSpPr/>
            <p:nvPr/>
          </p:nvSpPr>
          <p:spPr>
            <a:xfrm>
              <a:off x="5561700" y="2856775"/>
              <a:ext cx="4275" cy="7775"/>
            </a:xfrm>
            <a:custGeom>
              <a:avLst/>
              <a:gdLst/>
              <a:ahLst/>
              <a:cxnLst/>
              <a:rect l="l" t="t" r="r" b="b"/>
              <a:pathLst>
                <a:path w="171" h="311" fill="none" extrusionOk="0">
                  <a:moveTo>
                    <a:pt x="1" y="0"/>
                  </a:moveTo>
                  <a:lnTo>
                    <a:pt x="1" y="0"/>
                  </a:lnTo>
                  <a:lnTo>
                    <a:pt x="57" y="170"/>
                  </a:lnTo>
                  <a:lnTo>
                    <a:pt x="170" y="311"/>
                  </a:lnTo>
                  <a:lnTo>
                    <a:pt x="170" y="311"/>
                  </a:lnTo>
                  <a:lnTo>
                    <a:pt x="170" y="226"/>
                  </a:lnTo>
                  <a:lnTo>
                    <a:pt x="142" y="113"/>
                  </a:lnTo>
                  <a:lnTo>
                    <a:pt x="86" y="29"/>
                  </a:lnTo>
                  <a:lnTo>
                    <a:pt x="57" y="0"/>
                  </a:lnTo>
                  <a:lnTo>
                    <a:pt x="1" y="0"/>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16"/>
            <p:cNvSpPr/>
            <p:nvPr/>
          </p:nvSpPr>
          <p:spPr>
            <a:xfrm>
              <a:off x="5564525" y="2819375"/>
              <a:ext cx="2150" cy="725"/>
            </a:xfrm>
            <a:custGeom>
              <a:avLst/>
              <a:gdLst/>
              <a:ahLst/>
              <a:cxnLst/>
              <a:rect l="l" t="t" r="r" b="b"/>
              <a:pathLst>
                <a:path w="86" h="29" extrusionOk="0">
                  <a:moveTo>
                    <a:pt x="85" y="29"/>
                  </a:moveTo>
                  <a:lnTo>
                    <a:pt x="85" y="29"/>
                  </a:lnTo>
                  <a:lnTo>
                    <a:pt x="57" y="29"/>
                  </a:lnTo>
                  <a:lnTo>
                    <a:pt x="57" y="1"/>
                  </a:lnTo>
                  <a:lnTo>
                    <a:pt x="29" y="29"/>
                  </a:lnTo>
                  <a:lnTo>
                    <a:pt x="1" y="29"/>
                  </a:lnTo>
                  <a:lnTo>
                    <a:pt x="85" y="29"/>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16"/>
            <p:cNvSpPr/>
            <p:nvPr/>
          </p:nvSpPr>
          <p:spPr>
            <a:xfrm>
              <a:off x="5564525" y="2819375"/>
              <a:ext cx="2150" cy="725"/>
            </a:xfrm>
            <a:custGeom>
              <a:avLst/>
              <a:gdLst/>
              <a:ahLst/>
              <a:cxnLst/>
              <a:rect l="l" t="t" r="r" b="b"/>
              <a:pathLst>
                <a:path w="86" h="29" fill="none" extrusionOk="0">
                  <a:moveTo>
                    <a:pt x="85" y="29"/>
                  </a:moveTo>
                  <a:lnTo>
                    <a:pt x="85" y="29"/>
                  </a:lnTo>
                  <a:lnTo>
                    <a:pt x="57" y="29"/>
                  </a:lnTo>
                  <a:lnTo>
                    <a:pt x="57" y="1"/>
                  </a:lnTo>
                  <a:lnTo>
                    <a:pt x="29" y="29"/>
                  </a:lnTo>
                  <a:lnTo>
                    <a:pt x="1" y="29"/>
                  </a:lnTo>
                  <a:lnTo>
                    <a:pt x="85" y="29"/>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16"/>
            <p:cNvSpPr/>
            <p:nvPr/>
          </p:nvSpPr>
          <p:spPr>
            <a:xfrm>
              <a:off x="5565225" y="2853250"/>
              <a:ext cx="5675" cy="2125"/>
            </a:xfrm>
            <a:custGeom>
              <a:avLst/>
              <a:gdLst/>
              <a:ahLst/>
              <a:cxnLst/>
              <a:rect l="l" t="t" r="r" b="b"/>
              <a:pathLst>
                <a:path w="227" h="85" extrusionOk="0">
                  <a:moveTo>
                    <a:pt x="227" y="57"/>
                  </a:moveTo>
                  <a:lnTo>
                    <a:pt x="227" y="57"/>
                  </a:lnTo>
                  <a:lnTo>
                    <a:pt x="198" y="0"/>
                  </a:lnTo>
                  <a:lnTo>
                    <a:pt x="142" y="0"/>
                  </a:lnTo>
                  <a:lnTo>
                    <a:pt x="57" y="0"/>
                  </a:lnTo>
                  <a:lnTo>
                    <a:pt x="1" y="28"/>
                  </a:lnTo>
                  <a:lnTo>
                    <a:pt x="1" y="28"/>
                  </a:lnTo>
                  <a:lnTo>
                    <a:pt x="114" y="85"/>
                  </a:lnTo>
                  <a:lnTo>
                    <a:pt x="227" y="57"/>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16"/>
            <p:cNvSpPr/>
            <p:nvPr/>
          </p:nvSpPr>
          <p:spPr>
            <a:xfrm>
              <a:off x="5565225" y="2853250"/>
              <a:ext cx="5675" cy="2125"/>
            </a:xfrm>
            <a:custGeom>
              <a:avLst/>
              <a:gdLst/>
              <a:ahLst/>
              <a:cxnLst/>
              <a:rect l="l" t="t" r="r" b="b"/>
              <a:pathLst>
                <a:path w="227" h="85" fill="none" extrusionOk="0">
                  <a:moveTo>
                    <a:pt x="227" y="57"/>
                  </a:moveTo>
                  <a:lnTo>
                    <a:pt x="227" y="57"/>
                  </a:lnTo>
                  <a:lnTo>
                    <a:pt x="198" y="0"/>
                  </a:lnTo>
                  <a:lnTo>
                    <a:pt x="142" y="0"/>
                  </a:lnTo>
                  <a:lnTo>
                    <a:pt x="57" y="0"/>
                  </a:lnTo>
                  <a:lnTo>
                    <a:pt x="1" y="28"/>
                  </a:lnTo>
                  <a:lnTo>
                    <a:pt x="1" y="28"/>
                  </a:lnTo>
                  <a:lnTo>
                    <a:pt x="114" y="85"/>
                  </a:lnTo>
                  <a:lnTo>
                    <a:pt x="227" y="57"/>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16"/>
            <p:cNvSpPr/>
            <p:nvPr/>
          </p:nvSpPr>
          <p:spPr>
            <a:xfrm>
              <a:off x="5568050" y="2878650"/>
              <a:ext cx="11325" cy="19050"/>
            </a:xfrm>
            <a:custGeom>
              <a:avLst/>
              <a:gdLst/>
              <a:ahLst/>
              <a:cxnLst/>
              <a:rect l="l" t="t" r="r" b="b"/>
              <a:pathLst>
                <a:path w="453" h="762" extrusionOk="0">
                  <a:moveTo>
                    <a:pt x="368" y="762"/>
                  </a:moveTo>
                  <a:lnTo>
                    <a:pt x="368" y="762"/>
                  </a:lnTo>
                  <a:lnTo>
                    <a:pt x="396" y="734"/>
                  </a:lnTo>
                  <a:lnTo>
                    <a:pt x="424" y="706"/>
                  </a:lnTo>
                  <a:lnTo>
                    <a:pt x="452" y="621"/>
                  </a:lnTo>
                  <a:lnTo>
                    <a:pt x="452" y="508"/>
                  </a:lnTo>
                  <a:lnTo>
                    <a:pt x="396" y="395"/>
                  </a:lnTo>
                  <a:lnTo>
                    <a:pt x="311" y="141"/>
                  </a:lnTo>
                  <a:lnTo>
                    <a:pt x="255" y="57"/>
                  </a:lnTo>
                  <a:lnTo>
                    <a:pt x="198" y="0"/>
                  </a:lnTo>
                  <a:lnTo>
                    <a:pt x="198" y="0"/>
                  </a:lnTo>
                  <a:lnTo>
                    <a:pt x="142" y="0"/>
                  </a:lnTo>
                  <a:lnTo>
                    <a:pt x="85" y="0"/>
                  </a:lnTo>
                  <a:lnTo>
                    <a:pt x="57" y="0"/>
                  </a:lnTo>
                  <a:lnTo>
                    <a:pt x="29" y="28"/>
                  </a:lnTo>
                  <a:lnTo>
                    <a:pt x="1" y="141"/>
                  </a:lnTo>
                  <a:lnTo>
                    <a:pt x="29" y="282"/>
                  </a:lnTo>
                  <a:lnTo>
                    <a:pt x="57" y="423"/>
                  </a:lnTo>
                  <a:lnTo>
                    <a:pt x="142" y="564"/>
                  </a:lnTo>
                  <a:lnTo>
                    <a:pt x="227" y="677"/>
                  </a:lnTo>
                  <a:lnTo>
                    <a:pt x="368" y="762"/>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16"/>
            <p:cNvSpPr/>
            <p:nvPr/>
          </p:nvSpPr>
          <p:spPr>
            <a:xfrm>
              <a:off x="5568050" y="2878650"/>
              <a:ext cx="11325" cy="19050"/>
            </a:xfrm>
            <a:custGeom>
              <a:avLst/>
              <a:gdLst/>
              <a:ahLst/>
              <a:cxnLst/>
              <a:rect l="l" t="t" r="r" b="b"/>
              <a:pathLst>
                <a:path w="453" h="762" fill="none" extrusionOk="0">
                  <a:moveTo>
                    <a:pt x="368" y="762"/>
                  </a:moveTo>
                  <a:lnTo>
                    <a:pt x="368" y="762"/>
                  </a:lnTo>
                  <a:lnTo>
                    <a:pt x="396" y="734"/>
                  </a:lnTo>
                  <a:lnTo>
                    <a:pt x="424" y="706"/>
                  </a:lnTo>
                  <a:lnTo>
                    <a:pt x="452" y="621"/>
                  </a:lnTo>
                  <a:lnTo>
                    <a:pt x="452" y="508"/>
                  </a:lnTo>
                  <a:lnTo>
                    <a:pt x="396" y="395"/>
                  </a:lnTo>
                  <a:lnTo>
                    <a:pt x="311" y="141"/>
                  </a:lnTo>
                  <a:lnTo>
                    <a:pt x="255" y="57"/>
                  </a:lnTo>
                  <a:lnTo>
                    <a:pt x="198" y="0"/>
                  </a:lnTo>
                  <a:lnTo>
                    <a:pt x="198" y="0"/>
                  </a:lnTo>
                  <a:lnTo>
                    <a:pt x="142" y="0"/>
                  </a:lnTo>
                  <a:lnTo>
                    <a:pt x="85" y="0"/>
                  </a:lnTo>
                  <a:lnTo>
                    <a:pt x="57" y="0"/>
                  </a:lnTo>
                  <a:lnTo>
                    <a:pt x="29" y="28"/>
                  </a:lnTo>
                  <a:lnTo>
                    <a:pt x="1" y="141"/>
                  </a:lnTo>
                  <a:lnTo>
                    <a:pt x="29" y="282"/>
                  </a:lnTo>
                  <a:lnTo>
                    <a:pt x="57" y="423"/>
                  </a:lnTo>
                  <a:lnTo>
                    <a:pt x="142" y="564"/>
                  </a:lnTo>
                  <a:lnTo>
                    <a:pt x="227" y="677"/>
                  </a:lnTo>
                  <a:lnTo>
                    <a:pt x="368" y="762"/>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16"/>
            <p:cNvSpPr/>
            <p:nvPr/>
          </p:nvSpPr>
          <p:spPr>
            <a:xfrm>
              <a:off x="5586400" y="2904025"/>
              <a:ext cx="4975" cy="6375"/>
            </a:xfrm>
            <a:custGeom>
              <a:avLst/>
              <a:gdLst/>
              <a:ahLst/>
              <a:cxnLst/>
              <a:rect l="l" t="t" r="r" b="b"/>
              <a:pathLst>
                <a:path w="199" h="255" extrusionOk="0">
                  <a:moveTo>
                    <a:pt x="198" y="255"/>
                  </a:moveTo>
                  <a:lnTo>
                    <a:pt x="198" y="255"/>
                  </a:lnTo>
                  <a:lnTo>
                    <a:pt x="142" y="114"/>
                  </a:lnTo>
                  <a:lnTo>
                    <a:pt x="113" y="57"/>
                  </a:lnTo>
                  <a:lnTo>
                    <a:pt x="57" y="1"/>
                  </a:lnTo>
                  <a:lnTo>
                    <a:pt x="1" y="1"/>
                  </a:lnTo>
                  <a:lnTo>
                    <a:pt x="1" y="29"/>
                  </a:lnTo>
                  <a:lnTo>
                    <a:pt x="1" y="86"/>
                  </a:lnTo>
                  <a:lnTo>
                    <a:pt x="85" y="170"/>
                  </a:lnTo>
                  <a:lnTo>
                    <a:pt x="198" y="255"/>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16"/>
            <p:cNvSpPr/>
            <p:nvPr/>
          </p:nvSpPr>
          <p:spPr>
            <a:xfrm>
              <a:off x="5586400" y="2904025"/>
              <a:ext cx="4975" cy="6375"/>
            </a:xfrm>
            <a:custGeom>
              <a:avLst/>
              <a:gdLst/>
              <a:ahLst/>
              <a:cxnLst/>
              <a:rect l="l" t="t" r="r" b="b"/>
              <a:pathLst>
                <a:path w="199" h="255" fill="none" extrusionOk="0">
                  <a:moveTo>
                    <a:pt x="198" y="255"/>
                  </a:moveTo>
                  <a:lnTo>
                    <a:pt x="198" y="255"/>
                  </a:lnTo>
                  <a:lnTo>
                    <a:pt x="142" y="114"/>
                  </a:lnTo>
                  <a:lnTo>
                    <a:pt x="113" y="57"/>
                  </a:lnTo>
                  <a:lnTo>
                    <a:pt x="57" y="1"/>
                  </a:lnTo>
                  <a:lnTo>
                    <a:pt x="1" y="1"/>
                  </a:lnTo>
                  <a:lnTo>
                    <a:pt x="1" y="29"/>
                  </a:lnTo>
                  <a:lnTo>
                    <a:pt x="1" y="86"/>
                  </a:lnTo>
                  <a:lnTo>
                    <a:pt x="85" y="170"/>
                  </a:lnTo>
                  <a:lnTo>
                    <a:pt x="198" y="255"/>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16"/>
            <p:cNvSpPr/>
            <p:nvPr/>
          </p:nvSpPr>
          <p:spPr>
            <a:xfrm>
              <a:off x="5594150" y="2913200"/>
              <a:ext cx="2850" cy="6375"/>
            </a:xfrm>
            <a:custGeom>
              <a:avLst/>
              <a:gdLst/>
              <a:ahLst/>
              <a:cxnLst/>
              <a:rect l="l" t="t" r="r" b="b"/>
              <a:pathLst>
                <a:path w="114" h="255" extrusionOk="0">
                  <a:moveTo>
                    <a:pt x="1" y="255"/>
                  </a:moveTo>
                  <a:lnTo>
                    <a:pt x="1" y="255"/>
                  </a:lnTo>
                  <a:lnTo>
                    <a:pt x="1" y="255"/>
                  </a:lnTo>
                  <a:lnTo>
                    <a:pt x="29" y="255"/>
                  </a:lnTo>
                  <a:lnTo>
                    <a:pt x="114" y="198"/>
                  </a:lnTo>
                  <a:lnTo>
                    <a:pt x="114" y="170"/>
                  </a:lnTo>
                  <a:lnTo>
                    <a:pt x="114" y="114"/>
                  </a:lnTo>
                  <a:lnTo>
                    <a:pt x="86" y="57"/>
                  </a:lnTo>
                  <a:lnTo>
                    <a:pt x="1" y="1"/>
                  </a:lnTo>
                  <a:lnTo>
                    <a:pt x="1" y="1"/>
                  </a:lnTo>
                  <a:lnTo>
                    <a:pt x="1" y="255"/>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16"/>
            <p:cNvSpPr/>
            <p:nvPr/>
          </p:nvSpPr>
          <p:spPr>
            <a:xfrm>
              <a:off x="5594150" y="2913200"/>
              <a:ext cx="2850" cy="6375"/>
            </a:xfrm>
            <a:custGeom>
              <a:avLst/>
              <a:gdLst/>
              <a:ahLst/>
              <a:cxnLst/>
              <a:rect l="l" t="t" r="r" b="b"/>
              <a:pathLst>
                <a:path w="114" h="255" fill="none" extrusionOk="0">
                  <a:moveTo>
                    <a:pt x="1" y="255"/>
                  </a:moveTo>
                  <a:lnTo>
                    <a:pt x="1" y="255"/>
                  </a:lnTo>
                  <a:lnTo>
                    <a:pt x="1" y="255"/>
                  </a:lnTo>
                  <a:lnTo>
                    <a:pt x="29" y="255"/>
                  </a:lnTo>
                  <a:lnTo>
                    <a:pt x="114" y="198"/>
                  </a:lnTo>
                  <a:lnTo>
                    <a:pt x="114" y="170"/>
                  </a:lnTo>
                  <a:lnTo>
                    <a:pt x="114" y="114"/>
                  </a:lnTo>
                  <a:lnTo>
                    <a:pt x="86" y="57"/>
                  </a:lnTo>
                  <a:lnTo>
                    <a:pt x="1" y="1"/>
                  </a:lnTo>
                  <a:lnTo>
                    <a:pt x="1" y="1"/>
                  </a:lnTo>
                  <a:lnTo>
                    <a:pt x="1" y="255"/>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16"/>
            <p:cNvSpPr/>
            <p:nvPr/>
          </p:nvSpPr>
          <p:spPr>
            <a:xfrm>
              <a:off x="5598400" y="2920275"/>
              <a:ext cx="4250" cy="11300"/>
            </a:xfrm>
            <a:custGeom>
              <a:avLst/>
              <a:gdLst/>
              <a:ahLst/>
              <a:cxnLst/>
              <a:rect l="l" t="t" r="r" b="b"/>
              <a:pathLst>
                <a:path w="170" h="452" extrusionOk="0">
                  <a:moveTo>
                    <a:pt x="170" y="452"/>
                  </a:moveTo>
                  <a:lnTo>
                    <a:pt x="170" y="452"/>
                  </a:lnTo>
                  <a:lnTo>
                    <a:pt x="170" y="198"/>
                  </a:lnTo>
                  <a:lnTo>
                    <a:pt x="113" y="85"/>
                  </a:lnTo>
                  <a:lnTo>
                    <a:pt x="85" y="28"/>
                  </a:lnTo>
                  <a:lnTo>
                    <a:pt x="57" y="0"/>
                  </a:lnTo>
                  <a:lnTo>
                    <a:pt x="57" y="0"/>
                  </a:lnTo>
                  <a:lnTo>
                    <a:pt x="28" y="0"/>
                  </a:lnTo>
                  <a:lnTo>
                    <a:pt x="0" y="28"/>
                  </a:lnTo>
                  <a:lnTo>
                    <a:pt x="28" y="198"/>
                  </a:lnTo>
                  <a:lnTo>
                    <a:pt x="113" y="367"/>
                  </a:lnTo>
                  <a:lnTo>
                    <a:pt x="170" y="452"/>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16"/>
            <p:cNvSpPr/>
            <p:nvPr/>
          </p:nvSpPr>
          <p:spPr>
            <a:xfrm>
              <a:off x="5598400" y="2920275"/>
              <a:ext cx="4250" cy="11300"/>
            </a:xfrm>
            <a:custGeom>
              <a:avLst/>
              <a:gdLst/>
              <a:ahLst/>
              <a:cxnLst/>
              <a:rect l="l" t="t" r="r" b="b"/>
              <a:pathLst>
                <a:path w="170" h="452" fill="none" extrusionOk="0">
                  <a:moveTo>
                    <a:pt x="170" y="452"/>
                  </a:moveTo>
                  <a:lnTo>
                    <a:pt x="170" y="452"/>
                  </a:lnTo>
                  <a:lnTo>
                    <a:pt x="170" y="198"/>
                  </a:lnTo>
                  <a:lnTo>
                    <a:pt x="113" y="85"/>
                  </a:lnTo>
                  <a:lnTo>
                    <a:pt x="85" y="28"/>
                  </a:lnTo>
                  <a:lnTo>
                    <a:pt x="57" y="0"/>
                  </a:lnTo>
                  <a:lnTo>
                    <a:pt x="57" y="0"/>
                  </a:lnTo>
                  <a:lnTo>
                    <a:pt x="28" y="0"/>
                  </a:lnTo>
                  <a:lnTo>
                    <a:pt x="0" y="28"/>
                  </a:lnTo>
                  <a:lnTo>
                    <a:pt x="28" y="198"/>
                  </a:lnTo>
                  <a:lnTo>
                    <a:pt x="113" y="367"/>
                  </a:lnTo>
                  <a:lnTo>
                    <a:pt x="170" y="452"/>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16"/>
            <p:cNvSpPr/>
            <p:nvPr/>
          </p:nvSpPr>
          <p:spPr>
            <a:xfrm>
              <a:off x="5622375" y="2810200"/>
              <a:ext cx="7075" cy="7800"/>
            </a:xfrm>
            <a:custGeom>
              <a:avLst/>
              <a:gdLst/>
              <a:ahLst/>
              <a:cxnLst/>
              <a:rect l="l" t="t" r="r" b="b"/>
              <a:pathLst>
                <a:path w="283" h="312" extrusionOk="0">
                  <a:moveTo>
                    <a:pt x="283" y="114"/>
                  </a:moveTo>
                  <a:lnTo>
                    <a:pt x="283" y="114"/>
                  </a:lnTo>
                  <a:lnTo>
                    <a:pt x="283" y="57"/>
                  </a:lnTo>
                  <a:lnTo>
                    <a:pt x="226" y="29"/>
                  </a:lnTo>
                  <a:lnTo>
                    <a:pt x="170" y="1"/>
                  </a:lnTo>
                  <a:lnTo>
                    <a:pt x="142" y="1"/>
                  </a:lnTo>
                  <a:lnTo>
                    <a:pt x="85" y="1"/>
                  </a:lnTo>
                  <a:lnTo>
                    <a:pt x="29" y="57"/>
                  </a:lnTo>
                  <a:lnTo>
                    <a:pt x="29" y="85"/>
                  </a:lnTo>
                  <a:lnTo>
                    <a:pt x="1" y="170"/>
                  </a:lnTo>
                  <a:lnTo>
                    <a:pt x="1" y="170"/>
                  </a:lnTo>
                  <a:lnTo>
                    <a:pt x="29" y="255"/>
                  </a:lnTo>
                  <a:lnTo>
                    <a:pt x="57" y="311"/>
                  </a:lnTo>
                  <a:lnTo>
                    <a:pt x="85" y="311"/>
                  </a:lnTo>
                  <a:lnTo>
                    <a:pt x="142" y="311"/>
                  </a:lnTo>
                  <a:lnTo>
                    <a:pt x="226" y="227"/>
                  </a:lnTo>
                  <a:lnTo>
                    <a:pt x="283" y="114"/>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16"/>
            <p:cNvSpPr/>
            <p:nvPr/>
          </p:nvSpPr>
          <p:spPr>
            <a:xfrm>
              <a:off x="5622375" y="2810200"/>
              <a:ext cx="7075" cy="7800"/>
            </a:xfrm>
            <a:custGeom>
              <a:avLst/>
              <a:gdLst/>
              <a:ahLst/>
              <a:cxnLst/>
              <a:rect l="l" t="t" r="r" b="b"/>
              <a:pathLst>
                <a:path w="283" h="312" fill="none" extrusionOk="0">
                  <a:moveTo>
                    <a:pt x="283" y="114"/>
                  </a:moveTo>
                  <a:lnTo>
                    <a:pt x="283" y="114"/>
                  </a:lnTo>
                  <a:lnTo>
                    <a:pt x="283" y="57"/>
                  </a:lnTo>
                  <a:lnTo>
                    <a:pt x="226" y="29"/>
                  </a:lnTo>
                  <a:lnTo>
                    <a:pt x="170" y="1"/>
                  </a:lnTo>
                  <a:lnTo>
                    <a:pt x="142" y="1"/>
                  </a:lnTo>
                  <a:lnTo>
                    <a:pt x="85" y="1"/>
                  </a:lnTo>
                  <a:lnTo>
                    <a:pt x="29" y="57"/>
                  </a:lnTo>
                  <a:lnTo>
                    <a:pt x="29" y="85"/>
                  </a:lnTo>
                  <a:lnTo>
                    <a:pt x="1" y="170"/>
                  </a:lnTo>
                  <a:lnTo>
                    <a:pt x="1" y="170"/>
                  </a:lnTo>
                  <a:lnTo>
                    <a:pt x="29" y="255"/>
                  </a:lnTo>
                  <a:lnTo>
                    <a:pt x="57" y="311"/>
                  </a:lnTo>
                  <a:lnTo>
                    <a:pt x="85" y="311"/>
                  </a:lnTo>
                  <a:lnTo>
                    <a:pt x="142" y="311"/>
                  </a:lnTo>
                  <a:lnTo>
                    <a:pt x="226" y="227"/>
                  </a:lnTo>
                  <a:lnTo>
                    <a:pt x="283" y="114"/>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16"/>
            <p:cNvSpPr/>
            <p:nvPr/>
          </p:nvSpPr>
          <p:spPr>
            <a:xfrm>
              <a:off x="5635075" y="2820075"/>
              <a:ext cx="9200" cy="8500"/>
            </a:xfrm>
            <a:custGeom>
              <a:avLst/>
              <a:gdLst/>
              <a:ahLst/>
              <a:cxnLst/>
              <a:rect l="l" t="t" r="r" b="b"/>
              <a:pathLst>
                <a:path w="368" h="340" extrusionOk="0">
                  <a:moveTo>
                    <a:pt x="339" y="114"/>
                  </a:moveTo>
                  <a:lnTo>
                    <a:pt x="339" y="114"/>
                  </a:lnTo>
                  <a:lnTo>
                    <a:pt x="1" y="1"/>
                  </a:lnTo>
                  <a:lnTo>
                    <a:pt x="1" y="1"/>
                  </a:lnTo>
                  <a:lnTo>
                    <a:pt x="1" y="57"/>
                  </a:lnTo>
                  <a:lnTo>
                    <a:pt x="29" y="114"/>
                  </a:lnTo>
                  <a:lnTo>
                    <a:pt x="142" y="198"/>
                  </a:lnTo>
                  <a:lnTo>
                    <a:pt x="368" y="340"/>
                  </a:lnTo>
                  <a:lnTo>
                    <a:pt x="368" y="340"/>
                  </a:lnTo>
                  <a:lnTo>
                    <a:pt x="368" y="227"/>
                  </a:lnTo>
                  <a:lnTo>
                    <a:pt x="339" y="114"/>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16"/>
            <p:cNvSpPr/>
            <p:nvPr/>
          </p:nvSpPr>
          <p:spPr>
            <a:xfrm>
              <a:off x="5635075" y="2820075"/>
              <a:ext cx="9200" cy="8500"/>
            </a:xfrm>
            <a:custGeom>
              <a:avLst/>
              <a:gdLst/>
              <a:ahLst/>
              <a:cxnLst/>
              <a:rect l="l" t="t" r="r" b="b"/>
              <a:pathLst>
                <a:path w="368" h="340" fill="none" extrusionOk="0">
                  <a:moveTo>
                    <a:pt x="339" y="114"/>
                  </a:moveTo>
                  <a:lnTo>
                    <a:pt x="339" y="114"/>
                  </a:lnTo>
                  <a:lnTo>
                    <a:pt x="1" y="1"/>
                  </a:lnTo>
                  <a:lnTo>
                    <a:pt x="1" y="1"/>
                  </a:lnTo>
                  <a:lnTo>
                    <a:pt x="1" y="57"/>
                  </a:lnTo>
                  <a:lnTo>
                    <a:pt x="29" y="114"/>
                  </a:lnTo>
                  <a:lnTo>
                    <a:pt x="142" y="198"/>
                  </a:lnTo>
                  <a:lnTo>
                    <a:pt x="368" y="340"/>
                  </a:lnTo>
                  <a:lnTo>
                    <a:pt x="368" y="340"/>
                  </a:lnTo>
                  <a:lnTo>
                    <a:pt x="368" y="227"/>
                  </a:lnTo>
                  <a:lnTo>
                    <a:pt x="339" y="114"/>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16"/>
            <p:cNvSpPr/>
            <p:nvPr/>
          </p:nvSpPr>
          <p:spPr>
            <a:xfrm>
              <a:off x="5638600" y="2825725"/>
              <a:ext cx="5675" cy="9900"/>
            </a:xfrm>
            <a:custGeom>
              <a:avLst/>
              <a:gdLst/>
              <a:ahLst/>
              <a:cxnLst/>
              <a:rect l="l" t="t" r="r" b="b"/>
              <a:pathLst>
                <a:path w="227" h="396" extrusionOk="0">
                  <a:moveTo>
                    <a:pt x="227" y="170"/>
                  </a:moveTo>
                  <a:lnTo>
                    <a:pt x="227" y="170"/>
                  </a:lnTo>
                  <a:lnTo>
                    <a:pt x="142" y="57"/>
                  </a:lnTo>
                  <a:lnTo>
                    <a:pt x="1" y="1"/>
                  </a:lnTo>
                  <a:lnTo>
                    <a:pt x="1" y="1"/>
                  </a:lnTo>
                  <a:lnTo>
                    <a:pt x="1" y="114"/>
                  </a:lnTo>
                  <a:lnTo>
                    <a:pt x="1" y="226"/>
                  </a:lnTo>
                  <a:lnTo>
                    <a:pt x="57" y="339"/>
                  </a:lnTo>
                  <a:lnTo>
                    <a:pt x="114" y="367"/>
                  </a:lnTo>
                  <a:lnTo>
                    <a:pt x="170" y="396"/>
                  </a:lnTo>
                  <a:lnTo>
                    <a:pt x="170" y="396"/>
                  </a:lnTo>
                  <a:lnTo>
                    <a:pt x="227" y="17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16"/>
            <p:cNvSpPr/>
            <p:nvPr/>
          </p:nvSpPr>
          <p:spPr>
            <a:xfrm>
              <a:off x="5638600" y="2825725"/>
              <a:ext cx="5675" cy="9900"/>
            </a:xfrm>
            <a:custGeom>
              <a:avLst/>
              <a:gdLst/>
              <a:ahLst/>
              <a:cxnLst/>
              <a:rect l="l" t="t" r="r" b="b"/>
              <a:pathLst>
                <a:path w="227" h="396" fill="none" extrusionOk="0">
                  <a:moveTo>
                    <a:pt x="227" y="170"/>
                  </a:moveTo>
                  <a:lnTo>
                    <a:pt x="227" y="170"/>
                  </a:lnTo>
                  <a:lnTo>
                    <a:pt x="142" y="57"/>
                  </a:lnTo>
                  <a:lnTo>
                    <a:pt x="1" y="1"/>
                  </a:lnTo>
                  <a:lnTo>
                    <a:pt x="1" y="1"/>
                  </a:lnTo>
                  <a:lnTo>
                    <a:pt x="1" y="114"/>
                  </a:lnTo>
                  <a:lnTo>
                    <a:pt x="1" y="226"/>
                  </a:lnTo>
                  <a:lnTo>
                    <a:pt x="57" y="339"/>
                  </a:lnTo>
                  <a:lnTo>
                    <a:pt x="114" y="367"/>
                  </a:lnTo>
                  <a:lnTo>
                    <a:pt x="170" y="396"/>
                  </a:lnTo>
                  <a:lnTo>
                    <a:pt x="170" y="396"/>
                  </a:lnTo>
                  <a:lnTo>
                    <a:pt x="227" y="170"/>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16"/>
            <p:cNvSpPr/>
            <p:nvPr/>
          </p:nvSpPr>
          <p:spPr>
            <a:xfrm>
              <a:off x="5644250" y="2831375"/>
              <a:ext cx="11325" cy="9900"/>
            </a:xfrm>
            <a:custGeom>
              <a:avLst/>
              <a:gdLst/>
              <a:ahLst/>
              <a:cxnLst/>
              <a:rect l="l" t="t" r="r" b="b"/>
              <a:pathLst>
                <a:path w="453" h="396" extrusionOk="0">
                  <a:moveTo>
                    <a:pt x="452" y="311"/>
                  </a:moveTo>
                  <a:lnTo>
                    <a:pt x="452" y="311"/>
                  </a:lnTo>
                  <a:lnTo>
                    <a:pt x="367" y="226"/>
                  </a:lnTo>
                  <a:lnTo>
                    <a:pt x="255" y="141"/>
                  </a:lnTo>
                  <a:lnTo>
                    <a:pt x="142" y="57"/>
                  </a:lnTo>
                  <a:lnTo>
                    <a:pt x="29" y="0"/>
                  </a:lnTo>
                  <a:lnTo>
                    <a:pt x="29" y="0"/>
                  </a:lnTo>
                  <a:lnTo>
                    <a:pt x="29" y="29"/>
                  </a:lnTo>
                  <a:lnTo>
                    <a:pt x="1" y="29"/>
                  </a:lnTo>
                  <a:lnTo>
                    <a:pt x="1" y="113"/>
                  </a:lnTo>
                  <a:lnTo>
                    <a:pt x="1" y="254"/>
                  </a:lnTo>
                  <a:lnTo>
                    <a:pt x="1" y="254"/>
                  </a:lnTo>
                  <a:lnTo>
                    <a:pt x="29" y="311"/>
                  </a:lnTo>
                  <a:lnTo>
                    <a:pt x="85" y="311"/>
                  </a:lnTo>
                  <a:lnTo>
                    <a:pt x="198" y="339"/>
                  </a:lnTo>
                  <a:lnTo>
                    <a:pt x="311" y="339"/>
                  </a:lnTo>
                  <a:lnTo>
                    <a:pt x="367" y="367"/>
                  </a:lnTo>
                  <a:lnTo>
                    <a:pt x="424" y="395"/>
                  </a:lnTo>
                  <a:lnTo>
                    <a:pt x="424" y="395"/>
                  </a:lnTo>
                  <a:lnTo>
                    <a:pt x="452" y="31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16"/>
            <p:cNvSpPr/>
            <p:nvPr/>
          </p:nvSpPr>
          <p:spPr>
            <a:xfrm>
              <a:off x="5644250" y="2831375"/>
              <a:ext cx="11325" cy="9900"/>
            </a:xfrm>
            <a:custGeom>
              <a:avLst/>
              <a:gdLst/>
              <a:ahLst/>
              <a:cxnLst/>
              <a:rect l="l" t="t" r="r" b="b"/>
              <a:pathLst>
                <a:path w="453" h="396" fill="none" extrusionOk="0">
                  <a:moveTo>
                    <a:pt x="452" y="311"/>
                  </a:moveTo>
                  <a:lnTo>
                    <a:pt x="452" y="311"/>
                  </a:lnTo>
                  <a:lnTo>
                    <a:pt x="367" y="226"/>
                  </a:lnTo>
                  <a:lnTo>
                    <a:pt x="255" y="141"/>
                  </a:lnTo>
                  <a:lnTo>
                    <a:pt x="142" y="57"/>
                  </a:lnTo>
                  <a:lnTo>
                    <a:pt x="29" y="0"/>
                  </a:lnTo>
                  <a:lnTo>
                    <a:pt x="29" y="0"/>
                  </a:lnTo>
                  <a:lnTo>
                    <a:pt x="29" y="29"/>
                  </a:lnTo>
                  <a:lnTo>
                    <a:pt x="1" y="29"/>
                  </a:lnTo>
                  <a:lnTo>
                    <a:pt x="1" y="113"/>
                  </a:lnTo>
                  <a:lnTo>
                    <a:pt x="1" y="254"/>
                  </a:lnTo>
                  <a:lnTo>
                    <a:pt x="1" y="254"/>
                  </a:lnTo>
                  <a:lnTo>
                    <a:pt x="29" y="311"/>
                  </a:lnTo>
                  <a:lnTo>
                    <a:pt x="85" y="311"/>
                  </a:lnTo>
                  <a:lnTo>
                    <a:pt x="198" y="339"/>
                  </a:lnTo>
                  <a:lnTo>
                    <a:pt x="311" y="339"/>
                  </a:lnTo>
                  <a:lnTo>
                    <a:pt x="367" y="367"/>
                  </a:lnTo>
                  <a:lnTo>
                    <a:pt x="424" y="395"/>
                  </a:lnTo>
                  <a:lnTo>
                    <a:pt x="424" y="395"/>
                  </a:lnTo>
                  <a:lnTo>
                    <a:pt x="452" y="311"/>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16"/>
            <p:cNvSpPr/>
            <p:nvPr/>
          </p:nvSpPr>
          <p:spPr>
            <a:xfrm>
              <a:off x="5647775" y="2832075"/>
              <a:ext cx="9900" cy="5675"/>
            </a:xfrm>
            <a:custGeom>
              <a:avLst/>
              <a:gdLst/>
              <a:ahLst/>
              <a:cxnLst/>
              <a:rect l="l" t="t" r="r" b="b"/>
              <a:pathLst>
                <a:path w="396" h="227" extrusionOk="0">
                  <a:moveTo>
                    <a:pt x="396" y="226"/>
                  </a:moveTo>
                  <a:lnTo>
                    <a:pt x="396" y="226"/>
                  </a:lnTo>
                  <a:lnTo>
                    <a:pt x="367" y="170"/>
                  </a:lnTo>
                  <a:lnTo>
                    <a:pt x="311" y="113"/>
                  </a:lnTo>
                  <a:lnTo>
                    <a:pt x="170" y="29"/>
                  </a:lnTo>
                  <a:lnTo>
                    <a:pt x="114" y="1"/>
                  </a:lnTo>
                  <a:lnTo>
                    <a:pt x="57" y="1"/>
                  </a:lnTo>
                  <a:lnTo>
                    <a:pt x="1" y="29"/>
                  </a:lnTo>
                  <a:lnTo>
                    <a:pt x="1" y="85"/>
                  </a:lnTo>
                  <a:lnTo>
                    <a:pt x="1" y="85"/>
                  </a:lnTo>
                  <a:lnTo>
                    <a:pt x="57" y="57"/>
                  </a:lnTo>
                  <a:lnTo>
                    <a:pt x="114" y="85"/>
                  </a:lnTo>
                  <a:lnTo>
                    <a:pt x="198" y="142"/>
                  </a:lnTo>
                  <a:lnTo>
                    <a:pt x="283" y="226"/>
                  </a:lnTo>
                  <a:lnTo>
                    <a:pt x="339" y="226"/>
                  </a:lnTo>
                  <a:lnTo>
                    <a:pt x="396" y="226"/>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16"/>
            <p:cNvSpPr/>
            <p:nvPr/>
          </p:nvSpPr>
          <p:spPr>
            <a:xfrm>
              <a:off x="5647775" y="2832075"/>
              <a:ext cx="9900" cy="5675"/>
            </a:xfrm>
            <a:custGeom>
              <a:avLst/>
              <a:gdLst/>
              <a:ahLst/>
              <a:cxnLst/>
              <a:rect l="l" t="t" r="r" b="b"/>
              <a:pathLst>
                <a:path w="396" h="227" fill="none" extrusionOk="0">
                  <a:moveTo>
                    <a:pt x="396" y="226"/>
                  </a:moveTo>
                  <a:lnTo>
                    <a:pt x="396" y="226"/>
                  </a:lnTo>
                  <a:lnTo>
                    <a:pt x="367" y="170"/>
                  </a:lnTo>
                  <a:lnTo>
                    <a:pt x="311" y="113"/>
                  </a:lnTo>
                  <a:lnTo>
                    <a:pt x="170" y="29"/>
                  </a:lnTo>
                  <a:lnTo>
                    <a:pt x="114" y="1"/>
                  </a:lnTo>
                  <a:lnTo>
                    <a:pt x="57" y="1"/>
                  </a:lnTo>
                  <a:lnTo>
                    <a:pt x="1" y="29"/>
                  </a:lnTo>
                  <a:lnTo>
                    <a:pt x="1" y="85"/>
                  </a:lnTo>
                  <a:lnTo>
                    <a:pt x="1" y="85"/>
                  </a:lnTo>
                  <a:lnTo>
                    <a:pt x="57" y="57"/>
                  </a:lnTo>
                  <a:lnTo>
                    <a:pt x="114" y="85"/>
                  </a:lnTo>
                  <a:lnTo>
                    <a:pt x="198" y="142"/>
                  </a:lnTo>
                  <a:lnTo>
                    <a:pt x="283" y="226"/>
                  </a:lnTo>
                  <a:lnTo>
                    <a:pt x="339" y="226"/>
                  </a:lnTo>
                  <a:lnTo>
                    <a:pt x="396" y="226"/>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16"/>
            <p:cNvSpPr/>
            <p:nvPr/>
          </p:nvSpPr>
          <p:spPr>
            <a:xfrm>
              <a:off x="5656950" y="2841250"/>
              <a:ext cx="3550" cy="4250"/>
            </a:xfrm>
            <a:custGeom>
              <a:avLst/>
              <a:gdLst/>
              <a:ahLst/>
              <a:cxnLst/>
              <a:rect l="l" t="t" r="r" b="b"/>
              <a:pathLst>
                <a:path w="142" h="170" extrusionOk="0">
                  <a:moveTo>
                    <a:pt x="142" y="113"/>
                  </a:moveTo>
                  <a:lnTo>
                    <a:pt x="142" y="113"/>
                  </a:lnTo>
                  <a:lnTo>
                    <a:pt x="29" y="0"/>
                  </a:lnTo>
                  <a:lnTo>
                    <a:pt x="29" y="0"/>
                  </a:lnTo>
                  <a:lnTo>
                    <a:pt x="0" y="85"/>
                  </a:lnTo>
                  <a:lnTo>
                    <a:pt x="57" y="170"/>
                  </a:lnTo>
                  <a:lnTo>
                    <a:pt x="57" y="170"/>
                  </a:lnTo>
                  <a:lnTo>
                    <a:pt x="142" y="113"/>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16"/>
            <p:cNvSpPr/>
            <p:nvPr/>
          </p:nvSpPr>
          <p:spPr>
            <a:xfrm>
              <a:off x="5656950" y="2841250"/>
              <a:ext cx="3550" cy="4250"/>
            </a:xfrm>
            <a:custGeom>
              <a:avLst/>
              <a:gdLst/>
              <a:ahLst/>
              <a:cxnLst/>
              <a:rect l="l" t="t" r="r" b="b"/>
              <a:pathLst>
                <a:path w="142" h="170" fill="none" extrusionOk="0">
                  <a:moveTo>
                    <a:pt x="142" y="113"/>
                  </a:moveTo>
                  <a:lnTo>
                    <a:pt x="142" y="113"/>
                  </a:lnTo>
                  <a:lnTo>
                    <a:pt x="29" y="0"/>
                  </a:lnTo>
                  <a:lnTo>
                    <a:pt x="29" y="0"/>
                  </a:lnTo>
                  <a:lnTo>
                    <a:pt x="0" y="85"/>
                  </a:lnTo>
                  <a:lnTo>
                    <a:pt x="57" y="170"/>
                  </a:lnTo>
                  <a:lnTo>
                    <a:pt x="57" y="170"/>
                  </a:lnTo>
                  <a:lnTo>
                    <a:pt x="142" y="113"/>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16"/>
            <p:cNvSpPr/>
            <p:nvPr/>
          </p:nvSpPr>
          <p:spPr>
            <a:xfrm>
              <a:off x="5660475" y="2832075"/>
              <a:ext cx="2150" cy="2150"/>
            </a:xfrm>
            <a:custGeom>
              <a:avLst/>
              <a:gdLst/>
              <a:ahLst/>
              <a:cxnLst/>
              <a:rect l="l" t="t" r="r" b="b"/>
              <a:pathLst>
                <a:path w="86" h="86" extrusionOk="0">
                  <a:moveTo>
                    <a:pt x="85" y="85"/>
                  </a:moveTo>
                  <a:lnTo>
                    <a:pt x="85" y="85"/>
                  </a:lnTo>
                  <a:lnTo>
                    <a:pt x="1" y="1"/>
                  </a:lnTo>
                  <a:lnTo>
                    <a:pt x="1" y="1"/>
                  </a:lnTo>
                  <a:lnTo>
                    <a:pt x="29" y="57"/>
                  </a:lnTo>
                  <a:lnTo>
                    <a:pt x="85" y="85"/>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16"/>
            <p:cNvSpPr/>
            <p:nvPr/>
          </p:nvSpPr>
          <p:spPr>
            <a:xfrm>
              <a:off x="5660475" y="2832075"/>
              <a:ext cx="2150" cy="2150"/>
            </a:xfrm>
            <a:custGeom>
              <a:avLst/>
              <a:gdLst/>
              <a:ahLst/>
              <a:cxnLst/>
              <a:rect l="l" t="t" r="r" b="b"/>
              <a:pathLst>
                <a:path w="86" h="86" fill="none" extrusionOk="0">
                  <a:moveTo>
                    <a:pt x="85" y="85"/>
                  </a:moveTo>
                  <a:lnTo>
                    <a:pt x="85" y="85"/>
                  </a:lnTo>
                  <a:lnTo>
                    <a:pt x="1" y="1"/>
                  </a:lnTo>
                  <a:lnTo>
                    <a:pt x="1" y="1"/>
                  </a:lnTo>
                  <a:lnTo>
                    <a:pt x="29" y="57"/>
                  </a:lnTo>
                  <a:lnTo>
                    <a:pt x="85" y="85"/>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16"/>
            <p:cNvSpPr/>
            <p:nvPr/>
          </p:nvSpPr>
          <p:spPr>
            <a:xfrm>
              <a:off x="5661175" y="2838425"/>
              <a:ext cx="2850" cy="3550"/>
            </a:xfrm>
            <a:custGeom>
              <a:avLst/>
              <a:gdLst/>
              <a:ahLst/>
              <a:cxnLst/>
              <a:rect l="l" t="t" r="r" b="b"/>
              <a:pathLst>
                <a:path w="114" h="142" extrusionOk="0">
                  <a:moveTo>
                    <a:pt x="114" y="85"/>
                  </a:moveTo>
                  <a:lnTo>
                    <a:pt x="114" y="85"/>
                  </a:lnTo>
                  <a:lnTo>
                    <a:pt x="85" y="1"/>
                  </a:lnTo>
                  <a:lnTo>
                    <a:pt x="1" y="1"/>
                  </a:lnTo>
                  <a:lnTo>
                    <a:pt x="1" y="1"/>
                  </a:lnTo>
                  <a:lnTo>
                    <a:pt x="29" y="85"/>
                  </a:lnTo>
                  <a:lnTo>
                    <a:pt x="85" y="142"/>
                  </a:lnTo>
                  <a:lnTo>
                    <a:pt x="85" y="142"/>
                  </a:lnTo>
                  <a:lnTo>
                    <a:pt x="114" y="85"/>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16"/>
            <p:cNvSpPr/>
            <p:nvPr/>
          </p:nvSpPr>
          <p:spPr>
            <a:xfrm>
              <a:off x="5661175" y="2838425"/>
              <a:ext cx="2850" cy="3550"/>
            </a:xfrm>
            <a:custGeom>
              <a:avLst/>
              <a:gdLst/>
              <a:ahLst/>
              <a:cxnLst/>
              <a:rect l="l" t="t" r="r" b="b"/>
              <a:pathLst>
                <a:path w="114" h="142" fill="none" extrusionOk="0">
                  <a:moveTo>
                    <a:pt x="114" y="85"/>
                  </a:moveTo>
                  <a:lnTo>
                    <a:pt x="114" y="85"/>
                  </a:lnTo>
                  <a:lnTo>
                    <a:pt x="85" y="1"/>
                  </a:lnTo>
                  <a:lnTo>
                    <a:pt x="1" y="1"/>
                  </a:lnTo>
                  <a:lnTo>
                    <a:pt x="1" y="1"/>
                  </a:lnTo>
                  <a:lnTo>
                    <a:pt x="29" y="85"/>
                  </a:lnTo>
                  <a:lnTo>
                    <a:pt x="85" y="142"/>
                  </a:lnTo>
                  <a:lnTo>
                    <a:pt x="85" y="142"/>
                  </a:lnTo>
                  <a:lnTo>
                    <a:pt x="114" y="85"/>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16"/>
            <p:cNvSpPr/>
            <p:nvPr/>
          </p:nvSpPr>
          <p:spPr>
            <a:xfrm>
              <a:off x="5664000" y="2862425"/>
              <a:ext cx="4975" cy="2825"/>
            </a:xfrm>
            <a:custGeom>
              <a:avLst/>
              <a:gdLst/>
              <a:ahLst/>
              <a:cxnLst/>
              <a:rect l="l" t="t" r="r" b="b"/>
              <a:pathLst>
                <a:path w="199" h="113" extrusionOk="0">
                  <a:moveTo>
                    <a:pt x="198" y="28"/>
                  </a:moveTo>
                  <a:lnTo>
                    <a:pt x="198" y="28"/>
                  </a:lnTo>
                  <a:lnTo>
                    <a:pt x="142" y="0"/>
                  </a:lnTo>
                  <a:lnTo>
                    <a:pt x="57" y="28"/>
                  </a:lnTo>
                  <a:lnTo>
                    <a:pt x="1" y="56"/>
                  </a:lnTo>
                  <a:lnTo>
                    <a:pt x="1" y="56"/>
                  </a:lnTo>
                  <a:lnTo>
                    <a:pt x="1" y="113"/>
                  </a:lnTo>
                  <a:lnTo>
                    <a:pt x="1" y="113"/>
                  </a:lnTo>
                  <a:lnTo>
                    <a:pt x="57" y="113"/>
                  </a:lnTo>
                  <a:lnTo>
                    <a:pt x="114" y="113"/>
                  </a:lnTo>
                  <a:lnTo>
                    <a:pt x="170" y="56"/>
                  </a:lnTo>
                  <a:lnTo>
                    <a:pt x="198" y="28"/>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16"/>
            <p:cNvSpPr/>
            <p:nvPr/>
          </p:nvSpPr>
          <p:spPr>
            <a:xfrm>
              <a:off x="5664000" y="2862425"/>
              <a:ext cx="4975" cy="2825"/>
            </a:xfrm>
            <a:custGeom>
              <a:avLst/>
              <a:gdLst/>
              <a:ahLst/>
              <a:cxnLst/>
              <a:rect l="l" t="t" r="r" b="b"/>
              <a:pathLst>
                <a:path w="199" h="113" fill="none" extrusionOk="0">
                  <a:moveTo>
                    <a:pt x="198" y="28"/>
                  </a:moveTo>
                  <a:lnTo>
                    <a:pt x="198" y="28"/>
                  </a:lnTo>
                  <a:lnTo>
                    <a:pt x="142" y="0"/>
                  </a:lnTo>
                  <a:lnTo>
                    <a:pt x="57" y="28"/>
                  </a:lnTo>
                  <a:lnTo>
                    <a:pt x="1" y="56"/>
                  </a:lnTo>
                  <a:lnTo>
                    <a:pt x="1" y="56"/>
                  </a:lnTo>
                  <a:lnTo>
                    <a:pt x="1" y="113"/>
                  </a:lnTo>
                  <a:lnTo>
                    <a:pt x="1" y="113"/>
                  </a:lnTo>
                  <a:lnTo>
                    <a:pt x="57" y="113"/>
                  </a:lnTo>
                  <a:lnTo>
                    <a:pt x="114" y="113"/>
                  </a:lnTo>
                  <a:lnTo>
                    <a:pt x="170" y="56"/>
                  </a:lnTo>
                  <a:lnTo>
                    <a:pt x="198" y="28"/>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16"/>
            <p:cNvSpPr/>
            <p:nvPr/>
          </p:nvSpPr>
          <p:spPr>
            <a:xfrm>
              <a:off x="5671050" y="2834200"/>
              <a:ext cx="2150" cy="2125"/>
            </a:xfrm>
            <a:custGeom>
              <a:avLst/>
              <a:gdLst/>
              <a:ahLst/>
              <a:cxnLst/>
              <a:rect l="l" t="t" r="r" b="b"/>
              <a:pathLst>
                <a:path w="86" h="85" extrusionOk="0">
                  <a:moveTo>
                    <a:pt x="86" y="85"/>
                  </a:moveTo>
                  <a:lnTo>
                    <a:pt x="86" y="85"/>
                  </a:lnTo>
                  <a:lnTo>
                    <a:pt x="86" y="28"/>
                  </a:lnTo>
                  <a:lnTo>
                    <a:pt x="57" y="0"/>
                  </a:lnTo>
                  <a:lnTo>
                    <a:pt x="29" y="0"/>
                  </a:lnTo>
                  <a:lnTo>
                    <a:pt x="1" y="28"/>
                  </a:lnTo>
                  <a:lnTo>
                    <a:pt x="1" y="28"/>
                  </a:lnTo>
                  <a:lnTo>
                    <a:pt x="86" y="85"/>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16"/>
            <p:cNvSpPr/>
            <p:nvPr/>
          </p:nvSpPr>
          <p:spPr>
            <a:xfrm>
              <a:off x="5671050" y="2834200"/>
              <a:ext cx="2150" cy="2125"/>
            </a:xfrm>
            <a:custGeom>
              <a:avLst/>
              <a:gdLst/>
              <a:ahLst/>
              <a:cxnLst/>
              <a:rect l="l" t="t" r="r" b="b"/>
              <a:pathLst>
                <a:path w="86" h="85" fill="none" extrusionOk="0">
                  <a:moveTo>
                    <a:pt x="86" y="85"/>
                  </a:moveTo>
                  <a:lnTo>
                    <a:pt x="86" y="85"/>
                  </a:lnTo>
                  <a:lnTo>
                    <a:pt x="86" y="28"/>
                  </a:lnTo>
                  <a:lnTo>
                    <a:pt x="57" y="0"/>
                  </a:lnTo>
                  <a:lnTo>
                    <a:pt x="29" y="0"/>
                  </a:lnTo>
                  <a:lnTo>
                    <a:pt x="1" y="28"/>
                  </a:lnTo>
                  <a:lnTo>
                    <a:pt x="1" y="28"/>
                  </a:lnTo>
                  <a:lnTo>
                    <a:pt x="86" y="85"/>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16"/>
            <p:cNvSpPr/>
            <p:nvPr/>
          </p:nvSpPr>
          <p:spPr>
            <a:xfrm>
              <a:off x="5673175" y="2829950"/>
              <a:ext cx="3550" cy="4275"/>
            </a:xfrm>
            <a:custGeom>
              <a:avLst/>
              <a:gdLst/>
              <a:ahLst/>
              <a:cxnLst/>
              <a:rect l="l" t="t" r="r" b="b"/>
              <a:pathLst>
                <a:path w="142" h="171" extrusionOk="0">
                  <a:moveTo>
                    <a:pt x="142" y="57"/>
                  </a:moveTo>
                  <a:lnTo>
                    <a:pt x="142" y="57"/>
                  </a:lnTo>
                  <a:lnTo>
                    <a:pt x="142" y="29"/>
                  </a:lnTo>
                  <a:lnTo>
                    <a:pt x="113" y="1"/>
                  </a:lnTo>
                  <a:lnTo>
                    <a:pt x="57" y="29"/>
                  </a:lnTo>
                  <a:lnTo>
                    <a:pt x="1" y="86"/>
                  </a:lnTo>
                  <a:lnTo>
                    <a:pt x="1" y="142"/>
                  </a:lnTo>
                  <a:lnTo>
                    <a:pt x="1" y="142"/>
                  </a:lnTo>
                  <a:lnTo>
                    <a:pt x="1" y="170"/>
                  </a:lnTo>
                  <a:lnTo>
                    <a:pt x="29" y="170"/>
                  </a:lnTo>
                  <a:lnTo>
                    <a:pt x="85" y="170"/>
                  </a:lnTo>
                  <a:lnTo>
                    <a:pt x="142" y="114"/>
                  </a:lnTo>
                  <a:lnTo>
                    <a:pt x="142" y="57"/>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16"/>
            <p:cNvSpPr/>
            <p:nvPr/>
          </p:nvSpPr>
          <p:spPr>
            <a:xfrm>
              <a:off x="5673175" y="2829950"/>
              <a:ext cx="3550" cy="4275"/>
            </a:xfrm>
            <a:custGeom>
              <a:avLst/>
              <a:gdLst/>
              <a:ahLst/>
              <a:cxnLst/>
              <a:rect l="l" t="t" r="r" b="b"/>
              <a:pathLst>
                <a:path w="142" h="171" fill="none" extrusionOk="0">
                  <a:moveTo>
                    <a:pt x="142" y="57"/>
                  </a:moveTo>
                  <a:lnTo>
                    <a:pt x="142" y="57"/>
                  </a:lnTo>
                  <a:lnTo>
                    <a:pt x="142" y="29"/>
                  </a:lnTo>
                  <a:lnTo>
                    <a:pt x="113" y="1"/>
                  </a:lnTo>
                  <a:lnTo>
                    <a:pt x="57" y="29"/>
                  </a:lnTo>
                  <a:lnTo>
                    <a:pt x="1" y="86"/>
                  </a:lnTo>
                  <a:lnTo>
                    <a:pt x="1" y="142"/>
                  </a:lnTo>
                  <a:lnTo>
                    <a:pt x="1" y="142"/>
                  </a:lnTo>
                  <a:lnTo>
                    <a:pt x="1" y="170"/>
                  </a:lnTo>
                  <a:lnTo>
                    <a:pt x="29" y="170"/>
                  </a:lnTo>
                  <a:lnTo>
                    <a:pt x="85" y="170"/>
                  </a:lnTo>
                  <a:lnTo>
                    <a:pt x="142" y="114"/>
                  </a:lnTo>
                  <a:lnTo>
                    <a:pt x="142" y="57"/>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16"/>
            <p:cNvSpPr/>
            <p:nvPr/>
          </p:nvSpPr>
          <p:spPr>
            <a:xfrm>
              <a:off x="5676000" y="2837025"/>
              <a:ext cx="2150" cy="2125"/>
            </a:xfrm>
            <a:custGeom>
              <a:avLst/>
              <a:gdLst/>
              <a:ahLst/>
              <a:cxnLst/>
              <a:rect l="l" t="t" r="r" b="b"/>
              <a:pathLst>
                <a:path w="86" h="85" extrusionOk="0">
                  <a:moveTo>
                    <a:pt x="57" y="85"/>
                  </a:moveTo>
                  <a:lnTo>
                    <a:pt x="57" y="85"/>
                  </a:lnTo>
                  <a:lnTo>
                    <a:pt x="85" y="28"/>
                  </a:lnTo>
                  <a:lnTo>
                    <a:pt x="85" y="0"/>
                  </a:lnTo>
                  <a:lnTo>
                    <a:pt x="57" y="0"/>
                  </a:lnTo>
                  <a:lnTo>
                    <a:pt x="0" y="0"/>
                  </a:lnTo>
                  <a:lnTo>
                    <a:pt x="0" y="0"/>
                  </a:lnTo>
                  <a:lnTo>
                    <a:pt x="57" y="85"/>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16"/>
            <p:cNvSpPr/>
            <p:nvPr/>
          </p:nvSpPr>
          <p:spPr>
            <a:xfrm>
              <a:off x="5676000" y="2837025"/>
              <a:ext cx="2150" cy="2125"/>
            </a:xfrm>
            <a:custGeom>
              <a:avLst/>
              <a:gdLst/>
              <a:ahLst/>
              <a:cxnLst/>
              <a:rect l="l" t="t" r="r" b="b"/>
              <a:pathLst>
                <a:path w="86" h="85" fill="none" extrusionOk="0">
                  <a:moveTo>
                    <a:pt x="57" y="85"/>
                  </a:moveTo>
                  <a:lnTo>
                    <a:pt x="57" y="85"/>
                  </a:lnTo>
                  <a:lnTo>
                    <a:pt x="85" y="28"/>
                  </a:lnTo>
                  <a:lnTo>
                    <a:pt x="85" y="0"/>
                  </a:lnTo>
                  <a:lnTo>
                    <a:pt x="57" y="0"/>
                  </a:lnTo>
                  <a:lnTo>
                    <a:pt x="0" y="0"/>
                  </a:lnTo>
                  <a:lnTo>
                    <a:pt x="0" y="0"/>
                  </a:lnTo>
                  <a:lnTo>
                    <a:pt x="57" y="85"/>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16"/>
            <p:cNvSpPr/>
            <p:nvPr/>
          </p:nvSpPr>
          <p:spPr>
            <a:xfrm>
              <a:off x="5679525" y="2830675"/>
              <a:ext cx="7775" cy="7075"/>
            </a:xfrm>
            <a:custGeom>
              <a:avLst/>
              <a:gdLst/>
              <a:ahLst/>
              <a:cxnLst/>
              <a:rect l="l" t="t" r="r" b="b"/>
              <a:pathLst>
                <a:path w="311" h="283" extrusionOk="0">
                  <a:moveTo>
                    <a:pt x="311" y="141"/>
                  </a:moveTo>
                  <a:lnTo>
                    <a:pt x="311" y="141"/>
                  </a:lnTo>
                  <a:lnTo>
                    <a:pt x="254" y="57"/>
                  </a:lnTo>
                  <a:lnTo>
                    <a:pt x="142" y="0"/>
                  </a:lnTo>
                  <a:lnTo>
                    <a:pt x="57" y="28"/>
                  </a:lnTo>
                  <a:lnTo>
                    <a:pt x="29" y="57"/>
                  </a:lnTo>
                  <a:lnTo>
                    <a:pt x="1" y="113"/>
                  </a:lnTo>
                  <a:lnTo>
                    <a:pt x="1" y="113"/>
                  </a:lnTo>
                  <a:lnTo>
                    <a:pt x="113" y="198"/>
                  </a:lnTo>
                  <a:lnTo>
                    <a:pt x="198" y="254"/>
                  </a:lnTo>
                  <a:lnTo>
                    <a:pt x="226" y="282"/>
                  </a:lnTo>
                  <a:lnTo>
                    <a:pt x="226" y="282"/>
                  </a:lnTo>
                  <a:lnTo>
                    <a:pt x="283" y="226"/>
                  </a:lnTo>
                  <a:lnTo>
                    <a:pt x="311" y="14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16"/>
            <p:cNvSpPr/>
            <p:nvPr/>
          </p:nvSpPr>
          <p:spPr>
            <a:xfrm>
              <a:off x="5679525" y="2830675"/>
              <a:ext cx="7775" cy="7075"/>
            </a:xfrm>
            <a:custGeom>
              <a:avLst/>
              <a:gdLst/>
              <a:ahLst/>
              <a:cxnLst/>
              <a:rect l="l" t="t" r="r" b="b"/>
              <a:pathLst>
                <a:path w="311" h="283" fill="none" extrusionOk="0">
                  <a:moveTo>
                    <a:pt x="311" y="141"/>
                  </a:moveTo>
                  <a:lnTo>
                    <a:pt x="311" y="141"/>
                  </a:lnTo>
                  <a:lnTo>
                    <a:pt x="254" y="57"/>
                  </a:lnTo>
                  <a:lnTo>
                    <a:pt x="142" y="0"/>
                  </a:lnTo>
                  <a:lnTo>
                    <a:pt x="57" y="28"/>
                  </a:lnTo>
                  <a:lnTo>
                    <a:pt x="29" y="57"/>
                  </a:lnTo>
                  <a:lnTo>
                    <a:pt x="1" y="113"/>
                  </a:lnTo>
                  <a:lnTo>
                    <a:pt x="1" y="113"/>
                  </a:lnTo>
                  <a:lnTo>
                    <a:pt x="113" y="198"/>
                  </a:lnTo>
                  <a:lnTo>
                    <a:pt x="198" y="254"/>
                  </a:lnTo>
                  <a:lnTo>
                    <a:pt x="226" y="282"/>
                  </a:lnTo>
                  <a:lnTo>
                    <a:pt x="226" y="282"/>
                  </a:lnTo>
                  <a:lnTo>
                    <a:pt x="283" y="226"/>
                  </a:lnTo>
                  <a:lnTo>
                    <a:pt x="311" y="141"/>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16"/>
            <p:cNvSpPr/>
            <p:nvPr/>
          </p:nvSpPr>
          <p:spPr>
            <a:xfrm>
              <a:off x="5678825" y="2839125"/>
              <a:ext cx="725" cy="2150"/>
            </a:xfrm>
            <a:custGeom>
              <a:avLst/>
              <a:gdLst/>
              <a:ahLst/>
              <a:cxnLst/>
              <a:rect l="l" t="t" r="r" b="b"/>
              <a:pathLst>
                <a:path w="29" h="86" extrusionOk="0">
                  <a:moveTo>
                    <a:pt x="29" y="85"/>
                  </a:moveTo>
                  <a:lnTo>
                    <a:pt x="29" y="85"/>
                  </a:lnTo>
                  <a:lnTo>
                    <a:pt x="0" y="1"/>
                  </a:lnTo>
                  <a:lnTo>
                    <a:pt x="0" y="1"/>
                  </a:lnTo>
                  <a:lnTo>
                    <a:pt x="29" y="85"/>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16"/>
            <p:cNvSpPr/>
            <p:nvPr/>
          </p:nvSpPr>
          <p:spPr>
            <a:xfrm>
              <a:off x="5678825" y="2839125"/>
              <a:ext cx="725" cy="2150"/>
            </a:xfrm>
            <a:custGeom>
              <a:avLst/>
              <a:gdLst/>
              <a:ahLst/>
              <a:cxnLst/>
              <a:rect l="l" t="t" r="r" b="b"/>
              <a:pathLst>
                <a:path w="29" h="86" fill="none" extrusionOk="0">
                  <a:moveTo>
                    <a:pt x="29" y="85"/>
                  </a:moveTo>
                  <a:lnTo>
                    <a:pt x="29" y="85"/>
                  </a:lnTo>
                  <a:lnTo>
                    <a:pt x="0" y="1"/>
                  </a:lnTo>
                  <a:lnTo>
                    <a:pt x="0" y="1"/>
                  </a:lnTo>
                  <a:lnTo>
                    <a:pt x="29" y="85"/>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16"/>
            <p:cNvSpPr/>
            <p:nvPr/>
          </p:nvSpPr>
          <p:spPr>
            <a:xfrm>
              <a:off x="5680225" y="2864525"/>
              <a:ext cx="5675" cy="7800"/>
            </a:xfrm>
            <a:custGeom>
              <a:avLst/>
              <a:gdLst/>
              <a:ahLst/>
              <a:cxnLst/>
              <a:rect l="l" t="t" r="r" b="b"/>
              <a:pathLst>
                <a:path w="227" h="312" extrusionOk="0">
                  <a:moveTo>
                    <a:pt x="142" y="1"/>
                  </a:moveTo>
                  <a:lnTo>
                    <a:pt x="142" y="1"/>
                  </a:lnTo>
                  <a:lnTo>
                    <a:pt x="29" y="85"/>
                  </a:lnTo>
                  <a:lnTo>
                    <a:pt x="1" y="114"/>
                  </a:lnTo>
                  <a:lnTo>
                    <a:pt x="1" y="170"/>
                  </a:lnTo>
                  <a:lnTo>
                    <a:pt x="57" y="311"/>
                  </a:lnTo>
                  <a:lnTo>
                    <a:pt x="57" y="311"/>
                  </a:lnTo>
                  <a:lnTo>
                    <a:pt x="114" y="255"/>
                  </a:lnTo>
                  <a:lnTo>
                    <a:pt x="170" y="170"/>
                  </a:lnTo>
                  <a:lnTo>
                    <a:pt x="198" y="142"/>
                  </a:lnTo>
                  <a:lnTo>
                    <a:pt x="226" y="85"/>
                  </a:lnTo>
                  <a:lnTo>
                    <a:pt x="198" y="57"/>
                  </a:lnTo>
                  <a:lnTo>
                    <a:pt x="142"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16"/>
            <p:cNvSpPr/>
            <p:nvPr/>
          </p:nvSpPr>
          <p:spPr>
            <a:xfrm>
              <a:off x="5680225" y="2864525"/>
              <a:ext cx="5675" cy="7800"/>
            </a:xfrm>
            <a:custGeom>
              <a:avLst/>
              <a:gdLst/>
              <a:ahLst/>
              <a:cxnLst/>
              <a:rect l="l" t="t" r="r" b="b"/>
              <a:pathLst>
                <a:path w="227" h="312" fill="none" extrusionOk="0">
                  <a:moveTo>
                    <a:pt x="142" y="1"/>
                  </a:moveTo>
                  <a:lnTo>
                    <a:pt x="142" y="1"/>
                  </a:lnTo>
                  <a:lnTo>
                    <a:pt x="29" y="85"/>
                  </a:lnTo>
                  <a:lnTo>
                    <a:pt x="1" y="114"/>
                  </a:lnTo>
                  <a:lnTo>
                    <a:pt x="1" y="170"/>
                  </a:lnTo>
                  <a:lnTo>
                    <a:pt x="57" y="311"/>
                  </a:lnTo>
                  <a:lnTo>
                    <a:pt x="57" y="311"/>
                  </a:lnTo>
                  <a:lnTo>
                    <a:pt x="114" y="255"/>
                  </a:lnTo>
                  <a:lnTo>
                    <a:pt x="170" y="170"/>
                  </a:lnTo>
                  <a:lnTo>
                    <a:pt x="198" y="142"/>
                  </a:lnTo>
                  <a:lnTo>
                    <a:pt x="226" y="85"/>
                  </a:lnTo>
                  <a:lnTo>
                    <a:pt x="198" y="57"/>
                  </a:lnTo>
                  <a:lnTo>
                    <a:pt x="142" y="1"/>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16"/>
            <p:cNvSpPr/>
            <p:nvPr/>
          </p:nvSpPr>
          <p:spPr>
            <a:xfrm>
              <a:off x="5682350" y="2853250"/>
              <a:ext cx="1425" cy="2125"/>
            </a:xfrm>
            <a:custGeom>
              <a:avLst/>
              <a:gdLst/>
              <a:ahLst/>
              <a:cxnLst/>
              <a:rect l="l" t="t" r="r" b="b"/>
              <a:pathLst>
                <a:path w="57" h="85" extrusionOk="0">
                  <a:moveTo>
                    <a:pt x="0" y="0"/>
                  </a:moveTo>
                  <a:lnTo>
                    <a:pt x="0" y="0"/>
                  </a:lnTo>
                  <a:lnTo>
                    <a:pt x="0" y="28"/>
                  </a:lnTo>
                  <a:lnTo>
                    <a:pt x="0" y="57"/>
                  </a:lnTo>
                  <a:lnTo>
                    <a:pt x="57" y="85"/>
                  </a:lnTo>
                  <a:lnTo>
                    <a:pt x="57" y="85"/>
                  </a:lnTo>
                  <a:lnTo>
                    <a:pt x="0"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16"/>
            <p:cNvSpPr/>
            <p:nvPr/>
          </p:nvSpPr>
          <p:spPr>
            <a:xfrm>
              <a:off x="5682350" y="2853250"/>
              <a:ext cx="1425" cy="2125"/>
            </a:xfrm>
            <a:custGeom>
              <a:avLst/>
              <a:gdLst/>
              <a:ahLst/>
              <a:cxnLst/>
              <a:rect l="l" t="t" r="r" b="b"/>
              <a:pathLst>
                <a:path w="57" h="85" fill="none" extrusionOk="0">
                  <a:moveTo>
                    <a:pt x="0" y="0"/>
                  </a:moveTo>
                  <a:lnTo>
                    <a:pt x="0" y="0"/>
                  </a:lnTo>
                  <a:lnTo>
                    <a:pt x="0" y="28"/>
                  </a:lnTo>
                  <a:lnTo>
                    <a:pt x="0" y="57"/>
                  </a:lnTo>
                  <a:lnTo>
                    <a:pt x="57" y="85"/>
                  </a:lnTo>
                  <a:lnTo>
                    <a:pt x="57" y="85"/>
                  </a:lnTo>
                  <a:lnTo>
                    <a:pt x="0" y="0"/>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16"/>
            <p:cNvSpPr/>
            <p:nvPr/>
          </p:nvSpPr>
          <p:spPr>
            <a:xfrm>
              <a:off x="5684475" y="2856775"/>
              <a:ext cx="9900" cy="7075"/>
            </a:xfrm>
            <a:custGeom>
              <a:avLst/>
              <a:gdLst/>
              <a:ahLst/>
              <a:cxnLst/>
              <a:rect l="l" t="t" r="r" b="b"/>
              <a:pathLst>
                <a:path w="396" h="283" extrusionOk="0">
                  <a:moveTo>
                    <a:pt x="0" y="0"/>
                  </a:moveTo>
                  <a:lnTo>
                    <a:pt x="0" y="0"/>
                  </a:lnTo>
                  <a:lnTo>
                    <a:pt x="0" y="85"/>
                  </a:lnTo>
                  <a:lnTo>
                    <a:pt x="0" y="141"/>
                  </a:lnTo>
                  <a:lnTo>
                    <a:pt x="28" y="170"/>
                  </a:lnTo>
                  <a:lnTo>
                    <a:pt x="85" y="226"/>
                  </a:lnTo>
                  <a:lnTo>
                    <a:pt x="85" y="226"/>
                  </a:lnTo>
                  <a:lnTo>
                    <a:pt x="226" y="254"/>
                  </a:lnTo>
                  <a:lnTo>
                    <a:pt x="395" y="282"/>
                  </a:lnTo>
                  <a:lnTo>
                    <a:pt x="395" y="282"/>
                  </a:lnTo>
                  <a:lnTo>
                    <a:pt x="310" y="198"/>
                  </a:lnTo>
                  <a:lnTo>
                    <a:pt x="226" y="113"/>
                  </a:lnTo>
                  <a:lnTo>
                    <a:pt x="113" y="29"/>
                  </a:lnTo>
                  <a:lnTo>
                    <a:pt x="0"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16"/>
            <p:cNvSpPr/>
            <p:nvPr/>
          </p:nvSpPr>
          <p:spPr>
            <a:xfrm>
              <a:off x="5684475" y="2856775"/>
              <a:ext cx="9900" cy="7075"/>
            </a:xfrm>
            <a:custGeom>
              <a:avLst/>
              <a:gdLst/>
              <a:ahLst/>
              <a:cxnLst/>
              <a:rect l="l" t="t" r="r" b="b"/>
              <a:pathLst>
                <a:path w="396" h="283" fill="none" extrusionOk="0">
                  <a:moveTo>
                    <a:pt x="0" y="0"/>
                  </a:moveTo>
                  <a:lnTo>
                    <a:pt x="0" y="0"/>
                  </a:lnTo>
                  <a:lnTo>
                    <a:pt x="0" y="85"/>
                  </a:lnTo>
                  <a:lnTo>
                    <a:pt x="0" y="141"/>
                  </a:lnTo>
                  <a:lnTo>
                    <a:pt x="28" y="170"/>
                  </a:lnTo>
                  <a:lnTo>
                    <a:pt x="85" y="226"/>
                  </a:lnTo>
                  <a:lnTo>
                    <a:pt x="85" y="226"/>
                  </a:lnTo>
                  <a:lnTo>
                    <a:pt x="226" y="254"/>
                  </a:lnTo>
                  <a:lnTo>
                    <a:pt x="395" y="282"/>
                  </a:lnTo>
                  <a:lnTo>
                    <a:pt x="395" y="282"/>
                  </a:lnTo>
                  <a:lnTo>
                    <a:pt x="310" y="198"/>
                  </a:lnTo>
                  <a:lnTo>
                    <a:pt x="226" y="113"/>
                  </a:lnTo>
                  <a:lnTo>
                    <a:pt x="113" y="29"/>
                  </a:lnTo>
                  <a:lnTo>
                    <a:pt x="0" y="0"/>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16"/>
            <p:cNvSpPr/>
            <p:nvPr/>
          </p:nvSpPr>
          <p:spPr>
            <a:xfrm>
              <a:off x="5684475" y="2839850"/>
              <a:ext cx="2125" cy="25"/>
            </a:xfrm>
            <a:custGeom>
              <a:avLst/>
              <a:gdLst/>
              <a:ahLst/>
              <a:cxnLst/>
              <a:rect l="l" t="t" r="r" b="b"/>
              <a:pathLst>
                <a:path w="85" h="1" extrusionOk="0">
                  <a:moveTo>
                    <a:pt x="85" y="0"/>
                  </a:moveTo>
                  <a:lnTo>
                    <a:pt x="85" y="0"/>
                  </a:lnTo>
                  <a:lnTo>
                    <a:pt x="0" y="0"/>
                  </a:lnTo>
                  <a:lnTo>
                    <a:pt x="0" y="0"/>
                  </a:lnTo>
                  <a:lnTo>
                    <a:pt x="85"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16"/>
            <p:cNvSpPr/>
            <p:nvPr/>
          </p:nvSpPr>
          <p:spPr>
            <a:xfrm>
              <a:off x="5684475" y="2839850"/>
              <a:ext cx="2125" cy="25"/>
            </a:xfrm>
            <a:custGeom>
              <a:avLst/>
              <a:gdLst/>
              <a:ahLst/>
              <a:cxnLst/>
              <a:rect l="l" t="t" r="r" b="b"/>
              <a:pathLst>
                <a:path w="85" h="1" fill="none" extrusionOk="0">
                  <a:moveTo>
                    <a:pt x="85" y="0"/>
                  </a:moveTo>
                  <a:lnTo>
                    <a:pt x="85" y="0"/>
                  </a:lnTo>
                  <a:lnTo>
                    <a:pt x="0" y="0"/>
                  </a:lnTo>
                  <a:lnTo>
                    <a:pt x="0" y="0"/>
                  </a:lnTo>
                  <a:lnTo>
                    <a:pt x="85" y="0"/>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16"/>
            <p:cNvSpPr/>
            <p:nvPr/>
          </p:nvSpPr>
          <p:spPr>
            <a:xfrm>
              <a:off x="5685175" y="2851825"/>
              <a:ext cx="2850" cy="4275"/>
            </a:xfrm>
            <a:custGeom>
              <a:avLst/>
              <a:gdLst/>
              <a:ahLst/>
              <a:cxnLst/>
              <a:rect l="l" t="t" r="r" b="b"/>
              <a:pathLst>
                <a:path w="114" h="171" extrusionOk="0">
                  <a:moveTo>
                    <a:pt x="0" y="1"/>
                  </a:moveTo>
                  <a:lnTo>
                    <a:pt x="0" y="1"/>
                  </a:lnTo>
                  <a:lnTo>
                    <a:pt x="28" y="114"/>
                  </a:lnTo>
                  <a:lnTo>
                    <a:pt x="113" y="170"/>
                  </a:lnTo>
                  <a:lnTo>
                    <a:pt x="113" y="170"/>
                  </a:lnTo>
                  <a:lnTo>
                    <a:pt x="0"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16"/>
            <p:cNvSpPr/>
            <p:nvPr/>
          </p:nvSpPr>
          <p:spPr>
            <a:xfrm>
              <a:off x="5685175" y="2851825"/>
              <a:ext cx="2850" cy="4275"/>
            </a:xfrm>
            <a:custGeom>
              <a:avLst/>
              <a:gdLst/>
              <a:ahLst/>
              <a:cxnLst/>
              <a:rect l="l" t="t" r="r" b="b"/>
              <a:pathLst>
                <a:path w="114" h="171" fill="none" extrusionOk="0">
                  <a:moveTo>
                    <a:pt x="0" y="1"/>
                  </a:moveTo>
                  <a:lnTo>
                    <a:pt x="0" y="1"/>
                  </a:lnTo>
                  <a:lnTo>
                    <a:pt x="28" y="114"/>
                  </a:lnTo>
                  <a:lnTo>
                    <a:pt x="113" y="170"/>
                  </a:lnTo>
                  <a:lnTo>
                    <a:pt x="113" y="170"/>
                  </a:lnTo>
                  <a:lnTo>
                    <a:pt x="0" y="1"/>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16"/>
            <p:cNvSpPr/>
            <p:nvPr/>
          </p:nvSpPr>
          <p:spPr>
            <a:xfrm>
              <a:off x="5696450" y="2892050"/>
              <a:ext cx="33200" cy="34575"/>
            </a:xfrm>
            <a:custGeom>
              <a:avLst/>
              <a:gdLst/>
              <a:ahLst/>
              <a:cxnLst/>
              <a:rect l="l" t="t" r="r" b="b"/>
              <a:pathLst>
                <a:path w="1328" h="1383" extrusionOk="0">
                  <a:moveTo>
                    <a:pt x="170" y="141"/>
                  </a:moveTo>
                  <a:lnTo>
                    <a:pt x="170" y="141"/>
                  </a:lnTo>
                  <a:lnTo>
                    <a:pt x="198" y="170"/>
                  </a:lnTo>
                  <a:lnTo>
                    <a:pt x="198" y="226"/>
                  </a:lnTo>
                  <a:lnTo>
                    <a:pt x="142" y="282"/>
                  </a:lnTo>
                  <a:lnTo>
                    <a:pt x="57" y="339"/>
                  </a:lnTo>
                  <a:lnTo>
                    <a:pt x="1" y="395"/>
                  </a:lnTo>
                  <a:lnTo>
                    <a:pt x="1" y="395"/>
                  </a:lnTo>
                  <a:lnTo>
                    <a:pt x="85" y="452"/>
                  </a:lnTo>
                  <a:lnTo>
                    <a:pt x="170" y="480"/>
                  </a:lnTo>
                  <a:lnTo>
                    <a:pt x="311" y="508"/>
                  </a:lnTo>
                  <a:lnTo>
                    <a:pt x="396" y="536"/>
                  </a:lnTo>
                  <a:lnTo>
                    <a:pt x="452" y="565"/>
                  </a:lnTo>
                  <a:lnTo>
                    <a:pt x="509" y="621"/>
                  </a:lnTo>
                  <a:lnTo>
                    <a:pt x="565" y="734"/>
                  </a:lnTo>
                  <a:lnTo>
                    <a:pt x="565" y="734"/>
                  </a:lnTo>
                  <a:lnTo>
                    <a:pt x="622" y="875"/>
                  </a:lnTo>
                  <a:lnTo>
                    <a:pt x="650" y="988"/>
                  </a:lnTo>
                  <a:lnTo>
                    <a:pt x="706" y="1101"/>
                  </a:lnTo>
                  <a:lnTo>
                    <a:pt x="819" y="1214"/>
                  </a:lnTo>
                  <a:lnTo>
                    <a:pt x="819" y="1214"/>
                  </a:lnTo>
                  <a:lnTo>
                    <a:pt x="1017" y="1355"/>
                  </a:lnTo>
                  <a:lnTo>
                    <a:pt x="1130" y="1383"/>
                  </a:lnTo>
                  <a:lnTo>
                    <a:pt x="1158" y="1383"/>
                  </a:lnTo>
                  <a:lnTo>
                    <a:pt x="1158" y="1355"/>
                  </a:lnTo>
                  <a:lnTo>
                    <a:pt x="1186" y="1298"/>
                  </a:lnTo>
                  <a:lnTo>
                    <a:pt x="1158" y="1185"/>
                  </a:lnTo>
                  <a:lnTo>
                    <a:pt x="1186" y="1073"/>
                  </a:lnTo>
                  <a:lnTo>
                    <a:pt x="1214" y="988"/>
                  </a:lnTo>
                  <a:lnTo>
                    <a:pt x="1271" y="931"/>
                  </a:lnTo>
                  <a:lnTo>
                    <a:pt x="1327" y="931"/>
                  </a:lnTo>
                  <a:lnTo>
                    <a:pt x="1327" y="931"/>
                  </a:lnTo>
                  <a:lnTo>
                    <a:pt x="1101" y="819"/>
                  </a:lnTo>
                  <a:lnTo>
                    <a:pt x="960" y="734"/>
                  </a:lnTo>
                  <a:lnTo>
                    <a:pt x="904" y="678"/>
                  </a:lnTo>
                  <a:lnTo>
                    <a:pt x="876" y="621"/>
                  </a:lnTo>
                  <a:lnTo>
                    <a:pt x="819" y="339"/>
                  </a:lnTo>
                  <a:lnTo>
                    <a:pt x="819" y="339"/>
                  </a:lnTo>
                  <a:lnTo>
                    <a:pt x="763" y="170"/>
                  </a:lnTo>
                  <a:lnTo>
                    <a:pt x="706" y="85"/>
                  </a:lnTo>
                  <a:lnTo>
                    <a:pt x="650" y="28"/>
                  </a:lnTo>
                  <a:lnTo>
                    <a:pt x="593" y="28"/>
                  </a:lnTo>
                  <a:lnTo>
                    <a:pt x="537" y="57"/>
                  </a:lnTo>
                  <a:lnTo>
                    <a:pt x="509" y="85"/>
                  </a:lnTo>
                  <a:lnTo>
                    <a:pt x="509" y="141"/>
                  </a:lnTo>
                  <a:lnTo>
                    <a:pt x="537" y="198"/>
                  </a:lnTo>
                  <a:lnTo>
                    <a:pt x="537" y="198"/>
                  </a:lnTo>
                  <a:lnTo>
                    <a:pt x="481" y="198"/>
                  </a:lnTo>
                  <a:lnTo>
                    <a:pt x="424" y="141"/>
                  </a:lnTo>
                  <a:lnTo>
                    <a:pt x="311" y="57"/>
                  </a:lnTo>
                  <a:lnTo>
                    <a:pt x="255" y="0"/>
                  </a:lnTo>
                  <a:lnTo>
                    <a:pt x="227" y="0"/>
                  </a:lnTo>
                  <a:lnTo>
                    <a:pt x="198" y="57"/>
                  </a:lnTo>
                  <a:lnTo>
                    <a:pt x="170" y="14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16"/>
            <p:cNvSpPr/>
            <p:nvPr/>
          </p:nvSpPr>
          <p:spPr>
            <a:xfrm>
              <a:off x="5696450" y="2892050"/>
              <a:ext cx="33200" cy="34575"/>
            </a:xfrm>
            <a:custGeom>
              <a:avLst/>
              <a:gdLst/>
              <a:ahLst/>
              <a:cxnLst/>
              <a:rect l="l" t="t" r="r" b="b"/>
              <a:pathLst>
                <a:path w="1328" h="1383" fill="none" extrusionOk="0">
                  <a:moveTo>
                    <a:pt x="170" y="141"/>
                  </a:moveTo>
                  <a:lnTo>
                    <a:pt x="170" y="141"/>
                  </a:lnTo>
                  <a:lnTo>
                    <a:pt x="198" y="170"/>
                  </a:lnTo>
                  <a:lnTo>
                    <a:pt x="198" y="226"/>
                  </a:lnTo>
                  <a:lnTo>
                    <a:pt x="142" y="282"/>
                  </a:lnTo>
                  <a:lnTo>
                    <a:pt x="57" y="339"/>
                  </a:lnTo>
                  <a:lnTo>
                    <a:pt x="1" y="395"/>
                  </a:lnTo>
                  <a:lnTo>
                    <a:pt x="1" y="395"/>
                  </a:lnTo>
                  <a:lnTo>
                    <a:pt x="85" y="452"/>
                  </a:lnTo>
                  <a:lnTo>
                    <a:pt x="170" y="480"/>
                  </a:lnTo>
                  <a:lnTo>
                    <a:pt x="311" y="508"/>
                  </a:lnTo>
                  <a:lnTo>
                    <a:pt x="396" y="536"/>
                  </a:lnTo>
                  <a:lnTo>
                    <a:pt x="452" y="565"/>
                  </a:lnTo>
                  <a:lnTo>
                    <a:pt x="509" y="621"/>
                  </a:lnTo>
                  <a:lnTo>
                    <a:pt x="565" y="734"/>
                  </a:lnTo>
                  <a:lnTo>
                    <a:pt x="565" y="734"/>
                  </a:lnTo>
                  <a:lnTo>
                    <a:pt x="622" y="875"/>
                  </a:lnTo>
                  <a:lnTo>
                    <a:pt x="650" y="988"/>
                  </a:lnTo>
                  <a:lnTo>
                    <a:pt x="706" y="1101"/>
                  </a:lnTo>
                  <a:lnTo>
                    <a:pt x="819" y="1214"/>
                  </a:lnTo>
                  <a:lnTo>
                    <a:pt x="819" y="1214"/>
                  </a:lnTo>
                  <a:lnTo>
                    <a:pt x="1017" y="1355"/>
                  </a:lnTo>
                  <a:lnTo>
                    <a:pt x="1130" y="1383"/>
                  </a:lnTo>
                  <a:lnTo>
                    <a:pt x="1158" y="1383"/>
                  </a:lnTo>
                  <a:lnTo>
                    <a:pt x="1158" y="1355"/>
                  </a:lnTo>
                  <a:lnTo>
                    <a:pt x="1186" y="1298"/>
                  </a:lnTo>
                  <a:lnTo>
                    <a:pt x="1158" y="1185"/>
                  </a:lnTo>
                  <a:lnTo>
                    <a:pt x="1186" y="1073"/>
                  </a:lnTo>
                  <a:lnTo>
                    <a:pt x="1214" y="988"/>
                  </a:lnTo>
                  <a:lnTo>
                    <a:pt x="1271" y="931"/>
                  </a:lnTo>
                  <a:lnTo>
                    <a:pt x="1327" y="931"/>
                  </a:lnTo>
                  <a:lnTo>
                    <a:pt x="1327" y="931"/>
                  </a:lnTo>
                  <a:lnTo>
                    <a:pt x="1101" y="819"/>
                  </a:lnTo>
                  <a:lnTo>
                    <a:pt x="960" y="734"/>
                  </a:lnTo>
                  <a:lnTo>
                    <a:pt x="904" y="678"/>
                  </a:lnTo>
                  <a:lnTo>
                    <a:pt x="876" y="621"/>
                  </a:lnTo>
                  <a:lnTo>
                    <a:pt x="819" y="339"/>
                  </a:lnTo>
                  <a:lnTo>
                    <a:pt x="819" y="339"/>
                  </a:lnTo>
                  <a:lnTo>
                    <a:pt x="763" y="170"/>
                  </a:lnTo>
                  <a:lnTo>
                    <a:pt x="706" y="85"/>
                  </a:lnTo>
                  <a:lnTo>
                    <a:pt x="650" y="28"/>
                  </a:lnTo>
                  <a:lnTo>
                    <a:pt x="593" y="28"/>
                  </a:lnTo>
                  <a:lnTo>
                    <a:pt x="537" y="57"/>
                  </a:lnTo>
                  <a:lnTo>
                    <a:pt x="509" y="85"/>
                  </a:lnTo>
                  <a:lnTo>
                    <a:pt x="509" y="141"/>
                  </a:lnTo>
                  <a:lnTo>
                    <a:pt x="537" y="198"/>
                  </a:lnTo>
                  <a:lnTo>
                    <a:pt x="537" y="198"/>
                  </a:lnTo>
                  <a:lnTo>
                    <a:pt x="481" y="198"/>
                  </a:lnTo>
                  <a:lnTo>
                    <a:pt x="424" y="141"/>
                  </a:lnTo>
                  <a:lnTo>
                    <a:pt x="311" y="57"/>
                  </a:lnTo>
                  <a:lnTo>
                    <a:pt x="255" y="0"/>
                  </a:lnTo>
                  <a:lnTo>
                    <a:pt x="227" y="0"/>
                  </a:lnTo>
                  <a:lnTo>
                    <a:pt x="198" y="57"/>
                  </a:lnTo>
                  <a:lnTo>
                    <a:pt x="170" y="141"/>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16"/>
            <p:cNvSpPr/>
            <p:nvPr/>
          </p:nvSpPr>
          <p:spPr>
            <a:xfrm>
              <a:off x="5728200" y="2922375"/>
              <a:ext cx="2150" cy="2150"/>
            </a:xfrm>
            <a:custGeom>
              <a:avLst/>
              <a:gdLst/>
              <a:ahLst/>
              <a:cxnLst/>
              <a:rect l="l" t="t" r="r" b="b"/>
              <a:pathLst>
                <a:path w="86" h="86" extrusionOk="0">
                  <a:moveTo>
                    <a:pt x="57" y="1"/>
                  </a:moveTo>
                  <a:lnTo>
                    <a:pt x="57" y="1"/>
                  </a:lnTo>
                  <a:lnTo>
                    <a:pt x="1" y="29"/>
                  </a:lnTo>
                  <a:lnTo>
                    <a:pt x="1" y="57"/>
                  </a:lnTo>
                  <a:lnTo>
                    <a:pt x="57" y="85"/>
                  </a:lnTo>
                  <a:lnTo>
                    <a:pt x="85" y="57"/>
                  </a:lnTo>
                  <a:lnTo>
                    <a:pt x="85" y="57"/>
                  </a:lnTo>
                  <a:lnTo>
                    <a:pt x="57"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16"/>
            <p:cNvSpPr/>
            <p:nvPr/>
          </p:nvSpPr>
          <p:spPr>
            <a:xfrm>
              <a:off x="5728200" y="2922375"/>
              <a:ext cx="2150" cy="2150"/>
            </a:xfrm>
            <a:custGeom>
              <a:avLst/>
              <a:gdLst/>
              <a:ahLst/>
              <a:cxnLst/>
              <a:rect l="l" t="t" r="r" b="b"/>
              <a:pathLst>
                <a:path w="86" h="86" fill="none" extrusionOk="0">
                  <a:moveTo>
                    <a:pt x="57" y="1"/>
                  </a:moveTo>
                  <a:lnTo>
                    <a:pt x="57" y="1"/>
                  </a:lnTo>
                  <a:lnTo>
                    <a:pt x="1" y="29"/>
                  </a:lnTo>
                  <a:lnTo>
                    <a:pt x="1" y="57"/>
                  </a:lnTo>
                  <a:lnTo>
                    <a:pt x="57" y="85"/>
                  </a:lnTo>
                  <a:lnTo>
                    <a:pt x="85" y="57"/>
                  </a:lnTo>
                  <a:lnTo>
                    <a:pt x="85" y="57"/>
                  </a:lnTo>
                  <a:lnTo>
                    <a:pt x="57" y="1"/>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16"/>
            <p:cNvSpPr/>
            <p:nvPr/>
          </p:nvSpPr>
          <p:spPr>
            <a:xfrm>
              <a:off x="5740200" y="2920275"/>
              <a:ext cx="2150" cy="1425"/>
            </a:xfrm>
            <a:custGeom>
              <a:avLst/>
              <a:gdLst/>
              <a:ahLst/>
              <a:cxnLst/>
              <a:rect l="l" t="t" r="r" b="b"/>
              <a:pathLst>
                <a:path w="86" h="57" extrusionOk="0">
                  <a:moveTo>
                    <a:pt x="85" y="0"/>
                  </a:moveTo>
                  <a:lnTo>
                    <a:pt x="85" y="0"/>
                  </a:lnTo>
                  <a:lnTo>
                    <a:pt x="0" y="56"/>
                  </a:lnTo>
                  <a:lnTo>
                    <a:pt x="0" y="56"/>
                  </a:lnTo>
                  <a:lnTo>
                    <a:pt x="57" y="56"/>
                  </a:lnTo>
                  <a:lnTo>
                    <a:pt x="85"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16"/>
            <p:cNvSpPr/>
            <p:nvPr/>
          </p:nvSpPr>
          <p:spPr>
            <a:xfrm>
              <a:off x="5740200" y="2920275"/>
              <a:ext cx="2150" cy="1425"/>
            </a:xfrm>
            <a:custGeom>
              <a:avLst/>
              <a:gdLst/>
              <a:ahLst/>
              <a:cxnLst/>
              <a:rect l="l" t="t" r="r" b="b"/>
              <a:pathLst>
                <a:path w="86" h="57" fill="none" extrusionOk="0">
                  <a:moveTo>
                    <a:pt x="85" y="0"/>
                  </a:moveTo>
                  <a:lnTo>
                    <a:pt x="85" y="0"/>
                  </a:lnTo>
                  <a:lnTo>
                    <a:pt x="0" y="56"/>
                  </a:lnTo>
                  <a:lnTo>
                    <a:pt x="0" y="56"/>
                  </a:lnTo>
                  <a:lnTo>
                    <a:pt x="57" y="56"/>
                  </a:lnTo>
                  <a:lnTo>
                    <a:pt x="85" y="0"/>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16"/>
            <p:cNvSpPr/>
            <p:nvPr/>
          </p:nvSpPr>
          <p:spPr>
            <a:xfrm>
              <a:off x="5744425" y="2913925"/>
              <a:ext cx="13425" cy="14125"/>
            </a:xfrm>
            <a:custGeom>
              <a:avLst/>
              <a:gdLst/>
              <a:ahLst/>
              <a:cxnLst/>
              <a:rect l="l" t="t" r="r" b="b"/>
              <a:pathLst>
                <a:path w="537" h="565" extrusionOk="0">
                  <a:moveTo>
                    <a:pt x="114" y="28"/>
                  </a:moveTo>
                  <a:lnTo>
                    <a:pt x="114" y="28"/>
                  </a:lnTo>
                  <a:lnTo>
                    <a:pt x="57" y="113"/>
                  </a:lnTo>
                  <a:lnTo>
                    <a:pt x="1" y="226"/>
                  </a:lnTo>
                  <a:lnTo>
                    <a:pt x="1" y="367"/>
                  </a:lnTo>
                  <a:lnTo>
                    <a:pt x="29" y="480"/>
                  </a:lnTo>
                  <a:lnTo>
                    <a:pt x="29" y="480"/>
                  </a:lnTo>
                  <a:lnTo>
                    <a:pt x="57" y="508"/>
                  </a:lnTo>
                  <a:lnTo>
                    <a:pt x="114" y="564"/>
                  </a:lnTo>
                  <a:lnTo>
                    <a:pt x="170" y="564"/>
                  </a:lnTo>
                  <a:lnTo>
                    <a:pt x="198" y="536"/>
                  </a:lnTo>
                  <a:lnTo>
                    <a:pt x="170" y="480"/>
                  </a:lnTo>
                  <a:lnTo>
                    <a:pt x="170" y="480"/>
                  </a:lnTo>
                  <a:lnTo>
                    <a:pt x="311" y="536"/>
                  </a:lnTo>
                  <a:lnTo>
                    <a:pt x="396" y="564"/>
                  </a:lnTo>
                  <a:lnTo>
                    <a:pt x="452" y="564"/>
                  </a:lnTo>
                  <a:lnTo>
                    <a:pt x="480" y="536"/>
                  </a:lnTo>
                  <a:lnTo>
                    <a:pt x="509" y="480"/>
                  </a:lnTo>
                  <a:lnTo>
                    <a:pt x="537" y="367"/>
                  </a:lnTo>
                  <a:lnTo>
                    <a:pt x="537" y="367"/>
                  </a:lnTo>
                  <a:lnTo>
                    <a:pt x="537" y="282"/>
                  </a:lnTo>
                  <a:lnTo>
                    <a:pt x="509" y="198"/>
                  </a:lnTo>
                  <a:lnTo>
                    <a:pt x="480" y="141"/>
                  </a:lnTo>
                  <a:lnTo>
                    <a:pt x="424" y="85"/>
                  </a:lnTo>
                  <a:lnTo>
                    <a:pt x="368" y="28"/>
                  </a:lnTo>
                  <a:lnTo>
                    <a:pt x="283" y="28"/>
                  </a:lnTo>
                  <a:lnTo>
                    <a:pt x="198" y="0"/>
                  </a:lnTo>
                  <a:lnTo>
                    <a:pt x="114" y="28"/>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16"/>
            <p:cNvSpPr/>
            <p:nvPr/>
          </p:nvSpPr>
          <p:spPr>
            <a:xfrm>
              <a:off x="5744425" y="2913925"/>
              <a:ext cx="13425" cy="14125"/>
            </a:xfrm>
            <a:custGeom>
              <a:avLst/>
              <a:gdLst/>
              <a:ahLst/>
              <a:cxnLst/>
              <a:rect l="l" t="t" r="r" b="b"/>
              <a:pathLst>
                <a:path w="537" h="565" fill="none" extrusionOk="0">
                  <a:moveTo>
                    <a:pt x="114" y="28"/>
                  </a:moveTo>
                  <a:lnTo>
                    <a:pt x="114" y="28"/>
                  </a:lnTo>
                  <a:lnTo>
                    <a:pt x="57" y="113"/>
                  </a:lnTo>
                  <a:lnTo>
                    <a:pt x="1" y="226"/>
                  </a:lnTo>
                  <a:lnTo>
                    <a:pt x="1" y="367"/>
                  </a:lnTo>
                  <a:lnTo>
                    <a:pt x="29" y="480"/>
                  </a:lnTo>
                  <a:lnTo>
                    <a:pt x="29" y="480"/>
                  </a:lnTo>
                  <a:lnTo>
                    <a:pt x="57" y="508"/>
                  </a:lnTo>
                  <a:lnTo>
                    <a:pt x="114" y="564"/>
                  </a:lnTo>
                  <a:lnTo>
                    <a:pt x="170" y="564"/>
                  </a:lnTo>
                  <a:lnTo>
                    <a:pt x="198" y="536"/>
                  </a:lnTo>
                  <a:lnTo>
                    <a:pt x="170" y="480"/>
                  </a:lnTo>
                  <a:lnTo>
                    <a:pt x="170" y="480"/>
                  </a:lnTo>
                  <a:lnTo>
                    <a:pt x="311" y="536"/>
                  </a:lnTo>
                  <a:lnTo>
                    <a:pt x="396" y="564"/>
                  </a:lnTo>
                  <a:lnTo>
                    <a:pt x="452" y="564"/>
                  </a:lnTo>
                  <a:lnTo>
                    <a:pt x="480" y="536"/>
                  </a:lnTo>
                  <a:lnTo>
                    <a:pt x="509" y="480"/>
                  </a:lnTo>
                  <a:lnTo>
                    <a:pt x="537" y="367"/>
                  </a:lnTo>
                  <a:lnTo>
                    <a:pt x="537" y="367"/>
                  </a:lnTo>
                  <a:lnTo>
                    <a:pt x="537" y="282"/>
                  </a:lnTo>
                  <a:lnTo>
                    <a:pt x="509" y="198"/>
                  </a:lnTo>
                  <a:lnTo>
                    <a:pt x="480" y="141"/>
                  </a:lnTo>
                  <a:lnTo>
                    <a:pt x="424" y="85"/>
                  </a:lnTo>
                  <a:lnTo>
                    <a:pt x="368" y="28"/>
                  </a:lnTo>
                  <a:lnTo>
                    <a:pt x="283" y="28"/>
                  </a:lnTo>
                  <a:lnTo>
                    <a:pt x="198" y="0"/>
                  </a:lnTo>
                  <a:lnTo>
                    <a:pt x="114" y="28"/>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16"/>
            <p:cNvSpPr/>
            <p:nvPr/>
          </p:nvSpPr>
          <p:spPr>
            <a:xfrm>
              <a:off x="5752200" y="2764350"/>
              <a:ext cx="7775" cy="9900"/>
            </a:xfrm>
            <a:custGeom>
              <a:avLst/>
              <a:gdLst/>
              <a:ahLst/>
              <a:cxnLst/>
              <a:rect l="l" t="t" r="r" b="b"/>
              <a:pathLst>
                <a:path w="311" h="396" extrusionOk="0">
                  <a:moveTo>
                    <a:pt x="28" y="255"/>
                  </a:moveTo>
                  <a:lnTo>
                    <a:pt x="28" y="255"/>
                  </a:lnTo>
                  <a:lnTo>
                    <a:pt x="198" y="339"/>
                  </a:lnTo>
                  <a:lnTo>
                    <a:pt x="198" y="339"/>
                  </a:lnTo>
                  <a:lnTo>
                    <a:pt x="169" y="339"/>
                  </a:lnTo>
                  <a:lnTo>
                    <a:pt x="113" y="339"/>
                  </a:lnTo>
                  <a:lnTo>
                    <a:pt x="113" y="367"/>
                  </a:lnTo>
                  <a:lnTo>
                    <a:pt x="85" y="396"/>
                  </a:lnTo>
                  <a:lnTo>
                    <a:pt x="85" y="396"/>
                  </a:lnTo>
                  <a:lnTo>
                    <a:pt x="198" y="396"/>
                  </a:lnTo>
                  <a:lnTo>
                    <a:pt x="254" y="396"/>
                  </a:lnTo>
                  <a:lnTo>
                    <a:pt x="282" y="367"/>
                  </a:lnTo>
                  <a:lnTo>
                    <a:pt x="311" y="311"/>
                  </a:lnTo>
                  <a:lnTo>
                    <a:pt x="282" y="226"/>
                  </a:lnTo>
                  <a:lnTo>
                    <a:pt x="198" y="113"/>
                  </a:lnTo>
                  <a:lnTo>
                    <a:pt x="113" y="29"/>
                  </a:lnTo>
                  <a:lnTo>
                    <a:pt x="28" y="1"/>
                  </a:lnTo>
                  <a:lnTo>
                    <a:pt x="28" y="29"/>
                  </a:lnTo>
                  <a:lnTo>
                    <a:pt x="0" y="57"/>
                  </a:lnTo>
                  <a:lnTo>
                    <a:pt x="28" y="255"/>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16"/>
            <p:cNvSpPr/>
            <p:nvPr/>
          </p:nvSpPr>
          <p:spPr>
            <a:xfrm>
              <a:off x="5752200" y="2764350"/>
              <a:ext cx="7775" cy="9900"/>
            </a:xfrm>
            <a:custGeom>
              <a:avLst/>
              <a:gdLst/>
              <a:ahLst/>
              <a:cxnLst/>
              <a:rect l="l" t="t" r="r" b="b"/>
              <a:pathLst>
                <a:path w="311" h="396" fill="none" extrusionOk="0">
                  <a:moveTo>
                    <a:pt x="28" y="255"/>
                  </a:moveTo>
                  <a:lnTo>
                    <a:pt x="28" y="255"/>
                  </a:lnTo>
                  <a:lnTo>
                    <a:pt x="198" y="339"/>
                  </a:lnTo>
                  <a:lnTo>
                    <a:pt x="198" y="339"/>
                  </a:lnTo>
                  <a:lnTo>
                    <a:pt x="169" y="339"/>
                  </a:lnTo>
                  <a:lnTo>
                    <a:pt x="113" y="339"/>
                  </a:lnTo>
                  <a:lnTo>
                    <a:pt x="113" y="367"/>
                  </a:lnTo>
                  <a:lnTo>
                    <a:pt x="85" y="396"/>
                  </a:lnTo>
                  <a:lnTo>
                    <a:pt x="85" y="396"/>
                  </a:lnTo>
                  <a:lnTo>
                    <a:pt x="198" y="396"/>
                  </a:lnTo>
                  <a:lnTo>
                    <a:pt x="254" y="396"/>
                  </a:lnTo>
                  <a:lnTo>
                    <a:pt x="282" y="367"/>
                  </a:lnTo>
                  <a:lnTo>
                    <a:pt x="311" y="311"/>
                  </a:lnTo>
                  <a:lnTo>
                    <a:pt x="282" y="226"/>
                  </a:lnTo>
                  <a:lnTo>
                    <a:pt x="198" y="113"/>
                  </a:lnTo>
                  <a:lnTo>
                    <a:pt x="113" y="29"/>
                  </a:lnTo>
                  <a:lnTo>
                    <a:pt x="28" y="1"/>
                  </a:lnTo>
                  <a:lnTo>
                    <a:pt x="28" y="29"/>
                  </a:lnTo>
                  <a:lnTo>
                    <a:pt x="0" y="57"/>
                  </a:lnTo>
                  <a:lnTo>
                    <a:pt x="28" y="255"/>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16"/>
            <p:cNvSpPr/>
            <p:nvPr/>
          </p:nvSpPr>
          <p:spPr>
            <a:xfrm>
              <a:off x="5766300" y="2894875"/>
              <a:ext cx="2850" cy="725"/>
            </a:xfrm>
            <a:custGeom>
              <a:avLst/>
              <a:gdLst/>
              <a:ahLst/>
              <a:cxnLst/>
              <a:rect l="l" t="t" r="r" b="b"/>
              <a:pathLst>
                <a:path w="114" h="29" extrusionOk="0">
                  <a:moveTo>
                    <a:pt x="1" y="28"/>
                  </a:moveTo>
                  <a:lnTo>
                    <a:pt x="1" y="28"/>
                  </a:lnTo>
                  <a:lnTo>
                    <a:pt x="113" y="0"/>
                  </a:lnTo>
                  <a:lnTo>
                    <a:pt x="113" y="0"/>
                  </a:lnTo>
                  <a:lnTo>
                    <a:pt x="1" y="28"/>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16"/>
            <p:cNvSpPr/>
            <p:nvPr/>
          </p:nvSpPr>
          <p:spPr>
            <a:xfrm>
              <a:off x="5766300" y="2894875"/>
              <a:ext cx="2850" cy="725"/>
            </a:xfrm>
            <a:custGeom>
              <a:avLst/>
              <a:gdLst/>
              <a:ahLst/>
              <a:cxnLst/>
              <a:rect l="l" t="t" r="r" b="b"/>
              <a:pathLst>
                <a:path w="114" h="29" fill="none" extrusionOk="0">
                  <a:moveTo>
                    <a:pt x="1" y="28"/>
                  </a:moveTo>
                  <a:lnTo>
                    <a:pt x="1" y="28"/>
                  </a:lnTo>
                  <a:lnTo>
                    <a:pt x="113" y="0"/>
                  </a:lnTo>
                  <a:lnTo>
                    <a:pt x="113" y="0"/>
                  </a:lnTo>
                  <a:lnTo>
                    <a:pt x="1" y="28"/>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16"/>
            <p:cNvSpPr/>
            <p:nvPr/>
          </p:nvSpPr>
          <p:spPr>
            <a:xfrm>
              <a:off x="5769125" y="2892050"/>
              <a:ext cx="3550" cy="2125"/>
            </a:xfrm>
            <a:custGeom>
              <a:avLst/>
              <a:gdLst/>
              <a:ahLst/>
              <a:cxnLst/>
              <a:rect l="l" t="t" r="r" b="b"/>
              <a:pathLst>
                <a:path w="142" h="85" extrusionOk="0">
                  <a:moveTo>
                    <a:pt x="141" y="0"/>
                  </a:moveTo>
                  <a:lnTo>
                    <a:pt x="141" y="0"/>
                  </a:lnTo>
                  <a:lnTo>
                    <a:pt x="0" y="0"/>
                  </a:lnTo>
                  <a:lnTo>
                    <a:pt x="0" y="0"/>
                  </a:lnTo>
                  <a:lnTo>
                    <a:pt x="29" y="57"/>
                  </a:lnTo>
                  <a:lnTo>
                    <a:pt x="57" y="85"/>
                  </a:lnTo>
                  <a:lnTo>
                    <a:pt x="85" y="57"/>
                  </a:lnTo>
                  <a:lnTo>
                    <a:pt x="141"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16"/>
            <p:cNvSpPr/>
            <p:nvPr/>
          </p:nvSpPr>
          <p:spPr>
            <a:xfrm>
              <a:off x="5769125" y="2892050"/>
              <a:ext cx="3550" cy="2125"/>
            </a:xfrm>
            <a:custGeom>
              <a:avLst/>
              <a:gdLst/>
              <a:ahLst/>
              <a:cxnLst/>
              <a:rect l="l" t="t" r="r" b="b"/>
              <a:pathLst>
                <a:path w="142" h="85" fill="none" extrusionOk="0">
                  <a:moveTo>
                    <a:pt x="141" y="0"/>
                  </a:moveTo>
                  <a:lnTo>
                    <a:pt x="141" y="0"/>
                  </a:lnTo>
                  <a:lnTo>
                    <a:pt x="0" y="0"/>
                  </a:lnTo>
                  <a:lnTo>
                    <a:pt x="0" y="0"/>
                  </a:lnTo>
                  <a:lnTo>
                    <a:pt x="29" y="57"/>
                  </a:lnTo>
                  <a:lnTo>
                    <a:pt x="57" y="85"/>
                  </a:lnTo>
                  <a:lnTo>
                    <a:pt x="85" y="57"/>
                  </a:lnTo>
                  <a:lnTo>
                    <a:pt x="141" y="0"/>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16"/>
            <p:cNvSpPr/>
            <p:nvPr/>
          </p:nvSpPr>
          <p:spPr>
            <a:xfrm>
              <a:off x="5781825" y="2878650"/>
              <a:ext cx="6375" cy="7775"/>
            </a:xfrm>
            <a:custGeom>
              <a:avLst/>
              <a:gdLst/>
              <a:ahLst/>
              <a:cxnLst/>
              <a:rect l="l" t="t" r="r" b="b"/>
              <a:pathLst>
                <a:path w="255" h="311" extrusionOk="0">
                  <a:moveTo>
                    <a:pt x="254" y="57"/>
                  </a:moveTo>
                  <a:lnTo>
                    <a:pt x="254" y="57"/>
                  </a:lnTo>
                  <a:lnTo>
                    <a:pt x="198" y="28"/>
                  </a:lnTo>
                  <a:lnTo>
                    <a:pt x="170" y="0"/>
                  </a:lnTo>
                  <a:lnTo>
                    <a:pt x="113" y="28"/>
                  </a:lnTo>
                  <a:lnTo>
                    <a:pt x="57" y="57"/>
                  </a:lnTo>
                  <a:lnTo>
                    <a:pt x="29" y="113"/>
                  </a:lnTo>
                  <a:lnTo>
                    <a:pt x="0" y="198"/>
                  </a:lnTo>
                  <a:lnTo>
                    <a:pt x="0" y="254"/>
                  </a:lnTo>
                  <a:lnTo>
                    <a:pt x="57" y="310"/>
                  </a:lnTo>
                  <a:lnTo>
                    <a:pt x="57" y="310"/>
                  </a:lnTo>
                  <a:lnTo>
                    <a:pt x="198" y="198"/>
                  </a:lnTo>
                  <a:lnTo>
                    <a:pt x="254" y="141"/>
                  </a:lnTo>
                  <a:lnTo>
                    <a:pt x="254" y="113"/>
                  </a:lnTo>
                  <a:lnTo>
                    <a:pt x="254" y="57"/>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16"/>
            <p:cNvSpPr/>
            <p:nvPr/>
          </p:nvSpPr>
          <p:spPr>
            <a:xfrm>
              <a:off x="5781825" y="2878650"/>
              <a:ext cx="6375" cy="7775"/>
            </a:xfrm>
            <a:custGeom>
              <a:avLst/>
              <a:gdLst/>
              <a:ahLst/>
              <a:cxnLst/>
              <a:rect l="l" t="t" r="r" b="b"/>
              <a:pathLst>
                <a:path w="255" h="311" fill="none" extrusionOk="0">
                  <a:moveTo>
                    <a:pt x="254" y="57"/>
                  </a:moveTo>
                  <a:lnTo>
                    <a:pt x="254" y="57"/>
                  </a:lnTo>
                  <a:lnTo>
                    <a:pt x="198" y="28"/>
                  </a:lnTo>
                  <a:lnTo>
                    <a:pt x="170" y="0"/>
                  </a:lnTo>
                  <a:lnTo>
                    <a:pt x="113" y="28"/>
                  </a:lnTo>
                  <a:lnTo>
                    <a:pt x="57" y="57"/>
                  </a:lnTo>
                  <a:lnTo>
                    <a:pt x="29" y="113"/>
                  </a:lnTo>
                  <a:lnTo>
                    <a:pt x="0" y="198"/>
                  </a:lnTo>
                  <a:lnTo>
                    <a:pt x="0" y="254"/>
                  </a:lnTo>
                  <a:lnTo>
                    <a:pt x="57" y="310"/>
                  </a:lnTo>
                  <a:lnTo>
                    <a:pt x="57" y="310"/>
                  </a:lnTo>
                  <a:lnTo>
                    <a:pt x="198" y="198"/>
                  </a:lnTo>
                  <a:lnTo>
                    <a:pt x="254" y="141"/>
                  </a:lnTo>
                  <a:lnTo>
                    <a:pt x="254" y="113"/>
                  </a:lnTo>
                  <a:lnTo>
                    <a:pt x="254" y="57"/>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16"/>
            <p:cNvSpPr/>
            <p:nvPr/>
          </p:nvSpPr>
          <p:spPr>
            <a:xfrm>
              <a:off x="5911625" y="2930850"/>
              <a:ext cx="4975" cy="16250"/>
            </a:xfrm>
            <a:custGeom>
              <a:avLst/>
              <a:gdLst/>
              <a:ahLst/>
              <a:cxnLst/>
              <a:rect l="l" t="t" r="r" b="b"/>
              <a:pathLst>
                <a:path w="199" h="650" extrusionOk="0">
                  <a:moveTo>
                    <a:pt x="198" y="0"/>
                  </a:moveTo>
                  <a:lnTo>
                    <a:pt x="198" y="0"/>
                  </a:lnTo>
                  <a:lnTo>
                    <a:pt x="114" y="0"/>
                  </a:lnTo>
                  <a:lnTo>
                    <a:pt x="57" y="29"/>
                  </a:lnTo>
                  <a:lnTo>
                    <a:pt x="29" y="113"/>
                  </a:lnTo>
                  <a:lnTo>
                    <a:pt x="1" y="254"/>
                  </a:lnTo>
                  <a:lnTo>
                    <a:pt x="29" y="480"/>
                  </a:lnTo>
                  <a:lnTo>
                    <a:pt x="57" y="649"/>
                  </a:lnTo>
                  <a:lnTo>
                    <a:pt x="57" y="649"/>
                  </a:lnTo>
                  <a:lnTo>
                    <a:pt x="114" y="565"/>
                  </a:lnTo>
                  <a:lnTo>
                    <a:pt x="142" y="480"/>
                  </a:lnTo>
                  <a:lnTo>
                    <a:pt x="142" y="339"/>
                  </a:lnTo>
                  <a:lnTo>
                    <a:pt x="142" y="170"/>
                  </a:lnTo>
                  <a:lnTo>
                    <a:pt x="198"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16"/>
            <p:cNvSpPr/>
            <p:nvPr/>
          </p:nvSpPr>
          <p:spPr>
            <a:xfrm>
              <a:off x="5911625" y="2930850"/>
              <a:ext cx="4975" cy="16250"/>
            </a:xfrm>
            <a:custGeom>
              <a:avLst/>
              <a:gdLst/>
              <a:ahLst/>
              <a:cxnLst/>
              <a:rect l="l" t="t" r="r" b="b"/>
              <a:pathLst>
                <a:path w="199" h="650" fill="none" extrusionOk="0">
                  <a:moveTo>
                    <a:pt x="198" y="0"/>
                  </a:moveTo>
                  <a:lnTo>
                    <a:pt x="198" y="0"/>
                  </a:lnTo>
                  <a:lnTo>
                    <a:pt x="114" y="0"/>
                  </a:lnTo>
                  <a:lnTo>
                    <a:pt x="57" y="29"/>
                  </a:lnTo>
                  <a:lnTo>
                    <a:pt x="29" y="113"/>
                  </a:lnTo>
                  <a:lnTo>
                    <a:pt x="1" y="254"/>
                  </a:lnTo>
                  <a:lnTo>
                    <a:pt x="29" y="480"/>
                  </a:lnTo>
                  <a:lnTo>
                    <a:pt x="57" y="649"/>
                  </a:lnTo>
                  <a:lnTo>
                    <a:pt x="57" y="649"/>
                  </a:lnTo>
                  <a:lnTo>
                    <a:pt x="114" y="565"/>
                  </a:lnTo>
                  <a:lnTo>
                    <a:pt x="142" y="480"/>
                  </a:lnTo>
                  <a:lnTo>
                    <a:pt x="142" y="339"/>
                  </a:lnTo>
                  <a:lnTo>
                    <a:pt x="142" y="170"/>
                  </a:lnTo>
                  <a:lnTo>
                    <a:pt x="198" y="0"/>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16"/>
            <p:cNvSpPr/>
            <p:nvPr/>
          </p:nvSpPr>
          <p:spPr>
            <a:xfrm>
              <a:off x="5917975" y="2933675"/>
              <a:ext cx="1450" cy="3550"/>
            </a:xfrm>
            <a:custGeom>
              <a:avLst/>
              <a:gdLst/>
              <a:ahLst/>
              <a:cxnLst/>
              <a:rect l="l" t="t" r="r" b="b"/>
              <a:pathLst>
                <a:path w="58" h="142" extrusionOk="0">
                  <a:moveTo>
                    <a:pt x="57" y="0"/>
                  </a:moveTo>
                  <a:lnTo>
                    <a:pt x="57" y="0"/>
                  </a:lnTo>
                  <a:lnTo>
                    <a:pt x="1" y="28"/>
                  </a:lnTo>
                  <a:lnTo>
                    <a:pt x="1" y="57"/>
                  </a:lnTo>
                  <a:lnTo>
                    <a:pt x="1" y="85"/>
                  </a:lnTo>
                  <a:lnTo>
                    <a:pt x="29" y="141"/>
                  </a:lnTo>
                  <a:lnTo>
                    <a:pt x="29" y="141"/>
                  </a:lnTo>
                  <a:lnTo>
                    <a:pt x="57"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16"/>
            <p:cNvSpPr/>
            <p:nvPr/>
          </p:nvSpPr>
          <p:spPr>
            <a:xfrm>
              <a:off x="5917975" y="2933675"/>
              <a:ext cx="1450" cy="3550"/>
            </a:xfrm>
            <a:custGeom>
              <a:avLst/>
              <a:gdLst/>
              <a:ahLst/>
              <a:cxnLst/>
              <a:rect l="l" t="t" r="r" b="b"/>
              <a:pathLst>
                <a:path w="58" h="142" fill="none" extrusionOk="0">
                  <a:moveTo>
                    <a:pt x="57" y="0"/>
                  </a:moveTo>
                  <a:lnTo>
                    <a:pt x="57" y="0"/>
                  </a:lnTo>
                  <a:lnTo>
                    <a:pt x="1" y="28"/>
                  </a:lnTo>
                  <a:lnTo>
                    <a:pt x="1" y="57"/>
                  </a:lnTo>
                  <a:lnTo>
                    <a:pt x="1" y="85"/>
                  </a:lnTo>
                  <a:lnTo>
                    <a:pt x="29" y="141"/>
                  </a:lnTo>
                  <a:lnTo>
                    <a:pt x="29" y="141"/>
                  </a:lnTo>
                  <a:lnTo>
                    <a:pt x="57" y="0"/>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16"/>
            <p:cNvSpPr/>
            <p:nvPr/>
          </p:nvSpPr>
          <p:spPr>
            <a:xfrm>
              <a:off x="5939150" y="2782000"/>
              <a:ext cx="2125" cy="1425"/>
            </a:xfrm>
            <a:custGeom>
              <a:avLst/>
              <a:gdLst/>
              <a:ahLst/>
              <a:cxnLst/>
              <a:rect l="l" t="t" r="r" b="b"/>
              <a:pathLst>
                <a:path w="85" h="57" extrusionOk="0">
                  <a:moveTo>
                    <a:pt x="0" y="0"/>
                  </a:moveTo>
                  <a:lnTo>
                    <a:pt x="0" y="0"/>
                  </a:lnTo>
                  <a:lnTo>
                    <a:pt x="0" y="56"/>
                  </a:lnTo>
                  <a:lnTo>
                    <a:pt x="28" y="56"/>
                  </a:lnTo>
                  <a:lnTo>
                    <a:pt x="85" y="28"/>
                  </a:lnTo>
                  <a:lnTo>
                    <a:pt x="85" y="28"/>
                  </a:lnTo>
                  <a:lnTo>
                    <a:pt x="0"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16"/>
            <p:cNvSpPr/>
            <p:nvPr/>
          </p:nvSpPr>
          <p:spPr>
            <a:xfrm>
              <a:off x="5939150" y="2782000"/>
              <a:ext cx="2125" cy="1425"/>
            </a:xfrm>
            <a:custGeom>
              <a:avLst/>
              <a:gdLst/>
              <a:ahLst/>
              <a:cxnLst/>
              <a:rect l="l" t="t" r="r" b="b"/>
              <a:pathLst>
                <a:path w="85" h="57" fill="none" extrusionOk="0">
                  <a:moveTo>
                    <a:pt x="0" y="0"/>
                  </a:moveTo>
                  <a:lnTo>
                    <a:pt x="0" y="0"/>
                  </a:lnTo>
                  <a:lnTo>
                    <a:pt x="0" y="56"/>
                  </a:lnTo>
                  <a:lnTo>
                    <a:pt x="28" y="56"/>
                  </a:lnTo>
                  <a:lnTo>
                    <a:pt x="85" y="28"/>
                  </a:lnTo>
                  <a:lnTo>
                    <a:pt x="85" y="28"/>
                  </a:lnTo>
                  <a:lnTo>
                    <a:pt x="0" y="0"/>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16"/>
            <p:cNvSpPr/>
            <p:nvPr/>
          </p:nvSpPr>
          <p:spPr>
            <a:xfrm>
              <a:off x="5941975" y="2779875"/>
              <a:ext cx="2125" cy="3550"/>
            </a:xfrm>
            <a:custGeom>
              <a:avLst/>
              <a:gdLst/>
              <a:ahLst/>
              <a:cxnLst/>
              <a:rect l="l" t="t" r="r" b="b"/>
              <a:pathLst>
                <a:path w="85" h="142" extrusionOk="0">
                  <a:moveTo>
                    <a:pt x="0" y="0"/>
                  </a:moveTo>
                  <a:lnTo>
                    <a:pt x="0" y="0"/>
                  </a:lnTo>
                  <a:lnTo>
                    <a:pt x="0" y="57"/>
                  </a:lnTo>
                  <a:lnTo>
                    <a:pt x="0" y="85"/>
                  </a:lnTo>
                  <a:lnTo>
                    <a:pt x="28" y="141"/>
                  </a:lnTo>
                  <a:lnTo>
                    <a:pt x="85" y="141"/>
                  </a:lnTo>
                  <a:lnTo>
                    <a:pt x="85" y="141"/>
                  </a:lnTo>
                  <a:lnTo>
                    <a:pt x="85" y="57"/>
                  </a:lnTo>
                  <a:lnTo>
                    <a:pt x="57" y="0"/>
                  </a:lnTo>
                  <a:lnTo>
                    <a:pt x="0"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16"/>
            <p:cNvSpPr/>
            <p:nvPr/>
          </p:nvSpPr>
          <p:spPr>
            <a:xfrm>
              <a:off x="5941975" y="2779875"/>
              <a:ext cx="2125" cy="3550"/>
            </a:xfrm>
            <a:custGeom>
              <a:avLst/>
              <a:gdLst/>
              <a:ahLst/>
              <a:cxnLst/>
              <a:rect l="l" t="t" r="r" b="b"/>
              <a:pathLst>
                <a:path w="85" h="142" fill="none" extrusionOk="0">
                  <a:moveTo>
                    <a:pt x="0" y="0"/>
                  </a:moveTo>
                  <a:lnTo>
                    <a:pt x="0" y="0"/>
                  </a:lnTo>
                  <a:lnTo>
                    <a:pt x="0" y="57"/>
                  </a:lnTo>
                  <a:lnTo>
                    <a:pt x="0" y="85"/>
                  </a:lnTo>
                  <a:lnTo>
                    <a:pt x="28" y="141"/>
                  </a:lnTo>
                  <a:lnTo>
                    <a:pt x="85" y="141"/>
                  </a:lnTo>
                  <a:lnTo>
                    <a:pt x="85" y="141"/>
                  </a:lnTo>
                  <a:lnTo>
                    <a:pt x="85" y="57"/>
                  </a:lnTo>
                  <a:lnTo>
                    <a:pt x="57" y="0"/>
                  </a:lnTo>
                  <a:lnTo>
                    <a:pt x="0" y="0"/>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16"/>
            <p:cNvSpPr/>
            <p:nvPr/>
          </p:nvSpPr>
          <p:spPr>
            <a:xfrm>
              <a:off x="5941975" y="2765050"/>
              <a:ext cx="2850" cy="2150"/>
            </a:xfrm>
            <a:custGeom>
              <a:avLst/>
              <a:gdLst/>
              <a:ahLst/>
              <a:cxnLst/>
              <a:rect l="l" t="t" r="r" b="b"/>
              <a:pathLst>
                <a:path w="114" h="86" extrusionOk="0">
                  <a:moveTo>
                    <a:pt x="0" y="1"/>
                  </a:moveTo>
                  <a:lnTo>
                    <a:pt x="0" y="1"/>
                  </a:lnTo>
                  <a:lnTo>
                    <a:pt x="28" y="29"/>
                  </a:lnTo>
                  <a:lnTo>
                    <a:pt x="28" y="57"/>
                  </a:lnTo>
                  <a:lnTo>
                    <a:pt x="85" y="85"/>
                  </a:lnTo>
                  <a:lnTo>
                    <a:pt x="113" y="57"/>
                  </a:lnTo>
                  <a:lnTo>
                    <a:pt x="113" y="57"/>
                  </a:lnTo>
                  <a:lnTo>
                    <a:pt x="85" y="1"/>
                  </a:lnTo>
                  <a:lnTo>
                    <a:pt x="0"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16"/>
            <p:cNvSpPr/>
            <p:nvPr/>
          </p:nvSpPr>
          <p:spPr>
            <a:xfrm>
              <a:off x="5941975" y="2765050"/>
              <a:ext cx="2850" cy="2150"/>
            </a:xfrm>
            <a:custGeom>
              <a:avLst/>
              <a:gdLst/>
              <a:ahLst/>
              <a:cxnLst/>
              <a:rect l="l" t="t" r="r" b="b"/>
              <a:pathLst>
                <a:path w="114" h="86" fill="none" extrusionOk="0">
                  <a:moveTo>
                    <a:pt x="0" y="1"/>
                  </a:moveTo>
                  <a:lnTo>
                    <a:pt x="0" y="1"/>
                  </a:lnTo>
                  <a:lnTo>
                    <a:pt x="28" y="29"/>
                  </a:lnTo>
                  <a:lnTo>
                    <a:pt x="28" y="57"/>
                  </a:lnTo>
                  <a:lnTo>
                    <a:pt x="85" y="85"/>
                  </a:lnTo>
                  <a:lnTo>
                    <a:pt x="113" y="57"/>
                  </a:lnTo>
                  <a:lnTo>
                    <a:pt x="113" y="57"/>
                  </a:lnTo>
                  <a:lnTo>
                    <a:pt x="85" y="1"/>
                  </a:lnTo>
                  <a:lnTo>
                    <a:pt x="0" y="1"/>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16"/>
            <p:cNvSpPr/>
            <p:nvPr/>
          </p:nvSpPr>
          <p:spPr>
            <a:xfrm>
              <a:off x="5941975" y="2865225"/>
              <a:ext cx="725" cy="2150"/>
            </a:xfrm>
            <a:custGeom>
              <a:avLst/>
              <a:gdLst/>
              <a:ahLst/>
              <a:cxnLst/>
              <a:rect l="l" t="t" r="r" b="b"/>
              <a:pathLst>
                <a:path w="29" h="86" extrusionOk="0">
                  <a:moveTo>
                    <a:pt x="28" y="1"/>
                  </a:moveTo>
                  <a:lnTo>
                    <a:pt x="28" y="1"/>
                  </a:lnTo>
                  <a:lnTo>
                    <a:pt x="0" y="86"/>
                  </a:lnTo>
                  <a:lnTo>
                    <a:pt x="0" y="86"/>
                  </a:lnTo>
                  <a:lnTo>
                    <a:pt x="28"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16"/>
            <p:cNvSpPr/>
            <p:nvPr/>
          </p:nvSpPr>
          <p:spPr>
            <a:xfrm>
              <a:off x="5941975" y="2865225"/>
              <a:ext cx="725" cy="2150"/>
            </a:xfrm>
            <a:custGeom>
              <a:avLst/>
              <a:gdLst/>
              <a:ahLst/>
              <a:cxnLst/>
              <a:rect l="l" t="t" r="r" b="b"/>
              <a:pathLst>
                <a:path w="29" h="86" fill="none" extrusionOk="0">
                  <a:moveTo>
                    <a:pt x="28" y="1"/>
                  </a:moveTo>
                  <a:lnTo>
                    <a:pt x="28" y="1"/>
                  </a:lnTo>
                  <a:lnTo>
                    <a:pt x="0" y="86"/>
                  </a:lnTo>
                  <a:lnTo>
                    <a:pt x="0" y="86"/>
                  </a:lnTo>
                  <a:lnTo>
                    <a:pt x="28" y="1"/>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16"/>
            <p:cNvSpPr/>
            <p:nvPr/>
          </p:nvSpPr>
          <p:spPr>
            <a:xfrm>
              <a:off x="5946200" y="2776350"/>
              <a:ext cx="2150" cy="2850"/>
            </a:xfrm>
            <a:custGeom>
              <a:avLst/>
              <a:gdLst/>
              <a:ahLst/>
              <a:cxnLst/>
              <a:rect l="l" t="t" r="r" b="b"/>
              <a:pathLst>
                <a:path w="86" h="114" extrusionOk="0">
                  <a:moveTo>
                    <a:pt x="0" y="0"/>
                  </a:moveTo>
                  <a:lnTo>
                    <a:pt x="0" y="0"/>
                  </a:lnTo>
                  <a:lnTo>
                    <a:pt x="85" y="113"/>
                  </a:lnTo>
                  <a:lnTo>
                    <a:pt x="85" y="113"/>
                  </a:lnTo>
                  <a:lnTo>
                    <a:pt x="0"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16"/>
            <p:cNvSpPr/>
            <p:nvPr/>
          </p:nvSpPr>
          <p:spPr>
            <a:xfrm>
              <a:off x="5946200" y="2776350"/>
              <a:ext cx="2150" cy="2850"/>
            </a:xfrm>
            <a:custGeom>
              <a:avLst/>
              <a:gdLst/>
              <a:ahLst/>
              <a:cxnLst/>
              <a:rect l="l" t="t" r="r" b="b"/>
              <a:pathLst>
                <a:path w="86" h="114" fill="none" extrusionOk="0">
                  <a:moveTo>
                    <a:pt x="0" y="0"/>
                  </a:moveTo>
                  <a:lnTo>
                    <a:pt x="0" y="0"/>
                  </a:lnTo>
                  <a:lnTo>
                    <a:pt x="85" y="113"/>
                  </a:lnTo>
                  <a:lnTo>
                    <a:pt x="85" y="113"/>
                  </a:lnTo>
                  <a:lnTo>
                    <a:pt x="0" y="0"/>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16"/>
            <p:cNvSpPr/>
            <p:nvPr/>
          </p:nvSpPr>
          <p:spPr>
            <a:xfrm>
              <a:off x="5962425" y="2804575"/>
              <a:ext cx="2150" cy="3550"/>
            </a:xfrm>
            <a:custGeom>
              <a:avLst/>
              <a:gdLst/>
              <a:ahLst/>
              <a:cxnLst/>
              <a:rect l="l" t="t" r="r" b="b"/>
              <a:pathLst>
                <a:path w="86" h="142" extrusionOk="0">
                  <a:moveTo>
                    <a:pt x="1" y="0"/>
                  </a:moveTo>
                  <a:lnTo>
                    <a:pt x="1" y="0"/>
                  </a:lnTo>
                  <a:lnTo>
                    <a:pt x="85" y="141"/>
                  </a:lnTo>
                  <a:lnTo>
                    <a:pt x="85" y="141"/>
                  </a:lnTo>
                  <a:lnTo>
                    <a:pt x="1"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16"/>
            <p:cNvSpPr/>
            <p:nvPr/>
          </p:nvSpPr>
          <p:spPr>
            <a:xfrm>
              <a:off x="5962425" y="2804575"/>
              <a:ext cx="2150" cy="3550"/>
            </a:xfrm>
            <a:custGeom>
              <a:avLst/>
              <a:gdLst/>
              <a:ahLst/>
              <a:cxnLst/>
              <a:rect l="l" t="t" r="r" b="b"/>
              <a:pathLst>
                <a:path w="86" h="142" fill="none" extrusionOk="0">
                  <a:moveTo>
                    <a:pt x="1" y="0"/>
                  </a:moveTo>
                  <a:lnTo>
                    <a:pt x="1" y="0"/>
                  </a:lnTo>
                  <a:lnTo>
                    <a:pt x="85" y="141"/>
                  </a:lnTo>
                  <a:lnTo>
                    <a:pt x="85" y="141"/>
                  </a:lnTo>
                  <a:lnTo>
                    <a:pt x="1" y="0"/>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16"/>
            <p:cNvSpPr/>
            <p:nvPr/>
          </p:nvSpPr>
          <p:spPr>
            <a:xfrm>
              <a:off x="5769825" y="2758000"/>
              <a:ext cx="200375" cy="192625"/>
            </a:xfrm>
            <a:custGeom>
              <a:avLst/>
              <a:gdLst/>
              <a:ahLst/>
              <a:cxnLst/>
              <a:rect l="l" t="t" r="r" b="b"/>
              <a:pathLst>
                <a:path w="8015" h="7705" extrusionOk="0">
                  <a:moveTo>
                    <a:pt x="57" y="3189"/>
                  </a:moveTo>
                  <a:lnTo>
                    <a:pt x="57" y="3189"/>
                  </a:lnTo>
                  <a:lnTo>
                    <a:pt x="311" y="2710"/>
                  </a:lnTo>
                  <a:lnTo>
                    <a:pt x="311" y="2710"/>
                  </a:lnTo>
                  <a:lnTo>
                    <a:pt x="255" y="2823"/>
                  </a:lnTo>
                  <a:lnTo>
                    <a:pt x="198" y="2851"/>
                  </a:lnTo>
                  <a:lnTo>
                    <a:pt x="198" y="2851"/>
                  </a:lnTo>
                  <a:lnTo>
                    <a:pt x="198" y="2794"/>
                  </a:lnTo>
                  <a:lnTo>
                    <a:pt x="311" y="2484"/>
                  </a:lnTo>
                  <a:lnTo>
                    <a:pt x="311" y="2484"/>
                  </a:lnTo>
                  <a:lnTo>
                    <a:pt x="367" y="2371"/>
                  </a:lnTo>
                  <a:lnTo>
                    <a:pt x="452" y="2258"/>
                  </a:lnTo>
                  <a:lnTo>
                    <a:pt x="650" y="2089"/>
                  </a:lnTo>
                  <a:lnTo>
                    <a:pt x="650" y="2089"/>
                  </a:lnTo>
                  <a:lnTo>
                    <a:pt x="621" y="2230"/>
                  </a:lnTo>
                  <a:lnTo>
                    <a:pt x="650" y="2371"/>
                  </a:lnTo>
                  <a:lnTo>
                    <a:pt x="706" y="2484"/>
                  </a:lnTo>
                  <a:lnTo>
                    <a:pt x="763" y="2625"/>
                  </a:lnTo>
                  <a:lnTo>
                    <a:pt x="847" y="2738"/>
                  </a:lnTo>
                  <a:lnTo>
                    <a:pt x="960" y="2851"/>
                  </a:lnTo>
                  <a:lnTo>
                    <a:pt x="1186" y="3048"/>
                  </a:lnTo>
                  <a:lnTo>
                    <a:pt x="1186" y="3048"/>
                  </a:lnTo>
                  <a:lnTo>
                    <a:pt x="1299" y="3105"/>
                  </a:lnTo>
                  <a:lnTo>
                    <a:pt x="1355" y="3133"/>
                  </a:lnTo>
                  <a:lnTo>
                    <a:pt x="1440" y="3133"/>
                  </a:lnTo>
                  <a:lnTo>
                    <a:pt x="1496" y="3133"/>
                  </a:lnTo>
                  <a:lnTo>
                    <a:pt x="1637" y="3076"/>
                  </a:lnTo>
                  <a:lnTo>
                    <a:pt x="1835" y="3020"/>
                  </a:lnTo>
                  <a:lnTo>
                    <a:pt x="1835" y="3020"/>
                  </a:lnTo>
                  <a:lnTo>
                    <a:pt x="2061" y="3020"/>
                  </a:lnTo>
                  <a:lnTo>
                    <a:pt x="2258" y="3020"/>
                  </a:lnTo>
                  <a:lnTo>
                    <a:pt x="2343" y="3020"/>
                  </a:lnTo>
                  <a:lnTo>
                    <a:pt x="2456" y="2992"/>
                  </a:lnTo>
                  <a:lnTo>
                    <a:pt x="2540" y="2935"/>
                  </a:lnTo>
                  <a:lnTo>
                    <a:pt x="2625" y="2851"/>
                  </a:lnTo>
                  <a:lnTo>
                    <a:pt x="2625" y="2851"/>
                  </a:lnTo>
                  <a:lnTo>
                    <a:pt x="2710" y="2738"/>
                  </a:lnTo>
                  <a:lnTo>
                    <a:pt x="2766" y="2653"/>
                  </a:lnTo>
                  <a:lnTo>
                    <a:pt x="2851" y="2569"/>
                  </a:lnTo>
                  <a:lnTo>
                    <a:pt x="3020" y="2540"/>
                  </a:lnTo>
                  <a:lnTo>
                    <a:pt x="3020" y="2540"/>
                  </a:lnTo>
                  <a:lnTo>
                    <a:pt x="3161" y="2540"/>
                  </a:lnTo>
                  <a:lnTo>
                    <a:pt x="3274" y="2597"/>
                  </a:lnTo>
                  <a:lnTo>
                    <a:pt x="3359" y="2653"/>
                  </a:lnTo>
                  <a:lnTo>
                    <a:pt x="3472" y="2738"/>
                  </a:lnTo>
                  <a:lnTo>
                    <a:pt x="3472" y="2738"/>
                  </a:lnTo>
                  <a:lnTo>
                    <a:pt x="3641" y="2794"/>
                  </a:lnTo>
                  <a:lnTo>
                    <a:pt x="3782" y="2794"/>
                  </a:lnTo>
                  <a:lnTo>
                    <a:pt x="4036" y="2681"/>
                  </a:lnTo>
                  <a:lnTo>
                    <a:pt x="4036" y="2681"/>
                  </a:lnTo>
                  <a:lnTo>
                    <a:pt x="4177" y="2653"/>
                  </a:lnTo>
                  <a:lnTo>
                    <a:pt x="4318" y="2653"/>
                  </a:lnTo>
                  <a:lnTo>
                    <a:pt x="4572" y="2653"/>
                  </a:lnTo>
                  <a:lnTo>
                    <a:pt x="4572" y="2653"/>
                  </a:lnTo>
                  <a:lnTo>
                    <a:pt x="4572" y="2540"/>
                  </a:lnTo>
                  <a:lnTo>
                    <a:pt x="4629" y="2399"/>
                  </a:lnTo>
                  <a:lnTo>
                    <a:pt x="4713" y="2258"/>
                  </a:lnTo>
                  <a:lnTo>
                    <a:pt x="4770" y="2145"/>
                  </a:lnTo>
                  <a:lnTo>
                    <a:pt x="4770" y="2145"/>
                  </a:lnTo>
                  <a:lnTo>
                    <a:pt x="4798" y="2004"/>
                  </a:lnTo>
                  <a:lnTo>
                    <a:pt x="4826" y="1891"/>
                  </a:lnTo>
                  <a:lnTo>
                    <a:pt x="4854" y="1835"/>
                  </a:lnTo>
                  <a:lnTo>
                    <a:pt x="4883" y="1778"/>
                  </a:lnTo>
                  <a:lnTo>
                    <a:pt x="5052" y="1694"/>
                  </a:lnTo>
                  <a:lnTo>
                    <a:pt x="5052" y="1694"/>
                  </a:lnTo>
                  <a:lnTo>
                    <a:pt x="4995" y="1581"/>
                  </a:lnTo>
                  <a:lnTo>
                    <a:pt x="4967" y="1524"/>
                  </a:lnTo>
                  <a:lnTo>
                    <a:pt x="4967" y="1440"/>
                  </a:lnTo>
                  <a:lnTo>
                    <a:pt x="4995" y="1412"/>
                  </a:lnTo>
                  <a:lnTo>
                    <a:pt x="5108" y="1327"/>
                  </a:lnTo>
                  <a:lnTo>
                    <a:pt x="5221" y="1214"/>
                  </a:lnTo>
                  <a:lnTo>
                    <a:pt x="5221" y="1214"/>
                  </a:lnTo>
                  <a:lnTo>
                    <a:pt x="5278" y="1073"/>
                  </a:lnTo>
                  <a:lnTo>
                    <a:pt x="5306" y="904"/>
                  </a:lnTo>
                  <a:lnTo>
                    <a:pt x="5306" y="565"/>
                  </a:lnTo>
                  <a:lnTo>
                    <a:pt x="5306" y="565"/>
                  </a:lnTo>
                  <a:lnTo>
                    <a:pt x="5306" y="396"/>
                  </a:lnTo>
                  <a:lnTo>
                    <a:pt x="5334" y="283"/>
                  </a:lnTo>
                  <a:lnTo>
                    <a:pt x="5362" y="198"/>
                  </a:lnTo>
                  <a:lnTo>
                    <a:pt x="5362" y="198"/>
                  </a:lnTo>
                  <a:lnTo>
                    <a:pt x="5447" y="113"/>
                  </a:lnTo>
                  <a:lnTo>
                    <a:pt x="5475" y="57"/>
                  </a:lnTo>
                  <a:lnTo>
                    <a:pt x="5616" y="57"/>
                  </a:lnTo>
                  <a:lnTo>
                    <a:pt x="5616" y="57"/>
                  </a:lnTo>
                  <a:lnTo>
                    <a:pt x="5729" y="57"/>
                  </a:lnTo>
                  <a:lnTo>
                    <a:pt x="5870" y="57"/>
                  </a:lnTo>
                  <a:lnTo>
                    <a:pt x="5983" y="57"/>
                  </a:lnTo>
                  <a:lnTo>
                    <a:pt x="6011" y="29"/>
                  </a:lnTo>
                  <a:lnTo>
                    <a:pt x="6040" y="1"/>
                  </a:lnTo>
                  <a:lnTo>
                    <a:pt x="6040" y="1"/>
                  </a:lnTo>
                  <a:lnTo>
                    <a:pt x="6181" y="57"/>
                  </a:lnTo>
                  <a:lnTo>
                    <a:pt x="6463" y="142"/>
                  </a:lnTo>
                  <a:lnTo>
                    <a:pt x="6886" y="198"/>
                  </a:lnTo>
                  <a:lnTo>
                    <a:pt x="6886" y="198"/>
                  </a:lnTo>
                  <a:lnTo>
                    <a:pt x="6745" y="283"/>
                  </a:lnTo>
                  <a:lnTo>
                    <a:pt x="6717" y="311"/>
                  </a:lnTo>
                  <a:lnTo>
                    <a:pt x="6717" y="283"/>
                  </a:lnTo>
                  <a:lnTo>
                    <a:pt x="6773" y="283"/>
                  </a:lnTo>
                  <a:lnTo>
                    <a:pt x="6801" y="311"/>
                  </a:lnTo>
                  <a:lnTo>
                    <a:pt x="6830" y="367"/>
                  </a:lnTo>
                  <a:lnTo>
                    <a:pt x="6830" y="367"/>
                  </a:lnTo>
                  <a:lnTo>
                    <a:pt x="6886" y="424"/>
                  </a:lnTo>
                  <a:lnTo>
                    <a:pt x="6914" y="452"/>
                  </a:lnTo>
                  <a:lnTo>
                    <a:pt x="6830" y="424"/>
                  </a:lnTo>
                  <a:lnTo>
                    <a:pt x="6830" y="424"/>
                  </a:lnTo>
                  <a:lnTo>
                    <a:pt x="6971" y="537"/>
                  </a:lnTo>
                  <a:lnTo>
                    <a:pt x="7084" y="621"/>
                  </a:lnTo>
                  <a:lnTo>
                    <a:pt x="7084" y="621"/>
                  </a:lnTo>
                  <a:lnTo>
                    <a:pt x="6999" y="678"/>
                  </a:lnTo>
                  <a:lnTo>
                    <a:pt x="6914" y="678"/>
                  </a:lnTo>
                  <a:lnTo>
                    <a:pt x="6830" y="621"/>
                  </a:lnTo>
                  <a:lnTo>
                    <a:pt x="6801" y="565"/>
                  </a:lnTo>
                  <a:lnTo>
                    <a:pt x="6801" y="565"/>
                  </a:lnTo>
                  <a:lnTo>
                    <a:pt x="6830" y="650"/>
                  </a:lnTo>
                  <a:lnTo>
                    <a:pt x="6801" y="678"/>
                  </a:lnTo>
                  <a:lnTo>
                    <a:pt x="6801" y="706"/>
                  </a:lnTo>
                  <a:lnTo>
                    <a:pt x="6745" y="706"/>
                  </a:lnTo>
                  <a:lnTo>
                    <a:pt x="6632" y="706"/>
                  </a:lnTo>
                  <a:lnTo>
                    <a:pt x="6576" y="706"/>
                  </a:lnTo>
                  <a:lnTo>
                    <a:pt x="6519" y="706"/>
                  </a:lnTo>
                  <a:lnTo>
                    <a:pt x="6519" y="706"/>
                  </a:lnTo>
                  <a:lnTo>
                    <a:pt x="6660" y="819"/>
                  </a:lnTo>
                  <a:lnTo>
                    <a:pt x="6773" y="932"/>
                  </a:lnTo>
                  <a:lnTo>
                    <a:pt x="6773" y="932"/>
                  </a:lnTo>
                  <a:lnTo>
                    <a:pt x="6773" y="960"/>
                  </a:lnTo>
                  <a:lnTo>
                    <a:pt x="6745" y="1016"/>
                  </a:lnTo>
                  <a:lnTo>
                    <a:pt x="6689" y="1016"/>
                  </a:lnTo>
                  <a:lnTo>
                    <a:pt x="6632" y="1045"/>
                  </a:lnTo>
                  <a:lnTo>
                    <a:pt x="6632" y="1045"/>
                  </a:lnTo>
                  <a:lnTo>
                    <a:pt x="6858" y="1186"/>
                  </a:lnTo>
                  <a:lnTo>
                    <a:pt x="6943" y="1299"/>
                  </a:lnTo>
                  <a:lnTo>
                    <a:pt x="6943" y="1327"/>
                  </a:lnTo>
                  <a:lnTo>
                    <a:pt x="6886" y="1327"/>
                  </a:lnTo>
                  <a:lnTo>
                    <a:pt x="6886" y="1327"/>
                  </a:lnTo>
                  <a:lnTo>
                    <a:pt x="6943" y="1383"/>
                  </a:lnTo>
                  <a:lnTo>
                    <a:pt x="7027" y="1468"/>
                  </a:lnTo>
                  <a:lnTo>
                    <a:pt x="7140" y="1609"/>
                  </a:lnTo>
                  <a:lnTo>
                    <a:pt x="7225" y="1750"/>
                  </a:lnTo>
                  <a:lnTo>
                    <a:pt x="7281" y="1891"/>
                  </a:lnTo>
                  <a:lnTo>
                    <a:pt x="7281" y="2032"/>
                  </a:lnTo>
                  <a:lnTo>
                    <a:pt x="7253" y="2089"/>
                  </a:lnTo>
                  <a:lnTo>
                    <a:pt x="7225" y="2117"/>
                  </a:lnTo>
                  <a:lnTo>
                    <a:pt x="7168" y="2145"/>
                  </a:lnTo>
                  <a:lnTo>
                    <a:pt x="7084" y="2145"/>
                  </a:lnTo>
                  <a:lnTo>
                    <a:pt x="7084" y="2145"/>
                  </a:lnTo>
                  <a:lnTo>
                    <a:pt x="7197" y="2230"/>
                  </a:lnTo>
                  <a:lnTo>
                    <a:pt x="7309" y="2343"/>
                  </a:lnTo>
                  <a:lnTo>
                    <a:pt x="7422" y="2484"/>
                  </a:lnTo>
                  <a:lnTo>
                    <a:pt x="7535" y="2597"/>
                  </a:lnTo>
                  <a:lnTo>
                    <a:pt x="7535" y="2597"/>
                  </a:lnTo>
                  <a:lnTo>
                    <a:pt x="7789" y="2794"/>
                  </a:lnTo>
                  <a:lnTo>
                    <a:pt x="7930" y="2907"/>
                  </a:lnTo>
                  <a:lnTo>
                    <a:pt x="7987" y="2964"/>
                  </a:lnTo>
                  <a:lnTo>
                    <a:pt x="8015" y="3020"/>
                  </a:lnTo>
                  <a:lnTo>
                    <a:pt x="8015" y="3020"/>
                  </a:lnTo>
                  <a:lnTo>
                    <a:pt x="8015" y="3076"/>
                  </a:lnTo>
                  <a:lnTo>
                    <a:pt x="8015" y="3133"/>
                  </a:lnTo>
                  <a:lnTo>
                    <a:pt x="7987" y="3189"/>
                  </a:lnTo>
                  <a:lnTo>
                    <a:pt x="7958" y="3189"/>
                  </a:lnTo>
                  <a:lnTo>
                    <a:pt x="7846" y="3218"/>
                  </a:lnTo>
                  <a:lnTo>
                    <a:pt x="7705" y="3189"/>
                  </a:lnTo>
                  <a:lnTo>
                    <a:pt x="7422" y="3105"/>
                  </a:lnTo>
                  <a:lnTo>
                    <a:pt x="7225" y="3020"/>
                  </a:lnTo>
                  <a:lnTo>
                    <a:pt x="7225" y="3020"/>
                  </a:lnTo>
                  <a:lnTo>
                    <a:pt x="7253" y="3076"/>
                  </a:lnTo>
                  <a:lnTo>
                    <a:pt x="7253" y="3133"/>
                  </a:lnTo>
                  <a:lnTo>
                    <a:pt x="7225" y="3189"/>
                  </a:lnTo>
                  <a:lnTo>
                    <a:pt x="7197" y="3246"/>
                  </a:lnTo>
                  <a:lnTo>
                    <a:pt x="7084" y="3359"/>
                  </a:lnTo>
                  <a:lnTo>
                    <a:pt x="6971" y="3500"/>
                  </a:lnTo>
                  <a:lnTo>
                    <a:pt x="6971" y="3500"/>
                  </a:lnTo>
                  <a:lnTo>
                    <a:pt x="6943" y="3613"/>
                  </a:lnTo>
                  <a:lnTo>
                    <a:pt x="6914" y="3726"/>
                  </a:lnTo>
                  <a:lnTo>
                    <a:pt x="6858" y="3980"/>
                  </a:lnTo>
                  <a:lnTo>
                    <a:pt x="6858" y="3980"/>
                  </a:lnTo>
                  <a:lnTo>
                    <a:pt x="6830" y="4205"/>
                  </a:lnTo>
                  <a:lnTo>
                    <a:pt x="6830" y="4205"/>
                  </a:lnTo>
                  <a:lnTo>
                    <a:pt x="6801" y="4346"/>
                  </a:lnTo>
                  <a:lnTo>
                    <a:pt x="6830" y="4431"/>
                  </a:lnTo>
                  <a:lnTo>
                    <a:pt x="6858" y="4431"/>
                  </a:lnTo>
                  <a:lnTo>
                    <a:pt x="6886" y="4431"/>
                  </a:lnTo>
                  <a:lnTo>
                    <a:pt x="6999" y="4346"/>
                  </a:lnTo>
                  <a:lnTo>
                    <a:pt x="6999" y="4346"/>
                  </a:lnTo>
                  <a:lnTo>
                    <a:pt x="6914" y="4516"/>
                  </a:lnTo>
                  <a:lnTo>
                    <a:pt x="6914" y="4600"/>
                  </a:lnTo>
                  <a:lnTo>
                    <a:pt x="6914" y="4657"/>
                  </a:lnTo>
                  <a:lnTo>
                    <a:pt x="6943" y="4685"/>
                  </a:lnTo>
                  <a:lnTo>
                    <a:pt x="6943" y="4685"/>
                  </a:lnTo>
                  <a:lnTo>
                    <a:pt x="6830" y="4741"/>
                  </a:lnTo>
                  <a:lnTo>
                    <a:pt x="6745" y="4741"/>
                  </a:lnTo>
                  <a:lnTo>
                    <a:pt x="6717" y="4713"/>
                  </a:lnTo>
                  <a:lnTo>
                    <a:pt x="6717" y="4685"/>
                  </a:lnTo>
                  <a:lnTo>
                    <a:pt x="6717" y="4685"/>
                  </a:lnTo>
                  <a:lnTo>
                    <a:pt x="6689" y="4741"/>
                  </a:lnTo>
                  <a:lnTo>
                    <a:pt x="6632" y="4826"/>
                  </a:lnTo>
                  <a:lnTo>
                    <a:pt x="6491" y="4995"/>
                  </a:lnTo>
                  <a:lnTo>
                    <a:pt x="6435" y="5024"/>
                  </a:lnTo>
                  <a:lnTo>
                    <a:pt x="6350" y="5052"/>
                  </a:lnTo>
                  <a:lnTo>
                    <a:pt x="6294" y="4995"/>
                  </a:lnTo>
                  <a:lnTo>
                    <a:pt x="6265" y="4883"/>
                  </a:lnTo>
                  <a:lnTo>
                    <a:pt x="6265" y="4883"/>
                  </a:lnTo>
                  <a:lnTo>
                    <a:pt x="6237" y="4995"/>
                  </a:lnTo>
                  <a:lnTo>
                    <a:pt x="6209" y="5080"/>
                  </a:lnTo>
                  <a:lnTo>
                    <a:pt x="6181" y="5193"/>
                  </a:lnTo>
                  <a:lnTo>
                    <a:pt x="6152" y="5278"/>
                  </a:lnTo>
                  <a:lnTo>
                    <a:pt x="6152" y="5278"/>
                  </a:lnTo>
                  <a:lnTo>
                    <a:pt x="6068" y="5362"/>
                  </a:lnTo>
                  <a:lnTo>
                    <a:pt x="6011" y="5447"/>
                  </a:lnTo>
                  <a:lnTo>
                    <a:pt x="5927" y="5503"/>
                  </a:lnTo>
                  <a:lnTo>
                    <a:pt x="5870" y="5588"/>
                  </a:lnTo>
                  <a:lnTo>
                    <a:pt x="5870" y="5588"/>
                  </a:lnTo>
                  <a:lnTo>
                    <a:pt x="5927" y="5560"/>
                  </a:lnTo>
                  <a:lnTo>
                    <a:pt x="5983" y="5588"/>
                  </a:lnTo>
                  <a:lnTo>
                    <a:pt x="6011" y="5616"/>
                  </a:lnTo>
                  <a:lnTo>
                    <a:pt x="6011" y="5673"/>
                  </a:lnTo>
                  <a:lnTo>
                    <a:pt x="5983" y="5814"/>
                  </a:lnTo>
                  <a:lnTo>
                    <a:pt x="5927" y="5898"/>
                  </a:lnTo>
                  <a:lnTo>
                    <a:pt x="5927" y="5898"/>
                  </a:lnTo>
                  <a:lnTo>
                    <a:pt x="5955" y="5927"/>
                  </a:lnTo>
                  <a:lnTo>
                    <a:pt x="6011" y="5955"/>
                  </a:lnTo>
                  <a:lnTo>
                    <a:pt x="6068" y="5927"/>
                  </a:lnTo>
                  <a:lnTo>
                    <a:pt x="6096" y="5927"/>
                  </a:lnTo>
                  <a:lnTo>
                    <a:pt x="6096" y="5927"/>
                  </a:lnTo>
                  <a:lnTo>
                    <a:pt x="6152" y="6040"/>
                  </a:lnTo>
                  <a:lnTo>
                    <a:pt x="6152" y="6040"/>
                  </a:lnTo>
                  <a:lnTo>
                    <a:pt x="6152" y="6096"/>
                  </a:lnTo>
                  <a:lnTo>
                    <a:pt x="6152" y="6152"/>
                  </a:lnTo>
                  <a:lnTo>
                    <a:pt x="6096" y="6181"/>
                  </a:lnTo>
                  <a:lnTo>
                    <a:pt x="6068" y="6209"/>
                  </a:lnTo>
                  <a:lnTo>
                    <a:pt x="5898" y="6237"/>
                  </a:lnTo>
                  <a:lnTo>
                    <a:pt x="5898" y="6237"/>
                  </a:lnTo>
                  <a:lnTo>
                    <a:pt x="5955" y="6293"/>
                  </a:lnTo>
                  <a:lnTo>
                    <a:pt x="5955" y="6350"/>
                  </a:lnTo>
                  <a:lnTo>
                    <a:pt x="5955" y="6435"/>
                  </a:lnTo>
                  <a:lnTo>
                    <a:pt x="5927" y="6519"/>
                  </a:lnTo>
                  <a:lnTo>
                    <a:pt x="5870" y="6576"/>
                  </a:lnTo>
                  <a:lnTo>
                    <a:pt x="5842" y="6604"/>
                  </a:lnTo>
                  <a:lnTo>
                    <a:pt x="5786" y="6604"/>
                  </a:lnTo>
                  <a:lnTo>
                    <a:pt x="5757" y="6547"/>
                  </a:lnTo>
                  <a:lnTo>
                    <a:pt x="5757" y="6547"/>
                  </a:lnTo>
                  <a:lnTo>
                    <a:pt x="5786" y="6689"/>
                  </a:lnTo>
                  <a:lnTo>
                    <a:pt x="5842" y="6801"/>
                  </a:lnTo>
                  <a:lnTo>
                    <a:pt x="5842" y="6801"/>
                  </a:lnTo>
                  <a:lnTo>
                    <a:pt x="5786" y="6801"/>
                  </a:lnTo>
                  <a:lnTo>
                    <a:pt x="5757" y="6858"/>
                  </a:lnTo>
                  <a:lnTo>
                    <a:pt x="5701" y="6943"/>
                  </a:lnTo>
                  <a:lnTo>
                    <a:pt x="5644" y="7084"/>
                  </a:lnTo>
                  <a:lnTo>
                    <a:pt x="5588" y="7168"/>
                  </a:lnTo>
                  <a:lnTo>
                    <a:pt x="5588" y="7168"/>
                  </a:lnTo>
                  <a:lnTo>
                    <a:pt x="5447" y="7281"/>
                  </a:lnTo>
                  <a:lnTo>
                    <a:pt x="5249" y="7366"/>
                  </a:lnTo>
                  <a:lnTo>
                    <a:pt x="4911" y="7535"/>
                  </a:lnTo>
                  <a:lnTo>
                    <a:pt x="4911" y="7535"/>
                  </a:lnTo>
                  <a:lnTo>
                    <a:pt x="4741" y="7648"/>
                  </a:lnTo>
                  <a:lnTo>
                    <a:pt x="4629" y="7676"/>
                  </a:lnTo>
                  <a:lnTo>
                    <a:pt x="4600" y="7704"/>
                  </a:lnTo>
                  <a:lnTo>
                    <a:pt x="4544" y="7676"/>
                  </a:lnTo>
                  <a:lnTo>
                    <a:pt x="4544" y="7676"/>
                  </a:lnTo>
                  <a:lnTo>
                    <a:pt x="4516" y="7563"/>
                  </a:lnTo>
                  <a:lnTo>
                    <a:pt x="4487" y="7338"/>
                  </a:lnTo>
                  <a:lnTo>
                    <a:pt x="4487" y="6971"/>
                  </a:lnTo>
                  <a:lnTo>
                    <a:pt x="4487" y="6971"/>
                  </a:lnTo>
                  <a:lnTo>
                    <a:pt x="4403" y="7027"/>
                  </a:lnTo>
                  <a:lnTo>
                    <a:pt x="4318" y="7055"/>
                  </a:lnTo>
                  <a:lnTo>
                    <a:pt x="4318" y="7055"/>
                  </a:lnTo>
                  <a:lnTo>
                    <a:pt x="4290" y="6943"/>
                  </a:lnTo>
                  <a:lnTo>
                    <a:pt x="4318" y="6858"/>
                  </a:lnTo>
                  <a:lnTo>
                    <a:pt x="4318" y="6858"/>
                  </a:lnTo>
                  <a:lnTo>
                    <a:pt x="4262" y="6914"/>
                  </a:lnTo>
                  <a:lnTo>
                    <a:pt x="4205" y="6971"/>
                  </a:lnTo>
                  <a:lnTo>
                    <a:pt x="4177" y="6971"/>
                  </a:lnTo>
                  <a:lnTo>
                    <a:pt x="4149" y="6943"/>
                  </a:lnTo>
                  <a:lnTo>
                    <a:pt x="4149" y="6914"/>
                  </a:lnTo>
                  <a:lnTo>
                    <a:pt x="4149" y="6830"/>
                  </a:lnTo>
                  <a:lnTo>
                    <a:pt x="4149" y="6830"/>
                  </a:lnTo>
                  <a:lnTo>
                    <a:pt x="4121" y="6914"/>
                  </a:lnTo>
                  <a:lnTo>
                    <a:pt x="4092" y="6971"/>
                  </a:lnTo>
                  <a:lnTo>
                    <a:pt x="3980" y="7027"/>
                  </a:lnTo>
                  <a:lnTo>
                    <a:pt x="3867" y="7055"/>
                  </a:lnTo>
                  <a:lnTo>
                    <a:pt x="3754" y="7027"/>
                  </a:lnTo>
                  <a:lnTo>
                    <a:pt x="3754" y="7027"/>
                  </a:lnTo>
                  <a:lnTo>
                    <a:pt x="3754" y="6971"/>
                  </a:lnTo>
                  <a:lnTo>
                    <a:pt x="3754" y="6858"/>
                  </a:lnTo>
                  <a:lnTo>
                    <a:pt x="3754" y="6858"/>
                  </a:lnTo>
                  <a:lnTo>
                    <a:pt x="3697" y="6858"/>
                  </a:lnTo>
                  <a:lnTo>
                    <a:pt x="3613" y="6858"/>
                  </a:lnTo>
                  <a:lnTo>
                    <a:pt x="3556" y="6858"/>
                  </a:lnTo>
                  <a:lnTo>
                    <a:pt x="3528" y="6830"/>
                  </a:lnTo>
                  <a:lnTo>
                    <a:pt x="3500" y="6801"/>
                  </a:lnTo>
                  <a:lnTo>
                    <a:pt x="3500" y="6801"/>
                  </a:lnTo>
                  <a:lnTo>
                    <a:pt x="3500" y="6830"/>
                  </a:lnTo>
                  <a:lnTo>
                    <a:pt x="3500" y="6830"/>
                  </a:lnTo>
                  <a:lnTo>
                    <a:pt x="3415" y="6773"/>
                  </a:lnTo>
                  <a:lnTo>
                    <a:pt x="3302" y="6604"/>
                  </a:lnTo>
                  <a:lnTo>
                    <a:pt x="3302" y="6604"/>
                  </a:lnTo>
                  <a:lnTo>
                    <a:pt x="3274" y="6745"/>
                  </a:lnTo>
                  <a:lnTo>
                    <a:pt x="3218" y="6858"/>
                  </a:lnTo>
                  <a:lnTo>
                    <a:pt x="3133" y="6914"/>
                  </a:lnTo>
                  <a:lnTo>
                    <a:pt x="3020" y="6971"/>
                  </a:lnTo>
                  <a:lnTo>
                    <a:pt x="2794" y="6971"/>
                  </a:lnTo>
                  <a:lnTo>
                    <a:pt x="2569" y="6999"/>
                  </a:lnTo>
                  <a:lnTo>
                    <a:pt x="2569" y="6999"/>
                  </a:lnTo>
                  <a:lnTo>
                    <a:pt x="2512" y="7027"/>
                  </a:lnTo>
                  <a:lnTo>
                    <a:pt x="2484" y="7084"/>
                  </a:lnTo>
                  <a:lnTo>
                    <a:pt x="2427" y="7140"/>
                  </a:lnTo>
                  <a:lnTo>
                    <a:pt x="2371" y="7140"/>
                  </a:lnTo>
                  <a:lnTo>
                    <a:pt x="2371" y="7140"/>
                  </a:lnTo>
                  <a:lnTo>
                    <a:pt x="2343" y="7084"/>
                  </a:lnTo>
                  <a:lnTo>
                    <a:pt x="2315" y="7027"/>
                  </a:lnTo>
                  <a:lnTo>
                    <a:pt x="2286" y="6830"/>
                  </a:lnTo>
                  <a:lnTo>
                    <a:pt x="2286" y="6604"/>
                  </a:lnTo>
                  <a:lnTo>
                    <a:pt x="2258" y="6491"/>
                  </a:lnTo>
                  <a:lnTo>
                    <a:pt x="2258" y="6491"/>
                  </a:lnTo>
                  <a:lnTo>
                    <a:pt x="2173" y="6576"/>
                  </a:lnTo>
                  <a:lnTo>
                    <a:pt x="2117" y="6604"/>
                  </a:lnTo>
                  <a:lnTo>
                    <a:pt x="2032" y="6604"/>
                  </a:lnTo>
                  <a:lnTo>
                    <a:pt x="1920" y="6604"/>
                  </a:lnTo>
                  <a:lnTo>
                    <a:pt x="1920" y="6604"/>
                  </a:lnTo>
                  <a:lnTo>
                    <a:pt x="1609" y="6689"/>
                  </a:lnTo>
                  <a:lnTo>
                    <a:pt x="1524" y="6717"/>
                  </a:lnTo>
                  <a:lnTo>
                    <a:pt x="1496" y="6689"/>
                  </a:lnTo>
                  <a:lnTo>
                    <a:pt x="1524" y="6660"/>
                  </a:lnTo>
                  <a:lnTo>
                    <a:pt x="1609" y="6576"/>
                  </a:lnTo>
                  <a:lnTo>
                    <a:pt x="1609" y="6576"/>
                  </a:lnTo>
                  <a:lnTo>
                    <a:pt x="1496" y="6632"/>
                  </a:lnTo>
                  <a:lnTo>
                    <a:pt x="1383" y="6689"/>
                  </a:lnTo>
                  <a:lnTo>
                    <a:pt x="1383" y="6689"/>
                  </a:lnTo>
                  <a:lnTo>
                    <a:pt x="1383" y="6632"/>
                  </a:lnTo>
                  <a:lnTo>
                    <a:pt x="1383" y="6576"/>
                  </a:lnTo>
                  <a:lnTo>
                    <a:pt x="1327" y="6576"/>
                  </a:lnTo>
                  <a:lnTo>
                    <a:pt x="1299" y="6576"/>
                  </a:lnTo>
                  <a:lnTo>
                    <a:pt x="1186" y="6604"/>
                  </a:lnTo>
                  <a:lnTo>
                    <a:pt x="1101" y="6660"/>
                  </a:lnTo>
                  <a:lnTo>
                    <a:pt x="1101" y="6660"/>
                  </a:lnTo>
                  <a:lnTo>
                    <a:pt x="1073" y="6604"/>
                  </a:lnTo>
                  <a:lnTo>
                    <a:pt x="1045" y="6519"/>
                  </a:lnTo>
                  <a:lnTo>
                    <a:pt x="1016" y="6322"/>
                  </a:lnTo>
                  <a:lnTo>
                    <a:pt x="1016" y="6152"/>
                  </a:lnTo>
                  <a:lnTo>
                    <a:pt x="1016" y="5983"/>
                  </a:lnTo>
                  <a:lnTo>
                    <a:pt x="1016" y="5983"/>
                  </a:lnTo>
                  <a:lnTo>
                    <a:pt x="932" y="5786"/>
                  </a:lnTo>
                  <a:lnTo>
                    <a:pt x="875" y="5616"/>
                  </a:lnTo>
                  <a:lnTo>
                    <a:pt x="875" y="5616"/>
                  </a:lnTo>
                  <a:lnTo>
                    <a:pt x="875" y="5532"/>
                  </a:lnTo>
                  <a:lnTo>
                    <a:pt x="932" y="5447"/>
                  </a:lnTo>
                  <a:lnTo>
                    <a:pt x="960" y="5362"/>
                  </a:lnTo>
                  <a:lnTo>
                    <a:pt x="988" y="5278"/>
                  </a:lnTo>
                  <a:lnTo>
                    <a:pt x="988" y="5278"/>
                  </a:lnTo>
                  <a:lnTo>
                    <a:pt x="960" y="5221"/>
                  </a:lnTo>
                  <a:lnTo>
                    <a:pt x="932" y="5136"/>
                  </a:lnTo>
                  <a:lnTo>
                    <a:pt x="847" y="4995"/>
                  </a:lnTo>
                  <a:lnTo>
                    <a:pt x="763" y="4883"/>
                  </a:lnTo>
                  <a:lnTo>
                    <a:pt x="734" y="4826"/>
                  </a:lnTo>
                  <a:lnTo>
                    <a:pt x="706" y="4741"/>
                  </a:lnTo>
                  <a:lnTo>
                    <a:pt x="706" y="4741"/>
                  </a:lnTo>
                  <a:lnTo>
                    <a:pt x="650" y="4798"/>
                  </a:lnTo>
                  <a:lnTo>
                    <a:pt x="565" y="4798"/>
                  </a:lnTo>
                  <a:lnTo>
                    <a:pt x="480" y="4770"/>
                  </a:lnTo>
                  <a:lnTo>
                    <a:pt x="424" y="4741"/>
                  </a:lnTo>
                  <a:lnTo>
                    <a:pt x="367" y="4685"/>
                  </a:lnTo>
                  <a:lnTo>
                    <a:pt x="367" y="4657"/>
                  </a:lnTo>
                  <a:lnTo>
                    <a:pt x="424" y="4629"/>
                  </a:lnTo>
                  <a:lnTo>
                    <a:pt x="537" y="4600"/>
                  </a:lnTo>
                  <a:lnTo>
                    <a:pt x="537" y="4600"/>
                  </a:lnTo>
                  <a:lnTo>
                    <a:pt x="396" y="4516"/>
                  </a:lnTo>
                  <a:lnTo>
                    <a:pt x="226" y="4431"/>
                  </a:lnTo>
                  <a:lnTo>
                    <a:pt x="226" y="4431"/>
                  </a:lnTo>
                  <a:lnTo>
                    <a:pt x="226" y="4346"/>
                  </a:lnTo>
                  <a:lnTo>
                    <a:pt x="198" y="4262"/>
                  </a:lnTo>
                  <a:lnTo>
                    <a:pt x="226" y="4177"/>
                  </a:lnTo>
                  <a:lnTo>
                    <a:pt x="255" y="4149"/>
                  </a:lnTo>
                  <a:lnTo>
                    <a:pt x="311" y="4177"/>
                  </a:lnTo>
                  <a:lnTo>
                    <a:pt x="311" y="4177"/>
                  </a:lnTo>
                  <a:lnTo>
                    <a:pt x="255" y="4036"/>
                  </a:lnTo>
                  <a:lnTo>
                    <a:pt x="283" y="3980"/>
                  </a:lnTo>
                  <a:lnTo>
                    <a:pt x="283" y="3951"/>
                  </a:lnTo>
                  <a:lnTo>
                    <a:pt x="339" y="3951"/>
                  </a:lnTo>
                  <a:lnTo>
                    <a:pt x="339" y="3951"/>
                  </a:lnTo>
                  <a:lnTo>
                    <a:pt x="226" y="3810"/>
                  </a:lnTo>
                  <a:lnTo>
                    <a:pt x="85" y="3584"/>
                  </a:lnTo>
                  <a:lnTo>
                    <a:pt x="29" y="3472"/>
                  </a:lnTo>
                  <a:lnTo>
                    <a:pt x="1" y="3359"/>
                  </a:lnTo>
                  <a:lnTo>
                    <a:pt x="1" y="3246"/>
                  </a:lnTo>
                  <a:lnTo>
                    <a:pt x="57" y="3189"/>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16"/>
            <p:cNvSpPr/>
            <p:nvPr/>
          </p:nvSpPr>
          <p:spPr>
            <a:xfrm>
              <a:off x="5769825" y="2758000"/>
              <a:ext cx="200375" cy="192625"/>
            </a:xfrm>
            <a:custGeom>
              <a:avLst/>
              <a:gdLst/>
              <a:ahLst/>
              <a:cxnLst/>
              <a:rect l="l" t="t" r="r" b="b"/>
              <a:pathLst>
                <a:path w="8015" h="7705" fill="none" extrusionOk="0">
                  <a:moveTo>
                    <a:pt x="57" y="3189"/>
                  </a:moveTo>
                  <a:lnTo>
                    <a:pt x="57" y="3189"/>
                  </a:lnTo>
                  <a:lnTo>
                    <a:pt x="311" y="2710"/>
                  </a:lnTo>
                  <a:lnTo>
                    <a:pt x="311" y="2710"/>
                  </a:lnTo>
                  <a:lnTo>
                    <a:pt x="255" y="2823"/>
                  </a:lnTo>
                  <a:lnTo>
                    <a:pt x="198" y="2851"/>
                  </a:lnTo>
                  <a:lnTo>
                    <a:pt x="198" y="2851"/>
                  </a:lnTo>
                  <a:lnTo>
                    <a:pt x="198" y="2794"/>
                  </a:lnTo>
                  <a:lnTo>
                    <a:pt x="311" y="2484"/>
                  </a:lnTo>
                  <a:lnTo>
                    <a:pt x="311" y="2484"/>
                  </a:lnTo>
                  <a:lnTo>
                    <a:pt x="367" y="2371"/>
                  </a:lnTo>
                  <a:lnTo>
                    <a:pt x="452" y="2258"/>
                  </a:lnTo>
                  <a:lnTo>
                    <a:pt x="650" y="2089"/>
                  </a:lnTo>
                  <a:lnTo>
                    <a:pt x="650" y="2089"/>
                  </a:lnTo>
                  <a:lnTo>
                    <a:pt x="621" y="2230"/>
                  </a:lnTo>
                  <a:lnTo>
                    <a:pt x="650" y="2371"/>
                  </a:lnTo>
                  <a:lnTo>
                    <a:pt x="706" y="2484"/>
                  </a:lnTo>
                  <a:lnTo>
                    <a:pt x="763" y="2625"/>
                  </a:lnTo>
                  <a:lnTo>
                    <a:pt x="847" y="2738"/>
                  </a:lnTo>
                  <a:lnTo>
                    <a:pt x="960" y="2851"/>
                  </a:lnTo>
                  <a:lnTo>
                    <a:pt x="1186" y="3048"/>
                  </a:lnTo>
                  <a:lnTo>
                    <a:pt x="1186" y="3048"/>
                  </a:lnTo>
                  <a:lnTo>
                    <a:pt x="1299" y="3105"/>
                  </a:lnTo>
                  <a:lnTo>
                    <a:pt x="1355" y="3133"/>
                  </a:lnTo>
                  <a:lnTo>
                    <a:pt x="1440" y="3133"/>
                  </a:lnTo>
                  <a:lnTo>
                    <a:pt x="1496" y="3133"/>
                  </a:lnTo>
                  <a:lnTo>
                    <a:pt x="1637" y="3076"/>
                  </a:lnTo>
                  <a:lnTo>
                    <a:pt x="1835" y="3020"/>
                  </a:lnTo>
                  <a:lnTo>
                    <a:pt x="1835" y="3020"/>
                  </a:lnTo>
                  <a:lnTo>
                    <a:pt x="2061" y="3020"/>
                  </a:lnTo>
                  <a:lnTo>
                    <a:pt x="2258" y="3020"/>
                  </a:lnTo>
                  <a:lnTo>
                    <a:pt x="2343" y="3020"/>
                  </a:lnTo>
                  <a:lnTo>
                    <a:pt x="2456" y="2992"/>
                  </a:lnTo>
                  <a:lnTo>
                    <a:pt x="2540" y="2935"/>
                  </a:lnTo>
                  <a:lnTo>
                    <a:pt x="2625" y="2851"/>
                  </a:lnTo>
                  <a:lnTo>
                    <a:pt x="2625" y="2851"/>
                  </a:lnTo>
                  <a:lnTo>
                    <a:pt x="2710" y="2738"/>
                  </a:lnTo>
                  <a:lnTo>
                    <a:pt x="2766" y="2653"/>
                  </a:lnTo>
                  <a:lnTo>
                    <a:pt x="2851" y="2569"/>
                  </a:lnTo>
                  <a:lnTo>
                    <a:pt x="3020" y="2540"/>
                  </a:lnTo>
                  <a:lnTo>
                    <a:pt x="3020" y="2540"/>
                  </a:lnTo>
                  <a:lnTo>
                    <a:pt x="3161" y="2540"/>
                  </a:lnTo>
                  <a:lnTo>
                    <a:pt x="3274" y="2597"/>
                  </a:lnTo>
                  <a:lnTo>
                    <a:pt x="3359" y="2653"/>
                  </a:lnTo>
                  <a:lnTo>
                    <a:pt x="3472" y="2738"/>
                  </a:lnTo>
                  <a:lnTo>
                    <a:pt x="3472" y="2738"/>
                  </a:lnTo>
                  <a:lnTo>
                    <a:pt x="3641" y="2794"/>
                  </a:lnTo>
                  <a:lnTo>
                    <a:pt x="3782" y="2794"/>
                  </a:lnTo>
                  <a:lnTo>
                    <a:pt x="4036" y="2681"/>
                  </a:lnTo>
                  <a:lnTo>
                    <a:pt x="4036" y="2681"/>
                  </a:lnTo>
                  <a:lnTo>
                    <a:pt x="4177" y="2653"/>
                  </a:lnTo>
                  <a:lnTo>
                    <a:pt x="4318" y="2653"/>
                  </a:lnTo>
                  <a:lnTo>
                    <a:pt x="4572" y="2653"/>
                  </a:lnTo>
                  <a:lnTo>
                    <a:pt x="4572" y="2653"/>
                  </a:lnTo>
                  <a:lnTo>
                    <a:pt x="4572" y="2540"/>
                  </a:lnTo>
                  <a:lnTo>
                    <a:pt x="4629" y="2399"/>
                  </a:lnTo>
                  <a:lnTo>
                    <a:pt x="4713" y="2258"/>
                  </a:lnTo>
                  <a:lnTo>
                    <a:pt x="4770" y="2145"/>
                  </a:lnTo>
                  <a:lnTo>
                    <a:pt x="4770" y="2145"/>
                  </a:lnTo>
                  <a:lnTo>
                    <a:pt x="4798" y="2004"/>
                  </a:lnTo>
                  <a:lnTo>
                    <a:pt x="4826" y="1891"/>
                  </a:lnTo>
                  <a:lnTo>
                    <a:pt x="4854" y="1835"/>
                  </a:lnTo>
                  <a:lnTo>
                    <a:pt x="4883" y="1778"/>
                  </a:lnTo>
                  <a:lnTo>
                    <a:pt x="5052" y="1694"/>
                  </a:lnTo>
                  <a:lnTo>
                    <a:pt x="5052" y="1694"/>
                  </a:lnTo>
                  <a:lnTo>
                    <a:pt x="4995" y="1581"/>
                  </a:lnTo>
                  <a:lnTo>
                    <a:pt x="4967" y="1524"/>
                  </a:lnTo>
                  <a:lnTo>
                    <a:pt x="4967" y="1440"/>
                  </a:lnTo>
                  <a:lnTo>
                    <a:pt x="4995" y="1412"/>
                  </a:lnTo>
                  <a:lnTo>
                    <a:pt x="5108" y="1327"/>
                  </a:lnTo>
                  <a:lnTo>
                    <a:pt x="5221" y="1214"/>
                  </a:lnTo>
                  <a:lnTo>
                    <a:pt x="5221" y="1214"/>
                  </a:lnTo>
                  <a:lnTo>
                    <a:pt x="5278" y="1073"/>
                  </a:lnTo>
                  <a:lnTo>
                    <a:pt x="5306" y="904"/>
                  </a:lnTo>
                  <a:lnTo>
                    <a:pt x="5306" y="565"/>
                  </a:lnTo>
                  <a:lnTo>
                    <a:pt x="5306" y="565"/>
                  </a:lnTo>
                  <a:lnTo>
                    <a:pt x="5306" y="396"/>
                  </a:lnTo>
                  <a:lnTo>
                    <a:pt x="5334" y="283"/>
                  </a:lnTo>
                  <a:lnTo>
                    <a:pt x="5362" y="198"/>
                  </a:lnTo>
                  <a:lnTo>
                    <a:pt x="5362" y="198"/>
                  </a:lnTo>
                  <a:lnTo>
                    <a:pt x="5447" y="113"/>
                  </a:lnTo>
                  <a:lnTo>
                    <a:pt x="5475" y="57"/>
                  </a:lnTo>
                  <a:lnTo>
                    <a:pt x="5616" y="57"/>
                  </a:lnTo>
                  <a:lnTo>
                    <a:pt x="5616" y="57"/>
                  </a:lnTo>
                  <a:lnTo>
                    <a:pt x="5729" y="57"/>
                  </a:lnTo>
                  <a:lnTo>
                    <a:pt x="5870" y="57"/>
                  </a:lnTo>
                  <a:lnTo>
                    <a:pt x="5983" y="57"/>
                  </a:lnTo>
                  <a:lnTo>
                    <a:pt x="6011" y="29"/>
                  </a:lnTo>
                  <a:lnTo>
                    <a:pt x="6040" y="1"/>
                  </a:lnTo>
                  <a:lnTo>
                    <a:pt x="6040" y="1"/>
                  </a:lnTo>
                  <a:lnTo>
                    <a:pt x="6181" y="57"/>
                  </a:lnTo>
                  <a:lnTo>
                    <a:pt x="6463" y="142"/>
                  </a:lnTo>
                  <a:lnTo>
                    <a:pt x="6886" y="198"/>
                  </a:lnTo>
                  <a:lnTo>
                    <a:pt x="6886" y="198"/>
                  </a:lnTo>
                  <a:lnTo>
                    <a:pt x="6745" y="283"/>
                  </a:lnTo>
                  <a:lnTo>
                    <a:pt x="6717" y="311"/>
                  </a:lnTo>
                  <a:lnTo>
                    <a:pt x="6717" y="283"/>
                  </a:lnTo>
                  <a:lnTo>
                    <a:pt x="6773" y="283"/>
                  </a:lnTo>
                  <a:lnTo>
                    <a:pt x="6801" y="311"/>
                  </a:lnTo>
                  <a:lnTo>
                    <a:pt x="6830" y="367"/>
                  </a:lnTo>
                  <a:lnTo>
                    <a:pt x="6830" y="367"/>
                  </a:lnTo>
                  <a:lnTo>
                    <a:pt x="6886" y="424"/>
                  </a:lnTo>
                  <a:lnTo>
                    <a:pt x="6914" y="452"/>
                  </a:lnTo>
                  <a:lnTo>
                    <a:pt x="6830" y="424"/>
                  </a:lnTo>
                  <a:lnTo>
                    <a:pt x="6830" y="424"/>
                  </a:lnTo>
                  <a:lnTo>
                    <a:pt x="6971" y="537"/>
                  </a:lnTo>
                  <a:lnTo>
                    <a:pt x="7084" y="621"/>
                  </a:lnTo>
                  <a:lnTo>
                    <a:pt x="7084" y="621"/>
                  </a:lnTo>
                  <a:lnTo>
                    <a:pt x="6999" y="678"/>
                  </a:lnTo>
                  <a:lnTo>
                    <a:pt x="6914" y="678"/>
                  </a:lnTo>
                  <a:lnTo>
                    <a:pt x="6830" y="621"/>
                  </a:lnTo>
                  <a:lnTo>
                    <a:pt x="6801" y="565"/>
                  </a:lnTo>
                  <a:lnTo>
                    <a:pt x="6801" y="565"/>
                  </a:lnTo>
                  <a:lnTo>
                    <a:pt x="6830" y="650"/>
                  </a:lnTo>
                  <a:lnTo>
                    <a:pt x="6801" y="678"/>
                  </a:lnTo>
                  <a:lnTo>
                    <a:pt x="6801" y="706"/>
                  </a:lnTo>
                  <a:lnTo>
                    <a:pt x="6745" y="706"/>
                  </a:lnTo>
                  <a:lnTo>
                    <a:pt x="6632" y="706"/>
                  </a:lnTo>
                  <a:lnTo>
                    <a:pt x="6576" y="706"/>
                  </a:lnTo>
                  <a:lnTo>
                    <a:pt x="6519" y="706"/>
                  </a:lnTo>
                  <a:lnTo>
                    <a:pt x="6519" y="706"/>
                  </a:lnTo>
                  <a:lnTo>
                    <a:pt x="6660" y="819"/>
                  </a:lnTo>
                  <a:lnTo>
                    <a:pt x="6773" y="932"/>
                  </a:lnTo>
                  <a:lnTo>
                    <a:pt x="6773" y="932"/>
                  </a:lnTo>
                  <a:lnTo>
                    <a:pt x="6773" y="960"/>
                  </a:lnTo>
                  <a:lnTo>
                    <a:pt x="6745" y="1016"/>
                  </a:lnTo>
                  <a:lnTo>
                    <a:pt x="6689" y="1016"/>
                  </a:lnTo>
                  <a:lnTo>
                    <a:pt x="6632" y="1045"/>
                  </a:lnTo>
                  <a:lnTo>
                    <a:pt x="6632" y="1045"/>
                  </a:lnTo>
                  <a:lnTo>
                    <a:pt x="6858" y="1186"/>
                  </a:lnTo>
                  <a:lnTo>
                    <a:pt x="6943" y="1299"/>
                  </a:lnTo>
                  <a:lnTo>
                    <a:pt x="6943" y="1327"/>
                  </a:lnTo>
                  <a:lnTo>
                    <a:pt x="6886" y="1327"/>
                  </a:lnTo>
                  <a:lnTo>
                    <a:pt x="6886" y="1327"/>
                  </a:lnTo>
                  <a:lnTo>
                    <a:pt x="6943" y="1383"/>
                  </a:lnTo>
                  <a:lnTo>
                    <a:pt x="7027" y="1468"/>
                  </a:lnTo>
                  <a:lnTo>
                    <a:pt x="7140" y="1609"/>
                  </a:lnTo>
                  <a:lnTo>
                    <a:pt x="7225" y="1750"/>
                  </a:lnTo>
                  <a:lnTo>
                    <a:pt x="7281" y="1891"/>
                  </a:lnTo>
                  <a:lnTo>
                    <a:pt x="7281" y="2032"/>
                  </a:lnTo>
                  <a:lnTo>
                    <a:pt x="7253" y="2089"/>
                  </a:lnTo>
                  <a:lnTo>
                    <a:pt x="7225" y="2117"/>
                  </a:lnTo>
                  <a:lnTo>
                    <a:pt x="7168" y="2145"/>
                  </a:lnTo>
                  <a:lnTo>
                    <a:pt x="7084" y="2145"/>
                  </a:lnTo>
                  <a:lnTo>
                    <a:pt x="7084" y="2145"/>
                  </a:lnTo>
                  <a:lnTo>
                    <a:pt x="7197" y="2230"/>
                  </a:lnTo>
                  <a:lnTo>
                    <a:pt x="7309" y="2343"/>
                  </a:lnTo>
                  <a:lnTo>
                    <a:pt x="7422" y="2484"/>
                  </a:lnTo>
                  <a:lnTo>
                    <a:pt x="7535" y="2597"/>
                  </a:lnTo>
                  <a:lnTo>
                    <a:pt x="7535" y="2597"/>
                  </a:lnTo>
                  <a:lnTo>
                    <a:pt x="7789" y="2794"/>
                  </a:lnTo>
                  <a:lnTo>
                    <a:pt x="7930" y="2907"/>
                  </a:lnTo>
                  <a:lnTo>
                    <a:pt x="7987" y="2964"/>
                  </a:lnTo>
                  <a:lnTo>
                    <a:pt x="8015" y="3020"/>
                  </a:lnTo>
                  <a:lnTo>
                    <a:pt x="8015" y="3020"/>
                  </a:lnTo>
                  <a:lnTo>
                    <a:pt x="8015" y="3076"/>
                  </a:lnTo>
                  <a:lnTo>
                    <a:pt x="8015" y="3133"/>
                  </a:lnTo>
                  <a:lnTo>
                    <a:pt x="7987" y="3189"/>
                  </a:lnTo>
                  <a:lnTo>
                    <a:pt x="7958" y="3189"/>
                  </a:lnTo>
                  <a:lnTo>
                    <a:pt x="7846" y="3218"/>
                  </a:lnTo>
                  <a:lnTo>
                    <a:pt x="7705" y="3189"/>
                  </a:lnTo>
                  <a:lnTo>
                    <a:pt x="7422" y="3105"/>
                  </a:lnTo>
                  <a:lnTo>
                    <a:pt x="7225" y="3020"/>
                  </a:lnTo>
                  <a:lnTo>
                    <a:pt x="7225" y="3020"/>
                  </a:lnTo>
                  <a:lnTo>
                    <a:pt x="7253" y="3076"/>
                  </a:lnTo>
                  <a:lnTo>
                    <a:pt x="7253" y="3133"/>
                  </a:lnTo>
                  <a:lnTo>
                    <a:pt x="7225" y="3189"/>
                  </a:lnTo>
                  <a:lnTo>
                    <a:pt x="7197" y="3246"/>
                  </a:lnTo>
                  <a:lnTo>
                    <a:pt x="7084" y="3359"/>
                  </a:lnTo>
                  <a:lnTo>
                    <a:pt x="6971" y="3500"/>
                  </a:lnTo>
                  <a:lnTo>
                    <a:pt x="6971" y="3500"/>
                  </a:lnTo>
                  <a:lnTo>
                    <a:pt x="6943" y="3613"/>
                  </a:lnTo>
                  <a:lnTo>
                    <a:pt x="6914" y="3726"/>
                  </a:lnTo>
                  <a:lnTo>
                    <a:pt x="6858" y="3980"/>
                  </a:lnTo>
                  <a:lnTo>
                    <a:pt x="6858" y="3980"/>
                  </a:lnTo>
                  <a:lnTo>
                    <a:pt x="6830" y="4205"/>
                  </a:lnTo>
                  <a:lnTo>
                    <a:pt x="6830" y="4205"/>
                  </a:lnTo>
                  <a:lnTo>
                    <a:pt x="6801" y="4346"/>
                  </a:lnTo>
                  <a:lnTo>
                    <a:pt x="6830" y="4431"/>
                  </a:lnTo>
                  <a:lnTo>
                    <a:pt x="6858" y="4431"/>
                  </a:lnTo>
                  <a:lnTo>
                    <a:pt x="6886" y="4431"/>
                  </a:lnTo>
                  <a:lnTo>
                    <a:pt x="6999" y="4346"/>
                  </a:lnTo>
                  <a:lnTo>
                    <a:pt x="6999" y="4346"/>
                  </a:lnTo>
                  <a:lnTo>
                    <a:pt x="6914" y="4516"/>
                  </a:lnTo>
                  <a:lnTo>
                    <a:pt x="6914" y="4600"/>
                  </a:lnTo>
                  <a:lnTo>
                    <a:pt x="6914" y="4657"/>
                  </a:lnTo>
                  <a:lnTo>
                    <a:pt x="6943" y="4685"/>
                  </a:lnTo>
                  <a:lnTo>
                    <a:pt x="6943" y="4685"/>
                  </a:lnTo>
                  <a:lnTo>
                    <a:pt x="6830" y="4741"/>
                  </a:lnTo>
                  <a:lnTo>
                    <a:pt x="6745" y="4741"/>
                  </a:lnTo>
                  <a:lnTo>
                    <a:pt x="6717" y="4713"/>
                  </a:lnTo>
                  <a:lnTo>
                    <a:pt x="6717" y="4685"/>
                  </a:lnTo>
                  <a:lnTo>
                    <a:pt x="6717" y="4685"/>
                  </a:lnTo>
                  <a:lnTo>
                    <a:pt x="6689" y="4741"/>
                  </a:lnTo>
                  <a:lnTo>
                    <a:pt x="6632" y="4826"/>
                  </a:lnTo>
                  <a:lnTo>
                    <a:pt x="6491" y="4995"/>
                  </a:lnTo>
                  <a:lnTo>
                    <a:pt x="6435" y="5024"/>
                  </a:lnTo>
                  <a:lnTo>
                    <a:pt x="6350" y="5052"/>
                  </a:lnTo>
                  <a:lnTo>
                    <a:pt x="6294" y="4995"/>
                  </a:lnTo>
                  <a:lnTo>
                    <a:pt x="6265" y="4883"/>
                  </a:lnTo>
                  <a:lnTo>
                    <a:pt x="6265" y="4883"/>
                  </a:lnTo>
                  <a:lnTo>
                    <a:pt x="6237" y="4995"/>
                  </a:lnTo>
                  <a:lnTo>
                    <a:pt x="6209" y="5080"/>
                  </a:lnTo>
                  <a:lnTo>
                    <a:pt x="6181" y="5193"/>
                  </a:lnTo>
                  <a:lnTo>
                    <a:pt x="6152" y="5278"/>
                  </a:lnTo>
                  <a:lnTo>
                    <a:pt x="6152" y="5278"/>
                  </a:lnTo>
                  <a:lnTo>
                    <a:pt x="6068" y="5362"/>
                  </a:lnTo>
                  <a:lnTo>
                    <a:pt x="6011" y="5447"/>
                  </a:lnTo>
                  <a:lnTo>
                    <a:pt x="5927" y="5503"/>
                  </a:lnTo>
                  <a:lnTo>
                    <a:pt x="5870" y="5588"/>
                  </a:lnTo>
                  <a:lnTo>
                    <a:pt x="5870" y="5588"/>
                  </a:lnTo>
                  <a:lnTo>
                    <a:pt x="5927" y="5560"/>
                  </a:lnTo>
                  <a:lnTo>
                    <a:pt x="5983" y="5588"/>
                  </a:lnTo>
                  <a:lnTo>
                    <a:pt x="6011" y="5616"/>
                  </a:lnTo>
                  <a:lnTo>
                    <a:pt x="6011" y="5673"/>
                  </a:lnTo>
                  <a:lnTo>
                    <a:pt x="5983" y="5814"/>
                  </a:lnTo>
                  <a:lnTo>
                    <a:pt x="5927" y="5898"/>
                  </a:lnTo>
                  <a:lnTo>
                    <a:pt x="5927" y="5898"/>
                  </a:lnTo>
                  <a:lnTo>
                    <a:pt x="5955" y="5927"/>
                  </a:lnTo>
                  <a:lnTo>
                    <a:pt x="6011" y="5955"/>
                  </a:lnTo>
                  <a:lnTo>
                    <a:pt x="6068" y="5927"/>
                  </a:lnTo>
                  <a:lnTo>
                    <a:pt x="6096" y="5927"/>
                  </a:lnTo>
                  <a:lnTo>
                    <a:pt x="6096" y="5927"/>
                  </a:lnTo>
                  <a:lnTo>
                    <a:pt x="6152" y="6040"/>
                  </a:lnTo>
                  <a:lnTo>
                    <a:pt x="6152" y="6040"/>
                  </a:lnTo>
                  <a:lnTo>
                    <a:pt x="6152" y="6096"/>
                  </a:lnTo>
                  <a:lnTo>
                    <a:pt x="6152" y="6152"/>
                  </a:lnTo>
                  <a:lnTo>
                    <a:pt x="6096" y="6181"/>
                  </a:lnTo>
                  <a:lnTo>
                    <a:pt x="6068" y="6209"/>
                  </a:lnTo>
                  <a:lnTo>
                    <a:pt x="5898" y="6237"/>
                  </a:lnTo>
                  <a:lnTo>
                    <a:pt x="5898" y="6237"/>
                  </a:lnTo>
                  <a:lnTo>
                    <a:pt x="5955" y="6293"/>
                  </a:lnTo>
                  <a:lnTo>
                    <a:pt x="5955" y="6350"/>
                  </a:lnTo>
                  <a:lnTo>
                    <a:pt x="5955" y="6435"/>
                  </a:lnTo>
                  <a:lnTo>
                    <a:pt x="5927" y="6519"/>
                  </a:lnTo>
                  <a:lnTo>
                    <a:pt x="5870" y="6576"/>
                  </a:lnTo>
                  <a:lnTo>
                    <a:pt x="5842" y="6604"/>
                  </a:lnTo>
                  <a:lnTo>
                    <a:pt x="5786" y="6604"/>
                  </a:lnTo>
                  <a:lnTo>
                    <a:pt x="5757" y="6547"/>
                  </a:lnTo>
                  <a:lnTo>
                    <a:pt x="5757" y="6547"/>
                  </a:lnTo>
                  <a:lnTo>
                    <a:pt x="5786" y="6689"/>
                  </a:lnTo>
                  <a:lnTo>
                    <a:pt x="5842" y="6801"/>
                  </a:lnTo>
                  <a:lnTo>
                    <a:pt x="5842" y="6801"/>
                  </a:lnTo>
                  <a:lnTo>
                    <a:pt x="5786" y="6801"/>
                  </a:lnTo>
                  <a:lnTo>
                    <a:pt x="5757" y="6858"/>
                  </a:lnTo>
                  <a:lnTo>
                    <a:pt x="5701" y="6943"/>
                  </a:lnTo>
                  <a:lnTo>
                    <a:pt x="5644" y="7084"/>
                  </a:lnTo>
                  <a:lnTo>
                    <a:pt x="5588" y="7168"/>
                  </a:lnTo>
                  <a:lnTo>
                    <a:pt x="5588" y="7168"/>
                  </a:lnTo>
                  <a:lnTo>
                    <a:pt x="5447" y="7281"/>
                  </a:lnTo>
                  <a:lnTo>
                    <a:pt x="5249" y="7366"/>
                  </a:lnTo>
                  <a:lnTo>
                    <a:pt x="4911" y="7535"/>
                  </a:lnTo>
                  <a:lnTo>
                    <a:pt x="4911" y="7535"/>
                  </a:lnTo>
                  <a:lnTo>
                    <a:pt x="4741" y="7648"/>
                  </a:lnTo>
                  <a:lnTo>
                    <a:pt x="4629" y="7676"/>
                  </a:lnTo>
                  <a:lnTo>
                    <a:pt x="4600" y="7704"/>
                  </a:lnTo>
                  <a:lnTo>
                    <a:pt x="4544" y="7676"/>
                  </a:lnTo>
                  <a:lnTo>
                    <a:pt x="4544" y="7676"/>
                  </a:lnTo>
                  <a:lnTo>
                    <a:pt x="4516" y="7563"/>
                  </a:lnTo>
                  <a:lnTo>
                    <a:pt x="4487" y="7338"/>
                  </a:lnTo>
                  <a:lnTo>
                    <a:pt x="4487" y="6971"/>
                  </a:lnTo>
                  <a:lnTo>
                    <a:pt x="4487" y="6971"/>
                  </a:lnTo>
                  <a:lnTo>
                    <a:pt x="4403" y="7027"/>
                  </a:lnTo>
                  <a:lnTo>
                    <a:pt x="4318" y="7055"/>
                  </a:lnTo>
                  <a:lnTo>
                    <a:pt x="4318" y="7055"/>
                  </a:lnTo>
                  <a:lnTo>
                    <a:pt x="4290" y="6943"/>
                  </a:lnTo>
                  <a:lnTo>
                    <a:pt x="4318" y="6858"/>
                  </a:lnTo>
                  <a:lnTo>
                    <a:pt x="4318" y="6858"/>
                  </a:lnTo>
                  <a:lnTo>
                    <a:pt x="4262" y="6914"/>
                  </a:lnTo>
                  <a:lnTo>
                    <a:pt x="4205" y="6971"/>
                  </a:lnTo>
                  <a:lnTo>
                    <a:pt x="4177" y="6971"/>
                  </a:lnTo>
                  <a:lnTo>
                    <a:pt x="4149" y="6943"/>
                  </a:lnTo>
                  <a:lnTo>
                    <a:pt x="4149" y="6914"/>
                  </a:lnTo>
                  <a:lnTo>
                    <a:pt x="4149" y="6830"/>
                  </a:lnTo>
                  <a:lnTo>
                    <a:pt x="4149" y="6830"/>
                  </a:lnTo>
                  <a:lnTo>
                    <a:pt x="4121" y="6914"/>
                  </a:lnTo>
                  <a:lnTo>
                    <a:pt x="4092" y="6971"/>
                  </a:lnTo>
                  <a:lnTo>
                    <a:pt x="3980" y="7027"/>
                  </a:lnTo>
                  <a:lnTo>
                    <a:pt x="3867" y="7055"/>
                  </a:lnTo>
                  <a:lnTo>
                    <a:pt x="3754" y="7027"/>
                  </a:lnTo>
                  <a:lnTo>
                    <a:pt x="3754" y="7027"/>
                  </a:lnTo>
                  <a:lnTo>
                    <a:pt x="3754" y="6971"/>
                  </a:lnTo>
                  <a:lnTo>
                    <a:pt x="3754" y="6858"/>
                  </a:lnTo>
                  <a:lnTo>
                    <a:pt x="3754" y="6858"/>
                  </a:lnTo>
                  <a:lnTo>
                    <a:pt x="3697" y="6858"/>
                  </a:lnTo>
                  <a:lnTo>
                    <a:pt x="3613" y="6858"/>
                  </a:lnTo>
                  <a:lnTo>
                    <a:pt x="3556" y="6858"/>
                  </a:lnTo>
                  <a:lnTo>
                    <a:pt x="3528" y="6830"/>
                  </a:lnTo>
                  <a:lnTo>
                    <a:pt x="3500" y="6801"/>
                  </a:lnTo>
                  <a:lnTo>
                    <a:pt x="3500" y="6801"/>
                  </a:lnTo>
                  <a:lnTo>
                    <a:pt x="3500" y="6830"/>
                  </a:lnTo>
                  <a:lnTo>
                    <a:pt x="3500" y="6830"/>
                  </a:lnTo>
                  <a:lnTo>
                    <a:pt x="3415" y="6773"/>
                  </a:lnTo>
                  <a:lnTo>
                    <a:pt x="3302" y="6604"/>
                  </a:lnTo>
                  <a:lnTo>
                    <a:pt x="3302" y="6604"/>
                  </a:lnTo>
                  <a:lnTo>
                    <a:pt x="3274" y="6745"/>
                  </a:lnTo>
                  <a:lnTo>
                    <a:pt x="3218" y="6858"/>
                  </a:lnTo>
                  <a:lnTo>
                    <a:pt x="3133" y="6914"/>
                  </a:lnTo>
                  <a:lnTo>
                    <a:pt x="3020" y="6971"/>
                  </a:lnTo>
                  <a:lnTo>
                    <a:pt x="2794" y="6971"/>
                  </a:lnTo>
                  <a:lnTo>
                    <a:pt x="2569" y="6999"/>
                  </a:lnTo>
                  <a:lnTo>
                    <a:pt x="2569" y="6999"/>
                  </a:lnTo>
                  <a:lnTo>
                    <a:pt x="2512" y="7027"/>
                  </a:lnTo>
                  <a:lnTo>
                    <a:pt x="2484" y="7084"/>
                  </a:lnTo>
                  <a:lnTo>
                    <a:pt x="2427" y="7140"/>
                  </a:lnTo>
                  <a:lnTo>
                    <a:pt x="2371" y="7140"/>
                  </a:lnTo>
                  <a:lnTo>
                    <a:pt x="2371" y="7140"/>
                  </a:lnTo>
                  <a:lnTo>
                    <a:pt x="2343" y="7084"/>
                  </a:lnTo>
                  <a:lnTo>
                    <a:pt x="2315" y="7027"/>
                  </a:lnTo>
                  <a:lnTo>
                    <a:pt x="2286" y="6830"/>
                  </a:lnTo>
                  <a:lnTo>
                    <a:pt x="2286" y="6604"/>
                  </a:lnTo>
                  <a:lnTo>
                    <a:pt x="2258" y="6491"/>
                  </a:lnTo>
                  <a:lnTo>
                    <a:pt x="2258" y="6491"/>
                  </a:lnTo>
                  <a:lnTo>
                    <a:pt x="2173" y="6576"/>
                  </a:lnTo>
                  <a:lnTo>
                    <a:pt x="2117" y="6604"/>
                  </a:lnTo>
                  <a:lnTo>
                    <a:pt x="2032" y="6604"/>
                  </a:lnTo>
                  <a:lnTo>
                    <a:pt x="1920" y="6604"/>
                  </a:lnTo>
                  <a:lnTo>
                    <a:pt x="1920" y="6604"/>
                  </a:lnTo>
                  <a:lnTo>
                    <a:pt x="1609" y="6689"/>
                  </a:lnTo>
                  <a:lnTo>
                    <a:pt x="1524" y="6717"/>
                  </a:lnTo>
                  <a:lnTo>
                    <a:pt x="1496" y="6689"/>
                  </a:lnTo>
                  <a:lnTo>
                    <a:pt x="1524" y="6660"/>
                  </a:lnTo>
                  <a:lnTo>
                    <a:pt x="1609" y="6576"/>
                  </a:lnTo>
                  <a:lnTo>
                    <a:pt x="1609" y="6576"/>
                  </a:lnTo>
                  <a:lnTo>
                    <a:pt x="1496" y="6632"/>
                  </a:lnTo>
                  <a:lnTo>
                    <a:pt x="1383" y="6689"/>
                  </a:lnTo>
                  <a:lnTo>
                    <a:pt x="1383" y="6689"/>
                  </a:lnTo>
                  <a:lnTo>
                    <a:pt x="1383" y="6632"/>
                  </a:lnTo>
                  <a:lnTo>
                    <a:pt x="1383" y="6576"/>
                  </a:lnTo>
                  <a:lnTo>
                    <a:pt x="1327" y="6576"/>
                  </a:lnTo>
                  <a:lnTo>
                    <a:pt x="1299" y="6576"/>
                  </a:lnTo>
                  <a:lnTo>
                    <a:pt x="1186" y="6604"/>
                  </a:lnTo>
                  <a:lnTo>
                    <a:pt x="1101" y="6660"/>
                  </a:lnTo>
                  <a:lnTo>
                    <a:pt x="1101" y="6660"/>
                  </a:lnTo>
                  <a:lnTo>
                    <a:pt x="1073" y="6604"/>
                  </a:lnTo>
                  <a:lnTo>
                    <a:pt x="1045" y="6519"/>
                  </a:lnTo>
                  <a:lnTo>
                    <a:pt x="1016" y="6322"/>
                  </a:lnTo>
                  <a:lnTo>
                    <a:pt x="1016" y="6152"/>
                  </a:lnTo>
                  <a:lnTo>
                    <a:pt x="1016" y="5983"/>
                  </a:lnTo>
                  <a:lnTo>
                    <a:pt x="1016" y="5983"/>
                  </a:lnTo>
                  <a:lnTo>
                    <a:pt x="932" y="5786"/>
                  </a:lnTo>
                  <a:lnTo>
                    <a:pt x="875" y="5616"/>
                  </a:lnTo>
                  <a:lnTo>
                    <a:pt x="875" y="5616"/>
                  </a:lnTo>
                  <a:lnTo>
                    <a:pt x="875" y="5532"/>
                  </a:lnTo>
                  <a:lnTo>
                    <a:pt x="932" y="5447"/>
                  </a:lnTo>
                  <a:lnTo>
                    <a:pt x="960" y="5362"/>
                  </a:lnTo>
                  <a:lnTo>
                    <a:pt x="988" y="5278"/>
                  </a:lnTo>
                  <a:lnTo>
                    <a:pt x="988" y="5278"/>
                  </a:lnTo>
                  <a:lnTo>
                    <a:pt x="960" y="5221"/>
                  </a:lnTo>
                  <a:lnTo>
                    <a:pt x="932" y="5136"/>
                  </a:lnTo>
                  <a:lnTo>
                    <a:pt x="847" y="4995"/>
                  </a:lnTo>
                  <a:lnTo>
                    <a:pt x="763" y="4883"/>
                  </a:lnTo>
                  <a:lnTo>
                    <a:pt x="734" y="4826"/>
                  </a:lnTo>
                  <a:lnTo>
                    <a:pt x="706" y="4741"/>
                  </a:lnTo>
                  <a:lnTo>
                    <a:pt x="706" y="4741"/>
                  </a:lnTo>
                  <a:lnTo>
                    <a:pt x="650" y="4798"/>
                  </a:lnTo>
                  <a:lnTo>
                    <a:pt x="565" y="4798"/>
                  </a:lnTo>
                  <a:lnTo>
                    <a:pt x="480" y="4770"/>
                  </a:lnTo>
                  <a:lnTo>
                    <a:pt x="424" y="4741"/>
                  </a:lnTo>
                  <a:lnTo>
                    <a:pt x="367" y="4685"/>
                  </a:lnTo>
                  <a:lnTo>
                    <a:pt x="367" y="4657"/>
                  </a:lnTo>
                  <a:lnTo>
                    <a:pt x="424" y="4629"/>
                  </a:lnTo>
                  <a:lnTo>
                    <a:pt x="537" y="4600"/>
                  </a:lnTo>
                  <a:lnTo>
                    <a:pt x="537" y="4600"/>
                  </a:lnTo>
                  <a:lnTo>
                    <a:pt x="396" y="4516"/>
                  </a:lnTo>
                  <a:lnTo>
                    <a:pt x="226" y="4431"/>
                  </a:lnTo>
                  <a:lnTo>
                    <a:pt x="226" y="4431"/>
                  </a:lnTo>
                  <a:lnTo>
                    <a:pt x="226" y="4346"/>
                  </a:lnTo>
                  <a:lnTo>
                    <a:pt x="198" y="4262"/>
                  </a:lnTo>
                  <a:lnTo>
                    <a:pt x="226" y="4177"/>
                  </a:lnTo>
                  <a:lnTo>
                    <a:pt x="255" y="4149"/>
                  </a:lnTo>
                  <a:lnTo>
                    <a:pt x="311" y="4177"/>
                  </a:lnTo>
                  <a:lnTo>
                    <a:pt x="311" y="4177"/>
                  </a:lnTo>
                  <a:lnTo>
                    <a:pt x="255" y="4036"/>
                  </a:lnTo>
                  <a:lnTo>
                    <a:pt x="283" y="3980"/>
                  </a:lnTo>
                  <a:lnTo>
                    <a:pt x="283" y="3951"/>
                  </a:lnTo>
                  <a:lnTo>
                    <a:pt x="339" y="3951"/>
                  </a:lnTo>
                  <a:lnTo>
                    <a:pt x="339" y="3951"/>
                  </a:lnTo>
                  <a:lnTo>
                    <a:pt x="226" y="3810"/>
                  </a:lnTo>
                  <a:lnTo>
                    <a:pt x="85" y="3584"/>
                  </a:lnTo>
                  <a:lnTo>
                    <a:pt x="29" y="3472"/>
                  </a:lnTo>
                  <a:lnTo>
                    <a:pt x="1" y="3359"/>
                  </a:lnTo>
                  <a:lnTo>
                    <a:pt x="1" y="3246"/>
                  </a:lnTo>
                  <a:lnTo>
                    <a:pt x="57" y="3189"/>
                  </a:lnTo>
                </a:path>
              </a:pathLst>
            </a:custGeom>
            <a:solidFill>
              <a:srgbClr val="666666"/>
            </a:solidFill>
            <a:ln w="14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16"/>
            <p:cNvSpPr/>
            <p:nvPr/>
          </p:nvSpPr>
          <p:spPr>
            <a:xfrm>
              <a:off x="5934900" y="2776350"/>
              <a:ext cx="6375" cy="2125"/>
            </a:xfrm>
            <a:custGeom>
              <a:avLst/>
              <a:gdLst/>
              <a:ahLst/>
              <a:cxnLst/>
              <a:rect l="l" t="t" r="r" b="b"/>
              <a:pathLst>
                <a:path w="255" h="85" extrusionOk="0">
                  <a:moveTo>
                    <a:pt x="1" y="57"/>
                  </a:moveTo>
                  <a:lnTo>
                    <a:pt x="1" y="57"/>
                  </a:lnTo>
                  <a:lnTo>
                    <a:pt x="29" y="28"/>
                  </a:lnTo>
                  <a:lnTo>
                    <a:pt x="29" y="0"/>
                  </a:lnTo>
                  <a:lnTo>
                    <a:pt x="114" y="28"/>
                  </a:lnTo>
                  <a:lnTo>
                    <a:pt x="255" y="85"/>
                  </a:lnTo>
                  <a:lnTo>
                    <a:pt x="255" y="85"/>
                  </a:lnTo>
                  <a:lnTo>
                    <a:pt x="1" y="57"/>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16"/>
            <p:cNvSpPr/>
            <p:nvPr/>
          </p:nvSpPr>
          <p:spPr>
            <a:xfrm>
              <a:off x="5934900" y="2776350"/>
              <a:ext cx="6375" cy="2125"/>
            </a:xfrm>
            <a:custGeom>
              <a:avLst/>
              <a:gdLst/>
              <a:ahLst/>
              <a:cxnLst/>
              <a:rect l="l" t="t" r="r" b="b"/>
              <a:pathLst>
                <a:path w="255" h="85" fill="none" extrusionOk="0">
                  <a:moveTo>
                    <a:pt x="1" y="57"/>
                  </a:moveTo>
                  <a:lnTo>
                    <a:pt x="1" y="57"/>
                  </a:lnTo>
                  <a:lnTo>
                    <a:pt x="29" y="28"/>
                  </a:lnTo>
                  <a:lnTo>
                    <a:pt x="29" y="0"/>
                  </a:lnTo>
                  <a:lnTo>
                    <a:pt x="114" y="28"/>
                  </a:lnTo>
                  <a:lnTo>
                    <a:pt x="255" y="85"/>
                  </a:lnTo>
                  <a:lnTo>
                    <a:pt x="255" y="85"/>
                  </a:lnTo>
                  <a:lnTo>
                    <a:pt x="1" y="57"/>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16"/>
            <p:cNvSpPr/>
            <p:nvPr/>
          </p:nvSpPr>
          <p:spPr>
            <a:xfrm>
              <a:off x="5944075" y="2762950"/>
              <a:ext cx="4275" cy="2825"/>
            </a:xfrm>
            <a:custGeom>
              <a:avLst/>
              <a:gdLst/>
              <a:ahLst/>
              <a:cxnLst/>
              <a:rect l="l" t="t" r="r" b="b"/>
              <a:pathLst>
                <a:path w="171" h="113" extrusionOk="0">
                  <a:moveTo>
                    <a:pt x="1" y="28"/>
                  </a:moveTo>
                  <a:lnTo>
                    <a:pt x="1" y="28"/>
                  </a:lnTo>
                  <a:lnTo>
                    <a:pt x="57" y="0"/>
                  </a:lnTo>
                  <a:lnTo>
                    <a:pt x="114" y="28"/>
                  </a:lnTo>
                  <a:lnTo>
                    <a:pt x="170" y="57"/>
                  </a:lnTo>
                  <a:lnTo>
                    <a:pt x="170" y="113"/>
                  </a:lnTo>
                  <a:lnTo>
                    <a:pt x="170" y="113"/>
                  </a:lnTo>
                  <a:lnTo>
                    <a:pt x="57" y="85"/>
                  </a:lnTo>
                  <a:lnTo>
                    <a:pt x="1" y="28"/>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16"/>
            <p:cNvSpPr/>
            <p:nvPr/>
          </p:nvSpPr>
          <p:spPr>
            <a:xfrm>
              <a:off x="5944075" y="2762950"/>
              <a:ext cx="4275" cy="2825"/>
            </a:xfrm>
            <a:custGeom>
              <a:avLst/>
              <a:gdLst/>
              <a:ahLst/>
              <a:cxnLst/>
              <a:rect l="l" t="t" r="r" b="b"/>
              <a:pathLst>
                <a:path w="171" h="113" fill="none" extrusionOk="0">
                  <a:moveTo>
                    <a:pt x="1" y="28"/>
                  </a:moveTo>
                  <a:lnTo>
                    <a:pt x="1" y="28"/>
                  </a:lnTo>
                  <a:lnTo>
                    <a:pt x="57" y="0"/>
                  </a:lnTo>
                  <a:lnTo>
                    <a:pt x="114" y="28"/>
                  </a:lnTo>
                  <a:lnTo>
                    <a:pt x="170" y="57"/>
                  </a:lnTo>
                  <a:lnTo>
                    <a:pt x="170" y="113"/>
                  </a:lnTo>
                  <a:lnTo>
                    <a:pt x="170" y="113"/>
                  </a:lnTo>
                  <a:lnTo>
                    <a:pt x="57" y="85"/>
                  </a:lnTo>
                  <a:lnTo>
                    <a:pt x="1" y="28"/>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16"/>
            <p:cNvSpPr/>
            <p:nvPr/>
          </p:nvSpPr>
          <p:spPr>
            <a:xfrm>
              <a:off x="6266500" y="2980225"/>
              <a:ext cx="14825" cy="18375"/>
            </a:xfrm>
            <a:custGeom>
              <a:avLst/>
              <a:gdLst/>
              <a:ahLst/>
              <a:cxnLst/>
              <a:rect l="l" t="t" r="r" b="b"/>
              <a:pathLst>
                <a:path w="593" h="735" extrusionOk="0">
                  <a:moveTo>
                    <a:pt x="113" y="480"/>
                  </a:moveTo>
                  <a:lnTo>
                    <a:pt x="113" y="480"/>
                  </a:lnTo>
                  <a:lnTo>
                    <a:pt x="169" y="650"/>
                  </a:lnTo>
                  <a:lnTo>
                    <a:pt x="169" y="650"/>
                  </a:lnTo>
                  <a:lnTo>
                    <a:pt x="141" y="170"/>
                  </a:lnTo>
                  <a:lnTo>
                    <a:pt x="141" y="170"/>
                  </a:lnTo>
                  <a:lnTo>
                    <a:pt x="226" y="198"/>
                  </a:lnTo>
                  <a:lnTo>
                    <a:pt x="282" y="170"/>
                  </a:lnTo>
                  <a:lnTo>
                    <a:pt x="339" y="57"/>
                  </a:lnTo>
                  <a:lnTo>
                    <a:pt x="395" y="29"/>
                  </a:lnTo>
                  <a:lnTo>
                    <a:pt x="423" y="1"/>
                  </a:lnTo>
                  <a:lnTo>
                    <a:pt x="480" y="57"/>
                  </a:lnTo>
                  <a:lnTo>
                    <a:pt x="536" y="170"/>
                  </a:lnTo>
                  <a:lnTo>
                    <a:pt x="536" y="170"/>
                  </a:lnTo>
                  <a:lnTo>
                    <a:pt x="564" y="283"/>
                  </a:lnTo>
                  <a:lnTo>
                    <a:pt x="593" y="396"/>
                  </a:lnTo>
                  <a:lnTo>
                    <a:pt x="564" y="509"/>
                  </a:lnTo>
                  <a:lnTo>
                    <a:pt x="536" y="593"/>
                  </a:lnTo>
                  <a:lnTo>
                    <a:pt x="480" y="678"/>
                  </a:lnTo>
                  <a:lnTo>
                    <a:pt x="423" y="734"/>
                  </a:lnTo>
                  <a:lnTo>
                    <a:pt x="310" y="734"/>
                  </a:lnTo>
                  <a:lnTo>
                    <a:pt x="198" y="678"/>
                  </a:lnTo>
                  <a:lnTo>
                    <a:pt x="198" y="678"/>
                  </a:lnTo>
                  <a:lnTo>
                    <a:pt x="226" y="706"/>
                  </a:lnTo>
                  <a:lnTo>
                    <a:pt x="198" y="706"/>
                  </a:lnTo>
                  <a:lnTo>
                    <a:pt x="85" y="621"/>
                  </a:lnTo>
                  <a:lnTo>
                    <a:pt x="28" y="565"/>
                  </a:lnTo>
                  <a:lnTo>
                    <a:pt x="0" y="537"/>
                  </a:lnTo>
                  <a:lnTo>
                    <a:pt x="28" y="509"/>
                  </a:lnTo>
                  <a:lnTo>
                    <a:pt x="113" y="48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16"/>
            <p:cNvSpPr/>
            <p:nvPr/>
          </p:nvSpPr>
          <p:spPr>
            <a:xfrm>
              <a:off x="6266500" y="2980225"/>
              <a:ext cx="14825" cy="18375"/>
            </a:xfrm>
            <a:custGeom>
              <a:avLst/>
              <a:gdLst/>
              <a:ahLst/>
              <a:cxnLst/>
              <a:rect l="l" t="t" r="r" b="b"/>
              <a:pathLst>
                <a:path w="593" h="735" fill="none" extrusionOk="0">
                  <a:moveTo>
                    <a:pt x="113" y="480"/>
                  </a:moveTo>
                  <a:lnTo>
                    <a:pt x="113" y="480"/>
                  </a:lnTo>
                  <a:lnTo>
                    <a:pt x="169" y="650"/>
                  </a:lnTo>
                  <a:lnTo>
                    <a:pt x="169" y="650"/>
                  </a:lnTo>
                  <a:lnTo>
                    <a:pt x="141" y="170"/>
                  </a:lnTo>
                  <a:lnTo>
                    <a:pt x="141" y="170"/>
                  </a:lnTo>
                  <a:lnTo>
                    <a:pt x="226" y="198"/>
                  </a:lnTo>
                  <a:lnTo>
                    <a:pt x="282" y="170"/>
                  </a:lnTo>
                  <a:lnTo>
                    <a:pt x="339" y="57"/>
                  </a:lnTo>
                  <a:lnTo>
                    <a:pt x="395" y="29"/>
                  </a:lnTo>
                  <a:lnTo>
                    <a:pt x="423" y="1"/>
                  </a:lnTo>
                  <a:lnTo>
                    <a:pt x="480" y="57"/>
                  </a:lnTo>
                  <a:lnTo>
                    <a:pt x="536" y="170"/>
                  </a:lnTo>
                  <a:lnTo>
                    <a:pt x="536" y="170"/>
                  </a:lnTo>
                  <a:lnTo>
                    <a:pt x="564" y="283"/>
                  </a:lnTo>
                  <a:lnTo>
                    <a:pt x="593" y="396"/>
                  </a:lnTo>
                  <a:lnTo>
                    <a:pt x="564" y="509"/>
                  </a:lnTo>
                  <a:lnTo>
                    <a:pt x="536" y="593"/>
                  </a:lnTo>
                  <a:lnTo>
                    <a:pt x="480" y="678"/>
                  </a:lnTo>
                  <a:lnTo>
                    <a:pt x="423" y="734"/>
                  </a:lnTo>
                  <a:lnTo>
                    <a:pt x="310" y="734"/>
                  </a:lnTo>
                  <a:lnTo>
                    <a:pt x="198" y="678"/>
                  </a:lnTo>
                  <a:lnTo>
                    <a:pt x="198" y="678"/>
                  </a:lnTo>
                  <a:lnTo>
                    <a:pt x="226" y="706"/>
                  </a:lnTo>
                  <a:lnTo>
                    <a:pt x="198" y="706"/>
                  </a:lnTo>
                  <a:lnTo>
                    <a:pt x="85" y="621"/>
                  </a:lnTo>
                  <a:lnTo>
                    <a:pt x="28" y="565"/>
                  </a:lnTo>
                  <a:lnTo>
                    <a:pt x="0" y="537"/>
                  </a:lnTo>
                  <a:lnTo>
                    <a:pt x="28" y="509"/>
                  </a:lnTo>
                  <a:lnTo>
                    <a:pt x="113" y="480"/>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16"/>
            <p:cNvSpPr/>
            <p:nvPr/>
          </p:nvSpPr>
          <p:spPr>
            <a:xfrm>
              <a:off x="6272125" y="2997875"/>
              <a:ext cx="3550" cy="4950"/>
            </a:xfrm>
            <a:custGeom>
              <a:avLst/>
              <a:gdLst/>
              <a:ahLst/>
              <a:cxnLst/>
              <a:rect l="l" t="t" r="r" b="b"/>
              <a:pathLst>
                <a:path w="142" h="198" extrusionOk="0">
                  <a:moveTo>
                    <a:pt x="57" y="0"/>
                  </a:moveTo>
                  <a:lnTo>
                    <a:pt x="57" y="0"/>
                  </a:lnTo>
                  <a:lnTo>
                    <a:pt x="114" y="85"/>
                  </a:lnTo>
                  <a:lnTo>
                    <a:pt x="142" y="141"/>
                  </a:lnTo>
                  <a:lnTo>
                    <a:pt x="114" y="198"/>
                  </a:lnTo>
                  <a:lnTo>
                    <a:pt x="114" y="198"/>
                  </a:lnTo>
                  <a:lnTo>
                    <a:pt x="85" y="198"/>
                  </a:lnTo>
                  <a:lnTo>
                    <a:pt x="57" y="198"/>
                  </a:lnTo>
                  <a:lnTo>
                    <a:pt x="1" y="141"/>
                  </a:lnTo>
                  <a:lnTo>
                    <a:pt x="1" y="57"/>
                  </a:lnTo>
                  <a:lnTo>
                    <a:pt x="29" y="28"/>
                  </a:lnTo>
                  <a:lnTo>
                    <a:pt x="57"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16"/>
            <p:cNvSpPr/>
            <p:nvPr/>
          </p:nvSpPr>
          <p:spPr>
            <a:xfrm>
              <a:off x="6272125" y="2997875"/>
              <a:ext cx="3550" cy="4950"/>
            </a:xfrm>
            <a:custGeom>
              <a:avLst/>
              <a:gdLst/>
              <a:ahLst/>
              <a:cxnLst/>
              <a:rect l="l" t="t" r="r" b="b"/>
              <a:pathLst>
                <a:path w="142" h="198" fill="none" extrusionOk="0">
                  <a:moveTo>
                    <a:pt x="57" y="0"/>
                  </a:moveTo>
                  <a:lnTo>
                    <a:pt x="57" y="0"/>
                  </a:lnTo>
                  <a:lnTo>
                    <a:pt x="114" y="85"/>
                  </a:lnTo>
                  <a:lnTo>
                    <a:pt x="142" y="141"/>
                  </a:lnTo>
                  <a:lnTo>
                    <a:pt x="114" y="198"/>
                  </a:lnTo>
                  <a:lnTo>
                    <a:pt x="114" y="198"/>
                  </a:lnTo>
                  <a:lnTo>
                    <a:pt x="85" y="198"/>
                  </a:lnTo>
                  <a:lnTo>
                    <a:pt x="57" y="198"/>
                  </a:lnTo>
                  <a:lnTo>
                    <a:pt x="1" y="141"/>
                  </a:lnTo>
                  <a:lnTo>
                    <a:pt x="1" y="57"/>
                  </a:lnTo>
                  <a:lnTo>
                    <a:pt x="29" y="28"/>
                  </a:lnTo>
                  <a:lnTo>
                    <a:pt x="57" y="0"/>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16"/>
            <p:cNvSpPr/>
            <p:nvPr/>
          </p:nvSpPr>
          <p:spPr>
            <a:xfrm>
              <a:off x="4452675" y="2542125"/>
              <a:ext cx="1450" cy="2150"/>
            </a:xfrm>
            <a:custGeom>
              <a:avLst/>
              <a:gdLst/>
              <a:ahLst/>
              <a:cxnLst/>
              <a:rect l="l" t="t" r="r" b="b"/>
              <a:pathLst>
                <a:path w="58" h="86" extrusionOk="0">
                  <a:moveTo>
                    <a:pt x="57" y="85"/>
                  </a:moveTo>
                  <a:lnTo>
                    <a:pt x="57" y="85"/>
                  </a:lnTo>
                  <a:lnTo>
                    <a:pt x="57" y="0"/>
                  </a:lnTo>
                  <a:lnTo>
                    <a:pt x="57" y="0"/>
                  </a:lnTo>
                  <a:lnTo>
                    <a:pt x="1" y="0"/>
                  </a:lnTo>
                  <a:lnTo>
                    <a:pt x="1" y="29"/>
                  </a:lnTo>
                  <a:lnTo>
                    <a:pt x="1" y="57"/>
                  </a:lnTo>
                  <a:lnTo>
                    <a:pt x="57" y="85"/>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16"/>
            <p:cNvSpPr/>
            <p:nvPr/>
          </p:nvSpPr>
          <p:spPr>
            <a:xfrm>
              <a:off x="4452675" y="2542125"/>
              <a:ext cx="1450" cy="2150"/>
            </a:xfrm>
            <a:custGeom>
              <a:avLst/>
              <a:gdLst/>
              <a:ahLst/>
              <a:cxnLst/>
              <a:rect l="l" t="t" r="r" b="b"/>
              <a:pathLst>
                <a:path w="58" h="86" fill="none" extrusionOk="0">
                  <a:moveTo>
                    <a:pt x="57" y="85"/>
                  </a:moveTo>
                  <a:lnTo>
                    <a:pt x="57" y="85"/>
                  </a:lnTo>
                  <a:lnTo>
                    <a:pt x="57" y="0"/>
                  </a:lnTo>
                  <a:lnTo>
                    <a:pt x="57" y="0"/>
                  </a:lnTo>
                  <a:lnTo>
                    <a:pt x="1" y="0"/>
                  </a:lnTo>
                  <a:lnTo>
                    <a:pt x="1" y="29"/>
                  </a:lnTo>
                  <a:lnTo>
                    <a:pt x="1" y="57"/>
                  </a:lnTo>
                  <a:lnTo>
                    <a:pt x="57" y="85"/>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16"/>
            <p:cNvSpPr/>
            <p:nvPr/>
          </p:nvSpPr>
          <p:spPr>
            <a:xfrm>
              <a:off x="4639650" y="2583050"/>
              <a:ext cx="4250" cy="1425"/>
            </a:xfrm>
            <a:custGeom>
              <a:avLst/>
              <a:gdLst/>
              <a:ahLst/>
              <a:cxnLst/>
              <a:rect l="l" t="t" r="r" b="b"/>
              <a:pathLst>
                <a:path w="170" h="57" extrusionOk="0">
                  <a:moveTo>
                    <a:pt x="169" y="57"/>
                  </a:moveTo>
                  <a:lnTo>
                    <a:pt x="169" y="57"/>
                  </a:lnTo>
                  <a:lnTo>
                    <a:pt x="85" y="0"/>
                  </a:lnTo>
                  <a:lnTo>
                    <a:pt x="0" y="0"/>
                  </a:lnTo>
                  <a:lnTo>
                    <a:pt x="0" y="0"/>
                  </a:lnTo>
                  <a:lnTo>
                    <a:pt x="169" y="57"/>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16"/>
            <p:cNvSpPr/>
            <p:nvPr/>
          </p:nvSpPr>
          <p:spPr>
            <a:xfrm>
              <a:off x="4639650" y="2583050"/>
              <a:ext cx="4250" cy="1425"/>
            </a:xfrm>
            <a:custGeom>
              <a:avLst/>
              <a:gdLst/>
              <a:ahLst/>
              <a:cxnLst/>
              <a:rect l="l" t="t" r="r" b="b"/>
              <a:pathLst>
                <a:path w="170" h="57" fill="none" extrusionOk="0">
                  <a:moveTo>
                    <a:pt x="169" y="57"/>
                  </a:moveTo>
                  <a:lnTo>
                    <a:pt x="169" y="57"/>
                  </a:lnTo>
                  <a:lnTo>
                    <a:pt x="85" y="0"/>
                  </a:lnTo>
                  <a:lnTo>
                    <a:pt x="0" y="0"/>
                  </a:lnTo>
                  <a:lnTo>
                    <a:pt x="0" y="0"/>
                  </a:lnTo>
                  <a:lnTo>
                    <a:pt x="169" y="57"/>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16"/>
            <p:cNvSpPr/>
            <p:nvPr/>
          </p:nvSpPr>
          <p:spPr>
            <a:xfrm>
              <a:off x="4664325" y="2571750"/>
              <a:ext cx="21200" cy="8500"/>
            </a:xfrm>
            <a:custGeom>
              <a:avLst/>
              <a:gdLst/>
              <a:ahLst/>
              <a:cxnLst/>
              <a:rect l="l" t="t" r="r" b="b"/>
              <a:pathLst>
                <a:path w="848" h="340" extrusionOk="0">
                  <a:moveTo>
                    <a:pt x="283" y="339"/>
                  </a:moveTo>
                  <a:lnTo>
                    <a:pt x="283" y="339"/>
                  </a:lnTo>
                  <a:lnTo>
                    <a:pt x="593" y="311"/>
                  </a:lnTo>
                  <a:lnTo>
                    <a:pt x="734" y="255"/>
                  </a:lnTo>
                  <a:lnTo>
                    <a:pt x="791" y="198"/>
                  </a:lnTo>
                  <a:lnTo>
                    <a:pt x="847" y="142"/>
                  </a:lnTo>
                  <a:lnTo>
                    <a:pt x="847" y="142"/>
                  </a:lnTo>
                  <a:lnTo>
                    <a:pt x="706" y="57"/>
                  </a:lnTo>
                  <a:lnTo>
                    <a:pt x="537" y="1"/>
                  </a:lnTo>
                  <a:lnTo>
                    <a:pt x="339" y="1"/>
                  </a:lnTo>
                  <a:lnTo>
                    <a:pt x="198" y="1"/>
                  </a:lnTo>
                  <a:lnTo>
                    <a:pt x="198" y="1"/>
                  </a:lnTo>
                  <a:lnTo>
                    <a:pt x="57" y="85"/>
                  </a:lnTo>
                  <a:lnTo>
                    <a:pt x="29" y="142"/>
                  </a:lnTo>
                  <a:lnTo>
                    <a:pt x="1" y="198"/>
                  </a:lnTo>
                  <a:lnTo>
                    <a:pt x="29" y="255"/>
                  </a:lnTo>
                  <a:lnTo>
                    <a:pt x="57" y="283"/>
                  </a:lnTo>
                  <a:lnTo>
                    <a:pt x="142" y="311"/>
                  </a:lnTo>
                  <a:lnTo>
                    <a:pt x="283" y="339"/>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16"/>
            <p:cNvSpPr/>
            <p:nvPr/>
          </p:nvSpPr>
          <p:spPr>
            <a:xfrm>
              <a:off x="4664325" y="2571750"/>
              <a:ext cx="21200" cy="8500"/>
            </a:xfrm>
            <a:custGeom>
              <a:avLst/>
              <a:gdLst/>
              <a:ahLst/>
              <a:cxnLst/>
              <a:rect l="l" t="t" r="r" b="b"/>
              <a:pathLst>
                <a:path w="848" h="340" fill="none" extrusionOk="0">
                  <a:moveTo>
                    <a:pt x="283" y="339"/>
                  </a:moveTo>
                  <a:lnTo>
                    <a:pt x="283" y="339"/>
                  </a:lnTo>
                  <a:lnTo>
                    <a:pt x="593" y="311"/>
                  </a:lnTo>
                  <a:lnTo>
                    <a:pt x="734" y="255"/>
                  </a:lnTo>
                  <a:lnTo>
                    <a:pt x="791" y="198"/>
                  </a:lnTo>
                  <a:lnTo>
                    <a:pt x="847" y="142"/>
                  </a:lnTo>
                  <a:lnTo>
                    <a:pt x="847" y="142"/>
                  </a:lnTo>
                  <a:lnTo>
                    <a:pt x="706" y="57"/>
                  </a:lnTo>
                  <a:lnTo>
                    <a:pt x="537" y="1"/>
                  </a:lnTo>
                  <a:lnTo>
                    <a:pt x="339" y="1"/>
                  </a:lnTo>
                  <a:lnTo>
                    <a:pt x="198" y="1"/>
                  </a:lnTo>
                  <a:lnTo>
                    <a:pt x="198" y="1"/>
                  </a:lnTo>
                  <a:lnTo>
                    <a:pt x="57" y="85"/>
                  </a:lnTo>
                  <a:lnTo>
                    <a:pt x="29" y="142"/>
                  </a:lnTo>
                  <a:lnTo>
                    <a:pt x="1" y="198"/>
                  </a:lnTo>
                  <a:lnTo>
                    <a:pt x="29" y="255"/>
                  </a:lnTo>
                  <a:lnTo>
                    <a:pt x="57" y="283"/>
                  </a:lnTo>
                  <a:lnTo>
                    <a:pt x="142" y="311"/>
                  </a:lnTo>
                  <a:lnTo>
                    <a:pt x="283" y="339"/>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16"/>
            <p:cNvSpPr/>
            <p:nvPr/>
          </p:nvSpPr>
          <p:spPr>
            <a:xfrm>
              <a:off x="4449150" y="2429250"/>
              <a:ext cx="206025" cy="142525"/>
            </a:xfrm>
            <a:custGeom>
              <a:avLst/>
              <a:gdLst/>
              <a:ahLst/>
              <a:cxnLst/>
              <a:rect l="l" t="t" r="r" b="b"/>
              <a:pathLst>
                <a:path w="8241" h="5701" extrusionOk="0">
                  <a:moveTo>
                    <a:pt x="8241" y="2117"/>
                  </a:moveTo>
                  <a:lnTo>
                    <a:pt x="8241" y="2117"/>
                  </a:lnTo>
                  <a:lnTo>
                    <a:pt x="8156" y="2089"/>
                  </a:lnTo>
                  <a:lnTo>
                    <a:pt x="8072" y="2004"/>
                  </a:lnTo>
                  <a:lnTo>
                    <a:pt x="8015" y="1863"/>
                  </a:lnTo>
                  <a:lnTo>
                    <a:pt x="7959" y="1694"/>
                  </a:lnTo>
                  <a:lnTo>
                    <a:pt x="7789" y="1157"/>
                  </a:lnTo>
                  <a:lnTo>
                    <a:pt x="7789" y="1157"/>
                  </a:lnTo>
                  <a:lnTo>
                    <a:pt x="7564" y="649"/>
                  </a:lnTo>
                  <a:lnTo>
                    <a:pt x="7423" y="367"/>
                  </a:lnTo>
                  <a:lnTo>
                    <a:pt x="7281" y="141"/>
                  </a:lnTo>
                  <a:lnTo>
                    <a:pt x="7281" y="141"/>
                  </a:lnTo>
                  <a:lnTo>
                    <a:pt x="7169" y="29"/>
                  </a:lnTo>
                  <a:lnTo>
                    <a:pt x="7084" y="0"/>
                  </a:lnTo>
                  <a:lnTo>
                    <a:pt x="6971" y="0"/>
                  </a:lnTo>
                  <a:lnTo>
                    <a:pt x="6773" y="57"/>
                  </a:lnTo>
                  <a:lnTo>
                    <a:pt x="6773" y="57"/>
                  </a:lnTo>
                  <a:lnTo>
                    <a:pt x="5560" y="283"/>
                  </a:lnTo>
                  <a:lnTo>
                    <a:pt x="5560" y="283"/>
                  </a:lnTo>
                  <a:lnTo>
                    <a:pt x="5080" y="367"/>
                  </a:lnTo>
                  <a:lnTo>
                    <a:pt x="4855" y="452"/>
                  </a:lnTo>
                  <a:lnTo>
                    <a:pt x="4657" y="508"/>
                  </a:lnTo>
                  <a:lnTo>
                    <a:pt x="4459" y="621"/>
                  </a:lnTo>
                  <a:lnTo>
                    <a:pt x="4262" y="762"/>
                  </a:lnTo>
                  <a:lnTo>
                    <a:pt x="4121" y="932"/>
                  </a:lnTo>
                  <a:lnTo>
                    <a:pt x="3980" y="1129"/>
                  </a:lnTo>
                  <a:lnTo>
                    <a:pt x="3980" y="1129"/>
                  </a:lnTo>
                  <a:lnTo>
                    <a:pt x="3895" y="1298"/>
                  </a:lnTo>
                  <a:lnTo>
                    <a:pt x="3839" y="1468"/>
                  </a:lnTo>
                  <a:lnTo>
                    <a:pt x="3754" y="1637"/>
                  </a:lnTo>
                  <a:lnTo>
                    <a:pt x="3726" y="1694"/>
                  </a:lnTo>
                  <a:lnTo>
                    <a:pt x="3669" y="1750"/>
                  </a:lnTo>
                  <a:lnTo>
                    <a:pt x="3669" y="1750"/>
                  </a:lnTo>
                  <a:lnTo>
                    <a:pt x="3556" y="1806"/>
                  </a:lnTo>
                  <a:lnTo>
                    <a:pt x="3500" y="1835"/>
                  </a:lnTo>
                  <a:lnTo>
                    <a:pt x="3444" y="1835"/>
                  </a:lnTo>
                  <a:lnTo>
                    <a:pt x="3415" y="1806"/>
                  </a:lnTo>
                  <a:lnTo>
                    <a:pt x="3331" y="1722"/>
                  </a:lnTo>
                  <a:lnTo>
                    <a:pt x="3218" y="1637"/>
                  </a:lnTo>
                  <a:lnTo>
                    <a:pt x="3218" y="1637"/>
                  </a:lnTo>
                  <a:lnTo>
                    <a:pt x="3133" y="1581"/>
                  </a:lnTo>
                  <a:lnTo>
                    <a:pt x="3049" y="1552"/>
                  </a:lnTo>
                  <a:lnTo>
                    <a:pt x="2851" y="1552"/>
                  </a:lnTo>
                  <a:lnTo>
                    <a:pt x="2653" y="1552"/>
                  </a:lnTo>
                  <a:lnTo>
                    <a:pt x="2456" y="1524"/>
                  </a:lnTo>
                  <a:lnTo>
                    <a:pt x="2456" y="1524"/>
                  </a:lnTo>
                  <a:lnTo>
                    <a:pt x="1948" y="1440"/>
                  </a:lnTo>
                  <a:lnTo>
                    <a:pt x="1722" y="1411"/>
                  </a:lnTo>
                  <a:lnTo>
                    <a:pt x="1440" y="1440"/>
                  </a:lnTo>
                  <a:lnTo>
                    <a:pt x="1440" y="1440"/>
                  </a:lnTo>
                  <a:lnTo>
                    <a:pt x="1214" y="1496"/>
                  </a:lnTo>
                  <a:lnTo>
                    <a:pt x="1101" y="1524"/>
                  </a:lnTo>
                  <a:lnTo>
                    <a:pt x="988" y="1524"/>
                  </a:lnTo>
                  <a:lnTo>
                    <a:pt x="988" y="1524"/>
                  </a:lnTo>
                  <a:lnTo>
                    <a:pt x="904" y="1496"/>
                  </a:lnTo>
                  <a:lnTo>
                    <a:pt x="819" y="1440"/>
                  </a:lnTo>
                  <a:lnTo>
                    <a:pt x="706" y="1411"/>
                  </a:lnTo>
                  <a:lnTo>
                    <a:pt x="650" y="1383"/>
                  </a:lnTo>
                  <a:lnTo>
                    <a:pt x="650" y="1383"/>
                  </a:lnTo>
                  <a:lnTo>
                    <a:pt x="509" y="1440"/>
                  </a:lnTo>
                  <a:lnTo>
                    <a:pt x="424" y="1496"/>
                  </a:lnTo>
                  <a:lnTo>
                    <a:pt x="396" y="1581"/>
                  </a:lnTo>
                  <a:lnTo>
                    <a:pt x="396" y="1665"/>
                  </a:lnTo>
                  <a:lnTo>
                    <a:pt x="424" y="1863"/>
                  </a:lnTo>
                  <a:lnTo>
                    <a:pt x="424" y="1976"/>
                  </a:lnTo>
                  <a:lnTo>
                    <a:pt x="424" y="2060"/>
                  </a:lnTo>
                  <a:lnTo>
                    <a:pt x="424" y="2060"/>
                  </a:lnTo>
                  <a:lnTo>
                    <a:pt x="396" y="2145"/>
                  </a:lnTo>
                  <a:lnTo>
                    <a:pt x="339" y="2201"/>
                  </a:lnTo>
                  <a:lnTo>
                    <a:pt x="227" y="2314"/>
                  </a:lnTo>
                  <a:lnTo>
                    <a:pt x="227" y="2314"/>
                  </a:lnTo>
                  <a:lnTo>
                    <a:pt x="170" y="2455"/>
                  </a:lnTo>
                  <a:lnTo>
                    <a:pt x="142" y="2568"/>
                  </a:lnTo>
                  <a:lnTo>
                    <a:pt x="142" y="2568"/>
                  </a:lnTo>
                  <a:lnTo>
                    <a:pt x="114" y="2681"/>
                  </a:lnTo>
                  <a:lnTo>
                    <a:pt x="114" y="2794"/>
                  </a:lnTo>
                  <a:lnTo>
                    <a:pt x="142" y="2992"/>
                  </a:lnTo>
                  <a:lnTo>
                    <a:pt x="170" y="3189"/>
                  </a:lnTo>
                  <a:lnTo>
                    <a:pt x="170" y="3387"/>
                  </a:lnTo>
                  <a:lnTo>
                    <a:pt x="170" y="3387"/>
                  </a:lnTo>
                  <a:lnTo>
                    <a:pt x="57" y="3387"/>
                  </a:lnTo>
                  <a:lnTo>
                    <a:pt x="29" y="3387"/>
                  </a:lnTo>
                  <a:lnTo>
                    <a:pt x="1" y="3415"/>
                  </a:lnTo>
                  <a:lnTo>
                    <a:pt x="1" y="3415"/>
                  </a:lnTo>
                  <a:lnTo>
                    <a:pt x="142" y="3556"/>
                  </a:lnTo>
                  <a:lnTo>
                    <a:pt x="283" y="3725"/>
                  </a:lnTo>
                  <a:lnTo>
                    <a:pt x="283" y="3725"/>
                  </a:lnTo>
                  <a:lnTo>
                    <a:pt x="339" y="3895"/>
                  </a:lnTo>
                  <a:lnTo>
                    <a:pt x="368" y="4092"/>
                  </a:lnTo>
                  <a:lnTo>
                    <a:pt x="396" y="4318"/>
                  </a:lnTo>
                  <a:lnTo>
                    <a:pt x="424" y="4487"/>
                  </a:lnTo>
                  <a:lnTo>
                    <a:pt x="424" y="4487"/>
                  </a:lnTo>
                  <a:lnTo>
                    <a:pt x="509" y="4798"/>
                  </a:lnTo>
                  <a:lnTo>
                    <a:pt x="565" y="5080"/>
                  </a:lnTo>
                  <a:lnTo>
                    <a:pt x="565" y="5080"/>
                  </a:lnTo>
                  <a:lnTo>
                    <a:pt x="622" y="5221"/>
                  </a:lnTo>
                  <a:lnTo>
                    <a:pt x="706" y="5390"/>
                  </a:lnTo>
                  <a:lnTo>
                    <a:pt x="763" y="5560"/>
                  </a:lnTo>
                  <a:lnTo>
                    <a:pt x="763" y="5616"/>
                  </a:lnTo>
                  <a:lnTo>
                    <a:pt x="763" y="5701"/>
                  </a:lnTo>
                  <a:lnTo>
                    <a:pt x="763" y="5701"/>
                  </a:lnTo>
                  <a:lnTo>
                    <a:pt x="1045" y="5701"/>
                  </a:lnTo>
                  <a:lnTo>
                    <a:pt x="1440" y="5672"/>
                  </a:lnTo>
                  <a:lnTo>
                    <a:pt x="1976" y="5616"/>
                  </a:lnTo>
                  <a:lnTo>
                    <a:pt x="1976" y="5616"/>
                  </a:lnTo>
                  <a:lnTo>
                    <a:pt x="2287" y="5306"/>
                  </a:lnTo>
                  <a:lnTo>
                    <a:pt x="2456" y="5165"/>
                  </a:lnTo>
                  <a:lnTo>
                    <a:pt x="2653" y="5080"/>
                  </a:lnTo>
                  <a:lnTo>
                    <a:pt x="2653" y="5080"/>
                  </a:lnTo>
                  <a:lnTo>
                    <a:pt x="2795" y="5023"/>
                  </a:lnTo>
                  <a:lnTo>
                    <a:pt x="2907" y="5023"/>
                  </a:lnTo>
                  <a:lnTo>
                    <a:pt x="3161" y="4995"/>
                  </a:lnTo>
                  <a:lnTo>
                    <a:pt x="3444" y="4967"/>
                  </a:lnTo>
                  <a:lnTo>
                    <a:pt x="3556" y="4939"/>
                  </a:lnTo>
                  <a:lnTo>
                    <a:pt x="3698" y="4882"/>
                  </a:lnTo>
                  <a:lnTo>
                    <a:pt x="3698" y="4882"/>
                  </a:lnTo>
                  <a:lnTo>
                    <a:pt x="3895" y="4741"/>
                  </a:lnTo>
                  <a:lnTo>
                    <a:pt x="4008" y="4657"/>
                  </a:lnTo>
                  <a:lnTo>
                    <a:pt x="4121" y="4600"/>
                  </a:lnTo>
                  <a:lnTo>
                    <a:pt x="4121" y="4600"/>
                  </a:lnTo>
                  <a:lnTo>
                    <a:pt x="4206" y="4544"/>
                  </a:lnTo>
                  <a:lnTo>
                    <a:pt x="4290" y="4544"/>
                  </a:lnTo>
                  <a:lnTo>
                    <a:pt x="4459" y="4515"/>
                  </a:lnTo>
                  <a:lnTo>
                    <a:pt x="4459" y="4515"/>
                  </a:lnTo>
                  <a:lnTo>
                    <a:pt x="4713" y="4459"/>
                  </a:lnTo>
                  <a:lnTo>
                    <a:pt x="4883" y="4346"/>
                  </a:lnTo>
                  <a:lnTo>
                    <a:pt x="5221" y="4036"/>
                  </a:lnTo>
                  <a:lnTo>
                    <a:pt x="5221" y="4036"/>
                  </a:lnTo>
                  <a:lnTo>
                    <a:pt x="5447" y="3895"/>
                  </a:lnTo>
                  <a:lnTo>
                    <a:pt x="5673" y="3782"/>
                  </a:lnTo>
                  <a:lnTo>
                    <a:pt x="5899" y="3669"/>
                  </a:lnTo>
                  <a:lnTo>
                    <a:pt x="6153" y="3584"/>
                  </a:lnTo>
                  <a:lnTo>
                    <a:pt x="6661" y="3443"/>
                  </a:lnTo>
                  <a:lnTo>
                    <a:pt x="6915" y="3358"/>
                  </a:lnTo>
                  <a:lnTo>
                    <a:pt x="7140" y="3246"/>
                  </a:lnTo>
                  <a:lnTo>
                    <a:pt x="7140" y="3246"/>
                  </a:lnTo>
                  <a:lnTo>
                    <a:pt x="7338" y="3189"/>
                  </a:lnTo>
                  <a:lnTo>
                    <a:pt x="7423" y="3133"/>
                  </a:lnTo>
                  <a:lnTo>
                    <a:pt x="7479" y="3076"/>
                  </a:lnTo>
                  <a:lnTo>
                    <a:pt x="7479" y="3076"/>
                  </a:lnTo>
                  <a:lnTo>
                    <a:pt x="7535" y="2992"/>
                  </a:lnTo>
                  <a:lnTo>
                    <a:pt x="7507" y="2879"/>
                  </a:lnTo>
                  <a:lnTo>
                    <a:pt x="7507" y="2766"/>
                  </a:lnTo>
                  <a:lnTo>
                    <a:pt x="7507" y="2653"/>
                  </a:lnTo>
                  <a:lnTo>
                    <a:pt x="7507" y="2653"/>
                  </a:lnTo>
                  <a:lnTo>
                    <a:pt x="7564" y="2540"/>
                  </a:lnTo>
                  <a:lnTo>
                    <a:pt x="7620" y="2455"/>
                  </a:lnTo>
                  <a:lnTo>
                    <a:pt x="7705" y="2371"/>
                  </a:lnTo>
                  <a:lnTo>
                    <a:pt x="7789" y="2314"/>
                  </a:lnTo>
                  <a:lnTo>
                    <a:pt x="8015" y="2230"/>
                  </a:lnTo>
                  <a:lnTo>
                    <a:pt x="8128" y="2173"/>
                  </a:lnTo>
                  <a:lnTo>
                    <a:pt x="8241" y="2117"/>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16"/>
            <p:cNvSpPr/>
            <p:nvPr/>
          </p:nvSpPr>
          <p:spPr>
            <a:xfrm>
              <a:off x="4449150" y="2429250"/>
              <a:ext cx="206025" cy="142525"/>
            </a:xfrm>
            <a:custGeom>
              <a:avLst/>
              <a:gdLst/>
              <a:ahLst/>
              <a:cxnLst/>
              <a:rect l="l" t="t" r="r" b="b"/>
              <a:pathLst>
                <a:path w="8241" h="5701" fill="none" extrusionOk="0">
                  <a:moveTo>
                    <a:pt x="8241" y="2117"/>
                  </a:moveTo>
                  <a:lnTo>
                    <a:pt x="8241" y="2117"/>
                  </a:lnTo>
                  <a:lnTo>
                    <a:pt x="8156" y="2089"/>
                  </a:lnTo>
                  <a:lnTo>
                    <a:pt x="8072" y="2004"/>
                  </a:lnTo>
                  <a:lnTo>
                    <a:pt x="8015" y="1863"/>
                  </a:lnTo>
                  <a:lnTo>
                    <a:pt x="7959" y="1694"/>
                  </a:lnTo>
                  <a:lnTo>
                    <a:pt x="7789" y="1157"/>
                  </a:lnTo>
                  <a:lnTo>
                    <a:pt x="7789" y="1157"/>
                  </a:lnTo>
                  <a:lnTo>
                    <a:pt x="7564" y="649"/>
                  </a:lnTo>
                  <a:lnTo>
                    <a:pt x="7423" y="367"/>
                  </a:lnTo>
                  <a:lnTo>
                    <a:pt x="7281" y="141"/>
                  </a:lnTo>
                  <a:lnTo>
                    <a:pt x="7281" y="141"/>
                  </a:lnTo>
                  <a:lnTo>
                    <a:pt x="7169" y="29"/>
                  </a:lnTo>
                  <a:lnTo>
                    <a:pt x="7084" y="0"/>
                  </a:lnTo>
                  <a:lnTo>
                    <a:pt x="6971" y="0"/>
                  </a:lnTo>
                  <a:lnTo>
                    <a:pt x="6773" y="57"/>
                  </a:lnTo>
                  <a:lnTo>
                    <a:pt x="6773" y="57"/>
                  </a:lnTo>
                  <a:lnTo>
                    <a:pt x="5560" y="283"/>
                  </a:lnTo>
                  <a:lnTo>
                    <a:pt x="5560" y="283"/>
                  </a:lnTo>
                  <a:lnTo>
                    <a:pt x="5080" y="367"/>
                  </a:lnTo>
                  <a:lnTo>
                    <a:pt x="4855" y="452"/>
                  </a:lnTo>
                  <a:lnTo>
                    <a:pt x="4657" y="508"/>
                  </a:lnTo>
                  <a:lnTo>
                    <a:pt x="4459" y="621"/>
                  </a:lnTo>
                  <a:lnTo>
                    <a:pt x="4262" y="762"/>
                  </a:lnTo>
                  <a:lnTo>
                    <a:pt x="4121" y="932"/>
                  </a:lnTo>
                  <a:lnTo>
                    <a:pt x="3980" y="1129"/>
                  </a:lnTo>
                  <a:lnTo>
                    <a:pt x="3980" y="1129"/>
                  </a:lnTo>
                  <a:lnTo>
                    <a:pt x="3895" y="1298"/>
                  </a:lnTo>
                  <a:lnTo>
                    <a:pt x="3839" y="1468"/>
                  </a:lnTo>
                  <a:lnTo>
                    <a:pt x="3754" y="1637"/>
                  </a:lnTo>
                  <a:lnTo>
                    <a:pt x="3726" y="1694"/>
                  </a:lnTo>
                  <a:lnTo>
                    <a:pt x="3669" y="1750"/>
                  </a:lnTo>
                  <a:lnTo>
                    <a:pt x="3669" y="1750"/>
                  </a:lnTo>
                  <a:lnTo>
                    <a:pt x="3556" y="1806"/>
                  </a:lnTo>
                  <a:lnTo>
                    <a:pt x="3500" y="1835"/>
                  </a:lnTo>
                  <a:lnTo>
                    <a:pt x="3444" y="1835"/>
                  </a:lnTo>
                  <a:lnTo>
                    <a:pt x="3415" y="1806"/>
                  </a:lnTo>
                  <a:lnTo>
                    <a:pt x="3331" y="1722"/>
                  </a:lnTo>
                  <a:lnTo>
                    <a:pt x="3218" y="1637"/>
                  </a:lnTo>
                  <a:lnTo>
                    <a:pt x="3218" y="1637"/>
                  </a:lnTo>
                  <a:lnTo>
                    <a:pt x="3133" y="1581"/>
                  </a:lnTo>
                  <a:lnTo>
                    <a:pt x="3049" y="1552"/>
                  </a:lnTo>
                  <a:lnTo>
                    <a:pt x="2851" y="1552"/>
                  </a:lnTo>
                  <a:lnTo>
                    <a:pt x="2653" y="1552"/>
                  </a:lnTo>
                  <a:lnTo>
                    <a:pt x="2456" y="1524"/>
                  </a:lnTo>
                  <a:lnTo>
                    <a:pt x="2456" y="1524"/>
                  </a:lnTo>
                  <a:lnTo>
                    <a:pt x="1948" y="1440"/>
                  </a:lnTo>
                  <a:lnTo>
                    <a:pt x="1722" y="1411"/>
                  </a:lnTo>
                  <a:lnTo>
                    <a:pt x="1440" y="1440"/>
                  </a:lnTo>
                  <a:lnTo>
                    <a:pt x="1440" y="1440"/>
                  </a:lnTo>
                  <a:lnTo>
                    <a:pt x="1214" y="1496"/>
                  </a:lnTo>
                  <a:lnTo>
                    <a:pt x="1101" y="1524"/>
                  </a:lnTo>
                  <a:lnTo>
                    <a:pt x="988" y="1524"/>
                  </a:lnTo>
                  <a:lnTo>
                    <a:pt x="988" y="1524"/>
                  </a:lnTo>
                  <a:lnTo>
                    <a:pt x="904" y="1496"/>
                  </a:lnTo>
                  <a:lnTo>
                    <a:pt x="819" y="1440"/>
                  </a:lnTo>
                  <a:lnTo>
                    <a:pt x="706" y="1411"/>
                  </a:lnTo>
                  <a:lnTo>
                    <a:pt x="650" y="1383"/>
                  </a:lnTo>
                  <a:lnTo>
                    <a:pt x="650" y="1383"/>
                  </a:lnTo>
                  <a:lnTo>
                    <a:pt x="509" y="1440"/>
                  </a:lnTo>
                  <a:lnTo>
                    <a:pt x="424" y="1496"/>
                  </a:lnTo>
                  <a:lnTo>
                    <a:pt x="396" y="1581"/>
                  </a:lnTo>
                  <a:lnTo>
                    <a:pt x="396" y="1665"/>
                  </a:lnTo>
                  <a:lnTo>
                    <a:pt x="424" y="1863"/>
                  </a:lnTo>
                  <a:lnTo>
                    <a:pt x="424" y="1976"/>
                  </a:lnTo>
                  <a:lnTo>
                    <a:pt x="424" y="2060"/>
                  </a:lnTo>
                  <a:lnTo>
                    <a:pt x="424" y="2060"/>
                  </a:lnTo>
                  <a:lnTo>
                    <a:pt x="396" y="2145"/>
                  </a:lnTo>
                  <a:lnTo>
                    <a:pt x="339" y="2201"/>
                  </a:lnTo>
                  <a:lnTo>
                    <a:pt x="227" y="2314"/>
                  </a:lnTo>
                  <a:lnTo>
                    <a:pt x="227" y="2314"/>
                  </a:lnTo>
                  <a:lnTo>
                    <a:pt x="170" y="2455"/>
                  </a:lnTo>
                  <a:lnTo>
                    <a:pt x="142" y="2568"/>
                  </a:lnTo>
                  <a:lnTo>
                    <a:pt x="142" y="2568"/>
                  </a:lnTo>
                  <a:lnTo>
                    <a:pt x="114" y="2681"/>
                  </a:lnTo>
                  <a:lnTo>
                    <a:pt x="114" y="2794"/>
                  </a:lnTo>
                  <a:lnTo>
                    <a:pt x="142" y="2992"/>
                  </a:lnTo>
                  <a:lnTo>
                    <a:pt x="170" y="3189"/>
                  </a:lnTo>
                  <a:lnTo>
                    <a:pt x="170" y="3387"/>
                  </a:lnTo>
                  <a:lnTo>
                    <a:pt x="170" y="3387"/>
                  </a:lnTo>
                  <a:lnTo>
                    <a:pt x="57" y="3387"/>
                  </a:lnTo>
                  <a:lnTo>
                    <a:pt x="29" y="3387"/>
                  </a:lnTo>
                  <a:lnTo>
                    <a:pt x="1" y="3415"/>
                  </a:lnTo>
                  <a:lnTo>
                    <a:pt x="1" y="3415"/>
                  </a:lnTo>
                  <a:lnTo>
                    <a:pt x="142" y="3556"/>
                  </a:lnTo>
                  <a:lnTo>
                    <a:pt x="283" y="3725"/>
                  </a:lnTo>
                  <a:lnTo>
                    <a:pt x="283" y="3725"/>
                  </a:lnTo>
                  <a:lnTo>
                    <a:pt x="339" y="3895"/>
                  </a:lnTo>
                  <a:lnTo>
                    <a:pt x="368" y="4092"/>
                  </a:lnTo>
                  <a:lnTo>
                    <a:pt x="396" y="4318"/>
                  </a:lnTo>
                  <a:lnTo>
                    <a:pt x="424" y="4487"/>
                  </a:lnTo>
                  <a:lnTo>
                    <a:pt x="424" y="4487"/>
                  </a:lnTo>
                  <a:lnTo>
                    <a:pt x="509" y="4798"/>
                  </a:lnTo>
                  <a:lnTo>
                    <a:pt x="565" y="5080"/>
                  </a:lnTo>
                  <a:lnTo>
                    <a:pt x="565" y="5080"/>
                  </a:lnTo>
                  <a:lnTo>
                    <a:pt x="622" y="5221"/>
                  </a:lnTo>
                  <a:lnTo>
                    <a:pt x="706" y="5390"/>
                  </a:lnTo>
                  <a:lnTo>
                    <a:pt x="763" y="5560"/>
                  </a:lnTo>
                  <a:lnTo>
                    <a:pt x="763" y="5616"/>
                  </a:lnTo>
                  <a:lnTo>
                    <a:pt x="763" y="5701"/>
                  </a:lnTo>
                  <a:lnTo>
                    <a:pt x="763" y="5701"/>
                  </a:lnTo>
                  <a:lnTo>
                    <a:pt x="1045" y="5701"/>
                  </a:lnTo>
                  <a:lnTo>
                    <a:pt x="1440" y="5672"/>
                  </a:lnTo>
                  <a:lnTo>
                    <a:pt x="1976" y="5616"/>
                  </a:lnTo>
                  <a:lnTo>
                    <a:pt x="1976" y="5616"/>
                  </a:lnTo>
                  <a:lnTo>
                    <a:pt x="2287" y="5306"/>
                  </a:lnTo>
                  <a:lnTo>
                    <a:pt x="2456" y="5165"/>
                  </a:lnTo>
                  <a:lnTo>
                    <a:pt x="2653" y="5080"/>
                  </a:lnTo>
                  <a:lnTo>
                    <a:pt x="2653" y="5080"/>
                  </a:lnTo>
                  <a:lnTo>
                    <a:pt x="2795" y="5023"/>
                  </a:lnTo>
                  <a:lnTo>
                    <a:pt x="2907" y="5023"/>
                  </a:lnTo>
                  <a:lnTo>
                    <a:pt x="3161" y="4995"/>
                  </a:lnTo>
                  <a:lnTo>
                    <a:pt x="3444" y="4967"/>
                  </a:lnTo>
                  <a:lnTo>
                    <a:pt x="3556" y="4939"/>
                  </a:lnTo>
                  <a:lnTo>
                    <a:pt x="3698" y="4882"/>
                  </a:lnTo>
                  <a:lnTo>
                    <a:pt x="3698" y="4882"/>
                  </a:lnTo>
                  <a:lnTo>
                    <a:pt x="3895" y="4741"/>
                  </a:lnTo>
                  <a:lnTo>
                    <a:pt x="4008" y="4657"/>
                  </a:lnTo>
                  <a:lnTo>
                    <a:pt x="4121" y="4600"/>
                  </a:lnTo>
                  <a:lnTo>
                    <a:pt x="4121" y="4600"/>
                  </a:lnTo>
                  <a:lnTo>
                    <a:pt x="4206" y="4544"/>
                  </a:lnTo>
                  <a:lnTo>
                    <a:pt x="4290" y="4544"/>
                  </a:lnTo>
                  <a:lnTo>
                    <a:pt x="4459" y="4515"/>
                  </a:lnTo>
                  <a:lnTo>
                    <a:pt x="4459" y="4515"/>
                  </a:lnTo>
                  <a:lnTo>
                    <a:pt x="4713" y="4459"/>
                  </a:lnTo>
                  <a:lnTo>
                    <a:pt x="4883" y="4346"/>
                  </a:lnTo>
                  <a:lnTo>
                    <a:pt x="5221" y="4036"/>
                  </a:lnTo>
                  <a:lnTo>
                    <a:pt x="5221" y="4036"/>
                  </a:lnTo>
                  <a:lnTo>
                    <a:pt x="5447" y="3895"/>
                  </a:lnTo>
                  <a:lnTo>
                    <a:pt x="5673" y="3782"/>
                  </a:lnTo>
                  <a:lnTo>
                    <a:pt x="5899" y="3669"/>
                  </a:lnTo>
                  <a:lnTo>
                    <a:pt x="6153" y="3584"/>
                  </a:lnTo>
                  <a:lnTo>
                    <a:pt x="6661" y="3443"/>
                  </a:lnTo>
                  <a:lnTo>
                    <a:pt x="6915" y="3358"/>
                  </a:lnTo>
                  <a:lnTo>
                    <a:pt x="7140" y="3246"/>
                  </a:lnTo>
                  <a:lnTo>
                    <a:pt x="7140" y="3246"/>
                  </a:lnTo>
                  <a:lnTo>
                    <a:pt x="7338" y="3189"/>
                  </a:lnTo>
                  <a:lnTo>
                    <a:pt x="7423" y="3133"/>
                  </a:lnTo>
                  <a:lnTo>
                    <a:pt x="7479" y="3076"/>
                  </a:lnTo>
                  <a:lnTo>
                    <a:pt x="7479" y="3076"/>
                  </a:lnTo>
                  <a:lnTo>
                    <a:pt x="7535" y="2992"/>
                  </a:lnTo>
                  <a:lnTo>
                    <a:pt x="7507" y="2879"/>
                  </a:lnTo>
                  <a:lnTo>
                    <a:pt x="7507" y="2766"/>
                  </a:lnTo>
                  <a:lnTo>
                    <a:pt x="7507" y="2653"/>
                  </a:lnTo>
                  <a:lnTo>
                    <a:pt x="7507" y="2653"/>
                  </a:lnTo>
                  <a:lnTo>
                    <a:pt x="7564" y="2540"/>
                  </a:lnTo>
                  <a:lnTo>
                    <a:pt x="7620" y="2455"/>
                  </a:lnTo>
                  <a:lnTo>
                    <a:pt x="7705" y="2371"/>
                  </a:lnTo>
                  <a:lnTo>
                    <a:pt x="7789" y="2314"/>
                  </a:lnTo>
                  <a:lnTo>
                    <a:pt x="8015" y="2230"/>
                  </a:lnTo>
                  <a:lnTo>
                    <a:pt x="8128" y="2173"/>
                  </a:lnTo>
                  <a:lnTo>
                    <a:pt x="8241" y="2117"/>
                  </a:lnTo>
                </a:path>
              </a:pathLst>
            </a:custGeom>
            <a:solidFill>
              <a:srgbClr val="666666"/>
            </a:solidFill>
            <a:ln w="14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16"/>
            <p:cNvSpPr/>
            <p:nvPr/>
          </p:nvSpPr>
          <p:spPr>
            <a:xfrm>
              <a:off x="4453400" y="3126275"/>
              <a:ext cx="150275" cy="304075"/>
            </a:xfrm>
            <a:custGeom>
              <a:avLst/>
              <a:gdLst/>
              <a:ahLst/>
              <a:cxnLst/>
              <a:rect l="l" t="t" r="r" b="b"/>
              <a:pathLst>
                <a:path w="6011" h="12163" extrusionOk="0">
                  <a:moveTo>
                    <a:pt x="28" y="9030"/>
                  </a:moveTo>
                  <a:lnTo>
                    <a:pt x="28" y="9030"/>
                  </a:lnTo>
                  <a:lnTo>
                    <a:pt x="57" y="9228"/>
                  </a:lnTo>
                  <a:lnTo>
                    <a:pt x="57" y="9425"/>
                  </a:lnTo>
                  <a:lnTo>
                    <a:pt x="85" y="9623"/>
                  </a:lnTo>
                  <a:lnTo>
                    <a:pt x="141" y="9820"/>
                  </a:lnTo>
                  <a:lnTo>
                    <a:pt x="141" y="9820"/>
                  </a:lnTo>
                  <a:lnTo>
                    <a:pt x="254" y="10159"/>
                  </a:lnTo>
                  <a:lnTo>
                    <a:pt x="282" y="10300"/>
                  </a:lnTo>
                  <a:lnTo>
                    <a:pt x="282" y="10469"/>
                  </a:lnTo>
                  <a:lnTo>
                    <a:pt x="282" y="10469"/>
                  </a:lnTo>
                  <a:lnTo>
                    <a:pt x="282" y="10865"/>
                  </a:lnTo>
                  <a:lnTo>
                    <a:pt x="311" y="11062"/>
                  </a:lnTo>
                  <a:lnTo>
                    <a:pt x="339" y="11231"/>
                  </a:lnTo>
                  <a:lnTo>
                    <a:pt x="395" y="11401"/>
                  </a:lnTo>
                  <a:lnTo>
                    <a:pt x="480" y="11570"/>
                  </a:lnTo>
                  <a:lnTo>
                    <a:pt x="621" y="11711"/>
                  </a:lnTo>
                  <a:lnTo>
                    <a:pt x="762" y="11880"/>
                  </a:lnTo>
                  <a:lnTo>
                    <a:pt x="762" y="11880"/>
                  </a:lnTo>
                  <a:lnTo>
                    <a:pt x="875" y="11937"/>
                  </a:lnTo>
                  <a:lnTo>
                    <a:pt x="1214" y="12078"/>
                  </a:lnTo>
                  <a:lnTo>
                    <a:pt x="1214" y="12078"/>
                  </a:lnTo>
                  <a:lnTo>
                    <a:pt x="1355" y="12134"/>
                  </a:lnTo>
                  <a:lnTo>
                    <a:pt x="1496" y="12163"/>
                  </a:lnTo>
                  <a:lnTo>
                    <a:pt x="1580" y="12134"/>
                  </a:lnTo>
                  <a:lnTo>
                    <a:pt x="1665" y="12134"/>
                  </a:lnTo>
                  <a:lnTo>
                    <a:pt x="1863" y="12022"/>
                  </a:lnTo>
                  <a:lnTo>
                    <a:pt x="2117" y="11880"/>
                  </a:lnTo>
                  <a:lnTo>
                    <a:pt x="2117" y="11880"/>
                  </a:lnTo>
                  <a:lnTo>
                    <a:pt x="2314" y="11852"/>
                  </a:lnTo>
                  <a:lnTo>
                    <a:pt x="2512" y="11824"/>
                  </a:lnTo>
                  <a:lnTo>
                    <a:pt x="2681" y="11768"/>
                  </a:lnTo>
                  <a:lnTo>
                    <a:pt x="2766" y="11711"/>
                  </a:lnTo>
                  <a:lnTo>
                    <a:pt x="2850" y="11655"/>
                  </a:lnTo>
                  <a:lnTo>
                    <a:pt x="2850" y="11655"/>
                  </a:lnTo>
                  <a:lnTo>
                    <a:pt x="2935" y="11570"/>
                  </a:lnTo>
                  <a:lnTo>
                    <a:pt x="2991" y="11457"/>
                  </a:lnTo>
                  <a:lnTo>
                    <a:pt x="3104" y="11203"/>
                  </a:lnTo>
                  <a:lnTo>
                    <a:pt x="3274" y="10695"/>
                  </a:lnTo>
                  <a:lnTo>
                    <a:pt x="3274" y="10695"/>
                  </a:lnTo>
                  <a:lnTo>
                    <a:pt x="3471" y="10131"/>
                  </a:lnTo>
                  <a:lnTo>
                    <a:pt x="3669" y="9538"/>
                  </a:lnTo>
                  <a:lnTo>
                    <a:pt x="4036" y="8381"/>
                  </a:lnTo>
                  <a:lnTo>
                    <a:pt x="4402" y="7224"/>
                  </a:lnTo>
                  <a:lnTo>
                    <a:pt x="4600" y="6660"/>
                  </a:lnTo>
                  <a:lnTo>
                    <a:pt x="4826" y="6095"/>
                  </a:lnTo>
                  <a:lnTo>
                    <a:pt x="4826" y="6095"/>
                  </a:lnTo>
                  <a:lnTo>
                    <a:pt x="5023" y="5531"/>
                  </a:lnTo>
                  <a:lnTo>
                    <a:pt x="5080" y="5249"/>
                  </a:lnTo>
                  <a:lnTo>
                    <a:pt x="5108" y="4967"/>
                  </a:lnTo>
                  <a:lnTo>
                    <a:pt x="5108" y="4967"/>
                  </a:lnTo>
                  <a:lnTo>
                    <a:pt x="5136" y="4741"/>
                  </a:lnTo>
                  <a:lnTo>
                    <a:pt x="5193" y="4600"/>
                  </a:lnTo>
                  <a:lnTo>
                    <a:pt x="5362" y="4289"/>
                  </a:lnTo>
                  <a:lnTo>
                    <a:pt x="5362" y="4289"/>
                  </a:lnTo>
                  <a:lnTo>
                    <a:pt x="5418" y="4205"/>
                  </a:lnTo>
                  <a:lnTo>
                    <a:pt x="5446" y="4120"/>
                  </a:lnTo>
                  <a:lnTo>
                    <a:pt x="5418" y="3951"/>
                  </a:lnTo>
                  <a:lnTo>
                    <a:pt x="5390" y="3810"/>
                  </a:lnTo>
                  <a:lnTo>
                    <a:pt x="5362" y="3640"/>
                  </a:lnTo>
                  <a:lnTo>
                    <a:pt x="5362" y="3640"/>
                  </a:lnTo>
                  <a:lnTo>
                    <a:pt x="5334" y="3358"/>
                  </a:lnTo>
                  <a:lnTo>
                    <a:pt x="5334" y="3217"/>
                  </a:lnTo>
                  <a:lnTo>
                    <a:pt x="5362" y="3132"/>
                  </a:lnTo>
                  <a:lnTo>
                    <a:pt x="5390" y="3104"/>
                  </a:lnTo>
                  <a:lnTo>
                    <a:pt x="5390" y="3104"/>
                  </a:lnTo>
                  <a:lnTo>
                    <a:pt x="5446" y="3076"/>
                  </a:lnTo>
                  <a:lnTo>
                    <a:pt x="5503" y="3104"/>
                  </a:lnTo>
                  <a:lnTo>
                    <a:pt x="5531" y="3161"/>
                  </a:lnTo>
                  <a:lnTo>
                    <a:pt x="5559" y="3245"/>
                  </a:lnTo>
                  <a:lnTo>
                    <a:pt x="5644" y="3415"/>
                  </a:lnTo>
                  <a:lnTo>
                    <a:pt x="5672" y="3499"/>
                  </a:lnTo>
                  <a:lnTo>
                    <a:pt x="5700" y="3527"/>
                  </a:lnTo>
                  <a:lnTo>
                    <a:pt x="5700" y="3527"/>
                  </a:lnTo>
                  <a:lnTo>
                    <a:pt x="5785" y="3527"/>
                  </a:lnTo>
                  <a:lnTo>
                    <a:pt x="5842" y="3499"/>
                  </a:lnTo>
                  <a:lnTo>
                    <a:pt x="5870" y="3415"/>
                  </a:lnTo>
                  <a:lnTo>
                    <a:pt x="5926" y="3358"/>
                  </a:lnTo>
                  <a:lnTo>
                    <a:pt x="5983" y="3161"/>
                  </a:lnTo>
                  <a:lnTo>
                    <a:pt x="6011" y="3020"/>
                  </a:lnTo>
                  <a:lnTo>
                    <a:pt x="6011" y="3020"/>
                  </a:lnTo>
                  <a:lnTo>
                    <a:pt x="5983" y="2766"/>
                  </a:lnTo>
                  <a:lnTo>
                    <a:pt x="5926" y="2512"/>
                  </a:lnTo>
                  <a:lnTo>
                    <a:pt x="5870" y="2229"/>
                  </a:lnTo>
                  <a:lnTo>
                    <a:pt x="5813" y="1975"/>
                  </a:lnTo>
                  <a:lnTo>
                    <a:pt x="5813" y="1975"/>
                  </a:lnTo>
                  <a:lnTo>
                    <a:pt x="5785" y="1665"/>
                  </a:lnTo>
                  <a:lnTo>
                    <a:pt x="5700" y="1214"/>
                  </a:lnTo>
                  <a:lnTo>
                    <a:pt x="5644" y="988"/>
                  </a:lnTo>
                  <a:lnTo>
                    <a:pt x="5588" y="818"/>
                  </a:lnTo>
                  <a:lnTo>
                    <a:pt x="5531" y="706"/>
                  </a:lnTo>
                  <a:lnTo>
                    <a:pt x="5475" y="706"/>
                  </a:lnTo>
                  <a:lnTo>
                    <a:pt x="5446" y="706"/>
                  </a:lnTo>
                  <a:lnTo>
                    <a:pt x="5446" y="706"/>
                  </a:lnTo>
                  <a:lnTo>
                    <a:pt x="5446" y="649"/>
                  </a:lnTo>
                  <a:lnTo>
                    <a:pt x="5446" y="564"/>
                  </a:lnTo>
                  <a:lnTo>
                    <a:pt x="5334" y="367"/>
                  </a:lnTo>
                  <a:lnTo>
                    <a:pt x="5193" y="141"/>
                  </a:lnTo>
                  <a:lnTo>
                    <a:pt x="5193" y="141"/>
                  </a:lnTo>
                  <a:lnTo>
                    <a:pt x="5221" y="113"/>
                  </a:lnTo>
                  <a:lnTo>
                    <a:pt x="5221" y="57"/>
                  </a:lnTo>
                  <a:lnTo>
                    <a:pt x="5193" y="0"/>
                  </a:lnTo>
                  <a:lnTo>
                    <a:pt x="5136" y="0"/>
                  </a:lnTo>
                  <a:lnTo>
                    <a:pt x="5108" y="0"/>
                  </a:lnTo>
                  <a:lnTo>
                    <a:pt x="5108" y="0"/>
                  </a:lnTo>
                  <a:lnTo>
                    <a:pt x="5080" y="57"/>
                  </a:lnTo>
                  <a:lnTo>
                    <a:pt x="5051" y="113"/>
                  </a:lnTo>
                  <a:lnTo>
                    <a:pt x="4995" y="254"/>
                  </a:lnTo>
                  <a:lnTo>
                    <a:pt x="4967" y="310"/>
                  </a:lnTo>
                  <a:lnTo>
                    <a:pt x="4939" y="367"/>
                  </a:lnTo>
                  <a:lnTo>
                    <a:pt x="4854" y="423"/>
                  </a:lnTo>
                  <a:lnTo>
                    <a:pt x="4769" y="423"/>
                  </a:lnTo>
                  <a:lnTo>
                    <a:pt x="4769" y="423"/>
                  </a:lnTo>
                  <a:lnTo>
                    <a:pt x="4854" y="480"/>
                  </a:lnTo>
                  <a:lnTo>
                    <a:pt x="4882" y="536"/>
                  </a:lnTo>
                  <a:lnTo>
                    <a:pt x="4910" y="593"/>
                  </a:lnTo>
                  <a:lnTo>
                    <a:pt x="4910" y="677"/>
                  </a:lnTo>
                  <a:lnTo>
                    <a:pt x="4854" y="847"/>
                  </a:lnTo>
                  <a:lnTo>
                    <a:pt x="4769" y="1044"/>
                  </a:lnTo>
                  <a:lnTo>
                    <a:pt x="4515" y="1383"/>
                  </a:lnTo>
                  <a:lnTo>
                    <a:pt x="4402" y="1524"/>
                  </a:lnTo>
                  <a:lnTo>
                    <a:pt x="4346" y="1609"/>
                  </a:lnTo>
                  <a:lnTo>
                    <a:pt x="4346" y="1609"/>
                  </a:lnTo>
                  <a:lnTo>
                    <a:pt x="4318" y="1609"/>
                  </a:lnTo>
                  <a:lnTo>
                    <a:pt x="4261" y="1552"/>
                  </a:lnTo>
                  <a:lnTo>
                    <a:pt x="4205" y="1467"/>
                  </a:lnTo>
                  <a:lnTo>
                    <a:pt x="4148" y="1383"/>
                  </a:lnTo>
                  <a:lnTo>
                    <a:pt x="4120" y="1383"/>
                  </a:lnTo>
                  <a:lnTo>
                    <a:pt x="4064" y="1383"/>
                  </a:lnTo>
                  <a:lnTo>
                    <a:pt x="4064" y="1383"/>
                  </a:lnTo>
                  <a:lnTo>
                    <a:pt x="4036" y="1411"/>
                  </a:lnTo>
                  <a:lnTo>
                    <a:pt x="4036" y="1496"/>
                  </a:lnTo>
                  <a:lnTo>
                    <a:pt x="4064" y="1693"/>
                  </a:lnTo>
                  <a:lnTo>
                    <a:pt x="4092" y="1919"/>
                  </a:lnTo>
                  <a:lnTo>
                    <a:pt x="4092" y="1975"/>
                  </a:lnTo>
                  <a:lnTo>
                    <a:pt x="4064" y="2004"/>
                  </a:lnTo>
                  <a:lnTo>
                    <a:pt x="4064" y="2004"/>
                  </a:lnTo>
                  <a:lnTo>
                    <a:pt x="3951" y="2004"/>
                  </a:lnTo>
                  <a:lnTo>
                    <a:pt x="3894" y="2032"/>
                  </a:lnTo>
                  <a:lnTo>
                    <a:pt x="3894" y="2117"/>
                  </a:lnTo>
                  <a:lnTo>
                    <a:pt x="3923" y="2173"/>
                  </a:lnTo>
                  <a:lnTo>
                    <a:pt x="4036" y="2342"/>
                  </a:lnTo>
                  <a:lnTo>
                    <a:pt x="4064" y="2427"/>
                  </a:lnTo>
                  <a:lnTo>
                    <a:pt x="4064" y="2483"/>
                  </a:lnTo>
                  <a:lnTo>
                    <a:pt x="4064" y="2483"/>
                  </a:lnTo>
                  <a:lnTo>
                    <a:pt x="4064" y="2370"/>
                  </a:lnTo>
                  <a:lnTo>
                    <a:pt x="4036" y="2370"/>
                  </a:lnTo>
                  <a:lnTo>
                    <a:pt x="4007" y="2370"/>
                  </a:lnTo>
                  <a:lnTo>
                    <a:pt x="3951" y="2399"/>
                  </a:lnTo>
                  <a:lnTo>
                    <a:pt x="3838" y="2455"/>
                  </a:lnTo>
                  <a:lnTo>
                    <a:pt x="3669" y="2653"/>
                  </a:lnTo>
                  <a:lnTo>
                    <a:pt x="3612" y="2737"/>
                  </a:lnTo>
                  <a:lnTo>
                    <a:pt x="3612" y="2737"/>
                  </a:lnTo>
                  <a:lnTo>
                    <a:pt x="3669" y="2427"/>
                  </a:lnTo>
                  <a:lnTo>
                    <a:pt x="3669" y="2427"/>
                  </a:lnTo>
                  <a:lnTo>
                    <a:pt x="3612" y="2455"/>
                  </a:lnTo>
                  <a:lnTo>
                    <a:pt x="3584" y="2483"/>
                  </a:lnTo>
                  <a:lnTo>
                    <a:pt x="3471" y="2624"/>
                  </a:lnTo>
                  <a:lnTo>
                    <a:pt x="3358" y="2878"/>
                  </a:lnTo>
                  <a:lnTo>
                    <a:pt x="3358" y="2878"/>
                  </a:lnTo>
                  <a:lnTo>
                    <a:pt x="3358" y="2907"/>
                  </a:lnTo>
                  <a:lnTo>
                    <a:pt x="3386" y="2963"/>
                  </a:lnTo>
                  <a:lnTo>
                    <a:pt x="3415" y="2991"/>
                  </a:lnTo>
                  <a:lnTo>
                    <a:pt x="3415" y="3048"/>
                  </a:lnTo>
                  <a:lnTo>
                    <a:pt x="3415" y="3048"/>
                  </a:lnTo>
                  <a:lnTo>
                    <a:pt x="3386" y="3104"/>
                  </a:lnTo>
                  <a:lnTo>
                    <a:pt x="3330" y="3132"/>
                  </a:lnTo>
                  <a:lnTo>
                    <a:pt x="3217" y="3189"/>
                  </a:lnTo>
                  <a:lnTo>
                    <a:pt x="3217" y="3189"/>
                  </a:lnTo>
                  <a:lnTo>
                    <a:pt x="3245" y="3020"/>
                  </a:lnTo>
                  <a:lnTo>
                    <a:pt x="3245" y="2963"/>
                  </a:lnTo>
                  <a:lnTo>
                    <a:pt x="3217" y="2935"/>
                  </a:lnTo>
                  <a:lnTo>
                    <a:pt x="3161" y="2935"/>
                  </a:lnTo>
                  <a:lnTo>
                    <a:pt x="3104" y="2963"/>
                  </a:lnTo>
                  <a:lnTo>
                    <a:pt x="2963" y="3076"/>
                  </a:lnTo>
                  <a:lnTo>
                    <a:pt x="2963" y="3076"/>
                  </a:lnTo>
                  <a:lnTo>
                    <a:pt x="2794" y="3217"/>
                  </a:lnTo>
                  <a:lnTo>
                    <a:pt x="2766" y="3245"/>
                  </a:lnTo>
                  <a:lnTo>
                    <a:pt x="2737" y="3302"/>
                  </a:lnTo>
                  <a:lnTo>
                    <a:pt x="2766" y="3415"/>
                  </a:lnTo>
                  <a:lnTo>
                    <a:pt x="2822" y="3556"/>
                  </a:lnTo>
                  <a:lnTo>
                    <a:pt x="2822" y="3556"/>
                  </a:lnTo>
                  <a:lnTo>
                    <a:pt x="2737" y="3499"/>
                  </a:lnTo>
                  <a:lnTo>
                    <a:pt x="2625" y="3386"/>
                  </a:lnTo>
                  <a:lnTo>
                    <a:pt x="2568" y="3358"/>
                  </a:lnTo>
                  <a:lnTo>
                    <a:pt x="2512" y="3358"/>
                  </a:lnTo>
                  <a:lnTo>
                    <a:pt x="2483" y="3386"/>
                  </a:lnTo>
                  <a:lnTo>
                    <a:pt x="2483" y="3443"/>
                  </a:lnTo>
                  <a:lnTo>
                    <a:pt x="2483" y="3443"/>
                  </a:lnTo>
                  <a:lnTo>
                    <a:pt x="2427" y="3386"/>
                  </a:lnTo>
                  <a:lnTo>
                    <a:pt x="2371" y="3358"/>
                  </a:lnTo>
                  <a:lnTo>
                    <a:pt x="2314" y="3358"/>
                  </a:lnTo>
                  <a:lnTo>
                    <a:pt x="2258" y="3415"/>
                  </a:lnTo>
                  <a:lnTo>
                    <a:pt x="2173" y="3527"/>
                  </a:lnTo>
                  <a:lnTo>
                    <a:pt x="2117" y="3612"/>
                  </a:lnTo>
                  <a:lnTo>
                    <a:pt x="2117" y="3612"/>
                  </a:lnTo>
                  <a:lnTo>
                    <a:pt x="2117" y="3556"/>
                  </a:lnTo>
                  <a:lnTo>
                    <a:pt x="2088" y="3556"/>
                  </a:lnTo>
                  <a:lnTo>
                    <a:pt x="2032" y="3556"/>
                  </a:lnTo>
                  <a:lnTo>
                    <a:pt x="1975" y="3612"/>
                  </a:lnTo>
                  <a:lnTo>
                    <a:pt x="1919" y="3669"/>
                  </a:lnTo>
                  <a:lnTo>
                    <a:pt x="1919" y="3669"/>
                  </a:lnTo>
                  <a:lnTo>
                    <a:pt x="1891" y="3584"/>
                  </a:lnTo>
                  <a:lnTo>
                    <a:pt x="1834" y="3556"/>
                  </a:lnTo>
                  <a:lnTo>
                    <a:pt x="1806" y="3556"/>
                  </a:lnTo>
                  <a:lnTo>
                    <a:pt x="1778" y="3584"/>
                  </a:lnTo>
                  <a:lnTo>
                    <a:pt x="1693" y="3669"/>
                  </a:lnTo>
                  <a:lnTo>
                    <a:pt x="1580" y="3753"/>
                  </a:lnTo>
                  <a:lnTo>
                    <a:pt x="1580" y="3753"/>
                  </a:lnTo>
                  <a:lnTo>
                    <a:pt x="1496" y="3753"/>
                  </a:lnTo>
                  <a:lnTo>
                    <a:pt x="1411" y="3753"/>
                  </a:lnTo>
                  <a:lnTo>
                    <a:pt x="1298" y="3753"/>
                  </a:lnTo>
                  <a:lnTo>
                    <a:pt x="1242" y="3781"/>
                  </a:lnTo>
                  <a:lnTo>
                    <a:pt x="1242" y="3781"/>
                  </a:lnTo>
                  <a:lnTo>
                    <a:pt x="1214" y="3838"/>
                  </a:lnTo>
                  <a:lnTo>
                    <a:pt x="1185" y="3894"/>
                  </a:lnTo>
                  <a:lnTo>
                    <a:pt x="1157" y="4092"/>
                  </a:lnTo>
                  <a:lnTo>
                    <a:pt x="1129" y="4289"/>
                  </a:lnTo>
                  <a:lnTo>
                    <a:pt x="1072" y="4431"/>
                  </a:lnTo>
                  <a:lnTo>
                    <a:pt x="1072" y="4431"/>
                  </a:lnTo>
                  <a:lnTo>
                    <a:pt x="875" y="4741"/>
                  </a:lnTo>
                  <a:lnTo>
                    <a:pt x="818" y="4910"/>
                  </a:lnTo>
                  <a:lnTo>
                    <a:pt x="790" y="5108"/>
                  </a:lnTo>
                  <a:lnTo>
                    <a:pt x="790" y="5108"/>
                  </a:lnTo>
                  <a:lnTo>
                    <a:pt x="790" y="5334"/>
                  </a:lnTo>
                  <a:lnTo>
                    <a:pt x="847" y="5588"/>
                  </a:lnTo>
                  <a:lnTo>
                    <a:pt x="931" y="6039"/>
                  </a:lnTo>
                  <a:lnTo>
                    <a:pt x="931" y="6039"/>
                  </a:lnTo>
                  <a:lnTo>
                    <a:pt x="1016" y="6462"/>
                  </a:lnTo>
                  <a:lnTo>
                    <a:pt x="1044" y="6857"/>
                  </a:lnTo>
                  <a:lnTo>
                    <a:pt x="1044" y="6857"/>
                  </a:lnTo>
                  <a:lnTo>
                    <a:pt x="1044" y="7083"/>
                  </a:lnTo>
                  <a:lnTo>
                    <a:pt x="988" y="7252"/>
                  </a:lnTo>
                  <a:lnTo>
                    <a:pt x="903" y="7422"/>
                  </a:lnTo>
                  <a:lnTo>
                    <a:pt x="790" y="7619"/>
                  </a:lnTo>
                  <a:lnTo>
                    <a:pt x="790" y="7619"/>
                  </a:lnTo>
                  <a:lnTo>
                    <a:pt x="593" y="7986"/>
                  </a:lnTo>
                  <a:lnTo>
                    <a:pt x="480" y="8155"/>
                  </a:lnTo>
                  <a:lnTo>
                    <a:pt x="395" y="8325"/>
                  </a:lnTo>
                  <a:lnTo>
                    <a:pt x="395" y="8325"/>
                  </a:lnTo>
                  <a:lnTo>
                    <a:pt x="169" y="8663"/>
                  </a:lnTo>
                  <a:lnTo>
                    <a:pt x="85" y="8833"/>
                  </a:lnTo>
                  <a:lnTo>
                    <a:pt x="0" y="903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16"/>
            <p:cNvSpPr/>
            <p:nvPr/>
          </p:nvSpPr>
          <p:spPr>
            <a:xfrm>
              <a:off x="4453400" y="3126275"/>
              <a:ext cx="150275" cy="304075"/>
            </a:xfrm>
            <a:custGeom>
              <a:avLst/>
              <a:gdLst/>
              <a:ahLst/>
              <a:cxnLst/>
              <a:rect l="l" t="t" r="r" b="b"/>
              <a:pathLst>
                <a:path w="6011" h="12163" fill="none" extrusionOk="0">
                  <a:moveTo>
                    <a:pt x="28" y="9030"/>
                  </a:moveTo>
                  <a:lnTo>
                    <a:pt x="28" y="9030"/>
                  </a:lnTo>
                  <a:lnTo>
                    <a:pt x="57" y="9228"/>
                  </a:lnTo>
                  <a:lnTo>
                    <a:pt x="57" y="9425"/>
                  </a:lnTo>
                  <a:lnTo>
                    <a:pt x="85" y="9623"/>
                  </a:lnTo>
                  <a:lnTo>
                    <a:pt x="141" y="9820"/>
                  </a:lnTo>
                  <a:lnTo>
                    <a:pt x="141" y="9820"/>
                  </a:lnTo>
                  <a:lnTo>
                    <a:pt x="254" y="10159"/>
                  </a:lnTo>
                  <a:lnTo>
                    <a:pt x="282" y="10300"/>
                  </a:lnTo>
                  <a:lnTo>
                    <a:pt x="282" y="10469"/>
                  </a:lnTo>
                  <a:lnTo>
                    <a:pt x="282" y="10469"/>
                  </a:lnTo>
                  <a:lnTo>
                    <a:pt x="282" y="10865"/>
                  </a:lnTo>
                  <a:lnTo>
                    <a:pt x="311" y="11062"/>
                  </a:lnTo>
                  <a:lnTo>
                    <a:pt x="339" y="11231"/>
                  </a:lnTo>
                  <a:lnTo>
                    <a:pt x="395" y="11401"/>
                  </a:lnTo>
                  <a:lnTo>
                    <a:pt x="480" y="11570"/>
                  </a:lnTo>
                  <a:lnTo>
                    <a:pt x="621" y="11711"/>
                  </a:lnTo>
                  <a:lnTo>
                    <a:pt x="762" y="11880"/>
                  </a:lnTo>
                  <a:lnTo>
                    <a:pt x="762" y="11880"/>
                  </a:lnTo>
                  <a:lnTo>
                    <a:pt x="875" y="11937"/>
                  </a:lnTo>
                  <a:lnTo>
                    <a:pt x="1214" y="12078"/>
                  </a:lnTo>
                  <a:lnTo>
                    <a:pt x="1214" y="12078"/>
                  </a:lnTo>
                  <a:lnTo>
                    <a:pt x="1355" y="12134"/>
                  </a:lnTo>
                  <a:lnTo>
                    <a:pt x="1496" y="12163"/>
                  </a:lnTo>
                  <a:lnTo>
                    <a:pt x="1580" y="12134"/>
                  </a:lnTo>
                  <a:lnTo>
                    <a:pt x="1665" y="12134"/>
                  </a:lnTo>
                  <a:lnTo>
                    <a:pt x="1863" y="12022"/>
                  </a:lnTo>
                  <a:lnTo>
                    <a:pt x="2117" y="11880"/>
                  </a:lnTo>
                  <a:lnTo>
                    <a:pt x="2117" y="11880"/>
                  </a:lnTo>
                  <a:lnTo>
                    <a:pt x="2314" y="11852"/>
                  </a:lnTo>
                  <a:lnTo>
                    <a:pt x="2512" y="11824"/>
                  </a:lnTo>
                  <a:lnTo>
                    <a:pt x="2681" y="11768"/>
                  </a:lnTo>
                  <a:lnTo>
                    <a:pt x="2766" y="11711"/>
                  </a:lnTo>
                  <a:lnTo>
                    <a:pt x="2850" y="11655"/>
                  </a:lnTo>
                  <a:lnTo>
                    <a:pt x="2850" y="11655"/>
                  </a:lnTo>
                  <a:lnTo>
                    <a:pt x="2935" y="11570"/>
                  </a:lnTo>
                  <a:lnTo>
                    <a:pt x="2991" y="11457"/>
                  </a:lnTo>
                  <a:lnTo>
                    <a:pt x="3104" y="11203"/>
                  </a:lnTo>
                  <a:lnTo>
                    <a:pt x="3274" y="10695"/>
                  </a:lnTo>
                  <a:lnTo>
                    <a:pt x="3274" y="10695"/>
                  </a:lnTo>
                  <a:lnTo>
                    <a:pt x="3471" y="10131"/>
                  </a:lnTo>
                  <a:lnTo>
                    <a:pt x="3669" y="9538"/>
                  </a:lnTo>
                  <a:lnTo>
                    <a:pt x="4036" y="8381"/>
                  </a:lnTo>
                  <a:lnTo>
                    <a:pt x="4402" y="7224"/>
                  </a:lnTo>
                  <a:lnTo>
                    <a:pt x="4600" y="6660"/>
                  </a:lnTo>
                  <a:lnTo>
                    <a:pt x="4826" y="6095"/>
                  </a:lnTo>
                  <a:lnTo>
                    <a:pt x="4826" y="6095"/>
                  </a:lnTo>
                  <a:lnTo>
                    <a:pt x="5023" y="5531"/>
                  </a:lnTo>
                  <a:lnTo>
                    <a:pt x="5080" y="5249"/>
                  </a:lnTo>
                  <a:lnTo>
                    <a:pt x="5108" y="4967"/>
                  </a:lnTo>
                  <a:lnTo>
                    <a:pt x="5108" y="4967"/>
                  </a:lnTo>
                  <a:lnTo>
                    <a:pt x="5136" y="4741"/>
                  </a:lnTo>
                  <a:lnTo>
                    <a:pt x="5193" y="4600"/>
                  </a:lnTo>
                  <a:lnTo>
                    <a:pt x="5362" y="4289"/>
                  </a:lnTo>
                  <a:lnTo>
                    <a:pt x="5362" y="4289"/>
                  </a:lnTo>
                  <a:lnTo>
                    <a:pt x="5418" y="4205"/>
                  </a:lnTo>
                  <a:lnTo>
                    <a:pt x="5446" y="4120"/>
                  </a:lnTo>
                  <a:lnTo>
                    <a:pt x="5418" y="3951"/>
                  </a:lnTo>
                  <a:lnTo>
                    <a:pt x="5390" y="3810"/>
                  </a:lnTo>
                  <a:lnTo>
                    <a:pt x="5362" y="3640"/>
                  </a:lnTo>
                  <a:lnTo>
                    <a:pt x="5362" y="3640"/>
                  </a:lnTo>
                  <a:lnTo>
                    <a:pt x="5334" y="3358"/>
                  </a:lnTo>
                  <a:lnTo>
                    <a:pt x="5334" y="3217"/>
                  </a:lnTo>
                  <a:lnTo>
                    <a:pt x="5362" y="3132"/>
                  </a:lnTo>
                  <a:lnTo>
                    <a:pt x="5390" y="3104"/>
                  </a:lnTo>
                  <a:lnTo>
                    <a:pt x="5390" y="3104"/>
                  </a:lnTo>
                  <a:lnTo>
                    <a:pt x="5446" y="3076"/>
                  </a:lnTo>
                  <a:lnTo>
                    <a:pt x="5503" y="3104"/>
                  </a:lnTo>
                  <a:lnTo>
                    <a:pt x="5531" y="3161"/>
                  </a:lnTo>
                  <a:lnTo>
                    <a:pt x="5559" y="3245"/>
                  </a:lnTo>
                  <a:lnTo>
                    <a:pt x="5644" y="3415"/>
                  </a:lnTo>
                  <a:lnTo>
                    <a:pt x="5672" y="3499"/>
                  </a:lnTo>
                  <a:lnTo>
                    <a:pt x="5700" y="3527"/>
                  </a:lnTo>
                  <a:lnTo>
                    <a:pt x="5700" y="3527"/>
                  </a:lnTo>
                  <a:lnTo>
                    <a:pt x="5785" y="3527"/>
                  </a:lnTo>
                  <a:lnTo>
                    <a:pt x="5842" y="3499"/>
                  </a:lnTo>
                  <a:lnTo>
                    <a:pt x="5870" y="3415"/>
                  </a:lnTo>
                  <a:lnTo>
                    <a:pt x="5926" y="3358"/>
                  </a:lnTo>
                  <a:lnTo>
                    <a:pt x="5983" y="3161"/>
                  </a:lnTo>
                  <a:lnTo>
                    <a:pt x="6011" y="3020"/>
                  </a:lnTo>
                  <a:lnTo>
                    <a:pt x="6011" y="3020"/>
                  </a:lnTo>
                  <a:lnTo>
                    <a:pt x="5983" y="2766"/>
                  </a:lnTo>
                  <a:lnTo>
                    <a:pt x="5926" y="2512"/>
                  </a:lnTo>
                  <a:lnTo>
                    <a:pt x="5870" y="2229"/>
                  </a:lnTo>
                  <a:lnTo>
                    <a:pt x="5813" y="1975"/>
                  </a:lnTo>
                  <a:lnTo>
                    <a:pt x="5813" y="1975"/>
                  </a:lnTo>
                  <a:lnTo>
                    <a:pt x="5785" y="1665"/>
                  </a:lnTo>
                  <a:lnTo>
                    <a:pt x="5700" y="1214"/>
                  </a:lnTo>
                  <a:lnTo>
                    <a:pt x="5644" y="988"/>
                  </a:lnTo>
                  <a:lnTo>
                    <a:pt x="5588" y="818"/>
                  </a:lnTo>
                  <a:lnTo>
                    <a:pt x="5531" y="706"/>
                  </a:lnTo>
                  <a:lnTo>
                    <a:pt x="5475" y="706"/>
                  </a:lnTo>
                  <a:lnTo>
                    <a:pt x="5446" y="706"/>
                  </a:lnTo>
                  <a:lnTo>
                    <a:pt x="5446" y="706"/>
                  </a:lnTo>
                  <a:lnTo>
                    <a:pt x="5446" y="649"/>
                  </a:lnTo>
                  <a:lnTo>
                    <a:pt x="5446" y="564"/>
                  </a:lnTo>
                  <a:lnTo>
                    <a:pt x="5334" y="367"/>
                  </a:lnTo>
                  <a:lnTo>
                    <a:pt x="5193" y="141"/>
                  </a:lnTo>
                  <a:lnTo>
                    <a:pt x="5193" y="141"/>
                  </a:lnTo>
                  <a:lnTo>
                    <a:pt x="5221" y="113"/>
                  </a:lnTo>
                  <a:lnTo>
                    <a:pt x="5221" y="57"/>
                  </a:lnTo>
                  <a:lnTo>
                    <a:pt x="5193" y="0"/>
                  </a:lnTo>
                  <a:lnTo>
                    <a:pt x="5136" y="0"/>
                  </a:lnTo>
                  <a:lnTo>
                    <a:pt x="5108" y="0"/>
                  </a:lnTo>
                  <a:lnTo>
                    <a:pt x="5108" y="0"/>
                  </a:lnTo>
                  <a:lnTo>
                    <a:pt x="5080" y="57"/>
                  </a:lnTo>
                  <a:lnTo>
                    <a:pt x="5051" y="113"/>
                  </a:lnTo>
                  <a:lnTo>
                    <a:pt x="4995" y="254"/>
                  </a:lnTo>
                  <a:lnTo>
                    <a:pt x="4967" y="310"/>
                  </a:lnTo>
                  <a:lnTo>
                    <a:pt x="4939" y="367"/>
                  </a:lnTo>
                  <a:lnTo>
                    <a:pt x="4854" y="423"/>
                  </a:lnTo>
                  <a:lnTo>
                    <a:pt x="4769" y="423"/>
                  </a:lnTo>
                  <a:lnTo>
                    <a:pt x="4769" y="423"/>
                  </a:lnTo>
                  <a:lnTo>
                    <a:pt x="4854" y="480"/>
                  </a:lnTo>
                  <a:lnTo>
                    <a:pt x="4882" y="536"/>
                  </a:lnTo>
                  <a:lnTo>
                    <a:pt x="4910" y="593"/>
                  </a:lnTo>
                  <a:lnTo>
                    <a:pt x="4910" y="677"/>
                  </a:lnTo>
                  <a:lnTo>
                    <a:pt x="4854" y="847"/>
                  </a:lnTo>
                  <a:lnTo>
                    <a:pt x="4769" y="1044"/>
                  </a:lnTo>
                  <a:lnTo>
                    <a:pt x="4515" y="1383"/>
                  </a:lnTo>
                  <a:lnTo>
                    <a:pt x="4402" y="1524"/>
                  </a:lnTo>
                  <a:lnTo>
                    <a:pt x="4346" y="1609"/>
                  </a:lnTo>
                  <a:lnTo>
                    <a:pt x="4346" y="1609"/>
                  </a:lnTo>
                  <a:lnTo>
                    <a:pt x="4318" y="1609"/>
                  </a:lnTo>
                  <a:lnTo>
                    <a:pt x="4261" y="1552"/>
                  </a:lnTo>
                  <a:lnTo>
                    <a:pt x="4205" y="1467"/>
                  </a:lnTo>
                  <a:lnTo>
                    <a:pt x="4148" y="1383"/>
                  </a:lnTo>
                  <a:lnTo>
                    <a:pt x="4120" y="1383"/>
                  </a:lnTo>
                  <a:lnTo>
                    <a:pt x="4064" y="1383"/>
                  </a:lnTo>
                  <a:lnTo>
                    <a:pt x="4064" y="1383"/>
                  </a:lnTo>
                  <a:lnTo>
                    <a:pt x="4036" y="1411"/>
                  </a:lnTo>
                  <a:lnTo>
                    <a:pt x="4036" y="1496"/>
                  </a:lnTo>
                  <a:lnTo>
                    <a:pt x="4064" y="1693"/>
                  </a:lnTo>
                  <a:lnTo>
                    <a:pt x="4092" y="1919"/>
                  </a:lnTo>
                  <a:lnTo>
                    <a:pt x="4092" y="1975"/>
                  </a:lnTo>
                  <a:lnTo>
                    <a:pt x="4064" y="2004"/>
                  </a:lnTo>
                  <a:lnTo>
                    <a:pt x="4064" y="2004"/>
                  </a:lnTo>
                  <a:lnTo>
                    <a:pt x="3951" y="2004"/>
                  </a:lnTo>
                  <a:lnTo>
                    <a:pt x="3894" y="2032"/>
                  </a:lnTo>
                  <a:lnTo>
                    <a:pt x="3894" y="2117"/>
                  </a:lnTo>
                  <a:lnTo>
                    <a:pt x="3923" y="2173"/>
                  </a:lnTo>
                  <a:lnTo>
                    <a:pt x="4036" y="2342"/>
                  </a:lnTo>
                  <a:lnTo>
                    <a:pt x="4064" y="2427"/>
                  </a:lnTo>
                  <a:lnTo>
                    <a:pt x="4064" y="2483"/>
                  </a:lnTo>
                  <a:lnTo>
                    <a:pt x="4064" y="2483"/>
                  </a:lnTo>
                  <a:lnTo>
                    <a:pt x="4064" y="2370"/>
                  </a:lnTo>
                  <a:lnTo>
                    <a:pt x="4036" y="2370"/>
                  </a:lnTo>
                  <a:lnTo>
                    <a:pt x="4007" y="2370"/>
                  </a:lnTo>
                  <a:lnTo>
                    <a:pt x="3951" y="2399"/>
                  </a:lnTo>
                  <a:lnTo>
                    <a:pt x="3838" y="2455"/>
                  </a:lnTo>
                  <a:lnTo>
                    <a:pt x="3669" y="2653"/>
                  </a:lnTo>
                  <a:lnTo>
                    <a:pt x="3612" y="2737"/>
                  </a:lnTo>
                  <a:lnTo>
                    <a:pt x="3612" y="2737"/>
                  </a:lnTo>
                  <a:lnTo>
                    <a:pt x="3669" y="2427"/>
                  </a:lnTo>
                  <a:lnTo>
                    <a:pt x="3669" y="2427"/>
                  </a:lnTo>
                  <a:lnTo>
                    <a:pt x="3612" y="2455"/>
                  </a:lnTo>
                  <a:lnTo>
                    <a:pt x="3584" y="2483"/>
                  </a:lnTo>
                  <a:lnTo>
                    <a:pt x="3471" y="2624"/>
                  </a:lnTo>
                  <a:lnTo>
                    <a:pt x="3358" y="2878"/>
                  </a:lnTo>
                  <a:lnTo>
                    <a:pt x="3358" y="2878"/>
                  </a:lnTo>
                  <a:lnTo>
                    <a:pt x="3358" y="2907"/>
                  </a:lnTo>
                  <a:lnTo>
                    <a:pt x="3386" y="2963"/>
                  </a:lnTo>
                  <a:lnTo>
                    <a:pt x="3415" y="2991"/>
                  </a:lnTo>
                  <a:lnTo>
                    <a:pt x="3415" y="3048"/>
                  </a:lnTo>
                  <a:lnTo>
                    <a:pt x="3415" y="3048"/>
                  </a:lnTo>
                  <a:lnTo>
                    <a:pt x="3386" y="3104"/>
                  </a:lnTo>
                  <a:lnTo>
                    <a:pt x="3330" y="3132"/>
                  </a:lnTo>
                  <a:lnTo>
                    <a:pt x="3217" y="3189"/>
                  </a:lnTo>
                  <a:lnTo>
                    <a:pt x="3217" y="3189"/>
                  </a:lnTo>
                  <a:lnTo>
                    <a:pt x="3245" y="3020"/>
                  </a:lnTo>
                  <a:lnTo>
                    <a:pt x="3245" y="2963"/>
                  </a:lnTo>
                  <a:lnTo>
                    <a:pt x="3217" y="2935"/>
                  </a:lnTo>
                  <a:lnTo>
                    <a:pt x="3161" y="2935"/>
                  </a:lnTo>
                  <a:lnTo>
                    <a:pt x="3104" y="2963"/>
                  </a:lnTo>
                  <a:lnTo>
                    <a:pt x="2963" y="3076"/>
                  </a:lnTo>
                  <a:lnTo>
                    <a:pt x="2963" y="3076"/>
                  </a:lnTo>
                  <a:lnTo>
                    <a:pt x="2794" y="3217"/>
                  </a:lnTo>
                  <a:lnTo>
                    <a:pt x="2766" y="3245"/>
                  </a:lnTo>
                  <a:lnTo>
                    <a:pt x="2737" y="3302"/>
                  </a:lnTo>
                  <a:lnTo>
                    <a:pt x="2766" y="3415"/>
                  </a:lnTo>
                  <a:lnTo>
                    <a:pt x="2822" y="3556"/>
                  </a:lnTo>
                  <a:lnTo>
                    <a:pt x="2822" y="3556"/>
                  </a:lnTo>
                  <a:lnTo>
                    <a:pt x="2737" y="3499"/>
                  </a:lnTo>
                  <a:lnTo>
                    <a:pt x="2625" y="3386"/>
                  </a:lnTo>
                  <a:lnTo>
                    <a:pt x="2568" y="3358"/>
                  </a:lnTo>
                  <a:lnTo>
                    <a:pt x="2512" y="3358"/>
                  </a:lnTo>
                  <a:lnTo>
                    <a:pt x="2483" y="3386"/>
                  </a:lnTo>
                  <a:lnTo>
                    <a:pt x="2483" y="3443"/>
                  </a:lnTo>
                  <a:lnTo>
                    <a:pt x="2483" y="3443"/>
                  </a:lnTo>
                  <a:lnTo>
                    <a:pt x="2427" y="3386"/>
                  </a:lnTo>
                  <a:lnTo>
                    <a:pt x="2371" y="3358"/>
                  </a:lnTo>
                  <a:lnTo>
                    <a:pt x="2314" y="3358"/>
                  </a:lnTo>
                  <a:lnTo>
                    <a:pt x="2258" y="3415"/>
                  </a:lnTo>
                  <a:lnTo>
                    <a:pt x="2173" y="3527"/>
                  </a:lnTo>
                  <a:lnTo>
                    <a:pt x="2117" y="3612"/>
                  </a:lnTo>
                  <a:lnTo>
                    <a:pt x="2117" y="3612"/>
                  </a:lnTo>
                  <a:lnTo>
                    <a:pt x="2117" y="3556"/>
                  </a:lnTo>
                  <a:lnTo>
                    <a:pt x="2088" y="3556"/>
                  </a:lnTo>
                  <a:lnTo>
                    <a:pt x="2032" y="3556"/>
                  </a:lnTo>
                  <a:lnTo>
                    <a:pt x="1975" y="3612"/>
                  </a:lnTo>
                  <a:lnTo>
                    <a:pt x="1919" y="3669"/>
                  </a:lnTo>
                  <a:lnTo>
                    <a:pt x="1919" y="3669"/>
                  </a:lnTo>
                  <a:lnTo>
                    <a:pt x="1891" y="3584"/>
                  </a:lnTo>
                  <a:lnTo>
                    <a:pt x="1834" y="3556"/>
                  </a:lnTo>
                  <a:lnTo>
                    <a:pt x="1806" y="3556"/>
                  </a:lnTo>
                  <a:lnTo>
                    <a:pt x="1778" y="3584"/>
                  </a:lnTo>
                  <a:lnTo>
                    <a:pt x="1693" y="3669"/>
                  </a:lnTo>
                  <a:lnTo>
                    <a:pt x="1580" y="3753"/>
                  </a:lnTo>
                  <a:lnTo>
                    <a:pt x="1580" y="3753"/>
                  </a:lnTo>
                  <a:lnTo>
                    <a:pt x="1496" y="3753"/>
                  </a:lnTo>
                  <a:lnTo>
                    <a:pt x="1411" y="3753"/>
                  </a:lnTo>
                  <a:lnTo>
                    <a:pt x="1298" y="3753"/>
                  </a:lnTo>
                  <a:lnTo>
                    <a:pt x="1242" y="3781"/>
                  </a:lnTo>
                  <a:lnTo>
                    <a:pt x="1242" y="3781"/>
                  </a:lnTo>
                  <a:lnTo>
                    <a:pt x="1214" y="3838"/>
                  </a:lnTo>
                  <a:lnTo>
                    <a:pt x="1185" y="3894"/>
                  </a:lnTo>
                  <a:lnTo>
                    <a:pt x="1157" y="4092"/>
                  </a:lnTo>
                  <a:lnTo>
                    <a:pt x="1129" y="4289"/>
                  </a:lnTo>
                  <a:lnTo>
                    <a:pt x="1072" y="4431"/>
                  </a:lnTo>
                  <a:lnTo>
                    <a:pt x="1072" y="4431"/>
                  </a:lnTo>
                  <a:lnTo>
                    <a:pt x="875" y="4741"/>
                  </a:lnTo>
                  <a:lnTo>
                    <a:pt x="818" y="4910"/>
                  </a:lnTo>
                  <a:lnTo>
                    <a:pt x="790" y="5108"/>
                  </a:lnTo>
                  <a:lnTo>
                    <a:pt x="790" y="5108"/>
                  </a:lnTo>
                  <a:lnTo>
                    <a:pt x="790" y="5334"/>
                  </a:lnTo>
                  <a:lnTo>
                    <a:pt x="847" y="5588"/>
                  </a:lnTo>
                  <a:lnTo>
                    <a:pt x="931" y="6039"/>
                  </a:lnTo>
                  <a:lnTo>
                    <a:pt x="931" y="6039"/>
                  </a:lnTo>
                  <a:lnTo>
                    <a:pt x="1016" y="6462"/>
                  </a:lnTo>
                  <a:lnTo>
                    <a:pt x="1044" y="6857"/>
                  </a:lnTo>
                  <a:lnTo>
                    <a:pt x="1044" y="6857"/>
                  </a:lnTo>
                  <a:lnTo>
                    <a:pt x="1044" y="7083"/>
                  </a:lnTo>
                  <a:lnTo>
                    <a:pt x="988" y="7252"/>
                  </a:lnTo>
                  <a:lnTo>
                    <a:pt x="903" y="7422"/>
                  </a:lnTo>
                  <a:lnTo>
                    <a:pt x="790" y="7619"/>
                  </a:lnTo>
                  <a:lnTo>
                    <a:pt x="790" y="7619"/>
                  </a:lnTo>
                  <a:lnTo>
                    <a:pt x="593" y="7986"/>
                  </a:lnTo>
                  <a:lnTo>
                    <a:pt x="480" y="8155"/>
                  </a:lnTo>
                  <a:lnTo>
                    <a:pt x="395" y="8325"/>
                  </a:lnTo>
                  <a:lnTo>
                    <a:pt x="395" y="8325"/>
                  </a:lnTo>
                  <a:lnTo>
                    <a:pt x="169" y="8663"/>
                  </a:lnTo>
                  <a:lnTo>
                    <a:pt x="85" y="8833"/>
                  </a:lnTo>
                  <a:lnTo>
                    <a:pt x="0" y="9030"/>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16"/>
            <p:cNvSpPr/>
            <p:nvPr/>
          </p:nvSpPr>
          <p:spPr>
            <a:xfrm>
              <a:off x="4560625" y="3153775"/>
              <a:ext cx="2850" cy="4250"/>
            </a:xfrm>
            <a:custGeom>
              <a:avLst/>
              <a:gdLst/>
              <a:ahLst/>
              <a:cxnLst/>
              <a:rect l="l" t="t" r="r" b="b"/>
              <a:pathLst>
                <a:path w="114" h="170" extrusionOk="0">
                  <a:moveTo>
                    <a:pt x="113" y="170"/>
                  </a:moveTo>
                  <a:lnTo>
                    <a:pt x="113" y="170"/>
                  </a:lnTo>
                  <a:lnTo>
                    <a:pt x="113" y="57"/>
                  </a:lnTo>
                  <a:lnTo>
                    <a:pt x="57" y="1"/>
                  </a:lnTo>
                  <a:lnTo>
                    <a:pt x="57" y="1"/>
                  </a:lnTo>
                  <a:lnTo>
                    <a:pt x="0" y="57"/>
                  </a:lnTo>
                  <a:lnTo>
                    <a:pt x="0" y="85"/>
                  </a:lnTo>
                  <a:lnTo>
                    <a:pt x="29" y="142"/>
                  </a:lnTo>
                  <a:lnTo>
                    <a:pt x="113" y="17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16"/>
            <p:cNvSpPr/>
            <p:nvPr/>
          </p:nvSpPr>
          <p:spPr>
            <a:xfrm>
              <a:off x="4560625" y="3153775"/>
              <a:ext cx="2850" cy="4250"/>
            </a:xfrm>
            <a:custGeom>
              <a:avLst/>
              <a:gdLst/>
              <a:ahLst/>
              <a:cxnLst/>
              <a:rect l="l" t="t" r="r" b="b"/>
              <a:pathLst>
                <a:path w="114" h="170" fill="none" extrusionOk="0">
                  <a:moveTo>
                    <a:pt x="113" y="170"/>
                  </a:moveTo>
                  <a:lnTo>
                    <a:pt x="113" y="170"/>
                  </a:lnTo>
                  <a:lnTo>
                    <a:pt x="113" y="57"/>
                  </a:lnTo>
                  <a:lnTo>
                    <a:pt x="57" y="1"/>
                  </a:lnTo>
                  <a:lnTo>
                    <a:pt x="57" y="1"/>
                  </a:lnTo>
                  <a:lnTo>
                    <a:pt x="0" y="57"/>
                  </a:lnTo>
                  <a:lnTo>
                    <a:pt x="0" y="85"/>
                  </a:lnTo>
                  <a:lnTo>
                    <a:pt x="29" y="142"/>
                  </a:lnTo>
                  <a:lnTo>
                    <a:pt x="113" y="170"/>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16"/>
            <p:cNvSpPr/>
            <p:nvPr/>
          </p:nvSpPr>
          <p:spPr>
            <a:xfrm>
              <a:off x="4589550" y="3232075"/>
              <a:ext cx="2850" cy="7100"/>
            </a:xfrm>
            <a:custGeom>
              <a:avLst/>
              <a:gdLst/>
              <a:ahLst/>
              <a:cxnLst/>
              <a:rect l="l" t="t" r="r" b="b"/>
              <a:pathLst>
                <a:path w="114" h="284" extrusionOk="0">
                  <a:moveTo>
                    <a:pt x="113" y="29"/>
                  </a:moveTo>
                  <a:lnTo>
                    <a:pt x="113" y="29"/>
                  </a:lnTo>
                  <a:lnTo>
                    <a:pt x="113" y="1"/>
                  </a:lnTo>
                  <a:lnTo>
                    <a:pt x="85" y="29"/>
                  </a:lnTo>
                  <a:lnTo>
                    <a:pt x="57" y="86"/>
                  </a:lnTo>
                  <a:lnTo>
                    <a:pt x="0" y="199"/>
                  </a:lnTo>
                  <a:lnTo>
                    <a:pt x="0" y="283"/>
                  </a:lnTo>
                  <a:lnTo>
                    <a:pt x="0" y="283"/>
                  </a:lnTo>
                  <a:lnTo>
                    <a:pt x="113" y="29"/>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16"/>
            <p:cNvSpPr/>
            <p:nvPr/>
          </p:nvSpPr>
          <p:spPr>
            <a:xfrm>
              <a:off x="4589550" y="3232075"/>
              <a:ext cx="2850" cy="7100"/>
            </a:xfrm>
            <a:custGeom>
              <a:avLst/>
              <a:gdLst/>
              <a:ahLst/>
              <a:cxnLst/>
              <a:rect l="l" t="t" r="r" b="b"/>
              <a:pathLst>
                <a:path w="114" h="284" fill="none" extrusionOk="0">
                  <a:moveTo>
                    <a:pt x="113" y="29"/>
                  </a:moveTo>
                  <a:lnTo>
                    <a:pt x="113" y="29"/>
                  </a:lnTo>
                  <a:lnTo>
                    <a:pt x="113" y="1"/>
                  </a:lnTo>
                  <a:lnTo>
                    <a:pt x="85" y="29"/>
                  </a:lnTo>
                  <a:lnTo>
                    <a:pt x="57" y="86"/>
                  </a:lnTo>
                  <a:lnTo>
                    <a:pt x="0" y="199"/>
                  </a:lnTo>
                  <a:lnTo>
                    <a:pt x="0" y="283"/>
                  </a:lnTo>
                  <a:lnTo>
                    <a:pt x="0" y="283"/>
                  </a:lnTo>
                  <a:lnTo>
                    <a:pt x="113" y="29"/>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16"/>
            <p:cNvSpPr/>
            <p:nvPr/>
          </p:nvSpPr>
          <p:spPr>
            <a:xfrm>
              <a:off x="2238875" y="3074775"/>
              <a:ext cx="249750" cy="297025"/>
            </a:xfrm>
            <a:custGeom>
              <a:avLst/>
              <a:gdLst/>
              <a:ahLst/>
              <a:cxnLst/>
              <a:rect l="l" t="t" r="r" b="b"/>
              <a:pathLst>
                <a:path w="9990" h="11881" extrusionOk="0">
                  <a:moveTo>
                    <a:pt x="0" y="1129"/>
                  </a:moveTo>
                  <a:lnTo>
                    <a:pt x="0" y="1129"/>
                  </a:lnTo>
                  <a:lnTo>
                    <a:pt x="226" y="1157"/>
                  </a:lnTo>
                  <a:lnTo>
                    <a:pt x="452" y="1213"/>
                  </a:lnTo>
                  <a:lnTo>
                    <a:pt x="678" y="1242"/>
                  </a:lnTo>
                  <a:lnTo>
                    <a:pt x="762" y="1242"/>
                  </a:lnTo>
                  <a:lnTo>
                    <a:pt x="847" y="1213"/>
                  </a:lnTo>
                  <a:lnTo>
                    <a:pt x="847" y="1213"/>
                  </a:lnTo>
                  <a:lnTo>
                    <a:pt x="932" y="1185"/>
                  </a:lnTo>
                  <a:lnTo>
                    <a:pt x="988" y="1129"/>
                  </a:lnTo>
                  <a:lnTo>
                    <a:pt x="1016" y="1072"/>
                  </a:lnTo>
                  <a:lnTo>
                    <a:pt x="1073" y="1016"/>
                  </a:lnTo>
                  <a:lnTo>
                    <a:pt x="1073" y="1016"/>
                  </a:lnTo>
                  <a:lnTo>
                    <a:pt x="1157" y="960"/>
                  </a:lnTo>
                  <a:lnTo>
                    <a:pt x="1270" y="931"/>
                  </a:lnTo>
                  <a:lnTo>
                    <a:pt x="1355" y="903"/>
                  </a:lnTo>
                  <a:lnTo>
                    <a:pt x="1440" y="875"/>
                  </a:lnTo>
                  <a:lnTo>
                    <a:pt x="1440" y="875"/>
                  </a:lnTo>
                  <a:lnTo>
                    <a:pt x="1609" y="734"/>
                  </a:lnTo>
                  <a:lnTo>
                    <a:pt x="1778" y="593"/>
                  </a:lnTo>
                  <a:lnTo>
                    <a:pt x="1976" y="423"/>
                  </a:lnTo>
                  <a:lnTo>
                    <a:pt x="2145" y="282"/>
                  </a:lnTo>
                  <a:lnTo>
                    <a:pt x="2145" y="282"/>
                  </a:lnTo>
                  <a:lnTo>
                    <a:pt x="2286" y="198"/>
                  </a:lnTo>
                  <a:lnTo>
                    <a:pt x="2399" y="169"/>
                  </a:lnTo>
                  <a:lnTo>
                    <a:pt x="2681" y="141"/>
                  </a:lnTo>
                  <a:lnTo>
                    <a:pt x="2963" y="113"/>
                  </a:lnTo>
                  <a:lnTo>
                    <a:pt x="3076" y="57"/>
                  </a:lnTo>
                  <a:lnTo>
                    <a:pt x="3189" y="0"/>
                  </a:lnTo>
                  <a:lnTo>
                    <a:pt x="3189" y="0"/>
                  </a:lnTo>
                  <a:lnTo>
                    <a:pt x="3246" y="28"/>
                  </a:lnTo>
                  <a:lnTo>
                    <a:pt x="3302" y="85"/>
                  </a:lnTo>
                  <a:lnTo>
                    <a:pt x="3330" y="226"/>
                  </a:lnTo>
                  <a:lnTo>
                    <a:pt x="3302" y="508"/>
                  </a:lnTo>
                  <a:lnTo>
                    <a:pt x="3302" y="508"/>
                  </a:lnTo>
                  <a:lnTo>
                    <a:pt x="3302" y="762"/>
                  </a:lnTo>
                  <a:lnTo>
                    <a:pt x="3302" y="988"/>
                  </a:lnTo>
                  <a:lnTo>
                    <a:pt x="3302" y="988"/>
                  </a:lnTo>
                  <a:lnTo>
                    <a:pt x="3330" y="1213"/>
                  </a:lnTo>
                  <a:lnTo>
                    <a:pt x="3358" y="1411"/>
                  </a:lnTo>
                  <a:lnTo>
                    <a:pt x="3415" y="1609"/>
                  </a:lnTo>
                  <a:lnTo>
                    <a:pt x="3528" y="1806"/>
                  </a:lnTo>
                  <a:lnTo>
                    <a:pt x="3528" y="1806"/>
                  </a:lnTo>
                  <a:lnTo>
                    <a:pt x="3641" y="1975"/>
                  </a:lnTo>
                  <a:lnTo>
                    <a:pt x="3782" y="2088"/>
                  </a:lnTo>
                  <a:lnTo>
                    <a:pt x="4092" y="2286"/>
                  </a:lnTo>
                  <a:lnTo>
                    <a:pt x="4092" y="2286"/>
                  </a:lnTo>
                  <a:lnTo>
                    <a:pt x="4261" y="2399"/>
                  </a:lnTo>
                  <a:lnTo>
                    <a:pt x="4431" y="2483"/>
                  </a:lnTo>
                  <a:lnTo>
                    <a:pt x="4826" y="2540"/>
                  </a:lnTo>
                  <a:lnTo>
                    <a:pt x="4826" y="2540"/>
                  </a:lnTo>
                  <a:lnTo>
                    <a:pt x="5023" y="2596"/>
                  </a:lnTo>
                  <a:lnTo>
                    <a:pt x="5164" y="2709"/>
                  </a:lnTo>
                  <a:lnTo>
                    <a:pt x="5475" y="2935"/>
                  </a:lnTo>
                  <a:lnTo>
                    <a:pt x="5475" y="2935"/>
                  </a:lnTo>
                  <a:lnTo>
                    <a:pt x="5560" y="2991"/>
                  </a:lnTo>
                  <a:lnTo>
                    <a:pt x="5672" y="3020"/>
                  </a:lnTo>
                  <a:lnTo>
                    <a:pt x="5785" y="3048"/>
                  </a:lnTo>
                  <a:lnTo>
                    <a:pt x="5870" y="3076"/>
                  </a:lnTo>
                  <a:lnTo>
                    <a:pt x="5870" y="3076"/>
                  </a:lnTo>
                  <a:lnTo>
                    <a:pt x="5955" y="3161"/>
                  </a:lnTo>
                  <a:lnTo>
                    <a:pt x="6039" y="3245"/>
                  </a:lnTo>
                  <a:lnTo>
                    <a:pt x="6096" y="3302"/>
                  </a:lnTo>
                  <a:lnTo>
                    <a:pt x="6180" y="3386"/>
                  </a:lnTo>
                  <a:lnTo>
                    <a:pt x="6180" y="3386"/>
                  </a:lnTo>
                  <a:lnTo>
                    <a:pt x="6321" y="3443"/>
                  </a:lnTo>
                  <a:lnTo>
                    <a:pt x="6491" y="3471"/>
                  </a:lnTo>
                  <a:lnTo>
                    <a:pt x="6829" y="3471"/>
                  </a:lnTo>
                  <a:lnTo>
                    <a:pt x="6999" y="3499"/>
                  </a:lnTo>
                  <a:lnTo>
                    <a:pt x="7140" y="3556"/>
                  </a:lnTo>
                  <a:lnTo>
                    <a:pt x="7281" y="3669"/>
                  </a:lnTo>
                  <a:lnTo>
                    <a:pt x="7366" y="3810"/>
                  </a:lnTo>
                  <a:lnTo>
                    <a:pt x="7366" y="3810"/>
                  </a:lnTo>
                  <a:lnTo>
                    <a:pt x="7422" y="3923"/>
                  </a:lnTo>
                  <a:lnTo>
                    <a:pt x="7422" y="4064"/>
                  </a:lnTo>
                  <a:lnTo>
                    <a:pt x="7478" y="4318"/>
                  </a:lnTo>
                  <a:lnTo>
                    <a:pt x="7478" y="4318"/>
                  </a:lnTo>
                  <a:lnTo>
                    <a:pt x="7563" y="4515"/>
                  </a:lnTo>
                  <a:lnTo>
                    <a:pt x="7591" y="4684"/>
                  </a:lnTo>
                  <a:lnTo>
                    <a:pt x="7591" y="4741"/>
                  </a:lnTo>
                  <a:lnTo>
                    <a:pt x="7563" y="4797"/>
                  </a:lnTo>
                  <a:lnTo>
                    <a:pt x="7507" y="4826"/>
                  </a:lnTo>
                  <a:lnTo>
                    <a:pt x="7422" y="4854"/>
                  </a:lnTo>
                  <a:lnTo>
                    <a:pt x="7422" y="4854"/>
                  </a:lnTo>
                  <a:lnTo>
                    <a:pt x="7450" y="4995"/>
                  </a:lnTo>
                  <a:lnTo>
                    <a:pt x="7535" y="5108"/>
                  </a:lnTo>
                  <a:lnTo>
                    <a:pt x="7620" y="5221"/>
                  </a:lnTo>
                  <a:lnTo>
                    <a:pt x="7704" y="5334"/>
                  </a:lnTo>
                  <a:lnTo>
                    <a:pt x="7704" y="5334"/>
                  </a:lnTo>
                  <a:lnTo>
                    <a:pt x="7704" y="5475"/>
                  </a:lnTo>
                  <a:lnTo>
                    <a:pt x="7732" y="5616"/>
                  </a:lnTo>
                  <a:lnTo>
                    <a:pt x="7761" y="5757"/>
                  </a:lnTo>
                  <a:lnTo>
                    <a:pt x="7789" y="5813"/>
                  </a:lnTo>
                  <a:lnTo>
                    <a:pt x="7845" y="5870"/>
                  </a:lnTo>
                  <a:lnTo>
                    <a:pt x="7845" y="5870"/>
                  </a:lnTo>
                  <a:lnTo>
                    <a:pt x="7958" y="5926"/>
                  </a:lnTo>
                  <a:lnTo>
                    <a:pt x="8128" y="5983"/>
                  </a:lnTo>
                  <a:lnTo>
                    <a:pt x="8523" y="6011"/>
                  </a:lnTo>
                  <a:lnTo>
                    <a:pt x="8918" y="5983"/>
                  </a:lnTo>
                  <a:lnTo>
                    <a:pt x="9228" y="5926"/>
                  </a:lnTo>
                  <a:lnTo>
                    <a:pt x="9228" y="5926"/>
                  </a:lnTo>
                  <a:lnTo>
                    <a:pt x="9200" y="6208"/>
                  </a:lnTo>
                  <a:lnTo>
                    <a:pt x="9200" y="6491"/>
                  </a:lnTo>
                  <a:lnTo>
                    <a:pt x="9200" y="6603"/>
                  </a:lnTo>
                  <a:lnTo>
                    <a:pt x="9256" y="6716"/>
                  </a:lnTo>
                  <a:lnTo>
                    <a:pt x="9341" y="6829"/>
                  </a:lnTo>
                  <a:lnTo>
                    <a:pt x="9454" y="6942"/>
                  </a:lnTo>
                  <a:lnTo>
                    <a:pt x="9454" y="6942"/>
                  </a:lnTo>
                  <a:lnTo>
                    <a:pt x="9538" y="6998"/>
                  </a:lnTo>
                  <a:lnTo>
                    <a:pt x="9623" y="7027"/>
                  </a:lnTo>
                  <a:lnTo>
                    <a:pt x="9680" y="7055"/>
                  </a:lnTo>
                  <a:lnTo>
                    <a:pt x="9764" y="7111"/>
                  </a:lnTo>
                  <a:lnTo>
                    <a:pt x="9764" y="7111"/>
                  </a:lnTo>
                  <a:lnTo>
                    <a:pt x="9821" y="7224"/>
                  </a:lnTo>
                  <a:lnTo>
                    <a:pt x="9905" y="7365"/>
                  </a:lnTo>
                  <a:lnTo>
                    <a:pt x="9990" y="7648"/>
                  </a:lnTo>
                  <a:lnTo>
                    <a:pt x="9990" y="7648"/>
                  </a:lnTo>
                  <a:lnTo>
                    <a:pt x="9990" y="7789"/>
                  </a:lnTo>
                  <a:lnTo>
                    <a:pt x="9962" y="7901"/>
                  </a:lnTo>
                  <a:lnTo>
                    <a:pt x="9934" y="8184"/>
                  </a:lnTo>
                  <a:lnTo>
                    <a:pt x="9764" y="8720"/>
                  </a:lnTo>
                  <a:lnTo>
                    <a:pt x="9764" y="8720"/>
                  </a:lnTo>
                  <a:lnTo>
                    <a:pt x="9764" y="8833"/>
                  </a:lnTo>
                  <a:lnTo>
                    <a:pt x="9764" y="8946"/>
                  </a:lnTo>
                  <a:lnTo>
                    <a:pt x="9821" y="9115"/>
                  </a:lnTo>
                  <a:lnTo>
                    <a:pt x="9821" y="9171"/>
                  </a:lnTo>
                  <a:lnTo>
                    <a:pt x="9821" y="9256"/>
                  </a:lnTo>
                  <a:lnTo>
                    <a:pt x="9792" y="9312"/>
                  </a:lnTo>
                  <a:lnTo>
                    <a:pt x="9680" y="9397"/>
                  </a:lnTo>
                  <a:lnTo>
                    <a:pt x="9680" y="9397"/>
                  </a:lnTo>
                  <a:lnTo>
                    <a:pt x="9708" y="9341"/>
                  </a:lnTo>
                  <a:lnTo>
                    <a:pt x="9708" y="9256"/>
                  </a:lnTo>
                  <a:lnTo>
                    <a:pt x="9651" y="9115"/>
                  </a:lnTo>
                  <a:lnTo>
                    <a:pt x="9538" y="9002"/>
                  </a:lnTo>
                  <a:lnTo>
                    <a:pt x="9397" y="8889"/>
                  </a:lnTo>
                  <a:lnTo>
                    <a:pt x="9228" y="8805"/>
                  </a:lnTo>
                  <a:lnTo>
                    <a:pt x="9059" y="8720"/>
                  </a:lnTo>
                  <a:lnTo>
                    <a:pt x="8777" y="8635"/>
                  </a:lnTo>
                  <a:lnTo>
                    <a:pt x="8777" y="8635"/>
                  </a:lnTo>
                  <a:lnTo>
                    <a:pt x="8607" y="8607"/>
                  </a:lnTo>
                  <a:lnTo>
                    <a:pt x="8381" y="8607"/>
                  </a:lnTo>
                  <a:lnTo>
                    <a:pt x="7986" y="8663"/>
                  </a:lnTo>
                  <a:lnTo>
                    <a:pt x="7563" y="8776"/>
                  </a:lnTo>
                  <a:lnTo>
                    <a:pt x="7196" y="8889"/>
                  </a:lnTo>
                  <a:lnTo>
                    <a:pt x="7196" y="8889"/>
                  </a:lnTo>
                  <a:lnTo>
                    <a:pt x="7055" y="8946"/>
                  </a:lnTo>
                  <a:lnTo>
                    <a:pt x="6914" y="9030"/>
                  </a:lnTo>
                  <a:lnTo>
                    <a:pt x="6801" y="9115"/>
                  </a:lnTo>
                  <a:lnTo>
                    <a:pt x="6717" y="9256"/>
                  </a:lnTo>
                  <a:lnTo>
                    <a:pt x="6660" y="9397"/>
                  </a:lnTo>
                  <a:lnTo>
                    <a:pt x="6604" y="9566"/>
                  </a:lnTo>
                  <a:lnTo>
                    <a:pt x="6547" y="9905"/>
                  </a:lnTo>
                  <a:lnTo>
                    <a:pt x="6519" y="10272"/>
                  </a:lnTo>
                  <a:lnTo>
                    <a:pt x="6491" y="10639"/>
                  </a:lnTo>
                  <a:lnTo>
                    <a:pt x="6463" y="10977"/>
                  </a:lnTo>
                  <a:lnTo>
                    <a:pt x="6406" y="11288"/>
                  </a:lnTo>
                  <a:lnTo>
                    <a:pt x="6406" y="11288"/>
                  </a:lnTo>
                  <a:lnTo>
                    <a:pt x="6209" y="11147"/>
                  </a:lnTo>
                  <a:lnTo>
                    <a:pt x="6039" y="11062"/>
                  </a:lnTo>
                  <a:lnTo>
                    <a:pt x="5926" y="11034"/>
                  </a:lnTo>
                  <a:lnTo>
                    <a:pt x="5842" y="11034"/>
                  </a:lnTo>
                  <a:lnTo>
                    <a:pt x="5701" y="11034"/>
                  </a:lnTo>
                  <a:lnTo>
                    <a:pt x="5560" y="11062"/>
                  </a:lnTo>
                  <a:lnTo>
                    <a:pt x="5560" y="11062"/>
                  </a:lnTo>
                  <a:lnTo>
                    <a:pt x="5447" y="11118"/>
                  </a:lnTo>
                  <a:lnTo>
                    <a:pt x="5362" y="11175"/>
                  </a:lnTo>
                  <a:lnTo>
                    <a:pt x="5306" y="11260"/>
                  </a:lnTo>
                  <a:lnTo>
                    <a:pt x="5249" y="11344"/>
                  </a:lnTo>
                  <a:lnTo>
                    <a:pt x="5193" y="11570"/>
                  </a:lnTo>
                  <a:lnTo>
                    <a:pt x="5164" y="11824"/>
                  </a:lnTo>
                  <a:lnTo>
                    <a:pt x="5164" y="11824"/>
                  </a:lnTo>
                  <a:lnTo>
                    <a:pt x="5052" y="11626"/>
                  </a:lnTo>
                  <a:lnTo>
                    <a:pt x="4939" y="11401"/>
                  </a:lnTo>
                  <a:lnTo>
                    <a:pt x="4854" y="11316"/>
                  </a:lnTo>
                  <a:lnTo>
                    <a:pt x="4798" y="11231"/>
                  </a:lnTo>
                  <a:lnTo>
                    <a:pt x="4685" y="11175"/>
                  </a:lnTo>
                  <a:lnTo>
                    <a:pt x="4544" y="11147"/>
                  </a:lnTo>
                  <a:lnTo>
                    <a:pt x="4544" y="11147"/>
                  </a:lnTo>
                  <a:lnTo>
                    <a:pt x="4431" y="11147"/>
                  </a:lnTo>
                  <a:lnTo>
                    <a:pt x="4318" y="11147"/>
                  </a:lnTo>
                  <a:lnTo>
                    <a:pt x="4205" y="11175"/>
                  </a:lnTo>
                  <a:lnTo>
                    <a:pt x="4092" y="11147"/>
                  </a:lnTo>
                  <a:lnTo>
                    <a:pt x="4092" y="11147"/>
                  </a:lnTo>
                  <a:lnTo>
                    <a:pt x="3951" y="11090"/>
                  </a:lnTo>
                  <a:lnTo>
                    <a:pt x="3838" y="11006"/>
                  </a:lnTo>
                  <a:lnTo>
                    <a:pt x="3697" y="10921"/>
                  </a:lnTo>
                  <a:lnTo>
                    <a:pt x="3584" y="10865"/>
                  </a:lnTo>
                  <a:lnTo>
                    <a:pt x="3584" y="10865"/>
                  </a:lnTo>
                  <a:lnTo>
                    <a:pt x="3556" y="10977"/>
                  </a:lnTo>
                  <a:lnTo>
                    <a:pt x="3528" y="11062"/>
                  </a:lnTo>
                  <a:lnTo>
                    <a:pt x="3415" y="11203"/>
                  </a:lnTo>
                  <a:lnTo>
                    <a:pt x="3274" y="11316"/>
                  </a:lnTo>
                  <a:lnTo>
                    <a:pt x="3133" y="11457"/>
                  </a:lnTo>
                  <a:lnTo>
                    <a:pt x="3133" y="11457"/>
                  </a:lnTo>
                  <a:lnTo>
                    <a:pt x="3020" y="11626"/>
                  </a:lnTo>
                  <a:lnTo>
                    <a:pt x="2907" y="11768"/>
                  </a:lnTo>
                  <a:lnTo>
                    <a:pt x="2822" y="11824"/>
                  </a:lnTo>
                  <a:lnTo>
                    <a:pt x="2766" y="11880"/>
                  </a:lnTo>
                  <a:lnTo>
                    <a:pt x="2653" y="11880"/>
                  </a:lnTo>
                  <a:lnTo>
                    <a:pt x="2568" y="11852"/>
                  </a:lnTo>
                  <a:lnTo>
                    <a:pt x="2568" y="11852"/>
                  </a:lnTo>
                  <a:lnTo>
                    <a:pt x="2484" y="11796"/>
                  </a:lnTo>
                  <a:lnTo>
                    <a:pt x="2399" y="11683"/>
                  </a:lnTo>
                  <a:lnTo>
                    <a:pt x="2286" y="11429"/>
                  </a:lnTo>
                  <a:lnTo>
                    <a:pt x="2117" y="10921"/>
                  </a:lnTo>
                  <a:lnTo>
                    <a:pt x="2117" y="10921"/>
                  </a:lnTo>
                  <a:lnTo>
                    <a:pt x="1891" y="10441"/>
                  </a:lnTo>
                  <a:lnTo>
                    <a:pt x="1665" y="9990"/>
                  </a:lnTo>
                  <a:lnTo>
                    <a:pt x="1665" y="9990"/>
                  </a:lnTo>
                  <a:lnTo>
                    <a:pt x="1609" y="9877"/>
                  </a:lnTo>
                  <a:lnTo>
                    <a:pt x="1609" y="9764"/>
                  </a:lnTo>
                  <a:lnTo>
                    <a:pt x="1609" y="9764"/>
                  </a:lnTo>
                  <a:lnTo>
                    <a:pt x="1524" y="9651"/>
                  </a:lnTo>
                  <a:lnTo>
                    <a:pt x="1468" y="9595"/>
                  </a:lnTo>
                  <a:lnTo>
                    <a:pt x="1468" y="9510"/>
                  </a:lnTo>
                  <a:lnTo>
                    <a:pt x="1468" y="9510"/>
                  </a:lnTo>
                  <a:lnTo>
                    <a:pt x="1440" y="9425"/>
                  </a:lnTo>
                  <a:lnTo>
                    <a:pt x="1411" y="9341"/>
                  </a:lnTo>
                  <a:lnTo>
                    <a:pt x="1411" y="9341"/>
                  </a:lnTo>
                  <a:lnTo>
                    <a:pt x="1468" y="9312"/>
                  </a:lnTo>
                  <a:lnTo>
                    <a:pt x="1552" y="9256"/>
                  </a:lnTo>
                  <a:lnTo>
                    <a:pt x="1552" y="9256"/>
                  </a:lnTo>
                  <a:lnTo>
                    <a:pt x="1524" y="9171"/>
                  </a:lnTo>
                  <a:lnTo>
                    <a:pt x="1496" y="9115"/>
                  </a:lnTo>
                  <a:lnTo>
                    <a:pt x="1468" y="8974"/>
                  </a:lnTo>
                  <a:lnTo>
                    <a:pt x="1468" y="8974"/>
                  </a:lnTo>
                  <a:lnTo>
                    <a:pt x="1468" y="8889"/>
                  </a:lnTo>
                  <a:lnTo>
                    <a:pt x="1468" y="8805"/>
                  </a:lnTo>
                  <a:lnTo>
                    <a:pt x="1496" y="8748"/>
                  </a:lnTo>
                  <a:lnTo>
                    <a:pt x="1468" y="8635"/>
                  </a:lnTo>
                  <a:lnTo>
                    <a:pt x="1468" y="8635"/>
                  </a:lnTo>
                  <a:lnTo>
                    <a:pt x="1411" y="8551"/>
                  </a:lnTo>
                  <a:lnTo>
                    <a:pt x="1327" y="8438"/>
                  </a:lnTo>
                  <a:lnTo>
                    <a:pt x="1214" y="8353"/>
                  </a:lnTo>
                  <a:lnTo>
                    <a:pt x="1157" y="8240"/>
                  </a:lnTo>
                  <a:lnTo>
                    <a:pt x="1157" y="8240"/>
                  </a:lnTo>
                  <a:lnTo>
                    <a:pt x="1073" y="8099"/>
                  </a:lnTo>
                  <a:lnTo>
                    <a:pt x="988" y="7873"/>
                  </a:lnTo>
                  <a:lnTo>
                    <a:pt x="932" y="7648"/>
                  </a:lnTo>
                  <a:lnTo>
                    <a:pt x="932" y="7563"/>
                  </a:lnTo>
                  <a:lnTo>
                    <a:pt x="960" y="7506"/>
                  </a:lnTo>
                  <a:lnTo>
                    <a:pt x="960" y="7506"/>
                  </a:lnTo>
                  <a:lnTo>
                    <a:pt x="875" y="7450"/>
                  </a:lnTo>
                  <a:lnTo>
                    <a:pt x="790" y="7394"/>
                  </a:lnTo>
                  <a:lnTo>
                    <a:pt x="621" y="7224"/>
                  </a:lnTo>
                  <a:lnTo>
                    <a:pt x="508" y="6998"/>
                  </a:lnTo>
                  <a:lnTo>
                    <a:pt x="452" y="6914"/>
                  </a:lnTo>
                  <a:lnTo>
                    <a:pt x="452" y="6829"/>
                  </a:lnTo>
                  <a:lnTo>
                    <a:pt x="452" y="6829"/>
                  </a:lnTo>
                  <a:lnTo>
                    <a:pt x="536" y="6716"/>
                  </a:lnTo>
                  <a:lnTo>
                    <a:pt x="678" y="6491"/>
                  </a:lnTo>
                  <a:lnTo>
                    <a:pt x="819" y="6265"/>
                  </a:lnTo>
                  <a:lnTo>
                    <a:pt x="875" y="6180"/>
                  </a:lnTo>
                  <a:lnTo>
                    <a:pt x="875" y="6152"/>
                  </a:lnTo>
                  <a:lnTo>
                    <a:pt x="875" y="6152"/>
                  </a:lnTo>
                  <a:lnTo>
                    <a:pt x="932" y="6180"/>
                  </a:lnTo>
                  <a:lnTo>
                    <a:pt x="988" y="6152"/>
                  </a:lnTo>
                  <a:lnTo>
                    <a:pt x="988" y="6152"/>
                  </a:lnTo>
                  <a:lnTo>
                    <a:pt x="988" y="6067"/>
                  </a:lnTo>
                  <a:lnTo>
                    <a:pt x="1016" y="6011"/>
                  </a:lnTo>
                  <a:lnTo>
                    <a:pt x="1016" y="6011"/>
                  </a:lnTo>
                  <a:lnTo>
                    <a:pt x="1129" y="5926"/>
                  </a:lnTo>
                  <a:lnTo>
                    <a:pt x="1129" y="5926"/>
                  </a:lnTo>
                  <a:lnTo>
                    <a:pt x="1129" y="5898"/>
                  </a:lnTo>
                  <a:lnTo>
                    <a:pt x="1101" y="5870"/>
                  </a:lnTo>
                  <a:lnTo>
                    <a:pt x="1044" y="5870"/>
                  </a:lnTo>
                  <a:lnTo>
                    <a:pt x="988" y="5870"/>
                  </a:lnTo>
                  <a:lnTo>
                    <a:pt x="960" y="5841"/>
                  </a:lnTo>
                  <a:lnTo>
                    <a:pt x="932" y="5841"/>
                  </a:lnTo>
                  <a:lnTo>
                    <a:pt x="932" y="5841"/>
                  </a:lnTo>
                  <a:lnTo>
                    <a:pt x="903" y="5757"/>
                  </a:lnTo>
                  <a:lnTo>
                    <a:pt x="903" y="5700"/>
                  </a:lnTo>
                  <a:lnTo>
                    <a:pt x="903" y="5644"/>
                  </a:lnTo>
                  <a:lnTo>
                    <a:pt x="875" y="5587"/>
                  </a:lnTo>
                  <a:lnTo>
                    <a:pt x="875" y="5587"/>
                  </a:lnTo>
                  <a:lnTo>
                    <a:pt x="790" y="5503"/>
                  </a:lnTo>
                  <a:lnTo>
                    <a:pt x="790" y="5503"/>
                  </a:lnTo>
                  <a:lnTo>
                    <a:pt x="621" y="5390"/>
                  </a:lnTo>
                  <a:lnTo>
                    <a:pt x="536" y="5305"/>
                  </a:lnTo>
                  <a:lnTo>
                    <a:pt x="508" y="5249"/>
                  </a:lnTo>
                  <a:lnTo>
                    <a:pt x="508" y="5249"/>
                  </a:lnTo>
                  <a:lnTo>
                    <a:pt x="508" y="5192"/>
                  </a:lnTo>
                  <a:lnTo>
                    <a:pt x="536" y="5136"/>
                  </a:lnTo>
                  <a:lnTo>
                    <a:pt x="593" y="5051"/>
                  </a:lnTo>
                  <a:lnTo>
                    <a:pt x="593" y="4995"/>
                  </a:lnTo>
                  <a:lnTo>
                    <a:pt x="593" y="4995"/>
                  </a:lnTo>
                  <a:lnTo>
                    <a:pt x="536" y="4797"/>
                  </a:lnTo>
                  <a:lnTo>
                    <a:pt x="508" y="4656"/>
                  </a:lnTo>
                  <a:lnTo>
                    <a:pt x="508" y="4543"/>
                  </a:lnTo>
                  <a:lnTo>
                    <a:pt x="593" y="4318"/>
                  </a:lnTo>
                  <a:lnTo>
                    <a:pt x="593" y="4318"/>
                  </a:lnTo>
                  <a:lnTo>
                    <a:pt x="649" y="4120"/>
                  </a:lnTo>
                  <a:lnTo>
                    <a:pt x="678" y="3951"/>
                  </a:lnTo>
                  <a:lnTo>
                    <a:pt x="649" y="3781"/>
                  </a:lnTo>
                  <a:lnTo>
                    <a:pt x="649" y="3612"/>
                  </a:lnTo>
                  <a:lnTo>
                    <a:pt x="593" y="3274"/>
                  </a:lnTo>
                  <a:lnTo>
                    <a:pt x="565" y="3076"/>
                  </a:lnTo>
                  <a:lnTo>
                    <a:pt x="593" y="2907"/>
                  </a:lnTo>
                  <a:lnTo>
                    <a:pt x="593" y="2907"/>
                  </a:lnTo>
                  <a:lnTo>
                    <a:pt x="678" y="2681"/>
                  </a:lnTo>
                  <a:lnTo>
                    <a:pt x="734" y="2540"/>
                  </a:lnTo>
                  <a:lnTo>
                    <a:pt x="734" y="2483"/>
                  </a:lnTo>
                  <a:lnTo>
                    <a:pt x="706" y="2399"/>
                  </a:lnTo>
                  <a:lnTo>
                    <a:pt x="593" y="2145"/>
                  </a:lnTo>
                  <a:lnTo>
                    <a:pt x="593" y="2145"/>
                  </a:lnTo>
                  <a:lnTo>
                    <a:pt x="283" y="1637"/>
                  </a:lnTo>
                  <a:lnTo>
                    <a:pt x="0" y="1129"/>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16"/>
            <p:cNvSpPr/>
            <p:nvPr/>
          </p:nvSpPr>
          <p:spPr>
            <a:xfrm>
              <a:off x="2238875" y="3074775"/>
              <a:ext cx="249750" cy="297025"/>
            </a:xfrm>
            <a:custGeom>
              <a:avLst/>
              <a:gdLst/>
              <a:ahLst/>
              <a:cxnLst/>
              <a:rect l="l" t="t" r="r" b="b"/>
              <a:pathLst>
                <a:path w="9990" h="11881" fill="none" extrusionOk="0">
                  <a:moveTo>
                    <a:pt x="0" y="1129"/>
                  </a:moveTo>
                  <a:lnTo>
                    <a:pt x="0" y="1129"/>
                  </a:lnTo>
                  <a:lnTo>
                    <a:pt x="226" y="1157"/>
                  </a:lnTo>
                  <a:lnTo>
                    <a:pt x="452" y="1213"/>
                  </a:lnTo>
                  <a:lnTo>
                    <a:pt x="678" y="1242"/>
                  </a:lnTo>
                  <a:lnTo>
                    <a:pt x="762" y="1242"/>
                  </a:lnTo>
                  <a:lnTo>
                    <a:pt x="847" y="1213"/>
                  </a:lnTo>
                  <a:lnTo>
                    <a:pt x="847" y="1213"/>
                  </a:lnTo>
                  <a:lnTo>
                    <a:pt x="932" y="1185"/>
                  </a:lnTo>
                  <a:lnTo>
                    <a:pt x="988" y="1129"/>
                  </a:lnTo>
                  <a:lnTo>
                    <a:pt x="1016" y="1072"/>
                  </a:lnTo>
                  <a:lnTo>
                    <a:pt x="1073" y="1016"/>
                  </a:lnTo>
                  <a:lnTo>
                    <a:pt x="1073" y="1016"/>
                  </a:lnTo>
                  <a:lnTo>
                    <a:pt x="1157" y="960"/>
                  </a:lnTo>
                  <a:lnTo>
                    <a:pt x="1270" y="931"/>
                  </a:lnTo>
                  <a:lnTo>
                    <a:pt x="1355" y="903"/>
                  </a:lnTo>
                  <a:lnTo>
                    <a:pt x="1440" y="875"/>
                  </a:lnTo>
                  <a:lnTo>
                    <a:pt x="1440" y="875"/>
                  </a:lnTo>
                  <a:lnTo>
                    <a:pt x="1609" y="734"/>
                  </a:lnTo>
                  <a:lnTo>
                    <a:pt x="1778" y="593"/>
                  </a:lnTo>
                  <a:lnTo>
                    <a:pt x="1976" y="423"/>
                  </a:lnTo>
                  <a:lnTo>
                    <a:pt x="2145" y="282"/>
                  </a:lnTo>
                  <a:lnTo>
                    <a:pt x="2145" y="282"/>
                  </a:lnTo>
                  <a:lnTo>
                    <a:pt x="2286" y="198"/>
                  </a:lnTo>
                  <a:lnTo>
                    <a:pt x="2399" y="169"/>
                  </a:lnTo>
                  <a:lnTo>
                    <a:pt x="2681" y="141"/>
                  </a:lnTo>
                  <a:lnTo>
                    <a:pt x="2963" y="113"/>
                  </a:lnTo>
                  <a:lnTo>
                    <a:pt x="3076" y="57"/>
                  </a:lnTo>
                  <a:lnTo>
                    <a:pt x="3189" y="0"/>
                  </a:lnTo>
                  <a:lnTo>
                    <a:pt x="3189" y="0"/>
                  </a:lnTo>
                  <a:lnTo>
                    <a:pt x="3246" y="28"/>
                  </a:lnTo>
                  <a:lnTo>
                    <a:pt x="3302" y="85"/>
                  </a:lnTo>
                  <a:lnTo>
                    <a:pt x="3330" y="226"/>
                  </a:lnTo>
                  <a:lnTo>
                    <a:pt x="3302" y="508"/>
                  </a:lnTo>
                  <a:lnTo>
                    <a:pt x="3302" y="508"/>
                  </a:lnTo>
                  <a:lnTo>
                    <a:pt x="3302" y="762"/>
                  </a:lnTo>
                  <a:lnTo>
                    <a:pt x="3302" y="988"/>
                  </a:lnTo>
                  <a:lnTo>
                    <a:pt x="3302" y="988"/>
                  </a:lnTo>
                  <a:lnTo>
                    <a:pt x="3330" y="1213"/>
                  </a:lnTo>
                  <a:lnTo>
                    <a:pt x="3358" y="1411"/>
                  </a:lnTo>
                  <a:lnTo>
                    <a:pt x="3415" y="1609"/>
                  </a:lnTo>
                  <a:lnTo>
                    <a:pt x="3528" y="1806"/>
                  </a:lnTo>
                  <a:lnTo>
                    <a:pt x="3528" y="1806"/>
                  </a:lnTo>
                  <a:lnTo>
                    <a:pt x="3641" y="1975"/>
                  </a:lnTo>
                  <a:lnTo>
                    <a:pt x="3782" y="2088"/>
                  </a:lnTo>
                  <a:lnTo>
                    <a:pt x="4092" y="2286"/>
                  </a:lnTo>
                  <a:lnTo>
                    <a:pt x="4092" y="2286"/>
                  </a:lnTo>
                  <a:lnTo>
                    <a:pt x="4261" y="2399"/>
                  </a:lnTo>
                  <a:lnTo>
                    <a:pt x="4431" y="2483"/>
                  </a:lnTo>
                  <a:lnTo>
                    <a:pt x="4826" y="2540"/>
                  </a:lnTo>
                  <a:lnTo>
                    <a:pt x="4826" y="2540"/>
                  </a:lnTo>
                  <a:lnTo>
                    <a:pt x="5023" y="2596"/>
                  </a:lnTo>
                  <a:lnTo>
                    <a:pt x="5164" y="2709"/>
                  </a:lnTo>
                  <a:lnTo>
                    <a:pt x="5475" y="2935"/>
                  </a:lnTo>
                  <a:lnTo>
                    <a:pt x="5475" y="2935"/>
                  </a:lnTo>
                  <a:lnTo>
                    <a:pt x="5560" y="2991"/>
                  </a:lnTo>
                  <a:lnTo>
                    <a:pt x="5672" y="3020"/>
                  </a:lnTo>
                  <a:lnTo>
                    <a:pt x="5785" y="3048"/>
                  </a:lnTo>
                  <a:lnTo>
                    <a:pt x="5870" y="3076"/>
                  </a:lnTo>
                  <a:lnTo>
                    <a:pt x="5870" y="3076"/>
                  </a:lnTo>
                  <a:lnTo>
                    <a:pt x="5955" y="3161"/>
                  </a:lnTo>
                  <a:lnTo>
                    <a:pt x="6039" y="3245"/>
                  </a:lnTo>
                  <a:lnTo>
                    <a:pt x="6096" y="3302"/>
                  </a:lnTo>
                  <a:lnTo>
                    <a:pt x="6180" y="3386"/>
                  </a:lnTo>
                  <a:lnTo>
                    <a:pt x="6180" y="3386"/>
                  </a:lnTo>
                  <a:lnTo>
                    <a:pt x="6321" y="3443"/>
                  </a:lnTo>
                  <a:lnTo>
                    <a:pt x="6491" y="3471"/>
                  </a:lnTo>
                  <a:lnTo>
                    <a:pt x="6829" y="3471"/>
                  </a:lnTo>
                  <a:lnTo>
                    <a:pt x="6999" y="3499"/>
                  </a:lnTo>
                  <a:lnTo>
                    <a:pt x="7140" y="3556"/>
                  </a:lnTo>
                  <a:lnTo>
                    <a:pt x="7281" y="3669"/>
                  </a:lnTo>
                  <a:lnTo>
                    <a:pt x="7366" y="3810"/>
                  </a:lnTo>
                  <a:lnTo>
                    <a:pt x="7366" y="3810"/>
                  </a:lnTo>
                  <a:lnTo>
                    <a:pt x="7422" y="3923"/>
                  </a:lnTo>
                  <a:lnTo>
                    <a:pt x="7422" y="4064"/>
                  </a:lnTo>
                  <a:lnTo>
                    <a:pt x="7478" y="4318"/>
                  </a:lnTo>
                  <a:lnTo>
                    <a:pt x="7478" y="4318"/>
                  </a:lnTo>
                  <a:lnTo>
                    <a:pt x="7563" y="4515"/>
                  </a:lnTo>
                  <a:lnTo>
                    <a:pt x="7591" y="4684"/>
                  </a:lnTo>
                  <a:lnTo>
                    <a:pt x="7591" y="4741"/>
                  </a:lnTo>
                  <a:lnTo>
                    <a:pt x="7563" y="4797"/>
                  </a:lnTo>
                  <a:lnTo>
                    <a:pt x="7507" y="4826"/>
                  </a:lnTo>
                  <a:lnTo>
                    <a:pt x="7422" y="4854"/>
                  </a:lnTo>
                  <a:lnTo>
                    <a:pt x="7422" y="4854"/>
                  </a:lnTo>
                  <a:lnTo>
                    <a:pt x="7450" y="4995"/>
                  </a:lnTo>
                  <a:lnTo>
                    <a:pt x="7535" y="5108"/>
                  </a:lnTo>
                  <a:lnTo>
                    <a:pt x="7620" y="5221"/>
                  </a:lnTo>
                  <a:lnTo>
                    <a:pt x="7704" y="5334"/>
                  </a:lnTo>
                  <a:lnTo>
                    <a:pt x="7704" y="5334"/>
                  </a:lnTo>
                  <a:lnTo>
                    <a:pt x="7704" y="5475"/>
                  </a:lnTo>
                  <a:lnTo>
                    <a:pt x="7732" y="5616"/>
                  </a:lnTo>
                  <a:lnTo>
                    <a:pt x="7761" y="5757"/>
                  </a:lnTo>
                  <a:lnTo>
                    <a:pt x="7789" y="5813"/>
                  </a:lnTo>
                  <a:lnTo>
                    <a:pt x="7845" y="5870"/>
                  </a:lnTo>
                  <a:lnTo>
                    <a:pt x="7845" y="5870"/>
                  </a:lnTo>
                  <a:lnTo>
                    <a:pt x="7958" y="5926"/>
                  </a:lnTo>
                  <a:lnTo>
                    <a:pt x="8128" y="5983"/>
                  </a:lnTo>
                  <a:lnTo>
                    <a:pt x="8523" y="6011"/>
                  </a:lnTo>
                  <a:lnTo>
                    <a:pt x="8918" y="5983"/>
                  </a:lnTo>
                  <a:lnTo>
                    <a:pt x="9228" y="5926"/>
                  </a:lnTo>
                  <a:lnTo>
                    <a:pt x="9228" y="5926"/>
                  </a:lnTo>
                  <a:lnTo>
                    <a:pt x="9200" y="6208"/>
                  </a:lnTo>
                  <a:lnTo>
                    <a:pt x="9200" y="6491"/>
                  </a:lnTo>
                  <a:lnTo>
                    <a:pt x="9200" y="6603"/>
                  </a:lnTo>
                  <a:lnTo>
                    <a:pt x="9256" y="6716"/>
                  </a:lnTo>
                  <a:lnTo>
                    <a:pt x="9341" y="6829"/>
                  </a:lnTo>
                  <a:lnTo>
                    <a:pt x="9454" y="6942"/>
                  </a:lnTo>
                  <a:lnTo>
                    <a:pt x="9454" y="6942"/>
                  </a:lnTo>
                  <a:lnTo>
                    <a:pt x="9538" y="6998"/>
                  </a:lnTo>
                  <a:lnTo>
                    <a:pt x="9623" y="7027"/>
                  </a:lnTo>
                  <a:lnTo>
                    <a:pt x="9680" y="7055"/>
                  </a:lnTo>
                  <a:lnTo>
                    <a:pt x="9764" y="7111"/>
                  </a:lnTo>
                  <a:lnTo>
                    <a:pt x="9764" y="7111"/>
                  </a:lnTo>
                  <a:lnTo>
                    <a:pt x="9821" y="7224"/>
                  </a:lnTo>
                  <a:lnTo>
                    <a:pt x="9905" y="7365"/>
                  </a:lnTo>
                  <a:lnTo>
                    <a:pt x="9990" y="7648"/>
                  </a:lnTo>
                  <a:lnTo>
                    <a:pt x="9990" y="7648"/>
                  </a:lnTo>
                  <a:lnTo>
                    <a:pt x="9990" y="7789"/>
                  </a:lnTo>
                  <a:lnTo>
                    <a:pt x="9962" y="7901"/>
                  </a:lnTo>
                  <a:lnTo>
                    <a:pt x="9934" y="8184"/>
                  </a:lnTo>
                  <a:lnTo>
                    <a:pt x="9764" y="8720"/>
                  </a:lnTo>
                  <a:lnTo>
                    <a:pt x="9764" y="8720"/>
                  </a:lnTo>
                  <a:lnTo>
                    <a:pt x="9764" y="8833"/>
                  </a:lnTo>
                  <a:lnTo>
                    <a:pt x="9764" y="8946"/>
                  </a:lnTo>
                  <a:lnTo>
                    <a:pt x="9821" y="9115"/>
                  </a:lnTo>
                  <a:lnTo>
                    <a:pt x="9821" y="9171"/>
                  </a:lnTo>
                  <a:lnTo>
                    <a:pt x="9821" y="9256"/>
                  </a:lnTo>
                  <a:lnTo>
                    <a:pt x="9792" y="9312"/>
                  </a:lnTo>
                  <a:lnTo>
                    <a:pt x="9680" y="9397"/>
                  </a:lnTo>
                  <a:lnTo>
                    <a:pt x="9680" y="9397"/>
                  </a:lnTo>
                  <a:lnTo>
                    <a:pt x="9708" y="9341"/>
                  </a:lnTo>
                  <a:lnTo>
                    <a:pt x="9708" y="9256"/>
                  </a:lnTo>
                  <a:lnTo>
                    <a:pt x="9651" y="9115"/>
                  </a:lnTo>
                  <a:lnTo>
                    <a:pt x="9538" y="9002"/>
                  </a:lnTo>
                  <a:lnTo>
                    <a:pt x="9397" y="8889"/>
                  </a:lnTo>
                  <a:lnTo>
                    <a:pt x="9228" y="8805"/>
                  </a:lnTo>
                  <a:lnTo>
                    <a:pt x="9059" y="8720"/>
                  </a:lnTo>
                  <a:lnTo>
                    <a:pt x="8777" y="8635"/>
                  </a:lnTo>
                  <a:lnTo>
                    <a:pt x="8777" y="8635"/>
                  </a:lnTo>
                  <a:lnTo>
                    <a:pt x="8607" y="8607"/>
                  </a:lnTo>
                  <a:lnTo>
                    <a:pt x="8381" y="8607"/>
                  </a:lnTo>
                  <a:lnTo>
                    <a:pt x="7986" y="8663"/>
                  </a:lnTo>
                  <a:lnTo>
                    <a:pt x="7563" y="8776"/>
                  </a:lnTo>
                  <a:lnTo>
                    <a:pt x="7196" y="8889"/>
                  </a:lnTo>
                  <a:lnTo>
                    <a:pt x="7196" y="8889"/>
                  </a:lnTo>
                  <a:lnTo>
                    <a:pt x="7055" y="8946"/>
                  </a:lnTo>
                  <a:lnTo>
                    <a:pt x="6914" y="9030"/>
                  </a:lnTo>
                  <a:lnTo>
                    <a:pt x="6801" y="9115"/>
                  </a:lnTo>
                  <a:lnTo>
                    <a:pt x="6717" y="9256"/>
                  </a:lnTo>
                  <a:lnTo>
                    <a:pt x="6660" y="9397"/>
                  </a:lnTo>
                  <a:lnTo>
                    <a:pt x="6604" y="9566"/>
                  </a:lnTo>
                  <a:lnTo>
                    <a:pt x="6547" y="9905"/>
                  </a:lnTo>
                  <a:lnTo>
                    <a:pt x="6519" y="10272"/>
                  </a:lnTo>
                  <a:lnTo>
                    <a:pt x="6491" y="10639"/>
                  </a:lnTo>
                  <a:lnTo>
                    <a:pt x="6463" y="10977"/>
                  </a:lnTo>
                  <a:lnTo>
                    <a:pt x="6406" y="11288"/>
                  </a:lnTo>
                  <a:lnTo>
                    <a:pt x="6406" y="11288"/>
                  </a:lnTo>
                  <a:lnTo>
                    <a:pt x="6209" y="11147"/>
                  </a:lnTo>
                  <a:lnTo>
                    <a:pt x="6039" y="11062"/>
                  </a:lnTo>
                  <a:lnTo>
                    <a:pt x="5926" y="11034"/>
                  </a:lnTo>
                  <a:lnTo>
                    <a:pt x="5842" y="11034"/>
                  </a:lnTo>
                  <a:lnTo>
                    <a:pt x="5701" y="11034"/>
                  </a:lnTo>
                  <a:lnTo>
                    <a:pt x="5560" y="11062"/>
                  </a:lnTo>
                  <a:lnTo>
                    <a:pt x="5560" y="11062"/>
                  </a:lnTo>
                  <a:lnTo>
                    <a:pt x="5447" y="11118"/>
                  </a:lnTo>
                  <a:lnTo>
                    <a:pt x="5362" y="11175"/>
                  </a:lnTo>
                  <a:lnTo>
                    <a:pt x="5306" y="11260"/>
                  </a:lnTo>
                  <a:lnTo>
                    <a:pt x="5249" y="11344"/>
                  </a:lnTo>
                  <a:lnTo>
                    <a:pt x="5193" y="11570"/>
                  </a:lnTo>
                  <a:lnTo>
                    <a:pt x="5164" y="11824"/>
                  </a:lnTo>
                  <a:lnTo>
                    <a:pt x="5164" y="11824"/>
                  </a:lnTo>
                  <a:lnTo>
                    <a:pt x="5052" y="11626"/>
                  </a:lnTo>
                  <a:lnTo>
                    <a:pt x="4939" y="11401"/>
                  </a:lnTo>
                  <a:lnTo>
                    <a:pt x="4854" y="11316"/>
                  </a:lnTo>
                  <a:lnTo>
                    <a:pt x="4798" y="11231"/>
                  </a:lnTo>
                  <a:lnTo>
                    <a:pt x="4685" y="11175"/>
                  </a:lnTo>
                  <a:lnTo>
                    <a:pt x="4544" y="11147"/>
                  </a:lnTo>
                  <a:lnTo>
                    <a:pt x="4544" y="11147"/>
                  </a:lnTo>
                  <a:lnTo>
                    <a:pt x="4431" y="11147"/>
                  </a:lnTo>
                  <a:lnTo>
                    <a:pt x="4318" y="11147"/>
                  </a:lnTo>
                  <a:lnTo>
                    <a:pt x="4205" y="11175"/>
                  </a:lnTo>
                  <a:lnTo>
                    <a:pt x="4092" y="11147"/>
                  </a:lnTo>
                  <a:lnTo>
                    <a:pt x="4092" y="11147"/>
                  </a:lnTo>
                  <a:lnTo>
                    <a:pt x="3951" y="11090"/>
                  </a:lnTo>
                  <a:lnTo>
                    <a:pt x="3838" y="11006"/>
                  </a:lnTo>
                  <a:lnTo>
                    <a:pt x="3697" y="10921"/>
                  </a:lnTo>
                  <a:lnTo>
                    <a:pt x="3584" y="10865"/>
                  </a:lnTo>
                  <a:lnTo>
                    <a:pt x="3584" y="10865"/>
                  </a:lnTo>
                  <a:lnTo>
                    <a:pt x="3556" y="10977"/>
                  </a:lnTo>
                  <a:lnTo>
                    <a:pt x="3528" y="11062"/>
                  </a:lnTo>
                  <a:lnTo>
                    <a:pt x="3415" y="11203"/>
                  </a:lnTo>
                  <a:lnTo>
                    <a:pt x="3274" y="11316"/>
                  </a:lnTo>
                  <a:lnTo>
                    <a:pt x="3133" y="11457"/>
                  </a:lnTo>
                  <a:lnTo>
                    <a:pt x="3133" y="11457"/>
                  </a:lnTo>
                  <a:lnTo>
                    <a:pt x="3020" y="11626"/>
                  </a:lnTo>
                  <a:lnTo>
                    <a:pt x="2907" y="11768"/>
                  </a:lnTo>
                  <a:lnTo>
                    <a:pt x="2822" y="11824"/>
                  </a:lnTo>
                  <a:lnTo>
                    <a:pt x="2766" y="11880"/>
                  </a:lnTo>
                  <a:lnTo>
                    <a:pt x="2653" y="11880"/>
                  </a:lnTo>
                  <a:lnTo>
                    <a:pt x="2568" y="11852"/>
                  </a:lnTo>
                  <a:lnTo>
                    <a:pt x="2568" y="11852"/>
                  </a:lnTo>
                  <a:lnTo>
                    <a:pt x="2484" y="11796"/>
                  </a:lnTo>
                  <a:lnTo>
                    <a:pt x="2399" y="11683"/>
                  </a:lnTo>
                  <a:lnTo>
                    <a:pt x="2286" y="11429"/>
                  </a:lnTo>
                  <a:lnTo>
                    <a:pt x="2117" y="10921"/>
                  </a:lnTo>
                  <a:lnTo>
                    <a:pt x="2117" y="10921"/>
                  </a:lnTo>
                  <a:lnTo>
                    <a:pt x="1891" y="10441"/>
                  </a:lnTo>
                  <a:lnTo>
                    <a:pt x="1665" y="9990"/>
                  </a:lnTo>
                  <a:lnTo>
                    <a:pt x="1665" y="9990"/>
                  </a:lnTo>
                  <a:lnTo>
                    <a:pt x="1609" y="9877"/>
                  </a:lnTo>
                  <a:lnTo>
                    <a:pt x="1609" y="9764"/>
                  </a:lnTo>
                  <a:lnTo>
                    <a:pt x="1609" y="9764"/>
                  </a:lnTo>
                  <a:lnTo>
                    <a:pt x="1524" y="9651"/>
                  </a:lnTo>
                  <a:lnTo>
                    <a:pt x="1468" y="9595"/>
                  </a:lnTo>
                  <a:lnTo>
                    <a:pt x="1468" y="9510"/>
                  </a:lnTo>
                  <a:lnTo>
                    <a:pt x="1468" y="9510"/>
                  </a:lnTo>
                  <a:lnTo>
                    <a:pt x="1440" y="9425"/>
                  </a:lnTo>
                  <a:lnTo>
                    <a:pt x="1411" y="9341"/>
                  </a:lnTo>
                  <a:lnTo>
                    <a:pt x="1411" y="9341"/>
                  </a:lnTo>
                  <a:lnTo>
                    <a:pt x="1468" y="9312"/>
                  </a:lnTo>
                  <a:lnTo>
                    <a:pt x="1552" y="9256"/>
                  </a:lnTo>
                  <a:lnTo>
                    <a:pt x="1552" y="9256"/>
                  </a:lnTo>
                  <a:lnTo>
                    <a:pt x="1524" y="9171"/>
                  </a:lnTo>
                  <a:lnTo>
                    <a:pt x="1496" y="9115"/>
                  </a:lnTo>
                  <a:lnTo>
                    <a:pt x="1468" y="8974"/>
                  </a:lnTo>
                  <a:lnTo>
                    <a:pt x="1468" y="8974"/>
                  </a:lnTo>
                  <a:lnTo>
                    <a:pt x="1468" y="8889"/>
                  </a:lnTo>
                  <a:lnTo>
                    <a:pt x="1468" y="8805"/>
                  </a:lnTo>
                  <a:lnTo>
                    <a:pt x="1496" y="8748"/>
                  </a:lnTo>
                  <a:lnTo>
                    <a:pt x="1468" y="8635"/>
                  </a:lnTo>
                  <a:lnTo>
                    <a:pt x="1468" y="8635"/>
                  </a:lnTo>
                  <a:lnTo>
                    <a:pt x="1411" y="8551"/>
                  </a:lnTo>
                  <a:lnTo>
                    <a:pt x="1327" y="8438"/>
                  </a:lnTo>
                  <a:lnTo>
                    <a:pt x="1214" y="8353"/>
                  </a:lnTo>
                  <a:lnTo>
                    <a:pt x="1157" y="8240"/>
                  </a:lnTo>
                  <a:lnTo>
                    <a:pt x="1157" y="8240"/>
                  </a:lnTo>
                  <a:lnTo>
                    <a:pt x="1073" y="8099"/>
                  </a:lnTo>
                  <a:lnTo>
                    <a:pt x="988" y="7873"/>
                  </a:lnTo>
                  <a:lnTo>
                    <a:pt x="932" y="7648"/>
                  </a:lnTo>
                  <a:lnTo>
                    <a:pt x="932" y="7563"/>
                  </a:lnTo>
                  <a:lnTo>
                    <a:pt x="960" y="7506"/>
                  </a:lnTo>
                  <a:lnTo>
                    <a:pt x="960" y="7506"/>
                  </a:lnTo>
                  <a:lnTo>
                    <a:pt x="875" y="7450"/>
                  </a:lnTo>
                  <a:lnTo>
                    <a:pt x="790" y="7394"/>
                  </a:lnTo>
                  <a:lnTo>
                    <a:pt x="621" y="7224"/>
                  </a:lnTo>
                  <a:lnTo>
                    <a:pt x="508" y="6998"/>
                  </a:lnTo>
                  <a:lnTo>
                    <a:pt x="452" y="6914"/>
                  </a:lnTo>
                  <a:lnTo>
                    <a:pt x="452" y="6829"/>
                  </a:lnTo>
                  <a:lnTo>
                    <a:pt x="452" y="6829"/>
                  </a:lnTo>
                  <a:lnTo>
                    <a:pt x="536" y="6716"/>
                  </a:lnTo>
                  <a:lnTo>
                    <a:pt x="678" y="6491"/>
                  </a:lnTo>
                  <a:lnTo>
                    <a:pt x="819" y="6265"/>
                  </a:lnTo>
                  <a:lnTo>
                    <a:pt x="875" y="6180"/>
                  </a:lnTo>
                  <a:lnTo>
                    <a:pt x="875" y="6152"/>
                  </a:lnTo>
                  <a:lnTo>
                    <a:pt x="875" y="6152"/>
                  </a:lnTo>
                  <a:lnTo>
                    <a:pt x="932" y="6180"/>
                  </a:lnTo>
                  <a:lnTo>
                    <a:pt x="988" y="6152"/>
                  </a:lnTo>
                  <a:lnTo>
                    <a:pt x="988" y="6152"/>
                  </a:lnTo>
                  <a:lnTo>
                    <a:pt x="988" y="6067"/>
                  </a:lnTo>
                  <a:lnTo>
                    <a:pt x="1016" y="6011"/>
                  </a:lnTo>
                  <a:lnTo>
                    <a:pt x="1016" y="6011"/>
                  </a:lnTo>
                  <a:lnTo>
                    <a:pt x="1129" y="5926"/>
                  </a:lnTo>
                  <a:lnTo>
                    <a:pt x="1129" y="5926"/>
                  </a:lnTo>
                  <a:lnTo>
                    <a:pt x="1129" y="5898"/>
                  </a:lnTo>
                  <a:lnTo>
                    <a:pt x="1101" y="5870"/>
                  </a:lnTo>
                  <a:lnTo>
                    <a:pt x="1044" y="5870"/>
                  </a:lnTo>
                  <a:lnTo>
                    <a:pt x="988" y="5870"/>
                  </a:lnTo>
                  <a:lnTo>
                    <a:pt x="960" y="5841"/>
                  </a:lnTo>
                  <a:lnTo>
                    <a:pt x="932" y="5841"/>
                  </a:lnTo>
                  <a:lnTo>
                    <a:pt x="932" y="5841"/>
                  </a:lnTo>
                  <a:lnTo>
                    <a:pt x="903" y="5757"/>
                  </a:lnTo>
                  <a:lnTo>
                    <a:pt x="903" y="5700"/>
                  </a:lnTo>
                  <a:lnTo>
                    <a:pt x="903" y="5644"/>
                  </a:lnTo>
                  <a:lnTo>
                    <a:pt x="875" y="5587"/>
                  </a:lnTo>
                  <a:lnTo>
                    <a:pt x="875" y="5587"/>
                  </a:lnTo>
                  <a:lnTo>
                    <a:pt x="790" y="5503"/>
                  </a:lnTo>
                  <a:lnTo>
                    <a:pt x="790" y="5503"/>
                  </a:lnTo>
                  <a:lnTo>
                    <a:pt x="621" y="5390"/>
                  </a:lnTo>
                  <a:lnTo>
                    <a:pt x="536" y="5305"/>
                  </a:lnTo>
                  <a:lnTo>
                    <a:pt x="508" y="5249"/>
                  </a:lnTo>
                  <a:lnTo>
                    <a:pt x="508" y="5249"/>
                  </a:lnTo>
                  <a:lnTo>
                    <a:pt x="508" y="5192"/>
                  </a:lnTo>
                  <a:lnTo>
                    <a:pt x="536" y="5136"/>
                  </a:lnTo>
                  <a:lnTo>
                    <a:pt x="593" y="5051"/>
                  </a:lnTo>
                  <a:lnTo>
                    <a:pt x="593" y="4995"/>
                  </a:lnTo>
                  <a:lnTo>
                    <a:pt x="593" y="4995"/>
                  </a:lnTo>
                  <a:lnTo>
                    <a:pt x="536" y="4797"/>
                  </a:lnTo>
                  <a:lnTo>
                    <a:pt x="508" y="4656"/>
                  </a:lnTo>
                  <a:lnTo>
                    <a:pt x="508" y="4543"/>
                  </a:lnTo>
                  <a:lnTo>
                    <a:pt x="593" y="4318"/>
                  </a:lnTo>
                  <a:lnTo>
                    <a:pt x="593" y="4318"/>
                  </a:lnTo>
                  <a:lnTo>
                    <a:pt x="649" y="4120"/>
                  </a:lnTo>
                  <a:lnTo>
                    <a:pt x="678" y="3951"/>
                  </a:lnTo>
                  <a:lnTo>
                    <a:pt x="649" y="3781"/>
                  </a:lnTo>
                  <a:lnTo>
                    <a:pt x="649" y="3612"/>
                  </a:lnTo>
                  <a:lnTo>
                    <a:pt x="593" y="3274"/>
                  </a:lnTo>
                  <a:lnTo>
                    <a:pt x="565" y="3076"/>
                  </a:lnTo>
                  <a:lnTo>
                    <a:pt x="593" y="2907"/>
                  </a:lnTo>
                  <a:lnTo>
                    <a:pt x="593" y="2907"/>
                  </a:lnTo>
                  <a:lnTo>
                    <a:pt x="678" y="2681"/>
                  </a:lnTo>
                  <a:lnTo>
                    <a:pt x="734" y="2540"/>
                  </a:lnTo>
                  <a:lnTo>
                    <a:pt x="734" y="2483"/>
                  </a:lnTo>
                  <a:lnTo>
                    <a:pt x="706" y="2399"/>
                  </a:lnTo>
                  <a:lnTo>
                    <a:pt x="593" y="2145"/>
                  </a:lnTo>
                  <a:lnTo>
                    <a:pt x="593" y="2145"/>
                  </a:lnTo>
                  <a:lnTo>
                    <a:pt x="283" y="1637"/>
                  </a:lnTo>
                  <a:lnTo>
                    <a:pt x="0" y="1129"/>
                  </a:lnTo>
                </a:path>
              </a:pathLst>
            </a:custGeom>
            <a:solidFill>
              <a:srgbClr val="666666"/>
            </a:solidFill>
            <a:ln w="14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16"/>
            <p:cNvSpPr/>
            <p:nvPr/>
          </p:nvSpPr>
          <p:spPr>
            <a:xfrm>
              <a:off x="2257225" y="3217975"/>
              <a:ext cx="2825" cy="3550"/>
            </a:xfrm>
            <a:custGeom>
              <a:avLst/>
              <a:gdLst/>
              <a:ahLst/>
              <a:cxnLst/>
              <a:rect l="l" t="t" r="r" b="b"/>
              <a:pathLst>
                <a:path w="113" h="142" extrusionOk="0">
                  <a:moveTo>
                    <a:pt x="113" y="142"/>
                  </a:moveTo>
                  <a:lnTo>
                    <a:pt x="113" y="142"/>
                  </a:lnTo>
                  <a:lnTo>
                    <a:pt x="0" y="113"/>
                  </a:lnTo>
                  <a:lnTo>
                    <a:pt x="0" y="113"/>
                  </a:lnTo>
                  <a:lnTo>
                    <a:pt x="0" y="57"/>
                  </a:lnTo>
                  <a:lnTo>
                    <a:pt x="56" y="1"/>
                  </a:lnTo>
                  <a:lnTo>
                    <a:pt x="56" y="1"/>
                  </a:lnTo>
                  <a:lnTo>
                    <a:pt x="113" y="57"/>
                  </a:lnTo>
                  <a:lnTo>
                    <a:pt x="113" y="142"/>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16"/>
            <p:cNvSpPr/>
            <p:nvPr/>
          </p:nvSpPr>
          <p:spPr>
            <a:xfrm>
              <a:off x="2257225" y="3217975"/>
              <a:ext cx="2825" cy="3550"/>
            </a:xfrm>
            <a:custGeom>
              <a:avLst/>
              <a:gdLst/>
              <a:ahLst/>
              <a:cxnLst/>
              <a:rect l="l" t="t" r="r" b="b"/>
              <a:pathLst>
                <a:path w="113" h="142" fill="none" extrusionOk="0">
                  <a:moveTo>
                    <a:pt x="113" y="142"/>
                  </a:moveTo>
                  <a:lnTo>
                    <a:pt x="113" y="142"/>
                  </a:lnTo>
                  <a:lnTo>
                    <a:pt x="0" y="113"/>
                  </a:lnTo>
                  <a:lnTo>
                    <a:pt x="0" y="113"/>
                  </a:lnTo>
                  <a:lnTo>
                    <a:pt x="0" y="57"/>
                  </a:lnTo>
                  <a:lnTo>
                    <a:pt x="56" y="1"/>
                  </a:lnTo>
                  <a:lnTo>
                    <a:pt x="56" y="1"/>
                  </a:lnTo>
                  <a:lnTo>
                    <a:pt x="113" y="57"/>
                  </a:lnTo>
                  <a:lnTo>
                    <a:pt x="113" y="142"/>
                  </a:lnTo>
                </a:path>
              </a:pathLst>
            </a:custGeom>
            <a:solidFill>
              <a:srgbClr val="666666"/>
            </a:solidFill>
            <a:ln w="14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16"/>
            <p:cNvSpPr/>
            <p:nvPr/>
          </p:nvSpPr>
          <p:spPr>
            <a:xfrm>
              <a:off x="3964500" y="1821825"/>
              <a:ext cx="76900" cy="95975"/>
            </a:xfrm>
            <a:custGeom>
              <a:avLst/>
              <a:gdLst/>
              <a:ahLst/>
              <a:cxnLst/>
              <a:rect l="l" t="t" r="r" b="b"/>
              <a:pathLst>
                <a:path w="3076" h="3839" extrusionOk="0">
                  <a:moveTo>
                    <a:pt x="621" y="1"/>
                  </a:moveTo>
                  <a:lnTo>
                    <a:pt x="621" y="1"/>
                  </a:lnTo>
                  <a:lnTo>
                    <a:pt x="0" y="198"/>
                  </a:lnTo>
                  <a:lnTo>
                    <a:pt x="0" y="198"/>
                  </a:lnTo>
                  <a:lnTo>
                    <a:pt x="85" y="424"/>
                  </a:lnTo>
                  <a:lnTo>
                    <a:pt x="141" y="537"/>
                  </a:lnTo>
                  <a:lnTo>
                    <a:pt x="169" y="565"/>
                  </a:lnTo>
                  <a:lnTo>
                    <a:pt x="226" y="565"/>
                  </a:lnTo>
                  <a:lnTo>
                    <a:pt x="226" y="565"/>
                  </a:lnTo>
                  <a:lnTo>
                    <a:pt x="169" y="621"/>
                  </a:lnTo>
                  <a:lnTo>
                    <a:pt x="169" y="678"/>
                  </a:lnTo>
                  <a:lnTo>
                    <a:pt x="198" y="706"/>
                  </a:lnTo>
                  <a:lnTo>
                    <a:pt x="226" y="734"/>
                  </a:lnTo>
                  <a:lnTo>
                    <a:pt x="367" y="819"/>
                  </a:lnTo>
                  <a:lnTo>
                    <a:pt x="452" y="875"/>
                  </a:lnTo>
                  <a:lnTo>
                    <a:pt x="452" y="875"/>
                  </a:lnTo>
                  <a:lnTo>
                    <a:pt x="395" y="819"/>
                  </a:lnTo>
                  <a:lnTo>
                    <a:pt x="339" y="847"/>
                  </a:lnTo>
                  <a:lnTo>
                    <a:pt x="310" y="875"/>
                  </a:lnTo>
                  <a:lnTo>
                    <a:pt x="254" y="932"/>
                  </a:lnTo>
                  <a:lnTo>
                    <a:pt x="226" y="1073"/>
                  </a:lnTo>
                  <a:lnTo>
                    <a:pt x="198" y="1157"/>
                  </a:lnTo>
                  <a:lnTo>
                    <a:pt x="198" y="1157"/>
                  </a:lnTo>
                  <a:lnTo>
                    <a:pt x="339" y="1101"/>
                  </a:lnTo>
                  <a:lnTo>
                    <a:pt x="395" y="1129"/>
                  </a:lnTo>
                  <a:lnTo>
                    <a:pt x="395" y="1157"/>
                  </a:lnTo>
                  <a:lnTo>
                    <a:pt x="395" y="1242"/>
                  </a:lnTo>
                  <a:lnTo>
                    <a:pt x="395" y="1355"/>
                  </a:lnTo>
                  <a:lnTo>
                    <a:pt x="395" y="1355"/>
                  </a:lnTo>
                  <a:lnTo>
                    <a:pt x="367" y="1411"/>
                  </a:lnTo>
                  <a:lnTo>
                    <a:pt x="339" y="1468"/>
                  </a:lnTo>
                  <a:lnTo>
                    <a:pt x="310" y="1524"/>
                  </a:lnTo>
                  <a:lnTo>
                    <a:pt x="310" y="1609"/>
                  </a:lnTo>
                  <a:lnTo>
                    <a:pt x="310" y="1609"/>
                  </a:lnTo>
                  <a:lnTo>
                    <a:pt x="367" y="1665"/>
                  </a:lnTo>
                  <a:lnTo>
                    <a:pt x="480" y="1750"/>
                  </a:lnTo>
                  <a:lnTo>
                    <a:pt x="593" y="1835"/>
                  </a:lnTo>
                  <a:lnTo>
                    <a:pt x="621" y="1863"/>
                  </a:lnTo>
                  <a:lnTo>
                    <a:pt x="621" y="1891"/>
                  </a:lnTo>
                  <a:lnTo>
                    <a:pt x="621" y="1891"/>
                  </a:lnTo>
                  <a:lnTo>
                    <a:pt x="593" y="1919"/>
                  </a:lnTo>
                  <a:lnTo>
                    <a:pt x="536" y="1919"/>
                  </a:lnTo>
                  <a:lnTo>
                    <a:pt x="452" y="1919"/>
                  </a:lnTo>
                  <a:lnTo>
                    <a:pt x="395" y="1948"/>
                  </a:lnTo>
                  <a:lnTo>
                    <a:pt x="395" y="1948"/>
                  </a:lnTo>
                  <a:lnTo>
                    <a:pt x="480" y="2061"/>
                  </a:lnTo>
                  <a:lnTo>
                    <a:pt x="564" y="2173"/>
                  </a:lnTo>
                  <a:lnTo>
                    <a:pt x="564" y="2173"/>
                  </a:lnTo>
                  <a:lnTo>
                    <a:pt x="508" y="2258"/>
                  </a:lnTo>
                  <a:lnTo>
                    <a:pt x="452" y="2314"/>
                  </a:lnTo>
                  <a:lnTo>
                    <a:pt x="339" y="2343"/>
                  </a:lnTo>
                  <a:lnTo>
                    <a:pt x="198" y="2343"/>
                  </a:lnTo>
                  <a:lnTo>
                    <a:pt x="198" y="2343"/>
                  </a:lnTo>
                  <a:lnTo>
                    <a:pt x="310" y="2456"/>
                  </a:lnTo>
                  <a:lnTo>
                    <a:pt x="649" y="2653"/>
                  </a:lnTo>
                  <a:lnTo>
                    <a:pt x="1129" y="2935"/>
                  </a:lnTo>
                  <a:lnTo>
                    <a:pt x="1129" y="2935"/>
                  </a:lnTo>
                  <a:lnTo>
                    <a:pt x="1044" y="2992"/>
                  </a:lnTo>
                  <a:lnTo>
                    <a:pt x="988" y="3048"/>
                  </a:lnTo>
                  <a:lnTo>
                    <a:pt x="988" y="3048"/>
                  </a:lnTo>
                  <a:lnTo>
                    <a:pt x="1044" y="3105"/>
                  </a:lnTo>
                  <a:lnTo>
                    <a:pt x="1101" y="3189"/>
                  </a:lnTo>
                  <a:lnTo>
                    <a:pt x="1185" y="3387"/>
                  </a:lnTo>
                  <a:lnTo>
                    <a:pt x="1185" y="3387"/>
                  </a:lnTo>
                  <a:lnTo>
                    <a:pt x="1298" y="3500"/>
                  </a:lnTo>
                  <a:lnTo>
                    <a:pt x="1383" y="3556"/>
                  </a:lnTo>
                  <a:lnTo>
                    <a:pt x="1411" y="3669"/>
                  </a:lnTo>
                  <a:lnTo>
                    <a:pt x="1467" y="3838"/>
                  </a:lnTo>
                  <a:lnTo>
                    <a:pt x="1467" y="3838"/>
                  </a:lnTo>
                  <a:lnTo>
                    <a:pt x="1496" y="3782"/>
                  </a:lnTo>
                  <a:lnTo>
                    <a:pt x="1580" y="3697"/>
                  </a:lnTo>
                  <a:lnTo>
                    <a:pt x="1750" y="3584"/>
                  </a:lnTo>
                  <a:lnTo>
                    <a:pt x="1750" y="3584"/>
                  </a:lnTo>
                  <a:lnTo>
                    <a:pt x="1891" y="3556"/>
                  </a:lnTo>
                  <a:lnTo>
                    <a:pt x="2004" y="3528"/>
                  </a:lnTo>
                  <a:lnTo>
                    <a:pt x="2004" y="3528"/>
                  </a:lnTo>
                  <a:lnTo>
                    <a:pt x="2145" y="3471"/>
                  </a:lnTo>
                  <a:lnTo>
                    <a:pt x="2145" y="3471"/>
                  </a:lnTo>
                  <a:lnTo>
                    <a:pt x="2370" y="3443"/>
                  </a:lnTo>
                  <a:lnTo>
                    <a:pt x="2483" y="3443"/>
                  </a:lnTo>
                  <a:lnTo>
                    <a:pt x="2568" y="3415"/>
                  </a:lnTo>
                  <a:lnTo>
                    <a:pt x="2568" y="3415"/>
                  </a:lnTo>
                  <a:lnTo>
                    <a:pt x="2681" y="3387"/>
                  </a:lnTo>
                  <a:lnTo>
                    <a:pt x="2737" y="3387"/>
                  </a:lnTo>
                  <a:lnTo>
                    <a:pt x="2794" y="3359"/>
                  </a:lnTo>
                  <a:lnTo>
                    <a:pt x="2794" y="3359"/>
                  </a:lnTo>
                  <a:lnTo>
                    <a:pt x="2822" y="3302"/>
                  </a:lnTo>
                  <a:lnTo>
                    <a:pt x="2822" y="3246"/>
                  </a:lnTo>
                  <a:lnTo>
                    <a:pt x="2794" y="3189"/>
                  </a:lnTo>
                  <a:lnTo>
                    <a:pt x="2794" y="3133"/>
                  </a:lnTo>
                  <a:lnTo>
                    <a:pt x="2794" y="3133"/>
                  </a:lnTo>
                  <a:lnTo>
                    <a:pt x="2822" y="3048"/>
                  </a:lnTo>
                  <a:lnTo>
                    <a:pt x="2850" y="2935"/>
                  </a:lnTo>
                  <a:lnTo>
                    <a:pt x="2850" y="2935"/>
                  </a:lnTo>
                  <a:lnTo>
                    <a:pt x="2878" y="2879"/>
                  </a:lnTo>
                  <a:lnTo>
                    <a:pt x="2963" y="2879"/>
                  </a:lnTo>
                  <a:lnTo>
                    <a:pt x="3020" y="2822"/>
                  </a:lnTo>
                  <a:lnTo>
                    <a:pt x="3076" y="2766"/>
                  </a:lnTo>
                  <a:lnTo>
                    <a:pt x="3076" y="2766"/>
                  </a:lnTo>
                  <a:lnTo>
                    <a:pt x="3076" y="2681"/>
                  </a:lnTo>
                  <a:lnTo>
                    <a:pt x="3076" y="2625"/>
                  </a:lnTo>
                  <a:lnTo>
                    <a:pt x="3048" y="2568"/>
                  </a:lnTo>
                  <a:lnTo>
                    <a:pt x="2991" y="2540"/>
                  </a:lnTo>
                  <a:lnTo>
                    <a:pt x="2878" y="2456"/>
                  </a:lnTo>
                  <a:lnTo>
                    <a:pt x="2822" y="2399"/>
                  </a:lnTo>
                  <a:lnTo>
                    <a:pt x="2766" y="2314"/>
                  </a:lnTo>
                  <a:lnTo>
                    <a:pt x="2766" y="2314"/>
                  </a:lnTo>
                  <a:lnTo>
                    <a:pt x="2709" y="2230"/>
                  </a:lnTo>
                  <a:lnTo>
                    <a:pt x="2709" y="2145"/>
                  </a:lnTo>
                  <a:lnTo>
                    <a:pt x="2709" y="2089"/>
                  </a:lnTo>
                  <a:lnTo>
                    <a:pt x="2737" y="2032"/>
                  </a:lnTo>
                  <a:lnTo>
                    <a:pt x="2794" y="1891"/>
                  </a:lnTo>
                  <a:lnTo>
                    <a:pt x="2822" y="1835"/>
                  </a:lnTo>
                  <a:lnTo>
                    <a:pt x="2822" y="1722"/>
                  </a:lnTo>
                  <a:lnTo>
                    <a:pt x="2822" y="1722"/>
                  </a:lnTo>
                  <a:lnTo>
                    <a:pt x="2822" y="1665"/>
                  </a:lnTo>
                  <a:lnTo>
                    <a:pt x="2794" y="1609"/>
                  </a:lnTo>
                  <a:lnTo>
                    <a:pt x="2737" y="1553"/>
                  </a:lnTo>
                  <a:lnTo>
                    <a:pt x="2737" y="1524"/>
                  </a:lnTo>
                  <a:lnTo>
                    <a:pt x="2737" y="1524"/>
                  </a:lnTo>
                  <a:lnTo>
                    <a:pt x="2878" y="1440"/>
                  </a:lnTo>
                  <a:lnTo>
                    <a:pt x="2878" y="1440"/>
                  </a:lnTo>
                  <a:lnTo>
                    <a:pt x="2822" y="1355"/>
                  </a:lnTo>
                  <a:lnTo>
                    <a:pt x="2737" y="1327"/>
                  </a:lnTo>
                  <a:lnTo>
                    <a:pt x="2681" y="1327"/>
                  </a:lnTo>
                  <a:lnTo>
                    <a:pt x="2624" y="1355"/>
                  </a:lnTo>
                  <a:lnTo>
                    <a:pt x="2512" y="1440"/>
                  </a:lnTo>
                  <a:lnTo>
                    <a:pt x="2483" y="1468"/>
                  </a:lnTo>
                  <a:lnTo>
                    <a:pt x="2427" y="1468"/>
                  </a:lnTo>
                  <a:lnTo>
                    <a:pt x="2427" y="1468"/>
                  </a:lnTo>
                  <a:lnTo>
                    <a:pt x="2286" y="1440"/>
                  </a:lnTo>
                  <a:lnTo>
                    <a:pt x="2145" y="1355"/>
                  </a:lnTo>
                  <a:lnTo>
                    <a:pt x="2004" y="1270"/>
                  </a:lnTo>
                  <a:lnTo>
                    <a:pt x="1891" y="1186"/>
                  </a:lnTo>
                  <a:lnTo>
                    <a:pt x="1891" y="1186"/>
                  </a:lnTo>
                  <a:lnTo>
                    <a:pt x="1919" y="1157"/>
                  </a:lnTo>
                  <a:lnTo>
                    <a:pt x="1947" y="1101"/>
                  </a:lnTo>
                  <a:lnTo>
                    <a:pt x="1947" y="1073"/>
                  </a:lnTo>
                  <a:lnTo>
                    <a:pt x="1891" y="1045"/>
                  </a:lnTo>
                  <a:lnTo>
                    <a:pt x="1891" y="1045"/>
                  </a:lnTo>
                  <a:lnTo>
                    <a:pt x="1919" y="988"/>
                  </a:lnTo>
                  <a:lnTo>
                    <a:pt x="1919" y="932"/>
                  </a:lnTo>
                  <a:lnTo>
                    <a:pt x="1919" y="904"/>
                  </a:lnTo>
                  <a:lnTo>
                    <a:pt x="1863" y="875"/>
                  </a:lnTo>
                  <a:lnTo>
                    <a:pt x="1637" y="762"/>
                  </a:lnTo>
                  <a:lnTo>
                    <a:pt x="1637" y="762"/>
                  </a:lnTo>
                  <a:lnTo>
                    <a:pt x="1496" y="678"/>
                  </a:lnTo>
                  <a:lnTo>
                    <a:pt x="1439" y="593"/>
                  </a:lnTo>
                  <a:lnTo>
                    <a:pt x="1411" y="480"/>
                  </a:lnTo>
                  <a:lnTo>
                    <a:pt x="1355" y="339"/>
                  </a:lnTo>
                  <a:lnTo>
                    <a:pt x="1355" y="339"/>
                  </a:lnTo>
                  <a:lnTo>
                    <a:pt x="1213" y="170"/>
                  </a:lnTo>
                  <a:lnTo>
                    <a:pt x="1129" y="85"/>
                  </a:lnTo>
                  <a:lnTo>
                    <a:pt x="1044" y="57"/>
                  </a:lnTo>
                  <a:lnTo>
                    <a:pt x="960" y="1"/>
                  </a:lnTo>
                  <a:lnTo>
                    <a:pt x="847" y="1"/>
                  </a:lnTo>
                  <a:lnTo>
                    <a:pt x="621" y="1"/>
                  </a:lnTo>
                  <a:lnTo>
                    <a:pt x="621" y="1"/>
                  </a:lnTo>
                  <a:close/>
                </a:path>
              </a:pathLst>
            </a:custGeom>
            <a:solidFill>
              <a:srgbClr val="666666"/>
            </a:solidFill>
            <a:ln w="14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16"/>
            <p:cNvSpPr/>
            <p:nvPr/>
          </p:nvSpPr>
          <p:spPr>
            <a:xfrm>
              <a:off x="3441025" y="2615500"/>
              <a:ext cx="120650" cy="141825"/>
            </a:xfrm>
            <a:custGeom>
              <a:avLst/>
              <a:gdLst/>
              <a:ahLst/>
              <a:cxnLst/>
              <a:rect l="l" t="t" r="r" b="b"/>
              <a:pathLst>
                <a:path w="4826" h="5673" extrusionOk="0">
                  <a:moveTo>
                    <a:pt x="0" y="3810"/>
                  </a:moveTo>
                  <a:lnTo>
                    <a:pt x="0" y="3810"/>
                  </a:lnTo>
                  <a:lnTo>
                    <a:pt x="113" y="3584"/>
                  </a:lnTo>
                  <a:lnTo>
                    <a:pt x="226" y="3358"/>
                  </a:lnTo>
                  <a:lnTo>
                    <a:pt x="254" y="3245"/>
                  </a:lnTo>
                  <a:lnTo>
                    <a:pt x="254" y="3104"/>
                  </a:lnTo>
                  <a:lnTo>
                    <a:pt x="198" y="2992"/>
                  </a:lnTo>
                  <a:lnTo>
                    <a:pt x="113" y="2879"/>
                  </a:lnTo>
                  <a:lnTo>
                    <a:pt x="113" y="2879"/>
                  </a:lnTo>
                  <a:lnTo>
                    <a:pt x="141" y="2850"/>
                  </a:lnTo>
                  <a:lnTo>
                    <a:pt x="198" y="2822"/>
                  </a:lnTo>
                  <a:lnTo>
                    <a:pt x="254" y="2850"/>
                  </a:lnTo>
                  <a:lnTo>
                    <a:pt x="311" y="2879"/>
                  </a:lnTo>
                  <a:lnTo>
                    <a:pt x="311" y="2879"/>
                  </a:lnTo>
                  <a:lnTo>
                    <a:pt x="395" y="2709"/>
                  </a:lnTo>
                  <a:lnTo>
                    <a:pt x="395" y="2709"/>
                  </a:lnTo>
                  <a:lnTo>
                    <a:pt x="395" y="2653"/>
                  </a:lnTo>
                  <a:lnTo>
                    <a:pt x="395" y="2540"/>
                  </a:lnTo>
                  <a:lnTo>
                    <a:pt x="424" y="2484"/>
                  </a:lnTo>
                  <a:lnTo>
                    <a:pt x="424" y="2455"/>
                  </a:lnTo>
                  <a:lnTo>
                    <a:pt x="452" y="2427"/>
                  </a:lnTo>
                  <a:lnTo>
                    <a:pt x="508" y="2455"/>
                  </a:lnTo>
                  <a:lnTo>
                    <a:pt x="508" y="2455"/>
                  </a:lnTo>
                  <a:lnTo>
                    <a:pt x="395" y="2230"/>
                  </a:lnTo>
                  <a:lnTo>
                    <a:pt x="367" y="2145"/>
                  </a:lnTo>
                  <a:lnTo>
                    <a:pt x="367" y="2060"/>
                  </a:lnTo>
                  <a:lnTo>
                    <a:pt x="395" y="2032"/>
                  </a:lnTo>
                  <a:lnTo>
                    <a:pt x="480" y="2032"/>
                  </a:lnTo>
                  <a:lnTo>
                    <a:pt x="593" y="2060"/>
                  </a:lnTo>
                  <a:lnTo>
                    <a:pt x="762" y="2145"/>
                  </a:lnTo>
                  <a:lnTo>
                    <a:pt x="762" y="2145"/>
                  </a:lnTo>
                  <a:lnTo>
                    <a:pt x="678" y="1976"/>
                  </a:lnTo>
                  <a:lnTo>
                    <a:pt x="593" y="1778"/>
                  </a:lnTo>
                  <a:lnTo>
                    <a:pt x="565" y="1693"/>
                  </a:lnTo>
                  <a:lnTo>
                    <a:pt x="565" y="1609"/>
                  </a:lnTo>
                  <a:lnTo>
                    <a:pt x="593" y="1552"/>
                  </a:lnTo>
                  <a:lnTo>
                    <a:pt x="706" y="1496"/>
                  </a:lnTo>
                  <a:lnTo>
                    <a:pt x="706" y="1496"/>
                  </a:lnTo>
                  <a:lnTo>
                    <a:pt x="621" y="1439"/>
                  </a:lnTo>
                  <a:lnTo>
                    <a:pt x="593" y="1355"/>
                  </a:lnTo>
                  <a:lnTo>
                    <a:pt x="593" y="1298"/>
                  </a:lnTo>
                  <a:lnTo>
                    <a:pt x="593" y="1185"/>
                  </a:lnTo>
                  <a:lnTo>
                    <a:pt x="593" y="1185"/>
                  </a:lnTo>
                  <a:lnTo>
                    <a:pt x="508" y="1214"/>
                  </a:lnTo>
                  <a:lnTo>
                    <a:pt x="480" y="1214"/>
                  </a:lnTo>
                  <a:lnTo>
                    <a:pt x="452" y="1185"/>
                  </a:lnTo>
                  <a:lnTo>
                    <a:pt x="424" y="1101"/>
                  </a:lnTo>
                  <a:lnTo>
                    <a:pt x="395" y="988"/>
                  </a:lnTo>
                  <a:lnTo>
                    <a:pt x="424" y="734"/>
                  </a:lnTo>
                  <a:lnTo>
                    <a:pt x="480" y="536"/>
                  </a:lnTo>
                  <a:lnTo>
                    <a:pt x="480" y="536"/>
                  </a:lnTo>
                  <a:lnTo>
                    <a:pt x="649" y="395"/>
                  </a:lnTo>
                  <a:lnTo>
                    <a:pt x="819" y="282"/>
                  </a:lnTo>
                  <a:lnTo>
                    <a:pt x="819" y="282"/>
                  </a:lnTo>
                  <a:lnTo>
                    <a:pt x="903" y="282"/>
                  </a:lnTo>
                  <a:lnTo>
                    <a:pt x="960" y="311"/>
                  </a:lnTo>
                  <a:lnTo>
                    <a:pt x="1044" y="424"/>
                  </a:lnTo>
                  <a:lnTo>
                    <a:pt x="1101" y="480"/>
                  </a:lnTo>
                  <a:lnTo>
                    <a:pt x="1185" y="508"/>
                  </a:lnTo>
                  <a:lnTo>
                    <a:pt x="1242" y="536"/>
                  </a:lnTo>
                  <a:lnTo>
                    <a:pt x="1327" y="508"/>
                  </a:lnTo>
                  <a:lnTo>
                    <a:pt x="1327" y="508"/>
                  </a:lnTo>
                  <a:lnTo>
                    <a:pt x="1298" y="452"/>
                  </a:lnTo>
                  <a:lnTo>
                    <a:pt x="1298" y="424"/>
                  </a:lnTo>
                  <a:lnTo>
                    <a:pt x="1327" y="395"/>
                  </a:lnTo>
                  <a:lnTo>
                    <a:pt x="1355" y="395"/>
                  </a:lnTo>
                  <a:lnTo>
                    <a:pt x="1439" y="395"/>
                  </a:lnTo>
                  <a:lnTo>
                    <a:pt x="1496" y="367"/>
                  </a:lnTo>
                  <a:lnTo>
                    <a:pt x="1496" y="367"/>
                  </a:lnTo>
                  <a:lnTo>
                    <a:pt x="1552" y="254"/>
                  </a:lnTo>
                  <a:lnTo>
                    <a:pt x="1581" y="85"/>
                  </a:lnTo>
                  <a:lnTo>
                    <a:pt x="1581" y="85"/>
                  </a:lnTo>
                  <a:lnTo>
                    <a:pt x="1693" y="141"/>
                  </a:lnTo>
                  <a:lnTo>
                    <a:pt x="1722" y="141"/>
                  </a:lnTo>
                  <a:lnTo>
                    <a:pt x="1750" y="141"/>
                  </a:lnTo>
                  <a:lnTo>
                    <a:pt x="1778" y="85"/>
                  </a:lnTo>
                  <a:lnTo>
                    <a:pt x="1891" y="0"/>
                  </a:lnTo>
                  <a:lnTo>
                    <a:pt x="1891" y="0"/>
                  </a:lnTo>
                  <a:lnTo>
                    <a:pt x="1919" y="113"/>
                  </a:lnTo>
                  <a:lnTo>
                    <a:pt x="1919" y="254"/>
                  </a:lnTo>
                  <a:lnTo>
                    <a:pt x="1919" y="395"/>
                  </a:lnTo>
                  <a:lnTo>
                    <a:pt x="1947" y="452"/>
                  </a:lnTo>
                  <a:lnTo>
                    <a:pt x="1976" y="480"/>
                  </a:lnTo>
                  <a:lnTo>
                    <a:pt x="1976" y="480"/>
                  </a:lnTo>
                  <a:lnTo>
                    <a:pt x="2032" y="480"/>
                  </a:lnTo>
                  <a:lnTo>
                    <a:pt x="2060" y="480"/>
                  </a:lnTo>
                  <a:lnTo>
                    <a:pt x="2088" y="424"/>
                  </a:lnTo>
                  <a:lnTo>
                    <a:pt x="2117" y="367"/>
                  </a:lnTo>
                  <a:lnTo>
                    <a:pt x="2201" y="311"/>
                  </a:lnTo>
                  <a:lnTo>
                    <a:pt x="2201" y="311"/>
                  </a:lnTo>
                  <a:lnTo>
                    <a:pt x="2371" y="282"/>
                  </a:lnTo>
                  <a:lnTo>
                    <a:pt x="2540" y="311"/>
                  </a:lnTo>
                  <a:lnTo>
                    <a:pt x="2681" y="395"/>
                  </a:lnTo>
                  <a:lnTo>
                    <a:pt x="2822" y="508"/>
                  </a:lnTo>
                  <a:lnTo>
                    <a:pt x="2822" y="508"/>
                  </a:lnTo>
                  <a:lnTo>
                    <a:pt x="2879" y="593"/>
                  </a:lnTo>
                  <a:lnTo>
                    <a:pt x="2935" y="678"/>
                  </a:lnTo>
                  <a:lnTo>
                    <a:pt x="2963" y="762"/>
                  </a:lnTo>
                  <a:lnTo>
                    <a:pt x="3048" y="847"/>
                  </a:lnTo>
                  <a:lnTo>
                    <a:pt x="3048" y="847"/>
                  </a:lnTo>
                  <a:lnTo>
                    <a:pt x="3133" y="932"/>
                  </a:lnTo>
                  <a:lnTo>
                    <a:pt x="3217" y="988"/>
                  </a:lnTo>
                  <a:lnTo>
                    <a:pt x="3302" y="988"/>
                  </a:lnTo>
                  <a:lnTo>
                    <a:pt x="3358" y="988"/>
                  </a:lnTo>
                  <a:lnTo>
                    <a:pt x="3471" y="932"/>
                  </a:lnTo>
                  <a:lnTo>
                    <a:pt x="3641" y="819"/>
                  </a:lnTo>
                  <a:lnTo>
                    <a:pt x="3641" y="819"/>
                  </a:lnTo>
                  <a:lnTo>
                    <a:pt x="3753" y="790"/>
                  </a:lnTo>
                  <a:lnTo>
                    <a:pt x="3923" y="762"/>
                  </a:lnTo>
                  <a:lnTo>
                    <a:pt x="4064" y="762"/>
                  </a:lnTo>
                  <a:lnTo>
                    <a:pt x="4205" y="790"/>
                  </a:lnTo>
                  <a:lnTo>
                    <a:pt x="4205" y="790"/>
                  </a:lnTo>
                  <a:lnTo>
                    <a:pt x="4346" y="847"/>
                  </a:lnTo>
                  <a:lnTo>
                    <a:pt x="4459" y="960"/>
                  </a:lnTo>
                  <a:lnTo>
                    <a:pt x="4459" y="960"/>
                  </a:lnTo>
                  <a:lnTo>
                    <a:pt x="4572" y="1157"/>
                  </a:lnTo>
                  <a:lnTo>
                    <a:pt x="4628" y="1185"/>
                  </a:lnTo>
                  <a:lnTo>
                    <a:pt x="4656" y="1185"/>
                  </a:lnTo>
                  <a:lnTo>
                    <a:pt x="4713" y="1129"/>
                  </a:lnTo>
                  <a:lnTo>
                    <a:pt x="4713" y="1129"/>
                  </a:lnTo>
                  <a:lnTo>
                    <a:pt x="4713" y="1242"/>
                  </a:lnTo>
                  <a:lnTo>
                    <a:pt x="4685" y="1327"/>
                  </a:lnTo>
                  <a:lnTo>
                    <a:pt x="4656" y="1411"/>
                  </a:lnTo>
                  <a:lnTo>
                    <a:pt x="4656" y="1496"/>
                  </a:lnTo>
                  <a:lnTo>
                    <a:pt x="4656" y="1496"/>
                  </a:lnTo>
                  <a:lnTo>
                    <a:pt x="4685" y="1609"/>
                  </a:lnTo>
                  <a:lnTo>
                    <a:pt x="4741" y="1722"/>
                  </a:lnTo>
                  <a:lnTo>
                    <a:pt x="4769" y="1863"/>
                  </a:lnTo>
                  <a:lnTo>
                    <a:pt x="4798" y="1976"/>
                  </a:lnTo>
                  <a:lnTo>
                    <a:pt x="4798" y="1976"/>
                  </a:lnTo>
                  <a:lnTo>
                    <a:pt x="4826" y="2088"/>
                  </a:lnTo>
                  <a:lnTo>
                    <a:pt x="4798" y="2201"/>
                  </a:lnTo>
                  <a:lnTo>
                    <a:pt x="4741" y="2399"/>
                  </a:lnTo>
                  <a:lnTo>
                    <a:pt x="4628" y="2568"/>
                  </a:lnTo>
                  <a:lnTo>
                    <a:pt x="4515" y="2766"/>
                  </a:lnTo>
                  <a:lnTo>
                    <a:pt x="4515" y="2766"/>
                  </a:lnTo>
                  <a:lnTo>
                    <a:pt x="4346" y="3217"/>
                  </a:lnTo>
                  <a:lnTo>
                    <a:pt x="4290" y="3443"/>
                  </a:lnTo>
                  <a:lnTo>
                    <a:pt x="4261" y="3669"/>
                  </a:lnTo>
                  <a:lnTo>
                    <a:pt x="4261" y="3669"/>
                  </a:lnTo>
                  <a:lnTo>
                    <a:pt x="4261" y="3810"/>
                  </a:lnTo>
                  <a:lnTo>
                    <a:pt x="4290" y="3923"/>
                  </a:lnTo>
                  <a:lnTo>
                    <a:pt x="4402" y="4149"/>
                  </a:lnTo>
                  <a:lnTo>
                    <a:pt x="4487" y="4374"/>
                  </a:lnTo>
                  <a:lnTo>
                    <a:pt x="4487" y="4487"/>
                  </a:lnTo>
                  <a:lnTo>
                    <a:pt x="4487" y="4600"/>
                  </a:lnTo>
                  <a:lnTo>
                    <a:pt x="4487" y="4600"/>
                  </a:lnTo>
                  <a:lnTo>
                    <a:pt x="4544" y="4600"/>
                  </a:lnTo>
                  <a:lnTo>
                    <a:pt x="4572" y="4600"/>
                  </a:lnTo>
                  <a:lnTo>
                    <a:pt x="4600" y="4628"/>
                  </a:lnTo>
                  <a:lnTo>
                    <a:pt x="4628" y="4685"/>
                  </a:lnTo>
                  <a:lnTo>
                    <a:pt x="4628" y="4769"/>
                  </a:lnTo>
                  <a:lnTo>
                    <a:pt x="4628" y="4854"/>
                  </a:lnTo>
                  <a:lnTo>
                    <a:pt x="4628" y="4854"/>
                  </a:lnTo>
                  <a:lnTo>
                    <a:pt x="4600" y="4995"/>
                  </a:lnTo>
                  <a:lnTo>
                    <a:pt x="4544" y="5052"/>
                  </a:lnTo>
                  <a:lnTo>
                    <a:pt x="4515" y="5052"/>
                  </a:lnTo>
                  <a:lnTo>
                    <a:pt x="4515" y="4995"/>
                  </a:lnTo>
                  <a:lnTo>
                    <a:pt x="4515" y="4995"/>
                  </a:lnTo>
                  <a:lnTo>
                    <a:pt x="4487" y="5052"/>
                  </a:lnTo>
                  <a:lnTo>
                    <a:pt x="4431" y="5052"/>
                  </a:lnTo>
                  <a:lnTo>
                    <a:pt x="4402" y="5052"/>
                  </a:lnTo>
                  <a:lnTo>
                    <a:pt x="4374" y="5023"/>
                  </a:lnTo>
                  <a:lnTo>
                    <a:pt x="4318" y="4939"/>
                  </a:lnTo>
                  <a:lnTo>
                    <a:pt x="4261" y="4854"/>
                  </a:lnTo>
                  <a:lnTo>
                    <a:pt x="4261" y="4854"/>
                  </a:lnTo>
                  <a:lnTo>
                    <a:pt x="4149" y="4967"/>
                  </a:lnTo>
                  <a:lnTo>
                    <a:pt x="3979" y="5023"/>
                  </a:lnTo>
                  <a:lnTo>
                    <a:pt x="3895" y="5023"/>
                  </a:lnTo>
                  <a:lnTo>
                    <a:pt x="3810" y="5023"/>
                  </a:lnTo>
                  <a:lnTo>
                    <a:pt x="3753" y="4995"/>
                  </a:lnTo>
                  <a:lnTo>
                    <a:pt x="3669" y="4939"/>
                  </a:lnTo>
                  <a:lnTo>
                    <a:pt x="3669" y="4939"/>
                  </a:lnTo>
                  <a:lnTo>
                    <a:pt x="3753" y="4939"/>
                  </a:lnTo>
                  <a:lnTo>
                    <a:pt x="3866" y="4910"/>
                  </a:lnTo>
                  <a:lnTo>
                    <a:pt x="3866" y="4910"/>
                  </a:lnTo>
                  <a:lnTo>
                    <a:pt x="3782" y="4882"/>
                  </a:lnTo>
                  <a:lnTo>
                    <a:pt x="3697" y="4882"/>
                  </a:lnTo>
                  <a:lnTo>
                    <a:pt x="3443" y="4939"/>
                  </a:lnTo>
                  <a:lnTo>
                    <a:pt x="3189" y="4995"/>
                  </a:lnTo>
                  <a:lnTo>
                    <a:pt x="3076" y="5023"/>
                  </a:lnTo>
                  <a:lnTo>
                    <a:pt x="2992" y="4995"/>
                  </a:lnTo>
                  <a:lnTo>
                    <a:pt x="2992" y="4995"/>
                  </a:lnTo>
                  <a:lnTo>
                    <a:pt x="3076" y="4995"/>
                  </a:lnTo>
                  <a:lnTo>
                    <a:pt x="3161" y="4995"/>
                  </a:lnTo>
                  <a:lnTo>
                    <a:pt x="3330" y="4939"/>
                  </a:lnTo>
                  <a:lnTo>
                    <a:pt x="3499" y="4910"/>
                  </a:lnTo>
                  <a:lnTo>
                    <a:pt x="3556" y="4910"/>
                  </a:lnTo>
                  <a:lnTo>
                    <a:pt x="3612" y="4967"/>
                  </a:lnTo>
                  <a:lnTo>
                    <a:pt x="3612" y="4967"/>
                  </a:lnTo>
                  <a:lnTo>
                    <a:pt x="3443" y="4967"/>
                  </a:lnTo>
                  <a:lnTo>
                    <a:pt x="3274" y="5023"/>
                  </a:lnTo>
                  <a:lnTo>
                    <a:pt x="3104" y="5052"/>
                  </a:lnTo>
                  <a:lnTo>
                    <a:pt x="2935" y="5052"/>
                  </a:lnTo>
                  <a:lnTo>
                    <a:pt x="2935" y="5052"/>
                  </a:lnTo>
                  <a:lnTo>
                    <a:pt x="2822" y="5023"/>
                  </a:lnTo>
                  <a:lnTo>
                    <a:pt x="2738" y="4995"/>
                  </a:lnTo>
                  <a:lnTo>
                    <a:pt x="2653" y="4967"/>
                  </a:lnTo>
                  <a:lnTo>
                    <a:pt x="2596" y="4995"/>
                  </a:lnTo>
                  <a:lnTo>
                    <a:pt x="2540" y="5052"/>
                  </a:lnTo>
                  <a:lnTo>
                    <a:pt x="2540" y="5052"/>
                  </a:lnTo>
                  <a:lnTo>
                    <a:pt x="2681" y="5023"/>
                  </a:lnTo>
                  <a:lnTo>
                    <a:pt x="2822" y="5052"/>
                  </a:lnTo>
                  <a:lnTo>
                    <a:pt x="2822" y="5052"/>
                  </a:lnTo>
                  <a:lnTo>
                    <a:pt x="2455" y="5108"/>
                  </a:lnTo>
                  <a:lnTo>
                    <a:pt x="2088" y="5193"/>
                  </a:lnTo>
                  <a:lnTo>
                    <a:pt x="1383" y="5475"/>
                  </a:lnTo>
                  <a:lnTo>
                    <a:pt x="1383" y="5475"/>
                  </a:lnTo>
                  <a:lnTo>
                    <a:pt x="1129" y="5588"/>
                  </a:lnTo>
                  <a:lnTo>
                    <a:pt x="1016" y="5644"/>
                  </a:lnTo>
                  <a:lnTo>
                    <a:pt x="903" y="5672"/>
                  </a:lnTo>
                  <a:lnTo>
                    <a:pt x="847" y="5672"/>
                  </a:lnTo>
                  <a:lnTo>
                    <a:pt x="790" y="5616"/>
                  </a:lnTo>
                  <a:lnTo>
                    <a:pt x="790" y="5475"/>
                  </a:lnTo>
                  <a:lnTo>
                    <a:pt x="819" y="5277"/>
                  </a:lnTo>
                  <a:lnTo>
                    <a:pt x="819" y="5277"/>
                  </a:lnTo>
                  <a:lnTo>
                    <a:pt x="847" y="5108"/>
                  </a:lnTo>
                  <a:lnTo>
                    <a:pt x="903" y="4939"/>
                  </a:lnTo>
                  <a:lnTo>
                    <a:pt x="931" y="4769"/>
                  </a:lnTo>
                  <a:lnTo>
                    <a:pt x="931" y="4685"/>
                  </a:lnTo>
                  <a:lnTo>
                    <a:pt x="931" y="4600"/>
                  </a:lnTo>
                  <a:lnTo>
                    <a:pt x="931" y="4600"/>
                  </a:lnTo>
                  <a:lnTo>
                    <a:pt x="875" y="4487"/>
                  </a:lnTo>
                  <a:lnTo>
                    <a:pt x="762" y="4318"/>
                  </a:lnTo>
                  <a:lnTo>
                    <a:pt x="678" y="4177"/>
                  </a:lnTo>
                  <a:lnTo>
                    <a:pt x="593" y="4092"/>
                  </a:lnTo>
                  <a:lnTo>
                    <a:pt x="593" y="4092"/>
                  </a:lnTo>
                  <a:lnTo>
                    <a:pt x="424" y="4007"/>
                  </a:lnTo>
                  <a:lnTo>
                    <a:pt x="282" y="3951"/>
                  </a:lnTo>
                  <a:lnTo>
                    <a:pt x="113" y="3895"/>
                  </a:lnTo>
                  <a:lnTo>
                    <a:pt x="0" y="381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16"/>
            <p:cNvSpPr/>
            <p:nvPr/>
          </p:nvSpPr>
          <p:spPr>
            <a:xfrm>
              <a:off x="3441025" y="2615500"/>
              <a:ext cx="120650" cy="141825"/>
            </a:xfrm>
            <a:custGeom>
              <a:avLst/>
              <a:gdLst/>
              <a:ahLst/>
              <a:cxnLst/>
              <a:rect l="l" t="t" r="r" b="b"/>
              <a:pathLst>
                <a:path w="4826" h="5673" fill="none" extrusionOk="0">
                  <a:moveTo>
                    <a:pt x="0" y="3810"/>
                  </a:moveTo>
                  <a:lnTo>
                    <a:pt x="0" y="3810"/>
                  </a:lnTo>
                  <a:lnTo>
                    <a:pt x="113" y="3584"/>
                  </a:lnTo>
                  <a:lnTo>
                    <a:pt x="226" y="3358"/>
                  </a:lnTo>
                  <a:lnTo>
                    <a:pt x="254" y="3245"/>
                  </a:lnTo>
                  <a:lnTo>
                    <a:pt x="254" y="3104"/>
                  </a:lnTo>
                  <a:lnTo>
                    <a:pt x="198" y="2992"/>
                  </a:lnTo>
                  <a:lnTo>
                    <a:pt x="113" y="2879"/>
                  </a:lnTo>
                  <a:lnTo>
                    <a:pt x="113" y="2879"/>
                  </a:lnTo>
                  <a:lnTo>
                    <a:pt x="141" y="2850"/>
                  </a:lnTo>
                  <a:lnTo>
                    <a:pt x="198" y="2822"/>
                  </a:lnTo>
                  <a:lnTo>
                    <a:pt x="254" y="2850"/>
                  </a:lnTo>
                  <a:lnTo>
                    <a:pt x="311" y="2879"/>
                  </a:lnTo>
                  <a:lnTo>
                    <a:pt x="311" y="2879"/>
                  </a:lnTo>
                  <a:lnTo>
                    <a:pt x="395" y="2709"/>
                  </a:lnTo>
                  <a:lnTo>
                    <a:pt x="395" y="2709"/>
                  </a:lnTo>
                  <a:lnTo>
                    <a:pt x="395" y="2653"/>
                  </a:lnTo>
                  <a:lnTo>
                    <a:pt x="395" y="2540"/>
                  </a:lnTo>
                  <a:lnTo>
                    <a:pt x="424" y="2484"/>
                  </a:lnTo>
                  <a:lnTo>
                    <a:pt x="424" y="2455"/>
                  </a:lnTo>
                  <a:lnTo>
                    <a:pt x="452" y="2427"/>
                  </a:lnTo>
                  <a:lnTo>
                    <a:pt x="508" y="2455"/>
                  </a:lnTo>
                  <a:lnTo>
                    <a:pt x="508" y="2455"/>
                  </a:lnTo>
                  <a:lnTo>
                    <a:pt x="395" y="2230"/>
                  </a:lnTo>
                  <a:lnTo>
                    <a:pt x="367" y="2145"/>
                  </a:lnTo>
                  <a:lnTo>
                    <a:pt x="367" y="2060"/>
                  </a:lnTo>
                  <a:lnTo>
                    <a:pt x="395" y="2032"/>
                  </a:lnTo>
                  <a:lnTo>
                    <a:pt x="480" y="2032"/>
                  </a:lnTo>
                  <a:lnTo>
                    <a:pt x="593" y="2060"/>
                  </a:lnTo>
                  <a:lnTo>
                    <a:pt x="762" y="2145"/>
                  </a:lnTo>
                  <a:lnTo>
                    <a:pt x="762" y="2145"/>
                  </a:lnTo>
                  <a:lnTo>
                    <a:pt x="678" y="1976"/>
                  </a:lnTo>
                  <a:lnTo>
                    <a:pt x="593" y="1778"/>
                  </a:lnTo>
                  <a:lnTo>
                    <a:pt x="565" y="1693"/>
                  </a:lnTo>
                  <a:lnTo>
                    <a:pt x="565" y="1609"/>
                  </a:lnTo>
                  <a:lnTo>
                    <a:pt x="593" y="1552"/>
                  </a:lnTo>
                  <a:lnTo>
                    <a:pt x="706" y="1496"/>
                  </a:lnTo>
                  <a:lnTo>
                    <a:pt x="706" y="1496"/>
                  </a:lnTo>
                  <a:lnTo>
                    <a:pt x="621" y="1439"/>
                  </a:lnTo>
                  <a:lnTo>
                    <a:pt x="593" y="1355"/>
                  </a:lnTo>
                  <a:lnTo>
                    <a:pt x="593" y="1298"/>
                  </a:lnTo>
                  <a:lnTo>
                    <a:pt x="593" y="1185"/>
                  </a:lnTo>
                  <a:lnTo>
                    <a:pt x="593" y="1185"/>
                  </a:lnTo>
                  <a:lnTo>
                    <a:pt x="508" y="1214"/>
                  </a:lnTo>
                  <a:lnTo>
                    <a:pt x="480" y="1214"/>
                  </a:lnTo>
                  <a:lnTo>
                    <a:pt x="452" y="1185"/>
                  </a:lnTo>
                  <a:lnTo>
                    <a:pt x="424" y="1101"/>
                  </a:lnTo>
                  <a:lnTo>
                    <a:pt x="395" y="988"/>
                  </a:lnTo>
                  <a:lnTo>
                    <a:pt x="424" y="734"/>
                  </a:lnTo>
                  <a:lnTo>
                    <a:pt x="480" y="536"/>
                  </a:lnTo>
                  <a:lnTo>
                    <a:pt x="480" y="536"/>
                  </a:lnTo>
                  <a:lnTo>
                    <a:pt x="649" y="395"/>
                  </a:lnTo>
                  <a:lnTo>
                    <a:pt x="819" y="282"/>
                  </a:lnTo>
                  <a:lnTo>
                    <a:pt x="819" y="282"/>
                  </a:lnTo>
                  <a:lnTo>
                    <a:pt x="903" y="282"/>
                  </a:lnTo>
                  <a:lnTo>
                    <a:pt x="960" y="311"/>
                  </a:lnTo>
                  <a:lnTo>
                    <a:pt x="1044" y="424"/>
                  </a:lnTo>
                  <a:lnTo>
                    <a:pt x="1101" y="480"/>
                  </a:lnTo>
                  <a:lnTo>
                    <a:pt x="1185" y="508"/>
                  </a:lnTo>
                  <a:lnTo>
                    <a:pt x="1242" y="536"/>
                  </a:lnTo>
                  <a:lnTo>
                    <a:pt x="1327" y="508"/>
                  </a:lnTo>
                  <a:lnTo>
                    <a:pt x="1327" y="508"/>
                  </a:lnTo>
                  <a:lnTo>
                    <a:pt x="1298" y="452"/>
                  </a:lnTo>
                  <a:lnTo>
                    <a:pt x="1298" y="424"/>
                  </a:lnTo>
                  <a:lnTo>
                    <a:pt x="1327" y="395"/>
                  </a:lnTo>
                  <a:lnTo>
                    <a:pt x="1355" y="395"/>
                  </a:lnTo>
                  <a:lnTo>
                    <a:pt x="1439" y="395"/>
                  </a:lnTo>
                  <a:lnTo>
                    <a:pt x="1496" y="367"/>
                  </a:lnTo>
                  <a:lnTo>
                    <a:pt x="1496" y="367"/>
                  </a:lnTo>
                  <a:lnTo>
                    <a:pt x="1552" y="254"/>
                  </a:lnTo>
                  <a:lnTo>
                    <a:pt x="1581" y="85"/>
                  </a:lnTo>
                  <a:lnTo>
                    <a:pt x="1581" y="85"/>
                  </a:lnTo>
                  <a:lnTo>
                    <a:pt x="1693" y="141"/>
                  </a:lnTo>
                  <a:lnTo>
                    <a:pt x="1722" y="141"/>
                  </a:lnTo>
                  <a:lnTo>
                    <a:pt x="1750" y="141"/>
                  </a:lnTo>
                  <a:lnTo>
                    <a:pt x="1778" y="85"/>
                  </a:lnTo>
                  <a:lnTo>
                    <a:pt x="1891" y="0"/>
                  </a:lnTo>
                  <a:lnTo>
                    <a:pt x="1891" y="0"/>
                  </a:lnTo>
                  <a:lnTo>
                    <a:pt x="1919" y="113"/>
                  </a:lnTo>
                  <a:lnTo>
                    <a:pt x="1919" y="254"/>
                  </a:lnTo>
                  <a:lnTo>
                    <a:pt x="1919" y="395"/>
                  </a:lnTo>
                  <a:lnTo>
                    <a:pt x="1947" y="452"/>
                  </a:lnTo>
                  <a:lnTo>
                    <a:pt x="1976" y="480"/>
                  </a:lnTo>
                  <a:lnTo>
                    <a:pt x="1976" y="480"/>
                  </a:lnTo>
                  <a:lnTo>
                    <a:pt x="2032" y="480"/>
                  </a:lnTo>
                  <a:lnTo>
                    <a:pt x="2060" y="480"/>
                  </a:lnTo>
                  <a:lnTo>
                    <a:pt x="2088" y="424"/>
                  </a:lnTo>
                  <a:lnTo>
                    <a:pt x="2117" y="367"/>
                  </a:lnTo>
                  <a:lnTo>
                    <a:pt x="2201" y="311"/>
                  </a:lnTo>
                  <a:lnTo>
                    <a:pt x="2201" y="311"/>
                  </a:lnTo>
                  <a:lnTo>
                    <a:pt x="2371" y="282"/>
                  </a:lnTo>
                  <a:lnTo>
                    <a:pt x="2540" y="311"/>
                  </a:lnTo>
                  <a:lnTo>
                    <a:pt x="2681" y="395"/>
                  </a:lnTo>
                  <a:lnTo>
                    <a:pt x="2822" y="508"/>
                  </a:lnTo>
                  <a:lnTo>
                    <a:pt x="2822" y="508"/>
                  </a:lnTo>
                  <a:lnTo>
                    <a:pt x="2879" y="593"/>
                  </a:lnTo>
                  <a:lnTo>
                    <a:pt x="2935" y="678"/>
                  </a:lnTo>
                  <a:lnTo>
                    <a:pt x="2963" y="762"/>
                  </a:lnTo>
                  <a:lnTo>
                    <a:pt x="3048" y="847"/>
                  </a:lnTo>
                  <a:lnTo>
                    <a:pt x="3048" y="847"/>
                  </a:lnTo>
                  <a:lnTo>
                    <a:pt x="3133" y="932"/>
                  </a:lnTo>
                  <a:lnTo>
                    <a:pt x="3217" y="988"/>
                  </a:lnTo>
                  <a:lnTo>
                    <a:pt x="3302" y="988"/>
                  </a:lnTo>
                  <a:lnTo>
                    <a:pt x="3358" y="988"/>
                  </a:lnTo>
                  <a:lnTo>
                    <a:pt x="3471" y="932"/>
                  </a:lnTo>
                  <a:lnTo>
                    <a:pt x="3641" y="819"/>
                  </a:lnTo>
                  <a:lnTo>
                    <a:pt x="3641" y="819"/>
                  </a:lnTo>
                  <a:lnTo>
                    <a:pt x="3753" y="790"/>
                  </a:lnTo>
                  <a:lnTo>
                    <a:pt x="3923" y="762"/>
                  </a:lnTo>
                  <a:lnTo>
                    <a:pt x="4064" y="762"/>
                  </a:lnTo>
                  <a:lnTo>
                    <a:pt x="4205" y="790"/>
                  </a:lnTo>
                  <a:lnTo>
                    <a:pt x="4205" y="790"/>
                  </a:lnTo>
                  <a:lnTo>
                    <a:pt x="4346" y="847"/>
                  </a:lnTo>
                  <a:lnTo>
                    <a:pt x="4459" y="960"/>
                  </a:lnTo>
                  <a:lnTo>
                    <a:pt x="4459" y="960"/>
                  </a:lnTo>
                  <a:lnTo>
                    <a:pt x="4572" y="1157"/>
                  </a:lnTo>
                  <a:lnTo>
                    <a:pt x="4628" y="1185"/>
                  </a:lnTo>
                  <a:lnTo>
                    <a:pt x="4656" y="1185"/>
                  </a:lnTo>
                  <a:lnTo>
                    <a:pt x="4713" y="1129"/>
                  </a:lnTo>
                  <a:lnTo>
                    <a:pt x="4713" y="1129"/>
                  </a:lnTo>
                  <a:lnTo>
                    <a:pt x="4713" y="1242"/>
                  </a:lnTo>
                  <a:lnTo>
                    <a:pt x="4685" y="1327"/>
                  </a:lnTo>
                  <a:lnTo>
                    <a:pt x="4656" y="1411"/>
                  </a:lnTo>
                  <a:lnTo>
                    <a:pt x="4656" y="1496"/>
                  </a:lnTo>
                  <a:lnTo>
                    <a:pt x="4656" y="1496"/>
                  </a:lnTo>
                  <a:lnTo>
                    <a:pt x="4685" y="1609"/>
                  </a:lnTo>
                  <a:lnTo>
                    <a:pt x="4741" y="1722"/>
                  </a:lnTo>
                  <a:lnTo>
                    <a:pt x="4769" y="1863"/>
                  </a:lnTo>
                  <a:lnTo>
                    <a:pt x="4798" y="1976"/>
                  </a:lnTo>
                  <a:lnTo>
                    <a:pt x="4798" y="1976"/>
                  </a:lnTo>
                  <a:lnTo>
                    <a:pt x="4826" y="2088"/>
                  </a:lnTo>
                  <a:lnTo>
                    <a:pt x="4798" y="2201"/>
                  </a:lnTo>
                  <a:lnTo>
                    <a:pt x="4741" y="2399"/>
                  </a:lnTo>
                  <a:lnTo>
                    <a:pt x="4628" y="2568"/>
                  </a:lnTo>
                  <a:lnTo>
                    <a:pt x="4515" y="2766"/>
                  </a:lnTo>
                  <a:lnTo>
                    <a:pt x="4515" y="2766"/>
                  </a:lnTo>
                  <a:lnTo>
                    <a:pt x="4346" y="3217"/>
                  </a:lnTo>
                  <a:lnTo>
                    <a:pt x="4290" y="3443"/>
                  </a:lnTo>
                  <a:lnTo>
                    <a:pt x="4261" y="3669"/>
                  </a:lnTo>
                  <a:lnTo>
                    <a:pt x="4261" y="3669"/>
                  </a:lnTo>
                  <a:lnTo>
                    <a:pt x="4261" y="3810"/>
                  </a:lnTo>
                  <a:lnTo>
                    <a:pt x="4290" y="3923"/>
                  </a:lnTo>
                  <a:lnTo>
                    <a:pt x="4402" y="4149"/>
                  </a:lnTo>
                  <a:lnTo>
                    <a:pt x="4487" y="4374"/>
                  </a:lnTo>
                  <a:lnTo>
                    <a:pt x="4487" y="4487"/>
                  </a:lnTo>
                  <a:lnTo>
                    <a:pt x="4487" y="4600"/>
                  </a:lnTo>
                  <a:lnTo>
                    <a:pt x="4487" y="4600"/>
                  </a:lnTo>
                  <a:lnTo>
                    <a:pt x="4544" y="4600"/>
                  </a:lnTo>
                  <a:lnTo>
                    <a:pt x="4572" y="4600"/>
                  </a:lnTo>
                  <a:lnTo>
                    <a:pt x="4600" y="4628"/>
                  </a:lnTo>
                  <a:lnTo>
                    <a:pt x="4628" y="4685"/>
                  </a:lnTo>
                  <a:lnTo>
                    <a:pt x="4628" y="4769"/>
                  </a:lnTo>
                  <a:lnTo>
                    <a:pt x="4628" y="4854"/>
                  </a:lnTo>
                  <a:lnTo>
                    <a:pt x="4628" y="4854"/>
                  </a:lnTo>
                  <a:lnTo>
                    <a:pt x="4600" y="4995"/>
                  </a:lnTo>
                  <a:lnTo>
                    <a:pt x="4544" y="5052"/>
                  </a:lnTo>
                  <a:lnTo>
                    <a:pt x="4515" y="5052"/>
                  </a:lnTo>
                  <a:lnTo>
                    <a:pt x="4515" y="4995"/>
                  </a:lnTo>
                  <a:lnTo>
                    <a:pt x="4515" y="4995"/>
                  </a:lnTo>
                  <a:lnTo>
                    <a:pt x="4487" y="5052"/>
                  </a:lnTo>
                  <a:lnTo>
                    <a:pt x="4431" y="5052"/>
                  </a:lnTo>
                  <a:lnTo>
                    <a:pt x="4402" y="5052"/>
                  </a:lnTo>
                  <a:lnTo>
                    <a:pt x="4374" y="5023"/>
                  </a:lnTo>
                  <a:lnTo>
                    <a:pt x="4318" y="4939"/>
                  </a:lnTo>
                  <a:lnTo>
                    <a:pt x="4261" y="4854"/>
                  </a:lnTo>
                  <a:lnTo>
                    <a:pt x="4261" y="4854"/>
                  </a:lnTo>
                  <a:lnTo>
                    <a:pt x="4149" y="4967"/>
                  </a:lnTo>
                  <a:lnTo>
                    <a:pt x="3979" y="5023"/>
                  </a:lnTo>
                  <a:lnTo>
                    <a:pt x="3895" y="5023"/>
                  </a:lnTo>
                  <a:lnTo>
                    <a:pt x="3810" y="5023"/>
                  </a:lnTo>
                  <a:lnTo>
                    <a:pt x="3753" y="4995"/>
                  </a:lnTo>
                  <a:lnTo>
                    <a:pt x="3669" y="4939"/>
                  </a:lnTo>
                  <a:lnTo>
                    <a:pt x="3669" y="4939"/>
                  </a:lnTo>
                  <a:lnTo>
                    <a:pt x="3753" y="4939"/>
                  </a:lnTo>
                  <a:lnTo>
                    <a:pt x="3866" y="4910"/>
                  </a:lnTo>
                  <a:lnTo>
                    <a:pt x="3866" y="4910"/>
                  </a:lnTo>
                  <a:lnTo>
                    <a:pt x="3782" y="4882"/>
                  </a:lnTo>
                  <a:lnTo>
                    <a:pt x="3697" y="4882"/>
                  </a:lnTo>
                  <a:lnTo>
                    <a:pt x="3443" y="4939"/>
                  </a:lnTo>
                  <a:lnTo>
                    <a:pt x="3189" y="4995"/>
                  </a:lnTo>
                  <a:lnTo>
                    <a:pt x="3076" y="5023"/>
                  </a:lnTo>
                  <a:lnTo>
                    <a:pt x="2992" y="4995"/>
                  </a:lnTo>
                  <a:lnTo>
                    <a:pt x="2992" y="4995"/>
                  </a:lnTo>
                  <a:lnTo>
                    <a:pt x="3076" y="4995"/>
                  </a:lnTo>
                  <a:lnTo>
                    <a:pt x="3161" y="4995"/>
                  </a:lnTo>
                  <a:lnTo>
                    <a:pt x="3330" y="4939"/>
                  </a:lnTo>
                  <a:lnTo>
                    <a:pt x="3499" y="4910"/>
                  </a:lnTo>
                  <a:lnTo>
                    <a:pt x="3556" y="4910"/>
                  </a:lnTo>
                  <a:lnTo>
                    <a:pt x="3612" y="4967"/>
                  </a:lnTo>
                  <a:lnTo>
                    <a:pt x="3612" y="4967"/>
                  </a:lnTo>
                  <a:lnTo>
                    <a:pt x="3443" y="4967"/>
                  </a:lnTo>
                  <a:lnTo>
                    <a:pt x="3274" y="5023"/>
                  </a:lnTo>
                  <a:lnTo>
                    <a:pt x="3104" y="5052"/>
                  </a:lnTo>
                  <a:lnTo>
                    <a:pt x="2935" y="5052"/>
                  </a:lnTo>
                  <a:lnTo>
                    <a:pt x="2935" y="5052"/>
                  </a:lnTo>
                  <a:lnTo>
                    <a:pt x="2822" y="5023"/>
                  </a:lnTo>
                  <a:lnTo>
                    <a:pt x="2738" y="4995"/>
                  </a:lnTo>
                  <a:lnTo>
                    <a:pt x="2653" y="4967"/>
                  </a:lnTo>
                  <a:lnTo>
                    <a:pt x="2596" y="4995"/>
                  </a:lnTo>
                  <a:lnTo>
                    <a:pt x="2540" y="5052"/>
                  </a:lnTo>
                  <a:lnTo>
                    <a:pt x="2540" y="5052"/>
                  </a:lnTo>
                  <a:lnTo>
                    <a:pt x="2681" y="5023"/>
                  </a:lnTo>
                  <a:lnTo>
                    <a:pt x="2822" y="5052"/>
                  </a:lnTo>
                  <a:lnTo>
                    <a:pt x="2822" y="5052"/>
                  </a:lnTo>
                  <a:lnTo>
                    <a:pt x="2455" y="5108"/>
                  </a:lnTo>
                  <a:lnTo>
                    <a:pt x="2088" y="5193"/>
                  </a:lnTo>
                  <a:lnTo>
                    <a:pt x="1383" y="5475"/>
                  </a:lnTo>
                  <a:lnTo>
                    <a:pt x="1383" y="5475"/>
                  </a:lnTo>
                  <a:lnTo>
                    <a:pt x="1129" y="5588"/>
                  </a:lnTo>
                  <a:lnTo>
                    <a:pt x="1016" y="5644"/>
                  </a:lnTo>
                  <a:lnTo>
                    <a:pt x="903" y="5672"/>
                  </a:lnTo>
                  <a:lnTo>
                    <a:pt x="847" y="5672"/>
                  </a:lnTo>
                  <a:lnTo>
                    <a:pt x="790" y="5616"/>
                  </a:lnTo>
                  <a:lnTo>
                    <a:pt x="790" y="5475"/>
                  </a:lnTo>
                  <a:lnTo>
                    <a:pt x="819" y="5277"/>
                  </a:lnTo>
                  <a:lnTo>
                    <a:pt x="819" y="5277"/>
                  </a:lnTo>
                  <a:lnTo>
                    <a:pt x="847" y="5108"/>
                  </a:lnTo>
                  <a:lnTo>
                    <a:pt x="903" y="4939"/>
                  </a:lnTo>
                  <a:lnTo>
                    <a:pt x="931" y="4769"/>
                  </a:lnTo>
                  <a:lnTo>
                    <a:pt x="931" y="4685"/>
                  </a:lnTo>
                  <a:lnTo>
                    <a:pt x="931" y="4600"/>
                  </a:lnTo>
                  <a:lnTo>
                    <a:pt x="931" y="4600"/>
                  </a:lnTo>
                  <a:lnTo>
                    <a:pt x="875" y="4487"/>
                  </a:lnTo>
                  <a:lnTo>
                    <a:pt x="762" y="4318"/>
                  </a:lnTo>
                  <a:lnTo>
                    <a:pt x="678" y="4177"/>
                  </a:lnTo>
                  <a:lnTo>
                    <a:pt x="593" y="4092"/>
                  </a:lnTo>
                  <a:lnTo>
                    <a:pt x="593" y="4092"/>
                  </a:lnTo>
                  <a:lnTo>
                    <a:pt x="424" y="4007"/>
                  </a:lnTo>
                  <a:lnTo>
                    <a:pt x="282" y="3951"/>
                  </a:lnTo>
                  <a:lnTo>
                    <a:pt x="113" y="3895"/>
                  </a:lnTo>
                  <a:lnTo>
                    <a:pt x="0" y="3810"/>
                  </a:lnTo>
                </a:path>
              </a:pathLst>
            </a:custGeom>
            <a:solidFill>
              <a:srgbClr val="666666"/>
            </a:solidFill>
            <a:ln w="14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16"/>
            <p:cNvSpPr/>
            <p:nvPr/>
          </p:nvSpPr>
          <p:spPr>
            <a:xfrm>
              <a:off x="3450900" y="2024300"/>
              <a:ext cx="395800" cy="406375"/>
            </a:xfrm>
            <a:custGeom>
              <a:avLst/>
              <a:gdLst/>
              <a:ahLst/>
              <a:cxnLst/>
              <a:rect l="l" t="t" r="r" b="b"/>
              <a:pathLst>
                <a:path w="15832" h="16255" extrusionOk="0">
                  <a:moveTo>
                    <a:pt x="0" y="8777"/>
                  </a:moveTo>
                  <a:lnTo>
                    <a:pt x="0" y="8777"/>
                  </a:lnTo>
                  <a:lnTo>
                    <a:pt x="0" y="8353"/>
                  </a:lnTo>
                  <a:lnTo>
                    <a:pt x="0" y="7930"/>
                  </a:lnTo>
                  <a:lnTo>
                    <a:pt x="57" y="7733"/>
                  </a:lnTo>
                  <a:lnTo>
                    <a:pt x="113" y="7563"/>
                  </a:lnTo>
                  <a:lnTo>
                    <a:pt x="226" y="7394"/>
                  </a:lnTo>
                  <a:lnTo>
                    <a:pt x="367" y="7253"/>
                  </a:lnTo>
                  <a:lnTo>
                    <a:pt x="367" y="7253"/>
                  </a:lnTo>
                  <a:lnTo>
                    <a:pt x="875" y="6914"/>
                  </a:lnTo>
                  <a:lnTo>
                    <a:pt x="1129" y="6801"/>
                  </a:lnTo>
                  <a:lnTo>
                    <a:pt x="1383" y="6688"/>
                  </a:lnTo>
                  <a:lnTo>
                    <a:pt x="1383" y="6688"/>
                  </a:lnTo>
                  <a:lnTo>
                    <a:pt x="1440" y="6688"/>
                  </a:lnTo>
                  <a:lnTo>
                    <a:pt x="1496" y="6688"/>
                  </a:lnTo>
                  <a:lnTo>
                    <a:pt x="1581" y="6717"/>
                  </a:lnTo>
                  <a:lnTo>
                    <a:pt x="1637" y="6717"/>
                  </a:lnTo>
                  <a:lnTo>
                    <a:pt x="1637" y="6717"/>
                  </a:lnTo>
                  <a:lnTo>
                    <a:pt x="1693" y="6688"/>
                  </a:lnTo>
                  <a:lnTo>
                    <a:pt x="1722" y="6632"/>
                  </a:lnTo>
                  <a:lnTo>
                    <a:pt x="1750" y="6576"/>
                  </a:lnTo>
                  <a:lnTo>
                    <a:pt x="1806" y="6519"/>
                  </a:lnTo>
                  <a:lnTo>
                    <a:pt x="1806" y="6519"/>
                  </a:lnTo>
                  <a:lnTo>
                    <a:pt x="1976" y="6491"/>
                  </a:lnTo>
                  <a:lnTo>
                    <a:pt x="2173" y="6463"/>
                  </a:lnTo>
                  <a:lnTo>
                    <a:pt x="2371" y="6434"/>
                  </a:lnTo>
                  <a:lnTo>
                    <a:pt x="2455" y="6406"/>
                  </a:lnTo>
                  <a:lnTo>
                    <a:pt x="2568" y="6350"/>
                  </a:lnTo>
                  <a:lnTo>
                    <a:pt x="2568" y="6350"/>
                  </a:lnTo>
                  <a:lnTo>
                    <a:pt x="2653" y="6265"/>
                  </a:lnTo>
                  <a:lnTo>
                    <a:pt x="2766" y="6152"/>
                  </a:lnTo>
                  <a:lnTo>
                    <a:pt x="2822" y="6039"/>
                  </a:lnTo>
                  <a:lnTo>
                    <a:pt x="2935" y="5927"/>
                  </a:lnTo>
                  <a:lnTo>
                    <a:pt x="2935" y="5927"/>
                  </a:lnTo>
                  <a:lnTo>
                    <a:pt x="3076" y="5842"/>
                  </a:lnTo>
                  <a:lnTo>
                    <a:pt x="3246" y="5757"/>
                  </a:lnTo>
                  <a:lnTo>
                    <a:pt x="3556" y="5616"/>
                  </a:lnTo>
                  <a:lnTo>
                    <a:pt x="3556" y="5616"/>
                  </a:lnTo>
                  <a:lnTo>
                    <a:pt x="3782" y="5531"/>
                  </a:lnTo>
                  <a:lnTo>
                    <a:pt x="3895" y="5475"/>
                  </a:lnTo>
                  <a:lnTo>
                    <a:pt x="3979" y="5419"/>
                  </a:lnTo>
                  <a:lnTo>
                    <a:pt x="3979" y="5419"/>
                  </a:lnTo>
                  <a:lnTo>
                    <a:pt x="3895" y="5221"/>
                  </a:lnTo>
                  <a:lnTo>
                    <a:pt x="3838" y="5023"/>
                  </a:lnTo>
                  <a:lnTo>
                    <a:pt x="3838" y="5023"/>
                  </a:lnTo>
                  <a:lnTo>
                    <a:pt x="3866" y="4939"/>
                  </a:lnTo>
                  <a:lnTo>
                    <a:pt x="3895" y="4882"/>
                  </a:lnTo>
                  <a:lnTo>
                    <a:pt x="4007" y="4854"/>
                  </a:lnTo>
                  <a:lnTo>
                    <a:pt x="4120" y="4826"/>
                  </a:lnTo>
                  <a:lnTo>
                    <a:pt x="4261" y="4798"/>
                  </a:lnTo>
                  <a:lnTo>
                    <a:pt x="4261" y="4798"/>
                  </a:lnTo>
                  <a:lnTo>
                    <a:pt x="4374" y="4713"/>
                  </a:lnTo>
                  <a:lnTo>
                    <a:pt x="4459" y="4628"/>
                  </a:lnTo>
                  <a:lnTo>
                    <a:pt x="4544" y="4516"/>
                  </a:lnTo>
                  <a:lnTo>
                    <a:pt x="4628" y="4459"/>
                  </a:lnTo>
                  <a:lnTo>
                    <a:pt x="4628" y="4459"/>
                  </a:lnTo>
                  <a:lnTo>
                    <a:pt x="4769" y="4403"/>
                  </a:lnTo>
                  <a:lnTo>
                    <a:pt x="4939" y="4374"/>
                  </a:lnTo>
                  <a:lnTo>
                    <a:pt x="5080" y="4374"/>
                  </a:lnTo>
                  <a:lnTo>
                    <a:pt x="5249" y="4403"/>
                  </a:lnTo>
                  <a:lnTo>
                    <a:pt x="5560" y="4487"/>
                  </a:lnTo>
                  <a:lnTo>
                    <a:pt x="5701" y="4487"/>
                  </a:lnTo>
                  <a:lnTo>
                    <a:pt x="5870" y="4459"/>
                  </a:lnTo>
                  <a:lnTo>
                    <a:pt x="5870" y="4459"/>
                  </a:lnTo>
                  <a:lnTo>
                    <a:pt x="5814" y="4431"/>
                  </a:lnTo>
                  <a:lnTo>
                    <a:pt x="5785" y="4374"/>
                  </a:lnTo>
                  <a:lnTo>
                    <a:pt x="5785" y="4318"/>
                  </a:lnTo>
                  <a:lnTo>
                    <a:pt x="5814" y="4262"/>
                  </a:lnTo>
                  <a:lnTo>
                    <a:pt x="5898" y="4149"/>
                  </a:lnTo>
                  <a:lnTo>
                    <a:pt x="5898" y="4092"/>
                  </a:lnTo>
                  <a:lnTo>
                    <a:pt x="5926" y="4036"/>
                  </a:lnTo>
                  <a:lnTo>
                    <a:pt x="5926" y="4036"/>
                  </a:lnTo>
                  <a:lnTo>
                    <a:pt x="5870" y="3979"/>
                  </a:lnTo>
                  <a:lnTo>
                    <a:pt x="5785" y="3867"/>
                  </a:lnTo>
                  <a:lnTo>
                    <a:pt x="5644" y="3669"/>
                  </a:lnTo>
                  <a:lnTo>
                    <a:pt x="5644" y="3669"/>
                  </a:lnTo>
                  <a:lnTo>
                    <a:pt x="5588" y="3528"/>
                  </a:lnTo>
                  <a:lnTo>
                    <a:pt x="5560" y="3415"/>
                  </a:lnTo>
                  <a:lnTo>
                    <a:pt x="5560" y="3133"/>
                  </a:lnTo>
                  <a:lnTo>
                    <a:pt x="5560" y="3133"/>
                  </a:lnTo>
                  <a:lnTo>
                    <a:pt x="5531" y="2907"/>
                  </a:lnTo>
                  <a:lnTo>
                    <a:pt x="5531" y="2653"/>
                  </a:lnTo>
                  <a:lnTo>
                    <a:pt x="5531" y="2653"/>
                  </a:lnTo>
                  <a:lnTo>
                    <a:pt x="5560" y="2314"/>
                  </a:lnTo>
                  <a:lnTo>
                    <a:pt x="5560" y="2314"/>
                  </a:lnTo>
                  <a:lnTo>
                    <a:pt x="5531" y="2230"/>
                  </a:lnTo>
                  <a:lnTo>
                    <a:pt x="5503" y="2173"/>
                  </a:lnTo>
                  <a:lnTo>
                    <a:pt x="5390" y="2032"/>
                  </a:lnTo>
                  <a:lnTo>
                    <a:pt x="5249" y="1919"/>
                  </a:lnTo>
                  <a:lnTo>
                    <a:pt x="5193" y="1835"/>
                  </a:lnTo>
                  <a:lnTo>
                    <a:pt x="5164" y="1778"/>
                  </a:lnTo>
                  <a:lnTo>
                    <a:pt x="5164" y="1778"/>
                  </a:lnTo>
                  <a:lnTo>
                    <a:pt x="5334" y="1750"/>
                  </a:lnTo>
                  <a:lnTo>
                    <a:pt x="5503" y="1722"/>
                  </a:lnTo>
                  <a:lnTo>
                    <a:pt x="5616" y="1637"/>
                  </a:lnTo>
                  <a:lnTo>
                    <a:pt x="5729" y="1553"/>
                  </a:lnTo>
                  <a:lnTo>
                    <a:pt x="5955" y="1383"/>
                  </a:lnTo>
                  <a:lnTo>
                    <a:pt x="6067" y="1270"/>
                  </a:lnTo>
                  <a:lnTo>
                    <a:pt x="6209" y="1186"/>
                  </a:lnTo>
                  <a:lnTo>
                    <a:pt x="6209" y="1186"/>
                  </a:lnTo>
                  <a:lnTo>
                    <a:pt x="6406" y="1129"/>
                  </a:lnTo>
                  <a:lnTo>
                    <a:pt x="6632" y="1073"/>
                  </a:lnTo>
                  <a:lnTo>
                    <a:pt x="6632" y="1073"/>
                  </a:lnTo>
                  <a:lnTo>
                    <a:pt x="6688" y="1073"/>
                  </a:lnTo>
                  <a:lnTo>
                    <a:pt x="6745" y="1101"/>
                  </a:lnTo>
                  <a:lnTo>
                    <a:pt x="6801" y="1101"/>
                  </a:lnTo>
                  <a:lnTo>
                    <a:pt x="6886" y="1073"/>
                  </a:lnTo>
                  <a:lnTo>
                    <a:pt x="6886" y="1073"/>
                  </a:lnTo>
                  <a:lnTo>
                    <a:pt x="6942" y="1016"/>
                  </a:lnTo>
                  <a:lnTo>
                    <a:pt x="6971" y="960"/>
                  </a:lnTo>
                  <a:lnTo>
                    <a:pt x="7083" y="847"/>
                  </a:lnTo>
                  <a:lnTo>
                    <a:pt x="7083" y="847"/>
                  </a:lnTo>
                  <a:lnTo>
                    <a:pt x="7253" y="734"/>
                  </a:lnTo>
                  <a:lnTo>
                    <a:pt x="7422" y="621"/>
                  </a:lnTo>
                  <a:lnTo>
                    <a:pt x="7620" y="565"/>
                  </a:lnTo>
                  <a:lnTo>
                    <a:pt x="7817" y="537"/>
                  </a:lnTo>
                  <a:lnTo>
                    <a:pt x="8212" y="452"/>
                  </a:lnTo>
                  <a:lnTo>
                    <a:pt x="8607" y="424"/>
                  </a:lnTo>
                  <a:lnTo>
                    <a:pt x="8607" y="424"/>
                  </a:lnTo>
                  <a:lnTo>
                    <a:pt x="9059" y="339"/>
                  </a:lnTo>
                  <a:lnTo>
                    <a:pt x="9482" y="254"/>
                  </a:lnTo>
                  <a:lnTo>
                    <a:pt x="9482" y="254"/>
                  </a:lnTo>
                  <a:lnTo>
                    <a:pt x="9764" y="198"/>
                  </a:lnTo>
                  <a:lnTo>
                    <a:pt x="10046" y="170"/>
                  </a:lnTo>
                  <a:lnTo>
                    <a:pt x="10046" y="170"/>
                  </a:lnTo>
                  <a:lnTo>
                    <a:pt x="10244" y="170"/>
                  </a:lnTo>
                  <a:lnTo>
                    <a:pt x="10413" y="226"/>
                  </a:lnTo>
                  <a:lnTo>
                    <a:pt x="10554" y="283"/>
                  </a:lnTo>
                  <a:lnTo>
                    <a:pt x="10724" y="311"/>
                  </a:lnTo>
                  <a:lnTo>
                    <a:pt x="10724" y="311"/>
                  </a:lnTo>
                  <a:lnTo>
                    <a:pt x="10837" y="339"/>
                  </a:lnTo>
                  <a:lnTo>
                    <a:pt x="10921" y="311"/>
                  </a:lnTo>
                  <a:lnTo>
                    <a:pt x="11147" y="254"/>
                  </a:lnTo>
                  <a:lnTo>
                    <a:pt x="11542" y="113"/>
                  </a:lnTo>
                  <a:lnTo>
                    <a:pt x="11542" y="113"/>
                  </a:lnTo>
                  <a:lnTo>
                    <a:pt x="11570" y="85"/>
                  </a:lnTo>
                  <a:lnTo>
                    <a:pt x="11570" y="57"/>
                  </a:lnTo>
                  <a:lnTo>
                    <a:pt x="11599" y="29"/>
                  </a:lnTo>
                  <a:lnTo>
                    <a:pt x="11655" y="0"/>
                  </a:lnTo>
                  <a:lnTo>
                    <a:pt x="11655" y="0"/>
                  </a:lnTo>
                  <a:lnTo>
                    <a:pt x="11711" y="29"/>
                  </a:lnTo>
                  <a:lnTo>
                    <a:pt x="11768" y="57"/>
                  </a:lnTo>
                  <a:lnTo>
                    <a:pt x="11881" y="113"/>
                  </a:lnTo>
                  <a:lnTo>
                    <a:pt x="11881" y="113"/>
                  </a:lnTo>
                  <a:lnTo>
                    <a:pt x="12022" y="113"/>
                  </a:lnTo>
                  <a:lnTo>
                    <a:pt x="12135" y="85"/>
                  </a:lnTo>
                  <a:lnTo>
                    <a:pt x="12219" y="57"/>
                  </a:lnTo>
                  <a:lnTo>
                    <a:pt x="12332" y="29"/>
                  </a:lnTo>
                  <a:lnTo>
                    <a:pt x="12332" y="29"/>
                  </a:lnTo>
                  <a:lnTo>
                    <a:pt x="12445" y="29"/>
                  </a:lnTo>
                  <a:lnTo>
                    <a:pt x="12558" y="85"/>
                  </a:lnTo>
                  <a:lnTo>
                    <a:pt x="12671" y="170"/>
                  </a:lnTo>
                  <a:lnTo>
                    <a:pt x="12671" y="170"/>
                  </a:lnTo>
                  <a:lnTo>
                    <a:pt x="12812" y="170"/>
                  </a:lnTo>
                  <a:lnTo>
                    <a:pt x="13009" y="170"/>
                  </a:lnTo>
                  <a:lnTo>
                    <a:pt x="13179" y="142"/>
                  </a:lnTo>
                  <a:lnTo>
                    <a:pt x="13320" y="113"/>
                  </a:lnTo>
                  <a:lnTo>
                    <a:pt x="13320" y="113"/>
                  </a:lnTo>
                  <a:lnTo>
                    <a:pt x="13292" y="198"/>
                  </a:lnTo>
                  <a:lnTo>
                    <a:pt x="13263" y="254"/>
                  </a:lnTo>
                  <a:lnTo>
                    <a:pt x="13179" y="339"/>
                  </a:lnTo>
                  <a:lnTo>
                    <a:pt x="13066" y="424"/>
                  </a:lnTo>
                  <a:lnTo>
                    <a:pt x="12981" y="508"/>
                  </a:lnTo>
                  <a:lnTo>
                    <a:pt x="12981" y="508"/>
                  </a:lnTo>
                  <a:lnTo>
                    <a:pt x="13009" y="537"/>
                  </a:lnTo>
                  <a:lnTo>
                    <a:pt x="13038" y="593"/>
                  </a:lnTo>
                  <a:lnTo>
                    <a:pt x="13094" y="734"/>
                  </a:lnTo>
                  <a:lnTo>
                    <a:pt x="13094" y="960"/>
                  </a:lnTo>
                  <a:lnTo>
                    <a:pt x="13122" y="1214"/>
                  </a:lnTo>
                  <a:lnTo>
                    <a:pt x="13094" y="1722"/>
                  </a:lnTo>
                  <a:lnTo>
                    <a:pt x="13038" y="2004"/>
                  </a:lnTo>
                  <a:lnTo>
                    <a:pt x="13038" y="2004"/>
                  </a:lnTo>
                  <a:lnTo>
                    <a:pt x="12953" y="2202"/>
                  </a:lnTo>
                  <a:lnTo>
                    <a:pt x="12840" y="2343"/>
                  </a:lnTo>
                  <a:lnTo>
                    <a:pt x="12614" y="2568"/>
                  </a:lnTo>
                  <a:lnTo>
                    <a:pt x="12530" y="2710"/>
                  </a:lnTo>
                  <a:lnTo>
                    <a:pt x="12473" y="2851"/>
                  </a:lnTo>
                  <a:lnTo>
                    <a:pt x="12502" y="3020"/>
                  </a:lnTo>
                  <a:lnTo>
                    <a:pt x="12586" y="3217"/>
                  </a:lnTo>
                  <a:lnTo>
                    <a:pt x="12586" y="3217"/>
                  </a:lnTo>
                  <a:lnTo>
                    <a:pt x="12671" y="3359"/>
                  </a:lnTo>
                  <a:lnTo>
                    <a:pt x="12756" y="3471"/>
                  </a:lnTo>
                  <a:lnTo>
                    <a:pt x="12868" y="3584"/>
                  </a:lnTo>
                  <a:lnTo>
                    <a:pt x="12981" y="3725"/>
                  </a:lnTo>
                  <a:lnTo>
                    <a:pt x="12981" y="3725"/>
                  </a:lnTo>
                  <a:lnTo>
                    <a:pt x="13179" y="4036"/>
                  </a:lnTo>
                  <a:lnTo>
                    <a:pt x="13263" y="4149"/>
                  </a:lnTo>
                  <a:lnTo>
                    <a:pt x="13405" y="4318"/>
                  </a:lnTo>
                  <a:lnTo>
                    <a:pt x="13405" y="4318"/>
                  </a:lnTo>
                  <a:lnTo>
                    <a:pt x="13517" y="4459"/>
                  </a:lnTo>
                  <a:lnTo>
                    <a:pt x="13630" y="4628"/>
                  </a:lnTo>
                  <a:lnTo>
                    <a:pt x="13743" y="4854"/>
                  </a:lnTo>
                  <a:lnTo>
                    <a:pt x="13828" y="5080"/>
                  </a:lnTo>
                  <a:lnTo>
                    <a:pt x="13884" y="5306"/>
                  </a:lnTo>
                  <a:lnTo>
                    <a:pt x="13941" y="5531"/>
                  </a:lnTo>
                  <a:lnTo>
                    <a:pt x="13941" y="5757"/>
                  </a:lnTo>
                  <a:lnTo>
                    <a:pt x="13969" y="5955"/>
                  </a:lnTo>
                  <a:lnTo>
                    <a:pt x="13969" y="5955"/>
                  </a:lnTo>
                  <a:lnTo>
                    <a:pt x="13941" y="6068"/>
                  </a:lnTo>
                  <a:lnTo>
                    <a:pt x="13912" y="6180"/>
                  </a:lnTo>
                  <a:lnTo>
                    <a:pt x="13884" y="6265"/>
                  </a:lnTo>
                  <a:lnTo>
                    <a:pt x="13884" y="6378"/>
                  </a:lnTo>
                  <a:lnTo>
                    <a:pt x="13884" y="6378"/>
                  </a:lnTo>
                  <a:lnTo>
                    <a:pt x="13969" y="6604"/>
                  </a:lnTo>
                  <a:lnTo>
                    <a:pt x="14082" y="6830"/>
                  </a:lnTo>
                  <a:lnTo>
                    <a:pt x="14195" y="7055"/>
                  </a:lnTo>
                  <a:lnTo>
                    <a:pt x="14223" y="7196"/>
                  </a:lnTo>
                  <a:lnTo>
                    <a:pt x="14223" y="7337"/>
                  </a:lnTo>
                  <a:lnTo>
                    <a:pt x="14223" y="7337"/>
                  </a:lnTo>
                  <a:lnTo>
                    <a:pt x="14251" y="7902"/>
                  </a:lnTo>
                  <a:lnTo>
                    <a:pt x="14223" y="8494"/>
                  </a:lnTo>
                  <a:lnTo>
                    <a:pt x="14223" y="8494"/>
                  </a:lnTo>
                  <a:lnTo>
                    <a:pt x="14195" y="8720"/>
                  </a:lnTo>
                  <a:lnTo>
                    <a:pt x="14195" y="8946"/>
                  </a:lnTo>
                  <a:lnTo>
                    <a:pt x="14195" y="8946"/>
                  </a:lnTo>
                  <a:lnTo>
                    <a:pt x="14251" y="9115"/>
                  </a:lnTo>
                  <a:lnTo>
                    <a:pt x="14251" y="9200"/>
                  </a:lnTo>
                  <a:lnTo>
                    <a:pt x="14251" y="9285"/>
                  </a:lnTo>
                  <a:lnTo>
                    <a:pt x="14251" y="9285"/>
                  </a:lnTo>
                  <a:lnTo>
                    <a:pt x="14223" y="9369"/>
                  </a:lnTo>
                  <a:lnTo>
                    <a:pt x="14195" y="9426"/>
                  </a:lnTo>
                  <a:lnTo>
                    <a:pt x="14082" y="9510"/>
                  </a:lnTo>
                  <a:lnTo>
                    <a:pt x="13969" y="9595"/>
                  </a:lnTo>
                  <a:lnTo>
                    <a:pt x="13912" y="9651"/>
                  </a:lnTo>
                  <a:lnTo>
                    <a:pt x="13884" y="9708"/>
                  </a:lnTo>
                  <a:lnTo>
                    <a:pt x="13884" y="9708"/>
                  </a:lnTo>
                  <a:lnTo>
                    <a:pt x="13884" y="9764"/>
                  </a:lnTo>
                  <a:lnTo>
                    <a:pt x="13912" y="9849"/>
                  </a:lnTo>
                  <a:lnTo>
                    <a:pt x="13969" y="9990"/>
                  </a:lnTo>
                  <a:lnTo>
                    <a:pt x="14166" y="10244"/>
                  </a:lnTo>
                  <a:lnTo>
                    <a:pt x="14166" y="10244"/>
                  </a:lnTo>
                  <a:lnTo>
                    <a:pt x="14251" y="10442"/>
                  </a:lnTo>
                  <a:lnTo>
                    <a:pt x="14308" y="10639"/>
                  </a:lnTo>
                  <a:lnTo>
                    <a:pt x="14364" y="10837"/>
                  </a:lnTo>
                  <a:lnTo>
                    <a:pt x="14449" y="11034"/>
                  </a:lnTo>
                  <a:lnTo>
                    <a:pt x="14449" y="11034"/>
                  </a:lnTo>
                  <a:lnTo>
                    <a:pt x="14533" y="11147"/>
                  </a:lnTo>
                  <a:lnTo>
                    <a:pt x="14646" y="11232"/>
                  </a:lnTo>
                  <a:lnTo>
                    <a:pt x="14787" y="11288"/>
                  </a:lnTo>
                  <a:lnTo>
                    <a:pt x="14957" y="11316"/>
                  </a:lnTo>
                  <a:lnTo>
                    <a:pt x="15126" y="11345"/>
                  </a:lnTo>
                  <a:lnTo>
                    <a:pt x="15267" y="11401"/>
                  </a:lnTo>
                  <a:lnTo>
                    <a:pt x="15436" y="11458"/>
                  </a:lnTo>
                  <a:lnTo>
                    <a:pt x="15577" y="11599"/>
                  </a:lnTo>
                  <a:lnTo>
                    <a:pt x="15577" y="11599"/>
                  </a:lnTo>
                  <a:lnTo>
                    <a:pt x="15662" y="11683"/>
                  </a:lnTo>
                  <a:lnTo>
                    <a:pt x="15747" y="11881"/>
                  </a:lnTo>
                  <a:lnTo>
                    <a:pt x="15831" y="12050"/>
                  </a:lnTo>
                  <a:lnTo>
                    <a:pt x="15831" y="12135"/>
                  </a:lnTo>
                  <a:lnTo>
                    <a:pt x="15831" y="12191"/>
                  </a:lnTo>
                  <a:lnTo>
                    <a:pt x="15831" y="12191"/>
                  </a:lnTo>
                  <a:lnTo>
                    <a:pt x="15775" y="12276"/>
                  </a:lnTo>
                  <a:lnTo>
                    <a:pt x="15690" y="12361"/>
                  </a:lnTo>
                  <a:lnTo>
                    <a:pt x="15408" y="12530"/>
                  </a:lnTo>
                  <a:lnTo>
                    <a:pt x="14900" y="12812"/>
                  </a:lnTo>
                  <a:lnTo>
                    <a:pt x="14900" y="12812"/>
                  </a:lnTo>
                  <a:lnTo>
                    <a:pt x="13969" y="13405"/>
                  </a:lnTo>
                  <a:lnTo>
                    <a:pt x="13094" y="14054"/>
                  </a:lnTo>
                  <a:lnTo>
                    <a:pt x="12643" y="14392"/>
                  </a:lnTo>
                  <a:lnTo>
                    <a:pt x="12248" y="14731"/>
                  </a:lnTo>
                  <a:lnTo>
                    <a:pt x="11824" y="15098"/>
                  </a:lnTo>
                  <a:lnTo>
                    <a:pt x="11429" y="15493"/>
                  </a:lnTo>
                  <a:lnTo>
                    <a:pt x="11429" y="15493"/>
                  </a:lnTo>
                  <a:lnTo>
                    <a:pt x="11260" y="15634"/>
                  </a:lnTo>
                  <a:lnTo>
                    <a:pt x="11091" y="15747"/>
                  </a:lnTo>
                  <a:lnTo>
                    <a:pt x="10921" y="15832"/>
                  </a:lnTo>
                  <a:lnTo>
                    <a:pt x="10752" y="15888"/>
                  </a:lnTo>
                  <a:lnTo>
                    <a:pt x="10357" y="15973"/>
                  </a:lnTo>
                  <a:lnTo>
                    <a:pt x="9934" y="16057"/>
                  </a:lnTo>
                  <a:lnTo>
                    <a:pt x="9934" y="16057"/>
                  </a:lnTo>
                  <a:lnTo>
                    <a:pt x="9736" y="16142"/>
                  </a:lnTo>
                  <a:lnTo>
                    <a:pt x="9454" y="16198"/>
                  </a:lnTo>
                  <a:lnTo>
                    <a:pt x="9313" y="16227"/>
                  </a:lnTo>
                  <a:lnTo>
                    <a:pt x="9200" y="16255"/>
                  </a:lnTo>
                  <a:lnTo>
                    <a:pt x="9087" y="16227"/>
                  </a:lnTo>
                  <a:lnTo>
                    <a:pt x="9002" y="16170"/>
                  </a:lnTo>
                  <a:lnTo>
                    <a:pt x="9002" y="16170"/>
                  </a:lnTo>
                  <a:lnTo>
                    <a:pt x="8974" y="16114"/>
                  </a:lnTo>
                  <a:lnTo>
                    <a:pt x="8974" y="16085"/>
                  </a:lnTo>
                  <a:lnTo>
                    <a:pt x="9002" y="15973"/>
                  </a:lnTo>
                  <a:lnTo>
                    <a:pt x="9031" y="15832"/>
                  </a:lnTo>
                  <a:lnTo>
                    <a:pt x="9059" y="15719"/>
                  </a:lnTo>
                  <a:lnTo>
                    <a:pt x="9059" y="15719"/>
                  </a:lnTo>
                  <a:lnTo>
                    <a:pt x="9031" y="15549"/>
                  </a:lnTo>
                  <a:lnTo>
                    <a:pt x="9002" y="15493"/>
                  </a:lnTo>
                  <a:lnTo>
                    <a:pt x="8974" y="15465"/>
                  </a:lnTo>
                  <a:lnTo>
                    <a:pt x="8861" y="15436"/>
                  </a:lnTo>
                  <a:lnTo>
                    <a:pt x="8664" y="15352"/>
                  </a:lnTo>
                  <a:lnTo>
                    <a:pt x="8664" y="15352"/>
                  </a:lnTo>
                  <a:lnTo>
                    <a:pt x="8353" y="15211"/>
                  </a:lnTo>
                  <a:lnTo>
                    <a:pt x="8353" y="15211"/>
                  </a:lnTo>
                  <a:lnTo>
                    <a:pt x="8099" y="15126"/>
                  </a:lnTo>
                  <a:lnTo>
                    <a:pt x="8099" y="15126"/>
                  </a:lnTo>
                  <a:lnTo>
                    <a:pt x="8015" y="15041"/>
                  </a:lnTo>
                  <a:lnTo>
                    <a:pt x="7930" y="14957"/>
                  </a:lnTo>
                  <a:lnTo>
                    <a:pt x="7845" y="14872"/>
                  </a:lnTo>
                  <a:lnTo>
                    <a:pt x="7761" y="14787"/>
                  </a:lnTo>
                  <a:lnTo>
                    <a:pt x="7761" y="14787"/>
                  </a:lnTo>
                  <a:lnTo>
                    <a:pt x="7704" y="14759"/>
                  </a:lnTo>
                  <a:lnTo>
                    <a:pt x="7620" y="14731"/>
                  </a:lnTo>
                  <a:lnTo>
                    <a:pt x="7535" y="14703"/>
                  </a:lnTo>
                  <a:lnTo>
                    <a:pt x="7478" y="14675"/>
                  </a:lnTo>
                  <a:lnTo>
                    <a:pt x="7478" y="14675"/>
                  </a:lnTo>
                  <a:lnTo>
                    <a:pt x="7450" y="14590"/>
                  </a:lnTo>
                  <a:lnTo>
                    <a:pt x="7450" y="14533"/>
                  </a:lnTo>
                  <a:lnTo>
                    <a:pt x="7450" y="14449"/>
                  </a:lnTo>
                  <a:lnTo>
                    <a:pt x="7422" y="14364"/>
                  </a:lnTo>
                  <a:lnTo>
                    <a:pt x="7422" y="14364"/>
                  </a:lnTo>
                  <a:lnTo>
                    <a:pt x="7224" y="14167"/>
                  </a:lnTo>
                  <a:lnTo>
                    <a:pt x="6971" y="13997"/>
                  </a:lnTo>
                  <a:lnTo>
                    <a:pt x="6491" y="13630"/>
                  </a:lnTo>
                  <a:lnTo>
                    <a:pt x="6491" y="13630"/>
                  </a:lnTo>
                  <a:lnTo>
                    <a:pt x="4403" y="11994"/>
                  </a:lnTo>
                  <a:lnTo>
                    <a:pt x="4403" y="11994"/>
                  </a:lnTo>
                  <a:lnTo>
                    <a:pt x="3330" y="11175"/>
                  </a:lnTo>
                  <a:lnTo>
                    <a:pt x="2230" y="10357"/>
                  </a:lnTo>
                  <a:lnTo>
                    <a:pt x="1101" y="9567"/>
                  </a:lnTo>
                  <a:lnTo>
                    <a:pt x="0" y="8777"/>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16"/>
            <p:cNvSpPr/>
            <p:nvPr/>
          </p:nvSpPr>
          <p:spPr>
            <a:xfrm>
              <a:off x="3450900" y="2024300"/>
              <a:ext cx="395800" cy="406375"/>
            </a:xfrm>
            <a:custGeom>
              <a:avLst/>
              <a:gdLst/>
              <a:ahLst/>
              <a:cxnLst/>
              <a:rect l="l" t="t" r="r" b="b"/>
              <a:pathLst>
                <a:path w="15832" h="16255" fill="none" extrusionOk="0">
                  <a:moveTo>
                    <a:pt x="0" y="8777"/>
                  </a:moveTo>
                  <a:lnTo>
                    <a:pt x="0" y="8777"/>
                  </a:lnTo>
                  <a:lnTo>
                    <a:pt x="0" y="8353"/>
                  </a:lnTo>
                  <a:lnTo>
                    <a:pt x="0" y="7930"/>
                  </a:lnTo>
                  <a:lnTo>
                    <a:pt x="57" y="7733"/>
                  </a:lnTo>
                  <a:lnTo>
                    <a:pt x="113" y="7563"/>
                  </a:lnTo>
                  <a:lnTo>
                    <a:pt x="226" y="7394"/>
                  </a:lnTo>
                  <a:lnTo>
                    <a:pt x="367" y="7253"/>
                  </a:lnTo>
                  <a:lnTo>
                    <a:pt x="367" y="7253"/>
                  </a:lnTo>
                  <a:lnTo>
                    <a:pt x="875" y="6914"/>
                  </a:lnTo>
                  <a:lnTo>
                    <a:pt x="1129" y="6801"/>
                  </a:lnTo>
                  <a:lnTo>
                    <a:pt x="1383" y="6688"/>
                  </a:lnTo>
                  <a:lnTo>
                    <a:pt x="1383" y="6688"/>
                  </a:lnTo>
                  <a:lnTo>
                    <a:pt x="1440" y="6688"/>
                  </a:lnTo>
                  <a:lnTo>
                    <a:pt x="1496" y="6688"/>
                  </a:lnTo>
                  <a:lnTo>
                    <a:pt x="1581" y="6717"/>
                  </a:lnTo>
                  <a:lnTo>
                    <a:pt x="1637" y="6717"/>
                  </a:lnTo>
                  <a:lnTo>
                    <a:pt x="1637" y="6717"/>
                  </a:lnTo>
                  <a:lnTo>
                    <a:pt x="1693" y="6688"/>
                  </a:lnTo>
                  <a:lnTo>
                    <a:pt x="1722" y="6632"/>
                  </a:lnTo>
                  <a:lnTo>
                    <a:pt x="1750" y="6576"/>
                  </a:lnTo>
                  <a:lnTo>
                    <a:pt x="1806" y="6519"/>
                  </a:lnTo>
                  <a:lnTo>
                    <a:pt x="1806" y="6519"/>
                  </a:lnTo>
                  <a:lnTo>
                    <a:pt x="1976" y="6491"/>
                  </a:lnTo>
                  <a:lnTo>
                    <a:pt x="2173" y="6463"/>
                  </a:lnTo>
                  <a:lnTo>
                    <a:pt x="2371" y="6434"/>
                  </a:lnTo>
                  <a:lnTo>
                    <a:pt x="2455" y="6406"/>
                  </a:lnTo>
                  <a:lnTo>
                    <a:pt x="2568" y="6350"/>
                  </a:lnTo>
                  <a:lnTo>
                    <a:pt x="2568" y="6350"/>
                  </a:lnTo>
                  <a:lnTo>
                    <a:pt x="2653" y="6265"/>
                  </a:lnTo>
                  <a:lnTo>
                    <a:pt x="2766" y="6152"/>
                  </a:lnTo>
                  <a:lnTo>
                    <a:pt x="2822" y="6039"/>
                  </a:lnTo>
                  <a:lnTo>
                    <a:pt x="2935" y="5927"/>
                  </a:lnTo>
                  <a:lnTo>
                    <a:pt x="2935" y="5927"/>
                  </a:lnTo>
                  <a:lnTo>
                    <a:pt x="3076" y="5842"/>
                  </a:lnTo>
                  <a:lnTo>
                    <a:pt x="3246" y="5757"/>
                  </a:lnTo>
                  <a:lnTo>
                    <a:pt x="3556" y="5616"/>
                  </a:lnTo>
                  <a:lnTo>
                    <a:pt x="3556" y="5616"/>
                  </a:lnTo>
                  <a:lnTo>
                    <a:pt x="3782" y="5531"/>
                  </a:lnTo>
                  <a:lnTo>
                    <a:pt x="3895" y="5475"/>
                  </a:lnTo>
                  <a:lnTo>
                    <a:pt x="3979" y="5419"/>
                  </a:lnTo>
                  <a:lnTo>
                    <a:pt x="3979" y="5419"/>
                  </a:lnTo>
                  <a:lnTo>
                    <a:pt x="3895" y="5221"/>
                  </a:lnTo>
                  <a:lnTo>
                    <a:pt x="3838" y="5023"/>
                  </a:lnTo>
                  <a:lnTo>
                    <a:pt x="3838" y="5023"/>
                  </a:lnTo>
                  <a:lnTo>
                    <a:pt x="3866" y="4939"/>
                  </a:lnTo>
                  <a:lnTo>
                    <a:pt x="3895" y="4882"/>
                  </a:lnTo>
                  <a:lnTo>
                    <a:pt x="4007" y="4854"/>
                  </a:lnTo>
                  <a:lnTo>
                    <a:pt x="4120" y="4826"/>
                  </a:lnTo>
                  <a:lnTo>
                    <a:pt x="4261" y="4798"/>
                  </a:lnTo>
                  <a:lnTo>
                    <a:pt x="4261" y="4798"/>
                  </a:lnTo>
                  <a:lnTo>
                    <a:pt x="4374" y="4713"/>
                  </a:lnTo>
                  <a:lnTo>
                    <a:pt x="4459" y="4628"/>
                  </a:lnTo>
                  <a:lnTo>
                    <a:pt x="4544" y="4516"/>
                  </a:lnTo>
                  <a:lnTo>
                    <a:pt x="4628" y="4459"/>
                  </a:lnTo>
                  <a:lnTo>
                    <a:pt x="4628" y="4459"/>
                  </a:lnTo>
                  <a:lnTo>
                    <a:pt x="4769" y="4403"/>
                  </a:lnTo>
                  <a:lnTo>
                    <a:pt x="4939" y="4374"/>
                  </a:lnTo>
                  <a:lnTo>
                    <a:pt x="5080" y="4374"/>
                  </a:lnTo>
                  <a:lnTo>
                    <a:pt x="5249" y="4403"/>
                  </a:lnTo>
                  <a:lnTo>
                    <a:pt x="5560" y="4487"/>
                  </a:lnTo>
                  <a:lnTo>
                    <a:pt x="5701" y="4487"/>
                  </a:lnTo>
                  <a:lnTo>
                    <a:pt x="5870" y="4459"/>
                  </a:lnTo>
                  <a:lnTo>
                    <a:pt x="5870" y="4459"/>
                  </a:lnTo>
                  <a:lnTo>
                    <a:pt x="5814" y="4431"/>
                  </a:lnTo>
                  <a:lnTo>
                    <a:pt x="5785" y="4374"/>
                  </a:lnTo>
                  <a:lnTo>
                    <a:pt x="5785" y="4318"/>
                  </a:lnTo>
                  <a:lnTo>
                    <a:pt x="5814" y="4262"/>
                  </a:lnTo>
                  <a:lnTo>
                    <a:pt x="5898" y="4149"/>
                  </a:lnTo>
                  <a:lnTo>
                    <a:pt x="5898" y="4092"/>
                  </a:lnTo>
                  <a:lnTo>
                    <a:pt x="5926" y="4036"/>
                  </a:lnTo>
                  <a:lnTo>
                    <a:pt x="5926" y="4036"/>
                  </a:lnTo>
                  <a:lnTo>
                    <a:pt x="5870" y="3979"/>
                  </a:lnTo>
                  <a:lnTo>
                    <a:pt x="5785" y="3867"/>
                  </a:lnTo>
                  <a:lnTo>
                    <a:pt x="5644" y="3669"/>
                  </a:lnTo>
                  <a:lnTo>
                    <a:pt x="5644" y="3669"/>
                  </a:lnTo>
                  <a:lnTo>
                    <a:pt x="5588" y="3528"/>
                  </a:lnTo>
                  <a:lnTo>
                    <a:pt x="5560" y="3415"/>
                  </a:lnTo>
                  <a:lnTo>
                    <a:pt x="5560" y="3133"/>
                  </a:lnTo>
                  <a:lnTo>
                    <a:pt x="5560" y="3133"/>
                  </a:lnTo>
                  <a:lnTo>
                    <a:pt x="5531" y="2907"/>
                  </a:lnTo>
                  <a:lnTo>
                    <a:pt x="5531" y="2653"/>
                  </a:lnTo>
                  <a:lnTo>
                    <a:pt x="5531" y="2653"/>
                  </a:lnTo>
                  <a:lnTo>
                    <a:pt x="5560" y="2314"/>
                  </a:lnTo>
                  <a:lnTo>
                    <a:pt x="5560" y="2314"/>
                  </a:lnTo>
                  <a:lnTo>
                    <a:pt x="5531" y="2230"/>
                  </a:lnTo>
                  <a:lnTo>
                    <a:pt x="5503" y="2173"/>
                  </a:lnTo>
                  <a:lnTo>
                    <a:pt x="5390" y="2032"/>
                  </a:lnTo>
                  <a:lnTo>
                    <a:pt x="5249" y="1919"/>
                  </a:lnTo>
                  <a:lnTo>
                    <a:pt x="5193" y="1835"/>
                  </a:lnTo>
                  <a:lnTo>
                    <a:pt x="5164" y="1778"/>
                  </a:lnTo>
                  <a:lnTo>
                    <a:pt x="5164" y="1778"/>
                  </a:lnTo>
                  <a:lnTo>
                    <a:pt x="5334" y="1750"/>
                  </a:lnTo>
                  <a:lnTo>
                    <a:pt x="5503" y="1722"/>
                  </a:lnTo>
                  <a:lnTo>
                    <a:pt x="5616" y="1637"/>
                  </a:lnTo>
                  <a:lnTo>
                    <a:pt x="5729" y="1553"/>
                  </a:lnTo>
                  <a:lnTo>
                    <a:pt x="5955" y="1383"/>
                  </a:lnTo>
                  <a:lnTo>
                    <a:pt x="6067" y="1270"/>
                  </a:lnTo>
                  <a:lnTo>
                    <a:pt x="6209" y="1186"/>
                  </a:lnTo>
                  <a:lnTo>
                    <a:pt x="6209" y="1186"/>
                  </a:lnTo>
                  <a:lnTo>
                    <a:pt x="6406" y="1129"/>
                  </a:lnTo>
                  <a:lnTo>
                    <a:pt x="6632" y="1073"/>
                  </a:lnTo>
                  <a:lnTo>
                    <a:pt x="6632" y="1073"/>
                  </a:lnTo>
                  <a:lnTo>
                    <a:pt x="6688" y="1073"/>
                  </a:lnTo>
                  <a:lnTo>
                    <a:pt x="6745" y="1101"/>
                  </a:lnTo>
                  <a:lnTo>
                    <a:pt x="6801" y="1101"/>
                  </a:lnTo>
                  <a:lnTo>
                    <a:pt x="6886" y="1073"/>
                  </a:lnTo>
                  <a:lnTo>
                    <a:pt x="6886" y="1073"/>
                  </a:lnTo>
                  <a:lnTo>
                    <a:pt x="6942" y="1016"/>
                  </a:lnTo>
                  <a:lnTo>
                    <a:pt x="6971" y="960"/>
                  </a:lnTo>
                  <a:lnTo>
                    <a:pt x="7083" y="847"/>
                  </a:lnTo>
                  <a:lnTo>
                    <a:pt x="7083" y="847"/>
                  </a:lnTo>
                  <a:lnTo>
                    <a:pt x="7253" y="734"/>
                  </a:lnTo>
                  <a:lnTo>
                    <a:pt x="7422" y="621"/>
                  </a:lnTo>
                  <a:lnTo>
                    <a:pt x="7620" y="565"/>
                  </a:lnTo>
                  <a:lnTo>
                    <a:pt x="7817" y="537"/>
                  </a:lnTo>
                  <a:lnTo>
                    <a:pt x="8212" y="452"/>
                  </a:lnTo>
                  <a:lnTo>
                    <a:pt x="8607" y="424"/>
                  </a:lnTo>
                  <a:lnTo>
                    <a:pt x="8607" y="424"/>
                  </a:lnTo>
                  <a:lnTo>
                    <a:pt x="9059" y="339"/>
                  </a:lnTo>
                  <a:lnTo>
                    <a:pt x="9482" y="254"/>
                  </a:lnTo>
                  <a:lnTo>
                    <a:pt x="9482" y="254"/>
                  </a:lnTo>
                  <a:lnTo>
                    <a:pt x="9764" y="198"/>
                  </a:lnTo>
                  <a:lnTo>
                    <a:pt x="10046" y="170"/>
                  </a:lnTo>
                  <a:lnTo>
                    <a:pt x="10046" y="170"/>
                  </a:lnTo>
                  <a:lnTo>
                    <a:pt x="10244" y="170"/>
                  </a:lnTo>
                  <a:lnTo>
                    <a:pt x="10413" y="226"/>
                  </a:lnTo>
                  <a:lnTo>
                    <a:pt x="10554" y="283"/>
                  </a:lnTo>
                  <a:lnTo>
                    <a:pt x="10724" y="311"/>
                  </a:lnTo>
                  <a:lnTo>
                    <a:pt x="10724" y="311"/>
                  </a:lnTo>
                  <a:lnTo>
                    <a:pt x="10837" y="339"/>
                  </a:lnTo>
                  <a:lnTo>
                    <a:pt x="10921" y="311"/>
                  </a:lnTo>
                  <a:lnTo>
                    <a:pt x="11147" y="254"/>
                  </a:lnTo>
                  <a:lnTo>
                    <a:pt x="11542" y="113"/>
                  </a:lnTo>
                  <a:lnTo>
                    <a:pt x="11542" y="113"/>
                  </a:lnTo>
                  <a:lnTo>
                    <a:pt x="11570" y="85"/>
                  </a:lnTo>
                  <a:lnTo>
                    <a:pt x="11570" y="57"/>
                  </a:lnTo>
                  <a:lnTo>
                    <a:pt x="11599" y="29"/>
                  </a:lnTo>
                  <a:lnTo>
                    <a:pt x="11655" y="0"/>
                  </a:lnTo>
                  <a:lnTo>
                    <a:pt x="11655" y="0"/>
                  </a:lnTo>
                  <a:lnTo>
                    <a:pt x="11711" y="29"/>
                  </a:lnTo>
                  <a:lnTo>
                    <a:pt x="11768" y="57"/>
                  </a:lnTo>
                  <a:lnTo>
                    <a:pt x="11881" y="113"/>
                  </a:lnTo>
                  <a:lnTo>
                    <a:pt x="11881" y="113"/>
                  </a:lnTo>
                  <a:lnTo>
                    <a:pt x="12022" y="113"/>
                  </a:lnTo>
                  <a:lnTo>
                    <a:pt x="12135" y="85"/>
                  </a:lnTo>
                  <a:lnTo>
                    <a:pt x="12219" y="57"/>
                  </a:lnTo>
                  <a:lnTo>
                    <a:pt x="12332" y="29"/>
                  </a:lnTo>
                  <a:lnTo>
                    <a:pt x="12332" y="29"/>
                  </a:lnTo>
                  <a:lnTo>
                    <a:pt x="12445" y="29"/>
                  </a:lnTo>
                  <a:lnTo>
                    <a:pt x="12558" y="85"/>
                  </a:lnTo>
                  <a:lnTo>
                    <a:pt x="12671" y="170"/>
                  </a:lnTo>
                  <a:lnTo>
                    <a:pt x="12671" y="170"/>
                  </a:lnTo>
                  <a:lnTo>
                    <a:pt x="12812" y="170"/>
                  </a:lnTo>
                  <a:lnTo>
                    <a:pt x="13009" y="170"/>
                  </a:lnTo>
                  <a:lnTo>
                    <a:pt x="13179" y="142"/>
                  </a:lnTo>
                  <a:lnTo>
                    <a:pt x="13320" y="113"/>
                  </a:lnTo>
                  <a:lnTo>
                    <a:pt x="13320" y="113"/>
                  </a:lnTo>
                  <a:lnTo>
                    <a:pt x="13292" y="198"/>
                  </a:lnTo>
                  <a:lnTo>
                    <a:pt x="13263" y="254"/>
                  </a:lnTo>
                  <a:lnTo>
                    <a:pt x="13179" y="339"/>
                  </a:lnTo>
                  <a:lnTo>
                    <a:pt x="13066" y="424"/>
                  </a:lnTo>
                  <a:lnTo>
                    <a:pt x="12981" y="508"/>
                  </a:lnTo>
                  <a:lnTo>
                    <a:pt x="12981" y="508"/>
                  </a:lnTo>
                  <a:lnTo>
                    <a:pt x="13009" y="537"/>
                  </a:lnTo>
                  <a:lnTo>
                    <a:pt x="13038" y="593"/>
                  </a:lnTo>
                  <a:lnTo>
                    <a:pt x="13094" y="734"/>
                  </a:lnTo>
                  <a:lnTo>
                    <a:pt x="13094" y="960"/>
                  </a:lnTo>
                  <a:lnTo>
                    <a:pt x="13122" y="1214"/>
                  </a:lnTo>
                  <a:lnTo>
                    <a:pt x="13094" y="1722"/>
                  </a:lnTo>
                  <a:lnTo>
                    <a:pt x="13038" y="2004"/>
                  </a:lnTo>
                  <a:lnTo>
                    <a:pt x="13038" y="2004"/>
                  </a:lnTo>
                  <a:lnTo>
                    <a:pt x="12953" y="2202"/>
                  </a:lnTo>
                  <a:lnTo>
                    <a:pt x="12840" y="2343"/>
                  </a:lnTo>
                  <a:lnTo>
                    <a:pt x="12614" y="2568"/>
                  </a:lnTo>
                  <a:lnTo>
                    <a:pt x="12530" y="2710"/>
                  </a:lnTo>
                  <a:lnTo>
                    <a:pt x="12473" y="2851"/>
                  </a:lnTo>
                  <a:lnTo>
                    <a:pt x="12502" y="3020"/>
                  </a:lnTo>
                  <a:lnTo>
                    <a:pt x="12586" y="3217"/>
                  </a:lnTo>
                  <a:lnTo>
                    <a:pt x="12586" y="3217"/>
                  </a:lnTo>
                  <a:lnTo>
                    <a:pt x="12671" y="3359"/>
                  </a:lnTo>
                  <a:lnTo>
                    <a:pt x="12756" y="3471"/>
                  </a:lnTo>
                  <a:lnTo>
                    <a:pt x="12868" y="3584"/>
                  </a:lnTo>
                  <a:lnTo>
                    <a:pt x="12981" y="3725"/>
                  </a:lnTo>
                  <a:lnTo>
                    <a:pt x="12981" y="3725"/>
                  </a:lnTo>
                  <a:lnTo>
                    <a:pt x="13179" y="4036"/>
                  </a:lnTo>
                  <a:lnTo>
                    <a:pt x="13263" y="4149"/>
                  </a:lnTo>
                  <a:lnTo>
                    <a:pt x="13405" y="4318"/>
                  </a:lnTo>
                  <a:lnTo>
                    <a:pt x="13405" y="4318"/>
                  </a:lnTo>
                  <a:lnTo>
                    <a:pt x="13517" y="4459"/>
                  </a:lnTo>
                  <a:lnTo>
                    <a:pt x="13630" y="4628"/>
                  </a:lnTo>
                  <a:lnTo>
                    <a:pt x="13743" y="4854"/>
                  </a:lnTo>
                  <a:lnTo>
                    <a:pt x="13828" y="5080"/>
                  </a:lnTo>
                  <a:lnTo>
                    <a:pt x="13884" y="5306"/>
                  </a:lnTo>
                  <a:lnTo>
                    <a:pt x="13941" y="5531"/>
                  </a:lnTo>
                  <a:lnTo>
                    <a:pt x="13941" y="5757"/>
                  </a:lnTo>
                  <a:lnTo>
                    <a:pt x="13969" y="5955"/>
                  </a:lnTo>
                  <a:lnTo>
                    <a:pt x="13969" y="5955"/>
                  </a:lnTo>
                  <a:lnTo>
                    <a:pt x="13941" y="6068"/>
                  </a:lnTo>
                  <a:lnTo>
                    <a:pt x="13912" y="6180"/>
                  </a:lnTo>
                  <a:lnTo>
                    <a:pt x="13884" y="6265"/>
                  </a:lnTo>
                  <a:lnTo>
                    <a:pt x="13884" y="6378"/>
                  </a:lnTo>
                  <a:lnTo>
                    <a:pt x="13884" y="6378"/>
                  </a:lnTo>
                  <a:lnTo>
                    <a:pt x="13969" y="6604"/>
                  </a:lnTo>
                  <a:lnTo>
                    <a:pt x="14082" y="6830"/>
                  </a:lnTo>
                  <a:lnTo>
                    <a:pt x="14195" y="7055"/>
                  </a:lnTo>
                  <a:lnTo>
                    <a:pt x="14223" y="7196"/>
                  </a:lnTo>
                  <a:lnTo>
                    <a:pt x="14223" y="7337"/>
                  </a:lnTo>
                  <a:lnTo>
                    <a:pt x="14223" y="7337"/>
                  </a:lnTo>
                  <a:lnTo>
                    <a:pt x="14251" y="7902"/>
                  </a:lnTo>
                  <a:lnTo>
                    <a:pt x="14223" y="8494"/>
                  </a:lnTo>
                  <a:lnTo>
                    <a:pt x="14223" y="8494"/>
                  </a:lnTo>
                  <a:lnTo>
                    <a:pt x="14195" y="8720"/>
                  </a:lnTo>
                  <a:lnTo>
                    <a:pt x="14195" y="8946"/>
                  </a:lnTo>
                  <a:lnTo>
                    <a:pt x="14195" y="8946"/>
                  </a:lnTo>
                  <a:lnTo>
                    <a:pt x="14251" y="9115"/>
                  </a:lnTo>
                  <a:lnTo>
                    <a:pt x="14251" y="9200"/>
                  </a:lnTo>
                  <a:lnTo>
                    <a:pt x="14251" y="9285"/>
                  </a:lnTo>
                  <a:lnTo>
                    <a:pt x="14251" y="9285"/>
                  </a:lnTo>
                  <a:lnTo>
                    <a:pt x="14223" y="9369"/>
                  </a:lnTo>
                  <a:lnTo>
                    <a:pt x="14195" y="9426"/>
                  </a:lnTo>
                  <a:lnTo>
                    <a:pt x="14082" y="9510"/>
                  </a:lnTo>
                  <a:lnTo>
                    <a:pt x="13969" y="9595"/>
                  </a:lnTo>
                  <a:lnTo>
                    <a:pt x="13912" y="9651"/>
                  </a:lnTo>
                  <a:lnTo>
                    <a:pt x="13884" y="9708"/>
                  </a:lnTo>
                  <a:lnTo>
                    <a:pt x="13884" y="9708"/>
                  </a:lnTo>
                  <a:lnTo>
                    <a:pt x="13884" y="9764"/>
                  </a:lnTo>
                  <a:lnTo>
                    <a:pt x="13912" y="9849"/>
                  </a:lnTo>
                  <a:lnTo>
                    <a:pt x="13969" y="9990"/>
                  </a:lnTo>
                  <a:lnTo>
                    <a:pt x="14166" y="10244"/>
                  </a:lnTo>
                  <a:lnTo>
                    <a:pt x="14166" y="10244"/>
                  </a:lnTo>
                  <a:lnTo>
                    <a:pt x="14251" y="10442"/>
                  </a:lnTo>
                  <a:lnTo>
                    <a:pt x="14308" y="10639"/>
                  </a:lnTo>
                  <a:lnTo>
                    <a:pt x="14364" y="10837"/>
                  </a:lnTo>
                  <a:lnTo>
                    <a:pt x="14449" y="11034"/>
                  </a:lnTo>
                  <a:lnTo>
                    <a:pt x="14449" y="11034"/>
                  </a:lnTo>
                  <a:lnTo>
                    <a:pt x="14533" y="11147"/>
                  </a:lnTo>
                  <a:lnTo>
                    <a:pt x="14646" y="11232"/>
                  </a:lnTo>
                  <a:lnTo>
                    <a:pt x="14787" y="11288"/>
                  </a:lnTo>
                  <a:lnTo>
                    <a:pt x="14957" y="11316"/>
                  </a:lnTo>
                  <a:lnTo>
                    <a:pt x="15126" y="11345"/>
                  </a:lnTo>
                  <a:lnTo>
                    <a:pt x="15267" y="11401"/>
                  </a:lnTo>
                  <a:lnTo>
                    <a:pt x="15436" y="11458"/>
                  </a:lnTo>
                  <a:lnTo>
                    <a:pt x="15577" y="11599"/>
                  </a:lnTo>
                  <a:lnTo>
                    <a:pt x="15577" y="11599"/>
                  </a:lnTo>
                  <a:lnTo>
                    <a:pt x="15662" y="11683"/>
                  </a:lnTo>
                  <a:lnTo>
                    <a:pt x="15747" y="11881"/>
                  </a:lnTo>
                  <a:lnTo>
                    <a:pt x="15831" y="12050"/>
                  </a:lnTo>
                  <a:lnTo>
                    <a:pt x="15831" y="12135"/>
                  </a:lnTo>
                  <a:lnTo>
                    <a:pt x="15831" y="12191"/>
                  </a:lnTo>
                  <a:lnTo>
                    <a:pt x="15831" y="12191"/>
                  </a:lnTo>
                  <a:lnTo>
                    <a:pt x="15775" y="12276"/>
                  </a:lnTo>
                  <a:lnTo>
                    <a:pt x="15690" y="12361"/>
                  </a:lnTo>
                  <a:lnTo>
                    <a:pt x="15408" y="12530"/>
                  </a:lnTo>
                  <a:lnTo>
                    <a:pt x="14900" y="12812"/>
                  </a:lnTo>
                  <a:lnTo>
                    <a:pt x="14900" y="12812"/>
                  </a:lnTo>
                  <a:lnTo>
                    <a:pt x="13969" y="13405"/>
                  </a:lnTo>
                  <a:lnTo>
                    <a:pt x="13094" y="14054"/>
                  </a:lnTo>
                  <a:lnTo>
                    <a:pt x="12643" y="14392"/>
                  </a:lnTo>
                  <a:lnTo>
                    <a:pt x="12248" y="14731"/>
                  </a:lnTo>
                  <a:lnTo>
                    <a:pt x="11824" y="15098"/>
                  </a:lnTo>
                  <a:lnTo>
                    <a:pt x="11429" y="15493"/>
                  </a:lnTo>
                  <a:lnTo>
                    <a:pt x="11429" y="15493"/>
                  </a:lnTo>
                  <a:lnTo>
                    <a:pt x="11260" y="15634"/>
                  </a:lnTo>
                  <a:lnTo>
                    <a:pt x="11091" y="15747"/>
                  </a:lnTo>
                  <a:lnTo>
                    <a:pt x="10921" y="15832"/>
                  </a:lnTo>
                  <a:lnTo>
                    <a:pt x="10752" y="15888"/>
                  </a:lnTo>
                  <a:lnTo>
                    <a:pt x="10357" y="15973"/>
                  </a:lnTo>
                  <a:lnTo>
                    <a:pt x="9934" y="16057"/>
                  </a:lnTo>
                  <a:lnTo>
                    <a:pt x="9934" y="16057"/>
                  </a:lnTo>
                  <a:lnTo>
                    <a:pt x="9736" y="16142"/>
                  </a:lnTo>
                  <a:lnTo>
                    <a:pt x="9454" y="16198"/>
                  </a:lnTo>
                  <a:lnTo>
                    <a:pt x="9313" y="16227"/>
                  </a:lnTo>
                  <a:lnTo>
                    <a:pt x="9200" y="16255"/>
                  </a:lnTo>
                  <a:lnTo>
                    <a:pt x="9087" y="16227"/>
                  </a:lnTo>
                  <a:lnTo>
                    <a:pt x="9002" y="16170"/>
                  </a:lnTo>
                  <a:lnTo>
                    <a:pt x="9002" y="16170"/>
                  </a:lnTo>
                  <a:lnTo>
                    <a:pt x="8974" y="16114"/>
                  </a:lnTo>
                  <a:lnTo>
                    <a:pt x="8974" y="16085"/>
                  </a:lnTo>
                  <a:lnTo>
                    <a:pt x="9002" y="15973"/>
                  </a:lnTo>
                  <a:lnTo>
                    <a:pt x="9031" y="15832"/>
                  </a:lnTo>
                  <a:lnTo>
                    <a:pt x="9059" y="15719"/>
                  </a:lnTo>
                  <a:lnTo>
                    <a:pt x="9059" y="15719"/>
                  </a:lnTo>
                  <a:lnTo>
                    <a:pt x="9031" y="15549"/>
                  </a:lnTo>
                  <a:lnTo>
                    <a:pt x="9002" y="15493"/>
                  </a:lnTo>
                  <a:lnTo>
                    <a:pt x="8974" y="15465"/>
                  </a:lnTo>
                  <a:lnTo>
                    <a:pt x="8861" y="15436"/>
                  </a:lnTo>
                  <a:lnTo>
                    <a:pt x="8664" y="15352"/>
                  </a:lnTo>
                  <a:lnTo>
                    <a:pt x="8664" y="15352"/>
                  </a:lnTo>
                  <a:lnTo>
                    <a:pt x="8353" y="15211"/>
                  </a:lnTo>
                  <a:lnTo>
                    <a:pt x="8353" y="15211"/>
                  </a:lnTo>
                  <a:lnTo>
                    <a:pt x="8099" y="15126"/>
                  </a:lnTo>
                  <a:lnTo>
                    <a:pt x="8099" y="15126"/>
                  </a:lnTo>
                  <a:lnTo>
                    <a:pt x="8015" y="15041"/>
                  </a:lnTo>
                  <a:lnTo>
                    <a:pt x="7930" y="14957"/>
                  </a:lnTo>
                  <a:lnTo>
                    <a:pt x="7845" y="14872"/>
                  </a:lnTo>
                  <a:lnTo>
                    <a:pt x="7761" y="14787"/>
                  </a:lnTo>
                  <a:lnTo>
                    <a:pt x="7761" y="14787"/>
                  </a:lnTo>
                  <a:lnTo>
                    <a:pt x="7704" y="14759"/>
                  </a:lnTo>
                  <a:lnTo>
                    <a:pt x="7620" y="14731"/>
                  </a:lnTo>
                  <a:lnTo>
                    <a:pt x="7535" y="14703"/>
                  </a:lnTo>
                  <a:lnTo>
                    <a:pt x="7478" y="14675"/>
                  </a:lnTo>
                  <a:lnTo>
                    <a:pt x="7478" y="14675"/>
                  </a:lnTo>
                  <a:lnTo>
                    <a:pt x="7450" y="14590"/>
                  </a:lnTo>
                  <a:lnTo>
                    <a:pt x="7450" y="14533"/>
                  </a:lnTo>
                  <a:lnTo>
                    <a:pt x="7450" y="14449"/>
                  </a:lnTo>
                  <a:lnTo>
                    <a:pt x="7422" y="14364"/>
                  </a:lnTo>
                  <a:lnTo>
                    <a:pt x="7422" y="14364"/>
                  </a:lnTo>
                  <a:lnTo>
                    <a:pt x="7224" y="14167"/>
                  </a:lnTo>
                  <a:lnTo>
                    <a:pt x="6971" y="13997"/>
                  </a:lnTo>
                  <a:lnTo>
                    <a:pt x="6491" y="13630"/>
                  </a:lnTo>
                  <a:lnTo>
                    <a:pt x="6491" y="13630"/>
                  </a:lnTo>
                  <a:lnTo>
                    <a:pt x="4403" y="11994"/>
                  </a:lnTo>
                  <a:lnTo>
                    <a:pt x="4403" y="11994"/>
                  </a:lnTo>
                  <a:lnTo>
                    <a:pt x="3330" y="11175"/>
                  </a:lnTo>
                  <a:lnTo>
                    <a:pt x="2230" y="10357"/>
                  </a:lnTo>
                  <a:lnTo>
                    <a:pt x="1101" y="9567"/>
                  </a:lnTo>
                  <a:lnTo>
                    <a:pt x="0" y="8777"/>
                  </a:lnTo>
                </a:path>
              </a:pathLst>
            </a:custGeom>
            <a:solidFill>
              <a:srgbClr val="666666"/>
            </a:solidFill>
            <a:ln w="14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16"/>
            <p:cNvSpPr/>
            <p:nvPr/>
          </p:nvSpPr>
          <p:spPr>
            <a:xfrm>
              <a:off x="3738025" y="1787250"/>
              <a:ext cx="79750" cy="41650"/>
            </a:xfrm>
            <a:custGeom>
              <a:avLst/>
              <a:gdLst/>
              <a:ahLst/>
              <a:cxnLst/>
              <a:rect l="l" t="t" r="r" b="b"/>
              <a:pathLst>
                <a:path w="3190" h="1666" extrusionOk="0">
                  <a:moveTo>
                    <a:pt x="1" y="1412"/>
                  </a:moveTo>
                  <a:lnTo>
                    <a:pt x="1" y="1412"/>
                  </a:lnTo>
                  <a:lnTo>
                    <a:pt x="114" y="1158"/>
                  </a:lnTo>
                  <a:lnTo>
                    <a:pt x="255" y="932"/>
                  </a:lnTo>
                  <a:lnTo>
                    <a:pt x="255" y="932"/>
                  </a:lnTo>
                  <a:lnTo>
                    <a:pt x="509" y="622"/>
                  </a:lnTo>
                  <a:lnTo>
                    <a:pt x="763" y="368"/>
                  </a:lnTo>
                  <a:lnTo>
                    <a:pt x="763" y="368"/>
                  </a:lnTo>
                  <a:lnTo>
                    <a:pt x="706" y="368"/>
                  </a:lnTo>
                  <a:lnTo>
                    <a:pt x="678" y="339"/>
                  </a:lnTo>
                  <a:lnTo>
                    <a:pt x="734" y="311"/>
                  </a:lnTo>
                  <a:lnTo>
                    <a:pt x="847" y="227"/>
                  </a:lnTo>
                  <a:lnTo>
                    <a:pt x="847" y="227"/>
                  </a:lnTo>
                  <a:lnTo>
                    <a:pt x="1158" y="142"/>
                  </a:lnTo>
                  <a:lnTo>
                    <a:pt x="1158" y="142"/>
                  </a:lnTo>
                  <a:lnTo>
                    <a:pt x="1496" y="170"/>
                  </a:lnTo>
                  <a:lnTo>
                    <a:pt x="1722" y="170"/>
                  </a:lnTo>
                  <a:lnTo>
                    <a:pt x="1807" y="142"/>
                  </a:lnTo>
                  <a:lnTo>
                    <a:pt x="1835" y="85"/>
                  </a:lnTo>
                  <a:lnTo>
                    <a:pt x="1835" y="85"/>
                  </a:lnTo>
                  <a:lnTo>
                    <a:pt x="1778" y="85"/>
                  </a:lnTo>
                  <a:lnTo>
                    <a:pt x="1750" y="29"/>
                  </a:lnTo>
                  <a:lnTo>
                    <a:pt x="1750" y="29"/>
                  </a:lnTo>
                  <a:lnTo>
                    <a:pt x="1807" y="1"/>
                  </a:lnTo>
                  <a:lnTo>
                    <a:pt x="1863" y="1"/>
                  </a:lnTo>
                  <a:lnTo>
                    <a:pt x="2061" y="29"/>
                  </a:lnTo>
                  <a:lnTo>
                    <a:pt x="2258" y="85"/>
                  </a:lnTo>
                  <a:lnTo>
                    <a:pt x="2371" y="114"/>
                  </a:lnTo>
                  <a:lnTo>
                    <a:pt x="2371" y="114"/>
                  </a:lnTo>
                  <a:lnTo>
                    <a:pt x="2540" y="227"/>
                  </a:lnTo>
                  <a:lnTo>
                    <a:pt x="2540" y="283"/>
                  </a:lnTo>
                  <a:lnTo>
                    <a:pt x="2569" y="311"/>
                  </a:lnTo>
                  <a:lnTo>
                    <a:pt x="2512" y="424"/>
                  </a:lnTo>
                  <a:lnTo>
                    <a:pt x="2456" y="622"/>
                  </a:lnTo>
                  <a:lnTo>
                    <a:pt x="2456" y="622"/>
                  </a:lnTo>
                  <a:lnTo>
                    <a:pt x="2569" y="622"/>
                  </a:lnTo>
                  <a:lnTo>
                    <a:pt x="2653" y="650"/>
                  </a:lnTo>
                  <a:lnTo>
                    <a:pt x="2710" y="706"/>
                  </a:lnTo>
                  <a:lnTo>
                    <a:pt x="2794" y="734"/>
                  </a:lnTo>
                  <a:lnTo>
                    <a:pt x="2794" y="734"/>
                  </a:lnTo>
                  <a:lnTo>
                    <a:pt x="2935" y="734"/>
                  </a:lnTo>
                  <a:lnTo>
                    <a:pt x="3020" y="734"/>
                  </a:lnTo>
                  <a:lnTo>
                    <a:pt x="3020" y="734"/>
                  </a:lnTo>
                  <a:lnTo>
                    <a:pt x="3077" y="734"/>
                  </a:lnTo>
                  <a:lnTo>
                    <a:pt x="3161" y="763"/>
                  </a:lnTo>
                  <a:lnTo>
                    <a:pt x="3189" y="791"/>
                  </a:lnTo>
                  <a:lnTo>
                    <a:pt x="3189" y="819"/>
                  </a:lnTo>
                  <a:lnTo>
                    <a:pt x="3189" y="876"/>
                  </a:lnTo>
                  <a:lnTo>
                    <a:pt x="3161" y="932"/>
                  </a:lnTo>
                  <a:lnTo>
                    <a:pt x="3161" y="932"/>
                  </a:lnTo>
                  <a:lnTo>
                    <a:pt x="3133" y="988"/>
                  </a:lnTo>
                  <a:lnTo>
                    <a:pt x="3105" y="1017"/>
                  </a:lnTo>
                  <a:lnTo>
                    <a:pt x="3048" y="988"/>
                  </a:lnTo>
                  <a:lnTo>
                    <a:pt x="2992" y="960"/>
                  </a:lnTo>
                  <a:lnTo>
                    <a:pt x="2964" y="960"/>
                  </a:lnTo>
                  <a:lnTo>
                    <a:pt x="2935" y="988"/>
                  </a:lnTo>
                  <a:lnTo>
                    <a:pt x="2935" y="988"/>
                  </a:lnTo>
                  <a:lnTo>
                    <a:pt x="2907" y="1073"/>
                  </a:lnTo>
                  <a:lnTo>
                    <a:pt x="2907" y="1158"/>
                  </a:lnTo>
                  <a:lnTo>
                    <a:pt x="2907" y="1242"/>
                  </a:lnTo>
                  <a:lnTo>
                    <a:pt x="2907" y="1327"/>
                  </a:lnTo>
                  <a:lnTo>
                    <a:pt x="2907" y="1327"/>
                  </a:lnTo>
                  <a:lnTo>
                    <a:pt x="2653" y="1214"/>
                  </a:lnTo>
                  <a:lnTo>
                    <a:pt x="2512" y="1130"/>
                  </a:lnTo>
                  <a:lnTo>
                    <a:pt x="2371" y="1073"/>
                  </a:lnTo>
                  <a:lnTo>
                    <a:pt x="2371" y="1073"/>
                  </a:lnTo>
                  <a:lnTo>
                    <a:pt x="2145" y="1666"/>
                  </a:lnTo>
                  <a:lnTo>
                    <a:pt x="2145" y="1666"/>
                  </a:lnTo>
                  <a:lnTo>
                    <a:pt x="2117" y="1666"/>
                  </a:lnTo>
                  <a:lnTo>
                    <a:pt x="2061" y="1609"/>
                  </a:lnTo>
                  <a:lnTo>
                    <a:pt x="1891" y="1412"/>
                  </a:lnTo>
                  <a:lnTo>
                    <a:pt x="1694" y="1130"/>
                  </a:lnTo>
                  <a:lnTo>
                    <a:pt x="1694" y="1130"/>
                  </a:lnTo>
                  <a:lnTo>
                    <a:pt x="1524" y="1355"/>
                  </a:lnTo>
                  <a:lnTo>
                    <a:pt x="1440" y="1440"/>
                  </a:lnTo>
                  <a:lnTo>
                    <a:pt x="1327" y="1553"/>
                  </a:lnTo>
                  <a:lnTo>
                    <a:pt x="1214" y="1609"/>
                  </a:lnTo>
                  <a:lnTo>
                    <a:pt x="1073" y="1637"/>
                  </a:lnTo>
                  <a:lnTo>
                    <a:pt x="932" y="1637"/>
                  </a:lnTo>
                  <a:lnTo>
                    <a:pt x="763" y="1581"/>
                  </a:lnTo>
                  <a:lnTo>
                    <a:pt x="763" y="1581"/>
                  </a:lnTo>
                  <a:lnTo>
                    <a:pt x="706" y="1525"/>
                  </a:lnTo>
                  <a:lnTo>
                    <a:pt x="678" y="1468"/>
                  </a:lnTo>
                  <a:lnTo>
                    <a:pt x="621" y="1355"/>
                  </a:lnTo>
                  <a:lnTo>
                    <a:pt x="565" y="1242"/>
                  </a:lnTo>
                  <a:lnTo>
                    <a:pt x="537" y="1186"/>
                  </a:lnTo>
                  <a:lnTo>
                    <a:pt x="509" y="1158"/>
                  </a:lnTo>
                  <a:lnTo>
                    <a:pt x="509" y="1158"/>
                  </a:lnTo>
                  <a:lnTo>
                    <a:pt x="424" y="1130"/>
                  </a:lnTo>
                  <a:lnTo>
                    <a:pt x="367" y="1158"/>
                  </a:lnTo>
                  <a:lnTo>
                    <a:pt x="226" y="1242"/>
                  </a:lnTo>
                  <a:lnTo>
                    <a:pt x="114" y="1355"/>
                  </a:lnTo>
                  <a:lnTo>
                    <a:pt x="57" y="1412"/>
                  </a:lnTo>
                  <a:lnTo>
                    <a:pt x="1" y="1412"/>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16"/>
            <p:cNvSpPr/>
            <p:nvPr/>
          </p:nvSpPr>
          <p:spPr>
            <a:xfrm>
              <a:off x="3738025" y="1787250"/>
              <a:ext cx="79750" cy="41650"/>
            </a:xfrm>
            <a:custGeom>
              <a:avLst/>
              <a:gdLst/>
              <a:ahLst/>
              <a:cxnLst/>
              <a:rect l="l" t="t" r="r" b="b"/>
              <a:pathLst>
                <a:path w="3190" h="1666" fill="none" extrusionOk="0">
                  <a:moveTo>
                    <a:pt x="1" y="1412"/>
                  </a:moveTo>
                  <a:lnTo>
                    <a:pt x="1" y="1412"/>
                  </a:lnTo>
                  <a:lnTo>
                    <a:pt x="114" y="1158"/>
                  </a:lnTo>
                  <a:lnTo>
                    <a:pt x="255" y="932"/>
                  </a:lnTo>
                  <a:lnTo>
                    <a:pt x="255" y="932"/>
                  </a:lnTo>
                  <a:lnTo>
                    <a:pt x="509" y="622"/>
                  </a:lnTo>
                  <a:lnTo>
                    <a:pt x="763" y="368"/>
                  </a:lnTo>
                  <a:lnTo>
                    <a:pt x="763" y="368"/>
                  </a:lnTo>
                  <a:lnTo>
                    <a:pt x="706" y="368"/>
                  </a:lnTo>
                  <a:lnTo>
                    <a:pt x="678" y="339"/>
                  </a:lnTo>
                  <a:lnTo>
                    <a:pt x="734" y="311"/>
                  </a:lnTo>
                  <a:lnTo>
                    <a:pt x="847" y="227"/>
                  </a:lnTo>
                  <a:lnTo>
                    <a:pt x="847" y="227"/>
                  </a:lnTo>
                  <a:lnTo>
                    <a:pt x="1158" y="142"/>
                  </a:lnTo>
                  <a:lnTo>
                    <a:pt x="1158" y="142"/>
                  </a:lnTo>
                  <a:lnTo>
                    <a:pt x="1496" y="170"/>
                  </a:lnTo>
                  <a:lnTo>
                    <a:pt x="1722" y="170"/>
                  </a:lnTo>
                  <a:lnTo>
                    <a:pt x="1807" y="142"/>
                  </a:lnTo>
                  <a:lnTo>
                    <a:pt x="1835" y="85"/>
                  </a:lnTo>
                  <a:lnTo>
                    <a:pt x="1835" y="85"/>
                  </a:lnTo>
                  <a:lnTo>
                    <a:pt x="1778" y="85"/>
                  </a:lnTo>
                  <a:lnTo>
                    <a:pt x="1750" y="29"/>
                  </a:lnTo>
                  <a:lnTo>
                    <a:pt x="1750" y="29"/>
                  </a:lnTo>
                  <a:lnTo>
                    <a:pt x="1807" y="1"/>
                  </a:lnTo>
                  <a:lnTo>
                    <a:pt x="1863" y="1"/>
                  </a:lnTo>
                  <a:lnTo>
                    <a:pt x="2061" y="29"/>
                  </a:lnTo>
                  <a:lnTo>
                    <a:pt x="2258" y="85"/>
                  </a:lnTo>
                  <a:lnTo>
                    <a:pt x="2371" y="114"/>
                  </a:lnTo>
                  <a:lnTo>
                    <a:pt x="2371" y="114"/>
                  </a:lnTo>
                  <a:lnTo>
                    <a:pt x="2540" y="227"/>
                  </a:lnTo>
                  <a:lnTo>
                    <a:pt x="2540" y="283"/>
                  </a:lnTo>
                  <a:lnTo>
                    <a:pt x="2569" y="311"/>
                  </a:lnTo>
                  <a:lnTo>
                    <a:pt x="2512" y="424"/>
                  </a:lnTo>
                  <a:lnTo>
                    <a:pt x="2456" y="622"/>
                  </a:lnTo>
                  <a:lnTo>
                    <a:pt x="2456" y="622"/>
                  </a:lnTo>
                  <a:lnTo>
                    <a:pt x="2569" y="622"/>
                  </a:lnTo>
                  <a:lnTo>
                    <a:pt x="2653" y="650"/>
                  </a:lnTo>
                  <a:lnTo>
                    <a:pt x="2710" y="706"/>
                  </a:lnTo>
                  <a:lnTo>
                    <a:pt x="2794" y="734"/>
                  </a:lnTo>
                  <a:lnTo>
                    <a:pt x="2794" y="734"/>
                  </a:lnTo>
                  <a:lnTo>
                    <a:pt x="2935" y="734"/>
                  </a:lnTo>
                  <a:lnTo>
                    <a:pt x="3020" y="734"/>
                  </a:lnTo>
                  <a:lnTo>
                    <a:pt x="3020" y="734"/>
                  </a:lnTo>
                  <a:lnTo>
                    <a:pt x="3077" y="734"/>
                  </a:lnTo>
                  <a:lnTo>
                    <a:pt x="3161" y="763"/>
                  </a:lnTo>
                  <a:lnTo>
                    <a:pt x="3189" y="791"/>
                  </a:lnTo>
                  <a:lnTo>
                    <a:pt x="3189" y="819"/>
                  </a:lnTo>
                  <a:lnTo>
                    <a:pt x="3189" y="876"/>
                  </a:lnTo>
                  <a:lnTo>
                    <a:pt x="3161" y="932"/>
                  </a:lnTo>
                  <a:lnTo>
                    <a:pt x="3161" y="932"/>
                  </a:lnTo>
                  <a:lnTo>
                    <a:pt x="3133" y="988"/>
                  </a:lnTo>
                  <a:lnTo>
                    <a:pt x="3105" y="1017"/>
                  </a:lnTo>
                  <a:lnTo>
                    <a:pt x="3048" y="988"/>
                  </a:lnTo>
                  <a:lnTo>
                    <a:pt x="2992" y="960"/>
                  </a:lnTo>
                  <a:lnTo>
                    <a:pt x="2964" y="960"/>
                  </a:lnTo>
                  <a:lnTo>
                    <a:pt x="2935" y="988"/>
                  </a:lnTo>
                  <a:lnTo>
                    <a:pt x="2935" y="988"/>
                  </a:lnTo>
                  <a:lnTo>
                    <a:pt x="2907" y="1073"/>
                  </a:lnTo>
                  <a:lnTo>
                    <a:pt x="2907" y="1158"/>
                  </a:lnTo>
                  <a:lnTo>
                    <a:pt x="2907" y="1242"/>
                  </a:lnTo>
                  <a:lnTo>
                    <a:pt x="2907" y="1327"/>
                  </a:lnTo>
                  <a:lnTo>
                    <a:pt x="2907" y="1327"/>
                  </a:lnTo>
                  <a:lnTo>
                    <a:pt x="2653" y="1214"/>
                  </a:lnTo>
                  <a:lnTo>
                    <a:pt x="2512" y="1130"/>
                  </a:lnTo>
                  <a:lnTo>
                    <a:pt x="2371" y="1073"/>
                  </a:lnTo>
                  <a:lnTo>
                    <a:pt x="2371" y="1073"/>
                  </a:lnTo>
                  <a:lnTo>
                    <a:pt x="2145" y="1666"/>
                  </a:lnTo>
                  <a:lnTo>
                    <a:pt x="2145" y="1666"/>
                  </a:lnTo>
                  <a:lnTo>
                    <a:pt x="2117" y="1666"/>
                  </a:lnTo>
                  <a:lnTo>
                    <a:pt x="2061" y="1609"/>
                  </a:lnTo>
                  <a:lnTo>
                    <a:pt x="1891" y="1412"/>
                  </a:lnTo>
                  <a:lnTo>
                    <a:pt x="1694" y="1130"/>
                  </a:lnTo>
                  <a:lnTo>
                    <a:pt x="1694" y="1130"/>
                  </a:lnTo>
                  <a:lnTo>
                    <a:pt x="1524" y="1355"/>
                  </a:lnTo>
                  <a:lnTo>
                    <a:pt x="1440" y="1440"/>
                  </a:lnTo>
                  <a:lnTo>
                    <a:pt x="1327" y="1553"/>
                  </a:lnTo>
                  <a:lnTo>
                    <a:pt x="1214" y="1609"/>
                  </a:lnTo>
                  <a:lnTo>
                    <a:pt x="1073" y="1637"/>
                  </a:lnTo>
                  <a:lnTo>
                    <a:pt x="932" y="1637"/>
                  </a:lnTo>
                  <a:lnTo>
                    <a:pt x="763" y="1581"/>
                  </a:lnTo>
                  <a:lnTo>
                    <a:pt x="763" y="1581"/>
                  </a:lnTo>
                  <a:lnTo>
                    <a:pt x="706" y="1525"/>
                  </a:lnTo>
                  <a:lnTo>
                    <a:pt x="678" y="1468"/>
                  </a:lnTo>
                  <a:lnTo>
                    <a:pt x="621" y="1355"/>
                  </a:lnTo>
                  <a:lnTo>
                    <a:pt x="565" y="1242"/>
                  </a:lnTo>
                  <a:lnTo>
                    <a:pt x="537" y="1186"/>
                  </a:lnTo>
                  <a:lnTo>
                    <a:pt x="509" y="1158"/>
                  </a:lnTo>
                  <a:lnTo>
                    <a:pt x="509" y="1158"/>
                  </a:lnTo>
                  <a:lnTo>
                    <a:pt x="424" y="1130"/>
                  </a:lnTo>
                  <a:lnTo>
                    <a:pt x="367" y="1158"/>
                  </a:lnTo>
                  <a:lnTo>
                    <a:pt x="226" y="1242"/>
                  </a:lnTo>
                  <a:lnTo>
                    <a:pt x="114" y="1355"/>
                  </a:lnTo>
                  <a:lnTo>
                    <a:pt x="57" y="1412"/>
                  </a:lnTo>
                  <a:lnTo>
                    <a:pt x="1" y="1412"/>
                  </a:lnTo>
                </a:path>
              </a:pathLst>
            </a:custGeom>
            <a:solidFill>
              <a:srgbClr val="666666"/>
            </a:solidFill>
            <a:ln w="14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16"/>
            <p:cNvSpPr/>
            <p:nvPr/>
          </p:nvSpPr>
          <p:spPr>
            <a:xfrm>
              <a:off x="3781075" y="2563300"/>
              <a:ext cx="150275" cy="256800"/>
            </a:xfrm>
            <a:custGeom>
              <a:avLst/>
              <a:gdLst/>
              <a:ahLst/>
              <a:cxnLst/>
              <a:rect l="l" t="t" r="r" b="b"/>
              <a:pathLst>
                <a:path w="6011" h="10272" extrusionOk="0">
                  <a:moveTo>
                    <a:pt x="0" y="7422"/>
                  </a:moveTo>
                  <a:lnTo>
                    <a:pt x="0" y="7422"/>
                  </a:lnTo>
                  <a:lnTo>
                    <a:pt x="56" y="7337"/>
                  </a:lnTo>
                  <a:lnTo>
                    <a:pt x="113" y="7252"/>
                  </a:lnTo>
                  <a:lnTo>
                    <a:pt x="198" y="7055"/>
                  </a:lnTo>
                  <a:lnTo>
                    <a:pt x="282" y="6660"/>
                  </a:lnTo>
                  <a:lnTo>
                    <a:pt x="282" y="6660"/>
                  </a:lnTo>
                  <a:lnTo>
                    <a:pt x="339" y="6490"/>
                  </a:lnTo>
                  <a:lnTo>
                    <a:pt x="452" y="6349"/>
                  </a:lnTo>
                  <a:lnTo>
                    <a:pt x="705" y="6039"/>
                  </a:lnTo>
                  <a:lnTo>
                    <a:pt x="705" y="6039"/>
                  </a:lnTo>
                  <a:lnTo>
                    <a:pt x="931" y="5729"/>
                  </a:lnTo>
                  <a:lnTo>
                    <a:pt x="1044" y="5587"/>
                  </a:lnTo>
                  <a:lnTo>
                    <a:pt x="1129" y="5531"/>
                  </a:lnTo>
                  <a:lnTo>
                    <a:pt x="1185" y="5503"/>
                  </a:lnTo>
                  <a:lnTo>
                    <a:pt x="1185" y="5503"/>
                  </a:lnTo>
                  <a:lnTo>
                    <a:pt x="1270" y="5475"/>
                  </a:lnTo>
                  <a:lnTo>
                    <a:pt x="1326" y="5503"/>
                  </a:lnTo>
                  <a:lnTo>
                    <a:pt x="1439" y="5531"/>
                  </a:lnTo>
                  <a:lnTo>
                    <a:pt x="1467" y="5531"/>
                  </a:lnTo>
                  <a:lnTo>
                    <a:pt x="1524" y="5531"/>
                  </a:lnTo>
                  <a:lnTo>
                    <a:pt x="1552" y="5446"/>
                  </a:lnTo>
                  <a:lnTo>
                    <a:pt x="1580" y="5333"/>
                  </a:lnTo>
                  <a:lnTo>
                    <a:pt x="1580" y="5333"/>
                  </a:lnTo>
                  <a:lnTo>
                    <a:pt x="1665" y="5446"/>
                  </a:lnTo>
                  <a:lnTo>
                    <a:pt x="1750" y="5559"/>
                  </a:lnTo>
                  <a:lnTo>
                    <a:pt x="1975" y="5729"/>
                  </a:lnTo>
                  <a:lnTo>
                    <a:pt x="1975" y="5729"/>
                  </a:lnTo>
                  <a:lnTo>
                    <a:pt x="2004" y="5785"/>
                  </a:lnTo>
                  <a:lnTo>
                    <a:pt x="2004" y="5841"/>
                  </a:lnTo>
                  <a:lnTo>
                    <a:pt x="2004" y="5926"/>
                  </a:lnTo>
                  <a:lnTo>
                    <a:pt x="2032" y="5954"/>
                  </a:lnTo>
                  <a:lnTo>
                    <a:pt x="2060" y="5983"/>
                  </a:lnTo>
                  <a:lnTo>
                    <a:pt x="2116" y="5983"/>
                  </a:lnTo>
                  <a:lnTo>
                    <a:pt x="2201" y="5954"/>
                  </a:lnTo>
                  <a:lnTo>
                    <a:pt x="2201" y="5954"/>
                  </a:lnTo>
                  <a:lnTo>
                    <a:pt x="2258" y="5898"/>
                  </a:lnTo>
                  <a:lnTo>
                    <a:pt x="2342" y="5813"/>
                  </a:lnTo>
                  <a:lnTo>
                    <a:pt x="2427" y="5559"/>
                  </a:lnTo>
                  <a:lnTo>
                    <a:pt x="2568" y="5136"/>
                  </a:lnTo>
                  <a:lnTo>
                    <a:pt x="2568" y="5136"/>
                  </a:lnTo>
                  <a:lnTo>
                    <a:pt x="2737" y="4797"/>
                  </a:lnTo>
                  <a:lnTo>
                    <a:pt x="2822" y="4628"/>
                  </a:lnTo>
                  <a:lnTo>
                    <a:pt x="2878" y="4459"/>
                  </a:lnTo>
                  <a:lnTo>
                    <a:pt x="2878" y="4459"/>
                  </a:lnTo>
                  <a:lnTo>
                    <a:pt x="2935" y="4233"/>
                  </a:lnTo>
                  <a:lnTo>
                    <a:pt x="2963" y="4120"/>
                  </a:lnTo>
                  <a:lnTo>
                    <a:pt x="3019" y="4007"/>
                  </a:lnTo>
                  <a:lnTo>
                    <a:pt x="3019" y="4007"/>
                  </a:lnTo>
                  <a:lnTo>
                    <a:pt x="3104" y="3951"/>
                  </a:lnTo>
                  <a:lnTo>
                    <a:pt x="3189" y="3923"/>
                  </a:lnTo>
                  <a:lnTo>
                    <a:pt x="3273" y="3866"/>
                  </a:lnTo>
                  <a:lnTo>
                    <a:pt x="3358" y="3753"/>
                  </a:lnTo>
                  <a:lnTo>
                    <a:pt x="3358" y="3753"/>
                  </a:lnTo>
                  <a:lnTo>
                    <a:pt x="3415" y="3527"/>
                  </a:lnTo>
                  <a:lnTo>
                    <a:pt x="3415" y="3415"/>
                  </a:lnTo>
                  <a:lnTo>
                    <a:pt x="3386" y="3358"/>
                  </a:lnTo>
                  <a:lnTo>
                    <a:pt x="3358" y="3330"/>
                  </a:lnTo>
                  <a:lnTo>
                    <a:pt x="3358" y="3330"/>
                  </a:lnTo>
                  <a:lnTo>
                    <a:pt x="3499" y="3245"/>
                  </a:lnTo>
                  <a:lnTo>
                    <a:pt x="3584" y="3161"/>
                  </a:lnTo>
                  <a:lnTo>
                    <a:pt x="3669" y="3048"/>
                  </a:lnTo>
                  <a:lnTo>
                    <a:pt x="3725" y="2935"/>
                  </a:lnTo>
                  <a:lnTo>
                    <a:pt x="3838" y="2653"/>
                  </a:lnTo>
                  <a:lnTo>
                    <a:pt x="3923" y="2399"/>
                  </a:lnTo>
                  <a:lnTo>
                    <a:pt x="3923" y="2399"/>
                  </a:lnTo>
                  <a:lnTo>
                    <a:pt x="4007" y="2116"/>
                  </a:lnTo>
                  <a:lnTo>
                    <a:pt x="4092" y="1919"/>
                  </a:lnTo>
                  <a:lnTo>
                    <a:pt x="4120" y="1834"/>
                  </a:lnTo>
                  <a:lnTo>
                    <a:pt x="4205" y="1750"/>
                  </a:lnTo>
                  <a:lnTo>
                    <a:pt x="4289" y="1665"/>
                  </a:lnTo>
                  <a:lnTo>
                    <a:pt x="4402" y="1580"/>
                  </a:lnTo>
                  <a:lnTo>
                    <a:pt x="4402" y="1580"/>
                  </a:lnTo>
                  <a:lnTo>
                    <a:pt x="4628" y="1524"/>
                  </a:lnTo>
                  <a:lnTo>
                    <a:pt x="4713" y="1467"/>
                  </a:lnTo>
                  <a:lnTo>
                    <a:pt x="4797" y="1355"/>
                  </a:lnTo>
                  <a:lnTo>
                    <a:pt x="4797" y="1355"/>
                  </a:lnTo>
                  <a:lnTo>
                    <a:pt x="4797" y="847"/>
                  </a:lnTo>
                  <a:lnTo>
                    <a:pt x="4797" y="847"/>
                  </a:lnTo>
                  <a:lnTo>
                    <a:pt x="4769" y="790"/>
                  </a:lnTo>
                  <a:lnTo>
                    <a:pt x="4741" y="734"/>
                  </a:lnTo>
                  <a:lnTo>
                    <a:pt x="4628" y="677"/>
                  </a:lnTo>
                  <a:lnTo>
                    <a:pt x="4543" y="649"/>
                  </a:lnTo>
                  <a:lnTo>
                    <a:pt x="4459" y="593"/>
                  </a:lnTo>
                  <a:lnTo>
                    <a:pt x="4459" y="593"/>
                  </a:lnTo>
                  <a:lnTo>
                    <a:pt x="4402" y="508"/>
                  </a:lnTo>
                  <a:lnTo>
                    <a:pt x="4374" y="452"/>
                  </a:lnTo>
                  <a:lnTo>
                    <a:pt x="4374" y="282"/>
                  </a:lnTo>
                  <a:lnTo>
                    <a:pt x="4374" y="141"/>
                  </a:lnTo>
                  <a:lnTo>
                    <a:pt x="4346" y="0"/>
                  </a:lnTo>
                  <a:lnTo>
                    <a:pt x="4346" y="0"/>
                  </a:lnTo>
                  <a:lnTo>
                    <a:pt x="4402" y="0"/>
                  </a:lnTo>
                  <a:lnTo>
                    <a:pt x="4487" y="28"/>
                  </a:lnTo>
                  <a:lnTo>
                    <a:pt x="4656" y="141"/>
                  </a:lnTo>
                  <a:lnTo>
                    <a:pt x="4826" y="282"/>
                  </a:lnTo>
                  <a:lnTo>
                    <a:pt x="4938" y="423"/>
                  </a:lnTo>
                  <a:lnTo>
                    <a:pt x="4938" y="423"/>
                  </a:lnTo>
                  <a:lnTo>
                    <a:pt x="5051" y="677"/>
                  </a:lnTo>
                  <a:lnTo>
                    <a:pt x="5108" y="903"/>
                  </a:lnTo>
                  <a:lnTo>
                    <a:pt x="5108" y="903"/>
                  </a:lnTo>
                  <a:lnTo>
                    <a:pt x="5164" y="1157"/>
                  </a:lnTo>
                  <a:lnTo>
                    <a:pt x="5164" y="1411"/>
                  </a:lnTo>
                  <a:lnTo>
                    <a:pt x="5136" y="1919"/>
                  </a:lnTo>
                  <a:lnTo>
                    <a:pt x="5164" y="2173"/>
                  </a:lnTo>
                  <a:lnTo>
                    <a:pt x="5249" y="2399"/>
                  </a:lnTo>
                  <a:lnTo>
                    <a:pt x="5305" y="2483"/>
                  </a:lnTo>
                  <a:lnTo>
                    <a:pt x="5390" y="2596"/>
                  </a:lnTo>
                  <a:lnTo>
                    <a:pt x="5475" y="2681"/>
                  </a:lnTo>
                  <a:lnTo>
                    <a:pt x="5616" y="2766"/>
                  </a:lnTo>
                  <a:lnTo>
                    <a:pt x="5616" y="2766"/>
                  </a:lnTo>
                  <a:lnTo>
                    <a:pt x="5531" y="2794"/>
                  </a:lnTo>
                  <a:lnTo>
                    <a:pt x="5446" y="2822"/>
                  </a:lnTo>
                  <a:lnTo>
                    <a:pt x="5221" y="2822"/>
                  </a:lnTo>
                  <a:lnTo>
                    <a:pt x="4713" y="2794"/>
                  </a:lnTo>
                  <a:lnTo>
                    <a:pt x="4487" y="2822"/>
                  </a:lnTo>
                  <a:lnTo>
                    <a:pt x="4402" y="2850"/>
                  </a:lnTo>
                  <a:lnTo>
                    <a:pt x="4346" y="2907"/>
                  </a:lnTo>
                  <a:lnTo>
                    <a:pt x="4318" y="2963"/>
                  </a:lnTo>
                  <a:lnTo>
                    <a:pt x="4346" y="3076"/>
                  </a:lnTo>
                  <a:lnTo>
                    <a:pt x="4374" y="3189"/>
                  </a:lnTo>
                  <a:lnTo>
                    <a:pt x="4459" y="3358"/>
                  </a:lnTo>
                  <a:lnTo>
                    <a:pt x="4459" y="3358"/>
                  </a:lnTo>
                  <a:lnTo>
                    <a:pt x="4572" y="3471"/>
                  </a:lnTo>
                  <a:lnTo>
                    <a:pt x="4684" y="3584"/>
                  </a:lnTo>
                  <a:lnTo>
                    <a:pt x="4910" y="3810"/>
                  </a:lnTo>
                  <a:lnTo>
                    <a:pt x="5136" y="4035"/>
                  </a:lnTo>
                  <a:lnTo>
                    <a:pt x="5249" y="4176"/>
                  </a:lnTo>
                  <a:lnTo>
                    <a:pt x="5333" y="4318"/>
                  </a:lnTo>
                  <a:lnTo>
                    <a:pt x="5333" y="4318"/>
                  </a:lnTo>
                  <a:lnTo>
                    <a:pt x="5418" y="4543"/>
                  </a:lnTo>
                  <a:lnTo>
                    <a:pt x="5475" y="4684"/>
                  </a:lnTo>
                  <a:lnTo>
                    <a:pt x="5503" y="4797"/>
                  </a:lnTo>
                  <a:lnTo>
                    <a:pt x="5503" y="4797"/>
                  </a:lnTo>
                  <a:lnTo>
                    <a:pt x="5503" y="4910"/>
                  </a:lnTo>
                  <a:lnTo>
                    <a:pt x="5446" y="4995"/>
                  </a:lnTo>
                  <a:lnTo>
                    <a:pt x="5333" y="5164"/>
                  </a:lnTo>
                  <a:lnTo>
                    <a:pt x="5333" y="5164"/>
                  </a:lnTo>
                  <a:lnTo>
                    <a:pt x="5221" y="5390"/>
                  </a:lnTo>
                  <a:lnTo>
                    <a:pt x="5108" y="5616"/>
                  </a:lnTo>
                  <a:lnTo>
                    <a:pt x="5023" y="5841"/>
                  </a:lnTo>
                  <a:lnTo>
                    <a:pt x="4882" y="6039"/>
                  </a:lnTo>
                  <a:lnTo>
                    <a:pt x="4882" y="6039"/>
                  </a:lnTo>
                  <a:lnTo>
                    <a:pt x="4769" y="6152"/>
                  </a:lnTo>
                  <a:lnTo>
                    <a:pt x="4684" y="6208"/>
                  </a:lnTo>
                  <a:lnTo>
                    <a:pt x="4656" y="6265"/>
                  </a:lnTo>
                  <a:lnTo>
                    <a:pt x="4656" y="6265"/>
                  </a:lnTo>
                  <a:lnTo>
                    <a:pt x="4656" y="6349"/>
                  </a:lnTo>
                  <a:lnTo>
                    <a:pt x="4713" y="6406"/>
                  </a:lnTo>
                  <a:lnTo>
                    <a:pt x="4741" y="6434"/>
                  </a:lnTo>
                  <a:lnTo>
                    <a:pt x="4797" y="6519"/>
                  </a:lnTo>
                  <a:lnTo>
                    <a:pt x="4797" y="6519"/>
                  </a:lnTo>
                  <a:lnTo>
                    <a:pt x="4797" y="6660"/>
                  </a:lnTo>
                  <a:lnTo>
                    <a:pt x="4769" y="6773"/>
                  </a:lnTo>
                  <a:lnTo>
                    <a:pt x="4741" y="6886"/>
                  </a:lnTo>
                  <a:lnTo>
                    <a:pt x="4741" y="6970"/>
                  </a:lnTo>
                  <a:lnTo>
                    <a:pt x="4741" y="6970"/>
                  </a:lnTo>
                  <a:lnTo>
                    <a:pt x="4797" y="7111"/>
                  </a:lnTo>
                  <a:lnTo>
                    <a:pt x="4854" y="7252"/>
                  </a:lnTo>
                  <a:lnTo>
                    <a:pt x="4854" y="7252"/>
                  </a:lnTo>
                  <a:lnTo>
                    <a:pt x="4882" y="7478"/>
                  </a:lnTo>
                  <a:lnTo>
                    <a:pt x="4967" y="7704"/>
                  </a:lnTo>
                  <a:lnTo>
                    <a:pt x="5080" y="7930"/>
                  </a:lnTo>
                  <a:lnTo>
                    <a:pt x="5164" y="8043"/>
                  </a:lnTo>
                  <a:lnTo>
                    <a:pt x="5249" y="8099"/>
                  </a:lnTo>
                  <a:lnTo>
                    <a:pt x="5249" y="8099"/>
                  </a:lnTo>
                  <a:lnTo>
                    <a:pt x="5192" y="8127"/>
                  </a:lnTo>
                  <a:lnTo>
                    <a:pt x="5192" y="8127"/>
                  </a:lnTo>
                  <a:lnTo>
                    <a:pt x="5192" y="8212"/>
                  </a:lnTo>
                  <a:lnTo>
                    <a:pt x="5249" y="8325"/>
                  </a:lnTo>
                  <a:lnTo>
                    <a:pt x="5333" y="8466"/>
                  </a:lnTo>
                  <a:lnTo>
                    <a:pt x="5531" y="8720"/>
                  </a:lnTo>
                  <a:lnTo>
                    <a:pt x="5672" y="8889"/>
                  </a:lnTo>
                  <a:lnTo>
                    <a:pt x="5672" y="8889"/>
                  </a:lnTo>
                  <a:lnTo>
                    <a:pt x="5841" y="9030"/>
                  </a:lnTo>
                  <a:lnTo>
                    <a:pt x="5926" y="9171"/>
                  </a:lnTo>
                  <a:lnTo>
                    <a:pt x="5983" y="9369"/>
                  </a:lnTo>
                  <a:lnTo>
                    <a:pt x="6011" y="9595"/>
                  </a:lnTo>
                  <a:lnTo>
                    <a:pt x="6011" y="9595"/>
                  </a:lnTo>
                  <a:lnTo>
                    <a:pt x="6011" y="9933"/>
                  </a:lnTo>
                  <a:lnTo>
                    <a:pt x="5983" y="10131"/>
                  </a:lnTo>
                  <a:lnTo>
                    <a:pt x="5954" y="10215"/>
                  </a:lnTo>
                  <a:lnTo>
                    <a:pt x="5954" y="10272"/>
                  </a:lnTo>
                  <a:lnTo>
                    <a:pt x="5954" y="10272"/>
                  </a:lnTo>
                  <a:lnTo>
                    <a:pt x="5813" y="10159"/>
                  </a:lnTo>
                  <a:lnTo>
                    <a:pt x="5672" y="10074"/>
                  </a:lnTo>
                  <a:lnTo>
                    <a:pt x="5531" y="10018"/>
                  </a:lnTo>
                  <a:lnTo>
                    <a:pt x="5362" y="9961"/>
                  </a:lnTo>
                  <a:lnTo>
                    <a:pt x="5051" y="9877"/>
                  </a:lnTo>
                  <a:lnTo>
                    <a:pt x="4741" y="9820"/>
                  </a:lnTo>
                  <a:lnTo>
                    <a:pt x="4741" y="9820"/>
                  </a:lnTo>
                  <a:lnTo>
                    <a:pt x="4374" y="9764"/>
                  </a:lnTo>
                  <a:lnTo>
                    <a:pt x="4007" y="9736"/>
                  </a:lnTo>
                  <a:lnTo>
                    <a:pt x="3302" y="9707"/>
                  </a:lnTo>
                  <a:lnTo>
                    <a:pt x="3302" y="9707"/>
                  </a:lnTo>
                  <a:lnTo>
                    <a:pt x="3076" y="9707"/>
                  </a:lnTo>
                  <a:lnTo>
                    <a:pt x="2794" y="9679"/>
                  </a:lnTo>
                  <a:lnTo>
                    <a:pt x="2540" y="9651"/>
                  </a:lnTo>
                  <a:lnTo>
                    <a:pt x="2286" y="9679"/>
                  </a:lnTo>
                  <a:lnTo>
                    <a:pt x="2286" y="9679"/>
                  </a:lnTo>
                  <a:lnTo>
                    <a:pt x="2229" y="9679"/>
                  </a:lnTo>
                  <a:lnTo>
                    <a:pt x="2201" y="9736"/>
                  </a:lnTo>
                  <a:lnTo>
                    <a:pt x="2145" y="9764"/>
                  </a:lnTo>
                  <a:lnTo>
                    <a:pt x="2088" y="9792"/>
                  </a:lnTo>
                  <a:lnTo>
                    <a:pt x="2088" y="9792"/>
                  </a:lnTo>
                  <a:lnTo>
                    <a:pt x="1947" y="9820"/>
                  </a:lnTo>
                  <a:lnTo>
                    <a:pt x="1778" y="9820"/>
                  </a:lnTo>
                  <a:lnTo>
                    <a:pt x="1467" y="9792"/>
                  </a:lnTo>
                  <a:lnTo>
                    <a:pt x="1467" y="9792"/>
                  </a:lnTo>
                  <a:lnTo>
                    <a:pt x="1242" y="9792"/>
                  </a:lnTo>
                  <a:lnTo>
                    <a:pt x="1157" y="9764"/>
                  </a:lnTo>
                  <a:lnTo>
                    <a:pt x="1101" y="9736"/>
                  </a:lnTo>
                  <a:lnTo>
                    <a:pt x="1044" y="9679"/>
                  </a:lnTo>
                  <a:lnTo>
                    <a:pt x="1016" y="9595"/>
                  </a:lnTo>
                  <a:lnTo>
                    <a:pt x="988" y="9397"/>
                  </a:lnTo>
                  <a:lnTo>
                    <a:pt x="988" y="9397"/>
                  </a:lnTo>
                  <a:lnTo>
                    <a:pt x="1016" y="9256"/>
                  </a:lnTo>
                  <a:lnTo>
                    <a:pt x="1044" y="9115"/>
                  </a:lnTo>
                  <a:lnTo>
                    <a:pt x="1044" y="8974"/>
                  </a:lnTo>
                  <a:lnTo>
                    <a:pt x="1044" y="8861"/>
                  </a:lnTo>
                  <a:lnTo>
                    <a:pt x="1044" y="8861"/>
                  </a:lnTo>
                  <a:lnTo>
                    <a:pt x="988" y="8748"/>
                  </a:lnTo>
                  <a:lnTo>
                    <a:pt x="931" y="8663"/>
                  </a:lnTo>
                  <a:lnTo>
                    <a:pt x="903" y="8550"/>
                  </a:lnTo>
                  <a:lnTo>
                    <a:pt x="931" y="8522"/>
                  </a:lnTo>
                  <a:lnTo>
                    <a:pt x="988" y="8494"/>
                  </a:lnTo>
                  <a:lnTo>
                    <a:pt x="988" y="8494"/>
                  </a:lnTo>
                  <a:lnTo>
                    <a:pt x="875" y="8522"/>
                  </a:lnTo>
                  <a:lnTo>
                    <a:pt x="818" y="8522"/>
                  </a:lnTo>
                  <a:lnTo>
                    <a:pt x="818" y="8494"/>
                  </a:lnTo>
                  <a:lnTo>
                    <a:pt x="818" y="8409"/>
                  </a:lnTo>
                  <a:lnTo>
                    <a:pt x="875" y="8268"/>
                  </a:lnTo>
                  <a:lnTo>
                    <a:pt x="903" y="8212"/>
                  </a:lnTo>
                  <a:lnTo>
                    <a:pt x="903" y="8212"/>
                  </a:lnTo>
                  <a:lnTo>
                    <a:pt x="847" y="8184"/>
                  </a:lnTo>
                  <a:lnTo>
                    <a:pt x="818" y="8155"/>
                  </a:lnTo>
                  <a:lnTo>
                    <a:pt x="847" y="8099"/>
                  </a:lnTo>
                  <a:lnTo>
                    <a:pt x="875" y="8043"/>
                  </a:lnTo>
                  <a:lnTo>
                    <a:pt x="875" y="8043"/>
                  </a:lnTo>
                  <a:lnTo>
                    <a:pt x="847" y="8099"/>
                  </a:lnTo>
                  <a:lnTo>
                    <a:pt x="790" y="8099"/>
                  </a:lnTo>
                  <a:lnTo>
                    <a:pt x="734" y="8099"/>
                  </a:lnTo>
                  <a:lnTo>
                    <a:pt x="677" y="8071"/>
                  </a:lnTo>
                  <a:lnTo>
                    <a:pt x="677" y="8071"/>
                  </a:lnTo>
                  <a:lnTo>
                    <a:pt x="705" y="8155"/>
                  </a:lnTo>
                  <a:lnTo>
                    <a:pt x="677" y="8240"/>
                  </a:lnTo>
                  <a:lnTo>
                    <a:pt x="677" y="8240"/>
                  </a:lnTo>
                  <a:lnTo>
                    <a:pt x="621" y="8240"/>
                  </a:lnTo>
                  <a:lnTo>
                    <a:pt x="593" y="8212"/>
                  </a:lnTo>
                  <a:lnTo>
                    <a:pt x="593" y="8184"/>
                  </a:lnTo>
                  <a:lnTo>
                    <a:pt x="593" y="8127"/>
                  </a:lnTo>
                  <a:lnTo>
                    <a:pt x="593" y="8127"/>
                  </a:lnTo>
                  <a:lnTo>
                    <a:pt x="564" y="8155"/>
                  </a:lnTo>
                  <a:lnTo>
                    <a:pt x="536" y="8184"/>
                  </a:lnTo>
                  <a:lnTo>
                    <a:pt x="480" y="8155"/>
                  </a:lnTo>
                  <a:lnTo>
                    <a:pt x="395" y="8071"/>
                  </a:lnTo>
                  <a:lnTo>
                    <a:pt x="339" y="7958"/>
                  </a:lnTo>
                  <a:lnTo>
                    <a:pt x="254" y="7704"/>
                  </a:lnTo>
                  <a:lnTo>
                    <a:pt x="198" y="7563"/>
                  </a:lnTo>
                  <a:lnTo>
                    <a:pt x="198" y="7563"/>
                  </a:lnTo>
                  <a:lnTo>
                    <a:pt x="141" y="7619"/>
                  </a:lnTo>
                  <a:lnTo>
                    <a:pt x="141" y="7619"/>
                  </a:lnTo>
                  <a:lnTo>
                    <a:pt x="113" y="7591"/>
                  </a:lnTo>
                  <a:lnTo>
                    <a:pt x="56" y="7563"/>
                  </a:lnTo>
                  <a:lnTo>
                    <a:pt x="56" y="7563"/>
                  </a:lnTo>
                  <a:lnTo>
                    <a:pt x="56" y="7647"/>
                  </a:lnTo>
                  <a:lnTo>
                    <a:pt x="56" y="7676"/>
                  </a:lnTo>
                  <a:lnTo>
                    <a:pt x="28" y="7676"/>
                  </a:lnTo>
                  <a:lnTo>
                    <a:pt x="0" y="7591"/>
                  </a:lnTo>
                  <a:lnTo>
                    <a:pt x="0" y="7422"/>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16"/>
            <p:cNvSpPr/>
            <p:nvPr/>
          </p:nvSpPr>
          <p:spPr>
            <a:xfrm>
              <a:off x="3781075" y="2563300"/>
              <a:ext cx="150275" cy="256800"/>
            </a:xfrm>
            <a:custGeom>
              <a:avLst/>
              <a:gdLst/>
              <a:ahLst/>
              <a:cxnLst/>
              <a:rect l="l" t="t" r="r" b="b"/>
              <a:pathLst>
                <a:path w="6011" h="10272" fill="none" extrusionOk="0">
                  <a:moveTo>
                    <a:pt x="0" y="7422"/>
                  </a:moveTo>
                  <a:lnTo>
                    <a:pt x="0" y="7422"/>
                  </a:lnTo>
                  <a:lnTo>
                    <a:pt x="56" y="7337"/>
                  </a:lnTo>
                  <a:lnTo>
                    <a:pt x="113" y="7252"/>
                  </a:lnTo>
                  <a:lnTo>
                    <a:pt x="198" y="7055"/>
                  </a:lnTo>
                  <a:lnTo>
                    <a:pt x="282" y="6660"/>
                  </a:lnTo>
                  <a:lnTo>
                    <a:pt x="282" y="6660"/>
                  </a:lnTo>
                  <a:lnTo>
                    <a:pt x="339" y="6490"/>
                  </a:lnTo>
                  <a:lnTo>
                    <a:pt x="452" y="6349"/>
                  </a:lnTo>
                  <a:lnTo>
                    <a:pt x="705" y="6039"/>
                  </a:lnTo>
                  <a:lnTo>
                    <a:pt x="705" y="6039"/>
                  </a:lnTo>
                  <a:lnTo>
                    <a:pt x="931" y="5729"/>
                  </a:lnTo>
                  <a:lnTo>
                    <a:pt x="1044" y="5587"/>
                  </a:lnTo>
                  <a:lnTo>
                    <a:pt x="1129" y="5531"/>
                  </a:lnTo>
                  <a:lnTo>
                    <a:pt x="1185" y="5503"/>
                  </a:lnTo>
                  <a:lnTo>
                    <a:pt x="1185" y="5503"/>
                  </a:lnTo>
                  <a:lnTo>
                    <a:pt x="1270" y="5475"/>
                  </a:lnTo>
                  <a:lnTo>
                    <a:pt x="1326" y="5503"/>
                  </a:lnTo>
                  <a:lnTo>
                    <a:pt x="1439" y="5531"/>
                  </a:lnTo>
                  <a:lnTo>
                    <a:pt x="1467" y="5531"/>
                  </a:lnTo>
                  <a:lnTo>
                    <a:pt x="1524" y="5531"/>
                  </a:lnTo>
                  <a:lnTo>
                    <a:pt x="1552" y="5446"/>
                  </a:lnTo>
                  <a:lnTo>
                    <a:pt x="1580" y="5333"/>
                  </a:lnTo>
                  <a:lnTo>
                    <a:pt x="1580" y="5333"/>
                  </a:lnTo>
                  <a:lnTo>
                    <a:pt x="1665" y="5446"/>
                  </a:lnTo>
                  <a:lnTo>
                    <a:pt x="1750" y="5559"/>
                  </a:lnTo>
                  <a:lnTo>
                    <a:pt x="1975" y="5729"/>
                  </a:lnTo>
                  <a:lnTo>
                    <a:pt x="1975" y="5729"/>
                  </a:lnTo>
                  <a:lnTo>
                    <a:pt x="2004" y="5785"/>
                  </a:lnTo>
                  <a:lnTo>
                    <a:pt x="2004" y="5841"/>
                  </a:lnTo>
                  <a:lnTo>
                    <a:pt x="2004" y="5926"/>
                  </a:lnTo>
                  <a:lnTo>
                    <a:pt x="2032" y="5954"/>
                  </a:lnTo>
                  <a:lnTo>
                    <a:pt x="2060" y="5983"/>
                  </a:lnTo>
                  <a:lnTo>
                    <a:pt x="2116" y="5983"/>
                  </a:lnTo>
                  <a:lnTo>
                    <a:pt x="2201" y="5954"/>
                  </a:lnTo>
                  <a:lnTo>
                    <a:pt x="2201" y="5954"/>
                  </a:lnTo>
                  <a:lnTo>
                    <a:pt x="2258" y="5898"/>
                  </a:lnTo>
                  <a:lnTo>
                    <a:pt x="2342" y="5813"/>
                  </a:lnTo>
                  <a:lnTo>
                    <a:pt x="2427" y="5559"/>
                  </a:lnTo>
                  <a:lnTo>
                    <a:pt x="2568" y="5136"/>
                  </a:lnTo>
                  <a:lnTo>
                    <a:pt x="2568" y="5136"/>
                  </a:lnTo>
                  <a:lnTo>
                    <a:pt x="2737" y="4797"/>
                  </a:lnTo>
                  <a:lnTo>
                    <a:pt x="2822" y="4628"/>
                  </a:lnTo>
                  <a:lnTo>
                    <a:pt x="2878" y="4459"/>
                  </a:lnTo>
                  <a:lnTo>
                    <a:pt x="2878" y="4459"/>
                  </a:lnTo>
                  <a:lnTo>
                    <a:pt x="2935" y="4233"/>
                  </a:lnTo>
                  <a:lnTo>
                    <a:pt x="2963" y="4120"/>
                  </a:lnTo>
                  <a:lnTo>
                    <a:pt x="3019" y="4007"/>
                  </a:lnTo>
                  <a:lnTo>
                    <a:pt x="3019" y="4007"/>
                  </a:lnTo>
                  <a:lnTo>
                    <a:pt x="3104" y="3951"/>
                  </a:lnTo>
                  <a:lnTo>
                    <a:pt x="3189" y="3923"/>
                  </a:lnTo>
                  <a:lnTo>
                    <a:pt x="3273" y="3866"/>
                  </a:lnTo>
                  <a:lnTo>
                    <a:pt x="3358" y="3753"/>
                  </a:lnTo>
                  <a:lnTo>
                    <a:pt x="3358" y="3753"/>
                  </a:lnTo>
                  <a:lnTo>
                    <a:pt x="3415" y="3527"/>
                  </a:lnTo>
                  <a:lnTo>
                    <a:pt x="3415" y="3415"/>
                  </a:lnTo>
                  <a:lnTo>
                    <a:pt x="3386" y="3358"/>
                  </a:lnTo>
                  <a:lnTo>
                    <a:pt x="3358" y="3330"/>
                  </a:lnTo>
                  <a:lnTo>
                    <a:pt x="3358" y="3330"/>
                  </a:lnTo>
                  <a:lnTo>
                    <a:pt x="3499" y="3245"/>
                  </a:lnTo>
                  <a:lnTo>
                    <a:pt x="3584" y="3161"/>
                  </a:lnTo>
                  <a:lnTo>
                    <a:pt x="3669" y="3048"/>
                  </a:lnTo>
                  <a:lnTo>
                    <a:pt x="3725" y="2935"/>
                  </a:lnTo>
                  <a:lnTo>
                    <a:pt x="3838" y="2653"/>
                  </a:lnTo>
                  <a:lnTo>
                    <a:pt x="3923" y="2399"/>
                  </a:lnTo>
                  <a:lnTo>
                    <a:pt x="3923" y="2399"/>
                  </a:lnTo>
                  <a:lnTo>
                    <a:pt x="4007" y="2116"/>
                  </a:lnTo>
                  <a:lnTo>
                    <a:pt x="4092" y="1919"/>
                  </a:lnTo>
                  <a:lnTo>
                    <a:pt x="4120" y="1834"/>
                  </a:lnTo>
                  <a:lnTo>
                    <a:pt x="4205" y="1750"/>
                  </a:lnTo>
                  <a:lnTo>
                    <a:pt x="4289" y="1665"/>
                  </a:lnTo>
                  <a:lnTo>
                    <a:pt x="4402" y="1580"/>
                  </a:lnTo>
                  <a:lnTo>
                    <a:pt x="4402" y="1580"/>
                  </a:lnTo>
                  <a:lnTo>
                    <a:pt x="4628" y="1524"/>
                  </a:lnTo>
                  <a:lnTo>
                    <a:pt x="4713" y="1467"/>
                  </a:lnTo>
                  <a:lnTo>
                    <a:pt x="4797" y="1355"/>
                  </a:lnTo>
                  <a:lnTo>
                    <a:pt x="4797" y="1355"/>
                  </a:lnTo>
                  <a:lnTo>
                    <a:pt x="4797" y="847"/>
                  </a:lnTo>
                  <a:lnTo>
                    <a:pt x="4797" y="847"/>
                  </a:lnTo>
                  <a:lnTo>
                    <a:pt x="4769" y="790"/>
                  </a:lnTo>
                  <a:lnTo>
                    <a:pt x="4741" y="734"/>
                  </a:lnTo>
                  <a:lnTo>
                    <a:pt x="4628" y="677"/>
                  </a:lnTo>
                  <a:lnTo>
                    <a:pt x="4543" y="649"/>
                  </a:lnTo>
                  <a:lnTo>
                    <a:pt x="4459" y="593"/>
                  </a:lnTo>
                  <a:lnTo>
                    <a:pt x="4459" y="593"/>
                  </a:lnTo>
                  <a:lnTo>
                    <a:pt x="4402" y="508"/>
                  </a:lnTo>
                  <a:lnTo>
                    <a:pt x="4374" y="452"/>
                  </a:lnTo>
                  <a:lnTo>
                    <a:pt x="4374" y="282"/>
                  </a:lnTo>
                  <a:lnTo>
                    <a:pt x="4374" y="141"/>
                  </a:lnTo>
                  <a:lnTo>
                    <a:pt x="4346" y="0"/>
                  </a:lnTo>
                  <a:lnTo>
                    <a:pt x="4346" y="0"/>
                  </a:lnTo>
                  <a:lnTo>
                    <a:pt x="4402" y="0"/>
                  </a:lnTo>
                  <a:lnTo>
                    <a:pt x="4487" y="28"/>
                  </a:lnTo>
                  <a:lnTo>
                    <a:pt x="4656" y="141"/>
                  </a:lnTo>
                  <a:lnTo>
                    <a:pt x="4826" y="282"/>
                  </a:lnTo>
                  <a:lnTo>
                    <a:pt x="4938" y="423"/>
                  </a:lnTo>
                  <a:lnTo>
                    <a:pt x="4938" y="423"/>
                  </a:lnTo>
                  <a:lnTo>
                    <a:pt x="5051" y="677"/>
                  </a:lnTo>
                  <a:lnTo>
                    <a:pt x="5108" y="903"/>
                  </a:lnTo>
                  <a:lnTo>
                    <a:pt x="5108" y="903"/>
                  </a:lnTo>
                  <a:lnTo>
                    <a:pt x="5164" y="1157"/>
                  </a:lnTo>
                  <a:lnTo>
                    <a:pt x="5164" y="1411"/>
                  </a:lnTo>
                  <a:lnTo>
                    <a:pt x="5136" y="1919"/>
                  </a:lnTo>
                  <a:lnTo>
                    <a:pt x="5164" y="2173"/>
                  </a:lnTo>
                  <a:lnTo>
                    <a:pt x="5249" y="2399"/>
                  </a:lnTo>
                  <a:lnTo>
                    <a:pt x="5305" y="2483"/>
                  </a:lnTo>
                  <a:lnTo>
                    <a:pt x="5390" y="2596"/>
                  </a:lnTo>
                  <a:lnTo>
                    <a:pt x="5475" y="2681"/>
                  </a:lnTo>
                  <a:lnTo>
                    <a:pt x="5616" y="2766"/>
                  </a:lnTo>
                  <a:lnTo>
                    <a:pt x="5616" y="2766"/>
                  </a:lnTo>
                  <a:lnTo>
                    <a:pt x="5531" y="2794"/>
                  </a:lnTo>
                  <a:lnTo>
                    <a:pt x="5446" y="2822"/>
                  </a:lnTo>
                  <a:lnTo>
                    <a:pt x="5221" y="2822"/>
                  </a:lnTo>
                  <a:lnTo>
                    <a:pt x="4713" y="2794"/>
                  </a:lnTo>
                  <a:lnTo>
                    <a:pt x="4487" y="2822"/>
                  </a:lnTo>
                  <a:lnTo>
                    <a:pt x="4402" y="2850"/>
                  </a:lnTo>
                  <a:lnTo>
                    <a:pt x="4346" y="2907"/>
                  </a:lnTo>
                  <a:lnTo>
                    <a:pt x="4318" y="2963"/>
                  </a:lnTo>
                  <a:lnTo>
                    <a:pt x="4346" y="3076"/>
                  </a:lnTo>
                  <a:lnTo>
                    <a:pt x="4374" y="3189"/>
                  </a:lnTo>
                  <a:lnTo>
                    <a:pt x="4459" y="3358"/>
                  </a:lnTo>
                  <a:lnTo>
                    <a:pt x="4459" y="3358"/>
                  </a:lnTo>
                  <a:lnTo>
                    <a:pt x="4572" y="3471"/>
                  </a:lnTo>
                  <a:lnTo>
                    <a:pt x="4684" y="3584"/>
                  </a:lnTo>
                  <a:lnTo>
                    <a:pt x="4910" y="3810"/>
                  </a:lnTo>
                  <a:lnTo>
                    <a:pt x="5136" y="4035"/>
                  </a:lnTo>
                  <a:lnTo>
                    <a:pt x="5249" y="4176"/>
                  </a:lnTo>
                  <a:lnTo>
                    <a:pt x="5333" y="4318"/>
                  </a:lnTo>
                  <a:lnTo>
                    <a:pt x="5333" y="4318"/>
                  </a:lnTo>
                  <a:lnTo>
                    <a:pt x="5418" y="4543"/>
                  </a:lnTo>
                  <a:lnTo>
                    <a:pt x="5475" y="4684"/>
                  </a:lnTo>
                  <a:lnTo>
                    <a:pt x="5503" y="4797"/>
                  </a:lnTo>
                  <a:lnTo>
                    <a:pt x="5503" y="4797"/>
                  </a:lnTo>
                  <a:lnTo>
                    <a:pt x="5503" y="4910"/>
                  </a:lnTo>
                  <a:lnTo>
                    <a:pt x="5446" y="4995"/>
                  </a:lnTo>
                  <a:lnTo>
                    <a:pt x="5333" y="5164"/>
                  </a:lnTo>
                  <a:lnTo>
                    <a:pt x="5333" y="5164"/>
                  </a:lnTo>
                  <a:lnTo>
                    <a:pt x="5221" y="5390"/>
                  </a:lnTo>
                  <a:lnTo>
                    <a:pt x="5108" y="5616"/>
                  </a:lnTo>
                  <a:lnTo>
                    <a:pt x="5023" y="5841"/>
                  </a:lnTo>
                  <a:lnTo>
                    <a:pt x="4882" y="6039"/>
                  </a:lnTo>
                  <a:lnTo>
                    <a:pt x="4882" y="6039"/>
                  </a:lnTo>
                  <a:lnTo>
                    <a:pt x="4769" y="6152"/>
                  </a:lnTo>
                  <a:lnTo>
                    <a:pt x="4684" y="6208"/>
                  </a:lnTo>
                  <a:lnTo>
                    <a:pt x="4656" y="6265"/>
                  </a:lnTo>
                  <a:lnTo>
                    <a:pt x="4656" y="6265"/>
                  </a:lnTo>
                  <a:lnTo>
                    <a:pt x="4656" y="6349"/>
                  </a:lnTo>
                  <a:lnTo>
                    <a:pt x="4713" y="6406"/>
                  </a:lnTo>
                  <a:lnTo>
                    <a:pt x="4741" y="6434"/>
                  </a:lnTo>
                  <a:lnTo>
                    <a:pt x="4797" y="6519"/>
                  </a:lnTo>
                  <a:lnTo>
                    <a:pt x="4797" y="6519"/>
                  </a:lnTo>
                  <a:lnTo>
                    <a:pt x="4797" y="6660"/>
                  </a:lnTo>
                  <a:lnTo>
                    <a:pt x="4769" y="6773"/>
                  </a:lnTo>
                  <a:lnTo>
                    <a:pt x="4741" y="6886"/>
                  </a:lnTo>
                  <a:lnTo>
                    <a:pt x="4741" y="6970"/>
                  </a:lnTo>
                  <a:lnTo>
                    <a:pt x="4741" y="6970"/>
                  </a:lnTo>
                  <a:lnTo>
                    <a:pt x="4797" y="7111"/>
                  </a:lnTo>
                  <a:lnTo>
                    <a:pt x="4854" y="7252"/>
                  </a:lnTo>
                  <a:lnTo>
                    <a:pt x="4854" y="7252"/>
                  </a:lnTo>
                  <a:lnTo>
                    <a:pt x="4882" y="7478"/>
                  </a:lnTo>
                  <a:lnTo>
                    <a:pt x="4967" y="7704"/>
                  </a:lnTo>
                  <a:lnTo>
                    <a:pt x="5080" y="7930"/>
                  </a:lnTo>
                  <a:lnTo>
                    <a:pt x="5164" y="8043"/>
                  </a:lnTo>
                  <a:lnTo>
                    <a:pt x="5249" y="8099"/>
                  </a:lnTo>
                  <a:lnTo>
                    <a:pt x="5249" y="8099"/>
                  </a:lnTo>
                  <a:lnTo>
                    <a:pt x="5192" y="8127"/>
                  </a:lnTo>
                  <a:lnTo>
                    <a:pt x="5192" y="8127"/>
                  </a:lnTo>
                  <a:lnTo>
                    <a:pt x="5192" y="8212"/>
                  </a:lnTo>
                  <a:lnTo>
                    <a:pt x="5249" y="8325"/>
                  </a:lnTo>
                  <a:lnTo>
                    <a:pt x="5333" y="8466"/>
                  </a:lnTo>
                  <a:lnTo>
                    <a:pt x="5531" y="8720"/>
                  </a:lnTo>
                  <a:lnTo>
                    <a:pt x="5672" y="8889"/>
                  </a:lnTo>
                  <a:lnTo>
                    <a:pt x="5672" y="8889"/>
                  </a:lnTo>
                  <a:lnTo>
                    <a:pt x="5841" y="9030"/>
                  </a:lnTo>
                  <a:lnTo>
                    <a:pt x="5926" y="9171"/>
                  </a:lnTo>
                  <a:lnTo>
                    <a:pt x="5983" y="9369"/>
                  </a:lnTo>
                  <a:lnTo>
                    <a:pt x="6011" y="9595"/>
                  </a:lnTo>
                  <a:lnTo>
                    <a:pt x="6011" y="9595"/>
                  </a:lnTo>
                  <a:lnTo>
                    <a:pt x="6011" y="9933"/>
                  </a:lnTo>
                  <a:lnTo>
                    <a:pt x="5983" y="10131"/>
                  </a:lnTo>
                  <a:lnTo>
                    <a:pt x="5954" y="10215"/>
                  </a:lnTo>
                  <a:lnTo>
                    <a:pt x="5954" y="10272"/>
                  </a:lnTo>
                  <a:lnTo>
                    <a:pt x="5954" y="10272"/>
                  </a:lnTo>
                  <a:lnTo>
                    <a:pt x="5813" y="10159"/>
                  </a:lnTo>
                  <a:lnTo>
                    <a:pt x="5672" y="10074"/>
                  </a:lnTo>
                  <a:lnTo>
                    <a:pt x="5531" y="10018"/>
                  </a:lnTo>
                  <a:lnTo>
                    <a:pt x="5362" y="9961"/>
                  </a:lnTo>
                  <a:lnTo>
                    <a:pt x="5051" y="9877"/>
                  </a:lnTo>
                  <a:lnTo>
                    <a:pt x="4741" y="9820"/>
                  </a:lnTo>
                  <a:lnTo>
                    <a:pt x="4741" y="9820"/>
                  </a:lnTo>
                  <a:lnTo>
                    <a:pt x="4374" y="9764"/>
                  </a:lnTo>
                  <a:lnTo>
                    <a:pt x="4007" y="9736"/>
                  </a:lnTo>
                  <a:lnTo>
                    <a:pt x="3302" y="9707"/>
                  </a:lnTo>
                  <a:lnTo>
                    <a:pt x="3302" y="9707"/>
                  </a:lnTo>
                  <a:lnTo>
                    <a:pt x="3076" y="9707"/>
                  </a:lnTo>
                  <a:lnTo>
                    <a:pt x="2794" y="9679"/>
                  </a:lnTo>
                  <a:lnTo>
                    <a:pt x="2540" y="9651"/>
                  </a:lnTo>
                  <a:lnTo>
                    <a:pt x="2286" y="9679"/>
                  </a:lnTo>
                  <a:lnTo>
                    <a:pt x="2286" y="9679"/>
                  </a:lnTo>
                  <a:lnTo>
                    <a:pt x="2229" y="9679"/>
                  </a:lnTo>
                  <a:lnTo>
                    <a:pt x="2201" y="9736"/>
                  </a:lnTo>
                  <a:lnTo>
                    <a:pt x="2145" y="9764"/>
                  </a:lnTo>
                  <a:lnTo>
                    <a:pt x="2088" y="9792"/>
                  </a:lnTo>
                  <a:lnTo>
                    <a:pt x="2088" y="9792"/>
                  </a:lnTo>
                  <a:lnTo>
                    <a:pt x="1947" y="9820"/>
                  </a:lnTo>
                  <a:lnTo>
                    <a:pt x="1778" y="9820"/>
                  </a:lnTo>
                  <a:lnTo>
                    <a:pt x="1467" y="9792"/>
                  </a:lnTo>
                  <a:lnTo>
                    <a:pt x="1467" y="9792"/>
                  </a:lnTo>
                  <a:lnTo>
                    <a:pt x="1242" y="9792"/>
                  </a:lnTo>
                  <a:lnTo>
                    <a:pt x="1157" y="9764"/>
                  </a:lnTo>
                  <a:lnTo>
                    <a:pt x="1101" y="9736"/>
                  </a:lnTo>
                  <a:lnTo>
                    <a:pt x="1044" y="9679"/>
                  </a:lnTo>
                  <a:lnTo>
                    <a:pt x="1016" y="9595"/>
                  </a:lnTo>
                  <a:lnTo>
                    <a:pt x="988" y="9397"/>
                  </a:lnTo>
                  <a:lnTo>
                    <a:pt x="988" y="9397"/>
                  </a:lnTo>
                  <a:lnTo>
                    <a:pt x="1016" y="9256"/>
                  </a:lnTo>
                  <a:lnTo>
                    <a:pt x="1044" y="9115"/>
                  </a:lnTo>
                  <a:lnTo>
                    <a:pt x="1044" y="8974"/>
                  </a:lnTo>
                  <a:lnTo>
                    <a:pt x="1044" y="8861"/>
                  </a:lnTo>
                  <a:lnTo>
                    <a:pt x="1044" y="8861"/>
                  </a:lnTo>
                  <a:lnTo>
                    <a:pt x="988" y="8748"/>
                  </a:lnTo>
                  <a:lnTo>
                    <a:pt x="931" y="8663"/>
                  </a:lnTo>
                  <a:lnTo>
                    <a:pt x="903" y="8550"/>
                  </a:lnTo>
                  <a:lnTo>
                    <a:pt x="931" y="8522"/>
                  </a:lnTo>
                  <a:lnTo>
                    <a:pt x="988" y="8494"/>
                  </a:lnTo>
                  <a:lnTo>
                    <a:pt x="988" y="8494"/>
                  </a:lnTo>
                  <a:lnTo>
                    <a:pt x="875" y="8522"/>
                  </a:lnTo>
                  <a:lnTo>
                    <a:pt x="818" y="8522"/>
                  </a:lnTo>
                  <a:lnTo>
                    <a:pt x="818" y="8494"/>
                  </a:lnTo>
                  <a:lnTo>
                    <a:pt x="818" y="8409"/>
                  </a:lnTo>
                  <a:lnTo>
                    <a:pt x="875" y="8268"/>
                  </a:lnTo>
                  <a:lnTo>
                    <a:pt x="903" y="8212"/>
                  </a:lnTo>
                  <a:lnTo>
                    <a:pt x="903" y="8212"/>
                  </a:lnTo>
                  <a:lnTo>
                    <a:pt x="847" y="8184"/>
                  </a:lnTo>
                  <a:lnTo>
                    <a:pt x="818" y="8155"/>
                  </a:lnTo>
                  <a:lnTo>
                    <a:pt x="847" y="8099"/>
                  </a:lnTo>
                  <a:lnTo>
                    <a:pt x="875" y="8043"/>
                  </a:lnTo>
                  <a:lnTo>
                    <a:pt x="875" y="8043"/>
                  </a:lnTo>
                  <a:lnTo>
                    <a:pt x="847" y="8099"/>
                  </a:lnTo>
                  <a:lnTo>
                    <a:pt x="790" y="8099"/>
                  </a:lnTo>
                  <a:lnTo>
                    <a:pt x="734" y="8099"/>
                  </a:lnTo>
                  <a:lnTo>
                    <a:pt x="677" y="8071"/>
                  </a:lnTo>
                  <a:lnTo>
                    <a:pt x="677" y="8071"/>
                  </a:lnTo>
                  <a:lnTo>
                    <a:pt x="705" y="8155"/>
                  </a:lnTo>
                  <a:lnTo>
                    <a:pt x="677" y="8240"/>
                  </a:lnTo>
                  <a:lnTo>
                    <a:pt x="677" y="8240"/>
                  </a:lnTo>
                  <a:lnTo>
                    <a:pt x="621" y="8240"/>
                  </a:lnTo>
                  <a:lnTo>
                    <a:pt x="593" y="8212"/>
                  </a:lnTo>
                  <a:lnTo>
                    <a:pt x="593" y="8184"/>
                  </a:lnTo>
                  <a:lnTo>
                    <a:pt x="593" y="8127"/>
                  </a:lnTo>
                  <a:lnTo>
                    <a:pt x="593" y="8127"/>
                  </a:lnTo>
                  <a:lnTo>
                    <a:pt x="564" y="8155"/>
                  </a:lnTo>
                  <a:lnTo>
                    <a:pt x="536" y="8184"/>
                  </a:lnTo>
                  <a:lnTo>
                    <a:pt x="480" y="8155"/>
                  </a:lnTo>
                  <a:lnTo>
                    <a:pt x="395" y="8071"/>
                  </a:lnTo>
                  <a:lnTo>
                    <a:pt x="339" y="7958"/>
                  </a:lnTo>
                  <a:lnTo>
                    <a:pt x="254" y="7704"/>
                  </a:lnTo>
                  <a:lnTo>
                    <a:pt x="198" y="7563"/>
                  </a:lnTo>
                  <a:lnTo>
                    <a:pt x="198" y="7563"/>
                  </a:lnTo>
                  <a:lnTo>
                    <a:pt x="141" y="7619"/>
                  </a:lnTo>
                  <a:lnTo>
                    <a:pt x="141" y="7619"/>
                  </a:lnTo>
                  <a:lnTo>
                    <a:pt x="113" y="7591"/>
                  </a:lnTo>
                  <a:lnTo>
                    <a:pt x="56" y="7563"/>
                  </a:lnTo>
                  <a:lnTo>
                    <a:pt x="56" y="7563"/>
                  </a:lnTo>
                  <a:lnTo>
                    <a:pt x="56" y="7647"/>
                  </a:lnTo>
                  <a:lnTo>
                    <a:pt x="56" y="7676"/>
                  </a:lnTo>
                  <a:lnTo>
                    <a:pt x="28" y="7676"/>
                  </a:lnTo>
                  <a:lnTo>
                    <a:pt x="0" y="7591"/>
                  </a:lnTo>
                  <a:lnTo>
                    <a:pt x="0" y="7422"/>
                  </a:lnTo>
                </a:path>
              </a:pathLst>
            </a:custGeom>
            <a:solidFill>
              <a:srgbClr val="666666"/>
            </a:solidFill>
            <a:ln w="14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16"/>
            <p:cNvSpPr/>
            <p:nvPr/>
          </p:nvSpPr>
          <p:spPr>
            <a:xfrm>
              <a:off x="3999050" y="1907200"/>
              <a:ext cx="44475" cy="31750"/>
            </a:xfrm>
            <a:custGeom>
              <a:avLst/>
              <a:gdLst/>
              <a:ahLst/>
              <a:cxnLst/>
              <a:rect l="l" t="t" r="r" b="b"/>
              <a:pathLst>
                <a:path w="1779" h="1270" extrusionOk="0">
                  <a:moveTo>
                    <a:pt x="1" y="677"/>
                  </a:moveTo>
                  <a:lnTo>
                    <a:pt x="1" y="677"/>
                  </a:lnTo>
                  <a:lnTo>
                    <a:pt x="85" y="480"/>
                  </a:lnTo>
                  <a:lnTo>
                    <a:pt x="142" y="367"/>
                  </a:lnTo>
                  <a:lnTo>
                    <a:pt x="198" y="282"/>
                  </a:lnTo>
                  <a:lnTo>
                    <a:pt x="198" y="282"/>
                  </a:lnTo>
                  <a:lnTo>
                    <a:pt x="311" y="198"/>
                  </a:lnTo>
                  <a:lnTo>
                    <a:pt x="396" y="169"/>
                  </a:lnTo>
                  <a:lnTo>
                    <a:pt x="593" y="198"/>
                  </a:lnTo>
                  <a:lnTo>
                    <a:pt x="593" y="198"/>
                  </a:lnTo>
                  <a:lnTo>
                    <a:pt x="593" y="169"/>
                  </a:lnTo>
                  <a:lnTo>
                    <a:pt x="622" y="113"/>
                  </a:lnTo>
                  <a:lnTo>
                    <a:pt x="678" y="85"/>
                  </a:lnTo>
                  <a:lnTo>
                    <a:pt x="791" y="28"/>
                  </a:lnTo>
                  <a:lnTo>
                    <a:pt x="932" y="28"/>
                  </a:lnTo>
                  <a:lnTo>
                    <a:pt x="1186" y="0"/>
                  </a:lnTo>
                  <a:lnTo>
                    <a:pt x="1355" y="28"/>
                  </a:lnTo>
                  <a:lnTo>
                    <a:pt x="1355" y="28"/>
                  </a:lnTo>
                  <a:lnTo>
                    <a:pt x="1468" y="85"/>
                  </a:lnTo>
                  <a:lnTo>
                    <a:pt x="1553" y="169"/>
                  </a:lnTo>
                  <a:lnTo>
                    <a:pt x="1638" y="282"/>
                  </a:lnTo>
                  <a:lnTo>
                    <a:pt x="1722" y="395"/>
                  </a:lnTo>
                  <a:lnTo>
                    <a:pt x="1750" y="536"/>
                  </a:lnTo>
                  <a:lnTo>
                    <a:pt x="1779" y="649"/>
                  </a:lnTo>
                  <a:lnTo>
                    <a:pt x="1779" y="790"/>
                  </a:lnTo>
                  <a:lnTo>
                    <a:pt x="1722" y="875"/>
                  </a:lnTo>
                  <a:lnTo>
                    <a:pt x="1722" y="875"/>
                  </a:lnTo>
                  <a:lnTo>
                    <a:pt x="1638" y="988"/>
                  </a:lnTo>
                  <a:lnTo>
                    <a:pt x="1553" y="1016"/>
                  </a:lnTo>
                  <a:lnTo>
                    <a:pt x="1355" y="1044"/>
                  </a:lnTo>
                  <a:lnTo>
                    <a:pt x="1355" y="1044"/>
                  </a:lnTo>
                  <a:lnTo>
                    <a:pt x="1186" y="1101"/>
                  </a:lnTo>
                  <a:lnTo>
                    <a:pt x="1017" y="1157"/>
                  </a:lnTo>
                  <a:lnTo>
                    <a:pt x="847" y="1242"/>
                  </a:lnTo>
                  <a:lnTo>
                    <a:pt x="650" y="1270"/>
                  </a:lnTo>
                  <a:lnTo>
                    <a:pt x="650" y="1270"/>
                  </a:lnTo>
                  <a:lnTo>
                    <a:pt x="509" y="1270"/>
                  </a:lnTo>
                  <a:lnTo>
                    <a:pt x="368" y="1270"/>
                  </a:lnTo>
                  <a:lnTo>
                    <a:pt x="283" y="1213"/>
                  </a:lnTo>
                  <a:lnTo>
                    <a:pt x="198" y="1157"/>
                  </a:lnTo>
                  <a:lnTo>
                    <a:pt x="142" y="1072"/>
                  </a:lnTo>
                  <a:lnTo>
                    <a:pt x="114" y="960"/>
                  </a:lnTo>
                  <a:lnTo>
                    <a:pt x="1" y="677"/>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16"/>
            <p:cNvSpPr/>
            <p:nvPr/>
          </p:nvSpPr>
          <p:spPr>
            <a:xfrm>
              <a:off x="3999050" y="1907200"/>
              <a:ext cx="44475" cy="31750"/>
            </a:xfrm>
            <a:custGeom>
              <a:avLst/>
              <a:gdLst/>
              <a:ahLst/>
              <a:cxnLst/>
              <a:rect l="l" t="t" r="r" b="b"/>
              <a:pathLst>
                <a:path w="1779" h="1270" fill="none" extrusionOk="0">
                  <a:moveTo>
                    <a:pt x="1" y="677"/>
                  </a:moveTo>
                  <a:lnTo>
                    <a:pt x="1" y="677"/>
                  </a:lnTo>
                  <a:lnTo>
                    <a:pt x="85" y="480"/>
                  </a:lnTo>
                  <a:lnTo>
                    <a:pt x="142" y="367"/>
                  </a:lnTo>
                  <a:lnTo>
                    <a:pt x="198" y="282"/>
                  </a:lnTo>
                  <a:lnTo>
                    <a:pt x="198" y="282"/>
                  </a:lnTo>
                  <a:lnTo>
                    <a:pt x="311" y="198"/>
                  </a:lnTo>
                  <a:lnTo>
                    <a:pt x="396" y="169"/>
                  </a:lnTo>
                  <a:lnTo>
                    <a:pt x="593" y="198"/>
                  </a:lnTo>
                  <a:lnTo>
                    <a:pt x="593" y="198"/>
                  </a:lnTo>
                  <a:lnTo>
                    <a:pt x="593" y="169"/>
                  </a:lnTo>
                  <a:lnTo>
                    <a:pt x="622" y="113"/>
                  </a:lnTo>
                  <a:lnTo>
                    <a:pt x="678" y="85"/>
                  </a:lnTo>
                  <a:lnTo>
                    <a:pt x="791" y="28"/>
                  </a:lnTo>
                  <a:lnTo>
                    <a:pt x="932" y="28"/>
                  </a:lnTo>
                  <a:lnTo>
                    <a:pt x="1186" y="0"/>
                  </a:lnTo>
                  <a:lnTo>
                    <a:pt x="1355" y="28"/>
                  </a:lnTo>
                  <a:lnTo>
                    <a:pt x="1355" y="28"/>
                  </a:lnTo>
                  <a:lnTo>
                    <a:pt x="1468" y="85"/>
                  </a:lnTo>
                  <a:lnTo>
                    <a:pt x="1553" y="169"/>
                  </a:lnTo>
                  <a:lnTo>
                    <a:pt x="1638" y="282"/>
                  </a:lnTo>
                  <a:lnTo>
                    <a:pt x="1722" y="395"/>
                  </a:lnTo>
                  <a:lnTo>
                    <a:pt x="1750" y="536"/>
                  </a:lnTo>
                  <a:lnTo>
                    <a:pt x="1779" y="649"/>
                  </a:lnTo>
                  <a:lnTo>
                    <a:pt x="1779" y="790"/>
                  </a:lnTo>
                  <a:lnTo>
                    <a:pt x="1722" y="875"/>
                  </a:lnTo>
                  <a:lnTo>
                    <a:pt x="1722" y="875"/>
                  </a:lnTo>
                  <a:lnTo>
                    <a:pt x="1638" y="988"/>
                  </a:lnTo>
                  <a:lnTo>
                    <a:pt x="1553" y="1016"/>
                  </a:lnTo>
                  <a:lnTo>
                    <a:pt x="1355" y="1044"/>
                  </a:lnTo>
                  <a:lnTo>
                    <a:pt x="1355" y="1044"/>
                  </a:lnTo>
                  <a:lnTo>
                    <a:pt x="1186" y="1101"/>
                  </a:lnTo>
                  <a:lnTo>
                    <a:pt x="1017" y="1157"/>
                  </a:lnTo>
                  <a:lnTo>
                    <a:pt x="847" y="1242"/>
                  </a:lnTo>
                  <a:lnTo>
                    <a:pt x="650" y="1270"/>
                  </a:lnTo>
                  <a:lnTo>
                    <a:pt x="650" y="1270"/>
                  </a:lnTo>
                  <a:lnTo>
                    <a:pt x="509" y="1270"/>
                  </a:lnTo>
                  <a:lnTo>
                    <a:pt x="368" y="1270"/>
                  </a:lnTo>
                  <a:lnTo>
                    <a:pt x="283" y="1213"/>
                  </a:lnTo>
                  <a:lnTo>
                    <a:pt x="198" y="1157"/>
                  </a:lnTo>
                  <a:lnTo>
                    <a:pt x="142" y="1072"/>
                  </a:lnTo>
                  <a:lnTo>
                    <a:pt x="114" y="960"/>
                  </a:lnTo>
                  <a:lnTo>
                    <a:pt x="1" y="677"/>
                  </a:lnTo>
                </a:path>
              </a:pathLst>
            </a:custGeom>
            <a:solidFill>
              <a:srgbClr val="666666"/>
            </a:solidFill>
            <a:ln w="14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16"/>
            <p:cNvSpPr/>
            <p:nvPr/>
          </p:nvSpPr>
          <p:spPr>
            <a:xfrm>
              <a:off x="4001875" y="3256075"/>
              <a:ext cx="182750" cy="205325"/>
            </a:xfrm>
            <a:custGeom>
              <a:avLst/>
              <a:gdLst/>
              <a:ahLst/>
              <a:cxnLst/>
              <a:rect l="l" t="t" r="r" b="b"/>
              <a:pathLst>
                <a:path w="7310" h="8213" extrusionOk="0">
                  <a:moveTo>
                    <a:pt x="1" y="6293"/>
                  </a:moveTo>
                  <a:lnTo>
                    <a:pt x="1" y="6293"/>
                  </a:lnTo>
                  <a:lnTo>
                    <a:pt x="29" y="5193"/>
                  </a:lnTo>
                  <a:lnTo>
                    <a:pt x="85" y="4092"/>
                  </a:lnTo>
                  <a:lnTo>
                    <a:pt x="85" y="4092"/>
                  </a:lnTo>
                  <a:lnTo>
                    <a:pt x="114" y="3895"/>
                  </a:lnTo>
                  <a:lnTo>
                    <a:pt x="142" y="3838"/>
                  </a:lnTo>
                  <a:lnTo>
                    <a:pt x="170" y="3810"/>
                  </a:lnTo>
                  <a:lnTo>
                    <a:pt x="283" y="3782"/>
                  </a:lnTo>
                  <a:lnTo>
                    <a:pt x="509" y="3782"/>
                  </a:lnTo>
                  <a:lnTo>
                    <a:pt x="509" y="3782"/>
                  </a:lnTo>
                  <a:lnTo>
                    <a:pt x="706" y="3782"/>
                  </a:lnTo>
                  <a:lnTo>
                    <a:pt x="763" y="3782"/>
                  </a:lnTo>
                  <a:lnTo>
                    <a:pt x="791" y="3754"/>
                  </a:lnTo>
                  <a:lnTo>
                    <a:pt x="819" y="3641"/>
                  </a:lnTo>
                  <a:lnTo>
                    <a:pt x="819" y="3443"/>
                  </a:lnTo>
                  <a:lnTo>
                    <a:pt x="819" y="3443"/>
                  </a:lnTo>
                  <a:lnTo>
                    <a:pt x="904" y="903"/>
                  </a:lnTo>
                  <a:lnTo>
                    <a:pt x="904" y="903"/>
                  </a:lnTo>
                  <a:lnTo>
                    <a:pt x="904" y="649"/>
                  </a:lnTo>
                  <a:lnTo>
                    <a:pt x="904" y="593"/>
                  </a:lnTo>
                  <a:lnTo>
                    <a:pt x="932" y="537"/>
                  </a:lnTo>
                  <a:lnTo>
                    <a:pt x="988" y="480"/>
                  </a:lnTo>
                  <a:lnTo>
                    <a:pt x="1073" y="452"/>
                  </a:lnTo>
                  <a:lnTo>
                    <a:pt x="1327" y="424"/>
                  </a:lnTo>
                  <a:lnTo>
                    <a:pt x="1327" y="424"/>
                  </a:lnTo>
                  <a:lnTo>
                    <a:pt x="1807" y="339"/>
                  </a:lnTo>
                  <a:lnTo>
                    <a:pt x="2286" y="226"/>
                  </a:lnTo>
                  <a:lnTo>
                    <a:pt x="2286" y="226"/>
                  </a:lnTo>
                  <a:lnTo>
                    <a:pt x="2512" y="226"/>
                  </a:lnTo>
                  <a:lnTo>
                    <a:pt x="2597" y="226"/>
                  </a:lnTo>
                  <a:lnTo>
                    <a:pt x="2682" y="283"/>
                  </a:lnTo>
                  <a:lnTo>
                    <a:pt x="2738" y="339"/>
                  </a:lnTo>
                  <a:lnTo>
                    <a:pt x="2794" y="424"/>
                  </a:lnTo>
                  <a:lnTo>
                    <a:pt x="2936" y="649"/>
                  </a:lnTo>
                  <a:lnTo>
                    <a:pt x="2936" y="649"/>
                  </a:lnTo>
                  <a:lnTo>
                    <a:pt x="3048" y="537"/>
                  </a:lnTo>
                  <a:lnTo>
                    <a:pt x="3133" y="396"/>
                  </a:lnTo>
                  <a:lnTo>
                    <a:pt x="3246" y="283"/>
                  </a:lnTo>
                  <a:lnTo>
                    <a:pt x="3387" y="198"/>
                  </a:lnTo>
                  <a:lnTo>
                    <a:pt x="3387" y="198"/>
                  </a:lnTo>
                  <a:lnTo>
                    <a:pt x="3500" y="170"/>
                  </a:lnTo>
                  <a:lnTo>
                    <a:pt x="3585" y="170"/>
                  </a:lnTo>
                  <a:lnTo>
                    <a:pt x="3669" y="170"/>
                  </a:lnTo>
                  <a:lnTo>
                    <a:pt x="3754" y="170"/>
                  </a:lnTo>
                  <a:lnTo>
                    <a:pt x="3754" y="170"/>
                  </a:lnTo>
                  <a:lnTo>
                    <a:pt x="3895" y="113"/>
                  </a:lnTo>
                  <a:lnTo>
                    <a:pt x="3980" y="29"/>
                  </a:lnTo>
                  <a:lnTo>
                    <a:pt x="4036" y="0"/>
                  </a:lnTo>
                  <a:lnTo>
                    <a:pt x="4093" y="0"/>
                  </a:lnTo>
                  <a:lnTo>
                    <a:pt x="4177" y="0"/>
                  </a:lnTo>
                  <a:lnTo>
                    <a:pt x="4234" y="57"/>
                  </a:lnTo>
                  <a:lnTo>
                    <a:pt x="4234" y="57"/>
                  </a:lnTo>
                  <a:lnTo>
                    <a:pt x="4346" y="311"/>
                  </a:lnTo>
                  <a:lnTo>
                    <a:pt x="4459" y="593"/>
                  </a:lnTo>
                  <a:lnTo>
                    <a:pt x="4459" y="593"/>
                  </a:lnTo>
                  <a:lnTo>
                    <a:pt x="4600" y="875"/>
                  </a:lnTo>
                  <a:lnTo>
                    <a:pt x="4713" y="1157"/>
                  </a:lnTo>
                  <a:lnTo>
                    <a:pt x="4883" y="1468"/>
                  </a:lnTo>
                  <a:lnTo>
                    <a:pt x="4967" y="1581"/>
                  </a:lnTo>
                  <a:lnTo>
                    <a:pt x="5052" y="1694"/>
                  </a:lnTo>
                  <a:lnTo>
                    <a:pt x="5052" y="1694"/>
                  </a:lnTo>
                  <a:lnTo>
                    <a:pt x="5165" y="1806"/>
                  </a:lnTo>
                  <a:lnTo>
                    <a:pt x="5278" y="1863"/>
                  </a:lnTo>
                  <a:lnTo>
                    <a:pt x="5532" y="2004"/>
                  </a:lnTo>
                  <a:lnTo>
                    <a:pt x="5645" y="2060"/>
                  </a:lnTo>
                  <a:lnTo>
                    <a:pt x="5729" y="2173"/>
                  </a:lnTo>
                  <a:lnTo>
                    <a:pt x="5757" y="2286"/>
                  </a:lnTo>
                  <a:lnTo>
                    <a:pt x="5757" y="2456"/>
                  </a:lnTo>
                  <a:lnTo>
                    <a:pt x="5757" y="2456"/>
                  </a:lnTo>
                  <a:lnTo>
                    <a:pt x="5842" y="2427"/>
                  </a:lnTo>
                  <a:lnTo>
                    <a:pt x="5927" y="2427"/>
                  </a:lnTo>
                  <a:lnTo>
                    <a:pt x="5983" y="2456"/>
                  </a:lnTo>
                  <a:lnTo>
                    <a:pt x="6040" y="2484"/>
                  </a:lnTo>
                  <a:lnTo>
                    <a:pt x="6096" y="2597"/>
                  </a:lnTo>
                  <a:lnTo>
                    <a:pt x="6124" y="2766"/>
                  </a:lnTo>
                  <a:lnTo>
                    <a:pt x="6124" y="2935"/>
                  </a:lnTo>
                  <a:lnTo>
                    <a:pt x="6153" y="3105"/>
                  </a:lnTo>
                  <a:lnTo>
                    <a:pt x="6209" y="3274"/>
                  </a:lnTo>
                  <a:lnTo>
                    <a:pt x="6265" y="3330"/>
                  </a:lnTo>
                  <a:lnTo>
                    <a:pt x="6322" y="3387"/>
                  </a:lnTo>
                  <a:lnTo>
                    <a:pt x="6322" y="3387"/>
                  </a:lnTo>
                  <a:lnTo>
                    <a:pt x="6407" y="3443"/>
                  </a:lnTo>
                  <a:lnTo>
                    <a:pt x="6491" y="3471"/>
                  </a:lnTo>
                  <a:lnTo>
                    <a:pt x="6689" y="3500"/>
                  </a:lnTo>
                  <a:lnTo>
                    <a:pt x="6886" y="3528"/>
                  </a:lnTo>
                  <a:lnTo>
                    <a:pt x="6971" y="3556"/>
                  </a:lnTo>
                  <a:lnTo>
                    <a:pt x="7056" y="3613"/>
                  </a:lnTo>
                  <a:lnTo>
                    <a:pt x="7056" y="3613"/>
                  </a:lnTo>
                  <a:lnTo>
                    <a:pt x="7084" y="3641"/>
                  </a:lnTo>
                  <a:lnTo>
                    <a:pt x="7084" y="3697"/>
                  </a:lnTo>
                  <a:lnTo>
                    <a:pt x="7084" y="3754"/>
                  </a:lnTo>
                  <a:lnTo>
                    <a:pt x="7084" y="3810"/>
                  </a:lnTo>
                  <a:lnTo>
                    <a:pt x="7084" y="3810"/>
                  </a:lnTo>
                  <a:lnTo>
                    <a:pt x="7140" y="3838"/>
                  </a:lnTo>
                  <a:lnTo>
                    <a:pt x="7225" y="3866"/>
                  </a:lnTo>
                  <a:lnTo>
                    <a:pt x="7281" y="3895"/>
                  </a:lnTo>
                  <a:lnTo>
                    <a:pt x="7310" y="3951"/>
                  </a:lnTo>
                  <a:lnTo>
                    <a:pt x="7310" y="3951"/>
                  </a:lnTo>
                  <a:lnTo>
                    <a:pt x="7197" y="3979"/>
                  </a:lnTo>
                  <a:lnTo>
                    <a:pt x="7112" y="4036"/>
                  </a:lnTo>
                  <a:lnTo>
                    <a:pt x="7056" y="4120"/>
                  </a:lnTo>
                  <a:lnTo>
                    <a:pt x="6971" y="4177"/>
                  </a:lnTo>
                  <a:lnTo>
                    <a:pt x="6971" y="4177"/>
                  </a:lnTo>
                  <a:lnTo>
                    <a:pt x="6858" y="4262"/>
                  </a:lnTo>
                  <a:lnTo>
                    <a:pt x="6717" y="4290"/>
                  </a:lnTo>
                  <a:lnTo>
                    <a:pt x="6576" y="4318"/>
                  </a:lnTo>
                  <a:lnTo>
                    <a:pt x="6463" y="4374"/>
                  </a:lnTo>
                  <a:lnTo>
                    <a:pt x="6463" y="4374"/>
                  </a:lnTo>
                  <a:lnTo>
                    <a:pt x="6350" y="4487"/>
                  </a:lnTo>
                  <a:lnTo>
                    <a:pt x="6265" y="4600"/>
                  </a:lnTo>
                  <a:lnTo>
                    <a:pt x="6181" y="4741"/>
                  </a:lnTo>
                  <a:lnTo>
                    <a:pt x="6068" y="4854"/>
                  </a:lnTo>
                  <a:lnTo>
                    <a:pt x="6068" y="4854"/>
                  </a:lnTo>
                  <a:lnTo>
                    <a:pt x="5955" y="4939"/>
                  </a:lnTo>
                  <a:lnTo>
                    <a:pt x="5814" y="5023"/>
                  </a:lnTo>
                  <a:lnTo>
                    <a:pt x="5673" y="5136"/>
                  </a:lnTo>
                  <a:lnTo>
                    <a:pt x="5532" y="5221"/>
                  </a:lnTo>
                  <a:lnTo>
                    <a:pt x="5532" y="5221"/>
                  </a:lnTo>
                  <a:lnTo>
                    <a:pt x="5447" y="5362"/>
                  </a:lnTo>
                  <a:lnTo>
                    <a:pt x="5391" y="5503"/>
                  </a:lnTo>
                  <a:lnTo>
                    <a:pt x="5278" y="5757"/>
                  </a:lnTo>
                  <a:lnTo>
                    <a:pt x="5221" y="5870"/>
                  </a:lnTo>
                  <a:lnTo>
                    <a:pt x="5137" y="6011"/>
                  </a:lnTo>
                  <a:lnTo>
                    <a:pt x="5024" y="6096"/>
                  </a:lnTo>
                  <a:lnTo>
                    <a:pt x="4854" y="6209"/>
                  </a:lnTo>
                  <a:lnTo>
                    <a:pt x="4854" y="6209"/>
                  </a:lnTo>
                  <a:lnTo>
                    <a:pt x="4657" y="6293"/>
                  </a:lnTo>
                  <a:lnTo>
                    <a:pt x="4629" y="6322"/>
                  </a:lnTo>
                  <a:lnTo>
                    <a:pt x="4544" y="6406"/>
                  </a:lnTo>
                  <a:lnTo>
                    <a:pt x="4544" y="6406"/>
                  </a:lnTo>
                  <a:lnTo>
                    <a:pt x="4488" y="6547"/>
                  </a:lnTo>
                  <a:lnTo>
                    <a:pt x="4459" y="6717"/>
                  </a:lnTo>
                  <a:lnTo>
                    <a:pt x="4431" y="6886"/>
                  </a:lnTo>
                  <a:lnTo>
                    <a:pt x="4375" y="6942"/>
                  </a:lnTo>
                  <a:lnTo>
                    <a:pt x="4346" y="7027"/>
                  </a:lnTo>
                  <a:lnTo>
                    <a:pt x="4346" y="7027"/>
                  </a:lnTo>
                  <a:lnTo>
                    <a:pt x="4262" y="7083"/>
                  </a:lnTo>
                  <a:lnTo>
                    <a:pt x="4149" y="7140"/>
                  </a:lnTo>
                  <a:lnTo>
                    <a:pt x="3923" y="7196"/>
                  </a:lnTo>
                  <a:lnTo>
                    <a:pt x="3669" y="7225"/>
                  </a:lnTo>
                  <a:lnTo>
                    <a:pt x="3443" y="7196"/>
                  </a:lnTo>
                  <a:lnTo>
                    <a:pt x="3443" y="7196"/>
                  </a:lnTo>
                  <a:lnTo>
                    <a:pt x="3302" y="7168"/>
                  </a:lnTo>
                  <a:lnTo>
                    <a:pt x="3161" y="7112"/>
                  </a:lnTo>
                  <a:lnTo>
                    <a:pt x="2879" y="6971"/>
                  </a:lnTo>
                  <a:lnTo>
                    <a:pt x="2879" y="6971"/>
                  </a:lnTo>
                  <a:lnTo>
                    <a:pt x="2682" y="6801"/>
                  </a:lnTo>
                  <a:lnTo>
                    <a:pt x="2569" y="6745"/>
                  </a:lnTo>
                  <a:lnTo>
                    <a:pt x="2512" y="6745"/>
                  </a:lnTo>
                  <a:lnTo>
                    <a:pt x="2428" y="6773"/>
                  </a:lnTo>
                  <a:lnTo>
                    <a:pt x="2428" y="6773"/>
                  </a:lnTo>
                  <a:lnTo>
                    <a:pt x="2343" y="6801"/>
                  </a:lnTo>
                  <a:lnTo>
                    <a:pt x="2258" y="6858"/>
                  </a:lnTo>
                  <a:lnTo>
                    <a:pt x="2202" y="6942"/>
                  </a:lnTo>
                  <a:lnTo>
                    <a:pt x="2174" y="7055"/>
                  </a:lnTo>
                  <a:lnTo>
                    <a:pt x="2117" y="7253"/>
                  </a:lnTo>
                  <a:lnTo>
                    <a:pt x="2089" y="7337"/>
                  </a:lnTo>
                  <a:lnTo>
                    <a:pt x="2061" y="7450"/>
                  </a:lnTo>
                  <a:lnTo>
                    <a:pt x="2061" y="7450"/>
                  </a:lnTo>
                  <a:lnTo>
                    <a:pt x="1948" y="7563"/>
                  </a:lnTo>
                  <a:lnTo>
                    <a:pt x="1835" y="7704"/>
                  </a:lnTo>
                  <a:lnTo>
                    <a:pt x="1581" y="7930"/>
                  </a:lnTo>
                  <a:lnTo>
                    <a:pt x="1581" y="7930"/>
                  </a:lnTo>
                  <a:lnTo>
                    <a:pt x="1383" y="8071"/>
                  </a:lnTo>
                  <a:lnTo>
                    <a:pt x="1186" y="8184"/>
                  </a:lnTo>
                  <a:lnTo>
                    <a:pt x="1186" y="8184"/>
                  </a:lnTo>
                  <a:lnTo>
                    <a:pt x="1101" y="8184"/>
                  </a:lnTo>
                  <a:lnTo>
                    <a:pt x="1017" y="8184"/>
                  </a:lnTo>
                  <a:lnTo>
                    <a:pt x="847" y="8156"/>
                  </a:lnTo>
                  <a:lnTo>
                    <a:pt x="678" y="8128"/>
                  </a:lnTo>
                  <a:lnTo>
                    <a:pt x="593" y="8156"/>
                  </a:lnTo>
                  <a:lnTo>
                    <a:pt x="509" y="8212"/>
                  </a:lnTo>
                  <a:lnTo>
                    <a:pt x="509" y="8212"/>
                  </a:lnTo>
                  <a:lnTo>
                    <a:pt x="480" y="8099"/>
                  </a:lnTo>
                  <a:lnTo>
                    <a:pt x="452" y="7987"/>
                  </a:lnTo>
                  <a:lnTo>
                    <a:pt x="509" y="7789"/>
                  </a:lnTo>
                  <a:lnTo>
                    <a:pt x="565" y="7563"/>
                  </a:lnTo>
                  <a:lnTo>
                    <a:pt x="593" y="7479"/>
                  </a:lnTo>
                  <a:lnTo>
                    <a:pt x="593" y="7366"/>
                  </a:lnTo>
                  <a:lnTo>
                    <a:pt x="593" y="7366"/>
                  </a:lnTo>
                  <a:lnTo>
                    <a:pt x="593" y="7196"/>
                  </a:lnTo>
                  <a:lnTo>
                    <a:pt x="537" y="7027"/>
                  </a:lnTo>
                  <a:lnTo>
                    <a:pt x="480" y="6914"/>
                  </a:lnTo>
                  <a:lnTo>
                    <a:pt x="396" y="6773"/>
                  </a:lnTo>
                  <a:lnTo>
                    <a:pt x="198" y="6519"/>
                  </a:lnTo>
                  <a:lnTo>
                    <a:pt x="29" y="6293"/>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16"/>
            <p:cNvSpPr/>
            <p:nvPr/>
          </p:nvSpPr>
          <p:spPr>
            <a:xfrm>
              <a:off x="4001875" y="3256075"/>
              <a:ext cx="182750" cy="205325"/>
            </a:xfrm>
            <a:custGeom>
              <a:avLst/>
              <a:gdLst/>
              <a:ahLst/>
              <a:cxnLst/>
              <a:rect l="l" t="t" r="r" b="b"/>
              <a:pathLst>
                <a:path w="7310" h="8213" fill="none" extrusionOk="0">
                  <a:moveTo>
                    <a:pt x="1" y="6293"/>
                  </a:moveTo>
                  <a:lnTo>
                    <a:pt x="1" y="6293"/>
                  </a:lnTo>
                  <a:lnTo>
                    <a:pt x="29" y="5193"/>
                  </a:lnTo>
                  <a:lnTo>
                    <a:pt x="85" y="4092"/>
                  </a:lnTo>
                  <a:lnTo>
                    <a:pt x="85" y="4092"/>
                  </a:lnTo>
                  <a:lnTo>
                    <a:pt x="114" y="3895"/>
                  </a:lnTo>
                  <a:lnTo>
                    <a:pt x="142" y="3838"/>
                  </a:lnTo>
                  <a:lnTo>
                    <a:pt x="170" y="3810"/>
                  </a:lnTo>
                  <a:lnTo>
                    <a:pt x="283" y="3782"/>
                  </a:lnTo>
                  <a:lnTo>
                    <a:pt x="509" y="3782"/>
                  </a:lnTo>
                  <a:lnTo>
                    <a:pt x="509" y="3782"/>
                  </a:lnTo>
                  <a:lnTo>
                    <a:pt x="706" y="3782"/>
                  </a:lnTo>
                  <a:lnTo>
                    <a:pt x="763" y="3782"/>
                  </a:lnTo>
                  <a:lnTo>
                    <a:pt x="791" y="3754"/>
                  </a:lnTo>
                  <a:lnTo>
                    <a:pt x="819" y="3641"/>
                  </a:lnTo>
                  <a:lnTo>
                    <a:pt x="819" y="3443"/>
                  </a:lnTo>
                  <a:lnTo>
                    <a:pt x="819" y="3443"/>
                  </a:lnTo>
                  <a:lnTo>
                    <a:pt x="904" y="903"/>
                  </a:lnTo>
                  <a:lnTo>
                    <a:pt x="904" y="903"/>
                  </a:lnTo>
                  <a:lnTo>
                    <a:pt x="904" y="649"/>
                  </a:lnTo>
                  <a:lnTo>
                    <a:pt x="904" y="593"/>
                  </a:lnTo>
                  <a:lnTo>
                    <a:pt x="932" y="537"/>
                  </a:lnTo>
                  <a:lnTo>
                    <a:pt x="988" y="480"/>
                  </a:lnTo>
                  <a:lnTo>
                    <a:pt x="1073" y="452"/>
                  </a:lnTo>
                  <a:lnTo>
                    <a:pt x="1327" y="424"/>
                  </a:lnTo>
                  <a:lnTo>
                    <a:pt x="1327" y="424"/>
                  </a:lnTo>
                  <a:lnTo>
                    <a:pt x="1807" y="339"/>
                  </a:lnTo>
                  <a:lnTo>
                    <a:pt x="2286" y="226"/>
                  </a:lnTo>
                  <a:lnTo>
                    <a:pt x="2286" y="226"/>
                  </a:lnTo>
                  <a:lnTo>
                    <a:pt x="2512" y="226"/>
                  </a:lnTo>
                  <a:lnTo>
                    <a:pt x="2597" y="226"/>
                  </a:lnTo>
                  <a:lnTo>
                    <a:pt x="2682" y="283"/>
                  </a:lnTo>
                  <a:lnTo>
                    <a:pt x="2738" y="339"/>
                  </a:lnTo>
                  <a:lnTo>
                    <a:pt x="2794" y="424"/>
                  </a:lnTo>
                  <a:lnTo>
                    <a:pt x="2936" y="649"/>
                  </a:lnTo>
                  <a:lnTo>
                    <a:pt x="2936" y="649"/>
                  </a:lnTo>
                  <a:lnTo>
                    <a:pt x="3048" y="537"/>
                  </a:lnTo>
                  <a:lnTo>
                    <a:pt x="3133" y="396"/>
                  </a:lnTo>
                  <a:lnTo>
                    <a:pt x="3246" y="283"/>
                  </a:lnTo>
                  <a:lnTo>
                    <a:pt x="3387" y="198"/>
                  </a:lnTo>
                  <a:lnTo>
                    <a:pt x="3387" y="198"/>
                  </a:lnTo>
                  <a:lnTo>
                    <a:pt x="3500" y="170"/>
                  </a:lnTo>
                  <a:lnTo>
                    <a:pt x="3585" y="170"/>
                  </a:lnTo>
                  <a:lnTo>
                    <a:pt x="3669" y="170"/>
                  </a:lnTo>
                  <a:lnTo>
                    <a:pt x="3754" y="170"/>
                  </a:lnTo>
                  <a:lnTo>
                    <a:pt x="3754" y="170"/>
                  </a:lnTo>
                  <a:lnTo>
                    <a:pt x="3895" y="113"/>
                  </a:lnTo>
                  <a:lnTo>
                    <a:pt x="3980" y="29"/>
                  </a:lnTo>
                  <a:lnTo>
                    <a:pt x="4036" y="0"/>
                  </a:lnTo>
                  <a:lnTo>
                    <a:pt x="4093" y="0"/>
                  </a:lnTo>
                  <a:lnTo>
                    <a:pt x="4177" y="0"/>
                  </a:lnTo>
                  <a:lnTo>
                    <a:pt x="4234" y="57"/>
                  </a:lnTo>
                  <a:lnTo>
                    <a:pt x="4234" y="57"/>
                  </a:lnTo>
                  <a:lnTo>
                    <a:pt x="4346" y="311"/>
                  </a:lnTo>
                  <a:lnTo>
                    <a:pt x="4459" y="593"/>
                  </a:lnTo>
                  <a:lnTo>
                    <a:pt x="4459" y="593"/>
                  </a:lnTo>
                  <a:lnTo>
                    <a:pt x="4600" y="875"/>
                  </a:lnTo>
                  <a:lnTo>
                    <a:pt x="4713" y="1157"/>
                  </a:lnTo>
                  <a:lnTo>
                    <a:pt x="4883" y="1468"/>
                  </a:lnTo>
                  <a:lnTo>
                    <a:pt x="4967" y="1581"/>
                  </a:lnTo>
                  <a:lnTo>
                    <a:pt x="5052" y="1694"/>
                  </a:lnTo>
                  <a:lnTo>
                    <a:pt x="5052" y="1694"/>
                  </a:lnTo>
                  <a:lnTo>
                    <a:pt x="5165" y="1806"/>
                  </a:lnTo>
                  <a:lnTo>
                    <a:pt x="5278" y="1863"/>
                  </a:lnTo>
                  <a:lnTo>
                    <a:pt x="5532" y="2004"/>
                  </a:lnTo>
                  <a:lnTo>
                    <a:pt x="5645" y="2060"/>
                  </a:lnTo>
                  <a:lnTo>
                    <a:pt x="5729" y="2173"/>
                  </a:lnTo>
                  <a:lnTo>
                    <a:pt x="5757" y="2286"/>
                  </a:lnTo>
                  <a:lnTo>
                    <a:pt x="5757" y="2456"/>
                  </a:lnTo>
                  <a:lnTo>
                    <a:pt x="5757" y="2456"/>
                  </a:lnTo>
                  <a:lnTo>
                    <a:pt x="5842" y="2427"/>
                  </a:lnTo>
                  <a:lnTo>
                    <a:pt x="5927" y="2427"/>
                  </a:lnTo>
                  <a:lnTo>
                    <a:pt x="5983" y="2456"/>
                  </a:lnTo>
                  <a:lnTo>
                    <a:pt x="6040" y="2484"/>
                  </a:lnTo>
                  <a:lnTo>
                    <a:pt x="6096" y="2597"/>
                  </a:lnTo>
                  <a:lnTo>
                    <a:pt x="6124" y="2766"/>
                  </a:lnTo>
                  <a:lnTo>
                    <a:pt x="6124" y="2935"/>
                  </a:lnTo>
                  <a:lnTo>
                    <a:pt x="6153" y="3105"/>
                  </a:lnTo>
                  <a:lnTo>
                    <a:pt x="6209" y="3274"/>
                  </a:lnTo>
                  <a:lnTo>
                    <a:pt x="6265" y="3330"/>
                  </a:lnTo>
                  <a:lnTo>
                    <a:pt x="6322" y="3387"/>
                  </a:lnTo>
                  <a:lnTo>
                    <a:pt x="6322" y="3387"/>
                  </a:lnTo>
                  <a:lnTo>
                    <a:pt x="6407" y="3443"/>
                  </a:lnTo>
                  <a:lnTo>
                    <a:pt x="6491" y="3471"/>
                  </a:lnTo>
                  <a:lnTo>
                    <a:pt x="6689" y="3500"/>
                  </a:lnTo>
                  <a:lnTo>
                    <a:pt x="6886" y="3528"/>
                  </a:lnTo>
                  <a:lnTo>
                    <a:pt x="6971" y="3556"/>
                  </a:lnTo>
                  <a:lnTo>
                    <a:pt x="7056" y="3613"/>
                  </a:lnTo>
                  <a:lnTo>
                    <a:pt x="7056" y="3613"/>
                  </a:lnTo>
                  <a:lnTo>
                    <a:pt x="7084" y="3641"/>
                  </a:lnTo>
                  <a:lnTo>
                    <a:pt x="7084" y="3697"/>
                  </a:lnTo>
                  <a:lnTo>
                    <a:pt x="7084" y="3754"/>
                  </a:lnTo>
                  <a:lnTo>
                    <a:pt x="7084" y="3810"/>
                  </a:lnTo>
                  <a:lnTo>
                    <a:pt x="7084" y="3810"/>
                  </a:lnTo>
                  <a:lnTo>
                    <a:pt x="7140" y="3838"/>
                  </a:lnTo>
                  <a:lnTo>
                    <a:pt x="7225" y="3866"/>
                  </a:lnTo>
                  <a:lnTo>
                    <a:pt x="7281" y="3895"/>
                  </a:lnTo>
                  <a:lnTo>
                    <a:pt x="7310" y="3951"/>
                  </a:lnTo>
                  <a:lnTo>
                    <a:pt x="7310" y="3951"/>
                  </a:lnTo>
                  <a:lnTo>
                    <a:pt x="7197" y="3979"/>
                  </a:lnTo>
                  <a:lnTo>
                    <a:pt x="7112" y="4036"/>
                  </a:lnTo>
                  <a:lnTo>
                    <a:pt x="7056" y="4120"/>
                  </a:lnTo>
                  <a:lnTo>
                    <a:pt x="6971" y="4177"/>
                  </a:lnTo>
                  <a:lnTo>
                    <a:pt x="6971" y="4177"/>
                  </a:lnTo>
                  <a:lnTo>
                    <a:pt x="6858" y="4262"/>
                  </a:lnTo>
                  <a:lnTo>
                    <a:pt x="6717" y="4290"/>
                  </a:lnTo>
                  <a:lnTo>
                    <a:pt x="6576" y="4318"/>
                  </a:lnTo>
                  <a:lnTo>
                    <a:pt x="6463" y="4374"/>
                  </a:lnTo>
                  <a:lnTo>
                    <a:pt x="6463" y="4374"/>
                  </a:lnTo>
                  <a:lnTo>
                    <a:pt x="6350" y="4487"/>
                  </a:lnTo>
                  <a:lnTo>
                    <a:pt x="6265" y="4600"/>
                  </a:lnTo>
                  <a:lnTo>
                    <a:pt x="6181" y="4741"/>
                  </a:lnTo>
                  <a:lnTo>
                    <a:pt x="6068" y="4854"/>
                  </a:lnTo>
                  <a:lnTo>
                    <a:pt x="6068" y="4854"/>
                  </a:lnTo>
                  <a:lnTo>
                    <a:pt x="5955" y="4939"/>
                  </a:lnTo>
                  <a:lnTo>
                    <a:pt x="5814" y="5023"/>
                  </a:lnTo>
                  <a:lnTo>
                    <a:pt x="5673" y="5136"/>
                  </a:lnTo>
                  <a:lnTo>
                    <a:pt x="5532" y="5221"/>
                  </a:lnTo>
                  <a:lnTo>
                    <a:pt x="5532" y="5221"/>
                  </a:lnTo>
                  <a:lnTo>
                    <a:pt x="5447" y="5362"/>
                  </a:lnTo>
                  <a:lnTo>
                    <a:pt x="5391" y="5503"/>
                  </a:lnTo>
                  <a:lnTo>
                    <a:pt x="5278" y="5757"/>
                  </a:lnTo>
                  <a:lnTo>
                    <a:pt x="5221" y="5870"/>
                  </a:lnTo>
                  <a:lnTo>
                    <a:pt x="5137" y="6011"/>
                  </a:lnTo>
                  <a:lnTo>
                    <a:pt x="5024" y="6096"/>
                  </a:lnTo>
                  <a:lnTo>
                    <a:pt x="4854" y="6209"/>
                  </a:lnTo>
                  <a:lnTo>
                    <a:pt x="4854" y="6209"/>
                  </a:lnTo>
                  <a:lnTo>
                    <a:pt x="4657" y="6293"/>
                  </a:lnTo>
                  <a:lnTo>
                    <a:pt x="4629" y="6322"/>
                  </a:lnTo>
                  <a:lnTo>
                    <a:pt x="4544" y="6406"/>
                  </a:lnTo>
                  <a:lnTo>
                    <a:pt x="4544" y="6406"/>
                  </a:lnTo>
                  <a:lnTo>
                    <a:pt x="4488" y="6547"/>
                  </a:lnTo>
                  <a:lnTo>
                    <a:pt x="4459" y="6717"/>
                  </a:lnTo>
                  <a:lnTo>
                    <a:pt x="4431" y="6886"/>
                  </a:lnTo>
                  <a:lnTo>
                    <a:pt x="4375" y="6942"/>
                  </a:lnTo>
                  <a:lnTo>
                    <a:pt x="4346" y="7027"/>
                  </a:lnTo>
                  <a:lnTo>
                    <a:pt x="4346" y="7027"/>
                  </a:lnTo>
                  <a:lnTo>
                    <a:pt x="4262" y="7083"/>
                  </a:lnTo>
                  <a:lnTo>
                    <a:pt x="4149" y="7140"/>
                  </a:lnTo>
                  <a:lnTo>
                    <a:pt x="3923" y="7196"/>
                  </a:lnTo>
                  <a:lnTo>
                    <a:pt x="3669" y="7225"/>
                  </a:lnTo>
                  <a:lnTo>
                    <a:pt x="3443" y="7196"/>
                  </a:lnTo>
                  <a:lnTo>
                    <a:pt x="3443" y="7196"/>
                  </a:lnTo>
                  <a:lnTo>
                    <a:pt x="3302" y="7168"/>
                  </a:lnTo>
                  <a:lnTo>
                    <a:pt x="3161" y="7112"/>
                  </a:lnTo>
                  <a:lnTo>
                    <a:pt x="2879" y="6971"/>
                  </a:lnTo>
                  <a:lnTo>
                    <a:pt x="2879" y="6971"/>
                  </a:lnTo>
                  <a:lnTo>
                    <a:pt x="2682" y="6801"/>
                  </a:lnTo>
                  <a:lnTo>
                    <a:pt x="2569" y="6745"/>
                  </a:lnTo>
                  <a:lnTo>
                    <a:pt x="2512" y="6745"/>
                  </a:lnTo>
                  <a:lnTo>
                    <a:pt x="2428" y="6773"/>
                  </a:lnTo>
                  <a:lnTo>
                    <a:pt x="2428" y="6773"/>
                  </a:lnTo>
                  <a:lnTo>
                    <a:pt x="2343" y="6801"/>
                  </a:lnTo>
                  <a:lnTo>
                    <a:pt x="2258" y="6858"/>
                  </a:lnTo>
                  <a:lnTo>
                    <a:pt x="2202" y="6942"/>
                  </a:lnTo>
                  <a:lnTo>
                    <a:pt x="2174" y="7055"/>
                  </a:lnTo>
                  <a:lnTo>
                    <a:pt x="2117" y="7253"/>
                  </a:lnTo>
                  <a:lnTo>
                    <a:pt x="2089" y="7337"/>
                  </a:lnTo>
                  <a:lnTo>
                    <a:pt x="2061" y="7450"/>
                  </a:lnTo>
                  <a:lnTo>
                    <a:pt x="2061" y="7450"/>
                  </a:lnTo>
                  <a:lnTo>
                    <a:pt x="1948" y="7563"/>
                  </a:lnTo>
                  <a:lnTo>
                    <a:pt x="1835" y="7704"/>
                  </a:lnTo>
                  <a:lnTo>
                    <a:pt x="1581" y="7930"/>
                  </a:lnTo>
                  <a:lnTo>
                    <a:pt x="1581" y="7930"/>
                  </a:lnTo>
                  <a:lnTo>
                    <a:pt x="1383" y="8071"/>
                  </a:lnTo>
                  <a:lnTo>
                    <a:pt x="1186" y="8184"/>
                  </a:lnTo>
                  <a:lnTo>
                    <a:pt x="1186" y="8184"/>
                  </a:lnTo>
                  <a:lnTo>
                    <a:pt x="1101" y="8184"/>
                  </a:lnTo>
                  <a:lnTo>
                    <a:pt x="1017" y="8184"/>
                  </a:lnTo>
                  <a:lnTo>
                    <a:pt x="847" y="8156"/>
                  </a:lnTo>
                  <a:lnTo>
                    <a:pt x="678" y="8128"/>
                  </a:lnTo>
                  <a:lnTo>
                    <a:pt x="593" y="8156"/>
                  </a:lnTo>
                  <a:lnTo>
                    <a:pt x="509" y="8212"/>
                  </a:lnTo>
                  <a:lnTo>
                    <a:pt x="509" y="8212"/>
                  </a:lnTo>
                  <a:lnTo>
                    <a:pt x="480" y="8099"/>
                  </a:lnTo>
                  <a:lnTo>
                    <a:pt x="452" y="7987"/>
                  </a:lnTo>
                  <a:lnTo>
                    <a:pt x="509" y="7789"/>
                  </a:lnTo>
                  <a:lnTo>
                    <a:pt x="565" y="7563"/>
                  </a:lnTo>
                  <a:lnTo>
                    <a:pt x="593" y="7479"/>
                  </a:lnTo>
                  <a:lnTo>
                    <a:pt x="593" y="7366"/>
                  </a:lnTo>
                  <a:lnTo>
                    <a:pt x="593" y="7366"/>
                  </a:lnTo>
                  <a:lnTo>
                    <a:pt x="593" y="7196"/>
                  </a:lnTo>
                  <a:lnTo>
                    <a:pt x="537" y="7027"/>
                  </a:lnTo>
                  <a:lnTo>
                    <a:pt x="480" y="6914"/>
                  </a:lnTo>
                  <a:lnTo>
                    <a:pt x="396" y="6773"/>
                  </a:lnTo>
                  <a:lnTo>
                    <a:pt x="198" y="6519"/>
                  </a:lnTo>
                  <a:lnTo>
                    <a:pt x="29" y="6293"/>
                  </a:lnTo>
                </a:path>
              </a:pathLst>
            </a:custGeom>
            <a:solidFill>
              <a:srgbClr val="666666"/>
            </a:solidFill>
            <a:ln w="14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16"/>
            <p:cNvSpPr/>
            <p:nvPr/>
          </p:nvSpPr>
          <p:spPr>
            <a:xfrm>
              <a:off x="4284775" y="2752350"/>
              <a:ext cx="156650" cy="208150"/>
            </a:xfrm>
            <a:custGeom>
              <a:avLst/>
              <a:gdLst/>
              <a:ahLst/>
              <a:cxnLst/>
              <a:rect l="l" t="t" r="r" b="b"/>
              <a:pathLst>
                <a:path w="6266" h="8326" extrusionOk="0">
                  <a:moveTo>
                    <a:pt x="57" y="5109"/>
                  </a:moveTo>
                  <a:lnTo>
                    <a:pt x="57" y="5109"/>
                  </a:lnTo>
                  <a:lnTo>
                    <a:pt x="114" y="5052"/>
                  </a:lnTo>
                  <a:lnTo>
                    <a:pt x="114" y="4967"/>
                  </a:lnTo>
                  <a:lnTo>
                    <a:pt x="85" y="4770"/>
                  </a:lnTo>
                  <a:lnTo>
                    <a:pt x="85" y="4713"/>
                  </a:lnTo>
                  <a:lnTo>
                    <a:pt x="114" y="4657"/>
                  </a:lnTo>
                  <a:lnTo>
                    <a:pt x="198" y="4629"/>
                  </a:lnTo>
                  <a:lnTo>
                    <a:pt x="368" y="4629"/>
                  </a:lnTo>
                  <a:lnTo>
                    <a:pt x="368" y="4629"/>
                  </a:lnTo>
                  <a:lnTo>
                    <a:pt x="396" y="4572"/>
                  </a:lnTo>
                  <a:lnTo>
                    <a:pt x="368" y="4488"/>
                  </a:lnTo>
                  <a:lnTo>
                    <a:pt x="368" y="4488"/>
                  </a:lnTo>
                  <a:lnTo>
                    <a:pt x="706" y="4459"/>
                  </a:lnTo>
                  <a:lnTo>
                    <a:pt x="706" y="4459"/>
                  </a:lnTo>
                  <a:lnTo>
                    <a:pt x="650" y="4403"/>
                  </a:lnTo>
                  <a:lnTo>
                    <a:pt x="593" y="4375"/>
                  </a:lnTo>
                  <a:lnTo>
                    <a:pt x="509" y="4347"/>
                  </a:lnTo>
                  <a:lnTo>
                    <a:pt x="396" y="4375"/>
                  </a:lnTo>
                  <a:lnTo>
                    <a:pt x="283" y="4403"/>
                  </a:lnTo>
                  <a:lnTo>
                    <a:pt x="170" y="4403"/>
                  </a:lnTo>
                  <a:lnTo>
                    <a:pt x="142" y="4403"/>
                  </a:lnTo>
                  <a:lnTo>
                    <a:pt x="85" y="4375"/>
                  </a:lnTo>
                  <a:lnTo>
                    <a:pt x="57" y="4347"/>
                  </a:lnTo>
                  <a:lnTo>
                    <a:pt x="29" y="4290"/>
                  </a:lnTo>
                  <a:lnTo>
                    <a:pt x="1" y="4064"/>
                  </a:lnTo>
                  <a:lnTo>
                    <a:pt x="1" y="4064"/>
                  </a:lnTo>
                  <a:lnTo>
                    <a:pt x="29" y="3923"/>
                  </a:lnTo>
                  <a:lnTo>
                    <a:pt x="57" y="3810"/>
                  </a:lnTo>
                  <a:lnTo>
                    <a:pt x="142" y="3669"/>
                  </a:lnTo>
                  <a:lnTo>
                    <a:pt x="226" y="3528"/>
                  </a:lnTo>
                  <a:lnTo>
                    <a:pt x="424" y="3302"/>
                  </a:lnTo>
                  <a:lnTo>
                    <a:pt x="593" y="3077"/>
                  </a:lnTo>
                  <a:lnTo>
                    <a:pt x="593" y="3077"/>
                  </a:lnTo>
                  <a:lnTo>
                    <a:pt x="678" y="2964"/>
                  </a:lnTo>
                  <a:lnTo>
                    <a:pt x="734" y="2823"/>
                  </a:lnTo>
                  <a:lnTo>
                    <a:pt x="791" y="2682"/>
                  </a:lnTo>
                  <a:lnTo>
                    <a:pt x="819" y="2569"/>
                  </a:lnTo>
                  <a:lnTo>
                    <a:pt x="819" y="2428"/>
                  </a:lnTo>
                  <a:lnTo>
                    <a:pt x="819" y="2258"/>
                  </a:lnTo>
                  <a:lnTo>
                    <a:pt x="791" y="2117"/>
                  </a:lnTo>
                  <a:lnTo>
                    <a:pt x="734" y="1976"/>
                  </a:lnTo>
                  <a:lnTo>
                    <a:pt x="734" y="1976"/>
                  </a:lnTo>
                  <a:lnTo>
                    <a:pt x="622" y="1750"/>
                  </a:lnTo>
                  <a:lnTo>
                    <a:pt x="480" y="1553"/>
                  </a:lnTo>
                  <a:lnTo>
                    <a:pt x="480" y="1553"/>
                  </a:lnTo>
                  <a:lnTo>
                    <a:pt x="424" y="1384"/>
                  </a:lnTo>
                  <a:lnTo>
                    <a:pt x="368" y="1214"/>
                  </a:lnTo>
                  <a:lnTo>
                    <a:pt x="368" y="1214"/>
                  </a:lnTo>
                  <a:lnTo>
                    <a:pt x="368" y="1073"/>
                  </a:lnTo>
                  <a:lnTo>
                    <a:pt x="368" y="960"/>
                  </a:lnTo>
                  <a:lnTo>
                    <a:pt x="368" y="960"/>
                  </a:lnTo>
                  <a:lnTo>
                    <a:pt x="311" y="876"/>
                  </a:lnTo>
                  <a:lnTo>
                    <a:pt x="255" y="819"/>
                  </a:lnTo>
                  <a:lnTo>
                    <a:pt x="142" y="678"/>
                  </a:lnTo>
                  <a:lnTo>
                    <a:pt x="85" y="622"/>
                  </a:lnTo>
                  <a:lnTo>
                    <a:pt x="29" y="537"/>
                  </a:lnTo>
                  <a:lnTo>
                    <a:pt x="29" y="452"/>
                  </a:lnTo>
                  <a:lnTo>
                    <a:pt x="29" y="339"/>
                  </a:lnTo>
                  <a:lnTo>
                    <a:pt x="29" y="339"/>
                  </a:lnTo>
                  <a:lnTo>
                    <a:pt x="85" y="255"/>
                  </a:lnTo>
                  <a:lnTo>
                    <a:pt x="142" y="170"/>
                  </a:lnTo>
                  <a:lnTo>
                    <a:pt x="226" y="114"/>
                  </a:lnTo>
                  <a:lnTo>
                    <a:pt x="311" y="85"/>
                  </a:lnTo>
                  <a:lnTo>
                    <a:pt x="509" y="29"/>
                  </a:lnTo>
                  <a:lnTo>
                    <a:pt x="763" y="1"/>
                  </a:lnTo>
                  <a:lnTo>
                    <a:pt x="1017" y="1"/>
                  </a:lnTo>
                  <a:lnTo>
                    <a:pt x="1242" y="29"/>
                  </a:lnTo>
                  <a:lnTo>
                    <a:pt x="1581" y="85"/>
                  </a:lnTo>
                  <a:lnTo>
                    <a:pt x="1581" y="85"/>
                  </a:lnTo>
                  <a:lnTo>
                    <a:pt x="1920" y="170"/>
                  </a:lnTo>
                  <a:lnTo>
                    <a:pt x="2286" y="255"/>
                  </a:lnTo>
                  <a:lnTo>
                    <a:pt x="2286" y="255"/>
                  </a:lnTo>
                  <a:lnTo>
                    <a:pt x="2512" y="339"/>
                  </a:lnTo>
                  <a:lnTo>
                    <a:pt x="2710" y="481"/>
                  </a:lnTo>
                  <a:lnTo>
                    <a:pt x="3077" y="763"/>
                  </a:lnTo>
                  <a:lnTo>
                    <a:pt x="3077" y="763"/>
                  </a:lnTo>
                  <a:lnTo>
                    <a:pt x="3218" y="847"/>
                  </a:lnTo>
                  <a:lnTo>
                    <a:pt x="3387" y="904"/>
                  </a:lnTo>
                  <a:lnTo>
                    <a:pt x="3754" y="932"/>
                  </a:lnTo>
                  <a:lnTo>
                    <a:pt x="3951" y="932"/>
                  </a:lnTo>
                  <a:lnTo>
                    <a:pt x="4121" y="988"/>
                  </a:lnTo>
                  <a:lnTo>
                    <a:pt x="4290" y="1017"/>
                  </a:lnTo>
                  <a:lnTo>
                    <a:pt x="4431" y="1130"/>
                  </a:lnTo>
                  <a:lnTo>
                    <a:pt x="4431" y="1130"/>
                  </a:lnTo>
                  <a:lnTo>
                    <a:pt x="4459" y="988"/>
                  </a:lnTo>
                  <a:lnTo>
                    <a:pt x="4544" y="876"/>
                  </a:lnTo>
                  <a:lnTo>
                    <a:pt x="4657" y="735"/>
                  </a:lnTo>
                  <a:lnTo>
                    <a:pt x="4770" y="622"/>
                  </a:lnTo>
                  <a:lnTo>
                    <a:pt x="4911" y="509"/>
                  </a:lnTo>
                  <a:lnTo>
                    <a:pt x="5052" y="452"/>
                  </a:lnTo>
                  <a:lnTo>
                    <a:pt x="5193" y="396"/>
                  </a:lnTo>
                  <a:lnTo>
                    <a:pt x="5334" y="396"/>
                  </a:lnTo>
                  <a:lnTo>
                    <a:pt x="5334" y="396"/>
                  </a:lnTo>
                  <a:lnTo>
                    <a:pt x="5447" y="396"/>
                  </a:lnTo>
                  <a:lnTo>
                    <a:pt x="5560" y="452"/>
                  </a:lnTo>
                  <a:lnTo>
                    <a:pt x="5757" y="593"/>
                  </a:lnTo>
                  <a:lnTo>
                    <a:pt x="5870" y="650"/>
                  </a:lnTo>
                  <a:lnTo>
                    <a:pt x="6011" y="678"/>
                  </a:lnTo>
                  <a:lnTo>
                    <a:pt x="6124" y="650"/>
                  </a:lnTo>
                  <a:lnTo>
                    <a:pt x="6265" y="593"/>
                  </a:lnTo>
                  <a:lnTo>
                    <a:pt x="6265" y="593"/>
                  </a:lnTo>
                  <a:lnTo>
                    <a:pt x="6068" y="904"/>
                  </a:lnTo>
                  <a:lnTo>
                    <a:pt x="5842" y="1214"/>
                  </a:lnTo>
                  <a:lnTo>
                    <a:pt x="5673" y="1553"/>
                  </a:lnTo>
                  <a:lnTo>
                    <a:pt x="5588" y="1694"/>
                  </a:lnTo>
                  <a:lnTo>
                    <a:pt x="5560" y="1863"/>
                  </a:lnTo>
                  <a:lnTo>
                    <a:pt x="5560" y="1863"/>
                  </a:lnTo>
                  <a:lnTo>
                    <a:pt x="5532" y="2145"/>
                  </a:lnTo>
                  <a:lnTo>
                    <a:pt x="5532" y="2399"/>
                  </a:lnTo>
                  <a:lnTo>
                    <a:pt x="5532" y="2936"/>
                  </a:lnTo>
                  <a:lnTo>
                    <a:pt x="5560" y="3444"/>
                  </a:lnTo>
                  <a:lnTo>
                    <a:pt x="5560" y="3980"/>
                  </a:lnTo>
                  <a:lnTo>
                    <a:pt x="5560" y="3980"/>
                  </a:lnTo>
                  <a:lnTo>
                    <a:pt x="5588" y="4375"/>
                  </a:lnTo>
                  <a:lnTo>
                    <a:pt x="5616" y="4685"/>
                  </a:lnTo>
                  <a:lnTo>
                    <a:pt x="5701" y="4996"/>
                  </a:lnTo>
                  <a:lnTo>
                    <a:pt x="5870" y="5334"/>
                  </a:lnTo>
                  <a:lnTo>
                    <a:pt x="5870" y="5334"/>
                  </a:lnTo>
                  <a:lnTo>
                    <a:pt x="5955" y="5504"/>
                  </a:lnTo>
                  <a:lnTo>
                    <a:pt x="5983" y="5645"/>
                  </a:lnTo>
                  <a:lnTo>
                    <a:pt x="5983" y="5701"/>
                  </a:lnTo>
                  <a:lnTo>
                    <a:pt x="5955" y="5786"/>
                  </a:lnTo>
                  <a:lnTo>
                    <a:pt x="5927" y="5842"/>
                  </a:lnTo>
                  <a:lnTo>
                    <a:pt x="5842" y="5899"/>
                  </a:lnTo>
                  <a:lnTo>
                    <a:pt x="5842" y="5899"/>
                  </a:lnTo>
                  <a:lnTo>
                    <a:pt x="5729" y="5955"/>
                  </a:lnTo>
                  <a:lnTo>
                    <a:pt x="5616" y="5983"/>
                  </a:lnTo>
                  <a:lnTo>
                    <a:pt x="5532" y="5983"/>
                  </a:lnTo>
                  <a:lnTo>
                    <a:pt x="5447" y="5955"/>
                  </a:lnTo>
                  <a:lnTo>
                    <a:pt x="5447" y="5955"/>
                  </a:lnTo>
                  <a:lnTo>
                    <a:pt x="5532" y="6096"/>
                  </a:lnTo>
                  <a:lnTo>
                    <a:pt x="5532" y="6181"/>
                  </a:lnTo>
                  <a:lnTo>
                    <a:pt x="5503" y="6266"/>
                  </a:lnTo>
                  <a:lnTo>
                    <a:pt x="5503" y="6266"/>
                  </a:lnTo>
                  <a:lnTo>
                    <a:pt x="5503" y="6209"/>
                  </a:lnTo>
                  <a:lnTo>
                    <a:pt x="5475" y="6209"/>
                  </a:lnTo>
                  <a:lnTo>
                    <a:pt x="5419" y="6266"/>
                  </a:lnTo>
                  <a:lnTo>
                    <a:pt x="5306" y="6435"/>
                  </a:lnTo>
                  <a:lnTo>
                    <a:pt x="5306" y="6435"/>
                  </a:lnTo>
                  <a:lnTo>
                    <a:pt x="5137" y="6548"/>
                  </a:lnTo>
                  <a:lnTo>
                    <a:pt x="5052" y="6604"/>
                  </a:lnTo>
                  <a:lnTo>
                    <a:pt x="5024" y="6661"/>
                  </a:lnTo>
                  <a:lnTo>
                    <a:pt x="4939" y="6858"/>
                  </a:lnTo>
                  <a:lnTo>
                    <a:pt x="4939" y="6858"/>
                  </a:lnTo>
                  <a:lnTo>
                    <a:pt x="4854" y="7084"/>
                  </a:lnTo>
                  <a:lnTo>
                    <a:pt x="4742" y="7310"/>
                  </a:lnTo>
                  <a:lnTo>
                    <a:pt x="4516" y="7789"/>
                  </a:lnTo>
                  <a:lnTo>
                    <a:pt x="4516" y="7789"/>
                  </a:lnTo>
                  <a:lnTo>
                    <a:pt x="4431" y="8043"/>
                  </a:lnTo>
                  <a:lnTo>
                    <a:pt x="4375" y="8156"/>
                  </a:lnTo>
                  <a:lnTo>
                    <a:pt x="4318" y="8241"/>
                  </a:lnTo>
                  <a:lnTo>
                    <a:pt x="4262" y="8297"/>
                  </a:lnTo>
                  <a:lnTo>
                    <a:pt x="4177" y="8326"/>
                  </a:lnTo>
                  <a:lnTo>
                    <a:pt x="4064" y="8297"/>
                  </a:lnTo>
                  <a:lnTo>
                    <a:pt x="3923" y="8241"/>
                  </a:lnTo>
                  <a:lnTo>
                    <a:pt x="3923" y="8241"/>
                  </a:lnTo>
                  <a:lnTo>
                    <a:pt x="3556" y="7959"/>
                  </a:lnTo>
                  <a:lnTo>
                    <a:pt x="3189" y="7648"/>
                  </a:lnTo>
                  <a:lnTo>
                    <a:pt x="3189" y="7648"/>
                  </a:lnTo>
                  <a:lnTo>
                    <a:pt x="3048" y="7507"/>
                  </a:lnTo>
                  <a:lnTo>
                    <a:pt x="2964" y="7423"/>
                  </a:lnTo>
                  <a:lnTo>
                    <a:pt x="2907" y="7338"/>
                  </a:lnTo>
                  <a:lnTo>
                    <a:pt x="2907" y="7338"/>
                  </a:lnTo>
                  <a:lnTo>
                    <a:pt x="2907" y="7281"/>
                  </a:lnTo>
                  <a:lnTo>
                    <a:pt x="2907" y="7225"/>
                  </a:lnTo>
                  <a:lnTo>
                    <a:pt x="2936" y="7197"/>
                  </a:lnTo>
                  <a:lnTo>
                    <a:pt x="2936" y="7140"/>
                  </a:lnTo>
                  <a:lnTo>
                    <a:pt x="2936" y="7140"/>
                  </a:lnTo>
                  <a:lnTo>
                    <a:pt x="2851" y="6971"/>
                  </a:lnTo>
                  <a:lnTo>
                    <a:pt x="2738" y="6802"/>
                  </a:lnTo>
                  <a:lnTo>
                    <a:pt x="2569" y="6661"/>
                  </a:lnTo>
                  <a:lnTo>
                    <a:pt x="2371" y="6519"/>
                  </a:lnTo>
                  <a:lnTo>
                    <a:pt x="1948" y="6266"/>
                  </a:lnTo>
                  <a:lnTo>
                    <a:pt x="1581" y="6068"/>
                  </a:lnTo>
                  <a:lnTo>
                    <a:pt x="1581" y="6068"/>
                  </a:lnTo>
                  <a:lnTo>
                    <a:pt x="57" y="5109"/>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16"/>
            <p:cNvSpPr/>
            <p:nvPr/>
          </p:nvSpPr>
          <p:spPr>
            <a:xfrm>
              <a:off x="4284775" y="2752350"/>
              <a:ext cx="156650" cy="208150"/>
            </a:xfrm>
            <a:custGeom>
              <a:avLst/>
              <a:gdLst/>
              <a:ahLst/>
              <a:cxnLst/>
              <a:rect l="l" t="t" r="r" b="b"/>
              <a:pathLst>
                <a:path w="6266" h="8326" fill="none" extrusionOk="0">
                  <a:moveTo>
                    <a:pt x="57" y="5109"/>
                  </a:moveTo>
                  <a:lnTo>
                    <a:pt x="57" y="5109"/>
                  </a:lnTo>
                  <a:lnTo>
                    <a:pt x="114" y="5052"/>
                  </a:lnTo>
                  <a:lnTo>
                    <a:pt x="114" y="4967"/>
                  </a:lnTo>
                  <a:lnTo>
                    <a:pt x="85" y="4770"/>
                  </a:lnTo>
                  <a:lnTo>
                    <a:pt x="85" y="4713"/>
                  </a:lnTo>
                  <a:lnTo>
                    <a:pt x="114" y="4657"/>
                  </a:lnTo>
                  <a:lnTo>
                    <a:pt x="198" y="4629"/>
                  </a:lnTo>
                  <a:lnTo>
                    <a:pt x="368" y="4629"/>
                  </a:lnTo>
                  <a:lnTo>
                    <a:pt x="368" y="4629"/>
                  </a:lnTo>
                  <a:lnTo>
                    <a:pt x="396" y="4572"/>
                  </a:lnTo>
                  <a:lnTo>
                    <a:pt x="368" y="4488"/>
                  </a:lnTo>
                  <a:lnTo>
                    <a:pt x="368" y="4488"/>
                  </a:lnTo>
                  <a:lnTo>
                    <a:pt x="706" y="4459"/>
                  </a:lnTo>
                  <a:lnTo>
                    <a:pt x="706" y="4459"/>
                  </a:lnTo>
                  <a:lnTo>
                    <a:pt x="650" y="4403"/>
                  </a:lnTo>
                  <a:lnTo>
                    <a:pt x="593" y="4375"/>
                  </a:lnTo>
                  <a:lnTo>
                    <a:pt x="509" y="4347"/>
                  </a:lnTo>
                  <a:lnTo>
                    <a:pt x="396" y="4375"/>
                  </a:lnTo>
                  <a:lnTo>
                    <a:pt x="283" y="4403"/>
                  </a:lnTo>
                  <a:lnTo>
                    <a:pt x="170" y="4403"/>
                  </a:lnTo>
                  <a:lnTo>
                    <a:pt x="142" y="4403"/>
                  </a:lnTo>
                  <a:lnTo>
                    <a:pt x="85" y="4375"/>
                  </a:lnTo>
                  <a:lnTo>
                    <a:pt x="57" y="4347"/>
                  </a:lnTo>
                  <a:lnTo>
                    <a:pt x="29" y="4290"/>
                  </a:lnTo>
                  <a:lnTo>
                    <a:pt x="1" y="4064"/>
                  </a:lnTo>
                  <a:lnTo>
                    <a:pt x="1" y="4064"/>
                  </a:lnTo>
                  <a:lnTo>
                    <a:pt x="29" y="3923"/>
                  </a:lnTo>
                  <a:lnTo>
                    <a:pt x="57" y="3810"/>
                  </a:lnTo>
                  <a:lnTo>
                    <a:pt x="142" y="3669"/>
                  </a:lnTo>
                  <a:lnTo>
                    <a:pt x="226" y="3528"/>
                  </a:lnTo>
                  <a:lnTo>
                    <a:pt x="424" y="3302"/>
                  </a:lnTo>
                  <a:lnTo>
                    <a:pt x="593" y="3077"/>
                  </a:lnTo>
                  <a:lnTo>
                    <a:pt x="593" y="3077"/>
                  </a:lnTo>
                  <a:lnTo>
                    <a:pt x="678" y="2964"/>
                  </a:lnTo>
                  <a:lnTo>
                    <a:pt x="734" y="2823"/>
                  </a:lnTo>
                  <a:lnTo>
                    <a:pt x="791" y="2682"/>
                  </a:lnTo>
                  <a:lnTo>
                    <a:pt x="819" y="2569"/>
                  </a:lnTo>
                  <a:lnTo>
                    <a:pt x="819" y="2428"/>
                  </a:lnTo>
                  <a:lnTo>
                    <a:pt x="819" y="2258"/>
                  </a:lnTo>
                  <a:lnTo>
                    <a:pt x="791" y="2117"/>
                  </a:lnTo>
                  <a:lnTo>
                    <a:pt x="734" y="1976"/>
                  </a:lnTo>
                  <a:lnTo>
                    <a:pt x="734" y="1976"/>
                  </a:lnTo>
                  <a:lnTo>
                    <a:pt x="622" y="1750"/>
                  </a:lnTo>
                  <a:lnTo>
                    <a:pt x="480" y="1553"/>
                  </a:lnTo>
                  <a:lnTo>
                    <a:pt x="480" y="1553"/>
                  </a:lnTo>
                  <a:lnTo>
                    <a:pt x="424" y="1384"/>
                  </a:lnTo>
                  <a:lnTo>
                    <a:pt x="368" y="1214"/>
                  </a:lnTo>
                  <a:lnTo>
                    <a:pt x="368" y="1214"/>
                  </a:lnTo>
                  <a:lnTo>
                    <a:pt x="368" y="1073"/>
                  </a:lnTo>
                  <a:lnTo>
                    <a:pt x="368" y="960"/>
                  </a:lnTo>
                  <a:lnTo>
                    <a:pt x="368" y="960"/>
                  </a:lnTo>
                  <a:lnTo>
                    <a:pt x="311" y="876"/>
                  </a:lnTo>
                  <a:lnTo>
                    <a:pt x="255" y="819"/>
                  </a:lnTo>
                  <a:lnTo>
                    <a:pt x="142" y="678"/>
                  </a:lnTo>
                  <a:lnTo>
                    <a:pt x="85" y="622"/>
                  </a:lnTo>
                  <a:lnTo>
                    <a:pt x="29" y="537"/>
                  </a:lnTo>
                  <a:lnTo>
                    <a:pt x="29" y="452"/>
                  </a:lnTo>
                  <a:lnTo>
                    <a:pt x="29" y="339"/>
                  </a:lnTo>
                  <a:lnTo>
                    <a:pt x="29" y="339"/>
                  </a:lnTo>
                  <a:lnTo>
                    <a:pt x="85" y="255"/>
                  </a:lnTo>
                  <a:lnTo>
                    <a:pt x="142" y="170"/>
                  </a:lnTo>
                  <a:lnTo>
                    <a:pt x="226" y="114"/>
                  </a:lnTo>
                  <a:lnTo>
                    <a:pt x="311" y="85"/>
                  </a:lnTo>
                  <a:lnTo>
                    <a:pt x="509" y="29"/>
                  </a:lnTo>
                  <a:lnTo>
                    <a:pt x="763" y="1"/>
                  </a:lnTo>
                  <a:lnTo>
                    <a:pt x="1017" y="1"/>
                  </a:lnTo>
                  <a:lnTo>
                    <a:pt x="1242" y="29"/>
                  </a:lnTo>
                  <a:lnTo>
                    <a:pt x="1581" y="85"/>
                  </a:lnTo>
                  <a:lnTo>
                    <a:pt x="1581" y="85"/>
                  </a:lnTo>
                  <a:lnTo>
                    <a:pt x="1920" y="170"/>
                  </a:lnTo>
                  <a:lnTo>
                    <a:pt x="2286" y="255"/>
                  </a:lnTo>
                  <a:lnTo>
                    <a:pt x="2286" y="255"/>
                  </a:lnTo>
                  <a:lnTo>
                    <a:pt x="2512" y="339"/>
                  </a:lnTo>
                  <a:lnTo>
                    <a:pt x="2710" y="481"/>
                  </a:lnTo>
                  <a:lnTo>
                    <a:pt x="3077" y="763"/>
                  </a:lnTo>
                  <a:lnTo>
                    <a:pt x="3077" y="763"/>
                  </a:lnTo>
                  <a:lnTo>
                    <a:pt x="3218" y="847"/>
                  </a:lnTo>
                  <a:lnTo>
                    <a:pt x="3387" y="904"/>
                  </a:lnTo>
                  <a:lnTo>
                    <a:pt x="3754" y="932"/>
                  </a:lnTo>
                  <a:lnTo>
                    <a:pt x="3951" y="932"/>
                  </a:lnTo>
                  <a:lnTo>
                    <a:pt x="4121" y="988"/>
                  </a:lnTo>
                  <a:lnTo>
                    <a:pt x="4290" y="1017"/>
                  </a:lnTo>
                  <a:lnTo>
                    <a:pt x="4431" y="1130"/>
                  </a:lnTo>
                  <a:lnTo>
                    <a:pt x="4431" y="1130"/>
                  </a:lnTo>
                  <a:lnTo>
                    <a:pt x="4459" y="988"/>
                  </a:lnTo>
                  <a:lnTo>
                    <a:pt x="4544" y="876"/>
                  </a:lnTo>
                  <a:lnTo>
                    <a:pt x="4657" y="735"/>
                  </a:lnTo>
                  <a:lnTo>
                    <a:pt x="4770" y="622"/>
                  </a:lnTo>
                  <a:lnTo>
                    <a:pt x="4911" y="509"/>
                  </a:lnTo>
                  <a:lnTo>
                    <a:pt x="5052" y="452"/>
                  </a:lnTo>
                  <a:lnTo>
                    <a:pt x="5193" y="396"/>
                  </a:lnTo>
                  <a:lnTo>
                    <a:pt x="5334" y="396"/>
                  </a:lnTo>
                  <a:lnTo>
                    <a:pt x="5334" y="396"/>
                  </a:lnTo>
                  <a:lnTo>
                    <a:pt x="5447" y="396"/>
                  </a:lnTo>
                  <a:lnTo>
                    <a:pt x="5560" y="452"/>
                  </a:lnTo>
                  <a:lnTo>
                    <a:pt x="5757" y="593"/>
                  </a:lnTo>
                  <a:lnTo>
                    <a:pt x="5870" y="650"/>
                  </a:lnTo>
                  <a:lnTo>
                    <a:pt x="6011" y="678"/>
                  </a:lnTo>
                  <a:lnTo>
                    <a:pt x="6124" y="650"/>
                  </a:lnTo>
                  <a:lnTo>
                    <a:pt x="6265" y="593"/>
                  </a:lnTo>
                  <a:lnTo>
                    <a:pt x="6265" y="593"/>
                  </a:lnTo>
                  <a:lnTo>
                    <a:pt x="6068" y="904"/>
                  </a:lnTo>
                  <a:lnTo>
                    <a:pt x="5842" y="1214"/>
                  </a:lnTo>
                  <a:lnTo>
                    <a:pt x="5673" y="1553"/>
                  </a:lnTo>
                  <a:lnTo>
                    <a:pt x="5588" y="1694"/>
                  </a:lnTo>
                  <a:lnTo>
                    <a:pt x="5560" y="1863"/>
                  </a:lnTo>
                  <a:lnTo>
                    <a:pt x="5560" y="1863"/>
                  </a:lnTo>
                  <a:lnTo>
                    <a:pt x="5532" y="2145"/>
                  </a:lnTo>
                  <a:lnTo>
                    <a:pt x="5532" y="2399"/>
                  </a:lnTo>
                  <a:lnTo>
                    <a:pt x="5532" y="2936"/>
                  </a:lnTo>
                  <a:lnTo>
                    <a:pt x="5560" y="3444"/>
                  </a:lnTo>
                  <a:lnTo>
                    <a:pt x="5560" y="3980"/>
                  </a:lnTo>
                  <a:lnTo>
                    <a:pt x="5560" y="3980"/>
                  </a:lnTo>
                  <a:lnTo>
                    <a:pt x="5588" y="4375"/>
                  </a:lnTo>
                  <a:lnTo>
                    <a:pt x="5616" y="4685"/>
                  </a:lnTo>
                  <a:lnTo>
                    <a:pt x="5701" y="4996"/>
                  </a:lnTo>
                  <a:lnTo>
                    <a:pt x="5870" y="5334"/>
                  </a:lnTo>
                  <a:lnTo>
                    <a:pt x="5870" y="5334"/>
                  </a:lnTo>
                  <a:lnTo>
                    <a:pt x="5955" y="5504"/>
                  </a:lnTo>
                  <a:lnTo>
                    <a:pt x="5983" y="5645"/>
                  </a:lnTo>
                  <a:lnTo>
                    <a:pt x="5983" y="5701"/>
                  </a:lnTo>
                  <a:lnTo>
                    <a:pt x="5955" y="5786"/>
                  </a:lnTo>
                  <a:lnTo>
                    <a:pt x="5927" y="5842"/>
                  </a:lnTo>
                  <a:lnTo>
                    <a:pt x="5842" y="5899"/>
                  </a:lnTo>
                  <a:lnTo>
                    <a:pt x="5842" y="5899"/>
                  </a:lnTo>
                  <a:lnTo>
                    <a:pt x="5729" y="5955"/>
                  </a:lnTo>
                  <a:lnTo>
                    <a:pt x="5616" y="5983"/>
                  </a:lnTo>
                  <a:lnTo>
                    <a:pt x="5532" y="5983"/>
                  </a:lnTo>
                  <a:lnTo>
                    <a:pt x="5447" y="5955"/>
                  </a:lnTo>
                  <a:lnTo>
                    <a:pt x="5447" y="5955"/>
                  </a:lnTo>
                  <a:lnTo>
                    <a:pt x="5532" y="6096"/>
                  </a:lnTo>
                  <a:lnTo>
                    <a:pt x="5532" y="6181"/>
                  </a:lnTo>
                  <a:lnTo>
                    <a:pt x="5503" y="6266"/>
                  </a:lnTo>
                  <a:lnTo>
                    <a:pt x="5503" y="6266"/>
                  </a:lnTo>
                  <a:lnTo>
                    <a:pt x="5503" y="6209"/>
                  </a:lnTo>
                  <a:lnTo>
                    <a:pt x="5475" y="6209"/>
                  </a:lnTo>
                  <a:lnTo>
                    <a:pt x="5419" y="6266"/>
                  </a:lnTo>
                  <a:lnTo>
                    <a:pt x="5306" y="6435"/>
                  </a:lnTo>
                  <a:lnTo>
                    <a:pt x="5306" y="6435"/>
                  </a:lnTo>
                  <a:lnTo>
                    <a:pt x="5137" y="6548"/>
                  </a:lnTo>
                  <a:lnTo>
                    <a:pt x="5052" y="6604"/>
                  </a:lnTo>
                  <a:lnTo>
                    <a:pt x="5024" y="6661"/>
                  </a:lnTo>
                  <a:lnTo>
                    <a:pt x="4939" y="6858"/>
                  </a:lnTo>
                  <a:lnTo>
                    <a:pt x="4939" y="6858"/>
                  </a:lnTo>
                  <a:lnTo>
                    <a:pt x="4854" y="7084"/>
                  </a:lnTo>
                  <a:lnTo>
                    <a:pt x="4742" y="7310"/>
                  </a:lnTo>
                  <a:lnTo>
                    <a:pt x="4516" y="7789"/>
                  </a:lnTo>
                  <a:lnTo>
                    <a:pt x="4516" y="7789"/>
                  </a:lnTo>
                  <a:lnTo>
                    <a:pt x="4431" y="8043"/>
                  </a:lnTo>
                  <a:lnTo>
                    <a:pt x="4375" y="8156"/>
                  </a:lnTo>
                  <a:lnTo>
                    <a:pt x="4318" y="8241"/>
                  </a:lnTo>
                  <a:lnTo>
                    <a:pt x="4262" y="8297"/>
                  </a:lnTo>
                  <a:lnTo>
                    <a:pt x="4177" y="8326"/>
                  </a:lnTo>
                  <a:lnTo>
                    <a:pt x="4064" y="8297"/>
                  </a:lnTo>
                  <a:lnTo>
                    <a:pt x="3923" y="8241"/>
                  </a:lnTo>
                  <a:lnTo>
                    <a:pt x="3923" y="8241"/>
                  </a:lnTo>
                  <a:lnTo>
                    <a:pt x="3556" y="7959"/>
                  </a:lnTo>
                  <a:lnTo>
                    <a:pt x="3189" y="7648"/>
                  </a:lnTo>
                  <a:lnTo>
                    <a:pt x="3189" y="7648"/>
                  </a:lnTo>
                  <a:lnTo>
                    <a:pt x="3048" y="7507"/>
                  </a:lnTo>
                  <a:lnTo>
                    <a:pt x="2964" y="7423"/>
                  </a:lnTo>
                  <a:lnTo>
                    <a:pt x="2907" y="7338"/>
                  </a:lnTo>
                  <a:lnTo>
                    <a:pt x="2907" y="7338"/>
                  </a:lnTo>
                  <a:lnTo>
                    <a:pt x="2907" y="7281"/>
                  </a:lnTo>
                  <a:lnTo>
                    <a:pt x="2907" y="7225"/>
                  </a:lnTo>
                  <a:lnTo>
                    <a:pt x="2936" y="7197"/>
                  </a:lnTo>
                  <a:lnTo>
                    <a:pt x="2936" y="7140"/>
                  </a:lnTo>
                  <a:lnTo>
                    <a:pt x="2936" y="7140"/>
                  </a:lnTo>
                  <a:lnTo>
                    <a:pt x="2851" y="6971"/>
                  </a:lnTo>
                  <a:lnTo>
                    <a:pt x="2738" y="6802"/>
                  </a:lnTo>
                  <a:lnTo>
                    <a:pt x="2569" y="6661"/>
                  </a:lnTo>
                  <a:lnTo>
                    <a:pt x="2371" y="6519"/>
                  </a:lnTo>
                  <a:lnTo>
                    <a:pt x="1948" y="6266"/>
                  </a:lnTo>
                  <a:lnTo>
                    <a:pt x="1581" y="6068"/>
                  </a:lnTo>
                  <a:lnTo>
                    <a:pt x="1581" y="6068"/>
                  </a:lnTo>
                  <a:lnTo>
                    <a:pt x="57" y="5109"/>
                  </a:lnTo>
                </a:path>
              </a:pathLst>
            </a:custGeom>
            <a:solidFill>
              <a:srgbClr val="666666"/>
            </a:solidFill>
            <a:ln w="14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16"/>
            <p:cNvSpPr/>
            <p:nvPr/>
          </p:nvSpPr>
          <p:spPr>
            <a:xfrm>
              <a:off x="4285475" y="2107550"/>
              <a:ext cx="76925" cy="93850"/>
            </a:xfrm>
            <a:custGeom>
              <a:avLst/>
              <a:gdLst/>
              <a:ahLst/>
              <a:cxnLst/>
              <a:rect l="l" t="t" r="r" b="b"/>
              <a:pathLst>
                <a:path w="3077" h="3754" extrusionOk="0">
                  <a:moveTo>
                    <a:pt x="1" y="3584"/>
                  </a:moveTo>
                  <a:lnTo>
                    <a:pt x="1" y="3584"/>
                  </a:lnTo>
                  <a:lnTo>
                    <a:pt x="1" y="3415"/>
                  </a:lnTo>
                  <a:lnTo>
                    <a:pt x="29" y="3217"/>
                  </a:lnTo>
                  <a:lnTo>
                    <a:pt x="86" y="2822"/>
                  </a:lnTo>
                  <a:lnTo>
                    <a:pt x="198" y="2455"/>
                  </a:lnTo>
                  <a:lnTo>
                    <a:pt x="255" y="2089"/>
                  </a:lnTo>
                  <a:lnTo>
                    <a:pt x="255" y="2089"/>
                  </a:lnTo>
                  <a:lnTo>
                    <a:pt x="283" y="1411"/>
                  </a:lnTo>
                  <a:lnTo>
                    <a:pt x="283" y="1411"/>
                  </a:lnTo>
                  <a:lnTo>
                    <a:pt x="283" y="1242"/>
                  </a:lnTo>
                  <a:lnTo>
                    <a:pt x="255" y="1044"/>
                  </a:lnTo>
                  <a:lnTo>
                    <a:pt x="227" y="847"/>
                  </a:lnTo>
                  <a:lnTo>
                    <a:pt x="227" y="762"/>
                  </a:lnTo>
                  <a:lnTo>
                    <a:pt x="255" y="706"/>
                  </a:lnTo>
                  <a:lnTo>
                    <a:pt x="255" y="706"/>
                  </a:lnTo>
                  <a:lnTo>
                    <a:pt x="311" y="649"/>
                  </a:lnTo>
                  <a:lnTo>
                    <a:pt x="340" y="621"/>
                  </a:lnTo>
                  <a:lnTo>
                    <a:pt x="452" y="593"/>
                  </a:lnTo>
                  <a:lnTo>
                    <a:pt x="565" y="621"/>
                  </a:lnTo>
                  <a:lnTo>
                    <a:pt x="678" y="678"/>
                  </a:lnTo>
                  <a:lnTo>
                    <a:pt x="932" y="847"/>
                  </a:lnTo>
                  <a:lnTo>
                    <a:pt x="1073" y="903"/>
                  </a:lnTo>
                  <a:lnTo>
                    <a:pt x="1186" y="903"/>
                  </a:lnTo>
                  <a:lnTo>
                    <a:pt x="1186" y="903"/>
                  </a:lnTo>
                  <a:lnTo>
                    <a:pt x="1355" y="875"/>
                  </a:lnTo>
                  <a:lnTo>
                    <a:pt x="1553" y="790"/>
                  </a:lnTo>
                  <a:lnTo>
                    <a:pt x="1751" y="649"/>
                  </a:lnTo>
                  <a:lnTo>
                    <a:pt x="1920" y="508"/>
                  </a:lnTo>
                  <a:lnTo>
                    <a:pt x="2287" y="226"/>
                  </a:lnTo>
                  <a:lnTo>
                    <a:pt x="2456" y="85"/>
                  </a:lnTo>
                  <a:lnTo>
                    <a:pt x="2625" y="0"/>
                  </a:lnTo>
                  <a:lnTo>
                    <a:pt x="2625" y="0"/>
                  </a:lnTo>
                  <a:lnTo>
                    <a:pt x="2738" y="424"/>
                  </a:lnTo>
                  <a:lnTo>
                    <a:pt x="2823" y="621"/>
                  </a:lnTo>
                  <a:lnTo>
                    <a:pt x="2879" y="790"/>
                  </a:lnTo>
                  <a:lnTo>
                    <a:pt x="2879" y="790"/>
                  </a:lnTo>
                  <a:lnTo>
                    <a:pt x="2964" y="903"/>
                  </a:lnTo>
                  <a:lnTo>
                    <a:pt x="3049" y="988"/>
                  </a:lnTo>
                  <a:lnTo>
                    <a:pt x="3049" y="988"/>
                  </a:lnTo>
                  <a:lnTo>
                    <a:pt x="3077" y="988"/>
                  </a:lnTo>
                  <a:lnTo>
                    <a:pt x="3077" y="988"/>
                  </a:lnTo>
                  <a:lnTo>
                    <a:pt x="3049" y="1044"/>
                  </a:lnTo>
                  <a:lnTo>
                    <a:pt x="2992" y="1129"/>
                  </a:lnTo>
                  <a:lnTo>
                    <a:pt x="2851" y="1242"/>
                  </a:lnTo>
                  <a:lnTo>
                    <a:pt x="2625" y="1355"/>
                  </a:lnTo>
                  <a:lnTo>
                    <a:pt x="2371" y="1440"/>
                  </a:lnTo>
                  <a:lnTo>
                    <a:pt x="1835" y="1609"/>
                  </a:lnTo>
                  <a:lnTo>
                    <a:pt x="1468" y="1693"/>
                  </a:lnTo>
                  <a:lnTo>
                    <a:pt x="1468" y="1693"/>
                  </a:lnTo>
                  <a:lnTo>
                    <a:pt x="2315" y="2597"/>
                  </a:lnTo>
                  <a:lnTo>
                    <a:pt x="2315" y="2597"/>
                  </a:lnTo>
                  <a:lnTo>
                    <a:pt x="2230" y="2625"/>
                  </a:lnTo>
                  <a:lnTo>
                    <a:pt x="2146" y="2625"/>
                  </a:lnTo>
                  <a:lnTo>
                    <a:pt x="2061" y="2653"/>
                  </a:lnTo>
                  <a:lnTo>
                    <a:pt x="1976" y="2681"/>
                  </a:lnTo>
                  <a:lnTo>
                    <a:pt x="1976" y="2681"/>
                  </a:lnTo>
                  <a:lnTo>
                    <a:pt x="1976" y="2766"/>
                  </a:lnTo>
                  <a:lnTo>
                    <a:pt x="1976" y="2822"/>
                  </a:lnTo>
                  <a:lnTo>
                    <a:pt x="1976" y="2907"/>
                  </a:lnTo>
                  <a:lnTo>
                    <a:pt x="1948" y="2963"/>
                  </a:lnTo>
                  <a:lnTo>
                    <a:pt x="1948" y="2963"/>
                  </a:lnTo>
                  <a:lnTo>
                    <a:pt x="1863" y="3020"/>
                  </a:lnTo>
                  <a:lnTo>
                    <a:pt x="1807" y="3048"/>
                  </a:lnTo>
                  <a:lnTo>
                    <a:pt x="1638" y="3104"/>
                  </a:lnTo>
                  <a:lnTo>
                    <a:pt x="1468" y="3161"/>
                  </a:lnTo>
                  <a:lnTo>
                    <a:pt x="1384" y="3217"/>
                  </a:lnTo>
                  <a:lnTo>
                    <a:pt x="1299" y="3274"/>
                  </a:lnTo>
                  <a:lnTo>
                    <a:pt x="1299" y="3274"/>
                  </a:lnTo>
                  <a:lnTo>
                    <a:pt x="1186" y="3415"/>
                  </a:lnTo>
                  <a:lnTo>
                    <a:pt x="1101" y="3556"/>
                  </a:lnTo>
                  <a:lnTo>
                    <a:pt x="989" y="3669"/>
                  </a:lnTo>
                  <a:lnTo>
                    <a:pt x="904" y="3725"/>
                  </a:lnTo>
                  <a:lnTo>
                    <a:pt x="819" y="3754"/>
                  </a:lnTo>
                  <a:lnTo>
                    <a:pt x="819" y="3754"/>
                  </a:lnTo>
                  <a:lnTo>
                    <a:pt x="706" y="3754"/>
                  </a:lnTo>
                  <a:lnTo>
                    <a:pt x="622" y="3754"/>
                  </a:lnTo>
                  <a:lnTo>
                    <a:pt x="396" y="3725"/>
                  </a:lnTo>
                  <a:lnTo>
                    <a:pt x="1" y="3584"/>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16"/>
            <p:cNvSpPr/>
            <p:nvPr/>
          </p:nvSpPr>
          <p:spPr>
            <a:xfrm>
              <a:off x="4285475" y="2107550"/>
              <a:ext cx="76925" cy="93850"/>
            </a:xfrm>
            <a:custGeom>
              <a:avLst/>
              <a:gdLst/>
              <a:ahLst/>
              <a:cxnLst/>
              <a:rect l="l" t="t" r="r" b="b"/>
              <a:pathLst>
                <a:path w="3077" h="3754" fill="none" extrusionOk="0">
                  <a:moveTo>
                    <a:pt x="1" y="3584"/>
                  </a:moveTo>
                  <a:lnTo>
                    <a:pt x="1" y="3584"/>
                  </a:lnTo>
                  <a:lnTo>
                    <a:pt x="1" y="3415"/>
                  </a:lnTo>
                  <a:lnTo>
                    <a:pt x="29" y="3217"/>
                  </a:lnTo>
                  <a:lnTo>
                    <a:pt x="86" y="2822"/>
                  </a:lnTo>
                  <a:lnTo>
                    <a:pt x="198" y="2455"/>
                  </a:lnTo>
                  <a:lnTo>
                    <a:pt x="255" y="2089"/>
                  </a:lnTo>
                  <a:lnTo>
                    <a:pt x="255" y="2089"/>
                  </a:lnTo>
                  <a:lnTo>
                    <a:pt x="283" y="1411"/>
                  </a:lnTo>
                  <a:lnTo>
                    <a:pt x="283" y="1411"/>
                  </a:lnTo>
                  <a:lnTo>
                    <a:pt x="283" y="1242"/>
                  </a:lnTo>
                  <a:lnTo>
                    <a:pt x="255" y="1044"/>
                  </a:lnTo>
                  <a:lnTo>
                    <a:pt x="227" y="847"/>
                  </a:lnTo>
                  <a:lnTo>
                    <a:pt x="227" y="762"/>
                  </a:lnTo>
                  <a:lnTo>
                    <a:pt x="255" y="706"/>
                  </a:lnTo>
                  <a:lnTo>
                    <a:pt x="255" y="706"/>
                  </a:lnTo>
                  <a:lnTo>
                    <a:pt x="311" y="649"/>
                  </a:lnTo>
                  <a:lnTo>
                    <a:pt x="340" y="621"/>
                  </a:lnTo>
                  <a:lnTo>
                    <a:pt x="452" y="593"/>
                  </a:lnTo>
                  <a:lnTo>
                    <a:pt x="565" y="621"/>
                  </a:lnTo>
                  <a:lnTo>
                    <a:pt x="678" y="678"/>
                  </a:lnTo>
                  <a:lnTo>
                    <a:pt x="932" y="847"/>
                  </a:lnTo>
                  <a:lnTo>
                    <a:pt x="1073" y="903"/>
                  </a:lnTo>
                  <a:lnTo>
                    <a:pt x="1186" y="903"/>
                  </a:lnTo>
                  <a:lnTo>
                    <a:pt x="1186" y="903"/>
                  </a:lnTo>
                  <a:lnTo>
                    <a:pt x="1355" y="875"/>
                  </a:lnTo>
                  <a:lnTo>
                    <a:pt x="1553" y="790"/>
                  </a:lnTo>
                  <a:lnTo>
                    <a:pt x="1751" y="649"/>
                  </a:lnTo>
                  <a:lnTo>
                    <a:pt x="1920" y="508"/>
                  </a:lnTo>
                  <a:lnTo>
                    <a:pt x="2287" y="226"/>
                  </a:lnTo>
                  <a:lnTo>
                    <a:pt x="2456" y="85"/>
                  </a:lnTo>
                  <a:lnTo>
                    <a:pt x="2625" y="0"/>
                  </a:lnTo>
                  <a:lnTo>
                    <a:pt x="2625" y="0"/>
                  </a:lnTo>
                  <a:lnTo>
                    <a:pt x="2738" y="424"/>
                  </a:lnTo>
                  <a:lnTo>
                    <a:pt x="2823" y="621"/>
                  </a:lnTo>
                  <a:lnTo>
                    <a:pt x="2879" y="790"/>
                  </a:lnTo>
                  <a:lnTo>
                    <a:pt x="2879" y="790"/>
                  </a:lnTo>
                  <a:lnTo>
                    <a:pt x="2964" y="903"/>
                  </a:lnTo>
                  <a:lnTo>
                    <a:pt x="3049" y="988"/>
                  </a:lnTo>
                  <a:lnTo>
                    <a:pt x="3049" y="988"/>
                  </a:lnTo>
                  <a:lnTo>
                    <a:pt x="3077" y="988"/>
                  </a:lnTo>
                  <a:lnTo>
                    <a:pt x="3077" y="988"/>
                  </a:lnTo>
                  <a:lnTo>
                    <a:pt x="3049" y="1044"/>
                  </a:lnTo>
                  <a:lnTo>
                    <a:pt x="2992" y="1129"/>
                  </a:lnTo>
                  <a:lnTo>
                    <a:pt x="2851" y="1242"/>
                  </a:lnTo>
                  <a:lnTo>
                    <a:pt x="2625" y="1355"/>
                  </a:lnTo>
                  <a:lnTo>
                    <a:pt x="2371" y="1440"/>
                  </a:lnTo>
                  <a:lnTo>
                    <a:pt x="1835" y="1609"/>
                  </a:lnTo>
                  <a:lnTo>
                    <a:pt x="1468" y="1693"/>
                  </a:lnTo>
                  <a:lnTo>
                    <a:pt x="1468" y="1693"/>
                  </a:lnTo>
                  <a:lnTo>
                    <a:pt x="2315" y="2597"/>
                  </a:lnTo>
                  <a:lnTo>
                    <a:pt x="2315" y="2597"/>
                  </a:lnTo>
                  <a:lnTo>
                    <a:pt x="2230" y="2625"/>
                  </a:lnTo>
                  <a:lnTo>
                    <a:pt x="2146" y="2625"/>
                  </a:lnTo>
                  <a:lnTo>
                    <a:pt x="2061" y="2653"/>
                  </a:lnTo>
                  <a:lnTo>
                    <a:pt x="1976" y="2681"/>
                  </a:lnTo>
                  <a:lnTo>
                    <a:pt x="1976" y="2681"/>
                  </a:lnTo>
                  <a:lnTo>
                    <a:pt x="1976" y="2766"/>
                  </a:lnTo>
                  <a:lnTo>
                    <a:pt x="1976" y="2822"/>
                  </a:lnTo>
                  <a:lnTo>
                    <a:pt x="1976" y="2907"/>
                  </a:lnTo>
                  <a:lnTo>
                    <a:pt x="1948" y="2963"/>
                  </a:lnTo>
                  <a:lnTo>
                    <a:pt x="1948" y="2963"/>
                  </a:lnTo>
                  <a:lnTo>
                    <a:pt x="1863" y="3020"/>
                  </a:lnTo>
                  <a:lnTo>
                    <a:pt x="1807" y="3048"/>
                  </a:lnTo>
                  <a:lnTo>
                    <a:pt x="1638" y="3104"/>
                  </a:lnTo>
                  <a:lnTo>
                    <a:pt x="1468" y="3161"/>
                  </a:lnTo>
                  <a:lnTo>
                    <a:pt x="1384" y="3217"/>
                  </a:lnTo>
                  <a:lnTo>
                    <a:pt x="1299" y="3274"/>
                  </a:lnTo>
                  <a:lnTo>
                    <a:pt x="1299" y="3274"/>
                  </a:lnTo>
                  <a:lnTo>
                    <a:pt x="1186" y="3415"/>
                  </a:lnTo>
                  <a:lnTo>
                    <a:pt x="1101" y="3556"/>
                  </a:lnTo>
                  <a:lnTo>
                    <a:pt x="989" y="3669"/>
                  </a:lnTo>
                  <a:lnTo>
                    <a:pt x="904" y="3725"/>
                  </a:lnTo>
                  <a:lnTo>
                    <a:pt x="819" y="3754"/>
                  </a:lnTo>
                  <a:lnTo>
                    <a:pt x="819" y="3754"/>
                  </a:lnTo>
                  <a:lnTo>
                    <a:pt x="706" y="3754"/>
                  </a:lnTo>
                  <a:lnTo>
                    <a:pt x="622" y="3754"/>
                  </a:lnTo>
                  <a:lnTo>
                    <a:pt x="396" y="3725"/>
                  </a:lnTo>
                  <a:lnTo>
                    <a:pt x="1" y="3584"/>
                  </a:lnTo>
                </a:path>
              </a:pathLst>
            </a:custGeom>
            <a:solidFill>
              <a:srgbClr val="666666"/>
            </a:solidFill>
            <a:ln w="14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16"/>
            <p:cNvSpPr/>
            <p:nvPr/>
          </p:nvSpPr>
          <p:spPr>
            <a:xfrm>
              <a:off x="1524925" y="2293100"/>
              <a:ext cx="2850" cy="6350"/>
            </a:xfrm>
            <a:custGeom>
              <a:avLst/>
              <a:gdLst/>
              <a:ahLst/>
              <a:cxnLst/>
              <a:rect l="l" t="t" r="r" b="b"/>
              <a:pathLst>
                <a:path w="114" h="254" extrusionOk="0">
                  <a:moveTo>
                    <a:pt x="57" y="85"/>
                  </a:moveTo>
                  <a:lnTo>
                    <a:pt x="57" y="85"/>
                  </a:lnTo>
                  <a:lnTo>
                    <a:pt x="113" y="254"/>
                  </a:lnTo>
                  <a:lnTo>
                    <a:pt x="113" y="254"/>
                  </a:lnTo>
                  <a:lnTo>
                    <a:pt x="85" y="113"/>
                  </a:lnTo>
                  <a:lnTo>
                    <a:pt x="0" y="0"/>
                  </a:lnTo>
                  <a:lnTo>
                    <a:pt x="0" y="0"/>
                  </a:lnTo>
                  <a:lnTo>
                    <a:pt x="57" y="85"/>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16"/>
            <p:cNvSpPr/>
            <p:nvPr/>
          </p:nvSpPr>
          <p:spPr>
            <a:xfrm>
              <a:off x="1524925" y="2293100"/>
              <a:ext cx="2850" cy="6350"/>
            </a:xfrm>
            <a:custGeom>
              <a:avLst/>
              <a:gdLst/>
              <a:ahLst/>
              <a:cxnLst/>
              <a:rect l="l" t="t" r="r" b="b"/>
              <a:pathLst>
                <a:path w="114" h="254" fill="none" extrusionOk="0">
                  <a:moveTo>
                    <a:pt x="57" y="85"/>
                  </a:moveTo>
                  <a:lnTo>
                    <a:pt x="57" y="85"/>
                  </a:lnTo>
                  <a:lnTo>
                    <a:pt x="113" y="254"/>
                  </a:lnTo>
                  <a:lnTo>
                    <a:pt x="113" y="254"/>
                  </a:lnTo>
                  <a:lnTo>
                    <a:pt x="85" y="113"/>
                  </a:lnTo>
                  <a:lnTo>
                    <a:pt x="0" y="0"/>
                  </a:lnTo>
                  <a:lnTo>
                    <a:pt x="0" y="0"/>
                  </a:lnTo>
                  <a:lnTo>
                    <a:pt x="57" y="85"/>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16"/>
            <p:cNvSpPr/>
            <p:nvPr/>
          </p:nvSpPr>
          <p:spPr>
            <a:xfrm>
              <a:off x="1357725" y="2201375"/>
              <a:ext cx="1425" cy="5675"/>
            </a:xfrm>
            <a:custGeom>
              <a:avLst/>
              <a:gdLst/>
              <a:ahLst/>
              <a:cxnLst/>
              <a:rect l="l" t="t" r="r" b="b"/>
              <a:pathLst>
                <a:path w="57" h="227" extrusionOk="0">
                  <a:moveTo>
                    <a:pt x="57" y="1"/>
                  </a:moveTo>
                  <a:lnTo>
                    <a:pt x="57" y="1"/>
                  </a:lnTo>
                  <a:lnTo>
                    <a:pt x="0" y="57"/>
                  </a:lnTo>
                  <a:lnTo>
                    <a:pt x="0" y="113"/>
                  </a:lnTo>
                  <a:lnTo>
                    <a:pt x="0" y="170"/>
                  </a:lnTo>
                  <a:lnTo>
                    <a:pt x="28" y="226"/>
                  </a:lnTo>
                  <a:lnTo>
                    <a:pt x="28" y="226"/>
                  </a:lnTo>
                  <a:lnTo>
                    <a:pt x="57"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16"/>
            <p:cNvSpPr/>
            <p:nvPr/>
          </p:nvSpPr>
          <p:spPr>
            <a:xfrm>
              <a:off x="1357725" y="2201375"/>
              <a:ext cx="1425" cy="5675"/>
            </a:xfrm>
            <a:custGeom>
              <a:avLst/>
              <a:gdLst/>
              <a:ahLst/>
              <a:cxnLst/>
              <a:rect l="l" t="t" r="r" b="b"/>
              <a:pathLst>
                <a:path w="57" h="227" fill="none" extrusionOk="0">
                  <a:moveTo>
                    <a:pt x="57" y="1"/>
                  </a:moveTo>
                  <a:lnTo>
                    <a:pt x="57" y="1"/>
                  </a:lnTo>
                  <a:lnTo>
                    <a:pt x="0" y="57"/>
                  </a:lnTo>
                  <a:lnTo>
                    <a:pt x="0" y="113"/>
                  </a:lnTo>
                  <a:lnTo>
                    <a:pt x="0" y="170"/>
                  </a:lnTo>
                  <a:lnTo>
                    <a:pt x="28" y="226"/>
                  </a:lnTo>
                  <a:lnTo>
                    <a:pt x="28" y="226"/>
                  </a:lnTo>
                  <a:lnTo>
                    <a:pt x="57" y="1"/>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16"/>
            <p:cNvSpPr/>
            <p:nvPr/>
          </p:nvSpPr>
          <p:spPr>
            <a:xfrm>
              <a:off x="1409225" y="2219725"/>
              <a:ext cx="2850" cy="7775"/>
            </a:xfrm>
            <a:custGeom>
              <a:avLst/>
              <a:gdLst/>
              <a:ahLst/>
              <a:cxnLst/>
              <a:rect l="l" t="t" r="r" b="b"/>
              <a:pathLst>
                <a:path w="114" h="311" extrusionOk="0">
                  <a:moveTo>
                    <a:pt x="113" y="0"/>
                  </a:moveTo>
                  <a:lnTo>
                    <a:pt x="113" y="0"/>
                  </a:lnTo>
                  <a:lnTo>
                    <a:pt x="57" y="57"/>
                  </a:lnTo>
                  <a:lnTo>
                    <a:pt x="0" y="141"/>
                  </a:lnTo>
                  <a:lnTo>
                    <a:pt x="0" y="254"/>
                  </a:lnTo>
                  <a:lnTo>
                    <a:pt x="0" y="282"/>
                  </a:lnTo>
                  <a:lnTo>
                    <a:pt x="28" y="311"/>
                  </a:lnTo>
                  <a:lnTo>
                    <a:pt x="28" y="311"/>
                  </a:lnTo>
                  <a:lnTo>
                    <a:pt x="113" y="170"/>
                  </a:lnTo>
                  <a:lnTo>
                    <a:pt x="113"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16"/>
            <p:cNvSpPr/>
            <p:nvPr/>
          </p:nvSpPr>
          <p:spPr>
            <a:xfrm>
              <a:off x="1409225" y="2219725"/>
              <a:ext cx="2850" cy="7775"/>
            </a:xfrm>
            <a:custGeom>
              <a:avLst/>
              <a:gdLst/>
              <a:ahLst/>
              <a:cxnLst/>
              <a:rect l="l" t="t" r="r" b="b"/>
              <a:pathLst>
                <a:path w="114" h="311" fill="none" extrusionOk="0">
                  <a:moveTo>
                    <a:pt x="113" y="0"/>
                  </a:moveTo>
                  <a:lnTo>
                    <a:pt x="113" y="0"/>
                  </a:lnTo>
                  <a:lnTo>
                    <a:pt x="57" y="57"/>
                  </a:lnTo>
                  <a:lnTo>
                    <a:pt x="0" y="141"/>
                  </a:lnTo>
                  <a:lnTo>
                    <a:pt x="0" y="254"/>
                  </a:lnTo>
                  <a:lnTo>
                    <a:pt x="0" y="282"/>
                  </a:lnTo>
                  <a:lnTo>
                    <a:pt x="28" y="311"/>
                  </a:lnTo>
                  <a:lnTo>
                    <a:pt x="28" y="311"/>
                  </a:lnTo>
                  <a:lnTo>
                    <a:pt x="113" y="170"/>
                  </a:lnTo>
                  <a:lnTo>
                    <a:pt x="113" y="0"/>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16"/>
            <p:cNvSpPr/>
            <p:nvPr/>
          </p:nvSpPr>
          <p:spPr>
            <a:xfrm>
              <a:off x="1447325" y="2289550"/>
              <a:ext cx="4250" cy="15550"/>
            </a:xfrm>
            <a:custGeom>
              <a:avLst/>
              <a:gdLst/>
              <a:ahLst/>
              <a:cxnLst/>
              <a:rect l="l" t="t" r="r" b="b"/>
              <a:pathLst>
                <a:path w="170" h="622" extrusionOk="0">
                  <a:moveTo>
                    <a:pt x="0" y="396"/>
                  </a:moveTo>
                  <a:lnTo>
                    <a:pt x="0" y="396"/>
                  </a:lnTo>
                  <a:lnTo>
                    <a:pt x="28" y="509"/>
                  </a:lnTo>
                  <a:lnTo>
                    <a:pt x="113" y="622"/>
                  </a:lnTo>
                  <a:lnTo>
                    <a:pt x="113" y="622"/>
                  </a:lnTo>
                  <a:lnTo>
                    <a:pt x="57" y="537"/>
                  </a:lnTo>
                  <a:lnTo>
                    <a:pt x="57" y="481"/>
                  </a:lnTo>
                  <a:lnTo>
                    <a:pt x="85" y="311"/>
                  </a:lnTo>
                  <a:lnTo>
                    <a:pt x="141" y="142"/>
                  </a:lnTo>
                  <a:lnTo>
                    <a:pt x="169" y="86"/>
                  </a:lnTo>
                  <a:lnTo>
                    <a:pt x="169" y="1"/>
                  </a:lnTo>
                  <a:lnTo>
                    <a:pt x="169" y="1"/>
                  </a:lnTo>
                  <a:lnTo>
                    <a:pt x="169" y="114"/>
                  </a:lnTo>
                  <a:lnTo>
                    <a:pt x="113" y="198"/>
                  </a:lnTo>
                  <a:lnTo>
                    <a:pt x="0" y="396"/>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16"/>
            <p:cNvSpPr/>
            <p:nvPr/>
          </p:nvSpPr>
          <p:spPr>
            <a:xfrm>
              <a:off x="1447325" y="2289550"/>
              <a:ext cx="4250" cy="15550"/>
            </a:xfrm>
            <a:custGeom>
              <a:avLst/>
              <a:gdLst/>
              <a:ahLst/>
              <a:cxnLst/>
              <a:rect l="l" t="t" r="r" b="b"/>
              <a:pathLst>
                <a:path w="170" h="622" fill="none" extrusionOk="0">
                  <a:moveTo>
                    <a:pt x="0" y="396"/>
                  </a:moveTo>
                  <a:lnTo>
                    <a:pt x="0" y="396"/>
                  </a:lnTo>
                  <a:lnTo>
                    <a:pt x="28" y="509"/>
                  </a:lnTo>
                  <a:lnTo>
                    <a:pt x="113" y="622"/>
                  </a:lnTo>
                  <a:lnTo>
                    <a:pt x="113" y="622"/>
                  </a:lnTo>
                  <a:lnTo>
                    <a:pt x="57" y="537"/>
                  </a:lnTo>
                  <a:lnTo>
                    <a:pt x="57" y="481"/>
                  </a:lnTo>
                  <a:lnTo>
                    <a:pt x="85" y="311"/>
                  </a:lnTo>
                  <a:lnTo>
                    <a:pt x="141" y="142"/>
                  </a:lnTo>
                  <a:lnTo>
                    <a:pt x="169" y="86"/>
                  </a:lnTo>
                  <a:lnTo>
                    <a:pt x="169" y="1"/>
                  </a:lnTo>
                  <a:lnTo>
                    <a:pt x="169" y="1"/>
                  </a:lnTo>
                  <a:lnTo>
                    <a:pt x="169" y="114"/>
                  </a:lnTo>
                  <a:lnTo>
                    <a:pt x="113" y="198"/>
                  </a:lnTo>
                  <a:lnTo>
                    <a:pt x="0" y="396"/>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16"/>
            <p:cNvSpPr/>
            <p:nvPr/>
          </p:nvSpPr>
          <p:spPr>
            <a:xfrm>
              <a:off x="1450850" y="2192900"/>
              <a:ext cx="4950" cy="12025"/>
            </a:xfrm>
            <a:custGeom>
              <a:avLst/>
              <a:gdLst/>
              <a:ahLst/>
              <a:cxnLst/>
              <a:rect l="l" t="t" r="r" b="b"/>
              <a:pathLst>
                <a:path w="198" h="481" extrusionOk="0">
                  <a:moveTo>
                    <a:pt x="198" y="481"/>
                  </a:moveTo>
                  <a:lnTo>
                    <a:pt x="198" y="481"/>
                  </a:lnTo>
                  <a:lnTo>
                    <a:pt x="198" y="368"/>
                  </a:lnTo>
                  <a:lnTo>
                    <a:pt x="141" y="170"/>
                  </a:lnTo>
                  <a:lnTo>
                    <a:pt x="57" y="29"/>
                  </a:lnTo>
                  <a:lnTo>
                    <a:pt x="28" y="1"/>
                  </a:lnTo>
                  <a:lnTo>
                    <a:pt x="0" y="29"/>
                  </a:lnTo>
                  <a:lnTo>
                    <a:pt x="0" y="29"/>
                  </a:lnTo>
                  <a:lnTo>
                    <a:pt x="0" y="86"/>
                  </a:lnTo>
                  <a:lnTo>
                    <a:pt x="0" y="142"/>
                  </a:lnTo>
                  <a:lnTo>
                    <a:pt x="57" y="283"/>
                  </a:lnTo>
                  <a:lnTo>
                    <a:pt x="141" y="396"/>
                  </a:lnTo>
                  <a:lnTo>
                    <a:pt x="198" y="48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16"/>
            <p:cNvSpPr/>
            <p:nvPr/>
          </p:nvSpPr>
          <p:spPr>
            <a:xfrm>
              <a:off x="1450850" y="2192900"/>
              <a:ext cx="4950" cy="12025"/>
            </a:xfrm>
            <a:custGeom>
              <a:avLst/>
              <a:gdLst/>
              <a:ahLst/>
              <a:cxnLst/>
              <a:rect l="l" t="t" r="r" b="b"/>
              <a:pathLst>
                <a:path w="198" h="481" fill="none" extrusionOk="0">
                  <a:moveTo>
                    <a:pt x="198" y="481"/>
                  </a:moveTo>
                  <a:lnTo>
                    <a:pt x="198" y="481"/>
                  </a:lnTo>
                  <a:lnTo>
                    <a:pt x="198" y="368"/>
                  </a:lnTo>
                  <a:lnTo>
                    <a:pt x="141" y="170"/>
                  </a:lnTo>
                  <a:lnTo>
                    <a:pt x="57" y="29"/>
                  </a:lnTo>
                  <a:lnTo>
                    <a:pt x="28" y="1"/>
                  </a:lnTo>
                  <a:lnTo>
                    <a:pt x="0" y="29"/>
                  </a:lnTo>
                  <a:lnTo>
                    <a:pt x="0" y="29"/>
                  </a:lnTo>
                  <a:lnTo>
                    <a:pt x="0" y="86"/>
                  </a:lnTo>
                  <a:lnTo>
                    <a:pt x="0" y="142"/>
                  </a:lnTo>
                  <a:lnTo>
                    <a:pt x="57" y="283"/>
                  </a:lnTo>
                  <a:lnTo>
                    <a:pt x="141" y="396"/>
                  </a:lnTo>
                  <a:lnTo>
                    <a:pt x="198" y="481"/>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16"/>
            <p:cNvSpPr/>
            <p:nvPr/>
          </p:nvSpPr>
          <p:spPr>
            <a:xfrm>
              <a:off x="1450850" y="2305775"/>
              <a:ext cx="4950" cy="3575"/>
            </a:xfrm>
            <a:custGeom>
              <a:avLst/>
              <a:gdLst/>
              <a:ahLst/>
              <a:cxnLst/>
              <a:rect l="l" t="t" r="r" b="b"/>
              <a:pathLst>
                <a:path w="198" h="143" extrusionOk="0">
                  <a:moveTo>
                    <a:pt x="0" y="1"/>
                  </a:moveTo>
                  <a:lnTo>
                    <a:pt x="0" y="1"/>
                  </a:lnTo>
                  <a:lnTo>
                    <a:pt x="85" y="86"/>
                  </a:lnTo>
                  <a:lnTo>
                    <a:pt x="198" y="142"/>
                  </a:lnTo>
                  <a:lnTo>
                    <a:pt x="198" y="142"/>
                  </a:lnTo>
                  <a:lnTo>
                    <a:pt x="170" y="86"/>
                  </a:lnTo>
                  <a:lnTo>
                    <a:pt x="113" y="29"/>
                  </a:lnTo>
                  <a:lnTo>
                    <a:pt x="57" y="1"/>
                  </a:lnTo>
                  <a:lnTo>
                    <a:pt x="0"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16"/>
            <p:cNvSpPr/>
            <p:nvPr/>
          </p:nvSpPr>
          <p:spPr>
            <a:xfrm>
              <a:off x="1450850" y="2305775"/>
              <a:ext cx="4950" cy="3575"/>
            </a:xfrm>
            <a:custGeom>
              <a:avLst/>
              <a:gdLst/>
              <a:ahLst/>
              <a:cxnLst/>
              <a:rect l="l" t="t" r="r" b="b"/>
              <a:pathLst>
                <a:path w="198" h="143" fill="none" extrusionOk="0">
                  <a:moveTo>
                    <a:pt x="0" y="1"/>
                  </a:moveTo>
                  <a:lnTo>
                    <a:pt x="0" y="1"/>
                  </a:lnTo>
                  <a:lnTo>
                    <a:pt x="85" y="86"/>
                  </a:lnTo>
                  <a:lnTo>
                    <a:pt x="198" y="142"/>
                  </a:lnTo>
                  <a:lnTo>
                    <a:pt x="198" y="142"/>
                  </a:lnTo>
                  <a:lnTo>
                    <a:pt x="170" y="86"/>
                  </a:lnTo>
                  <a:lnTo>
                    <a:pt x="113" y="29"/>
                  </a:lnTo>
                  <a:lnTo>
                    <a:pt x="57" y="1"/>
                  </a:lnTo>
                  <a:lnTo>
                    <a:pt x="0" y="1"/>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16"/>
            <p:cNvSpPr/>
            <p:nvPr/>
          </p:nvSpPr>
          <p:spPr>
            <a:xfrm>
              <a:off x="1466375" y="2199975"/>
              <a:ext cx="8475" cy="11300"/>
            </a:xfrm>
            <a:custGeom>
              <a:avLst/>
              <a:gdLst/>
              <a:ahLst/>
              <a:cxnLst/>
              <a:rect l="l" t="t" r="r" b="b"/>
              <a:pathLst>
                <a:path w="339" h="452" extrusionOk="0">
                  <a:moveTo>
                    <a:pt x="169" y="452"/>
                  </a:moveTo>
                  <a:lnTo>
                    <a:pt x="169" y="452"/>
                  </a:lnTo>
                  <a:lnTo>
                    <a:pt x="226" y="339"/>
                  </a:lnTo>
                  <a:lnTo>
                    <a:pt x="254" y="226"/>
                  </a:lnTo>
                  <a:lnTo>
                    <a:pt x="282" y="113"/>
                  </a:lnTo>
                  <a:lnTo>
                    <a:pt x="339" y="0"/>
                  </a:lnTo>
                  <a:lnTo>
                    <a:pt x="339" y="0"/>
                  </a:lnTo>
                  <a:lnTo>
                    <a:pt x="254" y="28"/>
                  </a:lnTo>
                  <a:lnTo>
                    <a:pt x="198" y="57"/>
                  </a:lnTo>
                  <a:lnTo>
                    <a:pt x="141" y="141"/>
                  </a:lnTo>
                  <a:lnTo>
                    <a:pt x="85" y="254"/>
                  </a:lnTo>
                  <a:lnTo>
                    <a:pt x="0" y="367"/>
                  </a:lnTo>
                  <a:lnTo>
                    <a:pt x="0" y="367"/>
                  </a:lnTo>
                  <a:lnTo>
                    <a:pt x="169" y="452"/>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16"/>
            <p:cNvSpPr/>
            <p:nvPr/>
          </p:nvSpPr>
          <p:spPr>
            <a:xfrm>
              <a:off x="1466375" y="2199975"/>
              <a:ext cx="8475" cy="11300"/>
            </a:xfrm>
            <a:custGeom>
              <a:avLst/>
              <a:gdLst/>
              <a:ahLst/>
              <a:cxnLst/>
              <a:rect l="l" t="t" r="r" b="b"/>
              <a:pathLst>
                <a:path w="339" h="452" fill="none" extrusionOk="0">
                  <a:moveTo>
                    <a:pt x="169" y="452"/>
                  </a:moveTo>
                  <a:lnTo>
                    <a:pt x="169" y="452"/>
                  </a:lnTo>
                  <a:lnTo>
                    <a:pt x="226" y="339"/>
                  </a:lnTo>
                  <a:lnTo>
                    <a:pt x="254" y="226"/>
                  </a:lnTo>
                  <a:lnTo>
                    <a:pt x="282" y="113"/>
                  </a:lnTo>
                  <a:lnTo>
                    <a:pt x="339" y="0"/>
                  </a:lnTo>
                  <a:lnTo>
                    <a:pt x="339" y="0"/>
                  </a:lnTo>
                  <a:lnTo>
                    <a:pt x="254" y="28"/>
                  </a:lnTo>
                  <a:lnTo>
                    <a:pt x="198" y="57"/>
                  </a:lnTo>
                  <a:lnTo>
                    <a:pt x="141" y="141"/>
                  </a:lnTo>
                  <a:lnTo>
                    <a:pt x="85" y="254"/>
                  </a:lnTo>
                  <a:lnTo>
                    <a:pt x="0" y="367"/>
                  </a:lnTo>
                  <a:lnTo>
                    <a:pt x="0" y="367"/>
                  </a:lnTo>
                  <a:lnTo>
                    <a:pt x="169" y="452"/>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16"/>
            <p:cNvSpPr/>
            <p:nvPr/>
          </p:nvSpPr>
          <p:spPr>
            <a:xfrm>
              <a:off x="1473425" y="2271225"/>
              <a:ext cx="3550" cy="4950"/>
            </a:xfrm>
            <a:custGeom>
              <a:avLst/>
              <a:gdLst/>
              <a:ahLst/>
              <a:cxnLst/>
              <a:rect l="l" t="t" r="r" b="b"/>
              <a:pathLst>
                <a:path w="142" h="198" extrusionOk="0">
                  <a:moveTo>
                    <a:pt x="141" y="0"/>
                  </a:moveTo>
                  <a:lnTo>
                    <a:pt x="141" y="0"/>
                  </a:lnTo>
                  <a:lnTo>
                    <a:pt x="85" y="28"/>
                  </a:lnTo>
                  <a:lnTo>
                    <a:pt x="28" y="85"/>
                  </a:lnTo>
                  <a:lnTo>
                    <a:pt x="0" y="141"/>
                  </a:lnTo>
                  <a:lnTo>
                    <a:pt x="0" y="198"/>
                  </a:lnTo>
                  <a:lnTo>
                    <a:pt x="0" y="198"/>
                  </a:lnTo>
                  <a:lnTo>
                    <a:pt x="85" y="113"/>
                  </a:lnTo>
                  <a:lnTo>
                    <a:pt x="141"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16"/>
            <p:cNvSpPr/>
            <p:nvPr/>
          </p:nvSpPr>
          <p:spPr>
            <a:xfrm>
              <a:off x="1473425" y="2271225"/>
              <a:ext cx="3550" cy="4950"/>
            </a:xfrm>
            <a:custGeom>
              <a:avLst/>
              <a:gdLst/>
              <a:ahLst/>
              <a:cxnLst/>
              <a:rect l="l" t="t" r="r" b="b"/>
              <a:pathLst>
                <a:path w="142" h="198" fill="none" extrusionOk="0">
                  <a:moveTo>
                    <a:pt x="141" y="0"/>
                  </a:moveTo>
                  <a:lnTo>
                    <a:pt x="141" y="0"/>
                  </a:lnTo>
                  <a:lnTo>
                    <a:pt x="85" y="28"/>
                  </a:lnTo>
                  <a:lnTo>
                    <a:pt x="28" y="85"/>
                  </a:lnTo>
                  <a:lnTo>
                    <a:pt x="0" y="141"/>
                  </a:lnTo>
                  <a:lnTo>
                    <a:pt x="0" y="198"/>
                  </a:lnTo>
                  <a:lnTo>
                    <a:pt x="0" y="198"/>
                  </a:lnTo>
                  <a:lnTo>
                    <a:pt x="85" y="113"/>
                  </a:lnTo>
                  <a:lnTo>
                    <a:pt x="141" y="0"/>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16"/>
            <p:cNvSpPr/>
            <p:nvPr/>
          </p:nvSpPr>
          <p:spPr>
            <a:xfrm>
              <a:off x="1478350" y="2293100"/>
              <a:ext cx="2850" cy="5650"/>
            </a:xfrm>
            <a:custGeom>
              <a:avLst/>
              <a:gdLst/>
              <a:ahLst/>
              <a:cxnLst/>
              <a:rect l="l" t="t" r="r" b="b"/>
              <a:pathLst>
                <a:path w="114" h="226" extrusionOk="0">
                  <a:moveTo>
                    <a:pt x="1" y="0"/>
                  </a:moveTo>
                  <a:lnTo>
                    <a:pt x="1" y="0"/>
                  </a:lnTo>
                  <a:lnTo>
                    <a:pt x="1" y="113"/>
                  </a:lnTo>
                  <a:lnTo>
                    <a:pt x="57" y="226"/>
                  </a:lnTo>
                  <a:lnTo>
                    <a:pt x="57" y="226"/>
                  </a:lnTo>
                  <a:lnTo>
                    <a:pt x="114" y="169"/>
                  </a:lnTo>
                  <a:lnTo>
                    <a:pt x="85" y="85"/>
                  </a:lnTo>
                  <a:lnTo>
                    <a:pt x="57" y="28"/>
                  </a:lnTo>
                  <a:lnTo>
                    <a:pt x="1"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16"/>
            <p:cNvSpPr/>
            <p:nvPr/>
          </p:nvSpPr>
          <p:spPr>
            <a:xfrm>
              <a:off x="1478350" y="2293100"/>
              <a:ext cx="2850" cy="5650"/>
            </a:xfrm>
            <a:custGeom>
              <a:avLst/>
              <a:gdLst/>
              <a:ahLst/>
              <a:cxnLst/>
              <a:rect l="l" t="t" r="r" b="b"/>
              <a:pathLst>
                <a:path w="114" h="226" fill="none" extrusionOk="0">
                  <a:moveTo>
                    <a:pt x="1" y="0"/>
                  </a:moveTo>
                  <a:lnTo>
                    <a:pt x="1" y="0"/>
                  </a:lnTo>
                  <a:lnTo>
                    <a:pt x="1" y="113"/>
                  </a:lnTo>
                  <a:lnTo>
                    <a:pt x="57" y="226"/>
                  </a:lnTo>
                  <a:lnTo>
                    <a:pt x="57" y="226"/>
                  </a:lnTo>
                  <a:lnTo>
                    <a:pt x="114" y="169"/>
                  </a:lnTo>
                  <a:lnTo>
                    <a:pt x="85" y="85"/>
                  </a:lnTo>
                  <a:lnTo>
                    <a:pt x="57" y="28"/>
                  </a:lnTo>
                  <a:lnTo>
                    <a:pt x="1" y="0"/>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16"/>
            <p:cNvSpPr/>
            <p:nvPr/>
          </p:nvSpPr>
          <p:spPr>
            <a:xfrm>
              <a:off x="1490350" y="2311425"/>
              <a:ext cx="1425" cy="3550"/>
            </a:xfrm>
            <a:custGeom>
              <a:avLst/>
              <a:gdLst/>
              <a:ahLst/>
              <a:cxnLst/>
              <a:rect l="l" t="t" r="r" b="b"/>
              <a:pathLst>
                <a:path w="57" h="142" extrusionOk="0">
                  <a:moveTo>
                    <a:pt x="57" y="142"/>
                  </a:moveTo>
                  <a:lnTo>
                    <a:pt x="57" y="142"/>
                  </a:lnTo>
                  <a:lnTo>
                    <a:pt x="57" y="57"/>
                  </a:lnTo>
                  <a:lnTo>
                    <a:pt x="0" y="1"/>
                  </a:lnTo>
                  <a:lnTo>
                    <a:pt x="0" y="1"/>
                  </a:lnTo>
                  <a:lnTo>
                    <a:pt x="57" y="142"/>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16"/>
            <p:cNvSpPr/>
            <p:nvPr/>
          </p:nvSpPr>
          <p:spPr>
            <a:xfrm>
              <a:off x="1490350" y="2311425"/>
              <a:ext cx="1425" cy="3550"/>
            </a:xfrm>
            <a:custGeom>
              <a:avLst/>
              <a:gdLst/>
              <a:ahLst/>
              <a:cxnLst/>
              <a:rect l="l" t="t" r="r" b="b"/>
              <a:pathLst>
                <a:path w="57" h="142" fill="none" extrusionOk="0">
                  <a:moveTo>
                    <a:pt x="57" y="142"/>
                  </a:moveTo>
                  <a:lnTo>
                    <a:pt x="57" y="142"/>
                  </a:lnTo>
                  <a:lnTo>
                    <a:pt x="57" y="57"/>
                  </a:lnTo>
                  <a:lnTo>
                    <a:pt x="0" y="1"/>
                  </a:lnTo>
                  <a:lnTo>
                    <a:pt x="0" y="1"/>
                  </a:lnTo>
                  <a:lnTo>
                    <a:pt x="57" y="142"/>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16"/>
            <p:cNvSpPr/>
            <p:nvPr/>
          </p:nvSpPr>
          <p:spPr>
            <a:xfrm>
              <a:off x="1527750" y="2294500"/>
              <a:ext cx="1425" cy="3550"/>
            </a:xfrm>
            <a:custGeom>
              <a:avLst/>
              <a:gdLst/>
              <a:ahLst/>
              <a:cxnLst/>
              <a:rect l="l" t="t" r="r" b="b"/>
              <a:pathLst>
                <a:path w="57" h="142" extrusionOk="0">
                  <a:moveTo>
                    <a:pt x="28" y="0"/>
                  </a:moveTo>
                  <a:lnTo>
                    <a:pt x="28" y="0"/>
                  </a:lnTo>
                  <a:lnTo>
                    <a:pt x="0" y="85"/>
                  </a:lnTo>
                  <a:lnTo>
                    <a:pt x="57" y="142"/>
                  </a:lnTo>
                  <a:lnTo>
                    <a:pt x="57" y="142"/>
                  </a:lnTo>
                  <a:lnTo>
                    <a:pt x="28"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16"/>
            <p:cNvSpPr/>
            <p:nvPr/>
          </p:nvSpPr>
          <p:spPr>
            <a:xfrm>
              <a:off x="1527750" y="2294500"/>
              <a:ext cx="1425" cy="3550"/>
            </a:xfrm>
            <a:custGeom>
              <a:avLst/>
              <a:gdLst/>
              <a:ahLst/>
              <a:cxnLst/>
              <a:rect l="l" t="t" r="r" b="b"/>
              <a:pathLst>
                <a:path w="57" h="142" fill="none" extrusionOk="0">
                  <a:moveTo>
                    <a:pt x="28" y="0"/>
                  </a:moveTo>
                  <a:lnTo>
                    <a:pt x="28" y="0"/>
                  </a:lnTo>
                  <a:lnTo>
                    <a:pt x="0" y="85"/>
                  </a:lnTo>
                  <a:lnTo>
                    <a:pt x="57" y="142"/>
                  </a:lnTo>
                  <a:lnTo>
                    <a:pt x="57" y="142"/>
                  </a:lnTo>
                  <a:lnTo>
                    <a:pt x="28" y="0"/>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16"/>
            <p:cNvSpPr/>
            <p:nvPr/>
          </p:nvSpPr>
          <p:spPr>
            <a:xfrm>
              <a:off x="1541850" y="2369975"/>
              <a:ext cx="2150" cy="2150"/>
            </a:xfrm>
            <a:custGeom>
              <a:avLst/>
              <a:gdLst/>
              <a:ahLst/>
              <a:cxnLst/>
              <a:rect l="l" t="t" r="r" b="b"/>
              <a:pathLst>
                <a:path w="86" h="86" extrusionOk="0">
                  <a:moveTo>
                    <a:pt x="1" y="1"/>
                  </a:moveTo>
                  <a:lnTo>
                    <a:pt x="1" y="1"/>
                  </a:lnTo>
                  <a:lnTo>
                    <a:pt x="29" y="57"/>
                  </a:lnTo>
                  <a:lnTo>
                    <a:pt x="85" y="86"/>
                  </a:lnTo>
                  <a:lnTo>
                    <a:pt x="85" y="86"/>
                  </a:lnTo>
                  <a:lnTo>
                    <a:pt x="85" y="29"/>
                  </a:lnTo>
                  <a:lnTo>
                    <a:pt x="1"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16"/>
            <p:cNvSpPr/>
            <p:nvPr/>
          </p:nvSpPr>
          <p:spPr>
            <a:xfrm>
              <a:off x="1541850" y="2369975"/>
              <a:ext cx="2150" cy="2150"/>
            </a:xfrm>
            <a:custGeom>
              <a:avLst/>
              <a:gdLst/>
              <a:ahLst/>
              <a:cxnLst/>
              <a:rect l="l" t="t" r="r" b="b"/>
              <a:pathLst>
                <a:path w="86" h="86" fill="none" extrusionOk="0">
                  <a:moveTo>
                    <a:pt x="1" y="1"/>
                  </a:moveTo>
                  <a:lnTo>
                    <a:pt x="1" y="1"/>
                  </a:lnTo>
                  <a:lnTo>
                    <a:pt x="29" y="57"/>
                  </a:lnTo>
                  <a:lnTo>
                    <a:pt x="85" y="86"/>
                  </a:lnTo>
                  <a:lnTo>
                    <a:pt x="85" y="86"/>
                  </a:lnTo>
                  <a:lnTo>
                    <a:pt x="85" y="29"/>
                  </a:lnTo>
                  <a:lnTo>
                    <a:pt x="1" y="1"/>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16"/>
            <p:cNvSpPr/>
            <p:nvPr/>
          </p:nvSpPr>
          <p:spPr>
            <a:xfrm>
              <a:off x="1407800" y="2122350"/>
              <a:ext cx="518575" cy="407800"/>
            </a:xfrm>
            <a:custGeom>
              <a:avLst/>
              <a:gdLst/>
              <a:ahLst/>
              <a:cxnLst/>
              <a:rect l="l" t="t" r="r" b="b"/>
              <a:pathLst>
                <a:path w="20743" h="16312" extrusionOk="0">
                  <a:moveTo>
                    <a:pt x="1" y="170"/>
                  </a:moveTo>
                  <a:lnTo>
                    <a:pt x="1" y="170"/>
                  </a:lnTo>
                  <a:lnTo>
                    <a:pt x="932" y="57"/>
                  </a:lnTo>
                  <a:lnTo>
                    <a:pt x="1412" y="29"/>
                  </a:lnTo>
                  <a:lnTo>
                    <a:pt x="1892" y="1"/>
                  </a:lnTo>
                  <a:lnTo>
                    <a:pt x="1892" y="1"/>
                  </a:lnTo>
                  <a:lnTo>
                    <a:pt x="1807" y="86"/>
                  </a:lnTo>
                  <a:lnTo>
                    <a:pt x="1750" y="170"/>
                  </a:lnTo>
                  <a:lnTo>
                    <a:pt x="1750" y="170"/>
                  </a:lnTo>
                  <a:lnTo>
                    <a:pt x="2343" y="452"/>
                  </a:lnTo>
                  <a:lnTo>
                    <a:pt x="2936" y="735"/>
                  </a:lnTo>
                  <a:lnTo>
                    <a:pt x="3528" y="989"/>
                  </a:lnTo>
                  <a:lnTo>
                    <a:pt x="3839" y="1101"/>
                  </a:lnTo>
                  <a:lnTo>
                    <a:pt x="4149" y="1186"/>
                  </a:lnTo>
                  <a:lnTo>
                    <a:pt x="4149" y="1186"/>
                  </a:lnTo>
                  <a:lnTo>
                    <a:pt x="4375" y="1214"/>
                  </a:lnTo>
                  <a:lnTo>
                    <a:pt x="4629" y="1243"/>
                  </a:lnTo>
                  <a:lnTo>
                    <a:pt x="5109" y="1214"/>
                  </a:lnTo>
                  <a:lnTo>
                    <a:pt x="5109" y="1214"/>
                  </a:lnTo>
                  <a:lnTo>
                    <a:pt x="5758" y="1243"/>
                  </a:lnTo>
                  <a:lnTo>
                    <a:pt x="6096" y="1243"/>
                  </a:lnTo>
                  <a:lnTo>
                    <a:pt x="6237" y="1214"/>
                  </a:lnTo>
                  <a:lnTo>
                    <a:pt x="6294" y="1186"/>
                  </a:lnTo>
                  <a:lnTo>
                    <a:pt x="6294" y="1186"/>
                  </a:lnTo>
                  <a:lnTo>
                    <a:pt x="6350" y="1101"/>
                  </a:lnTo>
                  <a:lnTo>
                    <a:pt x="6350" y="1045"/>
                  </a:lnTo>
                  <a:lnTo>
                    <a:pt x="6350" y="960"/>
                  </a:lnTo>
                  <a:lnTo>
                    <a:pt x="6322" y="932"/>
                  </a:lnTo>
                  <a:lnTo>
                    <a:pt x="6322" y="904"/>
                  </a:lnTo>
                  <a:lnTo>
                    <a:pt x="6350" y="876"/>
                  </a:lnTo>
                  <a:lnTo>
                    <a:pt x="6435" y="819"/>
                  </a:lnTo>
                  <a:lnTo>
                    <a:pt x="6435" y="819"/>
                  </a:lnTo>
                  <a:lnTo>
                    <a:pt x="6520" y="791"/>
                  </a:lnTo>
                  <a:lnTo>
                    <a:pt x="6604" y="791"/>
                  </a:lnTo>
                  <a:lnTo>
                    <a:pt x="6858" y="791"/>
                  </a:lnTo>
                  <a:lnTo>
                    <a:pt x="7281" y="819"/>
                  </a:lnTo>
                  <a:lnTo>
                    <a:pt x="7281" y="819"/>
                  </a:lnTo>
                  <a:lnTo>
                    <a:pt x="7564" y="819"/>
                  </a:lnTo>
                  <a:lnTo>
                    <a:pt x="7705" y="848"/>
                  </a:lnTo>
                  <a:lnTo>
                    <a:pt x="7818" y="904"/>
                  </a:lnTo>
                  <a:lnTo>
                    <a:pt x="7818" y="904"/>
                  </a:lnTo>
                  <a:lnTo>
                    <a:pt x="7902" y="960"/>
                  </a:lnTo>
                  <a:lnTo>
                    <a:pt x="7987" y="1045"/>
                  </a:lnTo>
                  <a:lnTo>
                    <a:pt x="8128" y="1271"/>
                  </a:lnTo>
                  <a:lnTo>
                    <a:pt x="8269" y="1497"/>
                  </a:lnTo>
                  <a:lnTo>
                    <a:pt x="8382" y="1694"/>
                  </a:lnTo>
                  <a:lnTo>
                    <a:pt x="8382" y="1694"/>
                  </a:lnTo>
                  <a:lnTo>
                    <a:pt x="8551" y="1835"/>
                  </a:lnTo>
                  <a:lnTo>
                    <a:pt x="8608" y="1892"/>
                  </a:lnTo>
                  <a:lnTo>
                    <a:pt x="8664" y="2005"/>
                  </a:lnTo>
                  <a:lnTo>
                    <a:pt x="8664" y="2005"/>
                  </a:lnTo>
                  <a:lnTo>
                    <a:pt x="8664" y="2146"/>
                  </a:lnTo>
                  <a:lnTo>
                    <a:pt x="8664" y="2287"/>
                  </a:lnTo>
                  <a:lnTo>
                    <a:pt x="8636" y="2456"/>
                  </a:lnTo>
                  <a:lnTo>
                    <a:pt x="8664" y="2597"/>
                  </a:lnTo>
                  <a:lnTo>
                    <a:pt x="8664" y="2597"/>
                  </a:lnTo>
                  <a:lnTo>
                    <a:pt x="8692" y="2682"/>
                  </a:lnTo>
                  <a:lnTo>
                    <a:pt x="8749" y="2795"/>
                  </a:lnTo>
                  <a:lnTo>
                    <a:pt x="8946" y="3020"/>
                  </a:lnTo>
                  <a:lnTo>
                    <a:pt x="9172" y="3190"/>
                  </a:lnTo>
                  <a:lnTo>
                    <a:pt x="9285" y="3274"/>
                  </a:lnTo>
                  <a:lnTo>
                    <a:pt x="9398" y="3303"/>
                  </a:lnTo>
                  <a:lnTo>
                    <a:pt x="9398" y="3303"/>
                  </a:lnTo>
                  <a:lnTo>
                    <a:pt x="9539" y="3303"/>
                  </a:lnTo>
                  <a:lnTo>
                    <a:pt x="9652" y="3246"/>
                  </a:lnTo>
                  <a:lnTo>
                    <a:pt x="9737" y="3162"/>
                  </a:lnTo>
                  <a:lnTo>
                    <a:pt x="9821" y="3077"/>
                  </a:lnTo>
                  <a:lnTo>
                    <a:pt x="9991" y="2823"/>
                  </a:lnTo>
                  <a:lnTo>
                    <a:pt x="10075" y="2738"/>
                  </a:lnTo>
                  <a:lnTo>
                    <a:pt x="10188" y="2654"/>
                  </a:lnTo>
                  <a:lnTo>
                    <a:pt x="10188" y="2654"/>
                  </a:lnTo>
                  <a:lnTo>
                    <a:pt x="10329" y="2597"/>
                  </a:lnTo>
                  <a:lnTo>
                    <a:pt x="10470" y="2569"/>
                  </a:lnTo>
                  <a:lnTo>
                    <a:pt x="10611" y="2569"/>
                  </a:lnTo>
                  <a:lnTo>
                    <a:pt x="10752" y="2597"/>
                  </a:lnTo>
                  <a:lnTo>
                    <a:pt x="10894" y="2625"/>
                  </a:lnTo>
                  <a:lnTo>
                    <a:pt x="11035" y="2682"/>
                  </a:lnTo>
                  <a:lnTo>
                    <a:pt x="11148" y="2766"/>
                  </a:lnTo>
                  <a:lnTo>
                    <a:pt x="11232" y="2879"/>
                  </a:lnTo>
                  <a:lnTo>
                    <a:pt x="11232" y="2879"/>
                  </a:lnTo>
                  <a:lnTo>
                    <a:pt x="11345" y="3020"/>
                  </a:lnTo>
                  <a:lnTo>
                    <a:pt x="11430" y="3162"/>
                  </a:lnTo>
                  <a:lnTo>
                    <a:pt x="11514" y="3472"/>
                  </a:lnTo>
                  <a:lnTo>
                    <a:pt x="11599" y="3811"/>
                  </a:lnTo>
                  <a:lnTo>
                    <a:pt x="11684" y="4121"/>
                  </a:lnTo>
                  <a:lnTo>
                    <a:pt x="11684" y="4121"/>
                  </a:lnTo>
                  <a:lnTo>
                    <a:pt x="11825" y="4347"/>
                  </a:lnTo>
                  <a:lnTo>
                    <a:pt x="11909" y="4572"/>
                  </a:lnTo>
                  <a:lnTo>
                    <a:pt x="11909" y="4572"/>
                  </a:lnTo>
                  <a:lnTo>
                    <a:pt x="11938" y="4685"/>
                  </a:lnTo>
                  <a:lnTo>
                    <a:pt x="11938" y="4798"/>
                  </a:lnTo>
                  <a:lnTo>
                    <a:pt x="11938" y="5052"/>
                  </a:lnTo>
                  <a:lnTo>
                    <a:pt x="11938" y="5052"/>
                  </a:lnTo>
                  <a:lnTo>
                    <a:pt x="11994" y="5306"/>
                  </a:lnTo>
                  <a:lnTo>
                    <a:pt x="12051" y="5419"/>
                  </a:lnTo>
                  <a:lnTo>
                    <a:pt x="12107" y="5532"/>
                  </a:lnTo>
                  <a:lnTo>
                    <a:pt x="12248" y="5673"/>
                  </a:lnTo>
                  <a:lnTo>
                    <a:pt x="12446" y="5814"/>
                  </a:lnTo>
                  <a:lnTo>
                    <a:pt x="12446" y="5814"/>
                  </a:lnTo>
                  <a:lnTo>
                    <a:pt x="12700" y="5899"/>
                  </a:lnTo>
                  <a:lnTo>
                    <a:pt x="12954" y="5983"/>
                  </a:lnTo>
                  <a:lnTo>
                    <a:pt x="12954" y="5983"/>
                  </a:lnTo>
                  <a:lnTo>
                    <a:pt x="13066" y="6040"/>
                  </a:lnTo>
                  <a:lnTo>
                    <a:pt x="13179" y="6096"/>
                  </a:lnTo>
                  <a:lnTo>
                    <a:pt x="13179" y="6096"/>
                  </a:lnTo>
                  <a:lnTo>
                    <a:pt x="13264" y="6096"/>
                  </a:lnTo>
                  <a:lnTo>
                    <a:pt x="13320" y="6068"/>
                  </a:lnTo>
                  <a:lnTo>
                    <a:pt x="13405" y="6040"/>
                  </a:lnTo>
                  <a:lnTo>
                    <a:pt x="13490" y="6012"/>
                  </a:lnTo>
                  <a:lnTo>
                    <a:pt x="13490" y="6012"/>
                  </a:lnTo>
                  <a:lnTo>
                    <a:pt x="13208" y="6491"/>
                  </a:lnTo>
                  <a:lnTo>
                    <a:pt x="12982" y="7028"/>
                  </a:lnTo>
                  <a:lnTo>
                    <a:pt x="12784" y="7536"/>
                  </a:lnTo>
                  <a:lnTo>
                    <a:pt x="12615" y="8072"/>
                  </a:lnTo>
                  <a:lnTo>
                    <a:pt x="12615" y="8072"/>
                  </a:lnTo>
                  <a:lnTo>
                    <a:pt x="12700" y="7733"/>
                  </a:lnTo>
                  <a:lnTo>
                    <a:pt x="12784" y="7423"/>
                  </a:lnTo>
                  <a:lnTo>
                    <a:pt x="12784" y="7423"/>
                  </a:lnTo>
                  <a:lnTo>
                    <a:pt x="12982" y="6915"/>
                  </a:lnTo>
                  <a:lnTo>
                    <a:pt x="13066" y="6632"/>
                  </a:lnTo>
                  <a:lnTo>
                    <a:pt x="13095" y="6548"/>
                  </a:lnTo>
                  <a:lnTo>
                    <a:pt x="13095" y="6520"/>
                  </a:lnTo>
                  <a:lnTo>
                    <a:pt x="13095" y="6520"/>
                  </a:lnTo>
                  <a:lnTo>
                    <a:pt x="13066" y="6548"/>
                  </a:lnTo>
                  <a:lnTo>
                    <a:pt x="13038" y="6604"/>
                  </a:lnTo>
                  <a:lnTo>
                    <a:pt x="13010" y="6632"/>
                  </a:lnTo>
                  <a:lnTo>
                    <a:pt x="13010" y="6632"/>
                  </a:lnTo>
                  <a:lnTo>
                    <a:pt x="12925" y="6576"/>
                  </a:lnTo>
                  <a:lnTo>
                    <a:pt x="12925" y="6576"/>
                  </a:lnTo>
                  <a:lnTo>
                    <a:pt x="12925" y="6774"/>
                  </a:lnTo>
                  <a:lnTo>
                    <a:pt x="12869" y="6999"/>
                  </a:lnTo>
                  <a:lnTo>
                    <a:pt x="12728" y="7394"/>
                  </a:lnTo>
                  <a:lnTo>
                    <a:pt x="12728" y="7394"/>
                  </a:lnTo>
                  <a:lnTo>
                    <a:pt x="12643" y="7338"/>
                  </a:lnTo>
                  <a:lnTo>
                    <a:pt x="12643" y="7338"/>
                  </a:lnTo>
                  <a:lnTo>
                    <a:pt x="12643" y="7677"/>
                  </a:lnTo>
                  <a:lnTo>
                    <a:pt x="12643" y="8015"/>
                  </a:lnTo>
                  <a:lnTo>
                    <a:pt x="12587" y="8354"/>
                  </a:lnTo>
                  <a:lnTo>
                    <a:pt x="12502" y="8693"/>
                  </a:lnTo>
                  <a:lnTo>
                    <a:pt x="12502" y="8693"/>
                  </a:lnTo>
                  <a:lnTo>
                    <a:pt x="12361" y="9116"/>
                  </a:lnTo>
                  <a:lnTo>
                    <a:pt x="12333" y="9342"/>
                  </a:lnTo>
                  <a:lnTo>
                    <a:pt x="12361" y="9567"/>
                  </a:lnTo>
                  <a:lnTo>
                    <a:pt x="12361" y="9567"/>
                  </a:lnTo>
                  <a:lnTo>
                    <a:pt x="12446" y="9765"/>
                  </a:lnTo>
                  <a:lnTo>
                    <a:pt x="12502" y="9906"/>
                  </a:lnTo>
                  <a:lnTo>
                    <a:pt x="12530" y="9991"/>
                  </a:lnTo>
                  <a:lnTo>
                    <a:pt x="12530" y="10075"/>
                  </a:lnTo>
                  <a:lnTo>
                    <a:pt x="12530" y="10160"/>
                  </a:lnTo>
                  <a:lnTo>
                    <a:pt x="12474" y="10273"/>
                  </a:lnTo>
                  <a:lnTo>
                    <a:pt x="12474" y="10273"/>
                  </a:lnTo>
                  <a:lnTo>
                    <a:pt x="12446" y="9934"/>
                  </a:lnTo>
                  <a:lnTo>
                    <a:pt x="12417" y="9765"/>
                  </a:lnTo>
                  <a:lnTo>
                    <a:pt x="12333" y="9567"/>
                  </a:lnTo>
                  <a:lnTo>
                    <a:pt x="12333" y="9567"/>
                  </a:lnTo>
                  <a:lnTo>
                    <a:pt x="12530" y="10386"/>
                  </a:lnTo>
                  <a:lnTo>
                    <a:pt x="12643" y="10753"/>
                  </a:lnTo>
                  <a:lnTo>
                    <a:pt x="12812" y="11148"/>
                  </a:lnTo>
                  <a:lnTo>
                    <a:pt x="12812" y="11148"/>
                  </a:lnTo>
                  <a:lnTo>
                    <a:pt x="12925" y="11486"/>
                  </a:lnTo>
                  <a:lnTo>
                    <a:pt x="13038" y="11881"/>
                  </a:lnTo>
                  <a:lnTo>
                    <a:pt x="13095" y="12107"/>
                  </a:lnTo>
                  <a:lnTo>
                    <a:pt x="13179" y="12276"/>
                  </a:lnTo>
                  <a:lnTo>
                    <a:pt x="13292" y="12417"/>
                  </a:lnTo>
                  <a:lnTo>
                    <a:pt x="13405" y="12502"/>
                  </a:lnTo>
                  <a:lnTo>
                    <a:pt x="13405" y="12502"/>
                  </a:lnTo>
                  <a:lnTo>
                    <a:pt x="13320" y="12474"/>
                  </a:lnTo>
                  <a:lnTo>
                    <a:pt x="13264" y="12474"/>
                  </a:lnTo>
                  <a:lnTo>
                    <a:pt x="13264" y="12474"/>
                  </a:lnTo>
                  <a:lnTo>
                    <a:pt x="13292" y="12502"/>
                  </a:lnTo>
                  <a:lnTo>
                    <a:pt x="13292" y="12530"/>
                  </a:lnTo>
                  <a:lnTo>
                    <a:pt x="13292" y="12587"/>
                  </a:lnTo>
                  <a:lnTo>
                    <a:pt x="13208" y="12728"/>
                  </a:lnTo>
                  <a:lnTo>
                    <a:pt x="13208" y="12728"/>
                  </a:lnTo>
                  <a:lnTo>
                    <a:pt x="13264" y="12700"/>
                  </a:lnTo>
                  <a:lnTo>
                    <a:pt x="13292" y="12643"/>
                  </a:lnTo>
                  <a:lnTo>
                    <a:pt x="13349" y="12559"/>
                  </a:lnTo>
                  <a:lnTo>
                    <a:pt x="13405" y="12502"/>
                  </a:lnTo>
                  <a:lnTo>
                    <a:pt x="13405" y="12502"/>
                  </a:lnTo>
                  <a:lnTo>
                    <a:pt x="13461" y="12502"/>
                  </a:lnTo>
                  <a:lnTo>
                    <a:pt x="13546" y="12530"/>
                  </a:lnTo>
                  <a:lnTo>
                    <a:pt x="13744" y="12587"/>
                  </a:lnTo>
                  <a:lnTo>
                    <a:pt x="13913" y="12643"/>
                  </a:lnTo>
                  <a:lnTo>
                    <a:pt x="14026" y="12728"/>
                  </a:lnTo>
                  <a:lnTo>
                    <a:pt x="14026" y="12728"/>
                  </a:lnTo>
                  <a:lnTo>
                    <a:pt x="14139" y="12813"/>
                  </a:lnTo>
                  <a:lnTo>
                    <a:pt x="14223" y="12925"/>
                  </a:lnTo>
                  <a:lnTo>
                    <a:pt x="14308" y="13010"/>
                  </a:lnTo>
                  <a:lnTo>
                    <a:pt x="14421" y="13067"/>
                  </a:lnTo>
                  <a:lnTo>
                    <a:pt x="14421" y="13067"/>
                  </a:lnTo>
                  <a:lnTo>
                    <a:pt x="14590" y="13067"/>
                  </a:lnTo>
                  <a:lnTo>
                    <a:pt x="14760" y="13010"/>
                  </a:lnTo>
                  <a:lnTo>
                    <a:pt x="14957" y="12954"/>
                  </a:lnTo>
                  <a:lnTo>
                    <a:pt x="15070" y="12869"/>
                  </a:lnTo>
                  <a:lnTo>
                    <a:pt x="15070" y="12869"/>
                  </a:lnTo>
                  <a:lnTo>
                    <a:pt x="14844" y="12954"/>
                  </a:lnTo>
                  <a:lnTo>
                    <a:pt x="14844" y="12954"/>
                  </a:lnTo>
                  <a:lnTo>
                    <a:pt x="15014" y="12869"/>
                  </a:lnTo>
                  <a:lnTo>
                    <a:pt x="15352" y="12813"/>
                  </a:lnTo>
                  <a:lnTo>
                    <a:pt x="15634" y="12756"/>
                  </a:lnTo>
                  <a:lnTo>
                    <a:pt x="15747" y="12756"/>
                  </a:lnTo>
                  <a:lnTo>
                    <a:pt x="15775" y="12813"/>
                  </a:lnTo>
                  <a:lnTo>
                    <a:pt x="15775" y="12813"/>
                  </a:lnTo>
                  <a:lnTo>
                    <a:pt x="15804" y="12728"/>
                  </a:lnTo>
                  <a:lnTo>
                    <a:pt x="15860" y="12671"/>
                  </a:lnTo>
                  <a:lnTo>
                    <a:pt x="15945" y="12615"/>
                  </a:lnTo>
                  <a:lnTo>
                    <a:pt x="16058" y="12587"/>
                  </a:lnTo>
                  <a:lnTo>
                    <a:pt x="16171" y="12559"/>
                  </a:lnTo>
                  <a:lnTo>
                    <a:pt x="16283" y="12559"/>
                  </a:lnTo>
                  <a:lnTo>
                    <a:pt x="16368" y="12587"/>
                  </a:lnTo>
                  <a:lnTo>
                    <a:pt x="16425" y="12643"/>
                  </a:lnTo>
                  <a:lnTo>
                    <a:pt x="16425" y="12643"/>
                  </a:lnTo>
                  <a:lnTo>
                    <a:pt x="16396" y="12643"/>
                  </a:lnTo>
                  <a:lnTo>
                    <a:pt x="16368" y="12671"/>
                  </a:lnTo>
                  <a:lnTo>
                    <a:pt x="16368" y="12700"/>
                  </a:lnTo>
                  <a:lnTo>
                    <a:pt x="16396" y="12784"/>
                  </a:lnTo>
                  <a:lnTo>
                    <a:pt x="16425" y="12841"/>
                  </a:lnTo>
                  <a:lnTo>
                    <a:pt x="16425" y="12841"/>
                  </a:lnTo>
                  <a:lnTo>
                    <a:pt x="16509" y="12784"/>
                  </a:lnTo>
                  <a:lnTo>
                    <a:pt x="16594" y="12784"/>
                  </a:lnTo>
                  <a:lnTo>
                    <a:pt x="16679" y="12784"/>
                  </a:lnTo>
                  <a:lnTo>
                    <a:pt x="16791" y="12700"/>
                  </a:lnTo>
                  <a:lnTo>
                    <a:pt x="16791" y="12700"/>
                  </a:lnTo>
                  <a:lnTo>
                    <a:pt x="16848" y="12643"/>
                  </a:lnTo>
                  <a:lnTo>
                    <a:pt x="16876" y="12587"/>
                  </a:lnTo>
                  <a:lnTo>
                    <a:pt x="16876" y="12530"/>
                  </a:lnTo>
                  <a:lnTo>
                    <a:pt x="16876" y="12474"/>
                  </a:lnTo>
                  <a:lnTo>
                    <a:pt x="16961" y="12361"/>
                  </a:lnTo>
                  <a:lnTo>
                    <a:pt x="16961" y="12361"/>
                  </a:lnTo>
                  <a:lnTo>
                    <a:pt x="16735" y="12502"/>
                  </a:lnTo>
                  <a:lnTo>
                    <a:pt x="16735" y="12502"/>
                  </a:lnTo>
                  <a:lnTo>
                    <a:pt x="16848" y="12389"/>
                  </a:lnTo>
                  <a:lnTo>
                    <a:pt x="16961" y="12333"/>
                  </a:lnTo>
                  <a:lnTo>
                    <a:pt x="17074" y="12276"/>
                  </a:lnTo>
                  <a:lnTo>
                    <a:pt x="17186" y="12192"/>
                  </a:lnTo>
                  <a:lnTo>
                    <a:pt x="17186" y="12192"/>
                  </a:lnTo>
                  <a:lnTo>
                    <a:pt x="17299" y="12079"/>
                  </a:lnTo>
                  <a:lnTo>
                    <a:pt x="17384" y="11938"/>
                  </a:lnTo>
                  <a:lnTo>
                    <a:pt x="17525" y="11656"/>
                  </a:lnTo>
                  <a:lnTo>
                    <a:pt x="17525" y="11656"/>
                  </a:lnTo>
                  <a:lnTo>
                    <a:pt x="17666" y="11402"/>
                  </a:lnTo>
                  <a:lnTo>
                    <a:pt x="17751" y="11091"/>
                  </a:lnTo>
                  <a:lnTo>
                    <a:pt x="17751" y="11091"/>
                  </a:lnTo>
                  <a:lnTo>
                    <a:pt x="17864" y="10781"/>
                  </a:lnTo>
                  <a:lnTo>
                    <a:pt x="17864" y="10781"/>
                  </a:lnTo>
                  <a:lnTo>
                    <a:pt x="17948" y="10611"/>
                  </a:lnTo>
                  <a:lnTo>
                    <a:pt x="17948" y="10583"/>
                  </a:lnTo>
                  <a:lnTo>
                    <a:pt x="17892" y="10640"/>
                  </a:lnTo>
                  <a:lnTo>
                    <a:pt x="17892" y="10640"/>
                  </a:lnTo>
                  <a:lnTo>
                    <a:pt x="17948" y="10527"/>
                  </a:lnTo>
                  <a:lnTo>
                    <a:pt x="18033" y="10442"/>
                  </a:lnTo>
                  <a:lnTo>
                    <a:pt x="18146" y="10357"/>
                  </a:lnTo>
                  <a:lnTo>
                    <a:pt x="18259" y="10273"/>
                  </a:lnTo>
                  <a:lnTo>
                    <a:pt x="18569" y="10188"/>
                  </a:lnTo>
                  <a:lnTo>
                    <a:pt x="18908" y="10103"/>
                  </a:lnTo>
                  <a:lnTo>
                    <a:pt x="19275" y="10075"/>
                  </a:lnTo>
                  <a:lnTo>
                    <a:pt x="19613" y="10075"/>
                  </a:lnTo>
                  <a:lnTo>
                    <a:pt x="20150" y="10075"/>
                  </a:lnTo>
                  <a:lnTo>
                    <a:pt x="20150" y="10075"/>
                  </a:lnTo>
                  <a:lnTo>
                    <a:pt x="20037" y="10019"/>
                  </a:lnTo>
                  <a:lnTo>
                    <a:pt x="20093" y="10047"/>
                  </a:lnTo>
                  <a:lnTo>
                    <a:pt x="20347" y="10132"/>
                  </a:lnTo>
                  <a:lnTo>
                    <a:pt x="20347" y="10132"/>
                  </a:lnTo>
                  <a:lnTo>
                    <a:pt x="20319" y="10103"/>
                  </a:lnTo>
                  <a:lnTo>
                    <a:pt x="20319" y="10103"/>
                  </a:lnTo>
                  <a:lnTo>
                    <a:pt x="20375" y="10047"/>
                  </a:lnTo>
                  <a:lnTo>
                    <a:pt x="20488" y="10019"/>
                  </a:lnTo>
                  <a:lnTo>
                    <a:pt x="20573" y="10019"/>
                  </a:lnTo>
                  <a:lnTo>
                    <a:pt x="20573" y="10019"/>
                  </a:lnTo>
                  <a:lnTo>
                    <a:pt x="20657" y="10075"/>
                  </a:lnTo>
                  <a:lnTo>
                    <a:pt x="20714" y="10132"/>
                  </a:lnTo>
                  <a:lnTo>
                    <a:pt x="20742" y="10188"/>
                  </a:lnTo>
                  <a:lnTo>
                    <a:pt x="20742" y="10273"/>
                  </a:lnTo>
                  <a:lnTo>
                    <a:pt x="20714" y="10442"/>
                  </a:lnTo>
                  <a:lnTo>
                    <a:pt x="20657" y="10583"/>
                  </a:lnTo>
                  <a:lnTo>
                    <a:pt x="20657" y="10583"/>
                  </a:lnTo>
                  <a:lnTo>
                    <a:pt x="20545" y="10753"/>
                  </a:lnTo>
                  <a:lnTo>
                    <a:pt x="20403" y="10865"/>
                  </a:lnTo>
                  <a:lnTo>
                    <a:pt x="20291" y="11006"/>
                  </a:lnTo>
                  <a:lnTo>
                    <a:pt x="20178" y="11148"/>
                  </a:lnTo>
                  <a:lnTo>
                    <a:pt x="20178" y="11148"/>
                  </a:lnTo>
                  <a:lnTo>
                    <a:pt x="20093" y="11345"/>
                  </a:lnTo>
                  <a:lnTo>
                    <a:pt x="20065" y="11458"/>
                  </a:lnTo>
                  <a:lnTo>
                    <a:pt x="20037" y="11458"/>
                  </a:lnTo>
                  <a:lnTo>
                    <a:pt x="20037" y="11458"/>
                  </a:lnTo>
                  <a:lnTo>
                    <a:pt x="20037" y="11458"/>
                  </a:lnTo>
                  <a:lnTo>
                    <a:pt x="20037" y="11514"/>
                  </a:lnTo>
                  <a:lnTo>
                    <a:pt x="20008" y="11571"/>
                  </a:lnTo>
                  <a:lnTo>
                    <a:pt x="19952" y="11656"/>
                  </a:lnTo>
                  <a:lnTo>
                    <a:pt x="19867" y="11740"/>
                  </a:lnTo>
                  <a:lnTo>
                    <a:pt x="19839" y="11825"/>
                  </a:lnTo>
                  <a:lnTo>
                    <a:pt x="19839" y="11825"/>
                  </a:lnTo>
                  <a:lnTo>
                    <a:pt x="19924" y="11797"/>
                  </a:lnTo>
                  <a:lnTo>
                    <a:pt x="19980" y="11853"/>
                  </a:lnTo>
                  <a:lnTo>
                    <a:pt x="19980" y="11853"/>
                  </a:lnTo>
                  <a:lnTo>
                    <a:pt x="19952" y="11910"/>
                  </a:lnTo>
                  <a:lnTo>
                    <a:pt x="19867" y="11966"/>
                  </a:lnTo>
                  <a:lnTo>
                    <a:pt x="19811" y="12051"/>
                  </a:lnTo>
                  <a:lnTo>
                    <a:pt x="19811" y="12079"/>
                  </a:lnTo>
                  <a:lnTo>
                    <a:pt x="19811" y="12135"/>
                  </a:lnTo>
                  <a:lnTo>
                    <a:pt x="19811" y="12135"/>
                  </a:lnTo>
                  <a:lnTo>
                    <a:pt x="19867" y="12051"/>
                  </a:lnTo>
                  <a:lnTo>
                    <a:pt x="19952" y="12022"/>
                  </a:lnTo>
                  <a:lnTo>
                    <a:pt x="19952" y="12022"/>
                  </a:lnTo>
                  <a:lnTo>
                    <a:pt x="19839" y="12248"/>
                  </a:lnTo>
                  <a:lnTo>
                    <a:pt x="19698" y="12502"/>
                  </a:lnTo>
                  <a:lnTo>
                    <a:pt x="19585" y="12813"/>
                  </a:lnTo>
                  <a:lnTo>
                    <a:pt x="19529" y="13038"/>
                  </a:lnTo>
                  <a:lnTo>
                    <a:pt x="19529" y="13038"/>
                  </a:lnTo>
                  <a:lnTo>
                    <a:pt x="19472" y="12982"/>
                  </a:lnTo>
                  <a:lnTo>
                    <a:pt x="19444" y="12897"/>
                  </a:lnTo>
                  <a:lnTo>
                    <a:pt x="19444" y="12784"/>
                  </a:lnTo>
                  <a:lnTo>
                    <a:pt x="19444" y="12643"/>
                  </a:lnTo>
                  <a:lnTo>
                    <a:pt x="19444" y="12474"/>
                  </a:lnTo>
                  <a:lnTo>
                    <a:pt x="19444" y="12474"/>
                  </a:lnTo>
                  <a:lnTo>
                    <a:pt x="19218" y="12671"/>
                  </a:lnTo>
                  <a:lnTo>
                    <a:pt x="19021" y="12869"/>
                  </a:lnTo>
                  <a:lnTo>
                    <a:pt x="18851" y="13095"/>
                  </a:lnTo>
                  <a:lnTo>
                    <a:pt x="18710" y="13320"/>
                  </a:lnTo>
                  <a:lnTo>
                    <a:pt x="18710" y="13320"/>
                  </a:lnTo>
                  <a:lnTo>
                    <a:pt x="18654" y="13292"/>
                  </a:lnTo>
                  <a:lnTo>
                    <a:pt x="18597" y="13264"/>
                  </a:lnTo>
                  <a:lnTo>
                    <a:pt x="18569" y="13264"/>
                  </a:lnTo>
                  <a:lnTo>
                    <a:pt x="18541" y="13292"/>
                  </a:lnTo>
                  <a:lnTo>
                    <a:pt x="18485" y="13349"/>
                  </a:lnTo>
                  <a:lnTo>
                    <a:pt x="18428" y="13377"/>
                  </a:lnTo>
                  <a:lnTo>
                    <a:pt x="18428" y="13377"/>
                  </a:lnTo>
                  <a:lnTo>
                    <a:pt x="18174" y="13405"/>
                  </a:lnTo>
                  <a:lnTo>
                    <a:pt x="17920" y="13405"/>
                  </a:lnTo>
                  <a:lnTo>
                    <a:pt x="17412" y="13377"/>
                  </a:lnTo>
                  <a:lnTo>
                    <a:pt x="17412" y="13377"/>
                  </a:lnTo>
                  <a:lnTo>
                    <a:pt x="17243" y="13377"/>
                  </a:lnTo>
                  <a:lnTo>
                    <a:pt x="17130" y="13405"/>
                  </a:lnTo>
                  <a:lnTo>
                    <a:pt x="17074" y="13462"/>
                  </a:lnTo>
                  <a:lnTo>
                    <a:pt x="16989" y="13574"/>
                  </a:lnTo>
                  <a:lnTo>
                    <a:pt x="16989" y="13574"/>
                  </a:lnTo>
                  <a:lnTo>
                    <a:pt x="16904" y="13744"/>
                  </a:lnTo>
                  <a:lnTo>
                    <a:pt x="16876" y="13828"/>
                  </a:lnTo>
                  <a:lnTo>
                    <a:pt x="16848" y="13857"/>
                  </a:lnTo>
                  <a:lnTo>
                    <a:pt x="16791" y="13885"/>
                  </a:lnTo>
                  <a:lnTo>
                    <a:pt x="16594" y="13885"/>
                  </a:lnTo>
                  <a:lnTo>
                    <a:pt x="16594" y="13885"/>
                  </a:lnTo>
                  <a:lnTo>
                    <a:pt x="16791" y="14082"/>
                  </a:lnTo>
                  <a:lnTo>
                    <a:pt x="17045" y="14308"/>
                  </a:lnTo>
                  <a:lnTo>
                    <a:pt x="17130" y="14421"/>
                  </a:lnTo>
                  <a:lnTo>
                    <a:pt x="17215" y="14534"/>
                  </a:lnTo>
                  <a:lnTo>
                    <a:pt x="17271" y="14675"/>
                  </a:lnTo>
                  <a:lnTo>
                    <a:pt x="17271" y="14788"/>
                  </a:lnTo>
                  <a:lnTo>
                    <a:pt x="17271" y="14788"/>
                  </a:lnTo>
                  <a:lnTo>
                    <a:pt x="17243" y="14901"/>
                  </a:lnTo>
                  <a:lnTo>
                    <a:pt x="17186" y="14957"/>
                  </a:lnTo>
                  <a:lnTo>
                    <a:pt x="17102" y="14957"/>
                  </a:lnTo>
                  <a:lnTo>
                    <a:pt x="16961" y="14985"/>
                  </a:lnTo>
                  <a:lnTo>
                    <a:pt x="16961" y="14985"/>
                  </a:lnTo>
                  <a:lnTo>
                    <a:pt x="16820" y="14985"/>
                  </a:lnTo>
                  <a:lnTo>
                    <a:pt x="16707" y="14985"/>
                  </a:lnTo>
                  <a:lnTo>
                    <a:pt x="16481" y="14957"/>
                  </a:lnTo>
                  <a:lnTo>
                    <a:pt x="16396" y="14957"/>
                  </a:lnTo>
                  <a:lnTo>
                    <a:pt x="16312" y="14985"/>
                  </a:lnTo>
                  <a:lnTo>
                    <a:pt x="16199" y="15014"/>
                  </a:lnTo>
                  <a:lnTo>
                    <a:pt x="16114" y="15127"/>
                  </a:lnTo>
                  <a:lnTo>
                    <a:pt x="16114" y="15127"/>
                  </a:lnTo>
                  <a:lnTo>
                    <a:pt x="16029" y="15268"/>
                  </a:lnTo>
                  <a:lnTo>
                    <a:pt x="15973" y="15409"/>
                  </a:lnTo>
                  <a:lnTo>
                    <a:pt x="15888" y="15747"/>
                  </a:lnTo>
                  <a:lnTo>
                    <a:pt x="15804" y="16058"/>
                  </a:lnTo>
                  <a:lnTo>
                    <a:pt x="15747" y="16199"/>
                  </a:lnTo>
                  <a:lnTo>
                    <a:pt x="15663" y="16312"/>
                  </a:lnTo>
                  <a:lnTo>
                    <a:pt x="15663" y="16312"/>
                  </a:lnTo>
                  <a:lnTo>
                    <a:pt x="15493" y="16142"/>
                  </a:lnTo>
                  <a:lnTo>
                    <a:pt x="15352" y="15945"/>
                  </a:lnTo>
                  <a:lnTo>
                    <a:pt x="15352" y="15945"/>
                  </a:lnTo>
                  <a:lnTo>
                    <a:pt x="15296" y="15804"/>
                  </a:lnTo>
                  <a:lnTo>
                    <a:pt x="15296" y="15776"/>
                  </a:lnTo>
                  <a:lnTo>
                    <a:pt x="15324" y="15832"/>
                  </a:lnTo>
                  <a:lnTo>
                    <a:pt x="15324" y="15832"/>
                  </a:lnTo>
                  <a:lnTo>
                    <a:pt x="15239" y="15691"/>
                  </a:lnTo>
                  <a:lnTo>
                    <a:pt x="15098" y="15550"/>
                  </a:lnTo>
                  <a:lnTo>
                    <a:pt x="14844" y="15324"/>
                  </a:lnTo>
                  <a:lnTo>
                    <a:pt x="14844" y="15324"/>
                  </a:lnTo>
                  <a:lnTo>
                    <a:pt x="14703" y="15155"/>
                  </a:lnTo>
                  <a:lnTo>
                    <a:pt x="14534" y="14985"/>
                  </a:lnTo>
                  <a:lnTo>
                    <a:pt x="14336" y="14844"/>
                  </a:lnTo>
                  <a:lnTo>
                    <a:pt x="14139" y="14760"/>
                  </a:lnTo>
                  <a:lnTo>
                    <a:pt x="14139" y="14760"/>
                  </a:lnTo>
                  <a:lnTo>
                    <a:pt x="14139" y="14816"/>
                  </a:lnTo>
                  <a:lnTo>
                    <a:pt x="14167" y="14844"/>
                  </a:lnTo>
                  <a:lnTo>
                    <a:pt x="14280" y="14901"/>
                  </a:lnTo>
                  <a:lnTo>
                    <a:pt x="14393" y="14957"/>
                  </a:lnTo>
                  <a:lnTo>
                    <a:pt x="14449" y="15014"/>
                  </a:lnTo>
                  <a:lnTo>
                    <a:pt x="14449" y="15014"/>
                  </a:lnTo>
                  <a:lnTo>
                    <a:pt x="14280" y="14929"/>
                  </a:lnTo>
                  <a:lnTo>
                    <a:pt x="14082" y="14844"/>
                  </a:lnTo>
                  <a:lnTo>
                    <a:pt x="14082" y="14844"/>
                  </a:lnTo>
                  <a:lnTo>
                    <a:pt x="13941" y="14873"/>
                  </a:lnTo>
                  <a:lnTo>
                    <a:pt x="13885" y="14844"/>
                  </a:lnTo>
                  <a:lnTo>
                    <a:pt x="13913" y="14788"/>
                  </a:lnTo>
                  <a:lnTo>
                    <a:pt x="13998" y="14703"/>
                  </a:lnTo>
                  <a:lnTo>
                    <a:pt x="13998" y="14703"/>
                  </a:lnTo>
                  <a:lnTo>
                    <a:pt x="13857" y="14703"/>
                  </a:lnTo>
                  <a:lnTo>
                    <a:pt x="13772" y="14703"/>
                  </a:lnTo>
                  <a:lnTo>
                    <a:pt x="13772" y="14675"/>
                  </a:lnTo>
                  <a:lnTo>
                    <a:pt x="13772" y="14675"/>
                  </a:lnTo>
                  <a:lnTo>
                    <a:pt x="13772" y="14675"/>
                  </a:lnTo>
                  <a:lnTo>
                    <a:pt x="13687" y="14731"/>
                  </a:lnTo>
                  <a:lnTo>
                    <a:pt x="13687" y="14731"/>
                  </a:lnTo>
                  <a:lnTo>
                    <a:pt x="13687" y="14760"/>
                  </a:lnTo>
                  <a:lnTo>
                    <a:pt x="13828" y="14816"/>
                  </a:lnTo>
                  <a:lnTo>
                    <a:pt x="13828" y="14816"/>
                  </a:lnTo>
                  <a:lnTo>
                    <a:pt x="13659" y="14844"/>
                  </a:lnTo>
                  <a:lnTo>
                    <a:pt x="13490" y="14901"/>
                  </a:lnTo>
                  <a:lnTo>
                    <a:pt x="13151" y="15070"/>
                  </a:lnTo>
                  <a:lnTo>
                    <a:pt x="12812" y="15211"/>
                  </a:lnTo>
                  <a:lnTo>
                    <a:pt x="12615" y="15268"/>
                  </a:lnTo>
                  <a:lnTo>
                    <a:pt x="12446" y="15296"/>
                  </a:lnTo>
                  <a:lnTo>
                    <a:pt x="12446" y="15296"/>
                  </a:lnTo>
                  <a:lnTo>
                    <a:pt x="12276" y="15296"/>
                  </a:lnTo>
                  <a:lnTo>
                    <a:pt x="12107" y="15268"/>
                  </a:lnTo>
                  <a:lnTo>
                    <a:pt x="11768" y="15127"/>
                  </a:lnTo>
                  <a:lnTo>
                    <a:pt x="11430" y="14985"/>
                  </a:lnTo>
                  <a:lnTo>
                    <a:pt x="11148" y="14816"/>
                  </a:lnTo>
                  <a:lnTo>
                    <a:pt x="11148" y="14816"/>
                  </a:lnTo>
                  <a:lnTo>
                    <a:pt x="10865" y="14675"/>
                  </a:lnTo>
                  <a:lnTo>
                    <a:pt x="10583" y="14534"/>
                  </a:lnTo>
                  <a:lnTo>
                    <a:pt x="9991" y="14308"/>
                  </a:lnTo>
                  <a:lnTo>
                    <a:pt x="9991" y="14308"/>
                  </a:lnTo>
                  <a:lnTo>
                    <a:pt x="9257" y="13941"/>
                  </a:lnTo>
                  <a:lnTo>
                    <a:pt x="9257" y="13941"/>
                  </a:lnTo>
                  <a:lnTo>
                    <a:pt x="9087" y="13828"/>
                  </a:lnTo>
                  <a:lnTo>
                    <a:pt x="8918" y="13687"/>
                  </a:lnTo>
                  <a:lnTo>
                    <a:pt x="8777" y="13546"/>
                  </a:lnTo>
                  <a:lnTo>
                    <a:pt x="8636" y="13405"/>
                  </a:lnTo>
                  <a:lnTo>
                    <a:pt x="8636" y="13405"/>
                  </a:lnTo>
                  <a:lnTo>
                    <a:pt x="8523" y="13320"/>
                  </a:lnTo>
                  <a:lnTo>
                    <a:pt x="8382" y="13264"/>
                  </a:lnTo>
                  <a:lnTo>
                    <a:pt x="8100" y="13208"/>
                  </a:lnTo>
                  <a:lnTo>
                    <a:pt x="7818" y="13151"/>
                  </a:lnTo>
                  <a:lnTo>
                    <a:pt x="7677" y="13095"/>
                  </a:lnTo>
                  <a:lnTo>
                    <a:pt x="7535" y="13038"/>
                  </a:lnTo>
                  <a:lnTo>
                    <a:pt x="7535" y="13038"/>
                  </a:lnTo>
                  <a:lnTo>
                    <a:pt x="7423" y="12954"/>
                  </a:lnTo>
                  <a:lnTo>
                    <a:pt x="7310" y="12841"/>
                  </a:lnTo>
                  <a:lnTo>
                    <a:pt x="7112" y="12615"/>
                  </a:lnTo>
                  <a:lnTo>
                    <a:pt x="6915" y="12389"/>
                  </a:lnTo>
                  <a:lnTo>
                    <a:pt x="6802" y="12305"/>
                  </a:lnTo>
                  <a:lnTo>
                    <a:pt x="6689" y="12220"/>
                  </a:lnTo>
                  <a:lnTo>
                    <a:pt x="6689" y="12220"/>
                  </a:lnTo>
                  <a:lnTo>
                    <a:pt x="6463" y="12051"/>
                  </a:lnTo>
                  <a:lnTo>
                    <a:pt x="6266" y="11910"/>
                  </a:lnTo>
                  <a:lnTo>
                    <a:pt x="6124" y="11712"/>
                  </a:lnTo>
                  <a:lnTo>
                    <a:pt x="6012" y="11458"/>
                  </a:lnTo>
                  <a:lnTo>
                    <a:pt x="6012" y="11458"/>
                  </a:lnTo>
                  <a:lnTo>
                    <a:pt x="5955" y="11317"/>
                  </a:lnTo>
                  <a:lnTo>
                    <a:pt x="5955" y="11176"/>
                  </a:lnTo>
                  <a:lnTo>
                    <a:pt x="5983" y="11091"/>
                  </a:lnTo>
                  <a:lnTo>
                    <a:pt x="6068" y="10950"/>
                  </a:lnTo>
                  <a:lnTo>
                    <a:pt x="6068" y="10950"/>
                  </a:lnTo>
                  <a:lnTo>
                    <a:pt x="6153" y="10922"/>
                  </a:lnTo>
                  <a:lnTo>
                    <a:pt x="6237" y="10809"/>
                  </a:lnTo>
                  <a:lnTo>
                    <a:pt x="6294" y="10753"/>
                  </a:lnTo>
                  <a:lnTo>
                    <a:pt x="6294" y="10724"/>
                  </a:lnTo>
                  <a:lnTo>
                    <a:pt x="6237" y="10724"/>
                  </a:lnTo>
                  <a:lnTo>
                    <a:pt x="6124" y="10724"/>
                  </a:lnTo>
                  <a:lnTo>
                    <a:pt x="6124" y="10724"/>
                  </a:lnTo>
                  <a:lnTo>
                    <a:pt x="6209" y="10583"/>
                  </a:lnTo>
                  <a:lnTo>
                    <a:pt x="6322" y="10470"/>
                  </a:lnTo>
                  <a:lnTo>
                    <a:pt x="6435" y="10329"/>
                  </a:lnTo>
                  <a:lnTo>
                    <a:pt x="6463" y="10245"/>
                  </a:lnTo>
                  <a:lnTo>
                    <a:pt x="6463" y="10188"/>
                  </a:lnTo>
                  <a:lnTo>
                    <a:pt x="6463" y="10188"/>
                  </a:lnTo>
                  <a:lnTo>
                    <a:pt x="6463" y="10103"/>
                  </a:lnTo>
                  <a:lnTo>
                    <a:pt x="6407" y="10019"/>
                  </a:lnTo>
                  <a:lnTo>
                    <a:pt x="6350" y="9962"/>
                  </a:lnTo>
                  <a:lnTo>
                    <a:pt x="6322" y="9878"/>
                  </a:lnTo>
                  <a:lnTo>
                    <a:pt x="6322" y="9878"/>
                  </a:lnTo>
                  <a:lnTo>
                    <a:pt x="6266" y="9737"/>
                  </a:lnTo>
                  <a:lnTo>
                    <a:pt x="6266" y="9624"/>
                  </a:lnTo>
                  <a:lnTo>
                    <a:pt x="6266" y="9370"/>
                  </a:lnTo>
                  <a:lnTo>
                    <a:pt x="6266" y="9370"/>
                  </a:lnTo>
                  <a:lnTo>
                    <a:pt x="6181" y="9116"/>
                  </a:lnTo>
                  <a:lnTo>
                    <a:pt x="6096" y="8834"/>
                  </a:lnTo>
                  <a:lnTo>
                    <a:pt x="5955" y="8551"/>
                  </a:lnTo>
                  <a:lnTo>
                    <a:pt x="5786" y="8297"/>
                  </a:lnTo>
                  <a:lnTo>
                    <a:pt x="5588" y="8015"/>
                  </a:lnTo>
                  <a:lnTo>
                    <a:pt x="5391" y="7789"/>
                  </a:lnTo>
                  <a:lnTo>
                    <a:pt x="5193" y="7564"/>
                  </a:lnTo>
                  <a:lnTo>
                    <a:pt x="4996" y="7394"/>
                  </a:lnTo>
                  <a:lnTo>
                    <a:pt x="4996" y="7394"/>
                  </a:lnTo>
                  <a:lnTo>
                    <a:pt x="5109" y="7479"/>
                  </a:lnTo>
                  <a:lnTo>
                    <a:pt x="5165" y="7479"/>
                  </a:lnTo>
                  <a:lnTo>
                    <a:pt x="5193" y="7423"/>
                  </a:lnTo>
                  <a:lnTo>
                    <a:pt x="5193" y="7423"/>
                  </a:lnTo>
                  <a:lnTo>
                    <a:pt x="5052" y="7394"/>
                  </a:lnTo>
                  <a:lnTo>
                    <a:pt x="4967" y="7366"/>
                  </a:lnTo>
                  <a:lnTo>
                    <a:pt x="4911" y="7310"/>
                  </a:lnTo>
                  <a:lnTo>
                    <a:pt x="4911" y="7225"/>
                  </a:lnTo>
                  <a:lnTo>
                    <a:pt x="4911" y="7028"/>
                  </a:lnTo>
                  <a:lnTo>
                    <a:pt x="4911" y="6915"/>
                  </a:lnTo>
                  <a:lnTo>
                    <a:pt x="4883" y="6830"/>
                  </a:lnTo>
                  <a:lnTo>
                    <a:pt x="4883" y="6830"/>
                  </a:lnTo>
                  <a:lnTo>
                    <a:pt x="4798" y="6774"/>
                  </a:lnTo>
                  <a:lnTo>
                    <a:pt x="4685" y="6689"/>
                  </a:lnTo>
                  <a:lnTo>
                    <a:pt x="4431" y="6604"/>
                  </a:lnTo>
                  <a:lnTo>
                    <a:pt x="4431" y="6604"/>
                  </a:lnTo>
                  <a:lnTo>
                    <a:pt x="4431" y="6576"/>
                  </a:lnTo>
                  <a:lnTo>
                    <a:pt x="4431" y="6520"/>
                  </a:lnTo>
                  <a:lnTo>
                    <a:pt x="4403" y="6491"/>
                  </a:lnTo>
                  <a:lnTo>
                    <a:pt x="4347" y="6491"/>
                  </a:lnTo>
                  <a:lnTo>
                    <a:pt x="4290" y="6491"/>
                  </a:lnTo>
                  <a:lnTo>
                    <a:pt x="4206" y="6491"/>
                  </a:lnTo>
                  <a:lnTo>
                    <a:pt x="4206" y="6491"/>
                  </a:lnTo>
                  <a:lnTo>
                    <a:pt x="4262" y="6407"/>
                  </a:lnTo>
                  <a:lnTo>
                    <a:pt x="4318" y="6322"/>
                  </a:lnTo>
                  <a:lnTo>
                    <a:pt x="4318" y="6322"/>
                  </a:lnTo>
                  <a:lnTo>
                    <a:pt x="4234" y="6350"/>
                  </a:lnTo>
                  <a:lnTo>
                    <a:pt x="4177" y="6379"/>
                  </a:lnTo>
                  <a:lnTo>
                    <a:pt x="4008" y="6322"/>
                  </a:lnTo>
                  <a:lnTo>
                    <a:pt x="4008" y="6322"/>
                  </a:lnTo>
                  <a:lnTo>
                    <a:pt x="4064" y="6266"/>
                  </a:lnTo>
                  <a:lnTo>
                    <a:pt x="4064" y="6266"/>
                  </a:lnTo>
                  <a:lnTo>
                    <a:pt x="4064" y="6237"/>
                  </a:lnTo>
                  <a:lnTo>
                    <a:pt x="4008" y="6266"/>
                  </a:lnTo>
                  <a:lnTo>
                    <a:pt x="3980" y="6322"/>
                  </a:lnTo>
                  <a:lnTo>
                    <a:pt x="3980" y="6322"/>
                  </a:lnTo>
                  <a:lnTo>
                    <a:pt x="4008" y="6181"/>
                  </a:lnTo>
                  <a:lnTo>
                    <a:pt x="4093" y="6012"/>
                  </a:lnTo>
                  <a:lnTo>
                    <a:pt x="4177" y="5871"/>
                  </a:lnTo>
                  <a:lnTo>
                    <a:pt x="4177" y="5871"/>
                  </a:lnTo>
                  <a:lnTo>
                    <a:pt x="4234" y="5786"/>
                  </a:lnTo>
                  <a:lnTo>
                    <a:pt x="4290" y="5758"/>
                  </a:lnTo>
                  <a:lnTo>
                    <a:pt x="4318" y="5786"/>
                  </a:lnTo>
                  <a:lnTo>
                    <a:pt x="4318" y="5786"/>
                  </a:lnTo>
                  <a:lnTo>
                    <a:pt x="4347" y="5729"/>
                  </a:lnTo>
                  <a:lnTo>
                    <a:pt x="4318" y="5701"/>
                  </a:lnTo>
                  <a:lnTo>
                    <a:pt x="4290" y="5673"/>
                  </a:lnTo>
                  <a:lnTo>
                    <a:pt x="4234" y="5701"/>
                  </a:lnTo>
                  <a:lnTo>
                    <a:pt x="4234" y="5701"/>
                  </a:lnTo>
                  <a:lnTo>
                    <a:pt x="4262" y="5588"/>
                  </a:lnTo>
                  <a:lnTo>
                    <a:pt x="4262" y="5532"/>
                  </a:lnTo>
                  <a:lnTo>
                    <a:pt x="4234" y="5504"/>
                  </a:lnTo>
                  <a:lnTo>
                    <a:pt x="4177" y="5475"/>
                  </a:lnTo>
                  <a:lnTo>
                    <a:pt x="4036" y="5447"/>
                  </a:lnTo>
                  <a:lnTo>
                    <a:pt x="3980" y="5419"/>
                  </a:lnTo>
                  <a:lnTo>
                    <a:pt x="3923" y="5391"/>
                  </a:lnTo>
                  <a:lnTo>
                    <a:pt x="3923" y="5391"/>
                  </a:lnTo>
                  <a:lnTo>
                    <a:pt x="3895" y="5306"/>
                  </a:lnTo>
                  <a:lnTo>
                    <a:pt x="3867" y="5193"/>
                  </a:lnTo>
                  <a:lnTo>
                    <a:pt x="3839" y="5109"/>
                  </a:lnTo>
                  <a:lnTo>
                    <a:pt x="3782" y="5024"/>
                  </a:lnTo>
                  <a:lnTo>
                    <a:pt x="3782" y="5024"/>
                  </a:lnTo>
                  <a:lnTo>
                    <a:pt x="3726" y="4968"/>
                  </a:lnTo>
                  <a:lnTo>
                    <a:pt x="3641" y="4939"/>
                  </a:lnTo>
                  <a:lnTo>
                    <a:pt x="3556" y="4911"/>
                  </a:lnTo>
                  <a:lnTo>
                    <a:pt x="3500" y="4826"/>
                  </a:lnTo>
                  <a:lnTo>
                    <a:pt x="3500" y="4826"/>
                  </a:lnTo>
                  <a:lnTo>
                    <a:pt x="3500" y="4714"/>
                  </a:lnTo>
                  <a:lnTo>
                    <a:pt x="3500" y="4572"/>
                  </a:lnTo>
                  <a:lnTo>
                    <a:pt x="3556" y="4431"/>
                  </a:lnTo>
                  <a:lnTo>
                    <a:pt x="3585" y="4375"/>
                  </a:lnTo>
                  <a:lnTo>
                    <a:pt x="3641" y="4375"/>
                  </a:lnTo>
                  <a:lnTo>
                    <a:pt x="3641" y="4375"/>
                  </a:lnTo>
                  <a:lnTo>
                    <a:pt x="3528" y="4347"/>
                  </a:lnTo>
                  <a:lnTo>
                    <a:pt x="3472" y="4290"/>
                  </a:lnTo>
                  <a:lnTo>
                    <a:pt x="3387" y="4290"/>
                  </a:lnTo>
                  <a:lnTo>
                    <a:pt x="3359" y="4319"/>
                  </a:lnTo>
                  <a:lnTo>
                    <a:pt x="3359" y="4375"/>
                  </a:lnTo>
                  <a:lnTo>
                    <a:pt x="3359" y="4375"/>
                  </a:lnTo>
                  <a:lnTo>
                    <a:pt x="3218" y="4149"/>
                  </a:lnTo>
                  <a:lnTo>
                    <a:pt x="3049" y="3952"/>
                  </a:lnTo>
                  <a:lnTo>
                    <a:pt x="3049" y="3952"/>
                  </a:lnTo>
                  <a:lnTo>
                    <a:pt x="2879" y="3726"/>
                  </a:lnTo>
                  <a:lnTo>
                    <a:pt x="2823" y="3613"/>
                  </a:lnTo>
                  <a:lnTo>
                    <a:pt x="2766" y="3472"/>
                  </a:lnTo>
                  <a:lnTo>
                    <a:pt x="2766" y="3472"/>
                  </a:lnTo>
                  <a:lnTo>
                    <a:pt x="2653" y="2879"/>
                  </a:lnTo>
                  <a:lnTo>
                    <a:pt x="2569" y="2230"/>
                  </a:lnTo>
                  <a:lnTo>
                    <a:pt x="2569" y="2230"/>
                  </a:lnTo>
                  <a:lnTo>
                    <a:pt x="2512" y="2061"/>
                  </a:lnTo>
                  <a:lnTo>
                    <a:pt x="2484" y="1892"/>
                  </a:lnTo>
                  <a:lnTo>
                    <a:pt x="2484" y="1892"/>
                  </a:lnTo>
                  <a:lnTo>
                    <a:pt x="2597" y="1497"/>
                  </a:lnTo>
                  <a:lnTo>
                    <a:pt x="2597" y="1497"/>
                  </a:lnTo>
                  <a:lnTo>
                    <a:pt x="2541" y="1384"/>
                  </a:lnTo>
                  <a:lnTo>
                    <a:pt x="2484" y="1327"/>
                  </a:lnTo>
                  <a:lnTo>
                    <a:pt x="2399" y="1299"/>
                  </a:lnTo>
                  <a:lnTo>
                    <a:pt x="2287" y="1243"/>
                  </a:lnTo>
                  <a:lnTo>
                    <a:pt x="2287" y="1243"/>
                  </a:lnTo>
                  <a:lnTo>
                    <a:pt x="2258" y="1186"/>
                  </a:lnTo>
                  <a:lnTo>
                    <a:pt x="2258" y="1130"/>
                  </a:lnTo>
                  <a:lnTo>
                    <a:pt x="2258" y="1073"/>
                  </a:lnTo>
                  <a:lnTo>
                    <a:pt x="2230" y="1045"/>
                  </a:lnTo>
                  <a:lnTo>
                    <a:pt x="2230" y="1045"/>
                  </a:lnTo>
                  <a:lnTo>
                    <a:pt x="2174" y="1045"/>
                  </a:lnTo>
                  <a:lnTo>
                    <a:pt x="2117" y="1045"/>
                  </a:lnTo>
                  <a:lnTo>
                    <a:pt x="2061" y="1073"/>
                  </a:lnTo>
                  <a:lnTo>
                    <a:pt x="2004" y="1073"/>
                  </a:lnTo>
                  <a:lnTo>
                    <a:pt x="2004" y="1073"/>
                  </a:lnTo>
                  <a:lnTo>
                    <a:pt x="1835" y="989"/>
                  </a:lnTo>
                  <a:lnTo>
                    <a:pt x="1694" y="904"/>
                  </a:lnTo>
                  <a:lnTo>
                    <a:pt x="1525" y="791"/>
                  </a:lnTo>
                  <a:lnTo>
                    <a:pt x="1384" y="678"/>
                  </a:lnTo>
                  <a:lnTo>
                    <a:pt x="1384" y="678"/>
                  </a:lnTo>
                  <a:lnTo>
                    <a:pt x="1440" y="791"/>
                  </a:lnTo>
                  <a:lnTo>
                    <a:pt x="1468" y="876"/>
                  </a:lnTo>
                  <a:lnTo>
                    <a:pt x="1468" y="932"/>
                  </a:lnTo>
                  <a:lnTo>
                    <a:pt x="1468" y="932"/>
                  </a:lnTo>
                  <a:lnTo>
                    <a:pt x="1355" y="1130"/>
                  </a:lnTo>
                  <a:lnTo>
                    <a:pt x="1327" y="1214"/>
                  </a:lnTo>
                  <a:lnTo>
                    <a:pt x="1271" y="1327"/>
                  </a:lnTo>
                  <a:lnTo>
                    <a:pt x="1271" y="1327"/>
                  </a:lnTo>
                  <a:lnTo>
                    <a:pt x="1214" y="1751"/>
                  </a:lnTo>
                  <a:lnTo>
                    <a:pt x="1158" y="2174"/>
                  </a:lnTo>
                  <a:lnTo>
                    <a:pt x="1158" y="2174"/>
                  </a:lnTo>
                  <a:lnTo>
                    <a:pt x="1186" y="2343"/>
                  </a:lnTo>
                  <a:lnTo>
                    <a:pt x="1242" y="2484"/>
                  </a:lnTo>
                  <a:lnTo>
                    <a:pt x="1299" y="2625"/>
                  </a:lnTo>
                  <a:lnTo>
                    <a:pt x="1384" y="2766"/>
                  </a:lnTo>
                  <a:lnTo>
                    <a:pt x="1468" y="2908"/>
                  </a:lnTo>
                  <a:lnTo>
                    <a:pt x="1553" y="3049"/>
                  </a:lnTo>
                  <a:lnTo>
                    <a:pt x="1609" y="3218"/>
                  </a:lnTo>
                  <a:lnTo>
                    <a:pt x="1609" y="3387"/>
                  </a:lnTo>
                  <a:lnTo>
                    <a:pt x="1609" y="3387"/>
                  </a:lnTo>
                  <a:lnTo>
                    <a:pt x="1666" y="3359"/>
                  </a:lnTo>
                  <a:lnTo>
                    <a:pt x="1722" y="3387"/>
                  </a:lnTo>
                  <a:lnTo>
                    <a:pt x="1750" y="3415"/>
                  </a:lnTo>
                  <a:lnTo>
                    <a:pt x="1779" y="3500"/>
                  </a:lnTo>
                  <a:lnTo>
                    <a:pt x="1835" y="3726"/>
                  </a:lnTo>
                  <a:lnTo>
                    <a:pt x="1835" y="3726"/>
                  </a:lnTo>
                  <a:lnTo>
                    <a:pt x="1863" y="3782"/>
                  </a:lnTo>
                  <a:lnTo>
                    <a:pt x="1920" y="3811"/>
                  </a:lnTo>
                  <a:lnTo>
                    <a:pt x="1948" y="3839"/>
                  </a:lnTo>
                  <a:lnTo>
                    <a:pt x="1976" y="3895"/>
                  </a:lnTo>
                  <a:lnTo>
                    <a:pt x="1976" y="3895"/>
                  </a:lnTo>
                  <a:lnTo>
                    <a:pt x="1976" y="3980"/>
                  </a:lnTo>
                  <a:lnTo>
                    <a:pt x="1948" y="4065"/>
                  </a:lnTo>
                  <a:lnTo>
                    <a:pt x="1920" y="4177"/>
                  </a:lnTo>
                  <a:lnTo>
                    <a:pt x="1920" y="4290"/>
                  </a:lnTo>
                  <a:lnTo>
                    <a:pt x="1920" y="4290"/>
                  </a:lnTo>
                  <a:lnTo>
                    <a:pt x="1976" y="4431"/>
                  </a:lnTo>
                  <a:lnTo>
                    <a:pt x="2033" y="4572"/>
                  </a:lnTo>
                  <a:lnTo>
                    <a:pt x="2174" y="4855"/>
                  </a:lnTo>
                  <a:lnTo>
                    <a:pt x="2174" y="4855"/>
                  </a:lnTo>
                  <a:lnTo>
                    <a:pt x="2258" y="5024"/>
                  </a:lnTo>
                  <a:lnTo>
                    <a:pt x="2287" y="5137"/>
                  </a:lnTo>
                  <a:lnTo>
                    <a:pt x="2287" y="5137"/>
                  </a:lnTo>
                  <a:lnTo>
                    <a:pt x="2315" y="5334"/>
                  </a:lnTo>
                  <a:lnTo>
                    <a:pt x="2343" y="5532"/>
                  </a:lnTo>
                  <a:lnTo>
                    <a:pt x="2343" y="5532"/>
                  </a:lnTo>
                  <a:lnTo>
                    <a:pt x="2371" y="5447"/>
                  </a:lnTo>
                  <a:lnTo>
                    <a:pt x="2371" y="5363"/>
                  </a:lnTo>
                  <a:lnTo>
                    <a:pt x="2343" y="5222"/>
                  </a:lnTo>
                  <a:lnTo>
                    <a:pt x="2343" y="5222"/>
                  </a:lnTo>
                  <a:lnTo>
                    <a:pt x="2399" y="5250"/>
                  </a:lnTo>
                  <a:lnTo>
                    <a:pt x="2456" y="5278"/>
                  </a:lnTo>
                  <a:lnTo>
                    <a:pt x="2512" y="5391"/>
                  </a:lnTo>
                  <a:lnTo>
                    <a:pt x="2569" y="5560"/>
                  </a:lnTo>
                  <a:lnTo>
                    <a:pt x="2597" y="5729"/>
                  </a:lnTo>
                  <a:lnTo>
                    <a:pt x="2597" y="6125"/>
                  </a:lnTo>
                  <a:lnTo>
                    <a:pt x="2597" y="6379"/>
                  </a:lnTo>
                  <a:lnTo>
                    <a:pt x="2597" y="6379"/>
                  </a:lnTo>
                  <a:lnTo>
                    <a:pt x="2710" y="6689"/>
                  </a:lnTo>
                  <a:lnTo>
                    <a:pt x="2766" y="6886"/>
                  </a:lnTo>
                  <a:lnTo>
                    <a:pt x="2795" y="7056"/>
                  </a:lnTo>
                  <a:lnTo>
                    <a:pt x="2795" y="7056"/>
                  </a:lnTo>
                  <a:lnTo>
                    <a:pt x="2766" y="7140"/>
                  </a:lnTo>
                  <a:lnTo>
                    <a:pt x="2738" y="7225"/>
                  </a:lnTo>
                  <a:lnTo>
                    <a:pt x="2682" y="7310"/>
                  </a:lnTo>
                  <a:lnTo>
                    <a:pt x="2710" y="7423"/>
                  </a:lnTo>
                  <a:lnTo>
                    <a:pt x="2710" y="7423"/>
                  </a:lnTo>
                  <a:lnTo>
                    <a:pt x="2738" y="7536"/>
                  </a:lnTo>
                  <a:lnTo>
                    <a:pt x="2823" y="7620"/>
                  </a:lnTo>
                  <a:lnTo>
                    <a:pt x="2823" y="7620"/>
                  </a:lnTo>
                  <a:lnTo>
                    <a:pt x="2964" y="7648"/>
                  </a:lnTo>
                  <a:lnTo>
                    <a:pt x="2879" y="7648"/>
                  </a:lnTo>
                  <a:lnTo>
                    <a:pt x="2879" y="7648"/>
                  </a:lnTo>
                  <a:lnTo>
                    <a:pt x="3020" y="7507"/>
                  </a:lnTo>
                  <a:lnTo>
                    <a:pt x="3020" y="7507"/>
                  </a:lnTo>
                  <a:lnTo>
                    <a:pt x="3133" y="7705"/>
                  </a:lnTo>
                  <a:lnTo>
                    <a:pt x="3302" y="7902"/>
                  </a:lnTo>
                  <a:lnTo>
                    <a:pt x="3444" y="8100"/>
                  </a:lnTo>
                  <a:lnTo>
                    <a:pt x="3472" y="8213"/>
                  </a:lnTo>
                  <a:lnTo>
                    <a:pt x="3500" y="8326"/>
                  </a:lnTo>
                  <a:lnTo>
                    <a:pt x="3500" y="8326"/>
                  </a:lnTo>
                  <a:lnTo>
                    <a:pt x="3472" y="8439"/>
                  </a:lnTo>
                  <a:lnTo>
                    <a:pt x="3444" y="8523"/>
                  </a:lnTo>
                  <a:lnTo>
                    <a:pt x="3359" y="8608"/>
                  </a:lnTo>
                  <a:lnTo>
                    <a:pt x="3274" y="8693"/>
                  </a:lnTo>
                  <a:lnTo>
                    <a:pt x="3190" y="8721"/>
                  </a:lnTo>
                  <a:lnTo>
                    <a:pt x="3105" y="8749"/>
                  </a:lnTo>
                  <a:lnTo>
                    <a:pt x="3020" y="8721"/>
                  </a:lnTo>
                  <a:lnTo>
                    <a:pt x="2936" y="8636"/>
                  </a:lnTo>
                  <a:lnTo>
                    <a:pt x="2936" y="8636"/>
                  </a:lnTo>
                  <a:lnTo>
                    <a:pt x="2879" y="8523"/>
                  </a:lnTo>
                  <a:lnTo>
                    <a:pt x="2851" y="8410"/>
                  </a:lnTo>
                  <a:lnTo>
                    <a:pt x="2823" y="8297"/>
                  </a:lnTo>
                  <a:lnTo>
                    <a:pt x="2766" y="8156"/>
                  </a:lnTo>
                  <a:lnTo>
                    <a:pt x="2766" y="8156"/>
                  </a:lnTo>
                  <a:lnTo>
                    <a:pt x="2597" y="7931"/>
                  </a:lnTo>
                  <a:lnTo>
                    <a:pt x="2399" y="7733"/>
                  </a:lnTo>
                  <a:lnTo>
                    <a:pt x="2399" y="7733"/>
                  </a:lnTo>
                  <a:lnTo>
                    <a:pt x="2174" y="7536"/>
                  </a:lnTo>
                  <a:lnTo>
                    <a:pt x="1948" y="7338"/>
                  </a:lnTo>
                  <a:lnTo>
                    <a:pt x="1948" y="7338"/>
                  </a:lnTo>
                  <a:lnTo>
                    <a:pt x="1750" y="7140"/>
                  </a:lnTo>
                  <a:lnTo>
                    <a:pt x="1750" y="7140"/>
                  </a:lnTo>
                  <a:lnTo>
                    <a:pt x="1722" y="7084"/>
                  </a:lnTo>
                  <a:lnTo>
                    <a:pt x="1722" y="7056"/>
                  </a:lnTo>
                  <a:lnTo>
                    <a:pt x="1722" y="6971"/>
                  </a:lnTo>
                  <a:lnTo>
                    <a:pt x="1666" y="7084"/>
                  </a:lnTo>
                  <a:lnTo>
                    <a:pt x="1666" y="7084"/>
                  </a:lnTo>
                  <a:lnTo>
                    <a:pt x="1694" y="6943"/>
                  </a:lnTo>
                  <a:lnTo>
                    <a:pt x="1750" y="6774"/>
                  </a:lnTo>
                  <a:lnTo>
                    <a:pt x="1835" y="6491"/>
                  </a:lnTo>
                  <a:lnTo>
                    <a:pt x="1892" y="6322"/>
                  </a:lnTo>
                  <a:lnTo>
                    <a:pt x="1892" y="6181"/>
                  </a:lnTo>
                  <a:lnTo>
                    <a:pt x="1863" y="6040"/>
                  </a:lnTo>
                  <a:lnTo>
                    <a:pt x="1807" y="5871"/>
                  </a:lnTo>
                  <a:lnTo>
                    <a:pt x="1807" y="5871"/>
                  </a:lnTo>
                  <a:lnTo>
                    <a:pt x="1722" y="5786"/>
                  </a:lnTo>
                  <a:lnTo>
                    <a:pt x="1638" y="5729"/>
                  </a:lnTo>
                  <a:lnTo>
                    <a:pt x="1525" y="5673"/>
                  </a:lnTo>
                  <a:lnTo>
                    <a:pt x="1468" y="5588"/>
                  </a:lnTo>
                  <a:lnTo>
                    <a:pt x="1468" y="5588"/>
                  </a:lnTo>
                  <a:lnTo>
                    <a:pt x="1384" y="5447"/>
                  </a:lnTo>
                  <a:lnTo>
                    <a:pt x="1384" y="5334"/>
                  </a:lnTo>
                  <a:lnTo>
                    <a:pt x="1384" y="5250"/>
                  </a:lnTo>
                  <a:lnTo>
                    <a:pt x="1384" y="5137"/>
                  </a:lnTo>
                  <a:lnTo>
                    <a:pt x="1384" y="5137"/>
                  </a:lnTo>
                  <a:lnTo>
                    <a:pt x="1271" y="5250"/>
                  </a:lnTo>
                  <a:lnTo>
                    <a:pt x="1186" y="5306"/>
                  </a:lnTo>
                  <a:lnTo>
                    <a:pt x="1101" y="5334"/>
                  </a:lnTo>
                  <a:lnTo>
                    <a:pt x="1045" y="5334"/>
                  </a:lnTo>
                  <a:lnTo>
                    <a:pt x="960" y="5306"/>
                  </a:lnTo>
                  <a:lnTo>
                    <a:pt x="876" y="5222"/>
                  </a:lnTo>
                  <a:lnTo>
                    <a:pt x="678" y="5052"/>
                  </a:lnTo>
                  <a:lnTo>
                    <a:pt x="678" y="5052"/>
                  </a:lnTo>
                  <a:lnTo>
                    <a:pt x="368" y="4742"/>
                  </a:lnTo>
                  <a:lnTo>
                    <a:pt x="198" y="4544"/>
                  </a:lnTo>
                  <a:lnTo>
                    <a:pt x="170" y="4460"/>
                  </a:lnTo>
                  <a:lnTo>
                    <a:pt x="142" y="4375"/>
                  </a:lnTo>
                  <a:lnTo>
                    <a:pt x="142" y="4375"/>
                  </a:lnTo>
                  <a:lnTo>
                    <a:pt x="424" y="4431"/>
                  </a:lnTo>
                  <a:lnTo>
                    <a:pt x="565" y="4431"/>
                  </a:lnTo>
                  <a:lnTo>
                    <a:pt x="622" y="4403"/>
                  </a:lnTo>
                  <a:lnTo>
                    <a:pt x="706" y="4347"/>
                  </a:lnTo>
                  <a:lnTo>
                    <a:pt x="706" y="4347"/>
                  </a:lnTo>
                  <a:lnTo>
                    <a:pt x="706" y="4403"/>
                  </a:lnTo>
                  <a:lnTo>
                    <a:pt x="735" y="4460"/>
                  </a:lnTo>
                  <a:lnTo>
                    <a:pt x="847" y="4516"/>
                  </a:lnTo>
                  <a:lnTo>
                    <a:pt x="932" y="4601"/>
                  </a:lnTo>
                  <a:lnTo>
                    <a:pt x="960" y="4629"/>
                  </a:lnTo>
                  <a:lnTo>
                    <a:pt x="932" y="4714"/>
                  </a:lnTo>
                  <a:lnTo>
                    <a:pt x="932" y="4714"/>
                  </a:lnTo>
                  <a:lnTo>
                    <a:pt x="989" y="4629"/>
                  </a:lnTo>
                  <a:lnTo>
                    <a:pt x="1017" y="4516"/>
                  </a:lnTo>
                  <a:lnTo>
                    <a:pt x="1017" y="4403"/>
                  </a:lnTo>
                  <a:lnTo>
                    <a:pt x="1017" y="4347"/>
                  </a:lnTo>
                  <a:lnTo>
                    <a:pt x="960" y="4319"/>
                  </a:lnTo>
                  <a:lnTo>
                    <a:pt x="960" y="4319"/>
                  </a:lnTo>
                  <a:lnTo>
                    <a:pt x="932" y="4431"/>
                  </a:lnTo>
                  <a:lnTo>
                    <a:pt x="904" y="4488"/>
                  </a:lnTo>
                  <a:lnTo>
                    <a:pt x="876" y="4488"/>
                  </a:lnTo>
                  <a:lnTo>
                    <a:pt x="847" y="4488"/>
                  </a:lnTo>
                  <a:lnTo>
                    <a:pt x="847" y="4488"/>
                  </a:lnTo>
                  <a:lnTo>
                    <a:pt x="819" y="4460"/>
                  </a:lnTo>
                  <a:lnTo>
                    <a:pt x="819" y="4431"/>
                  </a:lnTo>
                  <a:lnTo>
                    <a:pt x="847" y="4347"/>
                  </a:lnTo>
                  <a:lnTo>
                    <a:pt x="876" y="4290"/>
                  </a:lnTo>
                  <a:lnTo>
                    <a:pt x="791" y="4319"/>
                  </a:lnTo>
                  <a:lnTo>
                    <a:pt x="791" y="4319"/>
                  </a:lnTo>
                  <a:lnTo>
                    <a:pt x="876" y="4177"/>
                  </a:lnTo>
                  <a:lnTo>
                    <a:pt x="960" y="4036"/>
                  </a:lnTo>
                  <a:lnTo>
                    <a:pt x="1045" y="3895"/>
                  </a:lnTo>
                  <a:lnTo>
                    <a:pt x="1045" y="3811"/>
                  </a:lnTo>
                  <a:lnTo>
                    <a:pt x="1045" y="3726"/>
                  </a:lnTo>
                  <a:lnTo>
                    <a:pt x="1045" y="3726"/>
                  </a:lnTo>
                  <a:lnTo>
                    <a:pt x="989" y="3528"/>
                  </a:lnTo>
                  <a:lnTo>
                    <a:pt x="847" y="3303"/>
                  </a:lnTo>
                  <a:lnTo>
                    <a:pt x="706" y="3133"/>
                  </a:lnTo>
                  <a:lnTo>
                    <a:pt x="565" y="2992"/>
                  </a:lnTo>
                  <a:lnTo>
                    <a:pt x="565" y="2992"/>
                  </a:lnTo>
                  <a:lnTo>
                    <a:pt x="339" y="2738"/>
                  </a:lnTo>
                  <a:lnTo>
                    <a:pt x="255" y="2597"/>
                  </a:lnTo>
                  <a:lnTo>
                    <a:pt x="198" y="2428"/>
                  </a:lnTo>
                  <a:lnTo>
                    <a:pt x="198" y="2428"/>
                  </a:lnTo>
                  <a:lnTo>
                    <a:pt x="227" y="2315"/>
                  </a:lnTo>
                  <a:lnTo>
                    <a:pt x="255" y="2174"/>
                  </a:lnTo>
                  <a:lnTo>
                    <a:pt x="255" y="2117"/>
                  </a:lnTo>
                  <a:lnTo>
                    <a:pt x="227" y="2089"/>
                  </a:lnTo>
                  <a:lnTo>
                    <a:pt x="198" y="2061"/>
                  </a:lnTo>
                  <a:lnTo>
                    <a:pt x="142" y="2089"/>
                  </a:lnTo>
                  <a:lnTo>
                    <a:pt x="142" y="2089"/>
                  </a:lnTo>
                  <a:lnTo>
                    <a:pt x="142" y="2033"/>
                  </a:lnTo>
                  <a:lnTo>
                    <a:pt x="170" y="1976"/>
                  </a:lnTo>
                  <a:lnTo>
                    <a:pt x="198" y="1892"/>
                  </a:lnTo>
                  <a:lnTo>
                    <a:pt x="198" y="1863"/>
                  </a:lnTo>
                  <a:lnTo>
                    <a:pt x="198" y="1863"/>
                  </a:lnTo>
                  <a:lnTo>
                    <a:pt x="114" y="1581"/>
                  </a:lnTo>
                  <a:lnTo>
                    <a:pt x="114" y="1581"/>
                  </a:lnTo>
                  <a:lnTo>
                    <a:pt x="85" y="1327"/>
                  </a:lnTo>
                  <a:lnTo>
                    <a:pt x="29" y="1045"/>
                  </a:lnTo>
                  <a:lnTo>
                    <a:pt x="29" y="1045"/>
                  </a:lnTo>
                  <a:lnTo>
                    <a:pt x="57" y="876"/>
                  </a:lnTo>
                  <a:lnTo>
                    <a:pt x="85" y="678"/>
                  </a:lnTo>
                  <a:lnTo>
                    <a:pt x="85" y="678"/>
                  </a:lnTo>
                  <a:lnTo>
                    <a:pt x="57" y="481"/>
                  </a:lnTo>
                  <a:lnTo>
                    <a:pt x="57" y="368"/>
                  </a:lnTo>
                  <a:lnTo>
                    <a:pt x="85" y="255"/>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16"/>
            <p:cNvSpPr/>
            <p:nvPr/>
          </p:nvSpPr>
          <p:spPr>
            <a:xfrm>
              <a:off x="1407800" y="2122350"/>
              <a:ext cx="518575" cy="407800"/>
            </a:xfrm>
            <a:custGeom>
              <a:avLst/>
              <a:gdLst/>
              <a:ahLst/>
              <a:cxnLst/>
              <a:rect l="l" t="t" r="r" b="b"/>
              <a:pathLst>
                <a:path w="20743" h="16312" fill="none" extrusionOk="0">
                  <a:moveTo>
                    <a:pt x="1" y="170"/>
                  </a:moveTo>
                  <a:lnTo>
                    <a:pt x="1" y="170"/>
                  </a:lnTo>
                  <a:lnTo>
                    <a:pt x="932" y="57"/>
                  </a:lnTo>
                  <a:lnTo>
                    <a:pt x="1412" y="29"/>
                  </a:lnTo>
                  <a:lnTo>
                    <a:pt x="1892" y="1"/>
                  </a:lnTo>
                  <a:lnTo>
                    <a:pt x="1892" y="1"/>
                  </a:lnTo>
                  <a:lnTo>
                    <a:pt x="1807" y="86"/>
                  </a:lnTo>
                  <a:lnTo>
                    <a:pt x="1750" y="170"/>
                  </a:lnTo>
                  <a:lnTo>
                    <a:pt x="1750" y="170"/>
                  </a:lnTo>
                  <a:lnTo>
                    <a:pt x="2343" y="452"/>
                  </a:lnTo>
                  <a:lnTo>
                    <a:pt x="2936" y="735"/>
                  </a:lnTo>
                  <a:lnTo>
                    <a:pt x="3528" y="989"/>
                  </a:lnTo>
                  <a:lnTo>
                    <a:pt x="3839" y="1101"/>
                  </a:lnTo>
                  <a:lnTo>
                    <a:pt x="4149" y="1186"/>
                  </a:lnTo>
                  <a:lnTo>
                    <a:pt x="4149" y="1186"/>
                  </a:lnTo>
                  <a:lnTo>
                    <a:pt x="4375" y="1214"/>
                  </a:lnTo>
                  <a:lnTo>
                    <a:pt x="4629" y="1243"/>
                  </a:lnTo>
                  <a:lnTo>
                    <a:pt x="5109" y="1214"/>
                  </a:lnTo>
                  <a:lnTo>
                    <a:pt x="5109" y="1214"/>
                  </a:lnTo>
                  <a:lnTo>
                    <a:pt x="5758" y="1243"/>
                  </a:lnTo>
                  <a:lnTo>
                    <a:pt x="6096" y="1243"/>
                  </a:lnTo>
                  <a:lnTo>
                    <a:pt x="6237" y="1214"/>
                  </a:lnTo>
                  <a:lnTo>
                    <a:pt x="6294" y="1186"/>
                  </a:lnTo>
                  <a:lnTo>
                    <a:pt x="6294" y="1186"/>
                  </a:lnTo>
                  <a:lnTo>
                    <a:pt x="6350" y="1101"/>
                  </a:lnTo>
                  <a:lnTo>
                    <a:pt x="6350" y="1045"/>
                  </a:lnTo>
                  <a:lnTo>
                    <a:pt x="6350" y="960"/>
                  </a:lnTo>
                  <a:lnTo>
                    <a:pt x="6322" y="932"/>
                  </a:lnTo>
                  <a:lnTo>
                    <a:pt x="6322" y="904"/>
                  </a:lnTo>
                  <a:lnTo>
                    <a:pt x="6350" y="876"/>
                  </a:lnTo>
                  <a:lnTo>
                    <a:pt x="6435" y="819"/>
                  </a:lnTo>
                  <a:lnTo>
                    <a:pt x="6435" y="819"/>
                  </a:lnTo>
                  <a:lnTo>
                    <a:pt x="6520" y="791"/>
                  </a:lnTo>
                  <a:lnTo>
                    <a:pt x="6604" y="791"/>
                  </a:lnTo>
                  <a:lnTo>
                    <a:pt x="6858" y="791"/>
                  </a:lnTo>
                  <a:lnTo>
                    <a:pt x="7281" y="819"/>
                  </a:lnTo>
                  <a:lnTo>
                    <a:pt x="7281" y="819"/>
                  </a:lnTo>
                  <a:lnTo>
                    <a:pt x="7564" y="819"/>
                  </a:lnTo>
                  <a:lnTo>
                    <a:pt x="7705" y="848"/>
                  </a:lnTo>
                  <a:lnTo>
                    <a:pt x="7818" y="904"/>
                  </a:lnTo>
                  <a:lnTo>
                    <a:pt x="7818" y="904"/>
                  </a:lnTo>
                  <a:lnTo>
                    <a:pt x="7902" y="960"/>
                  </a:lnTo>
                  <a:lnTo>
                    <a:pt x="7987" y="1045"/>
                  </a:lnTo>
                  <a:lnTo>
                    <a:pt x="8128" y="1271"/>
                  </a:lnTo>
                  <a:lnTo>
                    <a:pt x="8269" y="1497"/>
                  </a:lnTo>
                  <a:lnTo>
                    <a:pt x="8382" y="1694"/>
                  </a:lnTo>
                  <a:lnTo>
                    <a:pt x="8382" y="1694"/>
                  </a:lnTo>
                  <a:lnTo>
                    <a:pt x="8551" y="1835"/>
                  </a:lnTo>
                  <a:lnTo>
                    <a:pt x="8608" y="1892"/>
                  </a:lnTo>
                  <a:lnTo>
                    <a:pt x="8664" y="2005"/>
                  </a:lnTo>
                  <a:lnTo>
                    <a:pt x="8664" y="2005"/>
                  </a:lnTo>
                  <a:lnTo>
                    <a:pt x="8664" y="2146"/>
                  </a:lnTo>
                  <a:lnTo>
                    <a:pt x="8664" y="2287"/>
                  </a:lnTo>
                  <a:lnTo>
                    <a:pt x="8636" y="2456"/>
                  </a:lnTo>
                  <a:lnTo>
                    <a:pt x="8664" y="2597"/>
                  </a:lnTo>
                  <a:lnTo>
                    <a:pt x="8664" y="2597"/>
                  </a:lnTo>
                  <a:lnTo>
                    <a:pt x="8692" y="2682"/>
                  </a:lnTo>
                  <a:lnTo>
                    <a:pt x="8749" y="2795"/>
                  </a:lnTo>
                  <a:lnTo>
                    <a:pt x="8946" y="3020"/>
                  </a:lnTo>
                  <a:lnTo>
                    <a:pt x="9172" y="3190"/>
                  </a:lnTo>
                  <a:lnTo>
                    <a:pt x="9285" y="3274"/>
                  </a:lnTo>
                  <a:lnTo>
                    <a:pt x="9398" y="3303"/>
                  </a:lnTo>
                  <a:lnTo>
                    <a:pt x="9398" y="3303"/>
                  </a:lnTo>
                  <a:lnTo>
                    <a:pt x="9539" y="3303"/>
                  </a:lnTo>
                  <a:lnTo>
                    <a:pt x="9652" y="3246"/>
                  </a:lnTo>
                  <a:lnTo>
                    <a:pt x="9737" y="3162"/>
                  </a:lnTo>
                  <a:lnTo>
                    <a:pt x="9821" y="3077"/>
                  </a:lnTo>
                  <a:lnTo>
                    <a:pt x="9991" y="2823"/>
                  </a:lnTo>
                  <a:lnTo>
                    <a:pt x="10075" y="2738"/>
                  </a:lnTo>
                  <a:lnTo>
                    <a:pt x="10188" y="2654"/>
                  </a:lnTo>
                  <a:lnTo>
                    <a:pt x="10188" y="2654"/>
                  </a:lnTo>
                  <a:lnTo>
                    <a:pt x="10329" y="2597"/>
                  </a:lnTo>
                  <a:lnTo>
                    <a:pt x="10470" y="2569"/>
                  </a:lnTo>
                  <a:lnTo>
                    <a:pt x="10611" y="2569"/>
                  </a:lnTo>
                  <a:lnTo>
                    <a:pt x="10752" y="2597"/>
                  </a:lnTo>
                  <a:lnTo>
                    <a:pt x="10894" y="2625"/>
                  </a:lnTo>
                  <a:lnTo>
                    <a:pt x="11035" y="2682"/>
                  </a:lnTo>
                  <a:lnTo>
                    <a:pt x="11148" y="2766"/>
                  </a:lnTo>
                  <a:lnTo>
                    <a:pt x="11232" y="2879"/>
                  </a:lnTo>
                  <a:lnTo>
                    <a:pt x="11232" y="2879"/>
                  </a:lnTo>
                  <a:lnTo>
                    <a:pt x="11345" y="3020"/>
                  </a:lnTo>
                  <a:lnTo>
                    <a:pt x="11430" y="3162"/>
                  </a:lnTo>
                  <a:lnTo>
                    <a:pt x="11514" y="3472"/>
                  </a:lnTo>
                  <a:lnTo>
                    <a:pt x="11599" y="3811"/>
                  </a:lnTo>
                  <a:lnTo>
                    <a:pt x="11684" y="4121"/>
                  </a:lnTo>
                  <a:lnTo>
                    <a:pt x="11684" y="4121"/>
                  </a:lnTo>
                  <a:lnTo>
                    <a:pt x="11825" y="4347"/>
                  </a:lnTo>
                  <a:lnTo>
                    <a:pt x="11909" y="4572"/>
                  </a:lnTo>
                  <a:lnTo>
                    <a:pt x="11909" y="4572"/>
                  </a:lnTo>
                  <a:lnTo>
                    <a:pt x="11938" y="4685"/>
                  </a:lnTo>
                  <a:lnTo>
                    <a:pt x="11938" y="4798"/>
                  </a:lnTo>
                  <a:lnTo>
                    <a:pt x="11938" y="5052"/>
                  </a:lnTo>
                  <a:lnTo>
                    <a:pt x="11938" y="5052"/>
                  </a:lnTo>
                  <a:lnTo>
                    <a:pt x="11994" y="5306"/>
                  </a:lnTo>
                  <a:lnTo>
                    <a:pt x="12051" y="5419"/>
                  </a:lnTo>
                  <a:lnTo>
                    <a:pt x="12107" y="5532"/>
                  </a:lnTo>
                  <a:lnTo>
                    <a:pt x="12248" y="5673"/>
                  </a:lnTo>
                  <a:lnTo>
                    <a:pt x="12446" y="5814"/>
                  </a:lnTo>
                  <a:lnTo>
                    <a:pt x="12446" y="5814"/>
                  </a:lnTo>
                  <a:lnTo>
                    <a:pt x="12700" y="5899"/>
                  </a:lnTo>
                  <a:lnTo>
                    <a:pt x="12954" y="5983"/>
                  </a:lnTo>
                  <a:lnTo>
                    <a:pt x="12954" y="5983"/>
                  </a:lnTo>
                  <a:lnTo>
                    <a:pt x="13066" y="6040"/>
                  </a:lnTo>
                  <a:lnTo>
                    <a:pt x="13179" y="6096"/>
                  </a:lnTo>
                  <a:lnTo>
                    <a:pt x="13179" y="6096"/>
                  </a:lnTo>
                  <a:lnTo>
                    <a:pt x="13264" y="6096"/>
                  </a:lnTo>
                  <a:lnTo>
                    <a:pt x="13320" y="6068"/>
                  </a:lnTo>
                  <a:lnTo>
                    <a:pt x="13405" y="6040"/>
                  </a:lnTo>
                  <a:lnTo>
                    <a:pt x="13490" y="6012"/>
                  </a:lnTo>
                  <a:lnTo>
                    <a:pt x="13490" y="6012"/>
                  </a:lnTo>
                  <a:lnTo>
                    <a:pt x="13208" y="6491"/>
                  </a:lnTo>
                  <a:lnTo>
                    <a:pt x="12982" y="7028"/>
                  </a:lnTo>
                  <a:lnTo>
                    <a:pt x="12784" y="7536"/>
                  </a:lnTo>
                  <a:lnTo>
                    <a:pt x="12615" y="8072"/>
                  </a:lnTo>
                  <a:lnTo>
                    <a:pt x="12615" y="8072"/>
                  </a:lnTo>
                  <a:lnTo>
                    <a:pt x="12700" y="7733"/>
                  </a:lnTo>
                  <a:lnTo>
                    <a:pt x="12784" y="7423"/>
                  </a:lnTo>
                  <a:lnTo>
                    <a:pt x="12784" y="7423"/>
                  </a:lnTo>
                  <a:lnTo>
                    <a:pt x="12982" y="6915"/>
                  </a:lnTo>
                  <a:lnTo>
                    <a:pt x="13066" y="6632"/>
                  </a:lnTo>
                  <a:lnTo>
                    <a:pt x="13095" y="6548"/>
                  </a:lnTo>
                  <a:lnTo>
                    <a:pt x="13095" y="6520"/>
                  </a:lnTo>
                  <a:lnTo>
                    <a:pt x="13095" y="6520"/>
                  </a:lnTo>
                  <a:lnTo>
                    <a:pt x="13066" y="6548"/>
                  </a:lnTo>
                  <a:lnTo>
                    <a:pt x="13038" y="6604"/>
                  </a:lnTo>
                  <a:lnTo>
                    <a:pt x="13010" y="6632"/>
                  </a:lnTo>
                  <a:lnTo>
                    <a:pt x="13010" y="6632"/>
                  </a:lnTo>
                  <a:lnTo>
                    <a:pt x="12925" y="6576"/>
                  </a:lnTo>
                  <a:lnTo>
                    <a:pt x="12925" y="6576"/>
                  </a:lnTo>
                  <a:lnTo>
                    <a:pt x="12925" y="6774"/>
                  </a:lnTo>
                  <a:lnTo>
                    <a:pt x="12869" y="6999"/>
                  </a:lnTo>
                  <a:lnTo>
                    <a:pt x="12728" y="7394"/>
                  </a:lnTo>
                  <a:lnTo>
                    <a:pt x="12728" y="7394"/>
                  </a:lnTo>
                  <a:lnTo>
                    <a:pt x="12643" y="7338"/>
                  </a:lnTo>
                  <a:lnTo>
                    <a:pt x="12643" y="7338"/>
                  </a:lnTo>
                  <a:lnTo>
                    <a:pt x="12643" y="7677"/>
                  </a:lnTo>
                  <a:lnTo>
                    <a:pt x="12643" y="8015"/>
                  </a:lnTo>
                  <a:lnTo>
                    <a:pt x="12587" y="8354"/>
                  </a:lnTo>
                  <a:lnTo>
                    <a:pt x="12502" y="8693"/>
                  </a:lnTo>
                  <a:lnTo>
                    <a:pt x="12502" y="8693"/>
                  </a:lnTo>
                  <a:lnTo>
                    <a:pt x="12361" y="9116"/>
                  </a:lnTo>
                  <a:lnTo>
                    <a:pt x="12333" y="9342"/>
                  </a:lnTo>
                  <a:lnTo>
                    <a:pt x="12361" y="9567"/>
                  </a:lnTo>
                  <a:lnTo>
                    <a:pt x="12361" y="9567"/>
                  </a:lnTo>
                  <a:lnTo>
                    <a:pt x="12446" y="9765"/>
                  </a:lnTo>
                  <a:lnTo>
                    <a:pt x="12502" y="9906"/>
                  </a:lnTo>
                  <a:lnTo>
                    <a:pt x="12530" y="9991"/>
                  </a:lnTo>
                  <a:lnTo>
                    <a:pt x="12530" y="10075"/>
                  </a:lnTo>
                  <a:lnTo>
                    <a:pt x="12530" y="10160"/>
                  </a:lnTo>
                  <a:lnTo>
                    <a:pt x="12474" y="10273"/>
                  </a:lnTo>
                  <a:lnTo>
                    <a:pt x="12474" y="10273"/>
                  </a:lnTo>
                  <a:lnTo>
                    <a:pt x="12446" y="9934"/>
                  </a:lnTo>
                  <a:lnTo>
                    <a:pt x="12417" y="9765"/>
                  </a:lnTo>
                  <a:lnTo>
                    <a:pt x="12333" y="9567"/>
                  </a:lnTo>
                  <a:lnTo>
                    <a:pt x="12333" y="9567"/>
                  </a:lnTo>
                  <a:lnTo>
                    <a:pt x="12530" y="10386"/>
                  </a:lnTo>
                  <a:lnTo>
                    <a:pt x="12643" y="10753"/>
                  </a:lnTo>
                  <a:lnTo>
                    <a:pt x="12812" y="11148"/>
                  </a:lnTo>
                  <a:lnTo>
                    <a:pt x="12812" y="11148"/>
                  </a:lnTo>
                  <a:lnTo>
                    <a:pt x="12925" y="11486"/>
                  </a:lnTo>
                  <a:lnTo>
                    <a:pt x="13038" y="11881"/>
                  </a:lnTo>
                  <a:lnTo>
                    <a:pt x="13095" y="12107"/>
                  </a:lnTo>
                  <a:lnTo>
                    <a:pt x="13179" y="12276"/>
                  </a:lnTo>
                  <a:lnTo>
                    <a:pt x="13292" y="12417"/>
                  </a:lnTo>
                  <a:lnTo>
                    <a:pt x="13405" y="12502"/>
                  </a:lnTo>
                  <a:lnTo>
                    <a:pt x="13405" y="12502"/>
                  </a:lnTo>
                  <a:lnTo>
                    <a:pt x="13320" y="12474"/>
                  </a:lnTo>
                  <a:lnTo>
                    <a:pt x="13264" y="12474"/>
                  </a:lnTo>
                  <a:lnTo>
                    <a:pt x="13264" y="12474"/>
                  </a:lnTo>
                  <a:lnTo>
                    <a:pt x="13292" y="12502"/>
                  </a:lnTo>
                  <a:lnTo>
                    <a:pt x="13292" y="12530"/>
                  </a:lnTo>
                  <a:lnTo>
                    <a:pt x="13292" y="12587"/>
                  </a:lnTo>
                  <a:lnTo>
                    <a:pt x="13208" y="12728"/>
                  </a:lnTo>
                  <a:lnTo>
                    <a:pt x="13208" y="12728"/>
                  </a:lnTo>
                  <a:lnTo>
                    <a:pt x="13264" y="12700"/>
                  </a:lnTo>
                  <a:lnTo>
                    <a:pt x="13292" y="12643"/>
                  </a:lnTo>
                  <a:lnTo>
                    <a:pt x="13349" y="12559"/>
                  </a:lnTo>
                  <a:lnTo>
                    <a:pt x="13405" y="12502"/>
                  </a:lnTo>
                  <a:lnTo>
                    <a:pt x="13405" y="12502"/>
                  </a:lnTo>
                  <a:lnTo>
                    <a:pt x="13461" y="12502"/>
                  </a:lnTo>
                  <a:lnTo>
                    <a:pt x="13546" y="12530"/>
                  </a:lnTo>
                  <a:lnTo>
                    <a:pt x="13744" y="12587"/>
                  </a:lnTo>
                  <a:lnTo>
                    <a:pt x="13913" y="12643"/>
                  </a:lnTo>
                  <a:lnTo>
                    <a:pt x="14026" y="12728"/>
                  </a:lnTo>
                  <a:lnTo>
                    <a:pt x="14026" y="12728"/>
                  </a:lnTo>
                  <a:lnTo>
                    <a:pt x="14139" y="12813"/>
                  </a:lnTo>
                  <a:lnTo>
                    <a:pt x="14223" y="12925"/>
                  </a:lnTo>
                  <a:lnTo>
                    <a:pt x="14308" y="13010"/>
                  </a:lnTo>
                  <a:lnTo>
                    <a:pt x="14421" y="13067"/>
                  </a:lnTo>
                  <a:lnTo>
                    <a:pt x="14421" y="13067"/>
                  </a:lnTo>
                  <a:lnTo>
                    <a:pt x="14590" y="13067"/>
                  </a:lnTo>
                  <a:lnTo>
                    <a:pt x="14760" y="13010"/>
                  </a:lnTo>
                  <a:lnTo>
                    <a:pt x="14957" y="12954"/>
                  </a:lnTo>
                  <a:lnTo>
                    <a:pt x="15070" y="12869"/>
                  </a:lnTo>
                  <a:lnTo>
                    <a:pt x="15070" y="12869"/>
                  </a:lnTo>
                  <a:lnTo>
                    <a:pt x="14844" y="12954"/>
                  </a:lnTo>
                  <a:lnTo>
                    <a:pt x="14844" y="12954"/>
                  </a:lnTo>
                  <a:lnTo>
                    <a:pt x="15014" y="12869"/>
                  </a:lnTo>
                  <a:lnTo>
                    <a:pt x="15352" y="12813"/>
                  </a:lnTo>
                  <a:lnTo>
                    <a:pt x="15634" y="12756"/>
                  </a:lnTo>
                  <a:lnTo>
                    <a:pt x="15747" y="12756"/>
                  </a:lnTo>
                  <a:lnTo>
                    <a:pt x="15775" y="12813"/>
                  </a:lnTo>
                  <a:lnTo>
                    <a:pt x="15775" y="12813"/>
                  </a:lnTo>
                  <a:lnTo>
                    <a:pt x="15804" y="12728"/>
                  </a:lnTo>
                  <a:lnTo>
                    <a:pt x="15860" y="12671"/>
                  </a:lnTo>
                  <a:lnTo>
                    <a:pt x="15945" y="12615"/>
                  </a:lnTo>
                  <a:lnTo>
                    <a:pt x="16058" y="12587"/>
                  </a:lnTo>
                  <a:lnTo>
                    <a:pt x="16171" y="12559"/>
                  </a:lnTo>
                  <a:lnTo>
                    <a:pt x="16283" y="12559"/>
                  </a:lnTo>
                  <a:lnTo>
                    <a:pt x="16368" y="12587"/>
                  </a:lnTo>
                  <a:lnTo>
                    <a:pt x="16425" y="12643"/>
                  </a:lnTo>
                  <a:lnTo>
                    <a:pt x="16425" y="12643"/>
                  </a:lnTo>
                  <a:lnTo>
                    <a:pt x="16396" y="12643"/>
                  </a:lnTo>
                  <a:lnTo>
                    <a:pt x="16368" y="12671"/>
                  </a:lnTo>
                  <a:lnTo>
                    <a:pt x="16368" y="12700"/>
                  </a:lnTo>
                  <a:lnTo>
                    <a:pt x="16396" y="12784"/>
                  </a:lnTo>
                  <a:lnTo>
                    <a:pt x="16425" y="12841"/>
                  </a:lnTo>
                  <a:lnTo>
                    <a:pt x="16425" y="12841"/>
                  </a:lnTo>
                  <a:lnTo>
                    <a:pt x="16509" y="12784"/>
                  </a:lnTo>
                  <a:lnTo>
                    <a:pt x="16594" y="12784"/>
                  </a:lnTo>
                  <a:lnTo>
                    <a:pt x="16679" y="12784"/>
                  </a:lnTo>
                  <a:lnTo>
                    <a:pt x="16791" y="12700"/>
                  </a:lnTo>
                  <a:lnTo>
                    <a:pt x="16791" y="12700"/>
                  </a:lnTo>
                  <a:lnTo>
                    <a:pt x="16848" y="12643"/>
                  </a:lnTo>
                  <a:lnTo>
                    <a:pt x="16876" y="12587"/>
                  </a:lnTo>
                  <a:lnTo>
                    <a:pt x="16876" y="12530"/>
                  </a:lnTo>
                  <a:lnTo>
                    <a:pt x="16876" y="12474"/>
                  </a:lnTo>
                  <a:lnTo>
                    <a:pt x="16961" y="12361"/>
                  </a:lnTo>
                  <a:lnTo>
                    <a:pt x="16961" y="12361"/>
                  </a:lnTo>
                  <a:lnTo>
                    <a:pt x="16735" y="12502"/>
                  </a:lnTo>
                  <a:lnTo>
                    <a:pt x="16735" y="12502"/>
                  </a:lnTo>
                  <a:lnTo>
                    <a:pt x="16848" y="12389"/>
                  </a:lnTo>
                  <a:lnTo>
                    <a:pt x="16961" y="12333"/>
                  </a:lnTo>
                  <a:lnTo>
                    <a:pt x="17074" y="12276"/>
                  </a:lnTo>
                  <a:lnTo>
                    <a:pt x="17186" y="12192"/>
                  </a:lnTo>
                  <a:lnTo>
                    <a:pt x="17186" y="12192"/>
                  </a:lnTo>
                  <a:lnTo>
                    <a:pt x="17299" y="12079"/>
                  </a:lnTo>
                  <a:lnTo>
                    <a:pt x="17384" y="11938"/>
                  </a:lnTo>
                  <a:lnTo>
                    <a:pt x="17525" y="11656"/>
                  </a:lnTo>
                  <a:lnTo>
                    <a:pt x="17525" y="11656"/>
                  </a:lnTo>
                  <a:lnTo>
                    <a:pt x="17666" y="11402"/>
                  </a:lnTo>
                  <a:lnTo>
                    <a:pt x="17751" y="11091"/>
                  </a:lnTo>
                  <a:lnTo>
                    <a:pt x="17751" y="11091"/>
                  </a:lnTo>
                  <a:lnTo>
                    <a:pt x="17864" y="10781"/>
                  </a:lnTo>
                  <a:lnTo>
                    <a:pt x="17864" y="10781"/>
                  </a:lnTo>
                  <a:lnTo>
                    <a:pt x="17948" y="10611"/>
                  </a:lnTo>
                  <a:lnTo>
                    <a:pt x="17948" y="10583"/>
                  </a:lnTo>
                  <a:lnTo>
                    <a:pt x="17892" y="10640"/>
                  </a:lnTo>
                  <a:lnTo>
                    <a:pt x="17892" y="10640"/>
                  </a:lnTo>
                  <a:lnTo>
                    <a:pt x="17948" y="10527"/>
                  </a:lnTo>
                  <a:lnTo>
                    <a:pt x="18033" y="10442"/>
                  </a:lnTo>
                  <a:lnTo>
                    <a:pt x="18146" y="10357"/>
                  </a:lnTo>
                  <a:lnTo>
                    <a:pt x="18259" y="10273"/>
                  </a:lnTo>
                  <a:lnTo>
                    <a:pt x="18569" y="10188"/>
                  </a:lnTo>
                  <a:lnTo>
                    <a:pt x="18908" y="10103"/>
                  </a:lnTo>
                  <a:lnTo>
                    <a:pt x="19275" y="10075"/>
                  </a:lnTo>
                  <a:lnTo>
                    <a:pt x="19613" y="10075"/>
                  </a:lnTo>
                  <a:lnTo>
                    <a:pt x="20150" y="10075"/>
                  </a:lnTo>
                  <a:lnTo>
                    <a:pt x="20150" y="10075"/>
                  </a:lnTo>
                  <a:lnTo>
                    <a:pt x="20037" y="10019"/>
                  </a:lnTo>
                  <a:lnTo>
                    <a:pt x="20093" y="10047"/>
                  </a:lnTo>
                  <a:lnTo>
                    <a:pt x="20347" y="10132"/>
                  </a:lnTo>
                  <a:lnTo>
                    <a:pt x="20347" y="10132"/>
                  </a:lnTo>
                  <a:lnTo>
                    <a:pt x="20319" y="10103"/>
                  </a:lnTo>
                  <a:lnTo>
                    <a:pt x="20319" y="10103"/>
                  </a:lnTo>
                  <a:lnTo>
                    <a:pt x="20375" y="10047"/>
                  </a:lnTo>
                  <a:lnTo>
                    <a:pt x="20488" y="10019"/>
                  </a:lnTo>
                  <a:lnTo>
                    <a:pt x="20573" y="10019"/>
                  </a:lnTo>
                  <a:lnTo>
                    <a:pt x="20573" y="10019"/>
                  </a:lnTo>
                  <a:lnTo>
                    <a:pt x="20657" y="10075"/>
                  </a:lnTo>
                  <a:lnTo>
                    <a:pt x="20714" y="10132"/>
                  </a:lnTo>
                  <a:lnTo>
                    <a:pt x="20742" y="10188"/>
                  </a:lnTo>
                  <a:lnTo>
                    <a:pt x="20742" y="10273"/>
                  </a:lnTo>
                  <a:lnTo>
                    <a:pt x="20714" y="10442"/>
                  </a:lnTo>
                  <a:lnTo>
                    <a:pt x="20657" y="10583"/>
                  </a:lnTo>
                  <a:lnTo>
                    <a:pt x="20657" y="10583"/>
                  </a:lnTo>
                  <a:lnTo>
                    <a:pt x="20545" y="10753"/>
                  </a:lnTo>
                  <a:lnTo>
                    <a:pt x="20403" y="10865"/>
                  </a:lnTo>
                  <a:lnTo>
                    <a:pt x="20291" y="11006"/>
                  </a:lnTo>
                  <a:lnTo>
                    <a:pt x="20178" y="11148"/>
                  </a:lnTo>
                  <a:lnTo>
                    <a:pt x="20178" y="11148"/>
                  </a:lnTo>
                  <a:lnTo>
                    <a:pt x="20093" y="11345"/>
                  </a:lnTo>
                  <a:lnTo>
                    <a:pt x="20065" y="11458"/>
                  </a:lnTo>
                  <a:lnTo>
                    <a:pt x="20037" y="11458"/>
                  </a:lnTo>
                  <a:lnTo>
                    <a:pt x="20037" y="11458"/>
                  </a:lnTo>
                  <a:lnTo>
                    <a:pt x="20037" y="11458"/>
                  </a:lnTo>
                  <a:lnTo>
                    <a:pt x="20037" y="11514"/>
                  </a:lnTo>
                  <a:lnTo>
                    <a:pt x="20008" y="11571"/>
                  </a:lnTo>
                  <a:lnTo>
                    <a:pt x="19952" y="11656"/>
                  </a:lnTo>
                  <a:lnTo>
                    <a:pt x="19867" y="11740"/>
                  </a:lnTo>
                  <a:lnTo>
                    <a:pt x="19839" y="11825"/>
                  </a:lnTo>
                  <a:lnTo>
                    <a:pt x="19839" y="11825"/>
                  </a:lnTo>
                  <a:lnTo>
                    <a:pt x="19924" y="11797"/>
                  </a:lnTo>
                  <a:lnTo>
                    <a:pt x="19980" y="11853"/>
                  </a:lnTo>
                  <a:lnTo>
                    <a:pt x="19980" y="11853"/>
                  </a:lnTo>
                  <a:lnTo>
                    <a:pt x="19952" y="11910"/>
                  </a:lnTo>
                  <a:lnTo>
                    <a:pt x="19867" y="11966"/>
                  </a:lnTo>
                  <a:lnTo>
                    <a:pt x="19811" y="12051"/>
                  </a:lnTo>
                  <a:lnTo>
                    <a:pt x="19811" y="12079"/>
                  </a:lnTo>
                  <a:lnTo>
                    <a:pt x="19811" y="12135"/>
                  </a:lnTo>
                  <a:lnTo>
                    <a:pt x="19811" y="12135"/>
                  </a:lnTo>
                  <a:lnTo>
                    <a:pt x="19867" y="12051"/>
                  </a:lnTo>
                  <a:lnTo>
                    <a:pt x="19952" y="12022"/>
                  </a:lnTo>
                  <a:lnTo>
                    <a:pt x="19952" y="12022"/>
                  </a:lnTo>
                  <a:lnTo>
                    <a:pt x="19839" y="12248"/>
                  </a:lnTo>
                  <a:lnTo>
                    <a:pt x="19698" y="12502"/>
                  </a:lnTo>
                  <a:lnTo>
                    <a:pt x="19585" y="12813"/>
                  </a:lnTo>
                  <a:lnTo>
                    <a:pt x="19529" y="13038"/>
                  </a:lnTo>
                  <a:lnTo>
                    <a:pt x="19529" y="13038"/>
                  </a:lnTo>
                  <a:lnTo>
                    <a:pt x="19472" y="12982"/>
                  </a:lnTo>
                  <a:lnTo>
                    <a:pt x="19444" y="12897"/>
                  </a:lnTo>
                  <a:lnTo>
                    <a:pt x="19444" y="12784"/>
                  </a:lnTo>
                  <a:lnTo>
                    <a:pt x="19444" y="12643"/>
                  </a:lnTo>
                  <a:lnTo>
                    <a:pt x="19444" y="12474"/>
                  </a:lnTo>
                  <a:lnTo>
                    <a:pt x="19444" y="12474"/>
                  </a:lnTo>
                  <a:lnTo>
                    <a:pt x="19218" y="12671"/>
                  </a:lnTo>
                  <a:lnTo>
                    <a:pt x="19021" y="12869"/>
                  </a:lnTo>
                  <a:lnTo>
                    <a:pt x="18851" y="13095"/>
                  </a:lnTo>
                  <a:lnTo>
                    <a:pt x="18710" y="13320"/>
                  </a:lnTo>
                  <a:lnTo>
                    <a:pt x="18710" y="13320"/>
                  </a:lnTo>
                  <a:lnTo>
                    <a:pt x="18654" y="13292"/>
                  </a:lnTo>
                  <a:lnTo>
                    <a:pt x="18597" y="13264"/>
                  </a:lnTo>
                  <a:lnTo>
                    <a:pt x="18569" y="13264"/>
                  </a:lnTo>
                  <a:lnTo>
                    <a:pt x="18541" y="13292"/>
                  </a:lnTo>
                  <a:lnTo>
                    <a:pt x="18485" y="13349"/>
                  </a:lnTo>
                  <a:lnTo>
                    <a:pt x="18428" y="13377"/>
                  </a:lnTo>
                  <a:lnTo>
                    <a:pt x="18428" y="13377"/>
                  </a:lnTo>
                  <a:lnTo>
                    <a:pt x="18174" y="13405"/>
                  </a:lnTo>
                  <a:lnTo>
                    <a:pt x="17920" y="13405"/>
                  </a:lnTo>
                  <a:lnTo>
                    <a:pt x="17412" y="13377"/>
                  </a:lnTo>
                  <a:lnTo>
                    <a:pt x="17412" y="13377"/>
                  </a:lnTo>
                  <a:lnTo>
                    <a:pt x="17243" y="13377"/>
                  </a:lnTo>
                  <a:lnTo>
                    <a:pt x="17130" y="13405"/>
                  </a:lnTo>
                  <a:lnTo>
                    <a:pt x="17074" y="13462"/>
                  </a:lnTo>
                  <a:lnTo>
                    <a:pt x="16989" y="13574"/>
                  </a:lnTo>
                  <a:lnTo>
                    <a:pt x="16989" y="13574"/>
                  </a:lnTo>
                  <a:lnTo>
                    <a:pt x="16904" y="13744"/>
                  </a:lnTo>
                  <a:lnTo>
                    <a:pt x="16876" y="13828"/>
                  </a:lnTo>
                  <a:lnTo>
                    <a:pt x="16848" y="13857"/>
                  </a:lnTo>
                  <a:lnTo>
                    <a:pt x="16791" y="13885"/>
                  </a:lnTo>
                  <a:lnTo>
                    <a:pt x="16594" y="13885"/>
                  </a:lnTo>
                  <a:lnTo>
                    <a:pt x="16594" y="13885"/>
                  </a:lnTo>
                  <a:lnTo>
                    <a:pt x="16791" y="14082"/>
                  </a:lnTo>
                  <a:lnTo>
                    <a:pt x="17045" y="14308"/>
                  </a:lnTo>
                  <a:lnTo>
                    <a:pt x="17130" y="14421"/>
                  </a:lnTo>
                  <a:lnTo>
                    <a:pt x="17215" y="14534"/>
                  </a:lnTo>
                  <a:lnTo>
                    <a:pt x="17271" y="14675"/>
                  </a:lnTo>
                  <a:lnTo>
                    <a:pt x="17271" y="14788"/>
                  </a:lnTo>
                  <a:lnTo>
                    <a:pt x="17271" y="14788"/>
                  </a:lnTo>
                  <a:lnTo>
                    <a:pt x="17243" y="14901"/>
                  </a:lnTo>
                  <a:lnTo>
                    <a:pt x="17186" y="14957"/>
                  </a:lnTo>
                  <a:lnTo>
                    <a:pt x="17102" y="14957"/>
                  </a:lnTo>
                  <a:lnTo>
                    <a:pt x="16961" y="14985"/>
                  </a:lnTo>
                  <a:lnTo>
                    <a:pt x="16961" y="14985"/>
                  </a:lnTo>
                  <a:lnTo>
                    <a:pt x="16820" y="14985"/>
                  </a:lnTo>
                  <a:lnTo>
                    <a:pt x="16707" y="14985"/>
                  </a:lnTo>
                  <a:lnTo>
                    <a:pt x="16481" y="14957"/>
                  </a:lnTo>
                  <a:lnTo>
                    <a:pt x="16396" y="14957"/>
                  </a:lnTo>
                  <a:lnTo>
                    <a:pt x="16312" y="14985"/>
                  </a:lnTo>
                  <a:lnTo>
                    <a:pt x="16199" y="15014"/>
                  </a:lnTo>
                  <a:lnTo>
                    <a:pt x="16114" y="15127"/>
                  </a:lnTo>
                  <a:lnTo>
                    <a:pt x="16114" y="15127"/>
                  </a:lnTo>
                  <a:lnTo>
                    <a:pt x="16029" y="15268"/>
                  </a:lnTo>
                  <a:lnTo>
                    <a:pt x="15973" y="15409"/>
                  </a:lnTo>
                  <a:lnTo>
                    <a:pt x="15888" y="15747"/>
                  </a:lnTo>
                  <a:lnTo>
                    <a:pt x="15804" y="16058"/>
                  </a:lnTo>
                  <a:lnTo>
                    <a:pt x="15747" y="16199"/>
                  </a:lnTo>
                  <a:lnTo>
                    <a:pt x="15663" y="16312"/>
                  </a:lnTo>
                  <a:lnTo>
                    <a:pt x="15663" y="16312"/>
                  </a:lnTo>
                  <a:lnTo>
                    <a:pt x="15493" y="16142"/>
                  </a:lnTo>
                  <a:lnTo>
                    <a:pt x="15352" y="15945"/>
                  </a:lnTo>
                  <a:lnTo>
                    <a:pt x="15352" y="15945"/>
                  </a:lnTo>
                  <a:lnTo>
                    <a:pt x="15296" y="15804"/>
                  </a:lnTo>
                  <a:lnTo>
                    <a:pt x="15296" y="15776"/>
                  </a:lnTo>
                  <a:lnTo>
                    <a:pt x="15324" y="15832"/>
                  </a:lnTo>
                  <a:lnTo>
                    <a:pt x="15324" y="15832"/>
                  </a:lnTo>
                  <a:lnTo>
                    <a:pt x="15239" y="15691"/>
                  </a:lnTo>
                  <a:lnTo>
                    <a:pt x="15098" y="15550"/>
                  </a:lnTo>
                  <a:lnTo>
                    <a:pt x="14844" y="15324"/>
                  </a:lnTo>
                  <a:lnTo>
                    <a:pt x="14844" y="15324"/>
                  </a:lnTo>
                  <a:lnTo>
                    <a:pt x="14703" y="15155"/>
                  </a:lnTo>
                  <a:lnTo>
                    <a:pt x="14534" y="14985"/>
                  </a:lnTo>
                  <a:lnTo>
                    <a:pt x="14336" y="14844"/>
                  </a:lnTo>
                  <a:lnTo>
                    <a:pt x="14139" y="14760"/>
                  </a:lnTo>
                  <a:lnTo>
                    <a:pt x="14139" y="14760"/>
                  </a:lnTo>
                  <a:lnTo>
                    <a:pt x="14139" y="14816"/>
                  </a:lnTo>
                  <a:lnTo>
                    <a:pt x="14167" y="14844"/>
                  </a:lnTo>
                  <a:lnTo>
                    <a:pt x="14280" y="14901"/>
                  </a:lnTo>
                  <a:lnTo>
                    <a:pt x="14393" y="14957"/>
                  </a:lnTo>
                  <a:lnTo>
                    <a:pt x="14449" y="15014"/>
                  </a:lnTo>
                  <a:lnTo>
                    <a:pt x="14449" y="15014"/>
                  </a:lnTo>
                  <a:lnTo>
                    <a:pt x="14280" y="14929"/>
                  </a:lnTo>
                  <a:lnTo>
                    <a:pt x="14082" y="14844"/>
                  </a:lnTo>
                  <a:lnTo>
                    <a:pt x="14082" y="14844"/>
                  </a:lnTo>
                  <a:lnTo>
                    <a:pt x="13941" y="14873"/>
                  </a:lnTo>
                  <a:lnTo>
                    <a:pt x="13885" y="14844"/>
                  </a:lnTo>
                  <a:lnTo>
                    <a:pt x="13913" y="14788"/>
                  </a:lnTo>
                  <a:lnTo>
                    <a:pt x="13998" y="14703"/>
                  </a:lnTo>
                  <a:lnTo>
                    <a:pt x="13998" y="14703"/>
                  </a:lnTo>
                  <a:lnTo>
                    <a:pt x="13857" y="14703"/>
                  </a:lnTo>
                  <a:lnTo>
                    <a:pt x="13772" y="14703"/>
                  </a:lnTo>
                  <a:lnTo>
                    <a:pt x="13772" y="14675"/>
                  </a:lnTo>
                  <a:lnTo>
                    <a:pt x="13772" y="14675"/>
                  </a:lnTo>
                  <a:lnTo>
                    <a:pt x="13772" y="14675"/>
                  </a:lnTo>
                  <a:lnTo>
                    <a:pt x="13687" y="14731"/>
                  </a:lnTo>
                  <a:lnTo>
                    <a:pt x="13687" y="14731"/>
                  </a:lnTo>
                  <a:lnTo>
                    <a:pt x="13687" y="14760"/>
                  </a:lnTo>
                  <a:lnTo>
                    <a:pt x="13828" y="14816"/>
                  </a:lnTo>
                  <a:lnTo>
                    <a:pt x="13828" y="14816"/>
                  </a:lnTo>
                  <a:lnTo>
                    <a:pt x="13659" y="14844"/>
                  </a:lnTo>
                  <a:lnTo>
                    <a:pt x="13490" y="14901"/>
                  </a:lnTo>
                  <a:lnTo>
                    <a:pt x="13151" y="15070"/>
                  </a:lnTo>
                  <a:lnTo>
                    <a:pt x="12812" y="15211"/>
                  </a:lnTo>
                  <a:lnTo>
                    <a:pt x="12615" y="15268"/>
                  </a:lnTo>
                  <a:lnTo>
                    <a:pt x="12446" y="15296"/>
                  </a:lnTo>
                  <a:lnTo>
                    <a:pt x="12446" y="15296"/>
                  </a:lnTo>
                  <a:lnTo>
                    <a:pt x="12276" y="15296"/>
                  </a:lnTo>
                  <a:lnTo>
                    <a:pt x="12107" y="15268"/>
                  </a:lnTo>
                  <a:lnTo>
                    <a:pt x="11768" y="15127"/>
                  </a:lnTo>
                  <a:lnTo>
                    <a:pt x="11430" y="14985"/>
                  </a:lnTo>
                  <a:lnTo>
                    <a:pt x="11148" y="14816"/>
                  </a:lnTo>
                  <a:lnTo>
                    <a:pt x="11148" y="14816"/>
                  </a:lnTo>
                  <a:lnTo>
                    <a:pt x="10865" y="14675"/>
                  </a:lnTo>
                  <a:lnTo>
                    <a:pt x="10583" y="14534"/>
                  </a:lnTo>
                  <a:lnTo>
                    <a:pt x="9991" y="14308"/>
                  </a:lnTo>
                  <a:lnTo>
                    <a:pt x="9991" y="14308"/>
                  </a:lnTo>
                  <a:lnTo>
                    <a:pt x="9257" y="13941"/>
                  </a:lnTo>
                  <a:lnTo>
                    <a:pt x="9257" y="13941"/>
                  </a:lnTo>
                  <a:lnTo>
                    <a:pt x="9087" y="13828"/>
                  </a:lnTo>
                  <a:lnTo>
                    <a:pt x="8918" y="13687"/>
                  </a:lnTo>
                  <a:lnTo>
                    <a:pt x="8777" y="13546"/>
                  </a:lnTo>
                  <a:lnTo>
                    <a:pt x="8636" y="13405"/>
                  </a:lnTo>
                  <a:lnTo>
                    <a:pt x="8636" y="13405"/>
                  </a:lnTo>
                  <a:lnTo>
                    <a:pt x="8523" y="13320"/>
                  </a:lnTo>
                  <a:lnTo>
                    <a:pt x="8382" y="13264"/>
                  </a:lnTo>
                  <a:lnTo>
                    <a:pt x="8100" y="13208"/>
                  </a:lnTo>
                  <a:lnTo>
                    <a:pt x="7818" y="13151"/>
                  </a:lnTo>
                  <a:lnTo>
                    <a:pt x="7677" y="13095"/>
                  </a:lnTo>
                  <a:lnTo>
                    <a:pt x="7535" y="13038"/>
                  </a:lnTo>
                  <a:lnTo>
                    <a:pt x="7535" y="13038"/>
                  </a:lnTo>
                  <a:lnTo>
                    <a:pt x="7423" y="12954"/>
                  </a:lnTo>
                  <a:lnTo>
                    <a:pt x="7310" y="12841"/>
                  </a:lnTo>
                  <a:lnTo>
                    <a:pt x="7112" y="12615"/>
                  </a:lnTo>
                  <a:lnTo>
                    <a:pt x="6915" y="12389"/>
                  </a:lnTo>
                  <a:lnTo>
                    <a:pt x="6802" y="12305"/>
                  </a:lnTo>
                  <a:lnTo>
                    <a:pt x="6689" y="12220"/>
                  </a:lnTo>
                  <a:lnTo>
                    <a:pt x="6689" y="12220"/>
                  </a:lnTo>
                  <a:lnTo>
                    <a:pt x="6463" y="12051"/>
                  </a:lnTo>
                  <a:lnTo>
                    <a:pt x="6266" y="11910"/>
                  </a:lnTo>
                  <a:lnTo>
                    <a:pt x="6124" y="11712"/>
                  </a:lnTo>
                  <a:lnTo>
                    <a:pt x="6012" y="11458"/>
                  </a:lnTo>
                  <a:lnTo>
                    <a:pt x="6012" y="11458"/>
                  </a:lnTo>
                  <a:lnTo>
                    <a:pt x="5955" y="11317"/>
                  </a:lnTo>
                  <a:lnTo>
                    <a:pt x="5955" y="11176"/>
                  </a:lnTo>
                  <a:lnTo>
                    <a:pt x="5983" y="11091"/>
                  </a:lnTo>
                  <a:lnTo>
                    <a:pt x="6068" y="10950"/>
                  </a:lnTo>
                  <a:lnTo>
                    <a:pt x="6068" y="10950"/>
                  </a:lnTo>
                  <a:lnTo>
                    <a:pt x="6153" y="10922"/>
                  </a:lnTo>
                  <a:lnTo>
                    <a:pt x="6237" y="10809"/>
                  </a:lnTo>
                  <a:lnTo>
                    <a:pt x="6294" y="10753"/>
                  </a:lnTo>
                  <a:lnTo>
                    <a:pt x="6294" y="10724"/>
                  </a:lnTo>
                  <a:lnTo>
                    <a:pt x="6237" y="10724"/>
                  </a:lnTo>
                  <a:lnTo>
                    <a:pt x="6124" y="10724"/>
                  </a:lnTo>
                  <a:lnTo>
                    <a:pt x="6124" y="10724"/>
                  </a:lnTo>
                  <a:lnTo>
                    <a:pt x="6209" y="10583"/>
                  </a:lnTo>
                  <a:lnTo>
                    <a:pt x="6322" y="10470"/>
                  </a:lnTo>
                  <a:lnTo>
                    <a:pt x="6435" y="10329"/>
                  </a:lnTo>
                  <a:lnTo>
                    <a:pt x="6463" y="10245"/>
                  </a:lnTo>
                  <a:lnTo>
                    <a:pt x="6463" y="10188"/>
                  </a:lnTo>
                  <a:lnTo>
                    <a:pt x="6463" y="10188"/>
                  </a:lnTo>
                  <a:lnTo>
                    <a:pt x="6463" y="10103"/>
                  </a:lnTo>
                  <a:lnTo>
                    <a:pt x="6407" y="10019"/>
                  </a:lnTo>
                  <a:lnTo>
                    <a:pt x="6350" y="9962"/>
                  </a:lnTo>
                  <a:lnTo>
                    <a:pt x="6322" y="9878"/>
                  </a:lnTo>
                  <a:lnTo>
                    <a:pt x="6322" y="9878"/>
                  </a:lnTo>
                  <a:lnTo>
                    <a:pt x="6266" y="9737"/>
                  </a:lnTo>
                  <a:lnTo>
                    <a:pt x="6266" y="9624"/>
                  </a:lnTo>
                  <a:lnTo>
                    <a:pt x="6266" y="9370"/>
                  </a:lnTo>
                  <a:lnTo>
                    <a:pt x="6266" y="9370"/>
                  </a:lnTo>
                  <a:lnTo>
                    <a:pt x="6181" y="9116"/>
                  </a:lnTo>
                  <a:lnTo>
                    <a:pt x="6096" y="8834"/>
                  </a:lnTo>
                  <a:lnTo>
                    <a:pt x="5955" y="8551"/>
                  </a:lnTo>
                  <a:lnTo>
                    <a:pt x="5786" y="8297"/>
                  </a:lnTo>
                  <a:lnTo>
                    <a:pt x="5588" y="8015"/>
                  </a:lnTo>
                  <a:lnTo>
                    <a:pt x="5391" y="7789"/>
                  </a:lnTo>
                  <a:lnTo>
                    <a:pt x="5193" y="7564"/>
                  </a:lnTo>
                  <a:lnTo>
                    <a:pt x="4996" y="7394"/>
                  </a:lnTo>
                  <a:lnTo>
                    <a:pt x="4996" y="7394"/>
                  </a:lnTo>
                  <a:lnTo>
                    <a:pt x="5109" y="7479"/>
                  </a:lnTo>
                  <a:lnTo>
                    <a:pt x="5165" y="7479"/>
                  </a:lnTo>
                  <a:lnTo>
                    <a:pt x="5193" y="7423"/>
                  </a:lnTo>
                  <a:lnTo>
                    <a:pt x="5193" y="7423"/>
                  </a:lnTo>
                  <a:lnTo>
                    <a:pt x="5052" y="7394"/>
                  </a:lnTo>
                  <a:lnTo>
                    <a:pt x="4967" y="7366"/>
                  </a:lnTo>
                  <a:lnTo>
                    <a:pt x="4911" y="7310"/>
                  </a:lnTo>
                  <a:lnTo>
                    <a:pt x="4911" y="7225"/>
                  </a:lnTo>
                  <a:lnTo>
                    <a:pt x="4911" y="7028"/>
                  </a:lnTo>
                  <a:lnTo>
                    <a:pt x="4911" y="6915"/>
                  </a:lnTo>
                  <a:lnTo>
                    <a:pt x="4883" y="6830"/>
                  </a:lnTo>
                  <a:lnTo>
                    <a:pt x="4883" y="6830"/>
                  </a:lnTo>
                  <a:lnTo>
                    <a:pt x="4798" y="6774"/>
                  </a:lnTo>
                  <a:lnTo>
                    <a:pt x="4685" y="6689"/>
                  </a:lnTo>
                  <a:lnTo>
                    <a:pt x="4431" y="6604"/>
                  </a:lnTo>
                  <a:lnTo>
                    <a:pt x="4431" y="6604"/>
                  </a:lnTo>
                  <a:lnTo>
                    <a:pt x="4431" y="6576"/>
                  </a:lnTo>
                  <a:lnTo>
                    <a:pt x="4431" y="6520"/>
                  </a:lnTo>
                  <a:lnTo>
                    <a:pt x="4403" y="6491"/>
                  </a:lnTo>
                  <a:lnTo>
                    <a:pt x="4347" y="6491"/>
                  </a:lnTo>
                  <a:lnTo>
                    <a:pt x="4290" y="6491"/>
                  </a:lnTo>
                  <a:lnTo>
                    <a:pt x="4206" y="6491"/>
                  </a:lnTo>
                  <a:lnTo>
                    <a:pt x="4206" y="6491"/>
                  </a:lnTo>
                  <a:lnTo>
                    <a:pt x="4262" y="6407"/>
                  </a:lnTo>
                  <a:lnTo>
                    <a:pt x="4318" y="6322"/>
                  </a:lnTo>
                  <a:lnTo>
                    <a:pt x="4318" y="6322"/>
                  </a:lnTo>
                  <a:lnTo>
                    <a:pt x="4234" y="6350"/>
                  </a:lnTo>
                  <a:lnTo>
                    <a:pt x="4177" y="6379"/>
                  </a:lnTo>
                  <a:lnTo>
                    <a:pt x="4008" y="6322"/>
                  </a:lnTo>
                  <a:lnTo>
                    <a:pt x="4008" y="6322"/>
                  </a:lnTo>
                  <a:lnTo>
                    <a:pt x="4064" y="6266"/>
                  </a:lnTo>
                  <a:lnTo>
                    <a:pt x="4064" y="6266"/>
                  </a:lnTo>
                  <a:lnTo>
                    <a:pt x="4064" y="6237"/>
                  </a:lnTo>
                  <a:lnTo>
                    <a:pt x="4008" y="6266"/>
                  </a:lnTo>
                  <a:lnTo>
                    <a:pt x="3980" y="6322"/>
                  </a:lnTo>
                  <a:lnTo>
                    <a:pt x="3980" y="6322"/>
                  </a:lnTo>
                  <a:lnTo>
                    <a:pt x="4008" y="6181"/>
                  </a:lnTo>
                  <a:lnTo>
                    <a:pt x="4093" y="6012"/>
                  </a:lnTo>
                  <a:lnTo>
                    <a:pt x="4177" y="5871"/>
                  </a:lnTo>
                  <a:lnTo>
                    <a:pt x="4177" y="5871"/>
                  </a:lnTo>
                  <a:lnTo>
                    <a:pt x="4234" y="5786"/>
                  </a:lnTo>
                  <a:lnTo>
                    <a:pt x="4290" y="5758"/>
                  </a:lnTo>
                  <a:lnTo>
                    <a:pt x="4318" y="5786"/>
                  </a:lnTo>
                  <a:lnTo>
                    <a:pt x="4318" y="5786"/>
                  </a:lnTo>
                  <a:lnTo>
                    <a:pt x="4347" y="5729"/>
                  </a:lnTo>
                  <a:lnTo>
                    <a:pt x="4318" y="5701"/>
                  </a:lnTo>
                  <a:lnTo>
                    <a:pt x="4290" y="5673"/>
                  </a:lnTo>
                  <a:lnTo>
                    <a:pt x="4234" y="5701"/>
                  </a:lnTo>
                  <a:lnTo>
                    <a:pt x="4234" y="5701"/>
                  </a:lnTo>
                  <a:lnTo>
                    <a:pt x="4262" y="5588"/>
                  </a:lnTo>
                  <a:lnTo>
                    <a:pt x="4262" y="5532"/>
                  </a:lnTo>
                  <a:lnTo>
                    <a:pt x="4234" y="5504"/>
                  </a:lnTo>
                  <a:lnTo>
                    <a:pt x="4177" y="5475"/>
                  </a:lnTo>
                  <a:lnTo>
                    <a:pt x="4036" y="5447"/>
                  </a:lnTo>
                  <a:lnTo>
                    <a:pt x="3980" y="5419"/>
                  </a:lnTo>
                  <a:lnTo>
                    <a:pt x="3923" y="5391"/>
                  </a:lnTo>
                  <a:lnTo>
                    <a:pt x="3923" y="5391"/>
                  </a:lnTo>
                  <a:lnTo>
                    <a:pt x="3895" y="5306"/>
                  </a:lnTo>
                  <a:lnTo>
                    <a:pt x="3867" y="5193"/>
                  </a:lnTo>
                  <a:lnTo>
                    <a:pt x="3839" y="5109"/>
                  </a:lnTo>
                  <a:lnTo>
                    <a:pt x="3782" y="5024"/>
                  </a:lnTo>
                  <a:lnTo>
                    <a:pt x="3782" y="5024"/>
                  </a:lnTo>
                  <a:lnTo>
                    <a:pt x="3726" y="4968"/>
                  </a:lnTo>
                  <a:lnTo>
                    <a:pt x="3641" y="4939"/>
                  </a:lnTo>
                  <a:lnTo>
                    <a:pt x="3556" y="4911"/>
                  </a:lnTo>
                  <a:lnTo>
                    <a:pt x="3500" y="4826"/>
                  </a:lnTo>
                  <a:lnTo>
                    <a:pt x="3500" y="4826"/>
                  </a:lnTo>
                  <a:lnTo>
                    <a:pt x="3500" y="4714"/>
                  </a:lnTo>
                  <a:lnTo>
                    <a:pt x="3500" y="4572"/>
                  </a:lnTo>
                  <a:lnTo>
                    <a:pt x="3556" y="4431"/>
                  </a:lnTo>
                  <a:lnTo>
                    <a:pt x="3585" y="4375"/>
                  </a:lnTo>
                  <a:lnTo>
                    <a:pt x="3641" y="4375"/>
                  </a:lnTo>
                  <a:lnTo>
                    <a:pt x="3641" y="4375"/>
                  </a:lnTo>
                  <a:lnTo>
                    <a:pt x="3528" y="4347"/>
                  </a:lnTo>
                  <a:lnTo>
                    <a:pt x="3472" y="4290"/>
                  </a:lnTo>
                  <a:lnTo>
                    <a:pt x="3387" y="4290"/>
                  </a:lnTo>
                  <a:lnTo>
                    <a:pt x="3359" y="4319"/>
                  </a:lnTo>
                  <a:lnTo>
                    <a:pt x="3359" y="4375"/>
                  </a:lnTo>
                  <a:lnTo>
                    <a:pt x="3359" y="4375"/>
                  </a:lnTo>
                  <a:lnTo>
                    <a:pt x="3218" y="4149"/>
                  </a:lnTo>
                  <a:lnTo>
                    <a:pt x="3049" y="3952"/>
                  </a:lnTo>
                  <a:lnTo>
                    <a:pt x="3049" y="3952"/>
                  </a:lnTo>
                  <a:lnTo>
                    <a:pt x="2879" y="3726"/>
                  </a:lnTo>
                  <a:lnTo>
                    <a:pt x="2823" y="3613"/>
                  </a:lnTo>
                  <a:lnTo>
                    <a:pt x="2766" y="3472"/>
                  </a:lnTo>
                  <a:lnTo>
                    <a:pt x="2766" y="3472"/>
                  </a:lnTo>
                  <a:lnTo>
                    <a:pt x="2653" y="2879"/>
                  </a:lnTo>
                  <a:lnTo>
                    <a:pt x="2569" y="2230"/>
                  </a:lnTo>
                  <a:lnTo>
                    <a:pt x="2569" y="2230"/>
                  </a:lnTo>
                  <a:lnTo>
                    <a:pt x="2512" y="2061"/>
                  </a:lnTo>
                  <a:lnTo>
                    <a:pt x="2484" y="1892"/>
                  </a:lnTo>
                  <a:lnTo>
                    <a:pt x="2484" y="1892"/>
                  </a:lnTo>
                  <a:lnTo>
                    <a:pt x="2597" y="1497"/>
                  </a:lnTo>
                  <a:lnTo>
                    <a:pt x="2597" y="1497"/>
                  </a:lnTo>
                  <a:lnTo>
                    <a:pt x="2541" y="1384"/>
                  </a:lnTo>
                  <a:lnTo>
                    <a:pt x="2484" y="1327"/>
                  </a:lnTo>
                  <a:lnTo>
                    <a:pt x="2399" y="1299"/>
                  </a:lnTo>
                  <a:lnTo>
                    <a:pt x="2287" y="1243"/>
                  </a:lnTo>
                  <a:lnTo>
                    <a:pt x="2287" y="1243"/>
                  </a:lnTo>
                  <a:lnTo>
                    <a:pt x="2258" y="1186"/>
                  </a:lnTo>
                  <a:lnTo>
                    <a:pt x="2258" y="1130"/>
                  </a:lnTo>
                  <a:lnTo>
                    <a:pt x="2258" y="1073"/>
                  </a:lnTo>
                  <a:lnTo>
                    <a:pt x="2230" y="1045"/>
                  </a:lnTo>
                  <a:lnTo>
                    <a:pt x="2230" y="1045"/>
                  </a:lnTo>
                  <a:lnTo>
                    <a:pt x="2174" y="1045"/>
                  </a:lnTo>
                  <a:lnTo>
                    <a:pt x="2117" y="1045"/>
                  </a:lnTo>
                  <a:lnTo>
                    <a:pt x="2061" y="1073"/>
                  </a:lnTo>
                  <a:lnTo>
                    <a:pt x="2004" y="1073"/>
                  </a:lnTo>
                  <a:lnTo>
                    <a:pt x="2004" y="1073"/>
                  </a:lnTo>
                  <a:lnTo>
                    <a:pt x="1835" y="989"/>
                  </a:lnTo>
                  <a:lnTo>
                    <a:pt x="1694" y="904"/>
                  </a:lnTo>
                  <a:lnTo>
                    <a:pt x="1525" y="791"/>
                  </a:lnTo>
                  <a:lnTo>
                    <a:pt x="1384" y="678"/>
                  </a:lnTo>
                  <a:lnTo>
                    <a:pt x="1384" y="678"/>
                  </a:lnTo>
                  <a:lnTo>
                    <a:pt x="1440" y="791"/>
                  </a:lnTo>
                  <a:lnTo>
                    <a:pt x="1468" y="876"/>
                  </a:lnTo>
                  <a:lnTo>
                    <a:pt x="1468" y="932"/>
                  </a:lnTo>
                  <a:lnTo>
                    <a:pt x="1468" y="932"/>
                  </a:lnTo>
                  <a:lnTo>
                    <a:pt x="1355" y="1130"/>
                  </a:lnTo>
                  <a:lnTo>
                    <a:pt x="1327" y="1214"/>
                  </a:lnTo>
                  <a:lnTo>
                    <a:pt x="1271" y="1327"/>
                  </a:lnTo>
                  <a:lnTo>
                    <a:pt x="1271" y="1327"/>
                  </a:lnTo>
                  <a:lnTo>
                    <a:pt x="1214" y="1751"/>
                  </a:lnTo>
                  <a:lnTo>
                    <a:pt x="1158" y="2174"/>
                  </a:lnTo>
                  <a:lnTo>
                    <a:pt x="1158" y="2174"/>
                  </a:lnTo>
                  <a:lnTo>
                    <a:pt x="1186" y="2343"/>
                  </a:lnTo>
                  <a:lnTo>
                    <a:pt x="1242" y="2484"/>
                  </a:lnTo>
                  <a:lnTo>
                    <a:pt x="1299" y="2625"/>
                  </a:lnTo>
                  <a:lnTo>
                    <a:pt x="1384" y="2766"/>
                  </a:lnTo>
                  <a:lnTo>
                    <a:pt x="1468" y="2908"/>
                  </a:lnTo>
                  <a:lnTo>
                    <a:pt x="1553" y="3049"/>
                  </a:lnTo>
                  <a:lnTo>
                    <a:pt x="1609" y="3218"/>
                  </a:lnTo>
                  <a:lnTo>
                    <a:pt x="1609" y="3387"/>
                  </a:lnTo>
                  <a:lnTo>
                    <a:pt x="1609" y="3387"/>
                  </a:lnTo>
                  <a:lnTo>
                    <a:pt x="1666" y="3359"/>
                  </a:lnTo>
                  <a:lnTo>
                    <a:pt x="1722" y="3387"/>
                  </a:lnTo>
                  <a:lnTo>
                    <a:pt x="1750" y="3415"/>
                  </a:lnTo>
                  <a:lnTo>
                    <a:pt x="1779" y="3500"/>
                  </a:lnTo>
                  <a:lnTo>
                    <a:pt x="1835" y="3726"/>
                  </a:lnTo>
                  <a:lnTo>
                    <a:pt x="1835" y="3726"/>
                  </a:lnTo>
                  <a:lnTo>
                    <a:pt x="1863" y="3782"/>
                  </a:lnTo>
                  <a:lnTo>
                    <a:pt x="1920" y="3811"/>
                  </a:lnTo>
                  <a:lnTo>
                    <a:pt x="1948" y="3839"/>
                  </a:lnTo>
                  <a:lnTo>
                    <a:pt x="1976" y="3895"/>
                  </a:lnTo>
                  <a:lnTo>
                    <a:pt x="1976" y="3895"/>
                  </a:lnTo>
                  <a:lnTo>
                    <a:pt x="1976" y="3980"/>
                  </a:lnTo>
                  <a:lnTo>
                    <a:pt x="1948" y="4065"/>
                  </a:lnTo>
                  <a:lnTo>
                    <a:pt x="1920" y="4177"/>
                  </a:lnTo>
                  <a:lnTo>
                    <a:pt x="1920" y="4290"/>
                  </a:lnTo>
                  <a:lnTo>
                    <a:pt x="1920" y="4290"/>
                  </a:lnTo>
                  <a:lnTo>
                    <a:pt x="1976" y="4431"/>
                  </a:lnTo>
                  <a:lnTo>
                    <a:pt x="2033" y="4572"/>
                  </a:lnTo>
                  <a:lnTo>
                    <a:pt x="2174" y="4855"/>
                  </a:lnTo>
                  <a:lnTo>
                    <a:pt x="2174" y="4855"/>
                  </a:lnTo>
                  <a:lnTo>
                    <a:pt x="2258" y="5024"/>
                  </a:lnTo>
                  <a:lnTo>
                    <a:pt x="2287" y="5137"/>
                  </a:lnTo>
                  <a:lnTo>
                    <a:pt x="2287" y="5137"/>
                  </a:lnTo>
                  <a:lnTo>
                    <a:pt x="2315" y="5334"/>
                  </a:lnTo>
                  <a:lnTo>
                    <a:pt x="2343" y="5532"/>
                  </a:lnTo>
                  <a:lnTo>
                    <a:pt x="2343" y="5532"/>
                  </a:lnTo>
                  <a:lnTo>
                    <a:pt x="2371" y="5447"/>
                  </a:lnTo>
                  <a:lnTo>
                    <a:pt x="2371" y="5363"/>
                  </a:lnTo>
                  <a:lnTo>
                    <a:pt x="2343" y="5222"/>
                  </a:lnTo>
                  <a:lnTo>
                    <a:pt x="2343" y="5222"/>
                  </a:lnTo>
                  <a:lnTo>
                    <a:pt x="2399" y="5250"/>
                  </a:lnTo>
                  <a:lnTo>
                    <a:pt x="2456" y="5278"/>
                  </a:lnTo>
                  <a:lnTo>
                    <a:pt x="2512" y="5391"/>
                  </a:lnTo>
                  <a:lnTo>
                    <a:pt x="2569" y="5560"/>
                  </a:lnTo>
                  <a:lnTo>
                    <a:pt x="2597" y="5729"/>
                  </a:lnTo>
                  <a:lnTo>
                    <a:pt x="2597" y="6125"/>
                  </a:lnTo>
                  <a:lnTo>
                    <a:pt x="2597" y="6379"/>
                  </a:lnTo>
                  <a:lnTo>
                    <a:pt x="2597" y="6379"/>
                  </a:lnTo>
                  <a:lnTo>
                    <a:pt x="2710" y="6689"/>
                  </a:lnTo>
                  <a:lnTo>
                    <a:pt x="2766" y="6886"/>
                  </a:lnTo>
                  <a:lnTo>
                    <a:pt x="2795" y="7056"/>
                  </a:lnTo>
                  <a:lnTo>
                    <a:pt x="2795" y="7056"/>
                  </a:lnTo>
                  <a:lnTo>
                    <a:pt x="2766" y="7140"/>
                  </a:lnTo>
                  <a:lnTo>
                    <a:pt x="2738" y="7225"/>
                  </a:lnTo>
                  <a:lnTo>
                    <a:pt x="2682" y="7310"/>
                  </a:lnTo>
                  <a:lnTo>
                    <a:pt x="2710" y="7423"/>
                  </a:lnTo>
                  <a:lnTo>
                    <a:pt x="2710" y="7423"/>
                  </a:lnTo>
                  <a:lnTo>
                    <a:pt x="2738" y="7536"/>
                  </a:lnTo>
                  <a:lnTo>
                    <a:pt x="2823" y="7620"/>
                  </a:lnTo>
                  <a:lnTo>
                    <a:pt x="2823" y="7620"/>
                  </a:lnTo>
                  <a:lnTo>
                    <a:pt x="2964" y="7648"/>
                  </a:lnTo>
                  <a:lnTo>
                    <a:pt x="2879" y="7648"/>
                  </a:lnTo>
                  <a:lnTo>
                    <a:pt x="2879" y="7648"/>
                  </a:lnTo>
                  <a:lnTo>
                    <a:pt x="3020" y="7507"/>
                  </a:lnTo>
                  <a:lnTo>
                    <a:pt x="3020" y="7507"/>
                  </a:lnTo>
                  <a:lnTo>
                    <a:pt x="3133" y="7705"/>
                  </a:lnTo>
                  <a:lnTo>
                    <a:pt x="3302" y="7902"/>
                  </a:lnTo>
                  <a:lnTo>
                    <a:pt x="3444" y="8100"/>
                  </a:lnTo>
                  <a:lnTo>
                    <a:pt x="3472" y="8213"/>
                  </a:lnTo>
                  <a:lnTo>
                    <a:pt x="3500" y="8326"/>
                  </a:lnTo>
                  <a:lnTo>
                    <a:pt x="3500" y="8326"/>
                  </a:lnTo>
                  <a:lnTo>
                    <a:pt x="3472" y="8439"/>
                  </a:lnTo>
                  <a:lnTo>
                    <a:pt x="3444" y="8523"/>
                  </a:lnTo>
                  <a:lnTo>
                    <a:pt x="3359" y="8608"/>
                  </a:lnTo>
                  <a:lnTo>
                    <a:pt x="3274" y="8693"/>
                  </a:lnTo>
                  <a:lnTo>
                    <a:pt x="3190" y="8721"/>
                  </a:lnTo>
                  <a:lnTo>
                    <a:pt x="3105" y="8749"/>
                  </a:lnTo>
                  <a:lnTo>
                    <a:pt x="3020" y="8721"/>
                  </a:lnTo>
                  <a:lnTo>
                    <a:pt x="2936" y="8636"/>
                  </a:lnTo>
                  <a:lnTo>
                    <a:pt x="2936" y="8636"/>
                  </a:lnTo>
                  <a:lnTo>
                    <a:pt x="2879" y="8523"/>
                  </a:lnTo>
                  <a:lnTo>
                    <a:pt x="2851" y="8410"/>
                  </a:lnTo>
                  <a:lnTo>
                    <a:pt x="2823" y="8297"/>
                  </a:lnTo>
                  <a:lnTo>
                    <a:pt x="2766" y="8156"/>
                  </a:lnTo>
                  <a:lnTo>
                    <a:pt x="2766" y="8156"/>
                  </a:lnTo>
                  <a:lnTo>
                    <a:pt x="2597" y="7931"/>
                  </a:lnTo>
                  <a:lnTo>
                    <a:pt x="2399" y="7733"/>
                  </a:lnTo>
                  <a:lnTo>
                    <a:pt x="2399" y="7733"/>
                  </a:lnTo>
                  <a:lnTo>
                    <a:pt x="2174" y="7536"/>
                  </a:lnTo>
                  <a:lnTo>
                    <a:pt x="1948" y="7338"/>
                  </a:lnTo>
                  <a:lnTo>
                    <a:pt x="1948" y="7338"/>
                  </a:lnTo>
                  <a:lnTo>
                    <a:pt x="1750" y="7140"/>
                  </a:lnTo>
                  <a:lnTo>
                    <a:pt x="1750" y="7140"/>
                  </a:lnTo>
                  <a:lnTo>
                    <a:pt x="1722" y="7084"/>
                  </a:lnTo>
                  <a:lnTo>
                    <a:pt x="1722" y="7056"/>
                  </a:lnTo>
                  <a:lnTo>
                    <a:pt x="1722" y="6971"/>
                  </a:lnTo>
                  <a:lnTo>
                    <a:pt x="1666" y="7084"/>
                  </a:lnTo>
                  <a:lnTo>
                    <a:pt x="1666" y="7084"/>
                  </a:lnTo>
                  <a:lnTo>
                    <a:pt x="1694" y="6943"/>
                  </a:lnTo>
                  <a:lnTo>
                    <a:pt x="1750" y="6774"/>
                  </a:lnTo>
                  <a:lnTo>
                    <a:pt x="1835" y="6491"/>
                  </a:lnTo>
                  <a:lnTo>
                    <a:pt x="1892" y="6322"/>
                  </a:lnTo>
                  <a:lnTo>
                    <a:pt x="1892" y="6181"/>
                  </a:lnTo>
                  <a:lnTo>
                    <a:pt x="1863" y="6040"/>
                  </a:lnTo>
                  <a:lnTo>
                    <a:pt x="1807" y="5871"/>
                  </a:lnTo>
                  <a:lnTo>
                    <a:pt x="1807" y="5871"/>
                  </a:lnTo>
                  <a:lnTo>
                    <a:pt x="1722" y="5786"/>
                  </a:lnTo>
                  <a:lnTo>
                    <a:pt x="1638" y="5729"/>
                  </a:lnTo>
                  <a:lnTo>
                    <a:pt x="1525" y="5673"/>
                  </a:lnTo>
                  <a:lnTo>
                    <a:pt x="1468" y="5588"/>
                  </a:lnTo>
                  <a:lnTo>
                    <a:pt x="1468" y="5588"/>
                  </a:lnTo>
                  <a:lnTo>
                    <a:pt x="1384" y="5447"/>
                  </a:lnTo>
                  <a:lnTo>
                    <a:pt x="1384" y="5334"/>
                  </a:lnTo>
                  <a:lnTo>
                    <a:pt x="1384" y="5250"/>
                  </a:lnTo>
                  <a:lnTo>
                    <a:pt x="1384" y="5137"/>
                  </a:lnTo>
                  <a:lnTo>
                    <a:pt x="1384" y="5137"/>
                  </a:lnTo>
                  <a:lnTo>
                    <a:pt x="1271" y="5250"/>
                  </a:lnTo>
                  <a:lnTo>
                    <a:pt x="1186" y="5306"/>
                  </a:lnTo>
                  <a:lnTo>
                    <a:pt x="1101" y="5334"/>
                  </a:lnTo>
                  <a:lnTo>
                    <a:pt x="1045" y="5334"/>
                  </a:lnTo>
                  <a:lnTo>
                    <a:pt x="960" y="5306"/>
                  </a:lnTo>
                  <a:lnTo>
                    <a:pt x="876" y="5222"/>
                  </a:lnTo>
                  <a:lnTo>
                    <a:pt x="678" y="5052"/>
                  </a:lnTo>
                  <a:lnTo>
                    <a:pt x="678" y="5052"/>
                  </a:lnTo>
                  <a:lnTo>
                    <a:pt x="368" y="4742"/>
                  </a:lnTo>
                  <a:lnTo>
                    <a:pt x="198" y="4544"/>
                  </a:lnTo>
                  <a:lnTo>
                    <a:pt x="170" y="4460"/>
                  </a:lnTo>
                  <a:lnTo>
                    <a:pt x="142" y="4375"/>
                  </a:lnTo>
                  <a:lnTo>
                    <a:pt x="142" y="4375"/>
                  </a:lnTo>
                  <a:lnTo>
                    <a:pt x="424" y="4431"/>
                  </a:lnTo>
                  <a:lnTo>
                    <a:pt x="565" y="4431"/>
                  </a:lnTo>
                  <a:lnTo>
                    <a:pt x="622" y="4403"/>
                  </a:lnTo>
                  <a:lnTo>
                    <a:pt x="706" y="4347"/>
                  </a:lnTo>
                  <a:lnTo>
                    <a:pt x="706" y="4347"/>
                  </a:lnTo>
                  <a:lnTo>
                    <a:pt x="706" y="4403"/>
                  </a:lnTo>
                  <a:lnTo>
                    <a:pt x="735" y="4460"/>
                  </a:lnTo>
                  <a:lnTo>
                    <a:pt x="847" y="4516"/>
                  </a:lnTo>
                  <a:lnTo>
                    <a:pt x="932" y="4601"/>
                  </a:lnTo>
                  <a:lnTo>
                    <a:pt x="960" y="4629"/>
                  </a:lnTo>
                  <a:lnTo>
                    <a:pt x="932" y="4714"/>
                  </a:lnTo>
                  <a:lnTo>
                    <a:pt x="932" y="4714"/>
                  </a:lnTo>
                  <a:lnTo>
                    <a:pt x="989" y="4629"/>
                  </a:lnTo>
                  <a:lnTo>
                    <a:pt x="1017" y="4516"/>
                  </a:lnTo>
                  <a:lnTo>
                    <a:pt x="1017" y="4403"/>
                  </a:lnTo>
                  <a:lnTo>
                    <a:pt x="1017" y="4347"/>
                  </a:lnTo>
                  <a:lnTo>
                    <a:pt x="960" y="4319"/>
                  </a:lnTo>
                  <a:lnTo>
                    <a:pt x="960" y="4319"/>
                  </a:lnTo>
                  <a:lnTo>
                    <a:pt x="932" y="4431"/>
                  </a:lnTo>
                  <a:lnTo>
                    <a:pt x="904" y="4488"/>
                  </a:lnTo>
                  <a:lnTo>
                    <a:pt x="876" y="4488"/>
                  </a:lnTo>
                  <a:lnTo>
                    <a:pt x="847" y="4488"/>
                  </a:lnTo>
                  <a:lnTo>
                    <a:pt x="847" y="4488"/>
                  </a:lnTo>
                  <a:lnTo>
                    <a:pt x="819" y="4460"/>
                  </a:lnTo>
                  <a:lnTo>
                    <a:pt x="819" y="4431"/>
                  </a:lnTo>
                  <a:lnTo>
                    <a:pt x="847" y="4347"/>
                  </a:lnTo>
                  <a:lnTo>
                    <a:pt x="876" y="4290"/>
                  </a:lnTo>
                  <a:lnTo>
                    <a:pt x="791" y="4319"/>
                  </a:lnTo>
                  <a:lnTo>
                    <a:pt x="791" y="4319"/>
                  </a:lnTo>
                  <a:lnTo>
                    <a:pt x="876" y="4177"/>
                  </a:lnTo>
                  <a:lnTo>
                    <a:pt x="960" y="4036"/>
                  </a:lnTo>
                  <a:lnTo>
                    <a:pt x="1045" y="3895"/>
                  </a:lnTo>
                  <a:lnTo>
                    <a:pt x="1045" y="3811"/>
                  </a:lnTo>
                  <a:lnTo>
                    <a:pt x="1045" y="3726"/>
                  </a:lnTo>
                  <a:lnTo>
                    <a:pt x="1045" y="3726"/>
                  </a:lnTo>
                  <a:lnTo>
                    <a:pt x="989" y="3528"/>
                  </a:lnTo>
                  <a:lnTo>
                    <a:pt x="847" y="3303"/>
                  </a:lnTo>
                  <a:lnTo>
                    <a:pt x="706" y="3133"/>
                  </a:lnTo>
                  <a:lnTo>
                    <a:pt x="565" y="2992"/>
                  </a:lnTo>
                  <a:lnTo>
                    <a:pt x="565" y="2992"/>
                  </a:lnTo>
                  <a:lnTo>
                    <a:pt x="339" y="2738"/>
                  </a:lnTo>
                  <a:lnTo>
                    <a:pt x="255" y="2597"/>
                  </a:lnTo>
                  <a:lnTo>
                    <a:pt x="198" y="2428"/>
                  </a:lnTo>
                  <a:lnTo>
                    <a:pt x="198" y="2428"/>
                  </a:lnTo>
                  <a:lnTo>
                    <a:pt x="227" y="2315"/>
                  </a:lnTo>
                  <a:lnTo>
                    <a:pt x="255" y="2174"/>
                  </a:lnTo>
                  <a:lnTo>
                    <a:pt x="255" y="2117"/>
                  </a:lnTo>
                  <a:lnTo>
                    <a:pt x="227" y="2089"/>
                  </a:lnTo>
                  <a:lnTo>
                    <a:pt x="198" y="2061"/>
                  </a:lnTo>
                  <a:lnTo>
                    <a:pt x="142" y="2089"/>
                  </a:lnTo>
                  <a:lnTo>
                    <a:pt x="142" y="2089"/>
                  </a:lnTo>
                  <a:lnTo>
                    <a:pt x="142" y="2033"/>
                  </a:lnTo>
                  <a:lnTo>
                    <a:pt x="170" y="1976"/>
                  </a:lnTo>
                  <a:lnTo>
                    <a:pt x="198" y="1892"/>
                  </a:lnTo>
                  <a:lnTo>
                    <a:pt x="198" y="1863"/>
                  </a:lnTo>
                  <a:lnTo>
                    <a:pt x="198" y="1863"/>
                  </a:lnTo>
                  <a:lnTo>
                    <a:pt x="114" y="1581"/>
                  </a:lnTo>
                  <a:lnTo>
                    <a:pt x="114" y="1581"/>
                  </a:lnTo>
                  <a:lnTo>
                    <a:pt x="85" y="1327"/>
                  </a:lnTo>
                  <a:lnTo>
                    <a:pt x="29" y="1045"/>
                  </a:lnTo>
                  <a:lnTo>
                    <a:pt x="29" y="1045"/>
                  </a:lnTo>
                  <a:lnTo>
                    <a:pt x="57" y="876"/>
                  </a:lnTo>
                  <a:lnTo>
                    <a:pt x="85" y="678"/>
                  </a:lnTo>
                  <a:lnTo>
                    <a:pt x="85" y="678"/>
                  </a:lnTo>
                  <a:lnTo>
                    <a:pt x="57" y="481"/>
                  </a:lnTo>
                  <a:lnTo>
                    <a:pt x="57" y="368"/>
                  </a:lnTo>
                  <a:lnTo>
                    <a:pt x="85" y="255"/>
                  </a:lnTo>
                </a:path>
              </a:pathLst>
            </a:custGeom>
            <a:solidFill>
              <a:srgbClr val="666666"/>
            </a:solidFill>
            <a:ln w="14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16"/>
            <p:cNvSpPr/>
            <p:nvPr/>
          </p:nvSpPr>
          <p:spPr>
            <a:xfrm>
              <a:off x="1819100" y="2435600"/>
              <a:ext cx="6375" cy="2850"/>
            </a:xfrm>
            <a:custGeom>
              <a:avLst/>
              <a:gdLst/>
              <a:ahLst/>
              <a:cxnLst/>
              <a:rect l="l" t="t" r="r" b="b"/>
              <a:pathLst>
                <a:path w="255" h="114" extrusionOk="0">
                  <a:moveTo>
                    <a:pt x="1" y="113"/>
                  </a:moveTo>
                  <a:lnTo>
                    <a:pt x="1" y="113"/>
                  </a:lnTo>
                  <a:lnTo>
                    <a:pt x="142" y="57"/>
                  </a:lnTo>
                  <a:lnTo>
                    <a:pt x="255" y="0"/>
                  </a:lnTo>
                  <a:lnTo>
                    <a:pt x="255" y="0"/>
                  </a:lnTo>
                  <a:lnTo>
                    <a:pt x="114" y="29"/>
                  </a:lnTo>
                  <a:lnTo>
                    <a:pt x="1" y="113"/>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16"/>
            <p:cNvSpPr/>
            <p:nvPr/>
          </p:nvSpPr>
          <p:spPr>
            <a:xfrm>
              <a:off x="1819100" y="2435600"/>
              <a:ext cx="6375" cy="2850"/>
            </a:xfrm>
            <a:custGeom>
              <a:avLst/>
              <a:gdLst/>
              <a:ahLst/>
              <a:cxnLst/>
              <a:rect l="l" t="t" r="r" b="b"/>
              <a:pathLst>
                <a:path w="255" h="114" fill="none" extrusionOk="0">
                  <a:moveTo>
                    <a:pt x="1" y="113"/>
                  </a:moveTo>
                  <a:lnTo>
                    <a:pt x="1" y="113"/>
                  </a:lnTo>
                  <a:lnTo>
                    <a:pt x="142" y="57"/>
                  </a:lnTo>
                  <a:lnTo>
                    <a:pt x="255" y="0"/>
                  </a:lnTo>
                  <a:lnTo>
                    <a:pt x="255" y="0"/>
                  </a:lnTo>
                  <a:lnTo>
                    <a:pt x="114" y="29"/>
                  </a:lnTo>
                  <a:lnTo>
                    <a:pt x="1" y="113"/>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16"/>
            <p:cNvSpPr/>
            <p:nvPr/>
          </p:nvSpPr>
          <p:spPr>
            <a:xfrm>
              <a:off x="1918575" y="2394675"/>
              <a:ext cx="7075" cy="7075"/>
            </a:xfrm>
            <a:custGeom>
              <a:avLst/>
              <a:gdLst/>
              <a:ahLst/>
              <a:cxnLst/>
              <a:rect l="l" t="t" r="r" b="b"/>
              <a:pathLst>
                <a:path w="283" h="283" extrusionOk="0">
                  <a:moveTo>
                    <a:pt x="29" y="283"/>
                  </a:moveTo>
                  <a:lnTo>
                    <a:pt x="29" y="283"/>
                  </a:lnTo>
                  <a:lnTo>
                    <a:pt x="170" y="170"/>
                  </a:lnTo>
                  <a:lnTo>
                    <a:pt x="283" y="1"/>
                  </a:lnTo>
                  <a:lnTo>
                    <a:pt x="283" y="1"/>
                  </a:lnTo>
                  <a:lnTo>
                    <a:pt x="170" y="57"/>
                  </a:lnTo>
                  <a:lnTo>
                    <a:pt x="85" y="113"/>
                  </a:lnTo>
                  <a:lnTo>
                    <a:pt x="29" y="170"/>
                  </a:lnTo>
                  <a:lnTo>
                    <a:pt x="1" y="226"/>
                  </a:lnTo>
                  <a:lnTo>
                    <a:pt x="29" y="283"/>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16"/>
            <p:cNvSpPr/>
            <p:nvPr/>
          </p:nvSpPr>
          <p:spPr>
            <a:xfrm>
              <a:off x="1918575" y="2394675"/>
              <a:ext cx="7075" cy="7075"/>
            </a:xfrm>
            <a:custGeom>
              <a:avLst/>
              <a:gdLst/>
              <a:ahLst/>
              <a:cxnLst/>
              <a:rect l="l" t="t" r="r" b="b"/>
              <a:pathLst>
                <a:path w="283" h="283" fill="none" extrusionOk="0">
                  <a:moveTo>
                    <a:pt x="29" y="283"/>
                  </a:moveTo>
                  <a:lnTo>
                    <a:pt x="29" y="283"/>
                  </a:lnTo>
                  <a:lnTo>
                    <a:pt x="170" y="170"/>
                  </a:lnTo>
                  <a:lnTo>
                    <a:pt x="283" y="1"/>
                  </a:lnTo>
                  <a:lnTo>
                    <a:pt x="283" y="1"/>
                  </a:lnTo>
                  <a:lnTo>
                    <a:pt x="170" y="57"/>
                  </a:lnTo>
                  <a:lnTo>
                    <a:pt x="85" y="113"/>
                  </a:lnTo>
                  <a:lnTo>
                    <a:pt x="29" y="170"/>
                  </a:lnTo>
                  <a:lnTo>
                    <a:pt x="1" y="226"/>
                  </a:lnTo>
                  <a:lnTo>
                    <a:pt x="29" y="283"/>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16"/>
            <p:cNvSpPr/>
            <p:nvPr/>
          </p:nvSpPr>
          <p:spPr>
            <a:xfrm>
              <a:off x="4653750" y="2312850"/>
              <a:ext cx="4950" cy="2125"/>
            </a:xfrm>
            <a:custGeom>
              <a:avLst/>
              <a:gdLst/>
              <a:ahLst/>
              <a:cxnLst/>
              <a:rect l="l" t="t" r="r" b="b"/>
              <a:pathLst>
                <a:path w="198" h="85" extrusionOk="0">
                  <a:moveTo>
                    <a:pt x="85" y="85"/>
                  </a:moveTo>
                  <a:lnTo>
                    <a:pt x="85" y="85"/>
                  </a:lnTo>
                  <a:lnTo>
                    <a:pt x="198" y="28"/>
                  </a:lnTo>
                  <a:lnTo>
                    <a:pt x="198" y="28"/>
                  </a:lnTo>
                  <a:lnTo>
                    <a:pt x="142" y="0"/>
                  </a:lnTo>
                  <a:lnTo>
                    <a:pt x="113" y="0"/>
                  </a:lnTo>
                  <a:lnTo>
                    <a:pt x="57" y="28"/>
                  </a:lnTo>
                  <a:lnTo>
                    <a:pt x="0" y="57"/>
                  </a:lnTo>
                  <a:lnTo>
                    <a:pt x="0" y="57"/>
                  </a:lnTo>
                  <a:lnTo>
                    <a:pt x="85" y="85"/>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16"/>
            <p:cNvSpPr/>
            <p:nvPr/>
          </p:nvSpPr>
          <p:spPr>
            <a:xfrm>
              <a:off x="4653750" y="2312850"/>
              <a:ext cx="4950" cy="2125"/>
            </a:xfrm>
            <a:custGeom>
              <a:avLst/>
              <a:gdLst/>
              <a:ahLst/>
              <a:cxnLst/>
              <a:rect l="l" t="t" r="r" b="b"/>
              <a:pathLst>
                <a:path w="198" h="85" fill="none" extrusionOk="0">
                  <a:moveTo>
                    <a:pt x="85" y="85"/>
                  </a:moveTo>
                  <a:lnTo>
                    <a:pt x="85" y="85"/>
                  </a:lnTo>
                  <a:lnTo>
                    <a:pt x="198" y="28"/>
                  </a:lnTo>
                  <a:lnTo>
                    <a:pt x="198" y="28"/>
                  </a:lnTo>
                  <a:lnTo>
                    <a:pt x="142" y="0"/>
                  </a:lnTo>
                  <a:lnTo>
                    <a:pt x="113" y="0"/>
                  </a:lnTo>
                  <a:lnTo>
                    <a:pt x="57" y="28"/>
                  </a:lnTo>
                  <a:lnTo>
                    <a:pt x="0" y="57"/>
                  </a:lnTo>
                  <a:lnTo>
                    <a:pt x="0" y="57"/>
                  </a:lnTo>
                  <a:lnTo>
                    <a:pt x="85" y="85"/>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16"/>
            <p:cNvSpPr/>
            <p:nvPr/>
          </p:nvSpPr>
          <p:spPr>
            <a:xfrm>
              <a:off x="4612825" y="2271225"/>
              <a:ext cx="91750" cy="76925"/>
            </a:xfrm>
            <a:custGeom>
              <a:avLst/>
              <a:gdLst/>
              <a:ahLst/>
              <a:cxnLst/>
              <a:rect l="l" t="t" r="r" b="b"/>
              <a:pathLst>
                <a:path w="3670" h="3077" extrusionOk="0">
                  <a:moveTo>
                    <a:pt x="1" y="1609"/>
                  </a:moveTo>
                  <a:lnTo>
                    <a:pt x="1" y="1609"/>
                  </a:lnTo>
                  <a:lnTo>
                    <a:pt x="29" y="1609"/>
                  </a:lnTo>
                  <a:lnTo>
                    <a:pt x="57" y="1609"/>
                  </a:lnTo>
                  <a:lnTo>
                    <a:pt x="29" y="1637"/>
                  </a:lnTo>
                  <a:lnTo>
                    <a:pt x="29" y="1665"/>
                  </a:lnTo>
                  <a:lnTo>
                    <a:pt x="29" y="1665"/>
                  </a:lnTo>
                  <a:lnTo>
                    <a:pt x="142" y="1609"/>
                  </a:lnTo>
                  <a:lnTo>
                    <a:pt x="142" y="1609"/>
                  </a:lnTo>
                  <a:lnTo>
                    <a:pt x="198" y="1722"/>
                  </a:lnTo>
                  <a:lnTo>
                    <a:pt x="226" y="1834"/>
                  </a:lnTo>
                  <a:lnTo>
                    <a:pt x="255" y="1863"/>
                  </a:lnTo>
                  <a:lnTo>
                    <a:pt x="283" y="1891"/>
                  </a:lnTo>
                  <a:lnTo>
                    <a:pt x="452" y="1891"/>
                  </a:lnTo>
                  <a:lnTo>
                    <a:pt x="452" y="1891"/>
                  </a:lnTo>
                  <a:lnTo>
                    <a:pt x="565" y="1863"/>
                  </a:lnTo>
                  <a:lnTo>
                    <a:pt x="650" y="1806"/>
                  </a:lnTo>
                  <a:lnTo>
                    <a:pt x="763" y="1750"/>
                  </a:lnTo>
                  <a:lnTo>
                    <a:pt x="847" y="1693"/>
                  </a:lnTo>
                  <a:lnTo>
                    <a:pt x="847" y="1693"/>
                  </a:lnTo>
                  <a:lnTo>
                    <a:pt x="1130" y="1722"/>
                  </a:lnTo>
                  <a:lnTo>
                    <a:pt x="1553" y="1750"/>
                  </a:lnTo>
                  <a:lnTo>
                    <a:pt x="1750" y="1778"/>
                  </a:lnTo>
                  <a:lnTo>
                    <a:pt x="1891" y="1750"/>
                  </a:lnTo>
                  <a:lnTo>
                    <a:pt x="1948" y="1722"/>
                  </a:lnTo>
                  <a:lnTo>
                    <a:pt x="1976" y="1693"/>
                  </a:lnTo>
                  <a:lnTo>
                    <a:pt x="1976" y="1665"/>
                  </a:lnTo>
                  <a:lnTo>
                    <a:pt x="1948" y="1609"/>
                  </a:lnTo>
                  <a:lnTo>
                    <a:pt x="1948" y="1609"/>
                  </a:lnTo>
                  <a:lnTo>
                    <a:pt x="2004" y="1637"/>
                  </a:lnTo>
                  <a:lnTo>
                    <a:pt x="2089" y="1665"/>
                  </a:lnTo>
                  <a:lnTo>
                    <a:pt x="2089" y="1665"/>
                  </a:lnTo>
                  <a:lnTo>
                    <a:pt x="2202" y="1609"/>
                  </a:lnTo>
                  <a:lnTo>
                    <a:pt x="2286" y="1468"/>
                  </a:lnTo>
                  <a:lnTo>
                    <a:pt x="2286" y="1468"/>
                  </a:lnTo>
                  <a:lnTo>
                    <a:pt x="2371" y="1383"/>
                  </a:lnTo>
                  <a:lnTo>
                    <a:pt x="2428" y="1242"/>
                  </a:lnTo>
                  <a:lnTo>
                    <a:pt x="2597" y="1016"/>
                  </a:lnTo>
                  <a:lnTo>
                    <a:pt x="2597" y="1016"/>
                  </a:lnTo>
                  <a:lnTo>
                    <a:pt x="2794" y="762"/>
                  </a:lnTo>
                  <a:lnTo>
                    <a:pt x="3020" y="536"/>
                  </a:lnTo>
                  <a:lnTo>
                    <a:pt x="3218" y="282"/>
                  </a:lnTo>
                  <a:lnTo>
                    <a:pt x="3302" y="141"/>
                  </a:lnTo>
                  <a:lnTo>
                    <a:pt x="3359" y="0"/>
                  </a:lnTo>
                  <a:lnTo>
                    <a:pt x="3359" y="0"/>
                  </a:lnTo>
                  <a:lnTo>
                    <a:pt x="3472" y="254"/>
                  </a:lnTo>
                  <a:lnTo>
                    <a:pt x="3613" y="536"/>
                  </a:lnTo>
                  <a:lnTo>
                    <a:pt x="3613" y="536"/>
                  </a:lnTo>
                  <a:lnTo>
                    <a:pt x="3641" y="706"/>
                  </a:lnTo>
                  <a:lnTo>
                    <a:pt x="3669" y="960"/>
                  </a:lnTo>
                  <a:lnTo>
                    <a:pt x="3641" y="1073"/>
                  </a:lnTo>
                  <a:lnTo>
                    <a:pt x="3585" y="1157"/>
                  </a:lnTo>
                  <a:lnTo>
                    <a:pt x="3528" y="1214"/>
                  </a:lnTo>
                  <a:lnTo>
                    <a:pt x="3415" y="1214"/>
                  </a:lnTo>
                  <a:lnTo>
                    <a:pt x="3415" y="1214"/>
                  </a:lnTo>
                  <a:lnTo>
                    <a:pt x="3387" y="1185"/>
                  </a:lnTo>
                  <a:lnTo>
                    <a:pt x="3387" y="1101"/>
                  </a:lnTo>
                  <a:lnTo>
                    <a:pt x="3359" y="1016"/>
                  </a:lnTo>
                  <a:lnTo>
                    <a:pt x="3331" y="1016"/>
                  </a:lnTo>
                  <a:lnTo>
                    <a:pt x="3331" y="1016"/>
                  </a:lnTo>
                  <a:lnTo>
                    <a:pt x="3331" y="1016"/>
                  </a:lnTo>
                  <a:lnTo>
                    <a:pt x="3274" y="1073"/>
                  </a:lnTo>
                  <a:lnTo>
                    <a:pt x="3246" y="1157"/>
                  </a:lnTo>
                  <a:lnTo>
                    <a:pt x="3246" y="1298"/>
                  </a:lnTo>
                  <a:lnTo>
                    <a:pt x="3302" y="1609"/>
                  </a:lnTo>
                  <a:lnTo>
                    <a:pt x="3302" y="1609"/>
                  </a:lnTo>
                  <a:lnTo>
                    <a:pt x="3331" y="1665"/>
                  </a:lnTo>
                  <a:lnTo>
                    <a:pt x="3387" y="1693"/>
                  </a:lnTo>
                  <a:lnTo>
                    <a:pt x="3415" y="1750"/>
                  </a:lnTo>
                  <a:lnTo>
                    <a:pt x="3415" y="1778"/>
                  </a:lnTo>
                  <a:lnTo>
                    <a:pt x="3415" y="1778"/>
                  </a:lnTo>
                  <a:lnTo>
                    <a:pt x="3387" y="1834"/>
                  </a:lnTo>
                  <a:lnTo>
                    <a:pt x="3359" y="1863"/>
                  </a:lnTo>
                  <a:lnTo>
                    <a:pt x="3246" y="1863"/>
                  </a:lnTo>
                  <a:lnTo>
                    <a:pt x="3133" y="1891"/>
                  </a:lnTo>
                  <a:lnTo>
                    <a:pt x="3105" y="1891"/>
                  </a:lnTo>
                  <a:lnTo>
                    <a:pt x="3048" y="1919"/>
                  </a:lnTo>
                  <a:lnTo>
                    <a:pt x="3048" y="1919"/>
                  </a:lnTo>
                  <a:lnTo>
                    <a:pt x="3105" y="2004"/>
                  </a:lnTo>
                  <a:lnTo>
                    <a:pt x="3105" y="2088"/>
                  </a:lnTo>
                  <a:lnTo>
                    <a:pt x="3105" y="2230"/>
                  </a:lnTo>
                  <a:lnTo>
                    <a:pt x="3077" y="2371"/>
                  </a:lnTo>
                  <a:lnTo>
                    <a:pt x="2992" y="2653"/>
                  </a:lnTo>
                  <a:lnTo>
                    <a:pt x="2907" y="2879"/>
                  </a:lnTo>
                  <a:lnTo>
                    <a:pt x="2907" y="2879"/>
                  </a:lnTo>
                  <a:lnTo>
                    <a:pt x="2851" y="2991"/>
                  </a:lnTo>
                  <a:lnTo>
                    <a:pt x="2766" y="3048"/>
                  </a:lnTo>
                  <a:lnTo>
                    <a:pt x="2653" y="3076"/>
                  </a:lnTo>
                  <a:lnTo>
                    <a:pt x="2540" y="3076"/>
                  </a:lnTo>
                  <a:lnTo>
                    <a:pt x="2258" y="3020"/>
                  </a:lnTo>
                  <a:lnTo>
                    <a:pt x="1976" y="2963"/>
                  </a:lnTo>
                  <a:lnTo>
                    <a:pt x="1976" y="2963"/>
                  </a:lnTo>
                  <a:lnTo>
                    <a:pt x="1355" y="2907"/>
                  </a:lnTo>
                  <a:lnTo>
                    <a:pt x="1045" y="2850"/>
                  </a:lnTo>
                  <a:lnTo>
                    <a:pt x="904" y="2794"/>
                  </a:lnTo>
                  <a:lnTo>
                    <a:pt x="763" y="2738"/>
                  </a:lnTo>
                  <a:lnTo>
                    <a:pt x="763" y="2738"/>
                  </a:lnTo>
                  <a:lnTo>
                    <a:pt x="650" y="2625"/>
                  </a:lnTo>
                  <a:lnTo>
                    <a:pt x="537" y="2512"/>
                  </a:lnTo>
                  <a:lnTo>
                    <a:pt x="339" y="2201"/>
                  </a:lnTo>
                  <a:lnTo>
                    <a:pt x="1" y="1609"/>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16"/>
            <p:cNvSpPr/>
            <p:nvPr/>
          </p:nvSpPr>
          <p:spPr>
            <a:xfrm>
              <a:off x="4612825" y="2271225"/>
              <a:ext cx="91750" cy="76925"/>
            </a:xfrm>
            <a:custGeom>
              <a:avLst/>
              <a:gdLst/>
              <a:ahLst/>
              <a:cxnLst/>
              <a:rect l="l" t="t" r="r" b="b"/>
              <a:pathLst>
                <a:path w="3670" h="3077" fill="none" extrusionOk="0">
                  <a:moveTo>
                    <a:pt x="1" y="1609"/>
                  </a:moveTo>
                  <a:lnTo>
                    <a:pt x="1" y="1609"/>
                  </a:lnTo>
                  <a:lnTo>
                    <a:pt x="29" y="1609"/>
                  </a:lnTo>
                  <a:lnTo>
                    <a:pt x="57" y="1609"/>
                  </a:lnTo>
                  <a:lnTo>
                    <a:pt x="29" y="1637"/>
                  </a:lnTo>
                  <a:lnTo>
                    <a:pt x="29" y="1665"/>
                  </a:lnTo>
                  <a:lnTo>
                    <a:pt x="29" y="1665"/>
                  </a:lnTo>
                  <a:lnTo>
                    <a:pt x="142" y="1609"/>
                  </a:lnTo>
                  <a:lnTo>
                    <a:pt x="142" y="1609"/>
                  </a:lnTo>
                  <a:lnTo>
                    <a:pt x="198" y="1722"/>
                  </a:lnTo>
                  <a:lnTo>
                    <a:pt x="226" y="1834"/>
                  </a:lnTo>
                  <a:lnTo>
                    <a:pt x="255" y="1863"/>
                  </a:lnTo>
                  <a:lnTo>
                    <a:pt x="283" y="1891"/>
                  </a:lnTo>
                  <a:lnTo>
                    <a:pt x="452" y="1891"/>
                  </a:lnTo>
                  <a:lnTo>
                    <a:pt x="452" y="1891"/>
                  </a:lnTo>
                  <a:lnTo>
                    <a:pt x="565" y="1863"/>
                  </a:lnTo>
                  <a:lnTo>
                    <a:pt x="650" y="1806"/>
                  </a:lnTo>
                  <a:lnTo>
                    <a:pt x="763" y="1750"/>
                  </a:lnTo>
                  <a:lnTo>
                    <a:pt x="847" y="1693"/>
                  </a:lnTo>
                  <a:lnTo>
                    <a:pt x="847" y="1693"/>
                  </a:lnTo>
                  <a:lnTo>
                    <a:pt x="1130" y="1722"/>
                  </a:lnTo>
                  <a:lnTo>
                    <a:pt x="1553" y="1750"/>
                  </a:lnTo>
                  <a:lnTo>
                    <a:pt x="1750" y="1778"/>
                  </a:lnTo>
                  <a:lnTo>
                    <a:pt x="1891" y="1750"/>
                  </a:lnTo>
                  <a:lnTo>
                    <a:pt x="1948" y="1722"/>
                  </a:lnTo>
                  <a:lnTo>
                    <a:pt x="1976" y="1693"/>
                  </a:lnTo>
                  <a:lnTo>
                    <a:pt x="1976" y="1665"/>
                  </a:lnTo>
                  <a:lnTo>
                    <a:pt x="1948" y="1609"/>
                  </a:lnTo>
                  <a:lnTo>
                    <a:pt x="1948" y="1609"/>
                  </a:lnTo>
                  <a:lnTo>
                    <a:pt x="2004" y="1637"/>
                  </a:lnTo>
                  <a:lnTo>
                    <a:pt x="2089" y="1665"/>
                  </a:lnTo>
                  <a:lnTo>
                    <a:pt x="2089" y="1665"/>
                  </a:lnTo>
                  <a:lnTo>
                    <a:pt x="2202" y="1609"/>
                  </a:lnTo>
                  <a:lnTo>
                    <a:pt x="2286" y="1468"/>
                  </a:lnTo>
                  <a:lnTo>
                    <a:pt x="2286" y="1468"/>
                  </a:lnTo>
                  <a:lnTo>
                    <a:pt x="2371" y="1383"/>
                  </a:lnTo>
                  <a:lnTo>
                    <a:pt x="2428" y="1242"/>
                  </a:lnTo>
                  <a:lnTo>
                    <a:pt x="2597" y="1016"/>
                  </a:lnTo>
                  <a:lnTo>
                    <a:pt x="2597" y="1016"/>
                  </a:lnTo>
                  <a:lnTo>
                    <a:pt x="2794" y="762"/>
                  </a:lnTo>
                  <a:lnTo>
                    <a:pt x="3020" y="536"/>
                  </a:lnTo>
                  <a:lnTo>
                    <a:pt x="3218" y="282"/>
                  </a:lnTo>
                  <a:lnTo>
                    <a:pt x="3302" y="141"/>
                  </a:lnTo>
                  <a:lnTo>
                    <a:pt x="3359" y="0"/>
                  </a:lnTo>
                  <a:lnTo>
                    <a:pt x="3359" y="0"/>
                  </a:lnTo>
                  <a:lnTo>
                    <a:pt x="3472" y="254"/>
                  </a:lnTo>
                  <a:lnTo>
                    <a:pt x="3613" y="536"/>
                  </a:lnTo>
                  <a:lnTo>
                    <a:pt x="3613" y="536"/>
                  </a:lnTo>
                  <a:lnTo>
                    <a:pt x="3641" y="706"/>
                  </a:lnTo>
                  <a:lnTo>
                    <a:pt x="3669" y="960"/>
                  </a:lnTo>
                  <a:lnTo>
                    <a:pt x="3641" y="1073"/>
                  </a:lnTo>
                  <a:lnTo>
                    <a:pt x="3585" y="1157"/>
                  </a:lnTo>
                  <a:lnTo>
                    <a:pt x="3528" y="1214"/>
                  </a:lnTo>
                  <a:lnTo>
                    <a:pt x="3415" y="1214"/>
                  </a:lnTo>
                  <a:lnTo>
                    <a:pt x="3415" y="1214"/>
                  </a:lnTo>
                  <a:lnTo>
                    <a:pt x="3387" y="1185"/>
                  </a:lnTo>
                  <a:lnTo>
                    <a:pt x="3387" y="1101"/>
                  </a:lnTo>
                  <a:lnTo>
                    <a:pt x="3359" y="1016"/>
                  </a:lnTo>
                  <a:lnTo>
                    <a:pt x="3331" y="1016"/>
                  </a:lnTo>
                  <a:lnTo>
                    <a:pt x="3331" y="1016"/>
                  </a:lnTo>
                  <a:lnTo>
                    <a:pt x="3331" y="1016"/>
                  </a:lnTo>
                  <a:lnTo>
                    <a:pt x="3274" y="1073"/>
                  </a:lnTo>
                  <a:lnTo>
                    <a:pt x="3246" y="1157"/>
                  </a:lnTo>
                  <a:lnTo>
                    <a:pt x="3246" y="1298"/>
                  </a:lnTo>
                  <a:lnTo>
                    <a:pt x="3302" y="1609"/>
                  </a:lnTo>
                  <a:lnTo>
                    <a:pt x="3302" y="1609"/>
                  </a:lnTo>
                  <a:lnTo>
                    <a:pt x="3331" y="1665"/>
                  </a:lnTo>
                  <a:lnTo>
                    <a:pt x="3387" y="1693"/>
                  </a:lnTo>
                  <a:lnTo>
                    <a:pt x="3415" y="1750"/>
                  </a:lnTo>
                  <a:lnTo>
                    <a:pt x="3415" y="1778"/>
                  </a:lnTo>
                  <a:lnTo>
                    <a:pt x="3415" y="1778"/>
                  </a:lnTo>
                  <a:lnTo>
                    <a:pt x="3387" y="1834"/>
                  </a:lnTo>
                  <a:lnTo>
                    <a:pt x="3359" y="1863"/>
                  </a:lnTo>
                  <a:lnTo>
                    <a:pt x="3246" y="1863"/>
                  </a:lnTo>
                  <a:lnTo>
                    <a:pt x="3133" y="1891"/>
                  </a:lnTo>
                  <a:lnTo>
                    <a:pt x="3105" y="1891"/>
                  </a:lnTo>
                  <a:lnTo>
                    <a:pt x="3048" y="1919"/>
                  </a:lnTo>
                  <a:lnTo>
                    <a:pt x="3048" y="1919"/>
                  </a:lnTo>
                  <a:lnTo>
                    <a:pt x="3105" y="2004"/>
                  </a:lnTo>
                  <a:lnTo>
                    <a:pt x="3105" y="2088"/>
                  </a:lnTo>
                  <a:lnTo>
                    <a:pt x="3105" y="2230"/>
                  </a:lnTo>
                  <a:lnTo>
                    <a:pt x="3077" y="2371"/>
                  </a:lnTo>
                  <a:lnTo>
                    <a:pt x="2992" y="2653"/>
                  </a:lnTo>
                  <a:lnTo>
                    <a:pt x="2907" y="2879"/>
                  </a:lnTo>
                  <a:lnTo>
                    <a:pt x="2907" y="2879"/>
                  </a:lnTo>
                  <a:lnTo>
                    <a:pt x="2851" y="2991"/>
                  </a:lnTo>
                  <a:lnTo>
                    <a:pt x="2766" y="3048"/>
                  </a:lnTo>
                  <a:lnTo>
                    <a:pt x="2653" y="3076"/>
                  </a:lnTo>
                  <a:lnTo>
                    <a:pt x="2540" y="3076"/>
                  </a:lnTo>
                  <a:lnTo>
                    <a:pt x="2258" y="3020"/>
                  </a:lnTo>
                  <a:lnTo>
                    <a:pt x="1976" y="2963"/>
                  </a:lnTo>
                  <a:lnTo>
                    <a:pt x="1976" y="2963"/>
                  </a:lnTo>
                  <a:lnTo>
                    <a:pt x="1355" y="2907"/>
                  </a:lnTo>
                  <a:lnTo>
                    <a:pt x="1045" y="2850"/>
                  </a:lnTo>
                  <a:lnTo>
                    <a:pt x="904" y="2794"/>
                  </a:lnTo>
                  <a:lnTo>
                    <a:pt x="763" y="2738"/>
                  </a:lnTo>
                  <a:lnTo>
                    <a:pt x="763" y="2738"/>
                  </a:lnTo>
                  <a:lnTo>
                    <a:pt x="650" y="2625"/>
                  </a:lnTo>
                  <a:lnTo>
                    <a:pt x="537" y="2512"/>
                  </a:lnTo>
                  <a:lnTo>
                    <a:pt x="339" y="2201"/>
                  </a:lnTo>
                  <a:lnTo>
                    <a:pt x="1" y="1609"/>
                  </a:lnTo>
                </a:path>
              </a:pathLst>
            </a:custGeom>
            <a:solidFill>
              <a:srgbClr val="666666"/>
            </a:solidFill>
            <a:ln w="14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16"/>
            <p:cNvSpPr/>
            <p:nvPr/>
          </p:nvSpPr>
          <p:spPr>
            <a:xfrm>
              <a:off x="1892475" y="2463100"/>
              <a:ext cx="2150" cy="3550"/>
            </a:xfrm>
            <a:custGeom>
              <a:avLst/>
              <a:gdLst/>
              <a:ahLst/>
              <a:cxnLst/>
              <a:rect l="l" t="t" r="r" b="b"/>
              <a:pathLst>
                <a:path w="86" h="142" extrusionOk="0">
                  <a:moveTo>
                    <a:pt x="1" y="142"/>
                  </a:moveTo>
                  <a:lnTo>
                    <a:pt x="1" y="142"/>
                  </a:lnTo>
                  <a:lnTo>
                    <a:pt x="85" y="86"/>
                  </a:lnTo>
                  <a:lnTo>
                    <a:pt x="85" y="1"/>
                  </a:lnTo>
                  <a:lnTo>
                    <a:pt x="85" y="1"/>
                  </a:lnTo>
                  <a:lnTo>
                    <a:pt x="1" y="142"/>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16"/>
            <p:cNvSpPr/>
            <p:nvPr/>
          </p:nvSpPr>
          <p:spPr>
            <a:xfrm>
              <a:off x="1892475" y="2463100"/>
              <a:ext cx="2150" cy="3550"/>
            </a:xfrm>
            <a:custGeom>
              <a:avLst/>
              <a:gdLst/>
              <a:ahLst/>
              <a:cxnLst/>
              <a:rect l="l" t="t" r="r" b="b"/>
              <a:pathLst>
                <a:path w="86" h="142" fill="none" extrusionOk="0">
                  <a:moveTo>
                    <a:pt x="1" y="142"/>
                  </a:moveTo>
                  <a:lnTo>
                    <a:pt x="1" y="142"/>
                  </a:lnTo>
                  <a:lnTo>
                    <a:pt x="85" y="86"/>
                  </a:lnTo>
                  <a:lnTo>
                    <a:pt x="85" y="1"/>
                  </a:lnTo>
                  <a:lnTo>
                    <a:pt x="85" y="1"/>
                  </a:lnTo>
                  <a:lnTo>
                    <a:pt x="1" y="142"/>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16"/>
            <p:cNvSpPr/>
            <p:nvPr/>
          </p:nvSpPr>
          <p:spPr>
            <a:xfrm>
              <a:off x="1862150" y="2441950"/>
              <a:ext cx="28225" cy="57875"/>
            </a:xfrm>
            <a:custGeom>
              <a:avLst/>
              <a:gdLst/>
              <a:ahLst/>
              <a:cxnLst/>
              <a:rect l="l" t="t" r="r" b="b"/>
              <a:pathLst>
                <a:path w="1129" h="2315" extrusionOk="0">
                  <a:moveTo>
                    <a:pt x="0" y="2314"/>
                  </a:moveTo>
                  <a:lnTo>
                    <a:pt x="0" y="2314"/>
                  </a:lnTo>
                  <a:lnTo>
                    <a:pt x="226" y="932"/>
                  </a:lnTo>
                  <a:lnTo>
                    <a:pt x="226" y="932"/>
                  </a:lnTo>
                  <a:lnTo>
                    <a:pt x="254" y="790"/>
                  </a:lnTo>
                  <a:lnTo>
                    <a:pt x="311" y="593"/>
                  </a:lnTo>
                  <a:lnTo>
                    <a:pt x="339" y="508"/>
                  </a:lnTo>
                  <a:lnTo>
                    <a:pt x="395" y="480"/>
                  </a:lnTo>
                  <a:lnTo>
                    <a:pt x="452" y="480"/>
                  </a:lnTo>
                  <a:lnTo>
                    <a:pt x="536" y="536"/>
                  </a:lnTo>
                  <a:lnTo>
                    <a:pt x="536" y="536"/>
                  </a:lnTo>
                  <a:lnTo>
                    <a:pt x="649" y="339"/>
                  </a:lnTo>
                  <a:lnTo>
                    <a:pt x="706" y="226"/>
                  </a:lnTo>
                  <a:lnTo>
                    <a:pt x="790" y="141"/>
                  </a:lnTo>
                  <a:lnTo>
                    <a:pt x="790" y="141"/>
                  </a:lnTo>
                  <a:lnTo>
                    <a:pt x="847" y="57"/>
                  </a:lnTo>
                  <a:lnTo>
                    <a:pt x="931" y="0"/>
                  </a:lnTo>
                  <a:lnTo>
                    <a:pt x="931" y="0"/>
                  </a:lnTo>
                  <a:lnTo>
                    <a:pt x="1016" y="0"/>
                  </a:lnTo>
                  <a:lnTo>
                    <a:pt x="1044" y="0"/>
                  </a:lnTo>
                  <a:lnTo>
                    <a:pt x="1044" y="57"/>
                  </a:lnTo>
                  <a:lnTo>
                    <a:pt x="988" y="141"/>
                  </a:lnTo>
                  <a:lnTo>
                    <a:pt x="988" y="141"/>
                  </a:lnTo>
                  <a:lnTo>
                    <a:pt x="1072" y="113"/>
                  </a:lnTo>
                  <a:lnTo>
                    <a:pt x="1101" y="141"/>
                  </a:lnTo>
                  <a:lnTo>
                    <a:pt x="1129" y="226"/>
                  </a:lnTo>
                  <a:lnTo>
                    <a:pt x="1129" y="311"/>
                  </a:lnTo>
                  <a:lnTo>
                    <a:pt x="1044" y="536"/>
                  </a:lnTo>
                  <a:lnTo>
                    <a:pt x="1016" y="678"/>
                  </a:lnTo>
                  <a:lnTo>
                    <a:pt x="1016" y="678"/>
                  </a:lnTo>
                  <a:lnTo>
                    <a:pt x="931" y="960"/>
                  </a:lnTo>
                  <a:lnTo>
                    <a:pt x="903" y="1214"/>
                  </a:lnTo>
                  <a:lnTo>
                    <a:pt x="847" y="1496"/>
                  </a:lnTo>
                  <a:lnTo>
                    <a:pt x="762" y="1750"/>
                  </a:lnTo>
                  <a:lnTo>
                    <a:pt x="762" y="1750"/>
                  </a:lnTo>
                  <a:lnTo>
                    <a:pt x="762" y="1722"/>
                  </a:lnTo>
                  <a:lnTo>
                    <a:pt x="762" y="1722"/>
                  </a:lnTo>
                  <a:lnTo>
                    <a:pt x="677" y="1778"/>
                  </a:lnTo>
                  <a:lnTo>
                    <a:pt x="508" y="1976"/>
                  </a:lnTo>
                  <a:lnTo>
                    <a:pt x="508" y="1976"/>
                  </a:lnTo>
                  <a:lnTo>
                    <a:pt x="311" y="2230"/>
                  </a:lnTo>
                  <a:lnTo>
                    <a:pt x="198" y="2286"/>
                  </a:lnTo>
                  <a:lnTo>
                    <a:pt x="0" y="2314"/>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16"/>
            <p:cNvSpPr/>
            <p:nvPr/>
          </p:nvSpPr>
          <p:spPr>
            <a:xfrm>
              <a:off x="1862150" y="2441950"/>
              <a:ext cx="28225" cy="57875"/>
            </a:xfrm>
            <a:custGeom>
              <a:avLst/>
              <a:gdLst/>
              <a:ahLst/>
              <a:cxnLst/>
              <a:rect l="l" t="t" r="r" b="b"/>
              <a:pathLst>
                <a:path w="1129" h="2315" fill="none" extrusionOk="0">
                  <a:moveTo>
                    <a:pt x="0" y="2314"/>
                  </a:moveTo>
                  <a:lnTo>
                    <a:pt x="0" y="2314"/>
                  </a:lnTo>
                  <a:lnTo>
                    <a:pt x="226" y="932"/>
                  </a:lnTo>
                  <a:lnTo>
                    <a:pt x="226" y="932"/>
                  </a:lnTo>
                  <a:lnTo>
                    <a:pt x="254" y="790"/>
                  </a:lnTo>
                  <a:lnTo>
                    <a:pt x="311" y="593"/>
                  </a:lnTo>
                  <a:lnTo>
                    <a:pt x="339" y="508"/>
                  </a:lnTo>
                  <a:lnTo>
                    <a:pt x="395" y="480"/>
                  </a:lnTo>
                  <a:lnTo>
                    <a:pt x="452" y="480"/>
                  </a:lnTo>
                  <a:lnTo>
                    <a:pt x="536" y="536"/>
                  </a:lnTo>
                  <a:lnTo>
                    <a:pt x="536" y="536"/>
                  </a:lnTo>
                  <a:lnTo>
                    <a:pt x="649" y="339"/>
                  </a:lnTo>
                  <a:lnTo>
                    <a:pt x="706" y="226"/>
                  </a:lnTo>
                  <a:lnTo>
                    <a:pt x="790" y="141"/>
                  </a:lnTo>
                  <a:lnTo>
                    <a:pt x="790" y="141"/>
                  </a:lnTo>
                  <a:lnTo>
                    <a:pt x="847" y="57"/>
                  </a:lnTo>
                  <a:lnTo>
                    <a:pt x="931" y="0"/>
                  </a:lnTo>
                  <a:lnTo>
                    <a:pt x="931" y="0"/>
                  </a:lnTo>
                  <a:lnTo>
                    <a:pt x="1016" y="0"/>
                  </a:lnTo>
                  <a:lnTo>
                    <a:pt x="1044" y="0"/>
                  </a:lnTo>
                  <a:lnTo>
                    <a:pt x="1044" y="57"/>
                  </a:lnTo>
                  <a:lnTo>
                    <a:pt x="988" y="141"/>
                  </a:lnTo>
                  <a:lnTo>
                    <a:pt x="988" y="141"/>
                  </a:lnTo>
                  <a:lnTo>
                    <a:pt x="1072" y="113"/>
                  </a:lnTo>
                  <a:lnTo>
                    <a:pt x="1101" y="141"/>
                  </a:lnTo>
                  <a:lnTo>
                    <a:pt x="1129" y="226"/>
                  </a:lnTo>
                  <a:lnTo>
                    <a:pt x="1129" y="311"/>
                  </a:lnTo>
                  <a:lnTo>
                    <a:pt x="1044" y="536"/>
                  </a:lnTo>
                  <a:lnTo>
                    <a:pt x="1016" y="678"/>
                  </a:lnTo>
                  <a:lnTo>
                    <a:pt x="1016" y="678"/>
                  </a:lnTo>
                  <a:lnTo>
                    <a:pt x="931" y="960"/>
                  </a:lnTo>
                  <a:lnTo>
                    <a:pt x="903" y="1214"/>
                  </a:lnTo>
                  <a:lnTo>
                    <a:pt x="847" y="1496"/>
                  </a:lnTo>
                  <a:lnTo>
                    <a:pt x="762" y="1750"/>
                  </a:lnTo>
                  <a:lnTo>
                    <a:pt x="762" y="1750"/>
                  </a:lnTo>
                  <a:lnTo>
                    <a:pt x="762" y="1722"/>
                  </a:lnTo>
                  <a:lnTo>
                    <a:pt x="762" y="1722"/>
                  </a:lnTo>
                  <a:lnTo>
                    <a:pt x="677" y="1778"/>
                  </a:lnTo>
                  <a:lnTo>
                    <a:pt x="508" y="1976"/>
                  </a:lnTo>
                  <a:lnTo>
                    <a:pt x="508" y="1976"/>
                  </a:lnTo>
                  <a:lnTo>
                    <a:pt x="311" y="2230"/>
                  </a:lnTo>
                  <a:lnTo>
                    <a:pt x="198" y="2286"/>
                  </a:lnTo>
                  <a:lnTo>
                    <a:pt x="0" y="2314"/>
                  </a:lnTo>
                </a:path>
              </a:pathLst>
            </a:custGeom>
            <a:solidFill>
              <a:srgbClr val="666666"/>
            </a:solidFill>
            <a:ln w="14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16"/>
            <p:cNvSpPr/>
            <p:nvPr/>
          </p:nvSpPr>
          <p:spPr>
            <a:xfrm>
              <a:off x="2844175" y="3158000"/>
              <a:ext cx="2150" cy="3575"/>
            </a:xfrm>
            <a:custGeom>
              <a:avLst/>
              <a:gdLst/>
              <a:ahLst/>
              <a:cxnLst/>
              <a:rect l="l" t="t" r="r" b="b"/>
              <a:pathLst>
                <a:path w="86" h="143" extrusionOk="0">
                  <a:moveTo>
                    <a:pt x="85" y="142"/>
                  </a:moveTo>
                  <a:lnTo>
                    <a:pt x="85" y="142"/>
                  </a:lnTo>
                  <a:lnTo>
                    <a:pt x="85" y="57"/>
                  </a:lnTo>
                  <a:lnTo>
                    <a:pt x="85" y="29"/>
                  </a:lnTo>
                  <a:lnTo>
                    <a:pt x="57" y="1"/>
                  </a:lnTo>
                  <a:lnTo>
                    <a:pt x="29" y="29"/>
                  </a:lnTo>
                  <a:lnTo>
                    <a:pt x="29" y="57"/>
                  </a:lnTo>
                  <a:lnTo>
                    <a:pt x="1" y="86"/>
                  </a:lnTo>
                  <a:lnTo>
                    <a:pt x="29" y="114"/>
                  </a:lnTo>
                  <a:lnTo>
                    <a:pt x="85" y="142"/>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16"/>
            <p:cNvSpPr/>
            <p:nvPr/>
          </p:nvSpPr>
          <p:spPr>
            <a:xfrm>
              <a:off x="2844175" y="3158000"/>
              <a:ext cx="2150" cy="3575"/>
            </a:xfrm>
            <a:custGeom>
              <a:avLst/>
              <a:gdLst/>
              <a:ahLst/>
              <a:cxnLst/>
              <a:rect l="l" t="t" r="r" b="b"/>
              <a:pathLst>
                <a:path w="86" h="143" fill="none" extrusionOk="0">
                  <a:moveTo>
                    <a:pt x="85" y="142"/>
                  </a:moveTo>
                  <a:lnTo>
                    <a:pt x="85" y="142"/>
                  </a:lnTo>
                  <a:lnTo>
                    <a:pt x="85" y="57"/>
                  </a:lnTo>
                  <a:lnTo>
                    <a:pt x="85" y="29"/>
                  </a:lnTo>
                  <a:lnTo>
                    <a:pt x="57" y="1"/>
                  </a:lnTo>
                  <a:lnTo>
                    <a:pt x="29" y="29"/>
                  </a:lnTo>
                  <a:lnTo>
                    <a:pt x="29" y="57"/>
                  </a:lnTo>
                  <a:lnTo>
                    <a:pt x="1" y="86"/>
                  </a:lnTo>
                  <a:lnTo>
                    <a:pt x="29" y="114"/>
                  </a:lnTo>
                  <a:lnTo>
                    <a:pt x="85" y="142"/>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16"/>
            <p:cNvSpPr/>
            <p:nvPr/>
          </p:nvSpPr>
          <p:spPr>
            <a:xfrm>
              <a:off x="2570450" y="2888525"/>
              <a:ext cx="4950" cy="2850"/>
            </a:xfrm>
            <a:custGeom>
              <a:avLst/>
              <a:gdLst/>
              <a:ahLst/>
              <a:cxnLst/>
              <a:rect l="l" t="t" r="r" b="b"/>
              <a:pathLst>
                <a:path w="198" h="114" extrusionOk="0">
                  <a:moveTo>
                    <a:pt x="0" y="113"/>
                  </a:moveTo>
                  <a:lnTo>
                    <a:pt x="0" y="113"/>
                  </a:lnTo>
                  <a:lnTo>
                    <a:pt x="113" y="57"/>
                  </a:lnTo>
                  <a:lnTo>
                    <a:pt x="198" y="0"/>
                  </a:lnTo>
                  <a:lnTo>
                    <a:pt x="198" y="0"/>
                  </a:lnTo>
                  <a:lnTo>
                    <a:pt x="142" y="0"/>
                  </a:lnTo>
                  <a:lnTo>
                    <a:pt x="85" y="28"/>
                  </a:lnTo>
                  <a:lnTo>
                    <a:pt x="29" y="57"/>
                  </a:lnTo>
                  <a:lnTo>
                    <a:pt x="0" y="113"/>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16"/>
            <p:cNvSpPr/>
            <p:nvPr/>
          </p:nvSpPr>
          <p:spPr>
            <a:xfrm>
              <a:off x="2570450" y="2888525"/>
              <a:ext cx="4950" cy="2850"/>
            </a:xfrm>
            <a:custGeom>
              <a:avLst/>
              <a:gdLst/>
              <a:ahLst/>
              <a:cxnLst/>
              <a:rect l="l" t="t" r="r" b="b"/>
              <a:pathLst>
                <a:path w="198" h="114" fill="none" extrusionOk="0">
                  <a:moveTo>
                    <a:pt x="0" y="113"/>
                  </a:moveTo>
                  <a:lnTo>
                    <a:pt x="0" y="113"/>
                  </a:lnTo>
                  <a:lnTo>
                    <a:pt x="113" y="57"/>
                  </a:lnTo>
                  <a:lnTo>
                    <a:pt x="198" y="0"/>
                  </a:lnTo>
                  <a:lnTo>
                    <a:pt x="198" y="0"/>
                  </a:lnTo>
                  <a:lnTo>
                    <a:pt x="142" y="0"/>
                  </a:lnTo>
                  <a:lnTo>
                    <a:pt x="85" y="28"/>
                  </a:lnTo>
                  <a:lnTo>
                    <a:pt x="29" y="57"/>
                  </a:lnTo>
                  <a:lnTo>
                    <a:pt x="0" y="113"/>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16"/>
            <p:cNvSpPr/>
            <p:nvPr/>
          </p:nvSpPr>
          <p:spPr>
            <a:xfrm>
              <a:off x="2574675" y="2889925"/>
              <a:ext cx="6375" cy="4250"/>
            </a:xfrm>
            <a:custGeom>
              <a:avLst/>
              <a:gdLst/>
              <a:ahLst/>
              <a:cxnLst/>
              <a:rect l="l" t="t" r="r" b="b"/>
              <a:pathLst>
                <a:path w="255" h="170" extrusionOk="0">
                  <a:moveTo>
                    <a:pt x="29" y="170"/>
                  </a:moveTo>
                  <a:lnTo>
                    <a:pt x="29" y="170"/>
                  </a:lnTo>
                  <a:lnTo>
                    <a:pt x="255" y="57"/>
                  </a:lnTo>
                  <a:lnTo>
                    <a:pt x="255" y="57"/>
                  </a:lnTo>
                  <a:lnTo>
                    <a:pt x="198" y="1"/>
                  </a:lnTo>
                  <a:lnTo>
                    <a:pt x="170" y="1"/>
                  </a:lnTo>
                  <a:lnTo>
                    <a:pt x="85" y="29"/>
                  </a:lnTo>
                  <a:lnTo>
                    <a:pt x="29" y="85"/>
                  </a:lnTo>
                  <a:lnTo>
                    <a:pt x="1" y="113"/>
                  </a:lnTo>
                  <a:lnTo>
                    <a:pt x="29" y="17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16"/>
            <p:cNvSpPr/>
            <p:nvPr/>
          </p:nvSpPr>
          <p:spPr>
            <a:xfrm>
              <a:off x="2574675" y="2889925"/>
              <a:ext cx="6375" cy="4250"/>
            </a:xfrm>
            <a:custGeom>
              <a:avLst/>
              <a:gdLst/>
              <a:ahLst/>
              <a:cxnLst/>
              <a:rect l="l" t="t" r="r" b="b"/>
              <a:pathLst>
                <a:path w="255" h="170" fill="none" extrusionOk="0">
                  <a:moveTo>
                    <a:pt x="29" y="170"/>
                  </a:moveTo>
                  <a:lnTo>
                    <a:pt x="29" y="170"/>
                  </a:lnTo>
                  <a:lnTo>
                    <a:pt x="255" y="57"/>
                  </a:lnTo>
                  <a:lnTo>
                    <a:pt x="255" y="57"/>
                  </a:lnTo>
                  <a:lnTo>
                    <a:pt x="198" y="1"/>
                  </a:lnTo>
                  <a:lnTo>
                    <a:pt x="170" y="1"/>
                  </a:lnTo>
                  <a:lnTo>
                    <a:pt x="85" y="29"/>
                  </a:lnTo>
                  <a:lnTo>
                    <a:pt x="29" y="85"/>
                  </a:lnTo>
                  <a:lnTo>
                    <a:pt x="1" y="113"/>
                  </a:lnTo>
                  <a:lnTo>
                    <a:pt x="29" y="170"/>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16"/>
            <p:cNvSpPr/>
            <p:nvPr/>
          </p:nvSpPr>
          <p:spPr>
            <a:xfrm>
              <a:off x="2608550" y="2807375"/>
              <a:ext cx="2125" cy="2150"/>
            </a:xfrm>
            <a:custGeom>
              <a:avLst/>
              <a:gdLst/>
              <a:ahLst/>
              <a:cxnLst/>
              <a:rect l="l" t="t" r="r" b="b"/>
              <a:pathLst>
                <a:path w="85" h="86" extrusionOk="0">
                  <a:moveTo>
                    <a:pt x="29" y="86"/>
                  </a:moveTo>
                  <a:lnTo>
                    <a:pt x="29" y="86"/>
                  </a:lnTo>
                  <a:lnTo>
                    <a:pt x="85" y="1"/>
                  </a:lnTo>
                  <a:lnTo>
                    <a:pt x="85" y="1"/>
                  </a:lnTo>
                  <a:lnTo>
                    <a:pt x="29" y="1"/>
                  </a:lnTo>
                  <a:lnTo>
                    <a:pt x="0" y="1"/>
                  </a:lnTo>
                  <a:lnTo>
                    <a:pt x="0" y="29"/>
                  </a:lnTo>
                  <a:lnTo>
                    <a:pt x="29" y="86"/>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16"/>
            <p:cNvSpPr/>
            <p:nvPr/>
          </p:nvSpPr>
          <p:spPr>
            <a:xfrm>
              <a:off x="2608550" y="2807375"/>
              <a:ext cx="2125" cy="2150"/>
            </a:xfrm>
            <a:custGeom>
              <a:avLst/>
              <a:gdLst/>
              <a:ahLst/>
              <a:cxnLst/>
              <a:rect l="l" t="t" r="r" b="b"/>
              <a:pathLst>
                <a:path w="85" h="86" fill="none" extrusionOk="0">
                  <a:moveTo>
                    <a:pt x="29" y="86"/>
                  </a:moveTo>
                  <a:lnTo>
                    <a:pt x="29" y="86"/>
                  </a:lnTo>
                  <a:lnTo>
                    <a:pt x="85" y="1"/>
                  </a:lnTo>
                  <a:lnTo>
                    <a:pt x="85" y="1"/>
                  </a:lnTo>
                  <a:lnTo>
                    <a:pt x="29" y="1"/>
                  </a:lnTo>
                  <a:lnTo>
                    <a:pt x="0" y="1"/>
                  </a:lnTo>
                  <a:lnTo>
                    <a:pt x="0" y="29"/>
                  </a:lnTo>
                  <a:lnTo>
                    <a:pt x="29" y="86"/>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16"/>
            <p:cNvSpPr/>
            <p:nvPr/>
          </p:nvSpPr>
          <p:spPr>
            <a:xfrm>
              <a:off x="2609250" y="2808800"/>
              <a:ext cx="2850" cy="5675"/>
            </a:xfrm>
            <a:custGeom>
              <a:avLst/>
              <a:gdLst/>
              <a:ahLst/>
              <a:cxnLst/>
              <a:rect l="l" t="t" r="r" b="b"/>
              <a:pathLst>
                <a:path w="114" h="227" extrusionOk="0">
                  <a:moveTo>
                    <a:pt x="57" y="226"/>
                  </a:moveTo>
                  <a:lnTo>
                    <a:pt x="57" y="226"/>
                  </a:lnTo>
                  <a:lnTo>
                    <a:pt x="113" y="198"/>
                  </a:lnTo>
                  <a:lnTo>
                    <a:pt x="113" y="141"/>
                  </a:lnTo>
                  <a:lnTo>
                    <a:pt x="113" y="57"/>
                  </a:lnTo>
                  <a:lnTo>
                    <a:pt x="57" y="0"/>
                  </a:lnTo>
                  <a:lnTo>
                    <a:pt x="57" y="0"/>
                  </a:lnTo>
                  <a:lnTo>
                    <a:pt x="1" y="57"/>
                  </a:lnTo>
                  <a:lnTo>
                    <a:pt x="1" y="113"/>
                  </a:lnTo>
                  <a:lnTo>
                    <a:pt x="29" y="170"/>
                  </a:lnTo>
                  <a:lnTo>
                    <a:pt x="57" y="226"/>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16"/>
            <p:cNvSpPr/>
            <p:nvPr/>
          </p:nvSpPr>
          <p:spPr>
            <a:xfrm>
              <a:off x="2609250" y="2808800"/>
              <a:ext cx="2850" cy="5675"/>
            </a:xfrm>
            <a:custGeom>
              <a:avLst/>
              <a:gdLst/>
              <a:ahLst/>
              <a:cxnLst/>
              <a:rect l="l" t="t" r="r" b="b"/>
              <a:pathLst>
                <a:path w="114" h="227" fill="none" extrusionOk="0">
                  <a:moveTo>
                    <a:pt x="57" y="226"/>
                  </a:moveTo>
                  <a:lnTo>
                    <a:pt x="57" y="226"/>
                  </a:lnTo>
                  <a:lnTo>
                    <a:pt x="113" y="198"/>
                  </a:lnTo>
                  <a:lnTo>
                    <a:pt x="113" y="141"/>
                  </a:lnTo>
                  <a:lnTo>
                    <a:pt x="113" y="57"/>
                  </a:lnTo>
                  <a:lnTo>
                    <a:pt x="57" y="0"/>
                  </a:lnTo>
                  <a:lnTo>
                    <a:pt x="57" y="0"/>
                  </a:lnTo>
                  <a:lnTo>
                    <a:pt x="1" y="57"/>
                  </a:lnTo>
                  <a:lnTo>
                    <a:pt x="1" y="113"/>
                  </a:lnTo>
                  <a:lnTo>
                    <a:pt x="29" y="170"/>
                  </a:lnTo>
                  <a:lnTo>
                    <a:pt x="57" y="226"/>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16"/>
            <p:cNvSpPr/>
            <p:nvPr/>
          </p:nvSpPr>
          <p:spPr>
            <a:xfrm>
              <a:off x="2581025" y="2869475"/>
              <a:ext cx="14850" cy="20475"/>
            </a:xfrm>
            <a:custGeom>
              <a:avLst/>
              <a:gdLst/>
              <a:ahLst/>
              <a:cxnLst/>
              <a:rect l="l" t="t" r="r" b="b"/>
              <a:pathLst>
                <a:path w="594" h="819" extrusionOk="0">
                  <a:moveTo>
                    <a:pt x="1" y="819"/>
                  </a:moveTo>
                  <a:lnTo>
                    <a:pt x="1" y="819"/>
                  </a:lnTo>
                  <a:lnTo>
                    <a:pt x="85" y="790"/>
                  </a:lnTo>
                  <a:lnTo>
                    <a:pt x="198" y="706"/>
                  </a:lnTo>
                  <a:lnTo>
                    <a:pt x="424" y="508"/>
                  </a:lnTo>
                  <a:lnTo>
                    <a:pt x="509" y="395"/>
                  </a:lnTo>
                  <a:lnTo>
                    <a:pt x="593" y="282"/>
                  </a:lnTo>
                  <a:lnTo>
                    <a:pt x="593" y="170"/>
                  </a:lnTo>
                  <a:lnTo>
                    <a:pt x="565" y="57"/>
                  </a:lnTo>
                  <a:lnTo>
                    <a:pt x="565" y="57"/>
                  </a:lnTo>
                  <a:lnTo>
                    <a:pt x="537" y="0"/>
                  </a:lnTo>
                  <a:lnTo>
                    <a:pt x="480" y="0"/>
                  </a:lnTo>
                  <a:lnTo>
                    <a:pt x="452" y="0"/>
                  </a:lnTo>
                  <a:lnTo>
                    <a:pt x="396" y="28"/>
                  </a:lnTo>
                  <a:lnTo>
                    <a:pt x="283" y="113"/>
                  </a:lnTo>
                  <a:lnTo>
                    <a:pt x="198" y="282"/>
                  </a:lnTo>
                  <a:lnTo>
                    <a:pt x="114" y="452"/>
                  </a:lnTo>
                  <a:lnTo>
                    <a:pt x="29" y="621"/>
                  </a:lnTo>
                  <a:lnTo>
                    <a:pt x="1" y="734"/>
                  </a:lnTo>
                  <a:lnTo>
                    <a:pt x="1" y="819"/>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16"/>
            <p:cNvSpPr/>
            <p:nvPr/>
          </p:nvSpPr>
          <p:spPr>
            <a:xfrm>
              <a:off x="2581025" y="2869475"/>
              <a:ext cx="14850" cy="20475"/>
            </a:xfrm>
            <a:custGeom>
              <a:avLst/>
              <a:gdLst/>
              <a:ahLst/>
              <a:cxnLst/>
              <a:rect l="l" t="t" r="r" b="b"/>
              <a:pathLst>
                <a:path w="594" h="819" fill="none" extrusionOk="0">
                  <a:moveTo>
                    <a:pt x="1" y="819"/>
                  </a:moveTo>
                  <a:lnTo>
                    <a:pt x="1" y="819"/>
                  </a:lnTo>
                  <a:lnTo>
                    <a:pt x="85" y="790"/>
                  </a:lnTo>
                  <a:lnTo>
                    <a:pt x="198" y="706"/>
                  </a:lnTo>
                  <a:lnTo>
                    <a:pt x="424" y="508"/>
                  </a:lnTo>
                  <a:lnTo>
                    <a:pt x="509" y="395"/>
                  </a:lnTo>
                  <a:lnTo>
                    <a:pt x="593" y="282"/>
                  </a:lnTo>
                  <a:lnTo>
                    <a:pt x="593" y="170"/>
                  </a:lnTo>
                  <a:lnTo>
                    <a:pt x="565" y="57"/>
                  </a:lnTo>
                  <a:lnTo>
                    <a:pt x="565" y="57"/>
                  </a:lnTo>
                  <a:lnTo>
                    <a:pt x="537" y="0"/>
                  </a:lnTo>
                  <a:lnTo>
                    <a:pt x="480" y="0"/>
                  </a:lnTo>
                  <a:lnTo>
                    <a:pt x="452" y="0"/>
                  </a:lnTo>
                  <a:lnTo>
                    <a:pt x="396" y="28"/>
                  </a:lnTo>
                  <a:lnTo>
                    <a:pt x="283" y="113"/>
                  </a:lnTo>
                  <a:lnTo>
                    <a:pt x="198" y="282"/>
                  </a:lnTo>
                  <a:lnTo>
                    <a:pt x="114" y="452"/>
                  </a:lnTo>
                  <a:lnTo>
                    <a:pt x="29" y="621"/>
                  </a:lnTo>
                  <a:lnTo>
                    <a:pt x="1" y="734"/>
                  </a:lnTo>
                  <a:lnTo>
                    <a:pt x="1" y="819"/>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16"/>
            <p:cNvSpPr/>
            <p:nvPr/>
          </p:nvSpPr>
          <p:spPr>
            <a:xfrm>
              <a:off x="2590900" y="2860300"/>
              <a:ext cx="5675" cy="7775"/>
            </a:xfrm>
            <a:custGeom>
              <a:avLst/>
              <a:gdLst/>
              <a:ahLst/>
              <a:cxnLst/>
              <a:rect l="l" t="t" r="r" b="b"/>
              <a:pathLst>
                <a:path w="227" h="311" extrusionOk="0">
                  <a:moveTo>
                    <a:pt x="1" y="311"/>
                  </a:moveTo>
                  <a:lnTo>
                    <a:pt x="1" y="311"/>
                  </a:lnTo>
                  <a:lnTo>
                    <a:pt x="85" y="254"/>
                  </a:lnTo>
                  <a:lnTo>
                    <a:pt x="170" y="170"/>
                  </a:lnTo>
                  <a:lnTo>
                    <a:pt x="227" y="85"/>
                  </a:lnTo>
                  <a:lnTo>
                    <a:pt x="227" y="29"/>
                  </a:lnTo>
                  <a:lnTo>
                    <a:pt x="198" y="0"/>
                  </a:lnTo>
                  <a:lnTo>
                    <a:pt x="198" y="0"/>
                  </a:lnTo>
                  <a:lnTo>
                    <a:pt x="114" y="57"/>
                  </a:lnTo>
                  <a:lnTo>
                    <a:pt x="85" y="141"/>
                  </a:lnTo>
                  <a:lnTo>
                    <a:pt x="1" y="31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16"/>
            <p:cNvSpPr/>
            <p:nvPr/>
          </p:nvSpPr>
          <p:spPr>
            <a:xfrm>
              <a:off x="2590900" y="2860300"/>
              <a:ext cx="5675" cy="7775"/>
            </a:xfrm>
            <a:custGeom>
              <a:avLst/>
              <a:gdLst/>
              <a:ahLst/>
              <a:cxnLst/>
              <a:rect l="l" t="t" r="r" b="b"/>
              <a:pathLst>
                <a:path w="227" h="311" fill="none" extrusionOk="0">
                  <a:moveTo>
                    <a:pt x="1" y="311"/>
                  </a:moveTo>
                  <a:lnTo>
                    <a:pt x="1" y="311"/>
                  </a:lnTo>
                  <a:lnTo>
                    <a:pt x="85" y="254"/>
                  </a:lnTo>
                  <a:lnTo>
                    <a:pt x="170" y="170"/>
                  </a:lnTo>
                  <a:lnTo>
                    <a:pt x="227" y="85"/>
                  </a:lnTo>
                  <a:lnTo>
                    <a:pt x="227" y="29"/>
                  </a:lnTo>
                  <a:lnTo>
                    <a:pt x="198" y="0"/>
                  </a:lnTo>
                  <a:lnTo>
                    <a:pt x="198" y="0"/>
                  </a:lnTo>
                  <a:lnTo>
                    <a:pt x="114" y="57"/>
                  </a:lnTo>
                  <a:lnTo>
                    <a:pt x="85" y="141"/>
                  </a:lnTo>
                  <a:lnTo>
                    <a:pt x="1" y="311"/>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16"/>
            <p:cNvSpPr/>
            <p:nvPr/>
          </p:nvSpPr>
          <p:spPr>
            <a:xfrm>
              <a:off x="2590900" y="2876525"/>
              <a:ext cx="4275" cy="7775"/>
            </a:xfrm>
            <a:custGeom>
              <a:avLst/>
              <a:gdLst/>
              <a:ahLst/>
              <a:cxnLst/>
              <a:rect l="l" t="t" r="r" b="b"/>
              <a:pathLst>
                <a:path w="171" h="311" extrusionOk="0">
                  <a:moveTo>
                    <a:pt x="1" y="311"/>
                  </a:moveTo>
                  <a:lnTo>
                    <a:pt x="1" y="311"/>
                  </a:lnTo>
                  <a:lnTo>
                    <a:pt x="85" y="254"/>
                  </a:lnTo>
                  <a:lnTo>
                    <a:pt x="142" y="198"/>
                  </a:lnTo>
                  <a:lnTo>
                    <a:pt x="170" y="85"/>
                  </a:lnTo>
                  <a:lnTo>
                    <a:pt x="142" y="0"/>
                  </a:lnTo>
                  <a:lnTo>
                    <a:pt x="142" y="0"/>
                  </a:lnTo>
                  <a:lnTo>
                    <a:pt x="114" y="85"/>
                  </a:lnTo>
                  <a:lnTo>
                    <a:pt x="85" y="170"/>
                  </a:lnTo>
                  <a:lnTo>
                    <a:pt x="29" y="226"/>
                  </a:lnTo>
                  <a:lnTo>
                    <a:pt x="1" y="31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16"/>
            <p:cNvSpPr/>
            <p:nvPr/>
          </p:nvSpPr>
          <p:spPr>
            <a:xfrm>
              <a:off x="2590900" y="2876525"/>
              <a:ext cx="4275" cy="7775"/>
            </a:xfrm>
            <a:custGeom>
              <a:avLst/>
              <a:gdLst/>
              <a:ahLst/>
              <a:cxnLst/>
              <a:rect l="l" t="t" r="r" b="b"/>
              <a:pathLst>
                <a:path w="171" h="311" fill="none" extrusionOk="0">
                  <a:moveTo>
                    <a:pt x="1" y="311"/>
                  </a:moveTo>
                  <a:lnTo>
                    <a:pt x="1" y="311"/>
                  </a:lnTo>
                  <a:lnTo>
                    <a:pt x="85" y="254"/>
                  </a:lnTo>
                  <a:lnTo>
                    <a:pt x="142" y="198"/>
                  </a:lnTo>
                  <a:lnTo>
                    <a:pt x="170" y="85"/>
                  </a:lnTo>
                  <a:lnTo>
                    <a:pt x="142" y="0"/>
                  </a:lnTo>
                  <a:lnTo>
                    <a:pt x="142" y="0"/>
                  </a:lnTo>
                  <a:lnTo>
                    <a:pt x="114" y="85"/>
                  </a:lnTo>
                  <a:lnTo>
                    <a:pt x="85" y="170"/>
                  </a:lnTo>
                  <a:lnTo>
                    <a:pt x="29" y="226"/>
                  </a:lnTo>
                  <a:lnTo>
                    <a:pt x="1" y="311"/>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16"/>
            <p:cNvSpPr/>
            <p:nvPr/>
          </p:nvSpPr>
          <p:spPr>
            <a:xfrm>
              <a:off x="2595150" y="2876525"/>
              <a:ext cx="4950" cy="4950"/>
            </a:xfrm>
            <a:custGeom>
              <a:avLst/>
              <a:gdLst/>
              <a:ahLst/>
              <a:cxnLst/>
              <a:rect l="l" t="t" r="r" b="b"/>
              <a:pathLst>
                <a:path w="198" h="198" extrusionOk="0">
                  <a:moveTo>
                    <a:pt x="169" y="0"/>
                  </a:moveTo>
                  <a:lnTo>
                    <a:pt x="169" y="0"/>
                  </a:lnTo>
                  <a:lnTo>
                    <a:pt x="57" y="85"/>
                  </a:lnTo>
                  <a:lnTo>
                    <a:pt x="0" y="198"/>
                  </a:lnTo>
                  <a:lnTo>
                    <a:pt x="0" y="198"/>
                  </a:lnTo>
                  <a:lnTo>
                    <a:pt x="141" y="85"/>
                  </a:lnTo>
                  <a:lnTo>
                    <a:pt x="198" y="29"/>
                  </a:lnTo>
                  <a:lnTo>
                    <a:pt x="198" y="0"/>
                  </a:lnTo>
                  <a:lnTo>
                    <a:pt x="169"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16"/>
            <p:cNvSpPr/>
            <p:nvPr/>
          </p:nvSpPr>
          <p:spPr>
            <a:xfrm>
              <a:off x="2595150" y="2876525"/>
              <a:ext cx="4950" cy="4950"/>
            </a:xfrm>
            <a:custGeom>
              <a:avLst/>
              <a:gdLst/>
              <a:ahLst/>
              <a:cxnLst/>
              <a:rect l="l" t="t" r="r" b="b"/>
              <a:pathLst>
                <a:path w="198" h="198" fill="none" extrusionOk="0">
                  <a:moveTo>
                    <a:pt x="169" y="0"/>
                  </a:moveTo>
                  <a:lnTo>
                    <a:pt x="169" y="0"/>
                  </a:lnTo>
                  <a:lnTo>
                    <a:pt x="57" y="85"/>
                  </a:lnTo>
                  <a:lnTo>
                    <a:pt x="0" y="198"/>
                  </a:lnTo>
                  <a:lnTo>
                    <a:pt x="0" y="198"/>
                  </a:lnTo>
                  <a:lnTo>
                    <a:pt x="141" y="85"/>
                  </a:lnTo>
                  <a:lnTo>
                    <a:pt x="198" y="29"/>
                  </a:lnTo>
                  <a:lnTo>
                    <a:pt x="198" y="0"/>
                  </a:lnTo>
                  <a:lnTo>
                    <a:pt x="169" y="0"/>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16"/>
            <p:cNvSpPr/>
            <p:nvPr/>
          </p:nvSpPr>
          <p:spPr>
            <a:xfrm>
              <a:off x="2596550" y="2863825"/>
              <a:ext cx="3550" cy="5675"/>
            </a:xfrm>
            <a:custGeom>
              <a:avLst/>
              <a:gdLst/>
              <a:ahLst/>
              <a:cxnLst/>
              <a:rect l="l" t="t" r="r" b="b"/>
              <a:pathLst>
                <a:path w="142" h="227" extrusionOk="0">
                  <a:moveTo>
                    <a:pt x="1" y="226"/>
                  </a:moveTo>
                  <a:lnTo>
                    <a:pt x="1" y="226"/>
                  </a:lnTo>
                  <a:lnTo>
                    <a:pt x="29" y="113"/>
                  </a:lnTo>
                  <a:lnTo>
                    <a:pt x="142" y="29"/>
                  </a:lnTo>
                  <a:lnTo>
                    <a:pt x="142" y="29"/>
                  </a:lnTo>
                  <a:lnTo>
                    <a:pt x="85" y="0"/>
                  </a:lnTo>
                  <a:lnTo>
                    <a:pt x="57" y="0"/>
                  </a:lnTo>
                  <a:lnTo>
                    <a:pt x="1" y="57"/>
                  </a:lnTo>
                  <a:lnTo>
                    <a:pt x="1" y="142"/>
                  </a:lnTo>
                  <a:lnTo>
                    <a:pt x="1" y="226"/>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16"/>
            <p:cNvSpPr/>
            <p:nvPr/>
          </p:nvSpPr>
          <p:spPr>
            <a:xfrm>
              <a:off x="2596550" y="2863825"/>
              <a:ext cx="3550" cy="5675"/>
            </a:xfrm>
            <a:custGeom>
              <a:avLst/>
              <a:gdLst/>
              <a:ahLst/>
              <a:cxnLst/>
              <a:rect l="l" t="t" r="r" b="b"/>
              <a:pathLst>
                <a:path w="142" h="227" fill="none" extrusionOk="0">
                  <a:moveTo>
                    <a:pt x="1" y="226"/>
                  </a:moveTo>
                  <a:lnTo>
                    <a:pt x="1" y="226"/>
                  </a:lnTo>
                  <a:lnTo>
                    <a:pt x="29" y="113"/>
                  </a:lnTo>
                  <a:lnTo>
                    <a:pt x="142" y="29"/>
                  </a:lnTo>
                  <a:lnTo>
                    <a:pt x="142" y="29"/>
                  </a:lnTo>
                  <a:lnTo>
                    <a:pt x="85" y="0"/>
                  </a:lnTo>
                  <a:lnTo>
                    <a:pt x="57" y="0"/>
                  </a:lnTo>
                  <a:lnTo>
                    <a:pt x="1" y="57"/>
                  </a:lnTo>
                  <a:lnTo>
                    <a:pt x="1" y="142"/>
                  </a:lnTo>
                  <a:lnTo>
                    <a:pt x="1" y="226"/>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16"/>
            <p:cNvSpPr/>
            <p:nvPr/>
          </p:nvSpPr>
          <p:spPr>
            <a:xfrm>
              <a:off x="2595850" y="2869475"/>
              <a:ext cx="6375" cy="9200"/>
            </a:xfrm>
            <a:custGeom>
              <a:avLst/>
              <a:gdLst/>
              <a:ahLst/>
              <a:cxnLst/>
              <a:rect l="l" t="t" r="r" b="b"/>
              <a:pathLst>
                <a:path w="255" h="368" extrusionOk="0">
                  <a:moveTo>
                    <a:pt x="0" y="367"/>
                  </a:moveTo>
                  <a:lnTo>
                    <a:pt x="0" y="367"/>
                  </a:lnTo>
                  <a:lnTo>
                    <a:pt x="141" y="198"/>
                  </a:lnTo>
                  <a:lnTo>
                    <a:pt x="226" y="113"/>
                  </a:lnTo>
                  <a:lnTo>
                    <a:pt x="254" y="57"/>
                  </a:lnTo>
                  <a:lnTo>
                    <a:pt x="226" y="28"/>
                  </a:lnTo>
                  <a:lnTo>
                    <a:pt x="226" y="28"/>
                  </a:lnTo>
                  <a:lnTo>
                    <a:pt x="198" y="0"/>
                  </a:lnTo>
                  <a:lnTo>
                    <a:pt x="170" y="28"/>
                  </a:lnTo>
                  <a:lnTo>
                    <a:pt x="85" y="141"/>
                  </a:lnTo>
                  <a:lnTo>
                    <a:pt x="29" y="282"/>
                  </a:lnTo>
                  <a:lnTo>
                    <a:pt x="0" y="367"/>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16"/>
            <p:cNvSpPr/>
            <p:nvPr/>
          </p:nvSpPr>
          <p:spPr>
            <a:xfrm>
              <a:off x="2595850" y="2869475"/>
              <a:ext cx="6375" cy="9200"/>
            </a:xfrm>
            <a:custGeom>
              <a:avLst/>
              <a:gdLst/>
              <a:ahLst/>
              <a:cxnLst/>
              <a:rect l="l" t="t" r="r" b="b"/>
              <a:pathLst>
                <a:path w="255" h="368" fill="none" extrusionOk="0">
                  <a:moveTo>
                    <a:pt x="0" y="367"/>
                  </a:moveTo>
                  <a:lnTo>
                    <a:pt x="0" y="367"/>
                  </a:lnTo>
                  <a:lnTo>
                    <a:pt x="141" y="198"/>
                  </a:lnTo>
                  <a:lnTo>
                    <a:pt x="226" y="113"/>
                  </a:lnTo>
                  <a:lnTo>
                    <a:pt x="254" y="57"/>
                  </a:lnTo>
                  <a:lnTo>
                    <a:pt x="226" y="28"/>
                  </a:lnTo>
                  <a:lnTo>
                    <a:pt x="226" y="28"/>
                  </a:lnTo>
                  <a:lnTo>
                    <a:pt x="198" y="0"/>
                  </a:lnTo>
                  <a:lnTo>
                    <a:pt x="170" y="28"/>
                  </a:lnTo>
                  <a:lnTo>
                    <a:pt x="85" y="141"/>
                  </a:lnTo>
                  <a:lnTo>
                    <a:pt x="29" y="282"/>
                  </a:lnTo>
                  <a:lnTo>
                    <a:pt x="0" y="367"/>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16"/>
            <p:cNvSpPr/>
            <p:nvPr/>
          </p:nvSpPr>
          <p:spPr>
            <a:xfrm>
              <a:off x="2597250" y="2865950"/>
              <a:ext cx="2150" cy="3550"/>
            </a:xfrm>
            <a:custGeom>
              <a:avLst/>
              <a:gdLst/>
              <a:ahLst/>
              <a:cxnLst/>
              <a:rect l="l" t="t" r="r" b="b"/>
              <a:pathLst>
                <a:path w="86" h="142" extrusionOk="0">
                  <a:moveTo>
                    <a:pt x="1" y="141"/>
                  </a:moveTo>
                  <a:lnTo>
                    <a:pt x="1" y="141"/>
                  </a:lnTo>
                  <a:lnTo>
                    <a:pt x="85" y="85"/>
                  </a:lnTo>
                  <a:lnTo>
                    <a:pt x="85" y="0"/>
                  </a:lnTo>
                  <a:lnTo>
                    <a:pt x="85" y="0"/>
                  </a:lnTo>
                  <a:lnTo>
                    <a:pt x="29" y="57"/>
                  </a:lnTo>
                  <a:lnTo>
                    <a:pt x="1" y="14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16"/>
            <p:cNvSpPr/>
            <p:nvPr/>
          </p:nvSpPr>
          <p:spPr>
            <a:xfrm>
              <a:off x="2597250" y="2865950"/>
              <a:ext cx="2150" cy="3550"/>
            </a:xfrm>
            <a:custGeom>
              <a:avLst/>
              <a:gdLst/>
              <a:ahLst/>
              <a:cxnLst/>
              <a:rect l="l" t="t" r="r" b="b"/>
              <a:pathLst>
                <a:path w="86" h="142" fill="none" extrusionOk="0">
                  <a:moveTo>
                    <a:pt x="1" y="141"/>
                  </a:moveTo>
                  <a:lnTo>
                    <a:pt x="1" y="141"/>
                  </a:lnTo>
                  <a:lnTo>
                    <a:pt x="85" y="85"/>
                  </a:lnTo>
                  <a:lnTo>
                    <a:pt x="85" y="0"/>
                  </a:lnTo>
                  <a:lnTo>
                    <a:pt x="85" y="0"/>
                  </a:lnTo>
                  <a:lnTo>
                    <a:pt x="29" y="57"/>
                  </a:lnTo>
                  <a:lnTo>
                    <a:pt x="1" y="141"/>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16"/>
            <p:cNvSpPr/>
            <p:nvPr/>
          </p:nvSpPr>
          <p:spPr>
            <a:xfrm>
              <a:off x="2599375" y="2857475"/>
              <a:ext cx="7075" cy="5675"/>
            </a:xfrm>
            <a:custGeom>
              <a:avLst/>
              <a:gdLst/>
              <a:ahLst/>
              <a:cxnLst/>
              <a:rect l="l" t="t" r="r" b="b"/>
              <a:pathLst>
                <a:path w="283" h="227" extrusionOk="0">
                  <a:moveTo>
                    <a:pt x="85" y="226"/>
                  </a:moveTo>
                  <a:lnTo>
                    <a:pt x="85" y="226"/>
                  </a:lnTo>
                  <a:lnTo>
                    <a:pt x="198" y="142"/>
                  </a:lnTo>
                  <a:lnTo>
                    <a:pt x="283" y="85"/>
                  </a:lnTo>
                  <a:lnTo>
                    <a:pt x="283" y="57"/>
                  </a:lnTo>
                  <a:lnTo>
                    <a:pt x="283" y="29"/>
                  </a:lnTo>
                  <a:lnTo>
                    <a:pt x="283" y="29"/>
                  </a:lnTo>
                  <a:lnTo>
                    <a:pt x="254" y="1"/>
                  </a:lnTo>
                  <a:lnTo>
                    <a:pt x="170" y="1"/>
                  </a:lnTo>
                  <a:lnTo>
                    <a:pt x="57" y="57"/>
                  </a:lnTo>
                  <a:lnTo>
                    <a:pt x="0" y="113"/>
                  </a:lnTo>
                  <a:lnTo>
                    <a:pt x="0" y="170"/>
                  </a:lnTo>
                  <a:lnTo>
                    <a:pt x="0" y="198"/>
                  </a:lnTo>
                  <a:lnTo>
                    <a:pt x="85" y="226"/>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16"/>
            <p:cNvSpPr/>
            <p:nvPr/>
          </p:nvSpPr>
          <p:spPr>
            <a:xfrm>
              <a:off x="2599375" y="2857475"/>
              <a:ext cx="7075" cy="5675"/>
            </a:xfrm>
            <a:custGeom>
              <a:avLst/>
              <a:gdLst/>
              <a:ahLst/>
              <a:cxnLst/>
              <a:rect l="l" t="t" r="r" b="b"/>
              <a:pathLst>
                <a:path w="283" h="227" fill="none" extrusionOk="0">
                  <a:moveTo>
                    <a:pt x="85" y="226"/>
                  </a:moveTo>
                  <a:lnTo>
                    <a:pt x="85" y="226"/>
                  </a:lnTo>
                  <a:lnTo>
                    <a:pt x="198" y="142"/>
                  </a:lnTo>
                  <a:lnTo>
                    <a:pt x="283" y="85"/>
                  </a:lnTo>
                  <a:lnTo>
                    <a:pt x="283" y="57"/>
                  </a:lnTo>
                  <a:lnTo>
                    <a:pt x="283" y="29"/>
                  </a:lnTo>
                  <a:lnTo>
                    <a:pt x="283" y="29"/>
                  </a:lnTo>
                  <a:lnTo>
                    <a:pt x="254" y="1"/>
                  </a:lnTo>
                  <a:lnTo>
                    <a:pt x="170" y="1"/>
                  </a:lnTo>
                  <a:lnTo>
                    <a:pt x="57" y="57"/>
                  </a:lnTo>
                  <a:lnTo>
                    <a:pt x="0" y="113"/>
                  </a:lnTo>
                  <a:lnTo>
                    <a:pt x="0" y="170"/>
                  </a:lnTo>
                  <a:lnTo>
                    <a:pt x="0" y="198"/>
                  </a:lnTo>
                  <a:lnTo>
                    <a:pt x="85" y="226"/>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16"/>
            <p:cNvSpPr/>
            <p:nvPr/>
          </p:nvSpPr>
          <p:spPr>
            <a:xfrm>
              <a:off x="2599375" y="2865225"/>
              <a:ext cx="3550" cy="4975"/>
            </a:xfrm>
            <a:custGeom>
              <a:avLst/>
              <a:gdLst/>
              <a:ahLst/>
              <a:cxnLst/>
              <a:rect l="l" t="t" r="r" b="b"/>
              <a:pathLst>
                <a:path w="142" h="199" extrusionOk="0">
                  <a:moveTo>
                    <a:pt x="0" y="198"/>
                  </a:moveTo>
                  <a:lnTo>
                    <a:pt x="0" y="198"/>
                  </a:lnTo>
                  <a:lnTo>
                    <a:pt x="113" y="114"/>
                  </a:lnTo>
                  <a:lnTo>
                    <a:pt x="142" y="86"/>
                  </a:lnTo>
                  <a:lnTo>
                    <a:pt x="142" y="1"/>
                  </a:lnTo>
                  <a:lnTo>
                    <a:pt x="142" y="1"/>
                  </a:lnTo>
                  <a:lnTo>
                    <a:pt x="29" y="86"/>
                  </a:lnTo>
                  <a:lnTo>
                    <a:pt x="0" y="198"/>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16"/>
            <p:cNvSpPr/>
            <p:nvPr/>
          </p:nvSpPr>
          <p:spPr>
            <a:xfrm>
              <a:off x="2599375" y="2865225"/>
              <a:ext cx="3550" cy="4975"/>
            </a:xfrm>
            <a:custGeom>
              <a:avLst/>
              <a:gdLst/>
              <a:ahLst/>
              <a:cxnLst/>
              <a:rect l="l" t="t" r="r" b="b"/>
              <a:pathLst>
                <a:path w="142" h="199" fill="none" extrusionOk="0">
                  <a:moveTo>
                    <a:pt x="0" y="198"/>
                  </a:moveTo>
                  <a:lnTo>
                    <a:pt x="0" y="198"/>
                  </a:lnTo>
                  <a:lnTo>
                    <a:pt x="113" y="114"/>
                  </a:lnTo>
                  <a:lnTo>
                    <a:pt x="142" y="86"/>
                  </a:lnTo>
                  <a:lnTo>
                    <a:pt x="142" y="1"/>
                  </a:lnTo>
                  <a:lnTo>
                    <a:pt x="142" y="1"/>
                  </a:lnTo>
                  <a:lnTo>
                    <a:pt x="29" y="86"/>
                  </a:lnTo>
                  <a:lnTo>
                    <a:pt x="0" y="198"/>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16"/>
            <p:cNvSpPr/>
            <p:nvPr/>
          </p:nvSpPr>
          <p:spPr>
            <a:xfrm>
              <a:off x="2600075" y="2873700"/>
              <a:ext cx="2150" cy="2150"/>
            </a:xfrm>
            <a:custGeom>
              <a:avLst/>
              <a:gdLst/>
              <a:ahLst/>
              <a:cxnLst/>
              <a:rect l="l" t="t" r="r" b="b"/>
              <a:pathLst>
                <a:path w="86" h="86" extrusionOk="0">
                  <a:moveTo>
                    <a:pt x="1" y="85"/>
                  </a:moveTo>
                  <a:lnTo>
                    <a:pt x="1" y="85"/>
                  </a:lnTo>
                  <a:lnTo>
                    <a:pt x="85" y="1"/>
                  </a:lnTo>
                  <a:lnTo>
                    <a:pt x="85" y="1"/>
                  </a:lnTo>
                  <a:lnTo>
                    <a:pt x="1" y="29"/>
                  </a:lnTo>
                  <a:lnTo>
                    <a:pt x="1" y="85"/>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16"/>
            <p:cNvSpPr/>
            <p:nvPr/>
          </p:nvSpPr>
          <p:spPr>
            <a:xfrm>
              <a:off x="2600075" y="2873700"/>
              <a:ext cx="2150" cy="2150"/>
            </a:xfrm>
            <a:custGeom>
              <a:avLst/>
              <a:gdLst/>
              <a:ahLst/>
              <a:cxnLst/>
              <a:rect l="l" t="t" r="r" b="b"/>
              <a:pathLst>
                <a:path w="86" h="86" fill="none" extrusionOk="0">
                  <a:moveTo>
                    <a:pt x="1" y="85"/>
                  </a:moveTo>
                  <a:lnTo>
                    <a:pt x="1" y="85"/>
                  </a:lnTo>
                  <a:lnTo>
                    <a:pt x="85" y="1"/>
                  </a:lnTo>
                  <a:lnTo>
                    <a:pt x="85" y="1"/>
                  </a:lnTo>
                  <a:lnTo>
                    <a:pt x="1" y="29"/>
                  </a:lnTo>
                  <a:lnTo>
                    <a:pt x="1" y="85"/>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16"/>
            <p:cNvSpPr/>
            <p:nvPr/>
          </p:nvSpPr>
          <p:spPr>
            <a:xfrm>
              <a:off x="2600775" y="2855350"/>
              <a:ext cx="3550" cy="2850"/>
            </a:xfrm>
            <a:custGeom>
              <a:avLst/>
              <a:gdLst/>
              <a:ahLst/>
              <a:cxnLst/>
              <a:rect l="l" t="t" r="r" b="b"/>
              <a:pathLst>
                <a:path w="142" h="114" extrusionOk="0">
                  <a:moveTo>
                    <a:pt x="1" y="57"/>
                  </a:moveTo>
                  <a:lnTo>
                    <a:pt x="1" y="57"/>
                  </a:lnTo>
                  <a:lnTo>
                    <a:pt x="1" y="114"/>
                  </a:lnTo>
                  <a:lnTo>
                    <a:pt x="29" y="114"/>
                  </a:lnTo>
                  <a:lnTo>
                    <a:pt x="86" y="86"/>
                  </a:lnTo>
                  <a:lnTo>
                    <a:pt x="142" y="29"/>
                  </a:lnTo>
                  <a:lnTo>
                    <a:pt x="142" y="29"/>
                  </a:lnTo>
                  <a:lnTo>
                    <a:pt x="57" y="1"/>
                  </a:lnTo>
                  <a:lnTo>
                    <a:pt x="1" y="57"/>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16"/>
            <p:cNvSpPr/>
            <p:nvPr/>
          </p:nvSpPr>
          <p:spPr>
            <a:xfrm>
              <a:off x="2600775" y="2855350"/>
              <a:ext cx="3550" cy="2850"/>
            </a:xfrm>
            <a:custGeom>
              <a:avLst/>
              <a:gdLst/>
              <a:ahLst/>
              <a:cxnLst/>
              <a:rect l="l" t="t" r="r" b="b"/>
              <a:pathLst>
                <a:path w="142" h="114" fill="none" extrusionOk="0">
                  <a:moveTo>
                    <a:pt x="1" y="57"/>
                  </a:moveTo>
                  <a:lnTo>
                    <a:pt x="1" y="57"/>
                  </a:lnTo>
                  <a:lnTo>
                    <a:pt x="1" y="114"/>
                  </a:lnTo>
                  <a:lnTo>
                    <a:pt x="29" y="114"/>
                  </a:lnTo>
                  <a:lnTo>
                    <a:pt x="86" y="86"/>
                  </a:lnTo>
                  <a:lnTo>
                    <a:pt x="142" y="29"/>
                  </a:lnTo>
                  <a:lnTo>
                    <a:pt x="142" y="29"/>
                  </a:lnTo>
                  <a:lnTo>
                    <a:pt x="57" y="1"/>
                  </a:lnTo>
                  <a:lnTo>
                    <a:pt x="1" y="57"/>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16"/>
            <p:cNvSpPr/>
            <p:nvPr/>
          </p:nvSpPr>
          <p:spPr>
            <a:xfrm>
              <a:off x="2602200" y="2859600"/>
              <a:ext cx="47300" cy="37400"/>
            </a:xfrm>
            <a:custGeom>
              <a:avLst/>
              <a:gdLst/>
              <a:ahLst/>
              <a:cxnLst/>
              <a:rect l="l" t="t" r="r" b="b"/>
              <a:pathLst>
                <a:path w="1892" h="1496" extrusionOk="0">
                  <a:moveTo>
                    <a:pt x="29" y="1214"/>
                  </a:moveTo>
                  <a:lnTo>
                    <a:pt x="29" y="1214"/>
                  </a:lnTo>
                  <a:lnTo>
                    <a:pt x="141" y="1355"/>
                  </a:lnTo>
                  <a:lnTo>
                    <a:pt x="226" y="1439"/>
                  </a:lnTo>
                  <a:lnTo>
                    <a:pt x="311" y="1468"/>
                  </a:lnTo>
                  <a:lnTo>
                    <a:pt x="367" y="1496"/>
                  </a:lnTo>
                  <a:lnTo>
                    <a:pt x="367" y="1496"/>
                  </a:lnTo>
                  <a:lnTo>
                    <a:pt x="649" y="1496"/>
                  </a:lnTo>
                  <a:lnTo>
                    <a:pt x="819" y="1468"/>
                  </a:lnTo>
                  <a:lnTo>
                    <a:pt x="847" y="1439"/>
                  </a:lnTo>
                  <a:lnTo>
                    <a:pt x="875" y="1411"/>
                  </a:lnTo>
                  <a:lnTo>
                    <a:pt x="875" y="1411"/>
                  </a:lnTo>
                  <a:lnTo>
                    <a:pt x="903" y="1468"/>
                  </a:lnTo>
                  <a:lnTo>
                    <a:pt x="932" y="1468"/>
                  </a:lnTo>
                  <a:lnTo>
                    <a:pt x="988" y="1439"/>
                  </a:lnTo>
                  <a:lnTo>
                    <a:pt x="1044" y="1383"/>
                  </a:lnTo>
                  <a:lnTo>
                    <a:pt x="1073" y="1270"/>
                  </a:lnTo>
                  <a:lnTo>
                    <a:pt x="1073" y="1270"/>
                  </a:lnTo>
                  <a:lnTo>
                    <a:pt x="1101" y="1355"/>
                  </a:lnTo>
                  <a:lnTo>
                    <a:pt x="1129" y="1383"/>
                  </a:lnTo>
                  <a:lnTo>
                    <a:pt x="1157" y="1411"/>
                  </a:lnTo>
                  <a:lnTo>
                    <a:pt x="1214" y="1383"/>
                  </a:lnTo>
                  <a:lnTo>
                    <a:pt x="1327" y="1326"/>
                  </a:lnTo>
                  <a:lnTo>
                    <a:pt x="1440" y="1214"/>
                  </a:lnTo>
                  <a:lnTo>
                    <a:pt x="1665" y="960"/>
                  </a:lnTo>
                  <a:lnTo>
                    <a:pt x="1778" y="762"/>
                  </a:lnTo>
                  <a:lnTo>
                    <a:pt x="1778" y="762"/>
                  </a:lnTo>
                  <a:lnTo>
                    <a:pt x="1863" y="508"/>
                  </a:lnTo>
                  <a:lnTo>
                    <a:pt x="1891" y="395"/>
                  </a:lnTo>
                  <a:lnTo>
                    <a:pt x="1891" y="282"/>
                  </a:lnTo>
                  <a:lnTo>
                    <a:pt x="1863" y="226"/>
                  </a:lnTo>
                  <a:lnTo>
                    <a:pt x="1806" y="141"/>
                  </a:lnTo>
                  <a:lnTo>
                    <a:pt x="1722" y="85"/>
                  </a:lnTo>
                  <a:lnTo>
                    <a:pt x="1552" y="57"/>
                  </a:lnTo>
                  <a:lnTo>
                    <a:pt x="1552" y="57"/>
                  </a:lnTo>
                  <a:lnTo>
                    <a:pt x="1327" y="57"/>
                  </a:lnTo>
                  <a:lnTo>
                    <a:pt x="1129" y="57"/>
                  </a:lnTo>
                  <a:lnTo>
                    <a:pt x="903" y="57"/>
                  </a:lnTo>
                  <a:lnTo>
                    <a:pt x="678" y="57"/>
                  </a:lnTo>
                  <a:lnTo>
                    <a:pt x="678" y="57"/>
                  </a:lnTo>
                  <a:lnTo>
                    <a:pt x="424" y="0"/>
                  </a:lnTo>
                  <a:lnTo>
                    <a:pt x="311" y="28"/>
                  </a:lnTo>
                  <a:lnTo>
                    <a:pt x="198" y="85"/>
                  </a:lnTo>
                  <a:lnTo>
                    <a:pt x="198" y="85"/>
                  </a:lnTo>
                  <a:lnTo>
                    <a:pt x="113" y="198"/>
                  </a:lnTo>
                  <a:lnTo>
                    <a:pt x="85" y="311"/>
                  </a:lnTo>
                  <a:lnTo>
                    <a:pt x="113" y="395"/>
                  </a:lnTo>
                  <a:lnTo>
                    <a:pt x="113" y="423"/>
                  </a:lnTo>
                  <a:lnTo>
                    <a:pt x="170" y="480"/>
                  </a:lnTo>
                  <a:lnTo>
                    <a:pt x="226" y="508"/>
                  </a:lnTo>
                  <a:lnTo>
                    <a:pt x="226" y="508"/>
                  </a:lnTo>
                  <a:lnTo>
                    <a:pt x="113" y="508"/>
                  </a:lnTo>
                  <a:lnTo>
                    <a:pt x="57" y="536"/>
                  </a:lnTo>
                  <a:lnTo>
                    <a:pt x="29" y="565"/>
                  </a:lnTo>
                  <a:lnTo>
                    <a:pt x="0" y="621"/>
                  </a:lnTo>
                  <a:lnTo>
                    <a:pt x="0" y="677"/>
                  </a:lnTo>
                  <a:lnTo>
                    <a:pt x="29" y="734"/>
                  </a:lnTo>
                  <a:lnTo>
                    <a:pt x="29" y="734"/>
                  </a:lnTo>
                  <a:lnTo>
                    <a:pt x="85" y="847"/>
                  </a:lnTo>
                  <a:lnTo>
                    <a:pt x="113" y="847"/>
                  </a:lnTo>
                  <a:lnTo>
                    <a:pt x="170" y="819"/>
                  </a:lnTo>
                  <a:lnTo>
                    <a:pt x="283" y="819"/>
                  </a:lnTo>
                  <a:lnTo>
                    <a:pt x="283" y="819"/>
                  </a:lnTo>
                  <a:lnTo>
                    <a:pt x="226" y="903"/>
                  </a:lnTo>
                  <a:lnTo>
                    <a:pt x="170" y="931"/>
                  </a:lnTo>
                  <a:lnTo>
                    <a:pt x="113" y="903"/>
                  </a:lnTo>
                  <a:lnTo>
                    <a:pt x="29" y="903"/>
                  </a:lnTo>
                  <a:lnTo>
                    <a:pt x="29" y="903"/>
                  </a:lnTo>
                  <a:lnTo>
                    <a:pt x="57" y="1072"/>
                  </a:lnTo>
                  <a:lnTo>
                    <a:pt x="29" y="1214"/>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16"/>
            <p:cNvSpPr/>
            <p:nvPr/>
          </p:nvSpPr>
          <p:spPr>
            <a:xfrm>
              <a:off x="2602200" y="2859600"/>
              <a:ext cx="47300" cy="37400"/>
            </a:xfrm>
            <a:custGeom>
              <a:avLst/>
              <a:gdLst/>
              <a:ahLst/>
              <a:cxnLst/>
              <a:rect l="l" t="t" r="r" b="b"/>
              <a:pathLst>
                <a:path w="1892" h="1496" fill="none" extrusionOk="0">
                  <a:moveTo>
                    <a:pt x="29" y="1214"/>
                  </a:moveTo>
                  <a:lnTo>
                    <a:pt x="29" y="1214"/>
                  </a:lnTo>
                  <a:lnTo>
                    <a:pt x="141" y="1355"/>
                  </a:lnTo>
                  <a:lnTo>
                    <a:pt x="226" y="1439"/>
                  </a:lnTo>
                  <a:lnTo>
                    <a:pt x="311" y="1468"/>
                  </a:lnTo>
                  <a:lnTo>
                    <a:pt x="367" y="1496"/>
                  </a:lnTo>
                  <a:lnTo>
                    <a:pt x="367" y="1496"/>
                  </a:lnTo>
                  <a:lnTo>
                    <a:pt x="649" y="1496"/>
                  </a:lnTo>
                  <a:lnTo>
                    <a:pt x="819" y="1468"/>
                  </a:lnTo>
                  <a:lnTo>
                    <a:pt x="847" y="1439"/>
                  </a:lnTo>
                  <a:lnTo>
                    <a:pt x="875" y="1411"/>
                  </a:lnTo>
                  <a:lnTo>
                    <a:pt x="875" y="1411"/>
                  </a:lnTo>
                  <a:lnTo>
                    <a:pt x="903" y="1468"/>
                  </a:lnTo>
                  <a:lnTo>
                    <a:pt x="932" y="1468"/>
                  </a:lnTo>
                  <a:lnTo>
                    <a:pt x="988" y="1439"/>
                  </a:lnTo>
                  <a:lnTo>
                    <a:pt x="1044" y="1383"/>
                  </a:lnTo>
                  <a:lnTo>
                    <a:pt x="1073" y="1270"/>
                  </a:lnTo>
                  <a:lnTo>
                    <a:pt x="1073" y="1270"/>
                  </a:lnTo>
                  <a:lnTo>
                    <a:pt x="1101" y="1355"/>
                  </a:lnTo>
                  <a:lnTo>
                    <a:pt x="1129" y="1383"/>
                  </a:lnTo>
                  <a:lnTo>
                    <a:pt x="1157" y="1411"/>
                  </a:lnTo>
                  <a:lnTo>
                    <a:pt x="1214" y="1383"/>
                  </a:lnTo>
                  <a:lnTo>
                    <a:pt x="1327" y="1326"/>
                  </a:lnTo>
                  <a:lnTo>
                    <a:pt x="1440" y="1214"/>
                  </a:lnTo>
                  <a:lnTo>
                    <a:pt x="1665" y="960"/>
                  </a:lnTo>
                  <a:lnTo>
                    <a:pt x="1778" y="762"/>
                  </a:lnTo>
                  <a:lnTo>
                    <a:pt x="1778" y="762"/>
                  </a:lnTo>
                  <a:lnTo>
                    <a:pt x="1863" y="508"/>
                  </a:lnTo>
                  <a:lnTo>
                    <a:pt x="1891" y="395"/>
                  </a:lnTo>
                  <a:lnTo>
                    <a:pt x="1891" y="282"/>
                  </a:lnTo>
                  <a:lnTo>
                    <a:pt x="1863" y="226"/>
                  </a:lnTo>
                  <a:lnTo>
                    <a:pt x="1806" y="141"/>
                  </a:lnTo>
                  <a:lnTo>
                    <a:pt x="1722" y="85"/>
                  </a:lnTo>
                  <a:lnTo>
                    <a:pt x="1552" y="57"/>
                  </a:lnTo>
                  <a:lnTo>
                    <a:pt x="1552" y="57"/>
                  </a:lnTo>
                  <a:lnTo>
                    <a:pt x="1327" y="57"/>
                  </a:lnTo>
                  <a:lnTo>
                    <a:pt x="1129" y="57"/>
                  </a:lnTo>
                  <a:lnTo>
                    <a:pt x="903" y="57"/>
                  </a:lnTo>
                  <a:lnTo>
                    <a:pt x="678" y="57"/>
                  </a:lnTo>
                  <a:lnTo>
                    <a:pt x="678" y="57"/>
                  </a:lnTo>
                  <a:lnTo>
                    <a:pt x="424" y="0"/>
                  </a:lnTo>
                  <a:lnTo>
                    <a:pt x="311" y="28"/>
                  </a:lnTo>
                  <a:lnTo>
                    <a:pt x="198" y="85"/>
                  </a:lnTo>
                  <a:lnTo>
                    <a:pt x="198" y="85"/>
                  </a:lnTo>
                  <a:lnTo>
                    <a:pt x="113" y="198"/>
                  </a:lnTo>
                  <a:lnTo>
                    <a:pt x="85" y="311"/>
                  </a:lnTo>
                  <a:lnTo>
                    <a:pt x="113" y="395"/>
                  </a:lnTo>
                  <a:lnTo>
                    <a:pt x="113" y="423"/>
                  </a:lnTo>
                  <a:lnTo>
                    <a:pt x="170" y="480"/>
                  </a:lnTo>
                  <a:lnTo>
                    <a:pt x="226" y="508"/>
                  </a:lnTo>
                  <a:lnTo>
                    <a:pt x="226" y="508"/>
                  </a:lnTo>
                  <a:lnTo>
                    <a:pt x="113" y="508"/>
                  </a:lnTo>
                  <a:lnTo>
                    <a:pt x="57" y="536"/>
                  </a:lnTo>
                  <a:lnTo>
                    <a:pt x="29" y="565"/>
                  </a:lnTo>
                  <a:lnTo>
                    <a:pt x="0" y="621"/>
                  </a:lnTo>
                  <a:lnTo>
                    <a:pt x="0" y="677"/>
                  </a:lnTo>
                  <a:lnTo>
                    <a:pt x="29" y="734"/>
                  </a:lnTo>
                  <a:lnTo>
                    <a:pt x="29" y="734"/>
                  </a:lnTo>
                  <a:lnTo>
                    <a:pt x="85" y="847"/>
                  </a:lnTo>
                  <a:lnTo>
                    <a:pt x="113" y="847"/>
                  </a:lnTo>
                  <a:lnTo>
                    <a:pt x="170" y="819"/>
                  </a:lnTo>
                  <a:lnTo>
                    <a:pt x="283" y="819"/>
                  </a:lnTo>
                  <a:lnTo>
                    <a:pt x="283" y="819"/>
                  </a:lnTo>
                  <a:lnTo>
                    <a:pt x="226" y="903"/>
                  </a:lnTo>
                  <a:lnTo>
                    <a:pt x="170" y="931"/>
                  </a:lnTo>
                  <a:lnTo>
                    <a:pt x="113" y="903"/>
                  </a:lnTo>
                  <a:lnTo>
                    <a:pt x="29" y="903"/>
                  </a:lnTo>
                  <a:lnTo>
                    <a:pt x="29" y="903"/>
                  </a:lnTo>
                  <a:lnTo>
                    <a:pt x="57" y="1072"/>
                  </a:lnTo>
                  <a:lnTo>
                    <a:pt x="29" y="1214"/>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16"/>
            <p:cNvSpPr/>
            <p:nvPr/>
          </p:nvSpPr>
          <p:spPr>
            <a:xfrm>
              <a:off x="2606425" y="2852525"/>
              <a:ext cx="2850" cy="4975"/>
            </a:xfrm>
            <a:custGeom>
              <a:avLst/>
              <a:gdLst/>
              <a:ahLst/>
              <a:cxnLst/>
              <a:rect l="l" t="t" r="r" b="b"/>
              <a:pathLst>
                <a:path w="114" h="199" extrusionOk="0">
                  <a:moveTo>
                    <a:pt x="29" y="170"/>
                  </a:moveTo>
                  <a:lnTo>
                    <a:pt x="29" y="170"/>
                  </a:lnTo>
                  <a:lnTo>
                    <a:pt x="85" y="199"/>
                  </a:lnTo>
                  <a:lnTo>
                    <a:pt x="114" y="199"/>
                  </a:lnTo>
                  <a:lnTo>
                    <a:pt x="114" y="114"/>
                  </a:lnTo>
                  <a:lnTo>
                    <a:pt x="85" y="57"/>
                  </a:lnTo>
                  <a:lnTo>
                    <a:pt x="57" y="29"/>
                  </a:lnTo>
                  <a:lnTo>
                    <a:pt x="29" y="1"/>
                  </a:lnTo>
                  <a:lnTo>
                    <a:pt x="29" y="1"/>
                  </a:lnTo>
                  <a:lnTo>
                    <a:pt x="1" y="57"/>
                  </a:lnTo>
                  <a:lnTo>
                    <a:pt x="1" y="86"/>
                  </a:lnTo>
                  <a:lnTo>
                    <a:pt x="29" y="17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16"/>
            <p:cNvSpPr/>
            <p:nvPr/>
          </p:nvSpPr>
          <p:spPr>
            <a:xfrm>
              <a:off x="2606425" y="2852525"/>
              <a:ext cx="2850" cy="4975"/>
            </a:xfrm>
            <a:custGeom>
              <a:avLst/>
              <a:gdLst/>
              <a:ahLst/>
              <a:cxnLst/>
              <a:rect l="l" t="t" r="r" b="b"/>
              <a:pathLst>
                <a:path w="114" h="199" fill="none" extrusionOk="0">
                  <a:moveTo>
                    <a:pt x="29" y="170"/>
                  </a:moveTo>
                  <a:lnTo>
                    <a:pt x="29" y="170"/>
                  </a:lnTo>
                  <a:lnTo>
                    <a:pt x="85" y="199"/>
                  </a:lnTo>
                  <a:lnTo>
                    <a:pt x="114" y="199"/>
                  </a:lnTo>
                  <a:lnTo>
                    <a:pt x="114" y="114"/>
                  </a:lnTo>
                  <a:lnTo>
                    <a:pt x="85" y="57"/>
                  </a:lnTo>
                  <a:lnTo>
                    <a:pt x="57" y="29"/>
                  </a:lnTo>
                  <a:lnTo>
                    <a:pt x="29" y="1"/>
                  </a:lnTo>
                  <a:lnTo>
                    <a:pt x="29" y="1"/>
                  </a:lnTo>
                  <a:lnTo>
                    <a:pt x="1" y="57"/>
                  </a:lnTo>
                  <a:lnTo>
                    <a:pt x="1" y="86"/>
                  </a:lnTo>
                  <a:lnTo>
                    <a:pt x="29" y="170"/>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16"/>
            <p:cNvSpPr/>
            <p:nvPr/>
          </p:nvSpPr>
          <p:spPr>
            <a:xfrm>
              <a:off x="2608550" y="2844075"/>
              <a:ext cx="3550" cy="9200"/>
            </a:xfrm>
            <a:custGeom>
              <a:avLst/>
              <a:gdLst/>
              <a:ahLst/>
              <a:cxnLst/>
              <a:rect l="l" t="t" r="r" b="b"/>
              <a:pathLst>
                <a:path w="142" h="368" extrusionOk="0">
                  <a:moveTo>
                    <a:pt x="57" y="367"/>
                  </a:moveTo>
                  <a:lnTo>
                    <a:pt x="57" y="367"/>
                  </a:lnTo>
                  <a:lnTo>
                    <a:pt x="113" y="283"/>
                  </a:lnTo>
                  <a:lnTo>
                    <a:pt x="141" y="198"/>
                  </a:lnTo>
                  <a:lnTo>
                    <a:pt x="113" y="85"/>
                  </a:lnTo>
                  <a:lnTo>
                    <a:pt x="85" y="0"/>
                  </a:lnTo>
                  <a:lnTo>
                    <a:pt x="85" y="0"/>
                  </a:lnTo>
                  <a:lnTo>
                    <a:pt x="0" y="198"/>
                  </a:lnTo>
                  <a:lnTo>
                    <a:pt x="0" y="311"/>
                  </a:lnTo>
                  <a:lnTo>
                    <a:pt x="0" y="339"/>
                  </a:lnTo>
                  <a:lnTo>
                    <a:pt x="57" y="367"/>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16"/>
            <p:cNvSpPr/>
            <p:nvPr/>
          </p:nvSpPr>
          <p:spPr>
            <a:xfrm>
              <a:off x="2608550" y="2844075"/>
              <a:ext cx="3550" cy="9200"/>
            </a:xfrm>
            <a:custGeom>
              <a:avLst/>
              <a:gdLst/>
              <a:ahLst/>
              <a:cxnLst/>
              <a:rect l="l" t="t" r="r" b="b"/>
              <a:pathLst>
                <a:path w="142" h="368" fill="none" extrusionOk="0">
                  <a:moveTo>
                    <a:pt x="57" y="367"/>
                  </a:moveTo>
                  <a:lnTo>
                    <a:pt x="57" y="367"/>
                  </a:lnTo>
                  <a:lnTo>
                    <a:pt x="113" y="283"/>
                  </a:lnTo>
                  <a:lnTo>
                    <a:pt x="141" y="198"/>
                  </a:lnTo>
                  <a:lnTo>
                    <a:pt x="113" y="85"/>
                  </a:lnTo>
                  <a:lnTo>
                    <a:pt x="85" y="0"/>
                  </a:lnTo>
                  <a:lnTo>
                    <a:pt x="85" y="0"/>
                  </a:lnTo>
                  <a:lnTo>
                    <a:pt x="0" y="198"/>
                  </a:lnTo>
                  <a:lnTo>
                    <a:pt x="0" y="311"/>
                  </a:lnTo>
                  <a:lnTo>
                    <a:pt x="0" y="339"/>
                  </a:lnTo>
                  <a:lnTo>
                    <a:pt x="57" y="367"/>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16"/>
            <p:cNvSpPr/>
            <p:nvPr/>
          </p:nvSpPr>
          <p:spPr>
            <a:xfrm>
              <a:off x="2611375" y="2849725"/>
              <a:ext cx="13425" cy="7775"/>
            </a:xfrm>
            <a:custGeom>
              <a:avLst/>
              <a:gdLst/>
              <a:ahLst/>
              <a:cxnLst/>
              <a:rect l="l" t="t" r="r" b="b"/>
              <a:pathLst>
                <a:path w="537" h="311" extrusionOk="0">
                  <a:moveTo>
                    <a:pt x="226" y="282"/>
                  </a:moveTo>
                  <a:lnTo>
                    <a:pt x="226" y="282"/>
                  </a:lnTo>
                  <a:lnTo>
                    <a:pt x="254" y="311"/>
                  </a:lnTo>
                  <a:lnTo>
                    <a:pt x="311" y="311"/>
                  </a:lnTo>
                  <a:lnTo>
                    <a:pt x="423" y="254"/>
                  </a:lnTo>
                  <a:lnTo>
                    <a:pt x="508" y="141"/>
                  </a:lnTo>
                  <a:lnTo>
                    <a:pt x="536" y="57"/>
                  </a:lnTo>
                  <a:lnTo>
                    <a:pt x="536" y="57"/>
                  </a:lnTo>
                  <a:lnTo>
                    <a:pt x="536" y="28"/>
                  </a:lnTo>
                  <a:lnTo>
                    <a:pt x="480" y="0"/>
                  </a:lnTo>
                  <a:lnTo>
                    <a:pt x="395" y="0"/>
                  </a:lnTo>
                  <a:lnTo>
                    <a:pt x="254" y="28"/>
                  </a:lnTo>
                  <a:lnTo>
                    <a:pt x="113" y="85"/>
                  </a:lnTo>
                  <a:lnTo>
                    <a:pt x="28" y="141"/>
                  </a:lnTo>
                  <a:lnTo>
                    <a:pt x="0" y="169"/>
                  </a:lnTo>
                  <a:lnTo>
                    <a:pt x="0" y="198"/>
                  </a:lnTo>
                  <a:lnTo>
                    <a:pt x="0" y="226"/>
                  </a:lnTo>
                  <a:lnTo>
                    <a:pt x="57" y="254"/>
                  </a:lnTo>
                  <a:lnTo>
                    <a:pt x="226" y="282"/>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16"/>
            <p:cNvSpPr/>
            <p:nvPr/>
          </p:nvSpPr>
          <p:spPr>
            <a:xfrm>
              <a:off x="2611375" y="2849725"/>
              <a:ext cx="13425" cy="7775"/>
            </a:xfrm>
            <a:custGeom>
              <a:avLst/>
              <a:gdLst/>
              <a:ahLst/>
              <a:cxnLst/>
              <a:rect l="l" t="t" r="r" b="b"/>
              <a:pathLst>
                <a:path w="537" h="311" fill="none" extrusionOk="0">
                  <a:moveTo>
                    <a:pt x="226" y="282"/>
                  </a:moveTo>
                  <a:lnTo>
                    <a:pt x="226" y="282"/>
                  </a:lnTo>
                  <a:lnTo>
                    <a:pt x="254" y="311"/>
                  </a:lnTo>
                  <a:lnTo>
                    <a:pt x="311" y="311"/>
                  </a:lnTo>
                  <a:lnTo>
                    <a:pt x="423" y="254"/>
                  </a:lnTo>
                  <a:lnTo>
                    <a:pt x="508" y="141"/>
                  </a:lnTo>
                  <a:lnTo>
                    <a:pt x="536" y="57"/>
                  </a:lnTo>
                  <a:lnTo>
                    <a:pt x="536" y="57"/>
                  </a:lnTo>
                  <a:lnTo>
                    <a:pt x="536" y="28"/>
                  </a:lnTo>
                  <a:lnTo>
                    <a:pt x="480" y="0"/>
                  </a:lnTo>
                  <a:lnTo>
                    <a:pt x="395" y="0"/>
                  </a:lnTo>
                  <a:lnTo>
                    <a:pt x="254" y="28"/>
                  </a:lnTo>
                  <a:lnTo>
                    <a:pt x="113" y="85"/>
                  </a:lnTo>
                  <a:lnTo>
                    <a:pt x="28" y="141"/>
                  </a:lnTo>
                  <a:lnTo>
                    <a:pt x="0" y="169"/>
                  </a:lnTo>
                  <a:lnTo>
                    <a:pt x="0" y="198"/>
                  </a:lnTo>
                  <a:lnTo>
                    <a:pt x="0" y="226"/>
                  </a:lnTo>
                  <a:lnTo>
                    <a:pt x="57" y="254"/>
                  </a:lnTo>
                  <a:lnTo>
                    <a:pt x="226" y="282"/>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16"/>
            <p:cNvSpPr/>
            <p:nvPr/>
          </p:nvSpPr>
          <p:spPr>
            <a:xfrm>
              <a:off x="2612075" y="2843375"/>
              <a:ext cx="5675" cy="5650"/>
            </a:xfrm>
            <a:custGeom>
              <a:avLst/>
              <a:gdLst/>
              <a:ahLst/>
              <a:cxnLst/>
              <a:rect l="l" t="t" r="r" b="b"/>
              <a:pathLst>
                <a:path w="227" h="226" extrusionOk="0">
                  <a:moveTo>
                    <a:pt x="57" y="226"/>
                  </a:moveTo>
                  <a:lnTo>
                    <a:pt x="57" y="226"/>
                  </a:lnTo>
                  <a:lnTo>
                    <a:pt x="170" y="113"/>
                  </a:lnTo>
                  <a:lnTo>
                    <a:pt x="226" y="57"/>
                  </a:lnTo>
                  <a:lnTo>
                    <a:pt x="198" y="0"/>
                  </a:lnTo>
                  <a:lnTo>
                    <a:pt x="142" y="0"/>
                  </a:lnTo>
                  <a:lnTo>
                    <a:pt x="85" y="28"/>
                  </a:lnTo>
                  <a:lnTo>
                    <a:pt x="29" y="85"/>
                  </a:lnTo>
                  <a:lnTo>
                    <a:pt x="0" y="141"/>
                  </a:lnTo>
                  <a:lnTo>
                    <a:pt x="57" y="226"/>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16"/>
            <p:cNvSpPr/>
            <p:nvPr/>
          </p:nvSpPr>
          <p:spPr>
            <a:xfrm>
              <a:off x="2612075" y="2843375"/>
              <a:ext cx="5675" cy="5650"/>
            </a:xfrm>
            <a:custGeom>
              <a:avLst/>
              <a:gdLst/>
              <a:ahLst/>
              <a:cxnLst/>
              <a:rect l="l" t="t" r="r" b="b"/>
              <a:pathLst>
                <a:path w="227" h="226" fill="none" extrusionOk="0">
                  <a:moveTo>
                    <a:pt x="57" y="226"/>
                  </a:moveTo>
                  <a:lnTo>
                    <a:pt x="57" y="226"/>
                  </a:lnTo>
                  <a:lnTo>
                    <a:pt x="170" y="113"/>
                  </a:lnTo>
                  <a:lnTo>
                    <a:pt x="226" y="57"/>
                  </a:lnTo>
                  <a:lnTo>
                    <a:pt x="198" y="0"/>
                  </a:lnTo>
                  <a:lnTo>
                    <a:pt x="142" y="0"/>
                  </a:lnTo>
                  <a:lnTo>
                    <a:pt x="85" y="28"/>
                  </a:lnTo>
                  <a:lnTo>
                    <a:pt x="29" y="85"/>
                  </a:lnTo>
                  <a:lnTo>
                    <a:pt x="0" y="141"/>
                  </a:lnTo>
                  <a:lnTo>
                    <a:pt x="57" y="226"/>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16"/>
            <p:cNvSpPr/>
            <p:nvPr/>
          </p:nvSpPr>
          <p:spPr>
            <a:xfrm>
              <a:off x="2613475" y="2849725"/>
              <a:ext cx="2850" cy="2125"/>
            </a:xfrm>
            <a:custGeom>
              <a:avLst/>
              <a:gdLst/>
              <a:ahLst/>
              <a:cxnLst/>
              <a:rect l="l" t="t" r="r" b="b"/>
              <a:pathLst>
                <a:path w="114" h="85" extrusionOk="0">
                  <a:moveTo>
                    <a:pt x="1" y="85"/>
                  </a:moveTo>
                  <a:lnTo>
                    <a:pt x="1" y="85"/>
                  </a:lnTo>
                  <a:lnTo>
                    <a:pt x="114" y="0"/>
                  </a:lnTo>
                  <a:lnTo>
                    <a:pt x="114" y="0"/>
                  </a:lnTo>
                  <a:lnTo>
                    <a:pt x="57" y="0"/>
                  </a:lnTo>
                  <a:lnTo>
                    <a:pt x="1" y="85"/>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16"/>
            <p:cNvSpPr/>
            <p:nvPr/>
          </p:nvSpPr>
          <p:spPr>
            <a:xfrm>
              <a:off x="2613475" y="2849725"/>
              <a:ext cx="2850" cy="2125"/>
            </a:xfrm>
            <a:custGeom>
              <a:avLst/>
              <a:gdLst/>
              <a:ahLst/>
              <a:cxnLst/>
              <a:rect l="l" t="t" r="r" b="b"/>
              <a:pathLst>
                <a:path w="114" h="85" fill="none" extrusionOk="0">
                  <a:moveTo>
                    <a:pt x="1" y="85"/>
                  </a:moveTo>
                  <a:lnTo>
                    <a:pt x="1" y="85"/>
                  </a:lnTo>
                  <a:lnTo>
                    <a:pt x="114" y="0"/>
                  </a:lnTo>
                  <a:lnTo>
                    <a:pt x="114" y="0"/>
                  </a:lnTo>
                  <a:lnTo>
                    <a:pt x="57" y="0"/>
                  </a:lnTo>
                  <a:lnTo>
                    <a:pt x="1" y="85"/>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16"/>
            <p:cNvSpPr/>
            <p:nvPr/>
          </p:nvSpPr>
          <p:spPr>
            <a:xfrm>
              <a:off x="2613475" y="2837025"/>
              <a:ext cx="4275" cy="3550"/>
            </a:xfrm>
            <a:custGeom>
              <a:avLst/>
              <a:gdLst/>
              <a:ahLst/>
              <a:cxnLst/>
              <a:rect l="l" t="t" r="r" b="b"/>
              <a:pathLst>
                <a:path w="171" h="142" extrusionOk="0">
                  <a:moveTo>
                    <a:pt x="1" y="141"/>
                  </a:moveTo>
                  <a:lnTo>
                    <a:pt x="1" y="141"/>
                  </a:lnTo>
                  <a:lnTo>
                    <a:pt x="57" y="113"/>
                  </a:lnTo>
                  <a:lnTo>
                    <a:pt x="114" y="113"/>
                  </a:lnTo>
                  <a:lnTo>
                    <a:pt x="142" y="57"/>
                  </a:lnTo>
                  <a:lnTo>
                    <a:pt x="170" y="0"/>
                  </a:lnTo>
                  <a:lnTo>
                    <a:pt x="170" y="0"/>
                  </a:lnTo>
                  <a:lnTo>
                    <a:pt x="86" y="0"/>
                  </a:lnTo>
                  <a:lnTo>
                    <a:pt x="57" y="28"/>
                  </a:lnTo>
                  <a:lnTo>
                    <a:pt x="29" y="57"/>
                  </a:lnTo>
                  <a:lnTo>
                    <a:pt x="1" y="14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16"/>
            <p:cNvSpPr/>
            <p:nvPr/>
          </p:nvSpPr>
          <p:spPr>
            <a:xfrm>
              <a:off x="2613475" y="2837025"/>
              <a:ext cx="4275" cy="3550"/>
            </a:xfrm>
            <a:custGeom>
              <a:avLst/>
              <a:gdLst/>
              <a:ahLst/>
              <a:cxnLst/>
              <a:rect l="l" t="t" r="r" b="b"/>
              <a:pathLst>
                <a:path w="171" h="142" fill="none" extrusionOk="0">
                  <a:moveTo>
                    <a:pt x="1" y="141"/>
                  </a:moveTo>
                  <a:lnTo>
                    <a:pt x="1" y="141"/>
                  </a:lnTo>
                  <a:lnTo>
                    <a:pt x="57" y="113"/>
                  </a:lnTo>
                  <a:lnTo>
                    <a:pt x="114" y="113"/>
                  </a:lnTo>
                  <a:lnTo>
                    <a:pt x="142" y="57"/>
                  </a:lnTo>
                  <a:lnTo>
                    <a:pt x="170" y="0"/>
                  </a:lnTo>
                  <a:lnTo>
                    <a:pt x="170" y="0"/>
                  </a:lnTo>
                  <a:lnTo>
                    <a:pt x="86" y="0"/>
                  </a:lnTo>
                  <a:lnTo>
                    <a:pt x="57" y="28"/>
                  </a:lnTo>
                  <a:lnTo>
                    <a:pt x="29" y="57"/>
                  </a:lnTo>
                  <a:lnTo>
                    <a:pt x="1" y="141"/>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16"/>
            <p:cNvSpPr/>
            <p:nvPr/>
          </p:nvSpPr>
          <p:spPr>
            <a:xfrm>
              <a:off x="2618425" y="2833500"/>
              <a:ext cx="25" cy="2825"/>
            </a:xfrm>
            <a:custGeom>
              <a:avLst/>
              <a:gdLst/>
              <a:ahLst/>
              <a:cxnLst/>
              <a:rect l="l" t="t" r="r" b="b"/>
              <a:pathLst>
                <a:path w="1" h="113" extrusionOk="0">
                  <a:moveTo>
                    <a:pt x="0" y="113"/>
                  </a:moveTo>
                  <a:lnTo>
                    <a:pt x="0" y="113"/>
                  </a:lnTo>
                  <a:lnTo>
                    <a:pt x="0" y="0"/>
                  </a:lnTo>
                  <a:lnTo>
                    <a:pt x="0" y="0"/>
                  </a:lnTo>
                  <a:lnTo>
                    <a:pt x="0" y="113"/>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16"/>
            <p:cNvSpPr/>
            <p:nvPr/>
          </p:nvSpPr>
          <p:spPr>
            <a:xfrm>
              <a:off x="2618425" y="2833500"/>
              <a:ext cx="25" cy="2825"/>
            </a:xfrm>
            <a:custGeom>
              <a:avLst/>
              <a:gdLst/>
              <a:ahLst/>
              <a:cxnLst/>
              <a:rect l="l" t="t" r="r" b="b"/>
              <a:pathLst>
                <a:path w="1" h="113" fill="none" extrusionOk="0">
                  <a:moveTo>
                    <a:pt x="0" y="113"/>
                  </a:moveTo>
                  <a:lnTo>
                    <a:pt x="0" y="113"/>
                  </a:lnTo>
                  <a:lnTo>
                    <a:pt x="0" y="0"/>
                  </a:lnTo>
                  <a:lnTo>
                    <a:pt x="0" y="0"/>
                  </a:lnTo>
                  <a:lnTo>
                    <a:pt x="0" y="113"/>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16"/>
            <p:cNvSpPr/>
            <p:nvPr/>
          </p:nvSpPr>
          <p:spPr>
            <a:xfrm>
              <a:off x="2622650" y="2856075"/>
              <a:ext cx="7800" cy="4250"/>
            </a:xfrm>
            <a:custGeom>
              <a:avLst/>
              <a:gdLst/>
              <a:ahLst/>
              <a:cxnLst/>
              <a:rect l="l" t="t" r="r" b="b"/>
              <a:pathLst>
                <a:path w="312" h="170" extrusionOk="0">
                  <a:moveTo>
                    <a:pt x="29" y="28"/>
                  </a:moveTo>
                  <a:lnTo>
                    <a:pt x="29" y="28"/>
                  </a:lnTo>
                  <a:lnTo>
                    <a:pt x="1" y="85"/>
                  </a:lnTo>
                  <a:lnTo>
                    <a:pt x="1" y="141"/>
                  </a:lnTo>
                  <a:lnTo>
                    <a:pt x="57" y="169"/>
                  </a:lnTo>
                  <a:lnTo>
                    <a:pt x="114" y="169"/>
                  </a:lnTo>
                  <a:lnTo>
                    <a:pt x="255" y="141"/>
                  </a:lnTo>
                  <a:lnTo>
                    <a:pt x="283" y="113"/>
                  </a:lnTo>
                  <a:lnTo>
                    <a:pt x="311" y="85"/>
                  </a:lnTo>
                  <a:lnTo>
                    <a:pt x="311" y="85"/>
                  </a:lnTo>
                  <a:lnTo>
                    <a:pt x="255" y="28"/>
                  </a:lnTo>
                  <a:lnTo>
                    <a:pt x="170" y="0"/>
                  </a:lnTo>
                  <a:lnTo>
                    <a:pt x="85" y="0"/>
                  </a:lnTo>
                  <a:lnTo>
                    <a:pt x="29" y="28"/>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16"/>
            <p:cNvSpPr/>
            <p:nvPr/>
          </p:nvSpPr>
          <p:spPr>
            <a:xfrm>
              <a:off x="2622650" y="2856075"/>
              <a:ext cx="7800" cy="4250"/>
            </a:xfrm>
            <a:custGeom>
              <a:avLst/>
              <a:gdLst/>
              <a:ahLst/>
              <a:cxnLst/>
              <a:rect l="l" t="t" r="r" b="b"/>
              <a:pathLst>
                <a:path w="312" h="170" fill="none" extrusionOk="0">
                  <a:moveTo>
                    <a:pt x="29" y="28"/>
                  </a:moveTo>
                  <a:lnTo>
                    <a:pt x="29" y="28"/>
                  </a:lnTo>
                  <a:lnTo>
                    <a:pt x="1" y="85"/>
                  </a:lnTo>
                  <a:lnTo>
                    <a:pt x="1" y="141"/>
                  </a:lnTo>
                  <a:lnTo>
                    <a:pt x="57" y="169"/>
                  </a:lnTo>
                  <a:lnTo>
                    <a:pt x="114" y="169"/>
                  </a:lnTo>
                  <a:lnTo>
                    <a:pt x="255" y="141"/>
                  </a:lnTo>
                  <a:lnTo>
                    <a:pt x="283" y="113"/>
                  </a:lnTo>
                  <a:lnTo>
                    <a:pt x="311" y="85"/>
                  </a:lnTo>
                  <a:lnTo>
                    <a:pt x="311" y="85"/>
                  </a:lnTo>
                  <a:lnTo>
                    <a:pt x="255" y="28"/>
                  </a:lnTo>
                  <a:lnTo>
                    <a:pt x="170" y="0"/>
                  </a:lnTo>
                  <a:lnTo>
                    <a:pt x="85" y="0"/>
                  </a:lnTo>
                  <a:lnTo>
                    <a:pt x="29" y="28"/>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16"/>
            <p:cNvSpPr/>
            <p:nvPr/>
          </p:nvSpPr>
          <p:spPr>
            <a:xfrm>
              <a:off x="2638175" y="2892050"/>
              <a:ext cx="2150" cy="5650"/>
            </a:xfrm>
            <a:custGeom>
              <a:avLst/>
              <a:gdLst/>
              <a:ahLst/>
              <a:cxnLst/>
              <a:rect l="l" t="t" r="r" b="b"/>
              <a:pathLst>
                <a:path w="86" h="226" extrusionOk="0">
                  <a:moveTo>
                    <a:pt x="57" y="226"/>
                  </a:moveTo>
                  <a:lnTo>
                    <a:pt x="57" y="226"/>
                  </a:lnTo>
                  <a:lnTo>
                    <a:pt x="85" y="0"/>
                  </a:lnTo>
                  <a:lnTo>
                    <a:pt x="85" y="0"/>
                  </a:lnTo>
                  <a:lnTo>
                    <a:pt x="29" y="57"/>
                  </a:lnTo>
                  <a:lnTo>
                    <a:pt x="1" y="113"/>
                  </a:lnTo>
                  <a:lnTo>
                    <a:pt x="1" y="141"/>
                  </a:lnTo>
                  <a:lnTo>
                    <a:pt x="57" y="226"/>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16"/>
            <p:cNvSpPr/>
            <p:nvPr/>
          </p:nvSpPr>
          <p:spPr>
            <a:xfrm>
              <a:off x="2638175" y="2892050"/>
              <a:ext cx="2150" cy="5650"/>
            </a:xfrm>
            <a:custGeom>
              <a:avLst/>
              <a:gdLst/>
              <a:ahLst/>
              <a:cxnLst/>
              <a:rect l="l" t="t" r="r" b="b"/>
              <a:pathLst>
                <a:path w="86" h="226" fill="none" extrusionOk="0">
                  <a:moveTo>
                    <a:pt x="57" y="226"/>
                  </a:moveTo>
                  <a:lnTo>
                    <a:pt x="57" y="226"/>
                  </a:lnTo>
                  <a:lnTo>
                    <a:pt x="85" y="0"/>
                  </a:lnTo>
                  <a:lnTo>
                    <a:pt x="85" y="0"/>
                  </a:lnTo>
                  <a:lnTo>
                    <a:pt x="29" y="57"/>
                  </a:lnTo>
                  <a:lnTo>
                    <a:pt x="1" y="113"/>
                  </a:lnTo>
                  <a:lnTo>
                    <a:pt x="1" y="141"/>
                  </a:lnTo>
                  <a:lnTo>
                    <a:pt x="57" y="226"/>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16"/>
            <p:cNvSpPr/>
            <p:nvPr/>
          </p:nvSpPr>
          <p:spPr>
            <a:xfrm>
              <a:off x="2649475" y="2881450"/>
              <a:ext cx="2125" cy="2850"/>
            </a:xfrm>
            <a:custGeom>
              <a:avLst/>
              <a:gdLst/>
              <a:ahLst/>
              <a:cxnLst/>
              <a:rect l="l" t="t" r="r" b="b"/>
              <a:pathLst>
                <a:path w="85" h="114" extrusionOk="0">
                  <a:moveTo>
                    <a:pt x="0" y="57"/>
                  </a:moveTo>
                  <a:lnTo>
                    <a:pt x="0" y="57"/>
                  </a:lnTo>
                  <a:lnTo>
                    <a:pt x="56" y="114"/>
                  </a:lnTo>
                  <a:lnTo>
                    <a:pt x="85" y="114"/>
                  </a:lnTo>
                  <a:lnTo>
                    <a:pt x="85" y="86"/>
                  </a:lnTo>
                  <a:lnTo>
                    <a:pt x="85" y="57"/>
                  </a:lnTo>
                  <a:lnTo>
                    <a:pt x="56" y="1"/>
                  </a:lnTo>
                  <a:lnTo>
                    <a:pt x="28" y="1"/>
                  </a:lnTo>
                  <a:lnTo>
                    <a:pt x="0" y="1"/>
                  </a:lnTo>
                  <a:lnTo>
                    <a:pt x="0" y="57"/>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16"/>
            <p:cNvSpPr/>
            <p:nvPr/>
          </p:nvSpPr>
          <p:spPr>
            <a:xfrm>
              <a:off x="2649475" y="2881450"/>
              <a:ext cx="2125" cy="2850"/>
            </a:xfrm>
            <a:custGeom>
              <a:avLst/>
              <a:gdLst/>
              <a:ahLst/>
              <a:cxnLst/>
              <a:rect l="l" t="t" r="r" b="b"/>
              <a:pathLst>
                <a:path w="85" h="114" fill="none" extrusionOk="0">
                  <a:moveTo>
                    <a:pt x="0" y="57"/>
                  </a:moveTo>
                  <a:lnTo>
                    <a:pt x="0" y="57"/>
                  </a:lnTo>
                  <a:lnTo>
                    <a:pt x="56" y="114"/>
                  </a:lnTo>
                  <a:lnTo>
                    <a:pt x="85" y="114"/>
                  </a:lnTo>
                  <a:lnTo>
                    <a:pt x="85" y="86"/>
                  </a:lnTo>
                  <a:lnTo>
                    <a:pt x="85" y="57"/>
                  </a:lnTo>
                  <a:lnTo>
                    <a:pt x="56" y="1"/>
                  </a:lnTo>
                  <a:lnTo>
                    <a:pt x="28" y="1"/>
                  </a:lnTo>
                  <a:lnTo>
                    <a:pt x="0" y="1"/>
                  </a:lnTo>
                  <a:lnTo>
                    <a:pt x="0" y="57"/>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16"/>
            <p:cNvSpPr/>
            <p:nvPr/>
          </p:nvSpPr>
          <p:spPr>
            <a:xfrm>
              <a:off x="2664275" y="2870175"/>
              <a:ext cx="725" cy="2150"/>
            </a:xfrm>
            <a:custGeom>
              <a:avLst/>
              <a:gdLst/>
              <a:ahLst/>
              <a:cxnLst/>
              <a:rect l="l" t="t" r="r" b="b"/>
              <a:pathLst>
                <a:path w="29" h="86" extrusionOk="0">
                  <a:moveTo>
                    <a:pt x="1" y="85"/>
                  </a:moveTo>
                  <a:lnTo>
                    <a:pt x="1" y="85"/>
                  </a:lnTo>
                  <a:lnTo>
                    <a:pt x="29" y="85"/>
                  </a:lnTo>
                  <a:lnTo>
                    <a:pt x="29" y="57"/>
                  </a:lnTo>
                  <a:lnTo>
                    <a:pt x="1" y="0"/>
                  </a:lnTo>
                  <a:lnTo>
                    <a:pt x="1" y="0"/>
                  </a:lnTo>
                  <a:lnTo>
                    <a:pt x="1" y="85"/>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16"/>
            <p:cNvSpPr/>
            <p:nvPr/>
          </p:nvSpPr>
          <p:spPr>
            <a:xfrm>
              <a:off x="2664275" y="2870175"/>
              <a:ext cx="725" cy="2150"/>
            </a:xfrm>
            <a:custGeom>
              <a:avLst/>
              <a:gdLst/>
              <a:ahLst/>
              <a:cxnLst/>
              <a:rect l="l" t="t" r="r" b="b"/>
              <a:pathLst>
                <a:path w="29" h="86" fill="none" extrusionOk="0">
                  <a:moveTo>
                    <a:pt x="1" y="85"/>
                  </a:moveTo>
                  <a:lnTo>
                    <a:pt x="1" y="85"/>
                  </a:lnTo>
                  <a:lnTo>
                    <a:pt x="29" y="85"/>
                  </a:lnTo>
                  <a:lnTo>
                    <a:pt x="29" y="57"/>
                  </a:lnTo>
                  <a:lnTo>
                    <a:pt x="1" y="0"/>
                  </a:lnTo>
                  <a:lnTo>
                    <a:pt x="1" y="0"/>
                  </a:lnTo>
                  <a:lnTo>
                    <a:pt x="1" y="85"/>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16"/>
            <p:cNvSpPr/>
            <p:nvPr/>
          </p:nvSpPr>
          <p:spPr>
            <a:xfrm>
              <a:off x="2686850" y="2877925"/>
              <a:ext cx="2150" cy="2150"/>
            </a:xfrm>
            <a:custGeom>
              <a:avLst/>
              <a:gdLst/>
              <a:ahLst/>
              <a:cxnLst/>
              <a:rect l="l" t="t" r="r" b="b"/>
              <a:pathLst>
                <a:path w="86" h="86" extrusionOk="0">
                  <a:moveTo>
                    <a:pt x="29" y="86"/>
                  </a:moveTo>
                  <a:lnTo>
                    <a:pt x="29" y="86"/>
                  </a:lnTo>
                  <a:lnTo>
                    <a:pt x="85" y="1"/>
                  </a:lnTo>
                  <a:lnTo>
                    <a:pt x="85" y="1"/>
                  </a:lnTo>
                  <a:lnTo>
                    <a:pt x="57" y="1"/>
                  </a:lnTo>
                  <a:lnTo>
                    <a:pt x="29" y="1"/>
                  </a:lnTo>
                  <a:lnTo>
                    <a:pt x="1" y="29"/>
                  </a:lnTo>
                  <a:lnTo>
                    <a:pt x="29" y="86"/>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16"/>
            <p:cNvSpPr/>
            <p:nvPr/>
          </p:nvSpPr>
          <p:spPr>
            <a:xfrm>
              <a:off x="2686850" y="2877925"/>
              <a:ext cx="2150" cy="2150"/>
            </a:xfrm>
            <a:custGeom>
              <a:avLst/>
              <a:gdLst/>
              <a:ahLst/>
              <a:cxnLst/>
              <a:rect l="l" t="t" r="r" b="b"/>
              <a:pathLst>
                <a:path w="86" h="86" fill="none" extrusionOk="0">
                  <a:moveTo>
                    <a:pt x="29" y="86"/>
                  </a:moveTo>
                  <a:lnTo>
                    <a:pt x="29" y="86"/>
                  </a:lnTo>
                  <a:lnTo>
                    <a:pt x="85" y="1"/>
                  </a:lnTo>
                  <a:lnTo>
                    <a:pt x="85" y="1"/>
                  </a:lnTo>
                  <a:lnTo>
                    <a:pt x="57" y="1"/>
                  </a:lnTo>
                  <a:lnTo>
                    <a:pt x="29" y="1"/>
                  </a:lnTo>
                  <a:lnTo>
                    <a:pt x="1" y="29"/>
                  </a:lnTo>
                  <a:lnTo>
                    <a:pt x="29" y="86"/>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16"/>
            <p:cNvSpPr/>
            <p:nvPr/>
          </p:nvSpPr>
          <p:spPr>
            <a:xfrm>
              <a:off x="2717900" y="2885000"/>
              <a:ext cx="1425" cy="3550"/>
            </a:xfrm>
            <a:custGeom>
              <a:avLst/>
              <a:gdLst/>
              <a:ahLst/>
              <a:cxnLst/>
              <a:rect l="l" t="t" r="r" b="b"/>
              <a:pathLst>
                <a:path w="57" h="142" extrusionOk="0">
                  <a:moveTo>
                    <a:pt x="0" y="141"/>
                  </a:moveTo>
                  <a:lnTo>
                    <a:pt x="0" y="141"/>
                  </a:lnTo>
                  <a:lnTo>
                    <a:pt x="57" y="85"/>
                  </a:lnTo>
                  <a:lnTo>
                    <a:pt x="57" y="0"/>
                  </a:lnTo>
                  <a:lnTo>
                    <a:pt x="57" y="0"/>
                  </a:lnTo>
                  <a:lnTo>
                    <a:pt x="29" y="85"/>
                  </a:lnTo>
                  <a:lnTo>
                    <a:pt x="0" y="85"/>
                  </a:lnTo>
                  <a:lnTo>
                    <a:pt x="0" y="14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16"/>
            <p:cNvSpPr/>
            <p:nvPr/>
          </p:nvSpPr>
          <p:spPr>
            <a:xfrm>
              <a:off x="2717900" y="2885000"/>
              <a:ext cx="1425" cy="3550"/>
            </a:xfrm>
            <a:custGeom>
              <a:avLst/>
              <a:gdLst/>
              <a:ahLst/>
              <a:cxnLst/>
              <a:rect l="l" t="t" r="r" b="b"/>
              <a:pathLst>
                <a:path w="57" h="142" fill="none" extrusionOk="0">
                  <a:moveTo>
                    <a:pt x="0" y="141"/>
                  </a:moveTo>
                  <a:lnTo>
                    <a:pt x="0" y="141"/>
                  </a:lnTo>
                  <a:lnTo>
                    <a:pt x="57" y="85"/>
                  </a:lnTo>
                  <a:lnTo>
                    <a:pt x="57" y="0"/>
                  </a:lnTo>
                  <a:lnTo>
                    <a:pt x="57" y="0"/>
                  </a:lnTo>
                  <a:lnTo>
                    <a:pt x="29" y="85"/>
                  </a:lnTo>
                  <a:lnTo>
                    <a:pt x="0" y="85"/>
                  </a:lnTo>
                  <a:lnTo>
                    <a:pt x="0" y="141"/>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16"/>
            <p:cNvSpPr/>
            <p:nvPr/>
          </p:nvSpPr>
          <p:spPr>
            <a:xfrm>
              <a:off x="2722125" y="2892750"/>
              <a:ext cx="2150" cy="1425"/>
            </a:xfrm>
            <a:custGeom>
              <a:avLst/>
              <a:gdLst/>
              <a:ahLst/>
              <a:cxnLst/>
              <a:rect l="l" t="t" r="r" b="b"/>
              <a:pathLst>
                <a:path w="86" h="57" extrusionOk="0">
                  <a:moveTo>
                    <a:pt x="1" y="57"/>
                  </a:moveTo>
                  <a:lnTo>
                    <a:pt x="1" y="57"/>
                  </a:lnTo>
                  <a:lnTo>
                    <a:pt x="85" y="29"/>
                  </a:lnTo>
                  <a:lnTo>
                    <a:pt x="85" y="29"/>
                  </a:lnTo>
                  <a:lnTo>
                    <a:pt x="29" y="0"/>
                  </a:lnTo>
                  <a:lnTo>
                    <a:pt x="1" y="29"/>
                  </a:lnTo>
                  <a:lnTo>
                    <a:pt x="1" y="57"/>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16"/>
            <p:cNvSpPr/>
            <p:nvPr/>
          </p:nvSpPr>
          <p:spPr>
            <a:xfrm>
              <a:off x="2722125" y="2892750"/>
              <a:ext cx="2150" cy="1425"/>
            </a:xfrm>
            <a:custGeom>
              <a:avLst/>
              <a:gdLst/>
              <a:ahLst/>
              <a:cxnLst/>
              <a:rect l="l" t="t" r="r" b="b"/>
              <a:pathLst>
                <a:path w="86" h="57" fill="none" extrusionOk="0">
                  <a:moveTo>
                    <a:pt x="1" y="57"/>
                  </a:moveTo>
                  <a:lnTo>
                    <a:pt x="1" y="57"/>
                  </a:lnTo>
                  <a:lnTo>
                    <a:pt x="85" y="29"/>
                  </a:lnTo>
                  <a:lnTo>
                    <a:pt x="85" y="29"/>
                  </a:lnTo>
                  <a:lnTo>
                    <a:pt x="29" y="0"/>
                  </a:lnTo>
                  <a:lnTo>
                    <a:pt x="1" y="29"/>
                  </a:lnTo>
                  <a:lnTo>
                    <a:pt x="1" y="57"/>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16"/>
            <p:cNvSpPr/>
            <p:nvPr/>
          </p:nvSpPr>
          <p:spPr>
            <a:xfrm>
              <a:off x="2726350" y="2918150"/>
              <a:ext cx="2150" cy="7775"/>
            </a:xfrm>
            <a:custGeom>
              <a:avLst/>
              <a:gdLst/>
              <a:ahLst/>
              <a:cxnLst/>
              <a:rect l="l" t="t" r="r" b="b"/>
              <a:pathLst>
                <a:path w="86" h="311" extrusionOk="0">
                  <a:moveTo>
                    <a:pt x="1" y="311"/>
                  </a:moveTo>
                  <a:lnTo>
                    <a:pt x="1" y="311"/>
                  </a:lnTo>
                  <a:lnTo>
                    <a:pt x="57" y="170"/>
                  </a:lnTo>
                  <a:lnTo>
                    <a:pt x="86" y="0"/>
                  </a:lnTo>
                  <a:lnTo>
                    <a:pt x="86" y="0"/>
                  </a:lnTo>
                  <a:lnTo>
                    <a:pt x="29" y="57"/>
                  </a:lnTo>
                  <a:lnTo>
                    <a:pt x="1" y="141"/>
                  </a:lnTo>
                  <a:lnTo>
                    <a:pt x="1" y="31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16"/>
            <p:cNvSpPr/>
            <p:nvPr/>
          </p:nvSpPr>
          <p:spPr>
            <a:xfrm>
              <a:off x="2726350" y="2918150"/>
              <a:ext cx="2150" cy="7775"/>
            </a:xfrm>
            <a:custGeom>
              <a:avLst/>
              <a:gdLst/>
              <a:ahLst/>
              <a:cxnLst/>
              <a:rect l="l" t="t" r="r" b="b"/>
              <a:pathLst>
                <a:path w="86" h="311" fill="none" extrusionOk="0">
                  <a:moveTo>
                    <a:pt x="1" y="311"/>
                  </a:moveTo>
                  <a:lnTo>
                    <a:pt x="1" y="311"/>
                  </a:lnTo>
                  <a:lnTo>
                    <a:pt x="57" y="170"/>
                  </a:lnTo>
                  <a:lnTo>
                    <a:pt x="86" y="0"/>
                  </a:lnTo>
                  <a:lnTo>
                    <a:pt x="86" y="0"/>
                  </a:lnTo>
                  <a:lnTo>
                    <a:pt x="29" y="57"/>
                  </a:lnTo>
                  <a:lnTo>
                    <a:pt x="1" y="141"/>
                  </a:lnTo>
                  <a:lnTo>
                    <a:pt x="1" y="311"/>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16"/>
            <p:cNvSpPr/>
            <p:nvPr/>
          </p:nvSpPr>
          <p:spPr>
            <a:xfrm>
              <a:off x="2743300" y="2907575"/>
              <a:ext cx="2125" cy="2125"/>
            </a:xfrm>
            <a:custGeom>
              <a:avLst/>
              <a:gdLst/>
              <a:ahLst/>
              <a:cxnLst/>
              <a:rect l="l" t="t" r="r" b="b"/>
              <a:pathLst>
                <a:path w="85" h="85" extrusionOk="0">
                  <a:moveTo>
                    <a:pt x="28" y="85"/>
                  </a:moveTo>
                  <a:lnTo>
                    <a:pt x="28" y="85"/>
                  </a:lnTo>
                  <a:lnTo>
                    <a:pt x="85" y="0"/>
                  </a:lnTo>
                  <a:lnTo>
                    <a:pt x="85" y="0"/>
                  </a:lnTo>
                  <a:lnTo>
                    <a:pt x="28" y="28"/>
                  </a:lnTo>
                  <a:lnTo>
                    <a:pt x="0" y="57"/>
                  </a:lnTo>
                  <a:lnTo>
                    <a:pt x="28" y="85"/>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16"/>
            <p:cNvSpPr/>
            <p:nvPr/>
          </p:nvSpPr>
          <p:spPr>
            <a:xfrm>
              <a:off x="2743300" y="2907575"/>
              <a:ext cx="2125" cy="2125"/>
            </a:xfrm>
            <a:custGeom>
              <a:avLst/>
              <a:gdLst/>
              <a:ahLst/>
              <a:cxnLst/>
              <a:rect l="l" t="t" r="r" b="b"/>
              <a:pathLst>
                <a:path w="85" h="85" fill="none" extrusionOk="0">
                  <a:moveTo>
                    <a:pt x="28" y="85"/>
                  </a:moveTo>
                  <a:lnTo>
                    <a:pt x="28" y="85"/>
                  </a:lnTo>
                  <a:lnTo>
                    <a:pt x="85" y="0"/>
                  </a:lnTo>
                  <a:lnTo>
                    <a:pt x="85" y="0"/>
                  </a:lnTo>
                  <a:lnTo>
                    <a:pt x="28" y="28"/>
                  </a:lnTo>
                  <a:lnTo>
                    <a:pt x="0" y="57"/>
                  </a:lnTo>
                  <a:lnTo>
                    <a:pt x="28" y="85"/>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16"/>
            <p:cNvSpPr/>
            <p:nvPr/>
          </p:nvSpPr>
          <p:spPr>
            <a:xfrm>
              <a:off x="2147150" y="2738950"/>
              <a:ext cx="775350" cy="874125"/>
            </a:xfrm>
            <a:custGeom>
              <a:avLst/>
              <a:gdLst/>
              <a:ahLst/>
              <a:cxnLst/>
              <a:rect l="l" t="t" r="r" b="b"/>
              <a:pathLst>
                <a:path w="31014" h="34965" extrusionOk="0">
                  <a:moveTo>
                    <a:pt x="1" y="11486"/>
                  </a:moveTo>
                  <a:lnTo>
                    <a:pt x="1" y="11486"/>
                  </a:lnTo>
                  <a:lnTo>
                    <a:pt x="85" y="11373"/>
                  </a:lnTo>
                  <a:lnTo>
                    <a:pt x="170" y="11288"/>
                  </a:lnTo>
                  <a:lnTo>
                    <a:pt x="170" y="11288"/>
                  </a:lnTo>
                  <a:lnTo>
                    <a:pt x="198" y="11204"/>
                  </a:lnTo>
                  <a:lnTo>
                    <a:pt x="170" y="11147"/>
                  </a:lnTo>
                  <a:lnTo>
                    <a:pt x="170" y="11063"/>
                  </a:lnTo>
                  <a:lnTo>
                    <a:pt x="170" y="10978"/>
                  </a:lnTo>
                  <a:lnTo>
                    <a:pt x="170" y="10978"/>
                  </a:lnTo>
                  <a:lnTo>
                    <a:pt x="198" y="10893"/>
                  </a:lnTo>
                  <a:lnTo>
                    <a:pt x="255" y="10837"/>
                  </a:lnTo>
                  <a:lnTo>
                    <a:pt x="396" y="10752"/>
                  </a:lnTo>
                  <a:lnTo>
                    <a:pt x="509" y="10668"/>
                  </a:lnTo>
                  <a:lnTo>
                    <a:pt x="565" y="10611"/>
                  </a:lnTo>
                  <a:lnTo>
                    <a:pt x="622" y="10555"/>
                  </a:lnTo>
                  <a:lnTo>
                    <a:pt x="622" y="10555"/>
                  </a:lnTo>
                  <a:lnTo>
                    <a:pt x="650" y="10414"/>
                  </a:lnTo>
                  <a:lnTo>
                    <a:pt x="650" y="10244"/>
                  </a:lnTo>
                  <a:lnTo>
                    <a:pt x="650" y="10075"/>
                  </a:lnTo>
                  <a:lnTo>
                    <a:pt x="678" y="9934"/>
                  </a:lnTo>
                  <a:lnTo>
                    <a:pt x="678" y="9934"/>
                  </a:lnTo>
                  <a:lnTo>
                    <a:pt x="763" y="9539"/>
                  </a:lnTo>
                  <a:lnTo>
                    <a:pt x="819" y="9398"/>
                  </a:lnTo>
                  <a:lnTo>
                    <a:pt x="932" y="9257"/>
                  </a:lnTo>
                  <a:lnTo>
                    <a:pt x="932" y="9257"/>
                  </a:lnTo>
                  <a:lnTo>
                    <a:pt x="1186" y="9059"/>
                  </a:lnTo>
                  <a:lnTo>
                    <a:pt x="1412" y="8890"/>
                  </a:lnTo>
                  <a:lnTo>
                    <a:pt x="1694" y="8777"/>
                  </a:lnTo>
                  <a:lnTo>
                    <a:pt x="1976" y="8692"/>
                  </a:lnTo>
                  <a:lnTo>
                    <a:pt x="1976" y="8692"/>
                  </a:lnTo>
                  <a:lnTo>
                    <a:pt x="2089" y="8664"/>
                  </a:lnTo>
                  <a:lnTo>
                    <a:pt x="2230" y="8608"/>
                  </a:lnTo>
                  <a:lnTo>
                    <a:pt x="2456" y="8495"/>
                  </a:lnTo>
                  <a:lnTo>
                    <a:pt x="2569" y="8466"/>
                  </a:lnTo>
                  <a:lnTo>
                    <a:pt x="2682" y="8466"/>
                  </a:lnTo>
                  <a:lnTo>
                    <a:pt x="2795" y="8523"/>
                  </a:lnTo>
                  <a:lnTo>
                    <a:pt x="2879" y="8608"/>
                  </a:lnTo>
                  <a:lnTo>
                    <a:pt x="2879" y="8608"/>
                  </a:lnTo>
                  <a:lnTo>
                    <a:pt x="2964" y="8551"/>
                  </a:lnTo>
                  <a:lnTo>
                    <a:pt x="2992" y="8523"/>
                  </a:lnTo>
                  <a:lnTo>
                    <a:pt x="3048" y="8495"/>
                  </a:lnTo>
                  <a:lnTo>
                    <a:pt x="3105" y="8382"/>
                  </a:lnTo>
                  <a:lnTo>
                    <a:pt x="3105" y="8382"/>
                  </a:lnTo>
                  <a:lnTo>
                    <a:pt x="3190" y="8156"/>
                  </a:lnTo>
                  <a:lnTo>
                    <a:pt x="3218" y="7902"/>
                  </a:lnTo>
                  <a:lnTo>
                    <a:pt x="3246" y="7451"/>
                  </a:lnTo>
                  <a:lnTo>
                    <a:pt x="3246" y="7451"/>
                  </a:lnTo>
                  <a:lnTo>
                    <a:pt x="3331" y="6943"/>
                  </a:lnTo>
                  <a:lnTo>
                    <a:pt x="3415" y="6435"/>
                  </a:lnTo>
                  <a:lnTo>
                    <a:pt x="3415" y="6181"/>
                  </a:lnTo>
                  <a:lnTo>
                    <a:pt x="3415" y="5927"/>
                  </a:lnTo>
                  <a:lnTo>
                    <a:pt x="3387" y="5673"/>
                  </a:lnTo>
                  <a:lnTo>
                    <a:pt x="3331" y="5447"/>
                  </a:lnTo>
                  <a:lnTo>
                    <a:pt x="3331" y="5447"/>
                  </a:lnTo>
                  <a:lnTo>
                    <a:pt x="3161" y="5137"/>
                  </a:lnTo>
                  <a:lnTo>
                    <a:pt x="3048" y="4939"/>
                  </a:lnTo>
                  <a:lnTo>
                    <a:pt x="2964" y="4742"/>
                  </a:lnTo>
                  <a:lnTo>
                    <a:pt x="2907" y="4544"/>
                  </a:lnTo>
                  <a:lnTo>
                    <a:pt x="2907" y="4459"/>
                  </a:lnTo>
                  <a:lnTo>
                    <a:pt x="2907" y="4375"/>
                  </a:lnTo>
                  <a:lnTo>
                    <a:pt x="2936" y="4290"/>
                  </a:lnTo>
                  <a:lnTo>
                    <a:pt x="2992" y="4205"/>
                  </a:lnTo>
                  <a:lnTo>
                    <a:pt x="3048" y="4149"/>
                  </a:lnTo>
                  <a:lnTo>
                    <a:pt x="3161" y="4092"/>
                  </a:lnTo>
                  <a:lnTo>
                    <a:pt x="3161" y="4092"/>
                  </a:lnTo>
                  <a:lnTo>
                    <a:pt x="3246" y="4092"/>
                  </a:lnTo>
                  <a:lnTo>
                    <a:pt x="3302" y="4092"/>
                  </a:lnTo>
                  <a:lnTo>
                    <a:pt x="3444" y="4121"/>
                  </a:lnTo>
                  <a:lnTo>
                    <a:pt x="3585" y="4121"/>
                  </a:lnTo>
                  <a:lnTo>
                    <a:pt x="3613" y="4092"/>
                  </a:lnTo>
                  <a:lnTo>
                    <a:pt x="3641" y="4064"/>
                  </a:lnTo>
                  <a:lnTo>
                    <a:pt x="3641" y="4064"/>
                  </a:lnTo>
                  <a:lnTo>
                    <a:pt x="3669" y="3951"/>
                  </a:lnTo>
                  <a:lnTo>
                    <a:pt x="3613" y="3895"/>
                  </a:lnTo>
                  <a:lnTo>
                    <a:pt x="3556" y="3810"/>
                  </a:lnTo>
                  <a:lnTo>
                    <a:pt x="3472" y="3782"/>
                  </a:lnTo>
                  <a:lnTo>
                    <a:pt x="3359" y="3754"/>
                  </a:lnTo>
                  <a:lnTo>
                    <a:pt x="3274" y="3726"/>
                  </a:lnTo>
                  <a:lnTo>
                    <a:pt x="3190" y="3754"/>
                  </a:lnTo>
                  <a:lnTo>
                    <a:pt x="3105" y="3754"/>
                  </a:lnTo>
                  <a:lnTo>
                    <a:pt x="3105" y="3754"/>
                  </a:lnTo>
                  <a:lnTo>
                    <a:pt x="3077" y="3528"/>
                  </a:lnTo>
                  <a:lnTo>
                    <a:pt x="3077" y="3359"/>
                  </a:lnTo>
                  <a:lnTo>
                    <a:pt x="3077" y="3302"/>
                  </a:lnTo>
                  <a:lnTo>
                    <a:pt x="3133" y="3218"/>
                  </a:lnTo>
                  <a:lnTo>
                    <a:pt x="3190" y="3189"/>
                  </a:lnTo>
                  <a:lnTo>
                    <a:pt x="3302" y="3133"/>
                  </a:lnTo>
                  <a:lnTo>
                    <a:pt x="3302" y="3133"/>
                  </a:lnTo>
                  <a:lnTo>
                    <a:pt x="3415" y="3105"/>
                  </a:lnTo>
                  <a:lnTo>
                    <a:pt x="3528" y="3105"/>
                  </a:lnTo>
                  <a:lnTo>
                    <a:pt x="3810" y="3161"/>
                  </a:lnTo>
                  <a:lnTo>
                    <a:pt x="4064" y="3218"/>
                  </a:lnTo>
                  <a:lnTo>
                    <a:pt x="4177" y="3189"/>
                  </a:lnTo>
                  <a:lnTo>
                    <a:pt x="4290" y="3161"/>
                  </a:lnTo>
                  <a:lnTo>
                    <a:pt x="4290" y="3161"/>
                  </a:lnTo>
                  <a:lnTo>
                    <a:pt x="4347" y="3133"/>
                  </a:lnTo>
                  <a:lnTo>
                    <a:pt x="4375" y="3048"/>
                  </a:lnTo>
                  <a:lnTo>
                    <a:pt x="4403" y="2964"/>
                  </a:lnTo>
                  <a:lnTo>
                    <a:pt x="4403" y="2964"/>
                  </a:lnTo>
                  <a:lnTo>
                    <a:pt x="4516" y="2992"/>
                  </a:lnTo>
                  <a:lnTo>
                    <a:pt x="4544" y="3020"/>
                  </a:lnTo>
                  <a:lnTo>
                    <a:pt x="4544" y="3048"/>
                  </a:lnTo>
                  <a:lnTo>
                    <a:pt x="4544" y="3048"/>
                  </a:lnTo>
                  <a:lnTo>
                    <a:pt x="4544" y="3048"/>
                  </a:lnTo>
                  <a:lnTo>
                    <a:pt x="4544" y="3048"/>
                  </a:lnTo>
                  <a:lnTo>
                    <a:pt x="4601" y="3077"/>
                  </a:lnTo>
                  <a:lnTo>
                    <a:pt x="4713" y="3077"/>
                  </a:lnTo>
                  <a:lnTo>
                    <a:pt x="4713" y="3077"/>
                  </a:lnTo>
                  <a:lnTo>
                    <a:pt x="4798" y="3048"/>
                  </a:lnTo>
                  <a:lnTo>
                    <a:pt x="4855" y="2964"/>
                  </a:lnTo>
                  <a:lnTo>
                    <a:pt x="4911" y="2879"/>
                  </a:lnTo>
                  <a:lnTo>
                    <a:pt x="4939" y="2851"/>
                  </a:lnTo>
                  <a:lnTo>
                    <a:pt x="4996" y="2823"/>
                  </a:lnTo>
                  <a:lnTo>
                    <a:pt x="4996" y="2823"/>
                  </a:lnTo>
                  <a:lnTo>
                    <a:pt x="5080" y="2851"/>
                  </a:lnTo>
                  <a:lnTo>
                    <a:pt x="5137" y="2879"/>
                  </a:lnTo>
                  <a:lnTo>
                    <a:pt x="5193" y="2935"/>
                  </a:lnTo>
                  <a:lnTo>
                    <a:pt x="5221" y="2992"/>
                  </a:lnTo>
                  <a:lnTo>
                    <a:pt x="5278" y="3189"/>
                  </a:lnTo>
                  <a:lnTo>
                    <a:pt x="5306" y="3359"/>
                  </a:lnTo>
                  <a:lnTo>
                    <a:pt x="5306" y="3359"/>
                  </a:lnTo>
                  <a:lnTo>
                    <a:pt x="5334" y="3528"/>
                  </a:lnTo>
                  <a:lnTo>
                    <a:pt x="5362" y="3585"/>
                  </a:lnTo>
                  <a:lnTo>
                    <a:pt x="5419" y="3585"/>
                  </a:lnTo>
                  <a:lnTo>
                    <a:pt x="5532" y="3669"/>
                  </a:lnTo>
                  <a:lnTo>
                    <a:pt x="5532" y="3669"/>
                  </a:lnTo>
                  <a:lnTo>
                    <a:pt x="5616" y="3726"/>
                  </a:lnTo>
                  <a:lnTo>
                    <a:pt x="5673" y="3838"/>
                  </a:lnTo>
                  <a:lnTo>
                    <a:pt x="5758" y="3923"/>
                  </a:lnTo>
                  <a:lnTo>
                    <a:pt x="5870" y="3980"/>
                  </a:lnTo>
                  <a:lnTo>
                    <a:pt x="5870" y="3980"/>
                  </a:lnTo>
                  <a:lnTo>
                    <a:pt x="5927" y="4008"/>
                  </a:lnTo>
                  <a:lnTo>
                    <a:pt x="6012" y="3980"/>
                  </a:lnTo>
                  <a:lnTo>
                    <a:pt x="6124" y="3951"/>
                  </a:lnTo>
                  <a:lnTo>
                    <a:pt x="6237" y="3895"/>
                  </a:lnTo>
                  <a:lnTo>
                    <a:pt x="6350" y="3838"/>
                  </a:lnTo>
                  <a:lnTo>
                    <a:pt x="6350" y="3838"/>
                  </a:lnTo>
                  <a:lnTo>
                    <a:pt x="6491" y="3867"/>
                  </a:lnTo>
                  <a:lnTo>
                    <a:pt x="6519" y="3895"/>
                  </a:lnTo>
                  <a:lnTo>
                    <a:pt x="6519" y="3923"/>
                  </a:lnTo>
                  <a:lnTo>
                    <a:pt x="6491" y="4008"/>
                  </a:lnTo>
                  <a:lnTo>
                    <a:pt x="6491" y="4064"/>
                  </a:lnTo>
                  <a:lnTo>
                    <a:pt x="6519" y="4149"/>
                  </a:lnTo>
                  <a:lnTo>
                    <a:pt x="6519" y="4149"/>
                  </a:lnTo>
                  <a:lnTo>
                    <a:pt x="7027" y="3697"/>
                  </a:lnTo>
                  <a:lnTo>
                    <a:pt x="7197" y="3556"/>
                  </a:lnTo>
                  <a:lnTo>
                    <a:pt x="7338" y="3443"/>
                  </a:lnTo>
                  <a:lnTo>
                    <a:pt x="7451" y="3415"/>
                  </a:lnTo>
                  <a:lnTo>
                    <a:pt x="7479" y="3443"/>
                  </a:lnTo>
                  <a:lnTo>
                    <a:pt x="7479" y="3472"/>
                  </a:lnTo>
                  <a:lnTo>
                    <a:pt x="7479" y="3472"/>
                  </a:lnTo>
                  <a:lnTo>
                    <a:pt x="7592" y="3302"/>
                  </a:lnTo>
                  <a:lnTo>
                    <a:pt x="7733" y="3161"/>
                  </a:lnTo>
                  <a:lnTo>
                    <a:pt x="8015" y="2879"/>
                  </a:lnTo>
                  <a:lnTo>
                    <a:pt x="8015" y="2879"/>
                  </a:lnTo>
                  <a:lnTo>
                    <a:pt x="8184" y="2766"/>
                  </a:lnTo>
                  <a:lnTo>
                    <a:pt x="8269" y="2681"/>
                  </a:lnTo>
                  <a:lnTo>
                    <a:pt x="8269" y="2625"/>
                  </a:lnTo>
                  <a:lnTo>
                    <a:pt x="8241" y="2569"/>
                  </a:lnTo>
                  <a:lnTo>
                    <a:pt x="8241" y="2569"/>
                  </a:lnTo>
                  <a:lnTo>
                    <a:pt x="8213" y="2540"/>
                  </a:lnTo>
                  <a:lnTo>
                    <a:pt x="8156" y="2512"/>
                  </a:lnTo>
                  <a:lnTo>
                    <a:pt x="8043" y="2512"/>
                  </a:lnTo>
                  <a:lnTo>
                    <a:pt x="7930" y="2540"/>
                  </a:lnTo>
                  <a:lnTo>
                    <a:pt x="7846" y="2512"/>
                  </a:lnTo>
                  <a:lnTo>
                    <a:pt x="7846" y="2512"/>
                  </a:lnTo>
                  <a:lnTo>
                    <a:pt x="7789" y="2456"/>
                  </a:lnTo>
                  <a:lnTo>
                    <a:pt x="7761" y="2371"/>
                  </a:lnTo>
                  <a:lnTo>
                    <a:pt x="7676" y="2145"/>
                  </a:lnTo>
                  <a:lnTo>
                    <a:pt x="7620" y="1722"/>
                  </a:lnTo>
                  <a:lnTo>
                    <a:pt x="7620" y="1722"/>
                  </a:lnTo>
                  <a:lnTo>
                    <a:pt x="7507" y="1553"/>
                  </a:lnTo>
                  <a:lnTo>
                    <a:pt x="7366" y="1271"/>
                  </a:lnTo>
                  <a:lnTo>
                    <a:pt x="7225" y="1017"/>
                  </a:lnTo>
                  <a:lnTo>
                    <a:pt x="7197" y="932"/>
                  </a:lnTo>
                  <a:lnTo>
                    <a:pt x="7225" y="875"/>
                  </a:lnTo>
                  <a:lnTo>
                    <a:pt x="7225" y="875"/>
                  </a:lnTo>
                  <a:lnTo>
                    <a:pt x="7451" y="960"/>
                  </a:lnTo>
                  <a:lnTo>
                    <a:pt x="7705" y="1045"/>
                  </a:lnTo>
                  <a:lnTo>
                    <a:pt x="7705" y="1045"/>
                  </a:lnTo>
                  <a:lnTo>
                    <a:pt x="7789" y="1129"/>
                  </a:lnTo>
                  <a:lnTo>
                    <a:pt x="7846" y="1158"/>
                  </a:lnTo>
                  <a:lnTo>
                    <a:pt x="7902" y="1214"/>
                  </a:lnTo>
                  <a:lnTo>
                    <a:pt x="7902" y="1214"/>
                  </a:lnTo>
                  <a:lnTo>
                    <a:pt x="7987" y="1214"/>
                  </a:lnTo>
                  <a:lnTo>
                    <a:pt x="8072" y="1214"/>
                  </a:lnTo>
                  <a:lnTo>
                    <a:pt x="8241" y="1214"/>
                  </a:lnTo>
                  <a:lnTo>
                    <a:pt x="8241" y="1214"/>
                  </a:lnTo>
                  <a:lnTo>
                    <a:pt x="8297" y="1214"/>
                  </a:lnTo>
                  <a:lnTo>
                    <a:pt x="8297" y="1186"/>
                  </a:lnTo>
                  <a:lnTo>
                    <a:pt x="8326" y="1158"/>
                  </a:lnTo>
                  <a:lnTo>
                    <a:pt x="8410" y="1186"/>
                  </a:lnTo>
                  <a:lnTo>
                    <a:pt x="8410" y="1186"/>
                  </a:lnTo>
                  <a:lnTo>
                    <a:pt x="8438" y="1242"/>
                  </a:lnTo>
                  <a:lnTo>
                    <a:pt x="8467" y="1299"/>
                  </a:lnTo>
                  <a:lnTo>
                    <a:pt x="8495" y="1355"/>
                  </a:lnTo>
                  <a:lnTo>
                    <a:pt x="8551" y="1383"/>
                  </a:lnTo>
                  <a:lnTo>
                    <a:pt x="8551" y="1383"/>
                  </a:lnTo>
                  <a:lnTo>
                    <a:pt x="8692" y="1468"/>
                  </a:lnTo>
                  <a:lnTo>
                    <a:pt x="8721" y="1468"/>
                  </a:lnTo>
                  <a:lnTo>
                    <a:pt x="8721" y="1440"/>
                  </a:lnTo>
                  <a:lnTo>
                    <a:pt x="8721" y="1355"/>
                  </a:lnTo>
                  <a:lnTo>
                    <a:pt x="8749" y="1299"/>
                  </a:lnTo>
                  <a:lnTo>
                    <a:pt x="8777" y="1214"/>
                  </a:lnTo>
                  <a:lnTo>
                    <a:pt x="8777" y="1214"/>
                  </a:lnTo>
                  <a:lnTo>
                    <a:pt x="8805" y="1158"/>
                  </a:lnTo>
                  <a:lnTo>
                    <a:pt x="8890" y="1129"/>
                  </a:lnTo>
                  <a:lnTo>
                    <a:pt x="9172" y="1017"/>
                  </a:lnTo>
                  <a:lnTo>
                    <a:pt x="9849" y="763"/>
                  </a:lnTo>
                  <a:lnTo>
                    <a:pt x="10160" y="621"/>
                  </a:lnTo>
                  <a:lnTo>
                    <a:pt x="10301" y="537"/>
                  </a:lnTo>
                  <a:lnTo>
                    <a:pt x="10386" y="452"/>
                  </a:lnTo>
                  <a:lnTo>
                    <a:pt x="10470" y="368"/>
                  </a:lnTo>
                  <a:lnTo>
                    <a:pt x="10498" y="255"/>
                  </a:lnTo>
                  <a:lnTo>
                    <a:pt x="10498" y="142"/>
                  </a:lnTo>
                  <a:lnTo>
                    <a:pt x="10414" y="29"/>
                  </a:lnTo>
                  <a:lnTo>
                    <a:pt x="10414" y="29"/>
                  </a:lnTo>
                  <a:lnTo>
                    <a:pt x="10668" y="1"/>
                  </a:lnTo>
                  <a:lnTo>
                    <a:pt x="10809" y="1"/>
                  </a:lnTo>
                  <a:lnTo>
                    <a:pt x="10922" y="29"/>
                  </a:lnTo>
                  <a:lnTo>
                    <a:pt x="10922" y="29"/>
                  </a:lnTo>
                  <a:lnTo>
                    <a:pt x="10978" y="114"/>
                  </a:lnTo>
                  <a:lnTo>
                    <a:pt x="11006" y="170"/>
                  </a:lnTo>
                  <a:lnTo>
                    <a:pt x="11006" y="226"/>
                  </a:lnTo>
                  <a:lnTo>
                    <a:pt x="10978" y="255"/>
                  </a:lnTo>
                  <a:lnTo>
                    <a:pt x="10950" y="368"/>
                  </a:lnTo>
                  <a:lnTo>
                    <a:pt x="10950" y="424"/>
                  </a:lnTo>
                  <a:lnTo>
                    <a:pt x="10950" y="480"/>
                  </a:lnTo>
                  <a:lnTo>
                    <a:pt x="10950" y="480"/>
                  </a:lnTo>
                  <a:lnTo>
                    <a:pt x="10893" y="621"/>
                  </a:lnTo>
                  <a:lnTo>
                    <a:pt x="10893" y="621"/>
                  </a:lnTo>
                  <a:lnTo>
                    <a:pt x="10978" y="678"/>
                  </a:lnTo>
                  <a:lnTo>
                    <a:pt x="11091" y="706"/>
                  </a:lnTo>
                  <a:lnTo>
                    <a:pt x="11091" y="706"/>
                  </a:lnTo>
                  <a:lnTo>
                    <a:pt x="11147" y="706"/>
                  </a:lnTo>
                  <a:lnTo>
                    <a:pt x="11204" y="734"/>
                  </a:lnTo>
                  <a:lnTo>
                    <a:pt x="11204" y="763"/>
                  </a:lnTo>
                  <a:lnTo>
                    <a:pt x="11204" y="819"/>
                  </a:lnTo>
                  <a:lnTo>
                    <a:pt x="11204" y="819"/>
                  </a:lnTo>
                  <a:lnTo>
                    <a:pt x="11204" y="932"/>
                  </a:lnTo>
                  <a:lnTo>
                    <a:pt x="11204" y="932"/>
                  </a:lnTo>
                  <a:lnTo>
                    <a:pt x="11289" y="1129"/>
                  </a:lnTo>
                  <a:lnTo>
                    <a:pt x="11289" y="1214"/>
                  </a:lnTo>
                  <a:lnTo>
                    <a:pt x="11260" y="1299"/>
                  </a:lnTo>
                  <a:lnTo>
                    <a:pt x="11204" y="1440"/>
                  </a:lnTo>
                  <a:lnTo>
                    <a:pt x="11119" y="1637"/>
                  </a:lnTo>
                  <a:lnTo>
                    <a:pt x="11119" y="1637"/>
                  </a:lnTo>
                  <a:lnTo>
                    <a:pt x="11006" y="1948"/>
                  </a:lnTo>
                  <a:lnTo>
                    <a:pt x="10978" y="2089"/>
                  </a:lnTo>
                  <a:lnTo>
                    <a:pt x="10978" y="2230"/>
                  </a:lnTo>
                  <a:lnTo>
                    <a:pt x="11035" y="2484"/>
                  </a:lnTo>
                  <a:lnTo>
                    <a:pt x="11147" y="2766"/>
                  </a:lnTo>
                  <a:lnTo>
                    <a:pt x="11147" y="2766"/>
                  </a:lnTo>
                  <a:lnTo>
                    <a:pt x="11204" y="2964"/>
                  </a:lnTo>
                  <a:lnTo>
                    <a:pt x="11232" y="3077"/>
                  </a:lnTo>
                  <a:lnTo>
                    <a:pt x="11289" y="3189"/>
                  </a:lnTo>
                  <a:lnTo>
                    <a:pt x="11458" y="3331"/>
                  </a:lnTo>
                  <a:lnTo>
                    <a:pt x="11458" y="3331"/>
                  </a:lnTo>
                  <a:lnTo>
                    <a:pt x="11571" y="3443"/>
                  </a:lnTo>
                  <a:lnTo>
                    <a:pt x="11712" y="3528"/>
                  </a:lnTo>
                  <a:lnTo>
                    <a:pt x="11768" y="3556"/>
                  </a:lnTo>
                  <a:lnTo>
                    <a:pt x="11853" y="3585"/>
                  </a:lnTo>
                  <a:lnTo>
                    <a:pt x="11938" y="3585"/>
                  </a:lnTo>
                  <a:lnTo>
                    <a:pt x="12022" y="3556"/>
                  </a:lnTo>
                  <a:lnTo>
                    <a:pt x="12022" y="3556"/>
                  </a:lnTo>
                  <a:lnTo>
                    <a:pt x="12107" y="3500"/>
                  </a:lnTo>
                  <a:lnTo>
                    <a:pt x="12192" y="3415"/>
                  </a:lnTo>
                  <a:lnTo>
                    <a:pt x="12304" y="3331"/>
                  </a:lnTo>
                  <a:lnTo>
                    <a:pt x="12389" y="3274"/>
                  </a:lnTo>
                  <a:lnTo>
                    <a:pt x="12389" y="3274"/>
                  </a:lnTo>
                  <a:lnTo>
                    <a:pt x="12558" y="3218"/>
                  </a:lnTo>
                  <a:lnTo>
                    <a:pt x="12728" y="3161"/>
                  </a:lnTo>
                  <a:lnTo>
                    <a:pt x="12728" y="3161"/>
                  </a:lnTo>
                  <a:lnTo>
                    <a:pt x="12925" y="3077"/>
                  </a:lnTo>
                  <a:lnTo>
                    <a:pt x="13095" y="2992"/>
                  </a:lnTo>
                  <a:lnTo>
                    <a:pt x="13292" y="2964"/>
                  </a:lnTo>
                  <a:lnTo>
                    <a:pt x="13518" y="2964"/>
                  </a:lnTo>
                  <a:lnTo>
                    <a:pt x="13518" y="2964"/>
                  </a:lnTo>
                  <a:lnTo>
                    <a:pt x="13857" y="3020"/>
                  </a:lnTo>
                  <a:lnTo>
                    <a:pt x="14054" y="3020"/>
                  </a:lnTo>
                  <a:lnTo>
                    <a:pt x="14111" y="2992"/>
                  </a:lnTo>
                  <a:lnTo>
                    <a:pt x="14167" y="2964"/>
                  </a:lnTo>
                  <a:lnTo>
                    <a:pt x="14167" y="2964"/>
                  </a:lnTo>
                  <a:lnTo>
                    <a:pt x="14195" y="2879"/>
                  </a:lnTo>
                  <a:lnTo>
                    <a:pt x="14167" y="2823"/>
                  </a:lnTo>
                  <a:lnTo>
                    <a:pt x="14111" y="2710"/>
                  </a:lnTo>
                  <a:lnTo>
                    <a:pt x="14082" y="2653"/>
                  </a:lnTo>
                  <a:lnTo>
                    <a:pt x="14082" y="2597"/>
                  </a:lnTo>
                  <a:lnTo>
                    <a:pt x="14139" y="2540"/>
                  </a:lnTo>
                  <a:lnTo>
                    <a:pt x="14223" y="2484"/>
                  </a:lnTo>
                  <a:lnTo>
                    <a:pt x="14223" y="2484"/>
                  </a:lnTo>
                  <a:lnTo>
                    <a:pt x="14562" y="2484"/>
                  </a:lnTo>
                  <a:lnTo>
                    <a:pt x="14562" y="2484"/>
                  </a:lnTo>
                  <a:lnTo>
                    <a:pt x="14703" y="2484"/>
                  </a:lnTo>
                  <a:lnTo>
                    <a:pt x="14788" y="2456"/>
                  </a:lnTo>
                  <a:lnTo>
                    <a:pt x="14872" y="2456"/>
                  </a:lnTo>
                  <a:lnTo>
                    <a:pt x="14985" y="2484"/>
                  </a:lnTo>
                  <a:lnTo>
                    <a:pt x="14985" y="2484"/>
                  </a:lnTo>
                  <a:lnTo>
                    <a:pt x="15126" y="2569"/>
                  </a:lnTo>
                  <a:lnTo>
                    <a:pt x="15268" y="2681"/>
                  </a:lnTo>
                  <a:lnTo>
                    <a:pt x="15409" y="2766"/>
                  </a:lnTo>
                  <a:lnTo>
                    <a:pt x="15465" y="2794"/>
                  </a:lnTo>
                  <a:lnTo>
                    <a:pt x="15550" y="2794"/>
                  </a:lnTo>
                  <a:lnTo>
                    <a:pt x="15550" y="2794"/>
                  </a:lnTo>
                  <a:lnTo>
                    <a:pt x="15634" y="2766"/>
                  </a:lnTo>
                  <a:lnTo>
                    <a:pt x="15691" y="2710"/>
                  </a:lnTo>
                  <a:lnTo>
                    <a:pt x="15775" y="2653"/>
                  </a:lnTo>
                  <a:lnTo>
                    <a:pt x="15832" y="2625"/>
                  </a:lnTo>
                  <a:lnTo>
                    <a:pt x="15832" y="2625"/>
                  </a:lnTo>
                  <a:lnTo>
                    <a:pt x="15973" y="2625"/>
                  </a:lnTo>
                  <a:lnTo>
                    <a:pt x="16086" y="2653"/>
                  </a:lnTo>
                  <a:lnTo>
                    <a:pt x="16086" y="2653"/>
                  </a:lnTo>
                  <a:lnTo>
                    <a:pt x="16283" y="2710"/>
                  </a:lnTo>
                  <a:lnTo>
                    <a:pt x="16425" y="2738"/>
                  </a:lnTo>
                  <a:lnTo>
                    <a:pt x="16509" y="2710"/>
                  </a:lnTo>
                  <a:lnTo>
                    <a:pt x="16594" y="2681"/>
                  </a:lnTo>
                  <a:lnTo>
                    <a:pt x="16678" y="2625"/>
                  </a:lnTo>
                  <a:lnTo>
                    <a:pt x="16763" y="2512"/>
                  </a:lnTo>
                  <a:lnTo>
                    <a:pt x="16763" y="2512"/>
                  </a:lnTo>
                  <a:lnTo>
                    <a:pt x="16876" y="2343"/>
                  </a:lnTo>
                  <a:lnTo>
                    <a:pt x="16961" y="2174"/>
                  </a:lnTo>
                  <a:lnTo>
                    <a:pt x="17017" y="1976"/>
                  </a:lnTo>
                  <a:lnTo>
                    <a:pt x="17130" y="1807"/>
                  </a:lnTo>
                  <a:lnTo>
                    <a:pt x="17130" y="1807"/>
                  </a:lnTo>
                  <a:lnTo>
                    <a:pt x="17271" y="1553"/>
                  </a:lnTo>
                  <a:lnTo>
                    <a:pt x="17469" y="1271"/>
                  </a:lnTo>
                  <a:lnTo>
                    <a:pt x="17525" y="1129"/>
                  </a:lnTo>
                  <a:lnTo>
                    <a:pt x="17582" y="988"/>
                  </a:lnTo>
                  <a:lnTo>
                    <a:pt x="17582" y="847"/>
                  </a:lnTo>
                  <a:lnTo>
                    <a:pt x="17553" y="706"/>
                  </a:lnTo>
                  <a:lnTo>
                    <a:pt x="17553" y="706"/>
                  </a:lnTo>
                  <a:lnTo>
                    <a:pt x="17638" y="932"/>
                  </a:lnTo>
                  <a:lnTo>
                    <a:pt x="17751" y="1129"/>
                  </a:lnTo>
                  <a:lnTo>
                    <a:pt x="17751" y="1129"/>
                  </a:lnTo>
                  <a:lnTo>
                    <a:pt x="17694" y="988"/>
                  </a:lnTo>
                  <a:lnTo>
                    <a:pt x="17694" y="904"/>
                  </a:lnTo>
                  <a:lnTo>
                    <a:pt x="17723" y="819"/>
                  </a:lnTo>
                  <a:lnTo>
                    <a:pt x="17723" y="819"/>
                  </a:lnTo>
                  <a:lnTo>
                    <a:pt x="17807" y="875"/>
                  </a:lnTo>
                  <a:lnTo>
                    <a:pt x="17864" y="932"/>
                  </a:lnTo>
                  <a:lnTo>
                    <a:pt x="17920" y="1101"/>
                  </a:lnTo>
                  <a:lnTo>
                    <a:pt x="17948" y="1271"/>
                  </a:lnTo>
                  <a:lnTo>
                    <a:pt x="17948" y="1440"/>
                  </a:lnTo>
                  <a:lnTo>
                    <a:pt x="17948" y="1440"/>
                  </a:lnTo>
                  <a:lnTo>
                    <a:pt x="17977" y="1327"/>
                  </a:lnTo>
                  <a:lnTo>
                    <a:pt x="18033" y="1242"/>
                  </a:lnTo>
                  <a:lnTo>
                    <a:pt x="18033" y="1242"/>
                  </a:lnTo>
                  <a:lnTo>
                    <a:pt x="18033" y="1496"/>
                  </a:lnTo>
                  <a:lnTo>
                    <a:pt x="18061" y="1750"/>
                  </a:lnTo>
                  <a:lnTo>
                    <a:pt x="18118" y="2004"/>
                  </a:lnTo>
                  <a:lnTo>
                    <a:pt x="18202" y="2258"/>
                  </a:lnTo>
                  <a:lnTo>
                    <a:pt x="18202" y="2258"/>
                  </a:lnTo>
                  <a:lnTo>
                    <a:pt x="18315" y="2540"/>
                  </a:lnTo>
                  <a:lnTo>
                    <a:pt x="18343" y="2710"/>
                  </a:lnTo>
                  <a:lnTo>
                    <a:pt x="18315" y="2766"/>
                  </a:lnTo>
                  <a:lnTo>
                    <a:pt x="18287" y="2823"/>
                  </a:lnTo>
                  <a:lnTo>
                    <a:pt x="18287" y="2823"/>
                  </a:lnTo>
                  <a:lnTo>
                    <a:pt x="18343" y="2823"/>
                  </a:lnTo>
                  <a:lnTo>
                    <a:pt x="18372" y="2879"/>
                  </a:lnTo>
                  <a:lnTo>
                    <a:pt x="18400" y="2935"/>
                  </a:lnTo>
                  <a:lnTo>
                    <a:pt x="18428" y="2992"/>
                  </a:lnTo>
                  <a:lnTo>
                    <a:pt x="18428" y="2992"/>
                  </a:lnTo>
                  <a:lnTo>
                    <a:pt x="18513" y="3020"/>
                  </a:lnTo>
                  <a:lnTo>
                    <a:pt x="18569" y="3048"/>
                  </a:lnTo>
                  <a:lnTo>
                    <a:pt x="18710" y="3105"/>
                  </a:lnTo>
                  <a:lnTo>
                    <a:pt x="18710" y="3105"/>
                  </a:lnTo>
                  <a:lnTo>
                    <a:pt x="18851" y="3218"/>
                  </a:lnTo>
                  <a:lnTo>
                    <a:pt x="18908" y="3274"/>
                  </a:lnTo>
                  <a:lnTo>
                    <a:pt x="18936" y="3359"/>
                  </a:lnTo>
                  <a:lnTo>
                    <a:pt x="18964" y="3415"/>
                  </a:lnTo>
                  <a:lnTo>
                    <a:pt x="18936" y="3500"/>
                  </a:lnTo>
                  <a:lnTo>
                    <a:pt x="18880" y="3556"/>
                  </a:lnTo>
                  <a:lnTo>
                    <a:pt x="18767" y="3641"/>
                  </a:lnTo>
                  <a:lnTo>
                    <a:pt x="18767" y="3641"/>
                  </a:lnTo>
                  <a:lnTo>
                    <a:pt x="18851" y="3613"/>
                  </a:lnTo>
                  <a:lnTo>
                    <a:pt x="18908" y="3641"/>
                  </a:lnTo>
                  <a:lnTo>
                    <a:pt x="18908" y="3697"/>
                  </a:lnTo>
                  <a:lnTo>
                    <a:pt x="18851" y="3754"/>
                  </a:lnTo>
                  <a:lnTo>
                    <a:pt x="18626" y="4008"/>
                  </a:lnTo>
                  <a:lnTo>
                    <a:pt x="18626" y="4008"/>
                  </a:lnTo>
                  <a:lnTo>
                    <a:pt x="18400" y="4318"/>
                  </a:lnTo>
                  <a:lnTo>
                    <a:pt x="18400" y="4318"/>
                  </a:lnTo>
                  <a:lnTo>
                    <a:pt x="18231" y="4516"/>
                  </a:lnTo>
                  <a:lnTo>
                    <a:pt x="18033" y="4713"/>
                  </a:lnTo>
                  <a:lnTo>
                    <a:pt x="17864" y="4911"/>
                  </a:lnTo>
                  <a:lnTo>
                    <a:pt x="17694" y="5137"/>
                  </a:lnTo>
                  <a:lnTo>
                    <a:pt x="17694" y="5137"/>
                  </a:lnTo>
                  <a:lnTo>
                    <a:pt x="17610" y="5334"/>
                  </a:lnTo>
                  <a:lnTo>
                    <a:pt x="17525" y="5532"/>
                  </a:lnTo>
                  <a:lnTo>
                    <a:pt x="17440" y="5701"/>
                  </a:lnTo>
                  <a:lnTo>
                    <a:pt x="17384" y="5786"/>
                  </a:lnTo>
                  <a:lnTo>
                    <a:pt x="17328" y="5870"/>
                  </a:lnTo>
                  <a:lnTo>
                    <a:pt x="17328" y="5870"/>
                  </a:lnTo>
                  <a:lnTo>
                    <a:pt x="17186" y="5927"/>
                  </a:lnTo>
                  <a:lnTo>
                    <a:pt x="16989" y="5983"/>
                  </a:lnTo>
                  <a:lnTo>
                    <a:pt x="16820" y="6040"/>
                  </a:lnTo>
                  <a:lnTo>
                    <a:pt x="16763" y="6096"/>
                  </a:lnTo>
                  <a:lnTo>
                    <a:pt x="16707" y="6152"/>
                  </a:lnTo>
                  <a:lnTo>
                    <a:pt x="16707" y="6152"/>
                  </a:lnTo>
                  <a:lnTo>
                    <a:pt x="16820" y="6152"/>
                  </a:lnTo>
                  <a:lnTo>
                    <a:pt x="16961" y="6124"/>
                  </a:lnTo>
                  <a:lnTo>
                    <a:pt x="17017" y="6152"/>
                  </a:lnTo>
                  <a:lnTo>
                    <a:pt x="17074" y="6152"/>
                  </a:lnTo>
                  <a:lnTo>
                    <a:pt x="17102" y="6209"/>
                  </a:lnTo>
                  <a:lnTo>
                    <a:pt x="17074" y="6237"/>
                  </a:lnTo>
                  <a:lnTo>
                    <a:pt x="17074" y="6237"/>
                  </a:lnTo>
                  <a:lnTo>
                    <a:pt x="17186" y="6152"/>
                  </a:lnTo>
                  <a:lnTo>
                    <a:pt x="17328" y="6068"/>
                  </a:lnTo>
                  <a:lnTo>
                    <a:pt x="17610" y="5927"/>
                  </a:lnTo>
                  <a:lnTo>
                    <a:pt x="17751" y="5870"/>
                  </a:lnTo>
                  <a:lnTo>
                    <a:pt x="17892" y="5786"/>
                  </a:lnTo>
                  <a:lnTo>
                    <a:pt x="18033" y="5673"/>
                  </a:lnTo>
                  <a:lnTo>
                    <a:pt x="18118" y="5532"/>
                  </a:lnTo>
                  <a:lnTo>
                    <a:pt x="18118" y="5532"/>
                  </a:lnTo>
                  <a:lnTo>
                    <a:pt x="18174" y="5588"/>
                  </a:lnTo>
                  <a:lnTo>
                    <a:pt x="18202" y="5645"/>
                  </a:lnTo>
                  <a:lnTo>
                    <a:pt x="18231" y="5814"/>
                  </a:lnTo>
                  <a:lnTo>
                    <a:pt x="18259" y="6011"/>
                  </a:lnTo>
                  <a:lnTo>
                    <a:pt x="18287" y="6152"/>
                  </a:lnTo>
                  <a:lnTo>
                    <a:pt x="18287" y="6152"/>
                  </a:lnTo>
                  <a:lnTo>
                    <a:pt x="18400" y="6350"/>
                  </a:lnTo>
                  <a:lnTo>
                    <a:pt x="18513" y="6463"/>
                  </a:lnTo>
                  <a:lnTo>
                    <a:pt x="18513" y="6463"/>
                  </a:lnTo>
                  <a:lnTo>
                    <a:pt x="18569" y="6463"/>
                  </a:lnTo>
                  <a:lnTo>
                    <a:pt x="18654" y="6435"/>
                  </a:lnTo>
                  <a:lnTo>
                    <a:pt x="18795" y="6378"/>
                  </a:lnTo>
                  <a:lnTo>
                    <a:pt x="18880" y="6378"/>
                  </a:lnTo>
                  <a:lnTo>
                    <a:pt x="18936" y="6406"/>
                  </a:lnTo>
                  <a:lnTo>
                    <a:pt x="18964" y="6435"/>
                  </a:lnTo>
                  <a:lnTo>
                    <a:pt x="18992" y="6548"/>
                  </a:lnTo>
                  <a:lnTo>
                    <a:pt x="18992" y="6548"/>
                  </a:lnTo>
                  <a:lnTo>
                    <a:pt x="18992" y="6491"/>
                  </a:lnTo>
                  <a:lnTo>
                    <a:pt x="19049" y="6463"/>
                  </a:lnTo>
                  <a:lnTo>
                    <a:pt x="19162" y="6378"/>
                  </a:lnTo>
                  <a:lnTo>
                    <a:pt x="19331" y="6322"/>
                  </a:lnTo>
                  <a:lnTo>
                    <a:pt x="19444" y="6294"/>
                  </a:lnTo>
                  <a:lnTo>
                    <a:pt x="19444" y="6294"/>
                  </a:lnTo>
                  <a:lnTo>
                    <a:pt x="19331" y="6660"/>
                  </a:lnTo>
                  <a:lnTo>
                    <a:pt x="19275" y="6830"/>
                  </a:lnTo>
                  <a:lnTo>
                    <a:pt x="19275" y="7027"/>
                  </a:lnTo>
                  <a:lnTo>
                    <a:pt x="19275" y="7027"/>
                  </a:lnTo>
                  <a:lnTo>
                    <a:pt x="19331" y="6943"/>
                  </a:lnTo>
                  <a:lnTo>
                    <a:pt x="19359" y="6830"/>
                  </a:lnTo>
                  <a:lnTo>
                    <a:pt x="19359" y="6717"/>
                  </a:lnTo>
                  <a:lnTo>
                    <a:pt x="19388" y="6632"/>
                  </a:lnTo>
                  <a:lnTo>
                    <a:pt x="19388" y="6632"/>
                  </a:lnTo>
                  <a:lnTo>
                    <a:pt x="19472" y="6519"/>
                  </a:lnTo>
                  <a:lnTo>
                    <a:pt x="19529" y="6463"/>
                  </a:lnTo>
                  <a:lnTo>
                    <a:pt x="19642" y="6350"/>
                  </a:lnTo>
                  <a:lnTo>
                    <a:pt x="19642" y="6350"/>
                  </a:lnTo>
                  <a:lnTo>
                    <a:pt x="19783" y="6209"/>
                  </a:lnTo>
                  <a:lnTo>
                    <a:pt x="19867" y="6124"/>
                  </a:lnTo>
                  <a:lnTo>
                    <a:pt x="19895" y="6124"/>
                  </a:lnTo>
                  <a:lnTo>
                    <a:pt x="19952" y="6124"/>
                  </a:lnTo>
                  <a:lnTo>
                    <a:pt x="20121" y="6209"/>
                  </a:lnTo>
                  <a:lnTo>
                    <a:pt x="20121" y="6209"/>
                  </a:lnTo>
                  <a:lnTo>
                    <a:pt x="20065" y="6124"/>
                  </a:lnTo>
                  <a:lnTo>
                    <a:pt x="20093" y="6040"/>
                  </a:lnTo>
                  <a:lnTo>
                    <a:pt x="20178" y="6040"/>
                  </a:lnTo>
                  <a:lnTo>
                    <a:pt x="20319" y="6040"/>
                  </a:lnTo>
                  <a:lnTo>
                    <a:pt x="20319" y="6040"/>
                  </a:lnTo>
                  <a:lnTo>
                    <a:pt x="20178" y="6011"/>
                  </a:lnTo>
                  <a:lnTo>
                    <a:pt x="20065" y="6040"/>
                  </a:lnTo>
                  <a:lnTo>
                    <a:pt x="20065" y="6040"/>
                  </a:lnTo>
                  <a:lnTo>
                    <a:pt x="20065" y="5983"/>
                  </a:lnTo>
                  <a:lnTo>
                    <a:pt x="20093" y="5898"/>
                  </a:lnTo>
                  <a:lnTo>
                    <a:pt x="20178" y="5701"/>
                  </a:lnTo>
                  <a:lnTo>
                    <a:pt x="20291" y="5532"/>
                  </a:lnTo>
                  <a:lnTo>
                    <a:pt x="20403" y="5419"/>
                  </a:lnTo>
                  <a:lnTo>
                    <a:pt x="20403" y="5419"/>
                  </a:lnTo>
                  <a:lnTo>
                    <a:pt x="20488" y="5391"/>
                  </a:lnTo>
                  <a:lnTo>
                    <a:pt x="20545" y="5391"/>
                  </a:lnTo>
                  <a:lnTo>
                    <a:pt x="20686" y="5391"/>
                  </a:lnTo>
                  <a:lnTo>
                    <a:pt x="20799" y="5419"/>
                  </a:lnTo>
                  <a:lnTo>
                    <a:pt x="20855" y="5419"/>
                  </a:lnTo>
                  <a:lnTo>
                    <a:pt x="20911" y="5391"/>
                  </a:lnTo>
                  <a:lnTo>
                    <a:pt x="20911" y="5391"/>
                  </a:lnTo>
                  <a:lnTo>
                    <a:pt x="20883" y="5334"/>
                  </a:lnTo>
                  <a:lnTo>
                    <a:pt x="20883" y="5249"/>
                  </a:lnTo>
                  <a:lnTo>
                    <a:pt x="20883" y="5249"/>
                  </a:lnTo>
                  <a:lnTo>
                    <a:pt x="21024" y="5306"/>
                  </a:lnTo>
                  <a:lnTo>
                    <a:pt x="21081" y="5334"/>
                  </a:lnTo>
                  <a:lnTo>
                    <a:pt x="21109" y="5362"/>
                  </a:lnTo>
                  <a:lnTo>
                    <a:pt x="21109" y="5419"/>
                  </a:lnTo>
                  <a:lnTo>
                    <a:pt x="21109" y="5419"/>
                  </a:lnTo>
                  <a:lnTo>
                    <a:pt x="21137" y="5419"/>
                  </a:lnTo>
                  <a:lnTo>
                    <a:pt x="21165" y="5419"/>
                  </a:lnTo>
                  <a:lnTo>
                    <a:pt x="21278" y="5447"/>
                  </a:lnTo>
                  <a:lnTo>
                    <a:pt x="21306" y="5475"/>
                  </a:lnTo>
                  <a:lnTo>
                    <a:pt x="21335" y="5447"/>
                  </a:lnTo>
                  <a:lnTo>
                    <a:pt x="21363" y="5419"/>
                  </a:lnTo>
                  <a:lnTo>
                    <a:pt x="21391" y="5362"/>
                  </a:lnTo>
                  <a:lnTo>
                    <a:pt x="21391" y="5362"/>
                  </a:lnTo>
                  <a:lnTo>
                    <a:pt x="21391" y="5419"/>
                  </a:lnTo>
                  <a:lnTo>
                    <a:pt x="21419" y="5475"/>
                  </a:lnTo>
                  <a:lnTo>
                    <a:pt x="21448" y="5503"/>
                  </a:lnTo>
                  <a:lnTo>
                    <a:pt x="21448" y="5560"/>
                  </a:lnTo>
                  <a:lnTo>
                    <a:pt x="21448" y="5560"/>
                  </a:lnTo>
                  <a:lnTo>
                    <a:pt x="21476" y="5503"/>
                  </a:lnTo>
                  <a:lnTo>
                    <a:pt x="21560" y="5503"/>
                  </a:lnTo>
                  <a:lnTo>
                    <a:pt x="21560" y="5503"/>
                  </a:lnTo>
                  <a:lnTo>
                    <a:pt x="21532" y="5588"/>
                  </a:lnTo>
                  <a:lnTo>
                    <a:pt x="21448" y="5616"/>
                  </a:lnTo>
                  <a:lnTo>
                    <a:pt x="21448" y="5616"/>
                  </a:lnTo>
                  <a:lnTo>
                    <a:pt x="21532" y="5616"/>
                  </a:lnTo>
                  <a:lnTo>
                    <a:pt x="21645" y="5616"/>
                  </a:lnTo>
                  <a:lnTo>
                    <a:pt x="21786" y="5701"/>
                  </a:lnTo>
                  <a:lnTo>
                    <a:pt x="21786" y="5701"/>
                  </a:lnTo>
                  <a:lnTo>
                    <a:pt x="21843" y="5673"/>
                  </a:lnTo>
                  <a:lnTo>
                    <a:pt x="21871" y="5588"/>
                  </a:lnTo>
                  <a:lnTo>
                    <a:pt x="21871" y="5588"/>
                  </a:lnTo>
                  <a:lnTo>
                    <a:pt x="21871" y="5673"/>
                  </a:lnTo>
                  <a:lnTo>
                    <a:pt x="21927" y="5757"/>
                  </a:lnTo>
                  <a:lnTo>
                    <a:pt x="21956" y="5786"/>
                  </a:lnTo>
                  <a:lnTo>
                    <a:pt x="21984" y="5786"/>
                  </a:lnTo>
                  <a:lnTo>
                    <a:pt x="22012" y="5786"/>
                  </a:lnTo>
                  <a:lnTo>
                    <a:pt x="22068" y="5729"/>
                  </a:lnTo>
                  <a:lnTo>
                    <a:pt x="22068" y="5729"/>
                  </a:lnTo>
                  <a:lnTo>
                    <a:pt x="22068" y="5814"/>
                  </a:lnTo>
                  <a:lnTo>
                    <a:pt x="22125" y="5842"/>
                  </a:lnTo>
                  <a:lnTo>
                    <a:pt x="22209" y="5842"/>
                  </a:lnTo>
                  <a:lnTo>
                    <a:pt x="22266" y="5814"/>
                  </a:lnTo>
                  <a:lnTo>
                    <a:pt x="22266" y="5814"/>
                  </a:lnTo>
                  <a:lnTo>
                    <a:pt x="22294" y="5870"/>
                  </a:lnTo>
                  <a:lnTo>
                    <a:pt x="22351" y="5927"/>
                  </a:lnTo>
                  <a:lnTo>
                    <a:pt x="22435" y="5955"/>
                  </a:lnTo>
                  <a:lnTo>
                    <a:pt x="22492" y="5927"/>
                  </a:lnTo>
                  <a:lnTo>
                    <a:pt x="22492" y="5927"/>
                  </a:lnTo>
                  <a:lnTo>
                    <a:pt x="22463" y="6011"/>
                  </a:lnTo>
                  <a:lnTo>
                    <a:pt x="22463" y="6096"/>
                  </a:lnTo>
                  <a:lnTo>
                    <a:pt x="22463" y="6096"/>
                  </a:lnTo>
                  <a:lnTo>
                    <a:pt x="22520" y="6011"/>
                  </a:lnTo>
                  <a:lnTo>
                    <a:pt x="22605" y="5983"/>
                  </a:lnTo>
                  <a:lnTo>
                    <a:pt x="22605" y="5983"/>
                  </a:lnTo>
                  <a:lnTo>
                    <a:pt x="22548" y="6040"/>
                  </a:lnTo>
                  <a:lnTo>
                    <a:pt x="22548" y="6124"/>
                  </a:lnTo>
                  <a:lnTo>
                    <a:pt x="22576" y="6209"/>
                  </a:lnTo>
                  <a:lnTo>
                    <a:pt x="22605" y="6294"/>
                  </a:lnTo>
                  <a:lnTo>
                    <a:pt x="22605" y="6294"/>
                  </a:lnTo>
                  <a:lnTo>
                    <a:pt x="22689" y="6152"/>
                  </a:lnTo>
                  <a:lnTo>
                    <a:pt x="22717" y="6096"/>
                  </a:lnTo>
                  <a:lnTo>
                    <a:pt x="22746" y="6124"/>
                  </a:lnTo>
                  <a:lnTo>
                    <a:pt x="22859" y="6152"/>
                  </a:lnTo>
                  <a:lnTo>
                    <a:pt x="22859" y="6152"/>
                  </a:lnTo>
                  <a:lnTo>
                    <a:pt x="22887" y="6068"/>
                  </a:lnTo>
                  <a:lnTo>
                    <a:pt x="22943" y="6011"/>
                  </a:lnTo>
                  <a:lnTo>
                    <a:pt x="22943" y="6011"/>
                  </a:lnTo>
                  <a:lnTo>
                    <a:pt x="22943" y="6096"/>
                  </a:lnTo>
                  <a:lnTo>
                    <a:pt x="22943" y="6181"/>
                  </a:lnTo>
                  <a:lnTo>
                    <a:pt x="23000" y="6265"/>
                  </a:lnTo>
                  <a:lnTo>
                    <a:pt x="23028" y="6294"/>
                  </a:lnTo>
                  <a:lnTo>
                    <a:pt x="23084" y="6265"/>
                  </a:lnTo>
                  <a:lnTo>
                    <a:pt x="23084" y="6265"/>
                  </a:lnTo>
                  <a:lnTo>
                    <a:pt x="23000" y="6350"/>
                  </a:lnTo>
                  <a:lnTo>
                    <a:pt x="23000" y="6350"/>
                  </a:lnTo>
                  <a:lnTo>
                    <a:pt x="23028" y="6350"/>
                  </a:lnTo>
                  <a:lnTo>
                    <a:pt x="23141" y="6294"/>
                  </a:lnTo>
                  <a:lnTo>
                    <a:pt x="23141" y="6294"/>
                  </a:lnTo>
                  <a:lnTo>
                    <a:pt x="23141" y="6350"/>
                  </a:lnTo>
                  <a:lnTo>
                    <a:pt x="23141" y="6406"/>
                  </a:lnTo>
                  <a:lnTo>
                    <a:pt x="23169" y="6548"/>
                  </a:lnTo>
                  <a:lnTo>
                    <a:pt x="23169" y="6604"/>
                  </a:lnTo>
                  <a:lnTo>
                    <a:pt x="23141" y="6689"/>
                  </a:lnTo>
                  <a:lnTo>
                    <a:pt x="23084" y="6745"/>
                  </a:lnTo>
                  <a:lnTo>
                    <a:pt x="23000" y="6773"/>
                  </a:lnTo>
                  <a:lnTo>
                    <a:pt x="23000" y="6773"/>
                  </a:lnTo>
                  <a:lnTo>
                    <a:pt x="23028" y="6773"/>
                  </a:lnTo>
                  <a:lnTo>
                    <a:pt x="23056" y="6773"/>
                  </a:lnTo>
                  <a:lnTo>
                    <a:pt x="23084" y="6802"/>
                  </a:lnTo>
                  <a:lnTo>
                    <a:pt x="23113" y="6830"/>
                  </a:lnTo>
                  <a:lnTo>
                    <a:pt x="23113" y="6830"/>
                  </a:lnTo>
                  <a:lnTo>
                    <a:pt x="23141" y="6773"/>
                  </a:lnTo>
                  <a:lnTo>
                    <a:pt x="23197" y="6717"/>
                  </a:lnTo>
                  <a:lnTo>
                    <a:pt x="23254" y="6660"/>
                  </a:lnTo>
                  <a:lnTo>
                    <a:pt x="23282" y="6689"/>
                  </a:lnTo>
                  <a:lnTo>
                    <a:pt x="23310" y="6717"/>
                  </a:lnTo>
                  <a:lnTo>
                    <a:pt x="23310" y="6717"/>
                  </a:lnTo>
                  <a:lnTo>
                    <a:pt x="23310" y="6830"/>
                  </a:lnTo>
                  <a:lnTo>
                    <a:pt x="23282" y="6886"/>
                  </a:lnTo>
                  <a:lnTo>
                    <a:pt x="23225" y="6943"/>
                  </a:lnTo>
                  <a:lnTo>
                    <a:pt x="23169" y="7027"/>
                  </a:lnTo>
                  <a:lnTo>
                    <a:pt x="23169" y="7027"/>
                  </a:lnTo>
                  <a:lnTo>
                    <a:pt x="23084" y="7366"/>
                  </a:lnTo>
                  <a:lnTo>
                    <a:pt x="23028" y="7592"/>
                  </a:lnTo>
                  <a:lnTo>
                    <a:pt x="23028" y="7705"/>
                  </a:lnTo>
                  <a:lnTo>
                    <a:pt x="23028" y="7705"/>
                  </a:lnTo>
                  <a:lnTo>
                    <a:pt x="23084" y="7592"/>
                  </a:lnTo>
                  <a:lnTo>
                    <a:pt x="23141" y="7535"/>
                  </a:lnTo>
                  <a:lnTo>
                    <a:pt x="23225" y="7479"/>
                  </a:lnTo>
                  <a:lnTo>
                    <a:pt x="23282" y="7394"/>
                  </a:lnTo>
                  <a:lnTo>
                    <a:pt x="23282" y="7394"/>
                  </a:lnTo>
                  <a:lnTo>
                    <a:pt x="23310" y="7281"/>
                  </a:lnTo>
                  <a:lnTo>
                    <a:pt x="23310" y="7168"/>
                  </a:lnTo>
                  <a:lnTo>
                    <a:pt x="23338" y="7055"/>
                  </a:lnTo>
                  <a:lnTo>
                    <a:pt x="23395" y="6971"/>
                  </a:lnTo>
                  <a:lnTo>
                    <a:pt x="23395" y="6971"/>
                  </a:lnTo>
                  <a:lnTo>
                    <a:pt x="23508" y="6886"/>
                  </a:lnTo>
                  <a:lnTo>
                    <a:pt x="23564" y="6858"/>
                  </a:lnTo>
                  <a:lnTo>
                    <a:pt x="23564" y="6914"/>
                  </a:lnTo>
                  <a:lnTo>
                    <a:pt x="23536" y="6971"/>
                  </a:lnTo>
                  <a:lnTo>
                    <a:pt x="23451" y="7168"/>
                  </a:lnTo>
                  <a:lnTo>
                    <a:pt x="23395" y="7253"/>
                  </a:lnTo>
                  <a:lnTo>
                    <a:pt x="23395" y="7253"/>
                  </a:lnTo>
                  <a:lnTo>
                    <a:pt x="23451" y="7225"/>
                  </a:lnTo>
                  <a:lnTo>
                    <a:pt x="23479" y="7225"/>
                  </a:lnTo>
                  <a:lnTo>
                    <a:pt x="23479" y="7253"/>
                  </a:lnTo>
                  <a:lnTo>
                    <a:pt x="23479" y="7309"/>
                  </a:lnTo>
                  <a:lnTo>
                    <a:pt x="23479" y="7309"/>
                  </a:lnTo>
                  <a:lnTo>
                    <a:pt x="23620" y="7140"/>
                  </a:lnTo>
                  <a:lnTo>
                    <a:pt x="23677" y="7055"/>
                  </a:lnTo>
                  <a:lnTo>
                    <a:pt x="23705" y="7055"/>
                  </a:lnTo>
                  <a:lnTo>
                    <a:pt x="23733" y="7084"/>
                  </a:lnTo>
                  <a:lnTo>
                    <a:pt x="23733" y="7084"/>
                  </a:lnTo>
                  <a:lnTo>
                    <a:pt x="23762" y="6999"/>
                  </a:lnTo>
                  <a:lnTo>
                    <a:pt x="23846" y="6943"/>
                  </a:lnTo>
                  <a:lnTo>
                    <a:pt x="23959" y="6914"/>
                  </a:lnTo>
                  <a:lnTo>
                    <a:pt x="24072" y="6886"/>
                  </a:lnTo>
                  <a:lnTo>
                    <a:pt x="24354" y="6914"/>
                  </a:lnTo>
                  <a:lnTo>
                    <a:pt x="24523" y="6971"/>
                  </a:lnTo>
                  <a:lnTo>
                    <a:pt x="24523" y="6971"/>
                  </a:lnTo>
                  <a:lnTo>
                    <a:pt x="24947" y="7168"/>
                  </a:lnTo>
                  <a:lnTo>
                    <a:pt x="25088" y="7225"/>
                  </a:lnTo>
                  <a:lnTo>
                    <a:pt x="25201" y="7253"/>
                  </a:lnTo>
                  <a:lnTo>
                    <a:pt x="25257" y="7253"/>
                  </a:lnTo>
                  <a:lnTo>
                    <a:pt x="25257" y="7225"/>
                  </a:lnTo>
                  <a:lnTo>
                    <a:pt x="25257" y="7197"/>
                  </a:lnTo>
                  <a:lnTo>
                    <a:pt x="25257" y="7197"/>
                  </a:lnTo>
                  <a:lnTo>
                    <a:pt x="25568" y="7281"/>
                  </a:lnTo>
                  <a:lnTo>
                    <a:pt x="25709" y="7366"/>
                  </a:lnTo>
                  <a:lnTo>
                    <a:pt x="25822" y="7451"/>
                  </a:lnTo>
                  <a:lnTo>
                    <a:pt x="25822" y="7451"/>
                  </a:lnTo>
                  <a:lnTo>
                    <a:pt x="25850" y="7366"/>
                  </a:lnTo>
                  <a:lnTo>
                    <a:pt x="25934" y="7309"/>
                  </a:lnTo>
                  <a:lnTo>
                    <a:pt x="26047" y="7281"/>
                  </a:lnTo>
                  <a:lnTo>
                    <a:pt x="26188" y="7253"/>
                  </a:lnTo>
                  <a:lnTo>
                    <a:pt x="26471" y="7253"/>
                  </a:lnTo>
                  <a:lnTo>
                    <a:pt x="26668" y="7253"/>
                  </a:lnTo>
                  <a:lnTo>
                    <a:pt x="26668" y="7253"/>
                  </a:lnTo>
                  <a:lnTo>
                    <a:pt x="26809" y="7281"/>
                  </a:lnTo>
                  <a:lnTo>
                    <a:pt x="26950" y="7338"/>
                  </a:lnTo>
                  <a:lnTo>
                    <a:pt x="27204" y="7479"/>
                  </a:lnTo>
                  <a:lnTo>
                    <a:pt x="27656" y="7846"/>
                  </a:lnTo>
                  <a:lnTo>
                    <a:pt x="27656" y="7846"/>
                  </a:lnTo>
                  <a:lnTo>
                    <a:pt x="27853" y="7987"/>
                  </a:lnTo>
                  <a:lnTo>
                    <a:pt x="28023" y="8156"/>
                  </a:lnTo>
                  <a:lnTo>
                    <a:pt x="28361" y="8495"/>
                  </a:lnTo>
                  <a:lnTo>
                    <a:pt x="28700" y="8805"/>
                  </a:lnTo>
                  <a:lnTo>
                    <a:pt x="28869" y="8946"/>
                  </a:lnTo>
                  <a:lnTo>
                    <a:pt x="29067" y="9087"/>
                  </a:lnTo>
                  <a:lnTo>
                    <a:pt x="29067" y="9087"/>
                  </a:lnTo>
                  <a:lnTo>
                    <a:pt x="29236" y="9172"/>
                  </a:lnTo>
                  <a:lnTo>
                    <a:pt x="29405" y="9228"/>
                  </a:lnTo>
                  <a:lnTo>
                    <a:pt x="29575" y="9285"/>
                  </a:lnTo>
                  <a:lnTo>
                    <a:pt x="29772" y="9313"/>
                  </a:lnTo>
                  <a:lnTo>
                    <a:pt x="29772" y="9313"/>
                  </a:lnTo>
                  <a:lnTo>
                    <a:pt x="30167" y="9313"/>
                  </a:lnTo>
                  <a:lnTo>
                    <a:pt x="30252" y="9341"/>
                  </a:lnTo>
                  <a:lnTo>
                    <a:pt x="30337" y="9369"/>
                  </a:lnTo>
                  <a:lnTo>
                    <a:pt x="30421" y="9398"/>
                  </a:lnTo>
                  <a:lnTo>
                    <a:pt x="30506" y="9482"/>
                  </a:lnTo>
                  <a:lnTo>
                    <a:pt x="30506" y="9482"/>
                  </a:lnTo>
                  <a:lnTo>
                    <a:pt x="30591" y="9567"/>
                  </a:lnTo>
                  <a:lnTo>
                    <a:pt x="30619" y="9680"/>
                  </a:lnTo>
                  <a:lnTo>
                    <a:pt x="30675" y="9906"/>
                  </a:lnTo>
                  <a:lnTo>
                    <a:pt x="30704" y="10103"/>
                  </a:lnTo>
                  <a:lnTo>
                    <a:pt x="30760" y="10329"/>
                  </a:lnTo>
                  <a:lnTo>
                    <a:pt x="30760" y="10329"/>
                  </a:lnTo>
                  <a:lnTo>
                    <a:pt x="30816" y="10498"/>
                  </a:lnTo>
                  <a:lnTo>
                    <a:pt x="30929" y="10696"/>
                  </a:lnTo>
                  <a:lnTo>
                    <a:pt x="30958" y="10809"/>
                  </a:lnTo>
                  <a:lnTo>
                    <a:pt x="30958" y="10922"/>
                  </a:lnTo>
                  <a:lnTo>
                    <a:pt x="30958" y="11006"/>
                  </a:lnTo>
                  <a:lnTo>
                    <a:pt x="30929" y="11119"/>
                  </a:lnTo>
                  <a:lnTo>
                    <a:pt x="30929" y="11119"/>
                  </a:lnTo>
                  <a:lnTo>
                    <a:pt x="30986" y="11063"/>
                  </a:lnTo>
                  <a:lnTo>
                    <a:pt x="31014" y="11063"/>
                  </a:lnTo>
                  <a:lnTo>
                    <a:pt x="31014" y="11119"/>
                  </a:lnTo>
                  <a:lnTo>
                    <a:pt x="31014" y="11204"/>
                  </a:lnTo>
                  <a:lnTo>
                    <a:pt x="30986" y="11373"/>
                  </a:lnTo>
                  <a:lnTo>
                    <a:pt x="30958" y="11458"/>
                  </a:lnTo>
                  <a:lnTo>
                    <a:pt x="30929" y="11514"/>
                  </a:lnTo>
                  <a:lnTo>
                    <a:pt x="30929" y="11514"/>
                  </a:lnTo>
                  <a:lnTo>
                    <a:pt x="30986" y="11542"/>
                  </a:lnTo>
                  <a:lnTo>
                    <a:pt x="31014" y="11627"/>
                  </a:lnTo>
                  <a:lnTo>
                    <a:pt x="31014" y="11740"/>
                  </a:lnTo>
                  <a:lnTo>
                    <a:pt x="31014" y="11853"/>
                  </a:lnTo>
                  <a:lnTo>
                    <a:pt x="30929" y="12191"/>
                  </a:lnTo>
                  <a:lnTo>
                    <a:pt x="30816" y="12530"/>
                  </a:lnTo>
                  <a:lnTo>
                    <a:pt x="30675" y="12869"/>
                  </a:lnTo>
                  <a:lnTo>
                    <a:pt x="30534" y="13151"/>
                  </a:lnTo>
                  <a:lnTo>
                    <a:pt x="30450" y="13264"/>
                  </a:lnTo>
                  <a:lnTo>
                    <a:pt x="30393" y="13348"/>
                  </a:lnTo>
                  <a:lnTo>
                    <a:pt x="30337" y="13377"/>
                  </a:lnTo>
                  <a:lnTo>
                    <a:pt x="30280" y="13348"/>
                  </a:lnTo>
                  <a:lnTo>
                    <a:pt x="30280" y="13348"/>
                  </a:lnTo>
                  <a:lnTo>
                    <a:pt x="30280" y="13405"/>
                  </a:lnTo>
                  <a:lnTo>
                    <a:pt x="30252" y="13433"/>
                  </a:lnTo>
                  <a:lnTo>
                    <a:pt x="30224" y="13461"/>
                  </a:lnTo>
                  <a:lnTo>
                    <a:pt x="30196" y="13405"/>
                  </a:lnTo>
                  <a:lnTo>
                    <a:pt x="30196" y="13405"/>
                  </a:lnTo>
                  <a:lnTo>
                    <a:pt x="30224" y="13490"/>
                  </a:lnTo>
                  <a:lnTo>
                    <a:pt x="30196" y="13631"/>
                  </a:lnTo>
                  <a:lnTo>
                    <a:pt x="30196" y="13631"/>
                  </a:lnTo>
                  <a:lnTo>
                    <a:pt x="30139" y="13743"/>
                  </a:lnTo>
                  <a:lnTo>
                    <a:pt x="30054" y="13856"/>
                  </a:lnTo>
                  <a:lnTo>
                    <a:pt x="29885" y="14054"/>
                  </a:lnTo>
                  <a:lnTo>
                    <a:pt x="29885" y="14054"/>
                  </a:lnTo>
                  <a:lnTo>
                    <a:pt x="29631" y="14308"/>
                  </a:lnTo>
                  <a:lnTo>
                    <a:pt x="29490" y="14421"/>
                  </a:lnTo>
                  <a:lnTo>
                    <a:pt x="29349" y="14505"/>
                  </a:lnTo>
                  <a:lnTo>
                    <a:pt x="29349" y="14505"/>
                  </a:lnTo>
                  <a:lnTo>
                    <a:pt x="29321" y="14421"/>
                  </a:lnTo>
                  <a:lnTo>
                    <a:pt x="29264" y="14364"/>
                  </a:lnTo>
                  <a:lnTo>
                    <a:pt x="29264" y="14364"/>
                  </a:lnTo>
                  <a:lnTo>
                    <a:pt x="29264" y="14449"/>
                  </a:lnTo>
                  <a:lnTo>
                    <a:pt x="29293" y="14590"/>
                  </a:lnTo>
                  <a:lnTo>
                    <a:pt x="29264" y="14646"/>
                  </a:lnTo>
                  <a:lnTo>
                    <a:pt x="29264" y="14675"/>
                  </a:lnTo>
                  <a:lnTo>
                    <a:pt x="29208" y="14675"/>
                  </a:lnTo>
                  <a:lnTo>
                    <a:pt x="29151" y="14618"/>
                  </a:lnTo>
                  <a:lnTo>
                    <a:pt x="29151" y="14618"/>
                  </a:lnTo>
                  <a:lnTo>
                    <a:pt x="29208" y="14703"/>
                  </a:lnTo>
                  <a:lnTo>
                    <a:pt x="29208" y="14759"/>
                  </a:lnTo>
                  <a:lnTo>
                    <a:pt x="29208" y="14816"/>
                  </a:lnTo>
                  <a:lnTo>
                    <a:pt x="29180" y="14844"/>
                  </a:lnTo>
                  <a:lnTo>
                    <a:pt x="29151" y="14872"/>
                  </a:lnTo>
                  <a:lnTo>
                    <a:pt x="29123" y="14872"/>
                  </a:lnTo>
                  <a:lnTo>
                    <a:pt x="29123" y="14844"/>
                  </a:lnTo>
                  <a:lnTo>
                    <a:pt x="29123" y="14844"/>
                  </a:lnTo>
                  <a:lnTo>
                    <a:pt x="29039" y="14985"/>
                  </a:lnTo>
                  <a:lnTo>
                    <a:pt x="29039" y="15042"/>
                  </a:lnTo>
                  <a:lnTo>
                    <a:pt x="29067" y="15042"/>
                  </a:lnTo>
                  <a:lnTo>
                    <a:pt x="29095" y="15042"/>
                  </a:lnTo>
                  <a:lnTo>
                    <a:pt x="29095" y="15042"/>
                  </a:lnTo>
                  <a:lnTo>
                    <a:pt x="29039" y="15183"/>
                  </a:lnTo>
                  <a:lnTo>
                    <a:pt x="28954" y="15380"/>
                  </a:lnTo>
                  <a:lnTo>
                    <a:pt x="28785" y="15860"/>
                  </a:lnTo>
                  <a:lnTo>
                    <a:pt x="28700" y="16057"/>
                  </a:lnTo>
                  <a:lnTo>
                    <a:pt x="28559" y="16255"/>
                  </a:lnTo>
                  <a:lnTo>
                    <a:pt x="28502" y="16311"/>
                  </a:lnTo>
                  <a:lnTo>
                    <a:pt x="28418" y="16368"/>
                  </a:lnTo>
                  <a:lnTo>
                    <a:pt x="28333" y="16396"/>
                  </a:lnTo>
                  <a:lnTo>
                    <a:pt x="28248" y="16396"/>
                  </a:lnTo>
                  <a:lnTo>
                    <a:pt x="28248" y="16396"/>
                  </a:lnTo>
                  <a:lnTo>
                    <a:pt x="28277" y="16340"/>
                  </a:lnTo>
                  <a:lnTo>
                    <a:pt x="28277" y="16283"/>
                  </a:lnTo>
                  <a:lnTo>
                    <a:pt x="28220" y="16199"/>
                  </a:lnTo>
                  <a:lnTo>
                    <a:pt x="28164" y="16114"/>
                  </a:lnTo>
                  <a:lnTo>
                    <a:pt x="28107" y="16029"/>
                  </a:lnTo>
                  <a:lnTo>
                    <a:pt x="28107" y="16029"/>
                  </a:lnTo>
                  <a:lnTo>
                    <a:pt x="28079" y="16114"/>
                  </a:lnTo>
                  <a:lnTo>
                    <a:pt x="28051" y="16199"/>
                  </a:lnTo>
                  <a:lnTo>
                    <a:pt x="28023" y="16227"/>
                  </a:lnTo>
                  <a:lnTo>
                    <a:pt x="27994" y="16227"/>
                  </a:lnTo>
                  <a:lnTo>
                    <a:pt x="27966" y="16227"/>
                  </a:lnTo>
                  <a:lnTo>
                    <a:pt x="27938" y="16170"/>
                  </a:lnTo>
                  <a:lnTo>
                    <a:pt x="27938" y="16170"/>
                  </a:lnTo>
                  <a:lnTo>
                    <a:pt x="27994" y="16368"/>
                  </a:lnTo>
                  <a:lnTo>
                    <a:pt x="27994" y="16453"/>
                  </a:lnTo>
                  <a:lnTo>
                    <a:pt x="27938" y="16594"/>
                  </a:lnTo>
                  <a:lnTo>
                    <a:pt x="27938" y="16594"/>
                  </a:lnTo>
                  <a:lnTo>
                    <a:pt x="27882" y="16763"/>
                  </a:lnTo>
                  <a:lnTo>
                    <a:pt x="27853" y="16848"/>
                  </a:lnTo>
                  <a:lnTo>
                    <a:pt x="27825" y="16960"/>
                  </a:lnTo>
                  <a:lnTo>
                    <a:pt x="27825" y="16960"/>
                  </a:lnTo>
                  <a:lnTo>
                    <a:pt x="27853" y="16876"/>
                  </a:lnTo>
                  <a:lnTo>
                    <a:pt x="27910" y="16876"/>
                  </a:lnTo>
                  <a:lnTo>
                    <a:pt x="27910" y="16904"/>
                  </a:lnTo>
                  <a:lnTo>
                    <a:pt x="27938" y="16989"/>
                  </a:lnTo>
                  <a:lnTo>
                    <a:pt x="27938" y="17045"/>
                  </a:lnTo>
                  <a:lnTo>
                    <a:pt x="27938" y="17102"/>
                  </a:lnTo>
                  <a:lnTo>
                    <a:pt x="27882" y="17102"/>
                  </a:lnTo>
                  <a:lnTo>
                    <a:pt x="27825" y="17073"/>
                  </a:lnTo>
                  <a:lnTo>
                    <a:pt x="27825" y="17073"/>
                  </a:lnTo>
                  <a:lnTo>
                    <a:pt x="27882" y="17130"/>
                  </a:lnTo>
                  <a:lnTo>
                    <a:pt x="27882" y="17186"/>
                  </a:lnTo>
                  <a:lnTo>
                    <a:pt x="27910" y="17327"/>
                  </a:lnTo>
                  <a:lnTo>
                    <a:pt x="27910" y="17356"/>
                  </a:lnTo>
                  <a:lnTo>
                    <a:pt x="27938" y="17356"/>
                  </a:lnTo>
                  <a:lnTo>
                    <a:pt x="27994" y="17214"/>
                  </a:lnTo>
                  <a:lnTo>
                    <a:pt x="27994" y="17214"/>
                  </a:lnTo>
                  <a:lnTo>
                    <a:pt x="27966" y="17468"/>
                  </a:lnTo>
                  <a:lnTo>
                    <a:pt x="27966" y="17722"/>
                  </a:lnTo>
                  <a:lnTo>
                    <a:pt x="27938" y="17976"/>
                  </a:lnTo>
                  <a:lnTo>
                    <a:pt x="27966" y="18259"/>
                  </a:lnTo>
                  <a:lnTo>
                    <a:pt x="27966" y="18259"/>
                  </a:lnTo>
                  <a:lnTo>
                    <a:pt x="28051" y="18654"/>
                  </a:lnTo>
                  <a:lnTo>
                    <a:pt x="28107" y="18879"/>
                  </a:lnTo>
                  <a:lnTo>
                    <a:pt x="28107" y="19077"/>
                  </a:lnTo>
                  <a:lnTo>
                    <a:pt x="28107" y="19077"/>
                  </a:lnTo>
                  <a:lnTo>
                    <a:pt x="28079" y="19303"/>
                  </a:lnTo>
                  <a:lnTo>
                    <a:pt x="28023" y="19528"/>
                  </a:lnTo>
                  <a:lnTo>
                    <a:pt x="27966" y="19754"/>
                  </a:lnTo>
                  <a:lnTo>
                    <a:pt x="27938" y="20008"/>
                  </a:lnTo>
                  <a:lnTo>
                    <a:pt x="27938" y="20008"/>
                  </a:lnTo>
                  <a:lnTo>
                    <a:pt x="27938" y="20206"/>
                  </a:lnTo>
                  <a:lnTo>
                    <a:pt x="27938" y="20375"/>
                  </a:lnTo>
                  <a:lnTo>
                    <a:pt x="27938" y="20573"/>
                  </a:lnTo>
                  <a:lnTo>
                    <a:pt x="27882" y="20742"/>
                  </a:lnTo>
                  <a:lnTo>
                    <a:pt x="27882" y="20742"/>
                  </a:lnTo>
                  <a:lnTo>
                    <a:pt x="27712" y="21081"/>
                  </a:lnTo>
                  <a:lnTo>
                    <a:pt x="27656" y="21222"/>
                  </a:lnTo>
                  <a:lnTo>
                    <a:pt x="27628" y="21419"/>
                  </a:lnTo>
                  <a:lnTo>
                    <a:pt x="27628" y="21419"/>
                  </a:lnTo>
                  <a:lnTo>
                    <a:pt x="27628" y="21588"/>
                  </a:lnTo>
                  <a:lnTo>
                    <a:pt x="27656" y="21786"/>
                  </a:lnTo>
                  <a:lnTo>
                    <a:pt x="27684" y="21955"/>
                  </a:lnTo>
                  <a:lnTo>
                    <a:pt x="27684" y="22125"/>
                  </a:lnTo>
                  <a:lnTo>
                    <a:pt x="27684" y="22125"/>
                  </a:lnTo>
                  <a:lnTo>
                    <a:pt x="27628" y="22238"/>
                  </a:lnTo>
                  <a:lnTo>
                    <a:pt x="27571" y="22322"/>
                  </a:lnTo>
                  <a:lnTo>
                    <a:pt x="27515" y="22379"/>
                  </a:lnTo>
                  <a:lnTo>
                    <a:pt x="27458" y="22491"/>
                  </a:lnTo>
                  <a:lnTo>
                    <a:pt x="27458" y="22491"/>
                  </a:lnTo>
                  <a:lnTo>
                    <a:pt x="27430" y="22604"/>
                  </a:lnTo>
                  <a:lnTo>
                    <a:pt x="27402" y="22774"/>
                  </a:lnTo>
                  <a:lnTo>
                    <a:pt x="27345" y="22887"/>
                  </a:lnTo>
                  <a:lnTo>
                    <a:pt x="27289" y="22943"/>
                  </a:lnTo>
                  <a:lnTo>
                    <a:pt x="27233" y="22971"/>
                  </a:lnTo>
                  <a:lnTo>
                    <a:pt x="27233" y="22971"/>
                  </a:lnTo>
                  <a:lnTo>
                    <a:pt x="27289" y="23028"/>
                  </a:lnTo>
                  <a:lnTo>
                    <a:pt x="27289" y="23084"/>
                  </a:lnTo>
                  <a:lnTo>
                    <a:pt x="27261" y="23169"/>
                  </a:lnTo>
                  <a:lnTo>
                    <a:pt x="27233" y="23225"/>
                  </a:lnTo>
                  <a:lnTo>
                    <a:pt x="27091" y="23338"/>
                  </a:lnTo>
                  <a:lnTo>
                    <a:pt x="27007" y="23423"/>
                  </a:lnTo>
                  <a:lnTo>
                    <a:pt x="27007" y="23423"/>
                  </a:lnTo>
                  <a:lnTo>
                    <a:pt x="26950" y="23536"/>
                  </a:lnTo>
                  <a:lnTo>
                    <a:pt x="26922" y="23620"/>
                  </a:lnTo>
                  <a:lnTo>
                    <a:pt x="26866" y="23846"/>
                  </a:lnTo>
                  <a:lnTo>
                    <a:pt x="26837" y="24269"/>
                  </a:lnTo>
                  <a:lnTo>
                    <a:pt x="26837" y="24269"/>
                  </a:lnTo>
                  <a:lnTo>
                    <a:pt x="26809" y="24382"/>
                  </a:lnTo>
                  <a:lnTo>
                    <a:pt x="26781" y="24467"/>
                  </a:lnTo>
                  <a:lnTo>
                    <a:pt x="26725" y="24551"/>
                  </a:lnTo>
                  <a:lnTo>
                    <a:pt x="26668" y="24580"/>
                  </a:lnTo>
                  <a:lnTo>
                    <a:pt x="26499" y="24664"/>
                  </a:lnTo>
                  <a:lnTo>
                    <a:pt x="26414" y="24721"/>
                  </a:lnTo>
                  <a:lnTo>
                    <a:pt x="26330" y="24777"/>
                  </a:lnTo>
                  <a:lnTo>
                    <a:pt x="26330" y="24777"/>
                  </a:lnTo>
                  <a:lnTo>
                    <a:pt x="26245" y="24890"/>
                  </a:lnTo>
                  <a:lnTo>
                    <a:pt x="26160" y="25059"/>
                  </a:lnTo>
                  <a:lnTo>
                    <a:pt x="26132" y="25229"/>
                  </a:lnTo>
                  <a:lnTo>
                    <a:pt x="26132" y="25313"/>
                  </a:lnTo>
                  <a:lnTo>
                    <a:pt x="26132" y="25370"/>
                  </a:lnTo>
                  <a:lnTo>
                    <a:pt x="26132" y="25370"/>
                  </a:lnTo>
                  <a:lnTo>
                    <a:pt x="26076" y="25313"/>
                  </a:lnTo>
                  <a:lnTo>
                    <a:pt x="26019" y="25285"/>
                  </a:lnTo>
                  <a:lnTo>
                    <a:pt x="25906" y="25285"/>
                  </a:lnTo>
                  <a:lnTo>
                    <a:pt x="25765" y="25285"/>
                  </a:lnTo>
                  <a:lnTo>
                    <a:pt x="25624" y="25342"/>
                  </a:lnTo>
                  <a:lnTo>
                    <a:pt x="25511" y="25370"/>
                  </a:lnTo>
                  <a:lnTo>
                    <a:pt x="25427" y="25342"/>
                  </a:lnTo>
                  <a:lnTo>
                    <a:pt x="25370" y="25313"/>
                  </a:lnTo>
                  <a:lnTo>
                    <a:pt x="25342" y="25257"/>
                  </a:lnTo>
                  <a:lnTo>
                    <a:pt x="25314" y="25088"/>
                  </a:lnTo>
                  <a:lnTo>
                    <a:pt x="25314" y="25088"/>
                  </a:lnTo>
                  <a:lnTo>
                    <a:pt x="25257" y="25116"/>
                  </a:lnTo>
                  <a:lnTo>
                    <a:pt x="25229" y="25144"/>
                  </a:lnTo>
                  <a:lnTo>
                    <a:pt x="25201" y="25172"/>
                  </a:lnTo>
                  <a:lnTo>
                    <a:pt x="25229" y="25229"/>
                  </a:lnTo>
                  <a:lnTo>
                    <a:pt x="25229" y="25313"/>
                  </a:lnTo>
                  <a:lnTo>
                    <a:pt x="25229" y="25342"/>
                  </a:lnTo>
                  <a:lnTo>
                    <a:pt x="25201" y="25398"/>
                  </a:lnTo>
                  <a:lnTo>
                    <a:pt x="25201" y="25398"/>
                  </a:lnTo>
                  <a:lnTo>
                    <a:pt x="25144" y="25426"/>
                  </a:lnTo>
                  <a:lnTo>
                    <a:pt x="25060" y="25455"/>
                  </a:lnTo>
                  <a:lnTo>
                    <a:pt x="24919" y="25455"/>
                  </a:lnTo>
                  <a:lnTo>
                    <a:pt x="24749" y="25455"/>
                  </a:lnTo>
                  <a:lnTo>
                    <a:pt x="24693" y="25455"/>
                  </a:lnTo>
                  <a:lnTo>
                    <a:pt x="24608" y="25483"/>
                  </a:lnTo>
                  <a:lnTo>
                    <a:pt x="24608" y="25483"/>
                  </a:lnTo>
                  <a:lnTo>
                    <a:pt x="24749" y="25426"/>
                  </a:lnTo>
                  <a:lnTo>
                    <a:pt x="24919" y="25398"/>
                  </a:lnTo>
                  <a:lnTo>
                    <a:pt x="24919" y="25398"/>
                  </a:lnTo>
                  <a:lnTo>
                    <a:pt x="24806" y="25370"/>
                  </a:lnTo>
                  <a:lnTo>
                    <a:pt x="24665" y="25342"/>
                  </a:lnTo>
                  <a:lnTo>
                    <a:pt x="24495" y="25342"/>
                  </a:lnTo>
                  <a:lnTo>
                    <a:pt x="24354" y="25342"/>
                  </a:lnTo>
                  <a:lnTo>
                    <a:pt x="24213" y="25398"/>
                  </a:lnTo>
                  <a:lnTo>
                    <a:pt x="24128" y="25455"/>
                  </a:lnTo>
                  <a:lnTo>
                    <a:pt x="24128" y="25483"/>
                  </a:lnTo>
                  <a:lnTo>
                    <a:pt x="24128" y="25539"/>
                  </a:lnTo>
                  <a:lnTo>
                    <a:pt x="24157" y="25596"/>
                  </a:lnTo>
                  <a:lnTo>
                    <a:pt x="24241" y="25652"/>
                  </a:lnTo>
                  <a:lnTo>
                    <a:pt x="24241" y="25652"/>
                  </a:lnTo>
                  <a:lnTo>
                    <a:pt x="24128" y="25708"/>
                  </a:lnTo>
                  <a:lnTo>
                    <a:pt x="24016" y="25737"/>
                  </a:lnTo>
                  <a:lnTo>
                    <a:pt x="23874" y="25793"/>
                  </a:lnTo>
                  <a:lnTo>
                    <a:pt x="23762" y="25850"/>
                  </a:lnTo>
                  <a:lnTo>
                    <a:pt x="23762" y="25850"/>
                  </a:lnTo>
                  <a:lnTo>
                    <a:pt x="23620" y="26019"/>
                  </a:lnTo>
                  <a:lnTo>
                    <a:pt x="23564" y="26104"/>
                  </a:lnTo>
                  <a:lnTo>
                    <a:pt x="23508" y="26132"/>
                  </a:lnTo>
                  <a:lnTo>
                    <a:pt x="23508" y="26132"/>
                  </a:lnTo>
                  <a:lnTo>
                    <a:pt x="23451" y="26132"/>
                  </a:lnTo>
                  <a:lnTo>
                    <a:pt x="23395" y="26132"/>
                  </a:lnTo>
                  <a:lnTo>
                    <a:pt x="23338" y="26104"/>
                  </a:lnTo>
                  <a:lnTo>
                    <a:pt x="23282" y="26104"/>
                  </a:lnTo>
                  <a:lnTo>
                    <a:pt x="23282" y="26104"/>
                  </a:lnTo>
                  <a:lnTo>
                    <a:pt x="23056" y="26160"/>
                  </a:lnTo>
                  <a:lnTo>
                    <a:pt x="23056" y="26160"/>
                  </a:lnTo>
                  <a:lnTo>
                    <a:pt x="23000" y="26216"/>
                  </a:lnTo>
                  <a:lnTo>
                    <a:pt x="22943" y="26301"/>
                  </a:lnTo>
                  <a:lnTo>
                    <a:pt x="22943" y="26301"/>
                  </a:lnTo>
                  <a:lnTo>
                    <a:pt x="22915" y="26301"/>
                  </a:lnTo>
                  <a:lnTo>
                    <a:pt x="22887" y="26245"/>
                  </a:lnTo>
                  <a:lnTo>
                    <a:pt x="22887" y="26216"/>
                  </a:lnTo>
                  <a:lnTo>
                    <a:pt x="22830" y="26216"/>
                  </a:lnTo>
                  <a:lnTo>
                    <a:pt x="22830" y="26216"/>
                  </a:lnTo>
                  <a:lnTo>
                    <a:pt x="22802" y="26273"/>
                  </a:lnTo>
                  <a:lnTo>
                    <a:pt x="22689" y="26414"/>
                  </a:lnTo>
                  <a:lnTo>
                    <a:pt x="22351" y="26724"/>
                  </a:lnTo>
                  <a:lnTo>
                    <a:pt x="21956" y="27063"/>
                  </a:lnTo>
                  <a:lnTo>
                    <a:pt x="21702" y="27261"/>
                  </a:lnTo>
                  <a:lnTo>
                    <a:pt x="21702" y="27261"/>
                  </a:lnTo>
                  <a:lnTo>
                    <a:pt x="21730" y="27289"/>
                  </a:lnTo>
                  <a:lnTo>
                    <a:pt x="21730" y="27317"/>
                  </a:lnTo>
                  <a:lnTo>
                    <a:pt x="21702" y="27402"/>
                  </a:lnTo>
                  <a:lnTo>
                    <a:pt x="21617" y="27515"/>
                  </a:lnTo>
                  <a:lnTo>
                    <a:pt x="21560" y="27599"/>
                  </a:lnTo>
                  <a:lnTo>
                    <a:pt x="21560" y="27599"/>
                  </a:lnTo>
                  <a:lnTo>
                    <a:pt x="21532" y="27458"/>
                  </a:lnTo>
                  <a:lnTo>
                    <a:pt x="21504" y="27458"/>
                  </a:lnTo>
                  <a:lnTo>
                    <a:pt x="21363" y="27430"/>
                  </a:lnTo>
                  <a:lnTo>
                    <a:pt x="21363" y="27430"/>
                  </a:lnTo>
                  <a:lnTo>
                    <a:pt x="21363" y="27515"/>
                  </a:lnTo>
                  <a:lnTo>
                    <a:pt x="21335" y="27571"/>
                  </a:lnTo>
                  <a:lnTo>
                    <a:pt x="21250" y="27599"/>
                  </a:lnTo>
                  <a:lnTo>
                    <a:pt x="21165" y="27543"/>
                  </a:lnTo>
                  <a:lnTo>
                    <a:pt x="21165" y="27543"/>
                  </a:lnTo>
                  <a:lnTo>
                    <a:pt x="21165" y="27571"/>
                  </a:lnTo>
                  <a:lnTo>
                    <a:pt x="21194" y="27627"/>
                  </a:lnTo>
                  <a:lnTo>
                    <a:pt x="21278" y="27684"/>
                  </a:lnTo>
                  <a:lnTo>
                    <a:pt x="21391" y="27712"/>
                  </a:lnTo>
                  <a:lnTo>
                    <a:pt x="21448" y="27712"/>
                  </a:lnTo>
                  <a:lnTo>
                    <a:pt x="21448" y="27712"/>
                  </a:lnTo>
                  <a:lnTo>
                    <a:pt x="21335" y="27853"/>
                  </a:lnTo>
                  <a:lnTo>
                    <a:pt x="21194" y="27966"/>
                  </a:lnTo>
                  <a:lnTo>
                    <a:pt x="21194" y="27966"/>
                  </a:lnTo>
                  <a:lnTo>
                    <a:pt x="21306" y="27994"/>
                  </a:lnTo>
                  <a:lnTo>
                    <a:pt x="21363" y="28022"/>
                  </a:lnTo>
                  <a:lnTo>
                    <a:pt x="21363" y="28079"/>
                  </a:lnTo>
                  <a:lnTo>
                    <a:pt x="21363" y="28135"/>
                  </a:lnTo>
                  <a:lnTo>
                    <a:pt x="21278" y="28220"/>
                  </a:lnTo>
                  <a:lnTo>
                    <a:pt x="21222" y="28220"/>
                  </a:lnTo>
                  <a:lnTo>
                    <a:pt x="21194" y="28192"/>
                  </a:lnTo>
                  <a:lnTo>
                    <a:pt x="21194" y="28192"/>
                  </a:lnTo>
                  <a:lnTo>
                    <a:pt x="21391" y="28700"/>
                  </a:lnTo>
                  <a:lnTo>
                    <a:pt x="21476" y="28954"/>
                  </a:lnTo>
                  <a:lnTo>
                    <a:pt x="21532" y="29179"/>
                  </a:lnTo>
                  <a:lnTo>
                    <a:pt x="21532" y="29179"/>
                  </a:lnTo>
                  <a:lnTo>
                    <a:pt x="21560" y="29687"/>
                  </a:lnTo>
                  <a:lnTo>
                    <a:pt x="21560" y="29687"/>
                  </a:lnTo>
                  <a:lnTo>
                    <a:pt x="21560" y="29857"/>
                  </a:lnTo>
                  <a:lnTo>
                    <a:pt x="21560" y="30082"/>
                  </a:lnTo>
                  <a:lnTo>
                    <a:pt x="21532" y="30195"/>
                  </a:lnTo>
                  <a:lnTo>
                    <a:pt x="21504" y="30252"/>
                  </a:lnTo>
                  <a:lnTo>
                    <a:pt x="21476" y="30252"/>
                  </a:lnTo>
                  <a:lnTo>
                    <a:pt x="21476" y="30252"/>
                  </a:lnTo>
                  <a:lnTo>
                    <a:pt x="21419" y="30195"/>
                  </a:lnTo>
                  <a:lnTo>
                    <a:pt x="21419" y="30195"/>
                  </a:lnTo>
                  <a:lnTo>
                    <a:pt x="21448" y="30308"/>
                  </a:lnTo>
                  <a:lnTo>
                    <a:pt x="21448" y="30393"/>
                  </a:lnTo>
                  <a:lnTo>
                    <a:pt x="21419" y="30449"/>
                  </a:lnTo>
                  <a:lnTo>
                    <a:pt x="21363" y="30506"/>
                  </a:lnTo>
                  <a:lnTo>
                    <a:pt x="21250" y="30619"/>
                  </a:lnTo>
                  <a:lnTo>
                    <a:pt x="21081" y="30760"/>
                  </a:lnTo>
                  <a:lnTo>
                    <a:pt x="21081" y="30760"/>
                  </a:lnTo>
                  <a:lnTo>
                    <a:pt x="20940" y="30957"/>
                  </a:lnTo>
                  <a:lnTo>
                    <a:pt x="20827" y="31211"/>
                  </a:lnTo>
                  <a:lnTo>
                    <a:pt x="20742" y="31465"/>
                  </a:lnTo>
                  <a:lnTo>
                    <a:pt x="20686" y="31719"/>
                  </a:lnTo>
                  <a:lnTo>
                    <a:pt x="20686" y="31719"/>
                  </a:lnTo>
                  <a:lnTo>
                    <a:pt x="20601" y="32001"/>
                  </a:lnTo>
                  <a:lnTo>
                    <a:pt x="20488" y="32255"/>
                  </a:lnTo>
                  <a:lnTo>
                    <a:pt x="20375" y="32509"/>
                  </a:lnTo>
                  <a:lnTo>
                    <a:pt x="20234" y="32735"/>
                  </a:lnTo>
                  <a:lnTo>
                    <a:pt x="19895" y="33158"/>
                  </a:lnTo>
                  <a:lnTo>
                    <a:pt x="19529" y="33610"/>
                  </a:lnTo>
                  <a:lnTo>
                    <a:pt x="19529" y="33610"/>
                  </a:lnTo>
                  <a:lnTo>
                    <a:pt x="19529" y="33469"/>
                  </a:lnTo>
                  <a:lnTo>
                    <a:pt x="19472" y="33299"/>
                  </a:lnTo>
                  <a:lnTo>
                    <a:pt x="19472" y="33299"/>
                  </a:lnTo>
                  <a:lnTo>
                    <a:pt x="19557" y="33328"/>
                  </a:lnTo>
                  <a:lnTo>
                    <a:pt x="19642" y="33299"/>
                  </a:lnTo>
                  <a:lnTo>
                    <a:pt x="19783" y="33243"/>
                  </a:lnTo>
                  <a:lnTo>
                    <a:pt x="19895" y="33130"/>
                  </a:lnTo>
                  <a:lnTo>
                    <a:pt x="20008" y="32989"/>
                  </a:lnTo>
                  <a:lnTo>
                    <a:pt x="20008" y="32989"/>
                  </a:lnTo>
                  <a:lnTo>
                    <a:pt x="20065" y="32763"/>
                  </a:lnTo>
                  <a:lnTo>
                    <a:pt x="20121" y="32679"/>
                  </a:lnTo>
                  <a:lnTo>
                    <a:pt x="20149" y="32679"/>
                  </a:lnTo>
                  <a:lnTo>
                    <a:pt x="20178" y="32707"/>
                  </a:lnTo>
                  <a:lnTo>
                    <a:pt x="20178" y="32707"/>
                  </a:lnTo>
                  <a:lnTo>
                    <a:pt x="20178" y="32594"/>
                  </a:lnTo>
                  <a:lnTo>
                    <a:pt x="20234" y="32453"/>
                  </a:lnTo>
                  <a:lnTo>
                    <a:pt x="20319" y="32227"/>
                  </a:lnTo>
                  <a:lnTo>
                    <a:pt x="20319" y="32227"/>
                  </a:lnTo>
                  <a:lnTo>
                    <a:pt x="20319" y="32086"/>
                  </a:lnTo>
                  <a:lnTo>
                    <a:pt x="20319" y="32030"/>
                  </a:lnTo>
                  <a:lnTo>
                    <a:pt x="20403" y="32086"/>
                  </a:lnTo>
                  <a:lnTo>
                    <a:pt x="20403" y="32086"/>
                  </a:lnTo>
                  <a:lnTo>
                    <a:pt x="20403" y="32001"/>
                  </a:lnTo>
                  <a:lnTo>
                    <a:pt x="20347" y="31917"/>
                  </a:lnTo>
                  <a:lnTo>
                    <a:pt x="20319" y="31889"/>
                  </a:lnTo>
                  <a:lnTo>
                    <a:pt x="20262" y="31889"/>
                  </a:lnTo>
                  <a:lnTo>
                    <a:pt x="20206" y="31889"/>
                  </a:lnTo>
                  <a:lnTo>
                    <a:pt x="20149" y="31917"/>
                  </a:lnTo>
                  <a:lnTo>
                    <a:pt x="20093" y="31973"/>
                  </a:lnTo>
                  <a:lnTo>
                    <a:pt x="20093" y="32058"/>
                  </a:lnTo>
                  <a:lnTo>
                    <a:pt x="20093" y="32058"/>
                  </a:lnTo>
                  <a:lnTo>
                    <a:pt x="19952" y="31860"/>
                  </a:lnTo>
                  <a:lnTo>
                    <a:pt x="19867" y="31776"/>
                  </a:lnTo>
                  <a:lnTo>
                    <a:pt x="19783" y="31691"/>
                  </a:lnTo>
                  <a:lnTo>
                    <a:pt x="19783" y="31691"/>
                  </a:lnTo>
                  <a:lnTo>
                    <a:pt x="19811" y="31804"/>
                  </a:lnTo>
                  <a:lnTo>
                    <a:pt x="19839" y="31889"/>
                  </a:lnTo>
                  <a:lnTo>
                    <a:pt x="19952" y="32058"/>
                  </a:lnTo>
                  <a:lnTo>
                    <a:pt x="19952" y="32058"/>
                  </a:lnTo>
                  <a:lnTo>
                    <a:pt x="19924" y="32058"/>
                  </a:lnTo>
                  <a:lnTo>
                    <a:pt x="19895" y="32114"/>
                  </a:lnTo>
                  <a:lnTo>
                    <a:pt x="19867" y="32199"/>
                  </a:lnTo>
                  <a:lnTo>
                    <a:pt x="19895" y="32312"/>
                  </a:lnTo>
                  <a:lnTo>
                    <a:pt x="19895" y="32396"/>
                  </a:lnTo>
                  <a:lnTo>
                    <a:pt x="19895" y="32396"/>
                  </a:lnTo>
                  <a:lnTo>
                    <a:pt x="19867" y="32255"/>
                  </a:lnTo>
                  <a:lnTo>
                    <a:pt x="19839" y="32255"/>
                  </a:lnTo>
                  <a:lnTo>
                    <a:pt x="19839" y="32284"/>
                  </a:lnTo>
                  <a:lnTo>
                    <a:pt x="19811" y="32396"/>
                  </a:lnTo>
                  <a:lnTo>
                    <a:pt x="19811" y="32481"/>
                  </a:lnTo>
                  <a:lnTo>
                    <a:pt x="19811" y="32481"/>
                  </a:lnTo>
                  <a:lnTo>
                    <a:pt x="19670" y="32792"/>
                  </a:lnTo>
                  <a:lnTo>
                    <a:pt x="19670" y="32792"/>
                  </a:lnTo>
                  <a:lnTo>
                    <a:pt x="19444" y="33102"/>
                  </a:lnTo>
                  <a:lnTo>
                    <a:pt x="19388" y="33215"/>
                  </a:lnTo>
                  <a:lnTo>
                    <a:pt x="19359" y="33299"/>
                  </a:lnTo>
                  <a:lnTo>
                    <a:pt x="19359" y="33356"/>
                  </a:lnTo>
                  <a:lnTo>
                    <a:pt x="19444" y="33384"/>
                  </a:lnTo>
                  <a:lnTo>
                    <a:pt x="19444" y="33384"/>
                  </a:lnTo>
                  <a:lnTo>
                    <a:pt x="19388" y="33441"/>
                  </a:lnTo>
                  <a:lnTo>
                    <a:pt x="19388" y="33497"/>
                  </a:lnTo>
                  <a:lnTo>
                    <a:pt x="19444" y="33525"/>
                  </a:lnTo>
                  <a:lnTo>
                    <a:pt x="19500" y="33525"/>
                  </a:lnTo>
                  <a:lnTo>
                    <a:pt x="19500" y="33525"/>
                  </a:lnTo>
                  <a:lnTo>
                    <a:pt x="19472" y="33666"/>
                  </a:lnTo>
                  <a:lnTo>
                    <a:pt x="19444" y="33864"/>
                  </a:lnTo>
                  <a:lnTo>
                    <a:pt x="19331" y="34203"/>
                  </a:lnTo>
                  <a:lnTo>
                    <a:pt x="19331" y="34203"/>
                  </a:lnTo>
                  <a:lnTo>
                    <a:pt x="19275" y="34400"/>
                  </a:lnTo>
                  <a:lnTo>
                    <a:pt x="19190" y="34626"/>
                  </a:lnTo>
                  <a:lnTo>
                    <a:pt x="19049" y="34823"/>
                  </a:lnTo>
                  <a:lnTo>
                    <a:pt x="18992" y="34880"/>
                  </a:lnTo>
                  <a:lnTo>
                    <a:pt x="18936" y="34936"/>
                  </a:lnTo>
                  <a:lnTo>
                    <a:pt x="18936" y="34936"/>
                  </a:lnTo>
                  <a:lnTo>
                    <a:pt x="18795" y="34964"/>
                  </a:lnTo>
                  <a:lnTo>
                    <a:pt x="18739" y="34936"/>
                  </a:lnTo>
                  <a:lnTo>
                    <a:pt x="18710" y="34908"/>
                  </a:lnTo>
                  <a:lnTo>
                    <a:pt x="18654" y="34823"/>
                  </a:lnTo>
                  <a:lnTo>
                    <a:pt x="18626" y="34654"/>
                  </a:lnTo>
                  <a:lnTo>
                    <a:pt x="18626" y="34654"/>
                  </a:lnTo>
                  <a:lnTo>
                    <a:pt x="18626" y="34541"/>
                  </a:lnTo>
                  <a:lnTo>
                    <a:pt x="18654" y="34456"/>
                  </a:lnTo>
                  <a:lnTo>
                    <a:pt x="18710" y="34315"/>
                  </a:lnTo>
                  <a:lnTo>
                    <a:pt x="18739" y="34231"/>
                  </a:lnTo>
                  <a:lnTo>
                    <a:pt x="18739" y="34174"/>
                  </a:lnTo>
                  <a:lnTo>
                    <a:pt x="18739" y="34090"/>
                  </a:lnTo>
                  <a:lnTo>
                    <a:pt x="18682" y="34005"/>
                  </a:lnTo>
                  <a:lnTo>
                    <a:pt x="18682" y="34005"/>
                  </a:lnTo>
                  <a:lnTo>
                    <a:pt x="18597" y="33892"/>
                  </a:lnTo>
                  <a:lnTo>
                    <a:pt x="18456" y="33751"/>
                  </a:lnTo>
                  <a:lnTo>
                    <a:pt x="18146" y="33525"/>
                  </a:lnTo>
                  <a:lnTo>
                    <a:pt x="18146" y="33525"/>
                  </a:lnTo>
                  <a:lnTo>
                    <a:pt x="17892" y="33328"/>
                  </a:lnTo>
                  <a:lnTo>
                    <a:pt x="17610" y="33130"/>
                  </a:lnTo>
                  <a:lnTo>
                    <a:pt x="17610" y="33130"/>
                  </a:lnTo>
                  <a:lnTo>
                    <a:pt x="17469" y="33046"/>
                  </a:lnTo>
                  <a:lnTo>
                    <a:pt x="17328" y="32989"/>
                  </a:lnTo>
                  <a:lnTo>
                    <a:pt x="17074" y="32848"/>
                  </a:lnTo>
                  <a:lnTo>
                    <a:pt x="17074" y="32848"/>
                  </a:lnTo>
                  <a:lnTo>
                    <a:pt x="16932" y="32763"/>
                  </a:lnTo>
                  <a:lnTo>
                    <a:pt x="16820" y="32650"/>
                  </a:lnTo>
                  <a:lnTo>
                    <a:pt x="16594" y="32453"/>
                  </a:lnTo>
                  <a:lnTo>
                    <a:pt x="16594" y="32453"/>
                  </a:lnTo>
                  <a:lnTo>
                    <a:pt x="16622" y="32481"/>
                  </a:lnTo>
                  <a:lnTo>
                    <a:pt x="16622" y="32538"/>
                  </a:lnTo>
                  <a:lnTo>
                    <a:pt x="16566" y="32594"/>
                  </a:lnTo>
                  <a:lnTo>
                    <a:pt x="16453" y="32622"/>
                  </a:lnTo>
                  <a:lnTo>
                    <a:pt x="16368" y="32622"/>
                  </a:lnTo>
                  <a:lnTo>
                    <a:pt x="16368" y="32622"/>
                  </a:lnTo>
                  <a:lnTo>
                    <a:pt x="16340" y="32566"/>
                  </a:lnTo>
                  <a:lnTo>
                    <a:pt x="16312" y="32481"/>
                  </a:lnTo>
                  <a:lnTo>
                    <a:pt x="16283" y="32340"/>
                  </a:lnTo>
                  <a:lnTo>
                    <a:pt x="16283" y="32340"/>
                  </a:lnTo>
                  <a:lnTo>
                    <a:pt x="16171" y="32227"/>
                  </a:lnTo>
                  <a:lnTo>
                    <a:pt x="16029" y="32114"/>
                  </a:lnTo>
                  <a:lnTo>
                    <a:pt x="16029" y="32114"/>
                  </a:lnTo>
                  <a:lnTo>
                    <a:pt x="15804" y="31917"/>
                  </a:lnTo>
                  <a:lnTo>
                    <a:pt x="15691" y="31832"/>
                  </a:lnTo>
                  <a:lnTo>
                    <a:pt x="15578" y="31776"/>
                  </a:lnTo>
                  <a:lnTo>
                    <a:pt x="15578" y="31776"/>
                  </a:lnTo>
                  <a:lnTo>
                    <a:pt x="15493" y="31776"/>
                  </a:lnTo>
                  <a:lnTo>
                    <a:pt x="15437" y="31804"/>
                  </a:lnTo>
                  <a:lnTo>
                    <a:pt x="15296" y="31889"/>
                  </a:lnTo>
                  <a:lnTo>
                    <a:pt x="15211" y="31917"/>
                  </a:lnTo>
                  <a:lnTo>
                    <a:pt x="15155" y="31945"/>
                  </a:lnTo>
                  <a:lnTo>
                    <a:pt x="15070" y="31917"/>
                  </a:lnTo>
                  <a:lnTo>
                    <a:pt x="14985" y="31832"/>
                  </a:lnTo>
                  <a:lnTo>
                    <a:pt x="14985" y="31832"/>
                  </a:lnTo>
                  <a:lnTo>
                    <a:pt x="15042" y="31804"/>
                  </a:lnTo>
                  <a:lnTo>
                    <a:pt x="15098" y="31747"/>
                  </a:lnTo>
                  <a:lnTo>
                    <a:pt x="15268" y="31522"/>
                  </a:lnTo>
                  <a:lnTo>
                    <a:pt x="15606" y="30929"/>
                  </a:lnTo>
                  <a:lnTo>
                    <a:pt x="15804" y="30647"/>
                  </a:lnTo>
                  <a:lnTo>
                    <a:pt x="15945" y="30421"/>
                  </a:lnTo>
                  <a:lnTo>
                    <a:pt x="16086" y="30252"/>
                  </a:lnTo>
                  <a:lnTo>
                    <a:pt x="16142" y="30224"/>
                  </a:lnTo>
                  <a:lnTo>
                    <a:pt x="16171" y="30252"/>
                  </a:lnTo>
                  <a:lnTo>
                    <a:pt x="16171" y="30252"/>
                  </a:lnTo>
                  <a:lnTo>
                    <a:pt x="16171" y="30167"/>
                  </a:lnTo>
                  <a:lnTo>
                    <a:pt x="16114" y="30111"/>
                  </a:lnTo>
                  <a:lnTo>
                    <a:pt x="16114" y="30111"/>
                  </a:lnTo>
                  <a:lnTo>
                    <a:pt x="16340" y="29857"/>
                  </a:lnTo>
                  <a:lnTo>
                    <a:pt x="16340" y="29857"/>
                  </a:lnTo>
                  <a:lnTo>
                    <a:pt x="16537" y="29687"/>
                  </a:lnTo>
                  <a:lnTo>
                    <a:pt x="16735" y="29518"/>
                  </a:lnTo>
                  <a:lnTo>
                    <a:pt x="16735" y="29518"/>
                  </a:lnTo>
                  <a:lnTo>
                    <a:pt x="16961" y="29377"/>
                  </a:lnTo>
                  <a:lnTo>
                    <a:pt x="17215" y="29236"/>
                  </a:lnTo>
                  <a:lnTo>
                    <a:pt x="17215" y="29236"/>
                  </a:lnTo>
                  <a:lnTo>
                    <a:pt x="17328" y="29151"/>
                  </a:lnTo>
                  <a:lnTo>
                    <a:pt x="17384" y="29123"/>
                  </a:lnTo>
                  <a:lnTo>
                    <a:pt x="17412" y="29095"/>
                  </a:lnTo>
                  <a:lnTo>
                    <a:pt x="17469" y="28954"/>
                  </a:lnTo>
                  <a:lnTo>
                    <a:pt x="17469" y="28954"/>
                  </a:lnTo>
                  <a:lnTo>
                    <a:pt x="17469" y="28841"/>
                  </a:lnTo>
                  <a:lnTo>
                    <a:pt x="17497" y="28672"/>
                  </a:lnTo>
                  <a:lnTo>
                    <a:pt x="17469" y="28474"/>
                  </a:lnTo>
                  <a:lnTo>
                    <a:pt x="17440" y="28276"/>
                  </a:lnTo>
                  <a:lnTo>
                    <a:pt x="17384" y="28079"/>
                  </a:lnTo>
                  <a:lnTo>
                    <a:pt x="17299" y="27910"/>
                  </a:lnTo>
                  <a:lnTo>
                    <a:pt x="17215" y="27768"/>
                  </a:lnTo>
                  <a:lnTo>
                    <a:pt x="17102" y="27684"/>
                  </a:lnTo>
                  <a:lnTo>
                    <a:pt x="17102" y="27684"/>
                  </a:lnTo>
                  <a:lnTo>
                    <a:pt x="17017" y="27684"/>
                  </a:lnTo>
                  <a:lnTo>
                    <a:pt x="16932" y="27684"/>
                  </a:lnTo>
                  <a:lnTo>
                    <a:pt x="16791" y="27740"/>
                  </a:lnTo>
                  <a:lnTo>
                    <a:pt x="16735" y="27740"/>
                  </a:lnTo>
                  <a:lnTo>
                    <a:pt x="16707" y="27740"/>
                  </a:lnTo>
                  <a:lnTo>
                    <a:pt x="16650" y="27656"/>
                  </a:lnTo>
                  <a:lnTo>
                    <a:pt x="16622" y="27543"/>
                  </a:lnTo>
                  <a:lnTo>
                    <a:pt x="16622" y="27543"/>
                  </a:lnTo>
                  <a:lnTo>
                    <a:pt x="16622" y="27430"/>
                  </a:lnTo>
                  <a:lnTo>
                    <a:pt x="16622" y="27289"/>
                  </a:lnTo>
                  <a:lnTo>
                    <a:pt x="16678" y="27035"/>
                  </a:lnTo>
                  <a:lnTo>
                    <a:pt x="16735" y="26781"/>
                  </a:lnTo>
                  <a:lnTo>
                    <a:pt x="16735" y="26668"/>
                  </a:lnTo>
                  <a:lnTo>
                    <a:pt x="16735" y="26527"/>
                  </a:lnTo>
                  <a:lnTo>
                    <a:pt x="16735" y="26527"/>
                  </a:lnTo>
                  <a:lnTo>
                    <a:pt x="16707" y="26329"/>
                  </a:lnTo>
                  <a:lnTo>
                    <a:pt x="16678" y="26273"/>
                  </a:lnTo>
                  <a:lnTo>
                    <a:pt x="16650" y="26216"/>
                  </a:lnTo>
                  <a:lnTo>
                    <a:pt x="16566" y="26188"/>
                  </a:lnTo>
                  <a:lnTo>
                    <a:pt x="16453" y="26216"/>
                  </a:lnTo>
                  <a:lnTo>
                    <a:pt x="16199" y="26301"/>
                  </a:lnTo>
                  <a:lnTo>
                    <a:pt x="16058" y="26301"/>
                  </a:lnTo>
                  <a:lnTo>
                    <a:pt x="15917" y="26273"/>
                  </a:lnTo>
                  <a:lnTo>
                    <a:pt x="15917" y="26273"/>
                  </a:lnTo>
                  <a:lnTo>
                    <a:pt x="15860" y="26188"/>
                  </a:lnTo>
                  <a:lnTo>
                    <a:pt x="15804" y="26104"/>
                  </a:lnTo>
                  <a:lnTo>
                    <a:pt x="15691" y="25878"/>
                  </a:lnTo>
                  <a:lnTo>
                    <a:pt x="15550" y="25398"/>
                  </a:lnTo>
                  <a:lnTo>
                    <a:pt x="15550" y="25398"/>
                  </a:lnTo>
                  <a:lnTo>
                    <a:pt x="15465" y="25144"/>
                  </a:lnTo>
                  <a:lnTo>
                    <a:pt x="15409" y="25003"/>
                  </a:lnTo>
                  <a:lnTo>
                    <a:pt x="15324" y="24890"/>
                  </a:lnTo>
                  <a:lnTo>
                    <a:pt x="15324" y="24890"/>
                  </a:lnTo>
                  <a:lnTo>
                    <a:pt x="15126" y="24721"/>
                  </a:lnTo>
                  <a:lnTo>
                    <a:pt x="14985" y="24664"/>
                  </a:lnTo>
                  <a:lnTo>
                    <a:pt x="14872" y="24636"/>
                  </a:lnTo>
                  <a:lnTo>
                    <a:pt x="14872" y="24636"/>
                  </a:lnTo>
                  <a:lnTo>
                    <a:pt x="14816" y="24636"/>
                  </a:lnTo>
                  <a:lnTo>
                    <a:pt x="14788" y="24664"/>
                  </a:lnTo>
                  <a:lnTo>
                    <a:pt x="14731" y="24749"/>
                  </a:lnTo>
                  <a:lnTo>
                    <a:pt x="14675" y="24862"/>
                  </a:lnTo>
                  <a:lnTo>
                    <a:pt x="14647" y="24890"/>
                  </a:lnTo>
                  <a:lnTo>
                    <a:pt x="14590" y="24918"/>
                  </a:lnTo>
                  <a:lnTo>
                    <a:pt x="14590" y="24918"/>
                  </a:lnTo>
                  <a:lnTo>
                    <a:pt x="14562" y="24918"/>
                  </a:lnTo>
                  <a:lnTo>
                    <a:pt x="14534" y="24918"/>
                  </a:lnTo>
                  <a:lnTo>
                    <a:pt x="14506" y="24862"/>
                  </a:lnTo>
                  <a:lnTo>
                    <a:pt x="14477" y="24805"/>
                  </a:lnTo>
                  <a:lnTo>
                    <a:pt x="14449" y="24777"/>
                  </a:lnTo>
                  <a:lnTo>
                    <a:pt x="14421" y="24777"/>
                  </a:lnTo>
                  <a:lnTo>
                    <a:pt x="14421" y="24777"/>
                  </a:lnTo>
                  <a:lnTo>
                    <a:pt x="13998" y="24721"/>
                  </a:lnTo>
                  <a:lnTo>
                    <a:pt x="13772" y="24636"/>
                  </a:lnTo>
                  <a:lnTo>
                    <a:pt x="13687" y="24608"/>
                  </a:lnTo>
                  <a:lnTo>
                    <a:pt x="13631" y="24523"/>
                  </a:lnTo>
                  <a:lnTo>
                    <a:pt x="13631" y="24523"/>
                  </a:lnTo>
                  <a:lnTo>
                    <a:pt x="13631" y="24269"/>
                  </a:lnTo>
                  <a:lnTo>
                    <a:pt x="13659" y="23987"/>
                  </a:lnTo>
                  <a:lnTo>
                    <a:pt x="13659" y="23987"/>
                  </a:lnTo>
                  <a:lnTo>
                    <a:pt x="13659" y="23705"/>
                  </a:lnTo>
                  <a:lnTo>
                    <a:pt x="13603" y="23423"/>
                  </a:lnTo>
                  <a:lnTo>
                    <a:pt x="13603" y="23423"/>
                  </a:lnTo>
                  <a:lnTo>
                    <a:pt x="13518" y="23253"/>
                  </a:lnTo>
                  <a:lnTo>
                    <a:pt x="13461" y="23084"/>
                  </a:lnTo>
                  <a:lnTo>
                    <a:pt x="13461" y="23084"/>
                  </a:lnTo>
                  <a:lnTo>
                    <a:pt x="13433" y="22943"/>
                  </a:lnTo>
                  <a:lnTo>
                    <a:pt x="13433" y="22887"/>
                  </a:lnTo>
                  <a:lnTo>
                    <a:pt x="13461" y="22830"/>
                  </a:lnTo>
                  <a:lnTo>
                    <a:pt x="13461" y="22745"/>
                  </a:lnTo>
                  <a:lnTo>
                    <a:pt x="13461" y="22745"/>
                  </a:lnTo>
                  <a:lnTo>
                    <a:pt x="13546" y="22717"/>
                  </a:lnTo>
                  <a:lnTo>
                    <a:pt x="13574" y="22661"/>
                  </a:lnTo>
                  <a:lnTo>
                    <a:pt x="13574" y="22661"/>
                  </a:lnTo>
                  <a:lnTo>
                    <a:pt x="13405" y="22491"/>
                  </a:lnTo>
                  <a:lnTo>
                    <a:pt x="13405" y="22491"/>
                  </a:lnTo>
                  <a:lnTo>
                    <a:pt x="13405" y="22322"/>
                  </a:lnTo>
                  <a:lnTo>
                    <a:pt x="13433" y="22153"/>
                  </a:lnTo>
                  <a:lnTo>
                    <a:pt x="13433" y="22153"/>
                  </a:lnTo>
                  <a:lnTo>
                    <a:pt x="13490" y="21899"/>
                  </a:lnTo>
                  <a:lnTo>
                    <a:pt x="13574" y="21645"/>
                  </a:lnTo>
                  <a:lnTo>
                    <a:pt x="13659" y="21391"/>
                  </a:lnTo>
                  <a:lnTo>
                    <a:pt x="13659" y="21278"/>
                  </a:lnTo>
                  <a:lnTo>
                    <a:pt x="13659" y="21137"/>
                  </a:lnTo>
                  <a:lnTo>
                    <a:pt x="13659" y="21137"/>
                  </a:lnTo>
                  <a:lnTo>
                    <a:pt x="13603" y="20968"/>
                  </a:lnTo>
                  <a:lnTo>
                    <a:pt x="13546" y="20770"/>
                  </a:lnTo>
                  <a:lnTo>
                    <a:pt x="13433" y="20573"/>
                  </a:lnTo>
                  <a:lnTo>
                    <a:pt x="13349" y="20460"/>
                  </a:lnTo>
                  <a:lnTo>
                    <a:pt x="13349" y="20460"/>
                  </a:lnTo>
                  <a:lnTo>
                    <a:pt x="13264" y="20460"/>
                  </a:lnTo>
                  <a:lnTo>
                    <a:pt x="13207" y="20460"/>
                  </a:lnTo>
                  <a:lnTo>
                    <a:pt x="13123" y="20431"/>
                  </a:lnTo>
                  <a:lnTo>
                    <a:pt x="13066" y="20375"/>
                  </a:lnTo>
                  <a:lnTo>
                    <a:pt x="13066" y="20375"/>
                  </a:lnTo>
                  <a:lnTo>
                    <a:pt x="12982" y="20262"/>
                  </a:lnTo>
                  <a:lnTo>
                    <a:pt x="12897" y="20121"/>
                  </a:lnTo>
                  <a:lnTo>
                    <a:pt x="12897" y="20121"/>
                  </a:lnTo>
                  <a:lnTo>
                    <a:pt x="12841" y="20008"/>
                  </a:lnTo>
                  <a:lnTo>
                    <a:pt x="12841" y="19924"/>
                  </a:lnTo>
                  <a:lnTo>
                    <a:pt x="12841" y="19754"/>
                  </a:lnTo>
                  <a:lnTo>
                    <a:pt x="12869" y="19557"/>
                  </a:lnTo>
                  <a:lnTo>
                    <a:pt x="12897" y="19359"/>
                  </a:lnTo>
                  <a:lnTo>
                    <a:pt x="12897" y="19359"/>
                  </a:lnTo>
                  <a:lnTo>
                    <a:pt x="12587" y="19416"/>
                  </a:lnTo>
                  <a:lnTo>
                    <a:pt x="12192" y="19444"/>
                  </a:lnTo>
                  <a:lnTo>
                    <a:pt x="11797" y="19416"/>
                  </a:lnTo>
                  <a:lnTo>
                    <a:pt x="11627" y="19359"/>
                  </a:lnTo>
                  <a:lnTo>
                    <a:pt x="11514" y="19303"/>
                  </a:lnTo>
                  <a:lnTo>
                    <a:pt x="11514" y="19303"/>
                  </a:lnTo>
                  <a:lnTo>
                    <a:pt x="11430" y="19218"/>
                  </a:lnTo>
                  <a:lnTo>
                    <a:pt x="11401" y="19105"/>
                  </a:lnTo>
                  <a:lnTo>
                    <a:pt x="11401" y="18964"/>
                  </a:lnTo>
                  <a:lnTo>
                    <a:pt x="11373" y="18851"/>
                  </a:lnTo>
                  <a:lnTo>
                    <a:pt x="11373" y="18851"/>
                  </a:lnTo>
                  <a:lnTo>
                    <a:pt x="11289" y="18710"/>
                  </a:lnTo>
                  <a:lnTo>
                    <a:pt x="11204" y="18569"/>
                  </a:lnTo>
                  <a:lnTo>
                    <a:pt x="11119" y="18428"/>
                  </a:lnTo>
                  <a:lnTo>
                    <a:pt x="11091" y="18287"/>
                  </a:lnTo>
                  <a:lnTo>
                    <a:pt x="11091" y="18287"/>
                  </a:lnTo>
                  <a:lnTo>
                    <a:pt x="11176" y="18259"/>
                  </a:lnTo>
                  <a:lnTo>
                    <a:pt x="11232" y="18230"/>
                  </a:lnTo>
                  <a:lnTo>
                    <a:pt x="11260" y="18174"/>
                  </a:lnTo>
                  <a:lnTo>
                    <a:pt x="11260" y="18117"/>
                  </a:lnTo>
                  <a:lnTo>
                    <a:pt x="11204" y="17948"/>
                  </a:lnTo>
                  <a:lnTo>
                    <a:pt x="11147" y="17751"/>
                  </a:lnTo>
                  <a:lnTo>
                    <a:pt x="11147" y="17751"/>
                  </a:lnTo>
                  <a:lnTo>
                    <a:pt x="11119" y="17497"/>
                  </a:lnTo>
                  <a:lnTo>
                    <a:pt x="11091" y="17356"/>
                  </a:lnTo>
                  <a:lnTo>
                    <a:pt x="11063" y="17271"/>
                  </a:lnTo>
                  <a:lnTo>
                    <a:pt x="11063" y="17271"/>
                  </a:lnTo>
                  <a:lnTo>
                    <a:pt x="10950" y="17130"/>
                  </a:lnTo>
                  <a:lnTo>
                    <a:pt x="10865" y="17017"/>
                  </a:lnTo>
                  <a:lnTo>
                    <a:pt x="10724" y="16960"/>
                  </a:lnTo>
                  <a:lnTo>
                    <a:pt x="10611" y="16932"/>
                  </a:lnTo>
                  <a:lnTo>
                    <a:pt x="10329" y="16904"/>
                  </a:lnTo>
                  <a:lnTo>
                    <a:pt x="10188" y="16904"/>
                  </a:lnTo>
                  <a:lnTo>
                    <a:pt x="10047" y="16876"/>
                  </a:lnTo>
                  <a:lnTo>
                    <a:pt x="10047" y="16876"/>
                  </a:lnTo>
                  <a:lnTo>
                    <a:pt x="9906" y="16819"/>
                  </a:lnTo>
                  <a:lnTo>
                    <a:pt x="9765" y="16735"/>
                  </a:lnTo>
                  <a:lnTo>
                    <a:pt x="9624" y="16622"/>
                  </a:lnTo>
                  <a:lnTo>
                    <a:pt x="9511" y="16537"/>
                  </a:lnTo>
                  <a:lnTo>
                    <a:pt x="9511" y="16537"/>
                  </a:lnTo>
                  <a:lnTo>
                    <a:pt x="9313" y="16453"/>
                  </a:lnTo>
                  <a:lnTo>
                    <a:pt x="9200" y="16424"/>
                  </a:lnTo>
                  <a:lnTo>
                    <a:pt x="9116" y="16368"/>
                  </a:lnTo>
                  <a:lnTo>
                    <a:pt x="9116" y="16368"/>
                  </a:lnTo>
                  <a:lnTo>
                    <a:pt x="9003" y="16255"/>
                  </a:lnTo>
                  <a:lnTo>
                    <a:pt x="8975" y="16170"/>
                  </a:lnTo>
                  <a:lnTo>
                    <a:pt x="8918" y="16142"/>
                  </a:lnTo>
                  <a:lnTo>
                    <a:pt x="8918" y="16142"/>
                  </a:lnTo>
                  <a:lnTo>
                    <a:pt x="8862" y="16114"/>
                  </a:lnTo>
                  <a:lnTo>
                    <a:pt x="8805" y="16114"/>
                  </a:lnTo>
                  <a:lnTo>
                    <a:pt x="8777" y="16114"/>
                  </a:lnTo>
                  <a:lnTo>
                    <a:pt x="8721" y="16114"/>
                  </a:lnTo>
                  <a:lnTo>
                    <a:pt x="8721" y="16114"/>
                  </a:lnTo>
                  <a:lnTo>
                    <a:pt x="8523" y="16029"/>
                  </a:lnTo>
                  <a:lnTo>
                    <a:pt x="8297" y="15945"/>
                  </a:lnTo>
                  <a:lnTo>
                    <a:pt x="8297" y="15945"/>
                  </a:lnTo>
                  <a:lnTo>
                    <a:pt x="8072" y="15945"/>
                  </a:lnTo>
                  <a:lnTo>
                    <a:pt x="7959" y="15916"/>
                  </a:lnTo>
                  <a:lnTo>
                    <a:pt x="7846" y="15860"/>
                  </a:lnTo>
                  <a:lnTo>
                    <a:pt x="7846" y="15860"/>
                  </a:lnTo>
                  <a:lnTo>
                    <a:pt x="7676" y="15747"/>
                  </a:lnTo>
                  <a:lnTo>
                    <a:pt x="7507" y="15606"/>
                  </a:lnTo>
                  <a:lnTo>
                    <a:pt x="7366" y="15437"/>
                  </a:lnTo>
                  <a:lnTo>
                    <a:pt x="7253" y="15296"/>
                  </a:lnTo>
                  <a:lnTo>
                    <a:pt x="7253" y="15296"/>
                  </a:lnTo>
                  <a:lnTo>
                    <a:pt x="7112" y="15070"/>
                  </a:lnTo>
                  <a:lnTo>
                    <a:pt x="7027" y="14872"/>
                  </a:lnTo>
                  <a:lnTo>
                    <a:pt x="6999" y="14646"/>
                  </a:lnTo>
                  <a:lnTo>
                    <a:pt x="6971" y="14421"/>
                  </a:lnTo>
                  <a:lnTo>
                    <a:pt x="6971" y="14421"/>
                  </a:lnTo>
                  <a:lnTo>
                    <a:pt x="6971" y="14195"/>
                  </a:lnTo>
                  <a:lnTo>
                    <a:pt x="6999" y="13885"/>
                  </a:lnTo>
                  <a:lnTo>
                    <a:pt x="6999" y="13743"/>
                  </a:lnTo>
                  <a:lnTo>
                    <a:pt x="6971" y="13602"/>
                  </a:lnTo>
                  <a:lnTo>
                    <a:pt x="6943" y="13490"/>
                  </a:lnTo>
                  <a:lnTo>
                    <a:pt x="6858" y="13405"/>
                  </a:lnTo>
                  <a:lnTo>
                    <a:pt x="6858" y="13405"/>
                  </a:lnTo>
                  <a:lnTo>
                    <a:pt x="6745" y="13490"/>
                  </a:lnTo>
                  <a:lnTo>
                    <a:pt x="6604" y="13518"/>
                  </a:lnTo>
                  <a:lnTo>
                    <a:pt x="6266" y="13546"/>
                  </a:lnTo>
                  <a:lnTo>
                    <a:pt x="6266" y="13546"/>
                  </a:lnTo>
                  <a:lnTo>
                    <a:pt x="6096" y="13602"/>
                  </a:lnTo>
                  <a:lnTo>
                    <a:pt x="5955" y="13659"/>
                  </a:lnTo>
                  <a:lnTo>
                    <a:pt x="5701" y="13856"/>
                  </a:lnTo>
                  <a:lnTo>
                    <a:pt x="5701" y="13856"/>
                  </a:lnTo>
                  <a:lnTo>
                    <a:pt x="5475" y="14026"/>
                  </a:lnTo>
                  <a:lnTo>
                    <a:pt x="5221" y="14139"/>
                  </a:lnTo>
                  <a:lnTo>
                    <a:pt x="5221" y="14139"/>
                  </a:lnTo>
                  <a:lnTo>
                    <a:pt x="5193" y="14195"/>
                  </a:lnTo>
                  <a:lnTo>
                    <a:pt x="5165" y="14223"/>
                  </a:lnTo>
                  <a:lnTo>
                    <a:pt x="5137" y="14280"/>
                  </a:lnTo>
                  <a:lnTo>
                    <a:pt x="5109" y="14308"/>
                  </a:lnTo>
                  <a:lnTo>
                    <a:pt x="5109" y="14308"/>
                  </a:lnTo>
                  <a:lnTo>
                    <a:pt x="5052" y="14308"/>
                  </a:lnTo>
                  <a:lnTo>
                    <a:pt x="4996" y="14308"/>
                  </a:lnTo>
                  <a:lnTo>
                    <a:pt x="4939" y="14308"/>
                  </a:lnTo>
                  <a:lnTo>
                    <a:pt x="4883" y="14336"/>
                  </a:lnTo>
                  <a:lnTo>
                    <a:pt x="4883" y="14336"/>
                  </a:lnTo>
                  <a:lnTo>
                    <a:pt x="4770" y="14421"/>
                  </a:lnTo>
                  <a:lnTo>
                    <a:pt x="4685" y="14534"/>
                  </a:lnTo>
                  <a:lnTo>
                    <a:pt x="4572" y="14646"/>
                  </a:lnTo>
                  <a:lnTo>
                    <a:pt x="4516" y="14675"/>
                  </a:lnTo>
                  <a:lnTo>
                    <a:pt x="4431" y="14703"/>
                  </a:lnTo>
                  <a:lnTo>
                    <a:pt x="4431" y="14703"/>
                  </a:lnTo>
                  <a:lnTo>
                    <a:pt x="4347" y="14703"/>
                  </a:lnTo>
                  <a:lnTo>
                    <a:pt x="4262" y="14646"/>
                  </a:lnTo>
                  <a:lnTo>
                    <a:pt x="4036" y="14590"/>
                  </a:lnTo>
                  <a:lnTo>
                    <a:pt x="4036" y="14590"/>
                  </a:lnTo>
                  <a:lnTo>
                    <a:pt x="3839" y="14562"/>
                  </a:lnTo>
                  <a:lnTo>
                    <a:pt x="3669" y="14562"/>
                  </a:lnTo>
                  <a:lnTo>
                    <a:pt x="3274" y="14590"/>
                  </a:lnTo>
                  <a:lnTo>
                    <a:pt x="3274" y="14590"/>
                  </a:lnTo>
                  <a:lnTo>
                    <a:pt x="2823" y="14590"/>
                  </a:lnTo>
                  <a:lnTo>
                    <a:pt x="2823" y="14590"/>
                  </a:lnTo>
                  <a:lnTo>
                    <a:pt x="2795" y="14223"/>
                  </a:lnTo>
                  <a:lnTo>
                    <a:pt x="2766" y="13885"/>
                  </a:lnTo>
                  <a:lnTo>
                    <a:pt x="2795" y="13518"/>
                  </a:lnTo>
                  <a:lnTo>
                    <a:pt x="2851" y="13207"/>
                  </a:lnTo>
                  <a:lnTo>
                    <a:pt x="2851" y="13207"/>
                  </a:lnTo>
                  <a:lnTo>
                    <a:pt x="2682" y="13236"/>
                  </a:lnTo>
                  <a:lnTo>
                    <a:pt x="2569" y="13320"/>
                  </a:lnTo>
                  <a:lnTo>
                    <a:pt x="2371" y="13518"/>
                  </a:lnTo>
                  <a:lnTo>
                    <a:pt x="2258" y="13631"/>
                  </a:lnTo>
                  <a:lnTo>
                    <a:pt x="2145" y="13687"/>
                  </a:lnTo>
                  <a:lnTo>
                    <a:pt x="1976" y="13743"/>
                  </a:lnTo>
                  <a:lnTo>
                    <a:pt x="1779" y="13743"/>
                  </a:lnTo>
                  <a:lnTo>
                    <a:pt x="1779" y="13743"/>
                  </a:lnTo>
                  <a:lnTo>
                    <a:pt x="1609" y="13687"/>
                  </a:lnTo>
                  <a:lnTo>
                    <a:pt x="1581" y="13631"/>
                  </a:lnTo>
                  <a:lnTo>
                    <a:pt x="1553" y="13602"/>
                  </a:lnTo>
                  <a:lnTo>
                    <a:pt x="1525" y="13490"/>
                  </a:lnTo>
                  <a:lnTo>
                    <a:pt x="1496" y="13433"/>
                  </a:lnTo>
                  <a:lnTo>
                    <a:pt x="1440" y="13348"/>
                  </a:lnTo>
                  <a:lnTo>
                    <a:pt x="1440" y="13348"/>
                  </a:lnTo>
                  <a:lnTo>
                    <a:pt x="1355" y="13292"/>
                  </a:lnTo>
                  <a:lnTo>
                    <a:pt x="1271" y="13236"/>
                  </a:lnTo>
                  <a:lnTo>
                    <a:pt x="1101" y="13207"/>
                  </a:lnTo>
                  <a:lnTo>
                    <a:pt x="904" y="13207"/>
                  </a:lnTo>
                  <a:lnTo>
                    <a:pt x="819" y="13179"/>
                  </a:lnTo>
                  <a:lnTo>
                    <a:pt x="735" y="13151"/>
                  </a:lnTo>
                  <a:lnTo>
                    <a:pt x="735" y="13151"/>
                  </a:lnTo>
                  <a:lnTo>
                    <a:pt x="791" y="13010"/>
                  </a:lnTo>
                  <a:lnTo>
                    <a:pt x="819" y="12897"/>
                  </a:lnTo>
                  <a:lnTo>
                    <a:pt x="819" y="12784"/>
                  </a:lnTo>
                  <a:lnTo>
                    <a:pt x="763" y="12671"/>
                  </a:lnTo>
                  <a:lnTo>
                    <a:pt x="622" y="12474"/>
                  </a:lnTo>
                  <a:lnTo>
                    <a:pt x="452" y="12248"/>
                  </a:lnTo>
                  <a:lnTo>
                    <a:pt x="452" y="12248"/>
                  </a:lnTo>
                  <a:lnTo>
                    <a:pt x="198" y="11796"/>
                  </a:lnTo>
                  <a:lnTo>
                    <a:pt x="198" y="11796"/>
                  </a:lnTo>
                  <a:lnTo>
                    <a:pt x="114" y="11655"/>
                  </a:lnTo>
                  <a:lnTo>
                    <a:pt x="1" y="11486"/>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16"/>
            <p:cNvSpPr/>
            <p:nvPr/>
          </p:nvSpPr>
          <p:spPr>
            <a:xfrm>
              <a:off x="2147150" y="2738950"/>
              <a:ext cx="775350" cy="874125"/>
            </a:xfrm>
            <a:custGeom>
              <a:avLst/>
              <a:gdLst/>
              <a:ahLst/>
              <a:cxnLst/>
              <a:rect l="l" t="t" r="r" b="b"/>
              <a:pathLst>
                <a:path w="31014" h="34965" fill="none" extrusionOk="0">
                  <a:moveTo>
                    <a:pt x="1" y="11486"/>
                  </a:moveTo>
                  <a:lnTo>
                    <a:pt x="1" y="11486"/>
                  </a:lnTo>
                  <a:lnTo>
                    <a:pt x="85" y="11373"/>
                  </a:lnTo>
                  <a:lnTo>
                    <a:pt x="170" y="11288"/>
                  </a:lnTo>
                  <a:lnTo>
                    <a:pt x="170" y="11288"/>
                  </a:lnTo>
                  <a:lnTo>
                    <a:pt x="198" y="11204"/>
                  </a:lnTo>
                  <a:lnTo>
                    <a:pt x="170" y="11147"/>
                  </a:lnTo>
                  <a:lnTo>
                    <a:pt x="170" y="11063"/>
                  </a:lnTo>
                  <a:lnTo>
                    <a:pt x="170" y="10978"/>
                  </a:lnTo>
                  <a:lnTo>
                    <a:pt x="170" y="10978"/>
                  </a:lnTo>
                  <a:lnTo>
                    <a:pt x="198" y="10893"/>
                  </a:lnTo>
                  <a:lnTo>
                    <a:pt x="255" y="10837"/>
                  </a:lnTo>
                  <a:lnTo>
                    <a:pt x="396" y="10752"/>
                  </a:lnTo>
                  <a:lnTo>
                    <a:pt x="509" y="10668"/>
                  </a:lnTo>
                  <a:lnTo>
                    <a:pt x="565" y="10611"/>
                  </a:lnTo>
                  <a:lnTo>
                    <a:pt x="622" y="10555"/>
                  </a:lnTo>
                  <a:lnTo>
                    <a:pt x="622" y="10555"/>
                  </a:lnTo>
                  <a:lnTo>
                    <a:pt x="650" y="10414"/>
                  </a:lnTo>
                  <a:lnTo>
                    <a:pt x="650" y="10244"/>
                  </a:lnTo>
                  <a:lnTo>
                    <a:pt x="650" y="10075"/>
                  </a:lnTo>
                  <a:lnTo>
                    <a:pt x="678" y="9934"/>
                  </a:lnTo>
                  <a:lnTo>
                    <a:pt x="678" y="9934"/>
                  </a:lnTo>
                  <a:lnTo>
                    <a:pt x="763" y="9539"/>
                  </a:lnTo>
                  <a:lnTo>
                    <a:pt x="819" y="9398"/>
                  </a:lnTo>
                  <a:lnTo>
                    <a:pt x="932" y="9257"/>
                  </a:lnTo>
                  <a:lnTo>
                    <a:pt x="932" y="9257"/>
                  </a:lnTo>
                  <a:lnTo>
                    <a:pt x="1186" y="9059"/>
                  </a:lnTo>
                  <a:lnTo>
                    <a:pt x="1412" y="8890"/>
                  </a:lnTo>
                  <a:lnTo>
                    <a:pt x="1694" y="8777"/>
                  </a:lnTo>
                  <a:lnTo>
                    <a:pt x="1976" y="8692"/>
                  </a:lnTo>
                  <a:lnTo>
                    <a:pt x="1976" y="8692"/>
                  </a:lnTo>
                  <a:lnTo>
                    <a:pt x="2089" y="8664"/>
                  </a:lnTo>
                  <a:lnTo>
                    <a:pt x="2230" y="8608"/>
                  </a:lnTo>
                  <a:lnTo>
                    <a:pt x="2456" y="8495"/>
                  </a:lnTo>
                  <a:lnTo>
                    <a:pt x="2569" y="8466"/>
                  </a:lnTo>
                  <a:lnTo>
                    <a:pt x="2682" y="8466"/>
                  </a:lnTo>
                  <a:lnTo>
                    <a:pt x="2795" y="8523"/>
                  </a:lnTo>
                  <a:lnTo>
                    <a:pt x="2879" y="8608"/>
                  </a:lnTo>
                  <a:lnTo>
                    <a:pt x="2879" y="8608"/>
                  </a:lnTo>
                  <a:lnTo>
                    <a:pt x="2964" y="8551"/>
                  </a:lnTo>
                  <a:lnTo>
                    <a:pt x="2992" y="8523"/>
                  </a:lnTo>
                  <a:lnTo>
                    <a:pt x="3048" y="8495"/>
                  </a:lnTo>
                  <a:lnTo>
                    <a:pt x="3105" y="8382"/>
                  </a:lnTo>
                  <a:lnTo>
                    <a:pt x="3105" y="8382"/>
                  </a:lnTo>
                  <a:lnTo>
                    <a:pt x="3190" y="8156"/>
                  </a:lnTo>
                  <a:lnTo>
                    <a:pt x="3218" y="7902"/>
                  </a:lnTo>
                  <a:lnTo>
                    <a:pt x="3246" y="7451"/>
                  </a:lnTo>
                  <a:lnTo>
                    <a:pt x="3246" y="7451"/>
                  </a:lnTo>
                  <a:lnTo>
                    <a:pt x="3331" y="6943"/>
                  </a:lnTo>
                  <a:lnTo>
                    <a:pt x="3415" y="6435"/>
                  </a:lnTo>
                  <a:lnTo>
                    <a:pt x="3415" y="6181"/>
                  </a:lnTo>
                  <a:lnTo>
                    <a:pt x="3415" y="5927"/>
                  </a:lnTo>
                  <a:lnTo>
                    <a:pt x="3387" y="5673"/>
                  </a:lnTo>
                  <a:lnTo>
                    <a:pt x="3331" y="5447"/>
                  </a:lnTo>
                  <a:lnTo>
                    <a:pt x="3331" y="5447"/>
                  </a:lnTo>
                  <a:lnTo>
                    <a:pt x="3161" y="5137"/>
                  </a:lnTo>
                  <a:lnTo>
                    <a:pt x="3048" y="4939"/>
                  </a:lnTo>
                  <a:lnTo>
                    <a:pt x="2964" y="4742"/>
                  </a:lnTo>
                  <a:lnTo>
                    <a:pt x="2907" y="4544"/>
                  </a:lnTo>
                  <a:lnTo>
                    <a:pt x="2907" y="4459"/>
                  </a:lnTo>
                  <a:lnTo>
                    <a:pt x="2907" y="4375"/>
                  </a:lnTo>
                  <a:lnTo>
                    <a:pt x="2936" y="4290"/>
                  </a:lnTo>
                  <a:lnTo>
                    <a:pt x="2992" y="4205"/>
                  </a:lnTo>
                  <a:lnTo>
                    <a:pt x="3048" y="4149"/>
                  </a:lnTo>
                  <a:lnTo>
                    <a:pt x="3161" y="4092"/>
                  </a:lnTo>
                  <a:lnTo>
                    <a:pt x="3161" y="4092"/>
                  </a:lnTo>
                  <a:lnTo>
                    <a:pt x="3246" y="4092"/>
                  </a:lnTo>
                  <a:lnTo>
                    <a:pt x="3302" y="4092"/>
                  </a:lnTo>
                  <a:lnTo>
                    <a:pt x="3444" y="4121"/>
                  </a:lnTo>
                  <a:lnTo>
                    <a:pt x="3585" y="4121"/>
                  </a:lnTo>
                  <a:lnTo>
                    <a:pt x="3613" y="4092"/>
                  </a:lnTo>
                  <a:lnTo>
                    <a:pt x="3641" y="4064"/>
                  </a:lnTo>
                  <a:lnTo>
                    <a:pt x="3641" y="4064"/>
                  </a:lnTo>
                  <a:lnTo>
                    <a:pt x="3669" y="3951"/>
                  </a:lnTo>
                  <a:lnTo>
                    <a:pt x="3613" y="3895"/>
                  </a:lnTo>
                  <a:lnTo>
                    <a:pt x="3556" y="3810"/>
                  </a:lnTo>
                  <a:lnTo>
                    <a:pt x="3472" y="3782"/>
                  </a:lnTo>
                  <a:lnTo>
                    <a:pt x="3359" y="3754"/>
                  </a:lnTo>
                  <a:lnTo>
                    <a:pt x="3274" y="3726"/>
                  </a:lnTo>
                  <a:lnTo>
                    <a:pt x="3190" y="3754"/>
                  </a:lnTo>
                  <a:lnTo>
                    <a:pt x="3105" y="3754"/>
                  </a:lnTo>
                  <a:lnTo>
                    <a:pt x="3105" y="3754"/>
                  </a:lnTo>
                  <a:lnTo>
                    <a:pt x="3077" y="3528"/>
                  </a:lnTo>
                  <a:lnTo>
                    <a:pt x="3077" y="3359"/>
                  </a:lnTo>
                  <a:lnTo>
                    <a:pt x="3077" y="3302"/>
                  </a:lnTo>
                  <a:lnTo>
                    <a:pt x="3133" y="3218"/>
                  </a:lnTo>
                  <a:lnTo>
                    <a:pt x="3190" y="3189"/>
                  </a:lnTo>
                  <a:lnTo>
                    <a:pt x="3302" y="3133"/>
                  </a:lnTo>
                  <a:lnTo>
                    <a:pt x="3302" y="3133"/>
                  </a:lnTo>
                  <a:lnTo>
                    <a:pt x="3415" y="3105"/>
                  </a:lnTo>
                  <a:lnTo>
                    <a:pt x="3528" y="3105"/>
                  </a:lnTo>
                  <a:lnTo>
                    <a:pt x="3810" y="3161"/>
                  </a:lnTo>
                  <a:lnTo>
                    <a:pt x="4064" y="3218"/>
                  </a:lnTo>
                  <a:lnTo>
                    <a:pt x="4177" y="3189"/>
                  </a:lnTo>
                  <a:lnTo>
                    <a:pt x="4290" y="3161"/>
                  </a:lnTo>
                  <a:lnTo>
                    <a:pt x="4290" y="3161"/>
                  </a:lnTo>
                  <a:lnTo>
                    <a:pt x="4347" y="3133"/>
                  </a:lnTo>
                  <a:lnTo>
                    <a:pt x="4375" y="3048"/>
                  </a:lnTo>
                  <a:lnTo>
                    <a:pt x="4403" y="2964"/>
                  </a:lnTo>
                  <a:lnTo>
                    <a:pt x="4403" y="2964"/>
                  </a:lnTo>
                  <a:lnTo>
                    <a:pt x="4516" y="2992"/>
                  </a:lnTo>
                  <a:lnTo>
                    <a:pt x="4544" y="3020"/>
                  </a:lnTo>
                  <a:lnTo>
                    <a:pt x="4544" y="3048"/>
                  </a:lnTo>
                  <a:lnTo>
                    <a:pt x="4544" y="3048"/>
                  </a:lnTo>
                  <a:lnTo>
                    <a:pt x="4544" y="3048"/>
                  </a:lnTo>
                  <a:lnTo>
                    <a:pt x="4544" y="3048"/>
                  </a:lnTo>
                  <a:lnTo>
                    <a:pt x="4601" y="3077"/>
                  </a:lnTo>
                  <a:lnTo>
                    <a:pt x="4713" y="3077"/>
                  </a:lnTo>
                  <a:lnTo>
                    <a:pt x="4713" y="3077"/>
                  </a:lnTo>
                  <a:lnTo>
                    <a:pt x="4798" y="3048"/>
                  </a:lnTo>
                  <a:lnTo>
                    <a:pt x="4855" y="2964"/>
                  </a:lnTo>
                  <a:lnTo>
                    <a:pt x="4911" y="2879"/>
                  </a:lnTo>
                  <a:lnTo>
                    <a:pt x="4939" y="2851"/>
                  </a:lnTo>
                  <a:lnTo>
                    <a:pt x="4996" y="2823"/>
                  </a:lnTo>
                  <a:lnTo>
                    <a:pt x="4996" y="2823"/>
                  </a:lnTo>
                  <a:lnTo>
                    <a:pt x="5080" y="2851"/>
                  </a:lnTo>
                  <a:lnTo>
                    <a:pt x="5137" y="2879"/>
                  </a:lnTo>
                  <a:lnTo>
                    <a:pt x="5193" y="2935"/>
                  </a:lnTo>
                  <a:lnTo>
                    <a:pt x="5221" y="2992"/>
                  </a:lnTo>
                  <a:lnTo>
                    <a:pt x="5278" y="3189"/>
                  </a:lnTo>
                  <a:lnTo>
                    <a:pt x="5306" y="3359"/>
                  </a:lnTo>
                  <a:lnTo>
                    <a:pt x="5306" y="3359"/>
                  </a:lnTo>
                  <a:lnTo>
                    <a:pt x="5334" y="3528"/>
                  </a:lnTo>
                  <a:lnTo>
                    <a:pt x="5362" y="3585"/>
                  </a:lnTo>
                  <a:lnTo>
                    <a:pt x="5419" y="3585"/>
                  </a:lnTo>
                  <a:lnTo>
                    <a:pt x="5532" y="3669"/>
                  </a:lnTo>
                  <a:lnTo>
                    <a:pt x="5532" y="3669"/>
                  </a:lnTo>
                  <a:lnTo>
                    <a:pt x="5616" y="3726"/>
                  </a:lnTo>
                  <a:lnTo>
                    <a:pt x="5673" y="3838"/>
                  </a:lnTo>
                  <a:lnTo>
                    <a:pt x="5758" y="3923"/>
                  </a:lnTo>
                  <a:lnTo>
                    <a:pt x="5870" y="3980"/>
                  </a:lnTo>
                  <a:lnTo>
                    <a:pt x="5870" y="3980"/>
                  </a:lnTo>
                  <a:lnTo>
                    <a:pt x="5927" y="4008"/>
                  </a:lnTo>
                  <a:lnTo>
                    <a:pt x="6012" y="3980"/>
                  </a:lnTo>
                  <a:lnTo>
                    <a:pt x="6124" y="3951"/>
                  </a:lnTo>
                  <a:lnTo>
                    <a:pt x="6237" y="3895"/>
                  </a:lnTo>
                  <a:lnTo>
                    <a:pt x="6350" y="3838"/>
                  </a:lnTo>
                  <a:lnTo>
                    <a:pt x="6350" y="3838"/>
                  </a:lnTo>
                  <a:lnTo>
                    <a:pt x="6491" y="3867"/>
                  </a:lnTo>
                  <a:lnTo>
                    <a:pt x="6519" y="3895"/>
                  </a:lnTo>
                  <a:lnTo>
                    <a:pt x="6519" y="3923"/>
                  </a:lnTo>
                  <a:lnTo>
                    <a:pt x="6491" y="4008"/>
                  </a:lnTo>
                  <a:lnTo>
                    <a:pt x="6491" y="4064"/>
                  </a:lnTo>
                  <a:lnTo>
                    <a:pt x="6519" y="4149"/>
                  </a:lnTo>
                  <a:lnTo>
                    <a:pt x="6519" y="4149"/>
                  </a:lnTo>
                  <a:lnTo>
                    <a:pt x="7027" y="3697"/>
                  </a:lnTo>
                  <a:lnTo>
                    <a:pt x="7197" y="3556"/>
                  </a:lnTo>
                  <a:lnTo>
                    <a:pt x="7338" y="3443"/>
                  </a:lnTo>
                  <a:lnTo>
                    <a:pt x="7451" y="3415"/>
                  </a:lnTo>
                  <a:lnTo>
                    <a:pt x="7479" y="3443"/>
                  </a:lnTo>
                  <a:lnTo>
                    <a:pt x="7479" y="3472"/>
                  </a:lnTo>
                  <a:lnTo>
                    <a:pt x="7479" y="3472"/>
                  </a:lnTo>
                  <a:lnTo>
                    <a:pt x="7592" y="3302"/>
                  </a:lnTo>
                  <a:lnTo>
                    <a:pt x="7733" y="3161"/>
                  </a:lnTo>
                  <a:lnTo>
                    <a:pt x="8015" y="2879"/>
                  </a:lnTo>
                  <a:lnTo>
                    <a:pt x="8015" y="2879"/>
                  </a:lnTo>
                  <a:lnTo>
                    <a:pt x="8184" y="2766"/>
                  </a:lnTo>
                  <a:lnTo>
                    <a:pt x="8269" y="2681"/>
                  </a:lnTo>
                  <a:lnTo>
                    <a:pt x="8269" y="2625"/>
                  </a:lnTo>
                  <a:lnTo>
                    <a:pt x="8241" y="2569"/>
                  </a:lnTo>
                  <a:lnTo>
                    <a:pt x="8241" y="2569"/>
                  </a:lnTo>
                  <a:lnTo>
                    <a:pt x="8213" y="2540"/>
                  </a:lnTo>
                  <a:lnTo>
                    <a:pt x="8156" y="2512"/>
                  </a:lnTo>
                  <a:lnTo>
                    <a:pt x="8043" y="2512"/>
                  </a:lnTo>
                  <a:lnTo>
                    <a:pt x="7930" y="2540"/>
                  </a:lnTo>
                  <a:lnTo>
                    <a:pt x="7846" y="2512"/>
                  </a:lnTo>
                  <a:lnTo>
                    <a:pt x="7846" y="2512"/>
                  </a:lnTo>
                  <a:lnTo>
                    <a:pt x="7789" y="2456"/>
                  </a:lnTo>
                  <a:lnTo>
                    <a:pt x="7761" y="2371"/>
                  </a:lnTo>
                  <a:lnTo>
                    <a:pt x="7676" y="2145"/>
                  </a:lnTo>
                  <a:lnTo>
                    <a:pt x="7620" y="1722"/>
                  </a:lnTo>
                  <a:lnTo>
                    <a:pt x="7620" y="1722"/>
                  </a:lnTo>
                  <a:lnTo>
                    <a:pt x="7507" y="1553"/>
                  </a:lnTo>
                  <a:lnTo>
                    <a:pt x="7366" y="1271"/>
                  </a:lnTo>
                  <a:lnTo>
                    <a:pt x="7225" y="1017"/>
                  </a:lnTo>
                  <a:lnTo>
                    <a:pt x="7197" y="932"/>
                  </a:lnTo>
                  <a:lnTo>
                    <a:pt x="7225" y="875"/>
                  </a:lnTo>
                  <a:lnTo>
                    <a:pt x="7225" y="875"/>
                  </a:lnTo>
                  <a:lnTo>
                    <a:pt x="7451" y="960"/>
                  </a:lnTo>
                  <a:lnTo>
                    <a:pt x="7705" y="1045"/>
                  </a:lnTo>
                  <a:lnTo>
                    <a:pt x="7705" y="1045"/>
                  </a:lnTo>
                  <a:lnTo>
                    <a:pt x="7789" y="1129"/>
                  </a:lnTo>
                  <a:lnTo>
                    <a:pt x="7846" y="1158"/>
                  </a:lnTo>
                  <a:lnTo>
                    <a:pt x="7902" y="1214"/>
                  </a:lnTo>
                  <a:lnTo>
                    <a:pt x="7902" y="1214"/>
                  </a:lnTo>
                  <a:lnTo>
                    <a:pt x="7987" y="1214"/>
                  </a:lnTo>
                  <a:lnTo>
                    <a:pt x="8072" y="1214"/>
                  </a:lnTo>
                  <a:lnTo>
                    <a:pt x="8241" y="1214"/>
                  </a:lnTo>
                  <a:lnTo>
                    <a:pt x="8241" y="1214"/>
                  </a:lnTo>
                  <a:lnTo>
                    <a:pt x="8297" y="1214"/>
                  </a:lnTo>
                  <a:lnTo>
                    <a:pt x="8297" y="1186"/>
                  </a:lnTo>
                  <a:lnTo>
                    <a:pt x="8326" y="1158"/>
                  </a:lnTo>
                  <a:lnTo>
                    <a:pt x="8410" y="1186"/>
                  </a:lnTo>
                  <a:lnTo>
                    <a:pt x="8410" y="1186"/>
                  </a:lnTo>
                  <a:lnTo>
                    <a:pt x="8438" y="1242"/>
                  </a:lnTo>
                  <a:lnTo>
                    <a:pt x="8467" y="1299"/>
                  </a:lnTo>
                  <a:lnTo>
                    <a:pt x="8495" y="1355"/>
                  </a:lnTo>
                  <a:lnTo>
                    <a:pt x="8551" y="1383"/>
                  </a:lnTo>
                  <a:lnTo>
                    <a:pt x="8551" y="1383"/>
                  </a:lnTo>
                  <a:lnTo>
                    <a:pt x="8692" y="1468"/>
                  </a:lnTo>
                  <a:lnTo>
                    <a:pt x="8721" y="1468"/>
                  </a:lnTo>
                  <a:lnTo>
                    <a:pt x="8721" y="1440"/>
                  </a:lnTo>
                  <a:lnTo>
                    <a:pt x="8721" y="1355"/>
                  </a:lnTo>
                  <a:lnTo>
                    <a:pt x="8749" y="1299"/>
                  </a:lnTo>
                  <a:lnTo>
                    <a:pt x="8777" y="1214"/>
                  </a:lnTo>
                  <a:lnTo>
                    <a:pt x="8777" y="1214"/>
                  </a:lnTo>
                  <a:lnTo>
                    <a:pt x="8805" y="1158"/>
                  </a:lnTo>
                  <a:lnTo>
                    <a:pt x="8890" y="1129"/>
                  </a:lnTo>
                  <a:lnTo>
                    <a:pt x="9172" y="1017"/>
                  </a:lnTo>
                  <a:lnTo>
                    <a:pt x="9849" y="763"/>
                  </a:lnTo>
                  <a:lnTo>
                    <a:pt x="10160" y="621"/>
                  </a:lnTo>
                  <a:lnTo>
                    <a:pt x="10301" y="537"/>
                  </a:lnTo>
                  <a:lnTo>
                    <a:pt x="10386" y="452"/>
                  </a:lnTo>
                  <a:lnTo>
                    <a:pt x="10470" y="368"/>
                  </a:lnTo>
                  <a:lnTo>
                    <a:pt x="10498" y="255"/>
                  </a:lnTo>
                  <a:lnTo>
                    <a:pt x="10498" y="142"/>
                  </a:lnTo>
                  <a:lnTo>
                    <a:pt x="10414" y="29"/>
                  </a:lnTo>
                  <a:lnTo>
                    <a:pt x="10414" y="29"/>
                  </a:lnTo>
                  <a:lnTo>
                    <a:pt x="10668" y="1"/>
                  </a:lnTo>
                  <a:lnTo>
                    <a:pt x="10809" y="1"/>
                  </a:lnTo>
                  <a:lnTo>
                    <a:pt x="10922" y="29"/>
                  </a:lnTo>
                  <a:lnTo>
                    <a:pt x="10922" y="29"/>
                  </a:lnTo>
                  <a:lnTo>
                    <a:pt x="10978" y="114"/>
                  </a:lnTo>
                  <a:lnTo>
                    <a:pt x="11006" y="170"/>
                  </a:lnTo>
                  <a:lnTo>
                    <a:pt x="11006" y="226"/>
                  </a:lnTo>
                  <a:lnTo>
                    <a:pt x="10978" y="255"/>
                  </a:lnTo>
                  <a:lnTo>
                    <a:pt x="10950" y="368"/>
                  </a:lnTo>
                  <a:lnTo>
                    <a:pt x="10950" y="424"/>
                  </a:lnTo>
                  <a:lnTo>
                    <a:pt x="10950" y="480"/>
                  </a:lnTo>
                  <a:lnTo>
                    <a:pt x="10950" y="480"/>
                  </a:lnTo>
                  <a:lnTo>
                    <a:pt x="10893" y="621"/>
                  </a:lnTo>
                  <a:lnTo>
                    <a:pt x="10893" y="621"/>
                  </a:lnTo>
                  <a:lnTo>
                    <a:pt x="10978" y="678"/>
                  </a:lnTo>
                  <a:lnTo>
                    <a:pt x="11091" y="706"/>
                  </a:lnTo>
                  <a:lnTo>
                    <a:pt x="11091" y="706"/>
                  </a:lnTo>
                  <a:lnTo>
                    <a:pt x="11147" y="706"/>
                  </a:lnTo>
                  <a:lnTo>
                    <a:pt x="11204" y="734"/>
                  </a:lnTo>
                  <a:lnTo>
                    <a:pt x="11204" y="763"/>
                  </a:lnTo>
                  <a:lnTo>
                    <a:pt x="11204" y="819"/>
                  </a:lnTo>
                  <a:lnTo>
                    <a:pt x="11204" y="819"/>
                  </a:lnTo>
                  <a:lnTo>
                    <a:pt x="11204" y="932"/>
                  </a:lnTo>
                  <a:lnTo>
                    <a:pt x="11204" y="932"/>
                  </a:lnTo>
                  <a:lnTo>
                    <a:pt x="11289" y="1129"/>
                  </a:lnTo>
                  <a:lnTo>
                    <a:pt x="11289" y="1214"/>
                  </a:lnTo>
                  <a:lnTo>
                    <a:pt x="11260" y="1299"/>
                  </a:lnTo>
                  <a:lnTo>
                    <a:pt x="11204" y="1440"/>
                  </a:lnTo>
                  <a:lnTo>
                    <a:pt x="11119" y="1637"/>
                  </a:lnTo>
                  <a:lnTo>
                    <a:pt x="11119" y="1637"/>
                  </a:lnTo>
                  <a:lnTo>
                    <a:pt x="11006" y="1948"/>
                  </a:lnTo>
                  <a:lnTo>
                    <a:pt x="10978" y="2089"/>
                  </a:lnTo>
                  <a:lnTo>
                    <a:pt x="10978" y="2230"/>
                  </a:lnTo>
                  <a:lnTo>
                    <a:pt x="11035" y="2484"/>
                  </a:lnTo>
                  <a:lnTo>
                    <a:pt x="11147" y="2766"/>
                  </a:lnTo>
                  <a:lnTo>
                    <a:pt x="11147" y="2766"/>
                  </a:lnTo>
                  <a:lnTo>
                    <a:pt x="11204" y="2964"/>
                  </a:lnTo>
                  <a:lnTo>
                    <a:pt x="11232" y="3077"/>
                  </a:lnTo>
                  <a:lnTo>
                    <a:pt x="11289" y="3189"/>
                  </a:lnTo>
                  <a:lnTo>
                    <a:pt x="11458" y="3331"/>
                  </a:lnTo>
                  <a:lnTo>
                    <a:pt x="11458" y="3331"/>
                  </a:lnTo>
                  <a:lnTo>
                    <a:pt x="11571" y="3443"/>
                  </a:lnTo>
                  <a:lnTo>
                    <a:pt x="11712" y="3528"/>
                  </a:lnTo>
                  <a:lnTo>
                    <a:pt x="11768" y="3556"/>
                  </a:lnTo>
                  <a:lnTo>
                    <a:pt x="11853" y="3585"/>
                  </a:lnTo>
                  <a:lnTo>
                    <a:pt x="11938" y="3585"/>
                  </a:lnTo>
                  <a:lnTo>
                    <a:pt x="12022" y="3556"/>
                  </a:lnTo>
                  <a:lnTo>
                    <a:pt x="12022" y="3556"/>
                  </a:lnTo>
                  <a:lnTo>
                    <a:pt x="12107" y="3500"/>
                  </a:lnTo>
                  <a:lnTo>
                    <a:pt x="12192" y="3415"/>
                  </a:lnTo>
                  <a:lnTo>
                    <a:pt x="12304" y="3331"/>
                  </a:lnTo>
                  <a:lnTo>
                    <a:pt x="12389" y="3274"/>
                  </a:lnTo>
                  <a:lnTo>
                    <a:pt x="12389" y="3274"/>
                  </a:lnTo>
                  <a:lnTo>
                    <a:pt x="12558" y="3218"/>
                  </a:lnTo>
                  <a:lnTo>
                    <a:pt x="12728" y="3161"/>
                  </a:lnTo>
                  <a:lnTo>
                    <a:pt x="12728" y="3161"/>
                  </a:lnTo>
                  <a:lnTo>
                    <a:pt x="12925" y="3077"/>
                  </a:lnTo>
                  <a:lnTo>
                    <a:pt x="13095" y="2992"/>
                  </a:lnTo>
                  <a:lnTo>
                    <a:pt x="13292" y="2964"/>
                  </a:lnTo>
                  <a:lnTo>
                    <a:pt x="13518" y="2964"/>
                  </a:lnTo>
                  <a:lnTo>
                    <a:pt x="13518" y="2964"/>
                  </a:lnTo>
                  <a:lnTo>
                    <a:pt x="13857" y="3020"/>
                  </a:lnTo>
                  <a:lnTo>
                    <a:pt x="14054" y="3020"/>
                  </a:lnTo>
                  <a:lnTo>
                    <a:pt x="14111" y="2992"/>
                  </a:lnTo>
                  <a:lnTo>
                    <a:pt x="14167" y="2964"/>
                  </a:lnTo>
                  <a:lnTo>
                    <a:pt x="14167" y="2964"/>
                  </a:lnTo>
                  <a:lnTo>
                    <a:pt x="14195" y="2879"/>
                  </a:lnTo>
                  <a:lnTo>
                    <a:pt x="14167" y="2823"/>
                  </a:lnTo>
                  <a:lnTo>
                    <a:pt x="14111" y="2710"/>
                  </a:lnTo>
                  <a:lnTo>
                    <a:pt x="14082" y="2653"/>
                  </a:lnTo>
                  <a:lnTo>
                    <a:pt x="14082" y="2597"/>
                  </a:lnTo>
                  <a:lnTo>
                    <a:pt x="14139" y="2540"/>
                  </a:lnTo>
                  <a:lnTo>
                    <a:pt x="14223" y="2484"/>
                  </a:lnTo>
                  <a:lnTo>
                    <a:pt x="14223" y="2484"/>
                  </a:lnTo>
                  <a:lnTo>
                    <a:pt x="14562" y="2484"/>
                  </a:lnTo>
                  <a:lnTo>
                    <a:pt x="14562" y="2484"/>
                  </a:lnTo>
                  <a:lnTo>
                    <a:pt x="14703" y="2484"/>
                  </a:lnTo>
                  <a:lnTo>
                    <a:pt x="14788" y="2456"/>
                  </a:lnTo>
                  <a:lnTo>
                    <a:pt x="14872" y="2456"/>
                  </a:lnTo>
                  <a:lnTo>
                    <a:pt x="14985" y="2484"/>
                  </a:lnTo>
                  <a:lnTo>
                    <a:pt x="14985" y="2484"/>
                  </a:lnTo>
                  <a:lnTo>
                    <a:pt x="15126" y="2569"/>
                  </a:lnTo>
                  <a:lnTo>
                    <a:pt x="15268" y="2681"/>
                  </a:lnTo>
                  <a:lnTo>
                    <a:pt x="15409" y="2766"/>
                  </a:lnTo>
                  <a:lnTo>
                    <a:pt x="15465" y="2794"/>
                  </a:lnTo>
                  <a:lnTo>
                    <a:pt x="15550" y="2794"/>
                  </a:lnTo>
                  <a:lnTo>
                    <a:pt x="15550" y="2794"/>
                  </a:lnTo>
                  <a:lnTo>
                    <a:pt x="15634" y="2766"/>
                  </a:lnTo>
                  <a:lnTo>
                    <a:pt x="15691" y="2710"/>
                  </a:lnTo>
                  <a:lnTo>
                    <a:pt x="15775" y="2653"/>
                  </a:lnTo>
                  <a:lnTo>
                    <a:pt x="15832" y="2625"/>
                  </a:lnTo>
                  <a:lnTo>
                    <a:pt x="15832" y="2625"/>
                  </a:lnTo>
                  <a:lnTo>
                    <a:pt x="15973" y="2625"/>
                  </a:lnTo>
                  <a:lnTo>
                    <a:pt x="16086" y="2653"/>
                  </a:lnTo>
                  <a:lnTo>
                    <a:pt x="16086" y="2653"/>
                  </a:lnTo>
                  <a:lnTo>
                    <a:pt x="16283" y="2710"/>
                  </a:lnTo>
                  <a:lnTo>
                    <a:pt x="16425" y="2738"/>
                  </a:lnTo>
                  <a:lnTo>
                    <a:pt x="16509" y="2710"/>
                  </a:lnTo>
                  <a:lnTo>
                    <a:pt x="16594" y="2681"/>
                  </a:lnTo>
                  <a:lnTo>
                    <a:pt x="16678" y="2625"/>
                  </a:lnTo>
                  <a:lnTo>
                    <a:pt x="16763" y="2512"/>
                  </a:lnTo>
                  <a:lnTo>
                    <a:pt x="16763" y="2512"/>
                  </a:lnTo>
                  <a:lnTo>
                    <a:pt x="16876" y="2343"/>
                  </a:lnTo>
                  <a:lnTo>
                    <a:pt x="16961" y="2174"/>
                  </a:lnTo>
                  <a:lnTo>
                    <a:pt x="17017" y="1976"/>
                  </a:lnTo>
                  <a:lnTo>
                    <a:pt x="17130" y="1807"/>
                  </a:lnTo>
                  <a:lnTo>
                    <a:pt x="17130" y="1807"/>
                  </a:lnTo>
                  <a:lnTo>
                    <a:pt x="17271" y="1553"/>
                  </a:lnTo>
                  <a:lnTo>
                    <a:pt x="17469" y="1271"/>
                  </a:lnTo>
                  <a:lnTo>
                    <a:pt x="17525" y="1129"/>
                  </a:lnTo>
                  <a:lnTo>
                    <a:pt x="17582" y="988"/>
                  </a:lnTo>
                  <a:lnTo>
                    <a:pt x="17582" y="847"/>
                  </a:lnTo>
                  <a:lnTo>
                    <a:pt x="17553" y="706"/>
                  </a:lnTo>
                  <a:lnTo>
                    <a:pt x="17553" y="706"/>
                  </a:lnTo>
                  <a:lnTo>
                    <a:pt x="17638" y="932"/>
                  </a:lnTo>
                  <a:lnTo>
                    <a:pt x="17751" y="1129"/>
                  </a:lnTo>
                  <a:lnTo>
                    <a:pt x="17751" y="1129"/>
                  </a:lnTo>
                  <a:lnTo>
                    <a:pt x="17694" y="988"/>
                  </a:lnTo>
                  <a:lnTo>
                    <a:pt x="17694" y="904"/>
                  </a:lnTo>
                  <a:lnTo>
                    <a:pt x="17723" y="819"/>
                  </a:lnTo>
                  <a:lnTo>
                    <a:pt x="17723" y="819"/>
                  </a:lnTo>
                  <a:lnTo>
                    <a:pt x="17807" y="875"/>
                  </a:lnTo>
                  <a:lnTo>
                    <a:pt x="17864" y="932"/>
                  </a:lnTo>
                  <a:lnTo>
                    <a:pt x="17920" y="1101"/>
                  </a:lnTo>
                  <a:lnTo>
                    <a:pt x="17948" y="1271"/>
                  </a:lnTo>
                  <a:lnTo>
                    <a:pt x="17948" y="1440"/>
                  </a:lnTo>
                  <a:lnTo>
                    <a:pt x="17948" y="1440"/>
                  </a:lnTo>
                  <a:lnTo>
                    <a:pt x="17977" y="1327"/>
                  </a:lnTo>
                  <a:lnTo>
                    <a:pt x="18033" y="1242"/>
                  </a:lnTo>
                  <a:lnTo>
                    <a:pt x="18033" y="1242"/>
                  </a:lnTo>
                  <a:lnTo>
                    <a:pt x="18033" y="1496"/>
                  </a:lnTo>
                  <a:lnTo>
                    <a:pt x="18061" y="1750"/>
                  </a:lnTo>
                  <a:lnTo>
                    <a:pt x="18118" y="2004"/>
                  </a:lnTo>
                  <a:lnTo>
                    <a:pt x="18202" y="2258"/>
                  </a:lnTo>
                  <a:lnTo>
                    <a:pt x="18202" y="2258"/>
                  </a:lnTo>
                  <a:lnTo>
                    <a:pt x="18315" y="2540"/>
                  </a:lnTo>
                  <a:lnTo>
                    <a:pt x="18343" y="2710"/>
                  </a:lnTo>
                  <a:lnTo>
                    <a:pt x="18315" y="2766"/>
                  </a:lnTo>
                  <a:lnTo>
                    <a:pt x="18287" y="2823"/>
                  </a:lnTo>
                  <a:lnTo>
                    <a:pt x="18287" y="2823"/>
                  </a:lnTo>
                  <a:lnTo>
                    <a:pt x="18343" y="2823"/>
                  </a:lnTo>
                  <a:lnTo>
                    <a:pt x="18372" y="2879"/>
                  </a:lnTo>
                  <a:lnTo>
                    <a:pt x="18400" y="2935"/>
                  </a:lnTo>
                  <a:lnTo>
                    <a:pt x="18428" y="2992"/>
                  </a:lnTo>
                  <a:lnTo>
                    <a:pt x="18428" y="2992"/>
                  </a:lnTo>
                  <a:lnTo>
                    <a:pt x="18513" y="3020"/>
                  </a:lnTo>
                  <a:lnTo>
                    <a:pt x="18569" y="3048"/>
                  </a:lnTo>
                  <a:lnTo>
                    <a:pt x="18710" y="3105"/>
                  </a:lnTo>
                  <a:lnTo>
                    <a:pt x="18710" y="3105"/>
                  </a:lnTo>
                  <a:lnTo>
                    <a:pt x="18851" y="3218"/>
                  </a:lnTo>
                  <a:lnTo>
                    <a:pt x="18908" y="3274"/>
                  </a:lnTo>
                  <a:lnTo>
                    <a:pt x="18936" y="3359"/>
                  </a:lnTo>
                  <a:lnTo>
                    <a:pt x="18964" y="3415"/>
                  </a:lnTo>
                  <a:lnTo>
                    <a:pt x="18936" y="3500"/>
                  </a:lnTo>
                  <a:lnTo>
                    <a:pt x="18880" y="3556"/>
                  </a:lnTo>
                  <a:lnTo>
                    <a:pt x="18767" y="3641"/>
                  </a:lnTo>
                  <a:lnTo>
                    <a:pt x="18767" y="3641"/>
                  </a:lnTo>
                  <a:lnTo>
                    <a:pt x="18851" y="3613"/>
                  </a:lnTo>
                  <a:lnTo>
                    <a:pt x="18908" y="3641"/>
                  </a:lnTo>
                  <a:lnTo>
                    <a:pt x="18908" y="3697"/>
                  </a:lnTo>
                  <a:lnTo>
                    <a:pt x="18851" y="3754"/>
                  </a:lnTo>
                  <a:lnTo>
                    <a:pt x="18626" y="4008"/>
                  </a:lnTo>
                  <a:lnTo>
                    <a:pt x="18626" y="4008"/>
                  </a:lnTo>
                  <a:lnTo>
                    <a:pt x="18400" y="4318"/>
                  </a:lnTo>
                  <a:lnTo>
                    <a:pt x="18400" y="4318"/>
                  </a:lnTo>
                  <a:lnTo>
                    <a:pt x="18231" y="4516"/>
                  </a:lnTo>
                  <a:lnTo>
                    <a:pt x="18033" y="4713"/>
                  </a:lnTo>
                  <a:lnTo>
                    <a:pt x="17864" y="4911"/>
                  </a:lnTo>
                  <a:lnTo>
                    <a:pt x="17694" y="5137"/>
                  </a:lnTo>
                  <a:lnTo>
                    <a:pt x="17694" y="5137"/>
                  </a:lnTo>
                  <a:lnTo>
                    <a:pt x="17610" y="5334"/>
                  </a:lnTo>
                  <a:lnTo>
                    <a:pt x="17525" y="5532"/>
                  </a:lnTo>
                  <a:lnTo>
                    <a:pt x="17440" y="5701"/>
                  </a:lnTo>
                  <a:lnTo>
                    <a:pt x="17384" y="5786"/>
                  </a:lnTo>
                  <a:lnTo>
                    <a:pt x="17328" y="5870"/>
                  </a:lnTo>
                  <a:lnTo>
                    <a:pt x="17328" y="5870"/>
                  </a:lnTo>
                  <a:lnTo>
                    <a:pt x="17186" y="5927"/>
                  </a:lnTo>
                  <a:lnTo>
                    <a:pt x="16989" y="5983"/>
                  </a:lnTo>
                  <a:lnTo>
                    <a:pt x="16820" y="6040"/>
                  </a:lnTo>
                  <a:lnTo>
                    <a:pt x="16763" y="6096"/>
                  </a:lnTo>
                  <a:lnTo>
                    <a:pt x="16707" y="6152"/>
                  </a:lnTo>
                  <a:lnTo>
                    <a:pt x="16707" y="6152"/>
                  </a:lnTo>
                  <a:lnTo>
                    <a:pt x="16820" y="6152"/>
                  </a:lnTo>
                  <a:lnTo>
                    <a:pt x="16961" y="6124"/>
                  </a:lnTo>
                  <a:lnTo>
                    <a:pt x="17017" y="6152"/>
                  </a:lnTo>
                  <a:lnTo>
                    <a:pt x="17074" y="6152"/>
                  </a:lnTo>
                  <a:lnTo>
                    <a:pt x="17102" y="6209"/>
                  </a:lnTo>
                  <a:lnTo>
                    <a:pt x="17074" y="6237"/>
                  </a:lnTo>
                  <a:lnTo>
                    <a:pt x="17074" y="6237"/>
                  </a:lnTo>
                  <a:lnTo>
                    <a:pt x="17186" y="6152"/>
                  </a:lnTo>
                  <a:lnTo>
                    <a:pt x="17328" y="6068"/>
                  </a:lnTo>
                  <a:lnTo>
                    <a:pt x="17610" y="5927"/>
                  </a:lnTo>
                  <a:lnTo>
                    <a:pt x="17751" y="5870"/>
                  </a:lnTo>
                  <a:lnTo>
                    <a:pt x="17892" y="5786"/>
                  </a:lnTo>
                  <a:lnTo>
                    <a:pt x="18033" y="5673"/>
                  </a:lnTo>
                  <a:lnTo>
                    <a:pt x="18118" y="5532"/>
                  </a:lnTo>
                  <a:lnTo>
                    <a:pt x="18118" y="5532"/>
                  </a:lnTo>
                  <a:lnTo>
                    <a:pt x="18174" y="5588"/>
                  </a:lnTo>
                  <a:lnTo>
                    <a:pt x="18202" y="5645"/>
                  </a:lnTo>
                  <a:lnTo>
                    <a:pt x="18231" y="5814"/>
                  </a:lnTo>
                  <a:lnTo>
                    <a:pt x="18259" y="6011"/>
                  </a:lnTo>
                  <a:lnTo>
                    <a:pt x="18287" y="6152"/>
                  </a:lnTo>
                  <a:lnTo>
                    <a:pt x="18287" y="6152"/>
                  </a:lnTo>
                  <a:lnTo>
                    <a:pt x="18400" y="6350"/>
                  </a:lnTo>
                  <a:lnTo>
                    <a:pt x="18513" y="6463"/>
                  </a:lnTo>
                  <a:lnTo>
                    <a:pt x="18513" y="6463"/>
                  </a:lnTo>
                  <a:lnTo>
                    <a:pt x="18569" y="6463"/>
                  </a:lnTo>
                  <a:lnTo>
                    <a:pt x="18654" y="6435"/>
                  </a:lnTo>
                  <a:lnTo>
                    <a:pt x="18795" y="6378"/>
                  </a:lnTo>
                  <a:lnTo>
                    <a:pt x="18880" y="6378"/>
                  </a:lnTo>
                  <a:lnTo>
                    <a:pt x="18936" y="6406"/>
                  </a:lnTo>
                  <a:lnTo>
                    <a:pt x="18964" y="6435"/>
                  </a:lnTo>
                  <a:lnTo>
                    <a:pt x="18992" y="6548"/>
                  </a:lnTo>
                  <a:lnTo>
                    <a:pt x="18992" y="6548"/>
                  </a:lnTo>
                  <a:lnTo>
                    <a:pt x="18992" y="6491"/>
                  </a:lnTo>
                  <a:lnTo>
                    <a:pt x="19049" y="6463"/>
                  </a:lnTo>
                  <a:lnTo>
                    <a:pt x="19162" y="6378"/>
                  </a:lnTo>
                  <a:lnTo>
                    <a:pt x="19331" y="6322"/>
                  </a:lnTo>
                  <a:lnTo>
                    <a:pt x="19444" y="6294"/>
                  </a:lnTo>
                  <a:lnTo>
                    <a:pt x="19444" y="6294"/>
                  </a:lnTo>
                  <a:lnTo>
                    <a:pt x="19331" y="6660"/>
                  </a:lnTo>
                  <a:lnTo>
                    <a:pt x="19275" y="6830"/>
                  </a:lnTo>
                  <a:lnTo>
                    <a:pt x="19275" y="7027"/>
                  </a:lnTo>
                  <a:lnTo>
                    <a:pt x="19275" y="7027"/>
                  </a:lnTo>
                  <a:lnTo>
                    <a:pt x="19331" y="6943"/>
                  </a:lnTo>
                  <a:lnTo>
                    <a:pt x="19359" y="6830"/>
                  </a:lnTo>
                  <a:lnTo>
                    <a:pt x="19359" y="6717"/>
                  </a:lnTo>
                  <a:lnTo>
                    <a:pt x="19388" y="6632"/>
                  </a:lnTo>
                  <a:lnTo>
                    <a:pt x="19388" y="6632"/>
                  </a:lnTo>
                  <a:lnTo>
                    <a:pt x="19472" y="6519"/>
                  </a:lnTo>
                  <a:lnTo>
                    <a:pt x="19529" y="6463"/>
                  </a:lnTo>
                  <a:lnTo>
                    <a:pt x="19642" y="6350"/>
                  </a:lnTo>
                  <a:lnTo>
                    <a:pt x="19642" y="6350"/>
                  </a:lnTo>
                  <a:lnTo>
                    <a:pt x="19783" y="6209"/>
                  </a:lnTo>
                  <a:lnTo>
                    <a:pt x="19867" y="6124"/>
                  </a:lnTo>
                  <a:lnTo>
                    <a:pt x="19895" y="6124"/>
                  </a:lnTo>
                  <a:lnTo>
                    <a:pt x="19952" y="6124"/>
                  </a:lnTo>
                  <a:lnTo>
                    <a:pt x="20121" y="6209"/>
                  </a:lnTo>
                  <a:lnTo>
                    <a:pt x="20121" y="6209"/>
                  </a:lnTo>
                  <a:lnTo>
                    <a:pt x="20065" y="6124"/>
                  </a:lnTo>
                  <a:lnTo>
                    <a:pt x="20093" y="6040"/>
                  </a:lnTo>
                  <a:lnTo>
                    <a:pt x="20178" y="6040"/>
                  </a:lnTo>
                  <a:lnTo>
                    <a:pt x="20319" y="6040"/>
                  </a:lnTo>
                  <a:lnTo>
                    <a:pt x="20319" y="6040"/>
                  </a:lnTo>
                  <a:lnTo>
                    <a:pt x="20178" y="6011"/>
                  </a:lnTo>
                  <a:lnTo>
                    <a:pt x="20065" y="6040"/>
                  </a:lnTo>
                  <a:lnTo>
                    <a:pt x="20065" y="6040"/>
                  </a:lnTo>
                  <a:lnTo>
                    <a:pt x="20065" y="5983"/>
                  </a:lnTo>
                  <a:lnTo>
                    <a:pt x="20093" y="5898"/>
                  </a:lnTo>
                  <a:lnTo>
                    <a:pt x="20178" y="5701"/>
                  </a:lnTo>
                  <a:lnTo>
                    <a:pt x="20291" y="5532"/>
                  </a:lnTo>
                  <a:lnTo>
                    <a:pt x="20403" y="5419"/>
                  </a:lnTo>
                  <a:lnTo>
                    <a:pt x="20403" y="5419"/>
                  </a:lnTo>
                  <a:lnTo>
                    <a:pt x="20488" y="5391"/>
                  </a:lnTo>
                  <a:lnTo>
                    <a:pt x="20545" y="5391"/>
                  </a:lnTo>
                  <a:lnTo>
                    <a:pt x="20686" y="5391"/>
                  </a:lnTo>
                  <a:lnTo>
                    <a:pt x="20799" y="5419"/>
                  </a:lnTo>
                  <a:lnTo>
                    <a:pt x="20855" y="5419"/>
                  </a:lnTo>
                  <a:lnTo>
                    <a:pt x="20911" y="5391"/>
                  </a:lnTo>
                  <a:lnTo>
                    <a:pt x="20911" y="5391"/>
                  </a:lnTo>
                  <a:lnTo>
                    <a:pt x="20883" y="5334"/>
                  </a:lnTo>
                  <a:lnTo>
                    <a:pt x="20883" y="5249"/>
                  </a:lnTo>
                  <a:lnTo>
                    <a:pt x="20883" y="5249"/>
                  </a:lnTo>
                  <a:lnTo>
                    <a:pt x="21024" y="5306"/>
                  </a:lnTo>
                  <a:lnTo>
                    <a:pt x="21081" y="5334"/>
                  </a:lnTo>
                  <a:lnTo>
                    <a:pt x="21109" y="5362"/>
                  </a:lnTo>
                  <a:lnTo>
                    <a:pt x="21109" y="5419"/>
                  </a:lnTo>
                  <a:lnTo>
                    <a:pt x="21109" y="5419"/>
                  </a:lnTo>
                  <a:lnTo>
                    <a:pt x="21137" y="5419"/>
                  </a:lnTo>
                  <a:lnTo>
                    <a:pt x="21165" y="5419"/>
                  </a:lnTo>
                  <a:lnTo>
                    <a:pt x="21278" y="5447"/>
                  </a:lnTo>
                  <a:lnTo>
                    <a:pt x="21306" y="5475"/>
                  </a:lnTo>
                  <a:lnTo>
                    <a:pt x="21335" y="5447"/>
                  </a:lnTo>
                  <a:lnTo>
                    <a:pt x="21363" y="5419"/>
                  </a:lnTo>
                  <a:lnTo>
                    <a:pt x="21391" y="5362"/>
                  </a:lnTo>
                  <a:lnTo>
                    <a:pt x="21391" y="5362"/>
                  </a:lnTo>
                  <a:lnTo>
                    <a:pt x="21391" y="5419"/>
                  </a:lnTo>
                  <a:lnTo>
                    <a:pt x="21419" y="5475"/>
                  </a:lnTo>
                  <a:lnTo>
                    <a:pt x="21448" y="5503"/>
                  </a:lnTo>
                  <a:lnTo>
                    <a:pt x="21448" y="5560"/>
                  </a:lnTo>
                  <a:lnTo>
                    <a:pt x="21448" y="5560"/>
                  </a:lnTo>
                  <a:lnTo>
                    <a:pt x="21476" y="5503"/>
                  </a:lnTo>
                  <a:lnTo>
                    <a:pt x="21560" y="5503"/>
                  </a:lnTo>
                  <a:lnTo>
                    <a:pt x="21560" y="5503"/>
                  </a:lnTo>
                  <a:lnTo>
                    <a:pt x="21532" y="5588"/>
                  </a:lnTo>
                  <a:lnTo>
                    <a:pt x="21448" y="5616"/>
                  </a:lnTo>
                  <a:lnTo>
                    <a:pt x="21448" y="5616"/>
                  </a:lnTo>
                  <a:lnTo>
                    <a:pt x="21532" y="5616"/>
                  </a:lnTo>
                  <a:lnTo>
                    <a:pt x="21645" y="5616"/>
                  </a:lnTo>
                  <a:lnTo>
                    <a:pt x="21786" y="5701"/>
                  </a:lnTo>
                  <a:lnTo>
                    <a:pt x="21786" y="5701"/>
                  </a:lnTo>
                  <a:lnTo>
                    <a:pt x="21843" y="5673"/>
                  </a:lnTo>
                  <a:lnTo>
                    <a:pt x="21871" y="5588"/>
                  </a:lnTo>
                  <a:lnTo>
                    <a:pt x="21871" y="5588"/>
                  </a:lnTo>
                  <a:lnTo>
                    <a:pt x="21871" y="5673"/>
                  </a:lnTo>
                  <a:lnTo>
                    <a:pt x="21927" y="5757"/>
                  </a:lnTo>
                  <a:lnTo>
                    <a:pt x="21956" y="5786"/>
                  </a:lnTo>
                  <a:lnTo>
                    <a:pt x="21984" y="5786"/>
                  </a:lnTo>
                  <a:lnTo>
                    <a:pt x="22012" y="5786"/>
                  </a:lnTo>
                  <a:lnTo>
                    <a:pt x="22068" y="5729"/>
                  </a:lnTo>
                  <a:lnTo>
                    <a:pt x="22068" y="5729"/>
                  </a:lnTo>
                  <a:lnTo>
                    <a:pt x="22068" y="5814"/>
                  </a:lnTo>
                  <a:lnTo>
                    <a:pt x="22125" y="5842"/>
                  </a:lnTo>
                  <a:lnTo>
                    <a:pt x="22209" y="5842"/>
                  </a:lnTo>
                  <a:lnTo>
                    <a:pt x="22266" y="5814"/>
                  </a:lnTo>
                  <a:lnTo>
                    <a:pt x="22266" y="5814"/>
                  </a:lnTo>
                  <a:lnTo>
                    <a:pt x="22294" y="5870"/>
                  </a:lnTo>
                  <a:lnTo>
                    <a:pt x="22351" y="5927"/>
                  </a:lnTo>
                  <a:lnTo>
                    <a:pt x="22435" y="5955"/>
                  </a:lnTo>
                  <a:lnTo>
                    <a:pt x="22492" y="5927"/>
                  </a:lnTo>
                  <a:lnTo>
                    <a:pt x="22492" y="5927"/>
                  </a:lnTo>
                  <a:lnTo>
                    <a:pt x="22463" y="6011"/>
                  </a:lnTo>
                  <a:lnTo>
                    <a:pt x="22463" y="6096"/>
                  </a:lnTo>
                  <a:lnTo>
                    <a:pt x="22463" y="6096"/>
                  </a:lnTo>
                  <a:lnTo>
                    <a:pt x="22520" y="6011"/>
                  </a:lnTo>
                  <a:lnTo>
                    <a:pt x="22605" y="5983"/>
                  </a:lnTo>
                  <a:lnTo>
                    <a:pt x="22605" y="5983"/>
                  </a:lnTo>
                  <a:lnTo>
                    <a:pt x="22548" y="6040"/>
                  </a:lnTo>
                  <a:lnTo>
                    <a:pt x="22548" y="6124"/>
                  </a:lnTo>
                  <a:lnTo>
                    <a:pt x="22576" y="6209"/>
                  </a:lnTo>
                  <a:lnTo>
                    <a:pt x="22605" y="6294"/>
                  </a:lnTo>
                  <a:lnTo>
                    <a:pt x="22605" y="6294"/>
                  </a:lnTo>
                  <a:lnTo>
                    <a:pt x="22689" y="6152"/>
                  </a:lnTo>
                  <a:lnTo>
                    <a:pt x="22717" y="6096"/>
                  </a:lnTo>
                  <a:lnTo>
                    <a:pt x="22746" y="6124"/>
                  </a:lnTo>
                  <a:lnTo>
                    <a:pt x="22859" y="6152"/>
                  </a:lnTo>
                  <a:lnTo>
                    <a:pt x="22859" y="6152"/>
                  </a:lnTo>
                  <a:lnTo>
                    <a:pt x="22887" y="6068"/>
                  </a:lnTo>
                  <a:lnTo>
                    <a:pt x="22943" y="6011"/>
                  </a:lnTo>
                  <a:lnTo>
                    <a:pt x="22943" y="6011"/>
                  </a:lnTo>
                  <a:lnTo>
                    <a:pt x="22943" y="6096"/>
                  </a:lnTo>
                  <a:lnTo>
                    <a:pt x="22943" y="6181"/>
                  </a:lnTo>
                  <a:lnTo>
                    <a:pt x="23000" y="6265"/>
                  </a:lnTo>
                  <a:lnTo>
                    <a:pt x="23028" y="6294"/>
                  </a:lnTo>
                  <a:lnTo>
                    <a:pt x="23084" y="6265"/>
                  </a:lnTo>
                  <a:lnTo>
                    <a:pt x="23084" y="6265"/>
                  </a:lnTo>
                  <a:lnTo>
                    <a:pt x="23000" y="6350"/>
                  </a:lnTo>
                  <a:lnTo>
                    <a:pt x="23000" y="6350"/>
                  </a:lnTo>
                  <a:lnTo>
                    <a:pt x="23028" y="6350"/>
                  </a:lnTo>
                  <a:lnTo>
                    <a:pt x="23141" y="6294"/>
                  </a:lnTo>
                  <a:lnTo>
                    <a:pt x="23141" y="6294"/>
                  </a:lnTo>
                  <a:lnTo>
                    <a:pt x="23141" y="6350"/>
                  </a:lnTo>
                  <a:lnTo>
                    <a:pt x="23141" y="6406"/>
                  </a:lnTo>
                  <a:lnTo>
                    <a:pt x="23169" y="6548"/>
                  </a:lnTo>
                  <a:lnTo>
                    <a:pt x="23169" y="6604"/>
                  </a:lnTo>
                  <a:lnTo>
                    <a:pt x="23141" y="6689"/>
                  </a:lnTo>
                  <a:lnTo>
                    <a:pt x="23084" y="6745"/>
                  </a:lnTo>
                  <a:lnTo>
                    <a:pt x="23000" y="6773"/>
                  </a:lnTo>
                  <a:lnTo>
                    <a:pt x="23000" y="6773"/>
                  </a:lnTo>
                  <a:lnTo>
                    <a:pt x="23028" y="6773"/>
                  </a:lnTo>
                  <a:lnTo>
                    <a:pt x="23056" y="6773"/>
                  </a:lnTo>
                  <a:lnTo>
                    <a:pt x="23084" y="6802"/>
                  </a:lnTo>
                  <a:lnTo>
                    <a:pt x="23113" y="6830"/>
                  </a:lnTo>
                  <a:lnTo>
                    <a:pt x="23113" y="6830"/>
                  </a:lnTo>
                  <a:lnTo>
                    <a:pt x="23141" y="6773"/>
                  </a:lnTo>
                  <a:lnTo>
                    <a:pt x="23197" y="6717"/>
                  </a:lnTo>
                  <a:lnTo>
                    <a:pt x="23254" y="6660"/>
                  </a:lnTo>
                  <a:lnTo>
                    <a:pt x="23282" y="6689"/>
                  </a:lnTo>
                  <a:lnTo>
                    <a:pt x="23310" y="6717"/>
                  </a:lnTo>
                  <a:lnTo>
                    <a:pt x="23310" y="6717"/>
                  </a:lnTo>
                  <a:lnTo>
                    <a:pt x="23310" y="6830"/>
                  </a:lnTo>
                  <a:lnTo>
                    <a:pt x="23282" y="6886"/>
                  </a:lnTo>
                  <a:lnTo>
                    <a:pt x="23225" y="6943"/>
                  </a:lnTo>
                  <a:lnTo>
                    <a:pt x="23169" y="7027"/>
                  </a:lnTo>
                  <a:lnTo>
                    <a:pt x="23169" y="7027"/>
                  </a:lnTo>
                  <a:lnTo>
                    <a:pt x="23084" y="7366"/>
                  </a:lnTo>
                  <a:lnTo>
                    <a:pt x="23028" y="7592"/>
                  </a:lnTo>
                  <a:lnTo>
                    <a:pt x="23028" y="7705"/>
                  </a:lnTo>
                  <a:lnTo>
                    <a:pt x="23028" y="7705"/>
                  </a:lnTo>
                  <a:lnTo>
                    <a:pt x="23084" y="7592"/>
                  </a:lnTo>
                  <a:lnTo>
                    <a:pt x="23141" y="7535"/>
                  </a:lnTo>
                  <a:lnTo>
                    <a:pt x="23225" y="7479"/>
                  </a:lnTo>
                  <a:lnTo>
                    <a:pt x="23282" y="7394"/>
                  </a:lnTo>
                  <a:lnTo>
                    <a:pt x="23282" y="7394"/>
                  </a:lnTo>
                  <a:lnTo>
                    <a:pt x="23310" y="7281"/>
                  </a:lnTo>
                  <a:lnTo>
                    <a:pt x="23310" y="7168"/>
                  </a:lnTo>
                  <a:lnTo>
                    <a:pt x="23338" y="7055"/>
                  </a:lnTo>
                  <a:lnTo>
                    <a:pt x="23395" y="6971"/>
                  </a:lnTo>
                  <a:lnTo>
                    <a:pt x="23395" y="6971"/>
                  </a:lnTo>
                  <a:lnTo>
                    <a:pt x="23508" y="6886"/>
                  </a:lnTo>
                  <a:lnTo>
                    <a:pt x="23564" y="6858"/>
                  </a:lnTo>
                  <a:lnTo>
                    <a:pt x="23564" y="6914"/>
                  </a:lnTo>
                  <a:lnTo>
                    <a:pt x="23536" y="6971"/>
                  </a:lnTo>
                  <a:lnTo>
                    <a:pt x="23451" y="7168"/>
                  </a:lnTo>
                  <a:lnTo>
                    <a:pt x="23395" y="7253"/>
                  </a:lnTo>
                  <a:lnTo>
                    <a:pt x="23395" y="7253"/>
                  </a:lnTo>
                  <a:lnTo>
                    <a:pt x="23451" y="7225"/>
                  </a:lnTo>
                  <a:lnTo>
                    <a:pt x="23479" y="7225"/>
                  </a:lnTo>
                  <a:lnTo>
                    <a:pt x="23479" y="7253"/>
                  </a:lnTo>
                  <a:lnTo>
                    <a:pt x="23479" y="7309"/>
                  </a:lnTo>
                  <a:lnTo>
                    <a:pt x="23479" y="7309"/>
                  </a:lnTo>
                  <a:lnTo>
                    <a:pt x="23620" y="7140"/>
                  </a:lnTo>
                  <a:lnTo>
                    <a:pt x="23677" y="7055"/>
                  </a:lnTo>
                  <a:lnTo>
                    <a:pt x="23705" y="7055"/>
                  </a:lnTo>
                  <a:lnTo>
                    <a:pt x="23733" y="7084"/>
                  </a:lnTo>
                  <a:lnTo>
                    <a:pt x="23733" y="7084"/>
                  </a:lnTo>
                  <a:lnTo>
                    <a:pt x="23762" y="6999"/>
                  </a:lnTo>
                  <a:lnTo>
                    <a:pt x="23846" y="6943"/>
                  </a:lnTo>
                  <a:lnTo>
                    <a:pt x="23959" y="6914"/>
                  </a:lnTo>
                  <a:lnTo>
                    <a:pt x="24072" y="6886"/>
                  </a:lnTo>
                  <a:lnTo>
                    <a:pt x="24354" y="6914"/>
                  </a:lnTo>
                  <a:lnTo>
                    <a:pt x="24523" y="6971"/>
                  </a:lnTo>
                  <a:lnTo>
                    <a:pt x="24523" y="6971"/>
                  </a:lnTo>
                  <a:lnTo>
                    <a:pt x="24947" y="7168"/>
                  </a:lnTo>
                  <a:lnTo>
                    <a:pt x="25088" y="7225"/>
                  </a:lnTo>
                  <a:lnTo>
                    <a:pt x="25201" y="7253"/>
                  </a:lnTo>
                  <a:lnTo>
                    <a:pt x="25257" y="7253"/>
                  </a:lnTo>
                  <a:lnTo>
                    <a:pt x="25257" y="7225"/>
                  </a:lnTo>
                  <a:lnTo>
                    <a:pt x="25257" y="7197"/>
                  </a:lnTo>
                  <a:lnTo>
                    <a:pt x="25257" y="7197"/>
                  </a:lnTo>
                  <a:lnTo>
                    <a:pt x="25568" y="7281"/>
                  </a:lnTo>
                  <a:lnTo>
                    <a:pt x="25709" y="7366"/>
                  </a:lnTo>
                  <a:lnTo>
                    <a:pt x="25822" y="7451"/>
                  </a:lnTo>
                  <a:lnTo>
                    <a:pt x="25822" y="7451"/>
                  </a:lnTo>
                  <a:lnTo>
                    <a:pt x="25850" y="7366"/>
                  </a:lnTo>
                  <a:lnTo>
                    <a:pt x="25934" y="7309"/>
                  </a:lnTo>
                  <a:lnTo>
                    <a:pt x="26047" y="7281"/>
                  </a:lnTo>
                  <a:lnTo>
                    <a:pt x="26188" y="7253"/>
                  </a:lnTo>
                  <a:lnTo>
                    <a:pt x="26471" y="7253"/>
                  </a:lnTo>
                  <a:lnTo>
                    <a:pt x="26668" y="7253"/>
                  </a:lnTo>
                  <a:lnTo>
                    <a:pt x="26668" y="7253"/>
                  </a:lnTo>
                  <a:lnTo>
                    <a:pt x="26809" y="7281"/>
                  </a:lnTo>
                  <a:lnTo>
                    <a:pt x="26950" y="7338"/>
                  </a:lnTo>
                  <a:lnTo>
                    <a:pt x="27204" y="7479"/>
                  </a:lnTo>
                  <a:lnTo>
                    <a:pt x="27656" y="7846"/>
                  </a:lnTo>
                  <a:lnTo>
                    <a:pt x="27656" y="7846"/>
                  </a:lnTo>
                  <a:lnTo>
                    <a:pt x="27853" y="7987"/>
                  </a:lnTo>
                  <a:lnTo>
                    <a:pt x="28023" y="8156"/>
                  </a:lnTo>
                  <a:lnTo>
                    <a:pt x="28361" y="8495"/>
                  </a:lnTo>
                  <a:lnTo>
                    <a:pt x="28700" y="8805"/>
                  </a:lnTo>
                  <a:lnTo>
                    <a:pt x="28869" y="8946"/>
                  </a:lnTo>
                  <a:lnTo>
                    <a:pt x="29067" y="9087"/>
                  </a:lnTo>
                  <a:lnTo>
                    <a:pt x="29067" y="9087"/>
                  </a:lnTo>
                  <a:lnTo>
                    <a:pt x="29236" y="9172"/>
                  </a:lnTo>
                  <a:lnTo>
                    <a:pt x="29405" y="9228"/>
                  </a:lnTo>
                  <a:lnTo>
                    <a:pt x="29575" y="9285"/>
                  </a:lnTo>
                  <a:lnTo>
                    <a:pt x="29772" y="9313"/>
                  </a:lnTo>
                  <a:lnTo>
                    <a:pt x="29772" y="9313"/>
                  </a:lnTo>
                  <a:lnTo>
                    <a:pt x="30167" y="9313"/>
                  </a:lnTo>
                  <a:lnTo>
                    <a:pt x="30252" y="9341"/>
                  </a:lnTo>
                  <a:lnTo>
                    <a:pt x="30337" y="9369"/>
                  </a:lnTo>
                  <a:lnTo>
                    <a:pt x="30421" y="9398"/>
                  </a:lnTo>
                  <a:lnTo>
                    <a:pt x="30506" y="9482"/>
                  </a:lnTo>
                  <a:lnTo>
                    <a:pt x="30506" y="9482"/>
                  </a:lnTo>
                  <a:lnTo>
                    <a:pt x="30591" y="9567"/>
                  </a:lnTo>
                  <a:lnTo>
                    <a:pt x="30619" y="9680"/>
                  </a:lnTo>
                  <a:lnTo>
                    <a:pt x="30675" y="9906"/>
                  </a:lnTo>
                  <a:lnTo>
                    <a:pt x="30704" y="10103"/>
                  </a:lnTo>
                  <a:lnTo>
                    <a:pt x="30760" y="10329"/>
                  </a:lnTo>
                  <a:lnTo>
                    <a:pt x="30760" y="10329"/>
                  </a:lnTo>
                  <a:lnTo>
                    <a:pt x="30816" y="10498"/>
                  </a:lnTo>
                  <a:lnTo>
                    <a:pt x="30929" y="10696"/>
                  </a:lnTo>
                  <a:lnTo>
                    <a:pt x="30958" y="10809"/>
                  </a:lnTo>
                  <a:lnTo>
                    <a:pt x="30958" y="10922"/>
                  </a:lnTo>
                  <a:lnTo>
                    <a:pt x="30958" y="11006"/>
                  </a:lnTo>
                  <a:lnTo>
                    <a:pt x="30929" y="11119"/>
                  </a:lnTo>
                  <a:lnTo>
                    <a:pt x="30929" y="11119"/>
                  </a:lnTo>
                  <a:lnTo>
                    <a:pt x="30986" y="11063"/>
                  </a:lnTo>
                  <a:lnTo>
                    <a:pt x="31014" y="11063"/>
                  </a:lnTo>
                  <a:lnTo>
                    <a:pt x="31014" y="11119"/>
                  </a:lnTo>
                  <a:lnTo>
                    <a:pt x="31014" y="11204"/>
                  </a:lnTo>
                  <a:lnTo>
                    <a:pt x="30986" y="11373"/>
                  </a:lnTo>
                  <a:lnTo>
                    <a:pt x="30958" y="11458"/>
                  </a:lnTo>
                  <a:lnTo>
                    <a:pt x="30929" y="11514"/>
                  </a:lnTo>
                  <a:lnTo>
                    <a:pt x="30929" y="11514"/>
                  </a:lnTo>
                  <a:lnTo>
                    <a:pt x="30986" y="11542"/>
                  </a:lnTo>
                  <a:lnTo>
                    <a:pt x="31014" y="11627"/>
                  </a:lnTo>
                  <a:lnTo>
                    <a:pt x="31014" y="11740"/>
                  </a:lnTo>
                  <a:lnTo>
                    <a:pt x="31014" y="11853"/>
                  </a:lnTo>
                  <a:lnTo>
                    <a:pt x="30929" y="12191"/>
                  </a:lnTo>
                  <a:lnTo>
                    <a:pt x="30816" y="12530"/>
                  </a:lnTo>
                  <a:lnTo>
                    <a:pt x="30675" y="12869"/>
                  </a:lnTo>
                  <a:lnTo>
                    <a:pt x="30534" y="13151"/>
                  </a:lnTo>
                  <a:lnTo>
                    <a:pt x="30450" y="13264"/>
                  </a:lnTo>
                  <a:lnTo>
                    <a:pt x="30393" y="13348"/>
                  </a:lnTo>
                  <a:lnTo>
                    <a:pt x="30337" y="13377"/>
                  </a:lnTo>
                  <a:lnTo>
                    <a:pt x="30280" y="13348"/>
                  </a:lnTo>
                  <a:lnTo>
                    <a:pt x="30280" y="13348"/>
                  </a:lnTo>
                  <a:lnTo>
                    <a:pt x="30280" y="13405"/>
                  </a:lnTo>
                  <a:lnTo>
                    <a:pt x="30252" y="13433"/>
                  </a:lnTo>
                  <a:lnTo>
                    <a:pt x="30224" y="13461"/>
                  </a:lnTo>
                  <a:lnTo>
                    <a:pt x="30196" y="13405"/>
                  </a:lnTo>
                  <a:lnTo>
                    <a:pt x="30196" y="13405"/>
                  </a:lnTo>
                  <a:lnTo>
                    <a:pt x="30224" y="13490"/>
                  </a:lnTo>
                  <a:lnTo>
                    <a:pt x="30196" y="13631"/>
                  </a:lnTo>
                  <a:lnTo>
                    <a:pt x="30196" y="13631"/>
                  </a:lnTo>
                  <a:lnTo>
                    <a:pt x="30139" y="13743"/>
                  </a:lnTo>
                  <a:lnTo>
                    <a:pt x="30054" y="13856"/>
                  </a:lnTo>
                  <a:lnTo>
                    <a:pt x="29885" y="14054"/>
                  </a:lnTo>
                  <a:lnTo>
                    <a:pt x="29885" y="14054"/>
                  </a:lnTo>
                  <a:lnTo>
                    <a:pt x="29631" y="14308"/>
                  </a:lnTo>
                  <a:lnTo>
                    <a:pt x="29490" y="14421"/>
                  </a:lnTo>
                  <a:lnTo>
                    <a:pt x="29349" y="14505"/>
                  </a:lnTo>
                  <a:lnTo>
                    <a:pt x="29349" y="14505"/>
                  </a:lnTo>
                  <a:lnTo>
                    <a:pt x="29321" y="14421"/>
                  </a:lnTo>
                  <a:lnTo>
                    <a:pt x="29264" y="14364"/>
                  </a:lnTo>
                  <a:lnTo>
                    <a:pt x="29264" y="14364"/>
                  </a:lnTo>
                  <a:lnTo>
                    <a:pt x="29264" y="14449"/>
                  </a:lnTo>
                  <a:lnTo>
                    <a:pt x="29293" y="14590"/>
                  </a:lnTo>
                  <a:lnTo>
                    <a:pt x="29264" y="14646"/>
                  </a:lnTo>
                  <a:lnTo>
                    <a:pt x="29264" y="14675"/>
                  </a:lnTo>
                  <a:lnTo>
                    <a:pt x="29208" y="14675"/>
                  </a:lnTo>
                  <a:lnTo>
                    <a:pt x="29151" y="14618"/>
                  </a:lnTo>
                  <a:lnTo>
                    <a:pt x="29151" y="14618"/>
                  </a:lnTo>
                  <a:lnTo>
                    <a:pt x="29208" y="14703"/>
                  </a:lnTo>
                  <a:lnTo>
                    <a:pt x="29208" y="14759"/>
                  </a:lnTo>
                  <a:lnTo>
                    <a:pt x="29208" y="14816"/>
                  </a:lnTo>
                  <a:lnTo>
                    <a:pt x="29180" y="14844"/>
                  </a:lnTo>
                  <a:lnTo>
                    <a:pt x="29151" y="14872"/>
                  </a:lnTo>
                  <a:lnTo>
                    <a:pt x="29123" y="14872"/>
                  </a:lnTo>
                  <a:lnTo>
                    <a:pt x="29123" y="14844"/>
                  </a:lnTo>
                  <a:lnTo>
                    <a:pt x="29123" y="14844"/>
                  </a:lnTo>
                  <a:lnTo>
                    <a:pt x="29039" y="14985"/>
                  </a:lnTo>
                  <a:lnTo>
                    <a:pt x="29039" y="15042"/>
                  </a:lnTo>
                  <a:lnTo>
                    <a:pt x="29067" y="15042"/>
                  </a:lnTo>
                  <a:lnTo>
                    <a:pt x="29095" y="15042"/>
                  </a:lnTo>
                  <a:lnTo>
                    <a:pt x="29095" y="15042"/>
                  </a:lnTo>
                  <a:lnTo>
                    <a:pt x="29039" y="15183"/>
                  </a:lnTo>
                  <a:lnTo>
                    <a:pt x="28954" y="15380"/>
                  </a:lnTo>
                  <a:lnTo>
                    <a:pt x="28785" y="15860"/>
                  </a:lnTo>
                  <a:lnTo>
                    <a:pt x="28700" y="16057"/>
                  </a:lnTo>
                  <a:lnTo>
                    <a:pt x="28559" y="16255"/>
                  </a:lnTo>
                  <a:lnTo>
                    <a:pt x="28502" y="16311"/>
                  </a:lnTo>
                  <a:lnTo>
                    <a:pt x="28418" y="16368"/>
                  </a:lnTo>
                  <a:lnTo>
                    <a:pt x="28333" y="16396"/>
                  </a:lnTo>
                  <a:lnTo>
                    <a:pt x="28248" y="16396"/>
                  </a:lnTo>
                  <a:lnTo>
                    <a:pt x="28248" y="16396"/>
                  </a:lnTo>
                  <a:lnTo>
                    <a:pt x="28277" y="16340"/>
                  </a:lnTo>
                  <a:lnTo>
                    <a:pt x="28277" y="16283"/>
                  </a:lnTo>
                  <a:lnTo>
                    <a:pt x="28220" y="16199"/>
                  </a:lnTo>
                  <a:lnTo>
                    <a:pt x="28164" y="16114"/>
                  </a:lnTo>
                  <a:lnTo>
                    <a:pt x="28107" y="16029"/>
                  </a:lnTo>
                  <a:lnTo>
                    <a:pt x="28107" y="16029"/>
                  </a:lnTo>
                  <a:lnTo>
                    <a:pt x="28079" y="16114"/>
                  </a:lnTo>
                  <a:lnTo>
                    <a:pt x="28051" y="16199"/>
                  </a:lnTo>
                  <a:lnTo>
                    <a:pt x="28023" y="16227"/>
                  </a:lnTo>
                  <a:lnTo>
                    <a:pt x="27994" y="16227"/>
                  </a:lnTo>
                  <a:lnTo>
                    <a:pt x="27966" y="16227"/>
                  </a:lnTo>
                  <a:lnTo>
                    <a:pt x="27938" y="16170"/>
                  </a:lnTo>
                  <a:lnTo>
                    <a:pt x="27938" y="16170"/>
                  </a:lnTo>
                  <a:lnTo>
                    <a:pt x="27994" y="16368"/>
                  </a:lnTo>
                  <a:lnTo>
                    <a:pt x="27994" y="16453"/>
                  </a:lnTo>
                  <a:lnTo>
                    <a:pt x="27938" y="16594"/>
                  </a:lnTo>
                  <a:lnTo>
                    <a:pt x="27938" y="16594"/>
                  </a:lnTo>
                  <a:lnTo>
                    <a:pt x="27882" y="16763"/>
                  </a:lnTo>
                  <a:lnTo>
                    <a:pt x="27853" y="16848"/>
                  </a:lnTo>
                  <a:lnTo>
                    <a:pt x="27825" y="16960"/>
                  </a:lnTo>
                  <a:lnTo>
                    <a:pt x="27825" y="16960"/>
                  </a:lnTo>
                  <a:lnTo>
                    <a:pt x="27853" y="16876"/>
                  </a:lnTo>
                  <a:lnTo>
                    <a:pt x="27910" y="16876"/>
                  </a:lnTo>
                  <a:lnTo>
                    <a:pt x="27910" y="16904"/>
                  </a:lnTo>
                  <a:lnTo>
                    <a:pt x="27938" y="16989"/>
                  </a:lnTo>
                  <a:lnTo>
                    <a:pt x="27938" y="17045"/>
                  </a:lnTo>
                  <a:lnTo>
                    <a:pt x="27938" y="17102"/>
                  </a:lnTo>
                  <a:lnTo>
                    <a:pt x="27882" y="17102"/>
                  </a:lnTo>
                  <a:lnTo>
                    <a:pt x="27825" y="17073"/>
                  </a:lnTo>
                  <a:lnTo>
                    <a:pt x="27825" y="17073"/>
                  </a:lnTo>
                  <a:lnTo>
                    <a:pt x="27882" y="17130"/>
                  </a:lnTo>
                  <a:lnTo>
                    <a:pt x="27882" y="17186"/>
                  </a:lnTo>
                  <a:lnTo>
                    <a:pt x="27910" y="17327"/>
                  </a:lnTo>
                  <a:lnTo>
                    <a:pt x="27910" y="17356"/>
                  </a:lnTo>
                  <a:lnTo>
                    <a:pt x="27938" y="17356"/>
                  </a:lnTo>
                  <a:lnTo>
                    <a:pt x="27994" y="17214"/>
                  </a:lnTo>
                  <a:lnTo>
                    <a:pt x="27994" y="17214"/>
                  </a:lnTo>
                  <a:lnTo>
                    <a:pt x="27966" y="17468"/>
                  </a:lnTo>
                  <a:lnTo>
                    <a:pt x="27966" y="17722"/>
                  </a:lnTo>
                  <a:lnTo>
                    <a:pt x="27938" y="17976"/>
                  </a:lnTo>
                  <a:lnTo>
                    <a:pt x="27966" y="18259"/>
                  </a:lnTo>
                  <a:lnTo>
                    <a:pt x="27966" y="18259"/>
                  </a:lnTo>
                  <a:lnTo>
                    <a:pt x="28051" y="18654"/>
                  </a:lnTo>
                  <a:lnTo>
                    <a:pt x="28107" y="18879"/>
                  </a:lnTo>
                  <a:lnTo>
                    <a:pt x="28107" y="19077"/>
                  </a:lnTo>
                  <a:lnTo>
                    <a:pt x="28107" y="19077"/>
                  </a:lnTo>
                  <a:lnTo>
                    <a:pt x="28079" y="19303"/>
                  </a:lnTo>
                  <a:lnTo>
                    <a:pt x="28023" y="19528"/>
                  </a:lnTo>
                  <a:lnTo>
                    <a:pt x="27966" y="19754"/>
                  </a:lnTo>
                  <a:lnTo>
                    <a:pt x="27938" y="20008"/>
                  </a:lnTo>
                  <a:lnTo>
                    <a:pt x="27938" y="20008"/>
                  </a:lnTo>
                  <a:lnTo>
                    <a:pt x="27938" y="20206"/>
                  </a:lnTo>
                  <a:lnTo>
                    <a:pt x="27938" y="20375"/>
                  </a:lnTo>
                  <a:lnTo>
                    <a:pt x="27938" y="20573"/>
                  </a:lnTo>
                  <a:lnTo>
                    <a:pt x="27882" y="20742"/>
                  </a:lnTo>
                  <a:lnTo>
                    <a:pt x="27882" y="20742"/>
                  </a:lnTo>
                  <a:lnTo>
                    <a:pt x="27712" y="21081"/>
                  </a:lnTo>
                  <a:lnTo>
                    <a:pt x="27656" y="21222"/>
                  </a:lnTo>
                  <a:lnTo>
                    <a:pt x="27628" y="21419"/>
                  </a:lnTo>
                  <a:lnTo>
                    <a:pt x="27628" y="21419"/>
                  </a:lnTo>
                  <a:lnTo>
                    <a:pt x="27628" y="21588"/>
                  </a:lnTo>
                  <a:lnTo>
                    <a:pt x="27656" y="21786"/>
                  </a:lnTo>
                  <a:lnTo>
                    <a:pt x="27684" y="21955"/>
                  </a:lnTo>
                  <a:lnTo>
                    <a:pt x="27684" y="22125"/>
                  </a:lnTo>
                  <a:lnTo>
                    <a:pt x="27684" y="22125"/>
                  </a:lnTo>
                  <a:lnTo>
                    <a:pt x="27628" y="22238"/>
                  </a:lnTo>
                  <a:lnTo>
                    <a:pt x="27571" y="22322"/>
                  </a:lnTo>
                  <a:lnTo>
                    <a:pt x="27515" y="22379"/>
                  </a:lnTo>
                  <a:lnTo>
                    <a:pt x="27458" y="22491"/>
                  </a:lnTo>
                  <a:lnTo>
                    <a:pt x="27458" y="22491"/>
                  </a:lnTo>
                  <a:lnTo>
                    <a:pt x="27430" y="22604"/>
                  </a:lnTo>
                  <a:lnTo>
                    <a:pt x="27402" y="22774"/>
                  </a:lnTo>
                  <a:lnTo>
                    <a:pt x="27345" y="22887"/>
                  </a:lnTo>
                  <a:lnTo>
                    <a:pt x="27289" y="22943"/>
                  </a:lnTo>
                  <a:lnTo>
                    <a:pt x="27233" y="22971"/>
                  </a:lnTo>
                  <a:lnTo>
                    <a:pt x="27233" y="22971"/>
                  </a:lnTo>
                  <a:lnTo>
                    <a:pt x="27289" y="23028"/>
                  </a:lnTo>
                  <a:lnTo>
                    <a:pt x="27289" y="23084"/>
                  </a:lnTo>
                  <a:lnTo>
                    <a:pt x="27261" y="23169"/>
                  </a:lnTo>
                  <a:lnTo>
                    <a:pt x="27233" y="23225"/>
                  </a:lnTo>
                  <a:lnTo>
                    <a:pt x="27091" y="23338"/>
                  </a:lnTo>
                  <a:lnTo>
                    <a:pt x="27007" y="23423"/>
                  </a:lnTo>
                  <a:lnTo>
                    <a:pt x="27007" y="23423"/>
                  </a:lnTo>
                  <a:lnTo>
                    <a:pt x="26950" y="23536"/>
                  </a:lnTo>
                  <a:lnTo>
                    <a:pt x="26922" y="23620"/>
                  </a:lnTo>
                  <a:lnTo>
                    <a:pt x="26866" y="23846"/>
                  </a:lnTo>
                  <a:lnTo>
                    <a:pt x="26837" y="24269"/>
                  </a:lnTo>
                  <a:lnTo>
                    <a:pt x="26837" y="24269"/>
                  </a:lnTo>
                  <a:lnTo>
                    <a:pt x="26809" y="24382"/>
                  </a:lnTo>
                  <a:lnTo>
                    <a:pt x="26781" y="24467"/>
                  </a:lnTo>
                  <a:lnTo>
                    <a:pt x="26725" y="24551"/>
                  </a:lnTo>
                  <a:lnTo>
                    <a:pt x="26668" y="24580"/>
                  </a:lnTo>
                  <a:lnTo>
                    <a:pt x="26499" y="24664"/>
                  </a:lnTo>
                  <a:lnTo>
                    <a:pt x="26414" y="24721"/>
                  </a:lnTo>
                  <a:lnTo>
                    <a:pt x="26330" y="24777"/>
                  </a:lnTo>
                  <a:lnTo>
                    <a:pt x="26330" y="24777"/>
                  </a:lnTo>
                  <a:lnTo>
                    <a:pt x="26245" y="24890"/>
                  </a:lnTo>
                  <a:lnTo>
                    <a:pt x="26160" y="25059"/>
                  </a:lnTo>
                  <a:lnTo>
                    <a:pt x="26132" y="25229"/>
                  </a:lnTo>
                  <a:lnTo>
                    <a:pt x="26132" y="25313"/>
                  </a:lnTo>
                  <a:lnTo>
                    <a:pt x="26132" y="25370"/>
                  </a:lnTo>
                  <a:lnTo>
                    <a:pt x="26132" y="25370"/>
                  </a:lnTo>
                  <a:lnTo>
                    <a:pt x="26076" y="25313"/>
                  </a:lnTo>
                  <a:lnTo>
                    <a:pt x="26019" y="25285"/>
                  </a:lnTo>
                  <a:lnTo>
                    <a:pt x="25906" y="25285"/>
                  </a:lnTo>
                  <a:lnTo>
                    <a:pt x="25765" y="25285"/>
                  </a:lnTo>
                  <a:lnTo>
                    <a:pt x="25624" y="25342"/>
                  </a:lnTo>
                  <a:lnTo>
                    <a:pt x="25511" y="25370"/>
                  </a:lnTo>
                  <a:lnTo>
                    <a:pt x="25427" y="25342"/>
                  </a:lnTo>
                  <a:lnTo>
                    <a:pt x="25370" y="25313"/>
                  </a:lnTo>
                  <a:lnTo>
                    <a:pt x="25342" y="25257"/>
                  </a:lnTo>
                  <a:lnTo>
                    <a:pt x="25314" y="25088"/>
                  </a:lnTo>
                  <a:lnTo>
                    <a:pt x="25314" y="25088"/>
                  </a:lnTo>
                  <a:lnTo>
                    <a:pt x="25257" y="25116"/>
                  </a:lnTo>
                  <a:lnTo>
                    <a:pt x="25229" y="25144"/>
                  </a:lnTo>
                  <a:lnTo>
                    <a:pt x="25201" y="25172"/>
                  </a:lnTo>
                  <a:lnTo>
                    <a:pt x="25229" y="25229"/>
                  </a:lnTo>
                  <a:lnTo>
                    <a:pt x="25229" y="25313"/>
                  </a:lnTo>
                  <a:lnTo>
                    <a:pt x="25229" y="25342"/>
                  </a:lnTo>
                  <a:lnTo>
                    <a:pt x="25201" y="25398"/>
                  </a:lnTo>
                  <a:lnTo>
                    <a:pt x="25201" y="25398"/>
                  </a:lnTo>
                  <a:lnTo>
                    <a:pt x="25144" y="25426"/>
                  </a:lnTo>
                  <a:lnTo>
                    <a:pt x="25060" y="25455"/>
                  </a:lnTo>
                  <a:lnTo>
                    <a:pt x="24919" y="25455"/>
                  </a:lnTo>
                  <a:lnTo>
                    <a:pt x="24749" y="25455"/>
                  </a:lnTo>
                  <a:lnTo>
                    <a:pt x="24693" y="25455"/>
                  </a:lnTo>
                  <a:lnTo>
                    <a:pt x="24608" y="25483"/>
                  </a:lnTo>
                  <a:lnTo>
                    <a:pt x="24608" y="25483"/>
                  </a:lnTo>
                  <a:lnTo>
                    <a:pt x="24749" y="25426"/>
                  </a:lnTo>
                  <a:lnTo>
                    <a:pt x="24919" y="25398"/>
                  </a:lnTo>
                  <a:lnTo>
                    <a:pt x="24919" y="25398"/>
                  </a:lnTo>
                  <a:lnTo>
                    <a:pt x="24806" y="25370"/>
                  </a:lnTo>
                  <a:lnTo>
                    <a:pt x="24665" y="25342"/>
                  </a:lnTo>
                  <a:lnTo>
                    <a:pt x="24495" y="25342"/>
                  </a:lnTo>
                  <a:lnTo>
                    <a:pt x="24354" y="25342"/>
                  </a:lnTo>
                  <a:lnTo>
                    <a:pt x="24213" y="25398"/>
                  </a:lnTo>
                  <a:lnTo>
                    <a:pt x="24128" y="25455"/>
                  </a:lnTo>
                  <a:lnTo>
                    <a:pt x="24128" y="25483"/>
                  </a:lnTo>
                  <a:lnTo>
                    <a:pt x="24128" y="25539"/>
                  </a:lnTo>
                  <a:lnTo>
                    <a:pt x="24157" y="25596"/>
                  </a:lnTo>
                  <a:lnTo>
                    <a:pt x="24241" y="25652"/>
                  </a:lnTo>
                  <a:lnTo>
                    <a:pt x="24241" y="25652"/>
                  </a:lnTo>
                  <a:lnTo>
                    <a:pt x="24128" y="25708"/>
                  </a:lnTo>
                  <a:lnTo>
                    <a:pt x="24016" y="25737"/>
                  </a:lnTo>
                  <a:lnTo>
                    <a:pt x="23874" y="25793"/>
                  </a:lnTo>
                  <a:lnTo>
                    <a:pt x="23762" y="25850"/>
                  </a:lnTo>
                  <a:lnTo>
                    <a:pt x="23762" y="25850"/>
                  </a:lnTo>
                  <a:lnTo>
                    <a:pt x="23620" y="26019"/>
                  </a:lnTo>
                  <a:lnTo>
                    <a:pt x="23564" y="26104"/>
                  </a:lnTo>
                  <a:lnTo>
                    <a:pt x="23508" y="26132"/>
                  </a:lnTo>
                  <a:lnTo>
                    <a:pt x="23508" y="26132"/>
                  </a:lnTo>
                  <a:lnTo>
                    <a:pt x="23451" y="26132"/>
                  </a:lnTo>
                  <a:lnTo>
                    <a:pt x="23395" y="26132"/>
                  </a:lnTo>
                  <a:lnTo>
                    <a:pt x="23338" y="26104"/>
                  </a:lnTo>
                  <a:lnTo>
                    <a:pt x="23282" y="26104"/>
                  </a:lnTo>
                  <a:lnTo>
                    <a:pt x="23282" y="26104"/>
                  </a:lnTo>
                  <a:lnTo>
                    <a:pt x="23056" y="26160"/>
                  </a:lnTo>
                  <a:lnTo>
                    <a:pt x="23056" y="26160"/>
                  </a:lnTo>
                  <a:lnTo>
                    <a:pt x="23000" y="26216"/>
                  </a:lnTo>
                  <a:lnTo>
                    <a:pt x="22943" y="26301"/>
                  </a:lnTo>
                  <a:lnTo>
                    <a:pt x="22943" y="26301"/>
                  </a:lnTo>
                  <a:lnTo>
                    <a:pt x="22915" y="26301"/>
                  </a:lnTo>
                  <a:lnTo>
                    <a:pt x="22887" y="26245"/>
                  </a:lnTo>
                  <a:lnTo>
                    <a:pt x="22887" y="26216"/>
                  </a:lnTo>
                  <a:lnTo>
                    <a:pt x="22830" y="26216"/>
                  </a:lnTo>
                  <a:lnTo>
                    <a:pt x="22830" y="26216"/>
                  </a:lnTo>
                  <a:lnTo>
                    <a:pt x="22802" y="26273"/>
                  </a:lnTo>
                  <a:lnTo>
                    <a:pt x="22689" y="26414"/>
                  </a:lnTo>
                  <a:lnTo>
                    <a:pt x="22351" y="26724"/>
                  </a:lnTo>
                  <a:lnTo>
                    <a:pt x="21956" y="27063"/>
                  </a:lnTo>
                  <a:lnTo>
                    <a:pt x="21702" y="27261"/>
                  </a:lnTo>
                  <a:lnTo>
                    <a:pt x="21702" y="27261"/>
                  </a:lnTo>
                  <a:lnTo>
                    <a:pt x="21730" y="27289"/>
                  </a:lnTo>
                  <a:lnTo>
                    <a:pt x="21730" y="27317"/>
                  </a:lnTo>
                  <a:lnTo>
                    <a:pt x="21702" y="27402"/>
                  </a:lnTo>
                  <a:lnTo>
                    <a:pt x="21617" y="27515"/>
                  </a:lnTo>
                  <a:lnTo>
                    <a:pt x="21560" y="27599"/>
                  </a:lnTo>
                  <a:lnTo>
                    <a:pt x="21560" y="27599"/>
                  </a:lnTo>
                  <a:lnTo>
                    <a:pt x="21532" y="27458"/>
                  </a:lnTo>
                  <a:lnTo>
                    <a:pt x="21504" y="27458"/>
                  </a:lnTo>
                  <a:lnTo>
                    <a:pt x="21363" y="27430"/>
                  </a:lnTo>
                  <a:lnTo>
                    <a:pt x="21363" y="27430"/>
                  </a:lnTo>
                  <a:lnTo>
                    <a:pt x="21363" y="27515"/>
                  </a:lnTo>
                  <a:lnTo>
                    <a:pt x="21335" y="27571"/>
                  </a:lnTo>
                  <a:lnTo>
                    <a:pt x="21250" y="27599"/>
                  </a:lnTo>
                  <a:lnTo>
                    <a:pt x="21165" y="27543"/>
                  </a:lnTo>
                  <a:lnTo>
                    <a:pt x="21165" y="27543"/>
                  </a:lnTo>
                  <a:lnTo>
                    <a:pt x="21165" y="27571"/>
                  </a:lnTo>
                  <a:lnTo>
                    <a:pt x="21194" y="27627"/>
                  </a:lnTo>
                  <a:lnTo>
                    <a:pt x="21278" y="27684"/>
                  </a:lnTo>
                  <a:lnTo>
                    <a:pt x="21391" y="27712"/>
                  </a:lnTo>
                  <a:lnTo>
                    <a:pt x="21448" y="27712"/>
                  </a:lnTo>
                  <a:lnTo>
                    <a:pt x="21448" y="27712"/>
                  </a:lnTo>
                  <a:lnTo>
                    <a:pt x="21335" y="27853"/>
                  </a:lnTo>
                  <a:lnTo>
                    <a:pt x="21194" y="27966"/>
                  </a:lnTo>
                  <a:lnTo>
                    <a:pt x="21194" y="27966"/>
                  </a:lnTo>
                  <a:lnTo>
                    <a:pt x="21306" y="27994"/>
                  </a:lnTo>
                  <a:lnTo>
                    <a:pt x="21363" y="28022"/>
                  </a:lnTo>
                  <a:lnTo>
                    <a:pt x="21363" y="28079"/>
                  </a:lnTo>
                  <a:lnTo>
                    <a:pt x="21363" y="28135"/>
                  </a:lnTo>
                  <a:lnTo>
                    <a:pt x="21278" y="28220"/>
                  </a:lnTo>
                  <a:lnTo>
                    <a:pt x="21222" y="28220"/>
                  </a:lnTo>
                  <a:lnTo>
                    <a:pt x="21194" y="28192"/>
                  </a:lnTo>
                  <a:lnTo>
                    <a:pt x="21194" y="28192"/>
                  </a:lnTo>
                  <a:lnTo>
                    <a:pt x="21391" y="28700"/>
                  </a:lnTo>
                  <a:lnTo>
                    <a:pt x="21476" y="28954"/>
                  </a:lnTo>
                  <a:lnTo>
                    <a:pt x="21532" y="29179"/>
                  </a:lnTo>
                  <a:lnTo>
                    <a:pt x="21532" y="29179"/>
                  </a:lnTo>
                  <a:lnTo>
                    <a:pt x="21560" y="29687"/>
                  </a:lnTo>
                  <a:lnTo>
                    <a:pt x="21560" y="29687"/>
                  </a:lnTo>
                  <a:lnTo>
                    <a:pt x="21560" y="29857"/>
                  </a:lnTo>
                  <a:lnTo>
                    <a:pt x="21560" y="30082"/>
                  </a:lnTo>
                  <a:lnTo>
                    <a:pt x="21532" y="30195"/>
                  </a:lnTo>
                  <a:lnTo>
                    <a:pt x="21504" y="30252"/>
                  </a:lnTo>
                  <a:lnTo>
                    <a:pt x="21476" y="30252"/>
                  </a:lnTo>
                  <a:lnTo>
                    <a:pt x="21476" y="30252"/>
                  </a:lnTo>
                  <a:lnTo>
                    <a:pt x="21419" y="30195"/>
                  </a:lnTo>
                  <a:lnTo>
                    <a:pt x="21419" y="30195"/>
                  </a:lnTo>
                  <a:lnTo>
                    <a:pt x="21448" y="30308"/>
                  </a:lnTo>
                  <a:lnTo>
                    <a:pt x="21448" y="30393"/>
                  </a:lnTo>
                  <a:lnTo>
                    <a:pt x="21419" y="30449"/>
                  </a:lnTo>
                  <a:lnTo>
                    <a:pt x="21363" y="30506"/>
                  </a:lnTo>
                  <a:lnTo>
                    <a:pt x="21250" y="30619"/>
                  </a:lnTo>
                  <a:lnTo>
                    <a:pt x="21081" y="30760"/>
                  </a:lnTo>
                  <a:lnTo>
                    <a:pt x="21081" y="30760"/>
                  </a:lnTo>
                  <a:lnTo>
                    <a:pt x="20940" y="30957"/>
                  </a:lnTo>
                  <a:lnTo>
                    <a:pt x="20827" y="31211"/>
                  </a:lnTo>
                  <a:lnTo>
                    <a:pt x="20742" y="31465"/>
                  </a:lnTo>
                  <a:lnTo>
                    <a:pt x="20686" y="31719"/>
                  </a:lnTo>
                  <a:lnTo>
                    <a:pt x="20686" y="31719"/>
                  </a:lnTo>
                  <a:lnTo>
                    <a:pt x="20601" y="32001"/>
                  </a:lnTo>
                  <a:lnTo>
                    <a:pt x="20488" y="32255"/>
                  </a:lnTo>
                  <a:lnTo>
                    <a:pt x="20375" y="32509"/>
                  </a:lnTo>
                  <a:lnTo>
                    <a:pt x="20234" y="32735"/>
                  </a:lnTo>
                  <a:lnTo>
                    <a:pt x="19895" y="33158"/>
                  </a:lnTo>
                  <a:lnTo>
                    <a:pt x="19529" y="33610"/>
                  </a:lnTo>
                  <a:lnTo>
                    <a:pt x="19529" y="33610"/>
                  </a:lnTo>
                  <a:lnTo>
                    <a:pt x="19529" y="33469"/>
                  </a:lnTo>
                  <a:lnTo>
                    <a:pt x="19472" y="33299"/>
                  </a:lnTo>
                  <a:lnTo>
                    <a:pt x="19472" y="33299"/>
                  </a:lnTo>
                  <a:lnTo>
                    <a:pt x="19557" y="33328"/>
                  </a:lnTo>
                  <a:lnTo>
                    <a:pt x="19642" y="33299"/>
                  </a:lnTo>
                  <a:lnTo>
                    <a:pt x="19783" y="33243"/>
                  </a:lnTo>
                  <a:lnTo>
                    <a:pt x="19895" y="33130"/>
                  </a:lnTo>
                  <a:lnTo>
                    <a:pt x="20008" y="32989"/>
                  </a:lnTo>
                  <a:lnTo>
                    <a:pt x="20008" y="32989"/>
                  </a:lnTo>
                  <a:lnTo>
                    <a:pt x="20065" y="32763"/>
                  </a:lnTo>
                  <a:lnTo>
                    <a:pt x="20121" y="32679"/>
                  </a:lnTo>
                  <a:lnTo>
                    <a:pt x="20149" y="32679"/>
                  </a:lnTo>
                  <a:lnTo>
                    <a:pt x="20178" y="32707"/>
                  </a:lnTo>
                  <a:lnTo>
                    <a:pt x="20178" y="32707"/>
                  </a:lnTo>
                  <a:lnTo>
                    <a:pt x="20178" y="32594"/>
                  </a:lnTo>
                  <a:lnTo>
                    <a:pt x="20234" y="32453"/>
                  </a:lnTo>
                  <a:lnTo>
                    <a:pt x="20319" y="32227"/>
                  </a:lnTo>
                  <a:lnTo>
                    <a:pt x="20319" y="32227"/>
                  </a:lnTo>
                  <a:lnTo>
                    <a:pt x="20319" y="32086"/>
                  </a:lnTo>
                  <a:lnTo>
                    <a:pt x="20319" y="32030"/>
                  </a:lnTo>
                  <a:lnTo>
                    <a:pt x="20403" y="32086"/>
                  </a:lnTo>
                  <a:lnTo>
                    <a:pt x="20403" y="32086"/>
                  </a:lnTo>
                  <a:lnTo>
                    <a:pt x="20403" y="32001"/>
                  </a:lnTo>
                  <a:lnTo>
                    <a:pt x="20347" y="31917"/>
                  </a:lnTo>
                  <a:lnTo>
                    <a:pt x="20319" y="31889"/>
                  </a:lnTo>
                  <a:lnTo>
                    <a:pt x="20262" y="31889"/>
                  </a:lnTo>
                  <a:lnTo>
                    <a:pt x="20206" y="31889"/>
                  </a:lnTo>
                  <a:lnTo>
                    <a:pt x="20149" y="31917"/>
                  </a:lnTo>
                  <a:lnTo>
                    <a:pt x="20093" y="31973"/>
                  </a:lnTo>
                  <a:lnTo>
                    <a:pt x="20093" y="32058"/>
                  </a:lnTo>
                  <a:lnTo>
                    <a:pt x="20093" y="32058"/>
                  </a:lnTo>
                  <a:lnTo>
                    <a:pt x="19952" y="31860"/>
                  </a:lnTo>
                  <a:lnTo>
                    <a:pt x="19867" y="31776"/>
                  </a:lnTo>
                  <a:lnTo>
                    <a:pt x="19783" y="31691"/>
                  </a:lnTo>
                  <a:lnTo>
                    <a:pt x="19783" y="31691"/>
                  </a:lnTo>
                  <a:lnTo>
                    <a:pt x="19811" y="31804"/>
                  </a:lnTo>
                  <a:lnTo>
                    <a:pt x="19839" y="31889"/>
                  </a:lnTo>
                  <a:lnTo>
                    <a:pt x="19952" y="32058"/>
                  </a:lnTo>
                  <a:lnTo>
                    <a:pt x="19952" y="32058"/>
                  </a:lnTo>
                  <a:lnTo>
                    <a:pt x="19924" y="32058"/>
                  </a:lnTo>
                  <a:lnTo>
                    <a:pt x="19895" y="32114"/>
                  </a:lnTo>
                  <a:lnTo>
                    <a:pt x="19867" y="32199"/>
                  </a:lnTo>
                  <a:lnTo>
                    <a:pt x="19895" y="32312"/>
                  </a:lnTo>
                  <a:lnTo>
                    <a:pt x="19895" y="32396"/>
                  </a:lnTo>
                  <a:lnTo>
                    <a:pt x="19895" y="32396"/>
                  </a:lnTo>
                  <a:lnTo>
                    <a:pt x="19867" y="32255"/>
                  </a:lnTo>
                  <a:lnTo>
                    <a:pt x="19839" y="32255"/>
                  </a:lnTo>
                  <a:lnTo>
                    <a:pt x="19839" y="32284"/>
                  </a:lnTo>
                  <a:lnTo>
                    <a:pt x="19811" y="32396"/>
                  </a:lnTo>
                  <a:lnTo>
                    <a:pt x="19811" y="32481"/>
                  </a:lnTo>
                  <a:lnTo>
                    <a:pt x="19811" y="32481"/>
                  </a:lnTo>
                  <a:lnTo>
                    <a:pt x="19670" y="32792"/>
                  </a:lnTo>
                  <a:lnTo>
                    <a:pt x="19670" y="32792"/>
                  </a:lnTo>
                  <a:lnTo>
                    <a:pt x="19444" y="33102"/>
                  </a:lnTo>
                  <a:lnTo>
                    <a:pt x="19388" y="33215"/>
                  </a:lnTo>
                  <a:lnTo>
                    <a:pt x="19359" y="33299"/>
                  </a:lnTo>
                  <a:lnTo>
                    <a:pt x="19359" y="33356"/>
                  </a:lnTo>
                  <a:lnTo>
                    <a:pt x="19444" y="33384"/>
                  </a:lnTo>
                  <a:lnTo>
                    <a:pt x="19444" y="33384"/>
                  </a:lnTo>
                  <a:lnTo>
                    <a:pt x="19388" y="33441"/>
                  </a:lnTo>
                  <a:lnTo>
                    <a:pt x="19388" y="33497"/>
                  </a:lnTo>
                  <a:lnTo>
                    <a:pt x="19444" y="33525"/>
                  </a:lnTo>
                  <a:lnTo>
                    <a:pt x="19500" y="33525"/>
                  </a:lnTo>
                  <a:lnTo>
                    <a:pt x="19500" y="33525"/>
                  </a:lnTo>
                  <a:lnTo>
                    <a:pt x="19472" y="33666"/>
                  </a:lnTo>
                  <a:lnTo>
                    <a:pt x="19444" y="33864"/>
                  </a:lnTo>
                  <a:lnTo>
                    <a:pt x="19331" y="34203"/>
                  </a:lnTo>
                  <a:lnTo>
                    <a:pt x="19331" y="34203"/>
                  </a:lnTo>
                  <a:lnTo>
                    <a:pt x="19275" y="34400"/>
                  </a:lnTo>
                  <a:lnTo>
                    <a:pt x="19190" y="34626"/>
                  </a:lnTo>
                  <a:lnTo>
                    <a:pt x="19049" y="34823"/>
                  </a:lnTo>
                  <a:lnTo>
                    <a:pt x="18992" y="34880"/>
                  </a:lnTo>
                  <a:lnTo>
                    <a:pt x="18936" y="34936"/>
                  </a:lnTo>
                  <a:lnTo>
                    <a:pt x="18936" y="34936"/>
                  </a:lnTo>
                  <a:lnTo>
                    <a:pt x="18795" y="34964"/>
                  </a:lnTo>
                  <a:lnTo>
                    <a:pt x="18739" y="34936"/>
                  </a:lnTo>
                  <a:lnTo>
                    <a:pt x="18710" y="34908"/>
                  </a:lnTo>
                  <a:lnTo>
                    <a:pt x="18654" y="34823"/>
                  </a:lnTo>
                  <a:lnTo>
                    <a:pt x="18626" y="34654"/>
                  </a:lnTo>
                  <a:lnTo>
                    <a:pt x="18626" y="34654"/>
                  </a:lnTo>
                  <a:lnTo>
                    <a:pt x="18626" y="34541"/>
                  </a:lnTo>
                  <a:lnTo>
                    <a:pt x="18654" y="34456"/>
                  </a:lnTo>
                  <a:lnTo>
                    <a:pt x="18710" y="34315"/>
                  </a:lnTo>
                  <a:lnTo>
                    <a:pt x="18739" y="34231"/>
                  </a:lnTo>
                  <a:lnTo>
                    <a:pt x="18739" y="34174"/>
                  </a:lnTo>
                  <a:lnTo>
                    <a:pt x="18739" y="34090"/>
                  </a:lnTo>
                  <a:lnTo>
                    <a:pt x="18682" y="34005"/>
                  </a:lnTo>
                  <a:lnTo>
                    <a:pt x="18682" y="34005"/>
                  </a:lnTo>
                  <a:lnTo>
                    <a:pt x="18597" y="33892"/>
                  </a:lnTo>
                  <a:lnTo>
                    <a:pt x="18456" y="33751"/>
                  </a:lnTo>
                  <a:lnTo>
                    <a:pt x="18146" y="33525"/>
                  </a:lnTo>
                  <a:lnTo>
                    <a:pt x="18146" y="33525"/>
                  </a:lnTo>
                  <a:lnTo>
                    <a:pt x="17892" y="33328"/>
                  </a:lnTo>
                  <a:lnTo>
                    <a:pt x="17610" y="33130"/>
                  </a:lnTo>
                  <a:lnTo>
                    <a:pt x="17610" y="33130"/>
                  </a:lnTo>
                  <a:lnTo>
                    <a:pt x="17469" y="33046"/>
                  </a:lnTo>
                  <a:lnTo>
                    <a:pt x="17328" y="32989"/>
                  </a:lnTo>
                  <a:lnTo>
                    <a:pt x="17074" y="32848"/>
                  </a:lnTo>
                  <a:lnTo>
                    <a:pt x="17074" y="32848"/>
                  </a:lnTo>
                  <a:lnTo>
                    <a:pt x="16932" y="32763"/>
                  </a:lnTo>
                  <a:lnTo>
                    <a:pt x="16820" y="32650"/>
                  </a:lnTo>
                  <a:lnTo>
                    <a:pt x="16594" y="32453"/>
                  </a:lnTo>
                  <a:lnTo>
                    <a:pt x="16594" y="32453"/>
                  </a:lnTo>
                  <a:lnTo>
                    <a:pt x="16622" y="32481"/>
                  </a:lnTo>
                  <a:lnTo>
                    <a:pt x="16622" y="32538"/>
                  </a:lnTo>
                  <a:lnTo>
                    <a:pt x="16566" y="32594"/>
                  </a:lnTo>
                  <a:lnTo>
                    <a:pt x="16453" y="32622"/>
                  </a:lnTo>
                  <a:lnTo>
                    <a:pt x="16368" y="32622"/>
                  </a:lnTo>
                  <a:lnTo>
                    <a:pt x="16368" y="32622"/>
                  </a:lnTo>
                  <a:lnTo>
                    <a:pt x="16340" y="32566"/>
                  </a:lnTo>
                  <a:lnTo>
                    <a:pt x="16312" y="32481"/>
                  </a:lnTo>
                  <a:lnTo>
                    <a:pt x="16283" y="32340"/>
                  </a:lnTo>
                  <a:lnTo>
                    <a:pt x="16283" y="32340"/>
                  </a:lnTo>
                  <a:lnTo>
                    <a:pt x="16171" y="32227"/>
                  </a:lnTo>
                  <a:lnTo>
                    <a:pt x="16029" y="32114"/>
                  </a:lnTo>
                  <a:lnTo>
                    <a:pt x="16029" y="32114"/>
                  </a:lnTo>
                  <a:lnTo>
                    <a:pt x="15804" y="31917"/>
                  </a:lnTo>
                  <a:lnTo>
                    <a:pt x="15691" y="31832"/>
                  </a:lnTo>
                  <a:lnTo>
                    <a:pt x="15578" y="31776"/>
                  </a:lnTo>
                  <a:lnTo>
                    <a:pt x="15578" y="31776"/>
                  </a:lnTo>
                  <a:lnTo>
                    <a:pt x="15493" y="31776"/>
                  </a:lnTo>
                  <a:lnTo>
                    <a:pt x="15437" y="31804"/>
                  </a:lnTo>
                  <a:lnTo>
                    <a:pt x="15296" y="31889"/>
                  </a:lnTo>
                  <a:lnTo>
                    <a:pt x="15211" y="31917"/>
                  </a:lnTo>
                  <a:lnTo>
                    <a:pt x="15155" y="31945"/>
                  </a:lnTo>
                  <a:lnTo>
                    <a:pt x="15070" y="31917"/>
                  </a:lnTo>
                  <a:lnTo>
                    <a:pt x="14985" y="31832"/>
                  </a:lnTo>
                  <a:lnTo>
                    <a:pt x="14985" y="31832"/>
                  </a:lnTo>
                  <a:lnTo>
                    <a:pt x="15042" y="31804"/>
                  </a:lnTo>
                  <a:lnTo>
                    <a:pt x="15098" y="31747"/>
                  </a:lnTo>
                  <a:lnTo>
                    <a:pt x="15268" y="31522"/>
                  </a:lnTo>
                  <a:lnTo>
                    <a:pt x="15606" y="30929"/>
                  </a:lnTo>
                  <a:lnTo>
                    <a:pt x="15804" y="30647"/>
                  </a:lnTo>
                  <a:lnTo>
                    <a:pt x="15945" y="30421"/>
                  </a:lnTo>
                  <a:lnTo>
                    <a:pt x="16086" y="30252"/>
                  </a:lnTo>
                  <a:lnTo>
                    <a:pt x="16142" y="30224"/>
                  </a:lnTo>
                  <a:lnTo>
                    <a:pt x="16171" y="30252"/>
                  </a:lnTo>
                  <a:lnTo>
                    <a:pt x="16171" y="30252"/>
                  </a:lnTo>
                  <a:lnTo>
                    <a:pt x="16171" y="30167"/>
                  </a:lnTo>
                  <a:lnTo>
                    <a:pt x="16114" y="30111"/>
                  </a:lnTo>
                  <a:lnTo>
                    <a:pt x="16114" y="30111"/>
                  </a:lnTo>
                  <a:lnTo>
                    <a:pt x="16340" y="29857"/>
                  </a:lnTo>
                  <a:lnTo>
                    <a:pt x="16340" y="29857"/>
                  </a:lnTo>
                  <a:lnTo>
                    <a:pt x="16537" y="29687"/>
                  </a:lnTo>
                  <a:lnTo>
                    <a:pt x="16735" y="29518"/>
                  </a:lnTo>
                  <a:lnTo>
                    <a:pt x="16735" y="29518"/>
                  </a:lnTo>
                  <a:lnTo>
                    <a:pt x="16961" y="29377"/>
                  </a:lnTo>
                  <a:lnTo>
                    <a:pt x="17215" y="29236"/>
                  </a:lnTo>
                  <a:lnTo>
                    <a:pt x="17215" y="29236"/>
                  </a:lnTo>
                  <a:lnTo>
                    <a:pt x="17328" y="29151"/>
                  </a:lnTo>
                  <a:lnTo>
                    <a:pt x="17384" y="29123"/>
                  </a:lnTo>
                  <a:lnTo>
                    <a:pt x="17412" y="29095"/>
                  </a:lnTo>
                  <a:lnTo>
                    <a:pt x="17469" y="28954"/>
                  </a:lnTo>
                  <a:lnTo>
                    <a:pt x="17469" y="28954"/>
                  </a:lnTo>
                  <a:lnTo>
                    <a:pt x="17469" y="28841"/>
                  </a:lnTo>
                  <a:lnTo>
                    <a:pt x="17497" y="28672"/>
                  </a:lnTo>
                  <a:lnTo>
                    <a:pt x="17469" y="28474"/>
                  </a:lnTo>
                  <a:lnTo>
                    <a:pt x="17440" y="28276"/>
                  </a:lnTo>
                  <a:lnTo>
                    <a:pt x="17384" y="28079"/>
                  </a:lnTo>
                  <a:lnTo>
                    <a:pt x="17299" y="27910"/>
                  </a:lnTo>
                  <a:lnTo>
                    <a:pt x="17215" y="27768"/>
                  </a:lnTo>
                  <a:lnTo>
                    <a:pt x="17102" y="27684"/>
                  </a:lnTo>
                  <a:lnTo>
                    <a:pt x="17102" y="27684"/>
                  </a:lnTo>
                  <a:lnTo>
                    <a:pt x="17017" y="27684"/>
                  </a:lnTo>
                  <a:lnTo>
                    <a:pt x="16932" y="27684"/>
                  </a:lnTo>
                  <a:lnTo>
                    <a:pt x="16791" y="27740"/>
                  </a:lnTo>
                  <a:lnTo>
                    <a:pt x="16735" y="27740"/>
                  </a:lnTo>
                  <a:lnTo>
                    <a:pt x="16707" y="27740"/>
                  </a:lnTo>
                  <a:lnTo>
                    <a:pt x="16650" y="27656"/>
                  </a:lnTo>
                  <a:lnTo>
                    <a:pt x="16622" y="27543"/>
                  </a:lnTo>
                  <a:lnTo>
                    <a:pt x="16622" y="27543"/>
                  </a:lnTo>
                  <a:lnTo>
                    <a:pt x="16622" y="27430"/>
                  </a:lnTo>
                  <a:lnTo>
                    <a:pt x="16622" y="27289"/>
                  </a:lnTo>
                  <a:lnTo>
                    <a:pt x="16678" y="27035"/>
                  </a:lnTo>
                  <a:lnTo>
                    <a:pt x="16735" y="26781"/>
                  </a:lnTo>
                  <a:lnTo>
                    <a:pt x="16735" y="26668"/>
                  </a:lnTo>
                  <a:lnTo>
                    <a:pt x="16735" y="26527"/>
                  </a:lnTo>
                  <a:lnTo>
                    <a:pt x="16735" y="26527"/>
                  </a:lnTo>
                  <a:lnTo>
                    <a:pt x="16707" y="26329"/>
                  </a:lnTo>
                  <a:lnTo>
                    <a:pt x="16678" y="26273"/>
                  </a:lnTo>
                  <a:lnTo>
                    <a:pt x="16650" y="26216"/>
                  </a:lnTo>
                  <a:lnTo>
                    <a:pt x="16566" y="26188"/>
                  </a:lnTo>
                  <a:lnTo>
                    <a:pt x="16453" y="26216"/>
                  </a:lnTo>
                  <a:lnTo>
                    <a:pt x="16199" y="26301"/>
                  </a:lnTo>
                  <a:lnTo>
                    <a:pt x="16058" y="26301"/>
                  </a:lnTo>
                  <a:lnTo>
                    <a:pt x="15917" y="26273"/>
                  </a:lnTo>
                  <a:lnTo>
                    <a:pt x="15917" y="26273"/>
                  </a:lnTo>
                  <a:lnTo>
                    <a:pt x="15860" y="26188"/>
                  </a:lnTo>
                  <a:lnTo>
                    <a:pt x="15804" y="26104"/>
                  </a:lnTo>
                  <a:lnTo>
                    <a:pt x="15691" y="25878"/>
                  </a:lnTo>
                  <a:lnTo>
                    <a:pt x="15550" y="25398"/>
                  </a:lnTo>
                  <a:lnTo>
                    <a:pt x="15550" y="25398"/>
                  </a:lnTo>
                  <a:lnTo>
                    <a:pt x="15465" y="25144"/>
                  </a:lnTo>
                  <a:lnTo>
                    <a:pt x="15409" y="25003"/>
                  </a:lnTo>
                  <a:lnTo>
                    <a:pt x="15324" y="24890"/>
                  </a:lnTo>
                  <a:lnTo>
                    <a:pt x="15324" y="24890"/>
                  </a:lnTo>
                  <a:lnTo>
                    <a:pt x="15126" y="24721"/>
                  </a:lnTo>
                  <a:lnTo>
                    <a:pt x="14985" y="24664"/>
                  </a:lnTo>
                  <a:lnTo>
                    <a:pt x="14872" y="24636"/>
                  </a:lnTo>
                  <a:lnTo>
                    <a:pt x="14872" y="24636"/>
                  </a:lnTo>
                  <a:lnTo>
                    <a:pt x="14816" y="24636"/>
                  </a:lnTo>
                  <a:lnTo>
                    <a:pt x="14788" y="24664"/>
                  </a:lnTo>
                  <a:lnTo>
                    <a:pt x="14731" y="24749"/>
                  </a:lnTo>
                  <a:lnTo>
                    <a:pt x="14675" y="24862"/>
                  </a:lnTo>
                  <a:lnTo>
                    <a:pt x="14647" y="24890"/>
                  </a:lnTo>
                  <a:lnTo>
                    <a:pt x="14590" y="24918"/>
                  </a:lnTo>
                  <a:lnTo>
                    <a:pt x="14590" y="24918"/>
                  </a:lnTo>
                  <a:lnTo>
                    <a:pt x="14562" y="24918"/>
                  </a:lnTo>
                  <a:lnTo>
                    <a:pt x="14534" y="24918"/>
                  </a:lnTo>
                  <a:lnTo>
                    <a:pt x="14506" y="24862"/>
                  </a:lnTo>
                  <a:lnTo>
                    <a:pt x="14477" y="24805"/>
                  </a:lnTo>
                  <a:lnTo>
                    <a:pt x="14449" y="24777"/>
                  </a:lnTo>
                  <a:lnTo>
                    <a:pt x="14421" y="24777"/>
                  </a:lnTo>
                  <a:lnTo>
                    <a:pt x="14421" y="24777"/>
                  </a:lnTo>
                  <a:lnTo>
                    <a:pt x="13998" y="24721"/>
                  </a:lnTo>
                  <a:lnTo>
                    <a:pt x="13772" y="24636"/>
                  </a:lnTo>
                  <a:lnTo>
                    <a:pt x="13687" y="24608"/>
                  </a:lnTo>
                  <a:lnTo>
                    <a:pt x="13631" y="24523"/>
                  </a:lnTo>
                  <a:lnTo>
                    <a:pt x="13631" y="24523"/>
                  </a:lnTo>
                  <a:lnTo>
                    <a:pt x="13631" y="24269"/>
                  </a:lnTo>
                  <a:lnTo>
                    <a:pt x="13659" y="23987"/>
                  </a:lnTo>
                  <a:lnTo>
                    <a:pt x="13659" y="23987"/>
                  </a:lnTo>
                  <a:lnTo>
                    <a:pt x="13659" y="23705"/>
                  </a:lnTo>
                  <a:lnTo>
                    <a:pt x="13603" y="23423"/>
                  </a:lnTo>
                  <a:lnTo>
                    <a:pt x="13603" y="23423"/>
                  </a:lnTo>
                  <a:lnTo>
                    <a:pt x="13518" y="23253"/>
                  </a:lnTo>
                  <a:lnTo>
                    <a:pt x="13461" y="23084"/>
                  </a:lnTo>
                  <a:lnTo>
                    <a:pt x="13461" y="23084"/>
                  </a:lnTo>
                  <a:lnTo>
                    <a:pt x="13433" y="22943"/>
                  </a:lnTo>
                  <a:lnTo>
                    <a:pt x="13433" y="22887"/>
                  </a:lnTo>
                  <a:lnTo>
                    <a:pt x="13461" y="22830"/>
                  </a:lnTo>
                  <a:lnTo>
                    <a:pt x="13461" y="22745"/>
                  </a:lnTo>
                  <a:lnTo>
                    <a:pt x="13461" y="22745"/>
                  </a:lnTo>
                  <a:lnTo>
                    <a:pt x="13546" y="22717"/>
                  </a:lnTo>
                  <a:lnTo>
                    <a:pt x="13574" y="22661"/>
                  </a:lnTo>
                  <a:lnTo>
                    <a:pt x="13574" y="22661"/>
                  </a:lnTo>
                  <a:lnTo>
                    <a:pt x="13405" y="22491"/>
                  </a:lnTo>
                  <a:lnTo>
                    <a:pt x="13405" y="22491"/>
                  </a:lnTo>
                  <a:lnTo>
                    <a:pt x="13405" y="22322"/>
                  </a:lnTo>
                  <a:lnTo>
                    <a:pt x="13433" y="22153"/>
                  </a:lnTo>
                  <a:lnTo>
                    <a:pt x="13433" y="22153"/>
                  </a:lnTo>
                  <a:lnTo>
                    <a:pt x="13490" y="21899"/>
                  </a:lnTo>
                  <a:lnTo>
                    <a:pt x="13574" y="21645"/>
                  </a:lnTo>
                  <a:lnTo>
                    <a:pt x="13659" y="21391"/>
                  </a:lnTo>
                  <a:lnTo>
                    <a:pt x="13659" y="21278"/>
                  </a:lnTo>
                  <a:lnTo>
                    <a:pt x="13659" y="21137"/>
                  </a:lnTo>
                  <a:lnTo>
                    <a:pt x="13659" y="21137"/>
                  </a:lnTo>
                  <a:lnTo>
                    <a:pt x="13603" y="20968"/>
                  </a:lnTo>
                  <a:lnTo>
                    <a:pt x="13546" y="20770"/>
                  </a:lnTo>
                  <a:lnTo>
                    <a:pt x="13433" y="20573"/>
                  </a:lnTo>
                  <a:lnTo>
                    <a:pt x="13349" y="20460"/>
                  </a:lnTo>
                  <a:lnTo>
                    <a:pt x="13349" y="20460"/>
                  </a:lnTo>
                  <a:lnTo>
                    <a:pt x="13264" y="20460"/>
                  </a:lnTo>
                  <a:lnTo>
                    <a:pt x="13207" y="20460"/>
                  </a:lnTo>
                  <a:lnTo>
                    <a:pt x="13123" y="20431"/>
                  </a:lnTo>
                  <a:lnTo>
                    <a:pt x="13066" y="20375"/>
                  </a:lnTo>
                  <a:lnTo>
                    <a:pt x="13066" y="20375"/>
                  </a:lnTo>
                  <a:lnTo>
                    <a:pt x="12982" y="20262"/>
                  </a:lnTo>
                  <a:lnTo>
                    <a:pt x="12897" y="20121"/>
                  </a:lnTo>
                  <a:lnTo>
                    <a:pt x="12897" y="20121"/>
                  </a:lnTo>
                  <a:lnTo>
                    <a:pt x="12841" y="20008"/>
                  </a:lnTo>
                  <a:lnTo>
                    <a:pt x="12841" y="19924"/>
                  </a:lnTo>
                  <a:lnTo>
                    <a:pt x="12841" y="19754"/>
                  </a:lnTo>
                  <a:lnTo>
                    <a:pt x="12869" y="19557"/>
                  </a:lnTo>
                  <a:lnTo>
                    <a:pt x="12897" y="19359"/>
                  </a:lnTo>
                  <a:lnTo>
                    <a:pt x="12897" y="19359"/>
                  </a:lnTo>
                  <a:lnTo>
                    <a:pt x="12587" y="19416"/>
                  </a:lnTo>
                  <a:lnTo>
                    <a:pt x="12192" y="19444"/>
                  </a:lnTo>
                  <a:lnTo>
                    <a:pt x="11797" y="19416"/>
                  </a:lnTo>
                  <a:lnTo>
                    <a:pt x="11627" y="19359"/>
                  </a:lnTo>
                  <a:lnTo>
                    <a:pt x="11514" y="19303"/>
                  </a:lnTo>
                  <a:lnTo>
                    <a:pt x="11514" y="19303"/>
                  </a:lnTo>
                  <a:lnTo>
                    <a:pt x="11430" y="19218"/>
                  </a:lnTo>
                  <a:lnTo>
                    <a:pt x="11401" y="19105"/>
                  </a:lnTo>
                  <a:lnTo>
                    <a:pt x="11401" y="18964"/>
                  </a:lnTo>
                  <a:lnTo>
                    <a:pt x="11373" y="18851"/>
                  </a:lnTo>
                  <a:lnTo>
                    <a:pt x="11373" y="18851"/>
                  </a:lnTo>
                  <a:lnTo>
                    <a:pt x="11289" y="18710"/>
                  </a:lnTo>
                  <a:lnTo>
                    <a:pt x="11204" y="18569"/>
                  </a:lnTo>
                  <a:lnTo>
                    <a:pt x="11119" y="18428"/>
                  </a:lnTo>
                  <a:lnTo>
                    <a:pt x="11091" y="18287"/>
                  </a:lnTo>
                  <a:lnTo>
                    <a:pt x="11091" y="18287"/>
                  </a:lnTo>
                  <a:lnTo>
                    <a:pt x="11176" y="18259"/>
                  </a:lnTo>
                  <a:lnTo>
                    <a:pt x="11232" y="18230"/>
                  </a:lnTo>
                  <a:lnTo>
                    <a:pt x="11260" y="18174"/>
                  </a:lnTo>
                  <a:lnTo>
                    <a:pt x="11260" y="18117"/>
                  </a:lnTo>
                  <a:lnTo>
                    <a:pt x="11204" y="17948"/>
                  </a:lnTo>
                  <a:lnTo>
                    <a:pt x="11147" y="17751"/>
                  </a:lnTo>
                  <a:lnTo>
                    <a:pt x="11147" y="17751"/>
                  </a:lnTo>
                  <a:lnTo>
                    <a:pt x="11119" y="17497"/>
                  </a:lnTo>
                  <a:lnTo>
                    <a:pt x="11091" y="17356"/>
                  </a:lnTo>
                  <a:lnTo>
                    <a:pt x="11063" y="17271"/>
                  </a:lnTo>
                  <a:lnTo>
                    <a:pt x="11063" y="17271"/>
                  </a:lnTo>
                  <a:lnTo>
                    <a:pt x="10950" y="17130"/>
                  </a:lnTo>
                  <a:lnTo>
                    <a:pt x="10865" y="17017"/>
                  </a:lnTo>
                  <a:lnTo>
                    <a:pt x="10724" y="16960"/>
                  </a:lnTo>
                  <a:lnTo>
                    <a:pt x="10611" y="16932"/>
                  </a:lnTo>
                  <a:lnTo>
                    <a:pt x="10329" y="16904"/>
                  </a:lnTo>
                  <a:lnTo>
                    <a:pt x="10188" y="16904"/>
                  </a:lnTo>
                  <a:lnTo>
                    <a:pt x="10047" y="16876"/>
                  </a:lnTo>
                  <a:lnTo>
                    <a:pt x="10047" y="16876"/>
                  </a:lnTo>
                  <a:lnTo>
                    <a:pt x="9906" y="16819"/>
                  </a:lnTo>
                  <a:lnTo>
                    <a:pt x="9765" y="16735"/>
                  </a:lnTo>
                  <a:lnTo>
                    <a:pt x="9624" y="16622"/>
                  </a:lnTo>
                  <a:lnTo>
                    <a:pt x="9511" y="16537"/>
                  </a:lnTo>
                  <a:lnTo>
                    <a:pt x="9511" y="16537"/>
                  </a:lnTo>
                  <a:lnTo>
                    <a:pt x="9313" y="16453"/>
                  </a:lnTo>
                  <a:lnTo>
                    <a:pt x="9200" y="16424"/>
                  </a:lnTo>
                  <a:lnTo>
                    <a:pt x="9116" y="16368"/>
                  </a:lnTo>
                  <a:lnTo>
                    <a:pt x="9116" y="16368"/>
                  </a:lnTo>
                  <a:lnTo>
                    <a:pt x="9003" y="16255"/>
                  </a:lnTo>
                  <a:lnTo>
                    <a:pt x="8975" y="16170"/>
                  </a:lnTo>
                  <a:lnTo>
                    <a:pt x="8918" y="16142"/>
                  </a:lnTo>
                  <a:lnTo>
                    <a:pt x="8918" y="16142"/>
                  </a:lnTo>
                  <a:lnTo>
                    <a:pt x="8862" y="16114"/>
                  </a:lnTo>
                  <a:lnTo>
                    <a:pt x="8805" y="16114"/>
                  </a:lnTo>
                  <a:lnTo>
                    <a:pt x="8777" y="16114"/>
                  </a:lnTo>
                  <a:lnTo>
                    <a:pt x="8721" y="16114"/>
                  </a:lnTo>
                  <a:lnTo>
                    <a:pt x="8721" y="16114"/>
                  </a:lnTo>
                  <a:lnTo>
                    <a:pt x="8523" y="16029"/>
                  </a:lnTo>
                  <a:lnTo>
                    <a:pt x="8297" y="15945"/>
                  </a:lnTo>
                  <a:lnTo>
                    <a:pt x="8297" y="15945"/>
                  </a:lnTo>
                  <a:lnTo>
                    <a:pt x="8072" y="15945"/>
                  </a:lnTo>
                  <a:lnTo>
                    <a:pt x="7959" y="15916"/>
                  </a:lnTo>
                  <a:lnTo>
                    <a:pt x="7846" y="15860"/>
                  </a:lnTo>
                  <a:lnTo>
                    <a:pt x="7846" y="15860"/>
                  </a:lnTo>
                  <a:lnTo>
                    <a:pt x="7676" y="15747"/>
                  </a:lnTo>
                  <a:lnTo>
                    <a:pt x="7507" y="15606"/>
                  </a:lnTo>
                  <a:lnTo>
                    <a:pt x="7366" y="15437"/>
                  </a:lnTo>
                  <a:lnTo>
                    <a:pt x="7253" y="15296"/>
                  </a:lnTo>
                  <a:lnTo>
                    <a:pt x="7253" y="15296"/>
                  </a:lnTo>
                  <a:lnTo>
                    <a:pt x="7112" y="15070"/>
                  </a:lnTo>
                  <a:lnTo>
                    <a:pt x="7027" y="14872"/>
                  </a:lnTo>
                  <a:lnTo>
                    <a:pt x="6999" y="14646"/>
                  </a:lnTo>
                  <a:lnTo>
                    <a:pt x="6971" y="14421"/>
                  </a:lnTo>
                  <a:lnTo>
                    <a:pt x="6971" y="14421"/>
                  </a:lnTo>
                  <a:lnTo>
                    <a:pt x="6971" y="14195"/>
                  </a:lnTo>
                  <a:lnTo>
                    <a:pt x="6999" y="13885"/>
                  </a:lnTo>
                  <a:lnTo>
                    <a:pt x="6999" y="13743"/>
                  </a:lnTo>
                  <a:lnTo>
                    <a:pt x="6971" y="13602"/>
                  </a:lnTo>
                  <a:lnTo>
                    <a:pt x="6943" y="13490"/>
                  </a:lnTo>
                  <a:lnTo>
                    <a:pt x="6858" y="13405"/>
                  </a:lnTo>
                  <a:lnTo>
                    <a:pt x="6858" y="13405"/>
                  </a:lnTo>
                  <a:lnTo>
                    <a:pt x="6745" y="13490"/>
                  </a:lnTo>
                  <a:lnTo>
                    <a:pt x="6604" y="13518"/>
                  </a:lnTo>
                  <a:lnTo>
                    <a:pt x="6266" y="13546"/>
                  </a:lnTo>
                  <a:lnTo>
                    <a:pt x="6266" y="13546"/>
                  </a:lnTo>
                  <a:lnTo>
                    <a:pt x="6096" y="13602"/>
                  </a:lnTo>
                  <a:lnTo>
                    <a:pt x="5955" y="13659"/>
                  </a:lnTo>
                  <a:lnTo>
                    <a:pt x="5701" y="13856"/>
                  </a:lnTo>
                  <a:lnTo>
                    <a:pt x="5701" y="13856"/>
                  </a:lnTo>
                  <a:lnTo>
                    <a:pt x="5475" y="14026"/>
                  </a:lnTo>
                  <a:lnTo>
                    <a:pt x="5221" y="14139"/>
                  </a:lnTo>
                  <a:lnTo>
                    <a:pt x="5221" y="14139"/>
                  </a:lnTo>
                  <a:lnTo>
                    <a:pt x="5193" y="14195"/>
                  </a:lnTo>
                  <a:lnTo>
                    <a:pt x="5165" y="14223"/>
                  </a:lnTo>
                  <a:lnTo>
                    <a:pt x="5137" y="14280"/>
                  </a:lnTo>
                  <a:lnTo>
                    <a:pt x="5109" y="14308"/>
                  </a:lnTo>
                  <a:lnTo>
                    <a:pt x="5109" y="14308"/>
                  </a:lnTo>
                  <a:lnTo>
                    <a:pt x="5052" y="14308"/>
                  </a:lnTo>
                  <a:lnTo>
                    <a:pt x="4996" y="14308"/>
                  </a:lnTo>
                  <a:lnTo>
                    <a:pt x="4939" y="14308"/>
                  </a:lnTo>
                  <a:lnTo>
                    <a:pt x="4883" y="14336"/>
                  </a:lnTo>
                  <a:lnTo>
                    <a:pt x="4883" y="14336"/>
                  </a:lnTo>
                  <a:lnTo>
                    <a:pt x="4770" y="14421"/>
                  </a:lnTo>
                  <a:lnTo>
                    <a:pt x="4685" y="14534"/>
                  </a:lnTo>
                  <a:lnTo>
                    <a:pt x="4572" y="14646"/>
                  </a:lnTo>
                  <a:lnTo>
                    <a:pt x="4516" y="14675"/>
                  </a:lnTo>
                  <a:lnTo>
                    <a:pt x="4431" y="14703"/>
                  </a:lnTo>
                  <a:lnTo>
                    <a:pt x="4431" y="14703"/>
                  </a:lnTo>
                  <a:lnTo>
                    <a:pt x="4347" y="14703"/>
                  </a:lnTo>
                  <a:lnTo>
                    <a:pt x="4262" y="14646"/>
                  </a:lnTo>
                  <a:lnTo>
                    <a:pt x="4036" y="14590"/>
                  </a:lnTo>
                  <a:lnTo>
                    <a:pt x="4036" y="14590"/>
                  </a:lnTo>
                  <a:lnTo>
                    <a:pt x="3839" y="14562"/>
                  </a:lnTo>
                  <a:lnTo>
                    <a:pt x="3669" y="14562"/>
                  </a:lnTo>
                  <a:lnTo>
                    <a:pt x="3274" y="14590"/>
                  </a:lnTo>
                  <a:lnTo>
                    <a:pt x="3274" y="14590"/>
                  </a:lnTo>
                  <a:lnTo>
                    <a:pt x="2823" y="14590"/>
                  </a:lnTo>
                  <a:lnTo>
                    <a:pt x="2823" y="14590"/>
                  </a:lnTo>
                  <a:lnTo>
                    <a:pt x="2795" y="14223"/>
                  </a:lnTo>
                  <a:lnTo>
                    <a:pt x="2766" y="13885"/>
                  </a:lnTo>
                  <a:lnTo>
                    <a:pt x="2795" y="13518"/>
                  </a:lnTo>
                  <a:lnTo>
                    <a:pt x="2851" y="13207"/>
                  </a:lnTo>
                  <a:lnTo>
                    <a:pt x="2851" y="13207"/>
                  </a:lnTo>
                  <a:lnTo>
                    <a:pt x="2682" y="13236"/>
                  </a:lnTo>
                  <a:lnTo>
                    <a:pt x="2569" y="13320"/>
                  </a:lnTo>
                  <a:lnTo>
                    <a:pt x="2371" y="13518"/>
                  </a:lnTo>
                  <a:lnTo>
                    <a:pt x="2258" y="13631"/>
                  </a:lnTo>
                  <a:lnTo>
                    <a:pt x="2145" y="13687"/>
                  </a:lnTo>
                  <a:lnTo>
                    <a:pt x="1976" y="13743"/>
                  </a:lnTo>
                  <a:lnTo>
                    <a:pt x="1779" y="13743"/>
                  </a:lnTo>
                  <a:lnTo>
                    <a:pt x="1779" y="13743"/>
                  </a:lnTo>
                  <a:lnTo>
                    <a:pt x="1609" y="13687"/>
                  </a:lnTo>
                  <a:lnTo>
                    <a:pt x="1581" y="13631"/>
                  </a:lnTo>
                  <a:lnTo>
                    <a:pt x="1553" y="13602"/>
                  </a:lnTo>
                  <a:lnTo>
                    <a:pt x="1525" y="13490"/>
                  </a:lnTo>
                  <a:lnTo>
                    <a:pt x="1496" y="13433"/>
                  </a:lnTo>
                  <a:lnTo>
                    <a:pt x="1440" y="13348"/>
                  </a:lnTo>
                  <a:lnTo>
                    <a:pt x="1440" y="13348"/>
                  </a:lnTo>
                  <a:lnTo>
                    <a:pt x="1355" y="13292"/>
                  </a:lnTo>
                  <a:lnTo>
                    <a:pt x="1271" y="13236"/>
                  </a:lnTo>
                  <a:lnTo>
                    <a:pt x="1101" y="13207"/>
                  </a:lnTo>
                  <a:lnTo>
                    <a:pt x="904" y="13207"/>
                  </a:lnTo>
                  <a:lnTo>
                    <a:pt x="819" y="13179"/>
                  </a:lnTo>
                  <a:lnTo>
                    <a:pt x="735" y="13151"/>
                  </a:lnTo>
                  <a:lnTo>
                    <a:pt x="735" y="13151"/>
                  </a:lnTo>
                  <a:lnTo>
                    <a:pt x="791" y="13010"/>
                  </a:lnTo>
                  <a:lnTo>
                    <a:pt x="819" y="12897"/>
                  </a:lnTo>
                  <a:lnTo>
                    <a:pt x="819" y="12784"/>
                  </a:lnTo>
                  <a:lnTo>
                    <a:pt x="763" y="12671"/>
                  </a:lnTo>
                  <a:lnTo>
                    <a:pt x="622" y="12474"/>
                  </a:lnTo>
                  <a:lnTo>
                    <a:pt x="452" y="12248"/>
                  </a:lnTo>
                  <a:lnTo>
                    <a:pt x="452" y="12248"/>
                  </a:lnTo>
                  <a:lnTo>
                    <a:pt x="198" y="11796"/>
                  </a:lnTo>
                  <a:lnTo>
                    <a:pt x="198" y="11796"/>
                  </a:lnTo>
                  <a:lnTo>
                    <a:pt x="114" y="11655"/>
                  </a:lnTo>
                  <a:lnTo>
                    <a:pt x="1" y="11486"/>
                  </a:lnTo>
                </a:path>
              </a:pathLst>
            </a:custGeom>
            <a:solidFill>
              <a:srgbClr val="666666"/>
            </a:solidFill>
            <a:ln w="14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16"/>
            <p:cNvSpPr/>
            <p:nvPr/>
          </p:nvSpPr>
          <p:spPr>
            <a:xfrm>
              <a:off x="2680500" y="3445150"/>
              <a:ext cx="2150" cy="5650"/>
            </a:xfrm>
            <a:custGeom>
              <a:avLst/>
              <a:gdLst/>
              <a:ahLst/>
              <a:cxnLst/>
              <a:rect l="l" t="t" r="r" b="b"/>
              <a:pathLst>
                <a:path w="86" h="226" extrusionOk="0">
                  <a:moveTo>
                    <a:pt x="1" y="141"/>
                  </a:moveTo>
                  <a:lnTo>
                    <a:pt x="1" y="141"/>
                  </a:lnTo>
                  <a:lnTo>
                    <a:pt x="57" y="226"/>
                  </a:lnTo>
                  <a:lnTo>
                    <a:pt x="57" y="226"/>
                  </a:lnTo>
                  <a:lnTo>
                    <a:pt x="85" y="113"/>
                  </a:lnTo>
                  <a:lnTo>
                    <a:pt x="57" y="0"/>
                  </a:lnTo>
                  <a:lnTo>
                    <a:pt x="57" y="0"/>
                  </a:lnTo>
                  <a:lnTo>
                    <a:pt x="1" y="14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16"/>
            <p:cNvSpPr/>
            <p:nvPr/>
          </p:nvSpPr>
          <p:spPr>
            <a:xfrm>
              <a:off x="2680500" y="3445150"/>
              <a:ext cx="2150" cy="5650"/>
            </a:xfrm>
            <a:custGeom>
              <a:avLst/>
              <a:gdLst/>
              <a:ahLst/>
              <a:cxnLst/>
              <a:rect l="l" t="t" r="r" b="b"/>
              <a:pathLst>
                <a:path w="86" h="226" fill="none" extrusionOk="0">
                  <a:moveTo>
                    <a:pt x="1" y="141"/>
                  </a:moveTo>
                  <a:lnTo>
                    <a:pt x="1" y="141"/>
                  </a:lnTo>
                  <a:lnTo>
                    <a:pt x="57" y="226"/>
                  </a:lnTo>
                  <a:lnTo>
                    <a:pt x="57" y="226"/>
                  </a:lnTo>
                  <a:lnTo>
                    <a:pt x="85" y="113"/>
                  </a:lnTo>
                  <a:lnTo>
                    <a:pt x="57" y="0"/>
                  </a:lnTo>
                  <a:lnTo>
                    <a:pt x="57" y="0"/>
                  </a:lnTo>
                  <a:lnTo>
                    <a:pt x="1" y="141"/>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16"/>
            <p:cNvSpPr/>
            <p:nvPr/>
          </p:nvSpPr>
          <p:spPr>
            <a:xfrm>
              <a:off x="2686150" y="3472650"/>
              <a:ext cx="2150" cy="9200"/>
            </a:xfrm>
            <a:custGeom>
              <a:avLst/>
              <a:gdLst/>
              <a:ahLst/>
              <a:cxnLst/>
              <a:rect l="l" t="t" r="r" b="b"/>
              <a:pathLst>
                <a:path w="86" h="368" extrusionOk="0">
                  <a:moveTo>
                    <a:pt x="29" y="368"/>
                  </a:moveTo>
                  <a:lnTo>
                    <a:pt x="29" y="368"/>
                  </a:lnTo>
                  <a:lnTo>
                    <a:pt x="57" y="283"/>
                  </a:lnTo>
                  <a:lnTo>
                    <a:pt x="85" y="170"/>
                  </a:lnTo>
                  <a:lnTo>
                    <a:pt x="85" y="85"/>
                  </a:lnTo>
                  <a:lnTo>
                    <a:pt x="57" y="1"/>
                  </a:lnTo>
                  <a:lnTo>
                    <a:pt x="57" y="1"/>
                  </a:lnTo>
                  <a:lnTo>
                    <a:pt x="29" y="29"/>
                  </a:lnTo>
                  <a:lnTo>
                    <a:pt x="0" y="57"/>
                  </a:lnTo>
                  <a:lnTo>
                    <a:pt x="0" y="170"/>
                  </a:lnTo>
                  <a:lnTo>
                    <a:pt x="29" y="368"/>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16"/>
            <p:cNvSpPr/>
            <p:nvPr/>
          </p:nvSpPr>
          <p:spPr>
            <a:xfrm>
              <a:off x="2686150" y="3472650"/>
              <a:ext cx="2150" cy="9200"/>
            </a:xfrm>
            <a:custGeom>
              <a:avLst/>
              <a:gdLst/>
              <a:ahLst/>
              <a:cxnLst/>
              <a:rect l="l" t="t" r="r" b="b"/>
              <a:pathLst>
                <a:path w="86" h="368" fill="none" extrusionOk="0">
                  <a:moveTo>
                    <a:pt x="29" y="368"/>
                  </a:moveTo>
                  <a:lnTo>
                    <a:pt x="29" y="368"/>
                  </a:lnTo>
                  <a:lnTo>
                    <a:pt x="57" y="283"/>
                  </a:lnTo>
                  <a:lnTo>
                    <a:pt x="85" y="170"/>
                  </a:lnTo>
                  <a:lnTo>
                    <a:pt x="85" y="85"/>
                  </a:lnTo>
                  <a:lnTo>
                    <a:pt x="57" y="1"/>
                  </a:lnTo>
                  <a:lnTo>
                    <a:pt x="57" y="1"/>
                  </a:lnTo>
                  <a:lnTo>
                    <a:pt x="29" y="29"/>
                  </a:lnTo>
                  <a:lnTo>
                    <a:pt x="0" y="57"/>
                  </a:lnTo>
                  <a:lnTo>
                    <a:pt x="0" y="170"/>
                  </a:lnTo>
                  <a:lnTo>
                    <a:pt x="29" y="368"/>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16"/>
            <p:cNvSpPr/>
            <p:nvPr/>
          </p:nvSpPr>
          <p:spPr>
            <a:xfrm>
              <a:off x="2736250" y="3390825"/>
              <a:ext cx="4250" cy="4250"/>
            </a:xfrm>
            <a:custGeom>
              <a:avLst/>
              <a:gdLst/>
              <a:ahLst/>
              <a:cxnLst/>
              <a:rect l="l" t="t" r="r" b="b"/>
              <a:pathLst>
                <a:path w="170" h="170" extrusionOk="0">
                  <a:moveTo>
                    <a:pt x="169" y="170"/>
                  </a:moveTo>
                  <a:lnTo>
                    <a:pt x="169" y="170"/>
                  </a:lnTo>
                  <a:lnTo>
                    <a:pt x="141" y="0"/>
                  </a:lnTo>
                  <a:lnTo>
                    <a:pt x="141" y="0"/>
                  </a:lnTo>
                  <a:lnTo>
                    <a:pt x="85" y="0"/>
                  </a:lnTo>
                  <a:lnTo>
                    <a:pt x="56" y="29"/>
                  </a:lnTo>
                  <a:lnTo>
                    <a:pt x="28" y="85"/>
                  </a:lnTo>
                  <a:lnTo>
                    <a:pt x="0" y="141"/>
                  </a:lnTo>
                  <a:lnTo>
                    <a:pt x="0" y="141"/>
                  </a:lnTo>
                  <a:lnTo>
                    <a:pt x="169" y="17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16"/>
            <p:cNvSpPr/>
            <p:nvPr/>
          </p:nvSpPr>
          <p:spPr>
            <a:xfrm>
              <a:off x="2736250" y="3390825"/>
              <a:ext cx="4250" cy="4250"/>
            </a:xfrm>
            <a:custGeom>
              <a:avLst/>
              <a:gdLst/>
              <a:ahLst/>
              <a:cxnLst/>
              <a:rect l="l" t="t" r="r" b="b"/>
              <a:pathLst>
                <a:path w="170" h="170" fill="none" extrusionOk="0">
                  <a:moveTo>
                    <a:pt x="169" y="170"/>
                  </a:moveTo>
                  <a:lnTo>
                    <a:pt x="169" y="170"/>
                  </a:lnTo>
                  <a:lnTo>
                    <a:pt x="141" y="0"/>
                  </a:lnTo>
                  <a:lnTo>
                    <a:pt x="141" y="0"/>
                  </a:lnTo>
                  <a:lnTo>
                    <a:pt x="85" y="0"/>
                  </a:lnTo>
                  <a:lnTo>
                    <a:pt x="56" y="29"/>
                  </a:lnTo>
                  <a:lnTo>
                    <a:pt x="28" y="85"/>
                  </a:lnTo>
                  <a:lnTo>
                    <a:pt x="0" y="141"/>
                  </a:lnTo>
                  <a:lnTo>
                    <a:pt x="0" y="141"/>
                  </a:lnTo>
                  <a:lnTo>
                    <a:pt x="169" y="170"/>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16"/>
            <p:cNvSpPr/>
            <p:nvPr/>
          </p:nvSpPr>
          <p:spPr>
            <a:xfrm>
              <a:off x="2756700" y="3375300"/>
              <a:ext cx="3550" cy="3550"/>
            </a:xfrm>
            <a:custGeom>
              <a:avLst/>
              <a:gdLst/>
              <a:ahLst/>
              <a:cxnLst/>
              <a:rect l="l" t="t" r="r" b="b"/>
              <a:pathLst>
                <a:path w="142" h="142" extrusionOk="0">
                  <a:moveTo>
                    <a:pt x="0" y="142"/>
                  </a:moveTo>
                  <a:lnTo>
                    <a:pt x="0" y="142"/>
                  </a:lnTo>
                  <a:lnTo>
                    <a:pt x="141" y="29"/>
                  </a:lnTo>
                  <a:lnTo>
                    <a:pt x="141" y="29"/>
                  </a:lnTo>
                  <a:lnTo>
                    <a:pt x="85" y="1"/>
                  </a:lnTo>
                  <a:lnTo>
                    <a:pt x="29" y="29"/>
                  </a:lnTo>
                  <a:lnTo>
                    <a:pt x="0" y="57"/>
                  </a:lnTo>
                  <a:lnTo>
                    <a:pt x="0" y="142"/>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16"/>
            <p:cNvSpPr/>
            <p:nvPr/>
          </p:nvSpPr>
          <p:spPr>
            <a:xfrm>
              <a:off x="2756700" y="3375300"/>
              <a:ext cx="3550" cy="3550"/>
            </a:xfrm>
            <a:custGeom>
              <a:avLst/>
              <a:gdLst/>
              <a:ahLst/>
              <a:cxnLst/>
              <a:rect l="l" t="t" r="r" b="b"/>
              <a:pathLst>
                <a:path w="142" h="142" fill="none" extrusionOk="0">
                  <a:moveTo>
                    <a:pt x="0" y="142"/>
                  </a:moveTo>
                  <a:lnTo>
                    <a:pt x="0" y="142"/>
                  </a:lnTo>
                  <a:lnTo>
                    <a:pt x="141" y="29"/>
                  </a:lnTo>
                  <a:lnTo>
                    <a:pt x="141" y="29"/>
                  </a:lnTo>
                  <a:lnTo>
                    <a:pt x="85" y="1"/>
                  </a:lnTo>
                  <a:lnTo>
                    <a:pt x="29" y="29"/>
                  </a:lnTo>
                  <a:lnTo>
                    <a:pt x="0" y="57"/>
                  </a:lnTo>
                  <a:lnTo>
                    <a:pt x="0" y="142"/>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16"/>
            <p:cNvSpPr/>
            <p:nvPr/>
          </p:nvSpPr>
          <p:spPr>
            <a:xfrm>
              <a:off x="2848400" y="3146725"/>
              <a:ext cx="3575" cy="4950"/>
            </a:xfrm>
            <a:custGeom>
              <a:avLst/>
              <a:gdLst/>
              <a:ahLst/>
              <a:cxnLst/>
              <a:rect l="l" t="t" r="r" b="b"/>
              <a:pathLst>
                <a:path w="143" h="198" extrusionOk="0">
                  <a:moveTo>
                    <a:pt x="1" y="198"/>
                  </a:moveTo>
                  <a:lnTo>
                    <a:pt x="1" y="198"/>
                  </a:lnTo>
                  <a:lnTo>
                    <a:pt x="114" y="113"/>
                  </a:lnTo>
                  <a:lnTo>
                    <a:pt x="142" y="57"/>
                  </a:lnTo>
                  <a:lnTo>
                    <a:pt x="114" y="29"/>
                  </a:lnTo>
                  <a:lnTo>
                    <a:pt x="86" y="0"/>
                  </a:lnTo>
                  <a:lnTo>
                    <a:pt x="86" y="0"/>
                  </a:lnTo>
                  <a:lnTo>
                    <a:pt x="1" y="198"/>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16"/>
            <p:cNvSpPr/>
            <p:nvPr/>
          </p:nvSpPr>
          <p:spPr>
            <a:xfrm>
              <a:off x="2848400" y="3146725"/>
              <a:ext cx="3575" cy="4950"/>
            </a:xfrm>
            <a:custGeom>
              <a:avLst/>
              <a:gdLst/>
              <a:ahLst/>
              <a:cxnLst/>
              <a:rect l="l" t="t" r="r" b="b"/>
              <a:pathLst>
                <a:path w="143" h="198" fill="none" extrusionOk="0">
                  <a:moveTo>
                    <a:pt x="1" y="198"/>
                  </a:moveTo>
                  <a:lnTo>
                    <a:pt x="1" y="198"/>
                  </a:lnTo>
                  <a:lnTo>
                    <a:pt x="114" y="113"/>
                  </a:lnTo>
                  <a:lnTo>
                    <a:pt x="142" y="57"/>
                  </a:lnTo>
                  <a:lnTo>
                    <a:pt x="114" y="29"/>
                  </a:lnTo>
                  <a:lnTo>
                    <a:pt x="86" y="0"/>
                  </a:lnTo>
                  <a:lnTo>
                    <a:pt x="86" y="0"/>
                  </a:lnTo>
                  <a:lnTo>
                    <a:pt x="1" y="198"/>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16"/>
            <p:cNvSpPr/>
            <p:nvPr/>
          </p:nvSpPr>
          <p:spPr>
            <a:xfrm>
              <a:off x="3356350" y="2686050"/>
              <a:ext cx="7800" cy="3550"/>
            </a:xfrm>
            <a:custGeom>
              <a:avLst/>
              <a:gdLst/>
              <a:ahLst/>
              <a:cxnLst/>
              <a:rect l="l" t="t" r="r" b="b"/>
              <a:pathLst>
                <a:path w="312" h="142" extrusionOk="0">
                  <a:moveTo>
                    <a:pt x="1" y="0"/>
                  </a:moveTo>
                  <a:lnTo>
                    <a:pt x="1" y="0"/>
                  </a:lnTo>
                  <a:lnTo>
                    <a:pt x="1" y="28"/>
                  </a:lnTo>
                  <a:lnTo>
                    <a:pt x="1" y="57"/>
                  </a:lnTo>
                  <a:lnTo>
                    <a:pt x="86" y="85"/>
                  </a:lnTo>
                  <a:lnTo>
                    <a:pt x="283" y="141"/>
                  </a:lnTo>
                  <a:lnTo>
                    <a:pt x="283" y="141"/>
                  </a:lnTo>
                  <a:lnTo>
                    <a:pt x="311" y="85"/>
                  </a:lnTo>
                  <a:lnTo>
                    <a:pt x="283" y="28"/>
                  </a:lnTo>
                  <a:lnTo>
                    <a:pt x="255" y="0"/>
                  </a:lnTo>
                  <a:lnTo>
                    <a:pt x="198" y="0"/>
                  </a:lnTo>
                  <a:lnTo>
                    <a:pt x="1"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16"/>
            <p:cNvSpPr/>
            <p:nvPr/>
          </p:nvSpPr>
          <p:spPr>
            <a:xfrm>
              <a:off x="3356350" y="2686050"/>
              <a:ext cx="7800" cy="3550"/>
            </a:xfrm>
            <a:custGeom>
              <a:avLst/>
              <a:gdLst/>
              <a:ahLst/>
              <a:cxnLst/>
              <a:rect l="l" t="t" r="r" b="b"/>
              <a:pathLst>
                <a:path w="312" h="142" fill="none" extrusionOk="0">
                  <a:moveTo>
                    <a:pt x="1" y="0"/>
                  </a:moveTo>
                  <a:lnTo>
                    <a:pt x="1" y="0"/>
                  </a:lnTo>
                  <a:lnTo>
                    <a:pt x="1" y="28"/>
                  </a:lnTo>
                  <a:lnTo>
                    <a:pt x="1" y="57"/>
                  </a:lnTo>
                  <a:lnTo>
                    <a:pt x="86" y="85"/>
                  </a:lnTo>
                  <a:lnTo>
                    <a:pt x="283" y="141"/>
                  </a:lnTo>
                  <a:lnTo>
                    <a:pt x="283" y="141"/>
                  </a:lnTo>
                  <a:lnTo>
                    <a:pt x="311" y="85"/>
                  </a:lnTo>
                  <a:lnTo>
                    <a:pt x="283" y="28"/>
                  </a:lnTo>
                  <a:lnTo>
                    <a:pt x="255" y="0"/>
                  </a:lnTo>
                  <a:lnTo>
                    <a:pt x="198" y="0"/>
                  </a:lnTo>
                  <a:lnTo>
                    <a:pt x="1" y="0"/>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16"/>
            <p:cNvSpPr/>
            <p:nvPr/>
          </p:nvSpPr>
          <p:spPr>
            <a:xfrm>
              <a:off x="3348600" y="2631725"/>
              <a:ext cx="60000" cy="68450"/>
            </a:xfrm>
            <a:custGeom>
              <a:avLst/>
              <a:gdLst/>
              <a:ahLst/>
              <a:cxnLst/>
              <a:rect l="l" t="t" r="r" b="b"/>
              <a:pathLst>
                <a:path w="2400" h="2738" extrusionOk="0">
                  <a:moveTo>
                    <a:pt x="0" y="903"/>
                  </a:moveTo>
                  <a:lnTo>
                    <a:pt x="0" y="903"/>
                  </a:lnTo>
                  <a:lnTo>
                    <a:pt x="226" y="847"/>
                  </a:lnTo>
                  <a:lnTo>
                    <a:pt x="226" y="847"/>
                  </a:lnTo>
                  <a:lnTo>
                    <a:pt x="283" y="734"/>
                  </a:lnTo>
                  <a:lnTo>
                    <a:pt x="367" y="649"/>
                  </a:lnTo>
                  <a:lnTo>
                    <a:pt x="367" y="649"/>
                  </a:lnTo>
                  <a:lnTo>
                    <a:pt x="424" y="565"/>
                  </a:lnTo>
                  <a:lnTo>
                    <a:pt x="480" y="424"/>
                  </a:lnTo>
                  <a:lnTo>
                    <a:pt x="565" y="311"/>
                  </a:lnTo>
                  <a:lnTo>
                    <a:pt x="621" y="226"/>
                  </a:lnTo>
                  <a:lnTo>
                    <a:pt x="621" y="226"/>
                  </a:lnTo>
                  <a:lnTo>
                    <a:pt x="819" y="113"/>
                  </a:lnTo>
                  <a:lnTo>
                    <a:pt x="1073" y="29"/>
                  </a:lnTo>
                  <a:lnTo>
                    <a:pt x="1355" y="0"/>
                  </a:lnTo>
                  <a:lnTo>
                    <a:pt x="1468" y="0"/>
                  </a:lnTo>
                  <a:lnTo>
                    <a:pt x="1581" y="29"/>
                  </a:lnTo>
                  <a:lnTo>
                    <a:pt x="1581" y="29"/>
                  </a:lnTo>
                  <a:lnTo>
                    <a:pt x="1694" y="85"/>
                  </a:lnTo>
                  <a:lnTo>
                    <a:pt x="1778" y="170"/>
                  </a:lnTo>
                  <a:lnTo>
                    <a:pt x="1863" y="254"/>
                  </a:lnTo>
                  <a:lnTo>
                    <a:pt x="1919" y="367"/>
                  </a:lnTo>
                  <a:lnTo>
                    <a:pt x="2004" y="593"/>
                  </a:lnTo>
                  <a:lnTo>
                    <a:pt x="2061" y="819"/>
                  </a:lnTo>
                  <a:lnTo>
                    <a:pt x="2061" y="819"/>
                  </a:lnTo>
                  <a:lnTo>
                    <a:pt x="2145" y="960"/>
                  </a:lnTo>
                  <a:lnTo>
                    <a:pt x="2173" y="1044"/>
                  </a:lnTo>
                  <a:lnTo>
                    <a:pt x="2202" y="1157"/>
                  </a:lnTo>
                  <a:lnTo>
                    <a:pt x="2202" y="1157"/>
                  </a:lnTo>
                  <a:lnTo>
                    <a:pt x="2173" y="1270"/>
                  </a:lnTo>
                  <a:lnTo>
                    <a:pt x="2117" y="1355"/>
                  </a:lnTo>
                  <a:lnTo>
                    <a:pt x="2061" y="1468"/>
                  </a:lnTo>
                  <a:lnTo>
                    <a:pt x="2061" y="1581"/>
                  </a:lnTo>
                  <a:lnTo>
                    <a:pt x="2061" y="1581"/>
                  </a:lnTo>
                  <a:lnTo>
                    <a:pt x="2089" y="1524"/>
                  </a:lnTo>
                  <a:lnTo>
                    <a:pt x="2202" y="1468"/>
                  </a:lnTo>
                  <a:lnTo>
                    <a:pt x="2286" y="1411"/>
                  </a:lnTo>
                  <a:lnTo>
                    <a:pt x="2371" y="1411"/>
                  </a:lnTo>
                  <a:lnTo>
                    <a:pt x="2371" y="1411"/>
                  </a:lnTo>
                  <a:lnTo>
                    <a:pt x="2399" y="1411"/>
                  </a:lnTo>
                  <a:lnTo>
                    <a:pt x="2399" y="1468"/>
                  </a:lnTo>
                  <a:lnTo>
                    <a:pt x="2314" y="1609"/>
                  </a:lnTo>
                  <a:lnTo>
                    <a:pt x="2061" y="1947"/>
                  </a:lnTo>
                  <a:lnTo>
                    <a:pt x="1778" y="2314"/>
                  </a:lnTo>
                  <a:lnTo>
                    <a:pt x="1609" y="2512"/>
                  </a:lnTo>
                  <a:lnTo>
                    <a:pt x="1609" y="2512"/>
                  </a:lnTo>
                  <a:lnTo>
                    <a:pt x="1496" y="2653"/>
                  </a:lnTo>
                  <a:lnTo>
                    <a:pt x="1440" y="2738"/>
                  </a:lnTo>
                  <a:lnTo>
                    <a:pt x="1355" y="2738"/>
                  </a:lnTo>
                  <a:lnTo>
                    <a:pt x="1214" y="2681"/>
                  </a:lnTo>
                  <a:lnTo>
                    <a:pt x="1214" y="2681"/>
                  </a:lnTo>
                  <a:lnTo>
                    <a:pt x="1073" y="2625"/>
                  </a:lnTo>
                  <a:lnTo>
                    <a:pt x="904" y="2540"/>
                  </a:lnTo>
                  <a:lnTo>
                    <a:pt x="650" y="2343"/>
                  </a:lnTo>
                  <a:lnTo>
                    <a:pt x="650" y="2343"/>
                  </a:lnTo>
                  <a:lnTo>
                    <a:pt x="706" y="2371"/>
                  </a:lnTo>
                  <a:lnTo>
                    <a:pt x="706" y="2343"/>
                  </a:lnTo>
                  <a:lnTo>
                    <a:pt x="621" y="2286"/>
                  </a:lnTo>
                  <a:lnTo>
                    <a:pt x="621" y="2286"/>
                  </a:lnTo>
                  <a:lnTo>
                    <a:pt x="875" y="2173"/>
                  </a:lnTo>
                  <a:lnTo>
                    <a:pt x="875" y="2173"/>
                  </a:lnTo>
                  <a:lnTo>
                    <a:pt x="762" y="2201"/>
                  </a:lnTo>
                  <a:lnTo>
                    <a:pt x="650" y="2173"/>
                  </a:lnTo>
                  <a:lnTo>
                    <a:pt x="621" y="2145"/>
                  </a:lnTo>
                  <a:lnTo>
                    <a:pt x="621" y="2117"/>
                  </a:lnTo>
                  <a:lnTo>
                    <a:pt x="621" y="2089"/>
                  </a:lnTo>
                  <a:lnTo>
                    <a:pt x="650" y="2004"/>
                  </a:lnTo>
                  <a:lnTo>
                    <a:pt x="650" y="2004"/>
                  </a:lnTo>
                  <a:lnTo>
                    <a:pt x="593" y="2089"/>
                  </a:lnTo>
                  <a:lnTo>
                    <a:pt x="537" y="2117"/>
                  </a:lnTo>
                  <a:lnTo>
                    <a:pt x="480" y="2089"/>
                  </a:lnTo>
                  <a:lnTo>
                    <a:pt x="424" y="2032"/>
                  </a:lnTo>
                  <a:lnTo>
                    <a:pt x="339" y="1919"/>
                  </a:lnTo>
                  <a:lnTo>
                    <a:pt x="283" y="1806"/>
                  </a:lnTo>
                  <a:lnTo>
                    <a:pt x="283" y="1806"/>
                  </a:lnTo>
                  <a:lnTo>
                    <a:pt x="226" y="1693"/>
                  </a:lnTo>
                  <a:lnTo>
                    <a:pt x="198" y="1581"/>
                  </a:lnTo>
                  <a:lnTo>
                    <a:pt x="198" y="1581"/>
                  </a:lnTo>
                  <a:lnTo>
                    <a:pt x="29" y="1439"/>
                  </a:lnTo>
                  <a:lnTo>
                    <a:pt x="0" y="1411"/>
                  </a:lnTo>
                  <a:lnTo>
                    <a:pt x="29" y="1411"/>
                  </a:lnTo>
                  <a:lnTo>
                    <a:pt x="198" y="1496"/>
                  </a:lnTo>
                  <a:lnTo>
                    <a:pt x="198" y="1496"/>
                  </a:lnTo>
                  <a:lnTo>
                    <a:pt x="170" y="1468"/>
                  </a:lnTo>
                  <a:lnTo>
                    <a:pt x="170" y="1439"/>
                  </a:lnTo>
                  <a:lnTo>
                    <a:pt x="226" y="1355"/>
                  </a:lnTo>
                  <a:lnTo>
                    <a:pt x="283" y="1298"/>
                  </a:lnTo>
                  <a:lnTo>
                    <a:pt x="311" y="1214"/>
                  </a:lnTo>
                  <a:lnTo>
                    <a:pt x="311" y="1214"/>
                  </a:lnTo>
                  <a:lnTo>
                    <a:pt x="283" y="1270"/>
                  </a:lnTo>
                  <a:lnTo>
                    <a:pt x="254" y="1298"/>
                  </a:lnTo>
                  <a:lnTo>
                    <a:pt x="170" y="1270"/>
                  </a:lnTo>
                  <a:lnTo>
                    <a:pt x="113" y="1242"/>
                  </a:lnTo>
                  <a:lnTo>
                    <a:pt x="85" y="1270"/>
                  </a:lnTo>
                  <a:lnTo>
                    <a:pt x="85" y="1327"/>
                  </a:lnTo>
                  <a:lnTo>
                    <a:pt x="85" y="1327"/>
                  </a:lnTo>
                  <a:lnTo>
                    <a:pt x="29" y="1214"/>
                  </a:lnTo>
                  <a:lnTo>
                    <a:pt x="57" y="1129"/>
                  </a:lnTo>
                  <a:lnTo>
                    <a:pt x="113" y="1101"/>
                  </a:lnTo>
                  <a:lnTo>
                    <a:pt x="198" y="1044"/>
                  </a:lnTo>
                  <a:lnTo>
                    <a:pt x="198" y="1044"/>
                  </a:lnTo>
                  <a:lnTo>
                    <a:pt x="85" y="988"/>
                  </a:lnTo>
                  <a:lnTo>
                    <a:pt x="0" y="903"/>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16"/>
            <p:cNvSpPr/>
            <p:nvPr/>
          </p:nvSpPr>
          <p:spPr>
            <a:xfrm>
              <a:off x="3348600" y="2631725"/>
              <a:ext cx="60000" cy="68450"/>
            </a:xfrm>
            <a:custGeom>
              <a:avLst/>
              <a:gdLst/>
              <a:ahLst/>
              <a:cxnLst/>
              <a:rect l="l" t="t" r="r" b="b"/>
              <a:pathLst>
                <a:path w="2400" h="2738" fill="none" extrusionOk="0">
                  <a:moveTo>
                    <a:pt x="0" y="903"/>
                  </a:moveTo>
                  <a:lnTo>
                    <a:pt x="0" y="903"/>
                  </a:lnTo>
                  <a:lnTo>
                    <a:pt x="226" y="847"/>
                  </a:lnTo>
                  <a:lnTo>
                    <a:pt x="226" y="847"/>
                  </a:lnTo>
                  <a:lnTo>
                    <a:pt x="283" y="734"/>
                  </a:lnTo>
                  <a:lnTo>
                    <a:pt x="367" y="649"/>
                  </a:lnTo>
                  <a:lnTo>
                    <a:pt x="367" y="649"/>
                  </a:lnTo>
                  <a:lnTo>
                    <a:pt x="424" y="565"/>
                  </a:lnTo>
                  <a:lnTo>
                    <a:pt x="480" y="424"/>
                  </a:lnTo>
                  <a:lnTo>
                    <a:pt x="565" y="311"/>
                  </a:lnTo>
                  <a:lnTo>
                    <a:pt x="621" y="226"/>
                  </a:lnTo>
                  <a:lnTo>
                    <a:pt x="621" y="226"/>
                  </a:lnTo>
                  <a:lnTo>
                    <a:pt x="819" y="113"/>
                  </a:lnTo>
                  <a:lnTo>
                    <a:pt x="1073" y="29"/>
                  </a:lnTo>
                  <a:lnTo>
                    <a:pt x="1355" y="0"/>
                  </a:lnTo>
                  <a:lnTo>
                    <a:pt x="1468" y="0"/>
                  </a:lnTo>
                  <a:lnTo>
                    <a:pt x="1581" y="29"/>
                  </a:lnTo>
                  <a:lnTo>
                    <a:pt x="1581" y="29"/>
                  </a:lnTo>
                  <a:lnTo>
                    <a:pt x="1694" y="85"/>
                  </a:lnTo>
                  <a:lnTo>
                    <a:pt x="1778" y="170"/>
                  </a:lnTo>
                  <a:lnTo>
                    <a:pt x="1863" y="254"/>
                  </a:lnTo>
                  <a:lnTo>
                    <a:pt x="1919" y="367"/>
                  </a:lnTo>
                  <a:lnTo>
                    <a:pt x="2004" y="593"/>
                  </a:lnTo>
                  <a:lnTo>
                    <a:pt x="2061" y="819"/>
                  </a:lnTo>
                  <a:lnTo>
                    <a:pt x="2061" y="819"/>
                  </a:lnTo>
                  <a:lnTo>
                    <a:pt x="2145" y="960"/>
                  </a:lnTo>
                  <a:lnTo>
                    <a:pt x="2173" y="1044"/>
                  </a:lnTo>
                  <a:lnTo>
                    <a:pt x="2202" y="1157"/>
                  </a:lnTo>
                  <a:lnTo>
                    <a:pt x="2202" y="1157"/>
                  </a:lnTo>
                  <a:lnTo>
                    <a:pt x="2173" y="1270"/>
                  </a:lnTo>
                  <a:lnTo>
                    <a:pt x="2117" y="1355"/>
                  </a:lnTo>
                  <a:lnTo>
                    <a:pt x="2061" y="1468"/>
                  </a:lnTo>
                  <a:lnTo>
                    <a:pt x="2061" y="1581"/>
                  </a:lnTo>
                  <a:lnTo>
                    <a:pt x="2061" y="1581"/>
                  </a:lnTo>
                  <a:lnTo>
                    <a:pt x="2089" y="1524"/>
                  </a:lnTo>
                  <a:lnTo>
                    <a:pt x="2202" y="1468"/>
                  </a:lnTo>
                  <a:lnTo>
                    <a:pt x="2286" y="1411"/>
                  </a:lnTo>
                  <a:lnTo>
                    <a:pt x="2371" y="1411"/>
                  </a:lnTo>
                  <a:lnTo>
                    <a:pt x="2371" y="1411"/>
                  </a:lnTo>
                  <a:lnTo>
                    <a:pt x="2399" y="1411"/>
                  </a:lnTo>
                  <a:lnTo>
                    <a:pt x="2399" y="1468"/>
                  </a:lnTo>
                  <a:lnTo>
                    <a:pt x="2314" y="1609"/>
                  </a:lnTo>
                  <a:lnTo>
                    <a:pt x="2061" y="1947"/>
                  </a:lnTo>
                  <a:lnTo>
                    <a:pt x="1778" y="2314"/>
                  </a:lnTo>
                  <a:lnTo>
                    <a:pt x="1609" y="2512"/>
                  </a:lnTo>
                  <a:lnTo>
                    <a:pt x="1609" y="2512"/>
                  </a:lnTo>
                  <a:lnTo>
                    <a:pt x="1496" y="2653"/>
                  </a:lnTo>
                  <a:lnTo>
                    <a:pt x="1440" y="2738"/>
                  </a:lnTo>
                  <a:lnTo>
                    <a:pt x="1355" y="2738"/>
                  </a:lnTo>
                  <a:lnTo>
                    <a:pt x="1214" y="2681"/>
                  </a:lnTo>
                  <a:lnTo>
                    <a:pt x="1214" y="2681"/>
                  </a:lnTo>
                  <a:lnTo>
                    <a:pt x="1073" y="2625"/>
                  </a:lnTo>
                  <a:lnTo>
                    <a:pt x="904" y="2540"/>
                  </a:lnTo>
                  <a:lnTo>
                    <a:pt x="650" y="2343"/>
                  </a:lnTo>
                  <a:lnTo>
                    <a:pt x="650" y="2343"/>
                  </a:lnTo>
                  <a:lnTo>
                    <a:pt x="706" y="2371"/>
                  </a:lnTo>
                  <a:lnTo>
                    <a:pt x="706" y="2343"/>
                  </a:lnTo>
                  <a:lnTo>
                    <a:pt x="621" y="2286"/>
                  </a:lnTo>
                  <a:lnTo>
                    <a:pt x="621" y="2286"/>
                  </a:lnTo>
                  <a:lnTo>
                    <a:pt x="875" y="2173"/>
                  </a:lnTo>
                  <a:lnTo>
                    <a:pt x="875" y="2173"/>
                  </a:lnTo>
                  <a:lnTo>
                    <a:pt x="762" y="2201"/>
                  </a:lnTo>
                  <a:lnTo>
                    <a:pt x="650" y="2173"/>
                  </a:lnTo>
                  <a:lnTo>
                    <a:pt x="621" y="2145"/>
                  </a:lnTo>
                  <a:lnTo>
                    <a:pt x="621" y="2117"/>
                  </a:lnTo>
                  <a:lnTo>
                    <a:pt x="621" y="2089"/>
                  </a:lnTo>
                  <a:lnTo>
                    <a:pt x="650" y="2004"/>
                  </a:lnTo>
                  <a:lnTo>
                    <a:pt x="650" y="2004"/>
                  </a:lnTo>
                  <a:lnTo>
                    <a:pt x="593" y="2089"/>
                  </a:lnTo>
                  <a:lnTo>
                    <a:pt x="537" y="2117"/>
                  </a:lnTo>
                  <a:lnTo>
                    <a:pt x="480" y="2089"/>
                  </a:lnTo>
                  <a:lnTo>
                    <a:pt x="424" y="2032"/>
                  </a:lnTo>
                  <a:lnTo>
                    <a:pt x="339" y="1919"/>
                  </a:lnTo>
                  <a:lnTo>
                    <a:pt x="283" y="1806"/>
                  </a:lnTo>
                  <a:lnTo>
                    <a:pt x="283" y="1806"/>
                  </a:lnTo>
                  <a:lnTo>
                    <a:pt x="226" y="1693"/>
                  </a:lnTo>
                  <a:lnTo>
                    <a:pt x="198" y="1581"/>
                  </a:lnTo>
                  <a:lnTo>
                    <a:pt x="198" y="1581"/>
                  </a:lnTo>
                  <a:lnTo>
                    <a:pt x="29" y="1439"/>
                  </a:lnTo>
                  <a:lnTo>
                    <a:pt x="0" y="1411"/>
                  </a:lnTo>
                  <a:lnTo>
                    <a:pt x="29" y="1411"/>
                  </a:lnTo>
                  <a:lnTo>
                    <a:pt x="198" y="1496"/>
                  </a:lnTo>
                  <a:lnTo>
                    <a:pt x="198" y="1496"/>
                  </a:lnTo>
                  <a:lnTo>
                    <a:pt x="170" y="1468"/>
                  </a:lnTo>
                  <a:lnTo>
                    <a:pt x="170" y="1439"/>
                  </a:lnTo>
                  <a:lnTo>
                    <a:pt x="226" y="1355"/>
                  </a:lnTo>
                  <a:lnTo>
                    <a:pt x="283" y="1298"/>
                  </a:lnTo>
                  <a:lnTo>
                    <a:pt x="311" y="1214"/>
                  </a:lnTo>
                  <a:lnTo>
                    <a:pt x="311" y="1214"/>
                  </a:lnTo>
                  <a:lnTo>
                    <a:pt x="283" y="1270"/>
                  </a:lnTo>
                  <a:lnTo>
                    <a:pt x="254" y="1298"/>
                  </a:lnTo>
                  <a:lnTo>
                    <a:pt x="170" y="1270"/>
                  </a:lnTo>
                  <a:lnTo>
                    <a:pt x="113" y="1242"/>
                  </a:lnTo>
                  <a:lnTo>
                    <a:pt x="85" y="1270"/>
                  </a:lnTo>
                  <a:lnTo>
                    <a:pt x="85" y="1327"/>
                  </a:lnTo>
                  <a:lnTo>
                    <a:pt x="85" y="1327"/>
                  </a:lnTo>
                  <a:lnTo>
                    <a:pt x="29" y="1214"/>
                  </a:lnTo>
                  <a:lnTo>
                    <a:pt x="57" y="1129"/>
                  </a:lnTo>
                  <a:lnTo>
                    <a:pt x="113" y="1101"/>
                  </a:lnTo>
                  <a:lnTo>
                    <a:pt x="198" y="1044"/>
                  </a:lnTo>
                  <a:lnTo>
                    <a:pt x="198" y="1044"/>
                  </a:lnTo>
                  <a:lnTo>
                    <a:pt x="85" y="988"/>
                  </a:lnTo>
                  <a:lnTo>
                    <a:pt x="0" y="903"/>
                  </a:lnTo>
                </a:path>
              </a:pathLst>
            </a:custGeom>
            <a:solidFill>
              <a:srgbClr val="666666"/>
            </a:solidFill>
            <a:ln w="14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16"/>
            <p:cNvSpPr/>
            <p:nvPr/>
          </p:nvSpPr>
          <p:spPr>
            <a:xfrm>
              <a:off x="3371875" y="2294500"/>
              <a:ext cx="325250" cy="334425"/>
            </a:xfrm>
            <a:custGeom>
              <a:avLst/>
              <a:gdLst/>
              <a:ahLst/>
              <a:cxnLst/>
              <a:rect l="l" t="t" r="r" b="b"/>
              <a:pathLst>
                <a:path w="13010" h="13377" extrusionOk="0">
                  <a:moveTo>
                    <a:pt x="1" y="9228"/>
                  </a:moveTo>
                  <a:lnTo>
                    <a:pt x="1" y="9228"/>
                  </a:lnTo>
                  <a:lnTo>
                    <a:pt x="226" y="9172"/>
                  </a:lnTo>
                  <a:lnTo>
                    <a:pt x="311" y="9115"/>
                  </a:lnTo>
                  <a:lnTo>
                    <a:pt x="368" y="9002"/>
                  </a:lnTo>
                  <a:lnTo>
                    <a:pt x="368" y="9002"/>
                  </a:lnTo>
                  <a:lnTo>
                    <a:pt x="396" y="8890"/>
                  </a:lnTo>
                  <a:lnTo>
                    <a:pt x="396" y="8720"/>
                  </a:lnTo>
                  <a:lnTo>
                    <a:pt x="424" y="8579"/>
                  </a:lnTo>
                  <a:lnTo>
                    <a:pt x="452" y="8523"/>
                  </a:lnTo>
                  <a:lnTo>
                    <a:pt x="480" y="8494"/>
                  </a:lnTo>
                  <a:lnTo>
                    <a:pt x="480" y="8494"/>
                  </a:lnTo>
                  <a:lnTo>
                    <a:pt x="565" y="8466"/>
                  </a:lnTo>
                  <a:lnTo>
                    <a:pt x="650" y="8494"/>
                  </a:lnTo>
                  <a:lnTo>
                    <a:pt x="734" y="8551"/>
                  </a:lnTo>
                  <a:lnTo>
                    <a:pt x="819" y="8607"/>
                  </a:lnTo>
                  <a:lnTo>
                    <a:pt x="988" y="8777"/>
                  </a:lnTo>
                  <a:lnTo>
                    <a:pt x="1073" y="8918"/>
                  </a:lnTo>
                  <a:lnTo>
                    <a:pt x="1073" y="8918"/>
                  </a:lnTo>
                  <a:lnTo>
                    <a:pt x="1101" y="8833"/>
                  </a:lnTo>
                  <a:lnTo>
                    <a:pt x="1186" y="8748"/>
                  </a:lnTo>
                  <a:lnTo>
                    <a:pt x="1242" y="8720"/>
                  </a:lnTo>
                  <a:lnTo>
                    <a:pt x="1327" y="8692"/>
                  </a:lnTo>
                  <a:lnTo>
                    <a:pt x="1525" y="8664"/>
                  </a:lnTo>
                  <a:lnTo>
                    <a:pt x="1694" y="8664"/>
                  </a:lnTo>
                  <a:lnTo>
                    <a:pt x="1891" y="8692"/>
                  </a:lnTo>
                  <a:lnTo>
                    <a:pt x="2061" y="8664"/>
                  </a:lnTo>
                  <a:lnTo>
                    <a:pt x="2117" y="8636"/>
                  </a:lnTo>
                  <a:lnTo>
                    <a:pt x="2174" y="8607"/>
                  </a:lnTo>
                  <a:lnTo>
                    <a:pt x="2230" y="8523"/>
                  </a:lnTo>
                  <a:lnTo>
                    <a:pt x="2258" y="8438"/>
                  </a:lnTo>
                  <a:lnTo>
                    <a:pt x="2258" y="8438"/>
                  </a:lnTo>
                  <a:lnTo>
                    <a:pt x="2315" y="8523"/>
                  </a:lnTo>
                  <a:lnTo>
                    <a:pt x="2399" y="8579"/>
                  </a:lnTo>
                  <a:lnTo>
                    <a:pt x="2512" y="8607"/>
                  </a:lnTo>
                  <a:lnTo>
                    <a:pt x="2653" y="8636"/>
                  </a:lnTo>
                  <a:lnTo>
                    <a:pt x="2907" y="8607"/>
                  </a:lnTo>
                  <a:lnTo>
                    <a:pt x="3133" y="8579"/>
                  </a:lnTo>
                  <a:lnTo>
                    <a:pt x="3133" y="8579"/>
                  </a:lnTo>
                  <a:lnTo>
                    <a:pt x="3500" y="8551"/>
                  </a:lnTo>
                  <a:lnTo>
                    <a:pt x="3895" y="8551"/>
                  </a:lnTo>
                  <a:lnTo>
                    <a:pt x="4685" y="8551"/>
                  </a:lnTo>
                  <a:lnTo>
                    <a:pt x="4685" y="8551"/>
                  </a:lnTo>
                  <a:lnTo>
                    <a:pt x="4996" y="8579"/>
                  </a:lnTo>
                  <a:lnTo>
                    <a:pt x="5193" y="8551"/>
                  </a:lnTo>
                  <a:lnTo>
                    <a:pt x="5250" y="8523"/>
                  </a:lnTo>
                  <a:lnTo>
                    <a:pt x="5306" y="8466"/>
                  </a:lnTo>
                  <a:lnTo>
                    <a:pt x="5362" y="8382"/>
                  </a:lnTo>
                  <a:lnTo>
                    <a:pt x="5391" y="8241"/>
                  </a:lnTo>
                  <a:lnTo>
                    <a:pt x="5391" y="8241"/>
                  </a:lnTo>
                  <a:lnTo>
                    <a:pt x="5419" y="8099"/>
                  </a:lnTo>
                  <a:lnTo>
                    <a:pt x="5419" y="7987"/>
                  </a:lnTo>
                  <a:lnTo>
                    <a:pt x="5391" y="7902"/>
                  </a:lnTo>
                  <a:lnTo>
                    <a:pt x="5362" y="7817"/>
                  </a:lnTo>
                  <a:lnTo>
                    <a:pt x="5306" y="7648"/>
                  </a:lnTo>
                  <a:lnTo>
                    <a:pt x="5221" y="7450"/>
                  </a:lnTo>
                  <a:lnTo>
                    <a:pt x="5221" y="7450"/>
                  </a:lnTo>
                  <a:lnTo>
                    <a:pt x="5165" y="6971"/>
                  </a:lnTo>
                  <a:lnTo>
                    <a:pt x="5137" y="6463"/>
                  </a:lnTo>
                  <a:lnTo>
                    <a:pt x="5108" y="5955"/>
                  </a:lnTo>
                  <a:lnTo>
                    <a:pt x="5108" y="5475"/>
                  </a:lnTo>
                  <a:lnTo>
                    <a:pt x="5108" y="5475"/>
                  </a:lnTo>
                  <a:lnTo>
                    <a:pt x="4685" y="29"/>
                  </a:lnTo>
                  <a:lnTo>
                    <a:pt x="4685" y="29"/>
                  </a:lnTo>
                  <a:lnTo>
                    <a:pt x="5447" y="0"/>
                  </a:lnTo>
                  <a:lnTo>
                    <a:pt x="5814" y="29"/>
                  </a:lnTo>
                  <a:lnTo>
                    <a:pt x="6011" y="57"/>
                  </a:lnTo>
                  <a:lnTo>
                    <a:pt x="6153" y="113"/>
                  </a:lnTo>
                  <a:lnTo>
                    <a:pt x="6153" y="113"/>
                  </a:lnTo>
                  <a:lnTo>
                    <a:pt x="6378" y="226"/>
                  </a:lnTo>
                  <a:lnTo>
                    <a:pt x="6604" y="367"/>
                  </a:lnTo>
                  <a:lnTo>
                    <a:pt x="7056" y="706"/>
                  </a:lnTo>
                  <a:lnTo>
                    <a:pt x="7479" y="1073"/>
                  </a:lnTo>
                  <a:lnTo>
                    <a:pt x="7874" y="1411"/>
                  </a:lnTo>
                  <a:lnTo>
                    <a:pt x="7874" y="1411"/>
                  </a:lnTo>
                  <a:lnTo>
                    <a:pt x="9539" y="2710"/>
                  </a:lnTo>
                  <a:lnTo>
                    <a:pt x="9539" y="2710"/>
                  </a:lnTo>
                  <a:lnTo>
                    <a:pt x="10103" y="3189"/>
                  </a:lnTo>
                  <a:lnTo>
                    <a:pt x="10385" y="3415"/>
                  </a:lnTo>
                  <a:lnTo>
                    <a:pt x="10611" y="3697"/>
                  </a:lnTo>
                  <a:lnTo>
                    <a:pt x="10611" y="3697"/>
                  </a:lnTo>
                  <a:lnTo>
                    <a:pt x="10809" y="3923"/>
                  </a:lnTo>
                  <a:lnTo>
                    <a:pt x="11035" y="4149"/>
                  </a:lnTo>
                  <a:lnTo>
                    <a:pt x="11035" y="4149"/>
                  </a:lnTo>
                  <a:lnTo>
                    <a:pt x="11147" y="4233"/>
                  </a:lnTo>
                  <a:lnTo>
                    <a:pt x="11204" y="4262"/>
                  </a:lnTo>
                  <a:lnTo>
                    <a:pt x="11373" y="4290"/>
                  </a:lnTo>
                  <a:lnTo>
                    <a:pt x="11373" y="4290"/>
                  </a:lnTo>
                  <a:lnTo>
                    <a:pt x="11655" y="4431"/>
                  </a:lnTo>
                  <a:lnTo>
                    <a:pt x="11938" y="4572"/>
                  </a:lnTo>
                  <a:lnTo>
                    <a:pt x="11938" y="4572"/>
                  </a:lnTo>
                  <a:lnTo>
                    <a:pt x="12079" y="4628"/>
                  </a:lnTo>
                  <a:lnTo>
                    <a:pt x="12163" y="4685"/>
                  </a:lnTo>
                  <a:lnTo>
                    <a:pt x="12220" y="4770"/>
                  </a:lnTo>
                  <a:lnTo>
                    <a:pt x="12248" y="4939"/>
                  </a:lnTo>
                  <a:lnTo>
                    <a:pt x="12248" y="4939"/>
                  </a:lnTo>
                  <a:lnTo>
                    <a:pt x="12220" y="5024"/>
                  </a:lnTo>
                  <a:lnTo>
                    <a:pt x="12163" y="5165"/>
                  </a:lnTo>
                  <a:lnTo>
                    <a:pt x="12135" y="5277"/>
                  </a:lnTo>
                  <a:lnTo>
                    <a:pt x="12135" y="5334"/>
                  </a:lnTo>
                  <a:lnTo>
                    <a:pt x="12163" y="5362"/>
                  </a:lnTo>
                  <a:lnTo>
                    <a:pt x="12163" y="5362"/>
                  </a:lnTo>
                  <a:lnTo>
                    <a:pt x="12220" y="5419"/>
                  </a:lnTo>
                  <a:lnTo>
                    <a:pt x="12333" y="5419"/>
                  </a:lnTo>
                  <a:lnTo>
                    <a:pt x="12558" y="5390"/>
                  </a:lnTo>
                  <a:lnTo>
                    <a:pt x="13010" y="5277"/>
                  </a:lnTo>
                  <a:lnTo>
                    <a:pt x="13010" y="5277"/>
                  </a:lnTo>
                  <a:lnTo>
                    <a:pt x="13010" y="5842"/>
                  </a:lnTo>
                  <a:lnTo>
                    <a:pt x="13010" y="6406"/>
                  </a:lnTo>
                  <a:lnTo>
                    <a:pt x="13010" y="6971"/>
                  </a:lnTo>
                  <a:lnTo>
                    <a:pt x="13010" y="7253"/>
                  </a:lnTo>
                  <a:lnTo>
                    <a:pt x="12982" y="7535"/>
                  </a:lnTo>
                  <a:lnTo>
                    <a:pt x="12982" y="7535"/>
                  </a:lnTo>
                  <a:lnTo>
                    <a:pt x="12897" y="7874"/>
                  </a:lnTo>
                  <a:lnTo>
                    <a:pt x="12841" y="8043"/>
                  </a:lnTo>
                  <a:lnTo>
                    <a:pt x="12756" y="8212"/>
                  </a:lnTo>
                  <a:lnTo>
                    <a:pt x="12671" y="8382"/>
                  </a:lnTo>
                  <a:lnTo>
                    <a:pt x="12558" y="8523"/>
                  </a:lnTo>
                  <a:lnTo>
                    <a:pt x="12446" y="8607"/>
                  </a:lnTo>
                  <a:lnTo>
                    <a:pt x="12304" y="8664"/>
                  </a:lnTo>
                  <a:lnTo>
                    <a:pt x="12304" y="8664"/>
                  </a:lnTo>
                  <a:lnTo>
                    <a:pt x="12079" y="8692"/>
                  </a:lnTo>
                  <a:lnTo>
                    <a:pt x="11825" y="8720"/>
                  </a:lnTo>
                  <a:lnTo>
                    <a:pt x="11825" y="8720"/>
                  </a:lnTo>
                  <a:lnTo>
                    <a:pt x="11458" y="8748"/>
                  </a:lnTo>
                  <a:lnTo>
                    <a:pt x="11091" y="8748"/>
                  </a:lnTo>
                  <a:lnTo>
                    <a:pt x="11091" y="8748"/>
                  </a:lnTo>
                  <a:lnTo>
                    <a:pt x="10893" y="8777"/>
                  </a:lnTo>
                  <a:lnTo>
                    <a:pt x="10752" y="8805"/>
                  </a:lnTo>
                  <a:lnTo>
                    <a:pt x="10470" y="8974"/>
                  </a:lnTo>
                  <a:lnTo>
                    <a:pt x="10470" y="8974"/>
                  </a:lnTo>
                  <a:lnTo>
                    <a:pt x="10301" y="9002"/>
                  </a:lnTo>
                  <a:lnTo>
                    <a:pt x="10103" y="9031"/>
                  </a:lnTo>
                  <a:lnTo>
                    <a:pt x="9906" y="9059"/>
                  </a:lnTo>
                  <a:lnTo>
                    <a:pt x="9849" y="9059"/>
                  </a:lnTo>
                  <a:lnTo>
                    <a:pt x="9821" y="9087"/>
                  </a:lnTo>
                  <a:lnTo>
                    <a:pt x="9821" y="9087"/>
                  </a:lnTo>
                  <a:lnTo>
                    <a:pt x="9624" y="9031"/>
                  </a:lnTo>
                  <a:lnTo>
                    <a:pt x="9398" y="8974"/>
                  </a:lnTo>
                  <a:lnTo>
                    <a:pt x="9200" y="8974"/>
                  </a:lnTo>
                  <a:lnTo>
                    <a:pt x="8975" y="9031"/>
                  </a:lnTo>
                  <a:lnTo>
                    <a:pt x="8975" y="9031"/>
                  </a:lnTo>
                  <a:lnTo>
                    <a:pt x="8805" y="9115"/>
                  </a:lnTo>
                  <a:lnTo>
                    <a:pt x="8579" y="9256"/>
                  </a:lnTo>
                  <a:lnTo>
                    <a:pt x="8354" y="9398"/>
                  </a:lnTo>
                  <a:lnTo>
                    <a:pt x="8184" y="9510"/>
                  </a:lnTo>
                  <a:lnTo>
                    <a:pt x="8184" y="9510"/>
                  </a:lnTo>
                  <a:lnTo>
                    <a:pt x="8100" y="9651"/>
                  </a:lnTo>
                  <a:lnTo>
                    <a:pt x="8015" y="9764"/>
                  </a:lnTo>
                  <a:lnTo>
                    <a:pt x="8015" y="9764"/>
                  </a:lnTo>
                  <a:lnTo>
                    <a:pt x="7959" y="9764"/>
                  </a:lnTo>
                  <a:lnTo>
                    <a:pt x="7902" y="9764"/>
                  </a:lnTo>
                  <a:lnTo>
                    <a:pt x="7818" y="9736"/>
                  </a:lnTo>
                  <a:lnTo>
                    <a:pt x="7705" y="9708"/>
                  </a:lnTo>
                  <a:lnTo>
                    <a:pt x="7648" y="9708"/>
                  </a:lnTo>
                  <a:lnTo>
                    <a:pt x="7592" y="9708"/>
                  </a:lnTo>
                  <a:lnTo>
                    <a:pt x="7592" y="9708"/>
                  </a:lnTo>
                  <a:lnTo>
                    <a:pt x="7451" y="9793"/>
                  </a:lnTo>
                  <a:lnTo>
                    <a:pt x="7394" y="9877"/>
                  </a:lnTo>
                  <a:lnTo>
                    <a:pt x="7366" y="9990"/>
                  </a:lnTo>
                  <a:lnTo>
                    <a:pt x="7366" y="10075"/>
                  </a:lnTo>
                  <a:lnTo>
                    <a:pt x="7338" y="10131"/>
                  </a:lnTo>
                  <a:lnTo>
                    <a:pt x="7310" y="10188"/>
                  </a:lnTo>
                  <a:lnTo>
                    <a:pt x="7197" y="10188"/>
                  </a:lnTo>
                  <a:lnTo>
                    <a:pt x="7056" y="10188"/>
                  </a:lnTo>
                  <a:lnTo>
                    <a:pt x="7056" y="10188"/>
                  </a:lnTo>
                  <a:lnTo>
                    <a:pt x="7084" y="10272"/>
                  </a:lnTo>
                  <a:lnTo>
                    <a:pt x="7084" y="10385"/>
                  </a:lnTo>
                  <a:lnTo>
                    <a:pt x="7056" y="10498"/>
                  </a:lnTo>
                  <a:lnTo>
                    <a:pt x="7027" y="10555"/>
                  </a:lnTo>
                  <a:lnTo>
                    <a:pt x="7027" y="10555"/>
                  </a:lnTo>
                  <a:lnTo>
                    <a:pt x="6971" y="10583"/>
                  </a:lnTo>
                  <a:lnTo>
                    <a:pt x="6943" y="10583"/>
                  </a:lnTo>
                  <a:lnTo>
                    <a:pt x="6915" y="10583"/>
                  </a:lnTo>
                  <a:lnTo>
                    <a:pt x="6915" y="10667"/>
                  </a:lnTo>
                  <a:lnTo>
                    <a:pt x="6915" y="10667"/>
                  </a:lnTo>
                  <a:lnTo>
                    <a:pt x="6802" y="10639"/>
                  </a:lnTo>
                  <a:lnTo>
                    <a:pt x="6661" y="10555"/>
                  </a:lnTo>
                  <a:lnTo>
                    <a:pt x="6548" y="10470"/>
                  </a:lnTo>
                  <a:lnTo>
                    <a:pt x="6519" y="10413"/>
                  </a:lnTo>
                  <a:lnTo>
                    <a:pt x="6491" y="10357"/>
                  </a:lnTo>
                  <a:lnTo>
                    <a:pt x="6491" y="10357"/>
                  </a:lnTo>
                  <a:lnTo>
                    <a:pt x="6350" y="10555"/>
                  </a:lnTo>
                  <a:lnTo>
                    <a:pt x="6237" y="10696"/>
                  </a:lnTo>
                  <a:lnTo>
                    <a:pt x="6237" y="10696"/>
                  </a:lnTo>
                  <a:lnTo>
                    <a:pt x="6237" y="10752"/>
                  </a:lnTo>
                  <a:lnTo>
                    <a:pt x="6265" y="10808"/>
                  </a:lnTo>
                  <a:lnTo>
                    <a:pt x="6322" y="10865"/>
                  </a:lnTo>
                  <a:lnTo>
                    <a:pt x="6294" y="10921"/>
                  </a:lnTo>
                  <a:lnTo>
                    <a:pt x="6294" y="10921"/>
                  </a:lnTo>
                  <a:lnTo>
                    <a:pt x="6265" y="11006"/>
                  </a:lnTo>
                  <a:lnTo>
                    <a:pt x="6209" y="11034"/>
                  </a:lnTo>
                  <a:lnTo>
                    <a:pt x="6209" y="11034"/>
                  </a:lnTo>
                  <a:lnTo>
                    <a:pt x="6153" y="11062"/>
                  </a:lnTo>
                  <a:lnTo>
                    <a:pt x="6096" y="11119"/>
                  </a:lnTo>
                  <a:lnTo>
                    <a:pt x="6096" y="11119"/>
                  </a:lnTo>
                  <a:lnTo>
                    <a:pt x="6096" y="11204"/>
                  </a:lnTo>
                  <a:lnTo>
                    <a:pt x="6124" y="11288"/>
                  </a:lnTo>
                  <a:lnTo>
                    <a:pt x="6124" y="11373"/>
                  </a:lnTo>
                  <a:lnTo>
                    <a:pt x="6124" y="11458"/>
                  </a:lnTo>
                  <a:lnTo>
                    <a:pt x="6124" y="11458"/>
                  </a:lnTo>
                  <a:lnTo>
                    <a:pt x="6068" y="11542"/>
                  </a:lnTo>
                  <a:lnTo>
                    <a:pt x="5983" y="11599"/>
                  </a:lnTo>
                  <a:lnTo>
                    <a:pt x="5786" y="11740"/>
                  </a:lnTo>
                  <a:lnTo>
                    <a:pt x="5532" y="11824"/>
                  </a:lnTo>
                  <a:lnTo>
                    <a:pt x="5334" y="11881"/>
                  </a:lnTo>
                  <a:lnTo>
                    <a:pt x="5334" y="11881"/>
                  </a:lnTo>
                  <a:lnTo>
                    <a:pt x="5391" y="11881"/>
                  </a:lnTo>
                  <a:lnTo>
                    <a:pt x="5447" y="11937"/>
                  </a:lnTo>
                  <a:lnTo>
                    <a:pt x="5475" y="12078"/>
                  </a:lnTo>
                  <a:lnTo>
                    <a:pt x="5504" y="12219"/>
                  </a:lnTo>
                  <a:lnTo>
                    <a:pt x="5504" y="12332"/>
                  </a:lnTo>
                  <a:lnTo>
                    <a:pt x="5504" y="12332"/>
                  </a:lnTo>
                  <a:lnTo>
                    <a:pt x="5447" y="12389"/>
                  </a:lnTo>
                  <a:lnTo>
                    <a:pt x="5419" y="12445"/>
                  </a:lnTo>
                  <a:lnTo>
                    <a:pt x="5362" y="12530"/>
                  </a:lnTo>
                  <a:lnTo>
                    <a:pt x="5362" y="12530"/>
                  </a:lnTo>
                  <a:lnTo>
                    <a:pt x="5334" y="12615"/>
                  </a:lnTo>
                  <a:lnTo>
                    <a:pt x="5334" y="12727"/>
                  </a:lnTo>
                  <a:lnTo>
                    <a:pt x="5334" y="12812"/>
                  </a:lnTo>
                  <a:lnTo>
                    <a:pt x="5306" y="12925"/>
                  </a:lnTo>
                  <a:lnTo>
                    <a:pt x="5306" y="12925"/>
                  </a:lnTo>
                  <a:lnTo>
                    <a:pt x="5250" y="13010"/>
                  </a:lnTo>
                  <a:lnTo>
                    <a:pt x="5108" y="13122"/>
                  </a:lnTo>
                  <a:lnTo>
                    <a:pt x="4996" y="13235"/>
                  </a:lnTo>
                  <a:lnTo>
                    <a:pt x="4883" y="13292"/>
                  </a:lnTo>
                  <a:lnTo>
                    <a:pt x="4883" y="13292"/>
                  </a:lnTo>
                  <a:lnTo>
                    <a:pt x="4798" y="13292"/>
                  </a:lnTo>
                  <a:lnTo>
                    <a:pt x="4742" y="13264"/>
                  </a:lnTo>
                  <a:lnTo>
                    <a:pt x="4713" y="13235"/>
                  </a:lnTo>
                  <a:lnTo>
                    <a:pt x="4685" y="13179"/>
                  </a:lnTo>
                  <a:lnTo>
                    <a:pt x="4713" y="13010"/>
                  </a:lnTo>
                  <a:lnTo>
                    <a:pt x="4685" y="12925"/>
                  </a:lnTo>
                  <a:lnTo>
                    <a:pt x="4657" y="12840"/>
                  </a:lnTo>
                  <a:lnTo>
                    <a:pt x="4657" y="12840"/>
                  </a:lnTo>
                  <a:lnTo>
                    <a:pt x="4572" y="12925"/>
                  </a:lnTo>
                  <a:lnTo>
                    <a:pt x="4516" y="12981"/>
                  </a:lnTo>
                  <a:lnTo>
                    <a:pt x="4516" y="12981"/>
                  </a:lnTo>
                  <a:lnTo>
                    <a:pt x="4488" y="12981"/>
                  </a:lnTo>
                  <a:lnTo>
                    <a:pt x="4347" y="12925"/>
                  </a:lnTo>
                  <a:lnTo>
                    <a:pt x="4347" y="12925"/>
                  </a:lnTo>
                  <a:lnTo>
                    <a:pt x="4347" y="13094"/>
                  </a:lnTo>
                  <a:lnTo>
                    <a:pt x="4262" y="13207"/>
                  </a:lnTo>
                  <a:lnTo>
                    <a:pt x="4262" y="13207"/>
                  </a:lnTo>
                  <a:lnTo>
                    <a:pt x="4205" y="13235"/>
                  </a:lnTo>
                  <a:lnTo>
                    <a:pt x="4121" y="13235"/>
                  </a:lnTo>
                  <a:lnTo>
                    <a:pt x="4093" y="13235"/>
                  </a:lnTo>
                  <a:lnTo>
                    <a:pt x="4064" y="13264"/>
                  </a:lnTo>
                  <a:lnTo>
                    <a:pt x="4093" y="13292"/>
                  </a:lnTo>
                  <a:lnTo>
                    <a:pt x="4121" y="13348"/>
                  </a:lnTo>
                  <a:lnTo>
                    <a:pt x="4121" y="13348"/>
                  </a:lnTo>
                  <a:lnTo>
                    <a:pt x="4036" y="13376"/>
                  </a:lnTo>
                  <a:lnTo>
                    <a:pt x="3951" y="13348"/>
                  </a:lnTo>
                  <a:lnTo>
                    <a:pt x="3895" y="13320"/>
                  </a:lnTo>
                  <a:lnTo>
                    <a:pt x="3839" y="13264"/>
                  </a:lnTo>
                  <a:lnTo>
                    <a:pt x="3754" y="13179"/>
                  </a:lnTo>
                  <a:lnTo>
                    <a:pt x="3697" y="13122"/>
                  </a:lnTo>
                  <a:lnTo>
                    <a:pt x="3669" y="13122"/>
                  </a:lnTo>
                  <a:lnTo>
                    <a:pt x="3669" y="13122"/>
                  </a:lnTo>
                  <a:lnTo>
                    <a:pt x="3585" y="13122"/>
                  </a:lnTo>
                  <a:lnTo>
                    <a:pt x="3528" y="13151"/>
                  </a:lnTo>
                  <a:lnTo>
                    <a:pt x="3472" y="13235"/>
                  </a:lnTo>
                  <a:lnTo>
                    <a:pt x="3415" y="13320"/>
                  </a:lnTo>
                  <a:lnTo>
                    <a:pt x="3359" y="13348"/>
                  </a:lnTo>
                  <a:lnTo>
                    <a:pt x="3302" y="13376"/>
                  </a:lnTo>
                  <a:lnTo>
                    <a:pt x="3302" y="13376"/>
                  </a:lnTo>
                  <a:lnTo>
                    <a:pt x="3302" y="13320"/>
                  </a:lnTo>
                  <a:lnTo>
                    <a:pt x="3302" y="13264"/>
                  </a:lnTo>
                  <a:lnTo>
                    <a:pt x="3218" y="13122"/>
                  </a:lnTo>
                  <a:lnTo>
                    <a:pt x="3133" y="12981"/>
                  </a:lnTo>
                  <a:lnTo>
                    <a:pt x="3048" y="12897"/>
                  </a:lnTo>
                  <a:lnTo>
                    <a:pt x="3048" y="12897"/>
                  </a:lnTo>
                  <a:lnTo>
                    <a:pt x="2992" y="12699"/>
                  </a:lnTo>
                  <a:lnTo>
                    <a:pt x="2992" y="12643"/>
                  </a:lnTo>
                  <a:lnTo>
                    <a:pt x="2936" y="12643"/>
                  </a:lnTo>
                  <a:lnTo>
                    <a:pt x="2738" y="12643"/>
                  </a:lnTo>
                  <a:lnTo>
                    <a:pt x="2738" y="12643"/>
                  </a:lnTo>
                  <a:lnTo>
                    <a:pt x="2766" y="12558"/>
                  </a:lnTo>
                  <a:lnTo>
                    <a:pt x="2823" y="12445"/>
                  </a:lnTo>
                  <a:lnTo>
                    <a:pt x="2907" y="12361"/>
                  </a:lnTo>
                  <a:lnTo>
                    <a:pt x="2936" y="12361"/>
                  </a:lnTo>
                  <a:lnTo>
                    <a:pt x="2992" y="12361"/>
                  </a:lnTo>
                  <a:lnTo>
                    <a:pt x="2992" y="12361"/>
                  </a:lnTo>
                  <a:lnTo>
                    <a:pt x="2992" y="12304"/>
                  </a:lnTo>
                  <a:lnTo>
                    <a:pt x="2964" y="12248"/>
                  </a:lnTo>
                  <a:lnTo>
                    <a:pt x="2851" y="12135"/>
                  </a:lnTo>
                  <a:lnTo>
                    <a:pt x="2738" y="11994"/>
                  </a:lnTo>
                  <a:lnTo>
                    <a:pt x="2653" y="11909"/>
                  </a:lnTo>
                  <a:lnTo>
                    <a:pt x="2653" y="11909"/>
                  </a:lnTo>
                  <a:lnTo>
                    <a:pt x="2625" y="11740"/>
                  </a:lnTo>
                  <a:lnTo>
                    <a:pt x="2540" y="11486"/>
                  </a:lnTo>
                  <a:lnTo>
                    <a:pt x="2484" y="11345"/>
                  </a:lnTo>
                  <a:lnTo>
                    <a:pt x="2399" y="11260"/>
                  </a:lnTo>
                  <a:lnTo>
                    <a:pt x="2371" y="11232"/>
                  </a:lnTo>
                  <a:lnTo>
                    <a:pt x="2343" y="11232"/>
                  </a:lnTo>
                  <a:lnTo>
                    <a:pt x="2287" y="11232"/>
                  </a:lnTo>
                  <a:lnTo>
                    <a:pt x="2258" y="11260"/>
                  </a:lnTo>
                  <a:lnTo>
                    <a:pt x="2258" y="11260"/>
                  </a:lnTo>
                  <a:lnTo>
                    <a:pt x="2230" y="11316"/>
                  </a:lnTo>
                  <a:lnTo>
                    <a:pt x="2258" y="11373"/>
                  </a:lnTo>
                  <a:lnTo>
                    <a:pt x="2258" y="11429"/>
                  </a:lnTo>
                  <a:lnTo>
                    <a:pt x="2258" y="11486"/>
                  </a:lnTo>
                  <a:lnTo>
                    <a:pt x="2258" y="11486"/>
                  </a:lnTo>
                  <a:lnTo>
                    <a:pt x="2145" y="11570"/>
                  </a:lnTo>
                  <a:lnTo>
                    <a:pt x="2033" y="11627"/>
                  </a:lnTo>
                  <a:lnTo>
                    <a:pt x="1920" y="11655"/>
                  </a:lnTo>
                  <a:lnTo>
                    <a:pt x="1807" y="11655"/>
                  </a:lnTo>
                  <a:lnTo>
                    <a:pt x="1807" y="11655"/>
                  </a:lnTo>
                  <a:lnTo>
                    <a:pt x="1694" y="11627"/>
                  </a:lnTo>
                  <a:lnTo>
                    <a:pt x="1637" y="11599"/>
                  </a:lnTo>
                  <a:lnTo>
                    <a:pt x="1553" y="11570"/>
                  </a:lnTo>
                  <a:lnTo>
                    <a:pt x="1440" y="11570"/>
                  </a:lnTo>
                  <a:lnTo>
                    <a:pt x="1440" y="11570"/>
                  </a:lnTo>
                  <a:lnTo>
                    <a:pt x="1383" y="11599"/>
                  </a:lnTo>
                  <a:lnTo>
                    <a:pt x="1327" y="11683"/>
                  </a:lnTo>
                  <a:lnTo>
                    <a:pt x="1242" y="11740"/>
                  </a:lnTo>
                  <a:lnTo>
                    <a:pt x="1214" y="11768"/>
                  </a:lnTo>
                  <a:lnTo>
                    <a:pt x="1186" y="11768"/>
                  </a:lnTo>
                  <a:lnTo>
                    <a:pt x="1186" y="11768"/>
                  </a:lnTo>
                  <a:lnTo>
                    <a:pt x="1130" y="11740"/>
                  </a:lnTo>
                  <a:lnTo>
                    <a:pt x="1101" y="11711"/>
                  </a:lnTo>
                  <a:lnTo>
                    <a:pt x="1073" y="11655"/>
                  </a:lnTo>
                  <a:lnTo>
                    <a:pt x="1017" y="11570"/>
                  </a:lnTo>
                  <a:lnTo>
                    <a:pt x="960" y="11570"/>
                  </a:lnTo>
                  <a:lnTo>
                    <a:pt x="904" y="11570"/>
                  </a:lnTo>
                  <a:lnTo>
                    <a:pt x="904" y="11570"/>
                  </a:lnTo>
                  <a:lnTo>
                    <a:pt x="791" y="11570"/>
                  </a:lnTo>
                  <a:lnTo>
                    <a:pt x="734" y="11599"/>
                  </a:lnTo>
                  <a:lnTo>
                    <a:pt x="650" y="11655"/>
                  </a:lnTo>
                  <a:lnTo>
                    <a:pt x="650" y="11655"/>
                  </a:lnTo>
                  <a:lnTo>
                    <a:pt x="622" y="11627"/>
                  </a:lnTo>
                  <a:lnTo>
                    <a:pt x="593" y="11401"/>
                  </a:lnTo>
                  <a:lnTo>
                    <a:pt x="593" y="11401"/>
                  </a:lnTo>
                  <a:lnTo>
                    <a:pt x="622" y="11119"/>
                  </a:lnTo>
                  <a:lnTo>
                    <a:pt x="650" y="10978"/>
                  </a:lnTo>
                  <a:lnTo>
                    <a:pt x="622" y="10837"/>
                  </a:lnTo>
                  <a:lnTo>
                    <a:pt x="622" y="10837"/>
                  </a:lnTo>
                  <a:lnTo>
                    <a:pt x="565" y="10696"/>
                  </a:lnTo>
                  <a:lnTo>
                    <a:pt x="480" y="10555"/>
                  </a:lnTo>
                  <a:lnTo>
                    <a:pt x="480" y="10555"/>
                  </a:lnTo>
                  <a:lnTo>
                    <a:pt x="368" y="10498"/>
                  </a:lnTo>
                  <a:lnTo>
                    <a:pt x="339" y="10498"/>
                  </a:lnTo>
                  <a:lnTo>
                    <a:pt x="339" y="10526"/>
                  </a:lnTo>
                  <a:lnTo>
                    <a:pt x="339" y="10526"/>
                  </a:lnTo>
                  <a:lnTo>
                    <a:pt x="255" y="10442"/>
                  </a:lnTo>
                  <a:lnTo>
                    <a:pt x="198" y="10357"/>
                  </a:lnTo>
                  <a:lnTo>
                    <a:pt x="198" y="10272"/>
                  </a:lnTo>
                  <a:lnTo>
                    <a:pt x="170" y="10188"/>
                  </a:lnTo>
                  <a:lnTo>
                    <a:pt x="198" y="10047"/>
                  </a:lnTo>
                  <a:lnTo>
                    <a:pt x="198" y="9821"/>
                  </a:lnTo>
                  <a:lnTo>
                    <a:pt x="198" y="9821"/>
                  </a:lnTo>
                  <a:lnTo>
                    <a:pt x="114" y="9510"/>
                  </a:lnTo>
                  <a:lnTo>
                    <a:pt x="1" y="9228"/>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16"/>
            <p:cNvSpPr/>
            <p:nvPr/>
          </p:nvSpPr>
          <p:spPr>
            <a:xfrm>
              <a:off x="3371875" y="2294500"/>
              <a:ext cx="325250" cy="334425"/>
            </a:xfrm>
            <a:custGeom>
              <a:avLst/>
              <a:gdLst/>
              <a:ahLst/>
              <a:cxnLst/>
              <a:rect l="l" t="t" r="r" b="b"/>
              <a:pathLst>
                <a:path w="13010" h="13377" fill="none" extrusionOk="0">
                  <a:moveTo>
                    <a:pt x="1" y="9228"/>
                  </a:moveTo>
                  <a:lnTo>
                    <a:pt x="1" y="9228"/>
                  </a:lnTo>
                  <a:lnTo>
                    <a:pt x="226" y="9172"/>
                  </a:lnTo>
                  <a:lnTo>
                    <a:pt x="311" y="9115"/>
                  </a:lnTo>
                  <a:lnTo>
                    <a:pt x="368" y="9002"/>
                  </a:lnTo>
                  <a:lnTo>
                    <a:pt x="368" y="9002"/>
                  </a:lnTo>
                  <a:lnTo>
                    <a:pt x="396" y="8890"/>
                  </a:lnTo>
                  <a:lnTo>
                    <a:pt x="396" y="8720"/>
                  </a:lnTo>
                  <a:lnTo>
                    <a:pt x="424" y="8579"/>
                  </a:lnTo>
                  <a:lnTo>
                    <a:pt x="452" y="8523"/>
                  </a:lnTo>
                  <a:lnTo>
                    <a:pt x="480" y="8494"/>
                  </a:lnTo>
                  <a:lnTo>
                    <a:pt x="480" y="8494"/>
                  </a:lnTo>
                  <a:lnTo>
                    <a:pt x="565" y="8466"/>
                  </a:lnTo>
                  <a:lnTo>
                    <a:pt x="650" y="8494"/>
                  </a:lnTo>
                  <a:lnTo>
                    <a:pt x="734" y="8551"/>
                  </a:lnTo>
                  <a:lnTo>
                    <a:pt x="819" y="8607"/>
                  </a:lnTo>
                  <a:lnTo>
                    <a:pt x="988" y="8777"/>
                  </a:lnTo>
                  <a:lnTo>
                    <a:pt x="1073" y="8918"/>
                  </a:lnTo>
                  <a:lnTo>
                    <a:pt x="1073" y="8918"/>
                  </a:lnTo>
                  <a:lnTo>
                    <a:pt x="1101" y="8833"/>
                  </a:lnTo>
                  <a:lnTo>
                    <a:pt x="1186" y="8748"/>
                  </a:lnTo>
                  <a:lnTo>
                    <a:pt x="1242" y="8720"/>
                  </a:lnTo>
                  <a:lnTo>
                    <a:pt x="1327" y="8692"/>
                  </a:lnTo>
                  <a:lnTo>
                    <a:pt x="1525" y="8664"/>
                  </a:lnTo>
                  <a:lnTo>
                    <a:pt x="1694" y="8664"/>
                  </a:lnTo>
                  <a:lnTo>
                    <a:pt x="1891" y="8692"/>
                  </a:lnTo>
                  <a:lnTo>
                    <a:pt x="2061" y="8664"/>
                  </a:lnTo>
                  <a:lnTo>
                    <a:pt x="2117" y="8636"/>
                  </a:lnTo>
                  <a:lnTo>
                    <a:pt x="2174" y="8607"/>
                  </a:lnTo>
                  <a:lnTo>
                    <a:pt x="2230" y="8523"/>
                  </a:lnTo>
                  <a:lnTo>
                    <a:pt x="2258" y="8438"/>
                  </a:lnTo>
                  <a:lnTo>
                    <a:pt x="2258" y="8438"/>
                  </a:lnTo>
                  <a:lnTo>
                    <a:pt x="2315" y="8523"/>
                  </a:lnTo>
                  <a:lnTo>
                    <a:pt x="2399" y="8579"/>
                  </a:lnTo>
                  <a:lnTo>
                    <a:pt x="2512" y="8607"/>
                  </a:lnTo>
                  <a:lnTo>
                    <a:pt x="2653" y="8636"/>
                  </a:lnTo>
                  <a:lnTo>
                    <a:pt x="2907" y="8607"/>
                  </a:lnTo>
                  <a:lnTo>
                    <a:pt x="3133" y="8579"/>
                  </a:lnTo>
                  <a:lnTo>
                    <a:pt x="3133" y="8579"/>
                  </a:lnTo>
                  <a:lnTo>
                    <a:pt x="3500" y="8551"/>
                  </a:lnTo>
                  <a:lnTo>
                    <a:pt x="3895" y="8551"/>
                  </a:lnTo>
                  <a:lnTo>
                    <a:pt x="4685" y="8551"/>
                  </a:lnTo>
                  <a:lnTo>
                    <a:pt x="4685" y="8551"/>
                  </a:lnTo>
                  <a:lnTo>
                    <a:pt x="4996" y="8579"/>
                  </a:lnTo>
                  <a:lnTo>
                    <a:pt x="5193" y="8551"/>
                  </a:lnTo>
                  <a:lnTo>
                    <a:pt x="5250" y="8523"/>
                  </a:lnTo>
                  <a:lnTo>
                    <a:pt x="5306" y="8466"/>
                  </a:lnTo>
                  <a:lnTo>
                    <a:pt x="5362" y="8382"/>
                  </a:lnTo>
                  <a:lnTo>
                    <a:pt x="5391" y="8241"/>
                  </a:lnTo>
                  <a:lnTo>
                    <a:pt x="5391" y="8241"/>
                  </a:lnTo>
                  <a:lnTo>
                    <a:pt x="5419" y="8099"/>
                  </a:lnTo>
                  <a:lnTo>
                    <a:pt x="5419" y="7987"/>
                  </a:lnTo>
                  <a:lnTo>
                    <a:pt x="5391" y="7902"/>
                  </a:lnTo>
                  <a:lnTo>
                    <a:pt x="5362" y="7817"/>
                  </a:lnTo>
                  <a:lnTo>
                    <a:pt x="5306" y="7648"/>
                  </a:lnTo>
                  <a:lnTo>
                    <a:pt x="5221" y="7450"/>
                  </a:lnTo>
                  <a:lnTo>
                    <a:pt x="5221" y="7450"/>
                  </a:lnTo>
                  <a:lnTo>
                    <a:pt x="5165" y="6971"/>
                  </a:lnTo>
                  <a:lnTo>
                    <a:pt x="5137" y="6463"/>
                  </a:lnTo>
                  <a:lnTo>
                    <a:pt x="5108" y="5955"/>
                  </a:lnTo>
                  <a:lnTo>
                    <a:pt x="5108" y="5475"/>
                  </a:lnTo>
                  <a:lnTo>
                    <a:pt x="5108" y="5475"/>
                  </a:lnTo>
                  <a:lnTo>
                    <a:pt x="4685" y="29"/>
                  </a:lnTo>
                  <a:lnTo>
                    <a:pt x="4685" y="29"/>
                  </a:lnTo>
                  <a:lnTo>
                    <a:pt x="5447" y="0"/>
                  </a:lnTo>
                  <a:lnTo>
                    <a:pt x="5814" y="29"/>
                  </a:lnTo>
                  <a:lnTo>
                    <a:pt x="6011" y="57"/>
                  </a:lnTo>
                  <a:lnTo>
                    <a:pt x="6153" y="113"/>
                  </a:lnTo>
                  <a:lnTo>
                    <a:pt x="6153" y="113"/>
                  </a:lnTo>
                  <a:lnTo>
                    <a:pt x="6378" y="226"/>
                  </a:lnTo>
                  <a:lnTo>
                    <a:pt x="6604" y="367"/>
                  </a:lnTo>
                  <a:lnTo>
                    <a:pt x="7056" y="706"/>
                  </a:lnTo>
                  <a:lnTo>
                    <a:pt x="7479" y="1073"/>
                  </a:lnTo>
                  <a:lnTo>
                    <a:pt x="7874" y="1411"/>
                  </a:lnTo>
                  <a:lnTo>
                    <a:pt x="7874" y="1411"/>
                  </a:lnTo>
                  <a:lnTo>
                    <a:pt x="9539" y="2710"/>
                  </a:lnTo>
                  <a:lnTo>
                    <a:pt x="9539" y="2710"/>
                  </a:lnTo>
                  <a:lnTo>
                    <a:pt x="10103" y="3189"/>
                  </a:lnTo>
                  <a:lnTo>
                    <a:pt x="10385" y="3415"/>
                  </a:lnTo>
                  <a:lnTo>
                    <a:pt x="10611" y="3697"/>
                  </a:lnTo>
                  <a:lnTo>
                    <a:pt x="10611" y="3697"/>
                  </a:lnTo>
                  <a:lnTo>
                    <a:pt x="10809" y="3923"/>
                  </a:lnTo>
                  <a:lnTo>
                    <a:pt x="11035" y="4149"/>
                  </a:lnTo>
                  <a:lnTo>
                    <a:pt x="11035" y="4149"/>
                  </a:lnTo>
                  <a:lnTo>
                    <a:pt x="11147" y="4233"/>
                  </a:lnTo>
                  <a:lnTo>
                    <a:pt x="11204" y="4262"/>
                  </a:lnTo>
                  <a:lnTo>
                    <a:pt x="11373" y="4290"/>
                  </a:lnTo>
                  <a:lnTo>
                    <a:pt x="11373" y="4290"/>
                  </a:lnTo>
                  <a:lnTo>
                    <a:pt x="11655" y="4431"/>
                  </a:lnTo>
                  <a:lnTo>
                    <a:pt x="11938" y="4572"/>
                  </a:lnTo>
                  <a:lnTo>
                    <a:pt x="11938" y="4572"/>
                  </a:lnTo>
                  <a:lnTo>
                    <a:pt x="12079" y="4628"/>
                  </a:lnTo>
                  <a:lnTo>
                    <a:pt x="12163" y="4685"/>
                  </a:lnTo>
                  <a:lnTo>
                    <a:pt x="12220" y="4770"/>
                  </a:lnTo>
                  <a:lnTo>
                    <a:pt x="12248" y="4939"/>
                  </a:lnTo>
                  <a:lnTo>
                    <a:pt x="12248" y="4939"/>
                  </a:lnTo>
                  <a:lnTo>
                    <a:pt x="12220" y="5024"/>
                  </a:lnTo>
                  <a:lnTo>
                    <a:pt x="12163" y="5165"/>
                  </a:lnTo>
                  <a:lnTo>
                    <a:pt x="12135" y="5277"/>
                  </a:lnTo>
                  <a:lnTo>
                    <a:pt x="12135" y="5334"/>
                  </a:lnTo>
                  <a:lnTo>
                    <a:pt x="12163" y="5362"/>
                  </a:lnTo>
                  <a:lnTo>
                    <a:pt x="12163" y="5362"/>
                  </a:lnTo>
                  <a:lnTo>
                    <a:pt x="12220" y="5419"/>
                  </a:lnTo>
                  <a:lnTo>
                    <a:pt x="12333" y="5419"/>
                  </a:lnTo>
                  <a:lnTo>
                    <a:pt x="12558" y="5390"/>
                  </a:lnTo>
                  <a:lnTo>
                    <a:pt x="13010" y="5277"/>
                  </a:lnTo>
                  <a:lnTo>
                    <a:pt x="13010" y="5277"/>
                  </a:lnTo>
                  <a:lnTo>
                    <a:pt x="13010" y="5842"/>
                  </a:lnTo>
                  <a:lnTo>
                    <a:pt x="13010" y="6406"/>
                  </a:lnTo>
                  <a:lnTo>
                    <a:pt x="13010" y="6971"/>
                  </a:lnTo>
                  <a:lnTo>
                    <a:pt x="13010" y="7253"/>
                  </a:lnTo>
                  <a:lnTo>
                    <a:pt x="12982" y="7535"/>
                  </a:lnTo>
                  <a:lnTo>
                    <a:pt x="12982" y="7535"/>
                  </a:lnTo>
                  <a:lnTo>
                    <a:pt x="12897" y="7874"/>
                  </a:lnTo>
                  <a:lnTo>
                    <a:pt x="12841" y="8043"/>
                  </a:lnTo>
                  <a:lnTo>
                    <a:pt x="12756" y="8212"/>
                  </a:lnTo>
                  <a:lnTo>
                    <a:pt x="12671" y="8382"/>
                  </a:lnTo>
                  <a:lnTo>
                    <a:pt x="12558" y="8523"/>
                  </a:lnTo>
                  <a:lnTo>
                    <a:pt x="12446" y="8607"/>
                  </a:lnTo>
                  <a:lnTo>
                    <a:pt x="12304" y="8664"/>
                  </a:lnTo>
                  <a:lnTo>
                    <a:pt x="12304" y="8664"/>
                  </a:lnTo>
                  <a:lnTo>
                    <a:pt x="12079" y="8692"/>
                  </a:lnTo>
                  <a:lnTo>
                    <a:pt x="11825" y="8720"/>
                  </a:lnTo>
                  <a:lnTo>
                    <a:pt x="11825" y="8720"/>
                  </a:lnTo>
                  <a:lnTo>
                    <a:pt x="11458" y="8748"/>
                  </a:lnTo>
                  <a:lnTo>
                    <a:pt x="11091" y="8748"/>
                  </a:lnTo>
                  <a:lnTo>
                    <a:pt x="11091" y="8748"/>
                  </a:lnTo>
                  <a:lnTo>
                    <a:pt x="10893" y="8777"/>
                  </a:lnTo>
                  <a:lnTo>
                    <a:pt x="10752" y="8805"/>
                  </a:lnTo>
                  <a:lnTo>
                    <a:pt x="10470" y="8974"/>
                  </a:lnTo>
                  <a:lnTo>
                    <a:pt x="10470" y="8974"/>
                  </a:lnTo>
                  <a:lnTo>
                    <a:pt x="10301" y="9002"/>
                  </a:lnTo>
                  <a:lnTo>
                    <a:pt x="10103" y="9031"/>
                  </a:lnTo>
                  <a:lnTo>
                    <a:pt x="9906" y="9059"/>
                  </a:lnTo>
                  <a:lnTo>
                    <a:pt x="9849" y="9059"/>
                  </a:lnTo>
                  <a:lnTo>
                    <a:pt x="9821" y="9087"/>
                  </a:lnTo>
                  <a:lnTo>
                    <a:pt x="9821" y="9087"/>
                  </a:lnTo>
                  <a:lnTo>
                    <a:pt x="9624" y="9031"/>
                  </a:lnTo>
                  <a:lnTo>
                    <a:pt x="9398" y="8974"/>
                  </a:lnTo>
                  <a:lnTo>
                    <a:pt x="9200" y="8974"/>
                  </a:lnTo>
                  <a:lnTo>
                    <a:pt x="8975" y="9031"/>
                  </a:lnTo>
                  <a:lnTo>
                    <a:pt x="8975" y="9031"/>
                  </a:lnTo>
                  <a:lnTo>
                    <a:pt x="8805" y="9115"/>
                  </a:lnTo>
                  <a:lnTo>
                    <a:pt x="8579" y="9256"/>
                  </a:lnTo>
                  <a:lnTo>
                    <a:pt x="8354" y="9398"/>
                  </a:lnTo>
                  <a:lnTo>
                    <a:pt x="8184" y="9510"/>
                  </a:lnTo>
                  <a:lnTo>
                    <a:pt x="8184" y="9510"/>
                  </a:lnTo>
                  <a:lnTo>
                    <a:pt x="8100" y="9651"/>
                  </a:lnTo>
                  <a:lnTo>
                    <a:pt x="8015" y="9764"/>
                  </a:lnTo>
                  <a:lnTo>
                    <a:pt x="8015" y="9764"/>
                  </a:lnTo>
                  <a:lnTo>
                    <a:pt x="7959" y="9764"/>
                  </a:lnTo>
                  <a:lnTo>
                    <a:pt x="7902" y="9764"/>
                  </a:lnTo>
                  <a:lnTo>
                    <a:pt x="7818" y="9736"/>
                  </a:lnTo>
                  <a:lnTo>
                    <a:pt x="7705" y="9708"/>
                  </a:lnTo>
                  <a:lnTo>
                    <a:pt x="7648" y="9708"/>
                  </a:lnTo>
                  <a:lnTo>
                    <a:pt x="7592" y="9708"/>
                  </a:lnTo>
                  <a:lnTo>
                    <a:pt x="7592" y="9708"/>
                  </a:lnTo>
                  <a:lnTo>
                    <a:pt x="7451" y="9793"/>
                  </a:lnTo>
                  <a:lnTo>
                    <a:pt x="7394" y="9877"/>
                  </a:lnTo>
                  <a:lnTo>
                    <a:pt x="7366" y="9990"/>
                  </a:lnTo>
                  <a:lnTo>
                    <a:pt x="7366" y="10075"/>
                  </a:lnTo>
                  <a:lnTo>
                    <a:pt x="7338" y="10131"/>
                  </a:lnTo>
                  <a:lnTo>
                    <a:pt x="7310" y="10188"/>
                  </a:lnTo>
                  <a:lnTo>
                    <a:pt x="7197" y="10188"/>
                  </a:lnTo>
                  <a:lnTo>
                    <a:pt x="7056" y="10188"/>
                  </a:lnTo>
                  <a:lnTo>
                    <a:pt x="7056" y="10188"/>
                  </a:lnTo>
                  <a:lnTo>
                    <a:pt x="7084" y="10272"/>
                  </a:lnTo>
                  <a:lnTo>
                    <a:pt x="7084" y="10385"/>
                  </a:lnTo>
                  <a:lnTo>
                    <a:pt x="7056" y="10498"/>
                  </a:lnTo>
                  <a:lnTo>
                    <a:pt x="7027" y="10555"/>
                  </a:lnTo>
                  <a:lnTo>
                    <a:pt x="7027" y="10555"/>
                  </a:lnTo>
                  <a:lnTo>
                    <a:pt x="6971" y="10583"/>
                  </a:lnTo>
                  <a:lnTo>
                    <a:pt x="6943" y="10583"/>
                  </a:lnTo>
                  <a:lnTo>
                    <a:pt x="6915" y="10583"/>
                  </a:lnTo>
                  <a:lnTo>
                    <a:pt x="6915" y="10667"/>
                  </a:lnTo>
                  <a:lnTo>
                    <a:pt x="6915" y="10667"/>
                  </a:lnTo>
                  <a:lnTo>
                    <a:pt x="6802" y="10639"/>
                  </a:lnTo>
                  <a:lnTo>
                    <a:pt x="6661" y="10555"/>
                  </a:lnTo>
                  <a:lnTo>
                    <a:pt x="6548" y="10470"/>
                  </a:lnTo>
                  <a:lnTo>
                    <a:pt x="6519" y="10413"/>
                  </a:lnTo>
                  <a:lnTo>
                    <a:pt x="6491" y="10357"/>
                  </a:lnTo>
                  <a:lnTo>
                    <a:pt x="6491" y="10357"/>
                  </a:lnTo>
                  <a:lnTo>
                    <a:pt x="6350" y="10555"/>
                  </a:lnTo>
                  <a:lnTo>
                    <a:pt x="6237" y="10696"/>
                  </a:lnTo>
                  <a:lnTo>
                    <a:pt x="6237" y="10696"/>
                  </a:lnTo>
                  <a:lnTo>
                    <a:pt x="6237" y="10752"/>
                  </a:lnTo>
                  <a:lnTo>
                    <a:pt x="6265" y="10808"/>
                  </a:lnTo>
                  <a:lnTo>
                    <a:pt x="6322" y="10865"/>
                  </a:lnTo>
                  <a:lnTo>
                    <a:pt x="6294" y="10921"/>
                  </a:lnTo>
                  <a:lnTo>
                    <a:pt x="6294" y="10921"/>
                  </a:lnTo>
                  <a:lnTo>
                    <a:pt x="6265" y="11006"/>
                  </a:lnTo>
                  <a:lnTo>
                    <a:pt x="6209" y="11034"/>
                  </a:lnTo>
                  <a:lnTo>
                    <a:pt x="6209" y="11034"/>
                  </a:lnTo>
                  <a:lnTo>
                    <a:pt x="6153" y="11062"/>
                  </a:lnTo>
                  <a:lnTo>
                    <a:pt x="6096" y="11119"/>
                  </a:lnTo>
                  <a:lnTo>
                    <a:pt x="6096" y="11119"/>
                  </a:lnTo>
                  <a:lnTo>
                    <a:pt x="6096" y="11204"/>
                  </a:lnTo>
                  <a:lnTo>
                    <a:pt x="6124" y="11288"/>
                  </a:lnTo>
                  <a:lnTo>
                    <a:pt x="6124" y="11373"/>
                  </a:lnTo>
                  <a:lnTo>
                    <a:pt x="6124" y="11458"/>
                  </a:lnTo>
                  <a:lnTo>
                    <a:pt x="6124" y="11458"/>
                  </a:lnTo>
                  <a:lnTo>
                    <a:pt x="6068" y="11542"/>
                  </a:lnTo>
                  <a:lnTo>
                    <a:pt x="5983" y="11599"/>
                  </a:lnTo>
                  <a:lnTo>
                    <a:pt x="5786" y="11740"/>
                  </a:lnTo>
                  <a:lnTo>
                    <a:pt x="5532" y="11824"/>
                  </a:lnTo>
                  <a:lnTo>
                    <a:pt x="5334" y="11881"/>
                  </a:lnTo>
                  <a:lnTo>
                    <a:pt x="5334" y="11881"/>
                  </a:lnTo>
                  <a:lnTo>
                    <a:pt x="5391" y="11881"/>
                  </a:lnTo>
                  <a:lnTo>
                    <a:pt x="5447" y="11937"/>
                  </a:lnTo>
                  <a:lnTo>
                    <a:pt x="5475" y="12078"/>
                  </a:lnTo>
                  <a:lnTo>
                    <a:pt x="5504" y="12219"/>
                  </a:lnTo>
                  <a:lnTo>
                    <a:pt x="5504" y="12332"/>
                  </a:lnTo>
                  <a:lnTo>
                    <a:pt x="5504" y="12332"/>
                  </a:lnTo>
                  <a:lnTo>
                    <a:pt x="5447" y="12389"/>
                  </a:lnTo>
                  <a:lnTo>
                    <a:pt x="5419" y="12445"/>
                  </a:lnTo>
                  <a:lnTo>
                    <a:pt x="5362" y="12530"/>
                  </a:lnTo>
                  <a:lnTo>
                    <a:pt x="5362" y="12530"/>
                  </a:lnTo>
                  <a:lnTo>
                    <a:pt x="5334" y="12615"/>
                  </a:lnTo>
                  <a:lnTo>
                    <a:pt x="5334" y="12727"/>
                  </a:lnTo>
                  <a:lnTo>
                    <a:pt x="5334" y="12812"/>
                  </a:lnTo>
                  <a:lnTo>
                    <a:pt x="5306" y="12925"/>
                  </a:lnTo>
                  <a:lnTo>
                    <a:pt x="5306" y="12925"/>
                  </a:lnTo>
                  <a:lnTo>
                    <a:pt x="5250" y="13010"/>
                  </a:lnTo>
                  <a:lnTo>
                    <a:pt x="5108" y="13122"/>
                  </a:lnTo>
                  <a:lnTo>
                    <a:pt x="4996" y="13235"/>
                  </a:lnTo>
                  <a:lnTo>
                    <a:pt x="4883" y="13292"/>
                  </a:lnTo>
                  <a:lnTo>
                    <a:pt x="4883" y="13292"/>
                  </a:lnTo>
                  <a:lnTo>
                    <a:pt x="4798" y="13292"/>
                  </a:lnTo>
                  <a:lnTo>
                    <a:pt x="4742" y="13264"/>
                  </a:lnTo>
                  <a:lnTo>
                    <a:pt x="4713" y="13235"/>
                  </a:lnTo>
                  <a:lnTo>
                    <a:pt x="4685" y="13179"/>
                  </a:lnTo>
                  <a:lnTo>
                    <a:pt x="4713" y="13010"/>
                  </a:lnTo>
                  <a:lnTo>
                    <a:pt x="4685" y="12925"/>
                  </a:lnTo>
                  <a:lnTo>
                    <a:pt x="4657" y="12840"/>
                  </a:lnTo>
                  <a:lnTo>
                    <a:pt x="4657" y="12840"/>
                  </a:lnTo>
                  <a:lnTo>
                    <a:pt x="4572" y="12925"/>
                  </a:lnTo>
                  <a:lnTo>
                    <a:pt x="4516" y="12981"/>
                  </a:lnTo>
                  <a:lnTo>
                    <a:pt x="4516" y="12981"/>
                  </a:lnTo>
                  <a:lnTo>
                    <a:pt x="4488" y="12981"/>
                  </a:lnTo>
                  <a:lnTo>
                    <a:pt x="4347" y="12925"/>
                  </a:lnTo>
                  <a:lnTo>
                    <a:pt x="4347" y="12925"/>
                  </a:lnTo>
                  <a:lnTo>
                    <a:pt x="4347" y="13094"/>
                  </a:lnTo>
                  <a:lnTo>
                    <a:pt x="4262" y="13207"/>
                  </a:lnTo>
                  <a:lnTo>
                    <a:pt x="4262" y="13207"/>
                  </a:lnTo>
                  <a:lnTo>
                    <a:pt x="4205" y="13235"/>
                  </a:lnTo>
                  <a:lnTo>
                    <a:pt x="4121" y="13235"/>
                  </a:lnTo>
                  <a:lnTo>
                    <a:pt x="4093" y="13235"/>
                  </a:lnTo>
                  <a:lnTo>
                    <a:pt x="4064" y="13264"/>
                  </a:lnTo>
                  <a:lnTo>
                    <a:pt x="4093" y="13292"/>
                  </a:lnTo>
                  <a:lnTo>
                    <a:pt x="4121" y="13348"/>
                  </a:lnTo>
                  <a:lnTo>
                    <a:pt x="4121" y="13348"/>
                  </a:lnTo>
                  <a:lnTo>
                    <a:pt x="4036" y="13376"/>
                  </a:lnTo>
                  <a:lnTo>
                    <a:pt x="3951" y="13348"/>
                  </a:lnTo>
                  <a:lnTo>
                    <a:pt x="3895" y="13320"/>
                  </a:lnTo>
                  <a:lnTo>
                    <a:pt x="3839" y="13264"/>
                  </a:lnTo>
                  <a:lnTo>
                    <a:pt x="3754" y="13179"/>
                  </a:lnTo>
                  <a:lnTo>
                    <a:pt x="3697" y="13122"/>
                  </a:lnTo>
                  <a:lnTo>
                    <a:pt x="3669" y="13122"/>
                  </a:lnTo>
                  <a:lnTo>
                    <a:pt x="3669" y="13122"/>
                  </a:lnTo>
                  <a:lnTo>
                    <a:pt x="3585" y="13122"/>
                  </a:lnTo>
                  <a:lnTo>
                    <a:pt x="3528" y="13151"/>
                  </a:lnTo>
                  <a:lnTo>
                    <a:pt x="3472" y="13235"/>
                  </a:lnTo>
                  <a:lnTo>
                    <a:pt x="3415" y="13320"/>
                  </a:lnTo>
                  <a:lnTo>
                    <a:pt x="3359" y="13348"/>
                  </a:lnTo>
                  <a:lnTo>
                    <a:pt x="3302" y="13376"/>
                  </a:lnTo>
                  <a:lnTo>
                    <a:pt x="3302" y="13376"/>
                  </a:lnTo>
                  <a:lnTo>
                    <a:pt x="3302" y="13320"/>
                  </a:lnTo>
                  <a:lnTo>
                    <a:pt x="3302" y="13264"/>
                  </a:lnTo>
                  <a:lnTo>
                    <a:pt x="3218" y="13122"/>
                  </a:lnTo>
                  <a:lnTo>
                    <a:pt x="3133" y="12981"/>
                  </a:lnTo>
                  <a:lnTo>
                    <a:pt x="3048" y="12897"/>
                  </a:lnTo>
                  <a:lnTo>
                    <a:pt x="3048" y="12897"/>
                  </a:lnTo>
                  <a:lnTo>
                    <a:pt x="2992" y="12699"/>
                  </a:lnTo>
                  <a:lnTo>
                    <a:pt x="2992" y="12643"/>
                  </a:lnTo>
                  <a:lnTo>
                    <a:pt x="2936" y="12643"/>
                  </a:lnTo>
                  <a:lnTo>
                    <a:pt x="2738" y="12643"/>
                  </a:lnTo>
                  <a:lnTo>
                    <a:pt x="2738" y="12643"/>
                  </a:lnTo>
                  <a:lnTo>
                    <a:pt x="2766" y="12558"/>
                  </a:lnTo>
                  <a:lnTo>
                    <a:pt x="2823" y="12445"/>
                  </a:lnTo>
                  <a:lnTo>
                    <a:pt x="2907" y="12361"/>
                  </a:lnTo>
                  <a:lnTo>
                    <a:pt x="2936" y="12361"/>
                  </a:lnTo>
                  <a:lnTo>
                    <a:pt x="2992" y="12361"/>
                  </a:lnTo>
                  <a:lnTo>
                    <a:pt x="2992" y="12361"/>
                  </a:lnTo>
                  <a:lnTo>
                    <a:pt x="2992" y="12304"/>
                  </a:lnTo>
                  <a:lnTo>
                    <a:pt x="2964" y="12248"/>
                  </a:lnTo>
                  <a:lnTo>
                    <a:pt x="2851" y="12135"/>
                  </a:lnTo>
                  <a:lnTo>
                    <a:pt x="2738" y="11994"/>
                  </a:lnTo>
                  <a:lnTo>
                    <a:pt x="2653" y="11909"/>
                  </a:lnTo>
                  <a:lnTo>
                    <a:pt x="2653" y="11909"/>
                  </a:lnTo>
                  <a:lnTo>
                    <a:pt x="2625" y="11740"/>
                  </a:lnTo>
                  <a:lnTo>
                    <a:pt x="2540" y="11486"/>
                  </a:lnTo>
                  <a:lnTo>
                    <a:pt x="2484" y="11345"/>
                  </a:lnTo>
                  <a:lnTo>
                    <a:pt x="2399" y="11260"/>
                  </a:lnTo>
                  <a:lnTo>
                    <a:pt x="2371" y="11232"/>
                  </a:lnTo>
                  <a:lnTo>
                    <a:pt x="2343" y="11232"/>
                  </a:lnTo>
                  <a:lnTo>
                    <a:pt x="2287" y="11232"/>
                  </a:lnTo>
                  <a:lnTo>
                    <a:pt x="2258" y="11260"/>
                  </a:lnTo>
                  <a:lnTo>
                    <a:pt x="2258" y="11260"/>
                  </a:lnTo>
                  <a:lnTo>
                    <a:pt x="2230" y="11316"/>
                  </a:lnTo>
                  <a:lnTo>
                    <a:pt x="2258" y="11373"/>
                  </a:lnTo>
                  <a:lnTo>
                    <a:pt x="2258" y="11429"/>
                  </a:lnTo>
                  <a:lnTo>
                    <a:pt x="2258" y="11486"/>
                  </a:lnTo>
                  <a:lnTo>
                    <a:pt x="2258" y="11486"/>
                  </a:lnTo>
                  <a:lnTo>
                    <a:pt x="2145" y="11570"/>
                  </a:lnTo>
                  <a:lnTo>
                    <a:pt x="2033" y="11627"/>
                  </a:lnTo>
                  <a:lnTo>
                    <a:pt x="1920" y="11655"/>
                  </a:lnTo>
                  <a:lnTo>
                    <a:pt x="1807" y="11655"/>
                  </a:lnTo>
                  <a:lnTo>
                    <a:pt x="1807" y="11655"/>
                  </a:lnTo>
                  <a:lnTo>
                    <a:pt x="1694" y="11627"/>
                  </a:lnTo>
                  <a:lnTo>
                    <a:pt x="1637" y="11599"/>
                  </a:lnTo>
                  <a:lnTo>
                    <a:pt x="1553" y="11570"/>
                  </a:lnTo>
                  <a:lnTo>
                    <a:pt x="1440" y="11570"/>
                  </a:lnTo>
                  <a:lnTo>
                    <a:pt x="1440" y="11570"/>
                  </a:lnTo>
                  <a:lnTo>
                    <a:pt x="1383" y="11599"/>
                  </a:lnTo>
                  <a:lnTo>
                    <a:pt x="1327" y="11683"/>
                  </a:lnTo>
                  <a:lnTo>
                    <a:pt x="1242" y="11740"/>
                  </a:lnTo>
                  <a:lnTo>
                    <a:pt x="1214" y="11768"/>
                  </a:lnTo>
                  <a:lnTo>
                    <a:pt x="1186" y="11768"/>
                  </a:lnTo>
                  <a:lnTo>
                    <a:pt x="1186" y="11768"/>
                  </a:lnTo>
                  <a:lnTo>
                    <a:pt x="1130" y="11740"/>
                  </a:lnTo>
                  <a:lnTo>
                    <a:pt x="1101" y="11711"/>
                  </a:lnTo>
                  <a:lnTo>
                    <a:pt x="1073" y="11655"/>
                  </a:lnTo>
                  <a:lnTo>
                    <a:pt x="1017" y="11570"/>
                  </a:lnTo>
                  <a:lnTo>
                    <a:pt x="960" y="11570"/>
                  </a:lnTo>
                  <a:lnTo>
                    <a:pt x="904" y="11570"/>
                  </a:lnTo>
                  <a:lnTo>
                    <a:pt x="904" y="11570"/>
                  </a:lnTo>
                  <a:lnTo>
                    <a:pt x="791" y="11570"/>
                  </a:lnTo>
                  <a:lnTo>
                    <a:pt x="734" y="11599"/>
                  </a:lnTo>
                  <a:lnTo>
                    <a:pt x="650" y="11655"/>
                  </a:lnTo>
                  <a:lnTo>
                    <a:pt x="650" y="11655"/>
                  </a:lnTo>
                  <a:lnTo>
                    <a:pt x="622" y="11627"/>
                  </a:lnTo>
                  <a:lnTo>
                    <a:pt x="593" y="11401"/>
                  </a:lnTo>
                  <a:lnTo>
                    <a:pt x="593" y="11401"/>
                  </a:lnTo>
                  <a:lnTo>
                    <a:pt x="622" y="11119"/>
                  </a:lnTo>
                  <a:lnTo>
                    <a:pt x="650" y="10978"/>
                  </a:lnTo>
                  <a:lnTo>
                    <a:pt x="622" y="10837"/>
                  </a:lnTo>
                  <a:lnTo>
                    <a:pt x="622" y="10837"/>
                  </a:lnTo>
                  <a:lnTo>
                    <a:pt x="565" y="10696"/>
                  </a:lnTo>
                  <a:lnTo>
                    <a:pt x="480" y="10555"/>
                  </a:lnTo>
                  <a:lnTo>
                    <a:pt x="480" y="10555"/>
                  </a:lnTo>
                  <a:lnTo>
                    <a:pt x="368" y="10498"/>
                  </a:lnTo>
                  <a:lnTo>
                    <a:pt x="339" y="10498"/>
                  </a:lnTo>
                  <a:lnTo>
                    <a:pt x="339" y="10526"/>
                  </a:lnTo>
                  <a:lnTo>
                    <a:pt x="339" y="10526"/>
                  </a:lnTo>
                  <a:lnTo>
                    <a:pt x="255" y="10442"/>
                  </a:lnTo>
                  <a:lnTo>
                    <a:pt x="198" y="10357"/>
                  </a:lnTo>
                  <a:lnTo>
                    <a:pt x="198" y="10272"/>
                  </a:lnTo>
                  <a:lnTo>
                    <a:pt x="170" y="10188"/>
                  </a:lnTo>
                  <a:lnTo>
                    <a:pt x="198" y="10047"/>
                  </a:lnTo>
                  <a:lnTo>
                    <a:pt x="198" y="9821"/>
                  </a:lnTo>
                  <a:lnTo>
                    <a:pt x="198" y="9821"/>
                  </a:lnTo>
                  <a:lnTo>
                    <a:pt x="114" y="9510"/>
                  </a:lnTo>
                  <a:lnTo>
                    <a:pt x="1" y="9228"/>
                  </a:lnTo>
                </a:path>
              </a:pathLst>
            </a:custGeom>
            <a:solidFill>
              <a:srgbClr val="666666"/>
            </a:solidFill>
            <a:ln w="14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16"/>
            <p:cNvSpPr/>
            <p:nvPr/>
          </p:nvSpPr>
          <p:spPr>
            <a:xfrm>
              <a:off x="3853025" y="2736825"/>
              <a:ext cx="378150" cy="421925"/>
            </a:xfrm>
            <a:custGeom>
              <a:avLst/>
              <a:gdLst/>
              <a:ahLst/>
              <a:cxnLst/>
              <a:rect l="l" t="t" r="r" b="b"/>
              <a:pathLst>
                <a:path w="15126" h="16877" extrusionOk="0">
                  <a:moveTo>
                    <a:pt x="0" y="9991"/>
                  </a:moveTo>
                  <a:lnTo>
                    <a:pt x="0" y="9991"/>
                  </a:lnTo>
                  <a:lnTo>
                    <a:pt x="85" y="9906"/>
                  </a:lnTo>
                  <a:lnTo>
                    <a:pt x="141" y="9821"/>
                  </a:lnTo>
                  <a:lnTo>
                    <a:pt x="170" y="9737"/>
                  </a:lnTo>
                  <a:lnTo>
                    <a:pt x="170" y="9652"/>
                  </a:lnTo>
                  <a:lnTo>
                    <a:pt x="198" y="9454"/>
                  </a:lnTo>
                  <a:lnTo>
                    <a:pt x="198" y="9370"/>
                  </a:lnTo>
                  <a:lnTo>
                    <a:pt x="254" y="9257"/>
                  </a:lnTo>
                  <a:lnTo>
                    <a:pt x="254" y="9257"/>
                  </a:lnTo>
                  <a:lnTo>
                    <a:pt x="311" y="9172"/>
                  </a:lnTo>
                  <a:lnTo>
                    <a:pt x="395" y="9116"/>
                  </a:lnTo>
                  <a:lnTo>
                    <a:pt x="508" y="9031"/>
                  </a:lnTo>
                  <a:lnTo>
                    <a:pt x="621" y="9003"/>
                  </a:lnTo>
                  <a:lnTo>
                    <a:pt x="734" y="8975"/>
                  </a:lnTo>
                  <a:lnTo>
                    <a:pt x="847" y="9003"/>
                  </a:lnTo>
                  <a:lnTo>
                    <a:pt x="903" y="9059"/>
                  </a:lnTo>
                  <a:lnTo>
                    <a:pt x="932" y="9201"/>
                  </a:lnTo>
                  <a:lnTo>
                    <a:pt x="932" y="9201"/>
                  </a:lnTo>
                  <a:lnTo>
                    <a:pt x="1101" y="8975"/>
                  </a:lnTo>
                  <a:lnTo>
                    <a:pt x="1270" y="8777"/>
                  </a:lnTo>
                  <a:lnTo>
                    <a:pt x="1270" y="8777"/>
                  </a:lnTo>
                  <a:lnTo>
                    <a:pt x="1298" y="8834"/>
                  </a:lnTo>
                  <a:lnTo>
                    <a:pt x="1355" y="8834"/>
                  </a:lnTo>
                  <a:lnTo>
                    <a:pt x="1496" y="8777"/>
                  </a:lnTo>
                  <a:lnTo>
                    <a:pt x="1609" y="8693"/>
                  </a:lnTo>
                  <a:lnTo>
                    <a:pt x="1665" y="8693"/>
                  </a:lnTo>
                  <a:lnTo>
                    <a:pt x="1722" y="8693"/>
                  </a:lnTo>
                  <a:lnTo>
                    <a:pt x="1722" y="8693"/>
                  </a:lnTo>
                  <a:lnTo>
                    <a:pt x="1750" y="8721"/>
                  </a:lnTo>
                  <a:lnTo>
                    <a:pt x="1750" y="8777"/>
                  </a:lnTo>
                  <a:lnTo>
                    <a:pt x="1750" y="8918"/>
                  </a:lnTo>
                  <a:lnTo>
                    <a:pt x="1750" y="9201"/>
                  </a:lnTo>
                  <a:lnTo>
                    <a:pt x="1750" y="9201"/>
                  </a:lnTo>
                  <a:lnTo>
                    <a:pt x="1806" y="9172"/>
                  </a:lnTo>
                  <a:lnTo>
                    <a:pt x="1919" y="9144"/>
                  </a:lnTo>
                  <a:lnTo>
                    <a:pt x="2032" y="9088"/>
                  </a:lnTo>
                  <a:lnTo>
                    <a:pt x="2145" y="9059"/>
                  </a:lnTo>
                  <a:lnTo>
                    <a:pt x="2145" y="9059"/>
                  </a:lnTo>
                  <a:lnTo>
                    <a:pt x="2314" y="8890"/>
                  </a:lnTo>
                  <a:lnTo>
                    <a:pt x="2455" y="8693"/>
                  </a:lnTo>
                  <a:lnTo>
                    <a:pt x="2455" y="8693"/>
                  </a:lnTo>
                  <a:lnTo>
                    <a:pt x="2625" y="8523"/>
                  </a:lnTo>
                  <a:lnTo>
                    <a:pt x="2822" y="8382"/>
                  </a:lnTo>
                  <a:lnTo>
                    <a:pt x="2963" y="8241"/>
                  </a:lnTo>
                  <a:lnTo>
                    <a:pt x="3048" y="8128"/>
                  </a:lnTo>
                  <a:lnTo>
                    <a:pt x="3105" y="8044"/>
                  </a:lnTo>
                  <a:lnTo>
                    <a:pt x="3105" y="8044"/>
                  </a:lnTo>
                  <a:lnTo>
                    <a:pt x="3133" y="7902"/>
                  </a:lnTo>
                  <a:lnTo>
                    <a:pt x="3161" y="7761"/>
                  </a:lnTo>
                  <a:lnTo>
                    <a:pt x="3133" y="7479"/>
                  </a:lnTo>
                  <a:lnTo>
                    <a:pt x="3133" y="7197"/>
                  </a:lnTo>
                  <a:lnTo>
                    <a:pt x="3133" y="7056"/>
                  </a:lnTo>
                  <a:lnTo>
                    <a:pt x="3161" y="6915"/>
                  </a:lnTo>
                  <a:lnTo>
                    <a:pt x="3161" y="6915"/>
                  </a:lnTo>
                  <a:lnTo>
                    <a:pt x="3189" y="6830"/>
                  </a:lnTo>
                  <a:lnTo>
                    <a:pt x="3246" y="6774"/>
                  </a:lnTo>
                  <a:lnTo>
                    <a:pt x="3359" y="6633"/>
                  </a:lnTo>
                  <a:lnTo>
                    <a:pt x="3359" y="6633"/>
                  </a:lnTo>
                  <a:lnTo>
                    <a:pt x="3500" y="6379"/>
                  </a:lnTo>
                  <a:lnTo>
                    <a:pt x="3641" y="6125"/>
                  </a:lnTo>
                  <a:lnTo>
                    <a:pt x="3641" y="6125"/>
                  </a:lnTo>
                  <a:lnTo>
                    <a:pt x="3725" y="6012"/>
                  </a:lnTo>
                  <a:lnTo>
                    <a:pt x="3810" y="5899"/>
                  </a:lnTo>
                  <a:lnTo>
                    <a:pt x="4036" y="5701"/>
                  </a:lnTo>
                  <a:lnTo>
                    <a:pt x="4233" y="5476"/>
                  </a:lnTo>
                  <a:lnTo>
                    <a:pt x="4318" y="5363"/>
                  </a:lnTo>
                  <a:lnTo>
                    <a:pt x="4374" y="5222"/>
                  </a:lnTo>
                  <a:lnTo>
                    <a:pt x="4374" y="5222"/>
                  </a:lnTo>
                  <a:lnTo>
                    <a:pt x="4403" y="4996"/>
                  </a:lnTo>
                  <a:lnTo>
                    <a:pt x="4431" y="4742"/>
                  </a:lnTo>
                  <a:lnTo>
                    <a:pt x="4459" y="4262"/>
                  </a:lnTo>
                  <a:lnTo>
                    <a:pt x="4459" y="4262"/>
                  </a:lnTo>
                  <a:lnTo>
                    <a:pt x="4516" y="4008"/>
                  </a:lnTo>
                  <a:lnTo>
                    <a:pt x="4572" y="3754"/>
                  </a:lnTo>
                  <a:lnTo>
                    <a:pt x="4628" y="3500"/>
                  </a:lnTo>
                  <a:lnTo>
                    <a:pt x="4657" y="3246"/>
                  </a:lnTo>
                  <a:lnTo>
                    <a:pt x="4657" y="3246"/>
                  </a:lnTo>
                  <a:lnTo>
                    <a:pt x="4685" y="3049"/>
                  </a:lnTo>
                  <a:lnTo>
                    <a:pt x="4713" y="2879"/>
                  </a:lnTo>
                  <a:lnTo>
                    <a:pt x="4826" y="2569"/>
                  </a:lnTo>
                  <a:lnTo>
                    <a:pt x="4967" y="2230"/>
                  </a:lnTo>
                  <a:lnTo>
                    <a:pt x="5052" y="1892"/>
                  </a:lnTo>
                  <a:lnTo>
                    <a:pt x="5052" y="1892"/>
                  </a:lnTo>
                  <a:lnTo>
                    <a:pt x="5080" y="1779"/>
                  </a:lnTo>
                  <a:lnTo>
                    <a:pt x="5080" y="1638"/>
                  </a:lnTo>
                  <a:lnTo>
                    <a:pt x="5052" y="1384"/>
                  </a:lnTo>
                  <a:lnTo>
                    <a:pt x="5023" y="1130"/>
                  </a:lnTo>
                  <a:lnTo>
                    <a:pt x="5023" y="1017"/>
                  </a:lnTo>
                  <a:lnTo>
                    <a:pt x="5052" y="904"/>
                  </a:lnTo>
                  <a:lnTo>
                    <a:pt x="5052" y="904"/>
                  </a:lnTo>
                  <a:lnTo>
                    <a:pt x="5277" y="622"/>
                  </a:lnTo>
                  <a:lnTo>
                    <a:pt x="5277" y="622"/>
                  </a:lnTo>
                  <a:lnTo>
                    <a:pt x="5447" y="396"/>
                  </a:lnTo>
                  <a:lnTo>
                    <a:pt x="5560" y="283"/>
                  </a:lnTo>
                  <a:lnTo>
                    <a:pt x="5616" y="255"/>
                  </a:lnTo>
                  <a:lnTo>
                    <a:pt x="5701" y="227"/>
                  </a:lnTo>
                  <a:lnTo>
                    <a:pt x="5701" y="227"/>
                  </a:lnTo>
                  <a:lnTo>
                    <a:pt x="5814" y="199"/>
                  </a:lnTo>
                  <a:lnTo>
                    <a:pt x="5926" y="227"/>
                  </a:lnTo>
                  <a:lnTo>
                    <a:pt x="6039" y="255"/>
                  </a:lnTo>
                  <a:lnTo>
                    <a:pt x="6124" y="311"/>
                  </a:lnTo>
                  <a:lnTo>
                    <a:pt x="6322" y="453"/>
                  </a:lnTo>
                  <a:lnTo>
                    <a:pt x="6491" y="622"/>
                  </a:lnTo>
                  <a:lnTo>
                    <a:pt x="6491" y="622"/>
                  </a:lnTo>
                  <a:lnTo>
                    <a:pt x="6632" y="763"/>
                  </a:lnTo>
                  <a:lnTo>
                    <a:pt x="6773" y="819"/>
                  </a:lnTo>
                  <a:lnTo>
                    <a:pt x="6942" y="876"/>
                  </a:lnTo>
                  <a:lnTo>
                    <a:pt x="7140" y="932"/>
                  </a:lnTo>
                  <a:lnTo>
                    <a:pt x="7140" y="932"/>
                  </a:lnTo>
                  <a:lnTo>
                    <a:pt x="7281" y="960"/>
                  </a:lnTo>
                  <a:lnTo>
                    <a:pt x="7450" y="960"/>
                  </a:lnTo>
                  <a:lnTo>
                    <a:pt x="7450" y="960"/>
                  </a:lnTo>
                  <a:lnTo>
                    <a:pt x="7704" y="1045"/>
                  </a:lnTo>
                  <a:lnTo>
                    <a:pt x="7845" y="1073"/>
                  </a:lnTo>
                  <a:lnTo>
                    <a:pt x="7958" y="1102"/>
                  </a:lnTo>
                  <a:lnTo>
                    <a:pt x="7958" y="1102"/>
                  </a:lnTo>
                  <a:lnTo>
                    <a:pt x="8071" y="1073"/>
                  </a:lnTo>
                  <a:lnTo>
                    <a:pt x="8156" y="1017"/>
                  </a:lnTo>
                  <a:lnTo>
                    <a:pt x="8184" y="960"/>
                  </a:lnTo>
                  <a:lnTo>
                    <a:pt x="8212" y="876"/>
                  </a:lnTo>
                  <a:lnTo>
                    <a:pt x="8269" y="706"/>
                  </a:lnTo>
                  <a:lnTo>
                    <a:pt x="8297" y="622"/>
                  </a:lnTo>
                  <a:lnTo>
                    <a:pt x="8382" y="565"/>
                  </a:lnTo>
                  <a:lnTo>
                    <a:pt x="8382" y="565"/>
                  </a:lnTo>
                  <a:lnTo>
                    <a:pt x="8438" y="509"/>
                  </a:lnTo>
                  <a:lnTo>
                    <a:pt x="8523" y="509"/>
                  </a:lnTo>
                  <a:lnTo>
                    <a:pt x="8664" y="537"/>
                  </a:lnTo>
                  <a:lnTo>
                    <a:pt x="8805" y="565"/>
                  </a:lnTo>
                  <a:lnTo>
                    <a:pt x="8890" y="594"/>
                  </a:lnTo>
                  <a:lnTo>
                    <a:pt x="8946" y="594"/>
                  </a:lnTo>
                  <a:lnTo>
                    <a:pt x="8946" y="594"/>
                  </a:lnTo>
                  <a:lnTo>
                    <a:pt x="9115" y="565"/>
                  </a:lnTo>
                  <a:lnTo>
                    <a:pt x="9369" y="481"/>
                  </a:lnTo>
                  <a:lnTo>
                    <a:pt x="9567" y="340"/>
                  </a:lnTo>
                  <a:lnTo>
                    <a:pt x="9623" y="283"/>
                  </a:lnTo>
                  <a:lnTo>
                    <a:pt x="9651" y="227"/>
                  </a:lnTo>
                  <a:lnTo>
                    <a:pt x="9651" y="227"/>
                  </a:lnTo>
                  <a:lnTo>
                    <a:pt x="9736" y="227"/>
                  </a:lnTo>
                  <a:lnTo>
                    <a:pt x="9849" y="283"/>
                  </a:lnTo>
                  <a:lnTo>
                    <a:pt x="9934" y="340"/>
                  </a:lnTo>
                  <a:lnTo>
                    <a:pt x="10075" y="368"/>
                  </a:lnTo>
                  <a:lnTo>
                    <a:pt x="10075" y="368"/>
                  </a:lnTo>
                  <a:lnTo>
                    <a:pt x="10159" y="340"/>
                  </a:lnTo>
                  <a:lnTo>
                    <a:pt x="10244" y="311"/>
                  </a:lnTo>
                  <a:lnTo>
                    <a:pt x="10413" y="170"/>
                  </a:lnTo>
                  <a:lnTo>
                    <a:pt x="10413" y="170"/>
                  </a:lnTo>
                  <a:lnTo>
                    <a:pt x="10442" y="142"/>
                  </a:lnTo>
                  <a:lnTo>
                    <a:pt x="10470" y="86"/>
                  </a:lnTo>
                  <a:lnTo>
                    <a:pt x="10498" y="29"/>
                  </a:lnTo>
                  <a:lnTo>
                    <a:pt x="10583" y="1"/>
                  </a:lnTo>
                  <a:lnTo>
                    <a:pt x="10583" y="1"/>
                  </a:lnTo>
                  <a:lnTo>
                    <a:pt x="11062" y="114"/>
                  </a:lnTo>
                  <a:lnTo>
                    <a:pt x="11062" y="114"/>
                  </a:lnTo>
                  <a:lnTo>
                    <a:pt x="11175" y="170"/>
                  </a:lnTo>
                  <a:lnTo>
                    <a:pt x="11260" y="199"/>
                  </a:lnTo>
                  <a:lnTo>
                    <a:pt x="11345" y="227"/>
                  </a:lnTo>
                  <a:lnTo>
                    <a:pt x="11457" y="255"/>
                  </a:lnTo>
                  <a:lnTo>
                    <a:pt x="11457" y="255"/>
                  </a:lnTo>
                  <a:lnTo>
                    <a:pt x="11542" y="227"/>
                  </a:lnTo>
                  <a:lnTo>
                    <a:pt x="11627" y="199"/>
                  </a:lnTo>
                  <a:lnTo>
                    <a:pt x="11711" y="170"/>
                  </a:lnTo>
                  <a:lnTo>
                    <a:pt x="11796" y="142"/>
                  </a:lnTo>
                  <a:lnTo>
                    <a:pt x="11796" y="142"/>
                  </a:lnTo>
                  <a:lnTo>
                    <a:pt x="11909" y="170"/>
                  </a:lnTo>
                  <a:lnTo>
                    <a:pt x="12022" y="227"/>
                  </a:lnTo>
                  <a:lnTo>
                    <a:pt x="12078" y="283"/>
                  </a:lnTo>
                  <a:lnTo>
                    <a:pt x="12163" y="340"/>
                  </a:lnTo>
                  <a:lnTo>
                    <a:pt x="12276" y="509"/>
                  </a:lnTo>
                  <a:lnTo>
                    <a:pt x="12389" y="678"/>
                  </a:lnTo>
                  <a:lnTo>
                    <a:pt x="12389" y="678"/>
                  </a:lnTo>
                  <a:lnTo>
                    <a:pt x="12558" y="791"/>
                  </a:lnTo>
                  <a:lnTo>
                    <a:pt x="12727" y="904"/>
                  </a:lnTo>
                  <a:lnTo>
                    <a:pt x="12727" y="904"/>
                  </a:lnTo>
                  <a:lnTo>
                    <a:pt x="12868" y="876"/>
                  </a:lnTo>
                  <a:lnTo>
                    <a:pt x="12953" y="848"/>
                  </a:lnTo>
                  <a:lnTo>
                    <a:pt x="13038" y="791"/>
                  </a:lnTo>
                  <a:lnTo>
                    <a:pt x="13151" y="763"/>
                  </a:lnTo>
                  <a:lnTo>
                    <a:pt x="13151" y="763"/>
                  </a:lnTo>
                  <a:lnTo>
                    <a:pt x="13264" y="763"/>
                  </a:lnTo>
                  <a:lnTo>
                    <a:pt x="13348" y="763"/>
                  </a:lnTo>
                  <a:lnTo>
                    <a:pt x="13461" y="791"/>
                  </a:lnTo>
                  <a:lnTo>
                    <a:pt x="13574" y="791"/>
                  </a:lnTo>
                  <a:lnTo>
                    <a:pt x="13574" y="791"/>
                  </a:lnTo>
                  <a:lnTo>
                    <a:pt x="13602" y="763"/>
                  </a:lnTo>
                  <a:lnTo>
                    <a:pt x="13630" y="735"/>
                  </a:lnTo>
                  <a:lnTo>
                    <a:pt x="13659" y="678"/>
                  </a:lnTo>
                  <a:lnTo>
                    <a:pt x="13687" y="622"/>
                  </a:lnTo>
                  <a:lnTo>
                    <a:pt x="13715" y="594"/>
                  </a:lnTo>
                  <a:lnTo>
                    <a:pt x="13771" y="594"/>
                  </a:lnTo>
                  <a:lnTo>
                    <a:pt x="13771" y="594"/>
                  </a:lnTo>
                  <a:lnTo>
                    <a:pt x="13828" y="622"/>
                  </a:lnTo>
                  <a:lnTo>
                    <a:pt x="13884" y="678"/>
                  </a:lnTo>
                  <a:lnTo>
                    <a:pt x="13969" y="791"/>
                  </a:lnTo>
                  <a:lnTo>
                    <a:pt x="14054" y="960"/>
                  </a:lnTo>
                  <a:lnTo>
                    <a:pt x="14138" y="1073"/>
                  </a:lnTo>
                  <a:lnTo>
                    <a:pt x="14138" y="1073"/>
                  </a:lnTo>
                  <a:lnTo>
                    <a:pt x="14279" y="1158"/>
                  </a:lnTo>
                  <a:lnTo>
                    <a:pt x="14421" y="1271"/>
                  </a:lnTo>
                  <a:lnTo>
                    <a:pt x="14505" y="1327"/>
                  </a:lnTo>
                  <a:lnTo>
                    <a:pt x="14562" y="1412"/>
                  </a:lnTo>
                  <a:lnTo>
                    <a:pt x="14562" y="1468"/>
                  </a:lnTo>
                  <a:lnTo>
                    <a:pt x="14533" y="1553"/>
                  </a:lnTo>
                  <a:lnTo>
                    <a:pt x="14533" y="1553"/>
                  </a:lnTo>
                  <a:lnTo>
                    <a:pt x="14618" y="1553"/>
                  </a:lnTo>
                  <a:lnTo>
                    <a:pt x="14674" y="1553"/>
                  </a:lnTo>
                  <a:lnTo>
                    <a:pt x="14731" y="1581"/>
                  </a:lnTo>
                  <a:lnTo>
                    <a:pt x="14759" y="1609"/>
                  </a:lnTo>
                  <a:lnTo>
                    <a:pt x="14787" y="1722"/>
                  </a:lnTo>
                  <a:lnTo>
                    <a:pt x="14816" y="1863"/>
                  </a:lnTo>
                  <a:lnTo>
                    <a:pt x="14787" y="2174"/>
                  </a:lnTo>
                  <a:lnTo>
                    <a:pt x="14759" y="2400"/>
                  </a:lnTo>
                  <a:lnTo>
                    <a:pt x="14759" y="2400"/>
                  </a:lnTo>
                  <a:lnTo>
                    <a:pt x="14787" y="2625"/>
                  </a:lnTo>
                  <a:lnTo>
                    <a:pt x="14787" y="2654"/>
                  </a:lnTo>
                  <a:lnTo>
                    <a:pt x="14816" y="2625"/>
                  </a:lnTo>
                  <a:lnTo>
                    <a:pt x="14844" y="2625"/>
                  </a:lnTo>
                  <a:lnTo>
                    <a:pt x="14872" y="2625"/>
                  </a:lnTo>
                  <a:lnTo>
                    <a:pt x="14928" y="2625"/>
                  </a:lnTo>
                  <a:lnTo>
                    <a:pt x="15013" y="2710"/>
                  </a:lnTo>
                  <a:lnTo>
                    <a:pt x="15013" y="2710"/>
                  </a:lnTo>
                  <a:lnTo>
                    <a:pt x="15070" y="2795"/>
                  </a:lnTo>
                  <a:lnTo>
                    <a:pt x="15126" y="2851"/>
                  </a:lnTo>
                  <a:lnTo>
                    <a:pt x="15098" y="2936"/>
                  </a:lnTo>
                  <a:lnTo>
                    <a:pt x="15070" y="3049"/>
                  </a:lnTo>
                  <a:lnTo>
                    <a:pt x="15070" y="3049"/>
                  </a:lnTo>
                  <a:lnTo>
                    <a:pt x="15013" y="3162"/>
                  </a:lnTo>
                  <a:lnTo>
                    <a:pt x="14928" y="3274"/>
                  </a:lnTo>
                  <a:lnTo>
                    <a:pt x="14731" y="3500"/>
                  </a:lnTo>
                  <a:lnTo>
                    <a:pt x="14533" y="3698"/>
                  </a:lnTo>
                  <a:lnTo>
                    <a:pt x="14336" y="3895"/>
                  </a:lnTo>
                  <a:lnTo>
                    <a:pt x="14336" y="3895"/>
                  </a:lnTo>
                  <a:lnTo>
                    <a:pt x="14195" y="4065"/>
                  </a:lnTo>
                  <a:lnTo>
                    <a:pt x="14082" y="4262"/>
                  </a:lnTo>
                  <a:lnTo>
                    <a:pt x="13997" y="4460"/>
                  </a:lnTo>
                  <a:lnTo>
                    <a:pt x="13913" y="4714"/>
                  </a:lnTo>
                  <a:lnTo>
                    <a:pt x="13913" y="4714"/>
                  </a:lnTo>
                  <a:lnTo>
                    <a:pt x="13884" y="4883"/>
                  </a:lnTo>
                  <a:lnTo>
                    <a:pt x="13884" y="5052"/>
                  </a:lnTo>
                  <a:lnTo>
                    <a:pt x="13884" y="5391"/>
                  </a:lnTo>
                  <a:lnTo>
                    <a:pt x="13856" y="5730"/>
                  </a:lnTo>
                  <a:lnTo>
                    <a:pt x="13828" y="5871"/>
                  </a:lnTo>
                  <a:lnTo>
                    <a:pt x="13800" y="6040"/>
                  </a:lnTo>
                  <a:lnTo>
                    <a:pt x="13800" y="6040"/>
                  </a:lnTo>
                  <a:lnTo>
                    <a:pt x="13659" y="6237"/>
                  </a:lnTo>
                  <a:lnTo>
                    <a:pt x="13518" y="6463"/>
                  </a:lnTo>
                  <a:lnTo>
                    <a:pt x="13376" y="6661"/>
                  </a:lnTo>
                  <a:lnTo>
                    <a:pt x="13320" y="6774"/>
                  </a:lnTo>
                  <a:lnTo>
                    <a:pt x="13264" y="6915"/>
                  </a:lnTo>
                  <a:lnTo>
                    <a:pt x="13264" y="6915"/>
                  </a:lnTo>
                  <a:lnTo>
                    <a:pt x="13264" y="7084"/>
                  </a:lnTo>
                  <a:lnTo>
                    <a:pt x="13292" y="7169"/>
                  </a:lnTo>
                  <a:lnTo>
                    <a:pt x="13348" y="7253"/>
                  </a:lnTo>
                  <a:lnTo>
                    <a:pt x="13433" y="7423"/>
                  </a:lnTo>
                  <a:lnTo>
                    <a:pt x="13433" y="7423"/>
                  </a:lnTo>
                  <a:lnTo>
                    <a:pt x="13461" y="7536"/>
                  </a:lnTo>
                  <a:lnTo>
                    <a:pt x="13461" y="7648"/>
                  </a:lnTo>
                  <a:lnTo>
                    <a:pt x="13433" y="7846"/>
                  </a:lnTo>
                  <a:lnTo>
                    <a:pt x="13433" y="7846"/>
                  </a:lnTo>
                  <a:lnTo>
                    <a:pt x="13433" y="8044"/>
                  </a:lnTo>
                  <a:lnTo>
                    <a:pt x="13433" y="8297"/>
                  </a:lnTo>
                  <a:lnTo>
                    <a:pt x="13433" y="8523"/>
                  </a:lnTo>
                  <a:lnTo>
                    <a:pt x="13405" y="8608"/>
                  </a:lnTo>
                  <a:lnTo>
                    <a:pt x="13348" y="8664"/>
                  </a:lnTo>
                  <a:lnTo>
                    <a:pt x="13348" y="8664"/>
                  </a:lnTo>
                  <a:lnTo>
                    <a:pt x="13376" y="8693"/>
                  </a:lnTo>
                  <a:lnTo>
                    <a:pt x="13405" y="8664"/>
                  </a:lnTo>
                  <a:lnTo>
                    <a:pt x="13461" y="8580"/>
                  </a:lnTo>
                  <a:lnTo>
                    <a:pt x="13518" y="8467"/>
                  </a:lnTo>
                  <a:lnTo>
                    <a:pt x="13518" y="8467"/>
                  </a:lnTo>
                  <a:lnTo>
                    <a:pt x="13518" y="8551"/>
                  </a:lnTo>
                  <a:lnTo>
                    <a:pt x="13518" y="8664"/>
                  </a:lnTo>
                  <a:lnTo>
                    <a:pt x="13461" y="8834"/>
                  </a:lnTo>
                  <a:lnTo>
                    <a:pt x="13405" y="9031"/>
                  </a:lnTo>
                  <a:lnTo>
                    <a:pt x="13376" y="9201"/>
                  </a:lnTo>
                  <a:lnTo>
                    <a:pt x="13376" y="9201"/>
                  </a:lnTo>
                  <a:lnTo>
                    <a:pt x="13405" y="9370"/>
                  </a:lnTo>
                  <a:lnTo>
                    <a:pt x="13461" y="9483"/>
                  </a:lnTo>
                  <a:lnTo>
                    <a:pt x="13518" y="9624"/>
                  </a:lnTo>
                  <a:lnTo>
                    <a:pt x="13574" y="9737"/>
                  </a:lnTo>
                  <a:lnTo>
                    <a:pt x="13574" y="9737"/>
                  </a:lnTo>
                  <a:lnTo>
                    <a:pt x="13546" y="9878"/>
                  </a:lnTo>
                  <a:lnTo>
                    <a:pt x="13518" y="9962"/>
                  </a:lnTo>
                  <a:lnTo>
                    <a:pt x="13461" y="10047"/>
                  </a:lnTo>
                  <a:lnTo>
                    <a:pt x="13433" y="10160"/>
                  </a:lnTo>
                  <a:lnTo>
                    <a:pt x="13433" y="10160"/>
                  </a:lnTo>
                  <a:lnTo>
                    <a:pt x="13461" y="10273"/>
                  </a:lnTo>
                  <a:lnTo>
                    <a:pt x="13518" y="10386"/>
                  </a:lnTo>
                  <a:lnTo>
                    <a:pt x="13602" y="10583"/>
                  </a:lnTo>
                  <a:lnTo>
                    <a:pt x="13602" y="10583"/>
                  </a:lnTo>
                  <a:lnTo>
                    <a:pt x="13743" y="10809"/>
                  </a:lnTo>
                  <a:lnTo>
                    <a:pt x="13884" y="10978"/>
                  </a:lnTo>
                  <a:lnTo>
                    <a:pt x="14025" y="11148"/>
                  </a:lnTo>
                  <a:lnTo>
                    <a:pt x="14167" y="11345"/>
                  </a:lnTo>
                  <a:lnTo>
                    <a:pt x="14167" y="11345"/>
                  </a:lnTo>
                  <a:lnTo>
                    <a:pt x="14223" y="11458"/>
                  </a:lnTo>
                  <a:lnTo>
                    <a:pt x="14251" y="11599"/>
                  </a:lnTo>
                  <a:lnTo>
                    <a:pt x="14251" y="11712"/>
                  </a:lnTo>
                  <a:lnTo>
                    <a:pt x="14308" y="11853"/>
                  </a:lnTo>
                  <a:lnTo>
                    <a:pt x="14308" y="11853"/>
                  </a:lnTo>
                  <a:lnTo>
                    <a:pt x="14364" y="11938"/>
                  </a:lnTo>
                  <a:lnTo>
                    <a:pt x="14421" y="11994"/>
                  </a:lnTo>
                  <a:lnTo>
                    <a:pt x="14477" y="12079"/>
                  </a:lnTo>
                  <a:lnTo>
                    <a:pt x="14533" y="12192"/>
                  </a:lnTo>
                  <a:lnTo>
                    <a:pt x="14533" y="12192"/>
                  </a:lnTo>
                  <a:lnTo>
                    <a:pt x="14195" y="12276"/>
                  </a:lnTo>
                  <a:lnTo>
                    <a:pt x="13856" y="12305"/>
                  </a:lnTo>
                  <a:lnTo>
                    <a:pt x="13207" y="12418"/>
                  </a:lnTo>
                  <a:lnTo>
                    <a:pt x="13207" y="12418"/>
                  </a:lnTo>
                  <a:lnTo>
                    <a:pt x="13235" y="12559"/>
                  </a:lnTo>
                  <a:lnTo>
                    <a:pt x="13235" y="12643"/>
                  </a:lnTo>
                  <a:lnTo>
                    <a:pt x="13179" y="12728"/>
                  </a:lnTo>
                  <a:lnTo>
                    <a:pt x="13094" y="12813"/>
                  </a:lnTo>
                  <a:lnTo>
                    <a:pt x="12897" y="12982"/>
                  </a:lnTo>
                  <a:lnTo>
                    <a:pt x="12840" y="13067"/>
                  </a:lnTo>
                  <a:lnTo>
                    <a:pt x="12784" y="13151"/>
                  </a:lnTo>
                  <a:lnTo>
                    <a:pt x="12784" y="13151"/>
                  </a:lnTo>
                  <a:lnTo>
                    <a:pt x="12868" y="13208"/>
                  </a:lnTo>
                  <a:lnTo>
                    <a:pt x="12925" y="13264"/>
                  </a:lnTo>
                  <a:lnTo>
                    <a:pt x="12981" y="13349"/>
                  </a:lnTo>
                  <a:lnTo>
                    <a:pt x="13010" y="13462"/>
                  </a:lnTo>
                  <a:lnTo>
                    <a:pt x="13010" y="13744"/>
                  </a:lnTo>
                  <a:lnTo>
                    <a:pt x="12981" y="14026"/>
                  </a:lnTo>
                  <a:lnTo>
                    <a:pt x="12868" y="14619"/>
                  </a:lnTo>
                  <a:lnTo>
                    <a:pt x="12812" y="14873"/>
                  </a:lnTo>
                  <a:lnTo>
                    <a:pt x="12784" y="15042"/>
                  </a:lnTo>
                  <a:lnTo>
                    <a:pt x="12784" y="15042"/>
                  </a:lnTo>
                  <a:lnTo>
                    <a:pt x="12784" y="15155"/>
                  </a:lnTo>
                  <a:lnTo>
                    <a:pt x="12812" y="15296"/>
                  </a:lnTo>
                  <a:lnTo>
                    <a:pt x="12868" y="15409"/>
                  </a:lnTo>
                  <a:lnTo>
                    <a:pt x="12953" y="15550"/>
                  </a:lnTo>
                  <a:lnTo>
                    <a:pt x="13038" y="15663"/>
                  </a:lnTo>
                  <a:lnTo>
                    <a:pt x="13122" y="15776"/>
                  </a:lnTo>
                  <a:lnTo>
                    <a:pt x="13235" y="15860"/>
                  </a:lnTo>
                  <a:lnTo>
                    <a:pt x="13348" y="15917"/>
                  </a:lnTo>
                  <a:lnTo>
                    <a:pt x="13348" y="15917"/>
                  </a:lnTo>
                  <a:lnTo>
                    <a:pt x="13461" y="15917"/>
                  </a:lnTo>
                  <a:lnTo>
                    <a:pt x="13518" y="15917"/>
                  </a:lnTo>
                  <a:lnTo>
                    <a:pt x="13602" y="15860"/>
                  </a:lnTo>
                  <a:lnTo>
                    <a:pt x="13715" y="15804"/>
                  </a:lnTo>
                  <a:lnTo>
                    <a:pt x="13856" y="15719"/>
                  </a:lnTo>
                  <a:lnTo>
                    <a:pt x="13856" y="15719"/>
                  </a:lnTo>
                  <a:lnTo>
                    <a:pt x="13856" y="16312"/>
                  </a:lnTo>
                  <a:lnTo>
                    <a:pt x="13856" y="16707"/>
                  </a:lnTo>
                  <a:lnTo>
                    <a:pt x="13828" y="16820"/>
                  </a:lnTo>
                  <a:lnTo>
                    <a:pt x="13800" y="16876"/>
                  </a:lnTo>
                  <a:lnTo>
                    <a:pt x="13800" y="16876"/>
                  </a:lnTo>
                  <a:lnTo>
                    <a:pt x="13743" y="16848"/>
                  </a:lnTo>
                  <a:lnTo>
                    <a:pt x="13715" y="16820"/>
                  </a:lnTo>
                  <a:lnTo>
                    <a:pt x="13715" y="16792"/>
                  </a:lnTo>
                  <a:lnTo>
                    <a:pt x="13743" y="16735"/>
                  </a:lnTo>
                  <a:lnTo>
                    <a:pt x="13743" y="16735"/>
                  </a:lnTo>
                  <a:lnTo>
                    <a:pt x="13687" y="16707"/>
                  </a:lnTo>
                  <a:lnTo>
                    <a:pt x="13659" y="16707"/>
                  </a:lnTo>
                  <a:lnTo>
                    <a:pt x="13518" y="16763"/>
                  </a:lnTo>
                  <a:lnTo>
                    <a:pt x="13405" y="16848"/>
                  </a:lnTo>
                  <a:lnTo>
                    <a:pt x="13348" y="16876"/>
                  </a:lnTo>
                  <a:lnTo>
                    <a:pt x="13292" y="16876"/>
                  </a:lnTo>
                  <a:lnTo>
                    <a:pt x="13292" y="16876"/>
                  </a:lnTo>
                  <a:lnTo>
                    <a:pt x="13235" y="16848"/>
                  </a:lnTo>
                  <a:lnTo>
                    <a:pt x="13179" y="16792"/>
                  </a:lnTo>
                  <a:lnTo>
                    <a:pt x="13066" y="16650"/>
                  </a:lnTo>
                  <a:lnTo>
                    <a:pt x="12925" y="16368"/>
                  </a:lnTo>
                  <a:lnTo>
                    <a:pt x="12925" y="16368"/>
                  </a:lnTo>
                  <a:lnTo>
                    <a:pt x="12812" y="16199"/>
                  </a:lnTo>
                  <a:lnTo>
                    <a:pt x="12727" y="16058"/>
                  </a:lnTo>
                  <a:lnTo>
                    <a:pt x="12614" y="15973"/>
                  </a:lnTo>
                  <a:lnTo>
                    <a:pt x="12445" y="15888"/>
                  </a:lnTo>
                  <a:lnTo>
                    <a:pt x="12445" y="15888"/>
                  </a:lnTo>
                  <a:lnTo>
                    <a:pt x="12191" y="15804"/>
                  </a:lnTo>
                  <a:lnTo>
                    <a:pt x="12107" y="15747"/>
                  </a:lnTo>
                  <a:lnTo>
                    <a:pt x="11994" y="15578"/>
                  </a:lnTo>
                  <a:lnTo>
                    <a:pt x="11994" y="15578"/>
                  </a:lnTo>
                  <a:lnTo>
                    <a:pt x="11909" y="15437"/>
                  </a:lnTo>
                  <a:lnTo>
                    <a:pt x="11881" y="15352"/>
                  </a:lnTo>
                  <a:lnTo>
                    <a:pt x="11824" y="15324"/>
                  </a:lnTo>
                  <a:lnTo>
                    <a:pt x="11824" y="15324"/>
                  </a:lnTo>
                  <a:lnTo>
                    <a:pt x="11740" y="15239"/>
                  </a:lnTo>
                  <a:lnTo>
                    <a:pt x="11740" y="15239"/>
                  </a:lnTo>
                  <a:lnTo>
                    <a:pt x="11740" y="15239"/>
                  </a:lnTo>
                  <a:lnTo>
                    <a:pt x="11740" y="15296"/>
                  </a:lnTo>
                  <a:lnTo>
                    <a:pt x="11711" y="15324"/>
                  </a:lnTo>
                  <a:lnTo>
                    <a:pt x="11655" y="15352"/>
                  </a:lnTo>
                  <a:lnTo>
                    <a:pt x="11655" y="15352"/>
                  </a:lnTo>
                  <a:lnTo>
                    <a:pt x="11599" y="15409"/>
                  </a:lnTo>
                  <a:lnTo>
                    <a:pt x="11570" y="15465"/>
                  </a:lnTo>
                  <a:lnTo>
                    <a:pt x="11514" y="15522"/>
                  </a:lnTo>
                  <a:lnTo>
                    <a:pt x="11429" y="15578"/>
                  </a:lnTo>
                  <a:lnTo>
                    <a:pt x="11429" y="15578"/>
                  </a:lnTo>
                  <a:lnTo>
                    <a:pt x="11373" y="15578"/>
                  </a:lnTo>
                  <a:lnTo>
                    <a:pt x="11316" y="15550"/>
                  </a:lnTo>
                  <a:lnTo>
                    <a:pt x="11175" y="15522"/>
                  </a:lnTo>
                  <a:lnTo>
                    <a:pt x="11175" y="15522"/>
                  </a:lnTo>
                  <a:lnTo>
                    <a:pt x="10893" y="15493"/>
                  </a:lnTo>
                  <a:lnTo>
                    <a:pt x="10724" y="15437"/>
                  </a:lnTo>
                  <a:lnTo>
                    <a:pt x="10554" y="15381"/>
                  </a:lnTo>
                  <a:lnTo>
                    <a:pt x="10413" y="15296"/>
                  </a:lnTo>
                  <a:lnTo>
                    <a:pt x="10329" y="15183"/>
                  </a:lnTo>
                  <a:lnTo>
                    <a:pt x="10300" y="15127"/>
                  </a:lnTo>
                  <a:lnTo>
                    <a:pt x="10300" y="15042"/>
                  </a:lnTo>
                  <a:lnTo>
                    <a:pt x="10329" y="14985"/>
                  </a:lnTo>
                  <a:lnTo>
                    <a:pt x="10357" y="14901"/>
                  </a:lnTo>
                  <a:lnTo>
                    <a:pt x="10357" y="14901"/>
                  </a:lnTo>
                  <a:lnTo>
                    <a:pt x="10159" y="14929"/>
                  </a:lnTo>
                  <a:lnTo>
                    <a:pt x="9934" y="15014"/>
                  </a:lnTo>
                  <a:lnTo>
                    <a:pt x="9736" y="15070"/>
                  </a:lnTo>
                  <a:lnTo>
                    <a:pt x="9623" y="15070"/>
                  </a:lnTo>
                  <a:lnTo>
                    <a:pt x="9539" y="15042"/>
                  </a:lnTo>
                  <a:lnTo>
                    <a:pt x="9539" y="15042"/>
                  </a:lnTo>
                  <a:lnTo>
                    <a:pt x="9595" y="14901"/>
                  </a:lnTo>
                  <a:lnTo>
                    <a:pt x="9595" y="14788"/>
                  </a:lnTo>
                  <a:lnTo>
                    <a:pt x="9510" y="14731"/>
                  </a:lnTo>
                  <a:lnTo>
                    <a:pt x="9426" y="14675"/>
                  </a:lnTo>
                  <a:lnTo>
                    <a:pt x="9313" y="14647"/>
                  </a:lnTo>
                  <a:lnTo>
                    <a:pt x="9172" y="14647"/>
                  </a:lnTo>
                  <a:lnTo>
                    <a:pt x="8974" y="14675"/>
                  </a:lnTo>
                  <a:lnTo>
                    <a:pt x="8974" y="14675"/>
                  </a:lnTo>
                  <a:lnTo>
                    <a:pt x="8664" y="14703"/>
                  </a:lnTo>
                  <a:lnTo>
                    <a:pt x="8382" y="14731"/>
                  </a:lnTo>
                  <a:lnTo>
                    <a:pt x="8382" y="14731"/>
                  </a:lnTo>
                  <a:lnTo>
                    <a:pt x="8269" y="14731"/>
                  </a:lnTo>
                  <a:lnTo>
                    <a:pt x="8156" y="14731"/>
                  </a:lnTo>
                  <a:lnTo>
                    <a:pt x="8156" y="14731"/>
                  </a:lnTo>
                  <a:lnTo>
                    <a:pt x="8099" y="14760"/>
                  </a:lnTo>
                  <a:lnTo>
                    <a:pt x="8043" y="14844"/>
                  </a:lnTo>
                  <a:lnTo>
                    <a:pt x="7986" y="14901"/>
                  </a:lnTo>
                  <a:lnTo>
                    <a:pt x="7902" y="14901"/>
                  </a:lnTo>
                  <a:lnTo>
                    <a:pt x="7902" y="14901"/>
                  </a:lnTo>
                  <a:lnTo>
                    <a:pt x="7902" y="14844"/>
                  </a:lnTo>
                  <a:lnTo>
                    <a:pt x="7902" y="14788"/>
                  </a:lnTo>
                  <a:lnTo>
                    <a:pt x="7845" y="14647"/>
                  </a:lnTo>
                  <a:lnTo>
                    <a:pt x="7845" y="14647"/>
                  </a:lnTo>
                  <a:lnTo>
                    <a:pt x="7874" y="14590"/>
                  </a:lnTo>
                  <a:lnTo>
                    <a:pt x="7902" y="14534"/>
                  </a:lnTo>
                  <a:lnTo>
                    <a:pt x="7930" y="14478"/>
                  </a:lnTo>
                  <a:lnTo>
                    <a:pt x="7930" y="14421"/>
                  </a:lnTo>
                  <a:lnTo>
                    <a:pt x="7930" y="14421"/>
                  </a:lnTo>
                  <a:lnTo>
                    <a:pt x="7958" y="14252"/>
                  </a:lnTo>
                  <a:lnTo>
                    <a:pt x="7958" y="14111"/>
                  </a:lnTo>
                  <a:lnTo>
                    <a:pt x="7930" y="13941"/>
                  </a:lnTo>
                  <a:lnTo>
                    <a:pt x="7874" y="13800"/>
                  </a:lnTo>
                  <a:lnTo>
                    <a:pt x="7874" y="13800"/>
                  </a:lnTo>
                  <a:lnTo>
                    <a:pt x="7789" y="13659"/>
                  </a:lnTo>
                  <a:lnTo>
                    <a:pt x="7704" y="13518"/>
                  </a:lnTo>
                  <a:lnTo>
                    <a:pt x="7620" y="13405"/>
                  </a:lnTo>
                  <a:lnTo>
                    <a:pt x="7591" y="13236"/>
                  </a:lnTo>
                  <a:lnTo>
                    <a:pt x="7591" y="13236"/>
                  </a:lnTo>
                  <a:lnTo>
                    <a:pt x="7591" y="13010"/>
                  </a:lnTo>
                  <a:lnTo>
                    <a:pt x="7620" y="12784"/>
                  </a:lnTo>
                  <a:lnTo>
                    <a:pt x="7648" y="12559"/>
                  </a:lnTo>
                  <a:lnTo>
                    <a:pt x="7648" y="12333"/>
                  </a:lnTo>
                  <a:lnTo>
                    <a:pt x="7648" y="12333"/>
                  </a:lnTo>
                  <a:lnTo>
                    <a:pt x="7591" y="12164"/>
                  </a:lnTo>
                  <a:lnTo>
                    <a:pt x="7535" y="11994"/>
                  </a:lnTo>
                  <a:lnTo>
                    <a:pt x="7535" y="11994"/>
                  </a:lnTo>
                  <a:lnTo>
                    <a:pt x="7563" y="11910"/>
                  </a:lnTo>
                  <a:lnTo>
                    <a:pt x="7563" y="11797"/>
                  </a:lnTo>
                  <a:lnTo>
                    <a:pt x="7591" y="11712"/>
                  </a:lnTo>
                  <a:lnTo>
                    <a:pt x="7591" y="11627"/>
                  </a:lnTo>
                  <a:lnTo>
                    <a:pt x="7591" y="11627"/>
                  </a:lnTo>
                  <a:lnTo>
                    <a:pt x="7563" y="11486"/>
                  </a:lnTo>
                  <a:lnTo>
                    <a:pt x="7563" y="11430"/>
                  </a:lnTo>
                  <a:lnTo>
                    <a:pt x="7507" y="11402"/>
                  </a:lnTo>
                  <a:lnTo>
                    <a:pt x="7394" y="11345"/>
                  </a:lnTo>
                  <a:lnTo>
                    <a:pt x="7394" y="11345"/>
                  </a:lnTo>
                  <a:lnTo>
                    <a:pt x="7253" y="11317"/>
                  </a:lnTo>
                  <a:lnTo>
                    <a:pt x="7083" y="11317"/>
                  </a:lnTo>
                  <a:lnTo>
                    <a:pt x="6801" y="11345"/>
                  </a:lnTo>
                  <a:lnTo>
                    <a:pt x="6717" y="11345"/>
                  </a:lnTo>
                  <a:lnTo>
                    <a:pt x="6632" y="11289"/>
                  </a:lnTo>
                  <a:lnTo>
                    <a:pt x="6632" y="11176"/>
                  </a:lnTo>
                  <a:lnTo>
                    <a:pt x="6660" y="11007"/>
                  </a:lnTo>
                  <a:lnTo>
                    <a:pt x="6660" y="11007"/>
                  </a:lnTo>
                  <a:lnTo>
                    <a:pt x="6434" y="11035"/>
                  </a:lnTo>
                  <a:lnTo>
                    <a:pt x="6237" y="11063"/>
                  </a:lnTo>
                  <a:lnTo>
                    <a:pt x="6039" y="11091"/>
                  </a:lnTo>
                  <a:lnTo>
                    <a:pt x="5785" y="11091"/>
                  </a:lnTo>
                  <a:lnTo>
                    <a:pt x="5785" y="11091"/>
                  </a:lnTo>
                  <a:lnTo>
                    <a:pt x="5814" y="11204"/>
                  </a:lnTo>
                  <a:lnTo>
                    <a:pt x="5814" y="11345"/>
                  </a:lnTo>
                  <a:lnTo>
                    <a:pt x="5757" y="11599"/>
                  </a:lnTo>
                  <a:lnTo>
                    <a:pt x="5757" y="11599"/>
                  </a:lnTo>
                  <a:lnTo>
                    <a:pt x="5672" y="11599"/>
                  </a:lnTo>
                  <a:lnTo>
                    <a:pt x="5644" y="11627"/>
                  </a:lnTo>
                  <a:lnTo>
                    <a:pt x="5644" y="11712"/>
                  </a:lnTo>
                  <a:lnTo>
                    <a:pt x="5672" y="11797"/>
                  </a:lnTo>
                  <a:lnTo>
                    <a:pt x="5672" y="11797"/>
                  </a:lnTo>
                  <a:lnTo>
                    <a:pt x="5644" y="11994"/>
                  </a:lnTo>
                  <a:lnTo>
                    <a:pt x="5644" y="11994"/>
                  </a:lnTo>
                  <a:lnTo>
                    <a:pt x="5588" y="12022"/>
                  </a:lnTo>
                  <a:lnTo>
                    <a:pt x="5531" y="12022"/>
                  </a:lnTo>
                  <a:lnTo>
                    <a:pt x="5306" y="12022"/>
                  </a:lnTo>
                  <a:lnTo>
                    <a:pt x="5108" y="11966"/>
                  </a:lnTo>
                  <a:lnTo>
                    <a:pt x="4939" y="11966"/>
                  </a:lnTo>
                  <a:lnTo>
                    <a:pt x="4939" y="11966"/>
                  </a:lnTo>
                  <a:lnTo>
                    <a:pt x="4713" y="11994"/>
                  </a:lnTo>
                  <a:lnTo>
                    <a:pt x="4487" y="12051"/>
                  </a:lnTo>
                  <a:lnTo>
                    <a:pt x="4403" y="12051"/>
                  </a:lnTo>
                  <a:lnTo>
                    <a:pt x="4290" y="12051"/>
                  </a:lnTo>
                  <a:lnTo>
                    <a:pt x="4177" y="11994"/>
                  </a:lnTo>
                  <a:lnTo>
                    <a:pt x="4092" y="11910"/>
                  </a:lnTo>
                  <a:lnTo>
                    <a:pt x="4092" y="11910"/>
                  </a:lnTo>
                  <a:lnTo>
                    <a:pt x="4008" y="11825"/>
                  </a:lnTo>
                  <a:lnTo>
                    <a:pt x="3951" y="11740"/>
                  </a:lnTo>
                  <a:lnTo>
                    <a:pt x="3866" y="11486"/>
                  </a:lnTo>
                  <a:lnTo>
                    <a:pt x="3725" y="11035"/>
                  </a:lnTo>
                  <a:lnTo>
                    <a:pt x="3725" y="11035"/>
                  </a:lnTo>
                  <a:lnTo>
                    <a:pt x="3669" y="10837"/>
                  </a:lnTo>
                  <a:lnTo>
                    <a:pt x="3612" y="10583"/>
                  </a:lnTo>
                  <a:lnTo>
                    <a:pt x="3528" y="10357"/>
                  </a:lnTo>
                  <a:lnTo>
                    <a:pt x="3500" y="10273"/>
                  </a:lnTo>
                  <a:lnTo>
                    <a:pt x="3443" y="10188"/>
                  </a:lnTo>
                  <a:lnTo>
                    <a:pt x="3443" y="10188"/>
                  </a:lnTo>
                  <a:lnTo>
                    <a:pt x="3330" y="10104"/>
                  </a:lnTo>
                  <a:lnTo>
                    <a:pt x="3189" y="10047"/>
                  </a:lnTo>
                  <a:lnTo>
                    <a:pt x="3020" y="10047"/>
                  </a:lnTo>
                  <a:lnTo>
                    <a:pt x="2851" y="10047"/>
                  </a:lnTo>
                  <a:lnTo>
                    <a:pt x="2484" y="10075"/>
                  </a:lnTo>
                  <a:lnTo>
                    <a:pt x="2202" y="10104"/>
                  </a:lnTo>
                  <a:lnTo>
                    <a:pt x="2202" y="10104"/>
                  </a:lnTo>
                  <a:lnTo>
                    <a:pt x="1496" y="10075"/>
                  </a:lnTo>
                  <a:lnTo>
                    <a:pt x="791" y="10075"/>
                  </a:lnTo>
                  <a:lnTo>
                    <a:pt x="791" y="10075"/>
                  </a:lnTo>
                  <a:lnTo>
                    <a:pt x="565" y="10104"/>
                  </a:lnTo>
                  <a:lnTo>
                    <a:pt x="339" y="10160"/>
                  </a:lnTo>
                  <a:lnTo>
                    <a:pt x="226" y="10160"/>
                  </a:lnTo>
                  <a:lnTo>
                    <a:pt x="141" y="10132"/>
                  </a:lnTo>
                  <a:lnTo>
                    <a:pt x="57" y="10104"/>
                  </a:lnTo>
                  <a:lnTo>
                    <a:pt x="0" y="999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16"/>
            <p:cNvSpPr/>
            <p:nvPr/>
          </p:nvSpPr>
          <p:spPr>
            <a:xfrm>
              <a:off x="3853025" y="2736825"/>
              <a:ext cx="378150" cy="421925"/>
            </a:xfrm>
            <a:custGeom>
              <a:avLst/>
              <a:gdLst/>
              <a:ahLst/>
              <a:cxnLst/>
              <a:rect l="l" t="t" r="r" b="b"/>
              <a:pathLst>
                <a:path w="15126" h="16877" fill="none" extrusionOk="0">
                  <a:moveTo>
                    <a:pt x="0" y="9991"/>
                  </a:moveTo>
                  <a:lnTo>
                    <a:pt x="0" y="9991"/>
                  </a:lnTo>
                  <a:lnTo>
                    <a:pt x="85" y="9906"/>
                  </a:lnTo>
                  <a:lnTo>
                    <a:pt x="141" y="9821"/>
                  </a:lnTo>
                  <a:lnTo>
                    <a:pt x="170" y="9737"/>
                  </a:lnTo>
                  <a:lnTo>
                    <a:pt x="170" y="9652"/>
                  </a:lnTo>
                  <a:lnTo>
                    <a:pt x="198" y="9454"/>
                  </a:lnTo>
                  <a:lnTo>
                    <a:pt x="198" y="9370"/>
                  </a:lnTo>
                  <a:lnTo>
                    <a:pt x="254" y="9257"/>
                  </a:lnTo>
                  <a:lnTo>
                    <a:pt x="254" y="9257"/>
                  </a:lnTo>
                  <a:lnTo>
                    <a:pt x="311" y="9172"/>
                  </a:lnTo>
                  <a:lnTo>
                    <a:pt x="395" y="9116"/>
                  </a:lnTo>
                  <a:lnTo>
                    <a:pt x="508" y="9031"/>
                  </a:lnTo>
                  <a:lnTo>
                    <a:pt x="621" y="9003"/>
                  </a:lnTo>
                  <a:lnTo>
                    <a:pt x="734" y="8975"/>
                  </a:lnTo>
                  <a:lnTo>
                    <a:pt x="847" y="9003"/>
                  </a:lnTo>
                  <a:lnTo>
                    <a:pt x="903" y="9059"/>
                  </a:lnTo>
                  <a:lnTo>
                    <a:pt x="932" y="9201"/>
                  </a:lnTo>
                  <a:lnTo>
                    <a:pt x="932" y="9201"/>
                  </a:lnTo>
                  <a:lnTo>
                    <a:pt x="1101" y="8975"/>
                  </a:lnTo>
                  <a:lnTo>
                    <a:pt x="1270" y="8777"/>
                  </a:lnTo>
                  <a:lnTo>
                    <a:pt x="1270" y="8777"/>
                  </a:lnTo>
                  <a:lnTo>
                    <a:pt x="1298" y="8834"/>
                  </a:lnTo>
                  <a:lnTo>
                    <a:pt x="1355" y="8834"/>
                  </a:lnTo>
                  <a:lnTo>
                    <a:pt x="1496" y="8777"/>
                  </a:lnTo>
                  <a:lnTo>
                    <a:pt x="1609" y="8693"/>
                  </a:lnTo>
                  <a:lnTo>
                    <a:pt x="1665" y="8693"/>
                  </a:lnTo>
                  <a:lnTo>
                    <a:pt x="1722" y="8693"/>
                  </a:lnTo>
                  <a:lnTo>
                    <a:pt x="1722" y="8693"/>
                  </a:lnTo>
                  <a:lnTo>
                    <a:pt x="1750" y="8721"/>
                  </a:lnTo>
                  <a:lnTo>
                    <a:pt x="1750" y="8777"/>
                  </a:lnTo>
                  <a:lnTo>
                    <a:pt x="1750" y="8918"/>
                  </a:lnTo>
                  <a:lnTo>
                    <a:pt x="1750" y="9201"/>
                  </a:lnTo>
                  <a:lnTo>
                    <a:pt x="1750" y="9201"/>
                  </a:lnTo>
                  <a:lnTo>
                    <a:pt x="1806" y="9172"/>
                  </a:lnTo>
                  <a:lnTo>
                    <a:pt x="1919" y="9144"/>
                  </a:lnTo>
                  <a:lnTo>
                    <a:pt x="2032" y="9088"/>
                  </a:lnTo>
                  <a:lnTo>
                    <a:pt x="2145" y="9059"/>
                  </a:lnTo>
                  <a:lnTo>
                    <a:pt x="2145" y="9059"/>
                  </a:lnTo>
                  <a:lnTo>
                    <a:pt x="2314" y="8890"/>
                  </a:lnTo>
                  <a:lnTo>
                    <a:pt x="2455" y="8693"/>
                  </a:lnTo>
                  <a:lnTo>
                    <a:pt x="2455" y="8693"/>
                  </a:lnTo>
                  <a:lnTo>
                    <a:pt x="2625" y="8523"/>
                  </a:lnTo>
                  <a:lnTo>
                    <a:pt x="2822" y="8382"/>
                  </a:lnTo>
                  <a:lnTo>
                    <a:pt x="2963" y="8241"/>
                  </a:lnTo>
                  <a:lnTo>
                    <a:pt x="3048" y="8128"/>
                  </a:lnTo>
                  <a:lnTo>
                    <a:pt x="3105" y="8044"/>
                  </a:lnTo>
                  <a:lnTo>
                    <a:pt x="3105" y="8044"/>
                  </a:lnTo>
                  <a:lnTo>
                    <a:pt x="3133" y="7902"/>
                  </a:lnTo>
                  <a:lnTo>
                    <a:pt x="3161" y="7761"/>
                  </a:lnTo>
                  <a:lnTo>
                    <a:pt x="3133" y="7479"/>
                  </a:lnTo>
                  <a:lnTo>
                    <a:pt x="3133" y="7197"/>
                  </a:lnTo>
                  <a:lnTo>
                    <a:pt x="3133" y="7056"/>
                  </a:lnTo>
                  <a:lnTo>
                    <a:pt x="3161" y="6915"/>
                  </a:lnTo>
                  <a:lnTo>
                    <a:pt x="3161" y="6915"/>
                  </a:lnTo>
                  <a:lnTo>
                    <a:pt x="3189" y="6830"/>
                  </a:lnTo>
                  <a:lnTo>
                    <a:pt x="3246" y="6774"/>
                  </a:lnTo>
                  <a:lnTo>
                    <a:pt x="3359" y="6633"/>
                  </a:lnTo>
                  <a:lnTo>
                    <a:pt x="3359" y="6633"/>
                  </a:lnTo>
                  <a:lnTo>
                    <a:pt x="3500" y="6379"/>
                  </a:lnTo>
                  <a:lnTo>
                    <a:pt x="3641" y="6125"/>
                  </a:lnTo>
                  <a:lnTo>
                    <a:pt x="3641" y="6125"/>
                  </a:lnTo>
                  <a:lnTo>
                    <a:pt x="3725" y="6012"/>
                  </a:lnTo>
                  <a:lnTo>
                    <a:pt x="3810" y="5899"/>
                  </a:lnTo>
                  <a:lnTo>
                    <a:pt x="4036" y="5701"/>
                  </a:lnTo>
                  <a:lnTo>
                    <a:pt x="4233" y="5476"/>
                  </a:lnTo>
                  <a:lnTo>
                    <a:pt x="4318" y="5363"/>
                  </a:lnTo>
                  <a:lnTo>
                    <a:pt x="4374" y="5222"/>
                  </a:lnTo>
                  <a:lnTo>
                    <a:pt x="4374" y="5222"/>
                  </a:lnTo>
                  <a:lnTo>
                    <a:pt x="4403" y="4996"/>
                  </a:lnTo>
                  <a:lnTo>
                    <a:pt x="4431" y="4742"/>
                  </a:lnTo>
                  <a:lnTo>
                    <a:pt x="4459" y="4262"/>
                  </a:lnTo>
                  <a:lnTo>
                    <a:pt x="4459" y="4262"/>
                  </a:lnTo>
                  <a:lnTo>
                    <a:pt x="4516" y="4008"/>
                  </a:lnTo>
                  <a:lnTo>
                    <a:pt x="4572" y="3754"/>
                  </a:lnTo>
                  <a:lnTo>
                    <a:pt x="4628" y="3500"/>
                  </a:lnTo>
                  <a:lnTo>
                    <a:pt x="4657" y="3246"/>
                  </a:lnTo>
                  <a:lnTo>
                    <a:pt x="4657" y="3246"/>
                  </a:lnTo>
                  <a:lnTo>
                    <a:pt x="4685" y="3049"/>
                  </a:lnTo>
                  <a:lnTo>
                    <a:pt x="4713" y="2879"/>
                  </a:lnTo>
                  <a:lnTo>
                    <a:pt x="4826" y="2569"/>
                  </a:lnTo>
                  <a:lnTo>
                    <a:pt x="4967" y="2230"/>
                  </a:lnTo>
                  <a:lnTo>
                    <a:pt x="5052" y="1892"/>
                  </a:lnTo>
                  <a:lnTo>
                    <a:pt x="5052" y="1892"/>
                  </a:lnTo>
                  <a:lnTo>
                    <a:pt x="5080" y="1779"/>
                  </a:lnTo>
                  <a:lnTo>
                    <a:pt x="5080" y="1638"/>
                  </a:lnTo>
                  <a:lnTo>
                    <a:pt x="5052" y="1384"/>
                  </a:lnTo>
                  <a:lnTo>
                    <a:pt x="5023" y="1130"/>
                  </a:lnTo>
                  <a:lnTo>
                    <a:pt x="5023" y="1017"/>
                  </a:lnTo>
                  <a:lnTo>
                    <a:pt x="5052" y="904"/>
                  </a:lnTo>
                  <a:lnTo>
                    <a:pt x="5052" y="904"/>
                  </a:lnTo>
                  <a:lnTo>
                    <a:pt x="5277" y="622"/>
                  </a:lnTo>
                  <a:lnTo>
                    <a:pt x="5277" y="622"/>
                  </a:lnTo>
                  <a:lnTo>
                    <a:pt x="5447" y="396"/>
                  </a:lnTo>
                  <a:lnTo>
                    <a:pt x="5560" y="283"/>
                  </a:lnTo>
                  <a:lnTo>
                    <a:pt x="5616" y="255"/>
                  </a:lnTo>
                  <a:lnTo>
                    <a:pt x="5701" y="227"/>
                  </a:lnTo>
                  <a:lnTo>
                    <a:pt x="5701" y="227"/>
                  </a:lnTo>
                  <a:lnTo>
                    <a:pt x="5814" y="199"/>
                  </a:lnTo>
                  <a:lnTo>
                    <a:pt x="5926" y="227"/>
                  </a:lnTo>
                  <a:lnTo>
                    <a:pt x="6039" y="255"/>
                  </a:lnTo>
                  <a:lnTo>
                    <a:pt x="6124" y="311"/>
                  </a:lnTo>
                  <a:lnTo>
                    <a:pt x="6322" y="453"/>
                  </a:lnTo>
                  <a:lnTo>
                    <a:pt x="6491" y="622"/>
                  </a:lnTo>
                  <a:lnTo>
                    <a:pt x="6491" y="622"/>
                  </a:lnTo>
                  <a:lnTo>
                    <a:pt x="6632" y="763"/>
                  </a:lnTo>
                  <a:lnTo>
                    <a:pt x="6773" y="819"/>
                  </a:lnTo>
                  <a:lnTo>
                    <a:pt x="6942" y="876"/>
                  </a:lnTo>
                  <a:lnTo>
                    <a:pt x="7140" y="932"/>
                  </a:lnTo>
                  <a:lnTo>
                    <a:pt x="7140" y="932"/>
                  </a:lnTo>
                  <a:lnTo>
                    <a:pt x="7281" y="960"/>
                  </a:lnTo>
                  <a:lnTo>
                    <a:pt x="7450" y="960"/>
                  </a:lnTo>
                  <a:lnTo>
                    <a:pt x="7450" y="960"/>
                  </a:lnTo>
                  <a:lnTo>
                    <a:pt x="7704" y="1045"/>
                  </a:lnTo>
                  <a:lnTo>
                    <a:pt x="7845" y="1073"/>
                  </a:lnTo>
                  <a:lnTo>
                    <a:pt x="7958" y="1102"/>
                  </a:lnTo>
                  <a:lnTo>
                    <a:pt x="7958" y="1102"/>
                  </a:lnTo>
                  <a:lnTo>
                    <a:pt x="8071" y="1073"/>
                  </a:lnTo>
                  <a:lnTo>
                    <a:pt x="8156" y="1017"/>
                  </a:lnTo>
                  <a:lnTo>
                    <a:pt x="8184" y="960"/>
                  </a:lnTo>
                  <a:lnTo>
                    <a:pt x="8212" y="876"/>
                  </a:lnTo>
                  <a:lnTo>
                    <a:pt x="8269" y="706"/>
                  </a:lnTo>
                  <a:lnTo>
                    <a:pt x="8297" y="622"/>
                  </a:lnTo>
                  <a:lnTo>
                    <a:pt x="8382" y="565"/>
                  </a:lnTo>
                  <a:lnTo>
                    <a:pt x="8382" y="565"/>
                  </a:lnTo>
                  <a:lnTo>
                    <a:pt x="8438" y="509"/>
                  </a:lnTo>
                  <a:lnTo>
                    <a:pt x="8523" y="509"/>
                  </a:lnTo>
                  <a:lnTo>
                    <a:pt x="8664" y="537"/>
                  </a:lnTo>
                  <a:lnTo>
                    <a:pt x="8805" y="565"/>
                  </a:lnTo>
                  <a:lnTo>
                    <a:pt x="8890" y="594"/>
                  </a:lnTo>
                  <a:lnTo>
                    <a:pt x="8946" y="594"/>
                  </a:lnTo>
                  <a:lnTo>
                    <a:pt x="8946" y="594"/>
                  </a:lnTo>
                  <a:lnTo>
                    <a:pt x="9115" y="565"/>
                  </a:lnTo>
                  <a:lnTo>
                    <a:pt x="9369" y="481"/>
                  </a:lnTo>
                  <a:lnTo>
                    <a:pt x="9567" y="340"/>
                  </a:lnTo>
                  <a:lnTo>
                    <a:pt x="9623" y="283"/>
                  </a:lnTo>
                  <a:lnTo>
                    <a:pt x="9651" y="227"/>
                  </a:lnTo>
                  <a:lnTo>
                    <a:pt x="9651" y="227"/>
                  </a:lnTo>
                  <a:lnTo>
                    <a:pt x="9736" y="227"/>
                  </a:lnTo>
                  <a:lnTo>
                    <a:pt x="9849" y="283"/>
                  </a:lnTo>
                  <a:lnTo>
                    <a:pt x="9934" y="340"/>
                  </a:lnTo>
                  <a:lnTo>
                    <a:pt x="10075" y="368"/>
                  </a:lnTo>
                  <a:lnTo>
                    <a:pt x="10075" y="368"/>
                  </a:lnTo>
                  <a:lnTo>
                    <a:pt x="10159" y="340"/>
                  </a:lnTo>
                  <a:lnTo>
                    <a:pt x="10244" y="311"/>
                  </a:lnTo>
                  <a:lnTo>
                    <a:pt x="10413" y="170"/>
                  </a:lnTo>
                  <a:lnTo>
                    <a:pt x="10413" y="170"/>
                  </a:lnTo>
                  <a:lnTo>
                    <a:pt x="10442" y="142"/>
                  </a:lnTo>
                  <a:lnTo>
                    <a:pt x="10470" y="86"/>
                  </a:lnTo>
                  <a:lnTo>
                    <a:pt x="10498" y="29"/>
                  </a:lnTo>
                  <a:lnTo>
                    <a:pt x="10583" y="1"/>
                  </a:lnTo>
                  <a:lnTo>
                    <a:pt x="10583" y="1"/>
                  </a:lnTo>
                  <a:lnTo>
                    <a:pt x="11062" y="114"/>
                  </a:lnTo>
                  <a:lnTo>
                    <a:pt x="11062" y="114"/>
                  </a:lnTo>
                  <a:lnTo>
                    <a:pt x="11175" y="170"/>
                  </a:lnTo>
                  <a:lnTo>
                    <a:pt x="11260" y="199"/>
                  </a:lnTo>
                  <a:lnTo>
                    <a:pt x="11345" y="227"/>
                  </a:lnTo>
                  <a:lnTo>
                    <a:pt x="11457" y="255"/>
                  </a:lnTo>
                  <a:lnTo>
                    <a:pt x="11457" y="255"/>
                  </a:lnTo>
                  <a:lnTo>
                    <a:pt x="11542" y="227"/>
                  </a:lnTo>
                  <a:lnTo>
                    <a:pt x="11627" y="199"/>
                  </a:lnTo>
                  <a:lnTo>
                    <a:pt x="11711" y="170"/>
                  </a:lnTo>
                  <a:lnTo>
                    <a:pt x="11796" y="142"/>
                  </a:lnTo>
                  <a:lnTo>
                    <a:pt x="11796" y="142"/>
                  </a:lnTo>
                  <a:lnTo>
                    <a:pt x="11909" y="170"/>
                  </a:lnTo>
                  <a:lnTo>
                    <a:pt x="12022" y="227"/>
                  </a:lnTo>
                  <a:lnTo>
                    <a:pt x="12078" y="283"/>
                  </a:lnTo>
                  <a:lnTo>
                    <a:pt x="12163" y="340"/>
                  </a:lnTo>
                  <a:lnTo>
                    <a:pt x="12276" y="509"/>
                  </a:lnTo>
                  <a:lnTo>
                    <a:pt x="12389" y="678"/>
                  </a:lnTo>
                  <a:lnTo>
                    <a:pt x="12389" y="678"/>
                  </a:lnTo>
                  <a:lnTo>
                    <a:pt x="12558" y="791"/>
                  </a:lnTo>
                  <a:lnTo>
                    <a:pt x="12727" y="904"/>
                  </a:lnTo>
                  <a:lnTo>
                    <a:pt x="12727" y="904"/>
                  </a:lnTo>
                  <a:lnTo>
                    <a:pt x="12868" y="876"/>
                  </a:lnTo>
                  <a:lnTo>
                    <a:pt x="12953" y="848"/>
                  </a:lnTo>
                  <a:lnTo>
                    <a:pt x="13038" y="791"/>
                  </a:lnTo>
                  <a:lnTo>
                    <a:pt x="13151" y="763"/>
                  </a:lnTo>
                  <a:lnTo>
                    <a:pt x="13151" y="763"/>
                  </a:lnTo>
                  <a:lnTo>
                    <a:pt x="13264" y="763"/>
                  </a:lnTo>
                  <a:lnTo>
                    <a:pt x="13348" y="763"/>
                  </a:lnTo>
                  <a:lnTo>
                    <a:pt x="13461" y="791"/>
                  </a:lnTo>
                  <a:lnTo>
                    <a:pt x="13574" y="791"/>
                  </a:lnTo>
                  <a:lnTo>
                    <a:pt x="13574" y="791"/>
                  </a:lnTo>
                  <a:lnTo>
                    <a:pt x="13602" y="763"/>
                  </a:lnTo>
                  <a:lnTo>
                    <a:pt x="13630" y="735"/>
                  </a:lnTo>
                  <a:lnTo>
                    <a:pt x="13659" y="678"/>
                  </a:lnTo>
                  <a:lnTo>
                    <a:pt x="13687" y="622"/>
                  </a:lnTo>
                  <a:lnTo>
                    <a:pt x="13715" y="594"/>
                  </a:lnTo>
                  <a:lnTo>
                    <a:pt x="13771" y="594"/>
                  </a:lnTo>
                  <a:lnTo>
                    <a:pt x="13771" y="594"/>
                  </a:lnTo>
                  <a:lnTo>
                    <a:pt x="13828" y="622"/>
                  </a:lnTo>
                  <a:lnTo>
                    <a:pt x="13884" y="678"/>
                  </a:lnTo>
                  <a:lnTo>
                    <a:pt x="13969" y="791"/>
                  </a:lnTo>
                  <a:lnTo>
                    <a:pt x="14054" y="960"/>
                  </a:lnTo>
                  <a:lnTo>
                    <a:pt x="14138" y="1073"/>
                  </a:lnTo>
                  <a:lnTo>
                    <a:pt x="14138" y="1073"/>
                  </a:lnTo>
                  <a:lnTo>
                    <a:pt x="14279" y="1158"/>
                  </a:lnTo>
                  <a:lnTo>
                    <a:pt x="14421" y="1271"/>
                  </a:lnTo>
                  <a:lnTo>
                    <a:pt x="14505" y="1327"/>
                  </a:lnTo>
                  <a:lnTo>
                    <a:pt x="14562" y="1412"/>
                  </a:lnTo>
                  <a:lnTo>
                    <a:pt x="14562" y="1468"/>
                  </a:lnTo>
                  <a:lnTo>
                    <a:pt x="14533" y="1553"/>
                  </a:lnTo>
                  <a:lnTo>
                    <a:pt x="14533" y="1553"/>
                  </a:lnTo>
                  <a:lnTo>
                    <a:pt x="14618" y="1553"/>
                  </a:lnTo>
                  <a:lnTo>
                    <a:pt x="14674" y="1553"/>
                  </a:lnTo>
                  <a:lnTo>
                    <a:pt x="14731" y="1581"/>
                  </a:lnTo>
                  <a:lnTo>
                    <a:pt x="14759" y="1609"/>
                  </a:lnTo>
                  <a:lnTo>
                    <a:pt x="14787" y="1722"/>
                  </a:lnTo>
                  <a:lnTo>
                    <a:pt x="14816" y="1863"/>
                  </a:lnTo>
                  <a:lnTo>
                    <a:pt x="14787" y="2174"/>
                  </a:lnTo>
                  <a:lnTo>
                    <a:pt x="14759" y="2400"/>
                  </a:lnTo>
                  <a:lnTo>
                    <a:pt x="14759" y="2400"/>
                  </a:lnTo>
                  <a:lnTo>
                    <a:pt x="14787" y="2625"/>
                  </a:lnTo>
                  <a:lnTo>
                    <a:pt x="14787" y="2654"/>
                  </a:lnTo>
                  <a:lnTo>
                    <a:pt x="14816" y="2625"/>
                  </a:lnTo>
                  <a:lnTo>
                    <a:pt x="14844" y="2625"/>
                  </a:lnTo>
                  <a:lnTo>
                    <a:pt x="14872" y="2625"/>
                  </a:lnTo>
                  <a:lnTo>
                    <a:pt x="14928" y="2625"/>
                  </a:lnTo>
                  <a:lnTo>
                    <a:pt x="15013" y="2710"/>
                  </a:lnTo>
                  <a:lnTo>
                    <a:pt x="15013" y="2710"/>
                  </a:lnTo>
                  <a:lnTo>
                    <a:pt x="15070" y="2795"/>
                  </a:lnTo>
                  <a:lnTo>
                    <a:pt x="15126" y="2851"/>
                  </a:lnTo>
                  <a:lnTo>
                    <a:pt x="15098" y="2936"/>
                  </a:lnTo>
                  <a:lnTo>
                    <a:pt x="15070" y="3049"/>
                  </a:lnTo>
                  <a:lnTo>
                    <a:pt x="15070" y="3049"/>
                  </a:lnTo>
                  <a:lnTo>
                    <a:pt x="15013" y="3162"/>
                  </a:lnTo>
                  <a:lnTo>
                    <a:pt x="14928" y="3274"/>
                  </a:lnTo>
                  <a:lnTo>
                    <a:pt x="14731" y="3500"/>
                  </a:lnTo>
                  <a:lnTo>
                    <a:pt x="14533" y="3698"/>
                  </a:lnTo>
                  <a:lnTo>
                    <a:pt x="14336" y="3895"/>
                  </a:lnTo>
                  <a:lnTo>
                    <a:pt x="14336" y="3895"/>
                  </a:lnTo>
                  <a:lnTo>
                    <a:pt x="14195" y="4065"/>
                  </a:lnTo>
                  <a:lnTo>
                    <a:pt x="14082" y="4262"/>
                  </a:lnTo>
                  <a:lnTo>
                    <a:pt x="13997" y="4460"/>
                  </a:lnTo>
                  <a:lnTo>
                    <a:pt x="13913" y="4714"/>
                  </a:lnTo>
                  <a:lnTo>
                    <a:pt x="13913" y="4714"/>
                  </a:lnTo>
                  <a:lnTo>
                    <a:pt x="13884" y="4883"/>
                  </a:lnTo>
                  <a:lnTo>
                    <a:pt x="13884" y="5052"/>
                  </a:lnTo>
                  <a:lnTo>
                    <a:pt x="13884" y="5391"/>
                  </a:lnTo>
                  <a:lnTo>
                    <a:pt x="13856" y="5730"/>
                  </a:lnTo>
                  <a:lnTo>
                    <a:pt x="13828" y="5871"/>
                  </a:lnTo>
                  <a:lnTo>
                    <a:pt x="13800" y="6040"/>
                  </a:lnTo>
                  <a:lnTo>
                    <a:pt x="13800" y="6040"/>
                  </a:lnTo>
                  <a:lnTo>
                    <a:pt x="13659" y="6237"/>
                  </a:lnTo>
                  <a:lnTo>
                    <a:pt x="13518" y="6463"/>
                  </a:lnTo>
                  <a:lnTo>
                    <a:pt x="13376" y="6661"/>
                  </a:lnTo>
                  <a:lnTo>
                    <a:pt x="13320" y="6774"/>
                  </a:lnTo>
                  <a:lnTo>
                    <a:pt x="13264" y="6915"/>
                  </a:lnTo>
                  <a:lnTo>
                    <a:pt x="13264" y="6915"/>
                  </a:lnTo>
                  <a:lnTo>
                    <a:pt x="13264" y="7084"/>
                  </a:lnTo>
                  <a:lnTo>
                    <a:pt x="13292" y="7169"/>
                  </a:lnTo>
                  <a:lnTo>
                    <a:pt x="13348" y="7253"/>
                  </a:lnTo>
                  <a:lnTo>
                    <a:pt x="13433" y="7423"/>
                  </a:lnTo>
                  <a:lnTo>
                    <a:pt x="13433" y="7423"/>
                  </a:lnTo>
                  <a:lnTo>
                    <a:pt x="13461" y="7536"/>
                  </a:lnTo>
                  <a:lnTo>
                    <a:pt x="13461" y="7648"/>
                  </a:lnTo>
                  <a:lnTo>
                    <a:pt x="13433" y="7846"/>
                  </a:lnTo>
                  <a:lnTo>
                    <a:pt x="13433" y="7846"/>
                  </a:lnTo>
                  <a:lnTo>
                    <a:pt x="13433" y="8044"/>
                  </a:lnTo>
                  <a:lnTo>
                    <a:pt x="13433" y="8297"/>
                  </a:lnTo>
                  <a:lnTo>
                    <a:pt x="13433" y="8523"/>
                  </a:lnTo>
                  <a:lnTo>
                    <a:pt x="13405" y="8608"/>
                  </a:lnTo>
                  <a:lnTo>
                    <a:pt x="13348" y="8664"/>
                  </a:lnTo>
                  <a:lnTo>
                    <a:pt x="13348" y="8664"/>
                  </a:lnTo>
                  <a:lnTo>
                    <a:pt x="13376" y="8693"/>
                  </a:lnTo>
                  <a:lnTo>
                    <a:pt x="13405" y="8664"/>
                  </a:lnTo>
                  <a:lnTo>
                    <a:pt x="13461" y="8580"/>
                  </a:lnTo>
                  <a:lnTo>
                    <a:pt x="13518" y="8467"/>
                  </a:lnTo>
                  <a:lnTo>
                    <a:pt x="13518" y="8467"/>
                  </a:lnTo>
                  <a:lnTo>
                    <a:pt x="13518" y="8551"/>
                  </a:lnTo>
                  <a:lnTo>
                    <a:pt x="13518" y="8664"/>
                  </a:lnTo>
                  <a:lnTo>
                    <a:pt x="13461" y="8834"/>
                  </a:lnTo>
                  <a:lnTo>
                    <a:pt x="13405" y="9031"/>
                  </a:lnTo>
                  <a:lnTo>
                    <a:pt x="13376" y="9201"/>
                  </a:lnTo>
                  <a:lnTo>
                    <a:pt x="13376" y="9201"/>
                  </a:lnTo>
                  <a:lnTo>
                    <a:pt x="13405" y="9370"/>
                  </a:lnTo>
                  <a:lnTo>
                    <a:pt x="13461" y="9483"/>
                  </a:lnTo>
                  <a:lnTo>
                    <a:pt x="13518" y="9624"/>
                  </a:lnTo>
                  <a:lnTo>
                    <a:pt x="13574" y="9737"/>
                  </a:lnTo>
                  <a:lnTo>
                    <a:pt x="13574" y="9737"/>
                  </a:lnTo>
                  <a:lnTo>
                    <a:pt x="13546" y="9878"/>
                  </a:lnTo>
                  <a:lnTo>
                    <a:pt x="13518" y="9962"/>
                  </a:lnTo>
                  <a:lnTo>
                    <a:pt x="13461" y="10047"/>
                  </a:lnTo>
                  <a:lnTo>
                    <a:pt x="13433" y="10160"/>
                  </a:lnTo>
                  <a:lnTo>
                    <a:pt x="13433" y="10160"/>
                  </a:lnTo>
                  <a:lnTo>
                    <a:pt x="13461" y="10273"/>
                  </a:lnTo>
                  <a:lnTo>
                    <a:pt x="13518" y="10386"/>
                  </a:lnTo>
                  <a:lnTo>
                    <a:pt x="13602" y="10583"/>
                  </a:lnTo>
                  <a:lnTo>
                    <a:pt x="13602" y="10583"/>
                  </a:lnTo>
                  <a:lnTo>
                    <a:pt x="13743" y="10809"/>
                  </a:lnTo>
                  <a:lnTo>
                    <a:pt x="13884" y="10978"/>
                  </a:lnTo>
                  <a:lnTo>
                    <a:pt x="14025" y="11148"/>
                  </a:lnTo>
                  <a:lnTo>
                    <a:pt x="14167" y="11345"/>
                  </a:lnTo>
                  <a:lnTo>
                    <a:pt x="14167" y="11345"/>
                  </a:lnTo>
                  <a:lnTo>
                    <a:pt x="14223" y="11458"/>
                  </a:lnTo>
                  <a:lnTo>
                    <a:pt x="14251" y="11599"/>
                  </a:lnTo>
                  <a:lnTo>
                    <a:pt x="14251" y="11712"/>
                  </a:lnTo>
                  <a:lnTo>
                    <a:pt x="14308" y="11853"/>
                  </a:lnTo>
                  <a:lnTo>
                    <a:pt x="14308" y="11853"/>
                  </a:lnTo>
                  <a:lnTo>
                    <a:pt x="14364" y="11938"/>
                  </a:lnTo>
                  <a:lnTo>
                    <a:pt x="14421" y="11994"/>
                  </a:lnTo>
                  <a:lnTo>
                    <a:pt x="14477" y="12079"/>
                  </a:lnTo>
                  <a:lnTo>
                    <a:pt x="14533" y="12192"/>
                  </a:lnTo>
                  <a:lnTo>
                    <a:pt x="14533" y="12192"/>
                  </a:lnTo>
                  <a:lnTo>
                    <a:pt x="14195" y="12276"/>
                  </a:lnTo>
                  <a:lnTo>
                    <a:pt x="13856" y="12305"/>
                  </a:lnTo>
                  <a:lnTo>
                    <a:pt x="13207" y="12418"/>
                  </a:lnTo>
                  <a:lnTo>
                    <a:pt x="13207" y="12418"/>
                  </a:lnTo>
                  <a:lnTo>
                    <a:pt x="13235" y="12559"/>
                  </a:lnTo>
                  <a:lnTo>
                    <a:pt x="13235" y="12643"/>
                  </a:lnTo>
                  <a:lnTo>
                    <a:pt x="13179" y="12728"/>
                  </a:lnTo>
                  <a:lnTo>
                    <a:pt x="13094" y="12813"/>
                  </a:lnTo>
                  <a:lnTo>
                    <a:pt x="12897" y="12982"/>
                  </a:lnTo>
                  <a:lnTo>
                    <a:pt x="12840" y="13067"/>
                  </a:lnTo>
                  <a:lnTo>
                    <a:pt x="12784" y="13151"/>
                  </a:lnTo>
                  <a:lnTo>
                    <a:pt x="12784" y="13151"/>
                  </a:lnTo>
                  <a:lnTo>
                    <a:pt x="12868" y="13208"/>
                  </a:lnTo>
                  <a:lnTo>
                    <a:pt x="12925" y="13264"/>
                  </a:lnTo>
                  <a:lnTo>
                    <a:pt x="12981" y="13349"/>
                  </a:lnTo>
                  <a:lnTo>
                    <a:pt x="13010" y="13462"/>
                  </a:lnTo>
                  <a:lnTo>
                    <a:pt x="13010" y="13744"/>
                  </a:lnTo>
                  <a:lnTo>
                    <a:pt x="12981" y="14026"/>
                  </a:lnTo>
                  <a:lnTo>
                    <a:pt x="12868" y="14619"/>
                  </a:lnTo>
                  <a:lnTo>
                    <a:pt x="12812" y="14873"/>
                  </a:lnTo>
                  <a:lnTo>
                    <a:pt x="12784" y="15042"/>
                  </a:lnTo>
                  <a:lnTo>
                    <a:pt x="12784" y="15042"/>
                  </a:lnTo>
                  <a:lnTo>
                    <a:pt x="12784" y="15155"/>
                  </a:lnTo>
                  <a:lnTo>
                    <a:pt x="12812" y="15296"/>
                  </a:lnTo>
                  <a:lnTo>
                    <a:pt x="12868" y="15409"/>
                  </a:lnTo>
                  <a:lnTo>
                    <a:pt x="12953" y="15550"/>
                  </a:lnTo>
                  <a:lnTo>
                    <a:pt x="13038" y="15663"/>
                  </a:lnTo>
                  <a:lnTo>
                    <a:pt x="13122" y="15776"/>
                  </a:lnTo>
                  <a:lnTo>
                    <a:pt x="13235" y="15860"/>
                  </a:lnTo>
                  <a:lnTo>
                    <a:pt x="13348" y="15917"/>
                  </a:lnTo>
                  <a:lnTo>
                    <a:pt x="13348" y="15917"/>
                  </a:lnTo>
                  <a:lnTo>
                    <a:pt x="13461" y="15917"/>
                  </a:lnTo>
                  <a:lnTo>
                    <a:pt x="13518" y="15917"/>
                  </a:lnTo>
                  <a:lnTo>
                    <a:pt x="13602" y="15860"/>
                  </a:lnTo>
                  <a:lnTo>
                    <a:pt x="13715" y="15804"/>
                  </a:lnTo>
                  <a:lnTo>
                    <a:pt x="13856" y="15719"/>
                  </a:lnTo>
                  <a:lnTo>
                    <a:pt x="13856" y="15719"/>
                  </a:lnTo>
                  <a:lnTo>
                    <a:pt x="13856" y="16312"/>
                  </a:lnTo>
                  <a:lnTo>
                    <a:pt x="13856" y="16707"/>
                  </a:lnTo>
                  <a:lnTo>
                    <a:pt x="13828" y="16820"/>
                  </a:lnTo>
                  <a:lnTo>
                    <a:pt x="13800" y="16876"/>
                  </a:lnTo>
                  <a:lnTo>
                    <a:pt x="13800" y="16876"/>
                  </a:lnTo>
                  <a:lnTo>
                    <a:pt x="13743" y="16848"/>
                  </a:lnTo>
                  <a:lnTo>
                    <a:pt x="13715" y="16820"/>
                  </a:lnTo>
                  <a:lnTo>
                    <a:pt x="13715" y="16792"/>
                  </a:lnTo>
                  <a:lnTo>
                    <a:pt x="13743" y="16735"/>
                  </a:lnTo>
                  <a:lnTo>
                    <a:pt x="13743" y="16735"/>
                  </a:lnTo>
                  <a:lnTo>
                    <a:pt x="13687" y="16707"/>
                  </a:lnTo>
                  <a:lnTo>
                    <a:pt x="13659" y="16707"/>
                  </a:lnTo>
                  <a:lnTo>
                    <a:pt x="13518" y="16763"/>
                  </a:lnTo>
                  <a:lnTo>
                    <a:pt x="13405" y="16848"/>
                  </a:lnTo>
                  <a:lnTo>
                    <a:pt x="13348" y="16876"/>
                  </a:lnTo>
                  <a:lnTo>
                    <a:pt x="13292" y="16876"/>
                  </a:lnTo>
                  <a:lnTo>
                    <a:pt x="13292" y="16876"/>
                  </a:lnTo>
                  <a:lnTo>
                    <a:pt x="13235" y="16848"/>
                  </a:lnTo>
                  <a:lnTo>
                    <a:pt x="13179" y="16792"/>
                  </a:lnTo>
                  <a:lnTo>
                    <a:pt x="13066" y="16650"/>
                  </a:lnTo>
                  <a:lnTo>
                    <a:pt x="12925" y="16368"/>
                  </a:lnTo>
                  <a:lnTo>
                    <a:pt x="12925" y="16368"/>
                  </a:lnTo>
                  <a:lnTo>
                    <a:pt x="12812" y="16199"/>
                  </a:lnTo>
                  <a:lnTo>
                    <a:pt x="12727" y="16058"/>
                  </a:lnTo>
                  <a:lnTo>
                    <a:pt x="12614" y="15973"/>
                  </a:lnTo>
                  <a:lnTo>
                    <a:pt x="12445" y="15888"/>
                  </a:lnTo>
                  <a:lnTo>
                    <a:pt x="12445" y="15888"/>
                  </a:lnTo>
                  <a:lnTo>
                    <a:pt x="12191" y="15804"/>
                  </a:lnTo>
                  <a:lnTo>
                    <a:pt x="12107" y="15747"/>
                  </a:lnTo>
                  <a:lnTo>
                    <a:pt x="11994" y="15578"/>
                  </a:lnTo>
                  <a:lnTo>
                    <a:pt x="11994" y="15578"/>
                  </a:lnTo>
                  <a:lnTo>
                    <a:pt x="11909" y="15437"/>
                  </a:lnTo>
                  <a:lnTo>
                    <a:pt x="11881" y="15352"/>
                  </a:lnTo>
                  <a:lnTo>
                    <a:pt x="11824" y="15324"/>
                  </a:lnTo>
                  <a:lnTo>
                    <a:pt x="11824" y="15324"/>
                  </a:lnTo>
                  <a:lnTo>
                    <a:pt x="11740" y="15239"/>
                  </a:lnTo>
                  <a:lnTo>
                    <a:pt x="11740" y="15239"/>
                  </a:lnTo>
                  <a:lnTo>
                    <a:pt x="11740" y="15239"/>
                  </a:lnTo>
                  <a:lnTo>
                    <a:pt x="11740" y="15296"/>
                  </a:lnTo>
                  <a:lnTo>
                    <a:pt x="11711" y="15324"/>
                  </a:lnTo>
                  <a:lnTo>
                    <a:pt x="11655" y="15352"/>
                  </a:lnTo>
                  <a:lnTo>
                    <a:pt x="11655" y="15352"/>
                  </a:lnTo>
                  <a:lnTo>
                    <a:pt x="11599" y="15409"/>
                  </a:lnTo>
                  <a:lnTo>
                    <a:pt x="11570" y="15465"/>
                  </a:lnTo>
                  <a:lnTo>
                    <a:pt x="11514" y="15522"/>
                  </a:lnTo>
                  <a:lnTo>
                    <a:pt x="11429" y="15578"/>
                  </a:lnTo>
                  <a:lnTo>
                    <a:pt x="11429" y="15578"/>
                  </a:lnTo>
                  <a:lnTo>
                    <a:pt x="11373" y="15578"/>
                  </a:lnTo>
                  <a:lnTo>
                    <a:pt x="11316" y="15550"/>
                  </a:lnTo>
                  <a:lnTo>
                    <a:pt x="11175" y="15522"/>
                  </a:lnTo>
                  <a:lnTo>
                    <a:pt x="11175" y="15522"/>
                  </a:lnTo>
                  <a:lnTo>
                    <a:pt x="10893" y="15493"/>
                  </a:lnTo>
                  <a:lnTo>
                    <a:pt x="10724" y="15437"/>
                  </a:lnTo>
                  <a:lnTo>
                    <a:pt x="10554" y="15381"/>
                  </a:lnTo>
                  <a:lnTo>
                    <a:pt x="10413" y="15296"/>
                  </a:lnTo>
                  <a:lnTo>
                    <a:pt x="10329" y="15183"/>
                  </a:lnTo>
                  <a:lnTo>
                    <a:pt x="10300" y="15127"/>
                  </a:lnTo>
                  <a:lnTo>
                    <a:pt x="10300" y="15042"/>
                  </a:lnTo>
                  <a:lnTo>
                    <a:pt x="10329" y="14985"/>
                  </a:lnTo>
                  <a:lnTo>
                    <a:pt x="10357" y="14901"/>
                  </a:lnTo>
                  <a:lnTo>
                    <a:pt x="10357" y="14901"/>
                  </a:lnTo>
                  <a:lnTo>
                    <a:pt x="10159" y="14929"/>
                  </a:lnTo>
                  <a:lnTo>
                    <a:pt x="9934" y="15014"/>
                  </a:lnTo>
                  <a:lnTo>
                    <a:pt x="9736" y="15070"/>
                  </a:lnTo>
                  <a:lnTo>
                    <a:pt x="9623" y="15070"/>
                  </a:lnTo>
                  <a:lnTo>
                    <a:pt x="9539" y="15042"/>
                  </a:lnTo>
                  <a:lnTo>
                    <a:pt x="9539" y="15042"/>
                  </a:lnTo>
                  <a:lnTo>
                    <a:pt x="9595" y="14901"/>
                  </a:lnTo>
                  <a:lnTo>
                    <a:pt x="9595" y="14788"/>
                  </a:lnTo>
                  <a:lnTo>
                    <a:pt x="9510" y="14731"/>
                  </a:lnTo>
                  <a:lnTo>
                    <a:pt x="9426" y="14675"/>
                  </a:lnTo>
                  <a:lnTo>
                    <a:pt x="9313" y="14647"/>
                  </a:lnTo>
                  <a:lnTo>
                    <a:pt x="9172" y="14647"/>
                  </a:lnTo>
                  <a:lnTo>
                    <a:pt x="8974" y="14675"/>
                  </a:lnTo>
                  <a:lnTo>
                    <a:pt x="8974" y="14675"/>
                  </a:lnTo>
                  <a:lnTo>
                    <a:pt x="8664" y="14703"/>
                  </a:lnTo>
                  <a:lnTo>
                    <a:pt x="8382" y="14731"/>
                  </a:lnTo>
                  <a:lnTo>
                    <a:pt x="8382" y="14731"/>
                  </a:lnTo>
                  <a:lnTo>
                    <a:pt x="8269" y="14731"/>
                  </a:lnTo>
                  <a:lnTo>
                    <a:pt x="8156" y="14731"/>
                  </a:lnTo>
                  <a:lnTo>
                    <a:pt x="8156" y="14731"/>
                  </a:lnTo>
                  <a:lnTo>
                    <a:pt x="8099" y="14760"/>
                  </a:lnTo>
                  <a:lnTo>
                    <a:pt x="8043" y="14844"/>
                  </a:lnTo>
                  <a:lnTo>
                    <a:pt x="7986" y="14901"/>
                  </a:lnTo>
                  <a:lnTo>
                    <a:pt x="7902" y="14901"/>
                  </a:lnTo>
                  <a:lnTo>
                    <a:pt x="7902" y="14901"/>
                  </a:lnTo>
                  <a:lnTo>
                    <a:pt x="7902" y="14844"/>
                  </a:lnTo>
                  <a:lnTo>
                    <a:pt x="7902" y="14788"/>
                  </a:lnTo>
                  <a:lnTo>
                    <a:pt x="7845" y="14647"/>
                  </a:lnTo>
                  <a:lnTo>
                    <a:pt x="7845" y="14647"/>
                  </a:lnTo>
                  <a:lnTo>
                    <a:pt x="7874" y="14590"/>
                  </a:lnTo>
                  <a:lnTo>
                    <a:pt x="7902" y="14534"/>
                  </a:lnTo>
                  <a:lnTo>
                    <a:pt x="7930" y="14478"/>
                  </a:lnTo>
                  <a:lnTo>
                    <a:pt x="7930" y="14421"/>
                  </a:lnTo>
                  <a:lnTo>
                    <a:pt x="7930" y="14421"/>
                  </a:lnTo>
                  <a:lnTo>
                    <a:pt x="7958" y="14252"/>
                  </a:lnTo>
                  <a:lnTo>
                    <a:pt x="7958" y="14111"/>
                  </a:lnTo>
                  <a:lnTo>
                    <a:pt x="7930" y="13941"/>
                  </a:lnTo>
                  <a:lnTo>
                    <a:pt x="7874" y="13800"/>
                  </a:lnTo>
                  <a:lnTo>
                    <a:pt x="7874" y="13800"/>
                  </a:lnTo>
                  <a:lnTo>
                    <a:pt x="7789" y="13659"/>
                  </a:lnTo>
                  <a:lnTo>
                    <a:pt x="7704" y="13518"/>
                  </a:lnTo>
                  <a:lnTo>
                    <a:pt x="7620" y="13405"/>
                  </a:lnTo>
                  <a:lnTo>
                    <a:pt x="7591" y="13236"/>
                  </a:lnTo>
                  <a:lnTo>
                    <a:pt x="7591" y="13236"/>
                  </a:lnTo>
                  <a:lnTo>
                    <a:pt x="7591" y="13010"/>
                  </a:lnTo>
                  <a:lnTo>
                    <a:pt x="7620" y="12784"/>
                  </a:lnTo>
                  <a:lnTo>
                    <a:pt x="7648" y="12559"/>
                  </a:lnTo>
                  <a:lnTo>
                    <a:pt x="7648" y="12333"/>
                  </a:lnTo>
                  <a:lnTo>
                    <a:pt x="7648" y="12333"/>
                  </a:lnTo>
                  <a:lnTo>
                    <a:pt x="7591" y="12164"/>
                  </a:lnTo>
                  <a:lnTo>
                    <a:pt x="7535" y="11994"/>
                  </a:lnTo>
                  <a:lnTo>
                    <a:pt x="7535" y="11994"/>
                  </a:lnTo>
                  <a:lnTo>
                    <a:pt x="7563" y="11910"/>
                  </a:lnTo>
                  <a:lnTo>
                    <a:pt x="7563" y="11797"/>
                  </a:lnTo>
                  <a:lnTo>
                    <a:pt x="7591" y="11712"/>
                  </a:lnTo>
                  <a:lnTo>
                    <a:pt x="7591" y="11627"/>
                  </a:lnTo>
                  <a:lnTo>
                    <a:pt x="7591" y="11627"/>
                  </a:lnTo>
                  <a:lnTo>
                    <a:pt x="7563" y="11486"/>
                  </a:lnTo>
                  <a:lnTo>
                    <a:pt x="7563" y="11430"/>
                  </a:lnTo>
                  <a:lnTo>
                    <a:pt x="7507" y="11402"/>
                  </a:lnTo>
                  <a:lnTo>
                    <a:pt x="7394" y="11345"/>
                  </a:lnTo>
                  <a:lnTo>
                    <a:pt x="7394" y="11345"/>
                  </a:lnTo>
                  <a:lnTo>
                    <a:pt x="7253" y="11317"/>
                  </a:lnTo>
                  <a:lnTo>
                    <a:pt x="7083" y="11317"/>
                  </a:lnTo>
                  <a:lnTo>
                    <a:pt x="6801" y="11345"/>
                  </a:lnTo>
                  <a:lnTo>
                    <a:pt x="6717" y="11345"/>
                  </a:lnTo>
                  <a:lnTo>
                    <a:pt x="6632" y="11289"/>
                  </a:lnTo>
                  <a:lnTo>
                    <a:pt x="6632" y="11176"/>
                  </a:lnTo>
                  <a:lnTo>
                    <a:pt x="6660" y="11007"/>
                  </a:lnTo>
                  <a:lnTo>
                    <a:pt x="6660" y="11007"/>
                  </a:lnTo>
                  <a:lnTo>
                    <a:pt x="6434" y="11035"/>
                  </a:lnTo>
                  <a:lnTo>
                    <a:pt x="6237" y="11063"/>
                  </a:lnTo>
                  <a:lnTo>
                    <a:pt x="6039" y="11091"/>
                  </a:lnTo>
                  <a:lnTo>
                    <a:pt x="5785" y="11091"/>
                  </a:lnTo>
                  <a:lnTo>
                    <a:pt x="5785" y="11091"/>
                  </a:lnTo>
                  <a:lnTo>
                    <a:pt x="5814" y="11204"/>
                  </a:lnTo>
                  <a:lnTo>
                    <a:pt x="5814" y="11345"/>
                  </a:lnTo>
                  <a:lnTo>
                    <a:pt x="5757" y="11599"/>
                  </a:lnTo>
                  <a:lnTo>
                    <a:pt x="5757" y="11599"/>
                  </a:lnTo>
                  <a:lnTo>
                    <a:pt x="5672" y="11599"/>
                  </a:lnTo>
                  <a:lnTo>
                    <a:pt x="5644" y="11627"/>
                  </a:lnTo>
                  <a:lnTo>
                    <a:pt x="5644" y="11712"/>
                  </a:lnTo>
                  <a:lnTo>
                    <a:pt x="5672" y="11797"/>
                  </a:lnTo>
                  <a:lnTo>
                    <a:pt x="5672" y="11797"/>
                  </a:lnTo>
                  <a:lnTo>
                    <a:pt x="5644" y="11994"/>
                  </a:lnTo>
                  <a:lnTo>
                    <a:pt x="5644" y="11994"/>
                  </a:lnTo>
                  <a:lnTo>
                    <a:pt x="5588" y="12022"/>
                  </a:lnTo>
                  <a:lnTo>
                    <a:pt x="5531" y="12022"/>
                  </a:lnTo>
                  <a:lnTo>
                    <a:pt x="5306" y="12022"/>
                  </a:lnTo>
                  <a:lnTo>
                    <a:pt x="5108" y="11966"/>
                  </a:lnTo>
                  <a:lnTo>
                    <a:pt x="4939" y="11966"/>
                  </a:lnTo>
                  <a:lnTo>
                    <a:pt x="4939" y="11966"/>
                  </a:lnTo>
                  <a:lnTo>
                    <a:pt x="4713" y="11994"/>
                  </a:lnTo>
                  <a:lnTo>
                    <a:pt x="4487" y="12051"/>
                  </a:lnTo>
                  <a:lnTo>
                    <a:pt x="4403" y="12051"/>
                  </a:lnTo>
                  <a:lnTo>
                    <a:pt x="4290" y="12051"/>
                  </a:lnTo>
                  <a:lnTo>
                    <a:pt x="4177" y="11994"/>
                  </a:lnTo>
                  <a:lnTo>
                    <a:pt x="4092" y="11910"/>
                  </a:lnTo>
                  <a:lnTo>
                    <a:pt x="4092" y="11910"/>
                  </a:lnTo>
                  <a:lnTo>
                    <a:pt x="4008" y="11825"/>
                  </a:lnTo>
                  <a:lnTo>
                    <a:pt x="3951" y="11740"/>
                  </a:lnTo>
                  <a:lnTo>
                    <a:pt x="3866" y="11486"/>
                  </a:lnTo>
                  <a:lnTo>
                    <a:pt x="3725" y="11035"/>
                  </a:lnTo>
                  <a:lnTo>
                    <a:pt x="3725" y="11035"/>
                  </a:lnTo>
                  <a:lnTo>
                    <a:pt x="3669" y="10837"/>
                  </a:lnTo>
                  <a:lnTo>
                    <a:pt x="3612" y="10583"/>
                  </a:lnTo>
                  <a:lnTo>
                    <a:pt x="3528" y="10357"/>
                  </a:lnTo>
                  <a:lnTo>
                    <a:pt x="3500" y="10273"/>
                  </a:lnTo>
                  <a:lnTo>
                    <a:pt x="3443" y="10188"/>
                  </a:lnTo>
                  <a:lnTo>
                    <a:pt x="3443" y="10188"/>
                  </a:lnTo>
                  <a:lnTo>
                    <a:pt x="3330" y="10104"/>
                  </a:lnTo>
                  <a:lnTo>
                    <a:pt x="3189" y="10047"/>
                  </a:lnTo>
                  <a:lnTo>
                    <a:pt x="3020" y="10047"/>
                  </a:lnTo>
                  <a:lnTo>
                    <a:pt x="2851" y="10047"/>
                  </a:lnTo>
                  <a:lnTo>
                    <a:pt x="2484" y="10075"/>
                  </a:lnTo>
                  <a:lnTo>
                    <a:pt x="2202" y="10104"/>
                  </a:lnTo>
                  <a:lnTo>
                    <a:pt x="2202" y="10104"/>
                  </a:lnTo>
                  <a:lnTo>
                    <a:pt x="1496" y="10075"/>
                  </a:lnTo>
                  <a:lnTo>
                    <a:pt x="791" y="10075"/>
                  </a:lnTo>
                  <a:lnTo>
                    <a:pt x="791" y="10075"/>
                  </a:lnTo>
                  <a:lnTo>
                    <a:pt x="565" y="10104"/>
                  </a:lnTo>
                  <a:lnTo>
                    <a:pt x="339" y="10160"/>
                  </a:lnTo>
                  <a:lnTo>
                    <a:pt x="226" y="10160"/>
                  </a:lnTo>
                  <a:lnTo>
                    <a:pt x="141" y="10132"/>
                  </a:lnTo>
                  <a:lnTo>
                    <a:pt x="57" y="10104"/>
                  </a:lnTo>
                  <a:lnTo>
                    <a:pt x="0" y="9991"/>
                  </a:lnTo>
                </a:path>
              </a:pathLst>
            </a:custGeom>
            <a:solidFill>
              <a:srgbClr val="666666"/>
            </a:solidFill>
            <a:ln w="14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16"/>
            <p:cNvSpPr/>
            <p:nvPr/>
          </p:nvSpPr>
          <p:spPr>
            <a:xfrm>
              <a:off x="3845250" y="2029950"/>
              <a:ext cx="1450" cy="2125"/>
            </a:xfrm>
            <a:custGeom>
              <a:avLst/>
              <a:gdLst/>
              <a:ahLst/>
              <a:cxnLst/>
              <a:rect l="l" t="t" r="r" b="b"/>
              <a:pathLst>
                <a:path w="58" h="85" extrusionOk="0">
                  <a:moveTo>
                    <a:pt x="29" y="85"/>
                  </a:moveTo>
                  <a:lnTo>
                    <a:pt x="29" y="85"/>
                  </a:lnTo>
                  <a:lnTo>
                    <a:pt x="1" y="0"/>
                  </a:lnTo>
                  <a:lnTo>
                    <a:pt x="1" y="0"/>
                  </a:lnTo>
                  <a:lnTo>
                    <a:pt x="57" y="0"/>
                  </a:lnTo>
                  <a:lnTo>
                    <a:pt x="57" y="28"/>
                  </a:lnTo>
                  <a:lnTo>
                    <a:pt x="29" y="85"/>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16"/>
            <p:cNvSpPr/>
            <p:nvPr/>
          </p:nvSpPr>
          <p:spPr>
            <a:xfrm>
              <a:off x="3845250" y="2029950"/>
              <a:ext cx="1450" cy="2125"/>
            </a:xfrm>
            <a:custGeom>
              <a:avLst/>
              <a:gdLst/>
              <a:ahLst/>
              <a:cxnLst/>
              <a:rect l="l" t="t" r="r" b="b"/>
              <a:pathLst>
                <a:path w="58" h="85" fill="none" extrusionOk="0">
                  <a:moveTo>
                    <a:pt x="29" y="85"/>
                  </a:moveTo>
                  <a:lnTo>
                    <a:pt x="29" y="85"/>
                  </a:lnTo>
                  <a:lnTo>
                    <a:pt x="1" y="0"/>
                  </a:lnTo>
                  <a:lnTo>
                    <a:pt x="1" y="0"/>
                  </a:lnTo>
                  <a:lnTo>
                    <a:pt x="57" y="0"/>
                  </a:lnTo>
                  <a:lnTo>
                    <a:pt x="57" y="28"/>
                  </a:lnTo>
                  <a:lnTo>
                    <a:pt x="29" y="85"/>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16"/>
            <p:cNvSpPr/>
            <p:nvPr/>
          </p:nvSpPr>
          <p:spPr>
            <a:xfrm>
              <a:off x="3748600" y="1802075"/>
              <a:ext cx="214500" cy="203200"/>
            </a:xfrm>
            <a:custGeom>
              <a:avLst/>
              <a:gdLst/>
              <a:ahLst/>
              <a:cxnLst/>
              <a:rect l="l" t="t" r="r" b="b"/>
              <a:pathLst>
                <a:path w="8580" h="8128" extrusionOk="0">
                  <a:moveTo>
                    <a:pt x="1" y="1694"/>
                  </a:moveTo>
                  <a:lnTo>
                    <a:pt x="1" y="1694"/>
                  </a:lnTo>
                  <a:lnTo>
                    <a:pt x="57" y="1665"/>
                  </a:lnTo>
                  <a:lnTo>
                    <a:pt x="114" y="1637"/>
                  </a:lnTo>
                  <a:lnTo>
                    <a:pt x="227" y="1609"/>
                  </a:lnTo>
                  <a:lnTo>
                    <a:pt x="283" y="1609"/>
                  </a:lnTo>
                  <a:lnTo>
                    <a:pt x="311" y="1581"/>
                  </a:lnTo>
                  <a:lnTo>
                    <a:pt x="368" y="1524"/>
                  </a:lnTo>
                  <a:lnTo>
                    <a:pt x="368" y="1440"/>
                  </a:lnTo>
                  <a:lnTo>
                    <a:pt x="368" y="1440"/>
                  </a:lnTo>
                  <a:lnTo>
                    <a:pt x="368" y="1383"/>
                  </a:lnTo>
                  <a:lnTo>
                    <a:pt x="311" y="1327"/>
                  </a:lnTo>
                  <a:lnTo>
                    <a:pt x="283" y="1298"/>
                  </a:lnTo>
                  <a:lnTo>
                    <a:pt x="255" y="1242"/>
                  </a:lnTo>
                  <a:lnTo>
                    <a:pt x="255" y="1242"/>
                  </a:lnTo>
                  <a:lnTo>
                    <a:pt x="170" y="1214"/>
                  </a:lnTo>
                  <a:lnTo>
                    <a:pt x="142" y="1157"/>
                  </a:lnTo>
                  <a:lnTo>
                    <a:pt x="142" y="1129"/>
                  </a:lnTo>
                  <a:lnTo>
                    <a:pt x="198" y="1101"/>
                  </a:lnTo>
                  <a:lnTo>
                    <a:pt x="198" y="1101"/>
                  </a:lnTo>
                  <a:lnTo>
                    <a:pt x="255" y="1016"/>
                  </a:lnTo>
                  <a:lnTo>
                    <a:pt x="255" y="932"/>
                  </a:lnTo>
                  <a:lnTo>
                    <a:pt x="255" y="932"/>
                  </a:lnTo>
                  <a:lnTo>
                    <a:pt x="452" y="960"/>
                  </a:lnTo>
                  <a:lnTo>
                    <a:pt x="622" y="988"/>
                  </a:lnTo>
                  <a:lnTo>
                    <a:pt x="763" y="960"/>
                  </a:lnTo>
                  <a:lnTo>
                    <a:pt x="876" y="932"/>
                  </a:lnTo>
                  <a:lnTo>
                    <a:pt x="960" y="875"/>
                  </a:lnTo>
                  <a:lnTo>
                    <a:pt x="1073" y="791"/>
                  </a:lnTo>
                  <a:lnTo>
                    <a:pt x="1271" y="537"/>
                  </a:lnTo>
                  <a:lnTo>
                    <a:pt x="1271" y="537"/>
                  </a:lnTo>
                  <a:lnTo>
                    <a:pt x="1384" y="649"/>
                  </a:lnTo>
                  <a:lnTo>
                    <a:pt x="1497" y="819"/>
                  </a:lnTo>
                  <a:lnTo>
                    <a:pt x="1581" y="960"/>
                  </a:lnTo>
                  <a:lnTo>
                    <a:pt x="1638" y="1044"/>
                  </a:lnTo>
                  <a:lnTo>
                    <a:pt x="1694" y="1073"/>
                  </a:lnTo>
                  <a:lnTo>
                    <a:pt x="1694" y="1073"/>
                  </a:lnTo>
                  <a:lnTo>
                    <a:pt x="1807" y="791"/>
                  </a:lnTo>
                  <a:lnTo>
                    <a:pt x="1948" y="480"/>
                  </a:lnTo>
                  <a:lnTo>
                    <a:pt x="1948" y="480"/>
                  </a:lnTo>
                  <a:lnTo>
                    <a:pt x="2512" y="762"/>
                  </a:lnTo>
                  <a:lnTo>
                    <a:pt x="2512" y="762"/>
                  </a:lnTo>
                  <a:lnTo>
                    <a:pt x="2512" y="649"/>
                  </a:lnTo>
                  <a:lnTo>
                    <a:pt x="2484" y="593"/>
                  </a:lnTo>
                  <a:lnTo>
                    <a:pt x="2456" y="508"/>
                  </a:lnTo>
                  <a:lnTo>
                    <a:pt x="2484" y="424"/>
                  </a:lnTo>
                  <a:lnTo>
                    <a:pt x="2484" y="424"/>
                  </a:lnTo>
                  <a:lnTo>
                    <a:pt x="2512" y="395"/>
                  </a:lnTo>
                  <a:lnTo>
                    <a:pt x="2569" y="395"/>
                  </a:lnTo>
                  <a:lnTo>
                    <a:pt x="2654" y="424"/>
                  </a:lnTo>
                  <a:lnTo>
                    <a:pt x="2710" y="452"/>
                  </a:lnTo>
                  <a:lnTo>
                    <a:pt x="2738" y="452"/>
                  </a:lnTo>
                  <a:lnTo>
                    <a:pt x="2738" y="452"/>
                  </a:lnTo>
                  <a:lnTo>
                    <a:pt x="2738" y="452"/>
                  </a:lnTo>
                  <a:lnTo>
                    <a:pt x="2766" y="254"/>
                  </a:lnTo>
                  <a:lnTo>
                    <a:pt x="2795" y="226"/>
                  </a:lnTo>
                  <a:lnTo>
                    <a:pt x="2795" y="226"/>
                  </a:lnTo>
                  <a:lnTo>
                    <a:pt x="2879" y="254"/>
                  </a:lnTo>
                  <a:lnTo>
                    <a:pt x="2964" y="254"/>
                  </a:lnTo>
                  <a:lnTo>
                    <a:pt x="3077" y="254"/>
                  </a:lnTo>
                  <a:lnTo>
                    <a:pt x="3077" y="254"/>
                  </a:lnTo>
                  <a:lnTo>
                    <a:pt x="3161" y="226"/>
                  </a:lnTo>
                  <a:lnTo>
                    <a:pt x="3218" y="170"/>
                  </a:lnTo>
                  <a:lnTo>
                    <a:pt x="3303" y="113"/>
                  </a:lnTo>
                  <a:lnTo>
                    <a:pt x="3387" y="57"/>
                  </a:lnTo>
                  <a:lnTo>
                    <a:pt x="3387" y="57"/>
                  </a:lnTo>
                  <a:lnTo>
                    <a:pt x="3698" y="29"/>
                  </a:lnTo>
                  <a:lnTo>
                    <a:pt x="3867" y="0"/>
                  </a:lnTo>
                  <a:lnTo>
                    <a:pt x="3980" y="0"/>
                  </a:lnTo>
                  <a:lnTo>
                    <a:pt x="3980" y="0"/>
                  </a:lnTo>
                  <a:lnTo>
                    <a:pt x="3952" y="57"/>
                  </a:lnTo>
                  <a:lnTo>
                    <a:pt x="3952" y="85"/>
                  </a:lnTo>
                  <a:lnTo>
                    <a:pt x="3980" y="141"/>
                  </a:lnTo>
                  <a:lnTo>
                    <a:pt x="4008" y="198"/>
                  </a:lnTo>
                  <a:lnTo>
                    <a:pt x="4121" y="311"/>
                  </a:lnTo>
                  <a:lnTo>
                    <a:pt x="4206" y="367"/>
                  </a:lnTo>
                  <a:lnTo>
                    <a:pt x="4206" y="367"/>
                  </a:lnTo>
                  <a:lnTo>
                    <a:pt x="4290" y="395"/>
                  </a:lnTo>
                  <a:lnTo>
                    <a:pt x="4403" y="424"/>
                  </a:lnTo>
                  <a:lnTo>
                    <a:pt x="4601" y="424"/>
                  </a:lnTo>
                  <a:lnTo>
                    <a:pt x="4798" y="424"/>
                  </a:lnTo>
                  <a:lnTo>
                    <a:pt x="4996" y="452"/>
                  </a:lnTo>
                  <a:lnTo>
                    <a:pt x="4996" y="452"/>
                  </a:lnTo>
                  <a:lnTo>
                    <a:pt x="4911" y="593"/>
                  </a:lnTo>
                  <a:lnTo>
                    <a:pt x="4826" y="706"/>
                  </a:lnTo>
                  <a:lnTo>
                    <a:pt x="4826" y="706"/>
                  </a:lnTo>
                  <a:lnTo>
                    <a:pt x="4939" y="791"/>
                  </a:lnTo>
                  <a:lnTo>
                    <a:pt x="4968" y="847"/>
                  </a:lnTo>
                  <a:lnTo>
                    <a:pt x="4968" y="1073"/>
                  </a:lnTo>
                  <a:lnTo>
                    <a:pt x="4968" y="1073"/>
                  </a:lnTo>
                  <a:lnTo>
                    <a:pt x="5137" y="1214"/>
                  </a:lnTo>
                  <a:lnTo>
                    <a:pt x="5165" y="1270"/>
                  </a:lnTo>
                  <a:lnTo>
                    <a:pt x="5165" y="1298"/>
                  </a:lnTo>
                  <a:lnTo>
                    <a:pt x="5137" y="1298"/>
                  </a:lnTo>
                  <a:lnTo>
                    <a:pt x="5052" y="1298"/>
                  </a:lnTo>
                  <a:lnTo>
                    <a:pt x="5052" y="1298"/>
                  </a:lnTo>
                  <a:lnTo>
                    <a:pt x="5052" y="1242"/>
                  </a:lnTo>
                  <a:lnTo>
                    <a:pt x="5024" y="1214"/>
                  </a:lnTo>
                  <a:lnTo>
                    <a:pt x="4911" y="1186"/>
                  </a:lnTo>
                  <a:lnTo>
                    <a:pt x="4770" y="1186"/>
                  </a:lnTo>
                  <a:lnTo>
                    <a:pt x="4657" y="1186"/>
                  </a:lnTo>
                  <a:lnTo>
                    <a:pt x="4657" y="1186"/>
                  </a:lnTo>
                  <a:lnTo>
                    <a:pt x="4347" y="1327"/>
                  </a:lnTo>
                  <a:lnTo>
                    <a:pt x="4206" y="1383"/>
                  </a:lnTo>
                  <a:lnTo>
                    <a:pt x="4177" y="1383"/>
                  </a:lnTo>
                  <a:lnTo>
                    <a:pt x="4234" y="1383"/>
                  </a:lnTo>
                  <a:lnTo>
                    <a:pt x="4234" y="1383"/>
                  </a:lnTo>
                  <a:lnTo>
                    <a:pt x="4093" y="1411"/>
                  </a:lnTo>
                  <a:lnTo>
                    <a:pt x="4008" y="1468"/>
                  </a:lnTo>
                  <a:lnTo>
                    <a:pt x="3980" y="1496"/>
                  </a:lnTo>
                  <a:lnTo>
                    <a:pt x="4008" y="1552"/>
                  </a:lnTo>
                  <a:lnTo>
                    <a:pt x="4121" y="1694"/>
                  </a:lnTo>
                  <a:lnTo>
                    <a:pt x="4149" y="1750"/>
                  </a:lnTo>
                  <a:lnTo>
                    <a:pt x="4177" y="1835"/>
                  </a:lnTo>
                  <a:lnTo>
                    <a:pt x="4177" y="1835"/>
                  </a:lnTo>
                  <a:lnTo>
                    <a:pt x="4177" y="1891"/>
                  </a:lnTo>
                  <a:lnTo>
                    <a:pt x="4177" y="1947"/>
                  </a:lnTo>
                  <a:lnTo>
                    <a:pt x="4121" y="1976"/>
                  </a:lnTo>
                  <a:lnTo>
                    <a:pt x="4065" y="2004"/>
                  </a:lnTo>
                  <a:lnTo>
                    <a:pt x="4036" y="2060"/>
                  </a:lnTo>
                  <a:lnTo>
                    <a:pt x="4008" y="2117"/>
                  </a:lnTo>
                  <a:lnTo>
                    <a:pt x="4008" y="2117"/>
                  </a:lnTo>
                  <a:lnTo>
                    <a:pt x="4008" y="2173"/>
                  </a:lnTo>
                  <a:lnTo>
                    <a:pt x="4008" y="2258"/>
                  </a:lnTo>
                  <a:lnTo>
                    <a:pt x="4065" y="2399"/>
                  </a:lnTo>
                  <a:lnTo>
                    <a:pt x="4149" y="2512"/>
                  </a:lnTo>
                  <a:lnTo>
                    <a:pt x="4262" y="2625"/>
                  </a:lnTo>
                  <a:lnTo>
                    <a:pt x="4262" y="2625"/>
                  </a:lnTo>
                  <a:lnTo>
                    <a:pt x="4375" y="2738"/>
                  </a:lnTo>
                  <a:lnTo>
                    <a:pt x="4516" y="2822"/>
                  </a:lnTo>
                  <a:lnTo>
                    <a:pt x="4770" y="2992"/>
                  </a:lnTo>
                  <a:lnTo>
                    <a:pt x="4883" y="3076"/>
                  </a:lnTo>
                  <a:lnTo>
                    <a:pt x="4996" y="3189"/>
                  </a:lnTo>
                  <a:lnTo>
                    <a:pt x="5080" y="3302"/>
                  </a:lnTo>
                  <a:lnTo>
                    <a:pt x="5165" y="3471"/>
                  </a:lnTo>
                  <a:lnTo>
                    <a:pt x="5165" y="3471"/>
                  </a:lnTo>
                  <a:lnTo>
                    <a:pt x="5306" y="3782"/>
                  </a:lnTo>
                  <a:lnTo>
                    <a:pt x="5475" y="4064"/>
                  </a:lnTo>
                  <a:lnTo>
                    <a:pt x="5588" y="4177"/>
                  </a:lnTo>
                  <a:lnTo>
                    <a:pt x="5701" y="4290"/>
                  </a:lnTo>
                  <a:lnTo>
                    <a:pt x="5842" y="4374"/>
                  </a:lnTo>
                  <a:lnTo>
                    <a:pt x="6012" y="4459"/>
                  </a:lnTo>
                  <a:lnTo>
                    <a:pt x="6012" y="4459"/>
                  </a:lnTo>
                  <a:lnTo>
                    <a:pt x="6096" y="4487"/>
                  </a:lnTo>
                  <a:lnTo>
                    <a:pt x="6209" y="4515"/>
                  </a:lnTo>
                  <a:lnTo>
                    <a:pt x="6520" y="4515"/>
                  </a:lnTo>
                  <a:lnTo>
                    <a:pt x="6632" y="4544"/>
                  </a:lnTo>
                  <a:lnTo>
                    <a:pt x="6774" y="4572"/>
                  </a:lnTo>
                  <a:lnTo>
                    <a:pt x="6858" y="4600"/>
                  </a:lnTo>
                  <a:lnTo>
                    <a:pt x="6886" y="4685"/>
                  </a:lnTo>
                  <a:lnTo>
                    <a:pt x="6886" y="4685"/>
                  </a:lnTo>
                  <a:lnTo>
                    <a:pt x="6886" y="4713"/>
                  </a:lnTo>
                  <a:lnTo>
                    <a:pt x="6858" y="4741"/>
                  </a:lnTo>
                  <a:lnTo>
                    <a:pt x="6802" y="4798"/>
                  </a:lnTo>
                  <a:lnTo>
                    <a:pt x="6745" y="4854"/>
                  </a:lnTo>
                  <a:lnTo>
                    <a:pt x="6717" y="4882"/>
                  </a:lnTo>
                  <a:lnTo>
                    <a:pt x="6717" y="4939"/>
                  </a:lnTo>
                  <a:lnTo>
                    <a:pt x="6717" y="4939"/>
                  </a:lnTo>
                  <a:lnTo>
                    <a:pt x="6745" y="4995"/>
                  </a:lnTo>
                  <a:lnTo>
                    <a:pt x="6802" y="5023"/>
                  </a:lnTo>
                  <a:lnTo>
                    <a:pt x="6943" y="5080"/>
                  </a:lnTo>
                  <a:lnTo>
                    <a:pt x="7197" y="5165"/>
                  </a:lnTo>
                  <a:lnTo>
                    <a:pt x="7197" y="5165"/>
                  </a:lnTo>
                  <a:lnTo>
                    <a:pt x="7507" y="5306"/>
                  </a:lnTo>
                  <a:lnTo>
                    <a:pt x="7818" y="5447"/>
                  </a:lnTo>
                  <a:lnTo>
                    <a:pt x="8100" y="5616"/>
                  </a:lnTo>
                  <a:lnTo>
                    <a:pt x="8354" y="5814"/>
                  </a:lnTo>
                  <a:lnTo>
                    <a:pt x="8354" y="5814"/>
                  </a:lnTo>
                  <a:lnTo>
                    <a:pt x="8439" y="5898"/>
                  </a:lnTo>
                  <a:lnTo>
                    <a:pt x="8495" y="6011"/>
                  </a:lnTo>
                  <a:lnTo>
                    <a:pt x="8551" y="6124"/>
                  </a:lnTo>
                  <a:lnTo>
                    <a:pt x="8580" y="6265"/>
                  </a:lnTo>
                  <a:lnTo>
                    <a:pt x="8580" y="6350"/>
                  </a:lnTo>
                  <a:lnTo>
                    <a:pt x="8523" y="6406"/>
                  </a:lnTo>
                  <a:lnTo>
                    <a:pt x="8439" y="6406"/>
                  </a:lnTo>
                  <a:lnTo>
                    <a:pt x="8297" y="6321"/>
                  </a:lnTo>
                  <a:lnTo>
                    <a:pt x="8297" y="6321"/>
                  </a:lnTo>
                  <a:lnTo>
                    <a:pt x="8185" y="6096"/>
                  </a:lnTo>
                  <a:lnTo>
                    <a:pt x="8185" y="6096"/>
                  </a:lnTo>
                  <a:lnTo>
                    <a:pt x="8156" y="6039"/>
                  </a:lnTo>
                  <a:lnTo>
                    <a:pt x="8100" y="6011"/>
                  </a:lnTo>
                  <a:lnTo>
                    <a:pt x="8043" y="6011"/>
                  </a:lnTo>
                  <a:lnTo>
                    <a:pt x="7987" y="6011"/>
                  </a:lnTo>
                  <a:lnTo>
                    <a:pt x="7987" y="6011"/>
                  </a:lnTo>
                  <a:lnTo>
                    <a:pt x="7789" y="5898"/>
                  </a:lnTo>
                  <a:lnTo>
                    <a:pt x="7677" y="5870"/>
                  </a:lnTo>
                  <a:lnTo>
                    <a:pt x="7592" y="5842"/>
                  </a:lnTo>
                  <a:lnTo>
                    <a:pt x="7592" y="5842"/>
                  </a:lnTo>
                  <a:lnTo>
                    <a:pt x="7536" y="5870"/>
                  </a:lnTo>
                  <a:lnTo>
                    <a:pt x="7479" y="5898"/>
                  </a:lnTo>
                  <a:lnTo>
                    <a:pt x="7366" y="6011"/>
                  </a:lnTo>
                  <a:lnTo>
                    <a:pt x="7310" y="6124"/>
                  </a:lnTo>
                  <a:lnTo>
                    <a:pt x="7253" y="6237"/>
                  </a:lnTo>
                  <a:lnTo>
                    <a:pt x="7253" y="6237"/>
                  </a:lnTo>
                  <a:lnTo>
                    <a:pt x="7197" y="6406"/>
                  </a:lnTo>
                  <a:lnTo>
                    <a:pt x="7197" y="6463"/>
                  </a:lnTo>
                  <a:lnTo>
                    <a:pt x="7197" y="6491"/>
                  </a:lnTo>
                  <a:lnTo>
                    <a:pt x="7282" y="6547"/>
                  </a:lnTo>
                  <a:lnTo>
                    <a:pt x="7366" y="6660"/>
                  </a:lnTo>
                  <a:lnTo>
                    <a:pt x="7366" y="6660"/>
                  </a:lnTo>
                  <a:lnTo>
                    <a:pt x="7479" y="6745"/>
                  </a:lnTo>
                  <a:lnTo>
                    <a:pt x="7592" y="6801"/>
                  </a:lnTo>
                  <a:lnTo>
                    <a:pt x="7648" y="6858"/>
                  </a:lnTo>
                  <a:lnTo>
                    <a:pt x="7677" y="6914"/>
                  </a:lnTo>
                  <a:lnTo>
                    <a:pt x="7705" y="6971"/>
                  </a:lnTo>
                  <a:lnTo>
                    <a:pt x="7677" y="7055"/>
                  </a:lnTo>
                  <a:lnTo>
                    <a:pt x="7677" y="7055"/>
                  </a:lnTo>
                  <a:lnTo>
                    <a:pt x="7648" y="7168"/>
                  </a:lnTo>
                  <a:lnTo>
                    <a:pt x="7592" y="7196"/>
                  </a:lnTo>
                  <a:lnTo>
                    <a:pt x="7536" y="7225"/>
                  </a:lnTo>
                  <a:lnTo>
                    <a:pt x="7451" y="7253"/>
                  </a:lnTo>
                  <a:lnTo>
                    <a:pt x="7451" y="7253"/>
                  </a:lnTo>
                  <a:lnTo>
                    <a:pt x="7338" y="7366"/>
                  </a:lnTo>
                  <a:lnTo>
                    <a:pt x="7253" y="7507"/>
                  </a:lnTo>
                  <a:lnTo>
                    <a:pt x="7253" y="7507"/>
                  </a:lnTo>
                  <a:lnTo>
                    <a:pt x="7197" y="7620"/>
                  </a:lnTo>
                  <a:lnTo>
                    <a:pt x="7140" y="7732"/>
                  </a:lnTo>
                  <a:lnTo>
                    <a:pt x="7084" y="7845"/>
                  </a:lnTo>
                  <a:lnTo>
                    <a:pt x="6971" y="7958"/>
                  </a:lnTo>
                  <a:lnTo>
                    <a:pt x="6971" y="7958"/>
                  </a:lnTo>
                  <a:lnTo>
                    <a:pt x="6830" y="8071"/>
                  </a:lnTo>
                  <a:lnTo>
                    <a:pt x="6717" y="8128"/>
                  </a:lnTo>
                  <a:lnTo>
                    <a:pt x="6661" y="8099"/>
                  </a:lnTo>
                  <a:lnTo>
                    <a:pt x="6604" y="8015"/>
                  </a:lnTo>
                  <a:lnTo>
                    <a:pt x="6604" y="7902"/>
                  </a:lnTo>
                  <a:lnTo>
                    <a:pt x="6632" y="7789"/>
                  </a:lnTo>
                  <a:lnTo>
                    <a:pt x="6689" y="7648"/>
                  </a:lnTo>
                  <a:lnTo>
                    <a:pt x="6745" y="7535"/>
                  </a:lnTo>
                  <a:lnTo>
                    <a:pt x="6745" y="7535"/>
                  </a:lnTo>
                  <a:lnTo>
                    <a:pt x="6886" y="7450"/>
                  </a:lnTo>
                  <a:lnTo>
                    <a:pt x="6943" y="7394"/>
                  </a:lnTo>
                  <a:lnTo>
                    <a:pt x="6999" y="7337"/>
                  </a:lnTo>
                  <a:lnTo>
                    <a:pt x="6999" y="7337"/>
                  </a:lnTo>
                  <a:lnTo>
                    <a:pt x="6999" y="7281"/>
                  </a:lnTo>
                  <a:lnTo>
                    <a:pt x="6971" y="7225"/>
                  </a:lnTo>
                  <a:lnTo>
                    <a:pt x="6915" y="7027"/>
                  </a:lnTo>
                  <a:lnTo>
                    <a:pt x="6774" y="6717"/>
                  </a:lnTo>
                  <a:lnTo>
                    <a:pt x="6774" y="6717"/>
                  </a:lnTo>
                  <a:lnTo>
                    <a:pt x="6661" y="6434"/>
                  </a:lnTo>
                  <a:lnTo>
                    <a:pt x="6604" y="6321"/>
                  </a:lnTo>
                  <a:lnTo>
                    <a:pt x="6491" y="6209"/>
                  </a:lnTo>
                  <a:lnTo>
                    <a:pt x="6491" y="6209"/>
                  </a:lnTo>
                  <a:lnTo>
                    <a:pt x="6379" y="6209"/>
                  </a:lnTo>
                  <a:lnTo>
                    <a:pt x="6294" y="6180"/>
                  </a:lnTo>
                  <a:lnTo>
                    <a:pt x="6209" y="6152"/>
                  </a:lnTo>
                  <a:lnTo>
                    <a:pt x="6209" y="6152"/>
                  </a:lnTo>
                  <a:lnTo>
                    <a:pt x="6125" y="6096"/>
                  </a:lnTo>
                  <a:lnTo>
                    <a:pt x="6068" y="5983"/>
                  </a:lnTo>
                  <a:lnTo>
                    <a:pt x="5983" y="5814"/>
                  </a:lnTo>
                  <a:lnTo>
                    <a:pt x="5899" y="5729"/>
                  </a:lnTo>
                  <a:lnTo>
                    <a:pt x="5842" y="5701"/>
                  </a:lnTo>
                  <a:lnTo>
                    <a:pt x="5729" y="5701"/>
                  </a:lnTo>
                  <a:lnTo>
                    <a:pt x="5588" y="5757"/>
                  </a:lnTo>
                  <a:lnTo>
                    <a:pt x="5588" y="5757"/>
                  </a:lnTo>
                  <a:lnTo>
                    <a:pt x="5645" y="5644"/>
                  </a:lnTo>
                  <a:lnTo>
                    <a:pt x="5645" y="5616"/>
                  </a:lnTo>
                  <a:lnTo>
                    <a:pt x="5617" y="5588"/>
                  </a:lnTo>
                  <a:lnTo>
                    <a:pt x="5532" y="5588"/>
                  </a:lnTo>
                  <a:lnTo>
                    <a:pt x="5475" y="5531"/>
                  </a:lnTo>
                  <a:lnTo>
                    <a:pt x="5475" y="5531"/>
                  </a:lnTo>
                  <a:lnTo>
                    <a:pt x="5250" y="5277"/>
                  </a:lnTo>
                  <a:lnTo>
                    <a:pt x="5250" y="5277"/>
                  </a:lnTo>
                  <a:lnTo>
                    <a:pt x="5109" y="5221"/>
                  </a:lnTo>
                  <a:lnTo>
                    <a:pt x="4939" y="5193"/>
                  </a:lnTo>
                  <a:lnTo>
                    <a:pt x="4798" y="5193"/>
                  </a:lnTo>
                  <a:lnTo>
                    <a:pt x="4657" y="5165"/>
                  </a:lnTo>
                  <a:lnTo>
                    <a:pt x="4657" y="5165"/>
                  </a:lnTo>
                  <a:lnTo>
                    <a:pt x="4516" y="5080"/>
                  </a:lnTo>
                  <a:lnTo>
                    <a:pt x="4347" y="4939"/>
                  </a:lnTo>
                  <a:lnTo>
                    <a:pt x="3952" y="4544"/>
                  </a:lnTo>
                  <a:lnTo>
                    <a:pt x="3754" y="4346"/>
                  </a:lnTo>
                  <a:lnTo>
                    <a:pt x="3557" y="4205"/>
                  </a:lnTo>
                  <a:lnTo>
                    <a:pt x="3387" y="4120"/>
                  </a:lnTo>
                  <a:lnTo>
                    <a:pt x="3303" y="4120"/>
                  </a:lnTo>
                  <a:lnTo>
                    <a:pt x="3246" y="4149"/>
                  </a:lnTo>
                  <a:lnTo>
                    <a:pt x="3246" y="4149"/>
                  </a:lnTo>
                  <a:lnTo>
                    <a:pt x="3274" y="4064"/>
                  </a:lnTo>
                  <a:lnTo>
                    <a:pt x="3246" y="4008"/>
                  </a:lnTo>
                  <a:lnTo>
                    <a:pt x="3218" y="3923"/>
                  </a:lnTo>
                  <a:lnTo>
                    <a:pt x="3133" y="3866"/>
                  </a:lnTo>
                  <a:lnTo>
                    <a:pt x="2992" y="3754"/>
                  </a:lnTo>
                  <a:lnTo>
                    <a:pt x="2879" y="3641"/>
                  </a:lnTo>
                  <a:lnTo>
                    <a:pt x="2879" y="3641"/>
                  </a:lnTo>
                  <a:lnTo>
                    <a:pt x="2823" y="3556"/>
                  </a:lnTo>
                  <a:lnTo>
                    <a:pt x="2766" y="3415"/>
                  </a:lnTo>
                  <a:lnTo>
                    <a:pt x="2682" y="3133"/>
                  </a:lnTo>
                  <a:lnTo>
                    <a:pt x="2682" y="3133"/>
                  </a:lnTo>
                  <a:lnTo>
                    <a:pt x="2597" y="2963"/>
                  </a:lnTo>
                  <a:lnTo>
                    <a:pt x="2484" y="2822"/>
                  </a:lnTo>
                  <a:lnTo>
                    <a:pt x="2343" y="2681"/>
                  </a:lnTo>
                  <a:lnTo>
                    <a:pt x="2174" y="2540"/>
                  </a:lnTo>
                  <a:lnTo>
                    <a:pt x="2004" y="2455"/>
                  </a:lnTo>
                  <a:lnTo>
                    <a:pt x="1835" y="2371"/>
                  </a:lnTo>
                  <a:lnTo>
                    <a:pt x="1638" y="2371"/>
                  </a:lnTo>
                  <a:lnTo>
                    <a:pt x="1440" y="2399"/>
                  </a:lnTo>
                  <a:lnTo>
                    <a:pt x="1440" y="2399"/>
                  </a:lnTo>
                  <a:lnTo>
                    <a:pt x="1384" y="2455"/>
                  </a:lnTo>
                  <a:lnTo>
                    <a:pt x="1299" y="2540"/>
                  </a:lnTo>
                  <a:lnTo>
                    <a:pt x="1130" y="2709"/>
                  </a:lnTo>
                  <a:lnTo>
                    <a:pt x="1045" y="2794"/>
                  </a:lnTo>
                  <a:lnTo>
                    <a:pt x="932" y="2879"/>
                  </a:lnTo>
                  <a:lnTo>
                    <a:pt x="848" y="2907"/>
                  </a:lnTo>
                  <a:lnTo>
                    <a:pt x="735" y="2907"/>
                  </a:lnTo>
                  <a:lnTo>
                    <a:pt x="735" y="2907"/>
                  </a:lnTo>
                  <a:lnTo>
                    <a:pt x="650" y="2879"/>
                  </a:lnTo>
                  <a:lnTo>
                    <a:pt x="622" y="2851"/>
                  </a:lnTo>
                  <a:lnTo>
                    <a:pt x="650" y="2822"/>
                  </a:lnTo>
                  <a:lnTo>
                    <a:pt x="678" y="2794"/>
                  </a:lnTo>
                  <a:lnTo>
                    <a:pt x="763" y="2709"/>
                  </a:lnTo>
                  <a:lnTo>
                    <a:pt x="763" y="2653"/>
                  </a:lnTo>
                  <a:lnTo>
                    <a:pt x="735" y="2597"/>
                  </a:lnTo>
                  <a:lnTo>
                    <a:pt x="735" y="2597"/>
                  </a:lnTo>
                  <a:lnTo>
                    <a:pt x="706" y="2568"/>
                  </a:lnTo>
                  <a:lnTo>
                    <a:pt x="650" y="2568"/>
                  </a:lnTo>
                  <a:lnTo>
                    <a:pt x="481" y="2568"/>
                  </a:lnTo>
                  <a:lnTo>
                    <a:pt x="368" y="2568"/>
                  </a:lnTo>
                  <a:lnTo>
                    <a:pt x="283" y="2540"/>
                  </a:lnTo>
                  <a:lnTo>
                    <a:pt x="227" y="2484"/>
                  </a:lnTo>
                  <a:lnTo>
                    <a:pt x="198" y="2371"/>
                  </a:lnTo>
                  <a:lnTo>
                    <a:pt x="198" y="2371"/>
                  </a:lnTo>
                  <a:lnTo>
                    <a:pt x="198" y="2286"/>
                  </a:lnTo>
                  <a:lnTo>
                    <a:pt x="255" y="2201"/>
                  </a:lnTo>
                  <a:lnTo>
                    <a:pt x="311" y="2117"/>
                  </a:lnTo>
                  <a:lnTo>
                    <a:pt x="311" y="2060"/>
                  </a:lnTo>
                  <a:lnTo>
                    <a:pt x="311" y="2060"/>
                  </a:lnTo>
                  <a:lnTo>
                    <a:pt x="142" y="1891"/>
                  </a:lnTo>
                  <a:lnTo>
                    <a:pt x="29" y="1806"/>
                  </a:lnTo>
                  <a:lnTo>
                    <a:pt x="29" y="1750"/>
                  </a:lnTo>
                  <a:lnTo>
                    <a:pt x="29" y="175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16"/>
            <p:cNvSpPr/>
            <p:nvPr/>
          </p:nvSpPr>
          <p:spPr>
            <a:xfrm>
              <a:off x="3748600" y="1802075"/>
              <a:ext cx="214500" cy="203200"/>
            </a:xfrm>
            <a:custGeom>
              <a:avLst/>
              <a:gdLst/>
              <a:ahLst/>
              <a:cxnLst/>
              <a:rect l="l" t="t" r="r" b="b"/>
              <a:pathLst>
                <a:path w="8580" h="8128" fill="none" extrusionOk="0">
                  <a:moveTo>
                    <a:pt x="1" y="1694"/>
                  </a:moveTo>
                  <a:lnTo>
                    <a:pt x="1" y="1694"/>
                  </a:lnTo>
                  <a:lnTo>
                    <a:pt x="57" y="1665"/>
                  </a:lnTo>
                  <a:lnTo>
                    <a:pt x="114" y="1637"/>
                  </a:lnTo>
                  <a:lnTo>
                    <a:pt x="227" y="1609"/>
                  </a:lnTo>
                  <a:lnTo>
                    <a:pt x="283" y="1609"/>
                  </a:lnTo>
                  <a:lnTo>
                    <a:pt x="311" y="1581"/>
                  </a:lnTo>
                  <a:lnTo>
                    <a:pt x="368" y="1524"/>
                  </a:lnTo>
                  <a:lnTo>
                    <a:pt x="368" y="1440"/>
                  </a:lnTo>
                  <a:lnTo>
                    <a:pt x="368" y="1440"/>
                  </a:lnTo>
                  <a:lnTo>
                    <a:pt x="368" y="1383"/>
                  </a:lnTo>
                  <a:lnTo>
                    <a:pt x="311" y="1327"/>
                  </a:lnTo>
                  <a:lnTo>
                    <a:pt x="283" y="1298"/>
                  </a:lnTo>
                  <a:lnTo>
                    <a:pt x="255" y="1242"/>
                  </a:lnTo>
                  <a:lnTo>
                    <a:pt x="255" y="1242"/>
                  </a:lnTo>
                  <a:lnTo>
                    <a:pt x="170" y="1214"/>
                  </a:lnTo>
                  <a:lnTo>
                    <a:pt x="142" y="1157"/>
                  </a:lnTo>
                  <a:lnTo>
                    <a:pt x="142" y="1129"/>
                  </a:lnTo>
                  <a:lnTo>
                    <a:pt x="198" y="1101"/>
                  </a:lnTo>
                  <a:lnTo>
                    <a:pt x="198" y="1101"/>
                  </a:lnTo>
                  <a:lnTo>
                    <a:pt x="255" y="1016"/>
                  </a:lnTo>
                  <a:lnTo>
                    <a:pt x="255" y="932"/>
                  </a:lnTo>
                  <a:lnTo>
                    <a:pt x="255" y="932"/>
                  </a:lnTo>
                  <a:lnTo>
                    <a:pt x="452" y="960"/>
                  </a:lnTo>
                  <a:lnTo>
                    <a:pt x="622" y="988"/>
                  </a:lnTo>
                  <a:lnTo>
                    <a:pt x="763" y="960"/>
                  </a:lnTo>
                  <a:lnTo>
                    <a:pt x="876" y="932"/>
                  </a:lnTo>
                  <a:lnTo>
                    <a:pt x="960" y="875"/>
                  </a:lnTo>
                  <a:lnTo>
                    <a:pt x="1073" y="791"/>
                  </a:lnTo>
                  <a:lnTo>
                    <a:pt x="1271" y="537"/>
                  </a:lnTo>
                  <a:lnTo>
                    <a:pt x="1271" y="537"/>
                  </a:lnTo>
                  <a:lnTo>
                    <a:pt x="1384" y="649"/>
                  </a:lnTo>
                  <a:lnTo>
                    <a:pt x="1497" y="819"/>
                  </a:lnTo>
                  <a:lnTo>
                    <a:pt x="1581" y="960"/>
                  </a:lnTo>
                  <a:lnTo>
                    <a:pt x="1638" y="1044"/>
                  </a:lnTo>
                  <a:lnTo>
                    <a:pt x="1694" y="1073"/>
                  </a:lnTo>
                  <a:lnTo>
                    <a:pt x="1694" y="1073"/>
                  </a:lnTo>
                  <a:lnTo>
                    <a:pt x="1807" y="791"/>
                  </a:lnTo>
                  <a:lnTo>
                    <a:pt x="1948" y="480"/>
                  </a:lnTo>
                  <a:lnTo>
                    <a:pt x="1948" y="480"/>
                  </a:lnTo>
                  <a:lnTo>
                    <a:pt x="2512" y="762"/>
                  </a:lnTo>
                  <a:lnTo>
                    <a:pt x="2512" y="762"/>
                  </a:lnTo>
                  <a:lnTo>
                    <a:pt x="2512" y="649"/>
                  </a:lnTo>
                  <a:lnTo>
                    <a:pt x="2484" y="593"/>
                  </a:lnTo>
                  <a:lnTo>
                    <a:pt x="2456" y="508"/>
                  </a:lnTo>
                  <a:lnTo>
                    <a:pt x="2484" y="424"/>
                  </a:lnTo>
                  <a:lnTo>
                    <a:pt x="2484" y="424"/>
                  </a:lnTo>
                  <a:lnTo>
                    <a:pt x="2512" y="395"/>
                  </a:lnTo>
                  <a:lnTo>
                    <a:pt x="2569" y="395"/>
                  </a:lnTo>
                  <a:lnTo>
                    <a:pt x="2654" y="424"/>
                  </a:lnTo>
                  <a:lnTo>
                    <a:pt x="2710" y="452"/>
                  </a:lnTo>
                  <a:lnTo>
                    <a:pt x="2738" y="452"/>
                  </a:lnTo>
                  <a:lnTo>
                    <a:pt x="2738" y="452"/>
                  </a:lnTo>
                  <a:lnTo>
                    <a:pt x="2738" y="452"/>
                  </a:lnTo>
                  <a:lnTo>
                    <a:pt x="2766" y="254"/>
                  </a:lnTo>
                  <a:lnTo>
                    <a:pt x="2795" y="226"/>
                  </a:lnTo>
                  <a:lnTo>
                    <a:pt x="2795" y="226"/>
                  </a:lnTo>
                  <a:lnTo>
                    <a:pt x="2879" y="254"/>
                  </a:lnTo>
                  <a:lnTo>
                    <a:pt x="2964" y="254"/>
                  </a:lnTo>
                  <a:lnTo>
                    <a:pt x="3077" y="254"/>
                  </a:lnTo>
                  <a:lnTo>
                    <a:pt x="3077" y="254"/>
                  </a:lnTo>
                  <a:lnTo>
                    <a:pt x="3161" y="226"/>
                  </a:lnTo>
                  <a:lnTo>
                    <a:pt x="3218" y="170"/>
                  </a:lnTo>
                  <a:lnTo>
                    <a:pt x="3303" y="113"/>
                  </a:lnTo>
                  <a:lnTo>
                    <a:pt x="3387" y="57"/>
                  </a:lnTo>
                  <a:lnTo>
                    <a:pt x="3387" y="57"/>
                  </a:lnTo>
                  <a:lnTo>
                    <a:pt x="3698" y="29"/>
                  </a:lnTo>
                  <a:lnTo>
                    <a:pt x="3867" y="0"/>
                  </a:lnTo>
                  <a:lnTo>
                    <a:pt x="3980" y="0"/>
                  </a:lnTo>
                  <a:lnTo>
                    <a:pt x="3980" y="0"/>
                  </a:lnTo>
                  <a:lnTo>
                    <a:pt x="3952" y="57"/>
                  </a:lnTo>
                  <a:lnTo>
                    <a:pt x="3952" y="85"/>
                  </a:lnTo>
                  <a:lnTo>
                    <a:pt x="3980" y="141"/>
                  </a:lnTo>
                  <a:lnTo>
                    <a:pt x="4008" y="198"/>
                  </a:lnTo>
                  <a:lnTo>
                    <a:pt x="4121" y="311"/>
                  </a:lnTo>
                  <a:lnTo>
                    <a:pt x="4206" y="367"/>
                  </a:lnTo>
                  <a:lnTo>
                    <a:pt x="4206" y="367"/>
                  </a:lnTo>
                  <a:lnTo>
                    <a:pt x="4290" y="395"/>
                  </a:lnTo>
                  <a:lnTo>
                    <a:pt x="4403" y="424"/>
                  </a:lnTo>
                  <a:lnTo>
                    <a:pt x="4601" y="424"/>
                  </a:lnTo>
                  <a:lnTo>
                    <a:pt x="4798" y="424"/>
                  </a:lnTo>
                  <a:lnTo>
                    <a:pt x="4996" y="452"/>
                  </a:lnTo>
                  <a:lnTo>
                    <a:pt x="4996" y="452"/>
                  </a:lnTo>
                  <a:lnTo>
                    <a:pt x="4911" y="593"/>
                  </a:lnTo>
                  <a:lnTo>
                    <a:pt x="4826" y="706"/>
                  </a:lnTo>
                  <a:lnTo>
                    <a:pt x="4826" y="706"/>
                  </a:lnTo>
                  <a:lnTo>
                    <a:pt x="4939" y="791"/>
                  </a:lnTo>
                  <a:lnTo>
                    <a:pt x="4968" y="847"/>
                  </a:lnTo>
                  <a:lnTo>
                    <a:pt x="4968" y="1073"/>
                  </a:lnTo>
                  <a:lnTo>
                    <a:pt x="4968" y="1073"/>
                  </a:lnTo>
                  <a:lnTo>
                    <a:pt x="5137" y="1214"/>
                  </a:lnTo>
                  <a:lnTo>
                    <a:pt x="5165" y="1270"/>
                  </a:lnTo>
                  <a:lnTo>
                    <a:pt x="5165" y="1298"/>
                  </a:lnTo>
                  <a:lnTo>
                    <a:pt x="5137" y="1298"/>
                  </a:lnTo>
                  <a:lnTo>
                    <a:pt x="5052" y="1298"/>
                  </a:lnTo>
                  <a:lnTo>
                    <a:pt x="5052" y="1298"/>
                  </a:lnTo>
                  <a:lnTo>
                    <a:pt x="5052" y="1242"/>
                  </a:lnTo>
                  <a:lnTo>
                    <a:pt x="5024" y="1214"/>
                  </a:lnTo>
                  <a:lnTo>
                    <a:pt x="4911" y="1186"/>
                  </a:lnTo>
                  <a:lnTo>
                    <a:pt x="4770" y="1186"/>
                  </a:lnTo>
                  <a:lnTo>
                    <a:pt x="4657" y="1186"/>
                  </a:lnTo>
                  <a:lnTo>
                    <a:pt x="4657" y="1186"/>
                  </a:lnTo>
                  <a:lnTo>
                    <a:pt x="4347" y="1327"/>
                  </a:lnTo>
                  <a:lnTo>
                    <a:pt x="4206" y="1383"/>
                  </a:lnTo>
                  <a:lnTo>
                    <a:pt x="4177" y="1383"/>
                  </a:lnTo>
                  <a:lnTo>
                    <a:pt x="4234" y="1383"/>
                  </a:lnTo>
                  <a:lnTo>
                    <a:pt x="4234" y="1383"/>
                  </a:lnTo>
                  <a:lnTo>
                    <a:pt x="4093" y="1411"/>
                  </a:lnTo>
                  <a:lnTo>
                    <a:pt x="4008" y="1468"/>
                  </a:lnTo>
                  <a:lnTo>
                    <a:pt x="3980" y="1496"/>
                  </a:lnTo>
                  <a:lnTo>
                    <a:pt x="4008" y="1552"/>
                  </a:lnTo>
                  <a:lnTo>
                    <a:pt x="4121" y="1694"/>
                  </a:lnTo>
                  <a:lnTo>
                    <a:pt x="4149" y="1750"/>
                  </a:lnTo>
                  <a:lnTo>
                    <a:pt x="4177" y="1835"/>
                  </a:lnTo>
                  <a:lnTo>
                    <a:pt x="4177" y="1835"/>
                  </a:lnTo>
                  <a:lnTo>
                    <a:pt x="4177" y="1891"/>
                  </a:lnTo>
                  <a:lnTo>
                    <a:pt x="4177" y="1947"/>
                  </a:lnTo>
                  <a:lnTo>
                    <a:pt x="4121" y="1976"/>
                  </a:lnTo>
                  <a:lnTo>
                    <a:pt x="4065" y="2004"/>
                  </a:lnTo>
                  <a:lnTo>
                    <a:pt x="4036" y="2060"/>
                  </a:lnTo>
                  <a:lnTo>
                    <a:pt x="4008" y="2117"/>
                  </a:lnTo>
                  <a:lnTo>
                    <a:pt x="4008" y="2117"/>
                  </a:lnTo>
                  <a:lnTo>
                    <a:pt x="4008" y="2173"/>
                  </a:lnTo>
                  <a:lnTo>
                    <a:pt x="4008" y="2258"/>
                  </a:lnTo>
                  <a:lnTo>
                    <a:pt x="4065" y="2399"/>
                  </a:lnTo>
                  <a:lnTo>
                    <a:pt x="4149" y="2512"/>
                  </a:lnTo>
                  <a:lnTo>
                    <a:pt x="4262" y="2625"/>
                  </a:lnTo>
                  <a:lnTo>
                    <a:pt x="4262" y="2625"/>
                  </a:lnTo>
                  <a:lnTo>
                    <a:pt x="4375" y="2738"/>
                  </a:lnTo>
                  <a:lnTo>
                    <a:pt x="4516" y="2822"/>
                  </a:lnTo>
                  <a:lnTo>
                    <a:pt x="4770" y="2992"/>
                  </a:lnTo>
                  <a:lnTo>
                    <a:pt x="4883" y="3076"/>
                  </a:lnTo>
                  <a:lnTo>
                    <a:pt x="4996" y="3189"/>
                  </a:lnTo>
                  <a:lnTo>
                    <a:pt x="5080" y="3302"/>
                  </a:lnTo>
                  <a:lnTo>
                    <a:pt x="5165" y="3471"/>
                  </a:lnTo>
                  <a:lnTo>
                    <a:pt x="5165" y="3471"/>
                  </a:lnTo>
                  <a:lnTo>
                    <a:pt x="5306" y="3782"/>
                  </a:lnTo>
                  <a:lnTo>
                    <a:pt x="5475" y="4064"/>
                  </a:lnTo>
                  <a:lnTo>
                    <a:pt x="5588" y="4177"/>
                  </a:lnTo>
                  <a:lnTo>
                    <a:pt x="5701" y="4290"/>
                  </a:lnTo>
                  <a:lnTo>
                    <a:pt x="5842" y="4374"/>
                  </a:lnTo>
                  <a:lnTo>
                    <a:pt x="6012" y="4459"/>
                  </a:lnTo>
                  <a:lnTo>
                    <a:pt x="6012" y="4459"/>
                  </a:lnTo>
                  <a:lnTo>
                    <a:pt x="6096" y="4487"/>
                  </a:lnTo>
                  <a:lnTo>
                    <a:pt x="6209" y="4515"/>
                  </a:lnTo>
                  <a:lnTo>
                    <a:pt x="6520" y="4515"/>
                  </a:lnTo>
                  <a:lnTo>
                    <a:pt x="6632" y="4544"/>
                  </a:lnTo>
                  <a:lnTo>
                    <a:pt x="6774" y="4572"/>
                  </a:lnTo>
                  <a:lnTo>
                    <a:pt x="6858" y="4600"/>
                  </a:lnTo>
                  <a:lnTo>
                    <a:pt x="6886" y="4685"/>
                  </a:lnTo>
                  <a:lnTo>
                    <a:pt x="6886" y="4685"/>
                  </a:lnTo>
                  <a:lnTo>
                    <a:pt x="6886" y="4713"/>
                  </a:lnTo>
                  <a:lnTo>
                    <a:pt x="6858" y="4741"/>
                  </a:lnTo>
                  <a:lnTo>
                    <a:pt x="6802" y="4798"/>
                  </a:lnTo>
                  <a:lnTo>
                    <a:pt x="6745" y="4854"/>
                  </a:lnTo>
                  <a:lnTo>
                    <a:pt x="6717" y="4882"/>
                  </a:lnTo>
                  <a:lnTo>
                    <a:pt x="6717" y="4939"/>
                  </a:lnTo>
                  <a:lnTo>
                    <a:pt x="6717" y="4939"/>
                  </a:lnTo>
                  <a:lnTo>
                    <a:pt x="6745" y="4995"/>
                  </a:lnTo>
                  <a:lnTo>
                    <a:pt x="6802" y="5023"/>
                  </a:lnTo>
                  <a:lnTo>
                    <a:pt x="6943" y="5080"/>
                  </a:lnTo>
                  <a:lnTo>
                    <a:pt x="7197" y="5165"/>
                  </a:lnTo>
                  <a:lnTo>
                    <a:pt x="7197" y="5165"/>
                  </a:lnTo>
                  <a:lnTo>
                    <a:pt x="7507" y="5306"/>
                  </a:lnTo>
                  <a:lnTo>
                    <a:pt x="7818" y="5447"/>
                  </a:lnTo>
                  <a:lnTo>
                    <a:pt x="8100" y="5616"/>
                  </a:lnTo>
                  <a:lnTo>
                    <a:pt x="8354" y="5814"/>
                  </a:lnTo>
                  <a:lnTo>
                    <a:pt x="8354" y="5814"/>
                  </a:lnTo>
                  <a:lnTo>
                    <a:pt x="8439" y="5898"/>
                  </a:lnTo>
                  <a:lnTo>
                    <a:pt x="8495" y="6011"/>
                  </a:lnTo>
                  <a:lnTo>
                    <a:pt x="8551" y="6124"/>
                  </a:lnTo>
                  <a:lnTo>
                    <a:pt x="8580" y="6265"/>
                  </a:lnTo>
                  <a:lnTo>
                    <a:pt x="8580" y="6350"/>
                  </a:lnTo>
                  <a:lnTo>
                    <a:pt x="8523" y="6406"/>
                  </a:lnTo>
                  <a:lnTo>
                    <a:pt x="8439" y="6406"/>
                  </a:lnTo>
                  <a:lnTo>
                    <a:pt x="8297" y="6321"/>
                  </a:lnTo>
                  <a:lnTo>
                    <a:pt x="8297" y="6321"/>
                  </a:lnTo>
                  <a:lnTo>
                    <a:pt x="8185" y="6096"/>
                  </a:lnTo>
                  <a:lnTo>
                    <a:pt x="8185" y="6096"/>
                  </a:lnTo>
                  <a:lnTo>
                    <a:pt x="8156" y="6039"/>
                  </a:lnTo>
                  <a:lnTo>
                    <a:pt x="8100" y="6011"/>
                  </a:lnTo>
                  <a:lnTo>
                    <a:pt x="8043" y="6011"/>
                  </a:lnTo>
                  <a:lnTo>
                    <a:pt x="7987" y="6011"/>
                  </a:lnTo>
                  <a:lnTo>
                    <a:pt x="7987" y="6011"/>
                  </a:lnTo>
                  <a:lnTo>
                    <a:pt x="7789" y="5898"/>
                  </a:lnTo>
                  <a:lnTo>
                    <a:pt x="7677" y="5870"/>
                  </a:lnTo>
                  <a:lnTo>
                    <a:pt x="7592" y="5842"/>
                  </a:lnTo>
                  <a:lnTo>
                    <a:pt x="7592" y="5842"/>
                  </a:lnTo>
                  <a:lnTo>
                    <a:pt x="7536" y="5870"/>
                  </a:lnTo>
                  <a:lnTo>
                    <a:pt x="7479" y="5898"/>
                  </a:lnTo>
                  <a:lnTo>
                    <a:pt x="7366" y="6011"/>
                  </a:lnTo>
                  <a:lnTo>
                    <a:pt x="7310" y="6124"/>
                  </a:lnTo>
                  <a:lnTo>
                    <a:pt x="7253" y="6237"/>
                  </a:lnTo>
                  <a:lnTo>
                    <a:pt x="7253" y="6237"/>
                  </a:lnTo>
                  <a:lnTo>
                    <a:pt x="7197" y="6406"/>
                  </a:lnTo>
                  <a:lnTo>
                    <a:pt x="7197" y="6463"/>
                  </a:lnTo>
                  <a:lnTo>
                    <a:pt x="7197" y="6491"/>
                  </a:lnTo>
                  <a:lnTo>
                    <a:pt x="7282" y="6547"/>
                  </a:lnTo>
                  <a:lnTo>
                    <a:pt x="7366" y="6660"/>
                  </a:lnTo>
                  <a:lnTo>
                    <a:pt x="7366" y="6660"/>
                  </a:lnTo>
                  <a:lnTo>
                    <a:pt x="7479" y="6745"/>
                  </a:lnTo>
                  <a:lnTo>
                    <a:pt x="7592" y="6801"/>
                  </a:lnTo>
                  <a:lnTo>
                    <a:pt x="7648" y="6858"/>
                  </a:lnTo>
                  <a:lnTo>
                    <a:pt x="7677" y="6914"/>
                  </a:lnTo>
                  <a:lnTo>
                    <a:pt x="7705" y="6971"/>
                  </a:lnTo>
                  <a:lnTo>
                    <a:pt x="7677" y="7055"/>
                  </a:lnTo>
                  <a:lnTo>
                    <a:pt x="7677" y="7055"/>
                  </a:lnTo>
                  <a:lnTo>
                    <a:pt x="7648" y="7168"/>
                  </a:lnTo>
                  <a:lnTo>
                    <a:pt x="7592" y="7196"/>
                  </a:lnTo>
                  <a:lnTo>
                    <a:pt x="7536" y="7225"/>
                  </a:lnTo>
                  <a:lnTo>
                    <a:pt x="7451" y="7253"/>
                  </a:lnTo>
                  <a:lnTo>
                    <a:pt x="7451" y="7253"/>
                  </a:lnTo>
                  <a:lnTo>
                    <a:pt x="7338" y="7366"/>
                  </a:lnTo>
                  <a:lnTo>
                    <a:pt x="7253" y="7507"/>
                  </a:lnTo>
                  <a:lnTo>
                    <a:pt x="7253" y="7507"/>
                  </a:lnTo>
                  <a:lnTo>
                    <a:pt x="7197" y="7620"/>
                  </a:lnTo>
                  <a:lnTo>
                    <a:pt x="7140" y="7732"/>
                  </a:lnTo>
                  <a:lnTo>
                    <a:pt x="7084" y="7845"/>
                  </a:lnTo>
                  <a:lnTo>
                    <a:pt x="6971" y="7958"/>
                  </a:lnTo>
                  <a:lnTo>
                    <a:pt x="6971" y="7958"/>
                  </a:lnTo>
                  <a:lnTo>
                    <a:pt x="6830" y="8071"/>
                  </a:lnTo>
                  <a:lnTo>
                    <a:pt x="6717" y="8128"/>
                  </a:lnTo>
                  <a:lnTo>
                    <a:pt x="6661" y="8099"/>
                  </a:lnTo>
                  <a:lnTo>
                    <a:pt x="6604" y="8015"/>
                  </a:lnTo>
                  <a:lnTo>
                    <a:pt x="6604" y="7902"/>
                  </a:lnTo>
                  <a:lnTo>
                    <a:pt x="6632" y="7789"/>
                  </a:lnTo>
                  <a:lnTo>
                    <a:pt x="6689" y="7648"/>
                  </a:lnTo>
                  <a:lnTo>
                    <a:pt x="6745" y="7535"/>
                  </a:lnTo>
                  <a:lnTo>
                    <a:pt x="6745" y="7535"/>
                  </a:lnTo>
                  <a:lnTo>
                    <a:pt x="6886" y="7450"/>
                  </a:lnTo>
                  <a:lnTo>
                    <a:pt x="6943" y="7394"/>
                  </a:lnTo>
                  <a:lnTo>
                    <a:pt x="6999" y="7337"/>
                  </a:lnTo>
                  <a:lnTo>
                    <a:pt x="6999" y="7337"/>
                  </a:lnTo>
                  <a:lnTo>
                    <a:pt x="6999" y="7281"/>
                  </a:lnTo>
                  <a:lnTo>
                    <a:pt x="6971" y="7225"/>
                  </a:lnTo>
                  <a:lnTo>
                    <a:pt x="6915" y="7027"/>
                  </a:lnTo>
                  <a:lnTo>
                    <a:pt x="6774" y="6717"/>
                  </a:lnTo>
                  <a:lnTo>
                    <a:pt x="6774" y="6717"/>
                  </a:lnTo>
                  <a:lnTo>
                    <a:pt x="6661" y="6434"/>
                  </a:lnTo>
                  <a:lnTo>
                    <a:pt x="6604" y="6321"/>
                  </a:lnTo>
                  <a:lnTo>
                    <a:pt x="6491" y="6209"/>
                  </a:lnTo>
                  <a:lnTo>
                    <a:pt x="6491" y="6209"/>
                  </a:lnTo>
                  <a:lnTo>
                    <a:pt x="6379" y="6209"/>
                  </a:lnTo>
                  <a:lnTo>
                    <a:pt x="6294" y="6180"/>
                  </a:lnTo>
                  <a:lnTo>
                    <a:pt x="6209" y="6152"/>
                  </a:lnTo>
                  <a:lnTo>
                    <a:pt x="6209" y="6152"/>
                  </a:lnTo>
                  <a:lnTo>
                    <a:pt x="6125" y="6096"/>
                  </a:lnTo>
                  <a:lnTo>
                    <a:pt x="6068" y="5983"/>
                  </a:lnTo>
                  <a:lnTo>
                    <a:pt x="5983" y="5814"/>
                  </a:lnTo>
                  <a:lnTo>
                    <a:pt x="5899" y="5729"/>
                  </a:lnTo>
                  <a:lnTo>
                    <a:pt x="5842" y="5701"/>
                  </a:lnTo>
                  <a:lnTo>
                    <a:pt x="5729" y="5701"/>
                  </a:lnTo>
                  <a:lnTo>
                    <a:pt x="5588" y="5757"/>
                  </a:lnTo>
                  <a:lnTo>
                    <a:pt x="5588" y="5757"/>
                  </a:lnTo>
                  <a:lnTo>
                    <a:pt x="5645" y="5644"/>
                  </a:lnTo>
                  <a:lnTo>
                    <a:pt x="5645" y="5616"/>
                  </a:lnTo>
                  <a:lnTo>
                    <a:pt x="5617" y="5588"/>
                  </a:lnTo>
                  <a:lnTo>
                    <a:pt x="5532" y="5588"/>
                  </a:lnTo>
                  <a:lnTo>
                    <a:pt x="5475" y="5531"/>
                  </a:lnTo>
                  <a:lnTo>
                    <a:pt x="5475" y="5531"/>
                  </a:lnTo>
                  <a:lnTo>
                    <a:pt x="5250" y="5277"/>
                  </a:lnTo>
                  <a:lnTo>
                    <a:pt x="5250" y="5277"/>
                  </a:lnTo>
                  <a:lnTo>
                    <a:pt x="5109" y="5221"/>
                  </a:lnTo>
                  <a:lnTo>
                    <a:pt x="4939" y="5193"/>
                  </a:lnTo>
                  <a:lnTo>
                    <a:pt x="4798" y="5193"/>
                  </a:lnTo>
                  <a:lnTo>
                    <a:pt x="4657" y="5165"/>
                  </a:lnTo>
                  <a:lnTo>
                    <a:pt x="4657" y="5165"/>
                  </a:lnTo>
                  <a:lnTo>
                    <a:pt x="4516" y="5080"/>
                  </a:lnTo>
                  <a:lnTo>
                    <a:pt x="4347" y="4939"/>
                  </a:lnTo>
                  <a:lnTo>
                    <a:pt x="3952" y="4544"/>
                  </a:lnTo>
                  <a:lnTo>
                    <a:pt x="3754" y="4346"/>
                  </a:lnTo>
                  <a:lnTo>
                    <a:pt x="3557" y="4205"/>
                  </a:lnTo>
                  <a:lnTo>
                    <a:pt x="3387" y="4120"/>
                  </a:lnTo>
                  <a:lnTo>
                    <a:pt x="3303" y="4120"/>
                  </a:lnTo>
                  <a:lnTo>
                    <a:pt x="3246" y="4149"/>
                  </a:lnTo>
                  <a:lnTo>
                    <a:pt x="3246" y="4149"/>
                  </a:lnTo>
                  <a:lnTo>
                    <a:pt x="3274" y="4064"/>
                  </a:lnTo>
                  <a:lnTo>
                    <a:pt x="3246" y="4008"/>
                  </a:lnTo>
                  <a:lnTo>
                    <a:pt x="3218" y="3923"/>
                  </a:lnTo>
                  <a:lnTo>
                    <a:pt x="3133" y="3866"/>
                  </a:lnTo>
                  <a:lnTo>
                    <a:pt x="2992" y="3754"/>
                  </a:lnTo>
                  <a:lnTo>
                    <a:pt x="2879" y="3641"/>
                  </a:lnTo>
                  <a:lnTo>
                    <a:pt x="2879" y="3641"/>
                  </a:lnTo>
                  <a:lnTo>
                    <a:pt x="2823" y="3556"/>
                  </a:lnTo>
                  <a:lnTo>
                    <a:pt x="2766" y="3415"/>
                  </a:lnTo>
                  <a:lnTo>
                    <a:pt x="2682" y="3133"/>
                  </a:lnTo>
                  <a:lnTo>
                    <a:pt x="2682" y="3133"/>
                  </a:lnTo>
                  <a:lnTo>
                    <a:pt x="2597" y="2963"/>
                  </a:lnTo>
                  <a:lnTo>
                    <a:pt x="2484" y="2822"/>
                  </a:lnTo>
                  <a:lnTo>
                    <a:pt x="2343" y="2681"/>
                  </a:lnTo>
                  <a:lnTo>
                    <a:pt x="2174" y="2540"/>
                  </a:lnTo>
                  <a:lnTo>
                    <a:pt x="2004" y="2455"/>
                  </a:lnTo>
                  <a:lnTo>
                    <a:pt x="1835" y="2371"/>
                  </a:lnTo>
                  <a:lnTo>
                    <a:pt x="1638" y="2371"/>
                  </a:lnTo>
                  <a:lnTo>
                    <a:pt x="1440" y="2399"/>
                  </a:lnTo>
                  <a:lnTo>
                    <a:pt x="1440" y="2399"/>
                  </a:lnTo>
                  <a:lnTo>
                    <a:pt x="1384" y="2455"/>
                  </a:lnTo>
                  <a:lnTo>
                    <a:pt x="1299" y="2540"/>
                  </a:lnTo>
                  <a:lnTo>
                    <a:pt x="1130" y="2709"/>
                  </a:lnTo>
                  <a:lnTo>
                    <a:pt x="1045" y="2794"/>
                  </a:lnTo>
                  <a:lnTo>
                    <a:pt x="932" y="2879"/>
                  </a:lnTo>
                  <a:lnTo>
                    <a:pt x="848" y="2907"/>
                  </a:lnTo>
                  <a:lnTo>
                    <a:pt x="735" y="2907"/>
                  </a:lnTo>
                  <a:lnTo>
                    <a:pt x="735" y="2907"/>
                  </a:lnTo>
                  <a:lnTo>
                    <a:pt x="650" y="2879"/>
                  </a:lnTo>
                  <a:lnTo>
                    <a:pt x="622" y="2851"/>
                  </a:lnTo>
                  <a:lnTo>
                    <a:pt x="650" y="2822"/>
                  </a:lnTo>
                  <a:lnTo>
                    <a:pt x="678" y="2794"/>
                  </a:lnTo>
                  <a:lnTo>
                    <a:pt x="763" y="2709"/>
                  </a:lnTo>
                  <a:lnTo>
                    <a:pt x="763" y="2653"/>
                  </a:lnTo>
                  <a:lnTo>
                    <a:pt x="735" y="2597"/>
                  </a:lnTo>
                  <a:lnTo>
                    <a:pt x="735" y="2597"/>
                  </a:lnTo>
                  <a:lnTo>
                    <a:pt x="706" y="2568"/>
                  </a:lnTo>
                  <a:lnTo>
                    <a:pt x="650" y="2568"/>
                  </a:lnTo>
                  <a:lnTo>
                    <a:pt x="481" y="2568"/>
                  </a:lnTo>
                  <a:lnTo>
                    <a:pt x="368" y="2568"/>
                  </a:lnTo>
                  <a:lnTo>
                    <a:pt x="283" y="2540"/>
                  </a:lnTo>
                  <a:lnTo>
                    <a:pt x="227" y="2484"/>
                  </a:lnTo>
                  <a:lnTo>
                    <a:pt x="198" y="2371"/>
                  </a:lnTo>
                  <a:lnTo>
                    <a:pt x="198" y="2371"/>
                  </a:lnTo>
                  <a:lnTo>
                    <a:pt x="198" y="2286"/>
                  </a:lnTo>
                  <a:lnTo>
                    <a:pt x="255" y="2201"/>
                  </a:lnTo>
                  <a:lnTo>
                    <a:pt x="311" y="2117"/>
                  </a:lnTo>
                  <a:lnTo>
                    <a:pt x="311" y="2060"/>
                  </a:lnTo>
                  <a:lnTo>
                    <a:pt x="311" y="2060"/>
                  </a:lnTo>
                  <a:lnTo>
                    <a:pt x="142" y="1891"/>
                  </a:lnTo>
                  <a:lnTo>
                    <a:pt x="29" y="1806"/>
                  </a:lnTo>
                  <a:lnTo>
                    <a:pt x="29" y="1750"/>
                  </a:lnTo>
                  <a:lnTo>
                    <a:pt x="29" y="1750"/>
                  </a:lnTo>
                </a:path>
              </a:pathLst>
            </a:custGeom>
            <a:solidFill>
              <a:srgbClr val="666666"/>
            </a:solidFill>
            <a:ln w="14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16"/>
            <p:cNvSpPr/>
            <p:nvPr/>
          </p:nvSpPr>
          <p:spPr>
            <a:xfrm>
              <a:off x="3776125" y="1931875"/>
              <a:ext cx="28950" cy="51525"/>
            </a:xfrm>
            <a:custGeom>
              <a:avLst/>
              <a:gdLst/>
              <a:ahLst/>
              <a:cxnLst/>
              <a:rect l="l" t="t" r="r" b="b"/>
              <a:pathLst>
                <a:path w="1158" h="2061" extrusionOk="0">
                  <a:moveTo>
                    <a:pt x="142" y="706"/>
                  </a:moveTo>
                  <a:lnTo>
                    <a:pt x="142" y="706"/>
                  </a:lnTo>
                  <a:lnTo>
                    <a:pt x="57" y="480"/>
                  </a:lnTo>
                  <a:lnTo>
                    <a:pt x="0" y="255"/>
                  </a:lnTo>
                  <a:lnTo>
                    <a:pt x="0" y="255"/>
                  </a:lnTo>
                  <a:lnTo>
                    <a:pt x="113" y="339"/>
                  </a:lnTo>
                  <a:lnTo>
                    <a:pt x="198" y="368"/>
                  </a:lnTo>
                  <a:lnTo>
                    <a:pt x="283" y="311"/>
                  </a:lnTo>
                  <a:lnTo>
                    <a:pt x="367" y="255"/>
                  </a:lnTo>
                  <a:lnTo>
                    <a:pt x="537" y="114"/>
                  </a:lnTo>
                  <a:lnTo>
                    <a:pt x="621" y="29"/>
                  </a:lnTo>
                  <a:lnTo>
                    <a:pt x="706" y="1"/>
                  </a:lnTo>
                  <a:lnTo>
                    <a:pt x="706" y="1"/>
                  </a:lnTo>
                  <a:lnTo>
                    <a:pt x="847" y="29"/>
                  </a:lnTo>
                  <a:lnTo>
                    <a:pt x="960" y="85"/>
                  </a:lnTo>
                  <a:lnTo>
                    <a:pt x="988" y="114"/>
                  </a:lnTo>
                  <a:lnTo>
                    <a:pt x="1016" y="170"/>
                  </a:lnTo>
                  <a:lnTo>
                    <a:pt x="1016" y="198"/>
                  </a:lnTo>
                  <a:lnTo>
                    <a:pt x="960" y="255"/>
                  </a:lnTo>
                  <a:lnTo>
                    <a:pt x="960" y="255"/>
                  </a:lnTo>
                  <a:lnTo>
                    <a:pt x="1045" y="255"/>
                  </a:lnTo>
                  <a:lnTo>
                    <a:pt x="1101" y="311"/>
                  </a:lnTo>
                  <a:lnTo>
                    <a:pt x="1129" y="396"/>
                  </a:lnTo>
                  <a:lnTo>
                    <a:pt x="1157" y="480"/>
                  </a:lnTo>
                  <a:lnTo>
                    <a:pt x="1129" y="650"/>
                  </a:lnTo>
                  <a:lnTo>
                    <a:pt x="1101" y="791"/>
                  </a:lnTo>
                  <a:lnTo>
                    <a:pt x="1101" y="791"/>
                  </a:lnTo>
                  <a:lnTo>
                    <a:pt x="1101" y="1158"/>
                  </a:lnTo>
                  <a:lnTo>
                    <a:pt x="1101" y="1327"/>
                  </a:lnTo>
                  <a:lnTo>
                    <a:pt x="1073" y="1525"/>
                  </a:lnTo>
                  <a:lnTo>
                    <a:pt x="1073" y="1525"/>
                  </a:lnTo>
                  <a:lnTo>
                    <a:pt x="1045" y="1666"/>
                  </a:lnTo>
                  <a:lnTo>
                    <a:pt x="1016" y="1750"/>
                  </a:lnTo>
                  <a:lnTo>
                    <a:pt x="960" y="1779"/>
                  </a:lnTo>
                  <a:lnTo>
                    <a:pt x="932" y="1807"/>
                  </a:lnTo>
                  <a:lnTo>
                    <a:pt x="791" y="1779"/>
                  </a:lnTo>
                  <a:lnTo>
                    <a:pt x="734" y="1779"/>
                  </a:lnTo>
                  <a:lnTo>
                    <a:pt x="621" y="1807"/>
                  </a:lnTo>
                  <a:lnTo>
                    <a:pt x="621" y="1807"/>
                  </a:lnTo>
                  <a:lnTo>
                    <a:pt x="565" y="1920"/>
                  </a:lnTo>
                  <a:lnTo>
                    <a:pt x="480" y="2033"/>
                  </a:lnTo>
                  <a:lnTo>
                    <a:pt x="424" y="2061"/>
                  </a:lnTo>
                  <a:lnTo>
                    <a:pt x="367" y="2061"/>
                  </a:lnTo>
                  <a:lnTo>
                    <a:pt x="311" y="2033"/>
                  </a:lnTo>
                  <a:lnTo>
                    <a:pt x="226" y="1920"/>
                  </a:lnTo>
                  <a:lnTo>
                    <a:pt x="226" y="1920"/>
                  </a:lnTo>
                  <a:lnTo>
                    <a:pt x="198" y="1948"/>
                  </a:lnTo>
                  <a:lnTo>
                    <a:pt x="198" y="1948"/>
                  </a:lnTo>
                  <a:lnTo>
                    <a:pt x="170" y="1891"/>
                  </a:lnTo>
                  <a:lnTo>
                    <a:pt x="142" y="1807"/>
                  </a:lnTo>
                  <a:lnTo>
                    <a:pt x="142" y="1666"/>
                  </a:lnTo>
                  <a:lnTo>
                    <a:pt x="170" y="1440"/>
                  </a:lnTo>
                  <a:lnTo>
                    <a:pt x="226" y="1355"/>
                  </a:lnTo>
                  <a:lnTo>
                    <a:pt x="226" y="1355"/>
                  </a:lnTo>
                  <a:lnTo>
                    <a:pt x="254" y="1355"/>
                  </a:lnTo>
                  <a:lnTo>
                    <a:pt x="254" y="1355"/>
                  </a:lnTo>
                  <a:lnTo>
                    <a:pt x="226" y="1186"/>
                  </a:lnTo>
                  <a:lnTo>
                    <a:pt x="170" y="1045"/>
                  </a:lnTo>
                  <a:lnTo>
                    <a:pt x="142" y="876"/>
                  </a:lnTo>
                  <a:lnTo>
                    <a:pt x="142" y="791"/>
                  </a:lnTo>
                  <a:lnTo>
                    <a:pt x="142" y="706"/>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16"/>
            <p:cNvSpPr/>
            <p:nvPr/>
          </p:nvSpPr>
          <p:spPr>
            <a:xfrm>
              <a:off x="3776125" y="1931875"/>
              <a:ext cx="28950" cy="51525"/>
            </a:xfrm>
            <a:custGeom>
              <a:avLst/>
              <a:gdLst/>
              <a:ahLst/>
              <a:cxnLst/>
              <a:rect l="l" t="t" r="r" b="b"/>
              <a:pathLst>
                <a:path w="1158" h="2061" fill="none" extrusionOk="0">
                  <a:moveTo>
                    <a:pt x="142" y="706"/>
                  </a:moveTo>
                  <a:lnTo>
                    <a:pt x="142" y="706"/>
                  </a:lnTo>
                  <a:lnTo>
                    <a:pt x="57" y="480"/>
                  </a:lnTo>
                  <a:lnTo>
                    <a:pt x="0" y="255"/>
                  </a:lnTo>
                  <a:lnTo>
                    <a:pt x="0" y="255"/>
                  </a:lnTo>
                  <a:lnTo>
                    <a:pt x="113" y="339"/>
                  </a:lnTo>
                  <a:lnTo>
                    <a:pt x="198" y="368"/>
                  </a:lnTo>
                  <a:lnTo>
                    <a:pt x="283" y="311"/>
                  </a:lnTo>
                  <a:lnTo>
                    <a:pt x="367" y="255"/>
                  </a:lnTo>
                  <a:lnTo>
                    <a:pt x="537" y="114"/>
                  </a:lnTo>
                  <a:lnTo>
                    <a:pt x="621" y="29"/>
                  </a:lnTo>
                  <a:lnTo>
                    <a:pt x="706" y="1"/>
                  </a:lnTo>
                  <a:lnTo>
                    <a:pt x="706" y="1"/>
                  </a:lnTo>
                  <a:lnTo>
                    <a:pt x="847" y="29"/>
                  </a:lnTo>
                  <a:lnTo>
                    <a:pt x="960" y="85"/>
                  </a:lnTo>
                  <a:lnTo>
                    <a:pt x="988" y="114"/>
                  </a:lnTo>
                  <a:lnTo>
                    <a:pt x="1016" y="170"/>
                  </a:lnTo>
                  <a:lnTo>
                    <a:pt x="1016" y="198"/>
                  </a:lnTo>
                  <a:lnTo>
                    <a:pt x="960" y="255"/>
                  </a:lnTo>
                  <a:lnTo>
                    <a:pt x="960" y="255"/>
                  </a:lnTo>
                  <a:lnTo>
                    <a:pt x="1045" y="255"/>
                  </a:lnTo>
                  <a:lnTo>
                    <a:pt x="1101" y="311"/>
                  </a:lnTo>
                  <a:lnTo>
                    <a:pt x="1129" y="396"/>
                  </a:lnTo>
                  <a:lnTo>
                    <a:pt x="1157" y="480"/>
                  </a:lnTo>
                  <a:lnTo>
                    <a:pt x="1129" y="650"/>
                  </a:lnTo>
                  <a:lnTo>
                    <a:pt x="1101" y="791"/>
                  </a:lnTo>
                  <a:lnTo>
                    <a:pt x="1101" y="791"/>
                  </a:lnTo>
                  <a:lnTo>
                    <a:pt x="1101" y="1158"/>
                  </a:lnTo>
                  <a:lnTo>
                    <a:pt x="1101" y="1327"/>
                  </a:lnTo>
                  <a:lnTo>
                    <a:pt x="1073" y="1525"/>
                  </a:lnTo>
                  <a:lnTo>
                    <a:pt x="1073" y="1525"/>
                  </a:lnTo>
                  <a:lnTo>
                    <a:pt x="1045" y="1666"/>
                  </a:lnTo>
                  <a:lnTo>
                    <a:pt x="1016" y="1750"/>
                  </a:lnTo>
                  <a:lnTo>
                    <a:pt x="960" y="1779"/>
                  </a:lnTo>
                  <a:lnTo>
                    <a:pt x="932" y="1807"/>
                  </a:lnTo>
                  <a:lnTo>
                    <a:pt x="791" y="1779"/>
                  </a:lnTo>
                  <a:lnTo>
                    <a:pt x="734" y="1779"/>
                  </a:lnTo>
                  <a:lnTo>
                    <a:pt x="621" y="1807"/>
                  </a:lnTo>
                  <a:lnTo>
                    <a:pt x="621" y="1807"/>
                  </a:lnTo>
                  <a:lnTo>
                    <a:pt x="565" y="1920"/>
                  </a:lnTo>
                  <a:lnTo>
                    <a:pt x="480" y="2033"/>
                  </a:lnTo>
                  <a:lnTo>
                    <a:pt x="424" y="2061"/>
                  </a:lnTo>
                  <a:lnTo>
                    <a:pt x="367" y="2061"/>
                  </a:lnTo>
                  <a:lnTo>
                    <a:pt x="311" y="2033"/>
                  </a:lnTo>
                  <a:lnTo>
                    <a:pt x="226" y="1920"/>
                  </a:lnTo>
                  <a:lnTo>
                    <a:pt x="226" y="1920"/>
                  </a:lnTo>
                  <a:lnTo>
                    <a:pt x="198" y="1948"/>
                  </a:lnTo>
                  <a:lnTo>
                    <a:pt x="198" y="1948"/>
                  </a:lnTo>
                  <a:lnTo>
                    <a:pt x="170" y="1891"/>
                  </a:lnTo>
                  <a:lnTo>
                    <a:pt x="142" y="1807"/>
                  </a:lnTo>
                  <a:lnTo>
                    <a:pt x="142" y="1666"/>
                  </a:lnTo>
                  <a:lnTo>
                    <a:pt x="170" y="1440"/>
                  </a:lnTo>
                  <a:lnTo>
                    <a:pt x="226" y="1355"/>
                  </a:lnTo>
                  <a:lnTo>
                    <a:pt x="226" y="1355"/>
                  </a:lnTo>
                  <a:lnTo>
                    <a:pt x="254" y="1355"/>
                  </a:lnTo>
                  <a:lnTo>
                    <a:pt x="254" y="1355"/>
                  </a:lnTo>
                  <a:lnTo>
                    <a:pt x="226" y="1186"/>
                  </a:lnTo>
                  <a:lnTo>
                    <a:pt x="170" y="1045"/>
                  </a:lnTo>
                  <a:lnTo>
                    <a:pt x="142" y="876"/>
                  </a:lnTo>
                  <a:lnTo>
                    <a:pt x="142" y="791"/>
                  </a:lnTo>
                  <a:lnTo>
                    <a:pt x="142" y="706"/>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16"/>
            <p:cNvSpPr/>
            <p:nvPr/>
          </p:nvSpPr>
          <p:spPr>
            <a:xfrm>
              <a:off x="3810700" y="1895200"/>
              <a:ext cx="6375" cy="3550"/>
            </a:xfrm>
            <a:custGeom>
              <a:avLst/>
              <a:gdLst/>
              <a:ahLst/>
              <a:cxnLst/>
              <a:rect l="l" t="t" r="r" b="b"/>
              <a:pathLst>
                <a:path w="255" h="142" extrusionOk="0">
                  <a:moveTo>
                    <a:pt x="254" y="141"/>
                  </a:moveTo>
                  <a:lnTo>
                    <a:pt x="254" y="141"/>
                  </a:lnTo>
                  <a:lnTo>
                    <a:pt x="0" y="85"/>
                  </a:lnTo>
                  <a:lnTo>
                    <a:pt x="0" y="85"/>
                  </a:lnTo>
                  <a:lnTo>
                    <a:pt x="254" y="0"/>
                  </a:lnTo>
                  <a:lnTo>
                    <a:pt x="254" y="0"/>
                  </a:lnTo>
                  <a:lnTo>
                    <a:pt x="254" y="14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16"/>
            <p:cNvSpPr/>
            <p:nvPr/>
          </p:nvSpPr>
          <p:spPr>
            <a:xfrm>
              <a:off x="3810700" y="1895200"/>
              <a:ext cx="6375" cy="3550"/>
            </a:xfrm>
            <a:custGeom>
              <a:avLst/>
              <a:gdLst/>
              <a:ahLst/>
              <a:cxnLst/>
              <a:rect l="l" t="t" r="r" b="b"/>
              <a:pathLst>
                <a:path w="255" h="142" fill="none" extrusionOk="0">
                  <a:moveTo>
                    <a:pt x="254" y="141"/>
                  </a:moveTo>
                  <a:lnTo>
                    <a:pt x="254" y="141"/>
                  </a:lnTo>
                  <a:lnTo>
                    <a:pt x="0" y="85"/>
                  </a:lnTo>
                  <a:lnTo>
                    <a:pt x="0" y="85"/>
                  </a:lnTo>
                  <a:lnTo>
                    <a:pt x="254" y="0"/>
                  </a:lnTo>
                  <a:lnTo>
                    <a:pt x="254" y="0"/>
                  </a:lnTo>
                  <a:lnTo>
                    <a:pt x="254" y="141"/>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16"/>
            <p:cNvSpPr/>
            <p:nvPr/>
          </p:nvSpPr>
          <p:spPr>
            <a:xfrm>
              <a:off x="3855150" y="1996775"/>
              <a:ext cx="57875" cy="36025"/>
            </a:xfrm>
            <a:custGeom>
              <a:avLst/>
              <a:gdLst/>
              <a:ahLst/>
              <a:cxnLst/>
              <a:rect l="l" t="t" r="r" b="b"/>
              <a:pathLst>
                <a:path w="2315" h="1441" extrusionOk="0">
                  <a:moveTo>
                    <a:pt x="254" y="650"/>
                  </a:moveTo>
                  <a:lnTo>
                    <a:pt x="254" y="650"/>
                  </a:lnTo>
                  <a:lnTo>
                    <a:pt x="113" y="650"/>
                  </a:lnTo>
                  <a:lnTo>
                    <a:pt x="28" y="594"/>
                  </a:lnTo>
                  <a:lnTo>
                    <a:pt x="0" y="537"/>
                  </a:lnTo>
                  <a:lnTo>
                    <a:pt x="0" y="481"/>
                  </a:lnTo>
                  <a:lnTo>
                    <a:pt x="56" y="311"/>
                  </a:lnTo>
                  <a:lnTo>
                    <a:pt x="169" y="142"/>
                  </a:lnTo>
                  <a:lnTo>
                    <a:pt x="169" y="142"/>
                  </a:lnTo>
                  <a:lnTo>
                    <a:pt x="226" y="170"/>
                  </a:lnTo>
                  <a:lnTo>
                    <a:pt x="254" y="198"/>
                  </a:lnTo>
                  <a:lnTo>
                    <a:pt x="395" y="198"/>
                  </a:lnTo>
                  <a:lnTo>
                    <a:pt x="508" y="142"/>
                  </a:lnTo>
                  <a:lnTo>
                    <a:pt x="649" y="114"/>
                  </a:lnTo>
                  <a:lnTo>
                    <a:pt x="649" y="114"/>
                  </a:lnTo>
                  <a:lnTo>
                    <a:pt x="818" y="170"/>
                  </a:lnTo>
                  <a:lnTo>
                    <a:pt x="960" y="227"/>
                  </a:lnTo>
                  <a:lnTo>
                    <a:pt x="1129" y="255"/>
                  </a:lnTo>
                  <a:lnTo>
                    <a:pt x="1213" y="255"/>
                  </a:lnTo>
                  <a:lnTo>
                    <a:pt x="1326" y="255"/>
                  </a:lnTo>
                  <a:lnTo>
                    <a:pt x="1326" y="255"/>
                  </a:lnTo>
                  <a:lnTo>
                    <a:pt x="1834" y="86"/>
                  </a:lnTo>
                  <a:lnTo>
                    <a:pt x="2117" y="29"/>
                  </a:lnTo>
                  <a:lnTo>
                    <a:pt x="2229" y="1"/>
                  </a:lnTo>
                  <a:lnTo>
                    <a:pt x="2314" y="29"/>
                  </a:lnTo>
                  <a:lnTo>
                    <a:pt x="2314" y="29"/>
                  </a:lnTo>
                  <a:lnTo>
                    <a:pt x="2201" y="198"/>
                  </a:lnTo>
                  <a:lnTo>
                    <a:pt x="2060" y="396"/>
                  </a:lnTo>
                  <a:lnTo>
                    <a:pt x="1975" y="622"/>
                  </a:lnTo>
                  <a:lnTo>
                    <a:pt x="1947" y="735"/>
                  </a:lnTo>
                  <a:lnTo>
                    <a:pt x="1919" y="819"/>
                  </a:lnTo>
                  <a:lnTo>
                    <a:pt x="1919" y="819"/>
                  </a:lnTo>
                  <a:lnTo>
                    <a:pt x="1947" y="904"/>
                  </a:lnTo>
                  <a:lnTo>
                    <a:pt x="2004" y="989"/>
                  </a:lnTo>
                  <a:lnTo>
                    <a:pt x="2060" y="1073"/>
                  </a:lnTo>
                  <a:lnTo>
                    <a:pt x="2060" y="1158"/>
                  </a:lnTo>
                  <a:lnTo>
                    <a:pt x="2060" y="1158"/>
                  </a:lnTo>
                  <a:lnTo>
                    <a:pt x="2032" y="1243"/>
                  </a:lnTo>
                  <a:lnTo>
                    <a:pt x="2004" y="1299"/>
                  </a:lnTo>
                  <a:lnTo>
                    <a:pt x="1947" y="1355"/>
                  </a:lnTo>
                  <a:lnTo>
                    <a:pt x="1947" y="1384"/>
                  </a:lnTo>
                  <a:lnTo>
                    <a:pt x="1975" y="1440"/>
                  </a:lnTo>
                  <a:lnTo>
                    <a:pt x="1975" y="1440"/>
                  </a:lnTo>
                  <a:lnTo>
                    <a:pt x="1834" y="1440"/>
                  </a:lnTo>
                  <a:lnTo>
                    <a:pt x="1721" y="1440"/>
                  </a:lnTo>
                  <a:lnTo>
                    <a:pt x="1609" y="1384"/>
                  </a:lnTo>
                  <a:lnTo>
                    <a:pt x="1524" y="1327"/>
                  </a:lnTo>
                  <a:lnTo>
                    <a:pt x="1326" y="1186"/>
                  </a:lnTo>
                  <a:lnTo>
                    <a:pt x="1213" y="1101"/>
                  </a:lnTo>
                  <a:lnTo>
                    <a:pt x="1101" y="1045"/>
                  </a:lnTo>
                  <a:lnTo>
                    <a:pt x="1101" y="1045"/>
                  </a:lnTo>
                  <a:lnTo>
                    <a:pt x="931" y="960"/>
                  </a:lnTo>
                  <a:lnTo>
                    <a:pt x="706" y="819"/>
                  </a:lnTo>
                  <a:lnTo>
                    <a:pt x="452" y="706"/>
                  </a:lnTo>
                  <a:lnTo>
                    <a:pt x="367" y="678"/>
                  </a:lnTo>
                  <a:lnTo>
                    <a:pt x="254" y="65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16"/>
            <p:cNvSpPr/>
            <p:nvPr/>
          </p:nvSpPr>
          <p:spPr>
            <a:xfrm>
              <a:off x="3855150" y="1996775"/>
              <a:ext cx="57875" cy="36025"/>
            </a:xfrm>
            <a:custGeom>
              <a:avLst/>
              <a:gdLst/>
              <a:ahLst/>
              <a:cxnLst/>
              <a:rect l="l" t="t" r="r" b="b"/>
              <a:pathLst>
                <a:path w="2315" h="1441" fill="none" extrusionOk="0">
                  <a:moveTo>
                    <a:pt x="254" y="650"/>
                  </a:moveTo>
                  <a:lnTo>
                    <a:pt x="254" y="650"/>
                  </a:lnTo>
                  <a:lnTo>
                    <a:pt x="113" y="650"/>
                  </a:lnTo>
                  <a:lnTo>
                    <a:pt x="28" y="594"/>
                  </a:lnTo>
                  <a:lnTo>
                    <a:pt x="0" y="537"/>
                  </a:lnTo>
                  <a:lnTo>
                    <a:pt x="0" y="481"/>
                  </a:lnTo>
                  <a:lnTo>
                    <a:pt x="56" y="311"/>
                  </a:lnTo>
                  <a:lnTo>
                    <a:pt x="169" y="142"/>
                  </a:lnTo>
                  <a:lnTo>
                    <a:pt x="169" y="142"/>
                  </a:lnTo>
                  <a:lnTo>
                    <a:pt x="226" y="170"/>
                  </a:lnTo>
                  <a:lnTo>
                    <a:pt x="254" y="198"/>
                  </a:lnTo>
                  <a:lnTo>
                    <a:pt x="395" y="198"/>
                  </a:lnTo>
                  <a:lnTo>
                    <a:pt x="508" y="142"/>
                  </a:lnTo>
                  <a:lnTo>
                    <a:pt x="649" y="114"/>
                  </a:lnTo>
                  <a:lnTo>
                    <a:pt x="649" y="114"/>
                  </a:lnTo>
                  <a:lnTo>
                    <a:pt x="818" y="170"/>
                  </a:lnTo>
                  <a:lnTo>
                    <a:pt x="960" y="227"/>
                  </a:lnTo>
                  <a:lnTo>
                    <a:pt x="1129" y="255"/>
                  </a:lnTo>
                  <a:lnTo>
                    <a:pt x="1213" y="255"/>
                  </a:lnTo>
                  <a:lnTo>
                    <a:pt x="1326" y="255"/>
                  </a:lnTo>
                  <a:lnTo>
                    <a:pt x="1326" y="255"/>
                  </a:lnTo>
                  <a:lnTo>
                    <a:pt x="1834" y="86"/>
                  </a:lnTo>
                  <a:lnTo>
                    <a:pt x="2117" y="29"/>
                  </a:lnTo>
                  <a:lnTo>
                    <a:pt x="2229" y="1"/>
                  </a:lnTo>
                  <a:lnTo>
                    <a:pt x="2314" y="29"/>
                  </a:lnTo>
                  <a:lnTo>
                    <a:pt x="2314" y="29"/>
                  </a:lnTo>
                  <a:lnTo>
                    <a:pt x="2201" y="198"/>
                  </a:lnTo>
                  <a:lnTo>
                    <a:pt x="2060" y="396"/>
                  </a:lnTo>
                  <a:lnTo>
                    <a:pt x="1975" y="622"/>
                  </a:lnTo>
                  <a:lnTo>
                    <a:pt x="1947" y="735"/>
                  </a:lnTo>
                  <a:lnTo>
                    <a:pt x="1919" y="819"/>
                  </a:lnTo>
                  <a:lnTo>
                    <a:pt x="1919" y="819"/>
                  </a:lnTo>
                  <a:lnTo>
                    <a:pt x="1947" y="904"/>
                  </a:lnTo>
                  <a:lnTo>
                    <a:pt x="2004" y="989"/>
                  </a:lnTo>
                  <a:lnTo>
                    <a:pt x="2060" y="1073"/>
                  </a:lnTo>
                  <a:lnTo>
                    <a:pt x="2060" y="1158"/>
                  </a:lnTo>
                  <a:lnTo>
                    <a:pt x="2060" y="1158"/>
                  </a:lnTo>
                  <a:lnTo>
                    <a:pt x="2032" y="1243"/>
                  </a:lnTo>
                  <a:lnTo>
                    <a:pt x="2004" y="1299"/>
                  </a:lnTo>
                  <a:lnTo>
                    <a:pt x="1947" y="1355"/>
                  </a:lnTo>
                  <a:lnTo>
                    <a:pt x="1947" y="1384"/>
                  </a:lnTo>
                  <a:lnTo>
                    <a:pt x="1975" y="1440"/>
                  </a:lnTo>
                  <a:lnTo>
                    <a:pt x="1975" y="1440"/>
                  </a:lnTo>
                  <a:lnTo>
                    <a:pt x="1834" y="1440"/>
                  </a:lnTo>
                  <a:lnTo>
                    <a:pt x="1721" y="1440"/>
                  </a:lnTo>
                  <a:lnTo>
                    <a:pt x="1609" y="1384"/>
                  </a:lnTo>
                  <a:lnTo>
                    <a:pt x="1524" y="1327"/>
                  </a:lnTo>
                  <a:lnTo>
                    <a:pt x="1326" y="1186"/>
                  </a:lnTo>
                  <a:lnTo>
                    <a:pt x="1213" y="1101"/>
                  </a:lnTo>
                  <a:lnTo>
                    <a:pt x="1101" y="1045"/>
                  </a:lnTo>
                  <a:lnTo>
                    <a:pt x="1101" y="1045"/>
                  </a:lnTo>
                  <a:lnTo>
                    <a:pt x="931" y="960"/>
                  </a:lnTo>
                  <a:lnTo>
                    <a:pt x="706" y="819"/>
                  </a:lnTo>
                  <a:lnTo>
                    <a:pt x="452" y="706"/>
                  </a:lnTo>
                  <a:lnTo>
                    <a:pt x="367" y="678"/>
                  </a:lnTo>
                  <a:lnTo>
                    <a:pt x="254" y="650"/>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16"/>
            <p:cNvSpPr/>
            <p:nvPr/>
          </p:nvSpPr>
          <p:spPr>
            <a:xfrm>
              <a:off x="4423750" y="2588675"/>
              <a:ext cx="202500" cy="305500"/>
            </a:xfrm>
            <a:custGeom>
              <a:avLst/>
              <a:gdLst/>
              <a:ahLst/>
              <a:cxnLst/>
              <a:rect l="l" t="t" r="r" b="b"/>
              <a:pathLst>
                <a:path w="8100" h="12220" extrusionOk="0">
                  <a:moveTo>
                    <a:pt x="1" y="8636"/>
                  </a:moveTo>
                  <a:lnTo>
                    <a:pt x="1" y="8636"/>
                  </a:lnTo>
                  <a:lnTo>
                    <a:pt x="1" y="8467"/>
                  </a:lnTo>
                  <a:lnTo>
                    <a:pt x="57" y="8297"/>
                  </a:lnTo>
                  <a:lnTo>
                    <a:pt x="86" y="8128"/>
                  </a:lnTo>
                  <a:lnTo>
                    <a:pt x="170" y="7987"/>
                  </a:lnTo>
                  <a:lnTo>
                    <a:pt x="340" y="7705"/>
                  </a:lnTo>
                  <a:lnTo>
                    <a:pt x="537" y="7394"/>
                  </a:lnTo>
                  <a:lnTo>
                    <a:pt x="537" y="7394"/>
                  </a:lnTo>
                  <a:lnTo>
                    <a:pt x="650" y="7225"/>
                  </a:lnTo>
                  <a:lnTo>
                    <a:pt x="763" y="7112"/>
                  </a:lnTo>
                  <a:lnTo>
                    <a:pt x="904" y="7028"/>
                  </a:lnTo>
                  <a:lnTo>
                    <a:pt x="1045" y="6971"/>
                  </a:lnTo>
                  <a:lnTo>
                    <a:pt x="1327" y="6858"/>
                  </a:lnTo>
                  <a:lnTo>
                    <a:pt x="1468" y="6774"/>
                  </a:lnTo>
                  <a:lnTo>
                    <a:pt x="1609" y="6689"/>
                  </a:lnTo>
                  <a:lnTo>
                    <a:pt x="1609" y="6689"/>
                  </a:lnTo>
                  <a:lnTo>
                    <a:pt x="1948" y="6435"/>
                  </a:lnTo>
                  <a:lnTo>
                    <a:pt x="2117" y="6350"/>
                  </a:lnTo>
                  <a:lnTo>
                    <a:pt x="2315" y="6294"/>
                  </a:lnTo>
                  <a:lnTo>
                    <a:pt x="2315" y="6294"/>
                  </a:lnTo>
                  <a:lnTo>
                    <a:pt x="2484" y="6294"/>
                  </a:lnTo>
                  <a:lnTo>
                    <a:pt x="2625" y="6322"/>
                  </a:lnTo>
                  <a:lnTo>
                    <a:pt x="2795" y="6322"/>
                  </a:lnTo>
                  <a:lnTo>
                    <a:pt x="2936" y="6322"/>
                  </a:lnTo>
                  <a:lnTo>
                    <a:pt x="2936" y="6322"/>
                  </a:lnTo>
                  <a:lnTo>
                    <a:pt x="3077" y="6294"/>
                  </a:lnTo>
                  <a:lnTo>
                    <a:pt x="3190" y="6209"/>
                  </a:lnTo>
                  <a:lnTo>
                    <a:pt x="3359" y="6040"/>
                  </a:lnTo>
                  <a:lnTo>
                    <a:pt x="3359" y="6040"/>
                  </a:lnTo>
                  <a:lnTo>
                    <a:pt x="4431" y="4798"/>
                  </a:lnTo>
                  <a:lnTo>
                    <a:pt x="5475" y="3528"/>
                  </a:lnTo>
                  <a:lnTo>
                    <a:pt x="5475" y="3528"/>
                  </a:lnTo>
                  <a:lnTo>
                    <a:pt x="5024" y="3528"/>
                  </a:lnTo>
                  <a:lnTo>
                    <a:pt x="4629" y="3472"/>
                  </a:lnTo>
                  <a:lnTo>
                    <a:pt x="4262" y="3359"/>
                  </a:lnTo>
                  <a:lnTo>
                    <a:pt x="3839" y="3218"/>
                  </a:lnTo>
                  <a:lnTo>
                    <a:pt x="3839" y="3218"/>
                  </a:lnTo>
                  <a:lnTo>
                    <a:pt x="3020" y="2936"/>
                  </a:lnTo>
                  <a:lnTo>
                    <a:pt x="2625" y="2766"/>
                  </a:lnTo>
                  <a:lnTo>
                    <a:pt x="2428" y="2682"/>
                  </a:lnTo>
                  <a:lnTo>
                    <a:pt x="2258" y="2569"/>
                  </a:lnTo>
                  <a:lnTo>
                    <a:pt x="2258" y="2569"/>
                  </a:lnTo>
                  <a:lnTo>
                    <a:pt x="2033" y="2400"/>
                  </a:lnTo>
                  <a:lnTo>
                    <a:pt x="1863" y="2202"/>
                  </a:lnTo>
                  <a:lnTo>
                    <a:pt x="1581" y="1779"/>
                  </a:lnTo>
                  <a:lnTo>
                    <a:pt x="1581" y="1779"/>
                  </a:lnTo>
                  <a:lnTo>
                    <a:pt x="1355" y="1525"/>
                  </a:lnTo>
                  <a:lnTo>
                    <a:pt x="1271" y="1355"/>
                  </a:lnTo>
                  <a:lnTo>
                    <a:pt x="1243" y="1271"/>
                  </a:lnTo>
                  <a:lnTo>
                    <a:pt x="1243" y="1186"/>
                  </a:lnTo>
                  <a:lnTo>
                    <a:pt x="1243" y="1186"/>
                  </a:lnTo>
                  <a:lnTo>
                    <a:pt x="1271" y="1073"/>
                  </a:lnTo>
                  <a:lnTo>
                    <a:pt x="1299" y="989"/>
                  </a:lnTo>
                  <a:lnTo>
                    <a:pt x="1412" y="791"/>
                  </a:lnTo>
                  <a:lnTo>
                    <a:pt x="1525" y="594"/>
                  </a:lnTo>
                  <a:lnTo>
                    <a:pt x="1638" y="424"/>
                  </a:lnTo>
                  <a:lnTo>
                    <a:pt x="1638" y="424"/>
                  </a:lnTo>
                  <a:lnTo>
                    <a:pt x="1751" y="509"/>
                  </a:lnTo>
                  <a:lnTo>
                    <a:pt x="1863" y="622"/>
                  </a:lnTo>
                  <a:lnTo>
                    <a:pt x="2033" y="876"/>
                  </a:lnTo>
                  <a:lnTo>
                    <a:pt x="2202" y="1101"/>
                  </a:lnTo>
                  <a:lnTo>
                    <a:pt x="2315" y="1214"/>
                  </a:lnTo>
                  <a:lnTo>
                    <a:pt x="2428" y="1299"/>
                  </a:lnTo>
                  <a:lnTo>
                    <a:pt x="2428" y="1299"/>
                  </a:lnTo>
                  <a:lnTo>
                    <a:pt x="2569" y="1355"/>
                  </a:lnTo>
                  <a:lnTo>
                    <a:pt x="2710" y="1384"/>
                  </a:lnTo>
                  <a:lnTo>
                    <a:pt x="2851" y="1384"/>
                  </a:lnTo>
                  <a:lnTo>
                    <a:pt x="2964" y="1355"/>
                  </a:lnTo>
                  <a:lnTo>
                    <a:pt x="3190" y="1243"/>
                  </a:lnTo>
                  <a:lnTo>
                    <a:pt x="3444" y="1101"/>
                  </a:lnTo>
                  <a:lnTo>
                    <a:pt x="3444" y="1101"/>
                  </a:lnTo>
                  <a:lnTo>
                    <a:pt x="3557" y="1045"/>
                  </a:lnTo>
                  <a:lnTo>
                    <a:pt x="3669" y="1045"/>
                  </a:lnTo>
                  <a:lnTo>
                    <a:pt x="3895" y="1045"/>
                  </a:lnTo>
                  <a:lnTo>
                    <a:pt x="4121" y="1073"/>
                  </a:lnTo>
                  <a:lnTo>
                    <a:pt x="4234" y="1073"/>
                  </a:lnTo>
                  <a:lnTo>
                    <a:pt x="4347" y="1045"/>
                  </a:lnTo>
                  <a:lnTo>
                    <a:pt x="4347" y="1045"/>
                  </a:lnTo>
                  <a:lnTo>
                    <a:pt x="4460" y="989"/>
                  </a:lnTo>
                  <a:lnTo>
                    <a:pt x="4572" y="932"/>
                  </a:lnTo>
                  <a:lnTo>
                    <a:pt x="4657" y="848"/>
                  </a:lnTo>
                  <a:lnTo>
                    <a:pt x="4742" y="791"/>
                  </a:lnTo>
                  <a:lnTo>
                    <a:pt x="4742" y="791"/>
                  </a:lnTo>
                  <a:lnTo>
                    <a:pt x="4883" y="735"/>
                  </a:lnTo>
                  <a:lnTo>
                    <a:pt x="4968" y="735"/>
                  </a:lnTo>
                  <a:lnTo>
                    <a:pt x="5165" y="735"/>
                  </a:lnTo>
                  <a:lnTo>
                    <a:pt x="5165" y="735"/>
                  </a:lnTo>
                  <a:lnTo>
                    <a:pt x="5391" y="678"/>
                  </a:lnTo>
                  <a:lnTo>
                    <a:pt x="5617" y="622"/>
                  </a:lnTo>
                  <a:lnTo>
                    <a:pt x="5617" y="622"/>
                  </a:lnTo>
                  <a:lnTo>
                    <a:pt x="5814" y="622"/>
                  </a:lnTo>
                  <a:lnTo>
                    <a:pt x="5955" y="622"/>
                  </a:lnTo>
                  <a:lnTo>
                    <a:pt x="6125" y="622"/>
                  </a:lnTo>
                  <a:lnTo>
                    <a:pt x="6294" y="594"/>
                  </a:lnTo>
                  <a:lnTo>
                    <a:pt x="6294" y="594"/>
                  </a:lnTo>
                  <a:lnTo>
                    <a:pt x="6435" y="565"/>
                  </a:lnTo>
                  <a:lnTo>
                    <a:pt x="6548" y="509"/>
                  </a:lnTo>
                  <a:lnTo>
                    <a:pt x="6802" y="396"/>
                  </a:lnTo>
                  <a:lnTo>
                    <a:pt x="6802" y="396"/>
                  </a:lnTo>
                  <a:lnTo>
                    <a:pt x="6999" y="340"/>
                  </a:lnTo>
                  <a:lnTo>
                    <a:pt x="7112" y="283"/>
                  </a:lnTo>
                  <a:lnTo>
                    <a:pt x="7366" y="86"/>
                  </a:lnTo>
                  <a:lnTo>
                    <a:pt x="7366" y="86"/>
                  </a:lnTo>
                  <a:lnTo>
                    <a:pt x="7536" y="1"/>
                  </a:lnTo>
                  <a:lnTo>
                    <a:pt x="7620" y="1"/>
                  </a:lnTo>
                  <a:lnTo>
                    <a:pt x="7705" y="1"/>
                  </a:lnTo>
                  <a:lnTo>
                    <a:pt x="7761" y="1"/>
                  </a:lnTo>
                  <a:lnTo>
                    <a:pt x="7846" y="57"/>
                  </a:lnTo>
                  <a:lnTo>
                    <a:pt x="7902" y="114"/>
                  </a:lnTo>
                  <a:lnTo>
                    <a:pt x="7931" y="227"/>
                  </a:lnTo>
                  <a:lnTo>
                    <a:pt x="7931" y="227"/>
                  </a:lnTo>
                  <a:lnTo>
                    <a:pt x="7931" y="340"/>
                  </a:lnTo>
                  <a:lnTo>
                    <a:pt x="7902" y="509"/>
                  </a:lnTo>
                  <a:lnTo>
                    <a:pt x="7874" y="819"/>
                  </a:lnTo>
                  <a:lnTo>
                    <a:pt x="7874" y="819"/>
                  </a:lnTo>
                  <a:lnTo>
                    <a:pt x="7902" y="1101"/>
                  </a:lnTo>
                  <a:lnTo>
                    <a:pt x="7874" y="1243"/>
                  </a:lnTo>
                  <a:lnTo>
                    <a:pt x="7846" y="1299"/>
                  </a:lnTo>
                  <a:lnTo>
                    <a:pt x="7789" y="1355"/>
                  </a:lnTo>
                  <a:lnTo>
                    <a:pt x="7789" y="1355"/>
                  </a:lnTo>
                  <a:lnTo>
                    <a:pt x="7874" y="1384"/>
                  </a:lnTo>
                  <a:lnTo>
                    <a:pt x="7931" y="1355"/>
                  </a:lnTo>
                  <a:lnTo>
                    <a:pt x="7987" y="1327"/>
                  </a:lnTo>
                  <a:lnTo>
                    <a:pt x="8100" y="1327"/>
                  </a:lnTo>
                  <a:lnTo>
                    <a:pt x="8100" y="1327"/>
                  </a:lnTo>
                  <a:lnTo>
                    <a:pt x="8100" y="1384"/>
                  </a:lnTo>
                  <a:lnTo>
                    <a:pt x="8072" y="1384"/>
                  </a:lnTo>
                  <a:lnTo>
                    <a:pt x="7959" y="1412"/>
                  </a:lnTo>
                  <a:lnTo>
                    <a:pt x="7846" y="1412"/>
                  </a:lnTo>
                  <a:lnTo>
                    <a:pt x="7789" y="1440"/>
                  </a:lnTo>
                  <a:lnTo>
                    <a:pt x="7789" y="1440"/>
                  </a:lnTo>
                  <a:lnTo>
                    <a:pt x="7733" y="1497"/>
                  </a:lnTo>
                  <a:lnTo>
                    <a:pt x="7705" y="1581"/>
                  </a:lnTo>
                  <a:lnTo>
                    <a:pt x="7677" y="1807"/>
                  </a:lnTo>
                  <a:lnTo>
                    <a:pt x="7677" y="2061"/>
                  </a:lnTo>
                  <a:lnTo>
                    <a:pt x="7677" y="2258"/>
                  </a:lnTo>
                  <a:lnTo>
                    <a:pt x="7677" y="2258"/>
                  </a:lnTo>
                  <a:lnTo>
                    <a:pt x="7592" y="2456"/>
                  </a:lnTo>
                  <a:lnTo>
                    <a:pt x="7479" y="2625"/>
                  </a:lnTo>
                  <a:lnTo>
                    <a:pt x="7394" y="2823"/>
                  </a:lnTo>
                  <a:lnTo>
                    <a:pt x="7282" y="2992"/>
                  </a:lnTo>
                  <a:lnTo>
                    <a:pt x="7282" y="2992"/>
                  </a:lnTo>
                  <a:lnTo>
                    <a:pt x="7197" y="3161"/>
                  </a:lnTo>
                  <a:lnTo>
                    <a:pt x="7112" y="3303"/>
                  </a:lnTo>
                  <a:lnTo>
                    <a:pt x="6943" y="3585"/>
                  </a:lnTo>
                  <a:lnTo>
                    <a:pt x="6943" y="3585"/>
                  </a:lnTo>
                  <a:lnTo>
                    <a:pt x="6858" y="3754"/>
                  </a:lnTo>
                  <a:lnTo>
                    <a:pt x="6802" y="3923"/>
                  </a:lnTo>
                  <a:lnTo>
                    <a:pt x="6745" y="4093"/>
                  </a:lnTo>
                  <a:lnTo>
                    <a:pt x="6689" y="4262"/>
                  </a:lnTo>
                  <a:lnTo>
                    <a:pt x="6689" y="4262"/>
                  </a:lnTo>
                  <a:lnTo>
                    <a:pt x="6491" y="4629"/>
                  </a:lnTo>
                  <a:lnTo>
                    <a:pt x="6379" y="5024"/>
                  </a:lnTo>
                  <a:lnTo>
                    <a:pt x="6379" y="5024"/>
                  </a:lnTo>
                  <a:lnTo>
                    <a:pt x="6209" y="5419"/>
                  </a:lnTo>
                  <a:lnTo>
                    <a:pt x="6012" y="5814"/>
                  </a:lnTo>
                  <a:lnTo>
                    <a:pt x="5560" y="6548"/>
                  </a:lnTo>
                  <a:lnTo>
                    <a:pt x="5560" y="6548"/>
                  </a:lnTo>
                  <a:lnTo>
                    <a:pt x="5334" y="6943"/>
                  </a:lnTo>
                  <a:lnTo>
                    <a:pt x="5080" y="7282"/>
                  </a:lnTo>
                  <a:lnTo>
                    <a:pt x="4798" y="7620"/>
                  </a:lnTo>
                  <a:lnTo>
                    <a:pt x="4516" y="7959"/>
                  </a:lnTo>
                  <a:lnTo>
                    <a:pt x="4206" y="8269"/>
                  </a:lnTo>
                  <a:lnTo>
                    <a:pt x="3867" y="8551"/>
                  </a:lnTo>
                  <a:lnTo>
                    <a:pt x="3528" y="8834"/>
                  </a:lnTo>
                  <a:lnTo>
                    <a:pt x="3190" y="9088"/>
                  </a:lnTo>
                  <a:lnTo>
                    <a:pt x="3190" y="9088"/>
                  </a:lnTo>
                  <a:lnTo>
                    <a:pt x="2823" y="9370"/>
                  </a:lnTo>
                  <a:lnTo>
                    <a:pt x="2456" y="9680"/>
                  </a:lnTo>
                  <a:lnTo>
                    <a:pt x="2146" y="9991"/>
                  </a:lnTo>
                  <a:lnTo>
                    <a:pt x="1835" y="10329"/>
                  </a:lnTo>
                  <a:lnTo>
                    <a:pt x="1835" y="10329"/>
                  </a:lnTo>
                  <a:lnTo>
                    <a:pt x="1497" y="10753"/>
                  </a:lnTo>
                  <a:lnTo>
                    <a:pt x="1158" y="11148"/>
                  </a:lnTo>
                  <a:lnTo>
                    <a:pt x="1158" y="11148"/>
                  </a:lnTo>
                  <a:lnTo>
                    <a:pt x="960" y="11430"/>
                  </a:lnTo>
                  <a:lnTo>
                    <a:pt x="847" y="11543"/>
                  </a:lnTo>
                  <a:lnTo>
                    <a:pt x="791" y="11571"/>
                  </a:lnTo>
                  <a:lnTo>
                    <a:pt x="763" y="11543"/>
                  </a:lnTo>
                  <a:lnTo>
                    <a:pt x="763" y="11543"/>
                  </a:lnTo>
                  <a:lnTo>
                    <a:pt x="735" y="11740"/>
                  </a:lnTo>
                  <a:lnTo>
                    <a:pt x="678" y="11909"/>
                  </a:lnTo>
                  <a:lnTo>
                    <a:pt x="565" y="12079"/>
                  </a:lnTo>
                  <a:lnTo>
                    <a:pt x="452" y="12220"/>
                  </a:lnTo>
                  <a:lnTo>
                    <a:pt x="452" y="12220"/>
                  </a:lnTo>
                  <a:lnTo>
                    <a:pt x="452" y="12135"/>
                  </a:lnTo>
                  <a:lnTo>
                    <a:pt x="424" y="12051"/>
                  </a:lnTo>
                  <a:lnTo>
                    <a:pt x="311" y="11881"/>
                  </a:lnTo>
                  <a:lnTo>
                    <a:pt x="170" y="11740"/>
                  </a:lnTo>
                  <a:lnTo>
                    <a:pt x="86" y="11599"/>
                  </a:lnTo>
                  <a:lnTo>
                    <a:pt x="86" y="11599"/>
                  </a:lnTo>
                  <a:lnTo>
                    <a:pt x="29" y="11402"/>
                  </a:lnTo>
                  <a:lnTo>
                    <a:pt x="1" y="11204"/>
                  </a:lnTo>
                  <a:lnTo>
                    <a:pt x="1" y="10781"/>
                  </a:lnTo>
                  <a:lnTo>
                    <a:pt x="1" y="10781"/>
                  </a:lnTo>
                  <a:lnTo>
                    <a:pt x="1" y="8636"/>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16"/>
            <p:cNvSpPr/>
            <p:nvPr/>
          </p:nvSpPr>
          <p:spPr>
            <a:xfrm>
              <a:off x="4423750" y="2588675"/>
              <a:ext cx="202500" cy="305500"/>
            </a:xfrm>
            <a:custGeom>
              <a:avLst/>
              <a:gdLst/>
              <a:ahLst/>
              <a:cxnLst/>
              <a:rect l="l" t="t" r="r" b="b"/>
              <a:pathLst>
                <a:path w="8100" h="12220" fill="none" extrusionOk="0">
                  <a:moveTo>
                    <a:pt x="1" y="8636"/>
                  </a:moveTo>
                  <a:lnTo>
                    <a:pt x="1" y="8636"/>
                  </a:lnTo>
                  <a:lnTo>
                    <a:pt x="1" y="8467"/>
                  </a:lnTo>
                  <a:lnTo>
                    <a:pt x="57" y="8297"/>
                  </a:lnTo>
                  <a:lnTo>
                    <a:pt x="86" y="8128"/>
                  </a:lnTo>
                  <a:lnTo>
                    <a:pt x="170" y="7987"/>
                  </a:lnTo>
                  <a:lnTo>
                    <a:pt x="340" y="7705"/>
                  </a:lnTo>
                  <a:lnTo>
                    <a:pt x="537" y="7394"/>
                  </a:lnTo>
                  <a:lnTo>
                    <a:pt x="537" y="7394"/>
                  </a:lnTo>
                  <a:lnTo>
                    <a:pt x="650" y="7225"/>
                  </a:lnTo>
                  <a:lnTo>
                    <a:pt x="763" y="7112"/>
                  </a:lnTo>
                  <a:lnTo>
                    <a:pt x="904" y="7028"/>
                  </a:lnTo>
                  <a:lnTo>
                    <a:pt x="1045" y="6971"/>
                  </a:lnTo>
                  <a:lnTo>
                    <a:pt x="1327" y="6858"/>
                  </a:lnTo>
                  <a:lnTo>
                    <a:pt x="1468" y="6774"/>
                  </a:lnTo>
                  <a:lnTo>
                    <a:pt x="1609" y="6689"/>
                  </a:lnTo>
                  <a:lnTo>
                    <a:pt x="1609" y="6689"/>
                  </a:lnTo>
                  <a:lnTo>
                    <a:pt x="1948" y="6435"/>
                  </a:lnTo>
                  <a:lnTo>
                    <a:pt x="2117" y="6350"/>
                  </a:lnTo>
                  <a:lnTo>
                    <a:pt x="2315" y="6294"/>
                  </a:lnTo>
                  <a:lnTo>
                    <a:pt x="2315" y="6294"/>
                  </a:lnTo>
                  <a:lnTo>
                    <a:pt x="2484" y="6294"/>
                  </a:lnTo>
                  <a:lnTo>
                    <a:pt x="2625" y="6322"/>
                  </a:lnTo>
                  <a:lnTo>
                    <a:pt x="2795" y="6322"/>
                  </a:lnTo>
                  <a:lnTo>
                    <a:pt x="2936" y="6322"/>
                  </a:lnTo>
                  <a:lnTo>
                    <a:pt x="2936" y="6322"/>
                  </a:lnTo>
                  <a:lnTo>
                    <a:pt x="3077" y="6294"/>
                  </a:lnTo>
                  <a:lnTo>
                    <a:pt x="3190" y="6209"/>
                  </a:lnTo>
                  <a:lnTo>
                    <a:pt x="3359" y="6040"/>
                  </a:lnTo>
                  <a:lnTo>
                    <a:pt x="3359" y="6040"/>
                  </a:lnTo>
                  <a:lnTo>
                    <a:pt x="4431" y="4798"/>
                  </a:lnTo>
                  <a:lnTo>
                    <a:pt x="5475" y="3528"/>
                  </a:lnTo>
                  <a:lnTo>
                    <a:pt x="5475" y="3528"/>
                  </a:lnTo>
                  <a:lnTo>
                    <a:pt x="5024" y="3528"/>
                  </a:lnTo>
                  <a:lnTo>
                    <a:pt x="4629" y="3472"/>
                  </a:lnTo>
                  <a:lnTo>
                    <a:pt x="4262" y="3359"/>
                  </a:lnTo>
                  <a:lnTo>
                    <a:pt x="3839" y="3218"/>
                  </a:lnTo>
                  <a:lnTo>
                    <a:pt x="3839" y="3218"/>
                  </a:lnTo>
                  <a:lnTo>
                    <a:pt x="3020" y="2936"/>
                  </a:lnTo>
                  <a:lnTo>
                    <a:pt x="2625" y="2766"/>
                  </a:lnTo>
                  <a:lnTo>
                    <a:pt x="2428" y="2682"/>
                  </a:lnTo>
                  <a:lnTo>
                    <a:pt x="2258" y="2569"/>
                  </a:lnTo>
                  <a:lnTo>
                    <a:pt x="2258" y="2569"/>
                  </a:lnTo>
                  <a:lnTo>
                    <a:pt x="2033" y="2400"/>
                  </a:lnTo>
                  <a:lnTo>
                    <a:pt x="1863" y="2202"/>
                  </a:lnTo>
                  <a:lnTo>
                    <a:pt x="1581" y="1779"/>
                  </a:lnTo>
                  <a:lnTo>
                    <a:pt x="1581" y="1779"/>
                  </a:lnTo>
                  <a:lnTo>
                    <a:pt x="1355" y="1525"/>
                  </a:lnTo>
                  <a:lnTo>
                    <a:pt x="1271" y="1355"/>
                  </a:lnTo>
                  <a:lnTo>
                    <a:pt x="1243" y="1271"/>
                  </a:lnTo>
                  <a:lnTo>
                    <a:pt x="1243" y="1186"/>
                  </a:lnTo>
                  <a:lnTo>
                    <a:pt x="1243" y="1186"/>
                  </a:lnTo>
                  <a:lnTo>
                    <a:pt x="1271" y="1073"/>
                  </a:lnTo>
                  <a:lnTo>
                    <a:pt x="1299" y="989"/>
                  </a:lnTo>
                  <a:lnTo>
                    <a:pt x="1412" y="791"/>
                  </a:lnTo>
                  <a:lnTo>
                    <a:pt x="1525" y="594"/>
                  </a:lnTo>
                  <a:lnTo>
                    <a:pt x="1638" y="424"/>
                  </a:lnTo>
                  <a:lnTo>
                    <a:pt x="1638" y="424"/>
                  </a:lnTo>
                  <a:lnTo>
                    <a:pt x="1751" y="509"/>
                  </a:lnTo>
                  <a:lnTo>
                    <a:pt x="1863" y="622"/>
                  </a:lnTo>
                  <a:lnTo>
                    <a:pt x="2033" y="876"/>
                  </a:lnTo>
                  <a:lnTo>
                    <a:pt x="2202" y="1101"/>
                  </a:lnTo>
                  <a:lnTo>
                    <a:pt x="2315" y="1214"/>
                  </a:lnTo>
                  <a:lnTo>
                    <a:pt x="2428" y="1299"/>
                  </a:lnTo>
                  <a:lnTo>
                    <a:pt x="2428" y="1299"/>
                  </a:lnTo>
                  <a:lnTo>
                    <a:pt x="2569" y="1355"/>
                  </a:lnTo>
                  <a:lnTo>
                    <a:pt x="2710" y="1384"/>
                  </a:lnTo>
                  <a:lnTo>
                    <a:pt x="2851" y="1384"/>
                  </a:lnTo>
                  <a:lnTo>
                    <a:pt x="2964" y="1355"/>
                  </a:lnTo>
                  <a:lnTo>
                    <a:pt x="3190" y="1243"/>
                  </a:lnTo>
                  <a:lnTo>
                    <a:pt x="3444" y="1101"/>
                  </a:lnTo>
                  <a:lnTo>
                    <a:pt x="3444" y="1101"/>
                  </a:lnTo>
                  <a:lnTo>
                    <a:pt x="3557" y="1045"/>
                  </a:lnTo>
                  <a:lnTo>
                    <a:pt x="3669" y="1045"/>
                  </a:lnTo>
                  <a:lnTo>
                    <a:pt x="3895" y="1045"/>
                  </a:lnTo>
                  <a:lnTo>
                    <a:pt x="4121" y="1073"/>
                  </a:lnTo>
                  <a:lnTo>
                    <a:pt x="4234" y="1073"/>
                  </a:lnTo>
                  <a:lnTo>
                    <a:pt x="4347" y="1045"/>
                  </a:lnTo>
                  <a:lnTo>
                    <a:pt x="4347" y="1045"/>
                  </a:lnTo>
                  <a:lnTo>
                    <a:pt x="4460" y="989"/>
                  </a:lnTo>
                  <a:lnTo>
                    <a:pt x="4572" y="932"/>
                  </a:lnTo>
                  <a:lnTo>
                    <a:pt x="4657" y="848"/>
                  </a:lnTo>
                  <a:lnTo>
                    <a:pt x="4742" y="791"/>
                  </a:lnTo>
                  <a:lnTo>
                    <a:pt x="4742" y="791"/>
                  </a:lnTo>
                  <a:lnTo>
                    <a:pt x="4883" y="735"/>
                  </a:lnTo>
                  <a:lnTo>
                    <a:pt x="4968" y="735"/>
                  </a:lnTo>
                  <a:lnTo>
                    <a:pt x="5165" y="735"/>
                  </a:lnTo>
                  <a:lnTo>
                    <a:pt x="5165" y="735"/>
                  </a:lnTo>
                  <a:lnTo>
                    <a:pt x="5391" y="678"/>
                  </a:lnTo>
                  <a:lnTo>
                    <a:pt x="5617" y="622"/>
                  </a:lnTo>
                  <a:lnTo>
                    <a:pt x="5617" y="622"/>
                  </a:lnTo>
                  <a:lnTo>
                    <a:pt x="5814" y="622"/>
                  </a:lnTo>
                  <a:lnTo>
                    <a:pt x="5955" y="622"/>
                  </a:lnTo>
                  <a:lnTo>
                    <a:pt x="6125" y="622"/>
                  </a:lnTo>
                  <a:lnTo>
                    <a:pt x="6294" y="594"/>
                  </a:lnTo>
                  <a:lnTo>
                    <a:pt x="6294" y="594"/>
                  </a:lnTo>
                  <a:lnTo>
                    <a:pt x="6435" y="565"/>
                  </a:lnTo>
                  <a:lnTo>
                    <a:pt x="6548" y="509"/>
                  </a:lnTo>
                  <a:lnTo>
                    <a:pt x="6802" y="396"/>
                  </a:lnTo>
                  <a:lnTo>
                    <a:pt x="6802" y="396"/>
                  </a:lnTo>
                  <a:lnTo>
                    <a:pt x="6999" y="340"/>
                  </a:lnTo>
                  <a:lnTo>
                    <a:pt x="7112" y="283"/>
                  </a:lnTo>
                  <a:lnTo>
                    <a:pt x="7366" y="86"/>
                  </a:lnTo>
                  <a:lnTo>
                    <a:pt x="7366" y="86"/>
                  </a:lnTo>
                  <a:lnTo>
                    <a:pt x="7536" y="1"/>
                  </a:lnTo>
                  <a:lnTo>
                    <a:pt x="7620" y="1"/>
                  </a:lnTo>
                  <a:lnTo>
                    <a:pt x="7705" y="1"/>
                  </a:lnTo>
                  <a:lnTo>
                    <a:pt x="7761" y="1"/>
                  </a:lnTo>
                  <a:lnTo>
                    <a:pt x="7846" y="57"/>
                  </a:lnTo>
                  <a:lnTo>
                    <a:pt x="7902" y="114"/>
                  </a:lnTo>
                  <a:lnTo>
                    <a:pt x="7931" y="227"/>
                  </a:lnTo>
                  <a:lnTo>
                    <a:pt x="7931" y="227"/>
                  </a:lnTo>
                  <a:lnTo>
                    <a:pt x="7931" y="340"/>
                  </a:lnTo>
                  <a:lnTo>
                    <a:pt x="7902" y="509"/>
                  </a:lnTo>
                  <a:lnTo>
                    <a:pt x="7874" y="819"/>
                  </a:lnTo>
                  <a:lnTo>
                    <a:pt x="7874" y="819"/>
                  </a:lnTo>
                  <a:lnTo>
                    <a:pt x="7902" y="1101"/>
                  </a:lnTo>
                  <a:lnTo>
                    <a:pt x="7874" y="1243"/>
                  </a:lnTo>
                  <a:lnTo>
                    <a:pt x="7846" y="1299"/>
                  </a:lnTo>
                  <a:lnTo>
                    <a:pt x="7789" y="1355"/>
                  </a:lnTo>
                  <a:lnTo>
                    <a:pt x="7789" y="1355"/>
                  </a:lnTo>
                  <a:lnTo>
                    <a:pt x="7874" y="1384"/>
                  </a:lnTo>
                  <a:lnTo>
                    <a:pt x="7931" y="1355"/>
                  </a:lnTo>
                  <a:lnTo>
                    <a:pt x="7987" y="1327"/>
                  </a:lnTo>
                  <a:lnTo>
                    <a:pt x="8100" y="1327"/>
                  </a:lnTo>
                  <a:lnTo>
                    <a:pt x="8100" y="1327"/>
                  </a:lnTo>
                  <a:lnTo>
                    <a:pt x="8100" y="1384"/>
                  </a:lnTo>
                  <a:lnTo>
                    <a:pt x="8072" y="1384"/>
                  </a:lnTo>
                  <a:lnTo>
                    <a:pt x="7959" y="1412"/>
                  </a:lnTo>
                  <a:lnTo>
                    <a:pt x="7846" y="1412"/>
                  </a:lnTo>
                  <a:lnTo>
                    <a:pt x="7789" y="1440"/>
                  </a:lnTo>
                  <a:lnTo>
                    <a:pt x="7789" y="1440"/>
                  </a:lnTo>
                  <a:lnTo>
                    <a:pt x="7733" y="1497"/>
                  </a:lnTo>
                  <a:lnTo>
                    <a:pt x="7705" y="1581"/>
                  </a:lnTo>
                  <a:lnTo>
                    <a:pt x="7677" y="1807"/>
                  </a:lnTo>
                  <a:lnTo>
                    <a:pt x="7677" y="2061"/>
                  </a:lnTo>
                  <a:lnTo>
                    <a:pt x="7677" y="2258"/>
                  </a:lnTo>
                  <a:lnTo>
                    <a:pt x="7677" y="2258"/>
                  </a:lnTo>
                  <a:lnTo>
                    <a:pt x="7592" y="2456"/>
                  </a:lnTo>
                  <a:lnTo>
                    <a:pt x="7479" y="2625"/>
                  </a:lnTo>
                  <a:lnTo>
                    <a:pt x="7394" y="2823"/>
                  </a:lnTo>
                  <a:lnTo>
                    <a:pt x="7282" y="2992"/>
                  </a:lnTo>
                  <a:lnTo>
                    <a:pt x="7282" y="2992"/>
                  </a:lnTo>
                  <a:lnTo>
                    <a:pt x="7197" y="3161"/>
                  </a:lnTo>
                  <a:lnTo>
                    <a:pt x="7112" y="3303"/>
                  </a:lnTo>
                  <a:lnTo>
                    <a:pt x="6943" y="3585"/>
                  </a:lnTo>
                  <a:lnTo>
                    <a:pt x="6943" y="3585"/>
                  </a:lnTo>
                  <a:lnTo>
                    <a:pt x="6858" y="3754"/>
                  </a:lnTo>
                  <a:lnTo>
                    <a:pt x="6802" y="3923"/>
                  </a:lnTo>
                  <a:lnTo>
                    <a:pt x="6745" y="4093"/>
                  </a:lnTo>
                  <a:lnTo>
                    <a:pt x="6689" y="4262"/>
                  </a:lnTo>
                  <a:lnTo>
                    <a:pt x="6689" y="4262"/>
                  </a:lnTo>
                  <a:lnTo>
                    <a:pt x="6491" y="4629"/>
                  </a:lnTo>
                  <a:lnTo>
                    <a:pt x="6379" y="5024"/>
                  </a:lnTo>
                  <a:lnTo>
                    <a:pt x="6379" y="5024"/>
                  </a:lnTo>
                  <a:lnTo>
                    <a:pt x="6209" y="5419"/>
                  </a:lnTo>
                  <a:lnTo>
                    <a:pt x="6012" y="5814"/>
                  </a:lnTo>
                  <a:lnTo>
                    <a:pt x="5560" y="6548"/>
                  </a:lnTo>
                  <a:lnTo>
                    <a:pt x="5560" y="6548"/>
                  </a:lnTo>
                  <a:lnTo>
                    <a:pt x="5334" y="6943"/>
                  </a:lnTo>
                  <a:lnTo>
                    <a:pt x="5080" y="7282"/>
                  </a:lnTo>
                  <a:lnTo>
                    <a:pt x="4798" y="7620"/>
                  </a:lnTo>
                  <a:lnTo>
                    <a:pt x="4516" y="7959"/>
                  </a:lnTo>
                  <a:lnTo>
                    <a:pt x="4206" y="8269"/>
                  </a:lnTo>
                  <a:lnTo>
                    <a:pt x="3867" y="8551"/>
                  </a:lnTo>
                  <a:lnTo>
                    <a:pt x="3528" y="8834"/>
                  </a:lnTo>
                  <a:lnTo>
                    <a:pt x="3190" y="9088"/>
                  </a:lnTo>
                  <a:lnTo>
                    <a:pt x="3190" y="9088"/>
                  </a:lnTo>
                  <a:lnTo>
                    <a:pt x="2823" y="9370"/>
                  </a:lnTo>
                  <a:lnTo>
                    <a:pt x="2456" y="9680"/>
                  </a:lnTo>
                  <a:lnTo>
                    <a:pt x="2146" y="9991"/>
                  </a:lnTo>
                  <a:lnTo>
                    <a:pt x="1835" y="10329"/>
                  </a:lnTo>
                  <a:lnTo>
                    <a:pt x="1835" y="10329"/>
                  </a:lnTo>
                  <a:lnTo>
                    <a:pt x="1497" y="10753"/>
                  </a:lnTo>
                  <a:lnTo>
                    <a:pt x="1158" y="11148"/>
                  </a:lnTo>
                  <a:lnTo>
                    <a:pt x="1158" y="11148"/>
                  </a:lnTo>
                  <a:lnTo>
                    <a:pt x="960" y="11430"/>
                  </a:lnTo>
                  <a:lnTo>
                    <a:pt x="847" y="11543"/>
                  </a:lnTo>
                  <a:lnTo>
                    <a:pt x="791" y="11571"/>
                  </a:lnTo>
                  <a:lnTo>
                    <a:pt x="763" y="11543"/>
                  </a:lnTo>
                  <a:lnTo>
                    <a:pt x="763" y="11543"/>
                  </a:lnTo>
                  <a:lnTo>
                    <a:pt x="735" y="11740"/>
                  </a:lnTo>
                  <a:lnTo>
                    <a:pt x="678" y="11909"/>
                  </a:lnTo>
                  <a:lnTo>
                    <a:pt x="565" y="12079"/>
                  </a:lnTo>
                  <a:lnTo>
                    <a:pt x="452" y="12220"/>
                  </a:lnTo>
                  <a:lnTo>
                    <a:pt x="452" y="12220"/>
                  </a:lnTo>
                  <a:lnTo>
                    <a:pt x="452" y="12135"/>
                  </a:lnTo>
                  <a:lnTo>
                    <a:pt x="424" y="12051"/>
                  </a:lnTo>
                  <a:lnTo>
                    <a:pt x="311" y="11881"/>
                  </a:lnTo>
                  <a:lnTo>
                    <a:pt x="170" y="11740"/>
                  </a:lnTo>
                  <a:lnTo>
                    <a:pt x="86" y="11599"/>
                  </a:lnTo>
                  <a:lnTo>
                    <a:pt x="86" y="11599"/>
                  </a:lnTo>
                  <a:lnTo>
                    <a:pt x="29" y="11402"/>
                  </a:lnTo>
                  <a:lnTo>
                    <a:pt x="1" y="11204"/>
                  </a:lnTo>
                  <a:lnTo>
                    <a:pt x="1" y="10781"/>
                  </a:lnTo>
                  <a:lnTo>
                    <a:pt x="1" y="10781"/>
                  </a:lnTo>
                  <a:lnTo>
                    <a:pt x="1" y="8636"/>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16"/>
            <p:cNvSpPr/>
            <p:nvPr/>
          </p:nvSpPr>
          <p:spPr>
            <a:xfrm>
              <a:off x="4757450" y="1993975"/>
              <a:ext cx="254000" cy="201775"/>
            </a:xfrm>
            <a:custGeom>
              <a:avLst/>
              <a:gdLst/>
              <a:ahLst/>
              <a:cxnLst/>
              <a:rect l="l" t="t" r="r" b="b"/>
              <a:pathLst>
                <a:path w="10160" h="8071" extrusionOk="0">
                  <a:moveTo>
                    <a:pt x="1" y="3923"/>
                  </a:moveTo>
                  <a:lnTo>
                    <a:pt x="1" y="3923"/>
                  </a:lnTo>
                  <a:lnTo>
                    <a:pt x="1" y="3838"/>
                  </a:lnTo>
                  <a:lnTo>
                    <a:pt x="1" y="3781"/>
                  </a:lnTo>
                  <a:lnTo>
                    <a:pt x="85" y="3697"/>
                  </a:lnTo>
                  <a:lnTo>
                    <a:pt x="114" y="3669"/>
                  </a:lnTo>
                  <a:lnTo>
                    <a:pt x="142" y="3612"/>
                  </a:lnTo>
                  <a:lnTo>
                    <a:pt x="142" y="3556"/>
                  </a:lnTo>
                  <a:lnTo>
                    <a:pt x="114" y="3471"/>
                  </a:lnTo>
                  <a:lnTo>
                    <a:pt x="114" y="3471"/>
                  </a:lnTo>
                  <a:lnTo>
                    <a:pt x="170" y="3471"/>
                  </a:lnTo>
                  <a:lnTo>
                    <a:pt x="226" y="3443"/>
                  </a:lnTo>
                  <a:lnTo>
                    <a:pt x="255" y="3386"/>
                  </a:lnTo>
                  <a:lnTo>
                    <a:pt x="283" y="3330"/>
                  </a:lnTo>
                  <a:lnTo>
                    <a:pt x="311" y="3217"/>
                  </a:lnTo>
                  <a:lnTo>
                    <a:pt x="283" y="3076"/>
                  </a:lnTo>
                  <a:lnTo>
                    <a:pt x="255" y="2794"/>
                  </a:lnTo>
                  <a:lnTo>
                    <a:pt x="283" y="2681"/>
                  </a:lnTo>
                  <a:lnTo>
                    <a:pt x="311" y="2568"/>
                  </a:lnTo>
                  <a:lnTo>
                    <a:pt x="311" y="2568"/>
                  </a:lnTo>
                  <a:lnTo>
                    <a:pt x="396" y="2568"/>
                  </a:lnTo>
                  <a:lnTo>
                    <a:pt x="509" y="2568"/>
                  </a:lnTo>
                  <a:lnTo>
                    <a:pt x="763" y="2653"/>
                  </a:lnTo>
                  <a:lnTo>
                    <a:pt x="1017" y="2794"/>
                  </a:lnTo>
                  <a:lnTo>
                    <a:pt x="1129" y="2878"/>
                  </a:lnTo>
                  <a:lnTo>
                    <a:pt x="1158" y="2935"/>
                  </a:lnTo>
                  <a:lnTo>
                    <a:pt x="1158" y="2935"/>
                  </a:lnTo>
                  <a:lnTo>
                    <a:pt x="1214" y="2878"/>
                  </a:lnTo>
                  <a:lnTo>
                    <a:pt x="1271" y="2850"/>
                  </a:lnTo>
                  <a:lnTo>
                    <a:pt x="1412" y="2794"/>
                  </a:lnTo>
                  <a:lnTo>
                    <a:pt x="1553" y="2737"/>
                  </a:lnTo>
                  <a:lnTo>
                    <a:pt x="1637" y="2709"/>
                  </a:lnTo>
                  <a:lnTo>
                    <a:pt x="1694" y="2653"/>
                  </a:lnTo>
                  <a:lnTo>
                    <a:pt x="1694" y="2653"/>
                  </a:lnTo>
                  <a:lnTo>
                    <a:pt x="1750" y="2540"/>
                  </a:lnTo>
                  <a:lnTo>
                    <a:pt x="1750" y="2483"/>
                  </a:lnTo>
                  <a:lnTo>
                    <a:pt x="1666" y="2286"/>
                  </a:lnTo>
                  <a:lnTo>
                    <a:pt x="1666" y="2286"/>
                  </a:lnTo>
                  <a:lnTo>
                    <a:pt x="1779" y="2314"/>
                  </a:lnTo>
                  <a:lnTo>
                    <a:pt x="1920" y="2286"/>
                  </a:lnTo>
                  <a:lnTo>
                    <a:pt x="2202" y="2201"/>
                  </a:lnTo>
                  <a:lnTo>
                    <a:pt x="2343" y="2116"/>
                  </a:lnTo>
                  <a:lnTo>
                    <a:pt x="2484" y="2032"/>
                  </a:lnTo>
                  <a:lnTo>
                    <a:pt x="2569" y="1947"/>
                  </a:lnTo>
                  <a:lnTo>
                    <a:pt x="2653" y="1863"/>
                  </a:lnTo>
                  <a:lnTo>
                    <a:pt x="2653" y="1863"/>
                  </a:lnTo>
                  <a:lnTo>
                    <a:pt x="2682" y="1778"/>
                  </a:lnTo>
                  <a:lnTo>
                    <a:pt x="2682" y="1665"/>
                  </a:lnTo>
                  <a:lnTo>
                    <a:pt x="2682" y="1467"/>
                  </a:lnTo>
                  <a:lnTo>
                    <a:pt x="2682" y="1270"/>
                  </a:lnTo>
                  <a:lnTo>
                    <a:pt x="2710" y="1185"/>
                  </a:lnTo>
                  <a:lnTo>
                    <a:pt x="2766" y="1129"/>
                  </a:lnTo>
                  <a:lnTo>
                    <a:pt x="2766" y="1129"/>
                  </a:lnTo>
                  <a:lnTo>
                    <a:pt x="2879" y="1101"/>
                  </a:lnTo>
                  <a:lnTo>
                    <a:pt x="2964" y="1101"/>
                  </a:lnTo>
                  <a:lnTo>
                    <a:pt x="3048" y="1101"/>
                  </a:lnTo>
                  <a:lnTo>
                    <a:pt x="3161" y="1072"/>
                  </a:lnTo>
                  <a:lnTo>
                    <a:pt x="3161" y="1072"/>
                  </a:lnTo>
                  <a:lnTo>
                    <a:pt x="3218" y="1016"/>
                  </a:lnTo>
                  <a:lnTo>
                    <a:pt x="3218" y="931"/>
                  </a:lnTo>
                  <a:lnTo>
                    <a:pt x="3246" y="875"/>
                  </a:lnTo>
                  <a:lnTo>
                    <a:pt x="3302" y="818"/>
                  </a:lnTo>
                  <a:lnTo>
                    <a:pt x="3302" y="818"/>
                  </a:lnTo>
                  <a:lnTo>
                    <a:pt x="3359" y="818"/>
                  </a:lnTo>
                  <a:lnTo>
                    <a:pt x="3415" y="818"/>
                  </a:lnTo>
                  <a:lnTo>
                    <a:pt x="3500" y="847"/>
                  </a:lnTo>
                  <a:lnTo>
                    <a:pt x="3613" y="903"/>
                  </a:lnTo>
                  <a:lnTo>
                    <a:pt x="3726" y="959"/>
                  </a:lnTo>
                  <a:lnTo>
                    <a:pt x="3726" y="959"/>
                  </a:lnTo>
                  <a:lnTo>
                    <a:pt x="3867" y="959"/>
                  </a:lnTo>
                  <a:lnTo>
                    <a:pt x="3980" y="959"/>
                  </a:lnTo>
                  <a:lnTo>
                    <a:pt x="4121" y="931"/>
                  </a:lnTo>
                  <a:lnTo>
                    <a:pt x="4234" y="959"/>
                  </a:lnTo>
                  <a:lnTo>
                    <a:pt x="4234" y="959"/>
                  </a:lnTo>
                  <a:lnTo>
                    <a:pt x="4431" y="988"/>
                  </a:lnTo>
                  <a:lnTo>
                    <a:pt x="4629" y="1072"/>
                  </a:lnTo>
                  <a:lnTo>
                    <a:pt x="4967" y="1213"/>
                  </a:lnTo>
                  <a:lnTo>
                    <a:pt x="4967" y="1213"/>
                  </a:lnTo>
                  <a:lnTo>
                    <a:pt x="5108" y="1242"/>
                  </a:lnTo>
                  <a:lnTo>
                    <a:pt x="5193" y="1242"/>
                  </a:lnTo>
                  <a:lnTo>
                    <a:pt x="5362" y="1157"/>
                  </a:lnTo>
                  <a:lnTo>
                    <a:pt x="5362" y="1157"/>
                  </a:lnTo>
                  <a:lnTo>
                    <a:pt x="5532" y="1072"/>
                  </a:lnTo>
                  <a:lnTo>
                    <a:pt x="5616" y="1016"/>
                  </a:lnTo>
                  <a:lnTo>
                    <a:pt x="5673" y="1016"/>
                  </a:lnTo>
                  <a:lnTo>
                    <a:pt x="5673" y="1016"/>
                  </a:lnTo>
                  <a:lnTo>
                    <a:pt x="5757" y="1016"/>
                  </a:lnTo>
                  <a:lnTo>
                    <a:pt x="5786" y="1044"/>
                  </a:lnTo>
                  <a:lnTo>
                    <a:pt x="5870" y="1101"/>
                  </a:lnTo>
                  <a:lnTo>
                    <a:pt x="5955" y="1157"/>
                  </a:lnTo>
                  <a:lnTo>
                    <a:pt x="6011" y="1157"/>
                  </a:lnTo>
                  <a:lnTo>
                    <a:pt x="6096" y="1129"/>
                  </a:lnTo>
                  <a:lnTo>
                    <a:pt x="6096" y="1129"/>
                  </a:lnTo>
                  <a:lnTo>
                    <a:pt x="6096" y="1072"/>
                  </a:lnTo>
                  <a:lnTo>
                    <a:pt x="6068" y="988"/>
                  </a:lnTo>
                  <a:lnTo>
                    <a:pt x="6068" y="903"/>
                  </a:lnTo>
                  <a:lnTo>
                    <a:pt x="6068" y="818"/>
                  </a:lnTo>
                  <a:lnTo>
                    <a:pt x="6068" y="818"/>
                  </a:lnTo>
                  <a:lnTo>
                    <a:pt x="6124" y="790"/>
                  </a:lnTo>
                  <a:lnTo>
                    <a:pt x="6181" y="762"/>
                  </a:lnTo>
                  <a:lnTo>
                    <a:pt x="6237" y="762"/>
                  </a:lnTo>
                  <a:lnTo>
                    <a:pt x="6322" y="790"/>
                  </a:lnTo>
                  <a:lnTo>
                    <a:pt x="6378" y="790"/>
                  </a:lnTo>
                  <a:lnTo>
                    <a:pt x="6435" y="762"/>
                  </a:lnTo>
                  <a:lnTo>
                    <a:pt x="6435" y="762"/>
                  </a:lnTo>
                  <a:lnTo>
                    <a:pt x="6519" y="734"/>
                  </a:lnTo>
                  <a:lnTo>
                    <a:pt x="6548" y="762"/>
                  </a:lnTo>
                  <a:lnTo>
                    <a:pt x="6576" y="762"/>
                  </a:lnTo>
                  <a:lnTo>
                    <a:pt x="6660" y="677"/>
                  </a:lnTo>
                  <a:lnTo>
                    <a:pt x="6660" y="677"/>
                  </a:lnTo>
                  <a:lnTo>
                    <a:pt x="6632" y="677"/>
                  </a:lnTo>
                  <a:lnTo>
                    <a:pt x="6604" y="649"/>
                  </a:lnTo>
                  <a:lnTo>
                    <a:pt x="6576" y="564"/>
                  </a:lnTo>
                  <a:lnTo>
                    <a:pt x="6548" y="423"/>
                  </a:lnTo>
                  <a:lnTo>
                    <a:pt x="6548" y="423"/>
                  </a:lnTo>
                  <a:lnTo>
                    <a:pt x="6632" y="254"/>
                  </a:lnTo>
                  <a:lnTo>
                    <a:pt x="6745" y="85"/>
                  </a:lnTo>
                  <a:lnTo>
                    <a:pt x="6830" y="28"/>
                  </a:lnTo>
                  <a:lnTo>
                    <a:pt x="6914" y="0"/>
                  </a:lnTo>
                  <a:lnTo>
                    <a:pt x="6999" y="0"/>
                  </a:lnTo>
                  <a:lnTo>
                    <a:pt x="7112" y="0"/>
                  </a:lnTo>
                  <a:lnTo>
                    <a:pt x="7112" y="0"/>
                  </a:lnTo>
                  <a:lnTo>
                    <a:pt x="7168" y="28"/>
                  </a:lnTo>
                  <a:lnTo>
                    <a:pt x="7225" y="85"/>
                  </a:lnTo>
                  <a:lnTo>
                    <a:pt x="7310" y="226"/>
                  </a:lnTo>
                  <a:lnTo>
                    <a:pt x="7422" y="452"/>
                  </a:lnTo>
                  <a:lnTo>
                    <a:pt x="7422" y="452"/>
                  </a:lnTo>
                  <a:lnTo>
                    <a:pt x="7507" y="508"/>
                  </a:lnTo>
                  <a:lnTo>
                    <a:pt x="7564" y="564"/>
                  </a:lnTo>
                  <a:lnTo>
                    <a:pt x="7592" y="621"/>
                  </a:lnTo>
                  <a:lnTo>
                    <a:pt x="7592" y="621"/>
                  </a:lnTo>
                  <a:lnTo>
                    <a:pt x="7620" y="762"/>
                  </a:lnTo>
                  <a:lnTo>
                    <a:pt x="7620" y="875"/>
                  </a:lnTo>
                  <a:lnTo>
                    <a:pt x="7592" y="1016"/>
                  </a:lnTo>
                  <a:lnTo>
                    <a:pt x="7620" y="1129"/>
                  </a:lnTo>
                  <a:lnTo>
                    <a:pt x="7620" y="1129"/>
                  </a:lnTo>
                  <a:lnTo>
                    <a:pt x="7705" y="1383"/>
                  </a:lnTo>
                  <a:lnTo>
                    <a:pt x="7733" y="1467"/>
                  </a:lnTo>
                  <a:lnTo>
                    <a:pt x="7789" y="1496"/>
                  </a:lnTo>
                  <a:lnTo>
                    <a:pt x="7874" y="1496"/>
                  </a:lnTo>
                  <a:lnTo>
                    <a:pt x="7930" y="1496"/>
                  </a:lnTo>
                  <a:lnTo>
                    <a:pt x="8156" y="1411"/>
                  </a:lnTo>
                  <a:lnTo>
                    <a:pt x="8156" y="1411"/>
                  </a:lnTo>
                  <a:lnTo>
                    <a:pt x="8354" y="1326"/>
                  </a:lnTo>
                  <a:lnTo>
                    <a:pt x="8523" y="1242"/>
                  </a:lnTo>
                  <a:lnTo>
                    <a:pt x="8523" y="1242"/>
                  </a:lnTo>
                  <a:lnTo>
                    <a:pt x="8608" y="1185"/>
                  </a:lnTo>
                  <a:lnTo>
                    <a:pt x="8664" y="1101"/>
                  </a:lnTo>
                  <a:lnTo>
                    <a:pt x="8721" y="1016"/>
                  </a:lnTo>
                  <a:lnTo>
                    <a:pt x="8805" y="931"/>
                  </a:lnTo>
                  <a:lnTo>
                    <a:pt x="8805" y="931"/>
                  </a:lnTo>
                  <a:lnTo>
                    <a:pt x="8946" y="903"/>
                  </a:lnTo>
                  <a:lnTo>
                    <a:pt x="9144" y="875"/>
                  </a:lnTo>
                  <a:lnTo>
                    <a:pt x="9228" y="903"/>
                  </a:lnTo>
                  <a:lnTo>
                    <a:pt x="9285" y="931"/>
                  </a:lnTo>
                  <a:lnTo>
                    <a:pt x="9285" y="988"/>
                  </a:lnTo>
                  <a:lnTo>
                    <a:pt x="9257" y="1044"/>
                  </a:lnTo>
                  <a:lnTo>
                    <a:pt x="9257" y="1044"/>
                  </a:lnTo>
                  <a:lnTo>
                    <a:pt x="9341" y="1072"/>
                  </a:lnTo>
                  <a:lnTo>
                    <a:pt x="9454" y="1044"/>
                  </a:lnTo>
                  <a:lnTo>
                    <a:pt x="9736" y="931"/>
                  </a:lnTo>
                  <a:lnTo>
                    <a:pt x="9849" y="903"/>
                  </a:lnTo>
                  <a:lnTo>
                    <a:pt x="9962" y="903"/>
                  </a:lnTo>
                  <a:lnTo>
                    <a:pt x="10019" y="903"/>
                  </a:lnTo>
                  <a:lnTo>
                    <a:pt x="10075" y="931"/>
                  </a:lnTo>
                  <a:lnTo>
                    <a:pt x="10131" y="988"/>
                  </a:lnTo>
                  <a:lnTo>
                    <a:pt x="10160" y="1072"/>
                  </a:lnTo>
                  <a:lnTo>
                    <a:pt x="10160" y="1072"/>
                  </a:lnTo>
                  <a:lnTo>
                    <a:pt x="9934" y="1129"/>
                  </a:lnTo>
                  <a:lnTo>
                    <a:pt x="9878" y="1129"/>
                  </a:lnTo>
                  <a:lnTo>
                    <a:pt x="9849" y="1157"/>
                  </a:lnTo>
                  <a:lnTo>
                    <a:pt x="9878" y="1213"/>
                  </a:lnTo>
                  <a:lnTo>
                    <a:pt x="9990" y="1242"/>
                  </a:lnTo>
                  <a:lnTo>
                    <a:pt x="9990" y="1242"/>
                  </a:lnTo>
                  <a:lnTo>
                    <a:pt x="9680" y="1326"/>
                  </a:lnTo>
                  <a:lnTo>
                    <a:pt x="9370" y="1355"/>
                  </a:lnTo>
                  <a:lnTo>
                    <a:pt x="9370" y="1355"/>
                  </a:lnTo>
                  <a:lnTo>
                    <a:pt x="8862" y="1383"/>
                  </a:lnTo>
                  <a:lnTo>
                    <a:pt x="8579" y="1439"/>
                  </a:lnTo>
                  <a:lnTo>
                    <a:pt x="8354" y="1524"/>
                  </a:lnTo>
                  <a:lnTo>
                    <a:pt x="8354" y="1524"/>
                  </a:lnTo>
                  <a:lnTo>
                    <a:pt x="8156" y="1637"/>
                  </a:lnTo>
                  <a:lnTo>
                    <a:pt x="7959" y="1778"/>
                  </a:lnTo>
                  <a:lnTo>
                    <a:pt x="7959" y="1778"/>
                  </a:lnTo>
                  <a:lnTo>
                    <a:pt x="7817" y="1919"/>
                  </a:lnTo>
                  <a:lnTo>
                    <a:pt x="7761" y="2004"/>
                  </a:lnTo>
                  <a:lnTo>
                    <a:pt x="7761" y="2116"/>
                  </a:lnTo>
                  <a:lnTo>
                    <a:pt x="7817" y="2258"/>
                  </a:lnTo>
                  <a:lnTo>
                    <a:pt x="7817" y="2258"/>
                  </a:lnTo>
                  <a:lnTo>
                    <a:pt x="7987" y="2568"/>
                  </a:lnTo>
                  <a:lnTo>
                    <a:pt x="8043" y="2681"/>
                  </a:lnTo>
                  <a:lnTo>
                    <a:pt x="8100" y="2766"/>
                  </a:lnTo>
                  <a:lnTo>
                    <a:pt x="8100" y="2878"/>
                  </a:lnTo>
                  <a:lnTo>
                    <a:pt x="8071" y="2991"/>
                  </a:lnTo>
                  <a:lnTo>
                    <a:pt x="8015" y="3132"/>
                  </a:lnTo>
                  <a:lnTo>
                    <a:pt x="7930" y="3273"/>
                  </a:lnTo>
                  <a:lnTo>
                    <a:pt x="7930" y="3273"/>
                  </a:lnTo>
                  <a:lnTo>
                    <a:pt x="7846" y="3443"/>
                  </a:lnTo>
                  <a:lnTo>
                    <a:pt x="7846" y="3584"/>
                  </a:lnTo>
                  <a:lnTo>
                    <a:pt x="7846" y="3584"/>
                  </a:lnTo>
                  <a:lnTo>
                    <a:pt x="7846" y="3640"/>
                  </a:lnTo>
                  <a:lnTo>
                    <a:pt x="7874" y="3669"/>
                  </a:lnTo>
                  <a:lnTo>
                    <a:pt x="7930" y="3725"/>
                  </a:lnTo>
                  <a:lnTo>
                    <a:pt x="7959" y="3725"/>
                  </a:lnTo>
                  <a:lnTo>
                    <a:pt x="7959" y="3753"/>
                  </a:lnTo>
                  <a:lnTo>
                    <a:pt x="7930" y="3894"/>
                  </a:lnTo>
                  <a:lnTo>
                    <a:pt x="7930" y="3894"/>
                  </a:lnTo>
                  <a:lnTo>
                    <a:pt x="7874" y="3951"/>
                  </a:lnTo>
                  <a:lnTo>
                    <a:pt x="7789" y="3979"/>
                  </a:lnTo>
                  <a:lnTo>
                    <a:pt x="7620" y="4007"/>
                  </a:lnTo>
                  <a:lnTo>
                    <a:pt x="7620" y="4007"/>
                  </a:lnTo>
                  <a:lnTo>
                    <a:pt x="7507" y="4007"/>
                  </a:lnTo>
                  <a:lnTo>
                    <a:pt x="7338" y="3979"/>
                  </a:lnTo>
                  <a:lnTo>
                    <a:pt x="7168" y="3951"/>
                  </a:lnTo>
                  <a:lnTo>
                    <a:pt x="7112" y="3979"/>
                  </a:lnTo>
                  <a:lnTo>
                    <a:pt x="7084" y="4007"/>
                  </a:lnTo>
                  <a:lnTo>
                    <a:pt x="7084" y="4007"/>
                  </a:lnTo>
                  <a:lnTo>
                    <a:pt x="7084" y="4035"/>
                  </a:lnTo>
                  <a:lnTo>
                    <a:pt x="7112" y="4092"/>
                  </a:lnTo>
                  <a:lnTo>
                    <a:pt x="7197" y="4176"/>
                  </a:lnTo>
                  <a:lnTo>
                    <a:pt x="7310" y="4289"/>
                  </a:lnTo>
                  <a:lnTo>
                    <a:pt x="7366" y="4374"/>
                  </a:lnTo>
                  <a:lnTo>
                    <a:pt x="7366" y="4374"/>
                  </a:lnTo>
                  <a:lnTo>
                    <a:pt x="7422" y="4543"/>
                  </a:lnTo>
                  <a:lnTo>
                    <a:pt x="7422" y="4600"/>
                  </a:lnTo>
                  <a:lnTo>
                    <a:pt x="7422" y="4628"/>
                  </a:lnTo>
                  <a:lnTo>
                    <a:pt x="7310" y="4684"/>
                  </a:lnTo>
                  <a:lnTo>
                    <a:pt x="7168" y="4769"/>
                  </a:lnTo>
                  <a:lnTo>
                    <a:pt x="7168" y="4769"/>
                  </a:lnTo>
                  <a:lnTo>
                    <a:pt x="7027" y="4826"/>
                  </a:lnTo>
                  <a:lnTo>
                    <a:pt x="6999" y="4854"/>
                  </a:lnTo>
                  <a:lnTo>
                    <a:pt x="6971" y="4995"/>
                  </a:lnTo>
                  <a:lnTo>
                    <a:pt x="6971" y="4995"/>
                  </a:lnTo>
                  <a:lnTo>
                    <a:pt x="6914" y="5192"/>
                  </a:lnTo>
                  <a:lnTo>
                    <a:pt x="6914" y="5362"/>
                  </a:lnTo>
                  <a:lnTo>
                    <a:pt x="6943" y="5559"/>
                  </a:lnTo>
                  <a:lnTo>
                    <a:pt x="6943" y="5729"/>
                  </a:lnTo>
                  <a:lnTo>
                    <a:pt x="6943" y="5729"/>
                  </a:lnTo>
                  <a:lnTo>
                    <a:pt x="6914" y="5898"/>
                  </a:lnTo>
                  <a:lnTo>
                    <a:pt x="6858" y="5983"/>
                  </a:lnTo>
                  <a:lnTo>
                    <a:pt x="6802" y="6039"/>
                  </a:lnTo>
                  <a:lnTo>
                    <a:pt x="6802" y="6039"/>
                  </a:lnTo>
                  <a:lnTo>
                    <a:pt x="6717" y="6095"/>
                  </a:lnTo>
                  <a:lnTo>
                    <a:pt x="6660" y="6067"/>
                  </a:lnTo>
                  <a:lnTo>
                    <a:pt x="6604" y="6039"/>
                  </a:lnTo>
                  <a:lnTo>
                    <a:pt x="6548" y="6011"/>
                  </a:lnTo>
                  <a:lnTo>
                    <a:pt x="6548" y="6011"/>
                  </a:lnTo>
                  <a:lnTo>
                    <a:pt x="6350" y="5954"/>
                  </a:lnTo>
                  <a:lnTo>
                    <a:pt x="6294" y="5926"/>
                  </a:lnTo>
                  <a:lnTo>
                    <a:pt x="6181" y="5954"/>
                  </a:lnTo>
                  <a:lnTo>
                    <a:pt x="6181" y="5954"/>
                  </a:lnTo>
                  <a:lnTo>
                    <a:pt x="6068" y="6011"/>
                  </a:lnTo>
                  <a:lnTo>
                    <a:pt x="5955" y="6095"/>
                  </a:lnTo>
                  <a:lnTo>
                    <a:pt x="5842" y="6152"/>
                  </a:lnTo>
                  <a:lnTo>
                    <a:pt x="5701" y="6208"/>
                  </a:lnTo>
                  <a:lnTo>
                    <a:pt x="5701" y="6208"/>
                  </a:lnTo>
                  <a:lnTo>
                    <a:pt x="5786" y="6293"/>
                  </a:lnTo>
                  <a:lnTo>
                    <a:pt x="5899" y="6349"/>
                  </a:lnTo>
                  <a:lnTo>
                    <a:pt x="5899" y="6349"/>
                  </a:lnTo>
                  <a:lnTo>
                    <a:pt x="5814" y="6406"/>
                  </a:lnTo>
                  <a:lnTo>
                    <a:pt x="5701" y="6406"/>
                  </a:lnTo>
                  <a:lnTo>
                    <a:pt x="5532" y="6406"/>
                  </a:lnTo>
                  <a:lnTo>
                    <a:pt x="5362" y="6406"/>
                  </a:lnTo>
                  <a:lnTo>
                    <a:pt x="5278" y="6406"/>
                  </a:lnTo>
                  <a:lnTo>
                    <a:pt x="5193" y="6434"/>
                  </a:lnTo>
                  <a:lnTo>
                    <a:pt x="5193" y="6434"/>
                  </a:lnTo>
                  <a:lnTo>
                    <a:pt x="5108" y="6490"/>
                  </a:lnTo>
                  <a:lnTo>
                    <a:pt x="5024" y="6632"/>
                  </a:lnTo>
                  <a:lnTo>
                    <a:pt x="4883" y="6857"/>
                  </a:lnTo>
                  <a:lnTo>
                    <a:pt x="4883" y="6857"/>
                  </a:lnTo>
                  <a:lnTo>
                    <a:pt x="4883" y="6970"/>
                  </a:lnTo>
                  <a:lnTo>
                    <a:pt x="4883" y="7083"/>
                  </a:lnTo>
                  <a:lnTo>
                    <a:pt x="4939" y="7309"/>
                  </a:lnTo>
                  <a:lnTo>
                    <a:pt x="4939" y="7309"/>
                  </a:lnTo>
                  <a:lnTo>
                    <a:pt x="4967" y="7478"/>
                  </a:lnTo>
                  <a:lnTo>
                    <a:pt x="4996" y="7619"/>
                  </a:lnTo>
                  <a:lnTo>
                    <a:pt x="4996" y="7619"/>
                  </a:lnTo>
                  <a:lnTo>
                    <a:pt x="4967" y="7676"/>
                  </a:lnTo>
                  <a:lnTo>
                    <a:pt x="4911" y="7732"/>
                  </a:lnTo>
                  <a:lnTo>
                    <a:pt x="4770" y="7789"/>
                  </a:lnTo>
                  <a:lnTo>
                    <a:pt x="4516" y="7845"/>
                  </a:lnTo>
                  <a:lnTo>
                    <a:pt x="4516" y="7845"/>
                  </a:lnTo>
                  <a:lnTo>
                    <a:pt x="4149" y="7930"/>
                  </a:lnTo>
                  <a:lnTo>
                    <a:pt x="3754" y="7986"/>
                  </a:lnTo>
                  <a:lnTo>
                    <a:pt x="3359" y="8014"/>
                  </a:lnTo>
                  <a:lnTo>
                    <a:pt x="2992" y="8014"/>
                  </a:lnTo>
                  <a:lnTo>
                    <a:pt x="2992" y="8014"/>
                  </a:lnTo>
                  <a:lnTo>
                    <a:pt x="2738" y="8043"/>
                  </a:lnTo>
                  <a:lnTo>
                    <a:pt x="2456" y="8043"/>
                  </a:lnTo>
                  <a:lnTo>
                    <a:pt x="2174" y="8071"/>
                  </a:lnTo>
                  <a:lnTo>
                    <a:pt x="1891" y="8043"/>
                  </a:lnTo>
                  <a:lnTo>
                    <a:pt x="1891" y="8043"/>
                  </a:lnTo>
                  <a:lnTo>
                    <a:pt x="1637" y="7986"/>
                  </a:lnTo>
                  <a:lnTo>
                    <a:pt x="1355" y="7873"/>
                  </a:lnTo>
                  <a:lnTo>
                    <a:pt x="1101" y="7760"/>
                  </a:lnTo>
                  <a:lnTo>
                    <a:pt x="847" y="7676"/>
                  </a:lnTo>
                  <a:lnTo>
                    <a:pt x="847" y="7676"/>
                  </a:lnTo>
                  <a:lnTo>
                    <a:pt x="1045" y="7422"/>
                  </a:lnTo>
                  <a:lnTo>
                    <a:pt x="1158" y="7252"/>
                  </a:lnTo>
                  <a:lnTo>
                    <a:pt x="1271" y="7083"/>
                  </a:lnTo>
                  <a:lnTo>
                    <a:pt x="1355" y="6886"/>
                  </a:lnTo>
                  <a:lnTo>
                    <a:pt x="1412" y="6716"/>
                  </a:lnTo>
                  <a:lnTo>
                    <a:pt x="1412" y="6547"/>
                  </a:lnTo>
                  <a:lnTo>
                    <a:pt x="1383" y="6490"/>
                  </a:lnTo>
                  <a:lnTo>
                    <a:pt x="1355" y="6406"/>
                  </a:lnTo>
                  <a:lnTo>
                    <a:pt x="1355" y="6406"/>
                  </a:lnTo>
                  <a:lnTo>
                    <a:pt x="1242" y="6321"/>
                  </a:lnTo>
                  <a:lnTo>
                    <a:pt x="1129" y="6265"/>
                  </a:lnTo>
                  <a:lnTo>
                    <a:pt x="904" y="6236"/>
                  </a:lnTo>
                  <a:lnTo>
                    <a:pt x="819" y="6208"/>
                  </a:lnTo>
                  <a:lnTo>
                    <a:pt x="706" y="6152"/>
                  </a:lnTo>
                  <a:lnTo>
                    <a:pt x="622" y="6067"/>
                  </a:lnTo>
                  <a:lnTo>
                    <a:pt x="565" y="5898"/>
                  </a:lnTo>
                  <a:lnTo>
                    <a:pt x="565" y="5898"/>
                  </a:lnTo>
                  <a:lnTo>
                    <a:pt x="452" y="5531"/>
                  </a:lnTo>
                  <a:lnTo>
                    <a:pt x="339" y="5164"/>
                  </a:lnTo>
                  <a:lnTo>
                    <a:pt x="339" y="5164"/>
                  </a:lnTo>
                  <a:lnTo>
                    <a:pt x="255" y="4995"/>
                  </a:lnTo>
                  <a:lnTo>
                    <a:pt x="226" y="4910"/>
                  </a:lnTo>
                  <a:lnTo>
                    <a:pt x="226" y="4826"/>
                  </a:lnTo>
                  <a:lnTo>
                    <a:pt x="226" y="4826"/>
                  </a:lnTo>
                  <a:lnTo>
                    <a:pt x="226" y="4741"/>
                  </a:lnTo>
                  <a:lnTo>
                    <a:pt x="283" y="4656"/>
                  </a:lnTo>
                  <a:lnTo>
                    <a:pt x="311" y="4572"/>
                  </a:lnTo>
                  <a:lnTo>
                    <a:pt x="311" y="4515"/>
                  </a:lnTo>
                  <a:lnTo>
                    <a:pt x="311" y="4515"/>
                  </a:lnTo>
                  <a:lnTo>
                    <a:pt x="283" y="4459"/>
                  </a:lnTo>
                  <a:lnTo>
                    <a:pt x="255" y="4374"/>
                  </a:lnTo>
                  <a:lnTo>
                    <a:pt x="114" y="4261"/>
                  </a:lnTo>
                  <a:lnTo>
                    <a:pt x="57" y="4205"/>
                  </a:lnTo>
                  <a:lnTo>
                    <a:pt x="29" y="4120"/>
                  </a:lnTo>
                  <a:lnTo>
                    <a:pt x="1" y="4035"/>
                  </a:lnTo>
                  <a:lnTo>
                    <a:pt x="1" y="3923"/>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16"/>
            <p:cNvSpPr/>
            <p:nvPr/>
          </p:nvSpPr>
          <p:spPr>
            <a:xfrm>
              <a:off x="4757450" y="1993975"/>
              <a:ext cx="254000" cy="201775"/>
            </a:xfrm>
            <a:custGeom>
              <a:avLst/>
              <a:gdLst/>
              <a:ahLst/>
              <a:cxnLst/>
              <a:rect l="l" t="t" r="r" b="b"/>
              <a:pathLst>
                <a:path w="10160" h="8071" fill="none" extrusionOk="0">
                  <a:moveTo>
                    <a:pt x="1" y="3923"/>
                  </a:moveTo>
                  <a:lnTo>
                    <a:pt x="1" y="3923"/>
                  </a:lnTo>
                  <a:lnTo>
                    <a:pt x="1" y="3838"/>
                  </a:lnTo>
                  <a:lnTo>
                    <a:pt x="1" y="3781"/>
                  </a:lnTo>
                  <a:lnTo>
                    <a:pt x="85" y="3697"/>
                  </a:lnTo>
                  <a:lnTo>
                    <a:pt x="114" y="3669"/>
                  </a:lnTo>
                  <a:lnTo>
                    <a:pt x="142" y="3612"/>
                  </a:lnTo>
                  <a:lnTo>
                    <a:pt x="142" y="3556"/>
                  </a:lnTo>
                  <a:lnTo>
                    <a:pt x="114" y="3471"/>
                  </a:lnTo>
                  <a:lnTo>
                    <a:pt x="114" y="3471"/>
                  </a:lnTo>
                  <a:lnTo>
                    <a:pt x="170" y="3471"/>
                  </a:lnTo>
                  <a:lnTo>
                    <a:pt x="226" y="3443"/>
                  </a:lnTo>
                  <a:lnTo>
                    <a:pt x="255" y="3386"/>
                  </a:lnTo>
                  <a:lnTo>
                    <a:pt x="283" y="3330"/>
                  </a:lnTo>
                  <a:lnTo>
                    <a:pt x="311" y="3217"/>
                  </a:lnTo>
                  <a:lnTo>
                    <a:pt x="283" y="3076"/>
                  </a:lnTo>
                  <a:lnTo>
                    <a:pt x="255" y="2794"/>
                  </a:lnTo>
                  <a:lnTo>
                    <a:pt x="283" y="2681"/>
                  </a:lnTo>
                  <a:lnTo>
                    <a:pt x="311" y="2568"/>
                  </a:lnTo>
                  <a:lnTo>
                    <a:pt x="311" y="2568"/>
                  </a:lnTo>
                  <a:lnTo>
                    <a:pt x="396" y="2568"/>
                  </a:lnTo>
                  <a:lnTo>
                    <a:pt x="509" y="2568"/>
                  </a:lnTo>
                  <a:lnTo>
                    <a:pt x="763" y="2653"/>
                  </a:lnTo>
                  <a:lnTo>
                    <a:pt x="1017" y="2794"/>
                  </a:lnTo>
                  <a:lnTo>
                    <a:pt x="1129" y="2878"/>
                  </a:lnTo>
                  <a:lnTo>
                    <a:pt x="1158" y="2935"/>
                  </a:lnTo>
                  <a:lnTo>
                    <a:pt x="1158" y="2935"/>
                  </a:lnTo>
                  <a:lnTo>
                    <a:pt x="1214" y="2878"/>
                  </a:lnTo>
                  <a:lnTo>
                    <a:pt x="1271" y="2850"/>
                  </a:lnTo>
                  <a:lnTo>
                    <a:pt x="1412" y="2794"/>
                  </a:lnTo>
                  <a:lnTo>
                    <a:pt x="1553" y="2737"/>
                  </a:lnTo>
                  <a:lnTo>
                    <a:pt x="1637" y="2709"/>
                  </a:lnTo>
                  <a:lnTo>
                    <a:pt x="1694" y="2653"/>
                  </a:lnTo>
                  <a:lnTo>
                    <a:pt x="1694" y="2653"/>
                  </a:lnTo>
                  <a:lnTo>
                    <a:pt x="1750" y="2540"/>
                  </a:lnTo>
                  <a:lnTo>
                    <a:pt x="1750" y="2483"/>
                  </a:lnTo>
                  <a:lnTo>
                    <a:pt x="1666" y="2286"/>
                  </a:lnTo>
                  <a:lnTo>
                    <a:pt x="1666" y="2286"/>
                  </a:lnTo>
                  <a:lnTo>
                    <a:pt x="1779" y="2314"/>
                  </a:lnTo>
                  <a:lnTo>
                    <a:pt x="1920" y="2286"/>
                  </a:lnTo>
                  <a:lnTo>
                    <a:pt x="2202" y="2201"/>
                  </a:lnTo>
                  <a:lnTo>
                    <a:pt x="2343" y="2116"/>
                  </a:lnTo>
                  <a:lnTo>
                    <a:pt x="2484" y="2032"/>
                  </a:lnTo>
                  <a:lnTo>
                    <a:pt x="2569" y="1947"/>
                  </a:lnTo>
                  <a:lnTo>
                    <a:pt x="2653" y="1863"/>
                  </a:lnTo>
                  <a:lnTo>
                    <a:pt x="2653" y="1863"/>
                  </a:lnTo>
                  <a:lnTo>
                    <a:pt x="2682" y="1778"/>
                  </a:lnTo>
                  <a:lnTo>
                    <a:pt x="2682" y="1665"/>
                  </a:lnTo>
                  <a:lnTo>
                    <a:pt x="2682" y="1467"/>
                  </a:lnTo>
                  <a:lnTo>
                    <a:pt x="2682" y="1270"/>
                  </a:lnTo>
                  <a:lnTo>
                    <a:pt x="2710" y="1185"/>
                  </a:lnTo>
                  <a:lnTo>
                    <a:pt x="2766" y="1129"/>
                  </a:lnTo>
                  <a:lnTo>
                    <a:pt x="2766" y="1129"/>
                  </a:lnTo>
                  <a:lnTo>
                    <a:pt x="2879" y="1101"/>
                  </a:lnTo>
                  <a:lnTo>
                    <a:pt x="2964" y="1101"/>
                  </a:lnTo>
                  <a:lnTo>
                    <a:pt x="3048" y="1101"/>
                  </a:lnTo>
                  <a:lnTo>
                    <a:pt x="3161" y="1072"/>
                  </a:lnTo>
                  <a:lnTo>
                    <a:pt x="3161" y="1072"/>
                  </a:lnTo>
                  <a:lnTo>
                    <a:pt x="3218" y="1016"/>
                  </a:lnTo>
                  <a:lnTo>
                    <a:pt x="3218" y="931"/>
                  </a:lnTo>
                  <a:lnTo>
                    <a:pt x="3246" y="875"/>
                  </a:lnTo>
                  <a:lnTo>
                    <a:pt x="3302" y="818"/>
                  </a:lnTo>
                  <a:lnTo>
                    <a:pt x="3302" y="818"/>
                  </a:lnTo>
                  <a:lnTo>
                    <a:pt x="3359" y="818"/>
                  </a:lnTo>
                  <a:lnTo>
                    <a:pt x="3415" y="818"/>
                  </a:lnTo>
                  <a:lnTo>
                    <a:pt x="3500" y="847"/>
                  </a:lnTo>
                  <a:lnTo>
                    <a:pt x="3613" y="903"/>
                  </a:lnTo>
                  <a:lnTo>
                    <a:pt x="3726" y="959"/>
                  </a:lnTo>
                  <a:lnTo>
                    <a:pt x="3726" y="959"/>
                  </a:lnTo>
                  <a:lnTo>
                    <a:pt x="3867" y="959"/>
                  </a:lnTo>
                  <a:lnTo>
                    <a:pt x="3980" y="959"/>
                  </a:lnTo>
                  <a:lnTo>
                    <a:pt x="4121" y="931"/>
                  </a:lnTo>
                  <a:lnTo>
                    <a:pt x="4234" y="959"/>
                  </a:lnTo>
                  <a:lnTo>
                    <a:pt x="4234" y="959"/>
                  </a:lnTo>
                  <a:lnTo>
                    <a:pt x="4431" y="988"/>
                  </a:lnTo>
                  <a:lnTo>
                    <a:pt x="4629" y="1072"/>
                  </a:lnTo>
                  <a:lnTo>
                    <a:pt x="4967" y="1213"/>
                  </a:lnTo>
                  <a:lnTo>
                    <a:pt x="4967" y="1213"/>
                  </a:lnTo>
                  <a:lnTo>
                    <a:pt x="5108" y="1242"/>
                  </a:lnTo>
                  <a:lnTo>
                    <a:pt x="5193" y="1242"/>
                  </a:lnTo>
                  <a:lnTo>
                    <a:pt x="5362" y="1157"/>
                  </a:lnTo>
                  <a:lnTo>
                    <a:pt x="5362" y="1157"/>
                  </a:lnTo>
                  <a:lnTo>
                    <a:pt x="5532" y="1072"/>
                  </a:lnTo>
                  <a:lnTo>
                    <a:pt x="5616" y="1016"/>
                  </a:lnTo>
                  <a:lnTo>
                    <a:pt x="5673" y="1016"/>
                  </a:lnTo>
                  <a:lnTo>
                    <a:pt x="5673" y="1016"/>
                  </a:lnTo>
                  <a:lnTo>
                    <a:pt x="5757" y="1016"/>
                  </a:lnTo>
                  <a:lnTo>
                    <a:pt x="5786" y="1044"/>
                  </a:lnTo>
                  <a:lnTo>
                    <a:pt x="5870" y="1101"/>
                  </a:lnTo>
                  <a:lnTo>
                    <a:pt x="5955" y="1157"/>
                  </a:lnTo>
                  <a:lnTo>
                    <a:pt x="6011" y="1157"/>
                  </a:lnTo>
                  <a:lnTo>
                    <a:pt x="6096" y="1129"/>
                  </a:lnTo>
                  <a:lnTo>
                    <a:pt x="6096" y="1129"/>
                  </a:lnTo>
                  <a:lnTo>
                    <a:pt x="6096" y="1072"/>
                  </a:lnTo>
                  <a:lnTo>
                    <a:pt x="6068" y="988"/>
                  </a:lnTo>
                  <a:lnTo>
                    <a:pt x="6068" y="903"/>
                  </a:lnTo>
                  <a:lnTo>
                    <a:pt x="6068" y="818"/>
                  </a:lnTo>
                  <a:lnTo>
                    <a:pt x="6068" y="818"/>
                  </a:lnTo>
                  <a:lnTo>
                    <a:pt x="6124" y="790"/>
                  </a:lnTo>
                  <a:lnTo>
                    <a:pt x="6181" y="762"/>
                  </a:lnTo>
                  <a:lnTo>
                    <a:pt x="6237" y="762"/>
                  </a:lnTo>
                  <a:lnTo>
                    <a:pt x="6322" y="790"/>
                  </a:lnTo>
                  <a:lnTo>
                    <a:pt x="6378" y="790"/>
                  </a:lnTo>
                  <a:lnTo>
                    <a:pt x="6435" y="762"/>
                  </a:lnTo>
                  <a:lnTo>
                    <a:pt x="6435" y="762"/>
                  </a:lnTo>
                  <a:lnTo>
                    <a:pt x="6519" y="734"/>
                  </a:lnTo>
                  <a:lnTo>
                    <a:pt x="6548" y="762"/>
                  </a:lnTo>
                  <a:lnTo>
                    <a:pt x="6576" y="762"/>
                  </a:lnTo>
                  <a:lnTo>
                    <a:pt x="6660" y="677"/>
                  </a:lnTo>
                  <a:lnTo>
                    <a:pt x="6660" y="677"/>
                  </a:lnTo>
                  <a:lnTo>
                    <a:pt x="6632" y="677"/>
                  </a:lnTo>
                  <a:lnTo>
                    <a:pt x="6604" y="649"/>
                  </a:lnTo>
                  <a:lnTo>
                    <a:pt x="6576" y="564"/>
                  </a:lnTo>
                  <a:lnTo>
                    <a:pt x="6548" y="423"/>
                  </a:lnTo>
                  <a:lnTo>
                    <a:pt x="6548" y="423"/>
                  </a:lnTo>
                  <a:lnTo>
                    <a:pt x="6632" y="254"/>
                  </a:lnTo>
                  <a:lnTo>
                    <a:pt x="6745" y="85"/>
                  </a:lnTo>
                  <a:lnTo>
                    <a:pt x="6830" y="28"/>
                  </a:lnTo>
                  <a:lnTo>
                    <a:pt x="6914" y="0"/>
                  </a:lnTo>
                  <a:lnTo>
                    <a:pt x="6999" y="0"/>
                  </a:lnTo>
                  <a:lnTo>
                    <a:pt x="7112" y="0"/>
                  </a:lnTo>
                  <a:lnTo>
                    <a:pt x="7112" y="0"/>
                  </a:lnTo>
                  <a:lnTo>
                    <a:pt x="7168" y="28"/>
                  </a:lnTo>
                  <a:lnTo>
                    <a:pt x="7225" y="85"/>
                  </a:lnTo>
                  <a:lnTo>
                    <a:pt x="7310" y="226"/>
                  </a:lnTo>
                  <a:lnTo>
                    <a:pt x="7422" y="452"/>
                  </a:lnTo>
                  <a:lnTo>
                    <a:pt x="7422" y="452"/>
                  </a:lnTo>
                  <a:lnTo>
                    <a:pt x="7507" y="508"/>
                  </a:lnTo>
                  <a:lnTo>
                    <a:pt x="7564" y="564"/>
                  </a:lnTo>
                  <a:lnTo>
                    <a:pt x="7592" y="621"/>
                  </a:lnTo>
                  <a:lnTo>
                    <a:pt x="7592" y="621"/>
                  </a:lnTo>
                  <a:lnTo>
                    <a:pt x="7620" y="762"/>
                  </a:lnTo>
                  <a:lnTo>
                    <a:pt x="7620" y="875"/>
                  </a:lnTo>
                  <a:lnTo>
                    <a:pt x="7592" y="1016"/>
                  </a:lnTo>
                  <a:lnTo>
                    <a:pt x="7620" y="1129"/>
                  </a:lnTo>
                  <a:lnTo>
                    <a:pt x="7620" y="1129"/>
                  </a:lnTo>
                  <a:lnTo>
                    <a:pt x="7705" y="1383"/>
                  </a:lnTo>
                  <a:lnTo>
                    <a:pt x="7733" y="1467"/>
                  </a:lnTo>
                  <a:lnTo>
                    <a:pt x="7789" y="1496"/>
                  </a:lnTo>
                  <a:lnTo>
                    <a:pt x="7874" y="1496"/>
                  </a:lnTo>
                  <a:lnTo>
                    <a:pt x="7930" y="1496"/>
                  </a:lnTo>
                  <a:lnTo>
                    <a:pt x="8156" y="1411"/>
                  </a:lnTo>
                  <a:lnTo>
                    <a:pt x="8156" y="1411"/>
                  </a:lnTo>
                  <a:lnTo>
                    <a:pt x="8354" y="1326"/>
                  </a:lnTo>
                  <a:lnTo>
                    <a:pt x="8523" y="1242"/>
                  </a:lnTo>
                  <a:lnTo>
                    <a:pt x="8523" y="1242"/>
                  </a:lnTo>
                  <a:lnTo>
                    <a:pt x="8608" y="1185"/>
                  </a:lnTo>
                  <a:lnTo>
                    <a:pt x="8664" y="1101"/>
                  </a:lnTo>
                  <a:lnTo>
                    <a:pt x="8721" y="1016"/>
                  </a:lnTo>
                  <a:lnTo>
                    <a:pt x="8805" y="931"/>
                  </a:lnTo>
                  <a:lnTo>
                    <a:pt x="8805" y="931"/>
                  </a:lnTo>
                  <a:lnTo>
                    <a:pt x="8946" y="903"/>
                  </a:lnTo>
                  <a:lnTo>
                    <a:pt x="9144" y="875"/>
                  </a:lnTo>
                  <a:lnTo>
                    <a:pt x="9228" y="903"/>
                  </a:lnTo>
                  <a:lnTo>
                    <a:pt x="9285" y="931"/>
                  </a:lnTo>
                  <a:lnTo>
                    <a:pt x="9285" y="988"/>
                  </a:lnTo>
                  <a:lnTo>
                    <a:pt x="9257" y="1044"/>
                  </a:lnTo>
                  <a:lnTo>
                    <a:pt x="9257" y="1044"/>
                  </a:lnTo>
                  <a:lnTo>
                    <a:pt x="9341" y="1072"/>
                  </a:lnTo>
                  <a:lnTo>
                    <a:pt x="9454" y="1044"/>
                  </a:lnTo>
                  <a:lnTo>
                    <a:pt x="9736" y="931"/>
                  </a:lnTo>
                  <a:lnTo>
                    <a:pt x="9849" y="903"/>
                  </a:lnTo>
                  <a:lnTo>
                    <a:pt x="9962" y="903"/>
                  </a:lnTo>
                  <a:lnTo>
                    <a:pt x="10019" y="903"/>
                  </a:lnTo>
                  <a:lnTo>
                    <a:pt x="10075" y="931"/>
                  </a:lnTo>
                  <a:lnTo>
                    <a:pt x="10131" y="988"/>
                  </a:lnTo>
                  <a:lnTo>
                    <a:pt x="10160" y="1072"/>
                  </a:lnTo>
                  <a:lnTo>
                    <a:pt x="10160" y="1072"/>
                  </a:lnTo>
                  <a:lnTo>
                    <a:pt x="9934" y="1129"/>
                  </a:lnTo>
                  <a:lnTo>
                    <a:pt x="9878" y="1129"/>
                  </a:lnTo>
                  <a:lnTo>
                    <a:pt x="9849" y="1157"/>
                  </a:lnTo>
                  <a:lnTo>
                    <a:pt x="9878" y="1213"/>
                  </a:lnTo>
                  <a:lnTo>
                    <a:pt x="9990" y="1242"/>
                  </a:lnTo>
                  <a:lnTo>
                    <a:pt x="9990" y="1242"/>
                  </a:lnTo>
                  <a:lnTo>
                    <a:pt x="9680" y="1326"/>
                  </a:lnTo>
                  <a:lnTo>
                    <a:pt x="9370" y="1355"/>
                  </a:lnTo>
                  <a:lnTo>
                    <a:pt x="9370" y="1355"/>
                  </a:lnTo>
                  <a:lnTo>
                    <a:pt x="8862" y="1383"/>
                  </a:lnTo>
                  <a:lnTo>
                    <a:pt x="8579" y="1439"/>
                  </a:lnTo>
                  <a:lnTo>
                    <a:pt x="8354" y="1524"/>
                  </a:lnTo>
                  <a:lnTo>
                    <a:pt x="8354" y="1524"/>
                  </a:lnTo>
                  <a:lnTo>
                    <a:pt x="8156" y="1637"/>
                  </a:lnTo>
                  <a:lnTo>
                    <a:pt x="7959" y="1778"/>
                  </a:lnTo>
                  <a:lnTo>
                    <a:pt x="7959" y="1778"/>
                  </a:lnTo>
                  <a:lnTo>
                    <a:pt x="7817" y="1919"/>
                  </a:lnTo>
                  <a:lnTo>
                    <a:pt x="7761" y="2004"/>
                  </a:lnTo>
                  <a:lnTo>
                    <a:pt x="7761" y="2116"/>
                  </a:lnTo>
                  <a:lnTo>
                    <a:pt x="7817" y="2258"/>
                  </a:lnTo>
                  <a:lnTo>
                    <a:pt x="7817" y="2258"/>
                  </a:lnTo>
                  <a:lnTo>
                    <a:pt x="7987" y="2568"/>
                  </a:lnTo>
                  <a:lnTo>
                    <a:pt x="8043" y="2681"/>
                  </a:lnTo>
                  <a:lnTo>
                    <a:pt x="8100" y="2766"/>
                  </a:lnTo>
                  <a:lnTo>
                    <a:pt x="8100" y="2878"/>
                  </a:lnTo>
                  <a:lnTo>
                    <a:pt x="8071" y="2991"/>
                  </a:lnTo>
                  <a:lnTo>
                    <a:pt x="8015" y="3132"/>
                  </a:lnTo>
                  <a:lnTo>
                    <a:pt x="7930" y="3273"/>
                  </a:lnTo>
                  <a:lnTo>
                    <a:pt x="7930" y="3273"/>
                  </a:lnTo>
                  <a:lnTo>
                    <a:pt x="7846" y="3443"/>
                  </a:lnTo>
                  <a:lnTo>
                    <a:pt x="7846" y="3584"/>
                  </a:lnTo>
                  <a:lnTo>
                    <a:pt x="7846" y="3584"/>
                  </a:lnTo>
                  <a:lnTo>
                    <a:pt x="7846" y="3640"/>
                  </a:lnTo>
                  <a:lnTo>
                    <a:pt x="7874" y="3669"/>
                  </a:lnTo>
                  <a:lnTo>
                    <a:pt x="7930" y="3725"/>
                  </a:lnTo>
                  <a:lnTo>
                    <a:pt x="7959" y="3725"/>
                  </a:lnTo>
                  <a:lnTo>
                    <a:pt x="7959" y="3753"/>
                  </a:lnTo>
                  <a:lnTo>
                    <a:pt x="7930" y="3894"/>
                  </a:lnTo>
                  <a:lnTo>
                    <a:pt x="7930" y="3894"/>
                  </a:lnTo>
                  <a:lnTo>
                    <a:pt x="7874" y="3951"/>
                  </a:lnTo>
                  <a:lnTo>
                    <a:pt x="7789" y="3979"/>
                  </a:lnTo>
                  <a:lnTo>
                    <a:pt x="7620" y="4007"/>
                  </a:lnTo>
                  <a:lnTo>
                    <a:pt x="7620" y="4007"/>
                  </a:lnTo>
                  <a:lnTo>
                    <a:pt x="7507" y="4007"/>
                  </a:lnTo>
                  <a:lnTo>
                    <a:pt x="7338" y="3979"/>
                  </a:lnTo>
                  <a:lnTo>
                    <a:pt x="7168" y="3951"/>
                  </a:lnTo>
                  <a:lnTo>
                    <a:pt x="7112" y="3979"/>
                  </a:lnTo>
                  <a:lnTo>
                    <a:pt x="7084" y="4007"/>
                  </a:lnTo>
                  <a:lnTo>
                    <a:pt x="7084" y="4007"/>
                  </a:lnTo>
                  <a:lnTo>
                    <a:pt x="7084" y="4035"/>
                  </a:lnTo>
                  <a:lnTo>
                    <a:pt x="7112" y="4092"/>
                  </a:lnTo>
                  <a:lnTo>
                    <a:pt x="7197" y="4176"/>
                  </a:lnTo>
                  <a:lnTo>
                    <a:pt x="7310" y="4289"/>
                  </a:lnTo>
                  <a:lnTo>
                    <a:pt x="7366" y="4374"/>
                  </a:lnTo>
                  <a:lnTo>
                    <a:pt x="7366" y="4374"/>
                  </a:lnTo>
                  <a:lnTo>
                    <a:pt x="7422" y="4543"/>
                  </a:lnTo>
                  <a:lnTo>
                    <a:pt x="7422" y="4600"/>
                  </a:lnTo>
                  <a:lnTo>
                    <a:pt x="7422" y="4628"/>
                  </a:lnTo>
                  <a:lnTo>
                    <a:pt x="7310" y="4684"/>
                  </a:lnTo>
                  <a:lnTo>
                    <a:pt x="7168" y="4769"/>
                  </a:lnTo>
                  <a:lnTo>
                    <a:pt x="7168" y="4769"/>
                  </a:lnTo>
                  <a:lnTo>
                    <a:pt x="7027" y="4826"/>
                  </a:lnTo>
                  <a:lnTo>
                    <a:pt x="6999" y="4854"/>
                  </a:lnTo>
                  <a:lnTo>
                    <a:pt x="6971" y="4995"/>
                  </a:lnTo>
                  <a:lnTo>
                    <a:pt x="6971" y="4995"/>
                  </a:lnTo>
                  <a:lnTo>
                    <a:pt x="6914" y="5192"/>
                  </a:lnTo>
                  <a:lnTo>
                    <a:pt x="6914" y="5362"/>
                  </a:lnTo>
                  <a:lnTo>
                    <a:pt x="6943" y="5559"/>
                  </a:lnTo>
                  <a:lnTo>
                    <a:pt x="6943" y="5729"/>
                  </a:lnTo>
                  <a:lnTo>
                    <a:pt x="6943" y="5729"/>
                  </a:lnTo>
                  <a:lnTo>
                    <a:pt x="6914" y="5898"/>
                  </a:lnTo>
                  <a:lnTo>
                    <a:pt x="6858" y="5983"/>
                  </a:lnTo>
                  <a:lnTo>
                    <a:pt x="6802" y="6039"/>
                  </a:lnTo>
                  <a:lnTo>
                    <a:pt x="6802" y="6039"/>
                  </a:lnTo>
                  <a:lnTo>
                    <a:pt x="6717" y="6095"/>
                  </a:lnTo>
                  <a:lnTo>
                    <a:pt x="6660" y="6067"/>
                  </a:lnTo>
                  <a:lnTo>
                    <a:pt x="6604" y="6039"/>
                  </a:lnTo>
                  <a:lnTo>
                    <a:pt x="6548" y="6011"/>
                  </a:lnTo>
                  <a:lnTo>
                    <a:pt x="6548" y="6011"/>
                  </a:lnTo>
                  <a:lnTo>
                    <a:pt x="6350" y="5954"/>
                  </a:lnTo>
                  <a:lnTo>
                    <a:pt x="6294" y="5926"/>
                  </a:lnTo>
                  <a:lnTo>
                    <a:pt x="6181" y="5954"/>
                  </a:lnTo>
                  <a:lnTo>
                    <a:pt x="6181" y="5954"/>
                  </a:lnTo>
                  <a:lnTo>
                    <a:pt x="6068" y="6011"/>
                  </a:lnTo>
                  <a:lnTo>
                    <a:pt x="5955" y="6095"/>
                  </a:lnTo>
                  <a:lnTo>
                    <a:pt x="5842" y="6152"/>
                  </a:lnTo>
                  <a:lnTo>
                    <a:pt x="5701" y="6208"/>
                  </a:lnTo>
                  <a:lnTo>
                    <a:pt x="5701" y="6208"/>
                  </a:lnTo>
                  <a:lnTo>
                    <a:pt x="5786" y="6293"/>
                  </a:lnTo>
                  <a:lnTo>
                    <a:pt x="5899" y="6349"/>
                  </a:lnTo>
                  <a:lnTo>
                    <a:pt x="5899" y="6349"/>
                  </a:lnTo>
                  <a:lnTo>
                    <a:pt x="5814" y="6406"/>
                  </a:lnTo>
                  <a:lnTo>
                    <a:pt x="5701" y="6406"/>
                  </a:lnTo>
                  <a:lnTo>
                    <a:pt x="5532" y="6406"/>
                  </a:lnTo>
                  <a:lnTo>
                    <a:pt x="5362" y="6406"/>
                  </a:lnTo>
                  <a:lnTo>
                    <a:pt x="5278" y="6406"/>
                  </a:lnTo>
                  <a:lnTo>
                    <a:pt x="5193" y="6434"/>
                  </a:lnTo>
                  <a:lnTo>
                    <a:pt x="5193" y="6434"/>
                  </a:lnTo>
                  <a:lnTo>
                    <a:pt x="5108" y="6490"/>
                  </a:lnTo>
                  <a:lnTo>
                    <a:pt x="5024" y="6632"/>
                  </a:lnTo>
                  <a:lnTo>
                    <a:pt x="4883" y="6857"/>
                  </a:lnTo>
                  <a:lnTo>
                    <a:pt x="4883" y="6857"/>
                  </a:lnTo>
                  <a:lnTo>
                    <a:pt x="4883" y="6970"/>
                  </a:lnTo>
                  <a:lnTo>
                    <a:pt x="4883" y="7083"/>
                  </a:lnTo>
                  <a:lnTo>
                    <a:pt x="4939" y="7309"/>
                  </a:lnTo>
                  <a:lnTo>
                    <a:pt x="4939" y="7309"/>
                  </a:lnTo>
                  <a:lnTo>
                    <a:pt x="4967" y="7478"/>
                  </a:lnTo>
                  <a:lnTo>
                    <a:pt x="4996" y="7619"/>
                  </a:lnTo>
                  <a:lnTo>
                    <a:pt x="4996" y="7619"/>
                  </a:lnTo>
                  <a:lnTo>
                    <a:pt x="4967" y="7676"/>
                  </a:lnTo>
                  <a:lnTo>
                    <a:pt x="4911" y="7732"/>
                  </a:lnTo>
                  <a:lnTo>
                    <a:pt x="4770" y="7789"/>
                  </a:lnTo>
                  <a:lnTo>
                    <a:pt x="4516" y="7845"/>
                  </a:lnTo>
                  <a:lnTo>
                    <a:pt x="4516" y="7845"/>
                  </a:lnTo>
                  <a:lnTo>
                    <a:pt x="4149" y="7930"/>
                  </a:lnTo>
                  <a:lnTo>
                    <a:pt x="3754" y="7986"/>
                  </a:lnTo>
                  <a:lnTo>
                    <a:pt x="3359" y="8014"/>
                  </a:lnTo>
                  <a:lnTo>
                    <a:pt x="2992" y="8014"/>
                  </a:lnTo>
                  <a:lnTo>
                    <a:pt x="2992" y="8014"/>
                  </a:lnTo>
                  <a:lnTo>
                    <a:pt x="2738" y="8043"/>
                  </a:lnTo>
                  <a:lnTo>
                    <a:pt x="2456" y="8043"/>
                  </a:lnTo>
                  <a:lnTo>
                    <a:pt x="2174" y="8071"/>
                  </a:lnTo>
                  <a:lnTo>
                    <a:pt x="1891" y="8043"/>
                  </a:lnTo>
                  <a:lnTo>
                    <a:pt x="1891" y="8043"/>
                  </a:lnTo>
                  <a:lnTo>
                    <a:pt x="1637" y="7986"/>
                  </a:lnTo>
                  <a:lnTo>
                    <a:pt x="1355" y="7873"/>
                  </a:lnTo>
                  <a:lnTo>
                    <a:pt x="1101" y="7760"/>
                  </a:lnTo>
                  <a:lnTo>
                    <a:pt x="847" y="7676"/>
                  </a:lnTo>
                  <a:lnTo>
                    <a:pt x="847" y="7676"/>
                  </a:lnTo>
                  <a:lnTo>
                    <a:pt x="1045" y="7422"/>
                  </a:lnTo>
                  <a:lnTo>
                    <a:pt x="1158" y="7252"/>
                  </a:lnTo>
                  <a:lnTo>
                    <a:pt x="1271" y="7083"/>
                  </a:lnTo>
                  <a:lnTo>
                    <a:pt x="1355" y="6886"/>
                  </a:lnTo>
                  <a:lnTo>
                    <a:pt x="1412" y="6716"/>
                  </a:lnTo>
                  <a:lnTo>
                    <a:pt x="1412" y="6547"/>
                  </a:lnTo>
                  <a:lnTo>
                    <a:pt x="1383" y="6490"/>
                  </a:lnTo>
                  <a:lnTo>
                    <a:pt x="1355" y="6406"/>
                  </a:lnTo>
                  <a:lnTo>
                    <a:pt x="1355" y="6406"/>
                  </a:lnTo>
                  <a:lnTo>
                    <a:pt x="1242" y="6321"/>
                  </a:lnTo>
                  <a:lnTo>
                    <a:pt x="1129" y="6265"/>
                  </a:lnTo>
                  <a:lnTo>
                    <a:pt x="904" y="6236"/>
                  </a:lnTo>
                  <a:lnTo>
                    <a:pt x="819" y="6208"/>
                  </a:lnTo>
                  <a:lnTo>
                    <a:pt x="706" y="6152"/>
                  </a:lnTo>
                  <a:lnTo>
                    <a:pt x="622" y="6067"/>
                  </a:lnTo>
                  <a:lnTo>
                    <a:pt x="565" y="5898"/>
                  </a:lnTo>
                  <a:lnTo>
                    <a:pt x="565" y="5898"/>
                  </a:lnTo>
                  <a:lnTo>
                    <a:pt x="452" y="5531"/>
                  </a:lnTo>
                  <a:lnTo>
                    <a:pt x="339" y="5164"/>
                  </a:lnTo>
                  <a:lnTo>
                    <a:pt x="339" y="5164"/>
                  </a:lnTo>
                  <a:lnTo>
                    <a:pt x="255" y="4995"/>
                  </a:lnTo>
                  <a:lnTo>
                    <a:pt x="226" y="4910"/>
                  </a:lnTo>
                  <a:lnTo>
                    <a:pt x="226" y="4826"/>
                  </a:lnTo>
                  <a:lnTo>
                    <a:pt x="226" y="4826"/>
                  </a:lnTo>
                  <a:lnTo>
                    <a:pt x="226" y="4741"/>
                  </a:lnTo>
                  <a:lnTo>
                    <a:pt x="283" y="4656"/>
                  </a:lnTo>
                  <a:lnTo>
                    <a:pt x="311" y="4572"/>
                  </a:lnTo>
                  <a:lnTo>
                    <a:pt x="311" y="4515"/>
                  </a:lnTo>
                  <a:lnTo>
                    <a:pt x="311" y="4515"/>
                  </a:lnTo>
                  <a:lnTo>
                    <a:pt x="283" y="4459"/>
                  </a:lnTo>
                  <a:lnTo>
                    <a:pt x="255" y="4374"/>
                  </a:lnTo>
                  <a:lnTo>
                    <a:pt x="114" y="4261"/>
                  </a:lnTo>
                  <a:lnTo>
                    <a:pt x="57" y="4205"/>
                  </a:lnTo>
                  <a:lnTo>
                    <a:pt x="29" y="4120"/>
                  </a:lnTo>
                  <a:lnTo>
                    <a:pt x="1" y="4035"/>
                  </a:lnTo>
                  <a:lnTo>
                    <a:pt x="1" y="3923"/>
                  </a:lnTo>
                </a:path>
              </a:pathLst>
            </a:custGeom>
            <a:solidFill>
              <a:srgbClr val="666666"/>
            </a:solidFill>
            <a:ln w="14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16"/>
            <p:cNvSpPr/>
            <p:nvPr/>
          </p:nvSpPr>
          <p:spPr>
            <a:xfrm>
              <a:off x="5367000" y="2331900"/>
              <a:ext cx="2850" cy="1425"/>
            </a:xfrm>
            <a:custGeom>
              <a:avLst/>
              <a:gdLst/>
              <a:ahLst/>
              <a:cxnLst/>
              <a:rect l="l" t="t" r="r" b="b"/>
              <a:pathLst>
                <a:path w="114" h="57" extrusionOk="0">
                  <a:moveTo>
                    <a:pt x="57" y="0"/>
                  </a:moveTo>
                  <a:lnTo>
                    <a:pt x="57" y="0"/>
                  </a:lnTo>
                  <a:lnTo>
                    <a:pt x="0" y="0"/>
                  </a:lnTo>
                  <a:lnTo>
                    <a:pt x="113" y="57"/>
                  </a:lnTo>
                  <a:lnTo>
                    <a:pt x="113" y="57"/>
                  </a:lnTo>
                  <a:lnTo>
                    <a:pt x="57"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16"/>
            <p:cNvSpPr/>
            <p:nvPr/>
          </p:nvSpPr>
          <p:spPr>
            <a:xfrm>
              <a:off x="5367000" y="2331900"/>
              <a:ext cx="2850" cy="1425"/>
            </a:xfrm>
            <a:custGeom>
              <a:avLst/>
              <a:gdLst/>
              <a:ahLst/>
              <a:cxnLst/>
              <a:rect l="l" t="t" r="r" b="b"/>
              <a:pathLst>
                <a:path w="114" h="57" fill="none" extrusionOk="0">
                  <a:moveTo>
                    <a:pt x="57" y="0"/>
                  </a:moveTo>
                  <a:lnTo>
                    <a:pt x="57" y="0"/>
                  </a:lnTo>
                  <a:lnTo>
                    <a:pt x="0" y="0"/>
                  </a:lnTo>
                  <a:lnTo>
                    <a:pt x="113" y="57"/>
                  </a:lnTo>
                  <a:lnTo>
                    <a:pt x="113" y="57"/>
                  </a:lnTo>
                  <a:lnTo>
                    <a:pt x="57" y="0"/>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16"/>
            <p:cNvSpPr/>
            <p:nvPr/>
          </p:nvSpPr>
          <p:spPr>
            <a:xfrm>
              <a:off x="5369100" y="2343175"/>
              <a:ext cx="4275" cy="4250"/>
            </a:xfrm>
            <a:custGeom>
              <a:avLst/>
              <a:gdLst/>
              <a:ahLst/>
              <a:cxnLst/>
              <a:rect l="l" t="t" r="r" b="b"/>
              <a:pathLst>
                <a:path w="171" h="170" extrusionOk="0">
                  <a:moveTo>
                    <a:pt x="1" y="57"/>
                  </a:moveTo>
                  <a:lnTo>
                    <a:pt x="1" y="57"/>
                  </a:lnTo>
                  <a:lnTo>
                    <a:pt x="57" y="170"/>
                  </a:lnTo>
                  <a:lnTo>
                    <a:pt x="57" y="170"/>
                  </a:lnTo>
                  <a:lnTo>
                    <a:pt x="86" y="113"/>
                  </a:lnTo>
                  <a:lnTo>
                    <a:pt x="170" y="57"/>
                  </a:lnTo>
                  <a:lnTo>
                    <a:pt x="170" y="57"/>
                  </a:lnTo>
                  <a:lnTo>
                    <a:pt x="114" y="29"/>
                  </a:lnTo>
                  <a:lnTo>
                    <a:pt x="86" y="1"/>
                  </a:lnTo>
                  <a:lnTo>
                    <a:pt x="57" y="1"/>
                  </a:lnTo>
                  <a:lnTo>
                    <a:pt x="1" y="57"/>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16"/>
            <p:cNvSpPr/>
            <p:nvPr/>
          </p:nvSpPr>
          <p:spPr>
            <a:xfrm>
              <a:off x="5369100" y="2343175"/>
              <a:ext cx="4275" cy="4250"/>
            </a:xfrm>
            <a:custGeom>
              <a:avLst/>
              <a:gdLst/>
              <a:ahLst/>
              <a:cxnLst/>
              <a:rect l="l" t="t" r="r" b="b"/>
              <a:pathLst>
                <a:path w="171" h="170" fill="none" extrusionOk="0">
                  <a:moveTo>
                    <a:pt x="1" y="57"/>
                  </a:moveTo>
                  <a:lnTo>
                    <a:pt x="1" y="57"/>
                  </a:lnTo>
                  <a:lnTo>
                    <a:pt x="57" y="170"/>
                  </a:lnTo>
                  <a:lnTo>
                    <a:pt x="57" y="170"/>
                  </a:lnTo>
                  <a:lnTo>
                    <a:pt x="86" y="113"/>
                  </a:lnTo>
                  <a:lnTo>
                    <a:pt x="170" y="57"/>
                  </a:lnTo>
                  <a:lnTo>
                    <a:pt x="170" y="57"/>
                  </a:lnTo>
                  <a:lnTo>
                    <a:pt x="114" y="29"/>
                  </a:lnTo>
                  <a:lnTo>
                    <a:pt x="86" y="1"/>
                  </a:lnTo>
                  <a:lnTo>
                    <a:pt x="57" y="1"/>
                  </a:lnTo>
                  <a:lnTo>
                    <a:pt x="1" y="57"/>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16"/>
            <p:cNvSpPr/>
            <p:nvPr/>
          </p:nvSpPr>
          <p:spPr>
            <a:xfrm>
              <a:off x="5371225" y="2341050"/>
              <a:ext cx="1450" cy="1450"/>
            </a:xfrm>
            <a:custGeom>
              <a:avLst/>
              <a:gdLst/>
              <a:ahLst/>
              <a:cxnLst/>
              <a:rect l="l" t="t" r="r" b="b"/>
              <a:pathLst>
                <a:path w="58" h="58" extrusionOk="0">
                  <a:moveTo>
                    <a:pt x="1" y="1"/>
                  </a:moveTo>
                  <a:lnTo>
                    <a:pt x="1" y="1"/>
                  </a:lnTo>
                  <a:lnTo>
                    <a:pt x="57" y="57"/>
                  </a:lnTo>
                  <a:lnTo>
                    <a:pt x="1"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16"/>
            <p:cNvSpPr/>
            <p:nvPr/>
          </p:nvSpPr>
          <p:spPr>
            <a:xfrm>
              <a:off x="5371225" y="2341050"/>
              <a:ext cx="1450" cy="1450"/>
            </a:xfrm>
            <a:custGeom>
              <a:avLst/>
              <a:gdLst/>
              <a:ahLst/>
              <a:cxnLst/>
              <a:rect l="l" t="t" r="r" b="b"/>
              <a:pathLst>
                <a:path w="58" h="58" fill="none" extrusionOk="0">
                  <a:moveTo>
                    <a:pt x="1" y="1"/>
                  </a:moveTo>
                  <a:lnTo>
                    <a:pt x="1" y="1"/>
                  </a:lnTo>
                  <a:lnTo>
                    <a:pt x="57" y="57"/>
                  </a:lnTo>
                  <a:lnTo>
                    <a:pt x="1" y="1"/>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16"/>
            <p:cNvSpPr/>
            <p:nvPr/>
          </p:nvSpPr>
          <p:spPr>
            <a:xfrm>
              <a:off x="5371225" y="2345300"/>
              <a:ext cx="7075" cy="16950"/>
            </a:xfrm>
            <a:custGeom>
              <a:avLst/>
              <a:gdLst/>
              <a:ahLst/>
              <a:cxnLst/>
              <a:rect l="l" t="t" r="r" b="b"/>
              <a:pathLst>
                <a:path w="283" h="678" extrusionOk="0">
                  <a:moveTo>
                    <a:pt x="1" y="113"/>
                  </a:moveTo>
                  <a:lnTo>
                    <a:pt x="1" y="113"/>
                  </a:lnTo>
                  <a:lnTo>
                    <a:pt x="142" y="536"/>
                  </a:lnTo>
                  <a:lnTo>
                    <a:pt x="142" y="536"/>
                  </a:lnTo>
                  <a:lnTo>
                    <a:pt x="113" y="649"/>
                  </a:lnTo>
                  <a:lnTo>
                    <a:pt x="142" y="678"/>
                  </a:lnTo>
                  <a:lnTo>
                    <a:pt x="170" y="621"/>
                  </a:lnTo>
                  <a:lnTo>
                    <a:pt x="170" y="621"/>
                  </a:lnTo>
                  <a:lnTo>
                    <a:pt x="170" y="621"/>
                  </a:lnTo>
                  <a:lnTo>
                    <a:pt x="170" y="649"/>
                  </a:lnTo>
                  <a:lnTo>
                    <a:pt x="226" y="593"/>
                  </a:lnTo>
                  <a:lnTo>
                    <a:pt x="283" y="508"/>
                  </a:lnTo>
                  <a:lnTo>
                    <a:pt x="283" y="452"/>
                  </a:lnTo>
                  <a:lnTo>
                    <a:pt x="283" y="367"/>
                  </a:lnTo>
                  <a:lnTo>
                    <a:pt x="283" y="367"/>
                  </a:lnTo>
                  <a:lnTo>
                    <a:pt x="198" y="170"/>
                  </a:lnTo>
                  <a:lnTo>
                    <a:pt x="113" y="57"/>
                  </a:lnTo>
                  <a:lnTo>
                    <a:pt x="85" y="0"/>
                  </a:lnTo>
                  <a:lnTo>
                    <a:pt x="85" y="0"/>
                  </a:lnTo>
                  <a:lnTo>
                    <a:pt x="29" y="57"/>
                  </a:lnTo>
                  <a:lnTo>
                    <a:pt x="1" y="113"/>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16"/>
            <p:cNvSpPr/>
            <p:nvPr/>
          </p:nvSpPr>
          <p:spPr>
            <a:xfrm>
              <a:off x="5371225" y="2345300"/>
              <a:ext cx="7075" cy="16950"/>
            </a:xfrm>
            <a:custGeom>
              <a:avLst/>
              <a:gdLst/>
              <a:ahLst/>
              <a:cxnLst/>
              <a:rect l="l" t="t" r="r" b="b"/>
              <a:pathLst>
                <a:path w="283" h="678" fill="none" extrusionOk="0">
                  <a:moveTo>
                    <a:pt x="1" y="113"/>
                  </a:moveTo>
                  <a:lnTo>
                    <a:pt x="1" y="113"/>
                  </a:lnTo>
                  <a:lnTo>
                    <a:pt x="142" y="536"/>
                  </a:lnTo>
                  <a:lnTo>
                    <a:pt x="142" y="536"/>
                  </a:lnTo>
                  <a:lnTo>
                    <a:pt x="113" y="649"/>
                  </a:lnTo>
                  <a:lnTo>
                    <a:pt x="142" y="678"/>
                  </a:lnTo>
                  <a:lnTo>
                    <a:pt x="170" y="621"/>
                  </a:lnTo>
                  <a:lnTo>
                    <a:pt x="170" y="621"/>
                  </a:lnTo>
                  <a:lnTo>
                    <a:pt x="170" y="621"/>
                  </a:lnTo>
                  <a:lnTo>
                    <a:pt x="170" y="649"/>
                  </a:lnTo>
                  <a:lnTo>
                    <a:pt x="226" y="593"/>
                  </a:lnTo>
                  <a:lnTo>
                    <a:pt x="283" y="508"/>
                  </a:lnTo>
                  <a:lnTo>
                    <a:pt x="283" y="452"/>
                  </a:lnTo>
                  <a:lnTo>
                    <a:pt x="283" y="367"/>
                  </a:lnTo>
                  <a:lnTo>
                    <a:pt x="283" y="367"/>
                  </a:lnTo>
                  <a:lnTo>
                    <a:pt x="198" y="170"/>
                  </a:lnTo>
                  <a:lnTo>
                    <a:pt x="113" y="57"/>
                  </a:lnTo>
                  <a:lnTo>
                    <a:pt x="85" y="0"/>
                  </a:lnTo>
                  <a:lnTo>
                    <a:pt x="85" y="0"/>
                  </a:lnTo>
                  <a:lnTo>
                    <a:pt x="29" y="57"/>
                  </a:lnTo>
                  <a:lnTo>
                    <a:pt x="1" y="113"/>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16"/>
            <p:cNvSpPr/>
            <p:nvPr/>
          </p:nvSpPr>
          <p:spPr>
            <a:xfrm>
              <a:off x="5371925" y="2359400"/>
              <a:ext cx="1450" cy="3550"/>
            </a:xfrm>
            <a:custGeom>
              <a:avLst/>
              <a:gdLst/>
              <a:ahLst/>
              <a:cxnLst/>
              <a:rect l="l" t="t" r="r" b="b"/>
              <a:pathLst>
                <a:path w="58" h="142" extrusionOk="0">
                  <a:moveTo>
                    <a:pt x="1" y="85"/>
                  </a:moveTo>
                  <a:lnTo>
                    <a:pt x="1" y="85"/>
                  </a:lnTo>
                  <a:lnTo>
                    <a:pt x="29" y="114"/>
                  </a:lnTo>
                  <a:lnTo>
                    <a:pt x="57" y="85"/>
                  </a:lnTo>
                  <a:lnTo>
                    <a:pt x="29" y="142"/>
                  </a:lnTo>
                  <a:lnTo>
                    <a:pt x="29" y="142"/>
                  </a:lnTo>
                  <a:lnTo>
                    <a:pt x="57" y="1"/>
                  </a:lnTo>
                  <a:lnTo>
                    <a:pt x="1" y="85"/>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16"/>
            <p:cNvSpPr/>
            <p:nvPr/>
          </p:nvSpPr>
          <p:spPr>
            <a:xfrm>
              <a:off x="5371925" y="2359400"/>
              <a:ext cx="1450" cy="3550"/>
            </a:xfrm>
            <a:custGeom>
              <a:avLst/>
              <a:gdLst/>
              <a:ahLst/>
              <a:cxnLst/>
              <a:rect l="l" t="t" r="r" b="b"/>
              <a:pathLst>
                <a:path w="58" h="142" fill="none" extrusionOk="0">
                  <a:moveTo>
                    <a:pt x="1" y="85"/>
                  </a:moveTo>
                  <a:lnTo>
                    <a:pt x="1" y="85"/>
                  </a:lnTo>
                  <a:lnTo>
                    <a:pt x="29" y="114"/>
                  </a:lnTo>
                  <a:lnTo>
                    <a:pt x="57" y="85"/>
                  </a:lnTo>
                  <a:lnTo>
                    <a:pt x="29" y="142"/>
                  </a:lnTo>
                  <a:lnTo>
                    <a:pt x="29" y="142"/>
                  </a:lnTo>
                  <a:lnTo>
                    <a:pt x="57" y="1"/>
                  </a:lnTo>
                  <a:lnTo>
                    <a:pt x="1" y="85"/>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16"/>
            <p:cNvSpPr/>
            <p:nvPr/>
          </p:nvSpPr>
          <p:spPr>
            <a:xfrm>
              <a:off x="5374050" y="2353750"/>
              <a:ext cx="25" cy="2150"/>
            </a:xfrm>
            <a:custGeom>
              <a:avLst/>
              <a:gdLst/>
              <a:ahLst/>
              <a:cxnLst/>
              <a:rect l="l" t="t" r="r" b="b"/>
              <a:pathLst>
                <a:path w="1" h="86" extrusionOk="0">
                  <a:moveTo>
                    <a:pt x="0" y="1"/>
                  </a:moveTo>
                  <a:lnTo>
                    <a:pt x="0" y="1"/>
                  </a:lnTo>
                  <a:lnTo>
                    <a:pt x="0" y="86"/>
                  </a:lnTo>
                  <a:lnTo>
                    <a:pt x="0" y="86"/>
                  </a:lnTo>
                  <a:lnTo>
                    <a:pt x="0"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16"/>
            <p:cNvSpPr/>
            <p:nvPr/>
          </p:nvSpPr>
          <p:spPr>
            <a:xfrm>
              <a:off x="5374050" y="2353750"/>
              <a:ext cx="25" cy="2150"/>
            </a:xfrm>
            <a:custGeom>
              <a:avLst/>
              <a:gdLst/>
              <a:ahLst/>
              <a:cxnLst/>
              <a:rect l="l" t="t" r="r" b="b"/>
              <a:pathLst>
                <a:path w="1" h="86" fill="none" extrusionOk="0">
                  <a:moveTo>
                    <a:pt x="0" y="1"/>
                  </a:moveTo>
                  <a:lnTo>
                    <a:pt x="0" y="1"/>
                  </a:lnTo>
                  <a:lnTo>
                    <a:pt x="0" y="86"/>
                  </a:lnTo>
                  <a:lnTo>
                    <a:pt x="0" y="86"/>
                  </a:lnTo>
                  <a:lnTo>
                    <a:pt x="0" y="1"/>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16"/>
            <p:cNvSpPr/>
            <p:nvPr/>
          </p:nvSpPr>
          <p:spPr>
            <a:xfrm>
              <a:off x="5381800" y="2350950"/>
              <a:ext cx="2850" cy="9900"/>
            </a:xfrm>
            <a:custGeom>
              <a:avLst/>
              <a:gdLst/>
              <a:ahLst/>
              <a:cxnLst/>
              <a:rect l="l" t="t" r="r" b="b"/>
              <a:pathLst>
                <a:path w="114" h="396" extrusionOk="0">
                  <a:moveTo>
                    <a:pt x="29" y="395"/>
                  </a:moveTo>
                  <a:lnTo>
                    <a:pt x="29" y="395"/>
                  </a:lnTo>
                  <a:lnTo>
                    <a:pt x="57" y="367"/>
                  </a:lnTo>
                  <a:lnTo>
                    <a:pt x="86" y="310"/>
                  </a:lnTo>
                  <a:lnTo>
                    <a:pt x="114" y="226"/>
                  </a:lnTo>
                  <a:lnTo>
                    <a:pt x="57" y="113"/>
                  </a:lnTo>
                  <a:lnTo>
                    <a:pt x="1" y="0"/>
                  </a:lnTo>
                  <a:lnTo>
                    <a:pt x="1" y="0"/>
                  </a:lnTo>
                  <a:lnTo>
                    <a:pt x="29" y="198"/>
                  </a:lnTo>
                  <a:lnTo>
                    <a:pt x="29" y="395"/>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16"/>
            <p:cNvSpPr/>
            <p:nvPr/>
          </p:nvSpPr>
          <p:spPr>
            <a:xfrm>
              <a:off x="5381800" y="2350950"/>
              <a:ext cx="2850" cy="9900"/>
            </a:xfrm>
            <a:custGeom>
              <a:avLst/>
              <a:gdLst/>
              <a:ahLst/>
              <a:cxnLst/>
              <a:rect l="l" t="t" r="r" b="b"/>
              <a:pathLst>
                <a:path w="114" h="396" fill="none" extrusionOk="0">
                  <a:moveTo>
                    <a:pt x="29" y="395"/>
                  </a:moveTo>
                  <a:lnTo>
                    <a:pt x="29" y="395"/>
                  </a:lnTo>
                  <a:lnTo>
                    <a:pt x="57" y="367"/>
                  </a:lnTo>
                  <a:lnTo>
                    <a:pt x="86" y="310"/>
                  </a:lnTo>
                  <a:lnTo>
                    <a:pt x="114" y="226"/>
                  </a:lnTo>
                  <a:lnTo>
                    <a:pt x="57" y="113"/>
                  </a:lnTo>
                  <a:lnTo>
                    <a:pt x="1" y="0"/>
                  </a:lnTo>
                  <a:lnTo>
                    <a:pt x="1" y="0"/>
                  </a:lnTo>
                  <a:lnTo>
                    <a:pt x="29" y="198"/>
                  </a:lnTo>
                  <a:lnTo>
                    <a:pt x="29" y="395"/>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16"/>
            <p:cNvSpPr/>
            <p:nvPr/>
          </p:nvSpPr>
          <p:spPr>
            <a:xfrm>
              <a:off x="5388875" y="2349525"/>
              <a:ext cx="2825" cy="5675"/>
            </a:xfrm>
            <a:custGeom>
              <a:avLst/>
              <a:gdLst/>
              <a:ahLst/>
              <a:cxnLst/>
              <a:rect l="l" t="t" r="r" b="b"/>
              <a:pathLst>
                <a:path w="113" h="227" extrusionOk="0">
                  <a:moveTo>
                    <a:pt x="85" y="226"/>
                  </a:moveTo>
                  <a:lnTo>
                    <a:pt x="85" y="226"/>
                  </a:lnTo>
                  <a:lnTo>
                    <a:pt x="113" y="170"/>
                  </a:lnTo>
                  <a:lnTo>
                    <a:pt x="85" y="85"/>
                  </a:lnTo>
                  <a:lnTo>
                    <a:pt x="0" y="1"/>
                  </a:lnTo>
                  <a:lnTo>
                    <a:pt x="0" y="1"/>
                  </a:lnTo>
                  <a:lnTo>
                    <a:pt x="0" y="57"/>
                  </a:lnTo>
                  <a:lnTo>
                    <a:pt x="0" y="113"/>
                  </a:lnTo>
                  <a:lnTo>
                    <a:pt x="28" y="170"/>
                  </a:lnTo>
                  <a:lnTo>
                    <a:pt x="85" y="226"/>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16"/>
            <p:cNvSpPr/>
            <p:nvPr/>
          </p:nvSpPr>
          <p:spPr>
            <a:xfrm>
              <a:off x="5388875" y="2349525"/>
              <a:ext cx="2825" cy="5675"/>
            </a:xfrm>
            <a:custGeom>
              <a:avLst/>
              <a:gdLst/>
              <a:ahLst/>
              <a:cxnLst/>
              <a:rect l="l" t="t" r="r" b="b"/>
              <a:pathLst>
                <a:path w="113" h="227" fill="none" extrusionOk="0">
                  <a:moveTo>
                    <a:pt x="85" y="226"/>
                  </a:moveTo>
                  <a:lnTo>
                    <a:pt x="85" y="226"/>
                  </a:lnTo>
                  <a:lnTo>
                    <a:pt x="113" y="170"/>
                  </a:lnTo>
                  <a:lnTo>
                    <a:pt x="85" y="85"/>
                  </a:lnTo>
                  <a:lnTo>
                    <a:pt x="0" y="1"/>
                  </a:lnTo>
                  <a:lnTo>
                    <a:pt x="0" y="1"/>
                  </a:lnTo>
                  <a:lnTo>
                    <a:pt x="0" y="57"/>
                  </a:lnTo>
                  <a:lnTo>
                    <a:pt x="0" y="113"/>
                  </a:lnTo>
                  <a:lnTo>
                    <a:pt x="28" y="170"/>
                  </a:lnTo>
                  <a:lnTo>
                    <a:pt x="85" y="226"/>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16"/>
            <p:cNvSpPr/>
            <p:nvPr/>
          </p:nvSpPr>
          <p:spPr>
            <a:xfrm>
              <a:off x="5398750" y="2364350"/>
              <a:ext cx="725" cy="4250"/>
            </a:xfrm>
            <a:custGeom>
              <a:avLst/>
              <a:gdLst/>
              <a:ahLst/>
              <a:cxnLst/>
              <a:rect l="l" t="t" r="r" b="b"/>
              <a:pathLst>
                <a:path w="29" h="170" extrusionOk="0">
                  <a:moveTo>
                    <a:pt x="28" y="0"/>
                  </a:moveTo>
                  <a:lnTo>
                    <a:pt x="28" y="0"/>
                  </a:lnTo>
                  <a:lnTo>
                    <a:pt x="0" y="169"/>
                  </a:lnTo>
                  <a:lnTo>
                    <a:pt x="0" y="169"/>
                  </a:lnTo>
                  <a:lnTo>
                    <a:pt x="28"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16"/>
            <p:cNvSpPr/>
            <p:nvPr/>
          </p:nvSpPr>
          <p:spPr>
            <a:xfrm>
              <a:off x="5398750" y="2364350"/>
              <a:ext cx="725" cy="4250"/>
            </a:xfrm>
            <a:custGeom>
              <a:avLst/>
              <a:gdLst/>
              <a:ahLst/>
              <a:cxnLst/>
              <a:rect l="l" t="t" r="r" b="b"/>
              <a:pathLst>
                <a:path w="29" h="170" fill="none" extrusionOk="0">
                  <a:moveTo>
                    <a:pt x="28" y="0"/>
                  </a:moveTo>
                  <a:lnTo>
                    <a:pt x="28" y="0"/>
                  </a:lnTo>
                  <a:lnTo>
                    <a:pt x="0" y="169"/>
                  </a:lnTo>
                  <a:lnTo>
                    <a:pt x="0" y="169"/>
                  </a:lnTo>
                  <a:lnTo>
                    <a:pt x="28" y="0"/>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16"/>
            <p:cNvSpPr/>
            <p:nvPr/>
          </p:nvSpPr>
          <p:spPr>
            <a:xfrm>
              <a:off x="5399450" y="2368575"/>
              <a:ext cx="2850" cy="6375"/>
            </a:xfrm>
            <a:custGeom>
              <a:avLst/>
              <a:gdLst/>
              <a:ahLst/>
              <a:cxnLst/>
              <a:rect l="l" t="t" r="r" b="b"/>
              <a:pathLst>
                <a:path w="114" h="255" extrusionOk="0">
                  <a:moveTo>
                    <a:pt x="57" y="254"/>
                  </a:moveTo>
                  <a:lnTo>
                    <a:pt x="57" y="254"/>
                  </a:lnTo>
                  <a:lnTo>
                    <a:pt x="85" y="226"/>
                  </a:lnTo>
                  <a:lnTo>
                    <a:pt x="113" y="198"/>
                  </a:lnTo>
                  <a:lnTo>
                    <a:pt x="113" y="113"/>
                  </a:lnTo>
                  <a:lnTo>
                    <a:pt x="57" y="57"/>
                  </a:lnTo>
                  <a:lnTo>
                    <a:pt x="0" y="0"/>
                  </a:lnTo>
                  <a:lnTo>
                    <a:pt x="0" y="0"/>
                  </a:lnTo>
                  <a:lnTo>
                    <a:pt x="57" y="254"/>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16"/>
            <p:cNvSpPr/>
            <p:nvPr/>
          </p:nvSpPr>
          <p:spPr>
            <a:xfrm>
              <a:off x="5399450" y="2368575"/>
              <a:ext cx="2850" cy="6375"/>
            </a:xfrm>
            <a:custGeom>
              <a:avLst/>
              <a:gdLst/>
              <a:ahLst/>
              <a:cxnLst/>
              <a:rect l="l" t="t" r="r" b="b"/>
              <a:pathLst>
                <a:path w="114" h="255" fill="none" extrusionOk="0">
                  <a:moveTo>
                    <a:pt x="57" y="254"/>
                  </a:moveTo>
                  <a:lnTo>
                    <a:pt x="57" y="254"/>
                  </a:lnTo>
                  <a:lnTo>
                    <a:pt x="85" y="226"/>
                  </a:lnTo>
                  <a:lnTo>
                    <a:pt x="113" y="198"/>
                  </a:lnTo>
                  <a:lnTo>
                    <a:pt x="113" y="113"/>
                  </a:lnTo>
                  <a:lnTo>
                    <a:pt x="57" y="57"/>
                  </a:lnTo>
                  <a:lnTo>
                    <a:pt x="0" y="0"/>
                  </a:lnTo>
                  <a:lnTo>
                    <a:pt x="0" y="0"/>
                  </a:lnTo>
                  <a:lnTo>
                    <a:pt x="57" y="254"/>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16"/>
            <p:cNvSpPr/>
            <p:nvPr/>
          </p:nvSpPr>
          <p:spPr>
            <a:xfrm>
              <a:off x="5313375" y="2259225"/>
              <a:ext cx="103025" cy="130550"/>
            </a:xfrm>
            <a:custGeom>
              <a:avLst/>
              <a:gdLst/>
              <a:ahLst/>
              <a:cxnLst/>
              <a:rect l="l" t="t" r="r" b="b"/>
              <a:pathLst>
                <a:path w="4121" h="5222" extrusionOk="0">
                  <a:moveTo>
                    <a:pt x="114" y="113"/>
                  </a:moveTo>
                  <a:lnTo>
                    <a:pt x="114" y="113"/>
                  </a:lnTo>
                  <a:lnTo>
                    <a:pt x="142" y="0"/>
                  </a:lnTo>
                  <a:lnTo>
                    <a:pt x="142" y="0"/>
                  </a:lnTo>
                  <a:lnTo>
                    <a:pt x="396" y="198"/>
                  </a:lnTo>
                  <a:lnTo>
                    <a:pt x="537" y="283"/>
                  </a:lnTo>
                  <a:lnTo>
                    <a:pt x="678" y="339"/>
                  </a:lnTo>
                  <a:lnTo>
                    <a:pt x="678" y="339"/>
                  </a:lnTo>
                  <a:lnTo>
                    <a:pt x="621" y="170"/>
                  </a:lnTo>
                  <a:lnTo>
                    <a:pt x="678" y="226"/>
                  </a:lnTo>
                  <a:lnTo>
                    <a:pt x="734" y="311"/>
                  </a:lnTo>
                  <a:lnTo>
                    <a:pt x="734" y="311"/>
                  </a:lnTo>
                  <a:lnTo>
                    <a:pt x="932" y="452"/>
                  </a:lnTo>
                  <a:lnTo>
                    <a:pt x="1129" y="593"/>
                  </a:lnTo>
                  <a:lnTo>
                    <a:pt x="1129" y="593"/>
                  </a:lnTo>
                  <a:lnTo>
                    <a:pt x="1158" y="480"/>
                  </a:lnTo>
                  <a:lnTo>
                    <a:pt x="1129" y="396"/>
                  </a:lnTo>
                  <a:lnTo>
                    <a:pt x="1129" y="396"/>
                  </a:lnTo>
                  <a:lnTo>
                    <a:pt x="1214" y="396"/>
                  </a:lnTo>
                  <a:lnTo>
                    <a:pt x="1270" y="452"/>
                  </a:lnTo>
                  <a:lnTo>
                    <a:pt x="1299" y="508"/>
                  </a:lnTo>
                  <a:lnTo>
                    <a:pt x="1355" y="565"/>
                  </a:lnTo>
                  <a:lnTo>
                    <a:pt x="1383" y="706"/>
                  </a:lnTo>
                  <a:lnTo>
                    <a:pt x="1412" y="847"/>
                  </a:lnTo>
                  <a:lnTo>
                    <a:pt x="1412" y="847"/>
                  </a:lnTo>
                  <a:lnTo>
                    <a:pt x="1468" y="1045"/>
                  </a:lnTo>
                  <a:lnTo>
                    <a:pt x="1524" y="1157"/>
                  </a:lnTo>
                  <a:lnTo>
                    <a:pt x="1581" y="1186"/>
                  </a:lnTo>
                  <a:lnTo>
                    <a:pt x="1637" y="1214"/>
                  </a:lnTo>
                  <a:lnTo>
                    <a:pt x="1863" y="1270"/>
                  </a:lnTo>
                  <a:lnTo>
                    <a:pt x="1863" y="1270"/>
                  </a:lnTo>
                  <a:lnTo>
                    <a:pt x="2202" y="1270"/>
                  </a:lnTo>
                  <a:lnTo>
                    <a:pt x="2766" y="1242"/>
                  </a:lnTo>
                  <a:lnTo>
                    <a:pt x="3048" y="1270"/>
                  </a:lnTo>
                  <a:lnTo>
                    <a:pt x="3302" y="1327"/>
                  </a:lnTo>
                  <a:lnTo>
                    <a:pt x="3387" y="1355"/>
                  </a:lnTo>
                  <a:lnTo>
                    <a:pt x="3472" y="1383"/>
                  </a:lnTo>
                  <a:lnTo>
                    <a:pt x="3500" y="1440"/>
                  </a:lnTo>
                  <a:lnTo>
                    <a:pt x="3528" y="1524"/>
                  </a:lnTo>
                  <a:lnTo>
                    <a:pt x="3528" y="1524"/>
                  </a:lnTo>
                  <a:lnTo>
                    <a:pt x="3443" y="1581"/>
                  </a:lnTo>
                  <a:lnTo>
                    <a:pt x="3359" y="1553"/>
                  </a:lnTo>
                  <a:lnTo>
                    <a:pt x="3359" y="1553"/>
                  </a:lnTo>
                  <a:lnTo>
                    <a:pt x="3415" y="1694"/>
                  </a:lnTo>
                  <a:lnTo>
                    <a:pt x="3387" y="1835"/>
                  </a:lnTo>
                  <a:lnTo>
                    <a:pt x="3331" y="1948"/>
                  </a:lnTo>
                  <a:lnTo>
                    <a:pt x="3246" y="2061"/>
                  </a:lnTo>
                  <a:lnTo>
                    <a:pt x="3133" y="2145"/>
                  </a:lnTo>
                  <a:lnTo>
                    <a:pt x="3020" y="2202"/>
                  </a:lnTo>
                  <a:lnTo>
                    <a:pt x="2907" y="2258"/>
                  </a:lnTo>
                  <a:lnTo>
                    <a:pt x="2794" y="2258"/>
                  </a:lnTo>
                  <a:lnTo>
                    <a:pt x="2794" y="2258"/>
                  </a:lnTo>
                  <a:lnTo>
                    <a:pt x="2794" y="2371"/>
                  </a:lnTo>
                  <a:lnTo>
                    <a:pt x="2766" y="2484"/>
                  </a:lnTo>
                  <a:lnTo>
                    <a:pt x="2710" y="2597"/>
                  </a:lnTo>
                  <a:lnTo>
                    <a:pt x="2710" y="2710"/>
                  </a:lnTo>
                  <a:lnTo>
                    <a:pt x="2710" y="2710"/>
                  </a:lnTo>
                  <a:lnTo>
                    <a:pt x="2738" y="2822"/>
                  </a:lnTo>
                  <a:lnTo>
                    <a:pt x="2766" y="2935"/>
                  </a:lnTo>
                  <a:lnTo>
                    <a:pt x="2907" y="3161"/>
                  </a:lnTo>
                  <a:lnTo>
                    <a:pt x="2907" y="3161"/>
                  </a:lnTo>
                  <a:lnTo>
                    <a:pt x="2935" y="3076"/>
                  </a:lnTo>
                  <a:lnTo>
                    <a:pt x="2964" y="3048"/>
                  </a:lnTo>
                  <a:lnTo>
                    <a:pt x="2964" y="3076"/>
                  </a:lnTo>
                  <a:lnTo>
                    <a:pt x="2992" y="3133"/>
                  </a:lnTo>
                  <a:lnTo>
                    <a:pt x="3020" y="3189"/>
                  </a:lnTo>
                  <a:lnTo>
                    <a:pt x="3077" y="3246"/>
                  </a:lnTo>
                  <a:lnTo>
                    <a:pt x="3133" y="3274"/>
                  </a:lnTo>
                  <a:lnTo>
                    <a:pt x="3189" y="3246"/>
                  </a:lnTo>
                  <a:lnTo>
                    <a:pt x="3189" y="3246"/>
                  </a:lnTo>
                  <a:lnTo>
                    <a:pt x="3246" y="3133"/>
                  </a:lnTo>
                  <a:lnTo>
                    <a:pt x="3274" y="2935"/>
                  </a:lnTo>
                  <a:lnTo>
                    <a:pt x="3274" y="2625"/>
                  </a:lnTo>
                  <a:lnTo>
                    <a:pt x="3274" y="2625"/>
                  </a:lnTo>
                  <a:lnTo>
                    <a:pt x="3331" y="2653"/>
                  </a:lnTo>
                  <a:lnTo>
                    <a:pt x="3415" y="2625"/>
                  </a:lnTo>
                  <a:lnTo>
                    <a:pt x="3472" y="2625"/>
                  </a:lnTo>
                  <a:lnTo>
                    <a:pt x="3556" y="2653"/>
                  </a:lnTo>
                  <a:lnTo>
                    <a:pt x="3556" y="2653"/>
                  </a:lnTo>
                  <a:lnTo>
                    <a:pt x="3584" y="2710"/>
                  </a:lnTo>
                  <a:lnTo>
                    <a:pt x="3641" y="2766"/>
                  </a:lnTo>
                  <a:lnTo>
                    <a:pt x="3697" y="2992"/>
                  </a:lnTo>
                  <a:lnTo>
                    <a:pt x="3754" y="3359"/>
                  </a:lnTo>
                  <a:lnTo>
                    <a:pt x="3754" y="3359"/>
                  </a:lnTo>
                  <a:lnTo>
                    <a:pt x="3838" y="3697"/>
                  </a:lnTo>
                  <a:lnTo>
                    <a:pt x="3923" y="4064"/>
                  </a:lnTo>
                  <a:lnTo>
                    <a:pt x="4008" y="4431"/>
                  </a:lnTo>
                  <a:lnTo>
                    <a:pt x="4121" y="4770"/>
                  </a:lnTo>
                  <a:lnTo>
                    <a:pt x="4121" y="4770"/>
                  </a:lnTo>
                  <a:lnTo>
                    <a:pt x="4064" y="4770"/>
                  </a:lnTo>
                  <a:lnTo>
                    <a:pt x="4036" y="4770"/>
                  </a:lnTo>
                  <a:lnTo>
                    <a:pt x="3951" y="4713"/>
                  </a:lnTo>
                  <a:lnTo>
                    <a:pt x="3895" y="4685"/>
                  </a:lnTo>
                  <a:lnTo>
                    <a:pt x="3867" y="4685"/>
                  </a:lnTo>
                  <a:lnTo>
                    <a:pt x="3838" y="4685"/>
                  </a:lnTo>
                  <a:lnTo>
                    <a:pt x="3782" y="4741"/>
                  </a:lnTo>
                  <a:lnTo>
                    <a:pt x="3782" y="4741"/>
                  </a:lnTo>
                  <a:lnTo>
                    <a:pt x="3782" y="4798"/>
                  </a:lnTo>
                  <a:lnTo>
                    <a:pt x="3782" y="4854"/>
                  </a:lnTo>
                  <a:lnTo>
                    <a:pt x="3810" y="4995"/>
                  </a:lnTo>
                  <a:lnTo>
                    <a:pt x="3867" y="5108"/>
                  </a:lnTo>
                  <a:lnTo>
                    <a:pt x="3895" y="5221"/>
                  </a:lnTo>
                  <a:lnTo>
                    <a:pt x="3895" y="5221"/>
                  </a:lnTo>
                  <a:lnTo>
                    <a:pt x="3782" y="5052"/>
                  </a:lnTo>
                  <a:lnTo>
                    <a:pt x="3726" y="4882"/>
                  </a:lnTo>
                  <a:lnTo>
                    <a:pt x="3584" y="4516"/>
                  </a:lnTo>
                  <a:lnTo>
                    <a:pt x="3584" y="4516"/>
                  </a:lnTo>
                  <a:lnTo>
                    <a:pt x="3500" y="4346"/>
                  </a:lnTo>
                  <a:lnTo>
                    <a:pt x="3415" y="4149"/>
                  </a:lnTo>
                  <a:lnTo>
                    <a:pt x="3387" y="4036"/>
                  </a:lnTo>
                  <a:lnTo>
                    <a:pt x="3359" y="3951"/>
                  </a:lnTo>
                  <a:lnTo>
                    <a:pt x="3359" y="3838"/>
                  </a:lnTo>
                  <a:lnTo>
                    <a:pt x="3415" y="3754"/>
                  </a:lnTo>
                  <a:lnTo>
                    <a:pt x="3415" y="3754"/>
                  </a:lnTo>
                  <a:lnTo>
                    <a:pt x="3359" y="3838"/>
                  </a:lnTo>
                  <a:lnTo>
                    <a:pt x="3331" y="3923"/>
                  </a:lnTo>
                  <a:lnTo>
                    <a:pt x="3331" y="3923"/>
                  </a:lnTo>
                  <a:lnTo>
                    <a:pt x="3246" y="3782"/>
                  </a:lnTo>
                  <a:lnTo>
                    <a:pt x="3161" y="3641"/>
                  </a:lnTo>
                  <a:lnTo>
                    <a:pt x="3048" y="3500"/>
                  </a:lnTo>
                  <a:lnTo>
                    <a:pt x="3020" y="3415"/>
                  </a:lnTo>
                  <a:lnTo>
                    <a:pt x="3020" y="3330"/>
                  </a:lnTo>
                  <a:lnTo>
                    <a:pt x="3020" y="3330"/>
                  </a:lnTo>
                  <a:lnTo>
                    <a:pt x="2992" y="3443"/>
                  </a:lnTo>
                  <a:lnTo>
                    <a:pt x="2879" y="3556"/>
                  </a:lnTo>
                  <a:lnTo>
                    <a:pt x="2823" y="3584"/>
                  </a:lnTo>
                  <a:lnTo>
                    <a:pt x="2766" y="3613"/>
                  </a:lnTo>
                  <a:lnTo>
                    <a:pt x="2738" y="3584"/>
                  </a:lnTo>
                  <a:lnTo>
                    <a:pt x="2681" y="3528"/>
                  </a:lnTo>
                  <a:lnTo>
                    <a:pt x="2681" y="3528"/>
                  </a:lnTo>
                  <a:lnTo>
                    <a:pt x="2710" y="3584"/>
                  </a:lnTo>
                  <a:lnTo>
                    <a:pt x="2681" y="3584"/>
                  </a:lnTo>
                  <a:lnTo>
                    <a:pt x="2597" y="3500"/>
                  </a:lnTo>
                  <a:lnTo>
                    <a:pt x="2484" y="3387"/>
                  </a:lnTo>
                  <a:lnTo>
                    <a:pt x="2399" y="3302"/>
                  </a:lnTo>
                  <a:lnTo>
                    <a:pt x="2399" y="3302"/>
                  </a:lnTo>
                  <a:lnTo>
                    <a:pt x="2371" y="3161"/>
                  </a:lnTo>
                  <a:lnTo>
                    <a:pt x="2371" y="2992"/>
                  </a:lnTo>
                  <a:lnTo>
                    <a:pt x="2343" y="2822"/>
                  </a:lnTo>
                  <a:lnTo>
                    <a:pt x="2315" y="2738"/>
                  </a:lnTo>
                  <a:lnTo>
                    <a:pt x="2315" y="2738"/>
                  </a:lnTo>
                  <a:lnTo>
                    <a:pt x="2343" y="2794"/>
                  </a:lnTo>
                  <a:lnTo>
                    <a:pt x="2343" y="2794"/>
                  </a:lnTo>
                  <a:lnTo>
                    <a:pt x="2258" y="2766"/>
                  </a:lnTo>
                  <a:lnTo>
                    <a:pt x="2145" y="2738"/>
                  </a:lnTo>
                  <a:lnTo>
                    <a:pt x="2145" y="2738"/>
                  </a:lnTo>
                  <a:lnTo>
                    <a:pt x="2202" y="2794"/>
                  </a:lnTo>
                  <a:lnTo>
                    <a:pt x="2258" y="2879"/>
                  </a:lnTo>
                  <a:lnTo>
                    <a:pt x="2258" y="2879"/>
                  </a:lnTo>
                  <a:lnTo>
                    <a:pt x="2230" y="2879"/>
                  </a:lnTo>
                  <a:lnTo>
                    <a:pt x="2202" y="2907"/>
                  </a:lnTo>
                  <a:lnTo>
                    <a:pt x="2117" y="2879"/>
                  </a:lnTo>
                  <a:lnTo>
                    <a:pt x="1976" y="2851"/>
                  </a:lnTo>
                  <a:lnTo>
                    <a:pt x="1976" y="2851"/>
                  </a:lnTo>
                  <a:lnTo>
                    <a:pt x="2174" y="2935"/>
                  </a:lnTo>
                  <a:lnTo>
                    <a:pt x="2230" y="3020"/>
                  </a:lnTo>
                  <a:lnTo>
                    <a:pt x="2286" y="3105"/>
                  </a:lnTo>
                  <a:lnTo>
                    <a:pt x="2286" y="3105"/>
                  </a:lnTo>
                  <a:lnTo>
                    <a:pt x="2230" y="3274"/>
                  </a:lnTo>
                  <a:lnTo>
                    <a:pt x="2174" y="3471"/>
                  </a:lnTo>
                  <a:lnTo>
                    <a:pt x="2174" y="3471"/>
                  </a:lnTo>
                  <a:lnTo>
                    <a:pt x="2202" y="3471"/>
                  </a:lnTo>
                  <a:lnTo>
                    <a:pt x="2230" y="3500"/>
                  </a:lnTo>
                  <a:lnTo>
                    <a:pt x="2258" y="3556"/>
                  </a:lnTo>
                  <a:lnTo>
                    <a:pt x="2258" y="3697"/>
                  </a:lnTo>
                  <a:lnTo>
                    <a:pt x="2258" y="3697"/>
                  </a:lnTo>
                  <a:lnTo>
                    <a:pt x="2286" y="3669"/>
                  </a:lnTo>
                  <a:lnTo>
                    <a:pt x="2315" y="3669"/>
                  </a:lnTo>
                  <a:lnTo>
                    <a:pt x="2371" y="3697"/>
                  </a:lnTo>
                  <a:lnTo>
                    <a:pt x="2399" y="3782"/>
                  </a:lnTo>
                  <a:lnTo>
                    <a:pt x="2399" y="3867"/>
                  </a:lnTo>
                  <a:lnTo>
                    <a:pt x="2399" y="3951"/>
                  </a:lnTo>
                  <a:lnTo>
                    <a:pt x="2371" y="4008"/>
                  </a:lnTo>
                  <a:lnTo>
                    <a:pt x="2343" y="4008"/>
                  </a:lnTo>
                  <a:lnTo>
                    <a:pt x="2315" y="4008"/>
                  </a:lnTo>
                  <a:lnTo>
                    <a:pt x="2258" y="3895"/>
                  </a:lnTo>
                  <a:lnTo>
                    <a:pt x="2258" y="3895"/>
                  </a:lnTo>
                  <a:lnTo>
                    <a:pt x="2258" y="3979"/>
                  </a:lnTo>
                  <a:lnTo>
                    <a:pt x="2230" y="4121"/>
                  </a:lnTo>
                  <a:lnTo>
                    <a:pt x="2202" y="4233"/>
                  </a:lnTo>
                  <a:lnTo>
                    <a:pt x="2145" y="4318"/>
                  </a:lnTo>
                  <a:lnTo>
                    <a:pt x="2145" y="4318"/>
                  </a:lnTo>
                  <a:lnTo>
                    <a:pt x="2117" y="4318"/>
                  </a:lnTo>
                  <a:lnTo>
                    <a:pt x="2117" y="4318"/>
                  </a:lnTo>
                  <a:lnTo>
                    <a:pt x="2117" y="4262"/>
                  </a:lnTo>
                  <a:lnTo>
                    <a:pt x="2117" y="4233"/>
                  </a:lnTo>
                  <a:lnTo>
                    <a:pt x="2089" y="4205"/>
                  </a:lnTo>
                  <a:lnTo>
                    <a:pt x="2004" y="4262"/>
                  </a:lnTo>
                  <a:lnTo>
                    <a:pt x="2004" y="4262"/>
                  </a:lnTo>
                  <a:lnTo>
                    <a:pt x="2004" y="4177"/>
                  </a:lnTo>
                  <a:lnTo>
                    <a:pt x="2061" y="4121"/>
                  </a:lnTo>
                  <a:lnTo>
                    <a:pt x="2117" y="4036"/>
                  </a:lnTo>
                  <a:lnTo>
                    <a:pt x="2145" y="3979"/>
                  </a:lnTo>
                  <a:lnTo>
                    <a:pt x="2145" y="3979"/>
                  </a:lnTo>
                  <a:lnTo>
                    <a:pt x="2004" y="4121"/>
                  </a:lnTo>
                  <a:lnTo>
                    <a:pt x="1976" y="4149"/>
                  </a:lnTo>
                  <a:lnTo>
                    <a:pt x="1976" y="4149"/>
                  </a:lnTo>
                  <a:lnTo>
                    <a:pt x="2032" y="4008"/>
                  </a:lnTo>
                  <a:lnTo>
                    <a:pt x="2032" y="4008"/>
                  </a:lnTo>
                  <a:lnTo>
                    <a:pt x="1948" y="4092"/>
                  </a:lnTo>
                  <a:lnTo>
                    <a:pt x="1920" y="4121"/>
                  </a:lnTo>
                  <a:lnTo>
                    <a:pt x="1891" y="4092"/>
                  </a:lnTo>
                  <a:lnTo>
                    <a:pt x="1863" y="4008"/>
                  </a:lnTo>
                  <a:lnTo>
                    <a:pt x="1891" y="3838"/>
                  </a:lnTo>
                  <a:lnTo>
                    <a:pt x="1920" y="3697"/>
                  </a:lnTo>
                  <a:lnTo>
                    <a:pt x="1920" y="3697"/>
                  </a:lnTo>
                  <a:lnTo>
                    <a:pt x="1863" y="3754"/>
                  </a:lnTo>
                  <a:lnTo>
                    <a:pt x="1835" y="3782"/>
                  </a:lnTo>
                  <a:lnTo>
                    <a:pt x="1835" y="3895"/>
                  </a:lnTo>
                  <a:lnTo>
                    <a:pt x="1835" y="4036"/>
                  </a:lnTo>
                  <a:lnTo>
                    <a:pt x="1835" y="4121"/>
                  </a:lnTo>
                  <a:lnTo>
                    <a:pt x="1835" y="4121"/>
                  </a:lnTo>
                  <a:lnTo>
                    <a:pt x="1835" y="4177"/>
                  </a:lnTo>
                  <a:lnTo>
                    <a:pt x="1807" y="4233"/>
                  </a:lnTo>
                  <a:lnTo>
                    <a:pt x="1750" y="4233"/>
                  </a:lnTo>
                  <a:lnTo>
                    <a:pt x="1722" y="4262"/>
                  </a:lnTo>
                  <a:lnTo>
                    <a:pt x="1694" y="4346"/>
                  </a:lnTo>
                  <a:lnTo>
                    <a:pt x="1694" y="4346"/>
                  </a:lnTo>
                  <a:lnTo>
                    <a:pt x="1666" y="4346"/>
                  </a:lnTo>
                  <a:lnTo>
                    <a:pt x="1637" y="4290"/>
                  </a:lnTo>
                  <a:lnTo>
                    <a:pt x="1609" y="4121"/>
                  </a:lnTo>
                  <a:lnTo>
                    <a:pt x="1637" y="3838"/>
                  </a:lnTo>
                  <a:lnTo>
                    <a:pt x="1637" y="3838"/>
                  </a:lnTo>
                  <a:lnTo>
                    <a:pt x="1609" y="4149"/>
                  </a:lnTo>
                  <a:lnTo>
                    <a:pt x="1609" y="4149"/>
                  </a:lnTo>
                  <a:lnTo>
                    <a:pt x="1553" y="4008"/>
                  </a:lnTo>
                  <a:lnTo>
                    <a:pt x="1524" y="3895"/>
                  </a:lnTo>
                  <a:lnTo>
                    <a:pt x="1524" y="3895"/>
                  </a:lnTo>
                  <a:lnTo>
                    <a:pt x="1553" y="4008"/>
                  </a:lnTo>
                  <a:lnTo>
                    <a:pt x="1581" y="4149"/>
                  </a:lnTo>
                  <a:lnTo>
                    <a:pt x="1581" y="4290"/>
                  </a:lnTo>
                  <a:lnTo>
                    <a:pt x="1581" y="4346"/>
                  </a:lnTo>
                  <a:lnTo>
                    <a:pt x="1524" y="4403"/>
                  </a:lnTo>
                  <a:lnTo>
                    <a:pt x="1524" y="4403"/>
                  </a:lnTo>
                  <a:lnTo>
                    <a:pt x="1468" y="4177"/>
                  </a:lnTo>
                  <a:lnTo>
                    <a:pt x="1468" y="4177"/>
                  </a:lnTo>
                  <a:lnTo>
                    <a:pt x="1468" y="4233"/>
                  </a:lnTo>
                  <a:lnTo>
                    <a:pt x="1468" y="4318"/>
                  </a:lnTo>
                  <a:lnTo>
                    <a:pt x="1440" y="4403"/>
                  </a:lnTo>
                  <a:lnTo>
                    <a:pt x="1383" y="4459"/>
                  </a:lnTo>
                  <a:lnTo>
                    <a:pt x="1383" y="4459"/>
                  </a:lnTo>
                  <a:lnTo>
                    <a:pt x="1383" y="4346"/>
                  </a:lnTo>
                  <a:lnTo>
                    <a:pt x="1355" y="4205"/>
                  </a:lnTo>
                  <a:lnTo>
                    <a:pt x="1242" y="3923"/>
                  </a:lnTo>
                  <a:lnTo>
                    <a:pt x="1101" y="3613"/>
                  </a:lnTo>
                  <a:lnTo>
                    <a:pt x="1017" y="3330"/>
                  </a:lnTo>
                  <a:lnTo>
                    <a:pt x="1017" y="3330"/>
                  </a:lnTo>
                  <a:lnTo>
                    <a:pt x="932" y="3048"/>
                  </a:lnTo>
                  <a:lnTo>
                    <a:pt x="819" y="2766"/>
                  </a:lnTo>
                  <a:lnTo>
                    <a:pt x="819" y="2766"/>
                  </a:lnTo>
                  <a:lnTo>
                    <a:pt x="734" y="2625"/>
                  </a:lnTo>
                  <a:lnTo>
                    <a:pt x="706" y="2568"/>
                  </a:lnTo>
                  <a:lnTo>
                    <a:pt x="706" y="2456"/>
                  </a:lnTo>
                  <a:lnTo>
                    <a:pt x="706" y="2456"/>
                  </a:lnTo>
                  <a:lnTo>
                    <a:pt x="706" y="2371"/>
                  </a:lnTo>
                  <a:lnTo>
                    <a:pt x="734" y="2314"/>
                  </a:lnTo>
                  <a:lnTo>
                    <a:pt x="734" y="2230"/>
                  </a:lnTo>
                  <a:lnTo>
                    <a:pt x="706" y="2145"/>
                  </a:lnTo>
                  <a:lnTo>
                    <a:pt x="706" y="2145"/>
                  </a:lnTo>
                  <a:lnTo>
                    <a:pt x="621" y="2061"/>
                  </a:lnTo>
                  <a:lnTo>
                    <a:pt x="509" y="2004"/>
                  </a:lnTo>
                  <a:lnTo>
                    <a:pt x="424" y="1976"/>
                  </a:lnTo>
                  <a:lnTo>
                    <a:pt x="311" y="1919"/>
                  </a:lnTo>
                  <a:lnTo>
                    <a:pt x="311" y="1919"/>
                  </a:lnTo>
                  <a:lnTo>
                    <a:pt x="198" y="1807"/>
                  </a:lnTo>
                  <a:lnTo>
                    <a:pt x="170" y="1722"/>
                  </a:lnTo>
                  <a:lnTo>
                    <a:pt x="198" y="1637"/>
                  </a:lnTo>
                  <a:lnTo>
                    <a:pt x="226" y="1496"/>
                  </a:lnTo>
                  <a:lnTo>
                    <a:pt x="226" y="1496"/>
                  </a:lnTo>
                  <a:lnTo>
                    <a:pt x="255" y="1553"/>
                  </a:lnTo>
                  <a:lnTo>
                    <a:pt x="283" y="1553"/>
                  </a:lnTo>
                  <a:lnTo>
                    <a:pt x="311" y="1524"/>
                  </a:lnTo>
                  <a:lnTo>
                    <a:pt x="339" y="1496"/>
                  </a:lnTo>
                  <a:lnTo>
                    <a:pt x="396" y="1355"/>
                  </a:lnTo>
                  <a:lnTo>
                    <a:pt x="424" y="1299"/>
                  </a:lnTo>
                  <a:lnTo>
                    <a:pt x="424" y="1299"/>
                  </a:lnTo>
                  <a:lnTo>
                    <a:pt x="509" y="1270"/>
                  </a:lnTo>
                  <a:lnTo>
                    <a:pt x="565" y="1270"/>
                  </a:lnTo>
                  <a:lnTo>
                    <a:pt x="706" y="1270"/>
                  </a:lnTo>
                  <a:lnTo>
                    <a:pt x="734" y="1270"/>
                  </a:lnTo>
                  <a:lnTo>
                    <a:pt x="763" y="1242"/>
                  </a:lnTo>
                  <a:lnTo>
                    <a:pt x="678" y="1129"/>
                  </a:lnTo>
                  <a:lnTo>
                    <a:pt x="678" y="1129"/>
                  </a:lnTo>
                  <a:lnTo>
                    <a:pt x="593" y="1045"/>
                  </a:lnTo>
                  <a:lnTo>
                    <a:pt x="452" y="960"/>
                  </a:lnTo>
                  <a:lnTo>
                    <a:pt x="283" y="847"/>
                  </a:lnTo>
                  <a:lnTo>
                    <a:pt x="142" y="706"/>
                  </a:lnTo>
                  <a:lnTo>
                    <a:pt x="29" y="565"/>
                  </a:lnTo>
                  <a:lnTo>
                    <a:pt x="1" y="508"/>
                  </a:lnTo>
                  <a:lnTo>
                    <a:pt x="1" y="452"/>
                  </a:lnTo>
                  <a:lnTo>
                    <a:pt x="29" y="396"/>
                  </a:lnTo>
                  <a:lnTo>
                    <a:pt x="85" y="311"/>
                  </a:lnTo>
                  <a:lnTo>
                    <a:pt x="142" y="254"/>
                  </a:lnTo>
                  <a:lnTo>
                    <a:pt x="283" y="198"/>
                  </a:lnTo>
                  <a:lnTo>
                    <a:pt x="283" y="198"/>
                  </a:lnTo>
                  <a:lnTo>
                    <a:pt x="198" y="142"/>
                  </a:lnTo>
                  <a:lnTo>
                    <a:pt x="114" y="113"/>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16"/>
            <p:cNvSpPr/>
            <p:nvPr/>
          </p:nvSpPr>
          <p:spPr>
            <a:xfrm>
              <a:off x="5313375" y="2259225"/>
              <a:ext cx="103025" cy="130550"/>
            </a:xfrm>
            <a:custGeom>
              <a:avLst/>
              <a:gdLst/>
              <a:ahLst/>
              <a:cxnLst/>
              <a:rect l="l" t="t" r="r" b="b"/>
              <a:pathLst>
                <a:path w="4121" h="5222" fill="none" extrusionOk="0">
                  <a:moveTo>
                    <a:pt x="114" y="113"/>
                  </a:moveTo>
                  <a:lnTo>
                    <a:pt x="114" y="113"/>
                  </a:lnTo>
                  <a:lnTo>
                    <a:pt x="142" y="0"/>
                  </a:lnTo>
                  <a:lnTo>
                    <a:pt x="142" y="0"/>
                  </a:lnTo>
                  <a:lnTo>
                    <a:pt x="396" y="198"/>
                  </a:lnTo>
                  <a:lnTo>
                    <a:pt x="537" y="283"/>
                  </a:lnTo>
                  <a:lnTo>
                    <a:pt x="678" y="339"/>
                  </a:lnTo>
                  <a:lnTo>
                    <a:pt x="678" y="339"/>
                  </a:lnTo>
                  <a:lnTo>
                    <a:pt x="621" y="170"/>
                  </a:lnTo>
                  <a:lnTo>
                    <a:pt x="678" y="226"/>
                  </a:lnTo>
                  <a:lnTo>
                    <a:pt x="734" y="311"/>
                  </a:lnTo>
                  <a:lnTo>
                    <a:pt x="734" y="311"/>
                  </a:lnTo>
                  <a:lnTo>
                    <a:pt x="932" y="452"/>
                  </a:lnTo>
                  <a:lnTo>
                    <a:pt x="1129" y="593"/>
                  </a:lnTo>
                  <a:lnTo>
                    <a:pt x="1129" y="593"/>
                  </a:lnTo>
                  <a:lnTo>
                    <a:pt x="1158" y="480"/>
                  </a:lnTo>
                  <a:lnTo>
                    <a:pt x="1129" y="396"/>
                  </a:lnTo>
                  <a:lnTo>
                    <a:pt x="1129" y="396"/>
                  </a:lnTo>
                  <a:lnTo>
                    <a:pt x="1214" y="396"/>
                  </a:lnTo>
                  <a:lnTo>
                    <a:pt x="1270" y="452"/>
                  </a:lnTo>
                  <a:lnTo>
                    <a:pt x="1299" y="508"/>
                  </a:lnTo>
                  <a:lnTo>
                    <a:pt x="1355" y="565"/>
                  </a:lnTo>
                  <a:lnTo>
                    <a:pt x="1383" y="706"/>
                  </a:lnTo>
                  <a:lnTo>
                    <a:pt x="1412" y="847"/>
                  </a:lnTo>
                  <a:lnTo>
                    <a:pt x="1412" y="847"/>
                  </a:lnTo>
                  <a:lnTo>
                    <a:pt x="1468" y="1045"/>
                  </a:lnTo>
                  <a:lnTo>
                    <a:pt x="1524" y="1157"/>
                  </a:lnTo>
                  <a:lnTo>
                    <a:pt x="1581" y="1186"/>
                  </a:lnTo>
                  <a:lnTo>
                    <a:pt x="1637" y="1214"/>
                  </a:lnTo>
                  <a:lnTo>
                    <a:pt x="1863" y="1270"/>
                  </a:lnTo>
                  <a:lnTo>
                    <a:pt x="1863" y="1270"/>
                  </a:lnTo>
                  <a:lnTo>
                    <a:pt x="2202" y="1270"/>
                  </a:lnTo>
                  <a:lnTo>
                    <a:pt x="2766" y="1242"/>
                  </a:lnTo>
                  <a:lnTo>
                    <a:pt x="3048" y="1270"/>
                  </a:lnTo>
                  <a:lnTo>
                    <a:pt x="3302" y="1327"/>
                  </a:lnTo>
                  <a:lnTo>
                    <a:pt x="3387" y="1355"/>
                  </a:lnTo>
                  <a:lnTo>
                    <a:pt x="3472" y="1383"/>
                  </a:lnTo>
                  <a:lnTo>
                    <a:pt x="3500" y="1440"/>
                  </a:lnTo>
                  <a:lnTo>
                    <a:pt x="3528" y="1524"/>
                  </a:lnTo>
                  <a:lnTo>
                    <a:pt x="3528" y="1524"/>
                  </a:lnTo>
                  <a:lnTo>
                    <a:pt x="3443" y="1581"/>
                  </a:lnTo>
                  <a:lnTo>
                    <a:pt x="3359" y="1553"/>
                  </a:lnTo>
                  <a:lnTo>
                    <a:pt x="3359" y="1553"/>
                  </a:lnTo>
                  <a:lnTo>
                    <a:pt x="3415" y="1694"/>
                  </a:lnTo>
                  <a:lnTo>
                    <a:pt x="3387" y="1835"/>
                  </a:lnTo>
                  <a:lnTo>
                    <a:pt x="3331" y="1948"/>
                  </a:lnTo>
                  <a:lnTo>
                    <a:pt x="3246" y="2061"/>
                  </a:lnTo>
                  <a:lnTo>
                    <a:pt x="3133" y="2145"/>
                  </a:lnTo>
                  <a:lnTo>
                    <a:pt x="3020" y="2202"/>
                  </a:lnTo>
                  <a:lnTo>
                    <a:pt x="2907" y="2258"/>
                  </a:lnTo>
                  <a:lnTo>
                    <a:pt x="2794" y="2258"/>
                  </a:lnTo>
                  <a:lnTo>
                    <a:pt x="2794" y="2258"/>
                  </a:lnTo>
                  <a:lnTo>
                    <a:pt x="2794" y="2371"/>
                  </a:lnTo>
                  <a:lnTo>
                    <a:pt x="2766" y="2484"/>
                  </a:lnTo>
                  <a:lnTo>
                    <a:pt x="2710" y="2597"/>
                  </a:lnTo>
                  <a:lnTo>
                    <a:pt x="2710" y="2710"/>
                  </a:lnTo>
                  <a:lnTo>
                    <a:pt x="2710" y="2710"/>
                  </a:lnTo>
                  <a:lnTo>
                    <a:pt x="2738" y="2822"/>
                  </a:lnTo>
                  <a:lnTo>
                    <a:pt x="2766" y="2935"/>
                  </a:lnTo>
                  <a:lnTo>
                    <a:pt x="2907" y="3161"/>
                  </a:lnTo>
                  <a:lnTo>
                    <a:pt x="2907" y="3161"/>
                  </a:lnTo>
                  <a:lnTo>
                    <a:pt x="2935" y="3076"/>
                  </a:lnTo>
                  <a:lnTo>
                    <a:pt x="2964" y="3048"/>
                  </a:lnTo>
                  <a:lnTo>
                    <a:pt x="2964" y="3076"/>
                  </a:lnTo>
                  <a:lnTo>
                    <a:pt x="2992" y="3133"/>
                  </a:lnTo>
                  <a:lnTo>
                    <a:pt x="3020" y="3189"/>
                  </a:lnTo>
                  <a:lnTo>
                    <a:pt x="3077" y="3246"/>
                  </a:lnTo>
                  <a:lnTo>
                    <a:pt x="3133" y="3274"/>
                  </a:lnTo>
                  <a:lnTo>
                    <a:pt x="3189" y="3246"/>
                  </a:lnTo>
                  <a:lnTo>
                    <a:pt x="3189" y="3246"/>
                  </a:lnTo>
                  <a:lnTo>
                    <a:pt x="3246" y="3133"/>
                  </a:lnTo>
                  <a:lnTo>
                    <a:pt x="3274" y="2935"/>
                  </a:lnTo>
                  <a:lnTo>
                    <a:pt x="3274" y="2625"/>
                  </a:lnTo>
                  <a:lnTo>
                    <a:pt x="3274" y="2625"/>
                  </a:lnTo>
                  <a:lnTo>
                    <a:pt x="3331" y="2653"/>
                  </a:lnTo>
                  <a:lnTo>
                    <a:pt x="3415" y="2625"/>
                  </a:lnTo>
                  <a:lnTo>
                    <a:pt x="3472" y="2625"/>
                  </a:lnTo>
                  <a:lnTo>
                    <a:pt x="3556" y="2653"/>
                  </a:lnTo>
                  <a:lnTo>
                    <a:pt x="3556" y="2653"/>
                  </a:lnTo>
                  <a:lnTo>
                    <a:pt x="3584" y="2710"/>
                  </a:lnTo>
                  <a:lnTo>
                    <a:pt x="3641" y="2766"/>
                  </a:lnTo>
                  <a:lnTo>
                    <a:pt x="3697" y="2992"/>
                  </a:lnTo>
                  <a:lnTo>
                    <a:pt x="3754" y="3359"/>
                  </a:lnTo>
                  <a:lnTo>
                    <a:pt x="3754" y="3359"/>
                  </a:lnTo>
                  <a:lnTo>
                    <a:pt x="3838" y="3697"/>
                  </a:lnTo>
                  <a:lnTo>
                    <a:pt x="3923" y="4064"/>
                  </a:lnTo>
                  <a:lnTo>
                    <a:pt x="4008" y="4431"/>
                  </a:lnTo>
                  <a:lnTo>
                    <a:pt x="4121" y="4770"/>
                  </a:lnTo>
                  <a:lnTo>
                    <a:pt x="4121" y="4770"/>
                  </a:lnTo>
                  <a:lnTo>
                    <a:pt x="4064" y="4770"/>
                  </a:lnTo>
                  <a:lnTo>
                    <a:pt x="4036" y="4770"/>
                  </a:lnTo>
                  <a:lnTo>
                    <a:pt x="3951" y="4713"/>
                  </a:lnTo>
                  <a:lnTo>
                    <a:pt x="3895" y="4685"/>
                  </a:lnTo>
                  <a:lnTo>
                    <a:pt x="3867" y="4685"/>
                  </a:lnTo>
                  <a:lnTo>
                    <a:pt x="3838" y="4685"/>
                  </a:lnTo>
                  <a:lnTo>
                    <a:pt x="3782" y="4741"/>
                  </a:lnTo>
                  <a:lnTo>
                    <a:pt x="3782" y="4741"/>
                  </a:lnTo>
                  <a:lnTo>
                    <a:pt x="3782" y="4798"/>
                  </a:lnTo>
                  <a:lnTo>
                    <a:pt x="3782" y="4854"/>
                  </a:lnTo>
                  <a:lnTo>
                    <a:pt x="3810" y="4995"/>
                  </a:lnTo>
                  <a:lnTo>
                    <a:pt x="3867" y="5108"/>
                  </a:lnTo>
                  <a:lnTo>
                    <a:pt x="3895" y="5221"/>
                  </a:lnTo>
                  <a:lnTo>
                    <a:pt x="3895" y="5221"/>
                  </a:lnTo>
                  <a:lnTo>
                    <a:pt x="3782" y="5052"/>
                  </a:lnTo>
                  <a:lnTo>
                    <a:pt x="3726" y="4882"/>
                  </a:lnTo>
                  <a:lnTo>
                    <a:pt x="3584" y="4516"/>
                  </a:lnTo>
                  <a:lnTo>
                    <a:pt x="3584" y="4516"/>
                  </a:lnTo>
                  <a:lnTo>
                    <a:pt x="3500" y="4346"/>
                  </a:lnTo>
                  <a:lnTo>
                    <a:pt x="3415" y="4149"/>
                  </a:lnTo>
                  <a:lnTo>
                    <a:pt x="3387" y="4036"/>
                  </a:lnTo>
                  <a:lnTo>
                    <a:pt x="3359" y="3951"/>
                  </a:lnTo>
                  <a:lnTo>
                    <a:pt x="3359" y="3838"/>
                  </a:lnTo>
                  <a:lnTo>
                    <a:pt x="3415" y="3754"/>
                  </a:lnTo>
                  <a:lnTo>
                    <a:pt x="3415" y="3754"/>
                  </a:lnTo>
                  <a:lnTo>
                    <a:pt x="3359" y="3838"/>
                  </a:lnTo>
                  <a:lnTo>
                    <a:pt x="3331" y="3923"/>
                  </a:lnTo>
                  <a:lnTo>
                    <a:pt x="3331" y="3923"/>
                  </a:lnTo>
                  <a:lnTo>
                    <a:pt x="3246" y="3782"/>
                  </a:lnTo>
                  <a:lnTo>
                    <a:pt x="3161" y="3641"/>
                  </a:lnTo>
                  <a:lnTo>
                    <a:pt x="3048" y="3500"/>
                  </a:lnTo>
                  <a:lnTo>
                    <a:pt x="3020" y="3415"/>
                  </a:lnTo>
                  <a:lnTo>
                    <a:pt x="3020" y="3330"/>
                  </a:lnTo>
                  <a:lnTo>
                    <a:pt x="3020" y="3330"/>
                  </a:lnTo>
                  <a:lnTo>
                    <a:pt x="2992" y="3443"/>
                  </a:lnTo>
                  <a:lnTo>
                    <a:pt x="2879" y="3556"/>
                  </a:lnTo>
                  <a:lnTo>
                    <a:pt x="2823" y="3584"/>
                  </a:lnTo>
                  <a:lnTo>
                    <a:pt x="2766" y="3613"/>
                  </a:lnTo>
                  <a:lnTo>
                    <a:pt x="2738" y="3584"/>
                  </a:lnTo>
                  <a:lnTo>
                    <a:pt x="2681" y="3528"/>
                  </a:lnTo>
                  <a:lnTo>
                    <a:pt x="2681" y="3528"/>
                  </a:lnTo>
                  <a:lnTo>
                    <a:pt x="2710" y="3584"/>
                  </a:lnTo>
                  <a:lnTo>
                    <a:pt x="2681" y="3584"/>
                  </a:lnTo>
                  <a:lnTo>
                    <a:pt x="2597" y="3500"/>
                  </a:lnTo>
                  <a:lnTo>
                    <a:pt x="2484" y="3387"/>
                  </a:lnTo>
                  <a:lnTo>
                    <a:pt x="2399" y="3302"/>
                  </a:lnTo>
                  <a:lnTo>
                    <a:pt x="2399" y="3302"/>
                  </a:lnTo>
                  <a:lnTo>
                    <a:pt x="2371" y="3161"/>
                  </a:lnTo>
                  <a:lnTo>
                    <a:pt x="2371" y="2992"/>
                  </a:lnTo>
                  <a:lnTo>
                    <a:pt x="2343" y="2822"/>
                  </a:lnTo>
                  <a:lnTo>
                    <a:pt x="2315" y="2738"/>
                  </a:lnTo>
                  <a:lnTo>
                    <a:pt x="2315" y="2738"/>
                  </a:lnTo>
                  <a:lnTo>
                    <a:pt x="2343" y="2794"/>
                  </a:lnTo>
                  <a:lnTo>
                    <a:pt x="2343" y="2794"/>
                  </a:lnTo>
                  <a:lnTo>
                    <a:pt x="2258" y="2766"/>
                  </a:lnTo>
                  <a:lnTo>
                    <a:pt x="2145" y="2738"/>
                  </a:lnTo>
                  <a:lnTo>
                    <a:pt x="2145" y="2738"/>
                  </a:lnTo>
                  <a:lnTo>
                    <a:pt x="2202" y="2794"/>
                  </a:lnTo>
                  <a:lnTo>
                    <a:pt x="2258" y="2879"/>
                  </a:lnTo>
                  <a:lnTo>
                    <a:pt x="2258" y="2879"/>
                  </a:lnTo>
                  <a:lnTo>
                    <a:pt x="2230" y="2879"/>
                  </a:lnTo>
                  <a:lnTo>
                    <a:pt x="2202" y="2907"/>
                  </a:lnTo>
                  <a:lnTo>
                    <a:pt x="2117" y="2879"/>
                  </a:lnTo>
                  <a:lnTo>
                    <a:pt x="1976" y="2851"/>
                  </a:lnTo>
                  <a:lnTo>
                    <a:pt x="1976" y="2851"/>
                  </a:lnTo>
                  <a:lnTo>
                    <a:pt x="2174" y="2935"/>
                  </a:lnTo>
                  <a:lnTo>
                    <a:pt x="2230" y="3020"/>
                  </a:lnTo>
                  <a:lnTo>
                    <a:pt x="2286" y="3105"/>
                  </a:lnTo>
                  <a:lnTo>
                    <a:pt x="2286" y="3105"/>
                  </a:lnTo>
                  <a:lnTo>
                    <a:pt x="2230" y="3274"/>
                  </a:lnTo>
                  <a:lnTo>
                    <a:pt x="2174" y="3471"/>
                  </a:lnTo>
                  <a:lnTo>
                    <a:pt x="2174" y="3471"/>
                  </a:lnTo>
                  <a:lnTo>
                    <a:pt x="2202" y="3471"/>
                  </a:lnTo>
                  <a:lnTo>
                    <a:pt x="2230" y="3500"/>
                  </a:lnTo>
                  <a:lnTo>
                    <a:pt x="2258" y="3556"/>
                  </a:lnTo>
                  <a:lnTo>
                    <a:pt x="2258" y="3697"/>
                  </a:lnTo>
                  <a:lnTo>
                    <a:pt x="2258" y="3697"/>
                  </a:lnTo>
                  <a:lnTo>
                    <a:pt x="2286" y="3669"/>
                  </a:lnTo>
                  <a:lnTo>
                    <a:pt x="2315" y="3669"/>
                  </a:lnTo>
                  <a:lnTo>
                    <a:pt x="2371" y="3697"/>
                  </a:lnTo>
                  <a:lnTo>
                    <a:pt x="2399" y="3782"/>
                  </a:lnTo>
                  <a:lnTo>
                    <a:pt x="2399" y="3867"/>
                  </a:lnTo>
                  <a:lnTo>
                    <a:pt x="2399" y="3951"/>
                  </a:lnTo>
                  <a:lnTo>
                    <a:pt x="2371" y="4008"/>
                  </a:lnTo>
                  <a:lnTo>
                    <a:pt x="2343" y="4008"/>
                  </a:lnTo>
                  <a:lnTo>
                    <a:pt x="2315" y="4008"/>
                  </a:lnTo>
                  <a:lnTo>
                    <a:pt x="2258" y="3895"/>
                  </a:lnTo>
                  <a:lnTo>
                    <a:pt x="2258" y="3895"/>
                  </a:lnTo>
                  <a:lnTo>
                    <a:pt x="2258" y="3979"/>
                  </a:lnTo>
                  <a:lnTo>
                    <a:pt x="2230" y="4121"/>
                  </a:lnTo>
                  <a:lnTo>
                    <a:pt x="2202" y="4233"/>
                  </a:lnTo>
                  <a:lnTo>
                    <a:pt x="2145" y="4318"/>
                  </a:lnTo>
                  <a:lnTo>
                    <a:pt x="2145" y="4318"/>
                  </a:lnTo>
                  <a:lnTo>
                    <a:pt x="2117" y="4318"/>
                  </a:lnTo>
                  <a:lnTo>
                    <a:pt x="2117" y="4318"/>
                  </a:lnTo>
                  <a:lnTo>
                    <a:pt x="2117" y="4262"/>
                  </a:lnTo>
                  <a:lnTo>
                    <a:pt x="2117" y="4233"/>
                  </a:lnTo>
                  <a:lnTo>
                    <a:pt x="2089" y="4205"/>
                  </a:lnTo>
                  <a:lnTo>
                    <a:pt x="2004" y="4262"/>
                  </a:lnTo>
                  <a:lnTo>
                    <a:pt x="2004" y="4262"/>
                  </a:lnTo>
                  <a:lnTo>
                    <a:pt x="2004" y="4177"/>
                  </a:lnTo>
                  <a:lnTo>
                    <a:pt x="2061" y="4121"/>
                  </a:lnTo>
                  <a:lnTo>
                    <a:pt x="2117" y="4036"/>
                  </a:lnTo>
                  <a:lnTo>
                    <a:pt x="2145" y="3979"/>
                  </a:lnTo>
                  <a:lnTo>
                    <a:pt x="2145" y="3979"/>
                  </a:lnTo>
                  <a:lnTo>
                    <a:pt x="2004" y="4121"/>
                  </a:lnTo>
                  <a:lnTo>
                    <a:pt x="1976" y="4149"/>
                  </a:lnTo>
                  <a:lnTo>
                    <a:pt x="1976" y="4149"/>
                  </a:lnTo>
                  <a:lnTo>
                    <a:pt x="2032" y="4008"/>
                  </a:lnTo>
                  <a:lnTo>
                    <a:pt x="2032" y="4008"/>
                  </a:lnTo>
                  <a:lnTo>
                    <a:pt x="1948" y="4092"/>
                  </a:lnTo>
                  <a:lnTo>
                    <a:pt x="1920" y="4121"/>
                  </a:lnTo>
                  <a:lnTo>
                    <a:pt x="1891" y="4092"/>
                  </a:lnTo>
                  <a:lnTo>
                    <a:pt x="1863" y="4008"/>
                  </a:lnTo>
                  <a:lnTo>
                    <a:pt x="1891" y="3838"/>
                  </a:lnTo>
                  <a:lnTo>
                    <a:pt x="1920" y="3697"/>
                  </a:lnTo>
                  <a:lnTo>
                    <a:pt x="1920" y="3697"/>
                  </a:lnTo>
                  <a:lnTo>
                    <a:pt x="1863" y="3754"/>
                  </a:lnTo>
                  <a:lnTo>
                    <a:pt x="1835" y="3782"/>
                  </a:lnTo>
                  <a:lnTo>
                    <a:pt x="1835" y="3895"/>
                  </a:lnTo>
                  <a:lnTo>
                    <a:pt x="1835" y="4036"/>
                  </a:lnTo>
                  <a:lnTo>
                    <a:pt x="1835" y="4121"/>
                  </a:lnTo>
                  <a:lnTo>
                    <a:pt x="1835" y="4121"/>
                  </a:lnTo>
                  <a:lnTo>
                    <a:pt x="1835" y="4177"/>
                  </a:lnTo>
                  <a:lnTo>
                    <a:pt x="1807" y="4233"/>
                  </a:lnTo>
                  <a:lnTo>
                    <a:pt x="1750" y="4233"/>
                  </a:lnTo>
                  <a:lnTo>
                    <a:pt x="1722" y="4262"/>
                  </a:lnTo>
                  <a:lnTo>
                    <a:pt x="1694" y="4346"/>
                  </a:lnTo>
                  <a:lnTo>
                    <a:pt x="1694" y="4346"/>
                  </a:lnTo>
                  <a:lnTo>
                    <a:pt x="1666" y="4346"/>
                  </a:lnTo>
                  <a:lnTo>
                    <a:pt x="1637" y="4290"/>
                  </a:lnTo>
                  <a:lnTo>
                    <a:pt x="1609" y="4121"/>
                  </a:lnTo>
                  <a:lnTo>
                    <a:pt x="1637" y="3838"/>
                  </a:lnTo>
                  <a:lnTo>
                    <a:pt x="1637" y="3838"/>
                  </a:lnTo>
                  <a:lnTo>
                    <a:pt x="1609" y="4149"/>
                  </a:lnTo>
                  <a:lnTo>
                    <a:pt x="1609" y="4149"/>
                  </a:lnTo>
                  <a:lnTo>
                    <a:pt x="1553" y="4008"/>
                  </a:lnTo>
                  <a:lnTo>
                    <a:pt x="1524" y="3895"/>
                  </a:lnTo>
                  <a:lnTo>
                    <a:pt x="1524" y="3895"/>
                  </a:lnTo>
                  <a:lnTo>
                    <a:pt x="1553" y="4008"/>
                  </a:lnTo>
                  <a:lnTo>
                    <a:pt x="1581" y="4149"/>
                  </a:lnTo>
                  <a:lnTo>
                    <a:pt x="1581" y="4290"/>
                  </a:lnTo>
                  <a:lnTo>
                    <a:pt x="1581" y="4346"/>
                  </a:lnTo>
                  <a:lnTo>
                    <a:pt x="1524" y="4403"/>
                  </a:lnTo>
                  <a:lnTo>
                    <a:pt x="1524" y="4403"/>
                  </a:lnTo>
                  <a:lnTo>
                    <a:pt x="1468" y="4177"/>
                  </a:lnTo>
                  <a:lnTo>
                    <a:pt x="1468" y="4177"/>
                  </a:lnTo>
                  <a:lnTo>
                    <a:pt x="1468" y="4233"/>
                  </a:lnTo>
                  <a:lnTo>
                    <a:pt x="1468" y="4318"/>
                  </a:lnTo>
                  <a:lnTo>
                    <a:pt x="1440" y="4403"/>
                  </a:lnTo>
                  <a:lnTo>
                    <a:pt x="1383" y="4459"/>
                  </a:lnTo>
                  <a:lnTo>
                    <a:pt x="1383" y="4459"/>
                  </a:lnTo>
                  <a:lnTo>
                    <a:pt x="1383" y="4346"/>
                  </a:lnTo>
                  <a:lnTo>
                    <a:pt x="1355" y="4205"/>
                  </a:lnTo>
                  <a:lnTo>
                    <a:pt x="1242" y="3923"/>
                  </a:lnTo>
                  <a:lnTo>
                    <a:pt x="1101" y="3613"/>
                  </a:lnTo>
                  <a:lnTo>
                    <a:pt x="1017" y="3330"/>
                  </a:lnTo>
                  <a:lnTo>
                    <a:pt x="1017" y="3330"/>
                  </a:lnTo>
                  <a:lnTo>
                    <a:pt x="932" y="3048"/>
                  </a:lnTo>
                  <a:lnTo>
                    <a:pt x="819" y="2766"/>
                  </a:lnTo>
                  <a:lnTo>
                    <a:pt x="819" y="2766"/>
                  </a:lnTo>
                  <a:lnTo>
                    <a:pt x="734" y="2625"/>
                  </a:lnTo>
                  <a:lnTo>
                    <a:pt x="706" y="2568"/>
                  </a:lnTo>
                  <a:lnTo>
                    <a:pt x="706" y="2456"/>
                  </a:lnTo>
                  <a:lnTo>
                    <a:pt x="706" y="2456"/>
                  </a:lnTo>
                  <a:lnTo>
                    <a:pt x="706" y="2371"/>
                  </a:lnTo>
                  <a:lnTo>
                    <a:pt x="734" y="2314"/>
                  </a:lnTo>
                  <a:lnTo>
                    <a:pt x="734" y="2230"/>
                  </a:lnTo>
                  <a:lnTo>
                    <a:pt x="706" y="2145"/>
                  </a:lnTo>
                  <a:lnTo>
                    <a:pt x="706" y="2145"/>
                  </a:lnTo>
                  <a:lnTo>
                    <a:pt x="621" y="2061"/>
                  </a:lnTo>
                  <a:lnTo>
                    <a:pt x="509" y="2004"/>
                  </a:lnTo>
                  <a:lnTo>
                    <a:pt x="424" y="1976"/>
                  </a:lnTo>
                  <a:lnTo>
                    <a:pt x="311" y="1919"/>
                  </a:lnTo>
                  <a:lnTo>
                    <a:pt x="311" y="1919"/>
                  </a:lnTo>
                  <a:lnTo>
                    <a:pt x="198" y="1807"/>
                  </a:lnTo>
                  <a:lnTo>
                    <a:pt x="170" y="1722"/>
                  </a:lnTo>
                  <a:lnTo>
                    <a:pt x="198" y="1637"/>
                  </a:lnTo>
                  <a:lnTo>
                    <a:pt x="226" y="1496"/>
                  </a:lnTo>
                  <a:lnTo>
                    <a:pt x="226" y="1496"/>
                  </a:lnTo>
                  <a:lnTo>
                    <a:pt x="255" y="1553"/>
                  </a:lnTo>
                  <a:lnTo>
                    <a:pt x="283" y="1553"/>
                  </a:lnTo>
                  <a:lnTo>
                    <a:pt x="311" y="1524"/>
                  </a:lnTo>
                  <a:lnTo>
                    <a:pt x="339" y="1496"/>
                  </a:lnTo>
                  <a:lnTo>
                    <a:pt x="396" y="1355"/>
                  </a:lnTo>
                  <a:lnTo>
                    <a:pt x="424" y="1299"/>
                  </a:lnTo>
                  <a:lnTo>
                    <a:pt x="424" y="1299"/>
                  </a:lnTo>
                  <a:lnTo>
                    <a:pt x="509" y="1270"/>
                  </a:lnTo>
                  <a:lnTo>
                    <a:pt x="565" y="1270"/>
                  </a:lnTo>
                  <a:lnTo>
                    <a:pt x="706" y="1270"/>
                  </a:lnTo>
                  <a:lnTo>
                    <a:pt x="734" y="1270"/>
                  </a:lnTo>
                  <a:lnTo>
                    <a:pt x="763" y="1242"/>
                  </a:lnTo>
                  <a:lnTo>
                    <a:pt x="678" y="1129"/>
                  </a:lnTo>
                  <a:lnTo>
                    <a:pt x="678" y="1129"/>
                  </a:lnTo>
                  <a:lnTo>
                    <a:pt x="593" y="1045"/>
                  </a:lnTo>
                  <a:lnTo>
                    <a:pt x="452" y="960"/>
                  </a:lnTo>
                  <a:lnTo>
                    <a:pt x="283" y="847"/>
                  </a:lnTo>
                  <a:lnTo>
                    <a:pt x="142" y="706"/>
                  </a:lnTo>
                  <a:lnTo>
                    <a:pt x="29" y="565"/>
                  </a:lnTo>
                  <a:lnTo>
                    <a:pt x="1" y="508"/>
                  </a:lnTo>
                  <a:lnTo>
                    <a:pt x="1" y="452"/>
                  </a:lnTo>
                  <a:lnTo>
                    <a:pt x="29" y="396"/>
                  </a:lnTo>
                  <a:lnTo>
                    <a:pt x="85" y="311"/>
                  </a:lnTo>
                  <a:lnTo>
                    <a:pt x="142" y="254"/>
                  </a:lnTo>
                  <a:lnTo>
                    <a:pt x="283" y="198"/>
                  </a:lnTo>
                  <a:lnTo>
                    <a:pt x="283" y="198"/>
                  </a:lnTo>
                  <a:lnTo>
                    <a:pt x="198" y="142"/>
                  </a:lnTo>
                  <a:lnTo>
                    <a:pt x="114" y="113"/>
                  </a:lnTo>
                </a:path>
              </a:pathLst>
            </a:custGeom>
            <a:solidFill>
              <a:srgbClr val="666666"/>
            </a:solidFill>
            <a:ln w="14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16"/>
            <p:cNvSpPr/>
            <p:nvPr/>
          </p:nvSpPr>
          <p:spPr>
            <a:xfrm>
              <a:off x="2207125" y="2410900"/>
              <a:ext cx="70575" cy="50825"/>
            </a:xfrm>
            <a:custGeom>
              <a:avLst/>
              <a:gdLst/>
              <a:ahLst/>
              <a:cxnLst/>
              <a:rect l="l" t="t" r="r" b="b"/>
              <a:pathLst>
                <a:path w="2823" h="2033" extrusionOk="0">
                  <a:moveTo>
                    <a:pt x="113" y="1637"/>
                  </a:moveTo>
                  <a:lnTo>
                    <a:pt x="113" y="1637"/>
                  </a:lnTo>
                  <a:lnTo>
                    <a:pt x="170" y="1496"/>
                  </a:lnTo>
                  <a:lnTo>
                    <a:pt x="142" y="1355"/>
                  </a:lnTo>
                  <a:lnTo>
                    <a:pt x="85" y="1242"/>
                  </a:lnTo>
                  <a:lnTo>
                    <a:pt x="0" y="1129"/>
                  </a:lnTo>
                  <a:lnTo>
                    <a:pt x="0" y="1129"/>
                  </a:lnTo>
                  <a:lnTo>
                    <a:pt x="85" y="1129"/>
                  </a:lnTo>
                  <a:lnTo>
                    <a:pt x="113" y="1101"/>
                  </a:lnTo>
                  <a:lnTo>
                    <a:pt x="170" y="1045"/>
                  </a:lnTo>
                  <a:lnTo>
                    <a:pt x="226" y="875"/>
                  </a:lnTo>
                  <a:lnTo>
                    <a:pt x="226" y="875"/>
                  </a:lnTo>
                  <a:lnTo>
                    <a:pt x="283" y="734"/>
                  </a:lnTo>
                  <a:lnTo>
                    <a:pt x="339" y="621"/>
                  </a:lnTo>
                  <a:lnTo>
                    <a:pt x="339" y="621"/>
                  </a:lnTo>
                  <a:lnTo>
                    <a:pt x="339" y="509"/>
                  </a:lnTo>
                  <a:lnTo>
                    <a:pt x="311" y="424"/>
                  </a:lnTo>
                  <a:lnTo>
                    <a:pt x="311" y="311"/>
                  </a:lnTo>
                  <a:lnTo>
                    <a:pt x="311" y="198"/>
                  </a:lnTo>
                  <a:lnTo>
                    <a:pt x="311" y="198"/>
                  </a:lnTo>
                  <a:lnTo>
                    <a:pt x="367" y="57"/>
                  </a:lnTo>
                  <a:lnTo>
                    <a:pt x="424" y="1"/>
                  </a:lnTo>
                  <a:lnTo>
                    <a:pt x="508" y="1"/>
                  </a:lnTo>
                  <a:lnTo>
                    <a:pt x="649" y="1"/>
                  </a:lnTo>
                  <a:lnTo>
                    <a:pt x="649" y="1"/>
                  </a:lnTo>
                  <a:lnTo>
                    <a:pt x="903" y="1"/>
                  </a:lnTo>
                  <a:lnTo>
                    <a:pt x="1186" y="29"/>
                  </a:lnTo>
                  <a:lnTo>
                    <a:pt x="1468" y="85"/>
                  </a:lnTo>
                  <a:lnTo>
                    <a:pt x="1609" y="142"/>
                  </a:lnTo>
                  <a:lnTo>
                    <a:pt x="1694" y="198"/>
                  </a:lnTo>
                  <a:lnTo>
                    <a:pt x="1694" y="198"/>
                  </a:lnTo>
                  <a:lnTo>
                    <a:pt x="1750" y="255"/>
                  </a:lnTo>
                  <a:lnTo>
                    <a:pt x="1750" y="339"/>
                  </a:lnTo>
                  <a:lnTo>
                    <a:pt x="1778" y="424"/>
                  </a:lnTo>
                  <a:lnTo>
                    <a:pt x="1835" y="509"/>
                  </a:lnTo>
                  <a:lnTo>
                    <a:pt x="1835" y="509"/>
                  </a:lnTo>
                  <a:lnTo>
                    <a:pt x="1891" y="509"/>
                  </a:lnTo>
                  <a:lnTo>
                    <a:pt x="1948" y="509"/>
                  </a:lnTo>
                  <a:lnTo>
                    <a:pt x="2060" y="480"/>
                  </a:lnTo>
                  <a:lnTo>
                    <a:pt x="2173" y="480"/>
                  </a:lnTo>
                  <a:lnTo>
                    <a:pt x="2230" y="480"/>
                  </a:lnTo>
                  <a:lnTo>
                    <a:pt x="2286" y="509"/>
                  </a:lnTo>
                  <a:lnTo>
                    <a:pt x="2286" y="509"/>
                  </a:lnTo>
                  <a:lnTo>
                    <a:pt x="2258" y="565"/>
                  </a:lnTo>
                  <a:lnTo>
                    <a:pt x="2230" y="593"/>
                  </a:lnTo>
                  <a:lnTo>
                    <a:pt x="2117" y="593"/>
                  </a:lnTo>
                  <a:lnTo>
                    <a:pt x="2004" y="593"/>
                  </a:lnTo>
                  <a:lnTo>
                    <a:pt x="1948" y="593"/>
                  </a:lnTo>
                  <a:lnTo>
                    <a:pt x="1919" y="621"/>
                  </a:lnTo>
                  <a:lnTo>
                    <a:pt x="1919" y="621"/>
                  </a:lnTo>
                  <a:lnTo>
                    <a:pt x="2004" y="678"/>
                  </a:lnTo>
                  <a:lnTo>
                    <a:pt x="2258" y="763"/>
                  </a:lnTo>
                  <a:lnTo>
                    <a:pt x="2653" y="875"/>
                  </a:lnTo>
                  <a:lnTo>
                    <a:pt x="2653" y="875"/>
                  </a:lnTo>
                  <a:lnTo>
                    <a:pt x="2738" y="960"/>
                  </a:lnTo>
                  <a:lnTo>
                    <a:pt x="2794" y="1045"/>
                  </a:lnTo>
                  <a:lnTo>
                    <a:pt x="2822" y="1129"/>
                  </a:lnTo>
                  <a:lnTo>
                    <a:pt x="2822" y="1214"/>
                  </a:lnTo>
                  <a:lnTo>
                    <a:pt x="2822" y="1214"/>
                  </a:lnTo>
                  <a:lnTo>
                    <a:pt x="2681" y="1355"/>
                  </a:lnTo>
                  <a:lnTo>
                    <a:pt x="2540" y="1468"/>
                  </a:lnTo>
                  <a:lnTo>
                    <a:pt x="2540" y="1468"/>
                  </a:lnTo>
                  <a:lnTo>
                    <a:pt x="2399" y="1383"/>
                  </a:lnTo>
                  <a:lnTo>
                    <a:pt x="2230" y="1299"/>
                  </a:lnTo>
                  <a:lnTo>
                    <a:pt x="2230" y="1299"/>
                  </a:lnTo>
                  <a:lnTo>
                    <a:pt x="2004" y="1271"/>
                  </a:lnTo>
                  <a:lnTo>
                    <a:pt x="1750" y="1242"/>
                  </a:lnTo>
                  <a:lnTo>
                    <a:pt x="1750" y="1242"/>
                  </a:lnTo>
                  <a:lnTo>
                    <a:pt x="1637" y="1299"/>
                  </a:lnTo>
                  <a:lnTo>
                    <a:pt x="1553" y="1355"/>
                  </a:lnTo>
                  <a:lnTo>
                    <a:pt x="1468" y="1440"/>
                  </a:lnTo>
                  <a:lnTo>
                    <a:pt x="1355" y="1468"/>
                  </a:lnTo>
                  <a:lnTo>
                    <a:pt x="1355" y="1468"/>
                  </a:lnTo>
                  <a:lnTo>
                    <a:pt x="1186" y="1468"/>
                  </a:lnTo>
                  <a:lnTo>
                    <a:pt x="1157" y="1468"/>
                  </a:lnTo>
                  <a:lnTo>
                    <a:pt x="1129" y="1440"/>
                  </a:lnTo>
                  <a:lnTo>
                    <a:pt x="1101" y="1355"/>
                  </a:lnTo>
                  <a:lnTo>
                    <a:pt x="1073" y="1327"/>
                  </a:lnTo>
                  <a:lnTo>
                    <a:pt x="1016" y="1271"/>
                  </a:lnTo>
                  <a:lnTo>
                    <a:pt x="1016" y="1271"/>
                  </a:lnTo>
                  <a:lnTo>
                    <a:pt x="988" y="1327"/>
                  </a:lnTo>
                  <a:lnTo>
                    <a:pt x="960" y="1355"/>
                  </a:lnTo>
                  <a:lnTo>
                    <a:pt x="875" y="1383"/>
                  </a:lnTo>
                  <a:lnTo>
                    <a:pt x="762" y="1412"/>
                  </a:lnTo>
                  <a:lnTo>
                    <a:pt x="678" y="1468"/>
                  </a:lnTo>
                  <a:lnTo>
                    <a:pt x="678" y="1468"/>
                  </a:lnTo>
                  <a:lnTo>
                    <a:pt x="593" y="1581"/>
                  </a:lnTo>
                  <a:lnTo>
                    <a:pt x="537" y="1722"/>
                  </a:lnTo>
                  <a:lnTo>
                    <a:pt x="452" y="1891"/>
                  </a:lnTo>
                  <a:lnTo>
                    <a:pt x="367" y="2032"/>
                  </a:lnTo>
                  <a:lnTo>
                    <a:pt x="367" y="2032"/>
                  </a:lnTo>
                  <a:lnTo>
                    <a:pt x="254" y="1807"/>
                  </a:lnTo>
                  <a:lnTo>
                    <a:pt x="170" y="1694"/>
                  </a:lnTo>
                  <a:lnTo>
                    <a:pt x="113" y="1637"/>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16"/>
            <p:cNvSpPr/>
            <p:nvPr/>
          </p:nvSpPr>
          <p:spPr>
            <a:xfrm>
              <a:off x="2207125" y="2410900"/>
              <a:ext cx="70575" cy="50825"/>
            </a:xfrm>
            <a:custGeom>
              <a:avLst/>
              <a:gdLst/>
              <a:ahLst/>
              <a:cxnLst/>
              <a:rect l="l" t="t" r="r" b="b"/>
              <a:pathLst>
                <a:path w="2823" h="2033" fill="none" extrusionOk="0">
                  <a:moveTo>
                    <a:pt x="113" y="1637"/>
                  </a:moveTo>
                  <a:lnTo>
                    <a:pt x="113" y="1637"/>
                  </a:lnTo>
                  <a:lnTo>
                    <a:pt x="170" y="1496"/>
                  </a:lnTo>
                  <a:lnTo>
                    <a:pt x="142" y="1355"/>
                  </a:lnTo>
                  <a:lnTo>
                    <a:pt x="85" y="1242"/>
                  </a:lnTo>
                  <a:lnTo>
                    <a:pt x="0" y="1129"/>
                  </a:lnTo>
                  <a:lnTo>
                    <a:pt x="0" y="1129"/>
                  </a:lnTo>
                  <a:lnTo>
                    <a:pt x="85" y="1129"/>
                  </a:lnTo>
                  <a:lnTo>
                    <a:pt x="113" y="1101"/>
                  </a:lnTo>
                  <a:lnTo>
                    <a:pt x="170" y="1045"/>
                  </a:lnTo>
                  <a:lnTo>
                    <a:pt x="226" y="875"/>
                  </a:lnTo>
                  <a:lnTo>
                    <a:pt x="226" y="875"/>
                  </a:lnTo>
                  <a:lnTo>
                    <a:pt x="283" y="734"/>
                  </a:lnTo>
                  <a:lnTo>
                    <a:pt x="339" y="621"/>
                  </a:lnTo>
                  <a:lnTo>
                    <a:pt x="339" y="621"/>
                  </a:lnTo>
                  <a:lnTo>
                    <a:pt x="339" y="509"/>
                  </a:lnTo>
                  <a:lnTo>
                    <a:pt x="311" y="424"/>
                  </a:lnTo>
                  <a:lnTo>
                    <a:pt x="311" y="311"/>
                  </a:lnTo>
                  <a:lnTo>
                    <a:pt x="311" y="198"/>
                  </a:lnTo>
                  <a:lnTo>
                    <a:pt x="311" y="198"/>
                  </a:lnTo>
                  <a:lnTo>
                    <a:pt x="367" y="57"/>
                  </a:lnTo>
                  <a:lnTo>
                    <a:pt x="424" y="1"/>
                  </a:lnTo>
                  <a:lnTo>
                    <a:pt x="508" y="1"/>
                  </a:lnTo>
                  <a:lnTo>
                    <a:pt x="649" y="1"/>
                  </a:lnTo>
                  <a:lnTo>
                    <a:pt x="649" y="1"/>
                  </a:lnTo>
                  <a:lnTo>
                    <a:pt x="903" y="1"/>
                  </a:lnTo>
                  <a:lnTo>
                    <a:pt x="1186" y="29"/>
                  </a:lnTo>
                  <a:lnTo>
                    <a:pt x="1468" y="85"/>
                  </a:lnTo>
                  <a:lnTo>
                    <a:pt x="1609" y="142"/>
                  </a:lnTo>
                  <a:lnTo>
                    <a:pt x="1694" y="198"/>
                  </a:lnTo>
                  <a:lnTo>
                    <a:pt x="1694" y="198"/>
                  </a:lnTo>
                  <a:lnTo>
                    <a:pt x="1750" y="255"/>
                  </a:lnTo>
                  <a:lnTo>
                    <a:pt x="1750" y="339"/>
                  </a:lnTo>
                  <a:lnTo>
                    <a:pt x="1778" y="424"/>
                  </a:lnTo>
                  <a:lnTo>
                    <a:pt x="1835" y="509"/>
                  </a:lnTo>
                  <a:lnTo>
                    <a:pt x="1835" y="509"/>
                  </a:lnTo>
                  <a:lnTo>
                    <a:pt x="1891" y="509"/>
                  </a:lnTo>
                  <a:lnTo>
                    <a:pt x="1948" y="509"/>
                  </a:lnTo>
                  <a:lnTo>
                    <a:pt x="2060" y="480"/>
                  </a:lnTo>
                  <a:lnTo>
                    <a:pt x="2173" y="480"/>
                  </a:lnTo>
                  <a:lnTo>
                    <a:pt x="2230" y="480"/>
                  </a:lnTo>
                  <a:lnTo>
                    <a:pt x="2286" y="509"/>
                  </a:lnTo>
                  <a:lnTo>
                    <a:pt x="2286" y="509"/>
                  </a:lnTo>
                  <a:lnTo>
                    <a:pt x="2258" y="565"/>
                  </a:lnTo>
                  <a:lnTo>
                    <a:pt x="2230" y="593"/>
                  </a:lnTo>
                  <a:lnTo>
                    <a:pt x="2117" y="593"/>
                  </a:lnTo>
                  <a:lnTo>
                    <a:pt x="2004" y="593"/>
                  </a:lnTo>
                  <a:lnTo>
                    <a:pt x="1948" y="593"/>
                  </a:lnTo>
                  <a:lnTo>
                    <a:pt x="1919" y="621"/>
                  </a:lnTo>
                  <a:lnTo>
                    <a:pt x="1919" y="621"/>
                  </a:lnTo>
                  <a:lnTo>
                    <a:pt x="2004" y="678"/>
                  </a:lnTo>
                  <a:lnTo>
                    <a:pt x="2258" y="763"/>
                  </a:lnTo>
                  <a:lnTo>
                    <a:pt x="2653" y="875"/>
                  </a:lnTo>
                  <a:lnTo>
                    <a:pt x="2653" y="875"/>
                  </a:lnTo>
                  <a:lnTo>
                    <a:pt x="2738" y="960"/>
                  </a:lnTo>
                  <a:lnTo>
                    <a:pt x="2794" y="1045"/>
                  </a:lnTo>
                  <a:lnTo>
                    <a:pt x="2822" y="1129"/>
                  </a:lnTo>
                  <a:lnTo>
                    <a:pt x="2822" y="1214"/>
                  </a:lnTo>
                  <a:lnTo>
                    <a:pt x="2822" y="1214"/>
                  </a:lnTo>
                  <a:lnTo>
                    <a:pt x="2681" y="1355"/>
                  </a:lnTo>
                  <a:lnTo>
                    <a:pt x="2540" y="1468"/>
                  </a:lnTo>
                  <a:lnTo>
                    <a:pt x="2540" y="1468"/>
                  </a:lnTo>
                  <a:lnTo>
                    <a:pt x="2399" y="1383"/>
                  </a:lnTo>
                  <a:lnTo>
                    <a:pt x="2230" y="1299"/>
                  </a:lnTo>
                  <a:lnTo>
                    <a:pt x="2230" y="1299"/>
                  </a:lnTo>
                  <a:lnTo>
                    <a:pt x="2004" y="1271"/>
                  </a:lnTo>
                  <a:lnTo>
                    <a:pt x="1750" y="1242"/>
                  </a:lnTo>
                  <a:lnTo>
                    <a:pt x="1750" y="1242"/>
                  </a:lnTo>
                  <a:lnTo>
                    <a:pt x="1637" y="1299"/>
                  </a:lnTo>
                  <a:lnTo>
                    <a:pt x="1553" y="1355"/>
                  </a:lnTo>
                  <a:lnTo>
                    <a:pt x="1468" y="1440"/>
                  </a:lnTo>
                  <a:lnTo>
                    <a:pt x="1355" y="1468"/>
                  </a:lnTo>
                  <a:lnTo>
                    <a:pt x="1355" y="1468"/>
                  </a:lnTo>
                  <a:lnTo>
                    <a:pt x="1186" y="1468"/>
                  </a:lnTo>
                  <a:lnTo>
                    <a:pt x="1157" y="1468"/>
                  </a:lnTo>
                  <a:lnTo>
                    <a:pt x="1129" y="1440"/>
                  </a:lnTo>
                  <a:lnTo>
                    <a:pt x="1101" y="1355"/>
                  </a:lnTo>
                  <a:lnTo>
                    <a:pt x="1073" y="1327"/>
                  </a:lnTo>
                  <a:lnTo>
                    <a:pt x="1016" y="1271"/>
                  </a:lnTo>
                  <a:lnTo>
                    <a:pt x="1016" y="1271"/>
                  </a:lnTo>
                  <a:lnTo>
                    <a:pt x="988" y="1327"/>
                  </a:lnTo>
                  <a:lnTo>
                    <a:pt x="960" y="1355"/>
                  </a:lnTo>
                  <a:lnTo>
                    <a:pt x="875" y="1383"/>
                  </a:lnTo>
                  <a:lnTo>
                    <a:pt x="762" y="1412"/>
                  </a:lnTo>
                  <a:lnTo>
                    <a:pt x="678" y="1468"/>
                  </a:lnTo>
                  <a:lnTo>
                    <a:pt x="678" y="1468"/>
                  </a:lnTo>
                  <a:lnTo>
                    <a:pt x="593" y="1581"/>
                  </a:lnTo>
                  <a:lnTo>
                    <a:pt x="537" y="1722"/>
                  </a:lnTo>
                  <a:lnTo>
                    <a:pt x="452" y="1891"/>
                  </a:lnTo>
                  <a:lnTo>
                    <a:pt x="367" y="2032"/>
                  </a:lnTo>
                  <a:lnTo>
                    <a:pt x="367" y="2032"/>
                  </a:lnTo>
                  <a:lnTo>
                    <a:pt x="254" y="1807"/>
                  </a:lnTo>
                  <a:lnTo>
                    <a:pt x="170" y="1694"/>
                  </a:lnTo>
                  <a:lnTo>
                    <a:pt x="113" y="1637"/>
                  </a:lnTo>
                </a:path>
              </a:pathLst>
            </a:custGeom>
            <a:solidFill>
              <a:srgbClr val="666666"/>
            </a:solidFill>
            <a:ln w="14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16"/>
            <p:cNvSpPr/>
            <p:nvPr/>
          </p:nvSpPr>
          <p:spPr>
            <a:xfrm>
              <a:off x="2269200" y="2449000"/>
              <a:ext cx="3550" cy="1425"/>
            </a:xfrm>
            <a:custGeom>
              <a:avLst/>
              <a:gdLst/>
              <a:ahLst/>
              <a:cxnLst/>
              <a:rect l="l" t="t" r="r" b="b"/>
              <a:pathLst>
                <a:path w="142" h="57" extrusionOk="0">
                  <a:moveTo>
                    <a:pt x="142" y="57"/>
                  </a:moveTo>
                  <a:lnTo>
                    <a:pt x="142" y="57"/>
                  </a:lnTo>
                  <a:lnTo>
                    <a:pt x="1" y="1"/>
                  </a:lnTo>
                  <a:lnTo>
                    <a:pt x="1" y="1"/>
                  </a:lnTo>
                  <a:lnTo>
                    <a:pt x="85" y="1"/>
                  </a:lnTo>
                  <a:lnTo>
                    <a:pt x="142" y="57"/>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16"/>
            <p:cNvSpPr/>
            <p:nvPr/>
          </p:nvSpPr>
          <p:spPr>
            <a:xfrm>
              <a:off x="2269200" y="2449000"/>
              <a:ext cx="3550" cy="1425"/>
            </a:xfrm>
            <a:custGeom>
              <a:avLst/>
              <a:gdLst/>
              <a:ahLst/>
              <a:cxnLst/>
              <a:rect l="l" t="t" r="r" b="b"/>
              <a:pathLst>
                <a:path w="142" h="57" fill="none" extrusionOk="0">
                  <a:moveTo>
                    <a:pt x="142" y="57"/>
                  </a:moveTo>
                  <a:lnTo>
                    <a:pt x="142" y="57"/>
                  </a:lnTo>
                  <a:lnTo>
                    <a:pt x="1" y="1"/>
                  </a:lnTo>
                  <a:lnTo>
                    <a:pt x="1" y="1"/>
                  </a:lnTo>
                  <a:lnTo>
                    <a:pt x="85" y="1"/>
                  </a:lnTo>
                  <a:lnTo>
                    <a:pt x="142" y="57"/>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16"/>
            <p:cNvSpPr/>
            <p:nvPr/>
          </p:nvSpPr>
          <p:spPr>
            <a:xfrm>
              <a:off x="3287925" y="2597850"/>
              <a:ext cx="2150" cy="1450"/>
            </a:xfrm>
            <a:custGeom>
              <a:avLst/>
              <a:gdLst/>
              <a:ahLst/>
              <a:cxnLst/>
              <a:rect l="l" t="t" r="r" b="b"/>
              <a:pathLst>
                <a:path w="86" h="58" extrusionOk="0">
                  <a:moveTo>
                    <a:pt x="85" y="57"/>
                  </a:moveTo>
                  <a:lnTo>
                    <a:pt x="85" y="57"/>
                  </a:lnTo>
                  <a:lnTo>
                    <a:pt x="85" y="1"/>
                  </a:lnTo>
                  <a:lnTo>
                    <a:pt x="57" y="1"/>
                  </a:lnTo>
                  <a:lnTo>
                    <a:pt x="1" y="57"/>
                  </a:lnTo>
                  <a:lnTo>
                    <a:pt x="1" y="57"/>
                  </a:lnTo>
                  <a:lnTo>
                    <a:pt x="85" y="57"/>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16"/>
            <p:cNvSpPr/>
            <p:nvPr/>
          </p:nvSpPr>
          <p:spPr>
            <a:xfrm>
              <a:off x="3287925" y="2597850"/>
              <a:ext cx="2150" cy="1450"/>
            </a:xfrm>
            <a:custGeom>
              <a:avLst/>
              <a:gdLst/>
              <a:ahLst/>
              <a:cxnLst/>
              <a:rect l="l" t="t" r="r" b="b"/>
              <a:pathLst>
                <a:path w="86" h="58" fill="none" extrusionOk="0">
                  <a:moveTo>
                    <a:pt x="85" y="57"/>
                  </a:moveTo>
                  <a:lnTo>
                    <a:pt x="85" y="57"/>
                  </a:lnTo>
                  <a:lnTo>
                    <a:pt x="85" y="1"/>
                  </a:lnTo>
                  <a:lnTo>
                    <a:pt x="57" y="1"/>
                  </a:lnTo>
                  <a:lnTo>
                    <a:pt x="1" y="57"/>
                  </a:lnTo>
                  <a:lnTo>
                    <a:pt x="1" y="57"/>
                  </a:lnTo>
                  <a:lnTo>
                    <a:pt x="85" y="57"/>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16"/>
            <p:cNvSpPr/>
            <p:nvPr/>
          </p:nvSpPr>
          <p:spPr>
            <a:xfrm>
              <a:off x="3290750" y="2589400"/>
              <a:ext cx="1425" cy="1425"/>
            </a:xfrm>
            <a:custGeom>
              <a:avLst/>
              <a:gdLst/>
              <a:ahLst/>
              <a:cxnLst/>
              <a:rect l="l" t="t" r="r" b="b"/>
              <a:pathLst>
                <a:path w="57" h="57" extrusionOk="0">
                  <a:moveTo>
                    <a:pt x="29" y="57"/>
                  </a:moveTo>
                  <a:lnTo>
                    <a:pt x="29" y="57"/>
                  </a:lnTo>
                  <a:lnTo>
                    <a:pt x="57" y="28"/>
                  </a:lnTo>
                  <a:lnTo>
                    <a:pt x="57" y="28"/>
                  </a:lnTo>
                  <a:lnTo>
                    <a:pt x="1" y="0"/>
                  </a:lnTo>
                  <a:lnTo>
                    <a:pt x="1" y="0"/>
                  </a:lnTo>
                  <a:lnTo>
                    <a:pt x="29" y="57"/>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16"/>
            <p:cNvSpPr/>
            <p:nvPr/>
          </p:nvSpPr>
          <p:spPr>
            <a:xfrm>
              <a:off x="3290750" y="2589400"/>
              <a:ext cx="1425" cy="1425"/>
            </a:xfrm>
            <a:custGeom>
              <a:avLst/>
              <a:gdLst/>
              <a:ahLst/>
              <a:cxnLst/>
              <a:rect l="l" t="t" r="r" b="b"/>
              <a:pathLst>
                <a:path w="57" h="57" fill="none" extrusionOk="0">
                  <a:moveTo>
                    <a:pt x="29" y="57"/>
                  </a:moveTo>
                  <a:lnTo>
                    <a:pt x="29" y="57"/>
                  </a:lnTo>
                  <a:lnTo>
                    <a:pt x="57" y="28"/>
                  </a:lnTo>
                  <a:lnTo>
                    <a:pt x="57" y="28"/>
                  </a:lnTo>
                  <a:lnTo>
                    <a:pt x="1" y="0"/>
                  </a:lnTo>
                  <a:lnTo>
                    <a:pt x="1" y="0"/>
                  </a:lnTo>
                  <a:lnTo>
                    <a:pt x="29" y="57"/>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16"/>
            <p:cNvSpPr/>
            <p:nvPr/>
          </p:nvSpPr>
          <p:spPr>
            <a:xfrm>
              <a:off x="3292150" y="2606325"/>
              <a:ext cx="2850" cy="2850"/>
            </a:xfrm>
            <a:custGeom>
              <a:avLst/>
              <a:gdLst/>
              <a:ahLst/>
              <a:cxnLst/>
              <a:rect l="l" t="t" r="r" b="b"/>
              <a:pathLst>
                <a:path w="114" h="114" extrusionOk="0">
                  <a:moveTo>
                    <a:pt x="29" y="113"/>
                  </a:moveTo>
                  <a:lnTo>
                    <a:pt x="29" y="113"/>
                  </a:lnTo>
                  <a:lnTo>
                    <a:pt x="114" y="85"/>
                  </a:lnTo>
                  <a:lnTo>
                    <a:pt x="114" y="85"/>
                  </a:lnTo>
                  <a:lnTo>
                    <a:pt x="86" y="29"/>
                  </a:lnTo>
                  <a:lnTo>
                    <a:pt x="57" y="0"/>
                  </a:lnTo>
                  <a:lnTo>
                    <a:pt x="29" y="0"/>
                  </a:lnTo>
                  <a:lnTo>
                    <a:pt x="1" y="29"/>
                  </a:lnTo>
                  <a:lnTo>
                    <a:pt x="1" y="29"/>
                  </a:lnTo>
                  <a:lnTo>
                    <a:pt x="29" y="113"/>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16"/>
            <p:cNvSpPr/>
            <p:nvPr/>
          </p:nvSpPr>
          <p:spPr>
            <a:xfrm>
              <a:off x="3292150" y="2606325"/>
              <a:ext cx="2850" cy="2850"/>
            </a:xfrm>
            <a:custGeom>
              <a:avLst/>
              <a:gdLst/>
              <a:ahLst/>
              <a:cxnLst/>
              <a:rect l="l" t="t" r="r" b="b"/>
              <a:pathLst>
                <a:path w="114" h="114" fill="none" extrusionOk="0">
                  <a:moveTo>
                    <a:pt x="29" y="113"/>
                  </a:moveTo>
                  <a:lnTo>
                    <a:pt x="29" y="113"/>
                  </a:lnTo>
                  <a:lnTo>
                    <a:pt x="114" y="85"/>
                  </a:lnTo>
                  <a:lnTo>
                    <a:pt x="114" y="85"/>
                  </a:lnTo>
                  <a:lnTo>
                    <a:pt x="86" y="29"/>
                  </a:lnTo>
                  <a:lnTo>
                    <a:pt x="57" y="0"/>
                  </a:lnTo>
                  <a:lnTo>
                    <a:pt x="29" y="0"/>
                  </a:lnTo>
                  <a:lnTo>
                    <a:pt x="1" y="29"/>
                  </a:lnTo>
                  <a:lnTo>
                    <a:pt x="1" y="29"/>
                  </a:lnTo>
                  <a:lnTo>
                    <a:pt x="29" y="113"/>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16"/>
            <p:cNvSpPr/>
            <p:nvPr/>
          </p:nvSpPr>
          <p:spPr>
            <a:xfrm>
              <a:off x="3293575" y="2590100"/>
              <a:ext cx="2850" cy="2150"/>
            </a:xfrm>
            <a:custGeom>
              <a:avLst/>
              <a:gdLst/>
              <a:ahLst/>
              <a:cxnLst/>
              <a:rect l="l" t="t" r="r" b="b"/>
              <a:pathLst>
                <a:path w="114" h="86" extrusionOk="0">
                  <a:moveTo>
                    <a:pt x="113" y="0"/>
                  </a:moveTo>
                  <a:lnTo>
                    <a:pt x="113" y="0"/>
                  </a:lnTo>
                  <a:lnTo>
                    <a:pt x="0" y="0"/>
                  </a:lnTo>
                  <a:lnTo>
                    <a:pt x="0" y="0"/>
                  </a:lnTo>
                  <a:lnTo>
                    <a:pt x="29" y="85"/>
                  </a:lnTo>
                  <a:lnTo>
                    <a:pt x="85" y="85"/>
                  </a:lnTo>
                  <a:lnTo>
                    <a:pt x="85" y="85"/>
                  </a:lnTo>
                  <a:lnTo>
                    <a:pt x="113"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16"/>
            <p:cNvSpPr/>
            <p:nvPr/>
          </p:nvSpPr>
          <p:spPr>
            <a:xfrm>
              <a:off x="3293575" y="2590100"/>
              <a:ext cx="2850" cy="2150"/>
            </a:xfrm>
            <a:custGeom>
              <a:avLst/>
              <a:gdLst/>
              <a:ahLst/>
              <a:cxnLst/>
              <a:rect l="l" t="t" r="r" b="b"/>
              <a:pathLst>
                <a:path w="114" h="86" fill="none" extrusionOk="0">
                  <a:moveTo>
                    <a:pt x="113" y="0"/>
                  </a:moveTo>
                  <a:lnTo>
                    <a:pt x="113" y="0"/>
                  </a:lnTo>
                  <a:lnTo>
                    <a:pt x="0" y="0"/>
                  </a:lnTo>
                  <a:lnTo>
                    <a:pt x="0" y="0"/>
                  </a:lnTo>
                  <a:lnTo>
                    <a:pt x="29" y="85"/>
                  </a:lnTo>
                  <a:lnTo>
                    <a:pt x="85" y="85"/>
                  </a:lnTo>
                  <a:lnTo>
                    <a:pt x="85" y="85"/>
                  </a:lnTo>
                  <a:lnTo>
                    <a:pt x="113" y="0"/>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16"/>
            <p:cNvSpPr/>
            <p:nvPr/>
          </p:nvSpPr>
          <p:spPr>
            <a:xfrm>
              <a:off x="3294975" y="2597850"/>
              <a:ext cx="2850" cy="2150"/>
            </a:xfrm>
            <a:custGeom>
              <a:avLst/>
              <a:gdLst/>
              <a:ahLst/>
              <a:cxnLst/>
              <a:rect l="l" t="t" r="r" b="b"/>
              <a:pathLst>
                <a:path w="114" h="86" extrusionOk="0">
                  <a:moveTo>
                    <a:pt x="29" y="1"/>
                  </a:moveTo>
                  <a:lnTo>
                    <a:pt x="29" y="1"/>
                  </a:lnTo>
                  <a:lnTo>
                    <a:pt x="1" y="85"/>
                  </a:lnTo>
                  <a:lnTo>
                    <a:pt x="1" y="85"/>
                  </a:lnTo>
                  <a:lnTo>
                    <a:pt x="57" y="85"/>
                  </a:lnTo>
                  <a:lnTo>
                    <a:pt x="85" y="85"/>
                  </a:lnTo>
                  <a:lnTo>
                    <a:pt x="114" y="57"/>
                  </a:lnTo>
                  <a:lnTo>
                    <a:pt x="114" y="29"/>
                  </a:lnTo>
                  <a:lnTo>
                    <a:pt x="114" y="29"/>
                  </a:lnTo>
                  <a:lnTo>
                    <a:pt x="29"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16"/>
            <p:cNvSpPr/>
            <p:nvPr/>
          </p:nvSpPr>
          <p:spPr>
            <a:xfrm>
              <a:off x="3294975" y="2597850"/>
              <a:ext cx="2850" cy="2150"/>
            </a:xfrm>
            <a:custGeom>
              <a:avLst/>
              <a:gdLst/>
              <a:ahLst/>
              <a:cxnLst/>
              <a:rect l="l" t="t" r="r" b="b"/>
              <a:pathLst>
                <a:path w="114" h="86" fill="none" extrusionOk="0">
                  <a:moveTo>
                    <a:pt x="29" y="1"/>
                  </a:moveTo>
                  <a:lnTo>
                    <a:pt x="29" y="1"/>
                  </a:lnTo>
                  <a:lnTo>
                    <a:pt x="1" y="85"/>
                  </a:lnTo>
                  <a:lnTo>
                    <a:pt x="1" y="85"/>
                  </a:lnTo>
                  <a:lnTo>
                    <a:pt x="57" y="85"/>
                  </a:lnTo>
                  <a:lnTo>
                    <a:pt x="85" y="85"/>
                  </a:lnTo>
                  <a:lnTo>
                    <a:pt x="114" y="57"/>
                  </a:lnTo>
                  <a:lnTo>
                    <a:pt x="114" y="29"/>
                  </a:lnTo>
                  <a:lnTo>
                    <a:pt x="114" y="29"/>
                  </a:lnTo>
                  <a:lnTo>
                    <a:pt x="29" y="1"/>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16"/>
            <p:cNvSpPr/>
            <p:nvPr/>
          </p:nvSpPr>
          <p:spPr>
            <a:xfrm>
              <a:off x="3300625" y="2602800"/>
              <a:ext cx="2150" cy="3550"/>
            </a:xfrm>
            <a:custGeom>
              <a:avLst/>
              <a:gdLst/>
              <a:ahLst/>
              <a:cxnLst/>
              <a:rect l="l" t="t" r="r" b="b"/>
              <a:pathLst>
                <a:path w="86" h="142" extrusionOk="0">
                  <a:moveTo>
                    <a:pt x="1" y="141"/>
                  </a:moveTo>
                  <a:lnTo>
                    <a:pt x="1" y="141"/>
                  </a:lnTo>
                  <a:lnTo>
                    <a:pt x="85" y="0"/>
                  </a:lnTo>
                  <a:lnTo>
                    <a:pt x="85" y="0"/>
                  </a:lnTo>
                  <a:lnTo>
                    <a:pt x="29" y="57"/>
                  </a:lnTo>
                  <a:lnTo>
                    <a:pt x="1" y="14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16"/>
            <p:cNvSpPr/>
            <p:nvPr/>
          </p:nvSpPr>
          <p:spPr>
            <a:xfrm>
              <a:off x="3300625" y="2602800"/>
              <a:ext cx="2150" cy="3550"/>
            </a:xfrm>
            <a:custGeom>
              <a:avLst/>
              <a:gdLst/>
              <a:ahLst/>
              <a:cxnLst/>
              <a:rect l="l" t="t" r="r" b="b"/>
              <a:pathLst>
                <a:path w="86" h="142" fill="none" extrusionOk="0">
                  <a:moveTo>
                    <a:pt x="1" y="141"/>
                  </a:moveTo>
                  <a:lnTo>
                    <a:pt x="1" y="141"/>
                  </a:lnTo>
                  <a:lnTo>
                    <a:pt x="85" y="0"/>
                  </a:lnTo>
                  <a:lnTo>
                    <a:pt x="85" y="0"/>
                  </a:lnTo>
                  <a:lnTo>
                    <a:pt x="29" y="57"/>
                  </a:lnTo>
                  <a:lnTo>
                    <a:pt x="1" y="141"/>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16"/>
            <p:cNvSpPr/>
            <p:nvPr/>
          </p:nvSpPr>
          <p:spPr>
            <a:xfrm>
              <a:off x="3308375" y="2604900"/>
              <a:ext cx="1450" cy="1450"/>
            </a:xfrm>
            <a:custGeom>
              <a:avLst/>
              <a:gdLst/>
              <a:ahLst/>
              <a:cxnLst/>
              <a:rect l="l" t="t" r="r" b="b"/>
              <a:pathLst>
                <a:path w="58" h="58" extrusionOk="0">
                  <a:moveTo>
                    <a:pt x="57" y="57"/>
                  </a:moveTo>
                  <a:lnTo>
                    <a:pt x="57" y="57"/>
                  </a:lnTo>
                  <a:lnTo>
                    <a:pt x="57" y="29"/>
                  </a:lnTo>
                  <a:lnTo>
                    <a:pt x="57" y="1"/>
                  </a:lnTo>
                  <a:lnTo>
                    <a:pt x="29" y="1"/>
                  </a:lnTo>
                  <a:lnTo>
                    <a:pt x="1" y="1"/>
                  </a:lnTo>
                  <a:lnTo>
                    <a:pt x="1" y="1"/>
                  </a:lnTo>
                  <a:lnTo>
                    <a:pt x="57" y="57"/>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16"/>
            <p:cNvSpPr/>
            <p:nvPr/>
          </p:nvSpPr>
          <p:spPr>
            <a:xfrm>
              <a:off x="3308375" y="2604900"/>
              <a:ext cx="1450" cy="1450"/>
            </a:xfrm>
            <a:custGeom>
              <a:avLst/>
              <a:gdLst/>
              <a:ahLst/>
              <a:cxnLst/>
              <a:rect l="l" t="t" r="r" b="b"/>
              <a:pathLst>
                <a:path w="58" h="58" fill="none" extrusionOk="0">
                  <a:moveTo>
                    <a:pt x="57" y="57"/>
                  </a:moveTo>
                  <a:lnTo>
                    <a:pt x="57" y="57"/>
                  </a:lnTo>
                  <a:lnTo>
                    <a:pt x="57" y="29"/>
                  </a:lnTo>
                  <a:lnTo>
                    <a:pt x="57" y="1"/>
                  </a:lnTo>
                  <a:lnTo>
                    <a:pt x="29" y="1"/>
                  </a:lnTo>
                  <a:lnTo>
                    <a:pt x="1" y="1"/>
                  </a:lnTo>
                  <a:lnTo>
                    <a:pt x="1" y="1"/>
                  </a:lnTo>
                  <a:lnTo>
                    <a:pt x="57" y="57"/>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16"/>
            <p:cNvSpPr/>
            <p:nvPr/>
          </p:nvSpPr>
          <p:spPr>
            <a:xfrm>
              <a:off x="3283000" y="2571750"/>
              <a:ext cx="59275" cy="39525"/>
            </a:xfrm>
            <a:custGeom>
              <a:avLst/>
              <a:gdLst/>
              <a:ahLst/>
              <a:cxnLst/>
              <a:rect l="l" t="t" r="r" b="b"/>
              <a:pathLst>
                <a:path w="2371" h="1581" extrusionOk="0">
                  <a:moveTo>
                    <a:pt x="0" y="339"/>
                  </a:moveTo>
                  <a:lnTo>
                    <a:pt x="0" y="339"/>
                  </a:lnTo>
                  <a:lnTo>
                    <a:pt x="113" y="283"/>
                  </a:lnTo>
                  <a:lnTo>
                    <a:pt x="282" y="255"/>
                  </a:lnTo>
                  <a:lnTo>
                    <a:pt x="593" y="198"/>
                  </a:lnTo>
                  <a:lnTo>
                    <a:pt x="593" y="198"/>
                  </a:lnTo>
                  <a:lnTo>
                    <a:pt x="931" y="114"/>
                  </a:lnTo>
                  <a:lnTo>
                    <a:pt x="1270" y="29"/>
                  </a:lnTo>
                  <a:lnTo>
                    <a:pt x="1270" y="29"/>
                  </a:lnTo>
                  <a:lnTo>
                    <a:pt x="1468" y="1"/>
                  </a:lnTo>
                  <a:lnTo>
                    <a:pt x="1721" y="1"/>
                  </a:lnTo>
                  <a:lnTo>
                    <a:pt x="1947" y="1"/>
                  </a:lnTo>
                  <a:lnTo>
                    <a:pt x="2145" y="29"/>
                  </a:lnTo>
                  <a:lnTo>
                    <a:pt x="2145" y="29"/>
                  </a:lnTo>
                  <a:lnTo>
                    <a:pt x="2314" y="57"/>
                  </a:lnTo>
                  <a:lnTo>
                    <a:pt x="2342" y="85"/>
                  </a:lnTo>
                  <a:lnTo>
                    <a:pt x="2371" y="114"/>
                  </a:lnTo>
                  <a:lnTo>
                    <a:pt x="2342" y="226"/>
                  </a:lnTo>
                  <a:lnTo>
                    <a:pt x="2286" y="368"/>
                  </a:lnTo>
                  <a:lnTo>
                    <a:pt x="2286" y="368"/>
                  </a:lnTo>
                  <a:lnTo>
                    <a:pt x="2258" y="396"/>
                  </a:lnTo>
                  <a:lnTo>
                    <a:pt x="2229" y="396"/>
                  </a:lnTo>
                  <a:lnTo>
                    <a:pt x="2173" y="424"/>
                  </a:lnTo>
                  <a:lnTo>
                    <a:pt x="2145" y="480"/>
                  </a:lnTo>
                  <a:lnTo>
                    <a:pt x="2145" y="480"/>
                  </a:lnTo>
                  <a:lnTo>
                    <a:pt x="2173" y="509"/>
                  </a:lnTo>
                  <a:lnTo>
                    <a:pt x="2201" y="537"/>
                  </a:lnTo>
                  <a:lnTo>
                    <a:pt x="2229" y="565"/>
                  </a:lnTo>
                  <a:lnTo>
                    <a:pt x="2258" y="593"/>
                  </a:lnTo>
                  <a:lnTo>
                    <a:pt x="2258" y="593"/>
                  </a:lnTo>
                  <a:lnTo>
                    <a:pt x="2286" y="678"/>
                  </a:lnTo>
                  <a:lnTo>
                    <a:pt x="2314" y="763"/>
                  </a:lnTo>
                  <a:lnTo>
                    <a:pt x="2342" y="791"/>
                  </a:lnTo>
                  <a:lnTo>
                    <a:pt x="2314" y="819"/>
                  </a:lnTo>
                  <a:lnTo>
                    <a:pt x="2201" y="932"/>
                  </a:lnTo>
                  <a:lnTo>
                    <a:pt x="2201" y="932"/>
                  </a:lnTo>
                  <a:lnTo>
                    <a:pt x="2145" y="960"/>
                  </a:lnTo>
                  <a:lnTo>
                    <a:pt x="2060" y="960"/>
                  </a:lnTo>
                  <a:lnTo>
                    <a:pt x="1891" y="988"/>
                  </a:lnTo>
                  <a:lnTo>
                    <a:pt x="1721" y="1017"/>
                  </a:lnTo>
                  <a:lnTo>
                    <a:pt x="1637" y="1045"/>
                  </a:lnTo>
                  <a:lnTo>
                    <a:pt x="1580" y="1073"/>
                  </a:lnTo>
                  <a:lnTo>
                    <a:pt x="1580" y="1073"/>
                  </a:lnTo>
                  <a:lnTo>
                    <a:pt x="1524" y="1129"/>
                  </a:lnTo>
                  <a:lnTo>
                    <a:pt x="1468" y="1214"/>
                  </a:lnTo>
                  <a:lnTo>
                    <a:pt x="1411" y="1355"/>
                  </a:lnTo>
                  <a:lnTo>
                    <a:pt x="1355" y="1496"/>
                  </a:lnTo>
                  <a:lnTo>
                    <a:pt x="1298" y="1553"/>
                  </a:lnTo>
                  <a:lnTo>
                    <a:pt x="1242" y="1581"/>
                  </a:lnTo>
                  <a:lnTo>
                    <a:pt x="1242" y="1581"/>
                  </a:lnTo>
                  <a:lnTo>
                    <a:pt x="1185" y="1468"/>
                  </a:lnTo>
                  <a:lnTo>
                    <a:pt x="1101" y="1355"/>
                  </a:lnTo>
                  <a:lnTo>
                    <a:pt x="1044" y="1271"/>
                  </a:lnTo>
                  <a:lnTo>
                    <a:pt x="1044" y="1242"/>
                  </a:lnTo>
                  <a:lnTo>
                    <a:pt x="1044" y="1186"/>
                  </a:lnTo>
                  <a:lnTo>
                    <a:pt x="1044" y="1186"/>
                  </a:lnTo>
                  <a:lnTo>
                    <a:pt x="1016" y="1186"/>
                  </a:lnTo>
                  <a:lnTo>
                    <a:pt x="1016" y="1158"/>
                  </a:lnTo>
                  <a:lnTo>
                    <a:pt x="1044" y="1045"/>
                  </a:lnTo>
                  <a:lnTo>
                    <a:pt x="1072" y="1017"/>
                  </a:lnTo>
                  <a:lnTo>
                    <a:pt x="1101" y="960"/>
                  </a:lnTo>
                  <a:lnTo>
                    <a:pt x="1185" y="960"/>
                  </a:lnTo>
                  <a:lnTo>
                    <a:pt x="1270" y="1017"/>
                  </a:lnTo>
                  <a:lnTo>
                    <a:pt x="1270" y="1017"/>
                  </a:lnTo>
                  <a:lnTo>
                    <a:pt x="1242" y="960"/>
                  </a:lnTo>
                  <a:lnTo>
                    <a:pt x="1214" y="960"/>
                  </a:lnTo>
                  <a:lnTo>
                    <a:pt x="1129" y="960"/>
                  </a:lnTo>
                  <a:lnTo>
                    <a:pt x="1044" y="988"/>
                  </a:lnTo>
                  <a:lnTo>
                    <a:pt x="988" y="1017"/>
                  </a:lnTo>
                  <a:lnTo>
                    <a:pt x="988" y="1017"/>
                  </a:lnTo>
                  <a:lnTo>
                    <a:pt x="931" y="904"/>
                  </a:lnTo>
                  <a:lnTo>
                    <a:pt x="931" y="847"/>
                  </a:lnTo>
                  <a:lnTo>
                    <a:pt x="988" y="791"/>
                  </a:lnTo>
                  <a:lnTo>
                    <a:pt x="1072" y="791"/>
                  </a:lnTo>
                  <a:lnTo>
                    <a:pt x="1242" y="819"/>
                  </a:lnTo>
                  <a:lnTo>
                    <a:pt x="1383" y="847"/>
                  </a:lnTo>
                  <a:lnTo>
                    <a:pt x="1383" y="847"/>
                  </a:lnTo>
                  <a:lnTo>
                    <a:pt x="1326" y="819"/>
                  </a:lnTo>
                  <a:lnTo>
                    <a:pt x="1326" y="763"/>
                  </a:lnTo>
                  <a:lnTo>
                    <a:pt x="1326" y="734"/>
                  </a:lnTo>
                  <a:lnTo>
                    <a:pt x="1326" y="678"/>
                  </a:lnTo>
                  <a:lnTo>
                    <a:pt x="1326" y="678"/>
                  </a:lnTo>
                  <a:lnTo>
                    <a:pt x="1242" y="650"/>
                  </a:lnTo>
                  <a:lnTo>
                    <a:pt x="1157" y="650"/>
                  </a:lnTo>
                  <a:lnTo>
                    <a:pt x="931" y="706"/>
                  </a:lnTo>
                  <a:lnTo>
                    <a:pt x="734" y="819"/>
                  </a:lnTo>
                  <a:lnTo>
                    <a:pt x="564" y="875"/>
                  </a:lnTo>
                  <a:lnTo>
                    <a:pt x="564" y="875"/>
                  </a:lnTo>
                  <a:lnTo>
                    <a:pt x="593" y="791"/>
                  </a:lnTo>
                  <a:lnTo>
                    <a:pt x="649" y="734"/>
                  </a:lnTo>
                  <a:lnTo>
                    <a:pt x="762" y="621"/>
                  </a:lnTo>
                  <a:lnTo>
                    <a:pt x="762" y="621"/>
                  </a:lnTo>
                  <a:lnTo>
                    <a:pt x="649" y="621"/>
                  </a:lnTo>
                  <a:lnTo>
                    <a:pt x="564" y="678"/>
                  </a:lnTo>
                  <a:lnTo>
                    <a:pt x="452" y="706"/>
                  </a:lnTo>
                  <a:lnTo>
                    <a:pt x="423" y="706"/>
                  </a:lnTo>
                  <a:lnTo>
                    <a:pt x="367" y="678"/>
                  </a:lnTo>
                  <a:lnTo>
                    <a:pt x="367" y="678"/>
                  </a:lnTo>
                  <a:lnTo>
                    <a:pt x="311" y="650"/>
                  </a:lnTo>
                  <a:lnTo>
                    <a:pt x="282" y="593"/>
                  </a:lnTo>
                  <a:lnTo>
                    <a:pt x="311" y="509"/>
                  </a:lnTo>
                  <a:lnTo>
                    <a:pt x="367" y="424"/>
                  </a:lnTo>
                  <a:lnTo>
                    <a:pt x="452" y="368"/>
                  </a:lnTo>
                  <a:lnTo>
                    <a:pt x="452" y="368"/>
                  </a:lnTo>
                  <a:lnTo>
                    <a:pt x="367" y="368"/>
                  </a:lnTo>
                  <a:lnTo>
                    <a:pt x="311" y="368"/>
                  </a:lnTo>
                  <a:lnTo>
                    <a:pt x="254" y="396"/>
                  </a:lnTo>
                  <a:lnTo>
                    <a:pt x="226" y="452"/>
                  </a:lnTo>
                  <a:lnTo>
                    <a:pt x="226" y="452"/>
                  </a:lnTo>
                  <a:lnTo>
                    <a:pt x="0" y="339"/>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16"/>
            <p:cNvSpPr/>
            <p:nvPr/>
          </p:nvSpPr>
          <p:spPr>
            <a:xfrm>
              <a:off x="3283000" y="2571750"/>
              <a:ext cx="59275" cy="39525"/>
            </a:xfrm>
            <a:custGeom>
              <a:avLst/>
              <a:gdLst/>
              <a:ahLst/>
              <a:cxnLst/>
              <a:rect l="l" t="t" r="r" b="b"/>
              <a:pathLst>
                <a:path w="2371" h="1581" fill="none" extrusionOk="0">
                  <a:moveTo>
                    <a:pt x="0" y="339"/>
                  </a:moveTo>
                  <a:lnTo>
                    <a:pt x="0" y="339"/>
                  </a:lnTo>
                  <a:lnTo>
                    <a:pt x="113" y="283"/>
                  </a:lnTo>
                  <a:lnTo>
                    <a:pt x="282" y="255"/>
                  </a:lnTo>
                  <a:lnTo>
                    <a:pt x="593" y="198"/>
                  </a:lnTo>
                  <a:lnTo>
                    <a:pt x="593" y="198"/>
                  </a:lnTo>
                  <a:lnTo>
                    <a:pt x="931" y="114"/>
                  </a:lnTo>
                  <a:lnTo>
                    <a:pt x="1270" y="29"/>
                  </a:lnTo>
                  <a:lnTo>
                    <a:pt x="1270" y="29"/>
                  </a:lnTo>
                  <a:lnTo>
                    <a:pt x="1468" y="1"/>
                  </a:lnTo>
                  <a:lnTo>
                    <a:pt x="1721" y="1"/>
                  </a:lnTo>
                  <a:lnTo>
                    <a:pt x="1947" y="1"/>
                  </a:lnTo>
                  <a:lnTo>
                    <a:pt x="2145" y="29"/>
                  </a:lnTo>
                  <a:lnTo>
                    <a:pt x="2145" y="29"/>
                  </a:lnTo>
                  <a:lnTo>
                    <a:pt x="2314" y="57"/>
                  </a:lnTo>
                  <a:lnTo>
                    <a:pt x="2342" y="85"/>
                  </a:lnTo>
                  <a:lnTo>
                    <a:pt x="2371" y="114"/>
                  </a:lnTo>
                  <a:lnTo>
                    <a:pt x="2342" y="226"/>
                  </a:lnTo>
                  <a:lnTo>
                    <a:pt x="2286" y="368"/>
                  </a:lnTo>
                  <a:lnTo>
                    <a:pt x="2286" y="368"/>
                  </a:lnTo>
                  <a:lnTo>
                    <a:pt x="2258" y="396"/>
                  </a:lnTo>
                  <a:lnTo>
                    <a:pt x="2229" y="396"/>
                  </a:lnTo>
                  <a:lnTo>
                    <a:pt x="2173" y="424"/>
                  </a:lnTo>
                  <a:lnTo>
                    <a:pt x="2145" y="480"/>
                  </a:lnTo>
                  <a:lnTo>
                    <a:pt x="2145" y="480"/>
                  </a:lnTo>
                  <a:lnTo>
                    <a:pt x="2173" y="509"/>
                  </a:lnTo>
                  <a:lnTo>
                    <a:pt x="2201" y="537"/>
                  </a:lnTo>
                  <a:lnTo>
                    <a:pt x="2229" y="565"/>
                  </a:lnTo>
                  <a:lnTo>
                    <a:pt x="2258" y="593"/>
                  </a:lnTo>
                  <a:lnTo>
                    <a:pt x="2258" y="593"/>
                  </a:lnTo>
                  <a:lnTo>
                    <a:pt x="2286" y="678"/>
                  </a:lnTo>
                  <a:lnTo>
                    <a:pt x="2314" y="763"/>
                  </a:lnTo>
                  <a:lnTo>
                    <a:pt x="2342" y="791"/>
                  </a:lnTo>
                  <a:lnTo>
                    <a:pt x="2314" y="819"/>
                  </a:lnTo>
                  <a:lnTo>
                    <a:pt x="2201" y="932"/>
                  </a:lnTo>
                  <a:lnTo>
                    <a:pt x="2201" y="932"/>
                  </a:lnTo>
                  <a:lnTo>
                    <a:pt x="2145" y="960"/>
                  </a:lnTo>
                  <a:lnTo>
                    <a:pt x="2060" y="960"/>
                  </a:lnTo>
                  <a:lnTo>
                    <a:pt x="1891" y="988"/>
                  </a:lnTo>
                  <a:lnTo>
                    <a:pt x="1721" y="1017"/>
                  </a:lnTo>
                  <a:lnTo>
                    <a:pt x="1637" y="1045"/>
                  </a:lnTo>
                  <a:lnTo>
                    <a:pt x="1580" y="1073"/>
                  </a:lnTo>
                  <a:lnTo>
                    <a:pt x="1580" y="1073"/>
                  </a:lnTo>
                  <a:lnTo>
                    <a:pt x="1524" y="1129"/>
                  </a:lnTo>
                  <a:lnTo>
                    <a:pt x="1468" y="1214"/>
                  </a:lnTo>
                  <a:lnTo>
                    <a:pt x="1411" y="1355"/>
                  </a:lnTo>
                  <a:lnTo>
                    <a:pt x="1355" y="1496"/>
                  </a:lnTo>
                  <a:lnTo>
                    <a:pt x="1298" y="1553"/>
                  </a:lnTo>
                  <a:lnTo>
                    <a:pt x="1242" y="1581"/>
                  </a:lnTo>
                  <a:lnTo>
                    <a:pt x="1242" y="1581"/>
                  </a:lnTo>
                  <a:lnTo>
                    <a:pt x="1185" y="1468"/>
                  </a:lnTo>
                  <a:lnTo>
                    <a:pt x="1101" y="1355"/>
                  </a:lnTo>
                  <a:lnTo>
                    <a:pt x="1044" y="1271"/>
                  </a:lnTo>
                  <a:lnTo>
                    <a:pt x="1044" y="1242"/>
                  </a:lnTo>
                  <a:lnTo>
                    <a:pt x="1044" y="1186"/>
                  </a:lnTo>
                  <a:lnTo>
                    <a:pt x="1044" y="1186"/>
                  </a:lnTo>
                  <a:lnTo>
                    <a:pt x="1016" y="1186"/>
                  </a:lnTo>
                  <a:lnTo>
                    <a:pt x="1016" y="1158"/>
                  </a:lnTo>
                  <a:lnTo>
                    <a:pt x="1044" y="1045"/>
                  </a:lnTo>
                  <a:lnTo>
                    <a:pt x="1072" y="1017"/>
                  </a:lnTo>
                  <a:lnTo>
                    <a:pt x="1101" y="960"/>
                  </a:lnTo>
                  <a:lnTo>
                    <a:pt x="1185" y="960"/>
                  </a:lnTo>
                  <a:lnTo>
                    <a:pt x="1270" y="1017"/>
                  </a:lnTo>
                  <a:lnTo>
                    <a:pt x="1270" y="1017"/>
                  </a:lnTo>
                  <a:lnTo>
                    <a:pt x="1242" y="960"/>
                  </a:lnTo>
                  <a:lnTo>
                    <a:pt x="1214" y="960"/>
                  </a:lnTo>
                  <a:lnTo>
                    <a:pt x="1129" y="960"/>
                  </a:lnTo>
                  <a:lnTo>
                    <a:pt x="1044" y="988"/>
                  </a:lnTo>
                  <a:lnTo>
                    <a:pt x="988" y="1017"/>
                  </a:lnTo>
                  <a:lnTo>
                    <a:pt x="988" y="1017"/>
                  </a:lnTo>
                  <a:lnTo>
                    <a:pt x="931" y="904"/>
                  </a:lnTo>
                  <a:lnTo>
                    <a:pt x="931" y="847"/>
                  </a:lnTo>
                  <a:lnTo>
                    <a:pt x="988" y="791"/>
                  </a:lnTo>
                  <a:lnTo>
                    <a:pt x="1072" y="791"/>
                  </a:lnTo>
                  <a:lnTo>
                    <a:pt x="1242" y="819"/>
                  </a:lnTo>
                  <a:lnTo>
                    <a:pt x="1383" y="847"/>
                  </a:lnTo>
                  <a:lnTo>
                    <a:pt x="1383" y="847"/>
                  </a:lnTo>
                  <a:lnTo>
                    <a:pt x="1326" y="819"/>
                  </a:lnTo>
                  <a:lnTo>
                    <a:pt x="1326" y="763"/>
                  </a:lnTo>
                  <a:lnTo>
                    <a:pt x="1326" y="734"/>
                  </a:lnTo>
                  <a:lnTo>
                    <a:pt x="1326" y="678"/>
                  </a:lnTo>
                  <a:lnTo>
                    <a:pt x="1326" y="678"/>
                  </a:lnTo>
                  <a:lnTo>
                    <a:pt x="1242" y="650"/>
                  </a:lnTo>
                  <a:lnTo>
                    <a:pt x="1157" y="650"/>
                  </a:lnTo>
                  <a:lnTo>
                    <a:pt x="931" y="706"/>
                  </a:lnTo>
                  <a:lnTo>
                    <a:pt x="734" y="819"/>
                  </a:lnTo>
                  <a:lnTo>
                    <a:pt x="564" y="875"/>
                  </a:lnTo>
                  <a:lnTo>
                    <a:pt x="564" y="875"/>
                  </a:lnTo>
                  <a:lnTo>
                    <a:pt x="593" y="791"/>
                  </a:lnTo>
                  <a:lnTo>
                    <a:pt x="649" y="734"/>
                  </a:lnTo>
                  <a:lnTo>
                    <a:pt x="762" y="621"/>
                  </a:lnTo>
                  <a:lnTo>
                    <a:pt x="762" y="621"/>
                  </a:lnTo>
                  <a:lnTo>
                    <a:pt x="649" y="621"/>
                  </a:lnTo>
                  <a:lnTo>
                    <a:pt x="564" y="678"/>
                  </a:lnTo>
                  <a:lnTo>
                    <a:pt x="452" y="706"/>
                  </a:lnTo>
                  <a:lnTo>
                    <a:pt x="423" y="706"/>
                  </a:lnTo>
                  <a:lnTo>
                    <a:pt x="367" y="678"/>
                  </a:lnTo>
                  <a:lnTo>
                    <a:pt x="367" y="678"/>
                  </a:lnTo>
                  <a:lnTo>
                    <a:pt x="311" y="650"/>
                  </a:lnTo>
                  <a:lnTo>
                    <a:pt x="282" y="593"/>
                  </a:lnTo>
                  <a:lnTo>
                    <a:pt x="311" y="509"/>
                  </a:lnTo>
                  <a:lnTo>
                    <a:pt x="367" y="424"/>
                  </a:lnTo>
                  <a:lnTo>
                    <a:pt x="452" y="368"/>
                  </a:lnTo>
                  <a:lnTo>
                    <a:pt x="452" y="368"/>
                  </a:lnTo>
                  <a:lnTo>
                    <a:pt x="367" y="368"/>
                  </a:lnTo>
                  <a:lnTo>
                    <a:pt x="311" y="368"/>
                  </a:lnTo>
                  <a:lnTo>
                    <a:pt x="254" y="396"/>
                  </a:lnTo>
                  <a:lnTo>
                    <a:pt x="226" y="452"/>
                  </a:lnTo>
                  <a:lnTo>
                    <a:pt x="226" y="452"/>
                  </a:lnTo>
                  <a:lnTo>
                    <a:pt x="0" y="339"/>
                  </a:lnTo>
                </a:path>
              </a:pathLst>
            </a:custGeom>
            <a:solidFill>
              <a:srgbClr val="666666"/>
            </a:solidFill>
            <a:ln w="14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16"/>
            <p:cNvSpPr/>
            <p:nvPr/>
          </p:nvSpPr>
          <p:spPr>
            <a:xfrm>
              <a:off x="3547550" y="2607725"/>
              <a:ext cx="86800" cy="142550"/>
            </a:xfrm>
            <a:custGeom>
              <a:avLst/>
              <a:gdLst/>
              <a:ahLst/>
              <a:cxnLst/>
              <a:rect l="l" t="t" r="r" b="b"/>
              <a:pathLst>
                <a:path w="3472" h="5702" extrusionOk="0">
                  <a:moveTo>
                    <a:pt x="29" y="4347"/>
                  </a:moveTo>
                  <a:lnTo>
                    <a:pt x="29" y="4347"/>
                  </a:lnTo>
                  <a:lnTo>
                    <a:pt x="29" y="4206"/>
                  </a:lnTo>
                  <a:lnTo>
                    <a:pt x="0" y="4036"/>
                  </a:lnTo>
                  <a:lnTo>
                    <a:pt x="57" y="3669"/>
                  </a:lnTo>
                  <a:lnTo>
                    <a:pt x="141" y="3331"/>
                  </a:lnTo>
                  <a:lnTo>
                    <a:pt x="254" y="3049"/>
                  </a:lnTo>
                  <a:lnTo>
                    <a:pt x="254" y="3049"/>
                  </a:lnTo>
                  <a:lnTo>
                    <a:pt x="424" y="2766"/>
                  </a:lnTo>
                  <a:lnTo>
                    <a:pt x="508" y="2569"/>
                  </a:lnTo>
                  <a:lnTo>
                    <a:pt x="537" y="2456"/>
                  </a:lnTo>
                  <a:lnTo>
                    <a:pt x="537" y="2343"/>
                  </a:lnTo>
                  <a:lnTo>
                    <a:pt x="480" y="2033"/>
                  </a:lnTo>
                  <a:lnTo>
                    <a:pt x="480" y="2033"/>
                  </a:lnTo>
                  <a:lnTo>
                    <a:pt x="424" y="1722"/>
                  </a:lnTo>
                  <a:lnTo>
                    <a:pt x="424" y="1412"/>
                  </a:lnTo>
                  <a:lnTo>
                    <a:pt x="395" y="1101"/>
                  </a:lnTo>
                  <a:lnTo>
                    <a:pt x="367" y="763"/>
                  </a:lnTo>
                  <a:lnTo>
                    <a:pt x="367" y="763"/>
                  </a:lnTo>
                  <a:lnTo>
                    <a:pt x="283" y="565"/>
                  </a:lnTo>
                  <a:lnTo>
                    <a:pt x="254" y="452"/>
                  </a:lnTo>
                  <a:lnTo>
                    <a:pt x="254" y="339"/>
                  </a:lnTo>
                  <a:lnTo>
                    <a:pt x="254" y="339"/>
                  </a:lnTo>
                  <a:lnTo>
                    <a:pt x="283" y="227"/>
                  </a:lnTo>
                  <a:lnTo>
                    <a:pt x="311" y="170"/>
                  </a:lnTo>
                  <a:lnTo>
                    <a:pt x="367" y="114"/>
                  </a:lnTo>
                  <a:lnTo>
                    <a:pt x="424" y="86"/>
                  </a:lnTo>
                  <a:lnTo>
                    <a:pt x="565" y="86"/>
                  </a:lnTo>
                  <a:lnTo>
                    <a:pt x="762" y="86"/>
                  </a:lnTo>
                  <a:lnTo>
                    <a:pt x="762" y="86"/>
                  </a:lnTo>
                  <a:lnTo>
                    <a:pt x="1355" y="114"/>
                  </a:lnTo>
                  <a:lnTo>
                    <a:pt x="1665" y="114"/>
                  </a:lnTo>
                  <a:lnTo>
                    <a:pt x="1976" y="86"/>
                  </a:lnTo>
                  <a:lnTo>
                    <a:pt x="1976" y="86"/>
                  </a:lnTo>
                  <a:lnTo>
                    <a:pt x="2089" y="142"/>
                  </a:lnTo>
                  <a:lnTo>
                    <a:pt x="2089" y="142"/>
                  </a:lnTo>
                  <a:lnTo>
                    <a:pt x="2314" y="1"/>
                  </a:lnTo>
                  <a:lnTo>
                    <a:pt x="2314" y="1"/>
                  </a:lnTo>
                  <a:lnTo>
                    <a:pt x="2484" y="1"/>
                  </a:lnTo>
                  <a:lnTo>
                    <a:pt x="2540" y="29"/>
                  </a:lnTo>
                  <a:lnTo>
                    <a:pt x="2597" y="114"/>
                  </a:lnTo>
                  <a:lnTo>
                    <a:pt x="2597" y="114"/>
                  </a:lnTo>
                  <a:lnTo>
                    <a:pt x="2597" y="170"/>
                  </a:lnTo>
                  <a:lnTo>
                    <a:pt x="2597" y="283"/>
                  </a:lnTo>
                  <a:lnTo>
                    <a:pt x="2568" y="396"/>
                  </a:lnTo>
                  <a:lnTo>
                    <a:pt x="2597" y="481"/>
                  </a:lnTo>
                  <a:lnTo>
                    <a:pt x="2597" y="481"/>
                  </a:lnTo>
                  <a:lnTo>
                    <a:pt x="2653" y="565"/>
                  </a:lnTo>
                  <a:lnTo>
                    <a:pt x="2738" y="650"/>
                  </a:lnTo>
                  <a:lnTo>
                    <a:pt x="2794" y="706"/>
                  </a:lnTo>
                  <a:lnTo>
                    <a:pt x="2851" y="791"/>
                  </a:lnTo>
                  <a:lnTo>
                    <a:pt x="2851" y="791"/>
                  </a:lnTo>
                  <a:lnTo>
                    <a:pt x="2879" y="960"/>
                  </a:lnTo>
                  <a:lnTo>
                    <a:pt x="2879" y="1158"/>
                  </a:lnTo>
                  <a:lnTo>
                    <a:pt x="2822" y="1355"/>
                  </a:lnTo>
                  <a:lnTo>
                    <a:pt x="2738" y="1496"/>
                  </a:lnTo>
                  <a:lnTo>
                    <a:pt x="2738" y="1496"/>
                  </a:lnTo>
                  <a:lnTo>
                    <a:pt x="2851" y="1496"/>
                  </a:lnTo>
                  <a:lnTo>
                    <a:pt x="2935" y="1496"/>
                  </a:lnTo>
                  <a:lnTo>
                    <a:pt x="2963" y="1553"/>
                  </a:lnTo>
                  <a:lnTo>
                    <a:pt x="2963" y="1722"/>
                  </a:lnTo>
                  <a:lnTo>
                    <a:pt x="2963" y="1722"/>
                  </a:lnTo>
                  <a:lnTo>
                    <a:pt x="2992" y="1807"/>
                  </a:lnTo>
                  <a:lnTo>
                    <a:pt x="2963" y="1948"/>
                  </a:lnTo>
                  <a:lnTo>
                    <a:pt x="2935" y="2061"/>
                  </a:lnTo>
                  <a:lnTo>
                    <a:pt x="2907" y="2089"/>
                  </a:lnTo>
                  <a:lnTo>
                    <a:pt x="2851" y="2089"/>
                  </a:lnTo>
                  <a:lnTo>
                    <a:pt x="2851" y="2089"/>
                  </a:lnTo>
                  <a:lnTo>
                    <a:pt x="2907" y="2230"/>
                  </a:lnTo>
                  <a:lnTo>
                    <a:pt x="2992" y="2315"/>
                  </a:lnTo>
                  <a:lnTo>
                    <a:pt x="3048" y="2399"/>
                  </a:lnTo>
                  <a:lnTo>
                    <a:pt x="3105" y="2541"/>
                  </a:lnTo>
                  <a:lnTo>
                    <a:pt x="3105" y="2541"/>
                  </a:lnTo>
                  <a:lnTo>
                    <a:pt x="3076" y="2710"/>
                  </a:lnTo>
                  <a:lnTo>
                    <a:pt x="3048" y="2907"/>
                  </a:lnTo>
                  <a:lnTo>
                    <a:pt x="3048" y="2907"/>
                  </a:lnTo>
                  <a:lnTo>
                    <a:pt x="3020" y="3049"/>
                  </a:lnTo>
                  <a:lnTo>
                    <a:pt x="2963" y="3161"/>
                  </a:lnTo>
                  <a:lnTo>
                    <a:pt x="2963" y="3161"/>
                  </a:lnTo>
                  <a:lnTo>
                    <a:pt x="2963" y="3274"/>
                  </a:lnTo>
                  <a:lnTo>
                    <a:pt x="3048" y="3387"/>
                  </a:lnTo>
                  <a:lnTo>
                    <a:pt x="3048" y="3387"/>
                  </a:lnTo>
                  <a:lnTo>
                    <a:pt x="2992" y="3613"/>
                  </a:lnTo>
                  <a:lnTo>
                    <a:pt x="2963" y="3726"/>
                  </a:lnTo>
                  <a:lnTo>
                    <a:pt x="2963" y="3839"/>
                  </a:lnTo>
                  <a:lnTo>
                    <a:pt x="2963" y="3839"/>
                  </a:lnTo>
                  <a:lnTo>
                    <a:pt x="2992" y="3952"/>
                  </a:lnTo>
                  <a:lnTo>
                    <a:pt x="3048" y="4036"/>
                  </a:lnTo>
                  <a:lnTo>
                    <a:pt x="3217" y="4206"/>
                  </a:lnTo>
                  <a:lnTo>
                    <a:pt x="3387" y="4347"/>
                  </a:lnTo>
                  <a:lnTo>
                    <a:pt x="3443" y="4403"/>
                  </a:lnTo>
                  <a:lnTo>
                    <a:pt x="3471" y="4488"/>
                  </a:lnTo>
                  <a:lnTo>
                    <a:pt x="3471" y="4488"/>
                  </a:lnTo>
                  <a:lnTo>
                    <a:pt x="3415" y="4572"/>
                  </a:lnTo>
                  <a:lnTo>
                    <a:pt x="3330" y="4685"/>
                  </a:lnTo>
                  <a:lnTo>
                    <a:pt x="3217" y="4770"/>
                  </a:lnTo>
                  <a:lnTo>
                    <a:pt x="3133" y="4798"/>
                  </a:lnTo>
                  <a:lnTo>
                    <a:pt x="3133" y="4798"/>
                  </a:lnTo>
                  <a:lnTo>
                    <a:pt x="3048" y="4713"/>
                  </a:lnTo>
                  <a:lnTo>
                    <a:pt x="3020" y="4601"/>
                  </a:lnTo>
                  <a:lnTo>
                    <a:pt x="3020" y="4601"/>
                  </a:lnTo>
                  <a:lnTo>
                    <a:pt x="2851" y="4544"/>
                  </a:lnTo>
                  <a:lnTo>
                    <a:pt x="2709" y="4488"/>
                  </a:lnTo>
                  <a:lnTo>
                    <a:pt x="2709" y="4488"/>
                  </a:lnTo>
                  <a:lnTo>
                    <a:pt x="2794" y="4572"/>
                  </a:lnTo>
                  <a:lnTo>
                    <a:pt x="2879" y="4601"/>
                  </a:lnTo>
                  <a:lnTo>
                    <a:pt x="2992" y="4657"/>
                  </a:lnTo>
                  <a:lnTo>
                    <a:pt x="3020" y="4657"/>
                  </a:lnTo>
                  <a:lnTo>
                    <a:pt x="3020" y="4685"/>
                  </a:lnTo>
                  <a:lnTo>
                    <a:pt x="2822" y="4798"/>
                  </a:lnTo>
                  <a:lnTo>
                    <a:pt x="2822" y="4798"/>
                  </a:lnTo>
                  <a:lnTo>
                    <a:pt x="2314" y="5080"/>
                  </a:lnTo>
                  <a:lnTo>
                    <a:pt x="1778" y="5306"/>
                  </a:lnTo>
                  <a:lnTo>
                    <a:pt x="1778" y="5306"/>
                  </a:lnTo>
                  <a:lnTo>
                    <a:pt x="1552" y="5363"/>
                  </a:lnTo>
                  <a:lnTo>
                    <a:pt x="1411" y="5419"/>
                  </a:lnTo>
                  <a:lnTo>
                    <a:pt x="1298" y="5475"/>
                  </a:lnTo>
                  <a:lnTo>
                    <a:pt x="1298" y="5475"/>
                  </a:lnTo>
                  <a:lnTo>
                    <a:pt x="1129" y="5588"/>
                  </a:lnTo>
                  <a:lnTo>
                    <a:pt x="1044" y="5673"/>
                  </a:lnTo>
                  <a:lnTo>
                    <a:pt x="960" y="5701"/>
                  </a:lnTo>
                  <a:lnTo>
                    <a:pt x="960" y="5701"/>
                  </a:lnTo>
                  <a:lnTo>
                    <a:pt x="819" y="5673"/>
                  </a:lnTo>
                  <a:lnTo>
                    <a:pt x="593" y="5588"/>
                  </a:lnTo>
                  <a:lnTo>
                    <a:pt x="339" y="5475"/>
                  </a:lnTo>
                  <a:lnTo>
                    <a:pt x="226" y="5391"/>
                  </a:lnTo>
                  <a:lnTo>
                    <a:pt x="226" y="5391"/>
                  </a:lnTo>
                  <a:lnTo>
                    <a:pt x="367" y="5363"/>
                  </a:lnTo>
                  <a:lnTo>
                    <a:pt x="367" y="5363"/>
                  </a:lnTo>
                  <a:lnTo>
                    <a:pt x="367" y="5250"/>
                  </a:lnTo>
                  <a:lnTo>
                    <a:pt x="367" y="5080"/>
                  </a:lnTo>
                  <a:lnTo>
                    <a:pt x="367" y="4996"/>
                  </a:lnTo>
                  <a:lnTo>
                    <a:pt x="339" y="4939"/>
                  </a:lnTo>
                  <a:lnTo>
                    <a:pt x="283" y="4911"/>
                  </a:lnTo>
                  <a:lnTo>
                    <a:pt x="198" y="4911"/>
                  </a:lnTo>
                  <a:lnTo>
                    <a:pt x="198" y="4911"/>
                  </a:lnTo>
                  <a:lnTo>
                    <a:pt x="226" y="4855"/>
                  </a:lnTo>
                  <a:lnTo>
                    <a:pt x="226" y="4770"/>
                  </a:lnTo>
                  <a:lnTo>
                    <a:pt x="198" y="4629"/>
                  </a:lnTo>
                  <a:lnTo>
                    <a:pt x="113" y="4460"/>
                  </a:lnTo>
                  <a:lnTo>
                    <a:pt x="29" y="4347"/>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16"/>
            <p:cNvSpPr/>
            <p:nvPr/>
          </p:nvSpPr>
          <p:spPr>
            <a:xfrm>
              <a:off x="3547550" y="2607725"/>
              <a:ext cx="86800" cy="142550"/>
            </a:xfrm>
            <a:custGeom>
              <a:avLst/>
              <a:gdLst/>
              <a:ahLst/>
              <a:cxnLst/>
              <a:rect l="l" t="t" r="r" b="b"/>
              <a:pathLst>
                <a:path w="3472" h="5702" fill="none" extrusionOk="0">
                  <a:moveTo>
                    <a:pt x="29" y="4347"/>
                  </a:moveTo>
                  <a:lnTo>
                    <a:pt x="29" y="4347"/>
                  </a:lnTo>
                  <a:lnTo>
                    <a:pt x="29" y="4206"/>
                  </a:lnTo>
                  <a:lnTo>
                    <a:pt x="0" y="4036"/>
                  </a:lnTo>
                  <a:lnTo>
                    <a:pt x="57" y="3669"/>
                  </a:lnTo>
                  <a:lnTo>
                    <a:pt x="141" y="3331"/>
                  </a:lnTo>
                  <a:lnTo>
                    <a:pt x="254" y="3049"/>
                  </a:lnTo>
                  <a:lnTo>
                    <a:pt x="254" y="3049"/>
                  </a:lnTo>
                  <a:lnTo>
                    <a:pt x="424" y="2766"/>
                  </a:lnTo>
                  <a:lnTo>
                    <a:pt x="508" y="2569"/>
                  </a:lnTo>
                  <a:lnTo>
                    <a:pt x="537" y="2456"/>
                  </a:lnTo>
                  <a:lnTo>
                    <a:pt x="537" y="2343"/>
                  </a:lnTo>
                  <a:lnTo>
                    <a:pt x="480" y="2033"/>
                  </a:lnTo>
                  <a:lnTo>
                    <a:pt x="480" y="2033"/>
                  </a:lnTo>
                  <a:lnTo>
                    <a:pt x="424" y="1722"/>
                  </a:lnTo>
                  <a:lnTo>
                    <a:pt x="424" y="1412"/>
                  </a:lnTo>
                  <a:lnTo>
                    <a:pt x="395" y="1101"/>
                  </a:lnTo>
                  <a:lnTo>
                    <a:pt x="367" y="763"/>
                  </a:lnTo>
                  <a:lnTo>
                    <a:pt x="367" y="763"/>
                  </a:lnTo>
                  <a:lnTo>
                    <a:pt x="283" y="565"/>
                  </a:lnTo>
                  <a:lnTo>
                    <a:pt x="254" y="452"/>
                  </a:lnTo>
                  <a:lnTo>
                    <a:pt x="254" y="339"/>
                  </a:lnTo>
                  <a:lnTo>
                    <a:pt x="254" y="339"/>
                  </a:lnTo>
                  <a:lnTo>
                    <a:pt x="283" y="227"/>
                  </a:lnTo>
                  <a:lnTo>
                    <a:pt x="311" y="170"/>
                  </a:lnTo>
                  <a:lnTo>
                    <a:pt x="367" y="114"/>
                  </a:lnTo>
                  <a:lnTo>
                    <a:pt x="424" y="86"/>
                  </a:lnTo>
                  <a:lnTo>
                    <a:pt x="565" y="86"/>
                  </a:lnTo>
                  <a:lnTo>
                    <a:pt x="762" y="86"/>
                  </a:lnTo>
                  <a:lnTo>
                    <a:pt x="762" y="86"/>
                  </a:lnTo>
                  <a:lnTo>
                    <a:pt x="1355" y="114"/>
                  </a:lnTo>
                  <a:lnTo>
                    <a:pt x="1665" y="114"/>
                  </a:lnTo>
                  <a:lnTo>
                    <a:pt x="1976" y="86"/>
                  </a:lnTo>
                  <a:lnTo>
                    <a:pt x="1976" y="86"/>
                  </a:lnTo>
                  <a:lnTo>
                    <a:pt x="2089" y="142"/>
                  </a:lnTo>
                  <a:lnTo>
                    <a:pt x="2089" y="142"/>
                  </a:lnTo>
                  <a:lnTo>
                    <a:pt x="2314" y="1"/>
                  </a:lnTo>
                  <a:lnTo>
                    <a:pt x="2314" y="1"/>
                  </a:lnTo>
                  <a:lnTo>
                    <a:pt x="2484" y="1"/>
                  </a:lnTo>
                  <a:lnTo>
                    <a:pt x="2540" y="29"/>
                  </a:lnTo>
                  <a:lnTo>
                    <a:pt x="2597" y="114"/>
                  </a:lnTo>
                  <a:lnTo>
                    <a:pt x="2597" y="114"/>
                  </a:lnTo>
                  <a:lnTo>
                    <a:pt x="2597" y="170"/>
                  </a:lnTo>
                  <a:lnTo>
                    <a:pt x="2597" y="283"/>
                  </a:lnTo>
                  <a:lnTo>
                    <a:pt x="2568" y="396"/>
                  </a:lnTo>
                  <a:lnTo>
                    <a:pt x="2597" y="481"/>
                  </a:lnTo>
                  <a:lnTo>
                    <a:pt x="2597" y="481"/>
                  </a:lnTo>
                  <a:lnTo>
                    <a:pt x="2653" y="565"/>
                  </a:lnTo>
                  <a:lnTo>
                    <a:pt x="2738" y="650"/>
                  </a:lnTo>
                  <a:lnTo>
                    <a:pt x="2794" y="706"/>
                  </a:lnTo>
                  <a:lnTo>
                    <a:pt x="2851" y="791"/>
                  </a:lnTo>
                  <a:lnTo>
                    <a:pt x="2851" y="791"/>
                  </a:lnTo>
                  <a:lnTo>
                    <a:pt x="2879" y="960"/>
                  </a:lnTo>
                  <a:lnTo>
                    <a:pt x="2879" y="1158"/>
                  </a:lnTo>
                  <a:lnTo>
                    <a:pt x="2822" y="1355"/>
                  </a:lnTo>
                  <a:lnTo>
                    <a:pt x="2738" y="1496"/>
                  </a:lnTo>
                  <a:lnTo>
                    <a:pt x="2738" y="1496"/>
                  </a:lnTo>
                  <a:lnTo>
                    <a:pt x="2851" y="1496"/>
                  </a:lnTo>
                  <a:lnTo>
                    <a:pt x="2935" y="1496"/>
                  </a:lnTo>
                  <a:lnTo>
                    <a:pt x="2963" y="1553"/>
                  </a:lnTo>
                  <a:lnTo>
                    <a:pt x="2963" y="1722"/>
                  </a:lnTo>
                  <a:lnTo>
                    <a:pt x="2963" y="1722"/>
                  </a:lnTo>
                  <a:lnTo>
                    <a:pt x="2992" y="1807"/>
                  </a:lnTo>
                  <a:lnTo>
                    <a:pt x="2963" y="1948"/>
                  </a:lnTo>
                  <a:lnTo>
                    <a:pt x="2935" y="2061"/>
                  </a:lnTo>
                  <a:lnTo>
                    <a:pt x="2907" y="2089"/>
                  </a:lnTo>
                  <a:lnTo>
                    <a:pt x="2851" y="2089"/>
                  </a:lnTo>
                  <a:lnTo>
                    <a:pt x="2851" y="2089"/>
                  </a:lnTo>
                  <a:lnTo>
                    <a:pt x="2907" y="2230"/>
                  </a:lnTo>
                  <a:lnTo>
                    <a:pt x="2992" y="2315"/>
                  </a:lnTo>
                  <a:lnTo>
                    <a:pt x="3048" y="2399"/>
                  </a:lnTo>
                  <a:lnTo>
                    <a:pt x="3105" y="2541"/>
                  </a:lnTo>
                  <a:lnTo>
                    <a:pt x="3105" y="2541"/>
                  </a:lnTo>
                  <a:lnTo>
                    <a:pt x="3076" y="2710"/>
                  </a:lnTo>
                  <a:lnTo>
                    <a:pt x="3048" y="2907"/>
                  </a:lnTo>
                  <a:lnTo>
                    <a:pt x="3048" y="2907"/>
                  </a:lnTo>
                  <a:lnTo>
                    <a:pt x="3020" y="3049"/>
                  </a:lnTo>
                  <a:lnTo>
                    <a:pt x="2963" y="3161"/>
                  </a:lnTo>
                  <a:lnTo>
                    <a:pt x="2963" y="3161"/>
                  </a:lnTo>
                  <a:lnTo>
                    <a:pt x="2963" y="3274"/>
                  </a:lnTo>
                  <a:lnTo>
                    <a:pt x="3048" y="3387"/>
                  </a:lnTo>
                  <a:lnTo>
                    <a:pt x="3048" y="3387"/>
                  </a:lnTo>
                  <a:lnTo>
                    <a:pt x="2992" y="3613"/>
                  </a:lnTo>
                  <a:lnTo>
                    <a:pt x="2963" y="3726"/>
                  </a:lnTo>
                  <a:lnTo>
                    <a:pt x="2963" y="3839"/>
                  </a:lnTo>
                  <a:lnTo>
                    <a:pt x="2963" y="3839"/>
                  </a:lnTo>
                  <a:lnTo>
                    <a:pt x="2992" y="3952"/>
                  </a:lnTo>
                  <a:lnTo>
                    <a:pt x="3048" y="4036"/>
                  </a:lnTo>
                  <a:lnTo>
                    <a:pt x="3217" y="4206"/>
                  </a:lnTo>
                  <a:lnTo>
                    <a:pt x="3387" y="4347"/>
                  </a:lnTo>
                  <a:lnTo>
                    <a:pt x="3443" y="4403"/>
                  </a:lnTo>
                  <a:lnTo>
                    <a:pt x="3471" y="4488"/>
                  </a:lnTo>
                  <a:lnTo>
                    <a:pt x="3471" y="4488"/>
                  </a:lnTo>
                  <a:lnTo>
                    <a:pt x="3415" y="4572"/>
                  </a:lnTo>
                  <a:lnTo>
                    <a:pt x="3330" y="4685"/>
                  </a:lnTo>
                  <a:lnTo>
                    <a:pt x="3217" y="4770"/>
                  </a:lnTo>
                  <a:lnTo>
                    <a:pt x="3133" y="4798"/>
                  </a:lnTo>
                  <a:lnTo>
                    <a:pt x="3133" y="4798"/>
                  </a:lnTo>
                  <a:lnTo>
                    <a:pt x="3048" y="4713"/>
                  </a:lnTo>
                  <a:lnTo>
                    <a:pt x="3020" y="4601"/>
                  </a:lnTo>
                  <a:lnTo>
                    <a:pt x="3020" y="4601"/>
                  </a:lnTo>
                  <a:lnTo>
                    <a:pt x="2851" y="4544"/>
                  </a:lnTo>
                  <a:lnTo>
                    <a:pt x="2709" y="4488"/>
                  </a:lnTo>
                  <a:lnTo>
                    <a:pt x="2709" y="4488"/>
                  </a:lnTo>
                  <a:lnTo>
                    <a:pt x="2794" y="4572"/>
                  </a:lnTo>
                  <a:lnTo>
                    <a:pt x="2879" y="4601"/>
                  </a:lnTo>
                  <a:lnTo>
                    <a:pt x="2992" y="4657"/>
                  </a:lnTo>
                  <a:lnTo>
                    <a:pt x="3020" y="4657"/>
                  </a:lnTo>
                  <a:lnTo>
                    <a:pt x="3020" y="4685"/>
                  </a:lnTo>
                  <a:lnTo>
                    <a:pt x="2822" y="4798"/>
                  </a:lnTo>
                  <a:lnTo>
                    <a:pt x="2822" y="4798"/>
                  </a:lnTo>
                  <a:lnTo>
                    <a:pt x="2314" y="5080"/>
                  </a:lnTo>
                  <a:lnTo>
                    <a:pt x="1778" y="5306"/>
                  </a:lnTo>
                  <a:lnTo>
                    <a:pt x="1778" y="5306"/>
                  </a:lnTo>
                  <a:lnTo>
                    <a:pt x="1552" y="5363"/>
                  </a:lnTo>
                  <a:lnTo>
                    <a:pt x="1411" y="5419"/>
                  </a:lnTo>
                  <a:lnTo>
                    <a:pt x="1298" y="5475"/>
                  </a:lnTo>
                  <a:lnTo>
                    <a:pt x="1298" y="5475"/>
                  </a:lnTo>
                  <a:lnTo>
                    <a:pt x="1129" y="5588"/>
                  </a:lnTo>
                  <a:lnTo>
                    <a:pt x="1044" y="5673"/>
                  </a:lnTo>
                  <a:lnTo>
                    <a:pt x="960" y="5701"/>
                  </a:lnTo>
                  <a:lnTo>
                    <a:pt x="960" y="5701"/>
                  </a:lnTo>
                  <a:lnTo>
                    <a:pt x="819" y="5673"/>
                  </a:lnTo>
                  <a:lnTo>
                    <a:pt x="593" y="5588"/>
                  </a:lnTo>
                  <a:lnTo>
                    <a:pt x="339" y="5475"/>
                  </a:lnTo>
                  <a:lnTo>
                    <a:pt x="226" y="5391"/>
                  </a:lnTo>
                  <a:lnTo>
                    <a:pt x="226" y="5391"/>
                  </a:lnTo>
                  <a:lnTo>
                    <a:pt x="367" y="5363"/>
                  </a:lnTo>
                  <a:lnTo>
                    <a:pt x="367" y="5363"/>
                  </a:lnTo>
                  <a:lnTo>
                    <a:pt x="367" y="5250"/>
                  </a:lnTo>
                  <a:lnTo>
                    <a:pt x="367" y="5080"/>
                  </a:lnTo>
                  <a:lnTo>
                    <a:pt x="367" y="4996"/>
                  </a:lnTo>
                  <a:lnTo>
                    <a:pt x="339" y="4939"/>
                  </a:lnTo>
                  <a:lnTo>
                    <a:pt x="283" y="4911"/>
                  </a:lnTo>
                  <a:lnTo>
                    <a:pt x="198" y="4911"/>
                  </a:lnTo>
                  <a:lnTo>
                    <a:pt x="198" y="4911"/>
                  </a:lnTo>
                  <a:lnTo>
                    <a:pt x="226" y="4855"/>
                  </a:lnTo>
                  <a:lnTo>
                    <a:pt x="226" y="4770"/>
                  </a:lnTo>
                  <a:lnTo>
                    <a:pt x="198" y="4629"/>
                  </a:lnTo>
                  <a:lnTo>
                    <a:pt x="113" y="4460"/>
                  </a:lnTo>
                  <a:lnTo>
                    <a:pt x="29" y="4347"/>
                  </a:lnTo>
                </a:path>
              </a:pathLst>
            </a:custGeom>
            <a:solidFill>
              <a:srgbClr val="666666"/>
            </a:solidFill>
            <a:ln w="14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16"/>
            <p:cNvSpPr/>
            <p:nvPr/>
          </p:nvSpPr>
          <p:spPr>
            <a:xfrm>
              <a:off x="3800825" y="1760450"/>
              <a:ext cx="133350" cy="55750"/>
            </a:xfrm>
            <a:custGeom>
              <a:avLst/>
              <a:gdLst/>
              <a:ahLst/>
              <a:cxnLst/>
              <a:rect l="l" t="t" r="r" b="b"/>
              <a:pathLst>
                <a:path w="5334" h="2230" extrusionOk="0">
                  <a:moveTo>
                    <a:pt x="0" y="1496"/>
                  </a:moveTo>
                  <a:lnTo>
                    <a:pt x="0" y="1496"/>
                  </a:lnTo>
                  <a:lnTo>
                    <a:pt x="28" y="1383"/>
                  </a:lnTo>
                  <a:lnTo>
                    <a:pt x="28" y="1327"/>
                  </a:lnTo>
                  <a:lnTo>
                    <a:pt x="57" y="1299"/>
                  </a:lnTo>
                  <a:lnTo>
                    <a:pt x="141" y="1270"/>
                  </a:lnTo>
                  <a:lnTo>
                    <a:pt x="141" y="1270"/>
                  </a:lnTo>
                  <a:lnTo>
                    <a:pt x="254" y="1270"/>
                  </a:lnTo>
                  <a:lnTo>
                    <a:pt x="367" y="1327"/>
                  </a:lnTo>
                  <a:lnTo>
                    <a:pt x="423" y="1355"/>
                  </a:lnTo>
                  <a:lnTo>
                    <a:pt x="452" y="1383"/>
                  </a:lnTo>
                  <a:lnTo>
                    <a:pt x="480" y="1440"/>
                  </a:lnTo>
                  <a:lnTo>
                    <a:pt x="452" y="1496"/>
                  </a:lnTo>
                  <a:lnTo>
                    <a:pt x="452" y="1496"/>
                  </a:lnTo>
                  <a:lnTo>
                    <a:pt x="536" y="1468"/>
                  </a:lnTo>
                  <a:lnTo>
                    <a:pt x="593" y="1383"/>
                  </a:lnTo>
                  <a:lnTo>
                    <a:pt x="649" y="1214"/>
                  </a:lnTo>
                  <a:lnTo>
                    <a:pt x="649" y="1214"/>
                  </a:lnTo>
                  <a:lnTo>
                    <a:pt x="790" y="1270"/>
                  </a:lnTo>
                  <a:lnTo>
                    <a:pt x="960" y="1299"/>
                  </a:lnTo>
                  <a:lnTo>
                    <a:pt x="1157" y="1299"/>
                  </a:lnTo>
                  <a:lnTo>
                    <a:pt x="1355" y="1270"/>
                  </a:lnTo>
                  <a:lnTo>
                    <a:pt x="1722" y="1186"/>
                  </a:lnTo>
                  <a:lnTo>
                    <a:pt x="1806" y="1157"/>
                  </a:lnTo>
                  <a:lnTo>
                    <a:pt x="1834" y="1101"/>
                  </a:lnTo>
                  <a:lnTo>
                    <a:pt x="1834" y="1101"/>
                  </a:lnTo>
                  <a:lnTo>
                    <a:pt x="2455" y="1270"/>
                  </a:lnTo>
                  <a:lnTo>
                    <a:pt x="2455" y="1270"/>
                  </a:lnTo>
                  <a:lnTo>
                    <a:pt x="2455" y="1242"/>
                  </a:lnTo>
                  <a:lnTo>
                    <a:pt x="2455" y="1186"/>
                  </a:lnTo>
                  <a:lnTo>
                    <a:pt x="2427" y="1073"/>
                  </a:lnTo>
                  <a:lnTo>
                    <a:pt x="2371" y="960"/>
                  </a:lnTo>
                  <a:lnTo>
                    <a:pt x="2342" y="875"/>
                  </a:lnTo>
                  <a:lnTo>
                    <a:pt x="2342" y="875"/>
                  </a:lnTo>
                  <a:lnTo>
                    <a:pt x="2342" y="734"/>
                  </a:lnTo>
                  <a:lnTo>
                    <a:pt x="2371" y="706"/>
                  </a:lnTo>
                  <a:lnTo>
                    <a:pt x="2399" y="678"/>
                  </a:lnTo>
                  <a:lnTo>
                    <a:pt x="2512" y="621"/>
                  </a:lnTo>
                  <a:lnTo>
                    <a:pt x="2681" y="565"/>
                  </a:lnTo>
                  <a:lnTo>
                    <a:pt x="2681" y="565"/>
                  </a:lnTo>
                  <a:lnTo>
                    <a:pt x="2737" y="452"/>
                  </a:lnTo>
                  <a:lnTo>
                    <a:pt x="2766" y="367"/>
                  </a:lnTo>
                  <a:lnTo>
                    <a:pt x="2766" y="367"/>
                  </a:lnTo>
                  <a:lnTo>
                    <a:pt x="2907" y="367"/>
                  </a:lnTo>
                  <a:lnTo>
                    <a:pt x="2907" y="367"/>
                  </a:lnTo>
                  <a:lnTo>
                    <a:pt x="2907" y="113"/>
                  </a:lnTo>
                  <a:lnTo>
                    <a:pt x="2907" y="113"/>
                  </a:lnTo>
                  <a:lnTo>
                    <a:pt x="3020" y="170"/>
                  </a:lnTo>
                  <a:lnTo>
                    <a:pt x="3104" y="226"/>
                  </a:lnTo>
                  <a:lnTo>
                    <a:pt x="3189" y="311"/>
                  </a:lnTo>
                  <a:lnTo>
                    <a:pt x="3302" y="339"/>
                  </a:lnTo>
                  <a:lnTo>
                    <a:pt x="3302" y="339"/>
                  </a:lnTo>
                  <a:lnTo>
                    <a:pt x="3386" y="339"/>
                  </a:lnTo>
                  <a:lnTo>
                    <a:pt x="3443" y="339"/>
                  </a:lnTo>
                  <a:lnTo>
                    <a:pt x="3528" y="339"/>
                  </a:lnTo>
                  <a:lnTo>
                    <a:pt x="3584" y="339"/>
                  </a:lnTo>
                  <a:lnTo>
                    <a:pt x="3584" y="339"/>
                  </a:lnTo>
                  <a:lnTo>
                    <a:pt x="3612" y="198"/>
                  </a:lnTo>
                  <a:lnTo>
                    <a:pt x="3669" y="113"/>
                  </a:lnTo>
                  <a:lnTo>
                    <a:pt x="3725" y="57"/>
                  </a:lnTo>
                  <a:lnTo>
                    <a:pt x="3838" y="29"/>
                  </a:lnTo>
                  <a:lnTo>
                    <a:pt x="3951" y="0"/>
                  </a:lnTo>
                  <a:lnTo>
                    <a:pt x="4064" y="29"/>
                  </a:lnTo>
                  <a:lnTo>
                    <a:pt x="4290" y="85"/>
                  </a:lnTo>
                  <a:lnTo>
                    <a:pt x="4290" y="85"/>
                  </a:lnTo>
                  <a:lnTo>
                    <a:pt x="4459" y="113"/>
                  </a:lnTo>
                  <a:lnTo>
                    <a:pt x="4685" y="113"/>
                  </a:lnTo>
                  <a:lnTo>
                    <a:pt x="4882" y="142"/>
                  </a:lnTo>
                  <a:lnTo>
                    <a:pt x="5051" y="198"/>
                  </a:lnTo>
                  <a:lnTo>
                    <a:pt x="5051" y="198"/>
                  </a:lnTo>
                  <a:lnTo>
                    <a:pt x="5136" y="311"/>
                  </a:lnTo>
                  <a:lnTo>
                    <a:pt x="5221" y="480"/>
                  </a:lnTo>
                  <a:lnTo>
                    <a:pt x="5277" y="678"/>
                  </a:lnTo>
                  <a:lnTo>
                    <a:pt x="5334" y="791"/>
                  </a:lnTo>
                  <a:lnTo>
                    <a:pt x="5334" y="791"/>
                  </a:lnTo>
                  <a:lnTo>
                    <a:pt x="5305" y="960"/>
                  </a:lnTo>
                  <a:lnTo>
                    <a:pt x="5277" y="1016"/>
                  </a:lnTo>
                  <a:lnTo>
                    <a:pt x="5221" y="1101"/>
                  </a:lnTo>
                  <a:lnTo>
                    <a:pt x="5221" y="1101"/>
                  </a:lnTo>
                  <a:lnTo>
                    <a:pt x="5136" y="1129"/>
                  </a:lnTo>
                  <a:lnTo>
                    <a:pt x="5080" y="1129"/>
                  </a:lnTo>
                  <a:lnTo>
                    <a:pt x="4995" y="1101"/>
                  </a:lnTo>
                  <a:lnTo>
                    <a:pt x="4910" y="1101"/>
                  </a:lnTo>
                  <a:lnTo>
                    <a:pt x="4910" y="1101"/>
                  </a:lnTo>
                  <a:lnTo>
                    <a:pt x="4939" y="1129"/>
                  </a:lnTo>
                  <a:lnTo>
                    <a:pt x="4967" y="1186"/>
                  </a:lnTo>
                  <a:lnTo>
                    <a:pt x="4995" y="1299"/>
                  </a:lnTo>
                  <a:lnTo>
                    <a:pt x="4995" y="1299"/>
                  </a:lnTo>
                  <a:lnTo>
                    <a:pt x="4939" y="1411"/>
                  </a:lnTo>
                  <a:lnTo>
                    <a:pt x="4882" y="1496"/>
                  </a:lnTo>
                  <a:lnTo>
                    <a:pt x="4854" y="1581"/>
                  </a:lnTo>
                  <a:lnTo>
                    <a:pt x="4882" y="1722"/>
                  </a:lnTo>
                  <a:lnTo>
                    <a:pt x="4882" y="1722"/>
                  </a:lnTo>
                  <a:lnTo>
                    <a:pt x="4769" y="1750"/>
                  </a:lnTo>
                  <a:lnTo>
                    <a:pt x="4656" y="1806"/>
                  </a:lnTo>
                  <a:lnTo>
                    <a:pt x="4600" y="1863"/>
                  </a:lnTo>
                  <a:lnTo>
                    <a:pt x="4572" y="1919"/>
                  </a:lnTo>
                  <a:lnTo>
                    <a:pt x="4572" y="1976"/>
                  </a:lnTo>
                  <a:lnTo>
                    <a:pt x="4572" y="2032"/>
                  </a:lnTo>
                  <a:lnTo>
                    <a:pt x="4572" y="2032"/>
                  </a:lnTo>
                  <a:lnTo>
                    <a:pt x="4515" y="2004"/>
                  </a:lnTo>
                  <a:lnTo>
                    <a:pt x="4431" y="2004"/>
                  </a:lnTo>
                  <a:lnTo>
                    <a:pt x="4205" y="2004"/>
                  </a:lnTo>
                  <a:lnTo>
                    <a:pt x="4007" y="2032"/>
                  </a:lnTo>
                  <a:lnTo>
                    <a:pt x="3838" y="2060"/>
                  </a:lnTo>
                  <a:lnTo>
                    <a:pt x="3838" y="2060"/>
                  </a:lnTo>
                  <a:lnTo>
                    <a:pt x="3528" y="2202"/>
                  </a:lnTo>
                  <a:lnTo>
                    <a:pt x="3386" y="2230"/>
                  </a:lnTo>
                  <a:lnTo>
                    <a:pt x="3161" y="2202"/>
                  </a:lnTo>
                  <a:lnTo>
                    <a:pt x="3161" y="2202"/>
                  </a:lnTo>
                  <a:lnTo>
                    <a:pt x="2907" y="2173"/>
                  </a:lnTo>
                  <a:lnTo>
                    <a:pt x="2653" y="2145"/>
                  </a:lnTo>
                  <a:lnTo>
                    <a:pt x="2399" y="2117"/>
                  </a:lnTo>
                  <a:lnTo>
                    <a:pt x="2286" y="2089"/>
                  </a:lnTo>
                  <a:lnTo>
                    <a:pt x="2173" y="2060"/>
                  </a:lnTo>
                  <a:lnTo>
                    <a:pt x="2173" y="2060"/>
                  </a:lnTo>
                  <a:lnTo>
                    <a:pt x="2060" y="2004"/>
                  </a:lnTo>
                  <a:lnTo>
                    <a:pt x="1919" y="1891"/>
                  </a:lnTo>
                  <a:lnTo>
                    <a:pt x="1863" y="1835"/>
                  </a:lnTo>
                  <a:lnTo>
                    <a:pt x="1834" y="1778"/>
                  </a:lnTo>
                  <a:lnTo>
                    <a:pt x="1863" y="1722"/>
                  </a:lnTo>
                  <a:lnTo>
                    <a:pt x="1891" y="1665"/>
                  </a:lnTo>
                  <a:lnTo>
                    <a:pt x="1891" y="1665"/>
                  </a:lnTo>
                  <a:lnTo>
                    <a:pt x="1722" y="1665"/>
                  </a:lnTo>
                  <a:lnTo>
                    <a:pt x="1496" y="1722"/>
                  </a:lnTo>
                  <a:lnTo>
                    <a:pt x="1129" y="1835"/>
                  </a:lnTo>
                  <a:lnTo>
                    <a:pt x="1129" y="1835"/>
                  </a:lnTo>
                  <a:lnTo>
                    <a:pt x="988" y="1863"/>
                  </a:lnTo>
                  <a:lnTo>
                    <a:pt x="875" y="1835"/>
                  </a:lnTo>
                  <a:lnTo>
                    <a:pt x="790" y="1806"/>
                  </a:lnTo>
                  <a:lnTo>
                    <a:pt x="649" y="1806"/>
                  </a:lnTo>
                  <a:lnTo>
                    <a:pt x="649" y="1806"/>
                  </a:lnTo>
                  <a:lnTo>
                    <a:pt x="508" y="1806"/>
                  </a:lnTo>
                  <a:lnTo>
                    <a:pt x="423" y="1835"/>
                  </a:lnTo>
                  <a:lnTo>
                    <a:pt x="339" y="1835"/>
                  </a:lnTo>
                  <a:lnTo>
                    <a:pt x="339" y="1835"/>
                  </a:lnTo>
                  <a:lnTo>
                    <a:pt x="254" y="1806"/>
                  </a:lnTo>
                  <a:lnTo>
                    <a:pt x="198" y="1778"/>
                  </a:lnTo>
                  <a:lnTo>
                    <a:pt x="113" y="1694"/>
                  </a:lnTo>
                  <a:lnTo>
                    <a:pt x="0" y="1496"/>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16"/>
            <p:cNvSpPr/>
            <p:nvPr/>
          </p:nvSpPr>
          <p:spPr>
            <a:xfrm>
              <a:off x="3800825" y="1760450"/>
              <a:ext cx="133350" cy="55750"/>
            </a:xfrm>
            <a:custGeom>
              <a:avLst/>
              <a:gdLst/>
              <a:ahLst/>
              <a:cxnLst/>
              <a:rect l="l" t="t" r="r" b="b"/>
              <a:pathLst>
                <a:path w="5334" h="2230" fill="none" extrusionOk="0">
                  <a:moveTo>
                    <a:pt x="0" y="1496"/>
                  </a:moveTo>
                  <a:lnTo>
                    <a:pt x="0" y="1496"/>
                  </a:lnTo>
                  <a:lnTo>
                    <a:pt x="28" y="1383"/>
                  </a:lnTo>
                  <a:lnTo>
                    <a:pt x="28" y="1327"/>
                  </a:lnTo>
                  <a:lnTo>
                    <a:pt x="57" y="1299"/>
                  </a:lnTo>
                  <a:lnTo>
                    <a:pt x="141" y="1270"/>
                  </a:lnTo>
                  <a:lnTo>
                    <a:pt x="141" y="1270"/>
                  </a:lnTo>
                  <a:lnTo>
                    <a:pt x="254" y="1270"/>
                  </a:lnTo>
                  <a:lnTo>
                    <a:pt x="367" y="1327"/>
                  </a:lnTo>
                  <a:lnTo>
                    <a:pt x="423" y="1355"/>
                  </a:lnTo>
                  <a:lnTo>
                    <a:pt x="452" y="1383"/>
                  </a:lnTo>
                  <a:lnTo>
                    <a:pt x="480" y="1440"/>
                  </a:lnTo>
                  <a:lnTo>
                    <a:pt x="452" y="1496"/>
                  </a:lnTo>
                  <a:lnTo>
                    <a:pt x="452" y="1496"/>
                  </a:lnTo>
                  <a:lnTo>
                    <a:pt x="536" y="1468"/>
                  </a:lnTo>
                  <a:lnTo>
                    <a:pt x="593" y="1383"/>
                  </a:lnTo>
                  <a:lnTo>
                    <a:pt x="649" y="1214"/>
                  </a:lnTo>
                  <a:lnTo>
                    <a:pt x="649" y="1214"/>
                  </a:lnTo>
                  <a:lnTo>
                    <a:pt x="790" y="1270"/>
                  </a:lnTo>
                  <a:lnTo>
                    <a:pt x="960" y="1299"/>
                  </a:lnTo>
                  <a:lnTo>
                    <a:pt x="1157" y="1299"/>
                  </a:lnTo>
                  <a:lnTo>
                    <a:pt x="1355" y="1270"/>
                  </a:lnTo>
                  <a:lnTo>
                    <a:pt x="1722" y="1186"/>
                  </a:lnTo>
                  <a:lnTo>
                    <a:pt x="1806" y="1157"/>
                  </a:lnTo>
                  <a:lnTo>
                    <a:pt x="1834" y="1101"/>
                  </a:lnTo>
                  <a:lnTo>
                    <a:pt x="1834" y="1101"/>
                  </a:lnTo>
                  <a:lnTo>
                    <a:pt x="2455" y="1270"/>
                  </a:lnTo>
                  <a:lnTo>
                    <a:pt x="2455" y="1270"/>
                  </a:lnTo>
                  <a:lnTo>
                    <a:pt x="2455" y="1242"/>
                  </a:lnTo>
                  <a:lnTo>
                    <a:pt x="2455" y="1186"/>
                  </a:lnTo>
                  <a:lnTo>
                    <a:pt x="2427" y="1073"/>
                  </a:lnTo>
                  <a:lnTo>
                    <a:pt x="2371" y="960"/>
                  </a:lnTo>
                  <a:lnTo>
                    <a:pt x="2342" y="875"/>
                  </a:lnTo>
                  <a:lnTo>
                    <a:pt x="2342" y="875"/>
                  </a:lnTo>
                  <a:lnTo>
                    <a:pt x="2342" y="734"/>
                  </a:lnTo>
                  <a:lnTo>
                    <a:pt x="2371" y="706"/>
                  </a:lnTo>
                  <a:lnTo>
                    <a:pt x="2399" y="678"/>
                  </a:lnTo>
                  <a:lnTo>
                    <a:pt x="2512" y="621"/>
                  </a:lnTo>
                  <a:lnTo>
                    <a:pt x="2681" y="565"/>
                  </a:lnTo>
                  <a:lnTo>
                    <a:pt x="2681" y="565"/>
                  </a:lnTo>
                  <a:lnTo>
                    <a:pt x="2737" y="452"/>
                  </a:lnTo>
                  <a:lnTo>
                    <a:pt x="2766" y="367"/>
                  </a:lnTo>
                  <a:lnTo>
                    <a:pt x="2766" y="367"/>
                  </a:lnTo>
                  <a:lnTo>
                    <a:pt x="2907" y="367"/>
                  </a:lnTo>
                  <a:lnTo>
                    <a:pt x="2907" y="367"/>
                  </a:lnTo>
                  <a:lnTo>
                    <a:pt x="2907" y="113"/>
                  </a:lnTo>
                  <a:lnTo>
                    <a:pt x="2907" y="113"/>
                  </a:lnTo>
                  <a:lnTo>
                    <a:pt x="3020" y="170"/>
                  </a:lnTo>
                  <a:lnTo>
                    <a:pt x="3104" y="226"/>
                  </a:lnTo>
                  <a:lnTo>
                    <a:pt x="3189" y="311"/>
                  </a:lnTo>
                  <a:lnTo>
                    <a:pt x="3302" y="339"/>
                  </a:lnTo>
                  <a:lnTo>
                    <a:pt x="3302" y="339"/>
                  </a:lnTo>
                  <a:lnTo>
                    <a:pt x="3386" y="339"/>
                  </a:lnTo>
                  <a:lnTo>
                    <a:pt x="3443" y="339"/>
                  </a:lnTo>
                  <a:lnTo>
                    <a:pt x="3528" y="339"/>
                  </a:lnTo>
                  <a:lnTo>
                    <a:pt x="3584" y="339"/>
                  </a:lnTo>
                  <a:lnTo>
                    <a:pt x="3584" y="339"/>
                  </a:lnTo>
                  <a:lnTo>
                    <a:pt x="3612" y="198"/>
                  </a:lnTo>
                  <a:lnTo>
                    <a:pt x="3669" y="113"/>
                  </a:lnTo>
                  <a:lnTo>
                    <a:pt x="3725" y="57"/>
                  </a:lnTo>
                  <a:lnTo>
                    <a:pt x="3838" y="29"/>
                  </a:lnTo>
                  <a:lnTo>
                    <a:pt x="3951" y="0"/>
                  </a:lnTo>
                  <a:lnTo>
                    <a:pt x="4064" y="29"/>
                  </a:lnTo>
                  <a:lnTo>
                    <a:pt x="4290" y="85"/>
                  </a:lnTo>
                  <a:lnTo>
                    <a:pt x="4290" y="85"/>
                  </a:lnTo>
                  <a:lnTo>
                    <a:pt x="4459" y="113"/>
                  </a:lnTo>
                  <a:lnTo>
                    <a:pt x="4685" y="113"/>
                  </a:lnTo>
                  <a:lnTo>
                    <a:pt x="4882" y="142"/>
                  </a:lnTo>
                  <a:lnTo>
                    <a:pt x="5051" y="198"/>
                  </a:lnTo>
                  <a:lnTo>
                    <a:pt x="5051" y="198"/>
                  </a:lnTo>
                  <a:lnTo>
                    <a:pt x="5136" y="311"/>
                  </a:lnTo>
                  <a:lnTo>
                    <a:pt x="5221" y="480"/>
                  </a:lnTo>
                  <a:lnTo>
                    <a:pt x="5277" y="678"/>
                  </a:lnTo>
                  <a:lnTo>
                    <a:pt x="5334" y="791"/>
                  </a:lnTo>
                  <a:lnTo>
                    <a:pt x="5334" y="791"/>
                  </a:lnTo>
                  <a:lnTo>
                    <a:pt x="5305" y="960"/>
                  </a:lnTo>
                  <a:lnTo>
                    <a:pt x="5277" y="1016"/>
                  </a:lnTo>
                  <a:lnTo>
                    <a:pt x="5221" y="1101"/>
                  </a:lnTo>
                  <a:lnTo>
                    <a:pt x="5221" y="1101"/>
                  </a:lnTo>
                  <a:lnTo>
                    <a:pt x="5136" y="1129"/>
                  </a:lnTo>
                  <a:lnTo>
                    <a:pt x="5080" y="1129"/>
                  </a:lnTo>
                  <a:lnTo>
                    <a:pt x="4995" y="1101"/>
                  </a:lnTo>
                  <a:lnTo>
                    <a:pt x="4910" y="1101"/>
                  </a:lnTo>
                  <a:lnTo>
                    <a:pt x="4910" y="1101"/>
                  </a:lnTo>
                  <a:lnTo>
                    <a:pt x="4939" y="1129"/>
                  </a:lnTo>
                  <a:lnTo>
                    <a:pt x="4967" y="1186"/>
                  </a:lnTo>
                  <a:lnTo>
                    <a:pt x="4995" y="1299"/>
                  </a:lnTo>
                  <a:lnTo>
                    <a:pt x="4995" y="1299"/>
                  </a:lnTo>
                  <a:lnTo>
                    <a:pt x="4939" y="1411"/>
                  </a:lnTo>
                  <a:lnTo>
                    <a:pt x="4882" y="1496"/>
                  </a:lnTo>
                  <a:lnTo>
                    <a:pt x="4854" y="1581"/>
                  </a:lnTo>
                  <a:lnTo>
                    <a:pt x="4882" y="1722"/>
                  </a:lnTo>
                  <a:lnTo>
                    <a:pt x="4882" y="1722"/>
                  </a:lnTo>
                  <a:lnTo>
                    <a:pt x="4769" y="1750"/>
                  </a:lnTo>
                  <a:lnTo>
                    <a:pt x="4656" y="1806"/>
                  </a:lnTo>
                  <a:lnTo>
                    <a:pt x="4600" y="1863"/>
                  </a:lnTo>
                  <a:lnTo>
                    <a:pt x="4572" y="1919"/>
                  </a:lnTo>
                  <a:lnTo>
                    <a:pt x="4572" y="1976"/>
                  </a:lnTo>
                  <a:lnTo>
                    <a:pt x="4572" y="2032"/>
                  </a:lnTo>
                  <a:lnTo>
                    <a:pt x="4572" y="2032"/>
                  </a:lnTo>
                  <a:lnTo>
                    <a:pt x="4515" y="2004"/>
                  </a:lnTo>
                  <a:lnTo>
                    <a:pt x="4431" y="2004"/>
                  </a:lnTo>
                  <a:lnTo>
                    <a:pt x="4205" y="2004"/>
                  </a:lnTo>
                  <a:lnTo>
                    <a:pt x="4007" y="2032"/>
                  </a:lnTo>
                  <a:lnTo>
                    <a:pt x="3838" y="2060"/>
                  </a:lnTo>
                  <a:lnTo>
                    <a:pt x="3838" y="2060"/>
                  </a:lnTo>
                  <a:lnTo>
                    <a:pt x="3528" y="2202"/>
                  </a:lnTo>
                  <a:lnTo>
                    <a:pt x="3386" y="2230"/>
                  </a:lnTo>
                  <a:lnTo>
                    <a:pt x="3161" y="2202"/>
                  </a:lnTo>
                  <a:lnTo>
                    <a:pt x="3161" y="2202"/>
                  </a:lnTo>
                  <a:lnTo>
                    <a:pt x="2907" y="2173"/>
                  </a:lnTo>
                  <a:lnTo>
                    <a:pt x="2653" y="2145"/>
                  </a:lnTo>
                  <a:lnTo>
                    <a:pt x="2399" y="2117"/>
                  </a:lnTo>
                  <a:lnTo>
                    <a:pt x="2286" y="2089"/>
                  </a:lnTo>
                  <a:lnTo>
                    <a:pt x="2173" y="2060"/>
                  </a:lnTo>
                  <a:lnTo>
                    <a:pt x="2173" y="2060"/>
                  </a:lnTo>
                  <a:lnTo>
                    <a:pt x="2060" y="2004"/>
                  </a:lnTo>
                  <a:lnTo>
                    <a:pt x="1919" y="1891"/>
                  </a:lnTo>
                  <a:lnTo>
                    <a:pt x="1863" y="1835"/>
                  </a:lnTo>
                  <a:lnTo>
                    <a:pt x="1834" y="1778"/>
                  </a:lnTo>
                  <a:lnTo>
                    <a:pt x="1863" y="1722"/>
                  </a:lnTo>
                  <a:lnTo>
                    <a:pt x="1891" y="1665"/>
                  </a:lnTo>
                  <a:lnTo>
                    <a:pt x="1891" y="1665"/>
                  </a:lnTo>
                  <a:lnTo>
                    <a:pt x="1722" y="1665"/>
                  </a:lnTo>
                  <a:lnTo>
                    <a:pt x="1496" y="1722"/>
                  </a:lnTo>
                  <a:lnTo>
                    <a:pt x="1129" y="1835"/>
                  </a:lnTo>
                  <a:lnTo>
                    <a:pt x="1129" y="1835"/>
                  </a:lnTo>
                  <a:lnTo>
                    <a:pt x="988" y="1863"/>
                  </a:lnTo>
                  <a:lnTo>
                    <a:pt x="875" y="1835"/>
                  </a:lnTo>
                  <a:lnTo>
                    <a:pt x="790" y="1806"/>
                  </a:lnTo>
                  <a:lnTo>
                    <a:pt x="649" y="1806"/>
                  </a:lnTo>
                  <a:lnTo>
                    <a:pt x="649" y="1806"/>
                  </a:lnTo>
                  <a:lnTo>
                    <a:pt x="508" y="1806"/>
                  </a:lnTo>
                  <a:lnTo>
                    <a:pt x="423" y="1835"/>
                  </a:lnTo>
                  <a:lnTo>
                    <a:pt x="339" y="1835"/>
                  </a:lnTo>
                  <a:lnTo>
                    <a:pt x="339" y="1835"/>
                  </a:lnTo>
                  <a:lnTo>
                    <a:pt x="254" y="1806"/>
                  </a:lnTo>
                  <a:lnTo>
                    <a:pt x="198" y="1778"/>
                  </a:lnTo>
                  <a:lnTo>
                    <a:pt x="113" y="1694"/>
                  </a:lnTo>
                  <a:lnTo>
                    <a:pt x="0" y="1496"/>
                  </a:lnTo>
                </a:path>
              </a:pathLst>
            </a:custGeom>
            <a:solidFill>
              <a:srgbClr val="666666"/>
            </a:solidFill>
            <a:ln w="14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16"/>
            <p:cNvSpPr/>
            <p:nvPr/>
          </p:nvSpPr>
          <p:spPr>
            <a:xfrm>
              <a:off x="3832575" y="1561500"/>
              <a:ext cx="4950" cy="4975"/>
            </a:xfrm>
            <a:custGeom>
              <a:avLst/>
              <a:gdLst/>
              <a:ahLst/>
              <a:cxnLst/>
              <a:rect l="l" t="t" r="r" b="b"/>
              <a:pathLst>
                <a:path w="198" h="199" extrusionOk="0">
                  <a:moveTo>
                    <a:pt x="169" y="29"/>
                  </a:moveTo>
                  <a:lnTo>
                    <a:pt x="169" y="29"/>
                  </a:lnTo>
                  <a:lnTo>
                    <a:pt x="0" y="113"/>
                  </a:lnTo>
                  <a:lnTo>
                    <a:pt x="0" y="113"/>
                  </a:lnTo>
                  <a:lnTo>
                    <a:pt x="85" y="198"/>
                  </a:lnTo>
                  <a:lnTo>
                    <a:pt x="141" y="198"/>
                  </a:lnTo>
                  <a:lnTo>
                    <a:pt x="169" y="170"/>
                  </a:lnTo>
                  <a:lnTo>
                    <a:pt x="198" y="113"/>
                  </a:lnTo>
                  <a:lnTo>
                    <a:pt x="198" y="29"/>
                  </a:lnTo>
                  <a:lnTo>
                    <a:pt x="198" y="1"/>
                  </a:lnTo>
                  <a:lnTo>
                    <a:pt x="169" y="29"/>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16"/>
            <p:cNvSpPr/>
            <p:nvPr/>
          </p:nvSpPr>
          <p:spPr>
            <a:xfrm>
              <a:off x="3832575" y="1561500"/>
              <a:ext cx="4950" cy="4975"/>
            </a:xfrm>
            <a:custGeom>
              <a:avLst/>
              <a:gdLst/>
              <a:ahLst/>
              <a:cxnLst/>
              <a:rect l="l" t="t" r="r" b="b"/>
              <a:pathLst>
                <a:path w="198" h="199" fill="none" extrusionOk="0">
                  <a:moveTo>
                    <a:pt x="169" y="29"/>
                  </a:moveTo>
                  <a:lnTo>
                    <a:pt x="169" y="29"/>
                  </a:lnTo>
                  <a:lnTo>
                    <a:pt x="0" y="113"/>
                  </a:lnTo>
                  <a:lnTo>
                    <a:pt x="0" y="113"/>
                  </a:lnTo>
                  <a:lnTo>
                    <a:pt x="85" y="198"/>
                  </a:lnTo>
                  <a:lnTo>
                    <a:pt x="141" y="198"/>
                  </a:lnTo>
                  <a:lnTo>
                    <a:pt x="169" y="170"/>
                  </a:lnTo>
                  <a:lnTo>
                    <a:pt x="198" y="113"/>
                  </a:lnTo>
                  <a:lnTo>
                    <a:pt x="198" y="29"/>
                  </a:lnTo>
                  <a:lnTo>
                    <a:pt x="198" y="1"/>
                  </a:lnTo>
                  <a:lnTo>
                    <a:pt x="169" y="29"/>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16"/>
            <p:cNvSpPr/>
            <p:nvPr/>
          </p:nvSpPr>
          <p:spPr>
            <a:xfrm>
              <a:off x="3834675" y="1566450"/>
              <a:ext cx="3550" cy="2125"/>
            </a:xfrm>
            <a:custGeom>
              <a:avLst/>
              <a:gdLst/>
              <a:ahLst/>
              <a:cxnLst/>
              <a:rect l="l" t="t" r="r" b="b"/>
              <a:pathLst>
                <a:path w="142" h="85" extrusionOk="0">
                  <a:moveTo>
                    <a:pt x="29" y="0"/>
                  </a:moveTo>
                  <a:lnTo>
                    <a:pt x="29" y="0"/>
                  </a:lnTo>
                  <a:lnTo>
                    <a:pt x="1" y="85"/>
                  </a:lnTo>
                  <a:lnTo>
                    <a:pt x="1" y="85"/>
                  </a:lnTo>
                  <a:lnTo>
                    <a:pt x="85" y="57"/>
                  </a:lnTo>
                  <a:lnTo>
                    <a:pt x="142" y="0"/>
                  </a:lnTo>
                  <a:lnTo>
                    <a:pt x="142" y="0"/>
                  </a:lnTo>
                  <a:lnTo>
                    <a:pt x="29"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16"/>
            <p:cNvSpPr/>
            <p:nvPr/>
          </p:nvSpPr>
          <p:spPr>
            <a:xfrm>
              <a:off x="3834675" y="1566450"/>
              <a:ext cx="3550" cy="2125"/>
            </a:xfrm>
            <a:custGeom>
              <a:avLst/>
              <a:gdLst/>
              <a:ahLst/>
              <a:cxnLst/>
              <a:rect l="l" t="t" r="r" b="b"/>
              <a:pathLst>
                <a:path w="142" h="85" fill="none" extrusionOk="0">
                  <a:moveTo>
                    <a:pt x="29" y="0"/>
                  </a:moveTo>
                  <a:lnTo>
                    <a:pt x="29" y="0"/>
                  </a:lnTo>
                  <a:lnTo>
                    <a:pt x="1" y="85"/>
                  </a:lnTo>
                  <a:lnTo>
                    <a:pt x="1" y="85"/>
                  </a:lnTo>
                  <a:lnTo>
                    <a:pt x="85" y="57"/>
                  </a:lnTo>
                  <a:lnTo>
                    <a:pt x="142" y="0"/>
                  </a:lnTo>
                  <a:lnTo>
                    <a:pt x="142" y="0"/>
                  </a:lnTo>
                  <a:lnTo>
                    <a:pt x="29" y="0"/>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16"/>
            <p:cNvSpPr/>
            <p:nvPr/>
          </p:nvSpPr>
          <p:spPr>
            <a:xfrm>
              <a:off x="3913700" y="1581250"/>
              <a:ext cx="11300" cy="22600"/>
            </a:xfrm>
            <a:custGeom>
              <a:avLst/>
              <a:gdLst/>
              <a:ahLst/>
              <a:cxnLst/>
              <a:rect l="l" t="t" r="r" b="b"/>
              <a:pathLst>
                <a:path w="452" h="904" extrusionOk="0">
                  <a:moveTo>
                    <a:pt x="0" y="763"/>
                  </a:moveTo>
                  <a:lnTo>
                    <a:pt x="0" y="763"/>
                  </a:lnTo>
                  <a:lnTo>
                    <a:pt x="28" y="904"/>
                  </a:lnTo>
                  <a:lnTo>
                    <a:pt x="28" y="904"/>
                  </a:lnTo>
                  <a:lnTo>
                    <a:pt x="85" y="876"/>
                  </a:lnTo>
                  <a:lnTo>
                    <a:pt x="170" y="763"/>
                  </a:lnTo>
                  <a:lnTo>
                    <a:pt x="282" y="480"/>
                  </a:lnTo>
                  <a:lnTo>
                    <a:pt x="452" y="1"/>
                  </a:lnTo>
                  <a:lnTo>
                    <a:pt x="452" y="1"/>
                  </a:lnTo>
                  <a:lnTo>
                    <a:pt x="395" y="29"/>
                  </a:lnTo>
                  <a:lnTo>
                    <a:pt x="339" y="114"/>
                  </a:lnTo>
                  <a:lnTo>
                    <a:pt x="170" y="339"/>
                  </a:lnTo>
                  <a:lnTo>
                    <a:pt x="57" y="593"/>
                  </a:lnTo>
                  <a:lnTo>
                    <a:pt x="28" y="706"/>
                  </a:lnTo>
                  <a:lnTo>
                    <a:pt x="0" y="763"/>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16"/>
            <p:cNvSpPr/>
            <p:nvPr/>
          </p:nvSpPr>
          <p:spPr>
            <a:xfrm>
              <a:off x="3913700" y="1581250"/>
              <a:ext cx="11300" cy="22600"/>
            </a:xfrm>
            <a:custGeom>
              <a:avLst/>
              <a:gdLst/>
              <a:ahLst/>
              <a:cxnLst/>
              <a:rect l="l" t="t" r="r" b="b"/>
              <a:pathLst>
                <a:path w="452" h="904" fill="none" extrusionOk="0">
                  <a:moveTo>
                    <a:pt x="0" y="763"/>
                  </a:moveTo>
                  <a:lnTo>
                    <a:pt x="0" y="763"/>
                  </a:lnTo>
                  <a:lnTo>
                    <a:pt x="28" y="904"/>
                  </a:lnTo>
                  <a:lnTo>
                    <a:pt x="28" y="904"/>
                  </a:lnTo>
                  <a:lnTo>
                    <a:pt x="85" y="876"/>
                  </a:lnTo>
                  <a:lnTo>
                    <a:pt x="170" y="763"/>
                  </a:lnTo>
                  <a:lnTo>
                    <a:pt x="282" y="480"/>
                  </a:lnTo>
                  <a:lnTo>
                    <a:pt x="452" y="1"/>
                  </a:lnTo>
                  <a:lnTo>
                    <a:pt x="452" y="1"/>
                  </a:lnTo>
                  <a:lnTo>
                    <a:pt x="395" y="29"/>
                  </a:lnTo>
                  <a:lnTo>
                    <a:pt x="339" y="114"/>
                  </a:lnTo>
                  <a:lnTo>
                    <a:pt x="170" y="339"/>
                  </a:lnTo>
                  <a:lnTo>
                    <a:pt x="57" y="593"/>
                  </a:lnTo>
                  <a:lnTo>
                    <a:pt x="28" y="706"/>
                  </a:lnTo>
                  <a:lnTo>
                    <a:pt x="0" y="763"/>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16"/>
            <p:cNvSpPr/>
            <p:nvPr/>
          </p:nvSpPr>
          <p:spPr>
            <a:xfrm>
              <a:off x="3938375" y="1546675"/>
              <a:ext cx="2150" cy="750"/>
            </a:xfrm>
            <a:custGeom>
              <a:avLst/>
              <a:gdLst/>
              <a:ahLst/>
              <a:cxnLst/>
              <a:rect l="l" t="t" r="r" b="b"/>
              <a:pathLst>
                <a:path w="86" h="30" extrusionOk="0">
                  <a:moveTo>
                    <a:pt x="86" y="1"/>
                  </a:moveTo>
                  <a:lnTo>
                    <a:pt x="86" y="1"/>
                  </a:lnTo>
                  <a:lnTo>
                    <a:pt x="1" y="29"/>
                  </a:lnTo>
                  <a:lnTo>
                    <a:pt x="1" y="29"/>
                  </a:lnTo>
                  <a:lnTo>
                    <a:pt x="86"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16"/>
            <p:cNvSpPr/>
            <p:nvPr/>
          </p:nvSpPr>
          <p:spPr>
            <a:xfrm>
              <a:off x="3938375" y="1546675"/>
              <a:ext cx="2150" cy="750"/>
            </a:xfrm>
            <a:custGeom>
              <a:avLst/>
              <a:gdLst/>
              <a:ahLst/>
              <a:cxnLst/>
              <a:rect l="l" t="t" r="r" b="b"/>
              <a:pathLst>
                <a:path w="86" h="30" fill="none" extrusionOk="0">
                  <a:moveTo>
                    <a:pt x="86" y="1"/>
                  </a:moveTo>
                  <a:lnTo>
                    <a:pt x="86" y="1"/>
                  </a:lnTo>
                  <a:lnTo>
                    <a:pt x="1" y="29"/>
                  </a:lnTo>
                  <a:lnTo>
                    <a:pt x="1" y="29"/>
                  </a:lnTo>
                  <a:lnTo>
                    <a:pt x="86" y="1"/>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16"/>
            <p:cNvSpPr/>
            <p:nvPr/>
          </p:nvSpPr>
          <p:spPr>
            <a:xfrm>
              <a:off x="3940500" y="1569975"/>
              <a:ext cx="14125" cy="20475"/>
            </a:xfrm>
            <a:custGeom>
              <a:avLst/>
              <a:gdLst/>
              <a:ahLst/>
              <a:cxnLst/>
              <a:rect l="l" t="t" r="r" b="b"/>
              <a:pathLst>
                <a:path w="565" h="819" extrusionOk="0">
                  <a:moveTo>
                    <a:pt x="198" y="734"/>
                  </a:moveTo>
                  <a:lnTo>
                    <a:pt x="198" y="734"/>
                  </a:lnTo>
                  <a:lnTo>
                    <a:pt x="198" y="706"/>
                  </a:lnTo>
                  <a:lnTo>
                    <a:pt x="226" y="649"/>
                  </a:lnTo>
                  <a:lnTo>
                    <a:pt x="311" y="536"/>
                  </a:lnTo>
                  <a:lnTo>
                    <a:pt x="509" y="367"/>
                  </a:lnTo>
                  <a:lnTo>
                    <a:pt x="509" y="367"/>
                  </a:lnTo>
                  <a:lnTo>
                    <a:pt x="452" y="339"/>
                  </a:lnTo>
                  <a:lnTo>
                    <a:pt x="452" y="311"/>
                  </a:lnTo>
                  <a:lnTo>
                    <a:pt x="509" y="198"/>
                  </a:lnTo>
                  <a:lnTo>
                    <a:pt x="537" y="141"/>
                  </a:lnTo>
                  <a:lnTo>
                    <a:pt x="565" y="57"/>
                  </a:lnTo>
                  <a:lnTo>
                    <a:pt x="537" y="28"/>
                  </a:lnTo>
                  <a:lnTo>
                    <a:pt x="452" y="0"/>
                  </a:lnTo>
                  <a:lnTo>
                    <a:pt x="452" y="0"/>
                  </a:lnTo>
                  <a:lnTo>
                    <a:pt x="396" y="0"/>
                  </a:lnTo>
                  <a:lnTo>
                    <a:pt x="339" y="0"/>
                  </a:lnTo>
                  <a:lnTo>
                    <a:pt x="198" y="85"/>
                  </a:lnTo>
                  <a:lnTo>
                    <a:pt x="85" y="198"/>
                  </a:lnTo>
                  <a:lnTo>
                    <a:pt x="29" y="311"/>
                  </a:lnTo>
                  <a:lnTo>
                    <a:pt x="29" y="311"/>
                  </a:lnTo>
                  <a:lnTo>
                    <a:pt x="1" y="395"/>
                  </a:lnTo>
                  <a:lnTo>
                    <a:pt x="29" y="452"/>
                  </a:lnTo>
                  <a:lnTo>
                    <a:pt x="57" y="565"/>
                  </a:lnTo>
                  <a:lnTo>
                    <a:pt x="85" y="677"/>
                  </a:lnTo>
                  <a:lnTo>
                    <a:pt x="85" y="734"/>
                  </a:lnTo>
                  <a:lnTo>
                    <a:pt x="57" y="819"/>
                  </a:lnTo>
                  <a:lnTo>
                    <a:pt x="57" y="819"/>
                  </a:lnTo>
                  <a:lnTo>
                    <a:pt x="142" y="819"/>
                  </a:lnTo>
                  <a:lnTo>
                    <a:pt x="198" y="734"/>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16"/>
            <p:cNvSpPr/>
            <p:nvPr/>
          </p:nvSpPr>
          <p:spPr>
            <a:xfrm>
              <a:off x="3940500" y="1569975"/>
              <a:ext cx="14125" cy="20475"/>
            </a:xfrm>
            <a:custGeom>
              <a:avLst/>
              <a:gdLst/>
              <a:ahLst/>
              <a:cxnLst/>
              <a:rect l="l" t="t" r="r" b="b"/>
              <a:pathLst>
                <a:path w="565" h="819" fill="none" extrusionOk="0">
                  <a:moveTo>
                    <a:pt x="198" y="734"/>
                  </a:moveTo>
                  <a:lnTo>
                    <a:pt x="198" y="734"/>
                  </a:lnTo>
                  <a:lnTo>
                    <a:pt x="198" y="706"/>
                  </a:lnTo>
                  <a:lnTo>
                    <a:pt x="226" y="649"/>
                  </a:lnTo>
                  <a:lnTo>
                    <a:pt x="311" y="536"/>
                  </a:lnTo>
                  <a:lnTo>
                    <a:pt x="509" y="367"/>
                  </a:lnTo>
                  <a:lnTo>
                    <a:pt x="509" y="367"/>
                  </a:lnTo>
                  <a:lnTo>
                    <a:pt x="452" y="339"/>
                  </a:lnTo>
                  <a:lnTo>
                    <a:pt x="452" y="311"/>
                  </a:lnTo>
                  <a:lnTo>
                    <a:pt x="509" y="198"/>
                  </a:lnTo>
                  <a:lnTo>
                    <a:pt x="537" y="141"/>
                  </a:lnTo>
                  <a:lnTo>
                    <a:pt x="565" y="57"/>
                  </a:lnTo>
                  <a:lnTo>
                    <a:pt x="537" y="28"/>
                  </a:lnTo>
                  <a:lnTo>
                    <a:pt x="452" y="0"/>
                  </a:lnTo>
                  <a:lnTo>
                    <a:pt x="452" y="0"/>
                  </a:lnTo>
                  <a:lnTo>
                    <a:pt x="396" y="0"/>
                  </a:lnTo>
                  <a:lnTo>
                    <a:pt x="339" y="0"/>
                  </a:lnTo>
                  <a:lnTo>
                    <a:pt x="198" y="85"/>
                  </a:lnTo>
                  <a:lnTo>
                    <a:pt x="85" y="198"/>
                  </a:lnTo>
                  <a:lnTo>
                    <a:pt x="29" y="311"/>
                  </a:lnTo>
                  <a:lnTo>
                    <a:pt x="29" y="311"/>
                  </a:lnTo>
                  <a:lnTo>
                    <a:pt x="1" y="395"/>
                  </a:lnTo>
                  <a:lnTo>
                    <a:pt x="29" y="452"/>
                  </a:lnTo>
                  <a:lnTo>
                    <a:pt x="57" y="565"/>
                  </a:lnTo>
                  <a:lnTo>
                    <a:pt x="85" y="677"/>
                  </a:lnTo>
                  <a:lnTo>
                    <a:pt x="85" y="734"/>
                  </a:lnTo>
                  <a:lnTo>
                    <a:pt x="57" y="819"/>
                  </a:lnTo>
                  <a:lnTo>
                    <a:pt x="57" y="819"/>
                  </a:lnTo>
                  <a:lnTo>
                    <a:pt x="142" y="819"/>
                  </a:lnTo>
                  <a:lnTo>
                    <a:pt x="198" y="734"/>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16"/>
            <p:cNvSpPr/>
            <p:nvPr/>
          </p:nvSpPr>
          <p:spPr>
            <a:xfrm>
              <a:off x="3941200" y="1515650"/>
              <a:ext cx="3550" cy="3550"/>
            </a:xfrm>
            <a:custGeom>
              <a:avLst/>
              <a:gdLst/>
              <a:ahLst/>
              <a:cxnLst/>
              <a:rect l="l" t="t" r="r" b="b"/>
              <a:pathLst>
                <a:path w="142" h="142" extrusionOk="0">
                  <a:moveTo>
                    <a:pt x="29" y="113"/>
                  </a:moveTo>
                  <a:lnTo>
                    <a:pt x="29" y="113"/>
                  </a:lnTo>
                  <a:lnTo>
                    <a:pt x="142" y="141"/>
                  </a:lnTo>
                  <a:lnTo>
                    <a:pt x="142" y="141"/>
                  </a:lnTo>
                  <a:lnTo>
                    <a:pt x="29" y="0"/>
                  </a:lnTo>
                  <a:lnTo>
                    <a:pt x="1" y="29"/>
                  </a:lnTo>
                  <a:lnTo>
                    <a:pt x="29" y="113"/>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16"/>
            <p:cNvSpPr/>
            <p:nvPr/>
          </p:nvSpPr>
          <p:spPr>
            <a:xfrm>
              <a:off x="3941200" y="1515650"/>
              <a:ext cx="3550" cy="3550"/>
            </a:xfrm>
            <a:custGeom>
              <a:avLst/>
              <a:gdLst/>
              <a:ahLst/>
              <a:cxnLst/>
              <a:rect l="l" t="t" r="r" b="b"/>
              <a:pathLst>
                <a:path w="142" h="142" fill="none" extrusionOk="0">
                  <a:moveTo>
                    <a:pt x="29" y="113"/>
                  </a:moveTo>
                  <a:lnTo>
                    <a:pt x="29" y="113"/>
                  </a:lnTo>
                  <a:lnTo>
                    <a:pt x="142" y="141"/>
                  </a:lnTo>
                  <a:lnTo>
                    <a:pt x="142" y="141"/>
                  </a:lnTo>
                  <a:lnTo>
                    <a:pt x="29" y="0"/>
                  </a:lnTo>
                  <a:lnTo>
                    <a:pt x="1" y="29"/>
                  </a:lnTo>
                  <a:lnTo>
                    <a:pt x="29" y="113"/>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16"/>
            <p:cNvSpPr/>
            <p:nvPr/>
          </p:nvSpPr>
          <p:spPr>
            <a:xfrm>
              <a:off x="3943325" y="1544575"/>
              <a:ext cx="725" cy="2125"/>
            </a:xfrm>
            <a:custGeom>
              <a:avLst/>
              <a:gdLst/>
              <a:ahLst/>
              <a:cxnLst/>
              <a:rect l="l" t="t" r="r" b="b"/>
              <a:pathLst>
                <a:path w="29" h="85" extrusionOk="0">
                  <a:moveTo>
                    <a:pt x="29" y="0"/>
                  </a:moveTo>
                  <a:lnTo>
                    <a:pt x="29" y="0"/>
                  </a:lnTo>
                  <a:lnTo>
                    <a:pt x="0" y="85"/>
                  </a:lnTo>
                  <a:lnTo>
                    <a:pt x="0" y="85"/>
                  </a:lnTo>
                  <a:lnTo>
                    <a:pt x="29" y="57"/>
                  </a:lnTo>
                  <a:lnTo>
                    <a:pt x="29"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16"/>
            <p:cNvSpPr/>
            <p:nvPr/>
          </p:nvSpPr>
          <p:spPr>
            <a:xfrm>
              <a:off x="3943325" y="1544575"/>
              <a:ext cx="725" cy="2125"/>
            </a:xfrm>
            <a:custGeom>
              <a:avLst/>
              <a:gdLst/>
              <a:ahLst/>
              <a:cxnLst/>
              <a:rect l="l" t="t" r="r" b="b"/>
              <a:pathLst>
                <a:path w="29" h="85" fill="none" extrusionOk="0">
                  <a:moveTo>
                    <a:pt x="29" y="0"/>
                  </a:moveTo>
                  <a:lnTo>
                    <a:pt x="29" y="0"/>
                  </a:lnTo>
                  <a:lnTo>
                    <a:pt x="0" y="85"/>
                  </a:lnTo>
                  <a:lnTo>
                    <a:pt x="0" y="85"/>
                  </a:lnTo>
                  <a:lnTo>
                    <a:pt x="29" y="57"/>
                  </a:lnTo>
                  <a:lnTo>
                    <a:pt x="29" y="0"/>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16"/>
            <p:cNvSpPr/>
            <p:nvPr/>
          </p:nvSpPr>
          <p:spPr>
            <a:xfrm>
              <a:off x="3945450" y="1536100"/>
              <a:ext cx="2850" cy="1450"/>
            </a:xfrm>
            <a:custGeom>
              <a:avLst/>
              <a:gdLst/>
              <a:ahLst/>
              <a:cxnLst/>
              <a:rect l="l" t="t" r="r" b="b"/>
              <a:pathLst>
                <a:path w="114" h="58" extrusionOk="0">
                  <a:moveTo>
                    <a:pt x="28" y="57"/>
                  </a:moveTo>
                  <a:lnTo>
                    <a:pt x="28" y="57"/>
                  </a:lnTo>
                  <a:lnTo>
                    <a:pt x="113" y="1"/>
                  </a:lnTo>
                  <a:lnTo>
                    <a:pt x="113" y="1"/>
                  </a:lnTo>
                  <a:lnTo>
                    <a:pt x="57" y="1"/>
                  </a:lnTo>
                  <a:lnTo>
                    <a:pt x="28" y="29"/>
                  </a:lnTo>
                  <a:lnTo>
                    <a:pt x="0" y="57"/>
                  </a:lnTo>
                  <a:lnTo>
                    <a:pt x="28" y="57"/>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16"/>
            <p:cNvSpPr/>
            <p:nvPr/>
          </p:nvSpPr>
          <p:spPr>
            <a:xfrm>
              <a:off x="3945450" y="1536100"/>
              <a:ext cx="2850" cy="1450"/>
            </a:xfrm>
            <a:custGeom>
              <a:avLst/>
              <a:gdLst/>
              <a:ahLst/>
              <a:cxnLst/>
              <a:rect l="l" t="t" r="r" b="b"/>
              <a:pathLst>
                <a:path w="114" h="58" fill="none" extrusionOk="0">
                  <a:moveTo>
                    <a:pt x="28" y="57"/>
                  </a:moveTo>
                  <a:lnTo>
                    <a:pt x="28" y="57"/>
                  </a:lnTo>
                  <a:lnTo>
                    <a:pt x="113" y="1"/>
                  </a:lnTo>
                  <a:lnTo>
                    <a:pt x="113" y="1"/>
                  </a:lnTo>
                  <a:lnTo>
                    <a:pt x="57" y="1"/>
                  </a:lnTo>
                  <a:lnTo>
                    <a:pt x="28" y="29"/>
                  </a:lnTo>
                  <a:lnTo>
                    <a:pt x="0" y="57"/>
                  </a:lnTo>
                  <a:lnTo>
                    <a:pt x="28" y="57"/>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16"/>
            <p:cNvSpPr/>
            <p:nvPr/>
          </p:nvSpPr>
          <p:spPr>
            <a:xfrm>
              <a:off x="3955325" y="1567850"/>
              <a:ext cx="4250" cy="2150"/>
            </a:xfrm>
            <a:custGeom>
              <a:avLst/>
              <a:gdLst/>
              <a:ahLst/>
              <a:cxnLst/>
              <a:rect l="l" t="t" r="r" b="b"/>
              <a:pathLst>
                <a:path w="170" h="86" extrusionOk="0">
                  <a:moveTo>
                    <a:pt x="0" y="85"/>
                  </a:moveTo>
                  <a:lnTo>
                    <a:pt x="0" y="85"/>
                  </a:lnTo>
                  <a:lnTo>
                    <a:pt x="170" y="57"/>
                  </a:lnTo>
                  <a:lnTo>
                    <a:pt x="170" y="57"/>
                  </a:lnTo>
                  <a:lnTo>
                    <a:pt x="113" y="1"/>
                  </a:lnTo>
                  <a:lnTo>
                    <a:pt x="85" y="1"/>
                  </a:lnTo>
                  <a:lnTo>
                    <a:pt x="28" y="29"/>
                  </a:lnTo>
                  <a:lnTo>
                    <a:pt x="0" y="85"/>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16"/>
            <p:cNvSpPr/>
            <p:nvPr/>
          </p:nvSpPr>
          <p:spPr>
            <a:xfrm>
              <a:off x="3955325" y="1567850"/>
              <a:ext cx="4250" cy="2150"/>
            </a:xfrm>
            <a:custGeom>
              <a:avLst/>
              <a:gdLst/>
              <a:ahLst/>
              <a:cxnLst/>
              <a:rect l="l" t="t" r="r" b="b"/>
              <a:pathLst>
                <a:path w="170" h="86" fill="none" extrusionOk="0">
                  <a:moveTo>
                    <a:pt x="0" y="85"/>
                  </a:moveTo>
                  <a:lnTo>
                    <a:pt x="0" y="85"/>
                  </a:lnTo>
                  <a:lnTo>
                    <a:pt x="170" y="57"/>
                  </a:lnTo>
                  <a:lnTo>
                    <a:pt x="170" y="57"/>
                  </a:lnTo>
                  <a:lnTo>
                    <a:pt x="113" y="1"/>
                  </a:lnTo>
                  <a:lnTo>
                    <a:pt x="85" y="1"/>
                  </a:lnTo>
                  <a:lnTo>
                    <a:pt x="28" y="29"/>
                  </a:lnTo>
                  <a:lnTo>
                    <a:pt x="0" y="85"/>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16"/>
            <p:cNvSpPr/>
            <p:nvPr/>
          </p:nvSpPr>
          <p:spPr>
            <a:xfrm>
              <a:off x="3992700" y="1414750"/>
              <a:ext cx="1450" cy="25"/>
            </a:xfrm>
            <a:custGeom>
              <a:avLst/>
              <a:gdLst/>
              <a:ahLst/>
              <a:cxnLst/>
              <a:rect l="l" t="t" r="r" b="b"/>
              <a:pathLst>
                <a:path w="58" h="1" extrusionOk="0">
                  <a:moveTo>
                    <a:pt x="57" y="1"/>
                  </a:moveTo>
                  <a:lnTo>
                    <a:pt x="57" y="1"/>
                  </a:lnTo>
                  <a:lnTo>
                    <a:pt x="1" y="1"/>
                  </a:lnTo>
                  <a:lnTo>
                    <a:pt x="57"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16"/>
            <p:cNvSpPr/>
            <p:nvPr/>
          </p:nvSpPr>
          <p:spPr>
            <a:xfrm>
              <a:off x="3992700" y="1414750"/>
              <a:ext cx="1450" cy="25"/>
            </a:xfrm>
            <a:custGeom>
              <a:avLst/>
              <a:gdLst/>
              <a:ahLst/>
              <a:cxnLst/>
              <a:rect l="l" t="t" r="r" b="b"/>
              <a:pathLst>
                <a:path w="58" h="1" fill="none" extrusionOk="0">
                  <a:moveTo>
                    <a:pt x="57" y="1"/>
                  </a:moveTo>
                  <a:lnTo>
                    <a:pt x="57" y="1"/>
                  </a:lnTo>
                  <a:lnTo>
                    <a:pt x="1" y="1"/>
                  </a:lnTo>
                  <a:lnTo>
                    <a:pt x="57" y="1"/>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16"/>
            <p:cNvSpPr/>
            <p:nvPr/>
          </p:nvSpPr>
          <p:spPr>
            <a:xfrm>
              <a:off x="3827625" y="1347025"/>
              <a:ext cx="194025" cy="275875"/>
            </a:xfrm>
            <a:custGeom>
              <a:avLst/>
              <a:gdLst/>
              <a:ahLst/>
              <a:cxnLst/>
              <a:rect l="l" t="t" r="r" b="b"/>
              <a:pathLst>
                <a:path w="7761" h="11035" extrusionOk="0">
                  <a:moveTo>
                    <a:pt x="57" y="7902"/>
                  </a:moveTo>
                  <a:lnTo>
                    <a:pt x="57" y="7902"/>
                  </a:lnTo>
                  <a:lnTo>
                    <a:pt x="113" y="7931"/>
                  </a:lnTo>
                  <a:lnTo>
                    <a:pt x="142" y="7931"/>
                  </a:lnTo>
                  <a:lnTo>
                    <a:pt x="198" y="8015"/>
                  </a:lnTo>
                  <a:lnTo>
                    <a:pt x="226" y="8043"/>
                  </a:lnTo>
                  <a:lnTo>
                    <a:pt x="254" y="8072"/>
                  </a:lnTo>
                  <a:lnTo>
                    <a:pt x="283" y="8072"/>
                  </a:lnTo>
                  <a:lnTo>
                    <a:pt x="367" y="8015"/>
                  </a:lnTo>
                  <a:lnTo>
                    <a:pt x="367" y="8015"/>
                  </a:lnTo>
                  <a:lnTo>
                    <a:pt x="396" y="7931"/>
                  </a:lnTo>
                  <a:lnTo>
                    <a:pt x="396" y="7846"/>
                  </a:lnTo>
                  <a:lnTo>
                    <a:pt x="396" y="7761"/>
                  </a:lnTo>
                  <a:lnTo>
                    <a:pt x="396" y="7677"/>
                  </a:lnTo>
                  <a:lnTo>
                    <a:pt x="396" y="7677"/>
                  </a:lnTo>
                  <a:lnTo>
                    <a:pt x="424" y="7451"/>
                  </a:lnTo>
                  <a:lnTo>
                    <a:pt x="452" y="7338"/>
                  </a:lnTo>
                  <a:lnTo>
                    <a:pt x="480" y="7253"/>
                  </a:lnTo>
                  <a:lnTo>
                    <a:pt x="480" y="7253"/>
                  </a:lnTo>
                  <a:lnTo>
                    <a:pt x="565" y="7197"/>
                  </a:lnTo>
                  <a:lnTo>
                    <a:pt x="621" y="7197"/>
                  </a:lnTo>
                  <a:lnTo>
                    <a:pt x="706" y="7169"/>
                  </a:lnTo>
                  <a:lnTo>
                    <a:pt x="791" y="7140"/>
                  </a:lnTo>
                  <a:lnTo>
                    <a:pt x="791" y="7140"/>
                  </a:lnTo>
                  <a:lnTo>
                    <a:pt x="847" y="7027"/>
                  </a:lnTo>
                  <a:lnTo>
                    <a:pt x="875" y="6943"/>
                  </a:lnTo>
                  <a:lnTo>
                    <a:pt x="875" y="6830"/>
                  </a:lnTo>
                  <a:lnTo>
                    <a:pt x="847" y="6717"/>
                  </a:lnTo>
                  <a:lnTo>
                    <a:pt x="762" y="6520"/>
                  </a:lnTo>
                  <a:lnTo>
                    <a:pt x="762" y="6407"/>
                  </a:lnTo>
                  <a:lnTo>
                    <a:pt x="791" y="6322"/>
                  </a:lnTo>
                  <a:lnTo>
                    <a:pt x="791" y="6322"/>
                  </a:lnTo>
                  <a:lnTo>
                    <a:pt x="819" y="6294"/>
                  </a:lnTo>
                  <a:lnTo>
                    <a:pt x="847" y="6266"/>
                  </a:lnTo>
                  <a:lnTo>
                    <a:pt x="932" y="6266"/>
                  </a:lnTo>
                  <a:lnTo>
                    <a:pt x="960" y="6237"/>
                  </a:lnTo>
                  <a:lnTo>
                    <a:pt x="1016" y="6209"/>
                  </a:lnTo>
                  <a:lnTo>
                    <a:pt x="1045" y="6181"/>
                  </a:lnTo>
                  <a:lnTo>
                    <a:pt x="1045" y="6096"/>
                  </a:lnTo>
                  <a:lnTo>
                    <a:pt x="1045" y="6096"/>
                  </a:lnTo>
                  <a:lnTo>
                    <a:pt x="1045" y="6040"/>
                  </a:lnTo>
                  <a:lnTo>
                    <a:pt x="1016" y="5983"/>
                  </a:lnTo>
                  <a:lnTo>
                    <a:pt x="932" y="5955"/>
                  </a:lnTo>
                  <a:lnTo>
                    <a:pt x="847" y="5899"/>
                  </a:lnTo>
                  <a:lnTo>
                    <a:pt x="762" y="5842"/>
                  </a:lnTo>
                  <a:lnTo>
                    <a:pt x="762" y="5842"/>
                  </a:lnTo>
                  <a:lnTo>
                    <a:pt x="706" y="5758"/>
                  </a:lnTo>
                  <a:lnTo>
                    <a:pt x="650" y="5673"/>
                  </a:lnTo>
                  <a:lnTo>
                    <a:pt x="593" y="5391"/>
                  </a:lnTo>
                  <a:lnTo>
                    <a:pt x="593" y="5109"/>
                  </a:lnTo>
                  <a:lnTo>
                    <a:pt x="565" y="4855"/>
                  </a:lnTo>
                  <a:lnTo>
                    <a:pt x="565" y="4855"/>
                  </a:lnTo>
                  <a:lnTo>
                    <a:pt x="565" y="4601"/>
                  </a:lnTo>
                  <a:lnTo>
                    <a:pt x="565" y="4601"/>
                  </a:lnTo>
                  <a:lnTo>
                    <a:pt x="565" y="4431"/>
                  </a:lnTo>
                  <a:lnTo>
                    <a:pt x="593" y="4347"/>
                  </a:lnTo>
                  <a:lnTo>
                    <a:pt x="621" y="4234"/>
                  </a:lnTo>
                  <a:lnTo>
                    <a:pt x="621" y="4234"/>
                  </a:lnTo>
                  <a:lnTo>
                    <a:pt x="706" y="4121"/>
                  </a:lnTo>
                  <a:lnTo>
                    <a:pt x="791" y="4036"/>
                  </a:lnTo>
                  <a:lnTo>
                    <a:pt x="904" y="3980"/>
                  </a:lnTo>
                  <a:lnTo>
                    <a:pt x="1016" y="3952"/>
                  </a:lnTo>
                  <a:lnTo>
                    <a:pt x="1270" y="3923"/>
                  </a:lnTo>
                  <a:lnTo>
                    <a:pt x="1496" y="3867"/>
                  </a:lnTo>
                  <a:lnTo>
                    <a:pt x="1496" y="3867"/>
                  </a:lnTo>
                  <a:lnTo>
                    <a:pt x="1637" y="3839"/>
                  </a:lnTo>
                  <a:lnTo>
                    <a:pt x="1722" y="3782"/>
                  </a:lnTo>
                  <a:lnTo>
                    <a:pt x="1750" y="3754"/>
                  </a:lnTo>
                  <a:lnTo>
                    <a:pt x="1750" y="3698"/>
                  </a:lnTo>
                  <a:lnTo>
                    <a:pt x="1722" y="3641"/>
                  </a:lnTo>
                  <a:lnTo>
                    <a:pt x="1665" y="3585"/>
                  </a:lnTo>
                  <a:lnTo>
                    <a:pt x="1468" y="3472"/>
                  </a:lnTo>
                  <a:lnTo>
                    <a:pt x="1468" y="3472"/>
                  </a:lnTo>
                  <a:lnTo>
                    <a:pt x="1722" y="3161"/>
                  </a:lnTo>
                  <a:lnTo>
                    <a:pt x="1835" y="3049"/>
                  </a:lnTo>
                  <a:lnTo>
                    <a:pt x="1919" y="2907"/>
                  </a:lnTo>
                  <a:lnTo>
                    <a:pt x="1976" y="2766"/>
                  </a:lnTo>
                  <a:lnTo>
                    <a:pt x="2004" y="2625"/>
                  </a:lnTo>
                  <a:lnTo>
                    <a:pt x="2004" y="2456"/>
                  </a:lnTo>
                  <a:lnTo>
                    <a:pt x="1976" y="2230"/>
                  </a:lnTo>
                  <a:lnTo>
                    <a:pt x="1976" y="2230"/>
                  </a:lnTo>
                  <a:lnTo>
                    <a:pt x="2230" y="2230"/>
                  </a:lnTo>
                  <a:lnTo>
                    <a:pt x="2314" y="2202"/>
                  </a:lnTo>
                  <a:lnTo>
                    <a:pt x="2399" y="2146"/>
                  </a:lnTo>
                  <a:lnTo>
                    <a:pt x="2512" y="2033"/>
                  </a:lnTo>
                  <a:lnTo>
                    <a:pt x="2625" y="1892"/>
                  </a:lnTo>
                  <a:lnTo>
                    <a:pt x="2625" y="1892"/>
                  </a:lnTo>
                  <a:lnTo>
                    <a:pt x="2710" y="1779"/>
                  </a:lnTo>
                  <a:lnTo>
                    <a:pt x="2794" y="1722"/>
                  </a:lnTo>
                  <a:lnTo>
                    <a:pt x="2964" y="1581"/>
                  </a:lnTo>
                  <a:lnTo>
                    <a:pt x="3020" y="1525"/>
                  </a:lnTo>
                  <a:lnTo>
                    <a:pt x="3020" y="1440"/>
                  </a:lnTo>
                  <a:lnTo>
                    <a:pt x="2964" y="1355"/>
                  </a:lnTo>
                  <a:lnTo>
                    <a:pt x="2879" y="1243"/>
                  </a:lnTo>
                  <a:lnTo>
                    <a:pt x="2879" y="1243"/>
                  </a:lnTo>
                  <a:lnTo>
                    <a:pt x="2964" y="1186"/>
                  </a:lnTo>
                  <a:lnTo>
                    <a:pt x="3048" y="1101"/>
                  </a:lnTo>
                  <a:lnTo>
                    <a:pt x="3218" y="960"/>
                  </a:lnTo>
                  <a:lnTo>
                    <a:pt x="3387" y="847"/>
                  </a:lnTo>
                  <a:lnTo>
                    <a:pt x="3500" y="791"/>
                  </a:lnTo>
                  <a:lnTo>
                    <a:pt x="3613" y="735"/>
                  </a:lnTo>
                  <a:lnTo>
                    <a:pt x="3613" y="735"/>
                  </a:lnTo>
                  <a:lnTo>
                    <a:pt x="3697" y="735"/>
                  </a:lnTo>
                  <a:lnTo>
                    <a:pt x="3810" y="763"/>
                  </a:lnTo>
                  <a:lnTo>
                    <a:pt x="3923" y="763"/>
                  </a:lnTo>
                  <a:lnTo>
                    <a:pt x="3951" y="763"/>
                  </a:lnTo>
                  <a:lnTo>
                    <a:pt x="4008" y="706"/>
                  </a:lnTo>
                  <a:lnTo>
                    <a:pt x="4008" y="706"/>
                  </a:lnTo>
                  <a:lnTo>
                    <a:pt x="4008" y="650"/>
                  </a:lnTo>
                  <a:lnTo>
                    <a:pt x="4008" y="565"/>
                  </a:lnTo>
                  <a:lnTo>
                    <a:pt x="3979" y="509"/>
                  </a:lnTo>
                  <a:lnTo>
                    <a:pt x="4008" y="452"/>
                  </a:lnTo>
                  <a:lnTo>
                    <a:pt x="4008" y="452"/>
                  </a:lnTo>
                  <a:lnTo>
                    <a:pt x="4121" y="396"/>
                  </a:lnTo>
                  <a:lnTo>
                    <a:pt x="4262" y="396"/>
                  </a:lnTo>
                  <a:lnTo>
                    <a:pt x="4403" y="396"/>
                  </a:lnTo>
                  <a:lnTo>
                    <a:pt x="4572" y="452"/>
                  </a:lnTo>
                  <a:lnTo>
                    <a:pt x="4741" y="481"/>
                  </a:lnTo>
                  <a:lnTo>
                    <a:pt x="4911" y="509"/>
                  </a:lnTo>
                  <a:lnTo>
                    <a:pt x="5080" y="481"/>
                  </a:lnTo>
                  <a:lnTo>
                    <a:pt x="5221" y="424"/>
                  </a:lnTo>
                  <a:lnTo>
                    <a:pt x="5221" y="424"/>
                  </a:lnTo>
                  <a:lnTo>
                    <a:pt x="5136" y="368"/>
                  </a:lnTo>
                  <a:lnTo>
                    <a:pt x="5108" y="340"/>
                  </a:lnTo>
                  <a:lnTo>
                    <a:pt x="5136" y="283"/>
                  </a:lnTo>
                  <a:lnTo>
                    <a:pt x="5193" y="227"/>
                  </a:lnTo>
                  <a:lnTo>
                    <a:pt x="5221" y="170"/>
                  </a:lnTo>
                  <a:lnTo>
                    <a:pt x="5249" y="142"/>
                  </a:lnTo>
                  <a:lnTo>
                    <a:pt x="5221" y="86"/>
                  </a:lnTo>
                  <a:lnTo>
                    <a:pt x="5136" y="29"/>
                  </a:lnTo>
                  <a:lnTo>
                    <a:pt x="5136" y="29"/>
                  </a:lnTo>
                  <a:lnTo>
                    <a:pt x="5306" y="1"/>
                  </a:lnTo>
                  <a:lnTo>
                    <a:pt x="5475" y="1"/>
                  </a:lnTo>
                  <a:lnTo>
                    <a:pt x="5644" y="57"/>
                  </a:lnTo>
                  <a:lnTo>
                    <a:pt x="5842" y="142"/>
                  </a:lnTo>
                  <a:lnTo>
                    <a:pt x="6237" y="311"/>
                  </a:lnTo>
                  <a:lnTo>
                    <a:pt x="6547" y="452"/>
                  </a:lnTo>
                  <a:lnTo>
                    <a:pt x="6547" y="452"/>
                  </a:lnTo>
                  <a:lnTo>
                    <a:pt x="6830" y="537"/>
                  </a:lnTo>
                  <a:lnTo>
                    <a:pt x="6971" y="622"/>
                  </a:lnTo>
                  <a:lnTo>
                    <a:pt x="7084" y="706"/>
                  </a:lnTo>
                  <a:lnTo>
                    <a:pt x="7084" y="706"/>
                  </a:lnTo>
                  <a:lnTo>
                    <a:pt x="7168" y="791"/>
                  </a:lnTo>
                  <a:lnTo>
                    <a:pt x="7168" y="847"/>
                  </a:lnTo>
                  <a:lnTo>
                    <a:pt x="7168" y="904"/>
                  </a:lnTo>
                  <a:lnTo>
                    <a:pt x="7168" y="960"/>
                  </a:lnTo>
                  <a:lnTo>
                    <a:pt x="7168" y="960"/>
                  </a:lnTo>
                  <a:lnTo>
                    <a:pt x="7168" y="1045"/>
                  </a:lnTo>
                  <a:lnTo>
                    <a:pt x="7168" y="1158"/>
                  </a:lnTo>
                  <a:lnTo>
                    <a:pt x="7168" y="1158"/>
                  </a:lnTo>
                  <a:lnTo>
                    <a:pt x="7196" y="1186"/>
                  </a:lnTo>
                  <a:lnTo>
                    <a:pt x="7253" y="1214"/>
                  </a:lnTo>
                  <a:lnTo>
                    <a:pt x="7309" y="1214"/>
                  </a:lnTo>
                  <a:lnTo>
                    <a:pt x="7338" y="1243"/>
                  </a:lnTo>
                  <a:lnTo>
                    <a:pt x="7338" y="1243"/>
                  </a:lnTo>
                  <a:lnTo>
                    <a:pt x="7366" y="1384"/>
                  </a:lnTo>
                  <a:lnTo>
                    <a:pt x="7394" y="1553"/>
                  </a:lnTo>
                  <a:lnTo>
                    <a:pt x="7394" y="1553"/>
                  </a:lnTo>
                  <a:lnTo>
                    <a:pt x="7422" y="1609"/>
                  </a:lnTo>
                  <a:lnTo>
                    <a:pt x="7450" y="1666"/>
                  </a:lnTo>
                  <a:lnTo>
                    <a:pt x="7479" y="1694"/>
                  </a:lnTo>
                  <a:lnTo>
                    <a:pt x="7507" y="1779"/>
                  </a:lnTo>
                  <a:lnTo>
                    <a:pt x="7507" y="1779"/>
                  </a:lnTo>
                  <a:lnTo>
                    <a:pt x="7507" y="1835"/>
                  </a:lnTo>
                  <a:lnTo>
                    <a:pt x="7450" y="1892"/>
                  </a:lnTo>
                  <a:lnTo>
                    <a:pt x="7422" y="1976"/>
                  </a:lnTo>
                  <a:lnTo>
                    <a:pt x="7422" y="2033"/>
                  </a:lnTo>
                  <a:lnTo>
                    <a:pt x="7422" y="2033"/>
                  </a:lnTo>
                  <a:lnTo>
                    <a:pt x="7422" y="2089"/>
                  </a:lnTo>
                  <a:lnTo>
                    <a:pt x="7479" y="2174"/>
                  </a:lnTo>
                  <a:lnTo>
                    <a:pt x="7563" y="2258"/>
                  </a:lnTo>
                  <a:lnTo>
                    <a:pt x="7676" y="2371"/>
                  </a:lnTo>
                  <a:lnTo>
                    <a:pt x="7733" y="2428"/>
                  </a:lnTo>
                  <a:lnTo>
                    <a:pt x="7761" y="2484"/>
                  </a:lnTo>
                  <a:lnTo>
                    <a:pt x="7761" y="2484"/>
                  </a:lnTo>
                  <a:lnTo>
                    <a:pt x="7450" y="2541"/>
                  </a:lnTo>
                  <a:lnTo>
                    <a:pt x="7281" y="2541"/>
                  </a:lnTo>
                  <a:lnTo>
                    <a:pt x="7225" y="2512"/>
                  </a:lnTo>
                  <a:lnTo>
                    <a:pt x="7140" y="2484"/>
                  </a:lnTo>
                  <a:lnTo>
                    <a:pt x="7140" y="2484"/>
                  </a:lnTo>
                  <a:lnTo>
                    <a:pt x="7196" y="2512"/>
                  </a:lnTo>
                  <a:lnTo>
                    <a:pt x="7196" y="2541"/>
                  </a:lnTo>
                  <a:lnTo>
                    <a:pt x="7112" y="2541"/>
                  </a:lnTo>
                  <a:lnTo>
                    <a:pt x="6886" y="2456"/>
                  </a:lnTo>
                  <a:lnTo>
                    <a:pt x="6886" y="2456"/>
                  </a:lnTo>
                  <a:lnTo>
                    <a:pt x="6886" y="2512"/>
                  </a:lnTo>
                  <a:lnTo>
                    <a:pt x="6858" y="2512"/>
                  </a:lnTo>
                  <a:lnTo>
                    <a:pt x="6801" y="2512"/>
                  </a:lnTo>
                  <a:lnTo>
                    <a:pt x="6745" y="2484"/>
                  </a:lnTo>
                  <a:lnTo>
                    <a:pt x="6688" y="2456"/>
                  </a:lnTo>
                  <a:lnTo>
                    <a:pt x="6688" y="2456"/>
                  </a:lnTo>
                  <a:lnTo>
                    <a:pt x="6632" y="2512"/>
                  </a:lnTo>
                  <a:lnTo>
                    <a:pt x="6632" y="2541"/>
                  </a:lnTo>
                  <a:lnTo>
                    <a:pt x="6717" y="2682"/>
                  </a:lnTo>
                  <a:lnTo>
                    <a:pt x="6745" y="2710"/>
                  </a:lnTo>
                  <a:lnTo>
                    <a:pt x="6745" y="2738"/>
                  </a:lnTo>
                  <a:lnTo>
                    <a:pt x="6491" y="2654"/>
                  </a:lnTo>
                  <a:lnTo>
                    <a:pt x="6491" y="2654"/>
                  </a:lnTo>
                  <a:lnTo>
                    <a:pt x="6576" y="2682"/>
                  </a:lnTo>
                  <a:lnTo>
                    <a:pt x="6576" y="2710"/>
                  </a:lnTo>
                  <a:lnTo>
                    <a:pt x="6406" y="2710"/>
                  </a:lnTo>
                  <a:lnTo>
                    <a:pt x="6406" y="2710"/>
                  </a:lnTo>
                  <a:lnTo>
                    <a:pt x="6463" y="2738"/>
                  </a:lnTo>
                  <a:lnTo>
                    <a:pt x="6463" y="2766"/>
                  </a:lnTo>
                  <a:lnTo>
                    <a:pt x="6406" y="2795"/>
                  </a:lnTo>
                  <a:lnTo>
                    <a:pt x="6181" y="2823"/>
                  </a:lnTo>
                  <a:lnTo>
                    <a:pt x="6181" y="2823"/>
                  </a:lnTo>
                  <a:lnTo>
                    <a:pt x="6209" y="2964"/>
                  </a:lnTo>
                  <a:lnTo>
                    <a:pt x="6209" y="3133"/>
                  </a:lnTo>
                  <a:lnTo>
                    <a:pt x="6181" y="3218"/>
                  </a:lnTo>
                  <a:lnTo>
                    <a:pt x="6124" y="3246"/>
                  </a:lnTo>
                  <a:lnTo>
                    <a:pt x="6039" y="3274"/>
                  </a:lnTo>
                  <a:lnTo>
                    <a:pt x="5955" y="3246"/>
                  </a:lnTo>
                  <a:lnTo>
                    <a:pt x="5955" y="3246"/>
                  </a:lnTo>
                  <a:lnTo>
                    <a:pt x="6039" y="3303"/>
                  </a:lnTo>
                  <a:lnTo>
                    <a:pt x="6124" y="3387"/>
                  </a:lnTo>
                  <a:lnTo>
                    <a:pt x="6237" y="3472"/>
                  </a:lnTo>
                  <a:lnTo>
                    <a:pt x="6322" y="3585"/>
                  </a:lnTo>
                  <a:lnTo>
                    <a:pt x="6322" y="3585"/>
                  </a:lnTo>
                  <a:lnTo>
                    <a:pt x="6152" y="3669"/>
                  </a:lnTo>
                  <a:lnTo>
                    <a:pt x="5927" y="3839"/>
                  </a:lnTo>
                  <a:lnTo>
                    <a:pt x="5701" y="4036"/>
                  </a:lnTo>
                  <a:lnTo>
                    <a:pt x="5644" y="4121"/>
                  </a:lnTo>
                  <a:lnTo>
                    <a:pt x="5644" y="4177"/>
                  </a:lnTo>
                  <a:lnTo>
                    <a:pt x="5644" y="4177"/>
                  </a:lnTo>
                  <a:lnTo>
                    <a:pt x="5588" y="4149"/>
                  </a:lnTo>
                  <a:lnTo>
                    <a:pt x="5532" y="4149"/>
                  </a:lnTo>
                  <a:lnTo>
                    <a:pt x="5362" y="4234"/>
                  </a:lnTo>
                  <a:lnTo>
                    <a:pt x="5221" y="4318"/>
                  </a:lnTo>
                  <a:lnTo>
                    <a:pt x="5165" y="4347"/>
                  </a:lnTo>
                  <a:lnTo>
                    <a:pt x="5108" y="4290"/>
                  </a:lnTo>
                  <a:lnTo>
                    <a:pt x="5108" y="4290"/>
                  </a:lnTo>
                  <a:lnTo>
                    <a:pt x="5080" y="4347"/>
                  </a:lnTo>
                  <a:lnTo>
                    <a:pt x="5024" y="4403"/>
                  </a:lnTo>
                  <a:lnTo>
                    <a:pt x="4798" y="4516"/>
                  </a:lnTo>
                  <a:lnTo>
                    <a:pt x="4544" y="4629"/>
                  </a:lnTo>
                  <a:lnTo>
                    <a:pt x="4346" y="4714"/>
                  </a:lnTo>
                  <a:lnTo>
                    <a:pt x="4346" y="4714"/>
                  </a:lnTo>
                  <a:lnTo>
                    <a:pt x="4459" y="4742"/>
                  </a:lnTo>
                  <a:lnTo>
                    <a:pt x="4516" y="4770"/>
                  </a:lnTo>
                  <a:lnTo>
                    <a:pt x="4487" y="4798"/>
                  </a:lnTo>
                  <a:lnTo>
                    <a:pt x="4459" y="4826"/>
                  </a:lnTo>
                  <a:lnTo>
                    <a:pt x="4318" y="4883"/>
                  </a:lnTo>
                  <a:lnTo>
                    <a:pt x="4233" y="4883"/>
                  </a:lnTo>
                  <a:lnTo>
                    <a:pt x="4233" y="4883"/>
                  </a:lnTo>
                  <a:lnTo>
                    <a:pt x="4262" y="4883"/>
                  </a:lnTo>
                  <a:lnTo>
                    <a:pt x="4262" y="4883"/>
                  </a:lnTo>
                  <a:lnTo>
                    <a:pt x="4177" y="4826"/>
                  </a:lnTo>
                  <a:lnTo>
                    <a:pt x="4092" y="4770"/>
                  </a:lnTo>
                  <a:lnTo>
                    <a:pt x="4064" y="4714"/>
                  </a:lnTo>
                  <a:lnTo>
                    <a:pt x="4064" y="4657"/>
                  </a:lnTo>
                  <a:lnTo>
                    <a:pt x="4064" y="4657"/>
                  </a:lnTo>
                  <a:lnTo>
                    <a:pt x="4064" y="4714"/>
                  </a:lnTo>
                  <a:lnTo>
                    <a:pt x="4064" y="4742"/>
                  </a:lnTo>
                  <a:lnTo>
                    <a:pt x="4121" y="4826"/>
                  </a:lnTo>
                  <a:lnTo>
                    <a:pt x="4177" y="4911"/>
                  </a:lnTo>
                  <a:lnTo>
                    <a:pt x="4177" y="4967"/>
                  </a:lnTo>
                  <a:lnTo>
                    <a:pt x="4177" y="4996"/>
                  </a:lnTo>
                  <a:lnTo>
                    <a:pt x="4177" y="4996"/>
                  </a:lnTo>
                  <a:lnTo>
                    <a:pt x="4121" y="5080"/>
                  </a:lnTo>
                  <a:lnTo>
                    <a:pt x="4036" y="5165"/>
                  </a:lnTo>
                  <a:lnTo>
                    <a:pt x="3951" y="5165"/>
                  </a:lnTo>
                  <a:lnTo>
                    <a:pt x="3923" y="5137"/>
                  </a:lnTo>
                  <a:lnTo>
                    <a:pt x="3867" y="5109"/>
                  </a:lnTo>
                  <a:lnTo>
                    <a:pt x="3867" y="5109"/>
                  </a:lnTo>
                  <a:lnTo>
                    <a:pt x="3838" y="5193"/>
                  </a:lnTo>
                  <a:lnTo>
                    <a:pt x="3867" y="5278"/>
                  </a:lnTo>
                  <a:lnTo>
                    <a:pt x="3923" y="5306"/>
                  </a:lnTo>
                  <a:lnTo>
                    <a:pt x="4036" y="5334"/>
                  </a:lnTo>
                  <a:lnTo>
                    <a:pt x="4036" y="5334"/>
                  </a:lnTo>
                  <a:lnTo>
                    <a:pt x="3923" y="5363"/>
                  </a:lnTo>
                  <a:lnTo>
                    <a:pt x="3895" y="5419"/>
                  </a:lnTo>
                  <a:lnTo>
                    <a:pt x="3867" y="5504"/>
                  </a:lnTo>
                  <a:lnTo>
                    <a:pt x="3895" y="5560"/>
                  </a:lnTo>
                  <a:lnTo>
                    <a:pt x="3923" y="5729"/>
                  </a:lnTo>
                  <a:lnTo>
                    <a:pt x="3951" y="5786"/>
                  </a:lnTo>
                  <a:lnTo>
                    <a:pt x="3951" y="5842"/>
                  </a:lnTo>
                  <a:lnTo>
                    <a:pt x="3951" y="5842"/>
                  </a:lnTo>
                  <a:lnTo>
                    <a:pt x="3838" y="5758"/>
                  </a:lnTo>
                  <a:lnTo>
                    <a:pt x="3725" y="5758"/>
                  </a:lnTo>
                  <a:lnTo>
                    <a:pt x="3725" y="5758"/>
                  </a:lnTo>
                  <a:lnTo>
                    <a:pt x="3782" y="5758"/>
                  </a:lnTo>
                  <a:lnTo>
                    <a:pt x="3810" y="5814"/>
                  </a:lnTo>
                  <a:lnTo>
                    <a:pt x="3810" y="5814"/>
                  </a:lnTo>
                  <a:lnTo>
                    <a:pt x="3725" y="5814"/>
                  </a:lnTo>
                  <a:lnTo>
                    <a:pt x="3725" y="5814"/>
                  </a:lnTo>
                  <a:lnTo>
                    <a:pt x="3725" y="5842"/>
                  </a:lnTo>
                  <a:lnTo>
                    <a:pt x="3810" y="5842"/>
                  </a:lnTo>
                  <a:lnTo>
                    <a:pt x="3810" y="5842"/>
                  </a:lnTo>
                  <a:lnTo>
                    <a:pt x="3697" y="5842"/>
                  </a:lnTo>
                  <a:lnTo>
                    <a:pt x="3697" y="5871"/>
                  </a:lnTo>
                  <a:lnTo>
                    <a:pt x="3782" y="5899"/>
                  </a:lnTo>
                  <a:lnTo>
                    <a:pt x="3782" y="5899"/>
                  </a:lnTo>
                  <a:lnTo>
                    <a:pt x="3725" y="5899"/>
                  </a:lnTo>
                  <a:lnTo>
                    <a:pt x="3754" y="5927"/>
                  </a:lnTo>
                  <a:lnTo>
                    <a:pt x="3782" y="5983"/>
                  </a:lnTo>
                  <a:lnTo>
                    <a:pt x="3754" y="5983"/>
                  </a:lnTo>
                  <a:lnTo>
                    <a:pt x="3697" y="6012"/>
                  </a:lnTo>
                  <a:lnTo>
                    <a:pt x="3697" y="6012"/>
                  </a:lnTo>
                  <a:lnTo>
                    <a:pt x="3754" y="6040"/>
                  </a:lnTo>
                  <a:lnTo>
                    <a:pt x="3754" y="6068"/>
                  </a:lnTo>
                  <a:lnTo>
                    <a:pt x="3782" y="6124"/>
                  </a:lnTo>
                  <a:lnTo>
                    <a:pt x="3754" y="6209"/>
                  </a:lnTo>
                  <a:lnTo>
                    <a:pt x="3754" y="6266"/>
                  </a:lnTo>
                  <a:lnTo>
                    <a:pt x="3754" y="6266"/>
                  </a:lnTo>
                  <a:lnTo>
                    <a:pt x="3810" y="6350"/>
                  </a:lnTo>
                  <a:lnTo>
                    <a:pt x="3867" y="6463"/>
                  </a:lnTo>
                  <a:lnTo>
                    <a:pt x="3867" y="6520"/>
                  </a:lnTo>
                  <a:lnTo>
                    <a:pt x="3867" y="6548"/>
                  </a:lnTo>
                  <a:lnTo>
                    <a:pt x="3810" y="6576"/>
                  </a:lnTo>
                  <a:lnTo>
                    <a:pt x="3810" y="6576"/>
                  </a:lnTo>
                  <a:lnTo>
                    <a:pt x="3951" y="6632"/>
                  </a:lnTo>
                  <a:lnTo>
                    <a:pt x="4064" y="6661"/>
                  </a:lnTo>
                  <a:lnTo>
                    <a:pt x="4177" y="6689"/>
                  </a:lnTo>
                  <a:lnTo>
                    <a:pt x="4318" y="6661"/>
                  </a:lnTo>
                  <a:lnTo>
                    <a:pt x="4318" y="6661"/>
                  </a:lnTo>
                  <a:lnTo>
                    <a:pt x="4318" y="6745"/>
                  </a:lnTo>
                  <a:lnTo>
                    <a:pt x="4346" y="6774"/>
                  </a:lnTo>
                  <a:lnTo>
                    <a:pt x="4375" y="6830"/>
                  </a:lnTo>
                  <a:lnTo>
                    <a:pt x="4459" y="6858"/>
                  </a:lnTo>
                  <a:lnTo>
                    <a:pt x="4600" y="6886"/>
                  </a:lnTo>
                  <a:lnTo>
                    <a:pt x="4657" y="6915"/>
                  </a:lnTo>
                  <a:lnTo>
                    <a:pt x="4685" y="6971"/>
                  </a:lnTo>
                  <a:lnTo>
                    <a:pt x="4685" y="6971"/>
                  </a:lnTo>
                  <a:lnTo>
                    <a:pt x="4685" y="6971"/>
                  </a:lnTo>
                  <a:lnTo>
                    <a:pt x="4713" y="7027"/>
                  </a:lnTo>
                  <a:lnTo>
                    <a:pt x="4826" y="7140"/>
                  </a:lnTo>
                  <a:lnTo>
                    <a:pt x="4911" y="7253"/>
                  </a:lnTo>
                  <a:lnTo>
                    <a:pt x="4939" y="7253"/>
                  </a:lnTo>
                  <a:lnTo>
                    <a:pt x="4911" y="7253"/>
                  </a:lnTo>
                  <a:lnTo>
                    <a:pt x="4911" y="7253"/>
                  </a:lnTo>
                  <a:lnTo>
                    <a:pt x="4967" y="7338"/>
                  </a:lnTo>
                  <a:lnTo>
                    <a:pt x="4967" y="7394"/>
                  </a:lnTo>
                  <a:lnTo>
                    <a:pt x="4882" y="7479"/>
                  </a:lnTo>
                  <a:lnTo>
                    <a:pt x="4798" y="7535"/>
                  </a:lnTo>
                  <a:lnTo>
                    <a:pt x="4572" y="7620"/>
                  </a:lnTo>
                  <a:lnTo>
                    <a:pt x="4487" y="7648"/>
                  </a:lnTo>
                  <a:lnTo>
                    <a:pt x="4431" y="7648"/>
                  </a:lnTo>
                  <a:lnTo>
                    <a:pt x="4431" y="7648"/>
                  </a:lnTo>
                  <a:lnTo>
                    <a:pt x="4459" y="7677"/>
                  </a:lnTo>
                  <a:lnTo>
                    <a:pt x="4487" y="7705"/>
                  </a:lnTo>
                  <a:lnTo>
                    <a:pt x="4572" y="7733"/>
                  </a:lnTo>
                  <a:lnTo>
                    <a:pt x="4657" y="7705"/>
                  </a:lnTo>
                  <a:lnTo>
                    <a:pt x="4685" y="7677"/>
                  </a:lnTo>
                  <a:lnTo>
                    <a:pt x="4685" y="7648"/>
                  </a:lnTo>
                  <a:lnTo>
                    <a:pt x="4685" y="7648"/>
                  </a:lnTo>
                  <a:lnTo>
                    <a:pt x="4741" y="7733"/>
                  </a:lnTo>
                  <a:lnTo>
                    <a:pt x="4741" y="7789"/>
                  </a:lnTo>
                  <a:lnTo>
                    <a:pt x="4685" y="7761"/>
                  </a:lnTo>
                  <a:lnTo>
                    <a:pt x="4685" y="7761"/>
                  </a:lnTo>
                  <a:lnTo>
                    <a:pt x="4741" y="7789"/>
                  </a:lnTo>
                  <a:lnTo>
                    <a:pt x="4713" y="7789"/>
                  </a:lnTo>
                  <a:lnTo>
                    <a:pt x="4572" y="7761"/>
                  </a:lnTo>
                  <a:lnTo>
                    <a:pt x="4572" y="7761"/>
                  </a:lnTo>
                  <a:lnTo>
                    <a:pt x="4600" y="7818"/>
                  </a:lnTo>
                  <a:lnTo>
                    <a:pt x="4685" y="7874"/>
                  </a:lnTo>
                  <a:lnTo>
                    <a:pt x="4685" y="7874"/>
                  </a:lnTo>
                  <a:lnTo>
                    <a:pt x="4290" y="8072"/>
                  </a:lnTo>
                  <a:lnTo>
                    <a:pt x="4290" y="8072"/>
                  </a:lnTo>
                  <a:lnTo>
                    <a:pt x="4233" y="8100"/>
                  </a:lnTo>
                  <a:lnTo>
                    <a:pt x="4205" y="8072"/>
                  </a:lnTo>
                  <a:lnTo>
                    <a:pt x="4205" y="7959"/>
                  </a:lnTo>
                  <a:lnTo>
                    <a:pt x="4233" y="7902"/>
                  </a:lnTo>
                  <a:lnTo>
                    <a:pt x="4205" y="8100"/>
                  </a:lnTo>
                  <a:lnTo>
                    <a:pt x="4205" y="8100"/>
                  </a:lnTo>
                  <a:lnTo>
                    <a:pt x="4121" y="8043"/>
                  </a:lnTo>
                  <a:lnTo>
                    <a:pt x="4121" y="8072"/>
                  </a:lnTo>
                  <a:lnTo>
                    <a:pt x="4149" y="8128"/>
                  </a:lnTo>
                  <a:lnTo>
                    <a:pt x="4121" y="8128"/>
                  </a:lnTo>
                  <a:lnTo>
                    <a:pt x="4064" y="8100"/>
                  </a:lnTo>
                  <a:lnTo>
                    <a:pt x="4064" y="8100"/>
                  </a:lnTo>
                  <a:lnTo>
                    <a:pt x="4064" y="8156"/>
                  </a:lnTo>
                  <a:lnTo>
                    <a:pt x="4064" y="8184"/>
                  </a:lnTo>
                  <a:lnTo>
                    <a:pt x="3979" y="8213"/>
                  </a:lnTo>
                  <a:lnTo>
                    <a:pt x="3895" y="8241"/>
                  </a:lnTo>
                  <a:lnTo>
                    <a:pt x="3782" y="8213"/>
                  </a:lnTo>
                  <a:lnTo>
                    <a:pt x="3782" y="8213"/>
                  </a:lnTo>
                  <a:lnTo>
                    <a:pt x="3838" y="8269"/>
                  </a:lnTo>
                  <a:lnTo>
                    <a:pt x="3810" y="8269"/>
                  </a:lnTo>
                  <a:lnTo>
                    <a:pt x="3669" y="8297"/>
                  </a:lnTo>
                  <a:lnTo>
                    <a:pt x="3471" y="8297"/>
                  </a:lnTo>
                  <a:lnTo>
                    <a:pt x="3387" y="8297"/>
                  </a:lnTo>
                  <a:lnTo>
                    <a:pt x="3330" y="8326"/>
                  </a:lnTo>
                  <a:lnTo>
                    <a:pt x="3330" y="8326"/>
                  </a:lnTo>
                  <a:lnTo>
                    <a:pt x="3443" y="8326"/>
                  </a:lnTo>
                  <a:lnTo>
                    <a:pt x="3528" y="8326"/>
                  </a:lnTo>
                  <a:lnTo>
                    <a:pt x="3641" y="8354"/>
                  </a:lnTo>
                  <a:lnTo>
                    <a:pt x="3697" y="8438"/>
                  </a:lnTo>
                  <a:lnTo>
                    <a:pt x="3697" y="8438"/>
                  </a:lnTo>
                  <a:lnTo>
                    <a:pt x="3556" y="8467"/>
                  </a:lnTo>
                  <a:lnTo>
                    <a:pt x="3415" y="8438"/>
                  </a:lnTo>
                  <a:lnTo>
                    <a:pt x="3415" y="8438"/>
                  </a:lnTo>
                  <a:lnTo>
                    <a:pt x="3528" y="8495"/>
                  </a:lnTo>
                  <a:lnTo>
                    <a:pt x="3641" y="8636"/>
                  </a:lnTo>
                  <a:lnTo>
                    <a:pt x="3669" y="8692"/>
                  </a:lnTo>
                  <a:lnTo>
                    <a:pt x="3669" y="8749"/>
                  </a:lnTo>
                  <a:lnTo>
                    <a:pt x="3641" y="8805"/>
                  </a:lnTo>
                  <a:lnTo>
                    <a:pt x="3556" y="8862"/>
                  </a:lnTo>
                  <a:lnTo>
                    <a:pt x="3556" y="8862"/>
                  </a:lnTo>
                  <a:lnTo>
                    <a:pt x="3613" y="8862"/>
                  </a:lnTo>
                  <a:lnTo>
                    <a:pt x="3641" y="8890"/>
                  </a:lnTo>
                  <a:lnTo>
                    <a:pt x="3641" y="8890"/>
                  </a:lnTo>
                  <a:lnTo>
                    <a:pt x="3641" y="8946"/>
                  </a:lnTo>
                  <a:lnTo>
                    <a:pt x="3613" y="8946"/>
                  </a:lnTo>
                  <a:lnTo>
                    <a:pt x="3556" y="8946"/>
                  </a:lnTo>
                  <a:lnTo>
                    <a:pt x="3471" y="8918"/>
                  </a:lnTo>
                  <a:lnTo>
                    <a:pt x="3471" y="8918"/>
                  </a:lnTo>
                  <a:lnTo>
                    <a:pt x="3528" y="9003"/>
                  </a:lnTo>
                  <a:lnTo>
                    <a:pt x="3556" y="9144"/>
                  </a:lnTo>
                  <a:lnTo>
                    <a:pt x="3584" y="9257"/>
                  </a:lnTo>
                  <a:lnTo>
                    <a:pt x="3556" y="9398"/>
                  </a:lnTo>
                  <a:lnTo>
                    <a:pt x="3500" y="9680"/>
                  </a:lnTo>
                  <a:lnTo>
                    <a:pt x="3387" y="9962"/>
                  </a:lnTo>
                  <a:lnTo>
                    <a:pt x="3387" y="9962"/>
                  </a:lnTo>
                  <a:lnTo>
                    <a:pt x="3330" y="10075"/>
                  </a:lnTo>
                  <a:lnTo>
                    <a:pt x="3274" y="10188"/>
                  </a:lnTo>
                  <a:lnTo>
                    <a:pt x="3189" y="10301"/>
                  </a:lnTo>
                  <a:lnTo>
                    <a:pt x="3076" y="10357"/>
                  </a:lnTo>
                  <a:lnTo>
                    <a:pt x="3076" y="10357"/>
                  </a:lnTo>
                  <a:lnTo>
                    <a:pt x="2681" y="10357"/>
                  </a:lnTo>
                  <a:lnTo>
                    <a:pt x="2540" y="10386"/>
                  </a:lnTo>
                  <a:lnTo>
                    <a:pt x="2456" y="10386"/>
                  </a:lnTo>
                  <a:lnTo>
                    <a:pt x="2399" y="10442"/>
                  </a:lnTo>
                  <a:lnTo>
                    <a:pt x="2399" y="10470"/>
                  </a:lnTo>
                  <a:lnTo>
                    <a:pt x="2399" y="10498"/>
                  </a:lnTo>
                  <a:lnTo>
                    <a:pt x="2399" y="10498"/>
                  </a:lnTo>
                  <a:lnTo>
                    <a:pt x="2314" y="10498"/>
                  </a:lnTo>
                  <a:lnTo>
                    <a:pt x="2202" y="10527"/>
                  </a:lnTo>
                  <a:lnTo>
                    <a:pt x="2145" y="10555"/>
                  </a:lnTo>
                  <a:lnTo>
                    <a:pt x="2061" y="10640"/>
                  </a:lnTo>
                  <a:lnTo>
                    <a:pt x="2061" y="10640"/>
                  </a:lnTo>
                  <a:lnTo>
                    <a:pt x="2061" y="10696"/>
                  </a:lnTo>
                  <a:lnTo>
                    <a:pt x="2061" y="10724"/>
                  </a:lnTo>
                  <a:lnTo>
                    <a:pt x="2089" y="10837"/>
                  </a:lnTo>
                  <a:lnTo>
                    <a:pt x="2145" y="10922"/>
                  </a:lnTo>
                  <a:lnTo>
                    <a:pt x="2145" y="10978"/>
                  </a:lnTo>
                  <a:lnTo>
                    <a:pt x="2117" y="11006"/>
                  </a:lnTo>
                  <a:lnTo>
                    <a:pt x="2117" y="11006"/>
                  </a:lnTo>
                  <a:lnTo>
                    <a:pt x="2061" y="11035"/>
                  </a:lnTo>
                  <a:lnTo>
                    <a:pt x="1948" y="11035"/>
                  </a:lnTo>
                  <a:lnTo>
                    <a:pt x="1637" y="11035"/>
                  </a:lnTo>
                  <a:lnTo>
                    <a:pt x="1157" y="11006"/>
                  </a:lnTo>
                  <a:lnTo>
                    <a:pt x="1157" y="11006"/>
                  </a:lnTo>
                  <a:lnTo>
                    <a:pt x="1186" y="11006"/>
                  </a:lnTo>
                  <a:lnTo>
                    <a:pt x="1242" y="10978"/>
                  </a:lnTo>
                  <a:lnTo>
                    <a:pt x="1242" y="10894"/>
                  </a:lnTo>
                  <a:lnTo>
                    <a:pt x="1214" y="10781"/>
                  </a:lnTo>
                  <a:lnTo>
                    <a:pt x="1157" y="10640"/>
                  </a:lnTo>
                  <a:lnTo>
                    <a:pt x="1016" y="10386"/>
                  </a:lnTo>
                  <a:lnTo>
                    <a:pt x="932" y="10273"/>
                  </a:lnTo>
                  <a:lnTo>
                    <a:pt x="932" y="10273"/>
                  </a:lnTo>
                  <a:lnTo>
                    <a:pt x="1016" y="10301"/>
                  </a:lnTo>
                  <a:lnTo>
                    <a:pt x="1045" y="10301"/>
                  </a:lnTo>
                  <a:lnTo>
                    <a:pt x="1101" y="10273"/>
                  </a:lnTo>
                  <a:lnTo>
                    <a:pt x="1101" y="10273"/>
                  </a:lnTo>
                  <a:lnTo>
                    <a:pt x="1045" y="10132"/>
                  </a:lnTo>
                  <a:lnTo>
                    <a:pt x="1045" y="10132"/>
                  </a:lnTo>
                  <a:lnTo>
                    <a:pt x="1101" y="10075"/>
                  </a:lnTo>
                  <a:lnTo>
                    <a:pt x="1129" y="10019"/>
                  </a:lnTo>
                  <a:lnTo>
                    <a:pt x="1101" y="9962"/>
                  </a:lnTo>
                  <a:lnTo>
                    <a:pt x="1045" y="9878"/>
                  </a:lnTo>
                  <a:lnTo>
                    <a:pt x="875" y="9680"/>
                  </a:lnTo>
                  <a:lnTo>
                    <a:pt x="734" y="9539"/>
                  </a:lnTo>
                  <a:lnTo>
                    <a:pt x="734" y="9539"/>
                  </a:lnTo>
                  <a:lnTo>
                    <a:pt x="650" y="9426"/>
                  </a:lnTo>
                  <a:lnTo>
                    <a:pt x="537" y="9257"/>
                  </a:lnTo>
                  <a:lnTo>
                    <a:pt x="452" y="9088"/>
                  </a:lnTo>
                  <a:lnTo>
                    <a:pt x="452" y="9031"/>
                  </a:lnTo>
                  <a:lnTo>
                    <a:pt x="480" y="9003"/>
                  </a:lnTo>
                  <a:lnTo>
                    <a:pt x="480" y="9003"/>
                  </a:lnTo>
                  <a:lnTo>
                    <a:pt x="452" y="8975"/>
                  </a:lnTo>
                  <a:lnTo>
                    <a:pt x="424" y="8946"/>
                  </a:lnTo>
                  <a:lnTo>
                    <a:pt x="424" y="8805"/>
                  </a:lnTo>
                  <a:lnTo>
                    <a:pt x="480" y="8551"/>
                  </a:lnTo>
                  <a:lnTo>
                    <a:pt x="480" y="8551"/>
                  </a:lnTo>
                  <a:lnTo>
                    <a:pt x="424" y="8551"/>
                  </a:lnTo>
                  <a:lnTo>
                    <a:pt x="367" y="8551"/>
                  </a:lnTo>
                  <a:lnTo>
                    <a:pt x="283" y="8608"/>
                  </a:lnTo>
                  <a:lnTo>
                    <a:pt x="254" y="8636"/>
                  </a:lnTo>
                  <a:lnTo>
                    <a:pt x="254" y="8608"/>
                  </a:lnTo>
                  <a:lnTo>
                    <a:pt x="367" y="8467"/>
                  </a:lnTo>
                  <a:lnTo>
                    <a:pt x="367" y="8467"/>
                  </a:lnTo>
                  <a:lnTo>
                    <a:pt x="311" y="8467"/>
                  </a:lnTo>
                  <a:lnTo>
                    <a:pt x="283" y="8495"/>
                  </a:lnTo>
                  <a:lnTo>
                    <a:pt x="254" y="8551"/>
                  </a:lnTo>
                  <a:lnTo>
                    <a:pt x="226" y="8580"/>
                  </a:lnTo>
                  <a:lnTo>
                    <a:pt x="226" y="8580"/>
                  </a:lnTo>
                  <a:lnTo>
                    <a:pt x="198" y="8523"/>
                  </a:lnTo>
                  <a:lnTo>
                    <a:pt x="170" y="8523"/>
                  </a:lnTo>
                  <a:lnTo>
                    <a:pt x="142" y="8523"/>
                  </a:lnTo>
                  <a:lnTo>
                    <a:pt x="85" y="8523"/>
                  </a:lnTo>
                  <a:lnTo>
                    <a:pt x="85" y="8523"/>
                  </a:lnTo>
                  <a:lnTo>
                    <a:pt x="113" y="8467"/>
                  </a:lnTo>
                  <a:lnTo>
                    <a:pt x="85" y="8382"/>
                  </a:lnTo>
                  <a:lnTo>
                    <a:pt x="57" y="8213"/>
                  </a:lnTo>
                  <a:lnTo>
                    <a:pt x="0" y="8043"/>
                  </a:lnTo>
                  <a:lnTo>
                    <a:pt x="29" y="7959"/>
                  </a:lnTo>
                  <a:lnTo>
                    <a:pt x="57" y="7902"/>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16"/>
            <p:cNvSpPr/>
            <p:nvPr/>
          </p:nvSpPr>
          <p:spPr>
            <a:xfrm>
              <a:off x="3827625" y="1347025"/>
              <a:ext cx="194025" cy="275875"/>
            </a:xfrm>
            <a:custGeom>
              <a:avLst/>
              <a:gdLst/>
              <a:ahLst/>
              <a:cxnLst/>
              <a:rect l="l" t="t" r="r" b="b"/>
              <a:pathLst>
                <a:path w="7761" h="11035" fill="none" extrusionOk="0">
                  <a:moveTo>
                    <a:pt x="57" y="7902"/>
                  </a:moveTo>
                  <a:lnTo>
                    <a:pt x="57" y="7902"/>
                  </a:lnTo>
                  <a:lnTo>
                    <a:pt x="113" y="7931"/>
                  </a:lnTo>
                  <a:lnTo>
                    <a:pt x="142" y="7931"/>
                  </a:lnTo>
                  <a:lnTo>
                    <a:pt x="198" y="8015"/>
                  </a:lnTo>
                  <a:lnTo>
                    <a:pt x="226" y="8043"/>
                  </a:lnTo>
                  <a:lnTo>
                    <a:pt x="254" y="8072"/>
                  </a:lnTo>
                  <a:lnTo>
                    <a:pt x="283" y="8072"/>
                  </a:lnTo>
                  <a:lnTo>
                    <a:pt x="367" y="8015"/>
                  </a:lnTo>
                  <a:lnTo>
                    <a:pt x="367" y="8015"/>
                  </a:lnTo>
                  <a:lnTo>
                    <a:pt x="396" y="7931"/>
                  </a:lnTo>
                  <a:lnTo>
                    <a:pt x="396" y="7846"/>
                  </a:lnTo>
                  <a:lnTo>
                    <a:pt x="396" y="7761"/>
                  </a:lnTo>
                  <a:lnTo>
                    <a:pt x="396" y="7677"/>
                  </a:lnTo>
                  <a:lnTo>
                    <a:pt x="396" y="7677"/>
                  </a:lnTo>
                  <a:lnTo>
                    <a:pt x="424" y="7451"/>
                  </a:lnTo>
                  <a:lnTo>
                    <a:pt x="452" y="7338"/>
                  </a:lnTo>
                  <a:lnTo>
                    <a:pt x="480" y="7253"/>
                  </a:lnTo>
                  <a:lnTo>
                    <a:pt x="480" y="7253"/>
                  </a:lnTo>
                  <a:lnTo>
                    <a:pt x="565" y="7197"/>
                  </a:lnTo>
                  <a:lnTo>
                    <a:pt x="621" y="7197"/>
                  </a:lnTo>
                  <a:lnTo>
                    <a:pt x="706" y="7169"/>
                  </a:lnTo>
                  <a:lnTo>
                    <a:pt x="791" y="7140"/>
                  </a:lnTo>
                  <a:lnTo>
                    <a:pt x="791" y="7140"/>
                  </a:lnTo>
                  <a:lnTo>
                    <a:pt x="847" y="7027"/>
                  </a:lnTo>
                  <a:lnTo>
                    <a:pt x="875" y="6943"/>
                  </a:lnTo>
                  <a:lnTo>
                    <a:pt x="875" y="6830"/>
                  </a:lnTo>
                  <a:lnTo>
                    <a:pt x="847" y="6717"/>
                  </a:lnTo>
                  <a:lnTo>
                    <a:pt x="762" y="6520"/>
                  </a:lnTo>
                  <a:lnTo>
                    <a:pt x="762" y="6407"/>
                  </a:lnTo>
                  <a:lnTo>
                    <a:pt x="791" y="6322"/>
                  </a:lnTo>
                  <a:lnTo>
                    <a:pt x="791" y="6322"/>
                  </a:lnTo>
                  <a:lnTo>
                    <a:pt x="819" y="6294"/>
                  </a:lnTo>
                  <a:lnTo>
                    <a:pt x="847" y="6266"/>
                  </a:lnTo>
                  <a:lnTo>
                    <a:pt x="932" y="6266"/>
                  </a:lnTo>
                  <a:lnTo>
                    <a:pt x="960" y="6237"/>
                  </a:lnTo>
                  <a:lnTo>
                    <a:pt x="1016" y="6209"/>
                  </a:lnTo>
                  <a:lnTo>
                    <a:pt x="1045" y="6181"/>
                  </a:lnTo>
                  <a:lnTo>
                    <a:pt x="1045" y="6096"/>
                  </a:lnTo>
                  <a:lnTo>
                    <a:pt x="1045" y="6096"/>
                  </a:lnTo>
                  <a:lnTo>
                    <a:pt x="1045" y="6040"/>
                  </a:lnTo>
                  <a:lnTo>
                    <a:pt x="1016" y="5983"/>
                  </a:lnTo>
                  <a:lnTo>
                    <a:pt x="932" y="5955"/>
                  </a:lnTo>
                  <a:lnTo>
                    <a:pt x="847" y="5899"/>
                  </a:lnTo>
                  <a:lnTo>
                    <a:pt x="762" y="5842"/>
                  </a:lnTo>
                  <a:lnTo>
                    <a:pt x="762" y="5842"/>
                  </a:lnTo>
                  <a:lnTo>
                    <a:pt x="706" y="5758"/>
                  </a:lnTo>
                  <a:lnTo>
                    <a:pt x="650" y="5673"/>
                  </a:lnTo>
                  <a:lnTo>
                    <a:pt x="593" y="5391"/>
                  </a:lnTo>
                  <a:lnTo>
                    <a:pt x="593" y="5109"/>
                  </a:lnTo>
                  <a:lnTo>
                    <a:pt x="565" y="4855"/>
                  </a:lnTo>
                  <a:lnTo>
                    <a:pt x="565" y="4855"/>
                  </a:lnTo>
                  <a:lnTo>
                    <a:pt x="565" y="4601"/>
                  </a:lnTo>
                  <a:lnTo>
                    <a:pt x="565" y="4601"/>
                  </a:lnTo>
                  <a:lnTo>
                    <a:pt x="565" y="4431"/>
                  </a:lnTo>
                  <a:lnTo>
                    <a:pt x="593" y="4347"/>
                  </a:lnTo>
                  <a:lnTo>
                    <a:pt x="621" y="4234"/>
                  </a:lnTo>
                  <a:lnTo>
                    <a:pt x="621" y="4234"/>
                  </a:lnTo>
                  <a:lnTo>
                    <a:pt x="706" y="4121"/>
                  </a:lnTo>
                  <a:lnTo>
                    <a:pt x="791" y="4036"/>
                  </a:lnTo>
                  <a:lnTo>
                    <a:pt x="904" y="3980"/>
                  </a:lnTo>
                  <a:lnTo>
                    <a:pt x="1016" y="3952"/>
                  </a:lnTo>
                  <a:lnTo>
                    <a:pt x="1270" y="3923"/>
                  </a:lnTo>
                  <a:lnTo>
                    <a:pt x="1496" y="3867"/>
                  </a:lnTo>
                  <a:lnTo>
                    <a:pt x="1496" y="3867"/>
                  </a:lnTo>
                  <a:lnTo>
                    <a:pt x="1637" y="3839"/>
                  </a:lnTo>
                  <a:lnTo>
                    <a:pt x="1722" y="3782"/>
                  </a:lnTo>
                  <a:lnTo>
                    <a:pt x="1750" y="3754"/>
                  </a:lnTo>
                  <a:lnTo>
                    <a:pt x="1750" y="3698"/>
                  </a:lnTo>
                  <a:lnTo>
                    <a:pt x="1722" y="3641"/>
                  </a:lnTo>
                  <a:lnTo>
                    <a:pt x="1665" y="3585"/>
                  </a:lnTo>
                  <a:lnTo>
                    <a:pt x="1468" y="3472"/>
                  </a:lnTo>
                  <a:lnTo>
                    <a:pt x="1468" y="3472"/>
                  </a:lnTo>
                  <a:lnTo>
                    <a:pt x="1722" y="3161"/>
                  </a:lnTo>
                  <a:lnTo>
                    <a:pt x="1835" y="3049"/>
                  </a:lnTo>
                  <a:lnTo>
                    <a:pt x="1919" y="2907"/>
                  </a:lnTo>
                  <a:lnTo>
                    <a:pt x="1976" y="2766"/>
                  </a:lnTo>
                  <a:lnTo>
                    <a:pt x="2004" y="2625"/>
                  </a:lnTo>
                  <a:lnTo>
                    <a:pt x="2004" y="2456"/>
                  </a:lnTo>
                  <a:lnTo>
                    <a:pt x="1976" y="2230"/>
                  </a:lnTo>
                  <a:lnTo>
                    <a:pt x="1976" y="2230"/>
                  </a:lnTo>
                  <a:lnTo>
                    <a:pt x="2230" y="2230"/>
                  </a:lnTo>
                  <a:lnTo>
                    <a:pt x="2314" y="2202"/>
                  </a:lnTo>
                  <a:lnTo>
                    <a:pt x="2399" y="2146"/>
                  </a:lnTo>
                  <a:lnTo>
                    <a:pt x="2512" y="2033"/>
                  </a:lnTo>
                  <a:lnTo>
                    <a:pt x="2625" y="1892"/>
                  </a:lnTo>
                  <a:lnTo>
                    <a:pt x="2625" y="1892"/>
                  </a:lnTo>
                  <a:lnTo>
                    <a:pt x="2710" y="1779"/>
                  </a:lnTo>
                  <a:lnTo>
                    <a:pt x="2794" y="1722"/>
                  </a:lnTo>
                  <a:lnTo>
                    <a:pt x="2964" y="1581"/>
                  </a:lnTo>
                  <a:lnTo>
                    <a:pt x="3020" y="1525"/>
                  </a:lnTo>
                  <a:lnTo>
                    <a:pt x="3020" y="1440"/>
                  </a:lnTo>
                  <a:lnTo>
                    <a:pt x="2964" y="1355"/>
                  </a:lnTo>
                  <a:lnTo>
                    <a:pt x="2879" y="1243"/>
                  </a:lnTo>
                  <a:lnTo>
                    <a:pt x="2879" y="1243"/>
                  </a:lnTo>
                  <a:lnTo>
                    <a:pt x="2964" y="1186"/>
                  </a:lnTo>
                  <a:lnTo>
                    <a:pt x="3048" y="1101"/>
                  </a:lnTo>
                  <a:lnTo>
                    <a:pt x="3218" y="960"/>
                  </a:lnTo>
                  <a:lnTo>
                    <a:pt x="3387" y="847"/>
                  </a:lnTo>
                  <a:lnTo>
                    <a:pt x="3500" y="791"/>
                  </a:lnTo>
                  <a:lnTo>
                    <a:pt x="3613" y="735"/>
                  </a:lnTo>
                  <a:lnTo>
                    <a:pt x="3613" y="735"/>
                  </a:lnTo>
                  <a:lnTo>
                    <a:pt x="3697" y="735"/>
                  </a:lnTo>
                  <a:lnTo>
                    <a:pt x="3810" y="763"/>
                  </a:lnTo>
                  <a:lnTo>
                    <a:pt x="3923" y="763"/>
                  </a:lnTo>
                  <a:lnTo>
                    <a:pt x="3951" y="763"/>
                  </a:lnTo>
                  <a:lnTo>
                    <a:pt x="4008" y="706"/>
                  </a:lnTo>
                  <a:lnTo>
                    <a:pt x="4008" y="706"/>
                  </a:lnTo>
                  <a:lnTo>
                    <a:pt x="4008" y="650"/>
                  </a:lnTo>
                  <a:lnTo>
                    <a:pt x="4008" y="565"/>
                  </a:lnTo>
                  <a:lnTo>
                    <a:pt x="3979" y="509"/>
                  </a:lnTo>
                  <a:lnTo>
                    <a:pt x="4008" y="452"/>
                  </a:lnTo>
                  <a:lnTo>
                    <a:pt x="4008" y="452"/>
                  </a:lnTo>
                  <a:lnTo>
                    <a:pt x="4121" y="396"/>
                  </a:lnTo>
                  <a:lnTo>
                    <a:pt x="4262" y="396"/>
                  </a:lnTo>
                  <a:lnTo>
                    <a:pt x="4403" y="396"/>
                  </a:lnTo>
                  <a:lnTo>
                    <a:pt x="4572" y="452"/>
                  </a:lnTo>
                  <a:lnTo>
                    <a:pt x="4741" y="481"/>
                  </a:lnTo>
                  <a:lnTo>
                    <a:pt x="4911" y="509"/>
                  </a:lnTo>
                  <a:lnTo>
                    <a:pt x="5080" y="481"/>
                  </a:lnTo>
                  <a:lnTo>
                    <a:pt x="5221" y="424"/>
                  </a:lnTo>
                  <a:lnTo>
                    <a:pt x="5221" y="424"/>
                  </a:lnTo>
                  <a:lnTo>
                    <a:pt x="5136" y="368"/>
                  </a:lnTo>
                  <a:lnTo>
                    <a:pt x="5108" y="340"/>
                  </a:lnTo>
                  <a:lnTo>
                    <a:pt x="5136" y="283"/>
                  </a:lnTo>
                  <a:lnTo>
                    <a:pt x="5193" y="227"/>
                  </a:lnTo>
                  <a:lnTo>
                    <a:pt x="5221" y="170"/>
                  </a:lnTo>
                  <a:lnTo>
                    <a:pt x="5249" y="142"/>
                  </a:lnTo>
                  <a:lnTo>
                    <a:pt x="5221" y="86"/>
                  </a:lnTo>
                  <a:lnTo>
                    <a:pt x="5136" y="29"/>
                  </a:lnTo>
                  <a:lnTo>
                    <a:pt x="5136" y="29"/>
                  </a:lnTo>
                  <a:lnTo>
                    <a:pt x="5306" y="1"/>
                  </a:lnTo>
                  <a:lnTo>
                    <a:pt x="5475" y="1"/>
                  </a:lnTo>
                  <a:lnTo>
                    <a:pt x="5644" y="57"/>
                  </a:lnTo>
                  <a:lnTo>
                    <a:pt x="5842" y="142"/>
                  </a:lnTo>
                  <a:lnTo>
                    <a:pt x="6237" y="311"/>
                  </a:lnTo>
                  <a:lnTo>
                    <a:pt x="6547" y="452"/>
                  </a:lnTo>
                  <a:lnTo>
                    <a:pt x="6547" y="452"/>
                  </a:lnTo>
                  <a:lnTo>
                    <a:pt x="6830" y="537"/>
                  </a:lnTo>
                  <a:lnTo>
                    <a:pt x="6971" y="622"/>
                  </a:lnTo>
                  <a:lnTo>
                    <a:pt x="7084" y="706"/>
                  </a:lnTo>
                  <a:lnTo>
                    <a:pt x="7084" y="706"/>
                  </a:lnTo>
                  <a:lnTo>
                    <a:pt x="7168" y="791"/>
                  </a:lnTo>
                  <a:lnTo>
                    <a:pt x="7168" y="847"/>
                  </a:lnTo>
                  <a:lnTo>
                    <a:pt x="7168" y="904"/>
                  </a:lnTo>
                  <a:lnTo>
                    <a:pt x="7168" y="960"/>
                  </a:lnTo>
                  <a:lnTo>
                    <a:pt x="7168" y="960"/>
                  </a:lnTo>
                  <a:lnTo>
                    <a:pt x="7168" y="1045"/>
                  </a:lnTo>
                  <a:lnTo>
                    <a:pt x="7168" y="1158"/>
                  </a:lnTo>
                  <a:lnTo>
                    <a:pt x="7168" y="1158"/>
                  </a:lnTo>
                  <a:lnTo>
                    <a:pt x="7196" y="1186"/>
                  </a:lnTo>
                  <a:lnTo>
                    <a:pt x="7253" y="1214"/>
                  </a:lnTo>
                  <a:lnTo>
                    <a:pt x="7309" y="1214"/>
                  </a:lnTo>
                  <a:lnTo>
                    <a:pt x="7338" y="1243"/>
                  </a:lnTo>
                  <a:lnTo>
                    <a:pt x="7338" y="1243"/>
                  </a:lnTo>
                  <a:lnTo>
                    <a:pt x="7366" y="1384"/>
                  </a:lnTo>
                  <a:lnTo>
                    <a:pt x="7394" y="1553"/>
                  </a:lnTo>
                  <a:lnTo>
                    <a:pt x="7394" y="1553"/>
                  </a:lnTo>
                  <a:lnTo>
                    <a:pt x="7422" y="1609"/>
                  </a:lnTo>
                  <a:lnTo>
                    <a:pt x="7450" y="1666"/>
                  </a:lnTo>
                  <a:lnTo>
                    <a:pt x="7479" y="1694"/>
                  </a:lnTo>
                  <a:lnTo>
                    <a:pt x="7507" y="1779"/>
                  </a:lnTo>
                  <a:lnTo>
                    <a:pt x="7507" y="1779"/>
                  </a:lnTo>
                  <a:lnTo>
                    <a:pt x="7507" y="1835"/>
                  </a:lnTo>
                  <a:lnTo>
                    <a:pt x="7450" y="1892"/>
                  </a:lnTo>
                  <a:lnTo>
                    <a:pt x="7422" y="1976"/>
                  </a:lnTo>
                  <a:lnTo>
                    <a:pt x="7422" y="2033"/>
                  </a:lnTo>
                  <a:lnTo>
                    <a:pt x="7422" y="2033"/>
                  </a:lnTo>
                  <a:lnTo>
                    <a:pt x="7422" y="2089"/>
                  </a:lnTo>
                  <a:lnTo>
                    <a:pt x="7479" y="2174"/>
                  </a:lnTo>
                  <a:lnTo>
                    <a:pt x="7563" y="2258"/>
                  </a:lnTo>
                  <a:lnTo>
                    <a:pt x="7676" y="2371"/>
                  </a:lnTo>
                  <a:lnTo>
                    <a:pt x="7733" y="2428"/>
                  </a:lnTo>
                  <a:lnTo>
                    <a:pt x="7761" y="2484"/>
                  </a:lnTo>
                  <a:lnTo>
                    <a:pt x="7761" y="2484"/>
                  </a:lnTo>
                  <a:lnTo>
                    <a:pt x="7450" y="2541"/>
                  </a:lnTo>
                  <a:lnTo>
                    <a:pt x="7281" y="2541"/>
                  </a:lnTo>
                  <a:lnTo>
                    <a:pt x="7225" y="2512"/>
                  </a:lnTo>
                  <a:lnTo>
                    <a:pt x="7140" y="2484"/>
                  </a:lnTo>
                  <a:lnTo>
                    <a:pt x="7140" y="2484"/>
                  </a:lnTo>
                  <a:lnTo>
                    <a:pt x="7196" y="2512"/>
                  </a:lnTo>
                  <a:lnTo>
                    <a:pt x="7196" y="2541"/>
                  </a:lnTo>
                  <a:lnTo>
                    <a:pt x="7112" y="2541"/>
                  </a:lnTo>
                  <a:lnTo>
                    <a:pt x="6886" y="2456"/>
                  </a:lnTo>
                  <a:lnTo>
                    <a:pt x="6886" y="2456"/>
                  </a:lnTo>
                  <a:lnTo>
                    <a:pt x="6886" y="2512"/>
                  </a:lnTo>
                  <a:lnTo>
                    <a:pt x="6858" y="2512"/>
                  </a:lnTo>
                  <a:lnTo>
                    <a:pt x="6801" y="2512"/>
                  </a:lnTo>
                  <a:lnTo>
                    <a:pt x="6745" y="2484"/>
                  </a:lnTo>
                  <a:lnTo>
                    <a:pt x="6688" y="2456"/>
                  </a:lnTo>
                  <a:lnTo>
                    <a:pt x="6688" y="2456"/>
                  </a:lnTo>
                  <a:lnTo>
                    <a:pt x="6632" y="2512"/>
                  </a:lnTo>
                  <a:lnTo>
                    <a:pt x="6632" y="2541"/>
                  </a:lnTo>
                  <a:lnTo>
                    <a:pt x="6717" y="2682"/>
                  </a:lnTo>
                  <a:lnTo>
                    <a:pt x="6745" y="2710"/>
                  </a:lnTo>
                  <a:lnTo>
                    <a:pt x="6745" y="2738"/>
                  </a:lnTo>
                  <a:lnTo>
                    <a:pt x="6491" y="2654"/>
                  </a:lnTo>
                  <a:lnTo>
                    <a:pt x="6491" y="2654"/>
                  </a:lnTo>
                  <a:lnTo>
                    <a:pt x="6576" y="2682"/>
                  </a:lnTo>
                  <a:lnTo>
                    <a:pt x="6576" y="2710"/>
                  </a:lnTo>
                  <a:lnTo>
                    <a:pt x="6406" y="2710"/>
                  </a:lnTo>
                  <a:lnTo>
                    <a:pt x="6406" y="2710"/>
                  </a:lnTo>
                  <a:lnTo>
                    <a:pt x="6463" y="2738"/>
                  </a:lnTo>
                  <a:lnTo>
                    <a:pt x="6463" y="2766"/>
                  </a:lnTo>
                  <a:lnTo>
                    <a:pt x="6406" y="2795"/>
                  </a:lnTo>
                  <a:lnTo>
                    <a:pt x="6181" y="2823"/>
                  </a:lnTo>
                  <a:lnTo>
                    <a:pt x="6181" y="2823"/>
                  </a:lnTo>
                  <a:lnTo>
                    <a:pt x="6209" y="2964"/>
                  </a:lnTo>
                  <a:lnTo>
                    <a:pt x="6209" y="3133"/>
                  </a:lnTo>
                  <a:lnTo>
                    <a:pt x="6181" y="3218"/>
                  </a:lnTo>
                  <a:lnTo>
                    <a:pt x="6124" y="3246"/>
                  </a:lnTo>
                  <a:lnTo>
                    <a:pt x="6039" y="3274"/>
                  </a:lnTo>
                  <a:lnTo>
                    <a:pt x="5955" y="3246"/>
                  </a:lnTo>
                  <a:lnTo>
                    <a:pt x="5955" y="3246"/>
                  </a:lnTo>
                  <a:lnTo>
                    <a:pt x="6039" y="3303"/>
                  </a:lnTo>
                  <a:lnTo>
                    <a:pt x="6124" y="3387"/>
                  </a:lnTo>
                  <a:lnTo>
                    <a:pt x="6237" y="3472"/>
                  </a:lnTo>
                  <a:lnTo>
                    <a:pt x="6322" y="3585"/>
                  </a:lnTo>
                  <a:lnTo>
                    <a:pt x="6322" y="3585"/>
                  </a:lnTo>
                  <a:lnTo>
                    <a:pt x="6152" y="3669"/>
                  </a:lnTo>
                  <a:lnTo>
                    <a:pt x="5927" y="3839"/>
                  </a:lnTo>
                  <a:lnTo>
                    <a:pt x="5701" y="4036"/>
                  </a:lnTo>
                  <a:lnTo>
                    <a:pt x="5644" y="4121"/>
                  </a:lnTo>
                  <a:lnTo>
                    <a:pt x="5644" y="4177"/>
                  </a:lnTo>
                  <a:lnTo>
                    <a:pt x="5644" y="4177"/>
                  </a:lnTo>
                  <a:lnTo>
                    <a:pt x="5588" y="4149"/>
                  </a:lnTo>
                  <a:lnTo>
                    <a:pt x="5532" y="4149"/>
                  </a:lnTo>
                  <a:lnTo>
                    <a:pt x="5362" y="4234"/>
                  </a:lnTo>
                  <a:lnTo>
                    <a:pt x="5221" y="4318"/>
                  </a:lnTo>
                  <a:lnTo>
                    <a:pt x="5165" y="4347"/>
                  </a:lnTo>
                  <a:lnTo>
                    <a:pt x="5108" y="4290"/>
                  </a:lnTo>
                  <a:lnTo>
                    <a:pt x="5108" y="4290"/>
                  </a:lnTo>
                  <a:lnTo>
                    <a:pt x="5080" y="4347"/>
                  </a:lnTo>
                  <a:lnTo>
                    <a:pt x="5024" y="4403"/>
                  </a:lnTo>
                  <a:lnTo>
                    <a:pt x="4798" y="4516"/>
                  </a:lnTo>
                  <a:lnTo>
                    <a:pt x="4544" y="4629"/>
                  </a:lnTo>
                  <a:lnTo>
                    <a:pt x="4346" y="4714"/>
                  </a:lnTo>
                  <a:lnTo>
                    <a:pt x="4346" y="4714"/>
                  </a:lnTo>
                  <a:lnTo>
                    <a:pt x="4459" y="4742"/>
                  </a:lnTo>
                  <a:lnTo>
                    <a:pt x="4516" y="4770"/>
                  </a:lnTo>
                  <a:lnTo>
                    <a:pt x="4487" y="4798"/>
                  </a:lnTo>
                  <a:lnTo>
                    <a:pt x="4459" y="4826"/>
                  </a:lnTo>
                  <a:lnTo>
                    <a:pt x="4318" y="4883"/>
                  </a:lnTo>
                  <a:lnTo>
                    <a:pt x="4233" y="4883"/>
                  </a:lnTo>
                  <a:lnTo>
                    <a:pt x="4233" y="4883"/>
                  </a:lnTo>
                  <a:lnTo>
                    <a:pt x="4262" y="4883"/>
                  </a:lnTo>
                  <a:lnTo>
                    <a:pt x="4262" y="4883"/>
                  </a:lnTo>
                  <a:lnTo>
                    <a:pt x="4177" y="4826"/>
                  </a:lnTo>
                  <a:lnTo>
                    <a:pt x="4092" y="4770"/>
                  </a:lnTo>
                  <a:lnTo>
                    <a:pt x="4064" y="4714"/>
                  </a:lnTo>
                  <a:lnTo>
                    <a:pt x="4064" y="4657"/>
                  </a:lnTo>
                  <a:lnTo>
                    <a:pt x="4064" y="4657"/>
                  </a:lnTo>
                  <a:lnTo>
                    <a:pt x="4064" y="4714"/>
                  </a:lnTo>
                  <a:lnTo>
                    <a:pt x="4064" y="4742"/>
                  </a:lnTo>
                  <a:lnTo>
                    <a:pt x="4121" y="4826"/>
                  </a:lnTo>
                  <a:lnTo>
                    <a:pt x="4177" y="4911"/>
                  </a:lnTo>
                  <a:lnTo>
                    <a:pt x="4177" y="4967"/>
                  </a:lnTo>
                  <a:lnTo>
                    <a:pt x="4177" y="4996"/>
                  </a:lnTo>
                  <a:lnTo>
                    <a:pt x="4177" y="4996"/>
                  </a:lnTo>
                  <a:lnTo>
                    <a:pt x="4121" y="5080"/>
                  </a:lnTo>
                  <a:lnTo>
                    <a:pt x="4036" y="5165"/>
                  </a:lnTo>
                  <a:lnTo>
                    <a:pt x="3951" y="5165"/>
                  </a:lnTo>
                  <a:lnTo>
                    <a:pt x="3923" y="5137"/>
                  </a:lnTo>
                  <a:lnTo>
                    <a:pt x="3867" y="5109"/>
                  </a:lnTo>
                  <a:lnTo>
                    <a:pt x="3867" y="5109"/>
                  </a:lnTo>
                  <a:lnTo>
                    <a:pt x="3838" y="5193"/>
                  </a:lnTo>
                  <a:lnTo>
                    <a:pt x="3867" y="5278"/>
                  </a:lnTo>
                  <a:lnTo>
                    <a:pt x="3923" y="5306"/>
                  </a:lnTo>
                  <a:lnTo>
                    <a:pt x="4036" y="5334"/>
                  </a:lnTo>
                  <a:lnTo>
                    <a:pt x="4036" y="5334"/>
                  </a:lnTo>
                  <a:lnTo>
                    <a:pt x="3923" y="5363"/>
                  </a:lnTo>
                  <a:lnTo>
                    <a:pt x="3895" y="5419"/>
                  </a:lnTo>
                  <a:lnTo>
                    <a:pt x="3867" y="5504"/>
                  </a:lnTo>
                  <a:lnTo>
                    <a:pt x="3895" y="5560"/>
                  </a:lnTo>
                  <a:lnTo>
                    <a:pt x="3923" y="5729"/>
                  </a:lnTo>
                  <a:lnTo>
                    <a:pt x="3951" y="5786"/>
                  </a:lnTo>
                  <a:lnTo>
                    <a:pt x="3951" y="5842"/>
                  </a:lnTo>
                  <a:lnTo>
                    <a:pt x="3951" y="5842"/>
                  </a:lnTo>
                  <a:lnTo>
                    <a:pt x="3838" y="5758"/>
                  </a:lnTo>
                  <a:lnTo>
                    <a:pt x="3725" y="5758"/>
                  </a:lnTo>
                  <a:lnTo>
                    <a:pt x="3725" y="5758"/>
                  </a:lnTo>
                  <a:lnTo>
                    <a:pt x="3782" y="5758"/>
                  </a:lnTo>
                  <a:lnTo>
                    <a:pt x="3810" y="5814"/>
                  </a:lnTo>
                  <a:lnTo>
                    <a:pt x="3810" y="5814"/>
                  </a:lnTo>
                  <a:lnTo>
                    <a:pt x="3725" y="5814"/>
                  </a:lnTo>
                  <a:lnTo>
                    <a:pt x="3725" y="5814"/>
                  </a:lnTo>
                  <a:lnTo>
                    <a:pt x="3725" y="5842"/>
                  </a:lnTo>
                  <a:lnTo>
                    <a:pt x="3810" y="5842"/>
                  </a:lnTo>
                  <a:lnTo>
                    <a:pt x="3810" y="5842"/>
                  </a:lnTo>
                  <a:lnTo>
                    <a:pt x="3697" y="5842"/>
                  </a:lnTo>
                  <a:lnTo>
                    <a:pt x="3697" y="5871"/>
                  </a:lnTo>
                  <a:lnTo>
                    <a:pt x="3782" y="5899"/>
                  </a:lnTo>
                  <a:lnTo>
                    <a:pt x="3782" y="5899"/>
                  </a:lnTo>
                  <a:lnTo>
                    <a:pt x="3725" y="5899"/>
                  </a:lnTo>
                  <a:lnTo>
                    <a:pt x="3754" y="5927"/>
                  </a:lnTo>
                  <a:lnTo>
                    <a:pt x="3782" y="5983"/>
                  </a:lnTo>
                  <a:lnTo>
                    <a:pt x="3754" y="5983"/>
                  </a:lnTo>
                  <a:lnTo>
                    <a:pt x="3697" y="6012"/>
                  </a:lnTo>
                  <a:lnTo>
                    <a:pt x="3697" y="6012"/>
                  </a:lnTo>
                  <a:lnTo>
                    <a:pt x="3754" y="6040"/>
                  </a:lnTo>
                  <a:lnTo>
                    <a:pt x="3754" y="6068"/>
                  </a:lnTo>
                  <a:lnTo>
                    <a:pt x="3782" y="6124"/>
                  </a:lnTo>
                  <a:lnTo>
                    <a:pt x="3754" y="6209"/>
                  </a:lnTo>
                  <a:lnTo>
                    <a:pt x="3754" y="6266"/>
                  </a:lnTo>
                  <a:lnTo>
                    <a:pt x="3754" y="6266"/>
                  </a:lnTo>
                  <a:lnTo>
                    <a:pt x="3810" y="6350"/>
                  </a:lnTo>
                  <a:lnTo>
                    <a:pt x="3867" y="6463"/>
                  </a:lnTo>
                  <a:lnTo>
                    <a:pt x="3867" y="6520"/>
                  </a:lnTo>
                  <a:lnTo>
                    <a:pt x="3867" y="6548"/>
                  </a:lnTo>
                  <a:lnTo>
                    <a:pt x="3810" y="6576"/>
                  </a:lnTo>
                  <a:lnTo>
                    <a:pt x="3810" y="6576"/>
                  </a:lnTo>
                  <a:lnTo>
                    <a:pt x="3951" y="6632"/>
                  </a:lnTo>
                  <a:lnTo>
                    <a:pt x="4064" y="6661"/>
                  </a:lnTo>
                  <a:lnTo>
                    <a:pt x="4177" y="6689"/>
                  </a:lnTo>
                  <a:lnTo>
                    <a:pt x="4318" y="6661"/>
                  </a:lnTo>
                  <a:lnTo>
                    <a:pt x="4318" y="6661"/>
                  </a:lnTo>
                  <a:lnTo>
                    <a:pt x="4318" y="6745"/>
                  </a:lnTo>
                  <a:lnTo>
                    <a:pt x="4346" y="6774"/>
                  </a:lnTo>
                  <a:lnTo>
                    <a:pt x="4375" y="6830"/>
                  </a:lnTo>
                  <a:lnTo>
                    <a:pt x="4459" y="6858"/>
                  </a:lnTo>
                  <a:lnTo>
                    <a:pt x="4600" y="6886"/>
                  </a:lnTo>
                  <a:lnTo>
                    <a:pt x="4657" y="6915"/>
                  </a:lnTo>
                  <a:lnTo>
                    <a:pt x="4685" y="6971"/>
                  </a:lnTo>
                  <a:lnTo>
                    <a:pt x="4685" y="6971"/>
                  </a:lnTo>
                  <a:lnTo>
                    <a:pt x="4685" y="6971"/>
                  </a:lnTo>
                  <a:lnTo>
                    <a:pt x="4713" y="7027"/>
                  </a:lnTo>
                  <a:lnTo>
                    <a:pt x="4826" y="7140"/>
                  </a:lnTo>
                  <a:lnTo>
                    <a:pt x="4911" y="7253"/>
                  </a:lnTo>
                  <a:lnTo>
                    <a:pt x="4939" y="7253"/>
                  </a:lnTo>
                  <a:lnTo>
                    <a:pt x="4911" y="7253"/>
                  </a:lnTo>
                  <a:lnTo>
                    <a:pt x="4911" y="7253"/>
                  </a:lnTo>
                  <a:lnTo>
                    <a:pt x="4967" y="7338"/>
                  </a:lnTo>
                  <a:lnTo>
                    <a:pt x="4967" y="7394"/>
                  </a:lnTo>
                  <a:lnTo>
                    <a:pt x="4882" y="7479"/>
                  </a:lnTo>
                  <a:lnTo>
                    <a:pt x="4798" y="7535"/>
                  </a:lnTo>
                  <a:lnTo>
                    <a:pt x="4572" y="7620"/>
                  </a:lnTo>
                  <a:lnTo>
                    <a:pt x="4487" y="7648"/>
                  </a:lnTo>
                  <a:lnTo>
                    <a:pt x="4431" y="7648"/>
                  </a:lnTo>
                  <a:lnTo>
                    <a:pt x="4431" y="7648"/>
                  </a:lnTo>
                  <a:lnTo>
                    <a:pt x="4459" y="7677"/>
                  </a:lnTo>
                  <a:lnTo>
                    <a:pt x="4487" y="7705"/>
                  </a:lnTo>
                  <a:lnTo>
                    <a:pt x="4572" y="7733"/>
                  </a:lnTo>
                  <a:lnTo>
                    <a:pt x="4657" y="7705"/>
                  </a:lnTo>
                  <a:lnTo>
                    <a:pt x="4685" y="7677"/>
                  </a:lnTo>
                  <a:lnTo>
                    <a:pt x="4685" y="7648"/>
                  </a:lnTo>
                  <a:lnTo>
                    <a:pt x="4685" y="7648"/>
                  </a:lnTo>
                  <a:lnTo>
                    <a:pt x="4741" y="7733"/>
                  </a:lnTo>
                  <a:lnTo>
                    <a:pt x="4741" y="7789"/>
                  </a:lnTo>
                  <a:lnTo>
                    <a:pt x="4685" y="7761"/>
                  </a:lnTo>
                  <a:lnTo>
                    <a:pt x="4685" y="7761"/>
                  </a:lnTo>
                  <a:lnTo>
                    <a:pt x="4741" y="7789"/>
                  </a:lnTo>
                  <a:lnTo>
                    <a:pt x="4713" y="7789"/>
                  </a:lnTo>
                  <a:lnTo>
                    <a:pt x="4572" y="7761"/>
                  </a:lnTo>
                  <a:lnTo>
                    <a:pt x="4572" y="7761"/>
                  </a:lnTo>
                  <a:lnTo>
                    <a:pt x="4600" y="7818"/>
                  </a:lnTo>
                  <a:lnTo>
                    <a:pt x="4685" y="7874"/>
                  </a:lnTo>
                  <a:lnTo>
                    <a:pt x="4685" y="7874"/>
                  </a:lnTo>
                  <a:lnTo>
                    <a:pt x="4290" y="8072"/>
                  </a:lnTo>
                  <a:lnTo>
                    <a:pt x="4290" y="8072"/>
                  </a:lnTo>
                  <a:lnTo>
                    <a:pt x="4233" y="8100"/>
                  </a:lnTo>
                  <a:lnTo>
                    <a:pt x="4205" y="8072"/>
                  </a:lnTo>
                  <a:lnTo>
                    <a:pt x="4205" y="7959"/>
                  </a:lnTo>
                  <a:lnTo>
                    <a:pt x="4233" y="7902"/>
                  </a:lnTo>
                  <a:lnTo>
                    <a:pt x="4205" y="8100"/>
                  </a:lnTo>
                  <a:lnTo>
                    <a:pt x="4205" y="8100"/>
                  </a:lnTo>
                  <a:lnTo>
                    <a:pt x="4121" y="8043"/>
                  </a:lnTo>
                  <a:lnTo>
                    <a:pt x="4121" y="8072"/>
                  </a:lnTo>
                  <a:lnTo>
                    <a:pt x="4149" y="8128"/>
                  </a:lnTo>
                  <a:lnTo>
                    <a:pt x="4121" y="8128"/>
                  </a:lnTo>
                  <a:lnTo>
                    <a:pt x="4064" y="8100"/>
                  </a:lnTo>
                  <a:lnTo>
                    <a:pt x="4064" y="8100"/>
                  </a:lnTo>
                  <a:lnTo>
                    <a:pt x="4064" y="8156"/>
                  </a:lnTo>
                  <a:lnTo>
                    <a:pt x="4064" y="8184"/>
                  </a:lnTo>
                  <a:lnTo>
                    <a:pt x="3979" y="8213"/>
                  </a:lnTo>
                  <a:lnTo>
                    <a:pt x="3895" y="8241"/>
                  </a:lnTo>
                  <a:lnTo>
                    <a:pt x="3782" y="8213"/>
                  </a:lnTo>
                  <a:lnTo>
                    <a:pt x="3782" y="8213"/>
                  </a:lnTo>
                  <a:lnTo>
                    <a:pt x="3838" y="8269"/>
                  </a:lnTo>
                  <a:lnTo>
                    <a:pt x="3810" y="8269"/>
                  </a:lnTo>
                  <a:lnTo>
                    <a:pt x="3669" y="8297"/>
                  </a:lnTo>
                  <a:lnTo>
                    <a:pt x="3471" y="8297"/>
                  </a:lnTo>
                  <a:lnTo>
                    <a:pt x="3387" y="8297"/>
                  </a:lnTo>
                  <a:lnTo>
                    <a:pt x="3330" y="8326"/>
                  </a:lnTo>
                  <a:lnTo>
                    <a:pt x="3330" y="8326"/>
                  </a:lnTo>
                  <a:lnTo>
                    <a:pt x="3443" y="8326"/>
                  </a:lnTo>
                  <a:lnTo>
                    <a:pt x="3528" y="8326"/>
                  </a:lnTo>
                  <a:lnTo>
                    <a:pt x="3641" y="8354"/>
                  </a:lnTo>
                  <a:lnTo>
                    <a:pt x="3697" y="8438"/>
                  </a:lnTo>
                  <a:lnTo>
                    <a:pt x="3697" y="8438"/>
                  </a:lnTo>
                  <a:lnTo>
                    <a:pt x="3556" y="8467"/>
                  </a:lnTo>
                  <a:lnTo>
                    <a:pt x="3415" y="8438"/>
                  </a:lnTo>
                  <a:lnTo>
                    <a:pt x="3415" y="8438"/>
                  </a:lnTo>
                  <a:lnTo>
                    <a:pt x="3528" y="8495"/>
                  </a:lnTo>
                  <a:lnTo>
                    <a:pt x="3641" y="8636"/>
                  </a:lnTo>
                  <a:lnTo>
                    <a:pt x="3669" y="8692"/>
                  </a:lnTo>
                  <a:lnTo>
                    <a:pt x="3669" y="8749"/>
                  </a:lnTo>
                  <a:lnTo>
                    <a:pt x="3641" y="8805"/>
                  </a:lnTo>
                  <a:lnTo>
                    <a:pt x="3556" y="8862"/>
                  </a:lnTo>
                  <a:lnTo>
                    <a:pt x="3556" y="8862"/>
                  </a:lnTo>
                  <a:lnTo>
                    <a:pt x="3613" y="8862"/>
                  </a:lnTo>
                  <a:lnTo>
                    <a:pt x="3641" y="8890"/>
                  </a:lnTo>
                  <a:lnTo>
                    <a:pt x="3641" y="8890"/>
                  </a:lnTo>
                  <a:lnTo>
                    <a:pt x="3641" y="8946"/>
                  </a:lnTo>
                  <a:lnTo>
                    <a:pt x="3613" y="8946"/>
                  </a:lnTo>
                  <a:lnTo>
                    <a:pt x="3556" y="8946"/>
                  </a:lnTo>
                  <a:lnTo>
                    <a:pt x="3471" y="8918"/>
                  </a:lnTo>
                  <a:lnTo>
                    <a:pt x="3471" y="8918"/>
                  </a:lnTo>
                  <a:lnTo>
                    <a:pt x="3528" y="9003"/>
                  </a:lnTo>
                  <a:lnTo>
                    <a:pt x="3556" y="9144"/>
                  </a:lnTo>
                  <a:lnTo>
                    <a:pt x="3584" y="9257"/>
                  </a:lnTo>
                  <a:lnTo>
                    <a:pt x="3556" y="9398"/>
                  </a:lnTo>
                  <a:lnTo>
                    <a:pt x="3500" y="9680"/>
                  </a:lnTo>
                  <a:lnTo>
                    <a:pt x="3387" y="9962"/>
                  </a:lnTo>
                  <a:lnTo>
                    <a:pt x="3387" y="9962"/>
                  </a:lnTo>
                  <a:lnTo>
                    <a:pt x="3330" y="10075"/>
                  </a:lnTo>
                  <a:lnTo>
                    <a:pt x="3274" y="10188"/>
                  </a:lnTo>
                  <a:lnTo>
                    <a:pt x="3189" y="10301"/>
                  </a:lnTo>
                  <a:lnTo>
                    <a:pt x="3076" y="10357"/>
                  </a:lnTo>
                  <a:lnTo>
                    <a:pt x="3076" y="10357"/>
                  </a:lnTo>
                  <a:lnTo>
                    <a:pt x="2681" y="10357"/>
                  </a:lnTo>
                  <a:lnTo>
                    <a:pt x="2540" y="10386"/>
                  </a:lnTo>
                  <a:lnTo>
                    <a:pt x="2456" y="10386"/>
                  </a:lnTo>
                  <a:lnTo>
                    <a:pt x="2399" y="10442"/>
                  </a:lnTo>
                  <a:lnTo>
                    <a:pt x="2399" y="10470"/>
                  </a:lnTo>
                  <a:lnTo>
                    <a:pt x="2399" y="10498"/>
                  </a:lnTo>
                  <a:lnTo>
                    <a:pt x="2399" y="10498"/>
                  </a:lnTo>
                  <a:lnTo>
                    <a:pt x="2314" y="10498"/>
                  </a:lnTo>
                  <a:lnTo>
                    <a:pt x="2202" y="10527"/>
                  </a:lnTo>
                  <a:lnTo>
                    <a:pt x="2145" y="10555"/>
                  </a:lnTo>
                  <a:lnTo>
                    <a:pt x="2061" y="10640"/>
                  </a:lnTo>
                  <a:lnTo>
                    <a:pt x="2061" y="10640"/>
                  </a:lnTo>
                  <a:lnTo>
                    <a:pt x="2061" y="10696"/>
                  </a:lnTo>
                  <a:lnTo>
                    <a:pt x="2061" y="10724"/>
                  </a:lnTo>
                  <a:lnTo>
                    <a:pt x="2089" y="10837"/>
                  </a:lnTo>
                  <a:lnTo>
                    <a:pt x="2145" y="10922"/>
                  </a:lnTo>
                  <a:lnTo>
                    <a:pt x="2145" y="10978"/>
                  </a:lnTo>
                  <a:lnTo>
                    <a:pt x="2117" y="11006"/>
                  </a:lnTo>
                  <a:lnTo>
                    <a:pt x="2117" y="11006"/>
                  </a:lnTo>
                  <a:lnTo>
                    <a:pt x="2061" y="11035"/>
                  </a:lnTo>
                  <a:lnTo>
                    <a:pt x="1948" y="11035"/>
                  </a:lnTo>
                  <a:lnTo>
                    <a:pt x="1637" y="11035"/>
                  </a:lnTo>
                  <a:lnTo>
                    <a:pt x="1157" y="11006"/>
                  </a:lnTo>
                  <a:lnTo>
                    <a:pt x="1157" y="11006"/>
                  </a:lnTo>
                  <a:lnTo>
                    <a:pt x="1186" y="11006"/>
                  </a:lnTo>
                  <a:lnTo>
                    <a:pt x="1242" y="10978"/>
                  </a:lnTo>
                  <a:lnTo>
                    <a:pt x="1242" y="10894"/>
                  </a:lnTo>
                  <a:lnTo>
                    <a:pt x="1214" y="10781"/>
                  </a:lnTo>
                  <a:lnTo>
                    <a:pt x="1157" y="10640"/>
                  </a:lnTo>
                  <a:lnTo>
                    <a:pt x="1016" y="10386"/>
                  </a:lnTo>
                  <a:lnTo>
                    <a:pt x="932" y="10273"/>
                  </a:lnTo>
                  <a:lnTo>
                    <a:pt x="932" y="10273"/>
                  </a:lnTo>
                  <a:lnTo>
                    <a:pt x="1016" y="10301"/>
                  </a:lnTo>
                  <a:lnTo>
                    <a:pt x="1045" y="10301"/>
                  </a:lnTo>
                  <a:lnTo>
                    <a:pt x="1101" y="10273"/>
                  </a:lnTo>
                  <a:lnTo>
                    <a:pt x="1101" y="10273"/>
                  </a:lnTo>
                  <a:lnTo>
                    <a:pt x="1045" y="10132"/>
                  </a:lnTo>
                  <a:lnTo>
                    <a:pt x="1045" y="10132"/>
                  </a:lnTo>
                  <a:lnTo>
                    <a:pt x="1101" y="10075"/>
                  </a:lnTo>
                  <a:lnTo>
                    <a:pt x="1129" y="10019"/>
                  </a:lnTo>
                  <a:lnTo>
                    <a:pt x="1101" y="9962"/>
                  </a:lnTo>
                  <a:lnTo>
                    <a:pt x="1045" y="9878"/>
                  </a:lnTo>
                  <a:lnTo>
                    <a:pt x="875" y="9680"/>
                  </a:lnTo>
                  <a:lnTo>
                    <a:pt x="734" y="9539"/>
                  </a:lnTo>
                  <a:lnTo>
                    <a:pt x="734" y="9539"/>
                  </a:lnTo>
                  <a:lnTo>
                    <a:pt x="650" y="9426"/>
                  </a:lnTo>
                  <a:lnTo>
                    <a:pt x="537" y="9257"/>
                  </a:lnTo>
                  <a:lnTo>
                    <a:pt x="452" y="9088"/>
                  </a:lnTo>
                  <a:lnTo>
                    <a:pt x="452" y="9031"/>
                  </a:lnTo>
                  <a:lnTo>
                    <a:pt x="480" y="9003"/>
                  </a:lnTo>
                  <a:lnTo>
                    <a:pt x="480" y="9003"/>
                  </a:lnTo>
                  <a:lnTo>
                    <a:pt x="452" y="8975"/>
                  </a:lnTo>
                  <a:lnTo>
                    <a:pt x="424" y="8946"/>
                  </a:lnTo>
                  <a:lnTo>
                    <a:pt x="424" y="8805"/>
                  </a:lnTo>
                  <a:lnTo>
                    <a:pt x="480" y="8551"/>
                  </a:lnTo>
                  <a:lnTo>
                    <a:pt x="480" y="8551"/>
                  </a:lnTo>
                  <a:lnTo>
                    <a:pt x="424" y="8551"/>
                  </a:lnTo>
                  <a:lnTo>
                    <a:pt x="367" y="8551"/>
                  </a:lnTo>
                  <a:lnTo>
                    <a:pt x="283" y="8608"/>
                  </a:lnTo>
                  <a:lnTo>
                    <a:pt x="254" y="8636"/>
                  </a:lnTo>
                  <a:lnTo>
                    <a:pt x="254" y="8608"/>
                  </a:lnTo>
                  <a:lnTo>
                    <a:pt x="367" y="8467"/>
                  </a:lnTo>
                  <a:lnTo>
                    <a:pt x="367" y="8467"/>
                  </a:lnTo>
                  <a:lnTo>
                    <a:pt x="311" y="8467"/>
                  </a:lnTo>
                  <a:lnTo>
                    <a:pt x="283" y="8495"/>
                  </a:lnTo>
                  <a:lnTo>
                    <a:pt x="254" y="8551"/>
                  </a:lnTo>
                  <a:lnTo>
                    <a:pt x="226" y="8580"/>
                  </a:lnTo>
                  <a:lnTo>
                    <a:pt x="226" y="8580"/>
                  </a:lnTo>
                  <a:lnTo>
                    <a:pt x="198" y="8523"/>
                  </a:lnTo>
                  <a:lnTo>
                    <a:pt x="170" y="8523"/>
                  </a:lnTo>
                  <a:lnTo>
                    <a:pt x="142" y="8523"/>
                  </a:lnTo>
                  <a:lnTo>
                    <a:pt x="85" y="8523"/>
                  </a:lnTo>
                  <a:lnTo>
                    <a:pt x="85" y="8523"/>
                  </a:lnTo>
                  <a:lnTo>
                    <a:pt x="113" y="8467"/>
                  </a:lnTo>
                  <a:lnTo>
                    <a:pt x="85" y="8382"/>
                  </a:lnTo>
                  <a:lnTo>
                    <a:pt x="57" y="8213"/>
                  </a:lnTo>
                  <a:lnTo>
                    <a:pt x="0" y="8043"/>
                  </a:lnTo>
                  <a:lnTo>
                    <a:pt x="29" y="7959"/>
                  </a:lnTo>
                  <a:lnTo>
                    <a:pt x="57" y="7902"/>
                  </a:lnTo>
                </a:path>
              </a:pathLst>
            </a:custGeom>
            <a:solidFill>
              <a:srgbClr val="666666"/>
            </a:solidFill>
            <a:ln w="14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16"/>
            <p:cNvSpPr/>
            <p:nvPr/>
          </p:nvSpPr>
          <p:spPr>
            <a:xfrm>
              <a:off x="3923575" y="1475425"/>
              <a:ext cx="725" cy="2150"/>
            </a:xfrm>
            <a:custGeom>
              <a:avLst/>
              <a:gdLst/>
              <a:ahLst/>
              <a:cxnLst/>
              <a:rect l="l" t="t" r="r" b="b"/>
              <a:pathLst>
                <a:path w="29" h="86" extrusionOk="0">
                  <a:moveTo>
                    <a:pt x="0" y="1"/>
                  </a:moveTo>
                  <a:lnTo>
                    <a:pt x="0" y="1"/>
                  </a:lnTo>
                  <a:lnTo>
                    <a:pt x="29" y="57"/>
                  </a:lnTo>
                  <a:lnTo>
                    <a:pt x="29" y="85"/>
                  </a:lnTo>
                  <a:lnTo>
                    <a:pt x="29" y="85"/>
                  </a:lnTo>
                  <a:lnTo>
                    <a:pt x="0"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16"/>
            <p:cNvSpPr/>
            <p:nvPr/>
          </p:nvSpPr>
          <p:spPr>
            <a:xfrm>
              <a:off x="3923575" y="1475425"/>
              <a:ext cx="725" cy="2150"/>
            </a:xfrm>
            <a:custGeom>
              <a:avLst/>
              <a:gdLst/>
              <a:ahLst/>
              <a:cxnLst/>
              <a:rect l="l" t="t" r="r" b="b"/>
              <a:pathLst>
                <a:path w="29" h="86" fill="none" extrusionOk="0">
                  <a:moveTo>
                    <a:pt x="0" y="1"/>
                  </a:moveTo>
                  <a:lnTo>
                    <a:pt x="0" y="1"/>
                  </a:lnTo>
                  <a:lnTo>
                    <a:pt x="29" y="57"/>
                  </a:lnTo>
                  <a:lnTo>
                    <a:pt x="29" y="85"/>
                  </a:lnTo>
                  <a:lnTo>
                    <a:pt x="29" y="85"/>
                  </a:lnTo>
                  <a:lnTo>
                    <a:pt x="0" y="1"/>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16"/>
            <p:cNvSpPr/>
            <p:nvPr/>
          </p:nvSpPr>
          <p:spPr>
            <a:xfrm>
              <a:off x="4100650" y="1912825"/>
              <a:ext cx="52925" cy="44475"/>
            </a:xfrm>
            <a:custGeom>
              <a:avLst/>
              <a:gdLst/>
              <a:ahLst/>
              <a:cxnLst/>
              <a:rect l="l" t="t" r="r" b="b"/>
              <a:pathLst>
                <a:path w="2117" h="1779" extrusionOk="0">
                  <a:moveTo>
                    <a:pt x="0" y="1158"/>
                  </a:moveTo>
                  <a:lnTo>
                    <a:pt x="0" y="1158"/>
                  </a:lnTo>
                  <a:lnTo>
                    <a:pt x="113" y="1073"/>
                  </a:lnTo>
                  <a:lnTo>
                    <a:pt x="142" y="988"/>
                  </a:lnTo>
                  <a:lnTo>
                    <a:pt x="170" y="904"/>
                  </a:lnTo>
                  <a:lnTo>
                    <a:pt x="226" y="819"/>
                  </a:lnTo>
                  <a:lnTo>
                    <a:pt x="226" y="819"/>
                  </a:lnTo>
                  <a:lnTo>
                    <a:pt x="283" y="678"/>
                  </a:lnTo>
                  <a:lnTo>
                    <a:pt x="339" y="622"/>
                  </a:lnTo>
                  <a:lnTo>
                    <a:pt x="367" y="593"/>
                  </a:lnTo>
                  <a:lnTo>
                    <a:pt x="367" y="593"/>
                  </a:lnTo>
                  <a:lnTo>
                    <a:pt x="339" y="481"/>
                  </a:lnTo>
                  <a:lnTo>
                    <a:pt x="283" y="424"/>
                  </a:lnTo>
                  <a:lnTo>
                    <a:pt x="226" y="368"/>
                  </a:lnTo>
                  <a:lnTo>
                    <a:pt x="170" y="283"/>
                  </a:lnTo>
                  <a:lnTo>
                    <a:pt x="170" y="283"/>
                  </a:lnTo>
                  <a:lnTo>
                    <a:pt x="170" y="255"/>
                  </a:lnTo>
                  <a:lnTo>
                    <a:pt x="198" y="227"/>
                  </a:lnTo>
                  <a:lnTo>
                    <a:pt x="283" y="142"/>
                  </a:lnTo>
                  <a:lnTo>
                    <a:pt x="424" y="57"/>
                  </a:lnTo>
                  <a:lnTo>
                    <a:pt x="424" y="57"/>
                  </a:lnTo>
                  <a:lnTo>
                    <a:pt x="593" y="1"/>
                  </a:lnTo>
                  <a:lnTo>
                    <a:pt x="706" y="1"/>
                  </a:lnTo>
                  <a:lnTo>
                    <a:pt x="960" y="57"/>
                  </a:lnTo>
                  <a:lnTo>
                    <a:pt x="960" y="57"/>
                  </a:lnTo>
                  <a:lnTo>
                    <a:pt x="1186" y="85"/>
                  </a:lnTo>
                  <a:lnTo>
                    <a:pt x="1270" y="114"/>
                  </a:lnTo>
                  <a:lnTo>
                    <a:pt x="1355" y="170"/>
                  </a:lnTo>
                  <a:lnTo>
                    <a:pt x="1355" y="170"/>
                  </a:lnTo>
                  <a:lnTo>
                    <a:pt x="1496" y="368"/>
                  </a:lnTo>
                  <a:lnTo>
                    <a:pt x="1496" y="368"/>
                  </a:lnTo>
                  <a:lnTo>
                    <a:pt x="1581" y="481"/>
                  </a:lnTo>
                  <a:lnTo>
                    <a:pt x="1694" y="537"/>
                  </a:lnTo>
                  <a:lnTo>
                    <a:pt x="1919" y="650"/>
                  </a:lnTo>
                  <a:lnTo>
                    <a:pt x="1919" y="650"/>
                  </a:lnTo>
                  <a:lnTo>
                    <a:pt x="2089" y="763"/>
                  </a:lnTo>
                  <a:lnTo>
                    <a:pt x="2117" y="819"/>
                  </a:lnTo>
                  <a:lnTo>
                    <a:pt x="2117" y="847"/>
                  </a:lnTo>
                  <a:lnTo>
                    <a:pt x="2117" y="876"/>
                  </a:lnTo>
                  <a:lnTo>
                    <a:pt x="2089" y="904"/>
                  </a:lnTo>
                  <a:lnTo>
                    <a:pt x="1976" y="904"/>
                  </a:lnTo>
                  <a:lnTo>
                    <a:pt x="1665" y="932"/>
                  </a:lnTo>
                  <a:lnTo>
                    <a:pt x="1383" y="932"/>
                  </a:lnTo>
                  <a:lnTo>
                    <a:pt x="1383" y="932"/>
                  </a:lnTo>
                  <a:lnTo>
                    <a:pt x="1186" y="988"/>
                  </a:lnTo>
                  <a:lnTo>
                    <a:pt x="1045" y="1045"/>
                  </a:lnTo>
                  <a:lnTo>
                    <a:pt x="734" y="1299"/>
                  </a:lnTo>
                  <a:lnTo>
                    <a:pt x="734" y="1299"/>
                  </a:lnTo>
                  <a:lnTo>
                    <a:pt x="452" y="1553"/>
                  </a:lnTo>
                  <a:lnTo>
                    <a:pt x="311" y="1694"/>
                  </a:lnTo>
                  <a:lnTo>
                    <a:pt x="170" y="1779"/>
                  </a:lnTo>
                  <a:lnTo>
                    <a:pt x="170" y="1779"/>
                  </a:lnTo>
                  <a:lnTo>
                    <a:pt x="170" y="1666"/>
                  </a:lnTo>
                  <a:lnTo>
                    <a:pt x="198" y="1581"/>
                  </a:lnTo>
                  <a:lnTo>
                    <a:pt x="254" y="1496"/>
                  </a:lnTo>
                  <a:lnTo>
                    <a:pt x="339" y="1440"/>
                  </a:lnTo>
                  <a:lnTo>
                    <a:pt x="508" y="1355"/>
                  </a:lnTo>
                  <a:lnTo>
                    <a:pt x="537" y="1327"/>
                  </a:lnTo>
                  <a:lnTo>
                    <a:pt x="565" y="1271"/>
                  </a:lnTo>
                  <a:lnTo>
                    <a:pt x="565" y="1271"/>
                  </a:lnTo>
                  <a:lnTo>
                    <a:pt x="508" y="1242"/>
                  </a:lnTo>
                  <a:lnTo>
                    <a:pt x="452" y="1214"/>
                  </a:lnTo>
                  <a:lnTo>
                    <a:pt x="283" y="1271"/>
                  </a:lnTo>
                  <a:lnTo>
                    <a:pt x="198" y="1271"/>
                  </a:lnTo>
                  <a:lnTo>
                    <a:pt x="113" y="1271"/>
                  </a:lnTo>
                  <a:lnTo>
                    <a:pt x="57" y="1242"/>
                  </a:lnTo>
                  <a:lnTo>
                    <a:pt x="0" y="1158"/>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16"/>
            <p:cNvSpPr/>
            <p:nvPr/>
          </p:nvSpPr>
          <p:spPr>
            <a:xfrm>
              <a:off x="4100650" y="1912825"/>
              <a:ext cx="52925" cy="44475"/>
            </a:xfrm>
            <a:custGeom>
              <a:avLst/>
              <a:gdLst/>
              <a:ahLst/>
              <a:cxnLst/>
              <a:rect l="l" t="t" r="r" b="b"/>
              <a:pathLst>
                <a:path w="2117" h="1779" fill="none" extrusionOk="0">
                  <a:moveTo>
                    <a:pt x="0" y="1158"/>
                  </a:moveTo>
                  <a:lnTo>
                    <a:pt x="0" y="1158"/>
                  </a:lnTo>
                  <a:lnTo>
                    <a:pt x="113" y="1073"/>
                  </a:lnTo>
                  <a:lnTo>
                    <a:pt x="142" y="988"/>
                  </a:lnTo>
                  <a:lnTo>
                    <a:pt x="170" y="904"/>
                  </a:lnTo>
                  <a:lnTo>
                    <a:pt x="226" y="819"/>
                  </a:lnTo>
                  <a:lnTo>
                    <a:pt x="226" y="819"/>
                  </a:lnTo>
                  <a:lnTo>
                    <a:pt x="283" y="678"/>
                  </a:lnTo>
                  <a:lnTo>
                    <a:pt x="339" y="622"/>
                  </a:lnTo>
                  <a:lnTo>
                    <a:pt x="367" y="593"/>
                  </a:lnTo>
                  <a:lnTo>
                    <a:pt x="367" y="593"/>
                  </a:lnTo>
                  <a:lnTo>
                    <a:pt x="339" y="481"/>
                  </a:lnTo>
                  <a:lnTo>
                    <a:pt x="283" y="424"/>
                  </a:lnTo>
                  <a:lnTo>
                    <a:pt x="226" y="368"/>
                  </a:lnTo>
                  <a:lnTo>
                    <a:pt x="170" y="283"/>
                  </a:lnTo>
                  <a:lnTo>
                    <a:pt x="170" y="283"/>
                  </a:lnTo>
                  <a:lnTo>
                    <a:pt x="170" y="255"/>
                  </a:lnTo>
                  <a:lnTo>
                    <a:pt x="198" y="227"/>
                  </a:lnTo>
                  <a:lnTo>
                    <a:pt x="283" y="142"/>
                  </a:lnTo>
                  <a:lnTo>
                    <a:pt x="424" y="57"/>
                  </a:lnTo>
                  <a:lnTo>
                    <a:pt x="424" y="57"/>
                  </a:lnTo>
                  <a:lnTo>
                    <a:pt x="593" y="1"/>
                  </a:lnTo>
                  <a:lnTo>
                    <a:pt x="706" y="1"/>
                  </a:lnTo>
                  <a:lnTo>
                    <a:pt x="960" y="57"/>
                  </a:lnTo>
                  <a:lnTo>
                    <a:pt x="960" y="57"/>
                  </a:lnTo>
                  <a:lnTo>
                    <a:pt x="1186" y="85"/>
                  </a:lnTo>
                  <a:lnTo>
                    <a:pt x="1270" y="114"/>
                  </a:lnTo>
                  <a:lnTo>
                    <a:pt x="1355" y="170"/>
                  </a:lnTo>
                  <a:lnTo>
                    <a:pt x="1355" y="170"/>
                  </a:lnTo>
                  <a:lnTo>
                    <a:pt x="1496" y="368"/>
                  </a:lnTo>
                  <a:lnTo>
                    <a:pt x="1496" y="368"/>
                  </a:lnTo>
                  <a:lnTo>
                    <a:pt x="1581" y="481"/>
                  </a:lnTo>
                  <a:lnTo>
                    <a:pt x="1694" y="537"/>
                  </a:lnTo>
                  <a:lnTo>
                    <a:pt x="1919" y="650"/>
                  </a:lnTo>
                  <a:lnTo>
                    <a:pt x="1919" y="650"/>
                  </a:lnTo>
                  <a:lnTo>
                    <a:pt x="2089" y="763"/>
                  </a:lnTo>
                  <a:lnTo>
                    <a:pt x="2117" y="819"/>
                  </a:lnTo>
                  <a:lnTo>
                    <a:pt x="2117" y="847"/>
                  </a:lnTo>
                  <a:lnTo>
                    <a:pt x="2117" y="876"/>
                  </a:lnTo>
                  <a:lnTo>
                    <a:pt x="2089" y="904"/>
                  </a:lnTo>
                  <a:lnTo>
                    <a:pt x="1976" y="904"/>
                  </a:lnTo>
                  <a:lnTo>
                    <a:pt x="1665" y="932"/>
                  </a:lnTo>
                  <a:lnTo>
                    <a:pt x="1383" y="932"/>
                  </a:lnTo>
                  <a:lnTo>
                    <a:pt x="1383" y="932"/>
                  </a:lnTo>
                  <a:lnTo>
                    <a:pt x="1186" y="988"/>
                  </a:lnTo>
                  <a:lnTo>
                    <a:pt x="1045" y="1045"/>
                  </a:lnTo>
                  <a:lnTo>
                    <a:pt x="734" y="1299"/>
                  </a:lnTo>
                  <a:lnTo>
                    <a:pt x="734" y="1299"/>
                  </a:lnTo>
                  <a:lnTo>
                    <a:pt x="452" y="1553"/>
                  </a:lnTo>
                  <a:lnTo>
                    <a:pt x="311" y="1694"/>
                  </a:lnTo>
                  <a:lnTo>
                    <a:pt x="170" y="1779"/>
                  </a:lnTo>
                  <a:lnTo>
                    <a:pt x="170" y="1779"/>
                  </a:lnTo>
                  <a:lnTo>
                    <a:pt x="170" y="1666"/>
                  </a:lnTo>
                  <a:lnTo>
                    <a:pt x="198" y="1581"/>
                  </a:lnTo>
                  <a:lnTo>
                    <a:pt x="254" y="1496"/>
                  </a:lnTo>
                  <a:lnTo>
                    <a:pt x="339" y="1440"/>
                  </a:lnTo>
                  <a:lnTo>
                    <a:pt x="508" y="1355"/>
                  </a:lnTo>
                  <a:lnTo>
                    <a:pt x="537" y="1327"/>
                  </a:lnTo>
                  <a:lnTo>
                    <a:pt x="565" y="1271"/>
                  </a:lnTo>
                  <a:lnTo>
                    <a:pt x="565" y="1271"/>
                  </a:lnTo>
                  <a:lnTo>
                    <a:pt x="508" y="1242"/>
                  </a:lnTo>
                  <a:lnTo>
                    <a:pt x="452" y="1214"/>
                  </a:lnTo>
                  <a:lnTo>
                    <a:pt x="283" y="1271"/>
                  </a:lnTo>
                  <a:lnTo>
                    <a:pt x="198" y="1271"/>
                  </a:lnTo>
                  <a:lnTo>
                    <a:pt x="113" y="1271"/>
                  </a:lnTo>
                  <a:lnTo>
                    <a:pt x="57" y="1242"/>
                  </a:lnTo>
                  <a:lnTo>
                    <a:pt x="0" y="1158"/>
                  </a:lnTo>
                </a:path>
              </a:pathLst>
            </a:custGeom>
            <a:solidFill>
              <a:srgbClr val="666666"/>
            </a:solidFill>
            <a:ln w="14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16"/>
            <p:cNvSpPr/>
            <p:nvPr/>
          </p:nvSpPr>
          <p:spPr>
            <a:xfrm>
              <a:off x="4102775" y="1913550"/>
              <a:ext cx="350650" cy="137575"/>
            </a:xfrm>
            <a:custGeom>
              <a:avLst/>
              <a:gdLst/>
              <a:ahLst/>
              <a:cxnLst/>
              <a:rect l="l" t="t" r="r" b="b"/>
              <a:pathLst>
                <a:path w="14026" h="5503" extrusionOk="0">
                  <a:moveTo>
                    <a:pt x="0" y="2258"/>
                  </a:moveTo>
                  <a:lnTo>
                    <a:pt x="0" y="2258"/>
                  </a:lnTo>
                  <a:lnTo>
                    <a:pt x="57" y="2004"/>
                  </a:lnTo>
                  <a:lnTo>
                    <a:pt x="113" y="1778"/>
                  </a:lnTo>
                  <a:lnTo>
                    <a:pt x="169" y="1665"/>
                  </a:lnTo>
                  <a:lnTo>
                    <a:pt x="254" y="1580"/>
                  </a:lnTo>
                  <a:lnTo>
                    <a:pt x="367" y="1496"/>
                  </a:lnTo>
                  <a:lnTo>
                    <a:pt x="480" y="1439"/>
                  </a:lnTo>
                  <a:lnTo>
                    <a:pt x="480" y="1439"/>
                  </a:lnTo>
                  <a:lnTo>
                    <a:pt x="649" y="1439"/>
                  </a:lnTo>
                  <a:lnTo>
                    <a:pt x="931" y="1439"/>
                  </a:lnTo>
                  <a:lnTo>
                    <a:pt x="1157" y="1439"/>
                  </a:lnTo>
                  <a:lnTo>
                    <a:pt x="1185" y="1411"/>
                  </a:lnTo>
                  <a:lnTo>
                    <a:pt x="1129" y="1355"/>
                  </a:lnTo>
                  <a:lnTo>
                    <a:pt x="1129" y="1355"/>
                  </a:lnTo>
                  <a:lnTo>
                    <a:pt x="1242" y="1326"/>
                  </a:lnTo>
                  <a:lnTo>
                    <a:pt x="1355" y="1355"/>
                  </a:lnTo>
                  <a:lnTo>
                    <a:pt x="1355" y="1355"/>
                  </a:lnTo>
                  <a:lnTo>
                    <a:pt x="1298" y="1383"/>
                  </a:lnTo>
                  <a:lnTo>
                    <a:pt x="1298" y="1383"/>
                  </a:lnTo>
                  <a:lnTo>
                    <a:pt x="1411" y="1411"/>
                  </a:lnTo>
                  <a:lnTo>
                    <a:pt x="1637" y="1439"/>
                  </a:lnTo>
                  <a:lnTo>
                    <a:pt x="1637" y="1439"/>
                  </a:lnTo>
                  <a:lnTo>
                    <a:pt x="1919" y="1467"/>
                  </a:lnTo>
                  <a:lnTo>
                    <a:pt x="2088" y="1467"/>
                  </a:lnTo>
                  <a:lnTo>
                    <a:pt x="2145" y="1439"/>
                  </a:lnTo>
                  <a:lnTo>
                    <a:pt x="2201" y="1411"/>
                  </a:lnTo>
                  <a:lnTo>
                    <a:pt x="2201" y="1411"/>
                  </a:lnTo>
                  <a:lnTo>
                    <a:pt x="1975" y="1326"/>
                  </a:lnTo>
                  <a:lnTo>
                    <a:pt x="1975" y="1326"/>
                  </a:lnTo>
                  <a:lnTo>
                    <a:pt x="2032" y="1242"/>
                  </a:lnTo>
                  <a:lnTo>
                    <a:pt x="2088" y="1213"/>
                  </a:lnTo>
                  <a:lnTo>
                    <a:pt x="2201" y="1185"/>
                  </a:lnTo>
                  <a:lnTo>
                    <a:pt x="2286" y="1157"/>
                  </a:lnTo>
                  <a:lnTo>
                    <a:pt x="2512" y="1157"/>
                  </a:lnTo>
                  <a:lnTo>
                    <a:pt x="2681" y="1129"/>
                  </a:lnTo>
                  <a:lnTo>
                    <a:pt x="2681" y="1129"/>
                  </a:lnTo>
                  <a:lnTo>
                    <a:pt x="2512" y="1101"/>
                  </a:lnTo>
                  <a:lnTo>
                    <a:pt x="2314" y="1072"/>
                  </a:lnTo>
                  <a:lnTo>
                    <a:pt x="2229" y="1044"/>
                  </a:lnTo>
                  <a:lnTo>
                    <a:pt x="2145" y="988"/>
                  </a:lnTo>
                  <a:lnTo>
                    <a:pt x="2088" y="931"/>
                  </a:lnTo>
                  <a:lnTo>
                    <a:pt x="2088" y="818"/>
                  </a:lnTo>
                  <a:lnTo>
                    <a:pt x="2088" y="818"/>
                  </a:lnTo>
                  <a:lnTo>
                    <a:pt x="2088" y="790"/>
                  </a:lnTo>
                  <a:lnTo>
                    <a:pt x="2117" y="762"/>
                  </a:lnTo>
                  <a:lnTo>
                    <a:pt x="2201" y="734"/>
                  </a:lnTo>
                  <a:lnTo>
                    <a:pt x="2314" y="706"/>
                  </a:lnTo>
                  <a:lnTo>
                    <a:pt x="2483" y="706"/>
                  </a:lnTo>
                  <a:lnTo>
                    <a:pt x="2766" y="734"/>
                  </a:lnTo>
                  <a:lnTo>
                    <a:pt x="2963" y="762"/>
                  </a:lnTo>
                  <a:lnTo>
                    <a:pt x="2963" y="762"/>
                  </a:lnTo>
                  <a:lnTo>
                    <a:pt x="3358" y="790"/>
                  </a:lnTo>
                  <a:lnTo>
                    <a:pt x="3556" y="790"/>
                  </a:lnTo>
                  <a:lnTo>
                    <a:pt x="3725" y="706"/>
                  </a:lnTo>
                  <a:lnTo>
                    <a:pt x="3725" y="706"/>
                  </a:lnTo>
                  <a:lnTo>
                    <a:pt x="4064" y="508"/>
                  </a:lnTo>
                  <a:lnTo>
                    <a:pt x="4233" y="367"/>
                  </a:lnTo>
                  <a:lnTo>
                    <a:pt x="4402" y="282"/>
                  </a:lnTo>
                  <a:lnTo>
                    <a:pt x="4402" y="282"/>
                  </a:lnTo>
                  <a:lnTo>
                    <a:pt x="4600" y="169"/>
                  </a:lnTo>
                  <a:lnTo>
                    <a:pt x="4826" y="113"/>
                  </a:lnTo>
                  <a:lnTo>
                    <a:pt x="5051" y="56"/>
                  </a:lnTo>
                  <a:lnTo>
                    <a:pt x="5277" y="28"/>
                  </a:lnTo>
                  <a:lnTo>
                    <a:pt x="5757" y="0"/>
                  </a:lnTo>
                  <a:lnTo>
                    <a:pt x="6208" y="0"/>
                  </a:lnTo>
                  <a:lnTo>
                    <a:pt x="6208" y="0"/>
                  </a:lnTo>
                  <a:lnTo>
                    <a:pt x="6349" y="0"/>
                  </a:lnTo>
                  <a:lnTo>
                    <a:pt x="6378" y="28"/>
                  </a:lnTo>
                  <a:lnTo>
                    <a:pt x="6406" y="56"/>
                  </a:lnTo>
                  <a:lnTo>
                    <a:pt x="6434" y="113"/>
                  </a:lnTo>
                  <a:lnTo>
                    <a:pt x="6462" y="169"/>
                  </a:lnTo>
                  <a:lnTo>
                    <a:pt x="6547" y="254"/>
                  </a:lnTo>
                  <a:lnTo>
                    <a:pt x="6547" y="254"/>
                  </a:lnTo>
                  <a:lnTo>
                    <a:pt x="6603" y="254"/>
                  </a:lnTo>
                  <a:lnTo>
                    <a:pt x="6660" y="282"/>
                  </a:lnTo>
                  <a:lnTo>
                    <a:pt x="6829" y="282"/>
                  </a:lnTo>
                  <a:lnTo>
                    <a:pt x="6970" y="282"/>
                  </a:lnTo>
                  <a:lnTo>
                    <a:pt x="6998" y="310"/>
                  </a:lnTo>
                  <a:lnTo>
                    <a:pt x="7027" y="310"/>
                  </a:lnTo>
                  <a:lnTo>
                    <a:pt x="7027" y="310"/>
                  </a:lnTo>
                  <a:lnTo>
                    <a:pt x="7027" y="310"/>
                  </a:lnTo>
                  <a:lnTo>
                    <a:pt x="7083" y="339"/>
                  </a:lnTo>
                  <a:lnTo>
                    <a:pt x="7224" y="423"/>
                  </a:lnTo>
                  <a:lnTo>
                    <a:pt x="7365" y="564"/>
                  </a:lnTo>
                  <a:lnTo>
                    <a:pt x="7478" y="649"/>
                  </a:lnTo>
                  <a:lnTo>
                    <a:pt x="7478" y="649"/>
                  </a:lnTo>
                  <a:lnTo>
                    <a:pt x="7563" y="593"/>
                  </a:lnTo>
                  <a:lnTo>
                    <a:pt x="7648" y="593"/>
                  </a:lnTo>
                  <a:lnTo>
                    <a:pt x="7732" y="593"/>
                  </a:lnTo>
                  <a:lnTo>
                    <a:pt x="7817" y="649"/>
                  </a:lnTo>
                  <a:lnTo>
                    <a:pt x="7817" y="649"/>
                  </a:lnTo>
                  <a:lnTo>
                    <a:pt x="7958" y="734"/>
                  </a:lnTo>
                  <a:lnTo>
                    <a:pt x="8099" y="790"/>
                  </a:lnTo>
                  <a:lnTo>
                    <a:pt x="8099" y="790"/>
                  </a:lnTo>
                  <a:lnTo>
                    <a:pt x="8268" y="818"/>
                  </a:lnTo>
                  <a:lnTo>
                    <a:pt x="8381" y="818"/>
                  </a:lnTo>
                  <a:lnTo>
                    <a:pt x="8381" y="818"/>
                  </a:lnTo>
                  <a:lnTo>
                    <a:pt x="8522" y="847"/>
                  </a:lnTo>
                  <a:lnTo>
                    <a:pt x="8635" y="903"/>
                  </a:lnTo>
                  <a:lnTo>
                    <a:pt x="8748" y="959"/>
                  </a:lnTo>
                  <a:lnTo>
                    <a:pt x="8889" y="959"/>
                  </a:lnTo>
                  <a:lnTo>
                    <a:pt x="8889" y="959"/>
                  </a:lnTo>
                  <a:lnTo>
                    <a:pt x="9059" y="959"/>
                  </a:lnTo>
                  <a:lnTo>
                    <a:pt x="9256" y="903"/>
                  </a:lnTo>
                  <a:lnTo>
                    <a:pt x="9425" y="847"/>
                  </a:lnTo>
                  <a:lnTo>
                    <a:pt x="9623" y="818"/>
                  </a:lnTo>
                  <a:lnTo>
                    <a:pt x="9623" y="818"/>
                  </a:lnTo>
                  <a:lnTo>
                    <a:pt x="9820" y="847"/>
                  </a:lnTo>
                  <a:lnTo>
                    <a:pt x="9990" y="903"/>
                  </a:lnTo>
                  <a:lnTo>
                    <a:pt x="10159" y="931"/>
                  </a:lnTo>
                  <a:lnTo>
                    <a:pt x="10385" y="875"/>
                  </a:lnTo>
                  <a:lnTo>
                    <a:pt x="10385" y="875"/>
                  </a:lnTo>
                  <a:lnTo>
                    <a:pt x="10526" y="818"/>
                  </a:lnTo>
                  <a:lnTo>
                    <a:pt x="10695" y="706"/>
                  </a:lnTo>
                  <a:lnTo>
                    <a:pt x="10836" y="593"/>
                  </a:lnTo>
                  <a:lnTo>
                    <a:pt x="11006" y="508"/>
                  </a:lnTo>
                  <a:lnTo>
                    <a:pt x="11006" y="508"/>
                  </a:lnTo>
                  <a:lnTo>
                    <a:pt x="11175" y="480"/>
                  </a:lnTo>
                  <a:lnTo>
                    <a:pt x="11316" y="508"/>
                  </a:lnTo>
                  <a:lnTo>
                    <a:pt x="11485" y="508"/>
                  </a:lnTo>
                  <a:lnTo>
                    <a:pt x="11655" y="508"/>
                  </a:lnTo>
                  <a:lnTo>
                    <a:pt x="11655" y="508"/>
                  </a:lnTo>
                  <a:lnTo>
                    <a:pt x="11824" y="452"/>
                  </a:lnTo>
                  <a:lnTo>
                    <a:pt x="11937" y="423"/>
                  </a:lnTo>
                  <a:lnTo>
                    <a:pt x="12022" y="423"/>
                  </a:lnTo>
                  <a:lnTo>
                    <a:pt x="12163" y="480"/>
                  </a:lnTo>
                  <a:lnTo>
                    <a:pt x="12163" y="480"/>
                  </a:lnTo>
                  <a:lnTo>
                    <a:pt x="12388" y="677"/>
                  </a:lnTo>
                  <a:lnTo>
                    <a:pt x="12558" y="875"/>
                  </a:lnTo>
                  <a:lnTo>
                    <a:pt x="12558" y="875"/>
                  </a:lnTo>
                  <a:lnTo>
                    <a:pt x="12671" y="1016"/>
                  </a:lnTo>
                  <a:lnTo>
                    <a:pt x="12783" y="1270"/>
                  </a:lnTo>
                  <a:lnTo>
                    <a:pt x="12840" y="1383"/>
                  </a:lnTo>
                  <a:lnTo>
                    <a:pt x="12868" y="1524"/>
                  </a:lnTo>
                  <a:lnTo>
                    <a:pt x="12868" y="1609"/>
                  </a:lnTo>
                  <a:lnTo>
                    <a:pt x="12812" y="1665"/>
                  </a:lnTo>
                  <a:lnTo>
                    <a:pt x="12812" y="1665"/>
                  </a:lnTo>
                  <a:lnTo>
                    <a:pt x="12953" y="1721"/>
                  </a:lnTo>
                  <a:lnTo>
                    <a:pt x="13094" y="1750"/>
                  </a:lnTo>
                  <a:lnTo>
                    <a:pt x="13348" y="1806"/>
                  </a:lnTo>
                  <a:lnTo>
                    <a:pt x="13461" y="1834"/>
                  </a:lnTo>
                  <a:lnTo>
                    <a:pt x="13574" y="1891"/>
                  </a:lnTo>
                  <a:lnTo>
                    <a:pt x="13658" y="1975"/>
                  </a:lnTo>
                  <a:lnTo>
                    <a:pt x="13743" y="2116"/>
                  </a:lnTo>
                  <a:lnTo>
                    <a:pt x="13743" y="2116"/>
                  </a:lnTo>
                  <a:lnTo>
                    <a:pt x="13602" y="2032"/>
                  </a:lnTo>
                  <a:lnTo>
                    <a:pt x="13574" y="2032"/>
                  </a:lnTo>
                  <a:lnTo>
                    <a:pt x="13545" y="2060"/>
                  </a:lnTo>
                  <a:lnTo>
                    <a:pt x="13517" y="2145"/>
                  </a:lnTo>
                  <a:lnTo>
                    <a:pt x="13517" y="2173"/>
                  </a:lnTo>
                  <a:lnTo>
                    <a:pt x="13461" y="2201"/>
                  </a:lnTo>
                  <a:lnTo>
                    <a:pt x="13461" y="2201"/>
                  </a:lnTo>
                  <a:lnTo>
                    <a:pt x="13461" y="2286"/>
                  </a:lnTo>
                  <a:lnTo>
                    <a:pt x="13404" y="2314"/>
                  </a:lnTo>
                  <a:lnTo>
                    <a:pt x="13404" y="2314"/>
                  </a:lnTo>
                  <a:lnTo>
                    <a:pt x="13207" y="2342"/>
                  </a:lnTo>
                  <a:lnTo>
                    <a:pt x="13207" y="2342"/>
                  </a:lnTo>
                  <a:lnTo>
                    <a:pt x="13291" y="2483"/>
                  </a:lnTo>
                  <a:lnTo>
                    <a:pt x="13348" y="2624"/>
                  </a:lnTo>
                  <a:lnTo>
                    <a:pt x="13461" y="2907"/>
                  </a:lnTo>
                  <a:lnTo>
                    <a:pt x="13461" y="2907"/>
                  </a:lnTo>
                  <a:lnTo>
                    <a:pt x="13545" y="3217"/>
                  </a:lnTo>
                  <a:lnTo>
                    <a:pt x="13545" y="3217"/>
                  </a:lnTo>
                  <a:lnTo>
                    <a:pt x="13658" y="3273"/>
                  </a:lnTo>
                  <a:lnTo>
                    <a:pt x="13658" y="3273"/>
                  </a:lnTo>
                  <a:lnTo>
                    <a:pt x="13602" y="3386"/>
                  </a:lnTo>
                  <a:lnTo>
                    <a:pt x="13545" y="3471"/>
                  </a:lnTo>
                  <a:lnTo>
                    <a:pt x="13545" y="3471"/>
                  </a:lnTo>
                  <a:lnTo>
                    <a:pt x="13630" y="3697"/>
                  </a:lnTo>
                  <a:lnTo>
                    <a:pt x="13743" y="3894"/>
                  </a:lnTo>
                  <a:lnTo>
                    <a:pt x="14025" y="4346"/>
                  </a:lnTo>
                  <a:lnTo>
                    <a:pt x="14025" y="4346"/>
                  </a:lnTo>
                  <a:lnTo>
                    <a:pt x="13969" y="4318"/>
                  </a:lnTo>
                  <a:lnTo>
                    <a:pt x="13912" y="4318"/>
                  </a:lnTo>
                  <a:lnTo>
                    <a:pt x="13856" y="4346"/>
                  </a:lnTo>
                  <a:lnTo>
                    <a:pt x="13828" y="4402"/>
                  </a:lnTo>
                  <a:lnTo>
                    <a:pt x="13799" y="4430"/>
                  </a:lnTo>
                  <a:lnTo>
                    <a:pt x="13771" y="4430"/>
                  </a:lnTo>
                  <a:lnTo>
                    <a:pt x="13771" y="4430"/>
                  </a:lnTo>
                  <a:lnTo>
                    <a:pt x="13686" y="4430"/>
                  </a:lnTo>
                  <a:lnTo>
                    <a:pt x="13658" y="4374"/>
                  </a:lnTo>
                  <a:lnTo>
                    <a:pt x="13630" y="4346"/>
                  </a:lnTo>
                  <a:lnTo>
                    <a:pt x="13602" y="4289"/>
                  </a:lnTo>
                  <a:lnTo>
                    <a:pt x="13602" y="4289"/>
                  </a:lnTo>
                  <a:lnTo>
                    <a:pt x="13461" y="4261"/>
                  </a:lnTo>
                  <a:lnTo>
                    <a:pt x="13291" y="4233"/>
                  </a:lnTo>
                  <a:lnTo>
                    <a:pt x="12896" y="4176"/>
                  </a:lnTo>
                  <a:lnTo>
                    <a:pt x="12896" y="4176"/>
                  </a:lnTo>
                  <a:lnTo>
                    <a:pt x="12755" y="4176"/>
                  </a:lnTo>
                  <a:lnTo>
                    <a:pt x="12642" y="4176"/>
                  </a:lnTo>
                  <a:lnTo>
                    <a:pt x="12445" y="4233"/>
                  </a:lnTo>
                  <a:lnTo>
                    <a:pt x="12445" y="4233"/>
                  </a:lnTo>
                  <a:lnTo>
                    <a:pt x="12360" y="4318"/>
                  </a:lnTo>
                  <a:lnTo>
                    <a:pt x="12247" y="4374"/>
                  </a:lnTo>
                  <a:lnTo>
                    <a:pt x="12247" y="4374"/>
                  </a:lnTo>
                  <a:lnTo>
                    <a:pt x="12163" y="4233"/>
                  </a:lnTo>
                  <a:lnTo>
                    <a:pt x="12163" y="4233"/>
                  </a:lnTo>
                  <a:lnTo>
                    <a:pt x="11711" y="4318"/>
                  </a:lnTo>
                  <a:lnTo>
                    <a:pt x="11231" y="4374"/>
                  </a:lnTo>
                  <a:lnTo>
                    <a:pt x="11231" y="4374"/>
                  </a:lnTo>
                  <a:lnTo>
                    <a:pt x="11090" y="4374"/>
                  </a:lnTo>
                  <a:lnTo>
                    <a:pt x="10977" y="4430"/>
                  </a:lnTo>
                  <a:lnTo>
                    <a:pt x="10723" y="4515"/>
                  </a:lnTo>
                  <a:lnTo>
                    <a:pt x="10498" y="4628"/>
                  </a:lnTo>
                  <a:lnTo>
                    <a:pt x="10244" y="4713"/>
                  </a:lnTo>
                  <a:lnTo>
                    <a:pt x="10244" y="4713"/>
                  </a:lnTo>
                  <a:lnTo>
                    <a:pt x="9990" y="4769"/>
                  </a:lnTo>
                  <a:lnTo>
                    <a:pt x="9820" y="4769"/>
                  </a:lnTo>
                  <a:lnTo>
                    <a:pt x="9708" y="4741"/>
                  </a:lnTo>
                  <a:lnTo>
                    <a:pt x="9708" y="4741"/>
                  </a:lnTo>
                  <a:lnTo>
                    <a:pt x="9566" y="4713"/>
                  </a:lnTo>
                  <a:lnTo>
                    <a:pt x="9454" y="4656"/>
                  </a:lnTo>
                  <a:lnTo>
                    <a:pt x="9341" y="4600"/>
                  </a:lnTo>
                  <a:lnTo>
                    <a:pt x="9228" y="4572"/>
                  </a:lnTo>
                  <a:lnTo>
                    <a:pt x="9228" y="4572"/>
                  </a:lnTo>
                  <a:lnTo>
                    <a:pt x="9115" y="4572"/>
                  </a:lnTo>
                  <a:lnTo>
                    <a:pt x="9030" y="4600"/>
                  </a:lnTo>
                  <a:lnTo>
                    <a:pt x="8805" y="4713"/>
                  </a:lnTo>
                  <a:lnTo>
                    <a:pt x="8607" y="4769"/>
                  </a:lnTo>
                  <a:lnTo>
                    <a:pt x="8494" y="4797"/>
                  </a:lnTo>
                  <a:lnTo>
                    <a:pt x="8381" y="4797"/>
                  </a:lnTo>
                  <a:lnTo>
                    <a:pt x="8381" y="4797"/>
                  </a:lnTo>
                  <a:lnTo>
                    <a:pt x="8297" y="4741"/>
                  </a:lnTo>
                  <a:lnTo>
                    <a:pt x="8240" y="4684"/>
                  </a:lnTo>
                  <a:lnTo>
                    <a:pt x="8155" y="4628"/>
                  </a:lnTo>
                  <a:lnTo>
                    <a:pt x="8099" y="4628"/>
                  </a:lnTo>
                  <a:lnTo>
                    <a:pt x="8071" y="4628"/>
                  </a:lnTo>
                  <a:lnTo>
                    <a:pt x="8071" y="4628"/>
                  </a:lnTo>
                  <a:lnTo>
                    <a:pt x="8014" y="4684"/>
                  </a:lnTo>
                  <a:lnTo>
                    <a:pt x="7986" y="4741"/>
                  </a:lnTo>
                  <a:lnTo>
                    <a:pt x="7986" y="4797"/>
                  </a:lnTo>
                  <a:lnTo>
                    <a:pt x="7986" y="4882"/>
                  </a:lnTo>
                  <a:lnTo>
                    <a:pt x="8043" y="5051"/>
                  </a:lnTo>
                  <a:lnTo>
                    <a:pt x="8099" y="5164"/>
                  </a:lnTo>
                  <a:lnTo>
                    <a:pt x="8099" y="5164"/>
                  </a:lnTo>
                  <a:lnTo>
                    <a:pt x="7986" y="5164"/>
                  </a:lnTo>
                  <a:lnTo>
                    <a:pt x="7930" y="5192"/>
                  </a:lnTo>
                  <a:lnTo>
                    <a:pt x="7902" y="5221"/>
                  </a:lnTo>
                  <a:lnTo>
                    <a:pt x="7873" y="5277"/>
                  </a:lnTo>
                  <a:lnTo>
                    <a:pt x="7873" y="5362"/>
                  </a:lnTo>
                  <a:lnTo>
                    <a:pt x="7845" y="5418"/>
                  </a:lnTo>
                  <a:lnTo>
                    <a:pt x="7760" y="5475"/>
                  </a:lnTo>
                  <a:lnTo>
                    <a:pt x="7760" y="5475"/>
                  </a:lnTo>
                  <a:lnTo>
                    <a:pt x="7704" y="5503"/>
                  </a:lnTo>
                  <a:lnTo>
                    <a:pt x="7648" y="5475"/>
                  </a:lnTo>
                  <a:lnTo>
                    <a:pt x="7535" y="5362"/>
                  </a:lnTo>
                  <a:lnTo>
                    <a:pt x="7450" y="5221"/>
                  </a:lnTo>
                  <a:lnTo>
                    <a:pt x="7450" y="5136"/>
                  </a:lnTo>
                  <a:lnTo>
                    <a:pt x="7450" y="5080"/>
                  </a:lnTo>
                  <a:lnTo>
                    <a:pt x="7450" y="5080"/>
                  </a:lnTo>
                  <a:lnTo>
                    <a:pt x="7450" y="5023"/>
                  </a:lnTo>
                  <a:lnTo>
                    <a:pt x="7506" y="4995"/>
                  </a:lnTo>
                  <a:lnTo>
                    <a:pt x="7591" y="4910"/>
                  </a:lnTo>
                  <a:lnTo>
                    <a:pt x="7676" y="4826"/>
                  </a:lnTo>
                  <a:lnTo>
                    <a:pt x="7704" y="4797"/>
                  </a:lnTo>
                  <a:lnTo>
                    <a:pt x="7704" y="4741"/>
                  </a:lnTo>
                  <a:lnTo>
                    <a:pt x="7704" y="4741"/>
                  </a:lnTo>
                  <a:lnTo>
                    <a:pt x="7676" y="4628"/>
                  </a:lnTo>
                  <a:lnTo>
                    <a:pt x="7619" y="4600"/>
                  </a:lnTo>
                  <a:lnTo>
                    <a:pt x="7563" y="4572"/>
                  </a:lnTo>
                  <a:lnTo>
                    <a:pt x="7506" y="4572"/>
                  </a:lnTo>
                  <a:lnTo>
                    <a:pt x="7337" y="4656"/>
                  </a:lnTo>
                  <a:lnTo>
                    <a:pt x="7224" y="4741"/>
                  </a:lnTo>
                  <a:lnTo>
                    <a:pt x="7224" y="4741"/>
                  </a:lnTo>
                  <a:lnTo>
                    <a:pt x="7281" y="4741"/>
                  </a:lnTo>
                  <a:lnTo>
                    <a:pt x="7281" y="4741"/>
                  </a:lnTo>
                  <a:lnTo>
                    <a:pt x="7252" y="4797"/>
                  </a:lnTo>
                  <a:lnTo>
                    <a:pt x="7168" y="4826"/>
                  </a:lnTo>
                  <a:lnTo>
                    <a:pt x="7111" y="4854"/>
                  </a:lnTo>
                  <a:lnTo>
                    <a:pt x="7111" y="4854"/>
                  </a:lnTo>
                  <a:lnTo>
                    <a:pt x="6970" y="4826"/>
                  </a:lnTo>
                  <a:lnTo>
                    <a:pt x="6857" y="4769"/>
                  </a:lnTo>
                  <a:lnTo>
                    <a:pt x="6745" y="4684"/>
                  </a:lnTo>
                  <a:lnTo>
                    <a:pt x="6632" y="4656"/>
                  </a:lnTo>
                  <a:lnTo>
                    <a:pt x="6632" y="4656"/>
                  </a:lnTo>
                  <a:lnTo>
                    <a:pt x="6519" y="4684"/>
                  </a:lnTo>
                  <a:lnTo>
                    <a:pt x="6434" y="4713"/>
                  </a:lnTo>
                  <a:lnTo>
                    <a:pt x="6349" y="4769"/>
                  </a:lnTo>
                  <a:lnTo>
                    <a:pt x="6293" y="4826"/>
                  </a:lnTo>
                  <a:lnTo>
                    <a:pt x="6067" y="5164"/>
                  </a:lnTo>
                  <a:lnTo>
                    <a:pt x="6067" y="5164"/>
                  </a:lnTo>
                  <a:lnTo>
                    <a:pt x="6039" y="5164"/>
                  </a:lnTo>
                  <a:lnTo>
                    <a:pt x="5983" y="5164"/>
                  </a:lnTo>
                  <a:lnTo>
                    <a:pt x="5841" y="5164"/>
                  </a:lnTo>
                  <a:lnTo>
                    <a:pt x="5559" y="5249"/>
                  </a:lnTo>
                  <a:lnTo>
                    <a:pt x="5559" y="5249"/>
                  </a:lnTo>
                  <a:lnTo>
                    <a:pt x="5334" y="5277"/>
                  </a:lnTo>
                  <a:lnTo>
                    <a:pt x="5164" y="5305"/>
                  </a:lnTo>
                  <a:lnTo>
                    <a:pt x="5023" y="5249"/>
                  </a:lnTo>
                  <a:lnTo>
                    <a:pt x="4826" y="5136"/>
                  </a:lnTo>
                  <a:lnTo>
                    <a:pt x="4826" y="5136"/>
                  </a:lnTo>
                  <a:lnTo>
                    <a:pt x="4543" y="4910"/>
                  </a:lnTo>
                  <a:lnTo>
                    <a:pt x="4374" y="4797"/>
                  </a:lnTo>
                  <a:lnTo>
                    <a:pt x="4177" y="4684"/>
                  </a:lnTo>
                  <a:lnTo>
                    <a:pt x="3979" y="4600"/>
                  </a:lnTo>
                  <a:lnTo>
                    <a:pt x="3781" y="4572"/>
                  </a:lnTo>
                  <a:lnTo>
                    <a:pt x="3697" y="4600"/>
                  </a:lnTo>
                  <a:lnTo>
                    <a:pt x="3640" y="4628"/>
                  </a:lnTo>
                  <a:lnTo>
                    <a:pt x="3556" y="4656"/>
                  </a:lnTo>
                  <a:lnTo>
                    <a:pt x="3499" y="4741"/>
                  </a:lnTo>
                  <a:lnTo>
                    <a:pt x="3499" y="4741"/>
                  </a:lnTo>
                  <a:lnTo>
                    <a:pt x="3499" y="4826"/>
                  </a:lnTo>
                  <a:lnTo>
                    <a:pt x="3499" y="4910"/>
                  </a:lnTo>
                  <a:lnTo>
                    <a:pt x="3499" y="4995"/>
                  </a:lnTo>
                  <a:lnTo>
                    <a:pt x="3471" y="5080"/>
                  </a:lnTo>
                  <a:lnTo>
                    <a:pt x="3471" y="5080"/>
                  </a:lnTo>
                  <a:lnTo>
                    <a:pt x="3415" y="5136"/>
                  </a:lnTo>
                  <a:lnTo>
                    <a:pt x="3358" y="5108"/>
                  </a:lnTo>
                  <a:lnTo>
                    <a:pt x="3330" y="5080"/>
                  </a:lnTo>
                  <a:lnTo>
                    <a:pt x="3302" y="5080"/>
                  </a:lnTo>
                  <a:lnTo>
                    <a:pt x="3302" y="5080"/>
                  </a:lnTo>
                  <a:lnTo>
                    <a:pt x="3161" y="5164"/>
                  </a:lnTo>
                  <a:lnTo>
                    <a:pt x="2991" y="5221"/>
                  </a:lnTo>
                  <a:lnTo>
                    <a:pt x="2850" y="5221"/>
                  </a:lnTo>
                  <a:lnTo>
                    <a:pt x="2681" y="5164"/>
                  </a:lnTo>
                  <a:lnTo>
                    <a:pt x="2681" y="5164"/>
                  </a:lnTo>
                  <a:lnTo>
                    <a:pt x="2624" y="5136"/>
                  </a:lnTo>
                  <a:lnTo>
                    <a:pt x="2568" y="5080"/>
                  </a:lnTo>
                  <a:lnTo>
                    <a:pt x="2483" y="4967"/>
                  </a:lnTo>
                  <a:lnTo>
                    <a:pt x="2427" y="4854"/>
                  </a:lnTo>
                  <a:lnTo>
                    <a:pt x="2371" y="4769"/>
                  </a:lnTo>
                  <a:lnTo>
                    <a:pt x="2371" y="4769"/>
                  </a:lnTo>
                  <a:lnTo>
                    <a:pt x="2258" y="4741"/>
                  </a:lnTo>
                  <a:lnTo>
                    <a:pt x="2145" y="4741"/>
                  </a:lnTo>
                  <a:lnTo>
                    <a:pt x="2060" y="4741"/>
                  </a:lnTo>
                  <a:lnTo>
                    <a:pt x="2004" y="4713"/>
                  </a:lnTo>
                  <a:lnTo>
                    <a:pt x="1947" y="4656"/>
                  </a:lnTo>
                  <a:lnTo>
                    <a:pt x="1919" y="4572"/>
                  </a:lnTo>
                  <a:lnTo>
                    <a:pt x="1919" y="4572"/>
                  </a:lnTo>
                  <a:lnTo>
                    <a:pt x="1891" y="4656"/>
                  </a:lnTo>
                  <a:lnTo>
                    <a:pt x="1806" y="4741"/>
                  </a:lnTo>
                  <a:lnTo>
                    <a:pt x="1637" y="4854"/>
                  </a:lnTo>
                  <a:lnTo>
                    <a:pt x="1637" y="4854"/>
                  </a:lnTo>
                  <a:lnTo>
                    <a:pt x="1637" y="4797"/>
                  </a:lnTo>
                  <a:lnTo>
                    <a:pt x="1580" y="4769"/>
                  </a:lnTo>
                  <a:lnTo>
                    <a:pt x="1580" y="4769"/>
                  </a:lnTo>
                  <a:lnTo>
                    <a:pt x="1637" y="4713"/>
                  </a:lnTo>
                  <a:lnTo>
                    <a:pt x="1665" y="4656"/>
                  </a:lnTo>
                  <a:lnTo>
                    <a:pt x="1665" y="4656"/>
                  </a:lnTo>
                  <a:lnTo>
                    <a:pt x="1580" y="4713"/>
                  </a:lnTo>
                  <a:lnTo>
                    <a:pt x="1411" y="4741"/>
                  </a:lnTo>
                  <a:lnTo>
                    <a:pt x="1270" y="4769"/>
                  </a:lnTo>
                  <a:lnTo>
                    <a:pt x="1157" y="4769"/>
                  </a:lnTo>
                  <a:lnTo>
                    <a:pt x="1157" y="4769"/>
                  </a:lnTo>
                  <a:lnTo>
                    <a:pt x="1214" y="4684"/>
                  </a:lnTo>
                  <a:lnTo>
                    <a:pt x="1270" y="4656"/>
                  </a:lnTo>
                  <a:lnTo>
                    <a:pt x="1439" y="4628"/>
                  </a:lnTo>
                  <a:lnTo>
                    <a:pt x="1609" y="4572"/>
                  </a:lnTo>
                  <a:lnTo>
                    <a:pt x="1693" y="4543"/>
                  </a:lnTo>
                  <a:lnTo>
                    <a:pt x="1778" y="4459"/>
                  </a:lnTo>
                  <a:lnTo>
                    <a:pt x="1778" y="4459"/>
                  </a:lnTo>
                  <a:lnTo>
                    <a:pt x="1665" y="4430"/>
                  </a:lnTo>
                  <a:lnTo>
                    <a:pt x="1552" y="4430"/>
                  </a:lnTo>
                  <a:lnTo>
                    <a:pt x="1326" y="4459"/>
                  </a:lnTo>
                  <a:lnTo>
                    <a:pt x="1129" y="4459"/>
                  </a:lnTo>
                  <a:lnTo>
                    <a:pt x="1044" y="4459"/>
                  </a:lnTo>
                  <a:lnTo>
                    <a:pt x="1016" y="4402"/>
                  </a:lnTo>
                  <a:lnTo>
                    <a:pt x="1016" y="4402"/>
                  </a:lnTo>
                  <a:lnTo>
                    <a:pt x="1016" y="4402"/>
                  </a:lnTo>
                  <a:lnTo>
                    <a:pt x="1044" y="4374"/>
                  </a:lnTo>
                  <a:lnTo>
                    <a:pt x="1101" y="4374"/>
                  </a:lnTo>
                  <a:lnTo>
                    <a:pt x="1185" y="4374"/>
                  </a:lnTo>
                  <a:lnTo>
                    <a:pt x="1214" y="4374"/>
                  </a:lnTo>
                  <a:lnTo>
                    <a:pt x="1214" y="4374"/>
                  </a:lnTo>
                  <a:lnTo>
                    <a:pt x="1242" y="4289"/>
                  </a:lnTo>
                  <a:lnTo>
                    <a:pt x="1214" y="4261"/>
                  </a:lnTo>
                  <a:lnTo>
                    <a:pt x="1185" y="4205"/>
                  </a:lnTo>
                  <a:lnTo>
                    <a:pt x="1129" y="4176"/>
                  </a:lnTo>
                  <a:lnTo>
                    <a:pt x="1129" y="4148"/>
                  </a:lnTo>
                  <a:lnTo>
                    <a:pt x="1129" y="4120"/>
                  </a:lnTo>
                  <a:lnTo>
                    <a:pt x="1129" y="4120"/>
                  </a:lnTo>
                  <a:lnTo>
                    <a:pt x="1072" y="4148"/>
                  </a:lnTo>
                  <a:lnTo>
                    <a:pt x="1044" y="4148"/>
                  </a:lnTo>
                  <a:lnTo>
                    <a:pt x="988" y="4120"/>
                  </a:lnTo>
                  <a:lnTo>
                    <a:pt x="960" y="4064"/>
                  </a:lnTo>
                  <a:lnTo>
                    <a:pt x="903" y="3951"/>
                  </a:lnTo>
                  <a:lnTo>
                    <a:pt x="875" y="3894"/>
                  </a:lnTo>
                  <a:lnTo>
                    <a:pt x="818" y="3894"/>
                  </a:lnTo>
                  <a:lnTo>
                    <a:pt x="818" y="3894"/>
                  </a:lnTo>
                  <a:lnTo>
                    <a:pt x="903" y="3838"/>
                  </a:lnTo>
                  <a:lnTo>
                    <a:pt x="960" y="3781"/>
                  </a:lnTo>
                  <a:lnTo>
                    <a:pt x="988" y="3725"/>
                  </a:lnTo>
                  <a:lnTo>
                    <a:pt x="988" y="3697"/>
                  </a:lnTo>
                  <a:lnTo>
                    <a:pt x="903" y="3612"/>
                  </a:lnTo>
                  <a:lnTo>
                    <a:pt x="762" y="3527"/>
                  </a:lnTo>
                  <a:lnTo>
                    <a:pt x="423" y="3415"/>
                  </a:lnTo>
                  <a:lnTo>
                    <a:pt x="282" y="3358"/>
                  </a:lnTo>
                  <a:lnTo>
                    <a:pt x="254" y="3330"/>
                  </a:lnTo>
                  <a:lnTo>
                    <a:pt x="226" y="3302"/>
                  </a:lnTo>
                  <a:lnTo>
                    <a:pt x="226" y="3302"/>
                  </a:lnTo>
                  <a:lnTo>
                    <a:pt x="310" y="3302"/>
                  </a:lnTo>
                  <a:lnTo>
                    <a:pt x="339" y="3273"/>
                  </a:lnTo>
                  <a:lnTo>
                    <a:pt x="339" y="3245"/>
                  </a:lnTo>
                  <a:lnTo>
                    <a:pt x="339" y="3189"/>
                  </a:lnTo>
                  <a:lnTo>
                    <a:pt x="282" y="3076"/>
                  </a:lnTo>
                  <a:lnTo>
                    <a:pt x="282" y="3019"/>
                  </a:lnTo>
                  <a:lnTo>
                    <a:pt x="282" y="2991"/>
                  </a:lnTo>
                  <a:lnTo>
                    <a:pt x="282" y="2991"/>
                  </a:lnTo>
                  <a:lnTo>
                    <a:pt x="339" y="2963"/>
                  </a:lnTo>
                  <a:lnTo>
                    <a:pt x="367" y="2991"/>
                  </a:lnTo>
                  <a:lnTo>
                    <a:pt x="452" y="3104"/>
                  </a:lnTo>
                  <a:lnTo>
                    <a:pt x="536" y="3302"/>
                  </a:lnTo>
                  <a:lnTo>
                    <a:pt x="536" y="3302"/>
                  </a:lnTo>
                  <a:lnTo>
                    <a:pt x="536" y="3245"/>
                  </a:lnTo>
                  <a:lnTo>
                    <a:pt x="564" y="3245"/>
                  </a:lnTo>
                  <a:lnTo>
                    <a:pt x="649" y="3245"/>
                  </a:lnTo>
                  <a:lnTo>
                    <a:pt x="762" y="3217"/>
                  </a:lnTo>
                  <a:lnTo>
                    <a:pt x="818" y="3217"/>
                  </a:lnTo>
                  <a:lnTo>
                    <a:pt x="847" y="3161"/>
                  </a:lnTo>
                  <a:lnTo>
                    <a:pt x="847" y="3161"/>
                  </a:lnTo>
                  <a:lnTo>
                    <a:pt x="762" y="3161"/>
                  </a:lnTo>
                  <a:lnTo>
                    <a:pt x="677" y="3104"/>
                  </a:lnTo>
                  <a:lnTo>
                    <a:pt x="621" y="3076"/>
                  </a:lnTo>
                  <a:lnTo>
                    <a:pt x="593" y="3019"/>
                  </a:lnTo>
                  <a:lnTo>
                    <a:pt x="564" y="2963"/>
                  </a:lnTo>
                  <a:lnTo>
                    <a:pt x="593" y="2907"/>
                  </a:lnTo>
                  <a:lnTo>
                    <a:pt x="649" y="2850"/>
                  </a:lnTo>
                  <a:lnTo>
                    <a:pt x="762" y="2822"/>
                  </a:lnTo>
                  <a:lnTo>
                    <a:pt x="762" y="2822"/>
                  </a:lnTo>
                  <a:lnTo>
                    <a:pt x="621" y="2624"/>
                  </a:lnTo>
                  <a:lnTo>
                    <a:pt x="452" y="2427"/>
                  </a:lnTo>
                  <a:lnTo>
                    <a:pt x="452" y="2427"/>
                  </a:lnTo>
                  <a:lnTo>
                    <a:pt x="649" y="2201"/>
                  </a:lnTo>
                  <a:lnTo>
                    <a:pt x="649" y="2201"/>
                  </a:lnTo>
                  <a:lnTo>
                    <a:pt x="564" y="2201"/>
                  </a:lnTo>
                  <a:lnTo>
                    <a:pt x="480" y="2173"/>
                  </a:lnTo>
                  <a:lnTo>
                    <a:pt x="339" y="2229"/>
                  </a:lnTo>
                  <a:lnTo>
                    <a:pt x="169" y="2258"/>
                  </a:lnTo>
                  <a:lnTo>
                    <a:pt x="85" y="2286"/>
                  </a:lnTo>
                  <a:lnTo>
                    <a:pt x="0" y="2258"/>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16"/>
            <p:cNvSpPr/>
            <p:nvPr/>
          </p:nvSpPr>
          <p:spPr>
            <a:xfrm>
              <a:off x="4102775" y="1913550"/>
              <a:ext cx="350650" cy="137575"/>
            </a:xfrm>
            <a:custGeom>
              <a:avLst/>
              <a:gdLst/>
              <a:ahLst/>
              <a:cxnLst/>
              <a:rect l="l" t="t" r="r" b="b"/>
              <a:pathLst>
                <a:path w="14026" h="5503" fill="none" extrusionOk="0">
                  <a:moveTo>
                    <a:pt x="0" y="2258"/>
                  </a:moveTo>
                  <a:lnTo>
                    <a:pt x="0" y="2258"/>
                  </a:lnTo>
                  <a:lnTo>
                    <a:pt x="57" y="2004"/>
                  </a:lnTo>
                  <a:lnTo>
                    <a:pt x="113" y="1778"/>
                  </a:lnTo>
                  <a:lnTo>
                    <a:pt x="169" y="1665"/>
                  </a:lnTo>
                  <a:lnTo>
                    <a:pt x="254" y="1580"/>
                  </a:lnTo>
                  <a:lnTo>
                    <a:pt x="367" y="1496"/>
                  </a:lnTo>
                  <a:lnTo>
                    <a:pt x="480" y="1439"/>
                  </a:lnTo>
                  <a:lnTo>
                    <a:pt x="480" y="1439"/>
                  </a:lnTo>
                  <a:lnTo>
                    <a:pt x="649" y="1439"/>
                  </a:lnTo>
                  <a:lnTo>
                    <a:pt x="931" y="1439"/>
                  </a:lnTo>
                  <a:lnTo>
                    <a:pt x="1157" y="1439"/>
                  </a:lnTo>
                  <a:lnTo>
                    <a:pt x="1185" y="1411"/>
                  </a:lnTo>
                  <a:lnTo>
                    <a:pt x="1129" y="1355"/>
                  </a:lnTo>
                  <a:lnTo>
                    <a:pt x="1129" y="1355"/>
                  </a:lnTo>
                  <a:lnTo>
                    <a:pt x="1242" y="1326"/>
                  </a:lnTo>
                  <a:lnTo>
                    <a:pt x="1355" y="1355"/>
                  </a:lnTo>
                  <a:lnTo>
                    <a:pt x="1355" y="1355"/>
                  </a:lnTo>
                  <a:lnTo>
                    <a:pt x="1298" y="1383"/>
                  </a:lnTo>
                  <a:lnTo>
                    <a:pt x="1298" y="1383"/>
                  </a:lnTo>
                  <a:lnTo>
                    <a:pt x="1411" y="1411"/>
                  </a:lnTo>
                  <a:lnTo>
                    <a:pt x="1637" y="1439"/>
                  </a:lnTo>
                  <a:lnTo>
                    <a:pt x="1637" y="1439"/>
                  </a:lnTo>
                  <a:lnTo>
                    <a:pt x="1919" y="1467"/>
                  </a:lnTo>
                  <a:lnTo>
                    <a:pt x="2088" y="1467"/>
                  </a:lnTo>
                  <a:lnTo>
                    <a:pt x="2145" y="1439"/>
                  </a:lnTo>
                  <a:lnTo>
                    <a:pt x="2201" y="1411"/>
                  </a:lnTo>
                  <a:lnTo>
                    <a:pt x="2201" y="1411"/>
                  </a:lnTo>
                  <a:lnTo>
                    <a:pt x="1975" y="1326"/>
                  </a:lnTo>
                  <a:lnTo>
                    <a:pt x="1975" y="1326"/>
                  </a:lnTo>
                  <a:lnTo>
                    <a:pt x="2032" y="1242"/>
                  </a:lnTo>
                  <a:lnTo>
                    <a:pt x="2088" y="1213"/>
                  </a:lnTo>
                  <a:lnTo>
                    <a:pt x="2201" y="1185"/>
                  </a:lnTo>
                  <a:lnTo>
                    <a:pt x="2286" y="1157"/>
                  </a:lnTo>
                  <a:lnTo>
                    <a:pt x="2512" y="1157"/>
                  </a:lnTo>
                  <a:lnTo>
                    <a:pt x="2681" y="1129"/>
                  </a:lnTo>
                  <a:lnTo>
                    <a:pt x="2681" y="1129"/>
                  </a:lnTo>
                  <a:lnTo>
                    <a:pt x="2512" y="1101"/>
                  </a:lnTo>
                  <a:lnTo>
                    <a:pt x="2314" y="1072"/>
                  </a:lnTo>
                  <a:lnTo>
                    <a:pt x="2229" y="1044"/>
                  </a:lnTo>
                  <a:lnTo>
                    <a:pt x="2145" y="988"/>
                  </a:lnTo>
                  <a:lnTo>
                    <a:pt x="2088" y="931"/>
                  </a:lnTo>
                  <a:lnTo>
                    <a:pt x="2088" y="818"/>
                  </a:lnTo>
                  <a:lnTo>
                    <a:pt x="2088" y="818"/>
                  </a:lnTo>
                  <a:lnTo>
                    <a:pt x="2088" y="790"/>
                  </a:lnTo>
                  <a:lnTo>
                    <a:pt x="2117" y="762"/>
                  </a:lnTo>
                  <a:lnTo>
                    <a:pt x="2201" y="734"/>
                  </a:lnTo>
                  <a:lnTo>
                    <a:pt x="2314" y="706"/>
                  </a:lnTo>
                  <a:lnTo>
                    <a:pt x="2483" y="706"/>
                  </a:lnTo>
                  <a:lnTo>
                    <a:pt x="2766" y="734"/>
                  </a:lnTo>
                  <a:lnTo>
                    <a:pt x="2963" y="762"/>
                  </a:lnTo>
                  <a:lnTo>
                    <a:pt x="2963" y="762"/>
                  </a:lnTo>
                  <a:lnTo>
                    <a:pt x="3358" y="790"/>
                  </a:lnTo>
                  <a:lnTo>
                    <a:pt x="3556" y="790"/>
                  </a:lnTo>
                  <a:lnTo>
                    <a:pt x="3725" y="706"/>
                  </a:lnTo>
                  <a:lnTo>
                    <a:pt x="3725" y="706"/>
                  </a:lnTo>
                  <a:lnTo>
                    <a:pt x="4064" y="508"/>
                  </a:lnTo>
                  <a:lnTo>
                    <a:pt x="4233" y="367"/>
                  </a:lnTo>
                  <a:lnTo>
                    <a:pt x="4402" y="282"/>
                  </a:lnTo>
                  <a:lnTo>
                    <a:pt x="4402" y="282"/>
                  </a:lnTo>
                  <a:lnTo>
                    <a:pt x="4600" y="169"/>
                  </a:lnTo>
                  <a:lnTo>
                    <a:pt x="4826" y="113"/>
                  </a:lnTo>
                  <a:lnTo>
                    <a:pt x="5051" y="56"/>
                  </a:lnTo>
                  <a:lnTo>
                    <a:pt x="5277" y="28"/>
                  </a:lnTo>
                  <a:lnTo>
                    <a:pt x="5757" y="0"/>
                  </a:lnTo>
                  <a:lnTo>
                    <a:pt x="6208" y="0"/>
                  </a:lnTo>
                  <a:lnTo>
                    <a:pt x="6208" y="0"/>
                  </a:lnTo>
                  <a:lnTo>
                    <a:pt x="6349" y="0"/>
                  </a:lnTo>
                  <a:lnTo>
                    <a:pt x="6378" y="28"/>
                  </a:lnTo>
                  <a:lnTo>
                    <a:pt x="6406" y="56"/>
                  </a:lnTo>
                  <a:lnTo>
                    <a:pt x="6434" y="113"/>
                  </a:lnTo>
                  <a:lnTo>
                    <a:pt x="6462" y="169"/>
                  </a:lnTo>
                  <a:lnTo>
                    <a:pt x="6547" y="254"/>
                  </a:lnTo>
                  <a:lnTo>
                    <a:pt x="6547" y="254"/>
                  </a:lnTo>
                  <a:lnTo>
                    <a:pt x="6603" y="254"/>
                  </a:lnTo>
                  <a:lnTo>
                    <a:pt x="6660" y="282"/>
                  </a:lnTo>
                  <a:lnTo>
                    <a:pt x="6829" y="282"/>
                  </a:lnTo>
                  <a:lnTo>
                    <a:pt x="6970" y="282"/>
                  </a:lnTo>
                  <a:lnTo>
                    <a:pt x="6998" y="310"/>
                  </a:lnTo>
                  <a:lnTo>
                    <a:pt x="7027" y="310"/>
                  </a:lnTo>
                  <a:lnTo>
                    <a:pt x="7027" y="310"/>
                  </a:lnTo>
                  <a:lnTo>
                    <a:pt x="7027" y="310"/>
                  </a:lnTo>
                  <a:lnTo>
                    <a:pt x="7083" y="339"/>
                  </a:lnTo>
                  <a:lnTo>
                    <a:pt x="7224" y="423"/>
                  </a:lnTo>
                  <a:lnTo>
                    <a:pt x="7365" y="564"/>
                  </a:lnTo>
                  <a:lnTo>
                    <a:pt x="7478" y="649"/>
                  </a:lnTo>
                  <a:lnTo>
                    <a:pt x="7478" y="649"/>
                  </a:lnTo>
                  <a:lnTo>
                    <a:pt x="7563" y="593"/>
                  </a:lnTo>
                  <a:lnTo>
                    <a:pt x="7648" y="593"/>
                  </a:lnTo>
                  <a:lnTo>
                    <a:pt x="7732" y="593"/>
                  </a:lnTo>
                  <a:lnTo>
                    <a:pt x="7817" y="649"/>
                  </a:lnTo>
                  <a:lnTo>
                    <a:pt x="7817" y="649"/>
                  </a:lnTo>
                  <a:lnTo>
                    <a:pt x="7958" y="734"/>
                  </a:lnTo>
                  <a:lnTo>
                    <a:pt x="8099" y="790"/>
                  </a:lnTo>
                  <a:lnTo>
                    <a:pt x="8099" y="790"/>
                  </a:lnTo>
                  <a:lnTo>
                    <a:pt x="8268" y="818"/>
                  </a:lnTo>
                  <a:lnTo>
                    <a:pt x="8381" y="818"/>
                  </a:lnTo>
                  <a:lnTo>
                    <a:pt x="8381" y="818"/>
                  </a:lnTo>
                  <a:lnTo>
                    <a:pt x="8522" y="847"/>
                  </a:lnTo>
                  <a:lnTo>
                    <a:pt x="8635" y="903"/>
                  </a:lnTo>
                  <a:lnTo>
                    <a:pt x="8748" y="959"/>
                  </a:lnTo>
                  <a:lnTo>
                    <a:pt x="8889" y="959"/>
                  </a:lnTo>
                  <a:lnTo>
                    <a:pt x="8889" y="959"/>
                  </a:lnTo>
                  <a:lnTo>
                    <a:pt x="9059" y="959"/>
                  </a:lnTo>
                  <a:lnTo>
                    <a:pt x="9256" y="903"/>
                  </a:lnTo>
                  <a:lnTo>
                    <a:pt x="9425" y="847"/>
                  </a:lnTo>
                  <a:lnTo>
                    <a:pt x="9623" y="818"/>
                  </a:lnTo>
                  <a:lnTo>
                    <a:pt x="9623" y="818"/>
                  </a:lnTo>
                  <a:lnTo>
                    <a:pt x="9820" y="847"/>
                  </a:lnTo>
                  <a:lnTo>
                    <a:pt x="9990" y="903"/>
                  </a:lnTo>
                  <a:lnTo>
                    <a:pt x="10159" y="931"/>
                  </a:lnTo>
                  <a:lnTo>
                    <a:pt x="10385" y="875"/>
                  </a:lnTo>
                  <a:lnTo>
                    <a:pt x="10385" y="875"/>
                  </a:lnTo>
                  <a:lnTo>
                    <a:pt x="10526" y="818"/>
                  </a:lnTo>
                  <a:lnTo>
                    <a:pt x="10695" y="706"/>
                  </a:lnTo>
                  <a:lnTo>
                    <a:pt x="10836" y="593"/>
                  </a:lnTo>
                  <a:lnTo>
                    <a:pt x="11006" y="508"/>
                  </a:lnTo>
                  <a:lnTo>
                    <a:pt x="11006" y="508"/>
                  </a:lnTo>
                  <a:lnTo>
                    <a:pt x="11175" y="480"/>
                  </a:lnTo>
                  <a:lnTo>
                    <a:pt x="11316" y="508"/>
                  </a:lnTo>
                  <a:lnTo>
                    <a:pt x="11485" y="508"/>
                  </a:lnTo>
                  <a:lnTo>
                    <a:pt x="11655" y="508"/>
                  </a:lnTo>
                  <a:lnTo>
                    <a:pt x="11655" y="508"/>
                  </a:lnTo>
                  <a:lnTo>
                    <a:pt x="11824" y="452"/>
                  </a:lnTo>
                  <a:lnTo>
                    <a:pt x="11937" y="423"/>
                  </a:lnTo>
                  <a:lnTo>
                    <a:pt x="12022" y="423"/>
                  </a:lnTo>
                  <a:lnTo>
                    <a:pt x="12163" y="480"/>
                  </a:lnTo>
                  <a:lnTo>
                    <a:pt x="12163" y="480"/>
                  </a:lnTo>
                  <a:lnTo>
                    <a:pt x="12388" y="677"/>
                  </a:lnTo>
                  <a:lnTo>
                    <a:pt x="12558" y="875"/>
                  </a:lnTo>
                  <a:lnTo>
                    <a:pt x="12558" y="875"/>
                  </a:lnTo>
                  <a:lnTo>
                    <a:pt x="12671" y="1016"/>
                  </a:lnTo>
                  <a:lnTo>
                    <a:pt x="12783" y="1270"/>
                  </a:lnTo>
                  <a:lnTo>
                    <a:pt x="12840" y="1383"/>
                  </a:lnTo>
                  <a:lnTo>
                    <a:pt x="12868" y="1524"/>
                  </a:lnTo>
                  <a:lnTo>
                    <a:pt x="12868" y="1609"/>
                  </a:lnTo>
                  <a:lnTo>
                    <a:pt x="12812" y="1665"/>
                  </a:lnTo>
                  <a:lnTo>
                    <a:pt x="12812" y="1665"/>
                  </a:lnTo>
                  <a:lnTo>
                    <a:pt x="12953" y="1721"/>
                  </a:lnTo>
                  <a:lnTo>
                    <a:pt x="13094" y="1750"/>
                  </a:lnTo>
                  <a:lnTo>
                    <a:pt x="13348" y="1806"/>
                  </a:lnTo>
                  <a:lnTo>
                    <a:pt x="13461" y="1834"/>
                  </a:lnTo>
                  <a:lnTo>
                    <a:pt x="13574" y="1891"/>
                  </a:lnTo>
                  <a:lnTo>
                    <a:pt x="13658" y="1975"/>
                  </a:lnTo>
                  <a:lnTo>
                    <a:pt x="13743" y="2116"/>
                  </a:lnTo>
                  <a:lnTo>
                    <a:pt x="13743" y="2116"/>
                  </a:lnTo>
                  <a:lnTo>
                    <a:pt x="13602" y="2032"/>
                  </a:lnTo>
                  <a:lnTo>
                    <a:pt x="13574" y="2032"/>
                  </a:lnTo>
                  <a:lnTo>
                    <a:pt x="13545" y="2060"/>
                  </a:lnTo>
                  <a:lnTo>
                    <a:pt x="13517" y="2145"/>
                  </a:lnTo>
                  <a:lnTo>
                    <a:pt x="13517" y="2173"/>
                  </a:lnTo>
                  <a:lnTo>
                    <a:pt x="13461" y="2201"/>
                  </a:lnTo>
                  <a:lnTo>
                    <a:pt x="13461" y="2201"/>
                  </a:lnTo>
                  <a:lnTo>
                    <a:pt x="13461" y="2286"/>
                  </a:lnTo>
                  <a:lnTo>
                    <a:pt x="13404" y="2314"/>
                  </a:lnTo>
                  <a:lnTo>
                    <a:pt x="13404" y="2314"/>
                  </a:lnTo>
                  <a:lnTo>
                    <a:pt x="13207" y="2342"/>
                  </a:lnTo>
                  <a:lnTo>
                    <a:pt x="13207" y="2342"/>
                  </a:lnTo>
                  <a:lnTo>
                    <a:pt x="13291" y="2483"/>
                  </a:lnTo>
                  <a:lnTo>
                    <a:pt x="13348" y="2624"/>
                  </a:lnTo>
                  <a:lnTo>
                    <a:pt x="13461" y="2907"/>
                  </a:lnTo>
                  <a:lnTo>
                    <a:pt x="13461" y="2907"/>
                  </a:lnTo>
                  <a:lnTo>
                    <a:pt x="13545" y="3217"/>
                  </a:lnTo>
                  <a:lnTo>
                    <a:pt x="13545" y="3217"/>
                  </a:lnTo>
                  <a:lnTo>
                    <a:pt x="13658" y="3273"/>
                  </a:lnTo>
                  <a:lnTo>
                    <a:pt x="13658" y="3273"/>
                  </a:lnTo>
                  <a:lnTo>
                    <a:pt x="13602" y="3386"/>
                  </a:lnTo>
                  <a:lnTo>
                    <a:pt x="13545" y="3471"/>
                  </a:lnTo>
                  <a:lnTo>
                    <a:pt x="13545" y="3471"/>
                  </a:lnTo>
                  <a:lnTo>
                    <a:pt x="13630" y="3697"/>
                  </a:lnTo>
                  <a:lnTo>
                    <a:pt x="13743" y="3894"/>
                  </a:lnTo>
                  <a:lnTo>
                    <a:pt x="14025" y="4346"/>
                  </a:lnTo>
                  <a:lnTo>
                    <a:pt x="14025" y="4346"/>
                  </a:lnTo>
                  <a:lnTo>
                    <a:pt x="13969" y="4318"/>
                  </a:lnTo>
                  <a:lnTo>
                    <a:pt x="13912" y="4318"/>
                  </a:lnTo>
                  <a:lnTo>
                    <a:pt x="13856" y="4346"/>
                  </a:lnTo>
                  <a:lnTo>
                    <a:pt x="13828" y="4402"/>
                  </a:lnTo>
                  <a:lnTo>
                    <a:pt x="13799" y="4430"/>
                  </a:lnTo>
                  <a:lnTo>
                    <a:pt x="13771" y="4430"/>
                  </a:lnTo>
                  <a:lnTo>
                    <a:pt x="13771" y="4430"/>
                  </a:lnTo>
                  <a:lnTo>
                    <a:pt x="13686" y="4430"/>
                  </a:lnTo>
                  <a:lnTo>
                    <a:pt x="13658" y="4374"/>
                  </a:lnTo>
                  <a:lnTo>
                    <a:pt x="13630" y="4346"/>
                  </a:lnTo>
                  <a:lnTo>
                    <a:pt x="13602" y="4289"/>
                  </a:lnTo>
                  <a:lnTo>
                    <a:pt x="13602" y="4289"/>
                  </a:lnTo>
                  <a:lnTo>
                    <a:pt x="13461" y="4261"/>
                  </a:lnTo>
                  <a:lnTo>
                    <a:pt x="13291" y="4233"/>
                  </a:lnTo>
                  <a:lnTo>
                    <a:pt x="12896" y="4176"/>
                  </a:lnTo>
                  <a:lnTo>
                    <a:pt x="12896" y="4176"/>
                  </a:lnTo>
                  <a:lnTo>
                    <a:pt x="12755" y="4176"/>
                  </a:lnTo>
                  <a:lnTo>
                    <a:pt x="12642" y="4176"/>
                  </a:lnTo>
                  <a:lnTo>
                    <a:pt x="12445" y="4233"/>
                  </a:lnTo>
                  <a:lnTo>
                    <a:pt x="12445" y="4233"/>
                  </a:lnTo>
                  <a:lnTo>
                    <a:pt x="12360" y="4318"/>
                  </a:lnTo>
                  <a:lnTo>
                    <a:pt x="12247" y="4374"/>
                  </a:lnTo>
                  <a:lnTo>
                    <a:pt x="12247" y="4374"/>
                  </a:lnTo>
                  <a:lnTo>
                    <a:pt x="12163" y="4233"/>
                  </a:lnTo>
                  <a:lnTo>
                    <a:pt x="12163" y="4233"/>
                  </a:lnTo>
                  <a:lnTo>
                    <a:pt x="11711" y="4318"/>
                  </a:lnTo>
                  <a:lnTo>
                    <a:pt x="11231" y="4374"/>
                  </a:lnTo>
                  <a:lnTo>
                    <a:pt x="11231" y="4374"/>
                  </a:lnTo>
                  <a:lnTo>
                    <a:pt x="11090" y="4374"/>
                  </a:lnTo>
                  <a:lnTo>
                    <a:pt x="10977" y="4430"/>
                  </a:lnTo>
                  <a:lnTo>
                    <a:pt x="10723" y="4515"/>
                  </a:lnTo>
                  <a:lnTo>
                    <a:pt x="10498" y="4628"/>
                  </a:lnTo>
                  <a:lnTo>
                    <a:pt x="10244" y="4713"/>
                  </a:lnTo>
                  <a:lnTo>
                    <a:pt x="10244" y="4713"/>
                  </a:lnTo>
                  <a:lnTo>
                    <a:pt x="9990" y="4769"/>
                  </a:lnTo>
                  <a:lnTo>
                    <a:pt x="9820" y="4769"/>
                  </a:lnTo>
                  <a:lnTo>
                    <a:pt x="9708" y="4741"/>
                  </a:lnTo>
                  <a:lnTo>
                    <a:pt x="9708" y="4741"/>
                  </a:lnTo>
                  <a:lnTo>
                    <a:pt x="9566" y="4713"/>
                  </a:lnTo>
                  <a:lnTo>
                    <a:pt x="9454" y="4656"/>
                  </a:lnTo>
                  <a:lnTo>
                    <a:pt x="9341" y="4600"/>
                  </a:lnTo>
                  <a:lnTo>
                    <a:pt x="9228" y="4572"/>
                  </a:lnTo>
                  <a:lnTo>
                    <a:pt x="9228" y="4572"/>
                  </a:lnTo>
                  <a:lnTo>
                    <a:pt x="9115" y="4572"/>
                  </a:lnTo>
                  <a:lnTo>
                    <a:pt x="9030" y="4600"/>
                  </a:lnTo>
                  <a:lnTo>
                    <a:pt x="8805" y="4713"/>
                  </a:lnTo>
                  <a:lnTo>
                    <a:pt x="8607" y="4769"/>
                  </a:lnTo>
                  <a:lnTo>
                    <a:pt x="8494" y="4797"/>
                  </a:lnTo>
                  <a:lnTo>
                    <a:pt x="8381" y="4797"/>
                  </a:lnTo>
                  <a:lnTo>
                    <a:pt x="8381" y="4797"/>
                  </a:lnTo>
                  <a:lnTo>
                    <a:pt x="8297" y="4741"/>
                  </a:lnTo>
                  <a:lnTo>
                    <a:pt x="8240" y="4684"/>
                  </a:lnTo>
                  <a:lnTo>
                    <a:pt x="8155" y="4628"/>
                  </a:lnTo>
                  <a:lnTo>
                    <a:pt x="8099" y="4628"/>
                  </a:lnTo>
                  <a:lnTo>
                    <a:pt x="8071" y="4628"/>
                  </a:lnTo>
                  <a:lnTo>
                    <a:pt x="8071" y="4628"/>
                  </a:lnTo>
                  <a:lnTo>
                    <a:pt x="8014" y="4684"/>
                  </a:lnTo>
                  <a:lnTo>
                    <a:pt x="7986" y="4741"/>
                  </a:lnTo>
                  <a:lnTo>
                    <a:pt x="7986" y="4797"/>
                  </a:lnTo>
                  <a:lnTo>
                    <a:pt x="7986" y="4882"/>
                  </a:lnTo>
                  <a:lnTo>
                    <a:pt x="8043" y="5051"/>
                  </a:lnTo>
                  <a:lnTo>
                    <a:pt x="8099" y="5164"/>
                  </a:lnTo>
                  <a:lnTo>
                    <a:pt x="8099" y="5164"/>
                  </a:lnTo>
                  <a:lnTo>
                    <a:pt x="7986" y="5164"/>
                  </a:lnTo>
                  <a:lnTo>
                    <a:pt x="7930" y="5192"/>
                  </a:lnTo>
                  <a:lnTo>
                    <a:pt x="7902" y="5221"/>
                  </a:lnTo>
                  <a:lnTo>
                    <a:pt x="7873" y="5277"/>
                  </a:lnTo>
                  <a:lnTo>
                    <a:pt x="7873" y="5362"/>
                  </a:lnTo>
                  <a:lnTo>
                    <a:pt x="7845" y="5418"/>
                  </a:lnTo>
                  <a:lnTo>
                    <a:pt x="7760" y="5475"/>
                  </a:lnTo>
                  <a:lnTo>
                    <a:pt x="7760" y="5475"/>
                  </a:lnTo>
                  <a:lnTo>
                    <a:pt x="7704" y="5503"/>
                  </a:lnTo>
                  <a:lnTo>
                    <a:pt x="7648" y="5475"/>
                  </a:lnTo>
                  <a:lnTo>
                    <a:pt x="7535" y="5362"/>
                  </a:lnTo>
                  <a:lnTo>
                    <a:pt x="7450" y="5221"/>
                  </a:lnTo>
                  <a:lnTo>
                    <a:pt x="7450" y="5136"/>
                  </a:lnTo>
                  <a:lnTo>
                    <a:pt x="7450" y="5080"/>
                  </a:lnTo>
                  <a:lnTo>
                    <a:pt x="7450" y="5080"/>
                  </a:lnTo>
                  <a:lnTo>
                    <a:pt x="7450" y="5023"/>
                  </a:lnTo>
                  <a:lnTo>
                    <a:pt x="7506" y="4995"/>
                  </a:lnTo>
                  <a:lnTo>
                    <a:pt x="7591" y="4910"/>
                  </a:lnTo>
                  <a:lnTo>
                    <a:pt x="7676" y="4826"/>
                  </a:lnTo>
                  <a:lnTo>
                    <a:pt x="7704" y="4797"/>
                  </a:lnTo>
                  <a:lnTo>
                    <a:pt x="7704" y="4741"/>
                  </a:lnTo>
                  <a:lnTo>
                    <a:pt x="7704" y="4741"/>
                  </a:lnTo>
                  <a:lnTo>
                    <a:pt x="7676" y="4628"/>
                  </a:lnTo>
                  <a:lnTo>
                    <a:pt x="7619" y="4600"/>
                  </a:lnTo>
                  <a:lnTo>
                    <a:pt x="7563" y="4572"/>
                  </a:lnTo>
                  <a:lnTo>
                    <a:pt x="7506" y="4572"/>
                  </a:lnTo>
                  <a:lnTo>
                    <a:pt x="7337" y="4656"/>
                  </a:lnTo>
                  <a:lnTo>
                    <a:pt x="7224" y="4741"/>
                  </a:lnTo>
                  <a:lnTo>
                    <a:pt x="7224" y="4741"/>
                  </a:lnTo>
                  <a:lnTo>
                    <a:pt x="7281" y="4741"/>
                  </a:lnTo>
                  <a:lnTo>
                    <a:pt x="7281" y="4741"/>
                  </a:lnTo>
                  <a:lnTo>
                    <a:pt x="7252" y="4797"/>
                  </a:lnTo>
                  <a:lnTo>
                    <a:pt x="7168" y="4826"/>
                  </a:lnTo>
                  <a:lnTo>
                    <a:pt x="7111" y="4854"/>
                  </a:lnTo>
                  <a:lnTo>
                    <a:pt x="7111" y="4854"/>
                  </a:lnTo>
                  <a:lnTo>
                    <a:pt x="6970" y="4826"/>
                  </a:lnTo>
                  <a:lnTo>
                    <a:pt x="6857" y="4769"/>
                  </a:lnTo>
                  <a:lnTo>
                    <a:pt x="6745" y="4684"/>
                  </a:lnTo>
                  <a:lnTo>
                    <a:pt x="6632" y="4656"/>
                  </a:lnTo>
                  <a:lnTo>
                    <a:pt x="6632" y="4656"/>
                  </a:lnTo>
                  <a:lnTo>
                    <a:pt x="6519" y="4684"/>
                  </a:lnTo>
                  <a:lnTo>
                    <a:pt x="6434" y="4713"/>
                  </a:lnTo>
                  <a:lnTo>
                    <a:pt x="6349" y="4769"/>
                  </a:lnTo>
                  <a:lnTo>
                    <a:pt x="6293" y="4826"/>
                  </a:lnTo>
                  <a:lnTo>
                    <a:pt x="6067" y="5164"/>
                  </a:lnTo>
                  <a:lnTo>
                    <a:pt x="6067" y="5164"/>
                  </a:lnTo>
                  <a:lnTo>
                    <a:pt x="6039" y="5164"/>
                  </a:lnTo>
                  <a:lnTo>
                    <a:pt x="5983" y="5164"/>
                  </a:lnTo>
                  <a:lnTo>
                    <a:pt x="5841" y="5164"/>
                  </a:lnTo>
                  <a:lnTo>
                    <a:pt x="5559" y="5249"/>
                  </a:lnTo>
                  <a:lnTo>
                    <a:pt x="5559" y="5249"/>
                  </a:lnTo>
                  <a:lnTo>
                    <a:pt x="5334" y="5277"/>
                  </a:lnTo>
                  <a:lnTo>
                    <a:pt x="5164" y="5305"/>
                  </a:lnTo>
                  <a:lnTo>
                    <a:pt x="5023" y="5249"/>
                  </a:lnTo>
                  <a:lnTo>
                    <a:pt x="4826" y="5136"/>
                  </a:lnTo>
                  <a:lnTo>
                    <a:pt x="4826" y="5136"/>
                  </a:lnTo>
                  <a:lnTo>
                    <a:pt x="4543" y="4910"/>
                  </a:lnTo>
                  <a:lnTo>
                    <a:pt x="4374" y="4797"/>
                  </a:lnTo>
                  <a:lnTo>
                    <a:pt x="4177" y="4684"/>
                  </a:lnTo>
                  <a:lnTo>
                    <a:pt x="3979" y="4600"/>
                  </a:lnTo>
                  <a:lnTo>
                    <a:pt x="3781" y="4572"/>
                  </a:lnTo>
                  <a:lnTo>
                    <a:pt x="3697" y="4600"/>
                  </a:lnTo>
                  <a:lnTo>
                    <a:pt x="3640" y="4628"/>
                  </a:lnTo>
                  <a:lnTo>
                    <a:pt x="3556" y="4656"/>
                  </a:lnTo>
                  <a:lnTo>
                    <a:pt x="3499" y="4741"/>
                  </a:lnTo>
                  <a:lnTo>
                    <a:pt x="3499" y="4741"/>
                  </a:lnTo>
                  <a:lnTo>
                    <a:pt x="3499" y="4826"/>
                  </a:lnTo>
                  <a:lnTo>
                    <a:pt x="3499" y="4910"/>
                  </a:lnTo>
                  <a:lnTo>
                    <a:pt x="3499" y="4995"/>
                  </a:lnTo>
                  <a:lnTo>
                    <a:pt x="3471" y="5080"/>
                  </a:lnTo>
                  <a:lnTo>
                    <a:pt x="3471" y="5080"/>
                  </a:lnTo>
                  <a:lnTo>
                    <a:pt x="3415" y="5136"/>
                  </a:lnTo>
                  <a:lnTo>
                    <a:pt x="3358" y="5108"/>
                  </a:lnTo>
                  <a:lnTo>
                    <a:pt x="3330" y="5080"/>
                  </a:lnTo>
                  <a:lnTo>
                    <a:pt x="3302" y="5080"/>
                  </a:lnTo>
                  <a:lnTo>
                    <a:pt x="3302" y="5080"/>
                  </a:lnTo>
                  <a:lnTo>
                    <a:pt x="3161" y="5164"/>
                  </a:lnTo>
                  <a:lnTo>
                    <a:pt x="2991" y="5221"/>
                  </a:lnTo>
                  <a:lnTo>
                    <a:pt x="2850" y="5221"/>
                  </a:lnTo>
                  <a:lnTo>
                    <a:pt x="2681" y="5164"/>
                  </a:lnTo>
                  <a:lnTo>
                    <a:pt x="2681" y="5164"/>
                  </a:lnTo>
                  <a:lnTo>
                    <a:pt x="2624" y="5136"/>
                  </a:lnTo>
                  <a:lnTo>
                    <a:pt x="2568" y="5080"/>
                  </a:lnTo>
                  <a:lnTo>
                    <a:pt x="2483" y="4967"/>
                  </a:lnTo>
                  <a:lnTo>
                    <a:pt x="2427" y="4854"/>
                  </a:lnTo>
                  <a:lnTo>
                    <a:pt x="2371" y="4769"/>
                  </a:lnTo>
                  <a:lnTo>
                    <a:pt x="2371" y="4769"/>
                  </a:lnTo>
                  <a:lnTo>
                    <a:pt x="2258" y="4741"/>
                  </a:lnTo>
                  <a:lnTo>
                    <a:pt x="2145" y="4741"/>
                  </a:lnTo>
                  <a:lnTo>
                    <a:pt x="2060" y="4741"/>
                  </a:lnTo>
                  <a:lnTo>
                    <a:pt x="2004" y="4713"/>
                  </a:lnTo>
                  <a:lnTo>
                    <a:pt x="1947" y="4656"/>
                  </a:lnTo>
                  <a:lnTo>
                    <a:pt x="1919" y="4572"/>
                  </a:lnTo>
                  <a:lnTo>
                    <a:pt x="1919" y="4572"/>
                  </a:lnTo>
                  <a:lnTo>
                    <a:pt x="1891" y="4656"/>
                  </a:lnTo>
                  <a:lnTo>
                    <a:pt x="1806" y="4741"/>
                  </a:lnTo>
                  <a:lnTo>
                    <a:pt x="1637" y="4854"/>
                  </a:lnTo>
                  <a:lnTo>
                    <a:pt x="1637" y="4854"/>
                  </a:lnTo>
                  <a:lnTo>
                    <a:pt x="1637" y="4797"/>
                  </a:lnTo>
                  <a:lnTo>
                    <a:pt x="1580" y="4769"/>
                  </a:lnTo>
                  <a:lnTo>
                    <a:pt x="1580" y="4769"/>
                  </a:lnTo>
                  <a:lnTo>
                    <a:pt x="1637" y="4713"/>
                  </a:lnTo>
                  <a:lnTo>
                    <a:pt x="1665" y="4656"/>
                  </a:lnTo>
                  <a:lnTo>
                    <a:pt x="1665" y="4656"/>
                  </a:lnTo>
                  <a:lnTo>
                    <a:pt x="1580" y="4713"/>
                  </a:lnTo>
                  <a:lnTo>
                    <a:pt x="1411" y="4741"/>
                  </a:lnTo>
                  <a:lnTo>
                    <a:pt x="1270" y="4769"/>
                  </a:lnTo>
                  <a:lnTo>
                    <a:pt x="1157" y="4769"/>
                  </a:lnTo>
                  <a:lnTo>
                    <a:pt x="1157" y="4769"/>
                  </a:lnTo>
                  <a:lnTo>
                    <a:pt x="1214" y="4684"/>
                  </a:lnTo>
                  <a:lnTo>
                    <a:pt x="1270" y="4656"/>
                  </a:lnTo>
                  <a:lnTo>
                    <a:pt x="1439" y="4628"/>
                  </a:lnTo>
                  <a:lnTo>
                    <a:pt x="1609" y="4572"/>
                  </a:lnTo>
                  <a:lnTo>
                    <a:pt x="1693" y="4543"/>
                  </a:lnTo>
                  <a:lnTo>
                    <a:pt x="1778" y="4459"/>
                  </a:lnTo>
                  <a:lnTo>
                    <a:pt x="1778" y="4459"/>
                  </a:lnTo>
                  <a:lnTo>
                    <a:pt x="1665" y="4430"/>
                  </a:lnTo>
                  <a:lnTo>
                    <a:pt x="1552" y="4430"/>
                  </a:lnTo>
                  <a:lnTo>
                    <a:pt x="1326" y="4459"/>
                  </a:lnTo>
                  <a:lnTo>
                    <a:pt x="1129" y="4459"/>
                  </a:lnTo>
                  <a:lnTo>
                    <a:pt x="1044" y="4459"/>
                  </a:lnTo>
                  <a:lnTo>
                    <a:pt x="1016" y="4402"/>
                  </a:lnTo>
                  <a:lnTo>
                    <a:pt x="1016" y="4402"/>
                  </a:lnTo>
                  <a:lnTo>
                    <a:pt x="1016" y="4402"/>
                  </a:lnTo>
                  <a:lnTo>
                    <a:pt x="1044" y="4374"/>
                  </a:lnTo>
                  <a:lnTo>
                    <a:pt x="1101" y="4374"/>
                  </a:lnTo>
                  <a:lnTo>
                    <a:pt x="1185" y="4374"/>
                  </a:lnTo>
                  <a:lnTo>
                    <a:pt x="1214" y="4374"/>
                  </a:lnTo>
                  <a:lnTo>
                    <a:pt x="1214" y="4374"/>
                  </a:lnTo>
                  <a:lnTo>
                    <a:pt x="1242" y="4289"/>
                  </a:lnTo>
                  <a:lnTo>
                    <a:pt x="1214" y="4261"/>
                  </a:lnTo>
                  <a:lnTo>
                    <a:pt x="1185" y="4205"/>
                  </a:lnTo>
                  <a:lnTo>
                    <a:pt x="1129" y="4176"/>
                  </a:lnTo>
                  <a:lnTo>
                    <a:pt x="1129" y="4148"/>
                  </a:lnTo>
                  <a:lnTo>
                    <a:pt x="1129" y="4120"/>
                  </a:lnTo>
                  <a:lnTo>
                    <a:pt x="1129" y="4120"/>
                  </a:lnTo>
                  <a:lnTo>
                    <a:pt x="1072" y="4148"/>
                  </a:lnTo>
                  <a:lnTo>
                    <a:pt x="1044" y="4148"/>
                  </a:lnTo>
                  <a:lnTo>
                    <a:pt x="988" y="4120"/>
                  </a:lnTo>
                  <a:lnTo>
                    <a:pt x="960" y="4064"/>
                  </a:lnTo>
                  <a:lnTo>
                    <a:pt x="903" y="3951"/>
                  </a:lnTo>
                  <a:lnTo>
                    <a:pt x="875" y="3894"/>
                  </a:lnTo>
                  <a:lnTo>
                    <a:pt x="818" y="3894"/>
                  </a:lnTo>
                  <a:lnTo>
                    <a:pt x="818" y="3894"/>
                  </a:lnTo>
                  <a:lnTo>
                    <a:pt x="903" y="3838"/>
                  </a:lnTo>
                  <a:lnTo>
                    <a:pt x="960" y="3781"/>
                  </a:lnTo>
                  <a:lnTo>
                    <a:pt x="988" y="3725"/>
                  </a:lnTo>
                  <a:lnTo>
                    <a:pt x="988" y="3697"/>
                  </a:lnTo>
                  <a:lnTo>
                    <a:pt x="903" y="3612"/>
                  </a:lnTo>
                  <a:lnTo>
                    <a:pt x="762" y="3527"/>
                  </a:lnTo>
                  <a:lnTo>
                    <a:pt x="423" y="3415"/>
                  </a:lnTo>
                  <a:lnTo>
                    <a:pt x="282" y="3358"/>
                  </a:lnTo>
                  <a:lnTo>
                    <a:pt x="254" y="3330"/>
                  </a:lnTo>
                  <a:lnTo>
                    <a:pt x="226" y="3302"/>
                  </a:lnTo>
                  <a:lnTo>
                    <a:pt x="226" y="3302"/>
                  </a:lnTo>
                  <a:lnTo>
                    <a:pt x="310" y="3302"/>
                  </a:lnTo>
                  <a:lnTo>
                    <a:pt x="339" y="3273"/>
                  </a:lnTo>
                  <a:lnTo>
                    <a:pt x="339" y="3245"/>
                  </a:lnTo>
                  <a:lnTo>
                    <a:pt x="339" y="3189"/>
                  </a:lnTo>
                  <a:lnTo>
                    <a:pt x="282" y="3076"/>
                  </a:lnTo>
                  <a:lnTo>
                    <a:pt x="282" y="3019"/>
                  </a:lnTo>
                  <a:lnTo>
                    <a:pt x="282" y="2991"/>
                  </a:lnTo>
                  <a:lnTo>
                    <a:pt x="282" y="2991"/>
                  </a:lnTo>
                  <a:lnTo>
                    <a:pt x="339" y="2963"/>
                  </a:lnTo>
                  <a:lnTo>
                    <a:pt x="367" y="2991"/>
                  </a:lnTo>
                  <a:lnTo>
                    <a:pt x="452" y="3104"/>
                  </a:lnTo>
                  <a:lnTo>
                    <a:pt x="536" y="3302"/>
                  </a:lnTo>
                  <a:lnTo>
                    <a:pt x="536" y="3302"/>
                  </a:lnTo>
                  <a:lnTo>
                    <a:pt x="536" y="3245"/>
                  </a:lnTo>
                  <a:lnTo>
                    <a:pt x="564" y="3245"/>
                  </a:lnTo>
                  <a:lnTo>
                    <a:pt x="649" y="3245"/>
                  </a:lnTo>
                  <a:lnTo>
                    <a:pt x="762" y="3217"/>
                  </a:lnTo>
                  <a:lnTo>
                    <a:pt x="818" y="3217"/>
                  </a:lnTo>
                  <a:lnTo>
                    <a:pt x="847" y="3161"/>
                  </a:lnTo>
                  <a:lnTo>
                    <a:pt x="847" y="3161"/>
                  </a:lnTo>
                  <a:lnTo>
                    <a:pt x="762" y="3161"/>
                  </a:lnTo>
                  <a:lnTo>
                    <a:pt x="677" y="3104"/>
                  </a:lnTo>
                  <a:lnTo>
                    <a:pt x="621" y="3076"/>
                  </a:lnTo>
                  <a:lnTo>
                    <a:pt x="593" y="3019"/>
                  </a:lnTo>
                  <a:lnTo>
                    <a:pt x="564" y="2963"/>
                  </a:lnTo>
                  <a:lnTo>
                    <a:pt x="593" y="2907"/>
                  </a:lnTo>
                  <a:lnTo>
                    <a:pt x="649" y="2850"/>
                  </a:lnTo>
                  <a:lnTo>
                    <a:pt x="762" y="2822"/>
                  </a:lnTo>
                  <a:lnTo>
                    <a:pt x="762" y="2822"/>
                  </a:lnTo>
                  <a:lnTo>
                    <a:pt x="621" y="2624"/>
                  </a:lnTo>
                  <a:lnTo>
                    <a:pt x="452" y="2427"/>
                  </a:lnTo>
                  <a:lnTo>
                    <a:pt x="452" y="2427"/>
                  </a:lnTo>
                  <a:lnTo>
                    <a:pt x="649" y="2201"/>
                  </a:lnTo>
                  <a:lnTo>
                    <a:pt x="649" y="2201"/>
                  </a:lnTo>
                  <a:lnTo>
                    <a:pt x="564" y="2201"/>
                  </a:lnTo>
                  <a:lnTo>
                    <a:pt x="480" y="2173"/>
                  </a:lnTo>
                  <a:lnTo>
                    <a:pt x="339" y="2229"/>
                  </a:lnTo>
                  <a:lnTo>
                    <a:pt x="169" y="2258"/>
                  </a:lnTo>
                  <a:lnTo>
                    <a:pt x="85" y="2286"/>
                  </a:lnTo>
                  <a:lnTo>
                    <a:pt x="0" y="2258"/>
                  </a:lnTo>
                </a:path>
              </a:pathLst>
            </a:custGeom>
            <a:solidFill>
              <a:srgbClr val="666666"/>
            </a:solidFill>
            <a:ln w="14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16"/>
            <p:cNvSpPr/>
            <p:nvPr/>
          </p:nvSpPr>
          <p:spPr>
            <a:xfrm>
              <a:off x="4095700" y="1952350"/>
              <a:ext cx="4275" cy="3550"/>
            </a:xfrm>
            <a:custGeom>
              <a:avLst/>
              <a:gdLst/>
              <a:ahLst/>
              <a:cxnLst/>
              <a:rect l="l" t="t" r="r" b="b"/>
              <a:pathLst>
                <a:path w="171" h="142" extrusionOk="0">
                  <a:moveTo>
                    <a:pt x="1" y="141"/>
                  </a:moveTo>
                  <a:lnTo>
                    <a:pt x="1" y="141"/>
                  </a:lnTo>
                  <a:lnTo>
                    <a:pt x="1" y="113"/>
                  </a:lnTo>
                  <a:lnTo>
                    <a:pt x="1" y="85"/>
                  </a:lnTo>
                  <a:lnTo>
                    <a:pt x="57" y="28"/>
                  </a:lnTo>
                  <a:lnTo>
                    <a:pt x="142" y="0"/>
                  </a:lnTo>
                  <a:lnTo>
                    <a:pt x="170" y="28"/>
                  </a:lnTo>
                  <a:lnTo>
                    <a:pt x="170" y="57"/>
                  </a:lnTo>
                  <a:lnTo>
                    <a:pt x="170" y="57"/>
                  </a:lnTo>
                  <a:lnTo>
                    <a:pt x="170" y="85"/>
                  </a:lnTo>
                  <a:lnTo>
                    <a:pt x="114" y="113"/>
                  </a:lnTo>
                  <a:lnTo>
                    <a:pt x="1" y="14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16"/>
            <p:cNvSpPr/>
            <p:nvPr/>
          </p:nvSpPr>
          <p:spPr>
            <a:xfrm>
              <a:off x="4095700" y="1952350"/>
              <a:ext cx="4275" cy="3550"/>
            </a:xfrm>
            <a:custGeom>
              <a:avLst/>
              <a:gdLst/>
              <a:ahLst/>
              <a:cxnLst/>
              <a:rect l="l" t="t" r="r" b="b"/>
              <a:pathLst>
                <a:path w="171" h="142" fill="none" extrusionOk="0">
                  <a:moveTo>
                    <a:pt x="1" y="141"/>
                  </a:moveTo>
                  <a:lnTo>
                    <a:pt x="1" y="141"/>
                  </a:lnTo>
                  <a:lnTo>
                    <a:pt x="1" y="113"/>
                  </a:lnTo>
                  <a:lnTo>
                    <a:pt x="1" y="85"/>
                  </a:lnTo>
                  <a:lnTo>
                    <a:pt x="57" y="28"/>
                  </a:lnTo>
                  <a:lnTo>
                    <a:pt x="142" y="0"/>
                  </a:lnTo>
                  <a:lnTo>
                    <a:pt x="170" y="28"/>
                  </a:lnTo>
                  <a:lnTo>
                    <a:pt x="170" y="57"/>
                  </a:lnTo>
                  <a:lnTo>
                    <a:pt x="170" y="57"/>
                  </a:lnTo>
                  <a:lnTo>
                    <a:pt x="170" y="85"/>
                  </a:lnTo>
                  <a:lnTo>
                    <a:pt x="114" y="113"/>
                  </a:lnTo>
                  <a:lnTo>
                    <a:pt x="1" y="141"/>
                  </a:lnTo>
                </a:path>
              </a:pathLst>
            </a:custGeom>
            <a:solidFill>
              <a:srgbClr val="666666"/>
            </a:solidFill>
            <a:ln w="14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16"/>
            <p:cNvSpPr/>
            <p:nvPr/>
          </p:nvSpPr>
          <p:spPr>
            <a:xfrm>
              <a:off x="4196600" y="2762225"/>
              <a:ext cx="110075" cy="127025"/>
            </a:xfrm>
            <a:custGeom>
              <a:avLst/>
              <a:gdLst/>
              <a:ahLst/>
              <a:cxnLst/>
              <a:rect l="l" t="t" r="r" b="b"/>
              <a:pathLst>
                <a:path w="4403" h="5081" extrusionOk="0">
                  <a:moveTo>
                    <a:pt x="28" y="4826"/>
                  </a:moveTo>
                  <a:lnTo>
                    <a:pt x="28" y="4826"/>
                  </a:lnTo>
                  <a:lnTo>
                    <a:pt x="85" y="4629"/>
                  </a:lnTo>
                  <a:lnTo>
                    <a:pt x="141" y="4403"/>
                  </a:lnTo>
                  <a:lnTo>
                    <a:pt x="170" y="3952"/>
                  </a:lnTo>
                  <a:lnTo>
                    <a:pt x="226" y="3500"/>
                  </a:lnTo>
                  <a:lnTo>
                    <a:pt x="282" y="3303"/>
                  </a:lnTo>
                  <a:lnTo>
                    <a:pt x="339" y="3077"/>
                  </a:lnTo>
                  <a:lnTo>
                    <a:pt x="339" y="3077"/>
                  </a:lnTo>
                  <a:lnTo>
                    <a:pt x="424" y="2964"/>
                  </a:lnTo>
                  <a:lnTo>
                    <a:pt x="593" y="2795"/>
                  </a:lnTo>
                  <a:lnTo>
                    <a:pt x="988" y="2456"/>
                  </a:lnTo>
                  <a:lnTo>
                    <a:pt x="1185" y="2258"/>
                  </a:lnTo>
                  <a:lnTo>
                    <a:pt x="1327" y="2061"/>
                  </a:lnTo>
                  <a:lnTo>
                    <a:pt x="1355" y="1976"/>
                  </a:lnTo>
                  <a:lnTo>
                    <a:pt x="1383" y="1892"/>
                  </a:lnTo>
                  <a:lnTo>
                    <a:pt x="1355" y="1835"/>
                  </a:lnTo>
                  <a:lnTo>
                    <a:pt x="1327" y="1750"/>
                  </a:lnTo>
                  <a:lnTo>
                    <a:pt x="1327" y="1750"/>
                  </a:lnTo>
                  <a:lnTo>
                    <a:pt x="1242" y="1694"/>
                  </a:lnTo>
                  <a:lnTo>
                    <a:pt x="1185" y="1666"/>
                  </a:lnTo>
                  <a:lnTo>
                    <a:pt x="1101" y="1638"/>
                  </a:lnTo>
                  <a:lnTo>
                    <a:pt x="1073" y="1638"/>
                  </a:lnTo>
                  <a:lnTo>
                    <a:pt x="1044" y="1609"/>
                  </a:lnTo>
                  <a:lnTo>
                    <a:pt x="988" y="1440"/>
                  </a:lnTo>
                  <a:lnTo>
                    <a:pt x="988" y="1440"/>
                  </a:lnTo>
                  <a:lnTo>
                    <a:pt x="988" y="1271"/>
                  </a:lnTo>
                  <a:lnTo>
                    <a:pt x="988" y="1045"/>
                  </a:lnTo>
                  <a:lnTo>
                    <a:pt x="1016" y="819"/>
                  </a:lnTo>
                  <a:lnTo>
                    <a:pt x="1073" y="650"/>
                  </a:lnTo>
                  <a:lnTo>
                    <a:pt x="1073" y="650"/>
                  </a:lnTo>
                  <a:lnTo>
                    <a:pt x="1101" y="565"/>
                  </a:lnTo>
                  <a:lnTo>
                    <a:pt x="1157" y="481"/>
                  </a:lnTo>
                  <a:lnTo>
                    <a:pt x="1214" y="452"/>
                  </a:lnTo>
                  <a:lnTo>
                    <a:pt x="1242" y="452"/>
                  </a:lnTo>
                  <a:lnTo>
                    <a:pt x="1383" y="452"/>
                  </a:lnTo>
                  <a:lnTo>
                    <a:pt x="1552" y="481"/>
                  </a:lnTo>
                  <a:lnTo>
                    <a:pt x="1552" y="481"/>
                  </a:lnTo>
                  <a:lnTo>
                    <a:pt x="1609" y="452"/>
                  </a:lnTo>
                  <a:lnTo>
                    <a:pt x="1665" y="424"/>
                  </a:lnTo>
                  <a:lnTo>
                    <a:pt x="1750" y="424"/>
                  </a:lnTo>
                  <a:lnTo>
                    <a:pt x="1806" y="396"/>
                  </a:lnTo>
                  <a:lnTo>
                    <a:pt x="1806" y="396"/>
                  </a:lnTo>
                  <a:lnTo>
                    <a:pt x="1891" y="452"/>
                  </a:lnTo>
                  <a:lnTo>
                    <a:pt x="1947" y="509"/>
                  </a:lnTo>
                  <a:lnTo>
                    <a:pt x="2032" y="593"/>
                  </a:lnTo>
                  <a:lnTo>
                    <a:pt x="2117" y="622"/>
                  </a:lnTo>
                  <a:lnTo>
                    <a:pt x="2117" y="622"/>
                  </a:lnTo>
                  <a:lnTo>
                    <a:pt x="2088" y="565"/>
                  </a:lnTo>
                  <a:lnTo>
                    <a:pt x="2145" y="509"/>
                  </a:lnTo>
                  <a:lnTo>
                    <a:pt x="2230" y="452"/>
                  </a:lnTo>
                  <a:lnTo>
                    <a:pt x="2342" y="424"/>
                  </a:lnTo>
                  <a:lnTo>
                    <a:pt x="2568" y="340"/>
                  </a:lnTo>
                  <a:lnTo>
                    <a:pt x="2709" y="340"/>
                  </a:lnTo>
                  <a:lnTo>
                    <a:pt x="2709" y="340"/>
                  </a:lnTo>
                  <a:lnTo>
                    <a:pt x="2794" y="340"/>
                  </a:lnTo>
                  <a:lnTo>
                    <a:pt x="2907" y="368"/>
                  </a:lnTo>
                  <a:lnTo>
                    <a:pt x="2992" y="396"/>
                  </a:lnTo>
                  <a:lnTo>
                    <a:pt x="3104" y="396"/>
                  </a:lnTo>
                  <a:lnTo>
                    <a:pt x="3104" y="396"/>
                  </a:lnTo>
                  <a:lnTo>
                    <a:pt x="3245" y="340"/>
                  </a:lnTo>
                  <a:lnTo>
                    <a:pt x="3330" y="227"/>
                  </a:lnTo>
                  <a:lnTo>
                    <a:pt x="3528" y="1"/>
                  </a:lnTo>
                  <a:lnTo>
                    <a:pt x="3528" y="1"/>
                  </a:lnTo>
                  <a:lnTo>
                    <a:pt x="3556" y="57"/>
                  </a:lnTo>
                  <a:lnTo>
                    <a:pt x="3584" y="170"/>
                  </a:lnTo>
                  <a:lnTo>
                    <a:pt x="3584" y="227"/>
                  </a:lnTo>
                  <a:lnTo>
                    <a:pt x="3612" y="311"/>
                  </a:lnTo>
                  <a:lnTo>
                    <a:pt x="3612" y="311"/>
                  </a:lnTo>
                  <a:lnTo>
                    <a:pt x="3669" y="340"/>
                  </a:lnTo>
                  <a:lnTo>
                    <a:pt x="3753" y="396"/>
                  </a:lnTo>
                  <a:lnTo>
                    <a:pt x="3753" y="396"/>
                  </a:lnTo>
                  <a:lnTo>
                    <a:pt x="3782" y="424"/>
                  </a:lnTo>
                  <a:lnTo>
                    <a:pt x="3810" y="424"/>
                  </a:lnTo>
                  <a:lnTo>
                    <a:pt x="3866" y="452"/>
                  </a:lnTo>
                  <a:lnTo>
                    <a:pt x="3895" y="481"/>
                  </a:lnTo>
                  <a:lnTo>
                    <a:pt x="3895" y="481"/>
                  </a:lnTo>
                  <a:lnTo>
                    <a:pt x="3895" y="537"/>
                  </a:lnTo>
                  <a:lnTo>
                    <a:pt x="3895" y="593"/>
                  </a:lnTo>
                  <a:lnTo>
                    <a:pt x="3895" y="650"/>
                  </a:lnTo>
                  <a:lnTo>
                    <a:pt x="3895" y="706"/>
                  </a:lnTo>
                  <a:lnTo>
                    <a:pt x="3895" y="706"/>
                  </a:lnTo>
                  <a:lnTo>
                    <a:pt x="4007" y="989"/>
                  </a:lnTo>
                  <a:lnTo>
                    <a:pt x="4177" y="1299"/>
                  </a:lnTo>
                  <a:lnTo>
                    <a:pt x="4318" y="1609"/>
                  </a:lnTo>
                  <a:lnTo>
                    <a:pt x="4374" y="1750"/>
                  </a:lnTo>
                  <a:lnTo>
                    <a:pt x="4402" y="1920"/>
                  </a:lnTo>
                  <a:lnTo>
                    <a:pt x="4402" y="1920"/>
                  </a:lnTo>
                  <a:lnTo>
                    <a:pt x="4402" y="2061"/>
                  </a:lnTo>
                  <a:lnTo>
                    <a:pt x="4374" y="2202"/>
                  </a:lnTo>
                  <a:lnTo>
                    <a:pt x="4318" y="2315"/>
                  </a:lnTo>
                  <a:lnTo>
                    <a:pt x="4261" y="2428"/>
                  </a:lnTo>
                  <a:lnTo>
                    <a:pt x="4092" y="2654"/>
                  </a:lnTo>
                  <a:lnTo>
                    <a:pt x="3951" y="2851"/>
                  </a:lnTo>
                  <a:lnTo>
                    <a:pt x="3951" y="2851"/>
                  </a:lnTo>
                  <a:lnTo>
                    <a:pt x="3810" y="3077"/>
                  </a:lnTo>
                  <a:lnTo>
                    <a:pt x="3669" y="3303"/>
                  </a:lnTo>
                  <a:lnTo>
                    <a:pt x="3669" y="3303"/>
                  </a:lnTo>
                  <a:lnTo>
                    <a:pt x="3584" y="3472"/>
                  </a:lnTo>
                  <a:lnTo>
                    <a:pt x="3556" y="3557"/>
                  </a:lnTo>
                  <a:lnTo>
                    <a:pt x="3499" y="3613"/>
                  </a:lnTo>
                  <a:lnTo>
                    <a:pt x="3499" y="3613"/>
                  </a:lnTo>
                  <a:lnTo>
                    <a:pt x="3415" y="3641"/>
                  </a:lnTo>
                  <a:lnTo>
                    <a:pt x="3358" y="3613"/>
                  </a:lnTo>
                  <a:lnTo>
                    <a:pt x="3330" y="3557"/>
                  </a:lnTo>
                  <a:lnTo>
                    <a:pt x="3330" y="3500"/>
                  </a:lnTo>
                  <a:lnTo>
                    <a:pt x="3330" y="3500"/>
                  </a:lnTo>
                  <a:lnTo>
                    <a:pt x="3217" y="3585"/>
                  </a:lnTo>
                  <a:lnTo>
                    <a:pt x="3161" y="3613"/>
                  </a:lnTo>
                  <a:lnTo>
                    <a:pt x="3076" y="3585"/>
                  </a:lnTo>
                  <a:lnTo>
                    <a:pt x="3076" y="3585"/>
                  </a:lnTo>
                  <a:lnTo>
                    <a:pt x="3076" y="3528"/>
                  </a:lnTo>
                  <a:lnTo>
                    <a:pt x="3161" y="3528"/>
                  </a:lnTo>
                  <a:lnTo>
                    <a:pt x="3161" y="3528"/>
                  </a:lnTo>
                  <a:lnTo>
                    <a:pt x="3076" y="3444"/>
                  </a:lnTo>
                  <a:lnTo>
                    <a:pt x="3048" y="3359"/>
                  </a:lnTo>
                  <a:lnTo>
                    <a:pt x="3048" y="3359"/>
                  </a:lnTo>
                  <a:lnTo>
                    <a:pt x="2963" y="3415"/>
                  </a:lnTo>
                  <a:lnTo>
                    <a:pt x="2935" y="3472"/>
                  </a:lnTo>
                  <a:lnTo>
                    <a:pt x="2879" y="3528"/>
                  </a:lnTo>
                  <a:lnTo>
                    <a:pt x="2794" y="3585"/>
                  </a:lnTo>
                  <a:lnTo>
                    <a:pt x="2794" y="3585"/>
                  </a:lnTo>
                  <a:lnTo>
                    <a:pt x="2681" y="3641"/>
                  </a:lnTo>
                  <a:lnTo>
                    <a:pt x="2540" y="3698"/>
                  </a:lnTo>
                  <a:lnTo>
                    <a:pt x="2540" y="3698"/>
                  </a:lnTo>
                  <a:lnTo>
                    <a:pt x="2512" y="3669"/>
                  </a:lnTo>
                  <a:lnTo>
                    <a:pt x="2484" y="3641"/>
                  </a:lnTo>
                  <a:lnTo>
                    <a:pt x="2484" y="3557"/>
                  </a:lnTo>
                  <a:lnTo>
                    <a:pt x="2484" y="3557"/>
                  </a:lnTo>
                  <a:lnTo>
                    <a:pt x="2427" y="3641"/>
                  </a:lnTo>
                  <a:lnTo>
                    <a:pt x="2371" y="3698"/>
                  </a:lnTo>
                  <a:lnTo>
                    <a:pt x="2314" y="3726"/>
                  </a:lnTo>
                  <a:lnTo>
                    <a:pt x="2258" y="3754"/>
                  </a:lnTo>
                  <a:lnTo>
                    <a:pt x="2117" y="3782"/>
                  </a:lnTo>
                  <a:lnTo>
                    <a:pt x="2032" y="3811"/>
                  </a:lnTo>
                  <a:lnTo>
                    <a:pt x="1947" y="3895"/>
                  </a:lnTo>
                  <a:lnTo>
                    <a:pt x="1947" y="3895"/>
                  </a:lnTo>
                  <a:lnTo>
                    <a:pt x="1835" y="4262"/>
                  </a:lnTo>
                  <a:lnTo>
                    <a:pt x="1835" y="4262"/>
                  </a:lnTo>
                  <a:lnTo>
                    <a:pt x="1806" y="4488"/>
                  </a:lnTo>
                  <a:lnTo>
                    <a:pt x="1806" y="4685"/>
                  </a:lnTo>
                  <a:lnTo>
                    <a:pt x="1806" y="4685"/>
                  </a:lnTo>
                  <a:lnTo>
                    <a:pt x="1665" y="4714"/>
                  </a:lnTo>
                  <a:lnTo>
                    <a:pt x="1496" y="4714"/>
                  </a:lnTo>
                  <a:lnTo>
                    <a:pt x="1496" y="4714"/>
                  </a:lnTo>
                  <a:lnTo>
                    <a:pt x="1552" y="4714"/>
                  </a:lnTo>
                  <a:lnTo>
                    <a:pt x="1552" y="4714"/>
                  </a:lnTo>
                  <a:lnTo>
                    <a:pt x="1439" y="4742"/>
                  </a:lnTo>
                  <a:lnTo>
                    <a:pt x="1327" y="4742"/>
                  </a:lnTo>
                  <a:lnTo>
                    <a:pt x="1101" y="4714"/>
                  </a:lnTo>
                  <a:lnTo>
                    <a:pt x="875" y="4714"/>
                  </a:lnTo>
                  <a:lnTo>
                    <a:pt x="734" y="4742"/>
                  </a:lnTo>
                  <a:lnTo>
                    <a:pt x="621" y="4798"/>
                  </a:lnTo>
                  <a:lnTo>
                    <a:pt x="621" y="4798"/>
                  </a:lnTo>
                  <a:lnTo>
                    <a:pt x="536" y="4883"/>
                  </a:lnTo>
                  <a:lnTo>
                    <a:pt x="480" y="4939"/>
                  </a:lnTo>
                  <a:lnTo>
                    <a:pt x="395" y="5024"/>
                  </a:lnTo>
                  <a:lnTo>
                    <a:pt x="311" y="5080"/>
                  </a:lnTo>
                  <a:lnTo>
                    <a:pt x="311" y="5080"/>
                  </a:lnTo>
                  <a:lnTo>
                    <a:pt x="198" y="5052"/>
                  </a:lnTo>
                  <a:lnTo>
                    <a:pt x="113" y="5052"/>
                  </a:lnTo>
                  <a:lnTo>
                    <a:pt x="0" y="5080"/>
                  </a:lnTo>
                  <a:lnTo>
                    <a:pt x="0" y="5080"/>
                  </a:lnTo>
                  <a:lnTo>
                    <a:pt x="57" y="4967"/>
                  </a:lnTo>
                  <a:lnTo>
                    <a:pt x="57" y="4883"/>
                  </a:lnTo>
                  <a:lnTo>
                    <a:pt x="28" y="4826"/>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16"/>
            <p:cNvSpPr/>
            <p:nvPr/>
          </p:nvSpPr>
          <p:spPr>
            <a:xfrm>
              <a:off x="4196600" y="2762225"/>
              <a:ext cx="110075" cy="127025"/>
            </a:xfrm>
            <a:custGeom>
              <a:avLst/>
              <a:gdLst/>
              <a:ahLst/>
              <a:cxnLst/>
              <a:rect l="l" t="t" r="r" b="b"/>
              <a:pathLst>
                <a:path w="4403" h="5081" fill="none" extrusionOk="0">
                  <a:moveTo>
                    <a:pt x="28" y="4826"/>
                  </a:moveTo>
                  <a:lnTo>
                    <a:pt x="28" y="4826"/>
                  </a:lnTo>
                  <a:lnTo>
                    <a:pt x="85" y="4629"/>
                  </a:lnTo>
                  <a:lnTo>
                    <a:pt x="141" y="4403"/>
                  </a:lnTo>
                  <a:lnTo>
                    <a:pt x="170" y="3952"/>
                  </a:lnTo>
                  <a:lnTo>
                    <a:pt x="226" y="3500"/>
                  </a:lnTo>
                  <a:lnTo>
                    <a:pt x="282" y="3303"/>
                  </a:lnTo>
                  <a:lnTo>
                    <a:pt x="339" y="3077"/>
                  </a:lnTo>
                  <a:lnTo>
                    <a:pt x="339" y="3077"/>
                  </a:lnTo>
                  <a:lnTo>
                    <a:pt x="424" y="2964"/>
                  </a:lnTo>
                  <a:lnTo>
                    <a:pt x="593" y="2795"/>
                  </a:lnTo>
                  <a:lnTo>
                    <a:pt x="988" y="2456"/>
                  </a:lnTo>
                  <a:lnTo>
                    <a:pt x="1185" y="2258"/>
                  </a:lnTo>
                  <a:lnTo>
                    <a:pt x="1327" y="2061"/>
                  </a:lnTo>
                  <a:lnTo>
                    <a:pt x="1355" y="1976"/>
                  </a:lnTo>
                  <a:lnTo>
                    <a:pt x="1383" y="1892"/>
                  </a:lnTo>
                  <a:lnTo>
                    <a:pt x="1355" y="1835"/>
                  </a:lnTo>
                  <a:lnTo>
                    <a:pt x="1327" y="1750"/>
                  </a:lnTo>
                  <a:lnTo>
                    <a:pt x="1327" y="1750"/>
                  </a:lnTo>
                  <a:lnTo>
                    <a:pt x="1242" y="1694"/>
                  </a:lnTo>
                  <a:lnTo>
                    <a:pt x="1185" y="1666"/>
                  </a:lnTo>
                  <a:lnTo>
                    <a:pt x="1101" y="1638"/>
                  </a:lnTo>
                  <a:lnTo>
                    <a:pt x="1073" y="1638"/>
                  </a:lnTo>
                  <a:lnTo>
                    <a:pt x="1044" y="1609"/>
                  </a:lnTo>
                  <a:lnTo>
                    <a:pt x="988" y="1440"/>
                  </a:lnTo>
                  <a:lnTo>
                    <a:pt x="988" y="1440"/>
                  </a:lnTo>
                  <a:lnTo>
                    <a:pt x="988" y="1271"/>
                  </a:lnTo>
                  <a:lnTo>
                    <a:pt x="988" y="1045"/>
                  </a:lnTo>
                  <a:lnTo>
                    <a:pt x="1016" y="819"/>
                  </a:lnTo>
                  <a:lnTo>
                    <a:pt x="1073" y="650"/>
                  </a:lnTo>
                  <a:lnTo>
                    <a:pt x="1073" y="650"/>
                  </a:lnTo>
                  <a:lnTo>
                    <a:pt x="1101" y="565"/>
                  </a:lnTo>
                  <a:lnTo>
                    <a:pt x="1157" y="481"/>
                  </a:lnTo>
                  <a:lnTo>
                    <a:pt x="1214" y="452"/>
                  </a:lnTo>
                  <a:lnTo>
                    <a:pt x="1242" y="452"/>
                  </a:lnTo>
                  <a:lnTo>
                    <a:pt x="1383" y="452"/>
                  </a:lnTo>
                  <a:lnTo>
                    <a:pt x="1552" y="481"/>
                  </a:lnTo>
                  <a:lnTo>
                    <a:pt x="1552" y="481"/>
                  </a:lnTo>
                  <a:lnTo>
                    <a:pt x="1609" y="452"/>
                  </a:lnTo>
                  <a:lnTo>
                    <a:pt x="1665" y="424"/>
                  </a:lnTo>
                  <a:lnTo>
                    <a:pt x="1750" y="424"/>
                  </a:lnTo>
                  <a:lnTo>
                    <a:pt x="1806" y="396"/>
                  </a:lnTo>
                  <a:lnTo>
                    <a:pt x="1806" y="396"/>
                  </a:lnTo>
                  <a:lnTo>
                    <a:pt x="1891" y="452"/>
                  </a:lnTo>
                  <a:lnTo>
                    <a:pt x="1947" y="509"/>
                  </a:lnTo>
                  <a:lnTo>
                    <a:pt x="2032" y="593"/>
                  </a:lnTo>
                  <a:lnTo>
                    <a:pt x="2117" y="622"/>
                  </a:lnTo>
                  <a:lnTo>
                    <a:pt x="2117" y="622"/>
                  </a:lnTo>
                  <a:lnTo>
                    <a:pt x="2088" y="565"/>
                  </a:lnTo>
                  <a:lnTo>
                    <a:pt x="2145" y="509"/>
                  </a:lnTo>
                  <a:lnTo>
                    <a:pt x="2230" y="452"/>
                  </a:lnTo>
                  <a:lnTo>
                    <a:pt x="2342" y="424"/>
                  </a:lnTo>
                  <a:lnTo>
                    <a:pt x="2568" y="340"/>
                  </a:lnTo>
                  <a:lnTo>
                    <a:pt x="2709" y="340"/>
                  </a:lnTo>
                  <a:lnTo>
                    <a:pt x="2709" y="340"/>
                  </a:lnTo>
                  <a:lnTo>
                    <a:pt x="2794" y="340"/>
                  </a:lnTo>
                  <a:lnTo>
                    <a:pt x="2907" y="368"/>
                  </a:lnTo>
                  <a:lnTo>
                    <a:pt x="2992" y="396"/>
                  </a:lnTo>
                  <a:lnTo>
                    <a:pt x="3104" y="396"/>
                  </a:lnTo>
                  <a:lnTo>
                    <a:pt x="3104" y="396"/>
                  </a:lnTo>
                  <a:lnTo>
                    <a:pt x="3245" y="340"/>
                  </a:lnTo>
                  <a:lnTo>
                    <a:pt x="3330" y="227"/>
                  </a:lnTo>
                  <a:lnTo>
                    <a:pt x="3528" y="1"/>
                  </a:lnTo>
                  <a:lnTo>
                    <a:pt x="3528" y="1"/>
                  </a:lnTo>
                  <a:lnTo>
                    <a:pt x="3556" y="57"/>
                  </a:lnTo>
                  <a:lnTo>
                    <a:pt x="3584" y="170"/>
                  </a:lnTo>
                  <a:lnTo>
                    <a:pt x="3584" y="227"/>
                  </a:lnTo>
                  <a:lnTo>
                    <a:pt x="3612" y="311"/>
                  </a:lnTo>
                  <a:lnTo>
                    <a:pt x="3612" y="311"/>
                  </a:lnTo>
                  <a:lnTo>
                    <a:pt x="3669" y="340"/>
                  </a:lnTo>
                  <a:lnTo>
                    <a:pt x="3753" y="396"/>
                  </a:lnTo>
                  <a:lnTo>
                    <a:pt x="3753" y="396"/>
                  </a:lnTo>
                  <a:lnTo>
                    <a:pt x="3782" y="424"/>
                  </a:lnTo>
                  <a:lnTo>
                    <a:pt x="3810" y="424"/>
                  </a:lnTo>
                  <a:lnTo>
                    <a:pt x="3866" y="452"/>
                  </a:lnTo>
                  <a:lnTo>
                    <a:pt x="3895" y="481"/>
                  </a:lnTo>
                  <a:lnTo>
                    <a:pt x="3895" y="481"/>
                  </a:lnTo>
                  <a:lnTo>
                    <a:pt x="3895" y="537"/>
                  </a:lnTo>
                  <a:lnTo>
                    <a:pt x="3895" y="593"/>
                  </a:lnTo>
                  <a:lnTo>
                    <a:pt x="3895" y="650"/>
                  </a:lnTo>
                  <a:lnTo>
                    <a:pt x="3895" y="706"/>
                  </a:lnTo>
                  <a:lnTo>
                    <a:pt x="3895" y="706"/>
                  </a:lnTo>
                  <a:lnTo>
                    <a:pt x="4007" y="989"/>
                  </a:lnTo>
                  <a:lnTo>
                    <a:pt x="4177" y="1299"/>
                  </a:lnTo>
                  <a:lnTo>
                    <a:pt x="4318" y="1609"/>
                  </a:lnTo>
                  <a:lnTo>
                    <a:pt x="4374" y="1750"/>
                  </a:lnTo>
                  <a:lnTo>
                    <a:pt x="4402" y="1920"/>
                  </a:lnTo>
                  <a:lnTo>
                    <a:pt x="4402" y="1920"/>
                  </a:lnTo>
                  <a:lnTo>
                    <a:pt x="4402" y="2061"/>
                  </a:lnTo>
                  <a:lnTo>
                    <a:pt x="4374" y="2202"/>
                  </a:lnTo>
                  <a:lnTo>
                    <a:pt x="4318" y="2315"/>
                  </a:lnTo>
                  <a:lnTo>
                    <a:pt x="4261" y="2428"/>
                  </a:lnTo>
                  <a:lnTo>
                    <a:pt x="4092" y="2654"/>
                  </a:lnTo>
                  <a:lnTo>
                    <a:pt x="3951" y="2851"/>
                  </a:lnTo>
                  <a:lnTo>
                    <a:pt x="3951" y="2851"/>
                  </a:lnTo>
                  <a:lnTo>
                    <a:pt x="3810" y="3077"/>
                  </a:lnTo>
                  <a:lnTo>
                    <a:pt x="3669" y="3303"/>
                  </a:lnTo>
                  <a:lnTo>
                    <a:pt x="3669" y="3303"/>
                  </a:lnTo>
                  <a:lnTo>
                    <a:pt x="3584" y="3472"/>
                  </a:lnTo>
                  <a:lnTo>
                    <a:pt x="3556" y="3557"/>
                  </a:lnTo>
                  <a:lnTo>
                    <a:pt x="3499" y="3613"/>
                  </a:lnTo>
                  <a:lnTo>
                    <a:pt x="3499" y="3613"/>
                  </a:lnTo>
                  <a:lnTo>
                    <a:pt x="3415" y="3641"/>
                  </a:lnTo>
                  <a:lnTo>
                    <a:pt x="3358" y="3613"/>
                  </a:lnTo>
                  <a:lnTo>
                    <a:pt x="3330" y="3557"/>
                  </a:lnTo>
                  <a:lnTo>
                    <a:pt x="3330" y="3500"/>
                  </a:lnTo>
                  <a:lnTo>
                    <a:pt x="3330" y="3500"/>
                  </a:lnTo>
                  <a:lnTo>
                    <a:pt x="3217" y="3585"/>
                  </a:lnTo>
                  <a:lnTo>
                    <a:pt x="3161" y="3613"/>
                  </a:lnTo>
                  <a:lnTo>
                    <a:pt x="3076" y="3585"/>
                  </a:lnTo>
                  <a:lnTo>
                    <a:pt x="3076" y="3585"/>
                  </a:lnTo>
                  <a:lnTo>
                    <a:pt x="3076" y="3528"/>
                  </a:lnTo>
                  <a:lnTo>
                    <a:pt x="3161" y="3528"/>
                  </a:lnTo>
                  <a:lnTo>
                    <a:pt x="3161" y="3528"/>
                  </a:lnTo>
                  <a:lnTo>
                    <a:pt x="3076" y="3444"/>
                  </a:lnTo>
                  <a:lnTo>
                    <a:pt x="3048" y="3359"/>
                  </a:lnTo>
                  <a:lnTo>
                    <a:pt x="3048" y="3359"/>
                  </a:lnTo>
                  <a:lnTo>
                    <a:pt x="2963" y="3415"/>
                  </a:lnTo>
                  <a:lnTo>
                    <a:pt x="2935" y="3472"/>
                  </a:lnTo>
                  <a:lnTo>
                    <a:pt x="2879" y="3528"/>
                  </a:lnTo>
                  <a:lnTo>
                    <a:pt x="2794" y="3585"/>
                  </a:lnTo>
                  <a:lnTo>
                    <a:pt x="2794" y="3585"/>
                  </a:lnTo>
                  <a:lnTo>
                    <a:pt x="2681" y="3641"/>
                  </a:lnTo>
                  <a:lnTo>
                    <a:pt x="2540" y="3698"/>
                  </a:lnTo>
                  <a:lnTo>
                    <a:pt x="2540" y="3698"/>
                  </a:lnTo>
                  <a:lnTo>
                    <a:pt x="2512" y="3669"/>
                  </a:lnTo>
                  <a:lnTo>
                    <a:pt x="2484" y="3641"/>
                  </a:lnTo>
                  <a:lnTo>
                    <a:pt x="2484" y="3557"/>
                  </a:lnTo>
                  <a:lnTo>
                    <a:pt x="2484" y="3557"/>
                  </a:lnTo>
                  <a:lnTo>
                    <a:pt x="2427" y="3641"/>
                  </a:lnTo>
                  <a:lnTo>
                    <a:pt x="2371" y="3698"/>
                  </a:lnTo>
                  <a:lnTo>
                    <a:pt x="2314" y="3726"/>
                  </a:lnTo>
                  <a:lnTo>
                    <a:pt x="2258" y="3754"/>
                  </a:lnTo>
                  <a:lnTo>
                    <a:pt x="2117" y="3782"/>
                  </a:lnTo>
                  <a:lnTo>
                    <a:pt x="2032" y="3811"/>
                  </a:lnTo>
                  <a:lnTo>
                    <a:pt x="1947" y="3895"/>
                  </a:lnTo>
                  <a:lnTo>
                    <a:pt x="1947" y="3895"/>
                  </a:lnTo>
                  <a:lnTo>
                    <a:pt x="1835" y="4262"/>
                  </a:lnTo>
                  <a:lnTo>
                    <a:pt x="1835" y="4262"/>
                  </a:lnTo>
                  <a:lnTo>
                    <a:pt x="1806" y="4488"/>
                  </a:lnTo>
                  <a:lnTo>
                    <a:pt x="1806" y="4685"/>
                  </a:lnTo>
                  <a:lnTo>
                    <a:pt x="1806" y="4685"/>
                  </a:lnTo>
                  <a:lnTo>
                    <a:pt x="1665" y="4714"/>
                  </a:lnTo>
                  <a:lnTo>
                    <a:pt x="1496" y="4714"/>
                  </a:lnTo>
                  <a:lnTo>
                    <a:pt x="1496" y="4714"/>
                  </a:lnTo>
                  <a:lnTo>
                    <a:pt x="1552" y="4714"/>
                  </a:lnTo>
                  <a:lnTo>
                    <a:pt x="1552" y="4714"/>
                  </a:lnTo>
                  <a:lnTo>
                    <a:pt x="1439" y="4742"/>
                  </a:lnTo>
                  <a:lnTo>
                    <a:pt x="1327" y="4742"/>
                  </a:lnTo>
                  <a:lnTo>
                    <a:pt x="1101" y="4714"/>
                  </a:lnTo>
                  <a:lnTo>
                    <a:pt x="875" y="4714"/>
                  </a:lnTo>
                  <a:lnTo>
                    <a:pt x="734" y="4742"/>
                  </a:lnTo>
                  <a:lnTo>
                    <a:pt x="621" y="4798"/>
                  </a:lnTo>
                  <a:lnTo>
                    <a:pt x="621" y="4798"/>
                  </a:lnTo>
                  <a:lnTo>
                    <a:pt x="536" y="4883"/>
                  </a:lnTo>
                  <a:lnTo>
                    <a:pt x="480" y="4939"/>
                  </a:lnTo>
                  <a:lnTo>
                    <a:pt x="395" y="5024"/>
                  </a:lnTo>
                  <a:lnTo>
                    <a:pt x="311" y="5080"/>
                  </a:lnTo>
                  <a:lnTo>
                    <a:pt x="311" y="5080"/>
                  </a:lnTo>
                  <a:lnTo>
                    <a:pt x="198" y="5052"/>
                  </a:lnTo>
                  <a:lnTo>
                    <a:pt x="113" y="5052"/>
                  </a:lnTo>
                  <a:lnTo>
                    <a:pt x="0" y="5080"/>
                  </a:lnTo>
                  <a:lnTo>
                    <a:pt x="0" y="5080"/>
                  </a:lnTo>
                  <a:lnTo>
                    <a:pt x="57" y="4967"/>
                  </a:lnTo>
                  <a:lnTo>
                    <a:pt x="57" y="4883"/>
                  </a:lnTo>
                  <a:lnTo>
                    <a:pt x="28" y="4826"/>
                  </a:lnTo>
                </a:path>
              </a:pathLst>
            </a:custGeom>
            <a:solidFill>
              <a:srgbClr val="666666"/>
            </a:solidFill>
            <a:ln w="14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16"/>
            <p:cNvSpPr/>
            <p:nvPr/>
          </p:nvSpPr>
          <p:spPr>
            <a:xfrm>
              <a:off x="4303825" y="3340725"/>
              <a:ext cx="725" cy="5675"/>
            </a:xfrm>
            <a:custGeom>
              <a:avLst/>
              <a:gdLst/>
              <a:ahLst/>
              <a:cxnLst/>
              <a:rect l="l" t="t" r="r" b="b"/>
              <a:pathLst>
                <a:path w="29" h="227" extrusionOk="0">
                  <a:moveTo>
                    <a:pt x="1" y="227"/>
                  </a:moveTo>
                  <a:lnTo>
                    <a:pt x="1" y="227"/>
                  </a:lnTo>
                  <a:lnTo>
                    <a:pt x="29" y="1"/>
                  </a:lnTo>
                  <a:lnTo>
                    <a:pt x="29" y="1"/>
                  </a:lnTo>
                  <a:lnTo>
                    <a:pt x="1" y="114"/>
                  </a:lnTo>
                  <a:lnTo>
                    <a:pt x="1" y="227"/>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16"/>
            <p:cNvSpPr/>
            <p:nvPr/>
          </p:nvSpPr>
          <p:spPr>
            <a:xfrm>
              <a:off x="4303825" y="3340725"/>
              <a:ext cx="725" cy="5675"/>
            </a:xfrm>
            <a:custGeom>
              <a:avLst/>
              <a:gdLst/>
              <a:ahLst/>
              <a:cxnLst/>
              <a:rect l="l" t="t" r="r" b="b"/>
              <a:pathLst>
                <a:path w="29" h="227" fill="none" extrusionOk="0">
                  <a:moveTo>
                    <a:pt x="1" y="227"/>
                  </a:moveTo>
                  <a:lnTo>
                    <a:pt x="1" y="227"/>
                  </a:lnTo>
                  <a:lnTo>
                    <a:pt x="29" y="1"/>
                  </a:lnTo>
                  <a:lnTo>
                    <a:pt x="29" y="1"/>
                  </a:lnTo>
                  <a:lnTo>
                    <a:pt x="1" y="114"/>
                  </a:lnTo>
                  <a:lnTo>
                    <a:pt x="1" y="227"/>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16"/>
            <p:cNvSpPr/>
            <p:nvPr/>
          </p:nvSpPr>
          <p:spPr>
            <a:xfrm>
              <a:off x="4322175" y="3279350"/>
              <a:ext cx="2125" cy="2150"/>
            </a:xfrm>
            <a:custGeom>
              <a:avLst/>
              <a:gdLst/>
              <a:ahLst/>
              <a:cxnLst/>
              <a:rect l="l" t="t" r="r" b="b"/>
              <a:pathLst>
                <a:path w="85" h="86" extrusionOk="0">
                  <a:moveTo>
                    <a:pt x="57" y="85"/>
                  </a:moveTo>
                  <a:lnTo>
                    <a:pt x="57" y="85"/>
                  </a:lnTo>
                  <a:lnTo>
                    <a:pt x="85" y="29"/>
                  </a:lnTo>
                  <a:lnTo>
                    <a:pt x="85" y="1"/>
                  </a:lnTo>
                  <a:lnTo>
                    <a:pt x="57" y="1"/>
                  </a:lnTo>
                  <a:lnTo>
                    <a:pt x="0" y="1"/>
                  </a:lnTo>
                  <a:lnTo>
                    <a:pt x="0" y="1"/>
                  </a:lnTo>
                  <a:lnTo>
                    <a:pt x="57" y="85"/>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16"/>
            <p:cNvSpPr/>
            <p:nvPr/>
          </p:nvSpPr>
          <p:spPr>
            <a:xfrm>
              <a:off x="4322175" y="3279350"/>
              <a:ext cx="2125" cy="2150"/>
            </a:xfrm>
            <a:custGeom>
              <a:avLst/>
              <a:gdLst/>
              <a:ahLst/>
              <a:cxnLst/>
              <a:rect l="l" t="t" r="r" b="b"/>
              <a:pathLst>
                <a:path w="85" h="86" fill="none" extrusionOk="0">
                  <a:moveTo>
                    <a:pt x="57" y="85"/>
                  </a:moveTo>
                  <a:lnTo>
                    <a:pt x="57" y="85"/>
                  </a:lnTo>
                  <a:lnTo>
                    <a:pt x="85" y="29"/>
                  </a:lnTo>
                  <a:lnTo>
                    <a:pt x="85" y="1"/>
                  </a:lnTo>
                  <a:lnTo>
                    <a:pt x="57" y="1"/>
                  </a:lnTo>
                  <a:lnTo>
                    <a:pt x="0" y="1"/>
                  </a:lnTo>
                  <a:lnTo>
                    <a:pt x="0" y="1"/>
                  </a:lnTo>
                  <a:lnTo>
                    <a:pt x="57" y="85"/>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16"/>
            <p:cNvSpPr/>
            <p:nvPr/>
          </p:nvSpPr>
          <p:spPr>
            <a:xfrm>
              <a:off x="4206475" y="3093100"/>
              <a:ext cx="208150" cy="368300"/>
            </a:xfrm>
            <a:custGeom>
              <a:avLst/>
              <a:gdLst/>
              <a:ahLst/>
              <a:cxnLst/>
              <a:rect l="l" t="t" r="r" b="b"/>
              <a:pathLst>
                <a:path w="8326" h="14732" extrusionOk="0">
                  <a:moveTo>
                    <a:pt x="0" y="4036"/>
                  </a:moveTo>
                  <a:lnTo>
                    <a:pt x="0" y="4036"/>
                  </a:lnTo>
                  <a:lnTo>
                    <a:pt x="508" y="3810"/>
                  </a:lnTo>
                  <a:lnTo>
                    <a:pt x="1044" y="3613"/>
                  </a:lnTo>
                  <a:lnTo>
                    <a:pt x="1581" y="3387"/>
                  </a:lnTo>
                  <a:lnTo>
                    <a:pt x="1835" y="3302"/>
                  </a:lnTo>
                  <a:lnTo>
                    <a:pt x="2089" y="3246"/>
                  </a:lnTo>
                  <a:lnTo>
                    <a:pt x="2089" y="3246"/>
                  </a:lnTo>
                  <a:lnTo>
                    <a:pt x="2201" y="3218"/>
                  </a:lnTo>
                  <a:lnTo>
                    <a:pt x="2314" y="3246"/>
                  </a:lnTo>
                  <a:lnTo>
                    <a:pt x="2371" y="3274"/>
                  </a:lnTo>
                  <a:lnTo>
                    <a:pt x="2455" y="3331"/>
                  </a:lnTo>
                  <a:lnTo>
                    <a:pt x="2597" y="3472"/>
                  </a:lnTo>
                  <a:lnTo>
                    <a:pt x="2738" y="3641"/>
                  </a:lnTo>
                  <a:lnTo>
                    <a:pt x="2738" y="3641"/>
                  </a:lnTo>
                  <a:lnTo>
                    <a:pt x="2738" y="3613"/>
                  </a:lnTo>
                  <a:lnTo>
                    <a:pt x="2794" y="3613"/>
                  </a:lnTo>
                  <a:lnTo>
                    <a:pt x="2935" y="3556"/>
                  </a:lnTo>
                  <a:lnTo>
                    <a:pt x="3189" y="3528"/>
                  </a:lnTo>
                  <a:lnTo>
                    <a:pt x="3189" y="3528"/>
                  </a:lnTo>
                  <a:lnTo>
                    <a:pt x="3274" y="3556"/>
                  </a:lnTo>
                  <a:lnTo>
                    <a:pt x="3330" y="3585"/>
                  </a:lnTo>
                  <a:lnTo>
                    <a:pt x="3387" y="3697"/>
                  </a:lnTo>
                  <a:lnTo>
                    <a:pt x="3415" y="3839"/>
                  </a:lnTo>
                  <a:lnTo>
                    <a:pt x="3443" y="4008"/>
                  </a:lnTo>
                  <a:lnTo>
                    <a:pt x="3443" y="4008"/>
                  </a:lnTo>
                  <a:lnTo>
                    <a:pt x="3415" y="4149"/>
                  </a:lnTo>
                  <a:lnTo>
                    <a:pt x="3387" y="4318"/>
                  </a:lnTo>
                  <a:lnTo>
                    <a:pt x="3274" y="4601"/>
                  </a:lnTo>
                  <a:lnTo>
                    <a:pt x="3246" y="4742"/>
                  </a:lnTo>
                  <a:lnTo>
                    <a:pt x="3217" y="4883"/>
                  </a:lnTo>
                  <a:lnTo>
                    <a:pt x="3246" y="5024"/>
                  </a:lnTo>
                  <a:lnTo>
                    <a:pt x="3302" y="5193"/>
                  </a:lnTo>
                  <a:lnTo>
                    <a:pt x="3302" y="5193"/>
                  </a:lnTo>
                  <a:lnTo>
                    <a:pt x="3415" y="5334"/>
                  </a:lnTo>
                  <a:lnTo>
                    <a:pt x="3556" y="5475"/>
                  </a:lnTo>
                  <a:lnTo>
                    <a:pt x="3697" y="5588"/>
                  </a:lnTo>
                  <a:lnTo>
                    <a:pt x="3810" y="5729"/>
                  </a:lnTo>
                  <a:lnTo>
                    <a:pt x="3810" y="5729"/>
                  </a:lnTo>
                  <a:lnTo>
                    <a:pt x="3782" y="5786"/>
                  </a:lnTo>
                  <a:lnTo>
                    <a:pt x="3782" y="5927"/>
                  </a:lnTo>
                  <a:lnTo>
                    <a:pt x="3810" y="5955"/>
                  </a:lnTo>
                  <a:lnTo>
                    <a:pt x="3838" y="5983"/>
                  </a:lnTo>
                  <a:lnTo>
                    <a:pt x="3866" y="5983"/>
                  </a:lnTo>
                  <a:lnTo>
                    <a:pt x="3923" y="5899"/>
                  </a:lnTo>
                  <a:lnTo>
                    <a:pt x="3923" y="5899"/>
                  </a:lnTo>
                  <a:lnTo>
                    <a:pt x="3923" y="5814"/>
                  </a:lnTo>
                  <a:lnTo>
                    <a:pt x="3951" y="5758"/>
                  </a:lnTo>
                  <a:lnTo>
                    <a:pt x="3923" y="5616"/>
                  </a:lnTo>
                  <a:lnTo>
                    <a:pt x="3895" y="5475"/>
                  </a:lnTo>
                  <a:lnTo>
                    <a:pt x="3866" y="5391"/>
                  </a:lnTo>
                  <a:lnTo>
                    <a:pt x="3895" y="5334"/>
                  </a:lnTo>
                  <a:lnTo>
                    <a:pt x="3895" y="5334"/>
                  </a:lnTo>
                  <a:lnTo>
                    <a:pt x="3923" y="5250"/>
                  </a:lnTo>
                  <a:lnTo>
                    <a:pt x="3951" y="5193"/>
                  </a:lnTo>
                  <a:lnTo>
                    <a:pt x="4064" y="5108"/>
                  </a:lnTo>
                  <a:lnTo>
                    <a:pt x="4177" y="5080"/>
                  </a:lnTo>
                  <a:lnTo>
                    <a:pt x="4290" y="4967"/>
                  </a:lnTo>
                  <a:lnTo>
                    <a:pt x="4290" y="4967"/>
                  </a:lnTo>
                  <a:lnTo>
                    <a:pt x="4346" y="4883"/>
                  </a:lnTo>
                  <a:lnTo>
                    <a:pt x="4403" y="4742"/>
                  </a:lnTo>
                  <a:lnTo>
                    <a:pt x="4431" y="4544"/>
                  </a:lnTo>
                  <a:lnTo>
                    <a:pt x="4459" y="4375"/>
                  </a:lnTo>
                  <a:lnTo>
                    <a:pt x="4459" y="4008"/>
                  </a:lnTo>
                  <a:lnTo>
                    <a:pt x="4431" y="3726"/>
                  </a:lnTo>
                  <a:lnTo>
                    <a:pt x="4431" y="3726"/>
                  </a:lnTo>
                  <a:lnTo>
                    <a:pt x="4374" y="3556"/>
                  </a:lnTo>
                  <a:lnTo>
                    <a:pt x="4290" y="3444"/>
                  </a:lnTo>
                  <a:lnTo>
                    <a:pt x="4064" y="3190"/>
                  </a:lnTo>
                  <a:lnTo>
                    <a:pt x="3838" y="2936"/>
                  </a:lnTo>
                  <a:lnTo>
                    <a:pt x="3725" y="2823"/>
                  </a:lnTo>
                  <a:lnTo>
                    <a:pt x="3669" y="2682"/>
                  </a:lnTo>
                  <a:lnTo>
                    <a:pt x="3669" y="2682"/>
                  </a:lnTo>
                  <a:lnTo>
                    <a:pt x="3641" y="2625"/>
                  </a:lnTo>
                  <a:lnTo>
                    <a:pt x="3612" y="2541"/>
                  </a:lnTo>
                  <a:lnTo>
                    <a:pt x="3641" y="2343"/>
                  </a:lnTo>
                  <a:lnTo>
                    <a:pt x="3641" y="2145"/>
                  </a:lnTo>
                  <a:lnTo>
                    <a:pt x="3641" y="1976"/>
                  </a:lnTo>
                  <a:lnTo>
                    <a:pt x="3641" y="1976"/>
                  </a:lnTo>
                  <a:lnTo>
                    <a:pt x="3612" y="1779"/>
                  </a:lnTo>
                  <a:lnTo>
                    <a:pt x="3584" y="1666"/>
                  </a:lnTo>
                  <a:lnTo>
                    <a:pt x="3584" y="1581"/>
                  </a:lnTo>
                  <a:lnTo>
                    <a:pt x="3584" y="1581"/>
                  </a:lnTo>
                  <a:lnTo>
                    <a:pt x="3641" y="1412"/>
                  </a:lnTo>
                  <a:lnTo>
                    <a:pt x="3725" y="1299"/>
                  </a:lnTo>
                  <a:lnTo>
                    <a:pt x="3782" y="1158"/>
                  </a:lnTo>
                  <a:lnTo>
                    <a:pt x="3782" y="1073"/>
                  </a:lnTo>
                  <a:lnTo>
                    <a:pt x="3782" y="960"/>
                  </a:lnTo>
                  <a:lnTo>
                    <a:pt x="3782" y="960"/>
                  </a:lnTo>
                  <a:lnTo>
                    <a:pt x="3979" y="988"/>
                  </a:lnTo>
                  <a:lnTo>
                    <a:pt x="4177" y="960"/>
                  </a:lnTo>
                  <a:lnTo>
                    <a:pt x="4177" y="960"/>
                  </a:lnTo>
                  <a:lnTo>
                    <a:pt x="4346" y="904"/>
                  </a:lnTo>
                  <a:lnTo>
                    <a:pt x="4403" y="876"/>
                  </a:lnTo>
                  <a:lnTo>
                    <a:pt x="4487" y="847"/>
                  </a:lnTo>
                  <a:lnTo>
                    <a:pt x="4487" y="847"/>
                  </a:lnTo>
                  <a:lnTo>
                    <a:pt x="4544" y="876"/>
                  </a:lnTo>
                  <a:lnTo>
                    <a:pt x="4628" y="904"/>
                  </a:lnTo>
                  <a:lnTo>
                    <a:pt x="4741" y="988"/>
                  </a:lnTo>
                  <a:lnTo>
                    <a:pt x="4854" y="1073"/>
                  </a:lnTo>
                  <a:lnTo>
                    <a:pt x="4939" y="1101"/>
                  </a:lnTo>
                  <a:lnTo>
                    <a:pt x="5023" y="1101"/>
                  </a:lnTo>
                  <a:lnTo>
                    <a:pt x="5023" y="1101"/>
                  </a:lnTo>
                  <a:lnTo>
                    <a:pt x="5136" y="1045"/>
                  </a:lnTo>
                  <a:lnTo>
                    <a:pt x="5221" y="1017"/>
                  </a:lnTo>
                  <a:lnTo>
                    <a:pt x="5221" y="1017"/>
                  </a:lnTo>
                  <a:lnTo>
                    <a:pt x="5390" y="1017"/>
                  </a:lnTo>
                  <a:lnTo>
                    <a:pt x="5531" y="1045"/>
                  </a:lnTo>
                  <a:lnTo>
                    <a:pt x="5531" y="1045"/>
                  </a:lnTo>
                  <a:lnTo>
                    <a:pt x="5729" y="1045"/>
                  </a:lnTo>
                  <a:lnTo>
                    <a:pt x="5814" y="1017"/>
                  </a:lnTo>
                  <a:lnTo>
                    <a:pt x="5926" y="932"/>
                  </a:lnTo>
                  <a:lnTo>
                    <a:pt x="6068" y="819"/>
                  </a:lnTo>
                  <a:lnTo>
                    <a:pt x="6068" y="819"/>
                  </a:lnTo>
                  <a:lnTo>
                    <a:pt x="6152" y="763"/>
                  </a:lnTo>
                  <a:lnTo>
                    <a:pt x="6237" y="734"/>
                  </a:lnTo>
                  <a:lnTo>
                    <a:pt x="6350" y="763"/>
                  </a:lnTo>
                  <a:lnTo>
                    <a:pt x="6463" y="791"/>
                  </a:lnTo>
                  <a:lnTo>
                    <a:pt x="6632" y="791"/>
                  </a:lnTo>
                  <a:lnTo>
                    <a:pt x="6632" y="791"/>
                  </a:lnTo>
                  <a:lnTo>
                    <a:pt x="6717" y="763"/>
                  </a:lnTo>
                  <a:lnTo>
                    <a:pt x="6773" y="706"/>
                  </a:lnTo>
                  <a:lnTo>
                    <a:pt x="6858" y="650"/>
                  </a:lnTo>
                  <a:lnTo>
                    <a:pt x="6942" y="593"/>
                  </a:lnTo>
                  <a:lnTo>
                    <a:pt x="6942" y="593"/>
                  </a:lnTo>
                  <a:lnTo>
                    <a:pt x="7083" y="593"/>
                  </a:lnTo>
                  <a:lnTo>
                    <a:pt x="7253" y="565"/>
                  </a:lnTo>
                  <a:lnTo>
                    <a:pt x="7253" y="565"/>
                  </a:lnTo>
                  <a:lnTo>
                    <a:pt x="7394" y="480"/>
                  </a:lnTo>
                  <a:lnTo>
                    <a:pt x="7563" y="396"/>
                  </a:lnTo>
                  <a:lnTo>
                    <a:pt x="7874" y="170"/>
                  </a:lnTo>
                  <a:lnTo>
                    <a:pt x="7874" y="170"/>
                  </a:lnTo>
                  <a:lnTo>
                    <a:pt x="8015" y="57"/>
                  </a:lnTo>
                  <a:lnTo>
                    <a:pt x="8071" y="29"/>
                  </a:lnTo>
                  <a:lnTo>
                    <a:pt x="8156" y="1"/>
                  </a:lnTo>
                  <a:lnTo>
                    <a:pt x="8156" y="1"/>
                  </a:lnTo>
                  <a:lnTo>
                    <a:pt x="8212" y="57"/>
                  </a:lnTo>
                  <a:lnTo>
                    <a:pt x="8240" y="114"/>
                  </a:lnTo>
                  <a:lnTo>
                    <a:pt x="8240" y="170"/>
                  </a:lnTo>
                  <a:lnTo>
                    <a:pt x="8184" y="227"/>
                  </a:lnTo>
                  <a:lnTo>
                    <a:pt x="8184" y="227"/>
                  </a:lnTo>
                  <a:lnTo>
                    <a:pt x="8212" y="283"/>
                  </a:lnTo>
                  <a:lnTo>
                    <a:pt x="8240" y="311"/>
                  </a:lnTo>
                  <a:lnTo>
                    <a:pt x="8212" y="452"/>
                  </a:lnTo>
                  <a:lnTo>
                    <a:pt x="8156" y="565"/>
                  </a:lnTo>
                  <a:lnTo>
                    <a:pt x="8099" y="678"/>
                  </a:lnTo>
                  <a:lnTo>
                    <a:pt x="8099" y="678"/>
                  </a:lnTo>
                  <a:lnTo>
                    <a:pt x="8128" y="876"/>
                  </a:lnTo>
                  <a:lnTo>
                    <a:pt x="8156" y="1101"/>
                  </a:lnTo>
                  <a:lnTo>
                    <a:pt x="8156" y="1101"/>
                  </a:lnTo>
                  <a:lnTo>
                    <a:pt x="8184" y="1384"/>
                  </a:lnTo>
                  <a:lnTo>
                    <a:pt x="8156" y="1666"/>
                  </a:lnTo>
                  <a:lnTo>
                    <a:pt x="8128" y="2202"/>
                  </a:lnTo>
                  <a:lnTo>
                    <a:pt x="8128" y="2202"/>
                  </a:lnTo>
                  <a:lnTo>
                    <a:pt x="8156" y="2512"/>
                  </a:lnTo>
                  <a:lnTo>
                    <a:pt x="8156" y="2512"/>
                  </a:lnTo>
                  <a:lnTo>
                    <a:pt x="8212" y="2823"/>
                  </a:lnTo>
                  <a:lnTo>
                    <a:pt x="8212" y="2823"/>
                  </a:lnTo>
                  <a:lnTo>
                    <a:pt x="8184" y="3331"/>
                  </a:lnTo>
                  <a:lnTo>
                    <a:pt x="8184" y="3331"/>
                  </a:lnTo>
                  <a:lnTo>
                    <a:pt x="8212" y="3613"/>
                  </a:lnTo>
                  <a:lnTo>
                    <a:pt x="8212" y="3613"/>
                  </a:lnTo>
                  <a:lnTo>
                    <a:pt x="8240" y="3528"/>
                  </a:lnTo>
                  <a:lnTo>
                    <a:pt x="8269" y="3528"/>
                  </a:lnTo>
                  <a:lnTo>
                    <a:pt x="8297" y="3556"/>
                  </a:lnTo>
                  <a:lnTo>
                    <a:pt x="8325" y="3613"/>
                  </a:lnTo>
                  <a:lnTo>
                    <a:pt x="8325" y="3697"/>
                  </a:lnTo>
                  <a:lnTo>
                    <a:pt x="8325" y="3697"/>
                  </a:lnTo>
                  <a:lnTo>
                    <a:pt x="8297" y="3810"/>
                  </a:lnTo>
                  <a:lnTo>
                    <a:pt x="8240" y="3895"/>
                  </a:lnTo>
                  <a:lnTo>
                    <a:pt x="8240" y="3951"/>
                  </a:lnTo>
                  <a:lnTo>
                    <a:pt x="8240" y="3980"/>
                  </a:lnTo>
                  <a:lnTo>
                    <a:pt x="8297" y="4036"/>
                  </a:lnTo>
                  <a:lnTo>
                    <a:pt x="8297" y="4036"/>
                  </a:lnTo>
                  <a:lnTo>
                    <a:pt x="8240" y="4036"/>
                  </a:lnTo>
                  <a:lnTo>
                    <a:pt x="8184" y="4064"/>
                  </a:lnTo>
                  <a:lnTo>
                    <a:pt x="8099" y="4205"/>
                  </a:lnTo>
                  <a:lnTo>
                    <a:pt x="8099" y="4205"/>
                  </a:lnTo>
                  <a:lnTo>
                    <a:pt x="8128" y="4205"/>
                  </a:lnTo>
                  <a:lnTo>
                    <a:pt x="8128" y="4234"/>
                  </a:lnTo>
                  <a:lnTo>
                    <a:pt x="8099" y="4318"/>
                  </a:lnTo>
                  <a:lnTo>
                    <a:pt x="7958" y="4601"/>
                  </a:lnTo>
                  <a:lnTo>
                    <a:pt x="7620" y="5137"/>
                  </a:lnTo>
                  <a:lnTo>
                    <a:pt x="7620" y="5137"/>
                  </a:lnTo>
                  <a:lnTo>
                    <a:pt x="7450" y="5306"/>
                  </a:lnTo>
                  <a:lnTo>
                    <a:pt x="7281" y="5504"/>
                  </a:lnTo>
                  <a:lnTo>
                    <a:pt x="7083" y="5673"/>
                  </a:lnTo>
                  <a:lnTo>
                    <a:pt x="6886" y="5786"/>
                  </a:lnTo>
                  <a:lnTo>
                    <a:pt x="6886" y="5786"/>
                  </a:lnTo>
                  <a:lnTo>
                    <a:pt x="6688" y="5899"/>
                  </a:lnTo>
                  <a:lnTo>
                    <a:pt x="6491" y="5955"/>
                  </a:lnTo>
                  <a:lnTo>
                    <a:pt x="6265" y="6040"/>
                  </a:lnTo>
                  <a:lnTo>
                    <a:pt x="6068" y="6096"/>
                  </a:lnTo>
                  <a:lnTo>
                    <a:pt x="6068" y="6096"/>
                  </a:lnTo>
                  <a:lnTo>
                    <a:pt x="5870" y="6237"/>
                  </a:lnTo>
                  <a:lnTo>
                    <a:pt x="5588" y="6463"/>
                  </a:lnTo>
                  <a:lnTo>
                    <a:pt x="5277" y="6632"/>
                  </a:lnTo>
                  <a:lnTo>
                    <a:pt x="5164" y="6661"/>
                  </a:lnTo>
                  <a:lnTo>
                    <a:pt x="5136" y="6661"/>
                  </a:lnTo>
                  <a:lnTo>
                    <a:pt x="5080" y="6632"/>
                  </a:lnTo>
                  <a:lnTo>
                    <a:pt x="5080" y="6632"/>
                  </a:lnTo>
                  <a:lnTo>
                    <a:pt x="5136" y="6689"/>
                  </a:lnTo>
                  <a:lnTo>
                    <a:pt x="5164" y="6745"/>
                  </a:lnTo>
                  <a:lnTo>
                    <a:pt x="5164" y="6802"/>
                  </a:lnTo>
                  <a:lnTo>
                    <a:pt x="5164" y="6858"/>
                  </a:lnTo>
                  <a:lnTo>
                    <a:pt x="5080" y="6943"/>
                  </a:lnTo>
                  <a:lnTo>
                    <a:pt x="4995" y="7056"/>
                  </a:lnTo>
                  <a:lnTo>
                    <a:pt x="4798" y="7225"/>
                  </a:lnTo>
                  <a:lnTo>
                    <a:pt x="4741" y="7338"/>
                  </a:lnTo>
                  <a:lnTo>
                    <a:pt x="4713" y="7394"/>
                  </a:lnTo>
                  <a:lnTo>
                    <a:pt x="4713" y="7451"/>
                  </a:lnTo>
                  <a:lnTo>
                    <a:pt x="4713" y="7451"/>
                  </a:lnTo>
                  <a:lnTo>
                    <a:pt x="4657" y="7422"/>
                  </a:lnTo>
                  <a:lnTo>
                    <a:pt x="4600" y="7366"/>
                  </a:lnTo>
                  <a:lnTo>
                    <a:pt x="4600" y="7366"/>
                  </a:lnTo>
                  <a:lnTo>
                    <a:pt x="4600" y="7451"/>
                  </a:lnTo>
                  <a:lnTo>
                    <a:pt x="4544" y="7507"/>
                  </a:lnTo>
                  <a:lnTo>
                    <a:pt x="4459" y="7535"/>
                  </a:lnTo>
                  <a:lnTo>
                    <a:pt x="4374" y="7564"/>
                  </a:lnTo>
                  <a:lnTo>
                    <a:pt x="4374" y="7564"/>
                  </a:lnTo>
                  <a:lnTo>
                    <a:pt x="4233" y="7676"/>
                  </a:lnTo>
                  <a:lnTo>
                    <a:pt x="4120" y="7818"/>
                  </a:lnTo>
                  <a:lnTo>
                    <a:pt x="3895" y="8072"/>
                  </a:lnTo>
                  <a:lnTo>
                    <a:pt x="3895" y="8072"/>
                  </a:lnTo>
                  <a:lnTo>
                    <a:pt x="3725" y="8269"/>
                  </a:lnTo>
                  <a:lnTo>
                    <a:pt x="3612" y="8354"/>
                  </a:lnTo>
                  <a:lnTo>
                    <a:pt x="3528" y="8382"/>
                  </a:lnTo>
                  <a:lnTo>
                    <a:pt x="3528" y="8382"/>
                  </a:lnTo>
                  <a:lnTo>
                    <a:pt x="3471" y="8382"/>
                  </a:lnTo>
                  <a:lnTo>
                    <a:pt x="3443" y="8354"/>
                  </a:lnTo>
                  <a:lnTo>
                    <a:pt x="3387" y="8269"/>
                  </a:lnTo>
                  <a:lnTo>
                    <a:pt x="3330" y="8184"/>
                  </a:lnTo>
                  <a:lnTo>
                    <a:pt x="3302" y="8156"/>
                  </a:lnTo>
                  <a:lnTo>
                    <a:pt x="3246" y="8184"/>
                  </a:lnTo>
                  <a:lnTo>
                    <a:pt x="3246" y="8184"/>
                  </a:lnTo>
                  <a:lnTo>
                    <a:pt x="3302" y="8184"/>
                  </a:lnTo>
                  <a:lnTo>
                    <a:pt x="3330" y="8213"/>
                  </a:lnTo>
                  <a:lnTo>
                    <a:pt x="3387" y="8269"/>
                  </a:lnTo>
                  <a:lnTo>
                    <a:pt x="3415" y="8382"/>
                  </a:lnTo>
                  <a:lnTo>
                    <a:pt x="3415" y="8523"/>
                  </a:lnTo>
                  <a:lnTo>
                    <a:pt x="3387" y="8777"/>
                  </a:lnTo>
                  <a:lnTo>
                    <a:pt x="3358" y="8946"/>
                  </a:lnTo>
                  <a:lnTo>
                    <a:pt x="3358" y="8946"/>
                  </a:lnTo>
                  <a:lnTo>
                    <a:pt x="3415" y="9031"/>
                  </a:lnTo>
                  <a:lnTo>
                    <a:pt x="3500" y="9116"/>
                  </a:lnTo>
                  <a:lnTo>
                    <a:pt x="3556" y="9200"/>
                  </a:lnTo>
                  <a:lnTo>
                    <a:pt x="3612" y="9285"/>
                  </a:lnTo>
                  <a:lnTo>
                    <a:pt x="3612" y="9285"/>
                  </a:lnTo>
                  <a:lnTo>
                    <a:pt x="3641" y="9539"/>
                  </a:lnTo>
                  <a:lnTo>
                    <a:pt x="3641" y="9652"/>
                  </a:lnTo>
                  <a:lnTo>
                    <a:pt x="3641" y="9652"/>
                  </a:lnTo>
                  <a:lnTo>
                    <a:pt x="3669" y="9624"/>
                  </a:lnTo>
                  <a:lnTo>
                    <a:pt x="3669" y="9624"/>
                  </a:lnTo>
                  <a:lnTo>
                    <a:pt x="3669" y="9821"/>
                  </a:lnTo>
                  <a:lnTo>
                    <a:pt x="3697" y="10188"/>
                  </a:lnTo>
                  <a:lnTo>
                    <a:pt x="3782" y="10555"/>
                  </a:lnTo>
                  <a:lnTo>
                    <a:pt x="3810" y="10696"/>
                  </a:lnTo>
                  <a:lnTo>
                    <a:pt x="3838" y="10752"/>
                  </a:lnTo>
                  <a:lnTo>
                    <a:pt x="3838" y="10752"/>
                  </a:lnTo>
                  <a:lnTo>
                    <a:pt x="3838" y="10583"/>
                  </a:lnTo>
                  <a:lnTo>
                    <a:pt x="3923" y="10442"/>
                  </a:lnTo>
                  <a:lnTo>
                    <a:pt x="3923" y="10442"/>
                  </a:lnTo>
                  <a:lnTo>
                    <a:pt x="3923" y="10555"/>
                  </a:lnTo>
                  <a:lnTo>
                    <a:pt x="3923" y="10583"/>
                  </a:lnTo>
                  <a:lnTo>
                    <a:pt x="3951" y="10498"/>
                  </a:lnTo>
                  <a:lnTo>
                    <a:pt x="3951" y="10498"/>
                  </a:lnTo>
                  <a:lnTo>
                    <a:pt x="3923" y="10696"/>
                  </a:lnTo>
                  <a:lnTo>
                    <a:pt x="3923" y="10893"/>
                  </a:lnTo>
                  <a:lnTo>
                    <a:pt x="3923" y="11091"/>
                  </a:lnTo>
                  <a:lnTo>
                    <a:pt x="3923" y="11289"/>
                  </a:lnTo>
                  <a:lnTo>
                    <a:pt x="3923" y="11289"/>
                  </a:lnTo>
                  <a:lnTo>
                    <a:pt x="3866" y="11486"/>
                  </a:lnTo>
                  <a:lnTo>
                    <a:pt x="3810" y="11684"/>
                  </a:lnTo>
                  <a:lnTo>
                    <a:pt x="3754" y="11881"/>
                  </a:lnTo>
                  <a:lnTo>
                    <a:pt x="3725" y="11966"/>
                  </a:lnTo>
                  <a:lnTo>
                    <a:pt x="3754" y="12079"/>
                  </a:lnTo>
                  <a:lnTo>
                    <a:pt x="3754" y="12079"/>
                  </a:lnTo>
                  <a:lnTo>
                    <a:pt x="3754" y="11994"/>
                  </a:lnTo>
                  <a:lnTo>
                    <a:pt x="3782" y="11994"/>
                  </a:lnTo>
                  <a:lnTo>
                    <a:pt x="3838" y="11994"/>
                  </a:lnTo>
                  <a:lnTo>
                    <a:pt x="3838" y="11966"/>
                  </a:lnTo>
                  <a:lnTo>
                    <a:pt x="3838" y="11938"/>
                  </a:lnTo>
                  <a:lnTo>
                    <a:pt x="3838" y="11938"/>
                  </a:lnTo>
                  <a:lnTo>
                    <a:pt x="3895" y="12022"/>
                  </a:lnTo>
                  <a:lnTo>
                    <a:pt x="3895" y="12135"/>
                  </a:lnTo>
                  <a:lnTo>
                    <a:pt x="3895" y="12220"/>
                  </a:lnTo>
                  <a:lnTo>
                    <a:pt x="3838" y="12304"/>
                  </a:lnTo>
                  <a:lnTo>
                    <a:pt x="3725" y="12474"/>
                  </a:lnTo>
                  <a:lnTo>
                    <a:pt x="3528" y="12615"/>
                  </a:lnTo>
                  <a:lnTo>
                    <a:pt x="3330" y="12756"/>
                  </a:lnTo>
                  <a:lnTo>
                    <a:pt x="3104" y="12841"/>
                  </a:lnTo>
                  <a:lnTo>
                    <a:pt x="2766" y="12982"/>
                  </a:lnTo>
                  <a:lnTo>
                    <a:pt x="2766" y="12982"/>
                  </a:lnTo>
                  <a:lnTo>
                    <a:pt x="2343" y="13151"/>
                  </a:lnTo>
                  <a:lnTo>
                    <a:pt x="2117" y="13264"/>
                  </a:lnTo>
                  <a:lnTo>
                    <a:pt x="1919" y="13405"/>
                  </a:lnTo>
                  <a:lnTo>
                    <a:pt x="1919" y="13405"/>
                  </a:lnTo>
                  <a:lnTo>
                    <a:pt x="1806" y="13518"/>
                  </a:lnTo>
                  <a:lnTo>
                    <a:pt x="1693" y="13687"/>
                  </a:lnTo>
                  <a:lnTo>
                    <a:pt x="1552" y="13828"/>
                  </a:lnTo>
                  <a:lnTo>
                    <a:pt x="1496" y="13885"/>
                  </a:lnTo>
                  <a:lnTo>
                    <a:pt x="1440" y="13913"/>
                  </a:lnTo>
                  <a:lnTo>
                    <a:pt x="1440" y="13913"/>
                  </a:lnTo>
                  <a:lnTo>
                    <a:pt x="1468" y="13941"/>
                  </a:lnTo>
                  <a:lnTo>
                    <a:pt x="1496" y="13969"/>
                  </a:lnTo>
                  <a:lnTo>
                    <a:pt x="1609" y="14054"/>
                  </a:lnTo>
                  <a:lnTo>
                    <a:pt x="1665" y="14110"/>
                  </a:lnTo>
                  <a:lnTo>
                    <a:pt x="1693" y="14139"/>
                  </a:lnTo>
                  <a:lnTo>
                    <a:pt x="1750" y="14110"/>
                  </a:lnTo>
                  <a:lnTo>
                    <a:pt x="1778" y="14054"/>
                  </a:lnTo>
                  <a:lnTo>
                    <a:pt x="1778" y="14054"/>
                  </a:lnTo>
                  <a:lnTo>
                    <a:pt x="1778" y="14223"/>
                  </a:lnTo>
                  <a:lnTo>
                    <a:pt x="1778" y="14421"/>
                  </a:lnTo>
                  <a:lnTo>
                    <a:pt x="1778" y="14506"/>
                  </a:lnTo>
                  <a:lnTo>
                    <a:pt x="1778" y="14590"/>
                  </a:lnTo>
                  <a:lnTo>
                    <a:pt x="1722" y="14647"/>
                  </a:lnTo>
                  <a:lnTo>
                    <a:pt x="1665" y="14703"/>
                  </a:lnTo>
                  <a:lnTo>
                    <a:pt x="1665" y="14703"/>
                  </a:lnTo>
                  <a:lnTo>
                    <a:pt x="1440" y="14731"/>
                  </a:lnTo>
                  <a:lnTo>
                    <a:pt x="1270" y="14731"/>
                  </a:lnTo>
                  <a:lnTo>
                    <a:pt x="1186" y="14703"/>
                  </a:lnTo>
                  <a:lnTo>
                    <a:pt x="1186" y="14703"/>
                  </a:lnTo>
                  <a:lnTo>
                    <a:pt x="1157" y="14647"/>
                  </a:lnTo>
                  <a:lnTo>
                    <a:pt x="1129" y="14534"/>
                  </a:lnTo>
                  <a:lnTo>
                    <a:pt x="1073" y="14223"/>
                  </a:lnTo>
                  <a:lnTo>
                    <a:pt x="1044" y="13715"/>
                  </a:lnTo>
                  <a:lnTo>
                    <a:pt x="1044" y="13715"/>
                  </a:lnTo>
                  <a:lnTo>
                    <a:pt x="1044" y="13518"/>
                  </a:lnTo>
                  <a:lnTo>
                    <a:pt x="1044" y="13292"/>
                  </a:lnTo>
                  <a:lnTo>
                    <a:pt x="1101" y="12869"/>
                  </a:lnTo>
                  <a:lnTo>
                    <a:pt x="1101" y="12869"/>
                  </a:lnTo>
                  <a:lnTo>
                    <a:pt x="1073" y="12587"/>
                  </a:lnTo>
                  <a:lnTo>
                    <a:pt x="1016" y="12304"/>
                  </a:lnTo>
                  <a:lnTo>
                    <a:pt x="847" y="11768"/>
                  </a:lnTo>
                  <a:lnTo>
                    <a:pt x="847" y="11768"/>
                  </a:lnTo>
                  <a:lnTo>
                    <a:pt x="706" y="11232"/>
                  </a:lnTo>
                  <a:lnTo>
                    <a:pt x="678" y="10922"/>
                  </a:lnTo>
                  <a:lnTo>
                    <a:pt x="649" y="10781"/>
                  </a:lnTo>
                  <a:lnTo>
                    <a:pt x="678" y="10696"/>
                  </a:lnTo>
                  <a:lnTo>
                    <a:pt x="678" y="10696"/>
                  </a:lnTo>
                  <a:lnTo>
                    <a:pt x="819" y="10470"/>
                  </a:lnTo>
                  <a:lnTo>
                    <a:pt x="1101" y="10132"/>
                  </a:lnTo>
                  <a:lnTo>
                    <a:pt x="1411" y="9821"/>
                  </a:lnTo>
                  <a:lnTo>
                    <a:pt x="1524" y="9736"/>
                  </a:lnTo>
                  <a:lnTo>
                    <a:pt x="1581" y="9736"/>
                  </a:lnTo>
                  <a:lnTo>
                    <a:pt x="1609" y="9736"/>
                  </a:lnTo>
                  <a:lnTo>
                    <a:pt x="1609" y="9736"/>
                  </a:lnTo>
                  <a:lnTo>
                    <a:pt x="1552" y="9652"/>
                  </a:lnTo>
                  <a:lnTo>
                    <a:pt x="1552" y="9567"/>
                  </a:lnTo>
                  <a:lnTo>
                    <a:pt x="1552" y="9398"/>
                  </a:lnTo>
                  <a:lnTo>
                    <a:pt x="1609" y="9200"/>
                  </a:lnTo>
                  <a:lnTo>
                    <a:pt x="1722" y="8975"/>
                  </a:lnTo>
                  <a:lnTo>
                    <a:pt x="1919" y="8551"/>
                  </a:lnTo>
                  <a:lnTo>
                    <a:pt x="2004" y="8382"/>
                  </a:lnTo>
                  <a:lnTo>
                    <a:pt x="2032" y="8213"/>
                  </a:lnTo>
                  <a:lnTo>
                    <a:pt x="2032" y="8213"/>
                  </a:lnTo>
                  <a:lnTo>
                    <a:pt x="1976" y="8213"/>
                  </a:lnTo>
                  <a:lnTo>
                    <a:pt x="1919" y="8184"/>
                  </a:lnTo>
                  <a:lnTo>
                    <a:pt x="1919" y="8100"/>
                  </a:lnTo>
                  <a:lnTo>
                    <a:pt x="1891" y="8015"/>
                  </a:lnTo>
                  <a:lnTo>
                    <a:pt x="1891" y="7818"/>
                  </a:lnTo>
                  <a:lnTo>
                    <a:pt x="1919" y="7676"/>
                  </a:lnTo>
                  <a:lnTo>
                    <a:pt x="1919" y="7676"/>
                  </a:lnTo>
                  <a:lnTo>
                    <a:pt x="1919" y="7479"/>
                  </a:lnTo>
                  <a:lnTo>
                    <a:pt x="1919" y="7479"/>
                  </a:lnTo>
                  <a:lnTo>
                    <a:pt x="2060" y="7168"/>
                  </a:lnTo>
                  <a:lnTo>
                    <a:pt x="2060" y="7168"/>
                  </a:lnTo>
                  <a:lnTo>
                    <a:pt x="2089" y="6999"/>
                  </a:lnTo>
                  <a:lnTo>
                    <a:pt x="2117" y="6802"/>
                  </a:lnTo>
                  <a:lnTo>
                    <a:pt x="2117" y="6378"/>
                  </a:lnTo>
                  <a:lnTo>
                    <a:pt x="2089" y="5955"/>
                  </a:lnTo>
                  <a:lnTo>
                    <a:pt x="2117" y="5758"/>
                  </a:lnTo>
                  <a:lnTo>
                    <a:pt x="2117" y="5560"/>
                  </a:lnTo>
                  <a:lnTo>
                    <a:pt x="2117" y="5560"/>
                  </a:lnTo>
                  <a:lnTo>
                    <a:pt x="2004" y="5560"/>
                  </a:lnTo>
                  <a:lnTo>
                    <a:pt x="1835" y="5504"/>
                  </a:lnTo>
                  <a:lnTo>
                    <a:pt x="1552" y="5362"/>
                  </a:lnTo>
                  <a:lnTo>
                    <a:pt x="1552" y="5362"/>
                  </a:lnTo>
                  <a:lnTo>
                    <a:pt x="1327" y="5250"/>
                  </a:lnTo>
                  <a:lnTo>
                    <a:pt x="1101" y="5137"/>
                  </a:lnTo>
                  <a:lnTo>
                    <a:pt x="875" y="5024"/>
                  </a:lnTo>
                  <a:lnTo>
                    <a:pt x="649" y="4939"/>
                  </a:lnTo>
                  <a:lnTo>
                    <a:pt x="649" y="4939"/>
                  </a:lnTo>
                  <a:lnTo>
                    <a:pt x="480" y="4939"/>
                  </a:lnTo>
                  <a:lnTo>
                    <a:pt x="367" y="4939"/>
                  </a:lnTo>
                  <a:lnTo>
                    <a:pt x="254" y="4883"/>
                  </a:lnTo>
                  <a:lnTo>
                    <a:pt x="198" y="4854"/>
                  </a:lnTo>
                  <a:lnTo>
                    <a:pt x="141" y="4798"/>
                  </a:lnTo>
                  <a:lnTo>
                    <a:pt x="141" y="4798"/>
                  </a:lnTo>
                  <a:lnTo>
                    <a:pt x="113" y="4657"/>
                  </a:lnTo>
                  <a:lnTo>
                    <a:pt x="57" y="4403"/>
                  </a:lnTo>
                  <a:lnTo>
                    <a:pt x="0" y="4036"/>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16"/>
            <p:cNvSpPr/>
            <p:nvPr/>
          </p:nvSpPr>
          <p:spPr>
            <a:xfrm>
              <a:off x="4206475" y="3093100"/>
              <a:ext cx="208150" cy="368300"/>
            </a:xfrm>
            <a:custGeom>
              <a:avLst/>
              <a:gdLst/>
              <a:ahLst/>
              <a:cxnLst/>
              <a:rect l="l" t="t" r="r" b="b"/>
              <a:pathLst>
                <a:path w="8326" h="14732" fill="none" extrusionOk="0">
                  <a:moveTo>
                    <a:pt x="0" y="4036"/>
                  </a:moveTo>
                  <a:lnTo>
                    <a:pt x="0" y="4036"/>
                  </a:lnTo>
                  <a:lnTo>
                    <a:pt x="508" y="3810"/>
                  </a:lnTo>
                  <a:lnTo>
                    <a:pt x="1044" y="3613"/>
                  </a:lnTo>
                  <a:lnTo>
                    <a:pt x="1581" y="3387"/>
                  </a:lnTo>
                  <a:lnTo>
                    <a:pt x="1835" y="3302"/>
                  </a:lnTo>
                  <a:lnTo>
                    <a:pt x="2089" y="3246"/>
                  </a:lnTo>
                  <a:lnTo>
                    <a:pt x="2089" y="3246"/>
                  </a:lnTo>
                  <a:lnTo>
                    <a:pt x="2201" y="3218"/>
                  </a:lnTo>
                  <a:lnTo>
                    <a:pt x="2314" y="3246"/>
                  </a:lnTo>
                  <a:lnTo>
                    <a:pt x="2371" y="3274"/>
                  </a:lnTo>
                  <a:lnTo>
                    <a:pt x="2455" y="3331"/>
                  </a:lnTo>
                  <a:lnTo>
                    <a:pt x="2597" y="3472"/>
                  </a:lnTo>
                  <a:lnTo>
                    <a:pt x="2738" y="3641"/>
                  </a:lnTo>
                  <a:lnTo>
                    <a:pt x="2738" y="3641"/>
                  </a:lnTo>
                  <a:lnTo>
                    <a:pt x="2738" y="3613"/>
                  </a:lnTo>
                  <a:lnTo>
                    <a:pt x="2794" y="3613"/>
                  </a:lnTo>
                  <a:lnTo>
                    <a:pt x="2935" y="3556"/>
                  </a:lnTo>
                  <a:lnTo>
                    <a:pt x="3189" y="3528"/>
                  </a:lnTo>
                  <a:lnTo>
                    <a:pt x="3189" y="3528"/>
                  </a:lnTo>
                  <a:lnTo>
                    <a:pt x="3274" y="3556"/>
                  </a:lnTo>
                  <a:lnTo>
                    <a:pt x="3330" y="3585"/>
                  </a:lnTo>
                  <a:lnTo>
                    <a:pt x="3387" y="3697"/>
                  </a:lnTo>
                  <a:lnTo>
                    <a:pt x="3415" y="3839"/>
                  </a:lnTo>
                  <a:lnTo>
                    <a:pt x="3443" y="4008"/>
                  </a:lnTo>
                  <a:lnTo>
                    <a:pt x="3443" y="4008"/>
                  </a:lnTo>
                  <a:lnTo>
                    <a:pt x="3415" y="4149"/>
                  </a:lnTo>
                  <a:lnTo>
                    <a:pt x="3387" y="4318"/>
                  </a:lnTo>
                  <a:lnTo>
                    <a:pt x="3274" y="4601"/>
                  </a:lnTo>
                  <a:lnTo>
                    <a:pt x="3246" y="4742"/>
                  </a:lnTo>
                  <a:lnTo>
                    <a:pt x="3217" y="4883"/>
                  </a:lnTo>
                  <a:lnTo>
                    <a:pt x="3246" y="5024"/>
                  </a:lnTo>
                  <a:lnTo>
                    <a:pt x="3302" y="5193"/>
                  </a:lnTo>
                  <a:lnTo>
                    <a:pt x="3302" y="5193"/>
                  </a:lnTo>
                  <a:lnTo>
                    <a:pt x="3415" y="5334"/>
                  </a:lnTo>
                  <a:lnTo>
                    <a:pt x="3556" y="5475"/>
                  </a:lnTo>
                  <a:lnTo>
                    <a:pt x="3697" y="5588"/>
                  </a:lnTo>
                  <a:lnTo>
                    <a:pt x="3810" y="5729"/>
                  </a:lnTo>
                  <a:lnTo>
                    <a:pt x="3810" y="5729"/>
                  </a:lnTo>
                  <a:lnTo>
                    <a:pt x="3782" y="5786"/>
                  </a:lnTo>
                  <a:lnTo>
                    <a:pt x="3782" y="5927"/>
                  </a:lnTo>
                  <a:lnTo>
                    <a:pt x="3810" y="5955"/>
                  </a:lnTo>
                  <a:lnTo>
                    <a:pt x="3838" y="5983"/>
                  </a:lnTo>
                  <a:lnTo>
                    <a:pt x="3866" y="5983"/>
                  </a:lnTo>
                  <a:lnTo>
                    <a:pt x="3923" y="5899"/>
                  </a:lnTo>
                  <a:lnTo>
                    <a:pt x="3923" y="5899"/>
                  </a:lnTo>
                  <a:lnTo>
                    <a:pt x="3923" y="5814"/>
                  </a:lnTo>
                  <a:lnTo>
                    <a:pt x="3951" y="5758"/>
                  </a:lnTo>
                  <a:lnTo>
                    <a:pt x="3923" y="5616"/>
                  </a:lnTo>
                  <a:lnTo>
                    <a:pt x="3895" y="5475"/>
                  </a:lnTo>
                  <a:lnTo>
                    <a:pt x="3866" y="5391"/>
                  </a:lnTo>
                  <a:lnTo>
                    <a:pt x="3895" y="5334"/>
                  </a:lnTo>
                  <a:lnTo>
                    <a:pt x="3895" y="5334"/>
                  </a:lnTo>
                  <a:lnTo>
                    <a:pt x="3923" y="5250"/>
                  </a:lnTo>
                  <a:lnTo>
                    <a:pt x="3951" y="5193"/>
                  </a:lnTo>
                  <a:lnTo>
                    <a:pt x="4064" y="5108"/>
                  </a:lnTo>
                  <a:lnTo>
                    <a:pt x="4177" y="5080"/>
                  </a:lnTo>
                  <a:lnTo>
                    <a:pt x="4290" y="4967"/>
                  </a:lnTo>
                  <a:lnTo>
                    <a:pt x="4290" y="4967"/>
                  </a:lnTo>
                  <a:lnTo>
                    <a:pt x="4346" y="4883"/>
                  </a:lnTo>
                  <a:lnTo>
                    <a:pt x="4403" y="4742"/>
                  </a:lnTo>
                  <a:lnTo>
                    <a:pt x="4431" y="4544"/>
                  </a:lnTo>
                  <a:lnTo>
                    <a:pt x="4459" y="4375"/>
                  </a:lnTo>
                  <a:lnTo>
                    <a:pt x="4459" y="4008"/>
                  </a:lnTo>
                  <a:lnTo>
                    <a:pt x="4431" y="3726"/>
                  </a:lnTo>
                  <a:lnTo>
                    <a:pt x="4431" y="3726"/>
                  </a:lnTo>
                  <a:lnTo>
                    <a:pt x="4374" y="3556"/>
                  </a:lnTo>
                  <a:lnTo>
                    <a:pt x="4290" y="3444"/>
                  </a:lnTo>
                  <a:lnTo>
                    <a:pt x="4064" y="3190"/>
                  </a:lnTo>
                  <a:lnTo>
                    <a:pt x="3838" y="2936"/>
                  </a:lnTo>
                  <a:lnTo>
                    <a:pt x="3725" y="2823"/>
                  </a:lnTo>
                  <a:lnTo>
                    <a:pt x="3669" y="2682"/>
                  </a:lnTo>
                  <a:lnTo>
                    <a:pt x="3669" y="2682"/>
                  </a:lnTo>
                  <a:lnTo>
                    <a:pt x="3641" y="2625"/>
                  </a:lnTo>
                  <a:lnTo>
                    <a:pt x="3612" y="2541"/>
                  </a:lnTo>
                  <a:lnTo>
                    <a:pt x="3641" y="2343"/>
                  </a:lnTo>
                  <a:lnTo>
                    <a:pt x="3641" y="2145"/>
                  </a:lnTo>
                  <a:lnTo>
                    <a:pt x="3641" y="1976"/>
                  </a:lnTo>
                  <a:lnTo>
                    <a:pt x="3641" y="1976"/>
                  </a:lnTo>
                  <a:lnTo>
                    <a:pt x="3612" y="1779"/>
                  </a:lnTo>
                  <a:lnTo>
                    <a:pt x="3584" y="1666"/>
                  </a:lnTo>
                  <a:lnTo>
                    <a:pt x="3584" y="1581"/>
                  </a:lnTo>
                  <a:lnTo>
                    <a:pt x="3584" y="1581"/>
                  </a:lnTo>
                  <a:lnTo>
                    <a:pt x="3641" y="1412"/>
                  </a:lnTo>
                  <a:lnTo>
                    <a:pt x="3725" y="1299"/>
                  </a:lnTo>
                  <a:lnTo>
                    <a:pt x="3782" y="1158"/>
                  </a:lnTo>
                  <a:lnTo>
                    <a:pt x="3782" y="1073"/>
                  </a:lnTo>
                  <a:lnTo>
                    <a:pt x="3782" y="960"/>
                  </a:lnTo>
                  <a:lnTo>
                    <a:pt x="3782" y="960"/>
                  </a:lnTo>
                  <a:lnTo>
                    <a:pt x="3979" y="988"/>
                  </a:lnTo>
                  <a:lnTo>
                    <a:pt x="4177" y="960"/>
                  </a:lnTo>
                  <a:lnTo>
                    <a:pt x="4177" y="960"/>
                  </a:lnTo>
                  <a:lnTo>
                    <a:pt x="4346" y="904"/>
                  </a:lnTo>
                  <a:lnTo>
                    <a:pt x="4403" y="876"/>
                  </a:lnTo>
                  <a:lnTo>
                    <a:pt x="4487" y="847"/>
                  </a:lnTo>
                  <a:lnTo>
                    <a:pt x="4487" y="847"/>
                  </a:lnTo>
                  <a:lnTo>
                    <a:pt x="4544" y="876"/>
                  </a:lnTo>
                  <a:lnTo>
                    <a:pt x="4628" y="904"/>
                  </a:lnTo>
                  <a:lnTo>
                    <a:pt x="4741" y="988"/>
                  </a:lnTo>
                  <a:lnTo>
                    <a:pt x="4854" y="1073"/>
                  </a:lnTo>
                  <a:lnTo>
                    <a:pt x="4939" y="1101"/>
                  </a:lnTo>
                  <a:lnTo>
                    <a:pt x="5023" y="1101"/>
                  </a:lnTo>
                  <a:lnTo>
                    <a:pt x="5023" y="1101"/>
                  </a:lnTo>
                  <a:lnTo>
                    <a:pt x="5136" y="1045"/>
                  </a:lnTo>
                  <a:lnTo>
                    <a:pt x="5221" y="1017"/>
                  </a:lnTo>
                  <a:lnTo>
                    <a:pt x="5221" y="1017"/>
                  </a:lnTo>
                  <a:lnTo>
                    <a:pt x="5390" y="1017"/>
                  </a:lnTo>
                  <a:lnTo>
                    <a:pt x="5531" y="1045"/>
                  </a:lnTo>
                  <a:lnTo>
                    <a:pt x="5531" y="1045"/>
                  </a:lnTo>
                  <a:lnTo>
                    <a:pt x="5729" y="1045"/>
                  </a:lnTo>
                  <a:lnTo>
                    <a:pt x="5814" y="1017"/>
                  </a:lnTo>
                  <a:lnTo>
                    <a:pt x="5926" y="932"/>
                  </a:lnTo>
                  <a:lnTo>
                    <a:pt x="6068" y="819"/>
                  </a:lnTo>
                  <a:lnTo>
                    <a:pt x="6068" y="819"/>
                  </a:lnTo>
                  <a:lnTo>
                    <a:pt x="6152" y="763"/>
                  </a:lnTo>
                  <a:lnTo>
                    <a:pt x="6237" y="734"/>
                  </a:lnTo>
                  <a:lnTo>
                    <a:pt x="6350" y="763"/>
                  </a:lnTo>
                  <a:lnTo>
                    <a:pt x="6463" y="791"/>
                  </a:lnTo>
                  <a:lnTo>
                    <a:pt x="6632" y="791"/>
                  </a:lnTo>
                  <a:lnTo>
                    <a:pt x="6632" y="791"/>
                  </a:lnTo>
                  <a:lnTo>
                    <a:pt x="6717" y="763"/>
                  </a:lnTo>
                  <a:lnTo>
                    <a:pt x="6773" y="706"/>
                  </a:lnTo>
                  <a:lnTo>
                    <a:pt x="6858" y="650"/>
                  </a:lnTo>
                  <a:lnTo>
                    <a:pt x="6942" y="593"/>
                  </a:lnTo>
                  <a:lnTo>
                    <a:pt x="6942" y="593"/>
                  </a:lnTo>
                  <a:lnTo>
                    <a:pt x="7083" y="593"/>
                  </a:lnTo>
                  <a:lnTo>
                    <a:pt x="7253" y="565"/>
                  </a:lnTo>
                  <a:lnTo>
                    <a:pt x="7253" y="565"/>
                  </a:lnTo>
                  <a:lnTo>
                    <a:pt x="7394" y="480"/>
                  </a:lnTo>
                  <a:lnTo>
                    <a:pt x="7563" y="396"/>
                  </a:lnTo>
                  <a:lnTo>
                    <a:pt x="7874" y="170"/>
                  </a:lnTo>
                  <a:lnTo>
                    <a:pt x="7874" y="170"/>
                  </a:lnTo>
                  <a:lnTo>
                    <a:pt x="8015" y="57"/>
                  </a:lnTo>
                  <a:lnTo>
                    <a:pt x="8071" y="29"/>
                  </a:lnTo>
                  <a:lnTo>
                    <a:pt x="8156" y="1"/>
                  </a:lnTo>
                  <a:lnTo>
                    <a:pt x="8156" y="1"/>
                  </a:lnTo>
                  <a:lnTo>
                    <a:pt x="8212" y="57"/>
                  </a:lnTo>
                  <a:lnTo>
                    <a:pt x="8240" y="114"/>
                  </a:lnTo>
                  <a:lnTo>
                    <a:pt x="8240" y="170"/>
                  </a:lnTo>
                  <a:lnTo>
                    <a:pt x="8184" y="227"/>
                  </a:lnTo>
                  <a:lnTo>
                    <a:pt x="8184" y="227"/>
                  </a:lnTo>
                  <a:lnTo>
                    <a:pt x="8212" y="283"/>
                  </a:lnTo>
                  <a:lnTo>
                    <a:pt x="8240" y="311"/>
                  </a:lnTo>
                  <a:lnTo>
                    <a:pt x="8212" y="452"/>
                  </a:lnTo>
                  <a:lnTo>
                    <a:pt x="8156" y="565"/>
                  </a:lnTo>
                  <a:lnTo>
                    <a:pt x="8099" y="678"/>
                  </a:lnTo>
                  <a:lnTo>
                    <a:pt x="8099" y="678"/>
                  </a:lnTo>
                  <a:lnTo>
                    <a:pt x="8128" y="876"/>
                  </a:lnTo>
                  <a:lnTo>
                    <a:pt x="8156" y="1101"/>
                  </a:lnTo>
                  <a:lnTo>
                    <a:pt x="8156" y="1101"/>
                  </a:lnTo>
                  <a:lnTo>
                    <a:pt x="8184" y="1384"/>
                  </a:lnTo>
                  <a:lnTo>
                    <a:pt x="8156" y="1666"/>
                  </a:lnTo>
                  <a:lnTo>
                    <a:pt x="8128" y="2202"/>
                  </a:lnTo>
                  <a:lnTo>
                    <a:pt x="8128" y="2202"/>
                  </a:lnTo>
                  <a:lnTo>
                    <a:pt x="8156" y="2512"/>
                  </a:lnTo>
                  <a:lnTo>
                    <a:pt x="8156" y="2512"/>
                  </a:lnTo>
                  <a:lnTo>
                    <a:pt x="8212" y="2823"/>
                  </a:lnTo>
                  <a:lnTo>
                    <a:pt x="8212" y="2823"/>
                  </a:lnTo>
                  <a:lnTo>
                    <a:pt x="8184" y="3331"/>
                  </a:lnTo>
                  <a:lnTo>
                    <a:pt x="8184" y="3331"/>
                  </a:lnTo>
                  <a:lnTo>
                    <a:pt x="8212" y="3613"/>
                  </a:lnTo>
                  <a:lnTo>
                    <a:pt x="8212" y="3613"/>
                  </a:lnTo>
                  <a:lnTo>
                    <a:pt x="8240" y="3528"/>
                  </a:lnTo>
                  <a:lnTo>
                    <a:pt x="8269" y="3528"/>
                  </a:lnTo>
                  <a:lnTo>
                    <a:pt x="8297" y="3556"/>
                  </a:lnTo>
                  <a:lnTo>
                    <a:pt x="8325" y="3613"/>
                  </a:lnTo>
                  <a:lnTo>
                    <a:pt x="8325" y="3697"/>
                  </a:lnTo>
                  <a:lnTo>
                    <a:pt x="8325" y="3697"/>
                  </a:lnTo>
                  <a:lnTo>
                    <a:pt x="8297" y="3810"/>
                  </a:lnTo>
                  <a:lnTo>
                    <a:pt x="8240" y="3895"/>
                  </a:lnTo>
                  <a:lnTo>
                    <a:pt x="8240" y="3951"/>
                  </a:lnTo>
                  <a:lnTo>
                    <a:pt x="8240" y="3980"/>
                  </a:lnTo>
                  <a:lnTo>
                    <a:pt x="8297" y="4036"/>
                  </a:lnTo>
                  <a:lnTo>
                    <a:pt x="8297" y="4036"/>
                  </a:lnTo>
                  <a:lnTo>
                    <a:pt x="8240" y="4036"/>
                  </a:lnTo>
                  <a:lnTo>
                    <a:pt x="8184" y="4064"/>
                  </a:lnTo>
                  <a:lnTo>
                    <a:pt x="8099" y="4205"/>
                  </a:lnTo>
                  <a:lnTo>
                    <a:pt x="8099" y="4205"/>
                  </a:lnTo>
                  <a:lnTo>
                    <a:pt x="8128" y="4205"/>
                  </a:lnTo>
                  <a:lnTo>
                    <a:pt x="8128" y="4234"/>
                  </a:lnTo>
                  <a:lnTo>
                    <a:pt x="8099" y="4318"/>
                  </a:lnTo>
                  <a:lnTo>
                    <a:pt x="7958" y="4601"/>
                  </a:lnTo>
                  <a:lnTo>
                    <a:pt x="7620" y="5137"/>
                  </a:lnTo>
                  <a:lnTo>
                    <a:pt x="7620" y="5137"/>
                  </a:lnTo>
                  <a:lnTo>
                    <a:pt x="7450" y="5306"/>
                  </a:lnTo>
                  <a:lnTo>
                    <a:pt x="7281" y="5504"/>
                  </a:lnTo>
                  <a:lnTo>
                    <a:pt x="7083" y="5673"/>
                  </a:lnTo>
                  <a:lnTo>
                    <a:pt x="6886" y="5786"/>
                  </a:lnTo>
                  <a:lnTo>
                    <a:pt x="6886" y="5786"/>
                  </a:lnTo>
                  <a:lnTo>
                    <a:pt x="6688" y="5899"/>
                  </a:lnTo>
                  <a:lnTo>
                    <a:pt x="6491" y="5955"/>
                  </a:lnTo>
                  <a:lnTo>
                    <a:pt x="6265" y="6040"/>
                  </a:lnTo>
                  <a:lnTo>
                    <a:pt x="6068" y="6096"/>
                  </a:lnTo>
                  <a:lnTo>
                    <a:pt x="6068" y="6096"/>
                  </a:lnTo>
                  <a:lnTo>
                    <a:pt x="5870" y="6237"/>
                  </a:lnTo>
                  <a:lnTo>
                    <a:pt x="5588" y="6463"/>
                  </a:lnTo>
                  <a:lnTo>
                    <a:pt x="5277" y="6632"/>
                  </a:lnTo>
                  <a:lnTo>
                    <a:pt x="5164" y="6661"/>
                  </a:lnTo>
                  <a:lnTo>
                    <a:pt x="5136" y="6661"/>
                  </a:lnTo>
                  <a:lnTo>
                    <a:pt x="5080" y="6632"/>
                  </a:lnTo>
                  <a:lnTo>
                    <a:pt x="5080" y="6632"/>
                  </a:lnTo>
                  <a:lnTo>
                    <a:pt x="5136" y="6689"/>
                  </a:lnTo>
                  <a:lnTo>
                    <a:pt x="5164" y="6745"/>
                  </a:lnTo>
                  <a:lnTo>
                    <a:pt x="5164" y="6802"/>
                  </a:lnTo>
                  <a:lnTo>
                    <a:pt x="5164" y="6858"/>
                  </a:lnTo>
                  <a:lnTo>
                    <a:pt x="5080" y="6943"/>
                  </a:lnTo>
                  <a:lnTo>
                    <a:pt x="4995" y="7056"/>
                  </a:lnTo>
                  <a:lnTo>
                    <a:pt x="4798" y="7225"/>
                  </a:lnTo>
                  <a:lnTo>
                    <a:pt x="4741" y="7338"/>
                  </a:lnTo>
                  <a:lnTo>
                    <a:pt x="4713" y="7394"/>
                  </a:lnTo>
                  <a:lnTo>
                    <a:pt x="4713" y="7451"/>
                  </a:lnTo>
                  <a:lnTo>
                    <a:pt x="4713" y="7451"/>
                  </a:lnTo>
                  <a:lnTo>
                    <a:pt x="4657" y="7422"/>
                  </a:lnTo>
                  <a:lnTo>
                    <a:pt x="4600" y="7366"/>
                  </a:lnTo>
                  <a:lnTo>
                    <a:pt x="4600" y="7366"/>
                  </a:lnTo>
                  <a:lnTo>
                    <a:pt x="4600" y="7451"/>
                  </a:lnTo>
                  <a:lnTo>
                    <a:pt x="4544" y="7507"/>
                  </a:lnTo>
                  <a:lnTo>
                    <a:pt x="4459" y="7535"/>
                  </a:lnTo>
                  <a:lnTo>
                    <a:pt x="4374" y="7564"/>
                  </a:lnTo>
                  <a:lnTo>
                    <a:pt x="4374" y="7564"/>
                  </a:lnTo>
                  <a:lnTo>
                    <a:pt x="4233" y="7676"/>
                  </a:lnTo>
                  <a:lnTo>
                    <a:pt x="4120" y="7818"/>
                  </a:lnTo>
                  <a:lnTo>
                    <a:pt x="3895" y="8072"/>
                  </a:lnTo>
                  <a:lnTo>
                    <a:pt x="3895" y="8072"/>
                  </a:lnTo>
                  <a:lnTo>
                    <a:pt x="3725" y="8269"/>
                  </a:lnTo>
                  <a:lnTo>
                    <a:pt x="3612" y="8354"/>
                  </a:lnTo>
                  <a:lnTo>
                    <a:pt x="3528" y="8382"/>
                  </a:lnTo>
                  <a:lnTo>
                    <a:pt x="3528" y="8382"/>
                  </a:lnTo>
                  <a:lnTo>
                    <a:pt x="3471" y="8382"/>
                  </a:lnTo>
                  <a:lnTo>
                    <a:pt x="3443" y="8354"/>
                  </a:lnTo>
                  <a:lnTo>
                    <a:pt x="3387" y="8269"/>
                  </a:lnTo>
                  <a:lnTo>
                    <a:pt x="3330" y="8184"/>
                  </a:lnTo>
                  <a:lnTo>
                    <a:pt x="3302" y="8156"/>
                  </a:lnTo>
                  <a:lnTo>
                    <a:pt x="3246" y="8184"/>
                  </a:lnTo>
                  <a:lnTo>
                    <a:pt x="3246" y="8184"/>
                  </a:lnTo>
                  <a:lnTo>
                    <a:pt x="3302" y="8184"/>
                  </a:lnTo>
                  <a:lnTo>
                    <a:pt x="3330" y="8213"/>
                  </a:lnTo>
                  <a:lnTo>
                    <a:pt x="3387" y="8269"/>
                  </a:lnTo>
                  <a:lnTo>
                    <a:pt x="3415" y="8382"/>
                  </a:lnTo>
                  <a:lnTo>
                    <a:pt x="3415" y="8523"/>
                  </a:lnTo>
                  <a:lnTo>
                    <a:pt x="3387" y="8777"/>
                  </a:lnTo>
                  <a:lnTo>
                    <a:pt x="3358" y="8946"/>
                  </a:lnTo>
                  <a:lnTo>
                    <a:pt x="3358" y="8946"/>
                  </a:lnTo>
                  <a:lnTo>
                    <a:pt x="3415" y="9031"/>
                  </a:lnTo>
                  <a:lnTo>
                    <a:pt x="3500" y="9116"/>
                  </a:lnTo>
                  <a:lnTo>
                    <a:pt x="3556" y="9200"/>
                  </a:lnTo>
                  <a:lnTo>
                    <a:pt x="3612" y="9285"/>
                  </a:lnTo>
                  <a:lnTo>
                    <a:pt x="3612" y="9285"/>
                  </a:lnTo>
                  <a:lnTo>
                    <a:pt x="3641" y="9539"/>
                  </a:lnTo>
                  <a:lnTo>
                    <a:pt x="3641" y="9652"/>
                  </a:lnTo>
                  <a:lnTo>
                    <a:pt x="3641" y="9652"/>
                  </a:lnTo>
                  <a:lnTo>
                    <a:pt x="3669" y="9624"/>
                  </a:lnTo>
                  <a:lnTo>
                    <a:pt x="3669" y="9624"/>
                  </a:lnTo>
                  <a:lnTo>
                    <a:pt x="3669" y="9821"/>
                  </a:lnTo>
                  <a:lnTo>
                    <a:pt x="3697" y="10188"/>
                  </a:lnTo>
                  <a:lnTo>
                    <a:pt x="3782" y="10555"/>
                  </a:lnTo>
                  <a:lnTo>
                    <a:pt x="3810" y="10696"/>
                  </a:lnTo>
                  <a:lnTo>
                    <a:pt x="3838" y="10752"/>
                  </a:lnTo>
                  <a:lnTo>
                    <a:pt x="3838" y="10752"/>
                  </a:lnTo>
                  <a:lnTo>
                    <a:pt x="3838" y="10583"/>
                  </a:lnTo>
                  <a:lnTo>
                    <a:pt x="3923" y="10442"/>
                  </a:lnTo>
                  <a:lnTo>
                    <a:pt x="3923" y="10442"/>
                  </a:lnTo>
                  <a:lnTo>
                    <a:pt x="3923" y="10555"/>
                  </a:lnTo>
                  <a:lnTo>
                    <a:pt x="3923" y="10583"/>
                  </a:lnTo>
                  <a:lnTo>
                    <a:pt x="3951" y="10498"/>
                  </a:lnTo>
                  <a:lnTo>
                    <a:pt x="3951" y="10498"/>
                  </a:lnTo>
                  <a:lnTo>
                    <a:pt x="3923" y="10696"/>
                  </a:lnTo>
                  <a:lnTo>
                    <a:pt x="3923" y="10893"/>
                  </a:lnTo>
                  <a:lnTo>
                    <a:pt x="3923" y="11091"/>
                  </a:lnTo>
                  <a:lnTo>
                    <a:pt x="3923" y="11289"/>
                  </a:lnTo>
                  <a:lnTo>
                    <a:pt x="3923" y="11289"/>
                  </a:lnTo>
                  <a:lnTo>
                    <a:pt x="3866" y="11486"/>
                  </a:lnTo>
                  <a:lnTo>
                    <a:pt x="3810" y="11684"/>
                  </a:lnTo>
                  <a:lnTo>
                    <a:pt x="3754" y="11881"/>
                  </a:lnTo>
                  <a:lnTo>
                    <a:pt x="3725" y="11966"/>
                  </a:lnTo>
                  <a:lnTo>
                    <a:pt x="3754" y="12079"/>
                  </a:lnTo>
                  <a:lnTo>
                    <a:pt x="3754" y="12079"/>
                  </a:lnTo>
                  <a:lnTo>
                    <a:pt x="3754" y="11994"/>
                  </a:lnTo>
                  <a:lnTo>
                    <a:pt x="3782" y="11994"/>
                  </a:lnTo>
                  <a:lnTo>
                    <a:pt x="3838" y="11994"/>
                  </a:lnTo>
                  <a:lnTo>
                    <a:pt x="3838" y="11966"/>
                  </a:lnTo>
                  <a:lnTo>
                    <a:pt x="3838" y="11938"/>
                  </a:lnTo>
                  <a:lnTo>
                    <a:pt x="3838" y="11938"/>
                  </a:lnTo>
                  <a:lnTo>
                    <a:pt x="3895" y="12022"/>
                  </a:lnTo>
                  <a:lnTo>
                    <a:pt x="3895" y="12135"/>
                  </a:lnTo>
                  <a:lnTo>
                    <a:pt x="3895" y="12220"/>
                  </a:lnTo>
                  <a:lnTo>
                    <a:pt x="3838" y="12304"/>
                  </a:lnTo>
                  <a:lnTo>
                    <a:pt x="3725" y="12474"/>
                  </a:lnTo>
                  <a:lnTo>
                    <a:pt x="3528" y="12615"/>
                  </a:lnTo>
                  <a:lnTo>
                    <a:pt x="3330" y="12756"/>
                  </a:lnTo>
                  <a:lnTo>
                    <a:pt x="3104" y="12841"/>
                  </a:lnTo>
                  <a:lnTo>
                    <a:pt x="2766" y="12982"/>
                  </a:lnTo>
                  <a:lnTo>
                    <a:pt x="2766" y="12982"/>
                  </a:lnTo>
                  <a:lnTo>
                    <a:pt x="2343" y="13151"/>
                  </a:lnTo>
                  <a:lnTo>
                    <a:pt x="2117" y="13264"/>
                  </a:lnTo>
                  <a:lnTo>
                    <a:pt x="1919" y="13405"/>
                  </a:lnTo>
                  <a:lnTo>
                    <a:pt x="1919" y="13405"/>
                  </a:lnTo>
                  <a:lnTo>
                    <a:pt x="1806" y="13518"/>
                  </a:lnTo>
                  <a:lnTo>
                    <a:pt x="1693" y="13687"/>
                  </a:lnTo>
                  <a:lnTo>
                    <a:pt x="1552" y="13828"/>
                  </a:lnTo>
                  <a:lnTo>
                    <a:pt x="1496" y="13885"/>
                  </a:lnTo>
                  <a:lnTo>
                    <a:pt x="1440" y="13913"/>
                  </a:lnTo>
                  <a:lnTo>
                    <a:pt x="1440" y="13913"/>
                  </a:lnTo>
                  <a:lnTo>
                    <a:pt x="1468" y="13941"/>
                  </a:lnTo>
                  <a:lnTo>
                    <a:pt x="1496" y="13969"/>
                  </a:lnTo>
                  <a:lnTo>
                    <a:pt x="1609" y="14054"/>
                  </a:lnTo>
                  <a:lnTo>
                    <a:pt x="1665" y="14110"/>
                  </a:lnTo>
                  <a:lnTo>
                    <a:pt x="1693" y="14139"/>
                  </a:lnTo>
                  <a:lnTo>
                    <a:pt x="1750" y="14110"/>
                  </a:lnTo>
                  <a:lnTo>
                    <a:pt x="1778" y="14054"/>
                  </a:lnTo>
                  <a:lnTo>
                    <a:pt x="1778" y="14054"/>
                  </a:lnTo>
                  <a:lnTo>
                    <a:pt x="1778" y="14223"/>
                  </a:lnTo>
                  <a:lnTo>
                    <a:pt x="1778" y="14421"/>
                  </a:lnTo>
                  <a:lnTo>
                    <a:pt x="1778" y="14506"/>
                  </a:lnTo>
                  <a:lnTo>
                    <a:pt x="1778" y="14590"/>
                  </a:lnTo>
                  <a:lnTo>
                    <a:pt x="1722" y="14647"/>
                  </a:lnTo>
                  <a:lnTo>
                    <a:pt x="1665" y="14703"/>
                  </a:lnTo>
                  <a:lnTo>
                    <a:pt x="1665" y="14703"/>
                  </a:lnTo>
                  <a:lnTo>
                    <a:pt x="1440" y="14731"/>
                  </a:lnTo>
                  <a:lnTo>
                    <a:pt x="1270" y="14731"/>
                  </a:lnTo>
                  <a:lnTo>
                    <a:pt x="1186" y="14703"/>
                  </a:lnTo>
                  <a:lnTo>
                    <a:pt x="1186" y="14703"/>
                  </a:lnTo>
                  <a:lnTo>
                    <a:pt x="1157" y="14647"/>
                  </a:lnTo>
                  <a:lnTo>
                    <a:pt x="1129" y="14534"/>
                  </a:lnTo>
                  <a:lnTo>
                    <a:pt x="1073" y="14223"/>
                  </a:lnTo>
                  <a:lnTo>
                    <a:pt x="1044" y="13715"/>
                  </a:lnTo>
                  <a:lnTo>
                    <a:pt x="1044" y="13715"/>
                  </a:lnTo>
                  <a:lnTo>
                    <a:pt x="1044" y="13518"/>
                  </a:lnTo>
                  <a:lnTo>
                    <a:pt x="1044" y="13292"/>
                  </a:lnTo>
                  <a:lnTo>
                    <a:pt x="1101" y="12869"/>
                  </a:lnTo>
                  <a:lnTo>
                    <a:pt x="1101" y="12869"/>
                  </a:lnTo>
                  <a:lnTo>
                    <a:pt x="1073" y="12587"/>
                  </a:lnTo>
                  <a:lnTo>
                    <a:pt x="1016" y="12304"/>
                  </a:lnTo>
                  <a:lnTo>
                    <a:pt x="847" y="11768"/>
                  </a:lnTo>
                  <a:lnTo>
                    <a:pt x="847" y="11768"/>
                  </a:lnTo>
                  <a:lnTo>
                    <a:pt x="706" y="11232"/>
                  </a:lnTo>
                  <a:lnTo>
                    <a:pt x="678" y="10922"/>
                  </a:lnTo>
                  <a:lnTo>
                    <a:pt x="649" y="10781"/>
                  </a:lnTo>
                  <a:lnTo>
                    <a:pt x="678" y="10696"/>
                  </a:lnTo>
                  <a:lnTo>
                    <a:pt x="678" y="10696"/>
                  </a:lnTo>
                  <a:lnTo>
                    <a:pt x="819" y="10470"/>
                  </a:lnTo>
                  <a:lnTo>
                    <a:pt x="1101" y="10132"/>
                  </a:lnTo>
                  <a:lnTo>
                    <a:pt x="1411" y="9821"/>
                  </a:lnTo>
                  <a:lnTo>
                    <a:pt x="1524" y="9736"/>
                  </a:lnTo>
                  <a:lnTo>
                    <a:pt x="1581" y="9736"/>
                  </a:lnTo>
                  <a:lnTo>
                    <a:pt x="1609" y="9736"/>
                  </a:lnTo>
                  <a:lnTo>
                    <a:pt x="1609" y="9736"/>
                  </a:lnTo>
                  <a:lnTo>
                    <a:pt x="1552" y="9652"/>
                  </a:lnTo>
                  <a:lnTo>
                    <a:pt x="1552" y="9567"/>
                  </a:lnTo>
                  <a:lnTo>
                    <a:pt x="1552" y="9398"/>
                  </a:lnTo>
                  <a:lnTo>
                    <a:pt x="1609" y="9200"/>
                  </a:lnTo>
                  <a:lnTo>
                    <a:pt x="1722" y="8975"/>
                  </a:lnTo>
                  <a:lnTo>
                    <a:pt x="1919" y="8551"/>
                  </a:lnTo>
                  <a:lnTo>
                    <a:pt x="2004" y="8382"/>
                  </a:lnTo>
                  <a:lnTo>
                    <a:pt x="2032" y="8213"/>
                  </a:lnTo>
                  <a:lnTo>
                    <a:pt x="2032" y="8213"/>
                  </a:lnTo>
                  <a:lnTo>
                    <a:pt x="1976" y="8213"/>
                  </a:lnTo>
                  <a:lnTo>
                    <a:pt x="1919" y="8184"/>
                  </a:lnTo>
                  <a:lnTo>
                    <a:pt x="1919" y="8100"/>
                  </a:lnTo>
                  <a:lnTo>
                    <a:pt x="1891" y="8015"/>
                  </a:lnTo>
                  <a:lnTo>
                    <a:pt x="1891" y="7818"/>
                  </a:lnTo>
                  <a:lnTo>
                    <a:pt x="1919" y="7676"/>
                  </a:lnTo>
                  <a:lnTo>
                    <a:pt x="1919" y="7676"/>
                  </a:lnTo>
                  <a:lnTo>
                    <a:pt x="1919" y="7479"/>
                  </a:lnTo>
                  <a:lnTo>
                    <a:pt x="1919" y="7479"/>
                  </a:lnTo>
                  <a:lnTo>
                    <a:pt x="2060" y="7168"/>
                  </a:lnTo>
                  <a:lnTo>
                    <a:pt x="2060" y="7168"/>
                  </a:lnTo>
                  <a:lnTo>
                    <a:pt x="2089" y="6999"/>
                  </a:lnTo>
                  <a:lnTo>
                    <a:pt x="2117" y="6802"/>
                  </a:lnTo>
                  <a:lnTo>
                    <a:pt x="2117" y="6378"/>
                  </a:lnTo>
                  <a:lnTo>
                    <a:pt x="2089" y="5955"/>
                  </a:lnTo>
                  <a:lnTo>
                    <a:pt x="2117" y="5758"/>
                  </a:lnTo>
                  <a:lnTo>
                    <a:pt x="2117" y="5560"/>
                  </a:lnTo>
                  <a:lnTo>
                    <a:pt x="2117" y="5560"/>
                  </a:lnTo>
                  <a:lnTo>
                    <a:pt x="2004" y="5560"/>
                  </a:lnTo>
                  <a:lnTo>
                    <a:pt x="1835" y="5504"/>
                  </a:lnTo>
                  <a:lnTo>
                    <a:pt x="1552" y="5362"/>
                  </a:lnTo>
                  <a:lnTo>
                    <a:pt x="1552" y="5362"/>
                  </a:lnTo>
                  <a:lnTo>
                    <a:pt x="1327" y="5250"/>
                  </a:lnTo>
                  <a:lnTo>
                    <a:pt x="1101" y="5137"/>
                  </a:lnTo>
                  <a:lnTo>
                    <a:pt x="875" y="5024"/>
                  </a:lnTo>
                  <a:lnTo>
                    <a:pt x="649" y="4939"/>
                  </a:lnTo>
                  <a:lnTo>
                    <a:pt x="649" y="4939"/>
                  </a:lnTo>
                  <a:lnTo>
                    <a:pt x="480" y="4939"/>
                  </a:lnTo>
                  <a:lnTo>
                    <a:pt x="367" y="4939"/>
                  </a:lnTo>
                  <a:lnTo>
                    <a:pt x="254" y="4883"/>
                  </a:lnTo>
                  <a:lnTo>
                    <a:pt x="198" y="4854"/>
                  </a:lnTo>
                  <a:lnTo>
                    <a:pt x="141" y="4798"/>
                  </a:lnTo>
                  <a:lnTo>
                    <a:pt x="141" y="4798"/>
                  </a:lnTo>
                  <a:lnTo>
                    <a:pt x="113" y="4657"/>
                  </a:lnTo>
                  <a:lnTo>
                    <a:pt x="57" y="4403"/>
                  </a:lnTo>
                  <a:lnTo>
                    <a:pt x="0" y="4036"/>
                  </a:lnTo>
                </a:path>
              </a:pathLst>
            </a:custGeom>
            <a:solidFill>
              <a:srgbClr val="666666"/>
            </a:solidFill>
            <a:ln w="14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16"/>
            <p:cNvSpPr/>
            <p:nvPr/>
          </p:nvSpPr>
          <p:spPr>
            <a:xfrm>
              <a:off x="4393425" y="3222925"/>
              <a:ext cx="2150" cy="2825"/>
            </a:xfrm>
            <a:custGeom>
              <a:avLst/>
              <a:gdLst/>
              <a:ahLst/>
              <a:cxnLst/>
              <a:rect l="l" t="t" r="r" b="b"/>
              <a:pathLst>
                <a:path w="86" h="113" extrusionOk="0">
                  <a:moveTo>
                    <a:pt x="0" y="28"/>
                  </a:moveTo>
                  <a:lnTo>
                    <a:pt x="0" y="28"/>
                  </a:lnTo>
                  <a:lnTo>
                    <a:pt x="57" y="0"/>
                  </a:lnTo>
                  <a:lnTo>
                    <a:pt x="85" y="0"/>
                  </a:lnTo>
                  <a:lnTo>
                    <a:pt x="85" y="28"/>
                  </a:lnTo>
                  <a:lnTo>
                    <a:pt x="57" y="113"/>
                  </a:lnTo>
                  <a:lnTo>
                    <a:pt x="57" y="113"/>
                  </a:lnTo>
                  <a:lnTo>
                    <a:pt x="0" y="28"/>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16"/>
            <p:cNvSpPr/>
            <p:nvPr/>
          </p:nvSpPr>
          <p:spPr>
            <a:xfrm>
              <a:off x="4393425" y="3222925"/>
              <a:ext cx="2150" cy="2825"/>
            </a:xfrm>
            <a:custGeom>
              <a:avLst/>
              <a:gdLst/>
              <a:ahLst/>
              <a:cxnLst/>
              <a:rect l="l" t="t" r="r" b="b"/>
              <a:pathLst>
                <a:path w="86" h="113" fill="none" extrusionOk="0">
                  <a:moveTo>
                    <a:pt x="0" y="28"/>
                  </a:moveTo>
                  <a:lnTo>
                    <a:pt x="0" y="28"/>
                  </a:lnTo>
                  <a:lnTo>
                    <a:pt x="57" y="0"/>
                  </a:lnTo>
                  <a:lnTo>
                    <a:pt x="85" y="0"/>
                  </a:lnTo>
                  <a:lnTo>
                    <a:pt x="85" y="28"/>
                  </a:lnTo>
                  <a:lnTo>
                    <a:pt x="57" y="113"/>
                  </a:lnTo>
                  <a:lnTo>
                    <a:pt x="57" y="113"/>
                  </a:lnTo>
                  <a:lnTo>
                    <a:pt x="0" y="28"/>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16"/>
            <p:cNvSpPr/>
            <p:nvPr/>
          </p:nvSpPr>
          <p:spPr>
            <a:xfrm>
              <a:off x="6007575" y="2308600"/>
              <a:ext cx="3550" cy="3550"/>
            </a:xfrm>
            <a:custGeom>
              <a:avLst/>
              <a:gdLst/>
              <a:ahLst/>
              <a:cxnLst/>
              <a:rect l="l" t="t" r="r" b="b"/>
              <a:pathLst>
                <a:path w="142" h="142" extrusionOk="0">
                  <a:moveTo>
                    <a:pt x="29" y="1"/>
                  </a:moveTo>
                  <a:lnTo>
                    <a:pt x="29" y="1"/>
                  </a:lnTo>
                  <a:lnTo>
                    <a:pt x="1" y="86"/>
                  </a:lnTo>
                  <a:lnTo>
                    <a:pt x="1" y="142"/>
                  </a:lnTo>
                  <a:lnTo>
                    <a:pt x="57" y="142"/>
                  </a:lnTo>
                  <a:lnTo>
                    <a:pt x="142" y="114"/>
                  </a:lnTo>
                  <a:lnTo>
                    <a:pt x="142" y="114"/>
                  </a:lnTo>
                  <a:lnTo>
                    <a:pt x="29"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16"/>
            <p:cNvSpPr/>
            <p:nvPr/>
          </p:nvSpPr>
          <p:spPr>
            <a:xfrm>
              <a:off x="6007575" y="2308600"/>
              <a:ext cx="3550" cy="3550"/>
            </a:xfrm>
            <a:custGeom>
              <a:avLst/>
              <a:gdLst/>
              <a:ahLst/>
              <a:cxnLst/>
              <a:rect l="l" t="t" r="r" b="b"/>
              <a:pathLst>
                <a:path w="142" h="142" fill="none" extrusionOk="0">
                  <a:moveTo>
                    <a:pt x="29" y="1"/>
                  </a:moveTo>
                  <a:lnTo>
                    <a:pt x="29" y="1"/>
                  </a:lnTo>
                  <a:lnTo>
                    <a:pt x="1" y="86"/>
                  </a:lnTo>
                  <a:lnTo>
                    <a:pt x="1" y="142"/>
                  </a:lnTo>
                  <a:lnTo>
                    <a:pt x="57" y="142"/>
                  </a:lnTo>
                  <a:lnTo>
                    <a:pt x="142" y="114"/>
                  </a:lnTo>
                  <a:lnTo>
                    <a:pt x="142" y="114"/>
                  </a:lnTo>
                  <a:lnTo>
                    <a:pt x="29" y="1"/>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16"/>
            <p:cNvSpPr/>
            <p:nvPr/>
          </p:nvSpPr>
          <p:spPr>
            <a:xfrm>
              <a:off x="6013925" y="2306500"/>
              <a:ext cx="3550" cy="3550"/>
            </a:xfrm>
            <a:custGeom>
              <a:avLst/>
              <a:gdLst/>
              <a:ahLst/>
              <a:cxnLst/>
              <a:rect l="l" t="t" r="r" b="b"/>
              <a:pathLst>
                <a:path w="142" h="142" extrusionOk="0">
                  <a:moveTo>
                    <a:pt x="1" y="57"/>
                  </a:moveTo>
                  <a:lnTo>
                    <a:pt x="1" y="57"/>
                  </a:lnTo>
                  <a:lnTo>
                    <a:pt x="29" y="141"/>
                  </a:lnTo>
                  <a:lnTo>
                    <a:pt x="85" y="141"/>
                  </a:lnTo>
                  <a:lnTo>
                    <a:pt x="113" y="57"/>
                  </a:lnTo>
                  <a:lnTo>
                    <a:pt x="142" y="0"/>
                  </a:lnTo>
                  <a:lnTo>
                    <a:pt x="142" y="0"/>
                  </a:lnTo>
                  <a:lnTo>
                    <a:pt x="85" y="57"/>
                  </a:lnTo>
                  <a:lnTo>
                    <a:pt x="1" y="57"/>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16"/>
            <p:cNvSpPr/>
            <p:nvPr/>
          </p:nvSpPr>
          <p:spPr>
            <a:xfrm>
              <a:off x="6013925" y="2306500"/>
              <a:ext cx="3550" cy="3550"/>
            </a:xfrm>
            <a:custGeom>
              <a:avLst/>
              <a:gdLst/>
              <a:ahLst/>
              <a:cxnLst/>
              <a:rect l="l" t="t" r="r" b="b"/>
              <a:pathLst>
                <a:path w="142" h="142" fill="none" extrusionOk="0">
                  <a:moveTo>
                    <a:pt x="1" y="57"/>
                  </a:moveTo>
                  <a:lnTo>
                    <a:pt x="1" y="57"/>
                  </a:lnTo>
                  <a:lnTo>
                    <a:pt x="29" y="141"/>
                  </a:lnTo>
                  <a:lnTo>
                    <a:pt x="85" y="141"/>
                  </a:lnTo>
                  <a:lnTo>
                    <a:pt x="113" y="57"/>
                  </a:lnTo>
                  <a:lnTo>
                    <a:pt x="142" y="0"/>
                  </a:lnTo>
                  <a:lnTo>
                    <a:pt x="142" y="0"/>
                  </a:lnTo>
                  <a:lnTo>
                    <a:pt x="85" y="57"/>
                  </a:lnTo>
                  <a:lnTo>
                    <a:pt x="1" y="57"/>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16"/>
            <p:cNvSpPr/>
            <p:nvPr/>
          </p:nvSpPr>
          <p:spPr>
            <a:xfrm>
              <a:off x="6035100" y="2298025"/>
              <a:ext cx="3550" cy="3550"/>
            </a:xfrm>
            <a:custGeom>
              <a:avLst/>
              <a:gdLst/>
              <a:ahLst/>
              <a:cxnLst/>
              <a:rect l="l" t="t" r="r" b="b"/>
              <a:pathLst>
                <a:path w="142" h="142" extrusionOk="0">
                  <a:moveTo>
                    <a:pt x="28" y="1"/>
                  </a:moveTo>
                  <a:lnTo>
                    <a:pt x="28" y="1"/>
                  </a:lnTo>
                  <a:lnTo>
                    <a:pt x="0" y="85"/>
                  </a:lnTo>
                  <a:lnTo>
                    <a:pt x="28" y="113"/>
                  </a:lnTo>
                  <a:lnTo>
                    <a:pt x="85" y="142"/>
                  </a:lnTo>
                  <a:lnTo>
                    <a:pt x="141" y="113"/>
                  </a:lnTo>
                  <a:lnTo>
                    <a:pt x="141" y="113"/>
                  </a:lnTo>
                  <a:lnTo>
                    <a:pt x="57" y="85"/>
                  </a:lnTo>
                  <a:lnTo>
                    <a:pt x="28"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16"/>
            <p:cNvSpPr/>
            <p:nvPr/>
          </p:nvSpPr>
          <p:spPr>
            <a:xfrm>
              <a:off x="6035100" y="2298025"/>
              <a:ext cx="3550" cy="3550"/>
            </a:xfrm>
            <a:custGeom>
              <a:avLst/>
              <a:gdLst/>
              <a:ahLst/>
              <a:cxnLst/>
              <a:rect l="l" t="t" r="r" b="b"/>
              <a:pathLst>
                <a:path w="142" h="142" fill="none" extrusionOk="0">
                  <a:moveTo>
                    <a:pt x="28" y="1"/>
                  </a:moveTo>
                  <a:lnTo>
                    <a:pt x="28" y="1"/>
                  </a:lnTo>
                  <a:lnTo>
                    <a:pt x="0" y="85"/>
                  </a:lnTo>
                  <a:lnTo>
                    <a:pt x="28" y="113"/>
                  </a:lnTo>
                  <a:lnTo>
                    <a:pt x="85" y="142"/>
                  </a:lnTo>
                  <a:lnTo>
                    <a:pt x="141" y="113"/>
                  </a:lnTo>
                  <a:lnTo>
                    <a:pt x="141" y="113"/>
                  </a:lnTo>
                  <a:lnTo>
                    <a:pt x="57" y="85"/>
                  </a:lnTo>
                  <a:lnTo>
                    <a:pt x="28" y="1"/>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16"/>
            <p:cNvSpPr/>
            <p:nvPr/>
          </p:nvSpPr>
          <p:spPr>
            <a:xfrm>
              <a:off x="6054850" y="2264175"/>
              <a:ext cx="2125" cy="2125"/>
            </a:xfrm>
            <a:custGeom>
              <a:avLst/>
              <a:gdLst/>
              <a:ahLst/>
              <a:cxnLst/>
              <a:rect l="l" t="t" r="r" b="b"/>
              <a:pathLst>
                <a:path w="85" h="85" extrusionOk="0">
                  <a:moveTo>
                    <a:pt x="28" y="0"/>
                  </a:moveTo>
                  <a:lnTo>
                    <a:pt x="28" y="0"/>
                  </a:lnTo>
                  <a:lnTo>
                    <a:pt x="0" y="28"/>
                  </a:lnTo>
                  <a:lnTo>
                    <a:pt x="0" y="56"/>
                  </a:lnTo>
                  <a:lnTo>
                    <a:pt x="85" y="85"/>
                  </a:lnTo>
                  <a:lnTo>
                    <a:pt x="85" y="85"/>
                  </a:lnTo>
                  <a:lnTo>
                    <a:pt x="28"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16"/>
            <p:cNvSpPr/>
            <p:nvPr/>
          </p:nvSpPr>
          <p:spPr>
            <a:xfrm>
              <a:off x="6054850" y="2264175"/>
              <a:ext cx="2125" cy="2125"/>
            </a:xfrm>
            <a:custGeom>
              <a:avLst/>
              <a:gdLst/>
              <a:ahLst/>
              <a:cxnLst/>
              <a:rect l="l" t="t" r="r" b="b"/>
              <a:pathLst>
                <a:path w="85" h="85" fill="none" extrusionOk="0">
                  <a:moveTo>
                    <a:pt x="28" y="0"/>
                  </a:moveTo>
                  <a:lnTo>
                    <a:pt x="28" y="0"/>
                  </a:lnTo>
                  <a:lnTo>
                    <a:pt x="0" y="28"/>
                  </a:lnTo>
                  <a:lnTo>
                    <a:pt x="0" y="56"/>
                  </a:lnTo>
                  <a:lnTo>
                    <a:pt x="85" y="85"/>
                  </a:lnTo>
                  <a:lnTo>
                    <a:pt x="85" y="85"/>
                  </a:lnTo>
                  <a:lnTo>
                    <a:pt x="28" y="0"/>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16"/>
            <p:cNvSpPr/>
            <p:nvPr/>
          </p:nvSpPr>
          <p:spPr>
            <a:xfrm>
              <a:off x="6073900" y="2254275"/>
              <a:ext cx="9200" cy="16975"/>
            </a:xfrm>
            <a:custGeom>
              <a:avLst/>
              <a:gdLst/>
              <a:ahLst/>
              <a:cxnLst/>
              <a:rect l="l" t="t" r="r" b="b"/>
              <a:pathLst>
                <a:path w="368" h="679" extrusionOk="0">
                  <a:moveTo>
                    <a:pt x="57" y="678"/>
                  </a:moveTo>
                  <a:lnTo>
                    <a:pt x="57" y="678"/>
                  </a:lnTo>
                  <a:lnTo>
                    <a:pt x="113" y="565"/>
                  </a:lnTo>
                  <a:lnTo>
                    <a:pt x="226" y="340"/>
                  </a:lnTo>
                  <a:lnTo>
                    <a:pt x="367" y="1"/>
                  </a:lnTo>
                  <a:lnTo>
                    <a:pt x="367" y="1"/>
                  </a:lnTo>
                  <a:lnTo>
                    <a:pt x="311" y="57"/>
                  </a:lnTo>
                  <a:lnTo>
                    <a:pt x="226" y="114"/>
                  </a:lnTo>
                  <a:lnTo>
                    <a:pt x="169" y="170"/>
                  </a:lnTo>
                  <a:lnTo>
                    <a:pt x="141" y="170"/>
                  </a:lnTo>
                  <a:lnTo>
                    <a:pt x="85" y="114"/>
                  </a:lnTo>
                  <a:lnTo>
                    <a:pt x="85" y="114"/>
                  </a:lnTo>
                  <a:lnTo>
                    <a:pt x="85" y="255"/>
                  </a:lnTo>
                  <a:lnTo>
                    <a:pt x="28" y="396"/>
                  </a:lnTo>
                  <a:lnTo>
                    <a:pt x="0" y="565"/>
                  </a:lnTo>
                  <a:lnTo>
                    <a:pt x="28" y="622"/>
                  </a:lnTo>
                  <a:lnTo>
                    <a:pt x="57" y="678"/>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16"/>
            <p:cNvSpPr/>
            <p:nvPr/>
          </p:nvSpPr>
          <p:spPr>
            <a:xfrm>
              <a:off x="6073900" y="2254275"/>
              <a:ext cx="9200" cy="16975"/>
            </a:xfrm>
            <a:custGeom>
              <a:avLst/>
              <a:gdLst/>
              <a:ahLst/>
              <a:cxnLst/>
              <a:rect l="l" t="t" r="r" b="b"/>
              <a:pathLst>
                <a:path w="368" h="679" fill="none" extrusionOk="0">
                  <a:moveTo>
                    <a:pt x="57" y="678"/>
                  </a:moveTo>
                  <a:lnTo>
                    <a:pt x="57" y="678"/>
                  </a:lnTo>
                  <a:lnTo>
                    <a:pt x="113" y="565"/>
                  </a:lnTo>
                  <a:lnTo>
                    <a:pt x="226" y="340"/>
                  </a:lnTo>
                  <a:lnTo>
                    <a:pt x="367" y="1"/>
                  </a:lnTo>
                  <a:lnTo>
                    <a:pt x="367" y="1"/>
                  </a:lnTo>
                  <a:lnTo>
                    <a:pt x="311" y="57"/>
                  </a:lnTo>
                  <a:lnTo>
                    <a:pt x="226" y="114"/>
                  </a:lnTo>
                  <a:lnTo>
                    <a:pt x="169" y="170"/>
                  </a:lnTo>
                  <a:lnTo>
                    <a:pt x="141" y="170"/>
                  </a:lnTo>
                  <a:lnTo>
                    <a:pt x="85" y="114"/>
                  </a:lnTo>
                  <a:lnTo>
                    <a:pt x="85" y="114"/>
                  </a:lnTo>
                  <a:lnTo>
                    <a:pt x="85" y="255"/>
                  </a:lnTo>
                  <a:lnTo>
                    <a:pt x="28" y="396"/>
                  </a:lnTo>
                  <a:lnTo>
                    <a:pt x="0" y="565"/>
                  </a:lnTo>
                  <a:lnTo>
                    <a:pt x="28" y="622"/>
                  </a:lnTo>
                  <a:lnTo>
                    <a:pt x="57" y="678"/>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16"/>
            <p:cNvSpPr/>
            <p:nvPr/>
          </p:nvSpPr>
          <p:spPr>
            <a:xfrm>
              <a:off x="6084475" y="2240875"/>
              <a:ext cx="2150" cy="1450"/>
            </a:xfrm>
            <a:custGeom>
              <a:avLst/>
              <a:gdLst/>
              <a:ahLst/>
              <a:cxnLst/>
              <a:rect l="l" t="t" r="r" b="b"/>
              <a:pathLst>
                <a:path w="86" h="58" extrusionOk="0">
                  <a:moveTo>
                    <a:pt x="0" y="1"/>
                  </a:moveTo>
                  <a:lnTo>
                    <a:pt x="0" y="1"/>
                  </a:lnTo>
                  <a:lnTo>
                    <a:pt x="0" y="57"/>
                  </a:lnTo>
                  <a:lnTo>
                    <a:pt x="29" y="57"/>
                  </a:lnTo>
                  <a:lnTo>
                    <a:pt x="85" y="1"/>
                  </a:lnTo>
                  <a:lnTo>
                    <a:pt x="85" y="1"/>
                  </a:lnTo>
                  <a:lnTo>
                    <a:pt x="0"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16"/>
            <p:cNvSpPr/>
            <p:nvPr/>
          </p:nvSpPr>
          <p:spPr>
            <a:xfrm>
              <a:off x="6084475" y="2240875"/>
              <a:ext cx="2150" cy="1450"/>
            </a:xfrm>
            <a:custGeom>
              <a:avLst/>
              <a:gdLst/>
              <a:ahLst/>
              <a:cxnLst/>
              <a:rect l="l" t="t" r="r" b="b"/>
              <a:pathLst>
                <a:path w="86" h="58" fill="none" extrusionOk="0">
                  <a:moveTo>
                    <a:pt x="0" y="1"/>
                  </a:moveTo>
                  <a:lnTo>
                    <a:pt x="0" y="1"/>
                  </a:lnTo>
                  <a:lnTo>
                    <a:pt x="0" y="57"/>
                  </a:lnTo>
                  <a:lnTo>
                    <a:pt x="29" y="57"/>
                  </a:lnTo>
                  <a:lnTo>
                    <a:pt x="85" y="1"/>
                  </a:lnTo>
                  <a:lnTo>
                    <a:pt x="85" y="1"/>
                  </a:lnTo>
                  <a:lnTo>
                    <a:pt x="0" y="1"/>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16"/>
            <p:cNvSpPr/>
            <p:nvPr/>
          </p:nvSpPr>
          <p:spPr>
            <a:xfrm>
              <a:off x="6088000" y="2230300"/>
              <a:ext cx="2850" cy="4250"/>
            </a:xfrm>
            <a:custGeom>
              <a:avLst/>
              <a:gdLst/>
              <a:ahLst/>
              <a:cxnLst/>
              <a:rect l="l" t="t" r="r" b="b"/>
              <a:pathLst>
                <a:path w="114" h="170" extrusionOk="0">
                  <a:moveTo>
                    <a:pt x="29" y="1"/>
                  </a:moveTo>
                  <a:lnTo>
                    <a:pt x="29" y="1"/>
                  </a:lnTo>
                  <a:lnTo>
                    <a:pt x="1" y="57"/>
                  </a:lnTo>
                  <a:lnTo>
                    <a:pt x="29" y="113"/>
                  </a:lnTo>
                  <a:lnTo>
                    <a:pt x="57" y="142"/>
                  </a:lnTo>
                  <a:lnTo>
                    <a:pt x="113" y="170"/>
                  </a:lnTo>
                  <a:lnTo>
                    <a:pt x="113" y="170"/>
                  </a:lnTo>
                  <a:lnTo>
                    <a:pt x="29"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16"/>
            <p:cNvSpPr/>
            <p:nvPr/>
          </p:nvSpPr>
          <p:spPr>
            <a:xfrm>
              <a:off x="6088000" y="2230300"/>
              <a:ext cx="2850" cy="4250"/>
            </a:xfrm>
            <a:custGeom>
              <a:avLst/>
              <a:gdLst/>
              <a:ahLst/>
              <a:cxnLst/>
              <a:rect l="l" t="t" r="r" b="b"/>
              <a:pathLst>
                <a:path w="114" h="170" fill="none" extrusionOk="0">
                  <a:moveTo>
                    <a:pt x="29" y="1"/>
                  </a:moveTo>
                  <a:lnTo>
                    <a:pt x="29" y="1"/>
                  </a:lnTo>
                  <a:lnTo>
                    <a:pt x="1" y="57"/>
                  </a:lnTo>
                  <a:lnTo>
                    <a:pt x="29" y="113"/>
                  </a:lnTo>
                  <a:lnTo>
                    <a:pt x="57" y="142"/>
                  </a:lnTo>
                  <a:lnTo>
                    <a:pt x="113" y="170"/>
                  </a:lnTo>
                  <a:lnTo>
                    <a:pt x="113" y="170"/>
                  </a:lnTo>
                  <a:lnTo>
                    <a:pt x="29" y="1"/>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16"/>
            <p:cNvSpPr/>
            <p:nvPr/>
          </p:nvSpPr>
          <p:spPr>
            <a:xfrm>
              <a:off x="6091525" y="2223950"/>
              <a:ext cx="2150" cy="1425"/>
            </a:xfrm>
            <a:custGeom>
              <a:avLst/>
              <a:gdLst/>
              <a:ahLst/>
              <a:cxnLst/>
              <a:rect l="l" t="t" r="r" b="b"/>
              <a:pathLst>
                <a:path w="86" h="57" extrusionOk="0">
                  <a:moveTo>
                    <a:pt x="1" y="1"/>
                  </a:moveTo>
                  <a:lnTo>
                    <a:pt x="1" y="1"/>
                  </a:lnTo>
                  <a:lnTo>
                    <a:pt x="85" y="57"/>
                  </a:lnTo>
                  <a:lnTo>
                    <a:pt x="85" y="57"/>
                  </a:lnTo>
                  <a:lnTo>
                    <a:pt x="1"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16"/>
            <p:cNvSpPr/>
            <p:nvPr/>
          </p:nvSpPr>
          <p:spPr>
            <a:xfrm>
              <a:off x="6091525" y="2223950"/>
              <a:ext cx="2150" cy="1425"/>
            </a:xfrm>
            <a:custGeom>
              <a:avLst/>
              <a:gdLst/>
              <a:ahLst/>
              <a:cxnLst/>
              <a:rect l="l" t="t" r="r" b="b"/>
              <a:pathLst>
                <a:path w="86" h="57" fill="none" extrusionOk="0">
                  <a:moveTo>
                    <a:pt x="1" y="1"/>
                  </a:moveTo>
                  <a:lnTo>
                    <a:pt x="1" y="1"/>
                  </a:lnTo>
                  <a:lnTo>
                    <a:pt x="85" y="57"/>
                  </a:lnTo>
                  <a:lnTo>
                    <a:pt x="85" y="57"/>
                  </a:lnTo>
                  <a:lnTo>
                    <a:pt x="1" y="1"/>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16"/>
            <p:cNvSpPr/>
            <p:nvPr/>
          </p:nvSpPr>
          <p:spPr>
            <a:xfrm>
              <a:off x="6092950" y="2216200"/>
              <a:ext cx="6375" cy="9175"/>
            </a:xfrm>
            <a:custGeom>
              <a:avLst/>
              <a:gdLst/>
              <a:ahLst/>
              <a:cxnLst/>
              <a:rect l="l" t="t" r="r" b="b"/>
              <a:pathLst>
                <a:path w="255" h="367" extrusionOk="0">
                  <a:moveTo>
                    <a:pt x="254" y="0"/>
                  </a:moveTo>
                  <a:lnTo>
                    <a:pt x="254" y="0"/>
                  </a:lnTo>
                  <a:lnTo>
                    <a:pt x="113" y="85"/>
                  </a:lnTo>
                  <a:lnTo>
                    <a:pt x="28" y="141"/>
                  </a:lnTo>
                  <a:lnTo>
                    <a:pt x="0" y="198"/>
                  </a:lnTo>
                  <a:lnTo>
                    <a:pt x="0" y="198"/>
                  </a:lnTo>
                  <a:lnTo>
                    <a:pt x="0" y="254"/>
                  </a:lnTo>
                  <a:lnTo>
                    <a:pt x="28" y="339"/>
                  </a:lnTo>
                  <a:lnTo>
                    <a:pt x="57" y="367"/>
                  </a:lnTo>
                  <a:lnTo>
                    <a:pt x="85" y="367"/>
                  </a:lnTo>
                  <a:lnTo>
                    <a:pt x="113" y="339"/>
                  </a:lnTo>
                  <a:lnTo>
                    <a:pt x="113" y="339"/>
                  </a:lnTo>
                  <a:lnTo>
                    <a:pt x="198" y="169"/>
                  </a:lnTo>
                  <a:lnTo>
                    <a:pt x="254" y="85"/>
                  </a:lnTo>
                  <a:lnTo>
                    <a:pt x="254"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16"/>
            <p:cNvSpPr/>
            <p:nvPr/>
          </p:nvSpPr>
          <p:spPr>
            <a:xfrm>
              <a:off x="6092950" y="2216200"/>
              <a:ext cx="6375" cy="9175"/>
            </a:xfrm>
            <a:custGeom>
              <a:avLst/>
              <a:gdLst/>
              <a:ahLst/>
              <a:cxnLst/>
              <a:rect l="l" t="t" r="r" b="b"/>
              <a:pathLst>
                <a:path w="255" h="367" fill="none" extrusionOk="0">
                  <a:moveTo>
                    <a:pt x="254" y="0"/>
                  </a:moveTo>
                  <a:lnTo>
                    <a:pt x="254" y="0"/>
                  </a:lnTo>
                  <a:lnTo>
                    <a:pt x="113" y="85"/>
                  </a:lnTo>
                  <a:lnTo>
                    <a:pt x="28" y="141"/>
                  </a:lnTo>
                  <a:lnTo>
                    <a:pt x="0" y="198"/>
                  </a:lnTo>
                  <a:lnTo>
                    <a:pt x="0" y="198"/>
                  </a:lnTo>
                  <a:lnTo>
                    <a:pt x="0" y="254"/>
                  </a:lnTo>
                  <a:lnTo>
                    <a:pt x="28" y="339"/>
                  </a:lnTo>
                  <a:lnTo>
                    <a:pt x="57" y="367"/>
                  </a:lnTo>
                  <a:lnTo>
                    <a:pt x="85" y="367"/>
                  </a:lnTo>
                  <a:lnTo>
                    <a:pt x="113" y="339"/>
                  </a:lnTo>
                  <a:lnTo>
                    <a:pt x="113" y="339"/>
                  </a:lnTo>
                  <a:lnTo>
                    <a:pt x="198" y="169"/>
                  </a:lnTo>
                  <a:lnTo>
                    <a:pt x="254" y="85"/>
                  </a:lnTo>
                  <a:lnTo>
                    <a:pt x="254" y="0"/>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16"/>
            <p:cNvSpPr/>
            <p:nvPr/>
          </p:nvSpPr>
          <p:spPr>
            <a:xfrm>
              <a:off x="6044250" y="2077925"/>
              <a:ext cx="4275" cy="7775"/>
            </a:xfrm>
            <a:custGeom>
              <a:avLst/>
              <a:gdLst/>
              <a:ahLst/>
              <a:cxnLst/>
              <a:rect l="l" t="t" r="r" b="b"/>
              <a:pathLst>
                <a:path w="171" h="311" extrusionOk="0">
                  <a:moveTo>
                    <a:pt x="114" y="0"/>
                  </a:moveTo>
                  <a:lnTo>
                    <a:pt x="114" y="0"/>
                  </a:lnTo>
                  <a:lnTo>
                    <a:pt x="57" y="28"/>
                  </a:lnTo>
                  <a:lnTo>
                    <a:pt x="29" y="57"/>
                  </a:lnTo>
                  <a:lnTo>
                    <a:pt x="1" y="113"/>
                  </a:lnTo>
                  <a:lnTo>
                    <a:pt x="29" y="141"/>
                  </a:lnTo>
                  <a:lnTo>
                    <a:pt x="86" y="254"/>
                  </a:lnTo>
                  <a:lnTo>
                    <a:pt x="170" y="311"/>
                  </a:lnTo>
                  <a:lnTo>
                    <a:pt x="170" y="311"/>
                  </a:lnTo>
                  <a:lnTo>
                    <a:pt x="114" y="141"/>
                  </a:lnTo>
                  <a:lnTo>
                    <a:pt x="114"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16"/>
            <p:cNvSpPr/>
            <p:nvPr/>
          </p:nvSpPr>
          <p:spPr>
            <a:xfrm>
              <a:off x="6044250" y="2077925"/>
              <a:ext cx="4275" cy="7775"/>
            </a:xfrm>
            <a:custGeom>
              <a:avLst/>
              <a:gdLst/>
              <a:ahLst/>
              <a:cxnLst/>
              <a:rect l="l" t="t" r="r" b="b"/>
              <a:pathLst>
                <a:path w="171" h="311" fill="none" extrusionOk="0">
                  <a:moveTo>
                    <a:pt x="114" y="0"/>
                  </a:moveTo>
                  <a:lnTo>
                    <a:pt x="114" y="0"/>
                  </a:lnTo>
                  <a:lnTo>
                    <a:pt x="57" y="28"/>
                  </a:lnTo>
                  <a:lnTo>
                    <a:pt x="29" y="57"/>
                  </a:lnTo>
                  <a:lnTo>
                    <a:pt x="1" y="113"/>
                  </a:lnTo>
                  <a:lnTo>
                    <a:pt x="29" y="141"/>
                  </a:lnTo>
                  <a:lnTo>
                    <a:pt x="86" y="254"/>
                  </a:lnTo>
                  <a:lnTo>
                    <a:pt x="170" y="311"/>
                  </a:lnTo>
                  <a:lnTo>
                    <a:pt x="170" y="311"/>
                  </a:lnTo>
                  <a:lnTo>
                    <a:pt x="114" y="141"/>
                  </a:lnTo>
                  <a:lnTo>
                    <a:pt x="114" y="0"/>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16"/>
            <p:cNvSpPr/>
            <p:nvPr/>
          </p:nvSpPr>
          <p:spPr>
            <a:xfrm>
              <a:off x="6045675" y="2087075"/>
              <a:ext cx="2850" cy="2850"/>
            </a:xfrm>
            <a:custGeom>
              <a:avLst/>
              <a:gdLst/>
              <a:ahLst/>
              <a:cxnLst/>
              <a:rect l="l" t="t" r="r" b="b"/>
              <a:pathLst>
                <a:path w="114" h="114" extrusionOk="0">
                  <a:moveTo>
                    <a:pt x="85" y="29"/>
                  </a:moveTo>
                  <a:lnTo>
                    <a:pt x="85" y="29"/>
                  </a:lnTo>
                  <a:lnTo>
                    <a:pt x="0" y="1"/>
                  </a:lnTo>
                  <a:lnTo>
                    <a:pt x="0" y="1"/>
                  </a:lnTo>
                  <a:lnTo>
                    <a:pt x="0" y="57"/>
                  </a:lnTo>
                  <a:lnTo>
                    <a:pt x="29" y="86"/>
                  </a:lnTo>
                  <a:lnTo>
                    <a:pt x="57" y="114"/>
                  </a:lnTo>
                  <a:lnTo>
                    <a:pt x="113" y="114"/>
                  </a:lnTo>
                  <a:lnTo>
                    <a:pt x="113" y="114"/>
                  </a:lnTo>
                  <a:lnTo>
                    <a:pt x="85" y="29"/>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16"/>
            <p:cNvSpPr/>
            <p:nvPr/>
          </p:nvSpPr>
          <p:spPr>
            <a:xfrm>
              <a:off x="6045675" y="2087075"/>
              <a:ext cx="2850" cy="2850"/>
            </a:xfrm>
            <a:custGeom>
              <a:avLst/>
              <a:gdLst/>
              <a:ahLst/>
              <a:cxnLst/>
              <a:rect l="l" t="t" r="r" b="b"/>
              <a:pathLst>
                <a:path w="114" h="114" fill="none" extrusionOk="0">
                  <a:moveTo>
                    <a:pt x="85" y="29"/>
                  </a:moveTo>
                  <a:lnTo>
                    <a:pt x="85" y="29"/>
                  </a:lnTo>
                  <a:lnTo>
                    <a:pt x="0" y="1"/>
                  </a:lnTo>
                  <a:lnTo>
                    <a:pt x="0" y="1"/>
                  </a:lnTo>
                  <a:lnTo>
                    <a:pt x="0" y="57"/>
                  </a:lnTo>
                  <a:lnTo>
                    <a:pt x="29" y="86"/>
                  </a:lnTo>
                  <a:lnTo>
                    <a:pt x="57" y="114"/>
                  </a:lnTo>
                  <a:lnTo>
                    <a:pt x="113" y="114"/>
                  </a:lnTo>
                  <a:lnTo>
                    <a:pt x="113" y="114"/>
                  </a:lnTo>
                  <a:lnTo>
                    <a:pt x="85" y="29"/>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16"/>
            <p:cNvSpPr/>
            <p:nvPr/>
          </p:nvSpPr>
          <p:spPr>
            <a:xfrm>
              <a:off x="6047800" y="2120250"/>
              <a:ext cx="5650" cy="4950"/>
            </a:xfrm>
            <a:custGeom>
              <a:avLst/>
              <a:gdLst/>
              <a:ahLst/>
              <a:cxnLst/>
              <a:rect l="l" t="t" r="r" b="b"/>
              <a:pathLst>
                <a:path w="226" h="198" extrusionOk="0">
                  <a:moveTo>
                    <a:pt x="28" y="85"/>
                  </a:moveTo>
                  <a:lnTo>
                    <a:pt x="28" y="85"/>
                  </a:lnTo>
                  <a:lnTo>
                    <a:pt x="56" y="170"/>
                  </a:lnTo>
                  <a:lnTo>
                    <a:pt x="85" y="198"/>
                  </a:lnTo>
                  <a:lnTo>
                    <a:pt x="141" y="170"/>
                  </a:lnTo>
                  <a:lnTo>
                    <a:pt x="226" y="113"/>
                  </a:lnTo>
                  <a:lnTo>
                    <a:pt x="226" y="113"/>
                  </a:lnTo>
                  <a:lnTo>
                    <a:pt x="113" y="57"/>
                  </a:lnTo>
                  <a:lnTo>
                    <a:pt x="0" y="0"/>
                  </a:lnTo>
                  <a:lnTo>
                    <a:pt x="0" y="0"/>
                  </a:lnTo>
                  <a:lnTo>
                    <a:pt x="28" y="85"/>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16"/>
            <p:cNvSpPr/>
            <p:nvPr/>
          </p:nvSpPr>
          <p:spPr>
            <a:xfrm>
              <a:off x="6047800" y="2120250"/>
              <a:ext cx="5650" cy="4950"/>
            </a:xfrm>
            <a:custGeom>
              <a:avLst/>
              <a:gdLst/>
              <a:ahLst/>
              <a:cxnLst/>
              <a:rect l="l" t="t" r="r" b="b"/>
              <a:pathLst>
                <a:path w="226" h="198" fill="none" extrusionOk="0">
                  <a:moveTo>
                    <a:pt x="28" y="85"/>
                  </a:moveTo>
                  <a:lnTo>
                    <a:pt x="28" y="85"/>
                  </a:lnTo>
                  <a:lnTo>
                    <a:pt x="56" y="170"/>
                  </a:lnTo>
                  <a:lnTo>
                    <a:pt x="85" y="198"/>
                  </a:lnTo>
                  <a:lnTo>
                    <a:pt x="141" y="170"/>
                  </a:lnTo>
                  <a:lnTo>
                    <a:pt x="226" y="113"/>
                  </a:lnTo>
                  <a:lnTo>
                    <a:pt x="226" y="113"/>
                  </a:lnTo>
                  <a:lnTo>
                    <a:pt x="113" y="57"/>
                  </a:lnTo>
                  <a:lnTo>
                    <a:pt x="0" y="0"/>
                  </a:lnTo>
                  <a:lnTo>
                    <a:pt x="0" y="0"/>
                  </a:lnTo>
                  <a:lnTo>
                    <a:pt x="28" y="85"/>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16"/>
            <p:cNvSpPr/>
            <p:nvPr/>
          </p:nvSpPr>
          <p:spPr>
            <a:xfrm>
              <a:off x="6053425" y="2113900"/>
              <a:ext cx="1450" cy="4250"/>
            </a:xfrm>
            <a:custGeom>
              <a:avLst/>
              <a:gdLst/>
              <a:ahLst/>
              <a:cxnLst/>
              <a:rect l="l" t="t" r="r" b="b"/>
              <a:pathLst>
                <a:path w="58" h="170" extrusionOk="0">
                  <a:moveTo>
                    <a:pt x="29" y="0"/>
                  </a:moveTo>
                  <a:lnTo>
                    <a:pt x="29" y="0"/>
                  </a:lnTo>
                  <a:lnTo>
                    <a:pt x="1" y="0"/>
                  </a:lnTo>
                  <a:lnTo>
                    <a:pt x="1" y="0"/>
                  </a:lnTo>
                  <a:lnTo>
                    <a:pt x="1" y="57"/>
                  </a:lnTo>
                  <a:lnTo>
                    <a:pt x="29" y="113"/>
                  </a:lnTo>
                  <a:lnTo>
                    <a:pt x="57" y="170"/>
                  </a:lnTo>
                  <a:lnTo>
                    <a:pt x="57" y="170"/>
                  </a:lnTo>
                  <a:lnTo>
                    <a:pt x="29"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16"/>
            <p:cNvSpPr/>
            <p:nvPr/>
          </p:nvSpPr>
          <p:spPr>
            <a:xfrm>
              <a:off x="6053425" y="2113900"/>
              <a:ext cx="1450" cy="4250"/>
            </a:xfrm>
            <a:custGeom>
              <a:avLst/>
              <a:gdLst/>
              <a:ahLst/>
              <a:cxnLst/>
              <a:rect l="l" t="t" r="r" b="b"/>
              <a:pathLst>
                <a:path w="58" h="170" fill="none" extrusionOk="0">
                  <a:moveTo>
                    <a:pt x="29" y="0"/>
                  </a:moveTo>
                  <a:lnTo>
                    <a:pt x="29" y="0"/>
                  </a:lnTo>
                  <a:lnTo>
                    <a:pt x="1" y="0"/>
                  </a:lnTo>
                  <a:lnTo>
                    <a:pt x="1" y="0"/>
                  </a:lnTo>
                  <a:lnTo>
                    <a:pt x="1" y="57"/>
                  </a:lnTo>
                  <a:lnTo>
                    <a:pt x="29" y="113"/>
                  </a:lnTo>
                  <a:lnTo>
                    <a:pt x="57" y="170"/>
                  </a:lnTo>
                  <a:lnTo>
                    <a:pt x="57" y="170"/>
                  </a:lnTo>
                  <a:lnTo>
                    <a:pt x="29" y="0"/>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16"/>
            <p:cNvSpPr/>
            <p:nvPr/>
          </p:nvSpPr>
          <p:spPr>
            <a:xfrm>
              <a:off x="6057675" y="2108250"/>
              <a:ext cx="2125" cy="3550"/>
            </a:xfrm>
            <a:custGeom>
              <a:avLst/>
              <a:gdLst/>
              <a:ahLst/>
              <a:cxnLst/>
              <a:rect l="l" t="t" r="r" b="b"/>
              <a:pathLst>
                <a:path w="85" h="142" extrusionOk="0">
                  <a:moveTo>
                    <a:pt x="85" y="29"/>
                  </a:moveTo>
                  <a:lnTo>
                    <a:pt x="85" y="29"/>
                  </a:lnTo>
                  <a:lnTo>
                    <a:pt x="57" y="1"/>
                  </a:lnTo>
                  <a:lnTo>
                    <a:pt x="28" y="1"/>
                  </a:lnTo>
                  <a:lnTo>
                    <a:pt x="0" y="57"/>
                  </a:lnTo>
                  <a:lnTo>
                    <a:pt x="28" y="142"/>
                  </a:lnTo>
                  <a:lnTo>
                    <a:pt x="28" y="142"/>
                  </a:lnTo>
                  <a:lnTo>
                    <a:pt x="85" y="113"/>
                  </a:lnTo>
                  <a:lnTo>
                    <a:pt x="85" y="29"/>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16"/>
            <p:cNvSpPr/>
            <p:nvPr/>
          </p:nvSpPr>
          <p:spPr>
            <a:xfrm>
              <a:off x="6057675" y="2108250"/>
              <a:ext cx="2125" cy="3550"/>
            </a:xfrm>
            <a:custGeom>
              <a:avLst/>
              <a:gdLst/>
              <a:ahLst/>
              <a:cxnLst/>
              <a:rect l="l" t="t" r="r" b="b"/>
              <a:pathLst>
                <a:path w="85" h="142" fill="none" extrusionOk="0">
                  <a:moveTo>
                    <a:pt x="85" y="29"/>
                  </a:moveTo>
                  <a:lnTo>
                    <a:pt x="85" y="29"/>
                  </a:lnTo>
                  <a:lnTo>
                    <a:pt x="57" y="1"/>
                  </a:lnTo>
                  <a:lnTo>
                    <a:pt x="28" y="1"/>
                  </a:lnTo>
                  <a:lnTo>
                    <a:pt x="0" y="57"/>
                  </a:lnTo>
                  <a:lnTo>
                    <a:pt x="28" y="142"/>
                  </a:lnTo>
                  <a:lnTo>
                    <a:pt x="28" y="142"/>
                  </a:lnTo>
                  <a:lnTo>
                    <a:pt x="85" y="113"/>
                  </a:lnTo>
                  <a:lnTo>
                    <a:pt x="85" y="29"/>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16"/>
            <p:cNvSpPr/>
            <p:nvPr/>
          </p:nvSpPr>
          <p:spPr>
            <a:xfrm>
              <a:off x="6058375" y="2096975"/>
              <a:ext cx="2850" cy="2125"/>
            </a:xfrm>
            <a:custGeom>
              <a:avLst/>
              <a:gdLst/>
              <a:ahLst/>
              <a:cxnLst/>
              <a:rect l="l" t="t" r="r" b="b"/>
              <a:pathLst>
                <a:path w="114" h="85" extrusionOk="0">
                  <a:moveTo>
                    <a:pt x="57" y="0"/>
                  </a:moveTo>
                  <a:lnTo>
                    <a:pt x="57" y="0"/>
                  </a:lnTo>
                  <a:lnTo>
                    <a:pt x="0" y="28"/>
                  </a:lnTo>
                  <a:lnTo>
                    <a:pt x="29" y="56"/>
                  </a:lnTo>
                  <a:lnTo>
                    <a:pt x="57" y="85"/>
                  </a:lnTo>
                  <a:lnTo>
                    <a:pt x="113" y="85"/>
                  </a:lnTo>
                  <a:lnTo>
                    <a:pt x="113" y="85"/>
                  </a:lnTo>
                  <a:lnTo>
                    <a:pt x="57"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16"/>
            <p:cNvSpPr/>
            <p:nvPr/>
          </p:nvSpPr>
          <p:spPr>
            <a:xfrm>
              <a:off x="6058375" y="2096975"/>
              <a:ext cx="2850" cy="2125"/>
            </a:xfrm>
            <a:custGeom>
              <a:avLst/>
              <a:gdLst/>
              <a:ahLst/>
              <a:cxnLst/>
              <a:rect l="l" t="t" r="r" b="b"/>
              <a:pathLst>
                <a:path w="114" h="85" fill="none" extrusionOk="0">
                  <a:moveTo>
                    <a:pt x="57" y="0"/>
                  </a:moveTo>
                  <a:lnTo>
                    <a:pt x="57" y="0"/>
                  </a:lnTo>
                  <a:lnTo>
                    <a:pt x="0" y="28"/>
                  </a:lnTo>
                  <a:lnTo>
                    <a:pt x="29" y="56"/>
                  </a:lnTo>
                  <a:lnTo>
                    <a:pt x="57" y="85"/>
                  </a:lnTo>
                  <a:lnTo>
                    <a:pt x="113" y="85"/>
                  </a:lnTo>
                  <a:lnTo>
                    <a:pt x="113" y="85"/>
                  </a:lnTo>
                  <a:lnTo>
                    <a:pt x="57" y="0"/>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16"/>
            <p:cNvSpPr/>
            <p:nvPr/>
          </p:nvSpPr>
          <p:spPr>
            <a:xfrm>
              <a:off x="6061900" y="2094850"/>
              <a:ext cx="48700" cy="65625"/>
            </a:xfrm>
            <a:custGeom>
              <a:avLst/>
              <a:gdLst/>
              <a:ahLst/>
              <a:cxnLst/>
              <a:rect l="l" t="t" r="r" b="b"/>
              <a:pathLst>
                <a:path w="1948" h="2625" extrusionOk="0">
                  <a:moveTo>
                    <a:pt x="113" y="537"/>
                  </a:moveTo>
                  <a:lnTo>
                    <a:pt x="113" y="537"/>
                  </a:lnTo>
                  <a:lnTo>
                    <a:pt x="85" y="508"/>
                  </a:lnTo>
                  <a:lnTo>
                    <a:pt x="29" y="508"/>
                  </a:lnTo>
                  <a:lnTo>
                    <a:pt x="29" y="508"/>
                  </a:lnTo>
                  <a:lnTo>
                    <a:pt x="0" y="537"/>
                  </a:lnTo>
                  <a:lnTo>
                    <a:pt x="0" y="621"/>
                  </a:lnTo>
                  <a:lnTo>
                    <a:pt x="29" y="706"/>
                  </a:lnTo>
                  <a:lnTo>
                    <a:pt x="29" y="706"/>
                  </a:lnTo>
                  <a:lnTo>
                    <a:pt x="113" y="762"/>
                  </a:lnTo>
                  <a:lnTo>
                    <a:pt x="226" y="847"/>
                  </a:lnTo>
                  <a:lnTo>
                    <a:pt x="452" y="988"/>
                  </a:lnTo>
                  <a:lnTo>
                    <a:pt x="452" y="988"/>
                  </a:lnTo>
                  <a:lnTo>
                    <a:pt x="311" y="932"/>
                  </a:lnTo>
                  <a:lnTo>
                    <a:pt x="198" y="819"/>
                  </a:lnTo>
                  <a:lnTo>
                    <a:pt x="198" y="819"/>
                  </a:lnTo>
                  <a:lnTo>
                    <a:pt x="142" y="847"/>
                  </a:lnTo>
                  <a:lnTo>
                    <a:pt x="142" y="903"/>
                  </a:lnTo>
                  <a:lnTo>
                    <a:pt x="226" y="988"/>
                  </a:lnTo>
                  <a:lnTo>
                    <a:pt x="311" y="1073"/>
                  </a:lnTo>
                  <a:lnTo>
                    <a:pt x="339" y="1129"/>
                  </a:lnTo>
                  <a:lnTo>
                    <a:pt x="367" y="1157"/>
                  </a:lnTo>
                  <a:lnTo>
                    <a:pt x="367" y="1157"/>
                  </a:lnTo>
                  <a:lnTo>
                    <a:pt x="424" y="1073"/>
                  </a:lnTo>
                  <a:lnTo>
                    <a:pt x="452" y="1045"/>
                  </a:lnTo>
                  <a:lnTo>
                    <a:pt x="508" y="1045"/>
                  </a:lnTo>
                  <a:lnTo>
                    <a:pt x="565" y="1073"/>
                  </a:lnTo>
                  <a:lnTo>
                    <a:pt x="621" y="1129"/>
                  </a:lnTo>
                  <a:lnTo>
                    <a:pt x="621" y="1157"/>
                  </a:lnTo>
                  <a:lnTo>
                    <a:pt x="621" y="1157"/>
                  </a:lnTo>
                  <a:lnTo>
                    <a:pt x="678" y="1129"/>
                  </a:lnTo>
                  <a:lnTo>
                    <a:pt x="706" y="1101"/>
                  </a:lnTo>
                  <a:lnTo>
                    <a:pt x="706" y="1045"/>
                  </a:lnTo>
                  <a:lnTo>
                    <a:pt x="706" y="1016"/>
                  </a:lnTo>
                  <a:lnTo>
                    <a:pt x="678" y="988"/>
                  </a:lnTo>
                  <a:lnTo>
                    <a:pt x="621" y="960"/>
                  </a:lnTo>
                  <a:lnTo>
                    <a:pt x="593" y="960"/>
                  </a:lnTo>
                  <a:lnTo>
                    <a:pt x="537" y="988"/>
                  </a:lnTo>
                  <a:lnTo>
                    <a:pt x="537" y="988"/>
                  </a:lnTo>
                  <a:lnTo>
                    <a:pt x="537" y="903"/>
                  </a:lnTo>
                  <a:lnTo>
                    <a:pt x="537" y="847"/>
                  </a:lnTo>
                  <a:lnTo>
                    <a:pt x="480" y="791"/>
                  </a:lnTo>
                  <a:lnTo>
                    <a:pt x="424" y="734"/>
                  </a:lnTo>
                  <a:lnTo>
                    <a:pt x="424" y="734"/>
                  </a:lnTo>
                  <a:lnTo>
                    <a:pt x="480" y="678"/>
                  </a:lnTo>
                  <a:lnTo>
                    <a:pt x="537" y="678"/>
                  </a:lnTo>
                  <a:lnTo>
                    <a:pt x="593" y="706"/>
                  </a:lnTo>
                  <a:lnTo>
                    <a:pt x="649" y="762"/>
                  </a:lnTo>
                  <a:lnTo>
                    <a:pt x="762" y="875"/>
                  </a:lnTo>
                  <a:lnTo>
                    <a:pt x="819" y="960"/>
                  </a:lnTo>
                  <a:lnTo>
                    <a:pt x="819" y="960"/>
                  </a:lnTo>
                  <a:lnTo>
                    <a:pt x="932" y="1129"/>
                  </a:lnTo>
                  <a:lnTo>
                    <a:pt x="932" y="1298"/>
                  </a:lnTo>
                  <a:lnTo>
                    <a:pt x="903" y="1411"/>
                  </a:lnTo>
                  <a:lnTo>
                    <a:pt x="875" y="1609"/>
                  </a:lnTo>
                  <a:lnTo>
                    <a:pt x="875" y="1609"/>
                  </a:lnTo>
                  <a:lnTo>
                    <a:pt x="932" y="1750"/>
                  </a:lnTo>
                  <a:lnTo>
                    <a:pt x="988" y="1976"/>
                  </a:lnTo>
                  <a:lnTo>
                    <a:pt x="1045" y="2201"/>
                  </a:lnTo>
                  <a:lnTo>
                    <a:pt x="1045" y="2258"/>
                  </a:lnTo>
                  <a:lnTo>
                    <a:pt x="1016" y="2258"/>
                  </a:lnTo>
                  <a:lnTo>
                    <a:pt x="1016" y="2258"/>
                  </a:lnTo>
                  <a:lnTo>
                    <a:pt x="1242" y="2399"/>
                  </a:lnTo>
                  <a:lnTo>
                    <a:pt x="1383" y="2455"/>
                  </a:lnTo>
                  <a:lnTo>
                    <a:pt x="1440" y="2484"/>
                  </a:lnTo>
                  <a:lnTo>
                    <a:pt x="1440" y="2455"/>
                  </a:lnTo>
                  <a:lnTo>
                    <a:pt x="1440" y="2455"/>
                  </a:lnTo>
                  <a:lnTo>
                    <a:pt x="1440" y="2455"/>
                  </a:lnTo>
                  <a:lnTo>
                    <a:pt x="1440" y="2455"/>
                  </a:lnTo>
                  <a:lnTo>
                    <a:pt x="1411" y="2399"/>
                  </a:lnTo>
                  <a:lnTo>
                    <a:pt x="1327" y="2173"/>
                  </a:lnTo>
                  <a:lnTo>
                    <a:pt x="1299" y="2060"/>
                  </a:lnTo>
                  <a:lnTo>
                    <a:pt x="1299" y="1976"/>
                  </a:lnTo>
                  <a:lnTo>
                    <a:pt x="1327" y="1976"/>
                  </a:lnTo>
                  <a:lnTo>
                    <a:pt x="1327" y="1976"/>
                  </a:lnTo>
                  <a:lnTo>
                    <a:pt x="1411" y="2032"/>
                  </a:lnTo>
                  <a:lnTo>
                    <a:pt x="1411" y="2032"/>
                  </a:lnTo>
                  <a:lnTo>
                    <a:pt x="1440" y="2060"/>
                  </a:lnTo>
                  <a:lnTo>
                    <a:pt x="1411" y="2089"/>
                  </a:lnTo>
                  <a:lnTo>
                    <a:pt x="1355" y="2089"/>
                  </a:lnTo>
                  <a:lnTo>
                    <a:pt x="1355" y="2089"/>
                  </a:lnTo>
                  <a:lnTo>
                    <a:pt x="1411" y="2230"/>
                  </a:lnTo>
                  <a:lnTo>
                    <a:pt x="1468" y="2343"/>
                  </a:lnTo>
                  <a:lnTo>
                    <a:pt x="1524" y="2455"/>
                  </a:lnTo>
                  <a:lnTo>
                    <a:pt x="1524" y="2625"/>
                  </a:lnTo>
                  <a:lnTo>
                    <a:pt x="1524" y="2625"/>
                  </a:lnTo>
                  <a:lnTo>
                    <a:pt x="1722" y="2455"/>
                  </a:lnTo>
                  <a:lnTo>
                    <a:pt x="1722" y="2455"/>
                  </a:lnTo>
                  <a:lnTo>
                    <a:pt x="1778" y="2399"/>
                  </a:lnTo>
                  <a:lnTo>
                    <a:pt x="1806" y="2371"/>
                  </a:lnTo>
                  <a:lnTo>
                    <a:pt x="1750" y="2314"/>
                  </a:lnTo>
                  <a:lnTo>
                    <a:pt x="1694" y="2286"/>
                  </a:lnTo>
                  <a:lnTo>
                    <a:pt x="1694" y="2286"/>
                  </a:lnTo>
                  <a:lnTo>
                    <a:pt x="1750" y="2258"/>
                  </a:lnTo>
                  <a:lnTo>
                    <a:pt x="1778" y="2230"/>
                  </a:lnTo>
                  <a:lnTo>
                    <a:pt x="1835" y="2258"/>
                  </a:lnTo>
                  <a:lnTo>
                    <a:pt x="1891" y="2286"/>
                  </a:lnTo>
                  <a:lnTo>
                    <a:pt x="1891" y="2286"/>
                  </a:lnTo>
                  <a:lnTo>
                    <a:pt x="1948" y="2173"/>
                  </a:lnTo>
                  <a:lnTo>
                    <a:pt x="1948" y="2060"/>
                  </a:lnTo>
                  <a:lnTo>
                    <a:pt x="1919" y="1835"/>
                  </a:lnTo>
                  <a:lnTo>
                    <a:pt x="1835" y="1609"/>
                  </a:lnTo>
                  <a:lnTo>
                    <a:pt x="1835" y="1496"/>
                  </a:lnTo>
                  <a:lnTo>
                    <a:pt x="1806" y="1383"/>
                  </a:lnTo>
                  <a:lnTo>
                    <a:pt x="1806" y="1383"/>
                  </a:lnTo>
                  <a:lnTo>
                    <a:pt x="1835" y="1045"/>
                  </a:lnTo>
                  <a:lnTo>
                    <a:pt x="1891" y="791"/>
                  </a:lnTo>
                  <a:lnTo>
                    <a:pt x="1891" y="791"/>
                  </a:lnTo>
                  <a:lnTo>
                    <a:pt x="1637" y="678"/>
                  </a:lnTo>
                  <a:lnTo>
                    <a:pt x="1411" y="565"/>
                  </a:lnTo>
                  <a:lnTo>
                    <a:pt x="1411" y="565"/>
                  </a:lnTo>
                  <a:lnTo>
                    <a:pt x="1468" y="508"/>
                  </a:lnTo>
                  <a:lnTo>
                    <a:pt x="1496" y="452"/>
                  </a:lnTo>
                  <a:lnTo>
                    <a:pt x="1524" y="424"/>
                  </a:lnTo>
                  <a:lnTo>
                    <a:pt x="1496" y="367"/>
                  </a:lnTo>
                  <a:lnTo>
                    <a:pt x="1411" y="283"/>
                  </a:lnTo>
                  <a:lnTo>
                    <a:pt x="1327" y="226"/>
                  </a:lnTo>
                  <a:lnTo>
                    <a:pt x="1327" y="226"/>
                  </a:lnTo>
                  <a:lnTo>
                    <a:pt x="1242" y="226"/>
                  </a:lnTo>
                  <a:lnTo>
                    <a:pt x="1157" y="254"/>
                  </a:lnTo>
                  <a:lnTo>
                    <a:pt x="1045" y="254"/>
                  </a:lnTo>
                  <a:lnTo>
                    <a:pt x="960" y="254"/>
                  </a:lnTo>
                  <a:lnTo>
                    <a:pt x="960" y="254"/>
                  </a:lnTo>
                  <a:lnTo>
                    <a:pt x="903" y="226"/>
                  </a:lnTo>
                  <a:lnTo>
                    <a:pt x="875" y="170"/>
                  </a:lnTo>
                  <a:lnTo>
                    <a:pt x="847" y="113"/>
                  </a:lnTo>
                  <a:lnTo>
                    <a:pt x="791" y="29"/>
                  </a:lnTo>
                  <a:lnTo>
                    <a:pt x="762" y="0"/>
                  </a:lnTo>
                  <a:lnTo>
                    <a:pt x="678" y="0"/>
                  </a:lnTo>
                  <a:lnTo>
                    <a:pt x="678" y="0"/>
                  </a:lnTo>
                  <a:lnTo>
                    <a:pt x="565" y="29"/>
                  </a:lnTo>
                  <a:lnTo>
                    <a:pt x="480" y="85"/>
                  </a:lnTo>
                  <a:lnTo>
                    <a:pt x="424" y="198"/>
                  </a:lnTo>
                  <a:lnTo>
                    <a:pt x="424" y="254"/>
                  </a:lnTo>
                  <a:lnTo>
                    <a:pt x="452" y="311"/>
                  </a:lnTo>
                  <a:lnTo>
                    <a:pt x="452" y="311"/>
                  </a:lnTo>
                  <a:lnTo>
                    <a:pt x="367" y="311"/>
                  </a:lnTo>
                  <a:lnTo>
                    <a:pt x="311" y="339"/>
                  </a:lnTo>
                  <a:lnTo>
                    <a:pt x="311" y="339"/>
                  </a:lnTo>
                  <a:lnTo>
                    <a:pt x="283" y="424"/>
                  </a:lnTo>
                  <a:lnTo>
                    <a:pt x="226" y="452"/>
                  </a:lnTo>
                  <a:lnTo>
                    <a:pt x="198" y="424"/>
                  </a:lnTo>
                  <a:lnTo>
                    <a:pt x="170" y="367"/>
                  </a:lnTo>
                  <a:lnTo>
                    <a:pt x="170" y="367"/>
                  </a:lnTo>
                  <a:lnTo>
                    <a:pt x="113" y="452"/>
                  </a:lnTo>
                  <a:lnTo>
                    <a:pt x="113" y="537"/>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16"/>
            <p:cNvSpPr/>
            <p:nvPr/>
          </p:nvSpPr>
          <p:spPr>
            <a:xfrm>
              <a:off x="6061900" y="2094850"/>
              <a:ext cx="48700" cy="65625"/>
            </a:xfrm>
            <a:custGeom>
              <a:avLst/>
              <a:gdLst/>
              <a:ahLst/>
              <a:cxnLst/>
              <a:rect l="l" t="t" r="r" b="b"/>
              <a:pathLst>
                <a:path w="1948" h="2625" fill="none" extrusionOk="0">
                  <a:moveTo>
                    <a:pt x="113" y="537"/>
                  </a:moveTo>
                  <a:lnTo>
                    <a:pt x="113" y="537"/>
                  </a:lnTo>
                  <a:lnTo>
                    <a:pt x="85" y="508"/>
                  </a:lnTo>
                  <a:lnTo>
                    <a:pt x="29" y="508"/>
                  </a:lnTo>
                  <a:lnTo>
                    <a:pt x="29" y="508"/>
                  </a:lnTo>
                  <a:lnTo>
                    <a:pt x="0" y="537"/>
                  </a:lnTo>
                  <a:lnTo>
                    <a:pt x="0" y="621"/>
                  </a:lnTo>
                  <a:lnTo>
                    <a:pt x="29" y="706"/>
                  </a:lnTo>
                  <a:lnTo>
                    <a:pt x="29" y="706"/>
                  </a:lnTo>
                  <a:lnTo>
                    <a:pt x="113" y="762"/>
                  </a:lnTo>
                  <a:lnTo>
                    <a:pt x="226" y="847"/>
                  </a:lnTo>
                  <a:lnTo>
                    <a:pt x="452" y="988"/>
                  </a:lnTo>
                  <a:lnTo>
                    <a:pt x="452" y="988"/>
                  </a:lnTo>
                  <a:lnTo>
                    <a:pt x="311" y="932"/>
                  </a:lnTo>
                  <a:lnTo>
                    <a:pt x="198" y="819"/>
                  </a:lnTo>
                  <a:lnTo>
                    <a:pt x="198" y="819"/>
                  </a:lnTo>
                  <a:lnTo>
                    <a:pt x="142" y="847"/>
                  </a:lnTo>
                  <a:lnTo>
                    <a:pt x="142" y="903"/>
                  </a:lnTo>
                  <a:lnTo>
                    <a:pt x="226" y="988"/>
                  </a:lnTo>
                  <a:lnTo>
                    <a:pt x="311" y="1073"/>
                  </a:lnTo>
                  <a:lnTo>
                    <a:pt x="339" y="1129"/>
                  </a:lnTo>
                  <a:lnTo>
                    <a:pt x="367" y="1157"/>
                  </a:lnTo>
                  <a:lnTo>
                    <a:pt x="367" y="1157"/>
                  </a:lnTo>
                  <a:lnTo>
                    <a:pt x="424" y="1073"/>
                  </a:lnTo>
                  <a:lnTo>
                    <a:pt x="452" y="1045"/>
                  </a:lnTo>
                  <a:lnTo>
                    <a:pt x="508" y="1045"/>
                  </a:lnTo>
                  <a:lnTo>
                    <a:pt x="565" y="1073"/>
                  </a:lnTo>
                  <a:lnTo>
                    <a:pt x="621" y="1129"/>
                  </a:lnTo>
                  <a:lnTo>
                    <a:pt x="621" y="1157"/>
                  </a:lnTo>
                  <a:lnTo>
                    <a:pt x="621" y="1157"/>
                  </a:lnTo>
                  <a:lnTo>
                    <a:pt x="678" y="1129"/>
                  </a:lnTo>
                  <a:lnTo>
                    <a:pt x="706" y="1101"/>
                  </a:lnTo>
                  <a:lnTo>
                    <a:pt x="706" y="1045"/>
                  </a:lnTo>
                  <a:lnTo>
                    <a:pt x="706" y="1016"/>
                  </a:lnTo>
                  <a:lnTo>
                    <a:pt x="678" y="988"/>
                  </a:lnTo>
                  <a:lnTo>
                    <a:pt x="621" y="960"/>
                  </a:lnTo>
                  <a:lnTo>
                    <a:pt x="593" y="960"/>
                  </a:lnTo>
                  <a:lnTo>
                    <a:pt x="537" y="988"/>
                  </a:lnTo>
                  <a:lnTo>
                    <a:pt x="537" y="988"/>
                  </a:lnTo>
                  <a:lnTo>
                    <a:pt x="537" y="903"/>
                  </a:lnTo>
                  <a:lnTo>
                    <a:pt x="537" y="847"/>
                  </a:lnTo>
                  <a:lnTo>
                    <a:pt x="480" y="791"/>
                  </a:lnTo>
                  <a:lnTo>
                    <a:pt x="424" y="734"/>
                  </a:lnTo>
                  <a:lnTo>
                    <a:pt x="424" y="734"/>
                  </a:lnTo>
                  <a:lnTo>
                    <a:pt x="480" y="678"/>
                  </a:lnTo>
                  <a:lnTo>
                    <a:pt x="537" y="678"/>
                  </a:lnTo>
                  <a:lnTo>
                    <a:pt x="593" y="706"/>
                  </a:lnTo>
                  <a:lnTo>
                    <a:pt x="649" y="762"/>
                  </a:lnTo>
                  <a:lnTo>
                    <a:pt x="762" y="875"/>
                  </a:lnTo>
                  <a:lnTo>
                    <a:pt x="819" y="960"/>
                  </a:lnTo>
                  <a:lnTo>
                    <a:pt x="819" y="960"/>
                  </a:lnTo>
                  <a:lnTo>
                    <a:pt x="932" y="1129"/>
                  </a:lnTo>
                  <a:lnTo>
                    <a:pt x="932" y="1298"/>
                  </a:lnTo>
                  <a:lnTo>
                    <a:pt x="903" y="1411"/>
                  </a:lnTo>
                  <a:lnTo>
                    <a:pt x="875" y="1609"/>
                  </a:lnTo>
                  <a:lnTo>
                    <a:pt x="875" y="1609"/>
                  </a:lnTo>
                  <a:lnTo>
                    <a:pt x="932" y="1750"/>
                  </a:lnTo>
                  <a:lnTo>
                    <a:pt x="988" y="1976"/>
                  </a:lnTo>
                  <a:lnTo>
                    <a:pt x="1045" y="2201"/>
                  </a:lnTo>
                  <a:lnTo>
                    <a:pt x="1045" y="2258"/>
                  </a:lnTo>
                  <a:lnTo>
                    <a:pt x="1016" y="2258"/>
                  </a:lnTo>
                  <a:lnTo>
                    <a:pt x="1016" y="2258"/>
                  </a:lnTo>
                  <a:lnTo>
                    <a:pt x="1242" y="2399"/>
                  </a:lnTo>
                  <a:lnTo>
                    <a:pt x="1383" y="2455"/>
                  </a:lnTo>
                  <a:lnTo>
                    <a:pt x="1440" y="2484"/>
                  </a:lnTo>
                  <a:lnTo>
                    <a:pt x="1440" y="2455"/>
                  </a:lnTo>
                  <a:lnTo>
                    <a:pt x="1440" y="2455"/>
                  </a:lnTo>
                  <a:lnTo>
                    <a:pt x="1440" y="2455"/>
                  </a:lnTo>
                  <a:lnTo>
                    <a:pt x="1440" y="2455"/>
                  </a:lnTo>
                  <a:lnTo>
                    <a:pt x="1411" y="2399"/>
                  </a:lnTo>
                  <a:lnTo>
                    <a:pt x="1327" y="2173"/>
                  </a:lnTo>
                  <a:lnTo>
                    <a:pt x="1299" y="2060"/>
                  </a:lnTo>
                  <a:lnTo>
                    <a:pt x="1299" y="1976"/>
                  </a:lnTo>
                  <a:lnTo>
                    <a:pt x="1327" y="1976"/>
                  </a:lnTo>
                  <a:lnTo>
                    <a:pt x="1327" y="1976"/>
                  </a:lnTo>
                  <a:lnTo>
                    <a:pt x="1411" y="2032"/>
                  </a:lnTo>
                  <a:lnTo>
                    <a:pt x="1411" y="2032"/>
                  </a:lnTo>
                  <a:lnTo>
                    <a:pt x="1440" y="2060"/>
                  </a:lnTo>
                  <a:lnTo>
                    <a:pt x="1411" y="2089"/>
                  </a:lnTo>
                  <a:lnTo>
                    <a:pt x="1355" y="2089"/>
                  </a:lnTo>
                  <a:lnTo>
                    <a:pt x="1355" y="2089"/>
                  </a:lnTo>
                  <a:lnTo>
                    <a:pt x="1411" y="2230"/>
                  </a:lnTo>
                  <a:lnTo>
                    <a:pt x="1468" y="2343"/>
                  </a:lnTo>
                  <a:lnTo>
                    <a:pt x="1524" y="2455"/>
                  </a:lnTo>
                  <a:lnTo>
                    <a:pt x="1524" y="2625"/>
                  </a:lnTo>
                  <a:lnTo>
                    <a:pt x="1524" y="2625"/>
                  </a:lnTo>
                  <a:lnTo>
                    <a:pt x="1722" y="2455"/>
                  </a:lnTo>
                  <a:lnTo>
                    <a:pt x="1722" y="2455"/>
                  </a:lnTo>
                  <a:lnTo>
                    <a:pt x="1778" y="2399"/>
                  </a:lnTo>
                  <a:lnTo>
                    <a:pt x="1806" y="2371"/>
                  </a:lnTo>
                  <a:lnTo>
                    <a:pt x="1750" y="2314"/>
                  </a:lnTo>
                  <a:lnTo>
                    <a:pt x="1694" y="2286"/>
                  </a:lnTo>
                  <a:lnTo>
                    <a:pt x="1694" y="2286"/>
                  </a:lnTo>
                  <a:lnTo>
                    <a:pt x="1750" y="2258"/>
                  </a:lnTo>
                  <a:lnTo>
                    <a:pt x="1778" y="2230"/>
                  </a:lnTo>
                  <a:lnTo>
                    <a:pt x="1835" y="2258"/>
                  </a:lnTo>
                  <a:lnTo>
                    <a:pt x="1891" y="2286"/>
                  </a:lnTo>
                  <a:lnTo>
                    <a:pt x="1891" y="2286"/>
                  </a:lnTo>
                  <a:lnTo>
                    <a:pt x="1948" y="2173"/>
                  </a:lnTo>
                  <a:lnTo>
                    <a:pt x="1948" y="2060"/>
                  </a:lnTo>
                  <a:lnTo>
                    <a:pt x="1919" y="1835"/>
                  </a:lnTo>
                  <a:lnTo>
                    <a:pt x="1835" y="1609"/>
                  </a:lnTo>
                  <a:lnTo>
                    <a:pt x="1835" y="1496"/>
                  </a:lnTo>
                  <a:lnTo>
                    <a:pt x="1806" y="1383"/>
                  </a:lnTo>
                  <a:lnTo>
                    <a:pt x="1806" y="1383"/>
                  </a:lnTo>
                  <a:lnTo>
                    <a:pt x="1835" y="1045"/>
                  </a:lnTo>
                  <a:lnTo>
                    <a:pt x="1891" y="791"/>
                  </a:lnTo>
                  <a:lnTo>
                    <a:pt x="1891" y="791"/>
                  </a:lnTo>
                  <a:lnTo>
                    <a:pt x="1637" y="678"/>
                  </a:lnTo>
                  <a:lnTo>
                    <a:pt x="1411" y="565"/>
                  </a:lnTo>
                  <a:lnTo>
                    <a:pt x="1411" y="565"/>
                  </a:lnTo>
                  <a:lnTo>
                    <a:pt x="1468" y="508"/>
                  </a:lnTo>
                  <a:lnTo>
                    <a:pt x="1496" y="452"/>
                  </a:lnTo>
                  <a:lnTo>
                    <a:pt x="1524" y="424"/>
                  </a:lnTo>
                  <a:lnTo>
                    <a:pt x="1496" y="367"/>
                  </a:lnTo>
                  <a:lnTo>
                    <a:pt x="1411" y="283"/>
                  </a:lnTo>
                  <a:lnTo>
                    <a:pt x="1327" y="226"/>
                  </a:lnTo>
                  <a:lnTo>
                    <a:pt x="1327" y="226"/>
                  </a:lnTo>
                  <a:lnTo>
                    <a:pt x="1242" y="226"/>
                  </a:lnTo>
                  <a:lnTo>
                    <a:pt x="1157" y="254"/>
                  </a:lnTo>
                  <a:lnTo>
                    <a:pt x="1045" y="254"/>
                  </a:lnTo>
                  <a:lnTo>
                    <a:pt x="960" y="254"/>
                  </a:lnTo>
                  <a:lnTo>
                    <a:pt x="960" y="254"/>
                  </a:lnTo>
                  <a:lnTo>
                    <a:pt x="903" y="226"/>
                  </a:lnTo>
                  <a:lnTo>
                    <a:pt x="875" y="170"/>
                  </a:lnTo>
                  <a:lnTo>
                    <a:pt x="847" y="113"/>
                  </a:lnTo>
                  <a:lnTo>
                    <a:pt x="791" y="29"/>
                  </a:lnTo>
                  <a:lnTo>
                    <a:pt x="762" y="0"/>
                  </a:lnTo>
                  <a:lnTo>
                    <a:pt x="678" y="0"/>
                  </a:lnTo>
                  <a:lnTo>
                    <a:pt x="678" y="0"/>
                  </a:lnTo>
                  <a:lnTo>
                    <a:pt x="565" y="29"/>
                  </a:lnTo>
                  <a:lnTo>
                    <a:pt x="480" y="85"/>
                  </a:lnTo>
                  <a:lnTo>
                    <a:pt x="424" y="198"/>
                  </a:lnTo>
                  <a:lnTo>
                    <a:pt x="424" y="254"/>
                  </a:lnTo>
                  <a:lnTo>
                    <a:pt x="452" y="311"/>
                  </a:lnTo>
                  <a:lnTo>
                    <a:pt x="452" y="311"/>
                  </a:lnTo>
                  <a:lnTo>
                    <a:pt x="367" y="311"/>
                  </a:lnTo>
                  <a:lnTo>
                    <a:pt x="311" y="339"/>
                  </a:lnTo>
                  <a:lnTo>
                    <a:pt x="311" y="339"/>
                  </a:lnTo>
                  <a:lnTo>
                    <a:pt x="283" y="424"/>
                  </a:lnTo>
                  <a:lnTo>
                    <a:pt x="226" y="452"/>
                  </a:lnTo>
                  <a:lnTo>
                    <a:pt x="198" y="424"/>
                  </a:lnTo>
                  <a:lnTo>
                    <a:pt x="170" y="367"/>
                  </a:lnTo>
                  <a:lnTo>
                    <a:pt x="170" y="367"/>
                  </a:lnTo>
                  <a:lnTo>
                    <a:pt x="113" y="452"/>
                  </a:lnTo>
                  <a:lnTo>
                    <a:pt x="113" y="537"/>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16"/>
            <p:cNvSpPr/>
            <p:nvPr/>
          </p:nvSpPr>
          <p:spPr>
            <a:xfrm>
              <a:off x="6076000" y="2128000"/>
              <a:ext cx="4975" cy="5675"/>
            </a:xfrm>
            <a:custGeom>
              <a:avLst/>
              <a:gdLst/>
              <a:ahLst/>
              <a:cxnLst/>
              <a:rect l="l" t="t" r="r" b="b"/>
              <a:pathLst>
                <a:path w="199" h="227" extrusionOk="0">
                  <a:moveTo>
                    <a:pt x="1" y="29"/>
                  </a:moveTo>
                  <a:lnTo>
                    <a:pt x="1" y="29"/>
                  </a:lnTo>
                  <a:lnTo>
                    <a:pt x="85" y="226"/>
                  </a:lnTo>
                  <a:lnTo>
                    <a:pt x="85" y="226"/>
                  </a:lnTo>
                  <a:lnTo>
                    <a:pt x="170" y="170"/>
                  </a:lnTo>
                  <a:lnTo>
                    <a:pt x="198" y="114"/>
                  </a:lnTo>
                  <a:lnTo>
                    <a:pt x="198" y="57"/>
                  </a:lnTo>
                  <a:lnTo>
                    <a:pt x="142" y="29"/>
                  </a:lnTo>
                  <a:lnTo>
                    <a:pt x="57" y="1"/>
                  </a:lnTo>
                  <a:lnTo>
                    <a:pt x="1" y="1"/>
                  </a:lnTo>
                  <a:lnTo>
                    <a:pt x="1" y="29"/>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16"/>
            <p:cNvSpPr/>
            <p:nvPr/>
          </p:nvSpPr>
          <p:spPr>
            <a:xfrm>
              <a:off x="6076000" y="2128000"/>
              <a:ext cx="4975" cy="5675"/>
            </a:xfrm>
            <a:custGeom>
              <a:avLst/>
              <a:gdLst/>
              <a:ahLst/>
              <a:cxnLst/>
              <a:rect l="l" t="t" r="r" b="b"/>
              <a:pathLst>
                <a:path w="199" h="227" fill="none" extrusionOk="0">
                  <a:moveTo>
                    <a:pt x="1" y="29"/>
                  </a:moveTo>
                  <a:lnTo>
                    <a:pt x="1" y="29"/>
                  </a:lnTo>
                  <a:lnTo>
                    <a:pt x="85" y="226"/>
                  </a:lnTo>
                  <a:lnTo>
                    <a:pt x="85" y="226"/>
                  </a:lnTo>
                  <a:lnTo>
                    <a:pt x="170" y="170"/>
                  </a:lnTo>
                  <a:lnTo>
                    <a:pt x="198" y="114"/>
                  </a:lnTo>
                  <a:lnTo>
                    <a:pt x="198" y="57"/>
                  </a:lnTo>
                  <a:lnTo>
                    <a:pt x="142" y="29"/>
                  </a:lnTo>
                  <a:lnTo>
                    <a:pt x="57" y="1"/>
                  </a:lnTo>
                  <a:lnTo>
                    <a:pt x="1" y="1"/>
                  </a:lnTo>
                  <a:lnTo>
                    <a:pt x="1" y="29"/>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16"/>
            <p:cNvSpPr/>
            <p:nvPr/>
          </p:nvSpPr>
          <p:spPr>
            <a:xfrm>
              <a:off x="6076000" y="2143525"/>
              <a:ext cx="1450" cy="2150"/>
            </a:xfrm>
            <a:custGeom>
              <a:avLst/>
              <a:gdLst/>
              <a:ahLst/>
              <a:cxnLst/>
              <a:rect l="l" t="t" r="r" b="b"/>
              <a:pathLst>
                <a:path w="58" h="86" extrusionOk="0">
                  <a:moveTo>
                    <a:pt x="1" y="85"/>
                  </a:moveTo>
                  <a:lnTo>
                    <a:pt x="1" y="85"/>
                  </a:lnTo>
                  <a:lnTo>
                    <a:pt x="57" y="85"/>
                  </a:lnTo>
                  <a:lnTo>
                    <a:pt x="57" y="85"/>
                  </a:lnTo>
                  <a:lnTo>
                    <a:pt x="29" y="1"/>
                  </a:lnTo>
                  <a:lnTo>
                    <a:pt x="29" y="1"/>
                  </a:lnTo>
                  <a:lnTo>
                    <a:pt x="1" y="85"/>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16"/>
            <p:cNvSpPr/>
            <p:nvPr/>
          </p:nvSpPr>
          <p:spPr>
            <a:xfrm>
              <a:off x="6076000" y="2143525"/>
              <a:ext cx="1450" cy="2150"/>
            </a:xfrm>
            <a:custGeom>
              <a:avLst/>
              <a:gdLst/>
              <a:ahLst/>
              <a:cxnLst/>
              <a:rect l="l" t="t" r="r" b="b"/>
              <a:pathLst>
                <a:path w="58" h="86" fill="none" extrusionOk="0">
                  <a:moveTo>
                    <a:pt x="1" y="85"/>
                  </a:moveTo>
                  <a:lnTo>
                    <a:pt x="1" y="85"/>
                  </a:lnTo>
                  <a:lnTo>
                    <a:pt x="57" y="85"/>
                  </a:lnTo>
                  <a:lnTo>
                    <a:pt x="57" y="85"/>
                  </a:lnTo>
                  <a:lnTo>
                    <a:pt x="29" y="1"/>
                  </a:lnTo>
                  <a:lnTo>
                    <a:pt x="29" y="1"/>
                  </a:lnTo>
                  <a:lnTo>
                    <a:pt x="1" y="85"/>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16"/>
            <p:cNvSpPr/>
            <p:nvPr/>
          </p:nvSpPr>
          <p:spPr>
            <a:xfrm>
              <a:off x="6078125" y="1926950"/>
              <a:ext cx="171450" cy="179200"/>
            </a:xfrm>
            <a:custGeom>
              <a:avLst/>
              <a:gdLst/>
              <a:ahLst/>
              <a:cxnLst/>
              <a:rect l="l" t="t" r="r" b="b"/>
              <a:pathLst>
                <a:path w="6858" h="7168" extrusionOk="0">
                  <a:moveTo>
                    <a:pt x="113" y="6716"/>
                  </a:moveTo>
                  <a:lnTo>
                    <a:pt x="113" y="6716"/>
                  </a:lnTo>
                  <a:lnTo>
                    <a:pt x="113" y="6688"/>
                  </a:lnTo>
                  <a:lnTo>
                    <a:pt x="142" y="6660"/>
                  </a:lnTo>
                  <a:lnTo>
                    <a:pt x="254" y="6660"/>
                  </a:lnTo>
                  <a:lnTo>
                    <a:pt x="537" y="6660"/>
                  </a:lnTo>
                  <a:lnTo>
                    <a:pt x="875" y="6745"/>
                  </a:lnTo>
                  <a:lnTo>
                    <a:pt x="1073" y="6801"/>
                  </a:lnTo>
                  <a:lnTo>
                    <a:pt x="1073" y="6801"/>
                  </a:lnTo>
                  <a:lnTo>
                    <a:pt x="1016" y="6745"/>
                  </a:lnTo>
                  <a:lnTo>
                    <a:pt x="988" y="6632"/>
                  </a:lnTo>
                  <a:lnTo>
                    <a:pt x="988" y="6547"/>
                  </a:lnTo>
                  <a:lnTo>
                    <a:pt x="988" y="6491"/>
                  </a:lnTo>
                  <a:lnTo>
                    <a:pt x="988" y="6491"/>
                  </a:lnTo>
                  <a:lnTo>
                    <a:pt x="1016" y="6378"/>
                  </a:lnTo>
                  <a:lnTo>
                    <a:pt x="1045" y="6350"/>
                  </a:lnTo>
                  <a:lnTo>
                    <a:pt x="1045" y="6350"/>
                  </a:lnTo>
                  <a:lnTo>
                    <a:pt x="1101" y="6378"/>
                  </a:lnTo>
                  <a:lnTo>
                    <a:pt x="1129" y="6406"/>
                  </a:lnTo>
                  <a:lnTo>
                    <a:pt x="1186" y="6378"/>
                  </a:lnTo>
                  <a:lnTo>
                    <a:pt x="1186" y="6378"/>
                  </a:lnTo>
                  <a:lnTo>
                    <a:pt x="1440" y="6406"/>
                  </a:lnTo>
                  <a:lnTo>
                    <a:pt x="1440" y="6406"/>
                  </a:lnTo>
                  <a:lnTo>
                    <a:pt x="1553" y="6378"/>
                  </a:lnTo>
                  <a:lnTo>
                    <a:pt x="1665" y="6378"/>
                  </a:lnTo>
                  <a:lnTo>
                    <a:pt x="1665" y="6378"/>
                  </a:lnTo>
                  <a:lnTo>
                    <a:pt x="1750" y="6293"/>
                  </a:lnTo>
                  <a:lnTo>
                    <a:pt x="1919" y="6237"/>
                  </a:lnTo>
                  <a:lnTo>
                    <a:pt x="1919" y="6237"/>
                  </a:lnTo>
                  <a:lnTo>
                    <a:pt x="2089" y="6152"/>
                  </a:lnTo>
                  <a:lnTo>
                    <a:pt x="2173" y="6124"/>
                  </a:lnTo>
                  <a:lnTo>
                    <a:pt x="2117" y="6124"/>
                  </a:lnTo>
                  <a:lnTo>
                    <a:pt x="2117" y="6124"/>
                  </a:lnTo>
                  <a:lnTo>
                    <a:pt x="2343" y="6067"/>
                  </a:lnTo>
                  <a:lnTo>
                    <a:pt x="2540" y="6039"/>
                  </a:lnTo>
                  <a:lnTo>
                    <a:pt x="2710" y="6039"/>
                  </a:lnTo>
                  <a:lnTo>
                    <a:pt x="2935" y="6067"/>
                  </a:lnTo>
                  <a:lnTo>
                    <a:pt x="2935" y="6067"/>
                  </a:lnTo>
                  <a:lnTo>
                    <a:pt x="3020" y="6067"/>
                  </a:lnTo>
                  <a:lnTo>
                    <a:pt x="3105" y="6039"/>
                  </a:lnTo>
                  <a:lnTo>
                    <a:pt x="3161" y="6011"/>
                  </a:lnTo>
                  <a:lnTo>
                    <a:pt x="3218" y="6039"/>
                  </a:lnTo>
                  <a:lnTo>
                    <a:pt x="3246" y="6096"/>
                  </a:lnTo>
                  <a:lnTo>
                    <a:pt x="3246" y="6096"/>
                  </a:lnTo>
                  <a:lnTo>
                    <a:pt x="3274" y="6124"/>
                  </a:lnTo>
                  <a:lnTo>
                    <a:pt x="3274" y="6180"/>
                  </a:lnTo>
                  <a:lnTo>
                    <a:pt x="3218" y="6265"/>
                  </a:lnTo>
                  <a:lnTo>
                    <a:pt x="3161" y="6350"/>
                  </a:lnTo>
                  <a:lnTo>
                    <a:pt x="3076" y="6406"/>
                  </a:lnTo>
                  <a:lnTo>
                    <a:pt x="3076" y="6406"/>
                  </a:lnTo>
                  <a:lnTo>
                    <a:pt x="3161" y="6462"/>
                  </a:lnTo>
                  <a:lnTo>
                    <a:pt x="3246" y="6575"/>
                  </a:lnTo>
                  <a:lnTo>
                    <a:pt x="3415" y="6886"/>
                  </a:lnTo>
                  <a:lnTo>
                    <a:pt x="3528" y="7027"/>
                  </a:lnTo>
                  <a:lnTo>
                    <a:pt x="3669" y="7111"/>
                  </a:lnTo>
                  <a:lnTo>
                    <a:pt x="3782" y="7168"/>
                  </a:lnTo>
                  <a:lnTo>
                    <a:pt x="3867" y="7168"/>
                  </a:lnTo>
                  <a:lnTo>
                    <a:pt x="3923" y="7140"/>
                  </a:lnTo>
                  <a:lnTo>
                    <a:pt x="3923" y="7140"/>
                  </a:lnTo>
                  <a:lnTo>
                    <a:pt x="3951" y="7111"/>
                  </a:lnTo>
                  <a:lnTo>
                    <a:pt x="3979" y="7083"/>
                  </a:lnTo>
                  <a:lnTo>
                    <a:pt x="4008" y="6970"/>
                  </a:lnTo>
                  <a:lnTo>
                    <a:pt x="4064" y="6773"/>
                  </a:lnTo>
                  <a:lnTo>
                    <a:pt x="4064" y="6773"/>
                  </a:lnTo>
                  <a:lnTo>
                    <a:pt x="4121" y="6575"/>
                  </a:lnTo>
                  <a:lnTo>
                    <a:pt x="4177" y="6519"/>
                  </a:lnTo>
                  <a:lnTo>
                    <a:pt x="4290" y="6462"/>
                  </a:lnTo>
                  <a:lnTo>
                    <a:pt x="4459" y="6406"/>
                  </a:lnTo>
                  <a:lnTo>
                    <a:pt x="4459" y="6406"/>
                  </a:lnTo>
                  <a:lnTo>
                    <a:pt x="4346" y="6293"/>
                  </a:lnTo>
                  <a:lnTo>
                    <a:pt x="4121" y="6067"/>
                  </a:lnTo>
                  <a:lnTo>
                    <a:pt x="4036" y="5926"/>
                  </a:lnTo>
                  <a:lnTo>
                    <a:pt x="4008" y="5842"/>
                  </a:lnTo>
                  <a:lnTo>
                    <a:pt x="4008" y="5785"/>
                  </a:lnTo>
                  <a:lnTo>
                    <a:pt x="4008" y="5757"/>
                  </a:lnTo>
                  <a:lnTo>
                    <a:pt x="4064" y="5729"/>
                  </a:lnTo>
                  <a:lnTo>
                    <a:pt x="4121" y="5700"/>
                  </a:lnTo>
                  <a:lnTo>
                    <a:pt x="4121" y="5700"/>
                  </a:lnTo>
                  <a:lnTo>
                    <a:pt x="4149" y="5700"/>
                  </a:lnTo>
                  <a:lnTo>
                    <a:pt x="4149" y="5729"/>
                  </a:lnTo>
                  <a:lnTo>
                    <a:pt x="4177" y="5785"/>
                  </a:lnTo>
                  <a:lnTo>
                    <a:pt x="4205" y="5870"/>
                  </a:lnTo>
                  <a:lnTo>
                    <a:pt x="4205" y="5898"/>
                  </a:lnTo>
                  <a:lnTo>
                    <a:pt x="4205" y="5898"/>
                  </a:lnTo>
                  <a:lnTo>
                    <a:pt x="4262" y="5926"/>
                  </a:lnTo>
                  <a:lnTo>
                    <a:pt x="4290" y="5954"/>
                  </a:lnTo>
                  <a:lnTo>
                    <a:pt x="4290" y="5983"/>
                  </a:lnTo>
                  <a:lnTo>
                    <a:pt x="4262" y="5983"/>
                  </a:lnTo>
                  <a:lnTo>
                    <a:pt x="4262" y="5954"/>
                  </a:lnTo>
                  <a:lnTo>
                    <a:pt x="4290" y="5842"/>
                  </a:lnTo>
                  <a:lnTo>
                    <a:pt x="4290" y="5842"/>
                  </a:lnTo>
                  <a:lnTo>
                    <a:pt x="4318" y="5898"/>
                  </a:lnTo>
                  <a:lnTo>
                    <a:pt x="4346" y="5926"/>
                  </a:lnTo>
                  <a:lnTo>
                    <a:pt x="4459" y="5926"/>
                  </a:lnTo>
                  <a:lnTo>
                    <a:pt x="4544" y="5954"/>
                  </a:lnTo>
                  <a:lnTo>
                    <a:pt x="4600" y="5983"/>
                  </a:lnTo>
                  <a:lnTo>
                    <a:pt x="4600" y="6011"/>
                  </a:lnTo>
                  <a:lnTo>
                    <a:pt x="4600" y="6011"/>
                  </a:lnTo>
                  <a:lnTo>
                    <a:pt x="4544" y="6067"/>
                  </a:lnTo>
                  <a:lnTo>
                    <a:pt x="4516" y="6124"/>
                  </a:lnTo>
                  <a:lnTo>
                    <a:pt x="4516" y="6124"/>
                  </a:lnTo>
                  <a:lnTo>
                    <a:pt x="4600" y="6096"/>
                  </a:lnTo>
                  <a:lnTo>
                    <a:pt x="4713" y="6067"/>
                  </a:lnTo>
                  <a:lnTo>
                    <a:pt x="4911" y="6067"/>
                  </a:lnTo>
                  <a:lnTo>
                    <a:pt x="5136" y="6096"/>
                  </a:lnTo>
                  <a:lnTo>
                    <a:pt x="5334" y="6124"/>
                  </a:lnTo>
                  <a:lnTo>
                    <a:pt x="5334" y="6124"/>
                  </a:lnTo>
                  <a:lnTo>
                    <a:pt x="5278" y="6039"/>
                  </a:lnTo>
                  <a:lnTo>
                    <a:pt x="5278" y="5954"/>
                  </a:lnTo>
                  <a:lnTo>
                    <a:pt x="5306" y="5870"/>
                  </a:lnTo>
                  <a:lnTo>
                    <a:pt x="5362" y="5757"/>
                  </a:lnTo>
                  <a:lnTo>
                    <a:pt x="5419" y="5700"/>
                  </a:lnTo>
                  <a:lnTo>
                    <a:pt x="5503" y="5672"/>
                  </a:lnTo>
                  <a:lnTo>
                    <a:pt x="5588" y="5672"/>
                  </a:lnTo>
                  <a:lnTo>
                    <a:pt x="5673" y="5729"/>
                  </a:lnTo>
                  <a:lnTo>
                    <a:pt x="5673" y="5729"/>
                  </a:lnTo>
                  <a:lnTo>
                    <a:pt x="5644" y="5785"/>
                  </a:lnTo>
                  <a:lnTo>
                    <a:pt x="5644" y="5870"/>
                  </a:lnTo>
                  <a:lnTo>
                    <a:pt x="5673" y="5954"/>
                  </a:lnTo>
                  <a:lnTo>
                    <a:pt x="5701" y="6011"/>
                  </a:lnTo>
                  <a:lnTo>
                    <a:pt x="5757" y="6067"/>
                  </a:lnTo>
                  <a:lnTo>
                    <a:pt x="5814" y="6067"/>
                  </a:lnTo>
                  <a:lnTo>
                    <a:pt x="5870" y="6011"/>
                  </a:lnTo>
                  <a:lnTo>
                    <a:pt x="5898" y="5870"/>
                  </a:lnTo>
                  <a:lnTo>
                    <a:pt x="5898" y="5870"/>
                  </a:lnTo>
                  <a:lnTo>
                    <a:pt x="5870" y="5785"/>
                  </a:lnTo>
                  <a:lnTo>
                    <a:pt x="5814" y="5672"/>
                  </a:lnTo>
                  <a:lnTo>
                    <a:pt x="5785" y="5588"/>
                  </a:lnTo>
                  <a:lnTo>
                    <a:pt x="5785" y="5531"/>
                  </a:lnTo>
                  <a:lnTo>
                    <a:pt x="5814" y="5503"/>
                  </a:lnTo>
                  <a:lnTo>
                    <a:pt x="5814" y="5503"/>
                  </a:lnTo>
                  <a:lnTo>
                    <a:pt x="5842" y="5475"/>
                  </a:lnTo>
                  <a:lnTo>
                    <a:pt x="5898" y="5475"/>
                  </a:lnTo>
                  <a:lnTo>
                    <a:pt x="6011" y="5503"/>
                  </a:lnTo>
                  <a:lnTo>
                    <a:pt x="6124" y="5559"/>
                  </a:lnTo>
                  <a:lnTo>
                    <a:pt x="6181" y="5616"/>
                  </a:lnTo>
                  <a:lnTo>
                    <a:pt x="6181" y="5616"/>
                  </a:lnTo>
                  <a:lnTo>
                    <a:pt x="6209" y="5559"/>
                  </a:lnTo>
                  <a:lnTo>
                    <a:pt x="6181" y="5503"/>
                  </a:lnTo>
                  <a:lnTo>
                    <a:pt x="6124" y="5418"/>
                  </a:lnTo>
                  <a:lnTo>
                    <a:pt x="6096" y="5362"/>
                  </a:lnTo>
                  <a:lnTo>
                    <a:pt x="6096" y="5305"/>
                  </a:lnTo>
                  <a:lnTo>
                    <a:pt x="6096" y="5277"/>
                  </a:lnTo>
                  <a:lnTo>
                    <a:pt x="6152" y="5221"/>
                  </a:lnTo>
                  <a:lnTo>
                    <a:pt x="6152" y="5221"/>
                  </a:lnTo>
                  <a:lnTo>
                    <a:pt x="6237" y="5164"/>
                  </a:lnTo>
                  <a:lnTo>
                    <a:pt x="6293" y="5164"/>
                  </a:lnTo>
                  <a:lnTo>
                    <a:pt x="6322" y="5193"/>
                  </a:lnTo>
                  <a:lnTo>
                    <a:pt x="6322" y="5277"/>
                  </a:lnTo>
                  <a:lnTo>
                    <a:pt x="6322" y="5559"/>
                  </a:lnTo>
                  <a:lnTo>
                    <a:pt x="6322" y="5559"/>
                  </a:lnTo>
                  <a:lnTo>
                    <a:pt x="6350" y="5700"/>
                  </a:lnTo>
                  <a:lnTo>
                    <a:pt x="6406" y="5813"/>
                  </a:lnTo>
                  <a:lnTo>
                    <a:pt x="6435" y="5813"/>
                  </a:lnTo>
                  <a:lnTo>
                    <a:pt x="6491" y="5813"/>
                  </a:lnTo>
                  <a:lnTo>
                    <a:pt x="6547" y="5757"/>
                  </a:lnTo>
                  <a:lnTo>
                    <a:pt x="6604" y="5672"/>
                  </a:lnTo>
                  <a:lnTo>
                    <a:pt x="6604" y="5672"/>
                  </a:lnTo>
                  <a:lnTo>
                    <a:pt x="6660" y="5588"/>
                  </a:lnTo>
                  <a:lnTo>
                    <a:pt x="6688" y="5531"/>
                  </a:lnTo>
                  <a:lnTo>
                    <a:pt x="6688" y="5362"/>
                  </a:lnTo>
                  <a:lnTo>
                    <a:pt x="6688" y="5305"/>
                  </a:lnTo>
                  <a:lnTo>
                    <a:pt x="6717" y="5221"/>
                  </a:lnTo>
                  <a:lnTo>
                    <a:pt x="6773" y="5164"/>
                  </a:lnTo>
                  <a:lnTo>
                    <a:pt x="6858" y="5108"/>
                  </a:lnTo>
                  <a:lnTo>
                    <a:pt x="6858" y="5108"/>
                  </a:lnTo>
                  <a:lnTo>
                    <a:pt x="6688" y="4967"/>
                  </a:lnTo>
                  <a:lnTo>
                    <a:pt x="6519" y="4769"/>
                  </a:lnTo>
                  <a:lnTo>
                    <a:pt x="6406" y="4572"/>
                  </a:lnTo>
                  <a:lnTo>
                    <a:pt x="6350" y="4346"/>
                  </a:lnTo>
                  <a:lnTo>
                    <a:pt x="6350" y="4346"/>
                  </a:lnTo>
                  <a:lnTo>
                    <a:pt x="6350" y="4205"/>
                  </a:lnTo>
                  <a:lnTo>
                    <a:pt x="6350" y="4120"/>
                  </a:lnTo>
                  <a:lnTo>
                    <a:pt x="6378" y="4036"/>
                  </a:lnTo>
                  <a:lnTo>
                    <a:pt x="6378" y="3923"/>
                  </a:lnTo>
                  <a:lnTo>
                    <a:pt x="6378" y="3923"/>
                  </a:lnTo>
                  <a:lnTo>
                    <a:pt x="6378" y="3810"/>
                  </a:lnTo>
                  <a:lnTo>
                    <a:pt x="6322" y="3697"/>
                  </a:lnTo>
                  <a:lnTo>
                    <a:pt x="6209" y="3528"/>
                  </a:lnTo>
                  <a:lnTo>
                    <a:pt x="6068" y="3330"/>
                  </a:lnTo>
                  <a:lnTo>
                    <a:pt x="5955" y="3133"/>
                  </a:lnTo>
                  <a:lnTo>
                    <a:pt x="5955" y="3133"/>
                  </a:lnTo>
                  <a:lnTo>
                    <a:pt x="5927" y="2963"/>
                  </a:lnTo>
                  <a:lnTo>
                    <a:pt x="5927" y="2879"/>
                  </a:lnTo>
                  <a:lnTo>
                    <a:pt x="5955" y="2794"/>
                  </a:lnTo>
                  <a:lnTo>
                    <a:pt x="5983" y="2766"/>
                  </a:lnTo>
                  <a:lnTo>
                    <a:pt x="6039" y="2737"/>
                  </a:lnTo>
                  <a:lnTo>
                    <a:pt x="6124" y="2737"/>
                  </a:lnTo>
                  <a:lnTo>
                    <a:pt x="6237" y="2822"/>
                  </a:lnTo>
                  <a:lnTo>
                    <a:pt x="6237" y="2822"/>
                  </a:lnTo>
                  <a:lnTo>
                    <a:pt x="6152" y="2681"/>
                  </a:lnTo>
                  <a:lnTo>
                    <a:pt x="6096" y="2568"/>
                  </a:lnTo>
                  <a:lnTo>
                    <a:pt x="6068" y="2455"/>
                  </a:lnTo>
                  <a:lnTo>
                    <a:pt x="6068" y="2342"/>
                  </a:lnTo>
                  <a:lnTo>
                    <a:pt x="6096" y="2117"/>
                  </a:lnTo>
                  <a:lnTo>
                    <a:pt x="6068" y="1919"/>
                  </a:lnTo>
                  <a:lnTo>
                    <a:pt x="6068" y="1919"/>
                  </a:lnTo>
                  <a:lnTo>
                    <a:pt x="6039" y="1750"/>
                  </a:lnTo>
                  <a:lnTo>
                    <a:pt x="5983" y="1609"/>
                  </a:lnTo>
                  <a:lnTo>
                    <a:pt x="5898" y="1468"/>
                  </a:lnTo>
                  <a:lnTo>
                    <a:pt x="5785" y="1326"/>
                  </a:lnTo>
                  <a:lnTo>
                    <a:pt x="5560" y="1101"/>
                  </a:lnTo>
                  <a:lnTo>
                    <a:pt x="5334" y="875"/>
                  </a:lnTo>
                  <a:lnTo>
                    <a:pt x="5334" y="875"/>
                  </a:lnTo>
                  <a:lnTo>
                    <a:pt x="5080" y="677"/>
                  </a:lnTo>
                  <a:lnTo>
                    <a:pt x="4967" y="565"/>
                  </a:lnTo>
                  <a:lnTo>
                    <a:pt x="4882" y="423"/>
                  </a:lnTo>
                  <a:lnTo>
                    <a:pt x="4882" y="423"/>
                  </a:lnTo>
                  <a:lnTo>
                    <a:pt x="4741" y="170"/>
                  </a:lnTo>
                  <a:lnTo>
                    <a:pt x="4657" y="85"/>
                  </a:lnTo>
                  <a:lnTo>
                    <a:pt x="4516" y="28"/>
                  </a:lnTo>
                  <a:lnTo>
                    <a:pt x="4516" y="28"/>
                  </a:lnTo>
                  <a:lnTo>
                    <a:pt x="4346" y="0"/>
                  </a:lnTo>
                  <a:lnTo>
                    <a:pt x="4262" y="28"/>
                  </a:lnTo>
                  <a:lnTo>
                    <a:pt x="4262" y="57"/>
                  </a:lnTo>
                  <a:lnTo>
                    <a:pt x="4290" y="113"/>
                  </a:lnTo>
                  <a:lnTo>
                    <a:pt x="4375" y="198"/>
                  </a:lnTo>
                  <a:lnTo>
                    <a:pt x="4459" y="226"/>
                  </a:lnTo>
                  <a:lnTo>
                    <a:pt x="4516" y="226"/>
                  </a:lnTo>
                  <a:lnTo>
                    <a:pt x="4544" y="198"/>
                  </a:lnTo>
                  <a:lnTo>
                    <a:pt x="4572" y="141"/>
                  </a:lnTo>
                  <a:lnTo>
                    <a:pt x="4572" y="141"/>
                  </a:lnTo>
                  <a:lnTo>
                    <a:pt x="4657" y="198"/>
                  </a:lnTo>
                  <a:lnTo>
                    <a:pt x="4713" y="311"/>
                  </a:lnTo>
                  <a:lnTo>
                    <a:pt x="4741" y="395"/>
                  </a:lnTo>
                  <a:lnTo>
                    <a:pt x="4741" y="452"/>
                  </a:lnTo>
                  <a:lnTo>
                    <a:pt x="4713" y="508"/>
                  </a:lnTo>
                  <a:lnTo>
                    <a:pt x="4713" y="508"/>
                  </a:lnTo>
                  <a:lnTo>
                    <a:pt x="4600" y="423"/>
                  </a:lnTo>
                  <a:lnTo>
                    <a:pt x="4544" y="423"/>
                  </a:lnTo>
                  <a:lnTo>
                    <a:pt x="4516" y="452"/>
                  </a:lnTo>
                  <a:lnTo>
                    <a:pt x="4487" y="536"/>
                  </a:lnTo>
                  <a:lnTo>
                    <a:pt x="4487" y="536"/>
                  </a:lnTo>
                  <a:lnTo>
                    <a:pt x="4375" y="480"/>
                  </a:lnTo>
                  <a:lnTo>
                    <a:pt x="4233" y="367"/>
                  </a:lnTo>
                  <a:lnTo>
                    <a:pt x="3979" y="170"/>
                  </a:lnTo>
                  <a:lnTo>
                    <a:pt x="3979" y="170"/>
                  </a:lnTo>
                  <a:lnTo>
                    <a:pt x="3979" y="254"/>
                  </a:lnTo>
                  <a:lnTo>
                    <a:pt x="4036" y="367"/>
                  </a:lnTo>
                  <a:lnTo>
                    <a:pt x="4064" y="480"/>
                  </a:lnTo>
                  <a:lnTo>
                    <a:pt x="4092" y="593"/>
                  </a:lnTo>
                  <a:lnTo>
                    <a:pt x="4092" y="593"/>
                  </a:lnTo>
                  <a:lnTo>
                    <a:pt x="4064" y="621"/>
                  </a:lnTo>
                  <a:lnTo>
                    <a:pt x="4036" y="649"/>
                  </a:lnTo>
                  <a:lnTo>
                    <a:pt x="3979" y="706"/>
                  </a:lnTo>
                  <a:lnTo>
                    <a:pt x="3979" y="790"/>
                  </a:lnTo>
                  <a:lnTo>
                    <a:pt x="3979" y="790"/>
                  </a:lnTo>
                  <a:lnTo>
                    <a:pt x="4036" y="875"/>
                  </a:lnTo>
                  <a:lnTo>
                    <a:pt x="4177" y="1101"/>
                  </a:lnTo>
                  <a:lnTo>
                    <a:pt x="4233" y="1214"/>
                  </a:lnTo>
                  <a:lnTo>
                    <a:pt x="4233" y="1298"/>
                  </a:lnTo>
                  <a:lnTo>
                    <a:pt x="4233" y="1326"/>
                  </a:lnTo>
                  <a:lnTo>
                    <a:pt x="4205" y="1326"/>
                  </a:lnTo>
                  <a:lnTo>
                    <a:pt x="4121" y="1270"/>
                  </a:lnTo>
                  <a:lnTo>
                    <a:pt x="4121" y="1270"/>
                  </a:lnTo>
                  <a:lnTo>
                    <a:pt x="4149" y="1326"/>
                  </a:lnTo>
                  <a:lnTo>
                    <a:pt x="4177" y="1355"/>
                  </a:lnTo>
                  <a:lnTo>
                    <a:pt x="4262" y="1383"/>
                  </a:lnTo>
                  <a:lnTo>
                    <a:pt x="4375" y="1439"/>
                  </a:lnTo>
                  <a:lnTo>
                    <a:pt x="4487" y="1496"/>
                  </a:lnTo>
                  <a:lnTo>
                    <a:pt x="4487" y="1496"/>
                  </a:lnTo>
                  <a:lnTo>
                    <a:pt x="4572" y="1609"/>
                  </a:lnTo>
                  <a:lnTo>
                    <a:pt x="4628" y="1778"/>
                  </a:lnTo>
                  <a:lnTo>
                    <a:pt x="4657" y="1947"/>
                  </a:lnTo>
                  <a:lnTo>
                    <a:pt x="4685" y="2088"/>
                  </a:lnTo>
                  <a:lnTo>
                    <a:pt x="4685" y="2088"/>
                  </a:lnTo>
                  <a:lnTo>
                    <a:pt x="4713" y="2399"/>
                  </a:lnTo>
                  <a:lnTo>
                    <a:pt x="4713" y="2737"/>
                  </a:lnTo>
                  <a:lnTo>
                    <a:pt x="4713" y="2737"/>
                  </a:lnTo>
                  <a:lnTo>
                    <a:pt x="4741" y="2879"/>
                  </a:lnTo>
                  <a:lnTo>
                    <a:pt x="4713" y="2991"/>
                  </a:lnTo>
                  <a:lnTo>
                    <a:pt x="4713" y="2991"/>
                  </a:lnTo>
                  <a:lnTo>
                    <a:pt x="4516" y="3217"/>
                  </a:lnTo>
                  <a:lnTo>
                    <a:pt x="4516" y="3217"/>
                  </a:lnTo>
                  <a:lnTo>
                    <a:pt x="4403" y="3499"/>
                  </a:lnTo>
                  <a:lnTo>
                    <a:pt x="4290" y="3725"/>
                  </a:lnTo>
                  <a:lnTo>
                    <a:pt x="4233" y="3810"/>
                  </a:lnTo>
                  <a:lnTo>
                    <a:pt x="4121" y="3894"/>
                  </a:lnTo>
                  <a:lnTo>
                    <a:pt x="4008" y="3979"/>
                  </a:lnTo>
                  <a:lnTo>
                    <a:pt x="3867" y="4036"/>
                  </a:lnTo>
                  <a:lnTo>
                    <a:pt x="3867" y="4036"/>
                  </a:lnTo>
                  <a:lnTo>
                    <a:pt x="3754" y="4120"/>
                  </a:lnTo>
                  <a:lnTo>
                    <a:pt x="3697" y="4148"/>
                  </a:lnTo>
                  <a:lnTo>
                    <a:pt x="3669" y="4148"/>
                  </a:lnTo>
                  <a:lnTo>
                    <a:pt x="3556" y="4092"/>
                  </a:lnTo>
                  <a:lnTo>
                    <a:pt x="3556" y="4092"/>
                  </a:lnTo>
                  <a:lnTo>
                    <a:pt x="3443" y="3979"/>
                  </a:lnTo>
                  <a:lnTo>
                    <a:pt x="3330" y="3810"/>
                  </a:lnTo>
                  <a:lnTo>
                    <a:pt x="3330" y="3810"/>
                  </a:lnTo>
                  <a:lnTo>
                    <a:pt x="3330" y="3838"/>
                  </a:lnTo>
                  <a:lnTo>
                    <a:pt x="3359" y="3810"/>
                  </a:lnTo>
                  <a:lnTo>
                    <a:pt x="3415" y="3697"/>
                  </a:lnTo>
                  <a:lnTo>
                    <a:pt x="3500" y="3499"/>
                  </a:lnTo>
                  <a:lnTo>
                    <a:pt x="3500" y="3499"/>
                  </a:lnTo>
                  <a:lnTo>
                    <a:pt x="3387" y="3471"/>
                  </a:lnTo>
                  <a:lnTo>
                    <a:pt x="3330" y="3471"/>
                  </a:lnTo>
                  <a:lnTo>
                    <a:pt x="3246" y="3499"/>
                  </a:lnTo>
                  <a:lnTo>
                    <a:pt x="3218" y="3528"/>
                  </a:lnTo>
                  <a:lnTo>
                    <a:pt x="3189" y="3584"/>
                  </a:lnTo>
                  <a:lnTo>
                    <a:pt x="3189" y="3612"/>
                  </a:lnTo>
                  <a:lnTo>
                    <a:pt x="3189" y="3753"/>
                  </a:lnTo>
                  <a:lnTo>
                    <a:pt x="3274" y="4036"/>
                  </a:lnTo>
                  <a:lnTo>
                    <a:pt x="3330" y="4177"/>
                  </a:lnTo>
                  <a:lnTo>
                    <a:pt x="3330" y="4261"/>
                  </a:lnTo>
                  <a:lnTo>
                    <a:pt x="3330" y="4261"/>
                  </a:lnTo>
                  <a:lnTo>
                    <a:pt x="3330" y="4318"/>
                  </a:lnTo>
                  <a:lnTo>
                    <a:pt x="3302" y="4402"/>
                  </a:lnTo>
                  <a:lnTo>
                    <a:pt x="3218" y="4515"/>
                  </a:lnTo>
                  <a:lnTo>
                    <a:pt x="3133" y="4628"/>
                  </a:lnTo>
                  <a:lnTo>
                    <a:pt x="3105" y="4713"/>
                  </a:lnTo>
                  <a:lnTo>
                    <a:pt x="3105" y="4769"/>
                  </a:lnTo>
                  <a:lnTo>
                    <a:pt x="3105" y="4769"/>
                  </a:lnTo>
                  <a:lnTo>
                    <a:pt x="3105" y="4826"/>
                  </a:lnTo>
                  <a:lnTo>
                    <a:pt x="3133" y="4882"/>
                  </a:lnTo>
                  <a:lnTo>
                    <a:pt x="3218" y="4967"/>
                  </a:lnTo>
                  <a:lnTo>
                    <a:pt x="3274" y="5051"/>
                  </a:lnTo>
                  <a:lnTo>
                    <a:pt x="3302" y="5108"/>
                  </a:lnTo>
                  <a:lnTo>
                    <a:pt x="3302" y="5164"/>
                  </a:lnTo>
                  <a:lnTo>
                    <a:pt x="3302" y="5164"/>
                  </a:lnTo>
                  <a:lnTo>
                    <a:pt x="3274" y="5164"/>
                  </a:lnTo>
                  <a:lnTo>
                    <a:pt x="3218" y="5193"/>
                  </a:lnTo>
                  <a:lnTo>
                    <a:pt x="3076" y="5249"/>
                  </a:lnTo>
                  <a:lnTo>
                    <a:pt x="2935" y="5305"/>
                  </a:lnTo>
                  <a:lnTo>
                    <a:pt x="2879" y="5334"/>
                  </a:lnTo>
                  <a:lnTo>
                    <a:pt x="2879" y="5334"/>
                  </a:lnTo>
                  <a:lnTo>
                    <a:pt x="2794" y="5277"/>
                  </a:lnTo>
                  <a:lnTo>
                    <a:pt x="2738" y="5193"/>
                  </a:lnTo>
                  <a:lnTo>
                    <a:pt x="2710" y="5136"/>
                  </a:lnTo>
                  <a:lnTo>
                    <a:pt x="2653" y="5108"/>
                  </a:lnTo>
                  <a:lnTo>
                    <a:pt x="2653" y="5108"/>
                  </a:lnTo>
                  <a:lnTo>
                    <a:pt x="2512" y="5108"/>
                  </a:lnTo>
                  <a:lnTo>
                    <a:pt x="2343" y="5136"/>
                  </a:lnTo>
                  <a:lnTo>
                    <a:pt x="2004" y="5249"/>
                  </a:lnTo>
                  <a:lnTo>
                    <a:pt x="2004" y="5249"/>
                  </a:lnTo>
                  <a:lnTo>
                    <a:pt x="1750" y="5305"/>
                  </a:lnTo>
                  <a:lnTo>
                    <a:pt x="1468" y="5305"/>
                  </a:lnTo>
                  <a:lnTo>
                    <a:pt x="1468" y="5305"/>
                  </a:lnTo>
                  <a:lnTo>
                    <a:pt x="1186" y="5277"/>
                  </a:lnTo>
                  <a:lnTo>
                    <a:pt x="1045" y="5277"/>
                  </a:lnTo>
                  <a:lnTo>
                    <a:pt x="960" y="5305"/>
                  </a:lnTo>
                  <a:lnTo>
                    <a:pt x="904" y="5334"/>
                  </a:lnTo>
                  <a:lnTo>
                    <a:pt x="904" y="5334"/>
                  </a:lnTo>
                  <a:lnTo>
                    <a:pt x="875" y="5390"/>
                  </a:lnTo>
                  <a:lnTo>
                    <a:pt x="847" y="5475"/>
                  </a:lnTo>
                  <a:lnTo>
                    <a:pt x="791" y="5644"/>
                  </a:lnTo>
                  <a:lnTo>
                    <a:pt x="791" y="5644"/>
                  </a:lnTo>
                  <a:lnTo>
                    <a:pt x="706" y="5757"/>
                  </a:lnTo>
                  <a:lnTo>
                    <a:pt x="621" y="5870"/>
                  </a:lnTo>
                  <a:lnTo>
                    <a:pt x="396" y="6096"/>
                  </a:lnTo>
                  <a:lnTo>
                    <a:pt x="396" y="6096"/>
                  </a:lnTo>
                  <a:lnTo>
                    <a:pt x="283" y="6180"/>
                  </a:lnTo>
                  <a:lnTo>
                    <a:pt x="198" y="6237"/>
                  </a:lnTo>
                  <a:lnTo>
                    <a:pt x="57" y="6321"/>
                  </a:lnTo>
                  <a:lnTo>
                    <a:pt x="0" y="6378"/>
                  </a:lnTo>
                  <a:lnTo>
                    <a:pt x="0" y="6462"/>
                  </a:lnTo>
                  <a:lnTo>
                    <a:pt x="29" y="6575"/>
                  </a:lnTo>
                  <a:lnTo>
                    <a:pt x="113" y="6716"/>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16"/>
            <p:cNvSpPr/>
            <p:nvPr/>
          </p:nvSpPr>
          <p:spPr>
            <a:xfrm>
              <a:off x="6078125" y="1926950"/>
              <a:ext cx="171450" cy="179200"/>
            </a:xfrm>
            <a:custGeom>
              <a:avLst/>
              <a:gdLst/>
              <a:ahLst/>
              <a:cxnLst/>
              <a:rect l="l" t="t" r="r" b="b"/>
              <a:pathLst>
                <a:path w="6858" h="7168" fill="none" extrusionOk="0">
                  <a:moveTo>
                    <a:pt x="113" y="6716"/>
                  </a:moveTo>
                  <a:lnTo>
                    <a:pt x="113" y="6716"/>
                  </a:lnTo>
                  <a:lnTo>
                    <a:pt x="113" y="6688"/>
                  </a:lnTo>
                  <a:lnTo>
                    <a:pt x="142" y="6660"/>
                  </a:lnTo>
                  <a:lnTo>
                    <a:pt x="254" y="6660"/>
                  </a:lnTo>
                  <a:lnTo>
                    <a:pt x="537" y="6660"/>
                  </a:lnTo>
                  <a:lnTo>
                    <a:pt x="875" y="6745"/>
                  </a:lnTo>
                  <a:lnTo>
                    <a:pt x="1073" y="6801"/>
                  </a:lnTo>
                  <a:lnTo>
                    <a:pt x="1073" y="6801"/>
                  </a:lnTo>
                  <a:lnTo>
                    <a:pt x="1016" y="6745"/>
                  </a:lnTo>
                  <a:lnTo>
                    <a:pt x="988" y="6632"/>
                  </a:lnTo>
                  <a:lnTo>
                    <a:pt x="988" y="6547"/>
                  </a:lnTo>
                  <a:lnTo>
                    <a:pt x="988" y="6491"/>
                  </a:lnTo>
                  <a:lnTo>
                    <a:pt x="988" y="6491"/>
                  </a:lnTo>
                  <a:lnTo>
                    <a:pt x="1016" y="6378"/>
                  </a:lnTo>
                  <a:lnTo>
                    <a:pt x="1045" y="6350"/>
                  </a:lnTo>
                  <a:lnTo>
                    <a:pt x="1045" y="6350"/>
                  </a:lnTo>
                  <a:lnTo>
                    <a:pt x="1101" y="6378"/>
                  </a:lnTo>
                  <a:lnTo>
                    <a:pt x="1129" y="6406"/>
                  </a:lnTo>
                  <a:lnTo>
                    <a:pt x="1186" y="6378"/>
                  </a:lnTo>
                  <a:lnTo>
                    <a:pt x="1186" y="6378"/>
                  </a:lnTo>
                  <a:lnTo>
                    <a:pt x="1440" y="6406"/>
                  </a:lnTo>
                  <a:lnTo>
                    <a:pt x="1440" y="6406"/>
                  </a:lnTo>
                  <a:lnTo>
                    <a:pt x="1553" y="6378"/>
                  </a:lnTo>
                  <a:lnTo>
                    <a:pt x="1665" y="6378"/>
                  </a:lnTo>
                  <a:lnTo>
                    <a:pt x="1665" y="6378"/>
                  </a:lnTo>
                  <a:lnTo>
                    <a:pt x="1750" y="6293"/>
                  </a:lnTo>
                  <a:lnTo>
                    <a:pt x="1919" y="6237"/>
                  </a:lnTo>
                  <a:lnTo>
                    <a:pt x="1919" y="6237"/>
                  </a:lnTo>
                  <a:lnTo>
                    <a:pt x="2089" y="6152"/>
                  </a:lnTo>
                  <a:lnTo>
                    <a:pt x="2173" y="6124"/>
                  </a:lnTo>
                  <a:lnTo>
                    <a:pt x="2117" y="6124"/>
                  </a:lnTo>
                  <a:lnTo>
                    <a:pt x="2117" y="6124"/>
                  </a:lnTo>
                  <a:lnTo>
                    <a:pt x="2343" y="6067"/>
                  </a:lnTo>
                  <a:lnTo>
                    <a:pt x="2540" y="6039"/>
                  </a:lnTo>
                  <a:lnTo>
                    <a:pt x="2710" y="6039"/>
                  </a:lnTo>
                  <a:lnTo>
                    <a:pt x="2935" y="6067"/>
                  </a:lnTo>
                  <a:lnTo>
                    <a:pt x="2935" y="6067"/>
                  </a:lnTo>
                  <a:lnTo>
                    <a:pt x="3020" y="6067"/>
                  </a:lnTo>
                  <a:lnTo>
                    <a:pt x="3105" y="6039"/>
                  </a:lnTo>
                  <a:lnTo>
                    <a:pt x="3161" y="6011"/>
                  </a:lnTo>
                  <a:lnTo>
                    <a:pt x="3218" y="6039"/>
                  </a:lnTo>
                  <a:lnTo>
                    <a:pt x="3246" y="6096"/>
                  </a:lnTo>
                  <a:lnTo>
                    <a:pt x="3246" y="6096"/>
                  </a:lnTo>
                  <a:lnTo>
                    <a:pt x="3274" y="6124"/>
                  </a:lnTo>
                  <a:lnTo>
                    <a:pt x="3274" y="6180"/>
                  </a:lnTo>
                  <a:lnTo>
                    <a:pt x="3218" y="6265"/>
                  </a:lnTo>
                  <a:lnTo>
                    <a:pt x="3161" y="6350"/>
                  </a:lnTo>
                  <a:lnTo>
                    <a:pt x="3076" y="6406"/>
                  </a:lnTo>
                  <a:lnTo>
                    <a:pt x="3076" y="6406"/>
                  </a:lnTo>
                  <a:lnTo>
                    <a:pt x="3161" y="6462"/>
                  </a:lnTo>
                  <a:lnTo>
                    <a:pt x="3246" y="6575"/>
                  </a:lnTo>
                  <a:lnTo>
                    <a:pt x="3415" y="6886"/>
                  </a:lnTo>
                  <a:lnTo>
                    <a:pt x="3528" y="7027"/>
                  </a:lnTo>
                  <a:lnTo>
                    <a:pt x="3669" y="7111"/>
                  </a:lnTo>
                  <a:lnTo>
                    <a:pt x="3782" y="7168"/>
                  </a:lnTo>
                  <a:lnTo>
                    <a:pt x="3867" y="7168"/>
                  </a:lnTo>
                  <a:lnTo>
                    <a:pt x="3923" y="7140"/>
                  </a:lnTo>
                  <a:lnTo>
                    <a:pt x="3923" y="7140"/>
                  </a:lnTo>
                  <a:lnTo>
                    <a:pt x="3951" y="7111"/>
                  </a:lnTo>
                  <a:lnTo>
                    <a:pt x="3979" y="7083"/>
                  </a:lnTo>
                  <a:lnTo>
                    <a:pt x="4008" y="6970"/>
                  </a:lnTo>
                  <a:lnTo>
                    <a:pt x="4064" y="6773"/>
                  </a:lnTo>
                  <a:lnTo>
                    <a:pt x="4064" y="6773"/>
                  </a:lnTo>
                  <a:lnTo>
                    <a:pt x="4121" y="6575"/>
                  </a:lnTo>
                  <a:lnTo>
                    <a:pt x="4177" y="6519"/>
                  </a:lnTo>
                  <a:lnTo>
                    <a:pt x="4290" y="6462"/>
                  </a:lnTo>
                  <a:lnTo>
                    <a:pt x="4459" y="6406"/>
                  </a:lnTo>
                  <a:lnTo>
                    <a:pt x="4459" y="6406"/>
                  </a:lnTo>
                  <a:lnTo>
                    <a:pt x="4346" y="6293"/>
                  </a:lnTo>
                  <a:lnTo>
                    <a:pt x="4121" y="6067"/>
                  </a:lnTo>
                  <a:lnTo>
                    <a:pt x="4036" y="5926"/>
                  </a:lnTo>
                  <a:lnTo>
                    <a:pt x="4008" y="5842"/>
                  </a:lnTo>
                  <a:lnTo>
                    <a:pt x="4008" y="5785"/>
                  </a:lnTo>
                  <a:lnTo>
                    <a:pt x="4008" y="5757"/>
                  </a:lnTo>
                  <a:lnTo>
                    <a:pt x="4064" y="5729"/>
                  </a:lnTo>
                  <a:lnTo>
                    <a:pt x="4121" y="5700"/>
                  </a:lnTo>
                  <a:lnTo>
                    <a:pt x="4121" y="5700"/>
                  </a:lnTo>
                  <a:lnTo>
                    <a:pt x="4149" y="5700"/>
                  </a:lnTo>
                  <a:lnTo>
                    <a:pt x="4149" y="5729"/>
                  </a:lnTo>
                  <a:lnTo>
                    <a:pt x="4177" y="5785"/>
                  </a:lnTo>
                  <a:lnTo>
                    <a:pt x="4205" y="5870"/>
                  </a:lnTo>
                  <a:lnTo>
                    <a:pt x="4205" y="5898"/>
                  </a:lnTo>
                  <a:lnTo>
                    <a:pt x="4205" y="5898"/>
                  </a:lnTo>
                  <a:lnTo>
                    <a:pt x="4262" y="5926"/>
                  </a:lnTo>
                  <a:lnTo>
                    <a:pt x="4290" y="5954"/>
                  </a:lnTo>
                  <a:lnTo>
                    <a:pt x="4290" y="5983"/>
                  </a:lnTo>
                  <a:lnTo>
                    <a:pt x="4262" y="5983"/>
                  </a:lnTo>
                  <a:lnTo>
                    <a:pt x="4262" y="5954"/>
                  </a:lnTo>
                  <a:lnTo>
                    <a:pt x="4290" y="5842"/>
                  </a:lnTo>
                  <a:lnTo>
                    <a:pt x="4290" y="5842"/>
                  </a:lnTo>
                  <a:lnTo>
                    <a:pt x="4318" y="5898"/>
                  </a:lnTo>
                  <a:lnTo>
                    <a:pt x="4346" y="5926"/>
                  </a:lnTo>
                  <a:lnTo>
                    <a:pt x="4459" y="5926"/>
                  </a:lnTo>
                  <a:lnTo>
                    <a:pt x="4544" y="5954"/>
                  </a:lnTo>
                  <a:lnTo>
                    <a:pt x="4600" y="5983"/>
                  </a:lnTo>
                  <a:lnTo>
                    <a:pt x="4600" y="6011"/>
                  </a:lnTo>
                  <a:lnTo>
                    <a:pt x="4600" y="6011"/>
                  </a:lnTo>
                  <a:lnTo>
                    <a:pt x="4544" y="6067"/>
                  </a:lnTo>
                  <a:lnTo>
                    <a:pt x="4516" y="6124"/>
                  </a:lnTo>
                  <a:lnTo>
                    <a:pt x="4516" y="6124"/>
                  </a:lnTo>
                  <a:lnTo>
                    <a:pt x="4600" y="6096"/>
                  </a:lnTo>
                  <a:lnTo>
                    <a:pt x="4713" y="6067"/>
                  </a:lnTo>
                  <a:lnTo>
                    <a:pt x="4911" y="6067"/>
                  </a:lnTo>
                  <a:lnTo>
                    <a:pt x="5136" y="6096"/>
                  </a:lnTo>
                  <a:lnTo>
                    <a:pt x="5334" y="6124"/>
                  </a:lnTo>
                  <a:lnTo>
                    <a:pt x="5334" y="6124"/>
                  </a:lnTo>
                  <a:lnTo>
                    <a:pt x="5278" y="6039"/>
                  </a:lnTo>
                  <a:lnTo>
                    <a:pt x="5278" y="5954"/>
                  </a:lnTo>
                  <a:lnTo>
                    <a:pt x="5306" y="5870"/>
                  </a:lnTo>
                  <a:lnTo>
                    <a:pt x="5362" y="5757"/>
                  </a:lnTo>
                  <a:lnTo>
                    <a:pt x="5419" y="5700"/>
                  </a:lnTo>
                  <a:lnTo>
                    <a:pt x="5503" y="5672"/>
                  </a:lnTo>
                  <a:lnTo>
                    <a:pt x="5588" y="5672"/>
                  </a:lnTo>
                  <a:lnTo>
                    <a:pt x="5673" y="5729"/>
                  </a:lnTo>
                  <a:lnTo>
                    <a:pt x="5673" y="5729"/>
                  </a:lnTo>
                  <a:lnTo>
                    <a:pt x="5644" y="5785"/>
                  </a:lnTo>
                  <a:lnTo>
                    <a:pt x="5644" y="5870"/>
                  </a:lnTo>
                  <a:lnTo>
                    <a:pt x="5673" y="5954"/>
                  </a:lnTo>
                  <a:lnTo>
                    <a:pt x="5701" y="6011"/>
                  </a:lnTo>
                  <a:lnTo>
                    <a:pt x="5757" y="6067"/>
                  </a:lnTo>
                  <a:lnTo>
                    <a:pt x="5814" y="6067"/>
                  </a:lnTo>
                  <a:lnTo>
                    <a:pt x="5870" y="6011"/>
                  </a:lnTo>
                  <a:lnTo>
                    <a:pt x="5898" y="5870"/>
                  </a:lnTo>
                  <a:lnTo>
                    <a:pt x="5898" y="5870"/>
                  </a:lnTo>
                  <a:lnTo>
                    <a:pt x="5870" y="5785"/>
                  </a:lnTo>
                  <a:lnTo>
                    <a:pt x="5814" y="5672"/>
                  </a:lnTo>
                  <a:lnTo>
                    <a:pt x="5785" y="5588"/>
                  </a:lnTo>
                  <a:lnTo>
                    <a:pt x="5785" y="5531"/>
                  </a:lnTo>
                  <a:lnTo>
                    <a:pt x="5814" y="5503"/>
                  </a:lnTo>
                  <a:lnTo>
                    <a:pt x="5814" y="5503"/>
                  </a:lnTo>
                  <a:lnTo>
                    <a:pt x="5842" y="5475"/>
                  </a:lnTo>
                  <a:lnTo>
                    <a:pt x="5898" y="5475"/>
                  </a:lnTo>
                  <a:lnTo>
                    <a:pt x="6011" y="5503"/>
                  </a:lnTo>
                  <a:lnTo>
                    <a:pt x="6124" y="5559"/>
                  </a:lnTo>
                  <a:lnTo>
                    <a:pt x="6181" y="5616"/>
                  </a:lnTo>
                  <a:lnTo>
                    <a:pt x="6181" y="5616"/>
                  </a:lnTo>
                  <a:lnTo>
                    <a:pt x="6209" y="5559"/>
                  </a:lnTo>
                  <a:lnTo>
                    <a:pt x="6181" y="5503"/>
                  </a:lnTo>
                  <a:lnTo>
                    <a:pt x="6124" y="5418"/>
                  </a:lnTo>
                  <a:lnTo>
                    <a:pt x="6096" y="5362"/>
                  </a:lnTo>
                  <a:lnTo>
                    <a:pt x="6096" y="5305"/>
                  </a:lnTo>
                  <a:lnTo>
                    <a:pt x="6096" y="5277"/>
                  </a:lnTo>
                  <a:lnTo>
                    <a:pt x="6152" y="5221"/>
                  </a:lnTo>
                  <a:lnTo>
                    <a:pt x="6152" y="5221"/>
                  </a:lnTo>
                  <a:lnTo>
                    <a:pt x="6237" y="5164"/>
                  </a:lnTo>
                  <a:lnTo>
                    <a:pt x="6293" y="5164"/>
                  </a:lnTo>
                  <a:lnTo>
                    <a:pt x="6322" y="5193"/>
                  </a:lnTo>
                  <a:lnTo>
                    <a:pt x="6322" y="5277"/>
                  </a:lnTo>
                  <a:lnTo>
                    <a:pt x="6322" y="5559"/>
                  </a:lnTo>
                  <a:lnTo>
                    <a:pt x="6322" y="5559"/>
                  </a:lnTo>
                  <a:lnTo>
                    <a:pt x="6350" y="5700"/>
                  </a:lnTo>
                  <a:lnTo>
                    <a:pt x="6406" y="5813"/>
                  </a:lnTo>
                  <a:lnTo>
                    <a:pt x="6435" y="5813"/>
                  </a:lnTo>
                  <a:lnTo>
                    <a:pt x="6491" y="5813"/>
                  </a:lnTo>
                  <a:lnTo>
                    <a:pt x="6547" y="5757"/>
                  </a:lnTo>
                  <a:lnTo>
                    <a:pt x="6604" y="5672"/>
                  </a:lnTo>
                  <a:lnTo>
                    <a:pt x="6604" y="5672"/>
                  </a:lnTo>
                  <a:lnTo>
                    <a:pt x="6660" y="5588"/>
                  </a:lnTo>
                  <a:lnTo>
                    <a:pt x="6688" y="5531"/>
                  </a:lnTo>
                  <a:lnTo>
                    <a:pt x="6688" y="5362"/>
                  </a:lnTo>
                  <a:lnTo>
                    <a:pt x="6688" y="5305"/>
                  </a:lnTo>
                  <a:lnTo>
                    <a:pt x="6717" y="5221"/>
                  </a:lnTo>
                  <a:lnTo>
                    <a:pt x="6773" y="5164"/>
                  </a:lnTo>
                  <a:lnTo>
                    <a:pt x="6858" y="5108"/>
                  </a:lnTo>
                  <a:lnTo>
                    <a:pt x="6858" y="5108"/>
                  </a:lnTo>
                  <a:lnTo>
                    <a:pt x="6688" y="4967"/>
                  </a:lnTo>
                  <a:lnTo>
                    <a:pt x="6519" y="4769"/>
                  </a:lnTo>
                  <a:lnTo>
                    <a:pt x="6406" y="4572"/>
                  </a:lnTo>
                  <a:lnTo>
                    <a:pt x="6350" y="4346"/>
                  </a:lnTo>
                  <a:lnTo>
                    <a:pt x="6350" y="4346"/>
                  </a:lnTo>
                  <a:lnTo>
                    <a:pt x="6350" y="4205"/>
                  </a:lnTo>
                  <a:lnTo>
                    <a:pt x="6350" y="4120"/>
                  </a:lnTo>
                  <a:lnTo>
                    <a:pt x="6378" y="4036"/>
                  </a:lnTo>
                  <a:lnTo>
                    <a:pt x="6378" y="3923"/>
                  </a:lnTo>
                  <a:lnTo>
                    <a:pt x="6378" y="3923"/>
                  </a:lnTo>
                  <a:lnTo>
                    <a:pt x="6378" y="3810"/>
                  </a:lnTo>
                  <a:lnTo>
                    <a:pt x="6322" y="3697"/>
                  </a:lnTo>
                  <a:lnTo>
                    <a:pt x="6209" y="3528"/>
                  </a:lnTo>
                  <a:lnTo>
                    <a:pt x="6068" y="3330"/>
                  </a:lnTo>
                  <a:lnTo>
                    <a:pt x="5955" y="3133"/>
                  </a:lnTo>
                  <a:lnTo>
                    <a:pt x="5955" y="3133"/>
                  </a:lnTo>
                  <a:lnTo>
                    <a:pt x="5927" y="2963"/>
                  </a:lnTo>
                  <a:lnTo>
                    <a:pt x="5927" y="2879"/>
                  </a:lnTo>
                  <a:lnTo>
                    <a:pt x="5955" y="2794"/>
                  </a:lnTo>
                  <a:lnTo>
                    <a:pt x="5983" y="2766"/>
                  </a:lnTo>
                  <a:lnTo>
                    <a:pt x="6039" y="2737"/>
                  </a:lnTo>
                  <a:lnTo>
                    <a:pt x="6124" y="2737"/>
                  </a:lnTo>
                  <a:lnTo>
                    <a:pt x="6237" y="2822"/>
                  </a:lnTo>
                  <a:lnTo>
                    <a:pt x="6237" y="2822"/>
                  </a:lnTo>
                  <a:lnTo>
                    <a:pt x="6152" y="2681"/>
                  </a:lnTo>
                  <a:lnTo>
                    <a:pt x="6096" y="2568"/>
                  </a:lnTo>
                  <a:lnTo>
                    <a:pt x="6068" y="2455"/>
                  </a:lnTo>
                  <a:lnTo>
                    <a:pt x="6068" y="2342"/>
                  </a:lnTo>
                  <a:lnTo>
                    <a:pt x="6096" y="2117"/>
                  </a:lnTo>
                  <a:lnTo>
                    <a:pt x="6068" y="1919"/>
                  </a:lnTo>
                  <a:lnTo>
                    <a:pt x="6068" y="1919"/>
                  </a:lnTo>
                  <a:lnTo>
                    <a:pt x="6039" y="1750"/>
                  </a:lnTo>
                  <a:lnTo>
                    <a:pt x="5983" y="1609"/>
                  </a:lnTo>
                  <a:lnTo>
                    <a:pt x="5898" y="1468"/>
                  </a:lnTo>
                  <a:lnTo>
                    <a:pt x="5785" y="1326"/>
                  </a:lnTo>
                  <a:lnTo>
                    <a:pt x="5560" y="1101"/>
                  </a:lnTo>
                  <a:lnTo>
                    <a:pt x="5334" y="875"/>
                  </a:lnTo>
                  <a:lnTo>
                    <a:pt x="5334" y="875"/>
                  </a:lnTo>
                  <a:lnTo>
                    <a:pt x="5080" y="677"/>
                  </a:lnTo>
                  <a:lnTo>
                    <a:pt x="4967" y="565"/>
                  </a:lnTo>
                  <a:lnTo>
                    <a:pt x="4882" y="423"/>
                  </a:lnTo>
                  <a:lnTo>
                    <a:pt x="4882" y="423"/>
                  </a:lnTo>
                  <a:lnTo>
                    <a:pt x="4741" y="170"/>
                  </a:lnTo>
                  <a:lnTo>
                    <a:pt x="4657" y="85"/>
                  </a:lnTo>
                  <a:lnTo>
                    <a:pt x="4516" y="28"/>
                  </a:lnTo>
                  <a:lnTo>
                    <a:pt x="4516" y="28"/>
                  </a:lnTo>
                  <a:lnTo>
                    <a:pt x="4346" y="0"/>
                  </a:lnTo>
                  <a:lnTo>
                    <a:pt x="4262" y="28"/>
                  </a:lnTo>
                  <a:lnTo>
                    <a:pt x="4262" y="57"/>
                  </a:lnTo>
                  <a:lnTo>
                    <a:pt x="4290" y="113"/>
                  </a:lnTo>
                  <a:lnTo>
                    <a:pt x="4375" y="198"/>
                  </a:lnTo>
                  <a:lnTo>
                    <a:pt x="4459" y="226"/>
                  </a:lnTo>
                  <a:lnTo>
                    <a:pt x="4516" y="226"/>
                  </a:lnTo>
                  <a:lnTo>
                    <a:pt x="4544" y="198"/>
                  </a:lnTo>
                  <a:lnTo>
                    <a:pt x="4572" y="141"/>
                  </a:lnTo>
                  <a:lnTo>
                    <a:pt x="4572" y="141"/>
                  </a:lnTo>
                  <a:lnTo>
                    <a:pt x="4657" y="198"/>
                  </a:lnTo>
                  <a:lnTo>
                    <a:pt x="4713" y="311"/>
                  </a:lnTo>
                  <a:lnTo>
                    <a:pt x="4741" y="395"/>
                  </a:lnTo>
                  <a:lnTo>
                    <a:pt x="4741" y="452"/>
                  </a:lnTo>
                  <a:lnTo>
                    <a:pt x="4713" y="508"/>
                  </a:lnTo>
                  <a:lnTo>
                    <a:pt x="4713" y="508"/>
                  </a:lnTo>
                  <a:lnTo>
                    <a:pt x="4600" y="423"/>
                  </a:lnTo>
                  <a:lnTo>
                    <a:pt x="4544" y="423"/>
                  </a:lnTo>
                  <a:lnTo>
                    <a:pt x="4516" y="452"/>
                  </a:lnTo>
                  <a:lnTo>
                    <a:pt x="4487" y="536"/>
                  </a:lnTo>
                  <a:lnTo>
                    <a:pt x="4487" y="536"/>
                  </a:lnTo>
                  <a:lnTo>
                    <a:pt x="4375" y="480"/>
                  </a:lnTo>
                  <a:lnTo>
                    <a:pt x="4233" y="367"/>
                  </a:lnTo>
                  <a:lnTo>
                    <a:pt x="3979" y="170"/>
                  </a:lnTo>
                  <a:lnTo>
                    <a:pt x="3979" y="170"/>
                  </a:lnTo>
                  <a:lnTo>
                    <a:pt x="3979" y="254"/>
                  </a:lnTo>
                  <a:lnTo>
                    <a:pt x="4036" y="367"/>
                  </a:lnTo>
                  <a:lnTo>
                    <a:pt x="4064" y="480"/>
                  </a:lnTo>
                  <a:lnTo>
                    <a:pt x="4092" y="593"/>
                  </a:lnTo>
                  <a:lnTo>
                    <a:pt x="4092" y="593"/>
                  </a:lnTo>
                  <a:lnTo>
                    <a:pt x="4064" y="621"/>
                  </a:lnTo>
                  <a:lnTo>
                    <a:pt x="4036" y="649"/>
                  </a:lnTo>
                  <a:lnTo>
                    <a:pt x="3979" y="706"/>
                  </a:lnTo>
                  <a:lnTo>
                    <a:pt x="3979" y="790"/>
                  </a:lnTo>
                  <a:lnTo>
                    <a:pt x="3979" y="790"/>
                  </a:lnTo>
                  <a:lnTo>
                    <a:pt x="4036" y="875"/>
                  </a:lnTo>
                  <a:lnTo>
                    <a:pt x="4177" y="1101"/>
                  </a:lnTo>
                  <a:lnTo>
                    <a:pt x="4233" y="1214"/>
                  </a:lnTo>
                  <a:lnTo>
                    <a:pt x="4233" y="1298"/>
                  </a:lnTo>
                  <a:lnTo>
                    <a:pt x="4233" y="1326"/>
                  </a:lnTo>
                  <a:lnTo>
                    <a:pt x="4205" y="1326"/>
                  </a:lnTo>
                  <a:lnTo>
                    <a:pt x="4121" y="1270"/>
                  </a:lnTo>
                  <a:lnTo>
                    <a:pt x="4121" y="1270"/>
                  </a:lnTo>
                  <a:lnTo>
                    <a:pt x="4149" y="1326"/>
                  </a:lnTo>
                  <a:lnTo>
                    <a:pt x="4177" y="1355"/>
                  </a:lnTo>
                  <a:lnTo>
                    <a:pt x="4262" y="1383"/>
                  </a:lnTo>
                  <a:lnTo>
                    <a:pt x="4375" y="1439"/>
                  </a:lnTo>
                  <a:lnTo>
                    <a:pt x="4487" y="1496"/>
                  </a:lnTo>
                  <a:lnTo>
                    <a:pt x="4487" y="1496"/>
                  </a:lnTo>
                  <a:lnTo>
                    <a:pt x="4572" y="1609"/>
                  </a:lnTo>
                  <a:lnTo>
                    <a:pt x="4628" y="1778"/>
                  </a:lnTo>
                  <a:lnTo>
                    <a:pt x="4657" y="1947"/>
                  </a:lnTo>
                  <a:lnTo>
                    <a:pt x="4685" y="2088"/>
                  </a:lnTo>
                  <a:lnTo>
                    <a:pt x="4685" y="2088"/>
                  </a:lnTo>
                  <a:lnTo>
                    <a:pt x="4713" y="2399"/>
                  </a:lnTo>
                  <a:lnTo>
                    <a:pt x="4713" y="2737"/>
                  </a:lnTo>
                  <a:lnTo>
                    <a:pt x="4713" y="2737"/>
                  </a:lnTo>
                  <a:lnTo>
                    <a:pt x="4741" y="2879"/>
                  </a:lnTo>
                  <a:lnTo>
                    <a:pt x="4713" y="2991"/>
                  </a:lnTo>
                  <a:lnTo>
                    <a:pt x="4713" y="2991"/>
                  </a:lnTo>
                  <a:lnTo>
                    <a:pt x="4516" y="3217"/>
                  </a:lnTo>
                  <a:lnTo>
                    <a:pt x="4516" y="3217"/>
                  </a:lnTo>
                  <a:lnTo>
                    <a:pt x="4403" y="3499"/>
                  </a:lnTo>
                  <a:lnTo>
                    <a:pt x="4290" y="3725"/>
                  </a:lnTo>
                  <a:lnTo>
                    <a:pt x="4233" y="3810"/>
                  </a:lnTo>
                  <a:lnTo>
                    <a:pt x="4121" y="3894"/>
                  </a:lnTo>
                  <a:lnTo>
                    <a:pt x="4008" y="3979"/>
                  </a:lnTo>
                  <a:lnTo>
                    <a:pt x="3867" y="4036"/>
                  </a:lnTo>
                  <a:lnTo>
                    <a:pt x="3867" y="4036"/>
                  </a:lnTo>
                  <a:lnTo>
                    <a:pt x="3754" y="4120"/>
                  </a:lnTo>
                  <a:lnTo>
                    <a:pt x="3697" y="4148"/>
                  </a:lnTo>
                  <a:lnTo>
                    <a:pt x="3669" y="4148"/>
                  </a:lnTo>
                  <a:lnTo>
                    <a:pt x="3556" y="4092"/>
                  </a:lnTo>
                  <a:lnTo>
                    <a:pt x="3556" y="4092"/>
                  </a:lnTo>
                  <a:lnTo>
                    <a:pt x="3443" y="3979"/>
                  </a:lnTo>
                  <a:lnTo>
                    <a:pt x="3330" y="3810"/>
                  </a:lnTo>
                  <a:lnTo>
                    <a:pt x="3330" y="3810"/>
                  </a:lnTo>
                  <a:lnTo>
                    <a:pt x="3330" y="3838"/>
                  </a:lnTo>
                  <a:lnTo>
                    <a:pt x="3359" y="3810"/>
                  </a:lnTo>
                  <a:lnTo>
                    <a:pt x="3415" y="3697"/>
                  </a:lnTo>
                  <a:lnTo>
                    <a:pt x="3500" y="3499"/>
                  </a:lnTo>
                  <a:lnTo>
                    <a:pt x="3500" y="3499"/>
                  </a:lnTo>
                  <a:lnTo>
                    <a:pt x="3387" y="3471"/>
                  </a:lnTo>
                  <a:lnTo>
                    <a:pt x="3330" y="3471"/>
                  </a:lnTo>
                  <a:lnTo>
                    <a:pt x="3246" y="3499"/>
                  </a:lnTo>
                  <a:lnTo>
                    <a:pt x="3218" y="3528"/>
                  </a:lnTo>
                  <a:lnTo>
                    <a:pt x="3189" y="3584"/>
                  </a:lnTo>
                  <a:lnTo>
                    <a:pt x="3189" y="3612"/>
                  </a:lnTo>
                  <a:lnTo>
                    <a:pt x="3189" y="3753"/>
                  </a:lnTo>
                  <a:lnTo>
                    <a:pt x="3274" y="4036"/>
                  </a:lnTo>
                  <a:lnTo>
                    <a:pt x="3330" y="4177"/>
                  </a:lnTo>
                  <a:lnTo>
                    <a:pt x="3330" y="4261"/>
                  </a:lnTo>
                  <a:lnTo>
                    <a:pt x="3330" y="4261"/>
                  </a:lnTo>
                  <a:lnTo>
                    <a:pt x="3330" y="4318"/>
                  </a:lnTo>
                  <a:lnTo>
                    <a:pt x="3302" y="4402"/>
                  </a:lnTo>
                  <a:lnTo>
                    <a:pt x="3218" y="4515"/>
                  </a:lnTo>
                  <a:lnTo>
                    <a:pt x="3133" y="4628"/>
                  </a:lnTo>
                  <a:lnTo>
                    <a:pt x="3105" y="4713"/>
                  </a:lnTo>
                  <a:lnTo>
                    <a:pt x="3105" y="4769"/>
                  </a:lnTo>
                  <a:lnTo>
                    <a:pt x="3105" y="4769"/>
                  </a:lnTo>
                  <a:lnTo>
                    <a:pt x="3105" y="4826"/>
                  </a:lnTo>
                  <a:lnTo>
                    <a:pt x="3133" y="4882"/>
                  </a:lnTo>
                  <a:lnTo>
                    <a:pt x="3218" y="4967"/>
                  </a:lnTo>
                  <a:lnTo>
                    <a:pt x="3274" y="5051"/>
                  </a:lnTo>
                  <a:lnTo>
                    <a:pt x="3302" y="5108"/>
                  </a:lnTo>
                  <a:lnTo>
                    <a:pt x="3302" y="5164"/>
                  </a:lnTo>
                  <a:lnTo>
                    <a:pt x="3302" y="5164"/>
                  </a:lnTo>
                  <a:lnTo>
                    <a:pt x="3274" y="5164"/>
                  </a:lnTo>
                  <a:lnTo>
                    <a:pt x="3218" y="5193"/>
                  </a:lnTo>
                  <a:lnTo>
                    <a:pt x="3076" y="5249"/>
                  </a:lnTo>
                  <a:lnTo>
                    <a:pt x="2935" y="5305"/>
                  </a:lnTo>
                  <a:lnTo>
                    <a:pt x="2879" y="5334"/>
                  </a:lnTo>
                  <a:lnTo>
                    <a:pt x="2879" y="5334"/>
                  </a:lnTo>
                  <a:lnTo>
                    <a:pt x="2794" y="5277"/>
                  </a:lnTo>
                  <a:lnTo>
                    <a:pt x="2738" y="5193"/>
                  </a:lnTo>
                  <a:lnTo>
                    <a:pt x="2710" y="5136"/>
                  </a:lnTo>
                  <a:lnTo>
                    <a:pt x="2653" y="5108"/>
                  </a:lnTo>
                  <a:lnTo>
                    <a:pt x="2653" y="5108"/>
                  </a:lnTo>
                  <a:lnTo>
                    <a:pt x="2512" y="5108"/>
                  </a:lnTo>
                  <a:lnTo>
                    <a:pt x="2343" y="5136"/>
                  </a:lnTo>
                  <a:lnTo>
                    <a:pt x="2004" y="5249"/>
                  </a:lnTo>
                  <a:lnTo>
                    <a:pt x="2004" y="5249"/>
                  </a:lnTo>
                  <a:lnTo>
                    <a:pt x="1750" y="5305"/>
                  </a:lnTo>
                  <a:lnTo>
                    <a:pt x="1468" y="5305"/>
                  </a:lnTo>
                  <a:lnTo>
                    <a:pt x="1468" y="5305"/>
                  </a:lnTo>
                  <a:lnTo>
                    <a:pt x="1186" y="5277"/>
                  </a:lnTo>
                  <a:lnTo>
                    <a:pt x="1045" y="5277"/>
                  </a:lnTo>
                  <a:lnTo>
                    <a:pt x="960" y="5305"/>
                  </a:lnTo>
                  <a:lnTo>
                    <a:pt x="904" y="5334"/>
                  </a:lnTo>
                  <a:lnTo>
                    <a:pt x="904" y="5334"/>
                  </a:lnTo>
                  <a:lnTo>
                    <a:pt x="875" y="5390"/>
                  </a:lnTo>
                  <a:lnTo>
                    <a:pt x="847" y="5475"/>
                  </a:lnTo>
                  <a:lnTo>
                    <a:pt x="791" y="5644"/>
                  </a:lnTo>
                  <a:lnTo>
                    <a:pt x="791" y="5644"/>
                  </a:lnTo>
                  <a:lnTo>
                    <a:pt x="706" y="5757"/>
                  </a:lnTo>
                  <a:lnTo>
                    <a:pt x="621" y="5870"/>
                  </a:lnTo>
                  <a:lnTo>
                    <a:pt x="396" y="6096"/>
                  </a:lnTo>
                  <a:lnTo>
                    <a:pt x="396" y="6096"/>
                  </a:lnTo>
                  <a:lnTo>
                    <a:pt x="283" y="6180"/>
                  </a:lnTo>
                  <a:lnTo>
                    <a:pt x="198" y="6237"/>
                  </a:lnTo>
                  <a:lnTo>
                    <a:pt x="57" y="6321"/>
                  </a:lnTo>
                  <a:lnTo>
                    <a:pt x="0" y="6378"/>
                  </a:lnTo>
                  <a:lnTo>
                    <a:pt x="0" y="6462"/>
                  </a:lnTo>
                  <a:lnTo>
                    <a:pt x="29" y="6575"/>
                  </a:lnTo>
                  <a:lnTo>
                    <a:pt x="113" y="6716"/>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16"/>
            <p:cNvSpPr/>
            <p:nvPr/>
          </p:nvSpPr>
          <p:spPr>
            <a:xfrm>
              <a:off x="6080250" y="2126600"/>
              <a:ext cx="4250" cy="2125"/>
            </a:xfrm>
            <a:custGeom>
              <a:avLst/>
              <a:gdLst/>
              <a:ahLst/>
              <a:cxnLst/>
              <a:rect l="l" t="t" r="r" b="b"/>
              <a:pathLst>
                <a:path w="170" h="85" extrusionOk="0">
                  <a:moveTo>
                    <a:pt x="0" y="57"/>
                  </a:moveTo>
                  <a:lnTo>
                    <a:pt x="0" y="57"/>
                  </a:lnTo>
                  <a:lnTo>
                    <a:pt x="28" y="85"/>
                  </a:lnTo>
                  <a:lnTo>
                    <a:pt x="28" y="85"/>
                  </a:lnTo>
                  <a:lnTo>
                    <a:pt x="85" y="85"/>
                  </a:lnTo>
                  <a:lnTo>
                    <a:pt x="141" y="57"/>
                  </a:lnTo>
                  <a:lnTo>
                    <a:pt x="169" y="0"/>
                  </a:lnTo>
                  <a:lnTo>
                    <a:pt x="169" y="0"/>
                  </a:lnTo>
                  <a:lnTo>
                    <a:pt x="85" y="0"/>
                  </a:lnTo>
                  <a:lnTo>
                    <a:pt x="0" y="57"/>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16"/>
            <p:cNvSpPr/>
            <p:nvPr/>
          </p:nvSpPr>
          <p:spPr>
            <a:xfrm>
              <a:off x="6080250" y="2126600"/>
              <a:ext cx="4250" cy="2125"/>
            </a:xfrm>
            <a:custGeom>
              <a:avLst/>
              <a:gdLst/>
              <a:ahLst/>
              <a:cxnLst/>
              <a:rect l="l" t="t" r="r" b="b"/>
              <a:pathLst>
                <a:path w="170" h="85" fill="none" extrusionOk="0">
                  <a:moveTo>
                    <a:pt x="0" y="57"/>
                  </a:moveTo>
                  <a:lnTo>
                    <a:pt x="0" y="57"/>
                  </a:lnTo>
                  <a:lnTo>
                    <a:pt x="28" y="85"/>
                  </a:lnTo>
                  <a:lnTo>
                    <a:pt x="28" y="85"/>
                  </a:lnTo>
                  <a:lnTo>
                    <a:pt x="85" y="85"/>
                  </a:lnTo>
                  <a:lnTo>
                    <a:pt x="141" y="57"/>
                  </a:lnTo>
                  <a:lnTo>
                    <a:pt x="169" y="0"/>
                  </a:lnTo>
                  <a:lnTo>
                    <a:pt x="169" y="0"/>
                  </a:lnTo>
                  <a:lnTo>
                    <a:pt x="85" y="0"/>
                  </a:lnTo>
                  <a:lnTo>
                    <a:pt x="0" y="57"/>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16"/>
            <p:cNvSpPr/>
            <p:nvPr/>
          </p:nvSpPr>
          <p:spPr>
            <a:xfrm>
              <a:off x="6099300" y="2045475"/>
              <a:ext cx="1425" cy="2125"/>
            </a:xfrm>
            <a:custGeom>
              <a:avLst/>
              <a:gdLst/>
              <a:ahLst/>
              <a:cxnLst/>
              <a:rect l="l" t="t" r="r" b="b"/>
              <a:pathLst>
                <a:path w="57" h="85" extrusionOk="0">
                  <a:moveTo>
                    <a:pt x="57" y="0"/>
                  </a:moveTo>
                  <a:lnTo>
                    <a:pt x="57" y="0"/>
                  </a:lnTo>
                  <a:lnTo>
                    <a:pt x="28" y="0"/>
                  </a:lnTo>
                  <a:lnTo>
                    <a:pt x="0" y="28"/>
                  </a:lnTo>
                  <a:lnTo>
                    <a:pt x="28" y="85"/>
                  </a:lnTo>
                  <a:lnTo>
                    <a:pt x="28" y="85"/>
                  </a:lnTo>
                  <a:lnTo>
                    <a:pt x="57"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16"/>
            <p:cNvSpPr/>
            <p:nvPr/>
          </p:nvSpPr>
          <p:spPr>
            <a:xfrm>
              <a:off x="6099300" y="2045475"/>
              <a:ext cx="1425" cy="2125"/>
            </a:xfrm>
            <a:custGeom>
              <a:avLst/>
              <a:gdLst/>
              <a:ahLst/>
              <a:cxnLst/>
              <a:rect l="l" t="t" r="r" b="b"/>
              <a:pathLst>
                <a:path w="57" h="85" fill="none" extrusionOk="0">
                  <a:moveTo>
                    <a:pt x="57" y="0"/>
                  </a:moveTo>
                  <a:lnTo>
                    <a:pt x="57" y="0"/>
                  </a:lnTo>
                  <a:lnTo>
                    <a:pt x="28" y="0"/>
                  </a:lnTo>
                  <a:lnTo>
                    <a:pt x="0" y="28"/>
                  </a:lnTo>
                  <a:lnTo>
                    <a:pt x="28" y="85"/>
                  </a:lnTo>
                  <a:lnTo>
                    <a:pt x="28" y="85"/>
                  </a:lnTo>
                  <a:lnTo>
                    <a:pt x="57" y="0"/>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16"/>
            <p:cNvSpPr/>
            <p:nvPr/>
          </p:nvSpPr>
          <p:spPr>
            <a:xfrm>
              <a:off x="6100000" y="2173150"/>
              <a:ext cx="4950" cy="4975"/>
            </a:xfrm>
            <a:custGeom>
              <a:avLst/>
              <a:gdLst/>
              <a:ahLst/>
              <a:cxnLst/>
              <a:rect l="l" t="t" r="r" b="b"/>
              <a:pathLst>
                <a:path w="198" h="199" extrusionOk="0">
                  <a:moveTo>
                    <a:pt x="57" y="1"/>
                  </a:moveTo>
                  <a:lnTo>
                    <a:pt x="57" y="1"/>
                  </a:lnTo>
                  <a:lnTo>
                    <a:pt x="0" y="29"/>
                  </a:lnTo>
                  <a:lnTo>
                    <a:pt x="0" y="57"/>
                  </a:lnTo>
                  <a:lnTo>
                    <a:pt x="0" y="85"/>
                  </a:lnTo>
                  <a:lnTo>
                    <a:pt x="29" y="142"/>
                  </a:lnTo>
                  <a:lnTo>
                    <a:pt x="113" y="198"/>
                  </a:lnTo>
                  <a:lnTo>
                    <a:pt x="170" y="198"/>
                  </a:lnTo>
                  <a:lnTo>
                    <a:pt x="198" y="170"/>
                  </a:lnTo>
                  <a:lnTo>
                    <a:pt x="198" y="170"/>
                  </a:lnTo>
                  <a:lnTo>
                    <a:pt x="198" y="114"/>
                  </a:lnTo>
                  <a:lnTo>
                    <a:pt x="170" y="57"/>
                  </a:lnTo>
                  <a:lnTo>
                    <a:pt x="57"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16"/>
            <p:cNvSpPr/>
            <p:nvPr/>
          </p:nvSpPr>
          <p:spPr>
            <a:xfrm>
              <a:off x="6100000" y="2173150"/>
              <a:ext cx="4950" cy="4975"/>
            </a:xfrm>
            <a:custGeom>
              <a:avLst/>
              <a:gdLst/>
              <a:ahLst/>
              <a:cxnLst/>
              <a:rect l="l" t="t" r="r" b="b"/>
              <a:pathLst>
                <a:path w="198" h="199" fill="none" extrusionOk="0">
                  <a:moveTo>
                    <a:pt x="57" y="1"/>
                  </a:moveTo>
                  <a:lnTo>
                    <a:pt x="57" y="1"/>
                  </a:lnTo>
                  <a:lnTo>
                    <a:pt x="0" y="29"/>
                  </a:lnTo>
                  <a:lnTo>
                    <a:pt x="0" y="57"/>
                  </a:lnTo>
                  <a:lnTo>
                    <a:pt x="0" y="85"/>
                  </a:lnTo>
                  <a:lnTo>
                    <a:pt x="29" y="142"/>
                  </a:lnTo>
                  <a:lnTo>
                    <a:pt x="113" y="198"/>
                  </a:lnTo>
                  <a:lnTo>
                    <a:pt x="170" y="198"/>
                  </a:lnTo>
                  <a:lnTo>
                    <a:pt x="198" y="170"/>
                  </a:lnTo>
                  <a:lnTo>
                    <a:pt x="198" y="170"/>
                  </a:lnTo>
                  <a:lnTo>
                    <a:pt x="198" y="114"/>
                  </a:lnTo>
                  <a:lnTo>
                    <a:pt x="170" y="57"/>
                  </a:lnTo>
                  <a:lnTo>
                    <a:pt x="57" y="1"/>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16"/>
            <p:cNvSpPr/>
            <p:nvPr/>
          </p:nvSpPr>
          <p:spPr>
            <a:xfrm>
              <a:off x="6101400" y="2041225"/>
              <a:ext cx="2850" cy="2850"/>
            </a:xfrm>
            <a:custGeom>
              <a:avLst/>
              <a:gdLst/>
              <a:ahLst/>
              <a:cxnLst/>
              <a:rect l="l" t="t" r="r" b="b"/>
              <a:pathLst>
                <a:path w="114" h="114" extrusionOk="0">
                  <a:moveTo>
                    <a:pt x="57" y="1"/>
                  </a:moveTo>
                  <a:lnTo>
                    <a:pt x="57" y="1"/>
                  </a:lnTo>
                  <a:lnTo>
                    <a:pt x="1" y="29"/>
                  </a:lnTo>
                  <a:lnTo>
                    <a:pt x="1" y="57"/>
                  </a:lnTo>
                  <a:lnTo>
                    <a:pt x="29" y="114"/>
                  </a:lnTo>
                  <a:lnTo>
                    <a:pt x="85" y="114"/>
                  </a:lnTo>
                  <a:lnTo>
                    <a:pt x="114" y="114"/>
                  </a:lnTo>
                  <a:lnTo>
                    <a:pt x="114" y="114"/>
                  </a:lnTo>
                  <a:lnTo>
                    <a:pt x="114" y="57"/>
                  </a:lnTo>
                  <a:lnTo>
                    <a:pt x="57"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16"/>
            <p:cNvSpPr/>
            <p:nvPr/>
          </p:nvSpPr>
          <p:spPr>
            <a:xfrm>
              <a:off x="6101400" y="2041225"/>
              <a:ext cx="2850" cy="2850"/>
            </a:xfrm>
            <a:custGeom>
              <a:avLst/>
              <a:gdLst/>
              <a:ahLst/>
              <a:cxnLst/>
              <a:rect l="l" t="t" r="r" b="b"/>
              <a:pathLst>
                <a:path w="114" h="114" fill="none" extrusionOk="0">
                  <a:moveTo>
                    <a:pt x="57" y="1"/>
                  </a:moveTo>
                  <a:lnTo>
                    <a:pt x="57" y="1"/>
                  </a:lnTo>
                  <a:lnTo>
                    <a:pt x="1" y="29"/>
                  </a:lnTo>
                  <a:lnTo>
                    <a:pt x="1" y="57"/>
                  </a:lnTo>
                  <a:lnTo>
                    <a:pt x="29" y="114"/>
                  </a:lnTo>
                  <a:lnTo>
                    <a:pt x="85" y="114"/>
                  </a:lnTo>
                  <a:lnTo>
                    <a:pt x="114" y="114"/>
                  </a:lnTo>
                  <a:lnTo>
                    <a:pt x="114" y="114"/>
                  </a:lnTo>
                  <a:lnTo>
                    <a:pt x="114" y="57"/>
                  </a:lnTo>
                  <a:lnTo>
                    <a:pt x="57" y="1"/>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16"/>
            <p:cNvSpPr/>
            <p:nvPr/>
          </p:nvSpPr>
          <p:spPr>
            <a:xfrm>
              <a:off x="6105650" y="2095550"/>
              <a:ext cx="3550" cy="725"/>
            </a:xfrm>
            <a:custGeom>
              <a:avLst/>
              <a:gdLst/>
              <a:ahLst/>
              <a:cxnLst/>
              <a:rect l="l" t="t" r="r" b="b"/>
              <a:pathLst>
                <a:path w="142" h="29" extrusionOk="0">
                  <a:moveTo>
                    <a:pt x="141" y="1"/>
                  </a:moveTo>
                  <a:lnTo>
                    <a:pt x="141" y="1"/>
                  </a:lnTo>
                  <a:lnTo>
                    <a:pt x="56" y="1"/>
                  </a:lnTo>
                  <a:lnTo>
                    <a:pt x="0" y="29"/>
                  </a:lnTo>
                  <a:lnTo>
                    <a:pt x="0" y="29"/>
                  </a:lnTo>
                  <a:lnTo>
                    <a:pt x="141"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16"/>
            <p:cNvSpPr/>
            <p:nvPr/>
          </p:nvSpPr>
          <p:spPr>
            <a:xfrm>
              <a:off x="6105650" y="2095550"/>
              <a:ext cx="3550" cy="725"/>
            </a:xfrm>
            <a:custGeom>
              <a:avLst/>
              <a:gdLst/>
              <a:ahLst/>
              <a:cxnLst/>
              <a:rect l="l" t="t" r="r" b="b"/>
              <a:pathLst>
                <a:path w="142" h="29" fill="none" extrusionOk="0">
                  <a:moveTo>
                    <a:pt x="141" y="1"/>
                  </a:moveTo>
                  <a:lnTo>
                    <a:pt x="141" y="1"/>
                  </a:lnTo>
                  <a:lnTo>
                    <a:pt x="56" y="1"/>
                  </a:lnTo>
                  <a:lnTo>
                    <a:pt x="0" y="29"/>
                  </a:lnTo>
                  <a:lnTo>
                    <a:pt x="0" y="29"/>
                  </a:lnTo>
                  <a:lnTo>
                    <a:pt x="141" y="1"/>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16"/>
            <p:cNvSpPr/>
            <p:nvPr/>
          </p:nvSpPr>
          <p:spPr>
            <a:xfrm>
              <a:off x="6105650" y="2087800"/>
              <a:ext cx="2125" cy="1425"/>
            </a:xfrm>
            <a:custGeom>
              <a:avLst/>
              <a:gdLst/>
              <a:ahLst/>
              <a:cxnLst/>
              <a:rect l="l" t="t" r="r" b="b"/>
              <a:pathLst>
                <a:path w="85" h="57" extrusionOk="0">
                  <a:moveTo>
                    <a:pt x="56" y="0"/>
                  </a:moveTo>
                  <a:lnTo>
                    <a:pt x="56" y="0"/>
                  </a:lnTo>
                  <a:lnTo>
                    <a:pt x="28" y="0"/>
                  </a:lnTo>
                  <a:lnTo>
                    <a:pt x="0" y="28"/>
                  </a:lnTo>
                  <a:lnTo>
                    <a:pt x="85" y="57"/>
                  </a:lnTo>
                  <a:lnTo>
                    <a:pt x="85" y="57"/>
                  </a:lnTo>
                  <a:lnTo>
                    <a:pt x="56"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16"/>
            <p:cNvSpPr/>
            <p:nvPr/>
          </p:nvSpPr>
          <p:spPr>
            <a:xfrm>
              <a:off x="6105650" y="2087800"/>
              <a:ext cx="2125" cy="1425"/>
            </a:xfrm>
            <a:custGeom>
              <a:avLst/>
              <a:gdLst/>
              <a:ahLst/>
              <a:cxnLst/>
              <a:rect l="l" t="t" r="r" b="b"/>
              <a:pathLst>
                <a:path w="85" h="57" fill="none" extrusionOk="0">
                  <a:moveTo>
                    <a:pt x="56" y="0"/>
                  </a:moveTo>
                  <a:lnTo>
                    <a:pt x="56" y="0"/>
                  </a:lnTo>
                  <a:lnTo>
                    <a:pt x="28" y="0"/>
                  </a:lnTo>
                  <a:lnTo>
                    <a:pt x="0" y="28"/>
                  </a:lnTo>
                  <a:lnTo>
                    <a:pt x="85" y="57"/>
                  </a:lnTo>
                  <a:lnTo>
                    <a:pt x="85" y="57"/>
                  </a:lnTo>
                  <a:lnTo>
                    <a:pt x="56" y="0"/>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16"/>
            <p:cNvSpPr/>
            <p:nvPr/>
          </p:nvSpPr>
          <p:spPr>
            <a:xfrm>
              <a:off x="6106350" y="2086375"/>
              <a:ext cx="45175" cy="36000"/>
            </a:xfrm>
            <a:custGeom>
              <a:avLst/>
              <a:gdLst/>
              <a:ahLst/>
              <a:cxnLst/>
              <a:rect l="l" t="t" r="r" b="b"/>
              <a:pathLst>
                <a:path w="1807" h="1440" extrusionOk="0">
                  <a:moveTo>
                    <a:pt x="282" y="622"/>
                  </a:moveTo>
                  <a:lnTo>
                    <a:pt x="282" y="622"/>
                  </a:lnTo>
                  <a:lnTo>
                    <a:pt x="226" y="678"/>
                  </a:lnTo>
                  <a:lnTo>
                    <a:pt x="141" y="763"/>
                  </a:lnTo>
                  <a:lnTo>
                    <a:pt x="57" y="791"/>
                  </a:lnTo>
                  <a:lnTo>
                    <a:pt x="0" y="876"/>
                  </a:lnTo>
                  <a:lnTo>
                    <a:pt x="0" y="876"/>
                  </a:lnTo>
                  <a:lnTo>
                    <a:pt x="113" y="819"/>
                  </a:lnTo>
                  <a:lnTo>
                    <a:pt x="226" y="763"/>
                  </a:lnTo>
                  <a:lnTo>
                    <a:pt x="226" y="763"/>
                  </a:lnTo>
                  <a:lnTo>
                    <a:pt x="339" y="876"/>
                  </a:lnTo>
                  <a:lnTo>
                    <a:pt x="424" y="960"/>
                  </a:lnTo>
                  <a:lnTo>
                    <a:pt x="424" y="960"/>
                  </a:lnTo>
                  <a:lnTo>
                    <a:pt x="424" y="988"/>
                  </a:lnTo>
                  <a:lnTo>
                    <a:pt x="395" y="988"/>
                  </a:lnTo>
                  <a:lnTo>
                    <a:pt x="367" y="1017"/>
                  </a:lnTo>
                  <a:lnTo>
                    <a:pt x="395" y="1045"/>
                  </a:lnTo>
                  <a:lnTo>
                    <a:pt x="395" y="1045"/>
                  </a:lnTo>
                  <a:lnTo>
                    <a:pt x="452" y="1158"/>
                  </a:lnTo>
                  <a:lnTo>
                    <a:pt x="508" y="1242"/>
                  </a:lnTo>
                  <a:lnTo>
                    <a:pt x="508" y="1242"/>
                  </a:lnTo>
                  <a:lnTo>
                    <a:pt x="621" y="1299"/>
                  </a:lnTo>
                  <a:lnTo>
                    <a:pt x="762" y="1327"/>
                  </a:lnTo>
                  <a:lnTo>
                    <a:pt x="875" y="1384"/>
                  </a:lnTo>
                  <a:lnTo>
                    <a:pt x="988" y="1440"/>
                  </a:lnTo>
                  <a:lnTo>
                    <a:pt x="988" y="1440"/>
                  </a:lnTo>
                  <a:lnTo>
                    <a:pt x="932" y="1384"/>
                  </a:lnTo>
                  <a:lnTo>
                    <a:pt x="903" y="1299"/>
                  </a:lnTo>
                  <a:lnTo>
                    <a:pt x="903" y="1214"/>
                  </a:lnTo>
                  <a:lnTo>
                    <a:pt x="903" y="1101"/>
                  </a:lnTo>
                  <a:lnTo>
                    <a:pt x="960" y="904"/>
                  </a:lnTo>
                  <a:lnTo>
                    <a:pt x="1016" y="819"/>
                  </a:lnTo>
                  <a:lnTo>
                    <a:pt x="1073" y="763"/>
                  </a:lnTo>
                  <a:lnTo>
                    <a:pt x="1073" y="763"/>
                  </a:lnTo>
                  <a:lnTo>
                    <a:pt x="1129" y="734"/>
                  </a:lnTo>
                  <a:lnTo>
                    <a:pt x="1214" y="734"/>
                  </a:lnTo>
                  <a:lnTo>
                    <a:pt x="1355" y="763"/>
                  </a:lnTo>
                  <a:lnTo>
                    <a:pt x="1496" y="847"/>
                  </a:lnTo>
                  <a:lnTo>
                    <a:pt x="1637" y="932"/>
                  </a:lnTo>
                  <a:lnTo>
                    <a:pt x="1637" y="932"/>
                  </a:lnTo>
                  <a:lnTo>
                    <a:pt x="1722" y="734"/>
                  </a:lnTo>
                  <a:lnTo>
                    <a:pt x="1778" y="537"/>
                  </a:lnTo>
                  <a:lnTo>
                    <a:pt x="1806" y="452"/>
                  </a:lnTo>
                  <a:lnTo>
                    <a:pt x="1778" y="368"/>
                  </a:lnTo>
                  <a:lnTo>
                    <a:pt x="1750" y="255"/>
                  </a:lnTo>
                  <a:lnTo>
                    <a:pt x="1693" y="170"/>
                  </a:lnTo>
                  <a:lnTo>
                    <a:pt x="1693" y="170"/>
                  </a:lnTo>
                  <a:lnTo>
                    <a:pt x="1637" y="114"/>
                  </a:lnTo>
                  <a:lnTo>
                    <a:pt x="1552" y="57"/>
                  </a:lnTo>
                  <a:lnTo>
                    <a:pt x="1468" y="29"/>
                  </a:lnTo>
                  <a:lnTo>
                    <a:pt x="1355" y="1"/>
                  </a:lnTo>
                  <a:lnTo>
                    <a:pt x="1355" y="1"/>
                  </a:lnTo>
                  <a:lnTo>
                    <a:pt x="1101" y="29"/>
                  </a:lnTo>
                  <a:lnTo>
                    <a:pt x="960" y="57"/>
                  </a:lnTo>
                  <a:lnTo>
                    <a:pt x="875" y="57"/>
                  </a:lnTo>
                  <a:lnTo>
                    <a:pt x="875" y="57"/>
                  </a:lnTo>
                  <a:lnTo>
                    <a:pt x="903" y="114"/>
                  </a:lnTo>
                  <a:lnTo>
                    <a:pt x="932" y="142"/>
                  </a:lnTo>
                  <a:lnTo>
                    <a:pt x="932" y="198"/>
                  </a:lnTo>
                  <a:lnTo>
                    <a:pt x="903" y="227"/>
                  </a:lnTo>
                  <a:lnTo>
                    <a:pt x="819" y="283"/>
                  </a:lnTo>
                  <a:lnTo>
                    <a:pt x="734" y="311"/>
                  </a:lnTo>
                  <a:lnTo>
                    <a:pt x="734" y="311"/>
                  </a:lnTo>
                  <a:lnTo>
                    <a:pt x="621" y="283"/>
                  </a:lnTo>
                  <a:lnTo>
                    <a:pt x="565" y="255"/>
                  </a:lnTo>
                  <a:lnTo>
                    <a:pt x="480" y="198"/>
                  </a:lnTo>
                  <a:lnTo>
                    <a:pt x="395" y="170"/>
                  </a:lnTo>
                  <a:lnTo>
                    <a:pt x="395" y="170"/>
                  </a:lnTo>
                  <a:lnTo>
                    <a:pt x="367" y="424"/>
                  </a:lnTo>
                  <a:lnTo>
                    <a:pt x="339" y="537"/>
                  </a:lnTo>
                  <a:lnTo>
                    <a:pt x="311" y="593"/>
                  </a:lnTo>
                  <a:lnTo>
                    <a:pt x="282" y="622"/>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16"/>
            <p:cNvSpPr/>
            <p:nvPr/>
          </p:nvSpPr>
          <p:spPr>
            <a:xfrm>
              <a:off x="6106350" y="2086375"/>
              <a:ext cx="45175" cy="36000"/>
            </a:xfrm>
            <a:custGeom>
              <a:avLst/>
              <a:gdLst/>
              <a:ahLst/>
              <a:cxnLst/>
              <a:rect l="l" t="t" r="r" b="b"/>
              <a:pathLst>
                <a:path w="1807" h="1440" fill="none" extrusionOk="0">
                  <a:moveTo>
                    <a:pt x="282" y="622"/>
                  </a:moveTo>
                  <a:lnTo>
                    <a:pt x="282" y="622"/>
                  </a:lnTo>
                  <a:lnTo>
                    <a:pt x="226" y="678"/>
                  </a:lnTo>
                  <a:lnTo>
                    <a:pt x="141" y="763"/>
                  </a:lnTo>
                  <a:lnTo>
                    <a:pt x="57" y="791"/>
                  </a:lnTo>
                  <a:lnTo>
                    <a:pt x="0" y="876"/>
                  </a:lnTo>
                  <a:lnTo>
                    <a:pt x="0" y="876"/>
                  </a:lnTo>
                  <a:lnTo>
                    <a:pt x="113" y="819"/>
                  </a:lnTo>
                  <a:lnTo>
                    <a:pt x="226" y="763"/>
                  </a:lnTo>
                  <a:lnTo>
                    <a:pt x="226" y="763"/>
                  </a:lnTo>
                  <a:lnTo>
                    <a:pt x="339" y="876"/>
                  </a:lnTo>
                  <a:lnTo>
                    <a:pt x="424" y="960"/>
                  </a:lnTo>
                  <a:lnTo>
                    <a:pt x="424" y="960"/>
                  </a:lnTo>
                  <a:lnTo>
                    <a:pt x="424" y="988"/>
                  </a:lnTo>
                  <a:lnTo>
                    <a:pt x="395" y="988"/>
                  </a:lnTo>
                  <a:lnTo>
                    <a:pt x="367" y="1017"/>
                  </a:lnTo>
                  <a:lnTo>
                    <a:pt x="395" y="1045"/>
                  </a:lnTo>
                  <a:lnTo>
                    <a:pt x="395" y="1045"/>
                  </a:lnTo>
                  <a:lnTo>
                    <a:pt x="452" y="1158"/>
                  </a:lnTo>
                  <a:lnTo>
                    <a:pt x="508" y="1242"/>
                  </a:lnTo>
                  <a:lnTo>
                    <a:pt x="508" y="1242"/>
                  </a:lnTo>
                  <a:lnTo>
                    <a:pt x="621" y="1299"/>
                  </a:lnTo>
                  <a:lnTo>
                    <a:pt x="762" y="1327"/>
                  </a:lnTo>
                  <a:lnTo>
                    <a:pt x="875" y="1384"/>
                  </a:lnTo>
                  <a:lnTo>
                    <a:pt x="988" y="1440"/>
                  </a:lnTo>
                  <a:lnTo>
                    <a:pt x="988" y="1440"/>
                  </a:lnTo>
                  <a:lnTo>
                    <a:pt x="932" y="1384"/>
                  </a:lnTo>
                  <a:lnTo>
                    <a:pt x="903" y="1299"/>
                  </a:lnTo>
                  <a:lnTo>
                    <a:pt x="903" y="1214"/>
                  </a:lnTo>
                  <a:lnTo>
                    <a:pt x="903" y="1101"/>
                  </a:lnTo>
                  <a:lnTo>
                    <a:pt x="960" y="904"/>
                  </a:lnTo>
                  <a:lnTo>
                    <a:pt x="1016" y="819"/>
                  </a:lnTo>
                  <a:lnTo>
                    <a:pt x="1073" y="763"/>
                  </a:lnTo>
                  <a:lnTo>
                    <a:pt x="1073" y="763"/>
                  </a:lnTo>
                  <a:lnTo>
                    <a:pt x="1129" y="734"/>
                  </a:lnTo>
                  <a:lnTo>
                    <a:pt x="1214" y="734"/>
                  </a:lnTo>
                  <a:lnTo>
                    <a:pt x="1355" y="763"/>
                  </a:lnTo>
                  <a:lnTo>
                    <a:pt x="1496" y="847"/>
                  </a:lnTo>
                  <a:lnTo>
                    <a:pt x="1637" y="932"/>
                  </a:lnTo>
                  <a:lnTo>
                    <a:pt x="1637" y="932"/>
                  </a:lnTo>
                  <a:lnTo>
                    <a:pt x="1722" y="734"/>
                  </a:lnTo>
                  <a:lnTo>
                    <a:pt x="1778" y="537"/>
                  </a:lnTo>
                  <a:lnTo>
                    <a:pt x="1806" y="452"/>
                  </a:lnTo>
                  <a:lnTo>
                    <a:pt x="1778" y="368"/>
                  </a:lnTo>
                  <a:lnTo>
                    <a:pt x="1750" y="255"/>
                  </a:lnTo>
                  <a:lnTo>
                    <a:pt x="1693" y="170"/>
                  </a:lnTo>
                  <a:lnTo>
                    <a:pt x="1693" y="170"/>
                  </a:lnTo>
                  <a:lnTo>
                    <a:pt x="1637" y="114"/>
                  </a:lnTo>
                  <a:lnTo>
                    <a:pt x="1552" y="57"/>
                  </a:lnTo>
                  <a:lnTo>
                    <a:pt x="1468" y="29"/>
                  </a:lnTo>
                  <a:lnTo>
                    <a:pt x="1355" y="1"/>
                  </a:lnTo>
                  <a:lnTo>
                    <a:pt x="1355" y="1"/>
                  </a:lnTo>
                  <a:lnTo>
                    <a:pt x="1101" y="29"/>
                  </a:lnTo>
                  <a:lnTo>
                    <a:pt x="960" y="57"/>
                  </a:lnTo>
                  <a:lnTo>
                    <a:pt x="875" y="57"/>
                  </a:lnTo>
                  <a:lnTo>
                    <a:pt x="875" y="57"/>
                  </a:lnTo>
                  <a:lnTo>
                    <a:pt x="903" y="114"/>
                  </a:lnTo>
                  <a:lnTo>
                    <a:pt x="932" y="142"/>
                  </a:lnTo>
                  <a:lnTo>
                    <a:pt x="932" y="198"/>
                  </a:lnTo>
                  <a:lnTo>
                    <a:pt x="903" y="227"/>
                  </a:lnTo>
                  <a:lnTo>
                    <a:pt x="819" y="283"/>
                  </a:lnTo>
                  <a:lnTo>
                    <a:pt x="734" y="311"/>
                  </a:lnTo>
                  <a:lnTo>
                    <a:pt x="734" y="311"/>
                  </a:lnTo>
                  <a:lnTo>
                    <a:pt x="621" y="283"/>
                  </a:lnTo>
                  <a:lnTo>
                    <a:pt x="565" y="255"/>
                  </a:lnTo>
                  <a:lnTo>
                    <a:pt x="480" y="198"/>
                  </a:lnTo>
                  <a:lnTo>
                    <a:pt x="395" y="170"/>
                  </a:lnTo>
                  <a:lnTo>
                    <a:pt x="395" y="170"/>
                  </a:lnTo>
                  <a:lnTo>
                    <a:pt x="367" y="424"/>
                  </a:lnTo>
                  <a:lnTo>
                    <a:pt x="339" y="537"/>
                  </a:lnTo>
                  <a:lnTo>
                    <a:pt x="311" y="593"/>
                  </a:lnTo>
                  <a:lnTo>
                    <a:pt x="282" y="622"/>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16"/>
            <p:cNvSpPr/>
            <p:nvPr/>
          </p:nvSpPr>
          <p:spPr>
            <a:xfrm>
              <a:off x="6108450" y="2089900"/>
              <a:ext cx="2150" cy="1450"/>
            </a:xfrm>
            <a:custGeom>
              <a:avLst/>
              <a:gdLst/>
              <a:ahLst/>
              <a:cxnLst/>
              <a:rect l="l" t="t" r="r" b="b"/>
              <a:pathLst>
                <a:path w="86" h="58" extrusionOk="0">
                  <a:moveTo>
                    <a:pt x="29" y="1"/>
                  </a:moveTo>
                  <a:lnTo>
                    <a:pt x="29" y="1"/>
                  </a:lnTo>
                  <a:lnTo>
                    <a:pt x="1" y="29"/>
                  </a:lnTo>
                  <a:lnTo>
                    <a:pt x="1" y="57"/>
                  </a:lnTo>
                  <a:lnTo>
                    <a:pt x="86" y="57"/>
                  </a:lnTo>
                  <a:lnTo>
                    <a:pt x="86" y="57"/>
                  </a:lnTo>
                  <a:lnTo>
                    <a:pt x="29"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16"/>
            <p:cNvSpPr/>
            <p:nvPr/>
          </p:nvSpPr>
          <p:spPr>
            <a:xfrm>
              <a:off x="6108450" y="2089900"/>
              <a:ext cx="2150" cy="1450"/>
            </a:xfrm>
            <a:custGeom>
              <a:avLst/>
              <a:gdLst/>
              <a:ahLst/>
              <a:cxnLst/>
              <a:rect l="l" t="t" r="r" b="b"/>
              <a:pathLst>
                <a:path w="86" h="58" fill="none" extrusionOk="0">
                  <a:moveTo>
                    <a:pt x="29" y="1"/>
                  </a:moveTo>
                  <a:lnTo>
                    <a:pt x="29" y="1"/>
                  </a:lnTo>
                  <a:lnTo>
                    <a:pt x="1" y="29"/>
                  </a:lnTo>
                  <a:lnTo>
                    <a:pt x="1" y="57"/>
                  </a:lnTo>
                  <a:lnTo>
                    <a:pt x="86" y="57"/>
                  </a:lnTo>
                  <a:lnTo>
                    <a:pt x="86" y="57"/>
                  </a:lnTo>
                  <a:lnTo>
                    <a:pt x="29" y="1"/>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16"/>
            <p:cNvSpPr/>
            <p:nvPr/>
          </p:nvSpPr>
          <p:spPr>
            <a:xfrm>
              <a:off x="6107750" y="2164700"/>
              <a:ext cx="2850" cy="9175"/>
            </a:xfrm>
            <a:custGeom>
              <a:avLst/>
              <a:gdLst/>
              <a:ahLst/>
              <a:cxnLst/>
              <a:rect l="l" t="t" r="r" b="b"/>
              <a:pathLst>
                <a:path w="114" h="367" extrusionOk="0">
                  <a:moveTo>
                    <a:pt x="57" y="0"/>
                  </a:moveTo>
                  <a:lnTo>
                    <a:pt x="57" y="0"/>
                  </a:lnTo>
                  <a:lnTo>
                    <a:pt x="29" y="28"/>
                  </a:lnTo>
                  <a:lnTo>
                    <a:pt x="1" y="85"/>
                  </a:lnTo>
                  <a:lnTo>
                    <a:pt x="1" y="226"/>
                  </a:lnTo>
                  <a:lnTo>
                    <a:pt x="29" y="339"/>
                  </a:lnTo>
                  <a:lnTo>
                    <a:pt x="57" y="367"/>
                  </a:lnTo>
                  <a:lnTo>
                    <a:pt x="114" y="367"/>
                  </a:lnTo>
                  <a:lnTo>
                    <a:pt x="114" y="367"/>
                  </a:lnTo>
                  <a:lnTo>
                    <a:pt x="57"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16"/>
            <p:cNvSpPr/>
            <p:nvPr/>
          </p:nvSpPr>
          <p:spPr>
            <a:xfrm>
              <a:off x="6107750" y="2164700"/>
              <a:ext cx="2850" cy="9175"/>
            </a:xfrm>
            <a:custGeom>
              <a:avLst/>
              <a:gdLst/>
              <a:ahLst/>
              <a:cxnLst/>
              <a:rect l="l" t="t" r="r" b="b"/>
              <a:pathLst>
                <a:path w="114" h="367" fill="none" extrusionOk="0">
                  <a:moveTo>
                    <a:pt x="57" y="0"/>
                  </a:moveTo>
                  <a:lnTo>
                    <a:pt x="57" y="0"/>
                  </a:lnTo>
                  <a:lnTo>
                    <a:pt x="29" y="28"/>
                  </a:lnTo>
                  <a:lnTo>
                    <a:pt x="1" y="85"/>
                  </a:lnTo>
                  <a:lnTo>
                    <a:pt x="1" y="226"/>
                  </a:lnTo>
                  <a:lnTo>
                    <a:pt x="29" y="339"/>
                  </a:lnTo>
                  <a:lnTo>
                    <a:pt x="57" y="367"/>
                  </a:lnTo>
                  <a:lnTo>
                    <a:pt x="114" y="367"/>
                  </a:lnTo>
                  <a:lnTo>
                    <a:pt x="114" y="367"/>
                  </a:lnTo>
                  <a:lnTo>
                    <a:pt x="57" y="0"/>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16"/>
            <p:cNvSpPr/>
            <p:nvPr/>
          </p:nvSpPr>
          <p:spPr>
            <a:xfrm>
              <a:off x="6116225" y="2087075"/>
              <a:ext cx="725" cy="1450"/>
            </a:xfrm>
            <a:custGeom>
              <a:avLst/>
              <a:gdLst/>
              <a:ahLst/>
              <a:cxnLst/>
              <a:rect l="l" t="t" r="r" b="b"/>
              <a:pathLst>
                <a:path w="29" h="58" extrusionOk="0">
                  <a:moveTo>
                    <a:pt x="29" y="1"/>
                  </a:moveTo>
                  <a:lnTo>
                    <a:pt x="29" y="1"/>
                  </a:lnTo>
                  <a:lnTo>
                    <a:pt x="29" y="1"/>
                  </a:lnTo>
                  <a:lnTo>
                    <a:pt x="0" y="1"/>
                  </a:lnTo>
                  <a:lnTo>
                    <a:pt x="29" y="57"/>
                  </a:lnTo>
                  <a:lnTo>
                    <a:pt x="29" y="57"/>
                  </a:lnTo>
                  <a:lnTo>
                    <a:pt x="29"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16"/>
            <p:cNvSpPr/>
            <p:nvPr/>
          </p:nvSpPr>
          <p:spPr>
            <a:xfrm>
              <a:off x="6116225" y="2087075"/>
              <a:ext cx="725" cy="1450"/>
            </a:xfrm>
            <a:custGeom>
              <a:avLst/>
              <a:gdLst/>
              <a:ahLst/>
              <a:cxnLst/>
              <a:rect l="l" t="t" r="r" b="b"/>
              <a:pathLst>
                <a:path w="29" h="58" fill="none" extrusionOk="0">
                  <a:moveTo>
                    <a:pt x="29" y="1"/>
                  </a:moveTo>
                  <a:lnTo>
                    <a:pt x="29" y="1"/>
                  </a:lnTo>
                  <a:lnTo>
                    <a:pt x="29" y="1"/>
                  </a:lnTo>
                  <a:lnTo>
                    <a:pt x="0" y="1"/>
                  </a:lnTo>
                  <a:lnTo>
                    <a:pt x="29" y="57"/>
                  </a:lnTo>
                  <a:lnTo>
                    <a:pt x="29" y="57"/>
                  </a:lnTo>
                  <a:lnTo>
                    <a:pt x="29" y="1"/>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16"/>
            <p:cNvSpPr/>
            <p:nvPr/>
          </p:nvSpPr>
          <p:spPr>
            <a:xfrm>
              <a:off x="6132450" y="1838050"/>
              <a:ext cx="2850" cy="2850"/>
            </a:xfrm>
            <a:custGeom>
              <a:avLst/>
              <a:gdLst/>
              <a:ahLst/>
              <a:cxnLst/>
              <a:rect l="l" t="t" r="r" b="b"/>
              <a:pathLst>
                <a:path w="114" h="114" extrusionOk="0">
                  <a:moveTo>
                    <a:pt x="0" y="1"/>
                  </a:moveTo>
                  <a:lnTo>
                    <a:pt x="0" y="1"/>
                  </a:lnTo>
                  <a:lnTo>
                    <a:pt x="113" y="113"/>
                  </a:lnTo>
                  <a:lnTo>
                    <a:pt x="113" y="113"/>
                  </a:lnTo>
                  <a:lnTo>
                    <a:pt x="0"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16"/>
            <p:cNvSpPr/>
            <p:nvPr/>
          </p:nvSpPr>
          <p:spPr>
            <a:xfrm>
              <a:off x="6132450" y="1838050"/>
              <a:ext cx="2850" cy="2850"/>
            </a:xfrm>
            <a:custGeom>
              <a:avLst/>
              <a:gdLst/>
              <a:ahLst/>
              <a:cxnLst/>
              <a:rect l="l" t="t" r="r" b="b"/>
              <a:pathLst>
                <a:path w="114" h="114" fill="none" extrusionOk="0">
                  <a:moveTo>
                    <a:pt x="0" y="1"/>
                  </a:moveTo>
                  <a:lnTo>
                    <a:pt x="0" y="1"/>
                  </a:lnTo>
                  <a:lnTo>
                    <a:pt x="113" y="113"/>
                  </a:lnTo>
                  <a:lnTo>
                    <a:pt x="113" y="113"/>
                  </a:lnTo>
                  <a:lnTo>
                    <a:pt x="0" y="1"/>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16"/>
            <p:cNvSpPr/>
            <p:nvPr/>
          </p:nvSpPr>
          <p:spPr>
            <a:xfrm>
              <a:off x="6136675" y="2081450"/>
              <a:ext cx="3550" cy="2125"/>
            </a:xfrm>
            <a:custGeom>
              <a:avLst/>
              <a:gdLst/>
              <a:ahLst/>
              <a:cxnLst/>
              <a:rect l="l" t="t" r="r" b="b"/>
              <a:pathLst>
                <a:path w="142" h="85" extrusionOk="0">
                  <a:moveTo>
                    <a:pt x="142" y="0"/>
                  </a:moveTo>
                  <a:lnTo>
                    <a:pt x="142" y="0"/>
                  </a:lnTo>
                  <a:lnTo>
                    <a:pt x="57" y="0"/>
                  </a:lnTo>
                  <a:lnTo>
                    <a:pt x="1" y="57"/>
                  </a:lnTo>
                  <a:lnTo>
                    <a:pt x="1" y="57"/>
                  </a:lnTo>
                  <a:lnTo>
                    <a:pt x="57" y="85"/>
                  </a:lnTo>
                  <a:lnTo>
                    <a:pt x="114" y="85"/>
                  </a:lnTo>
                  <a:lnTo>
                    <a:pt x="142" y="85"/>
                  </a:lnTo>
                  <a:lnTo>
                    <a:pt x="142"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16"/>
            <p:cNvSpPr/>
            <p:nvPr/>
          </p:nvSpPr>
          <p:spPr>
            <a:xfrm>
              <a:off x="6136675" y="2081450"/>
              <a:ext cx="3550" cy="2125"/>
            </a:xfrm>
            <a:custGeom>
              <a:avLst/>
              <a:gdLst/>
              <a:ahLst/>
              <a:cxnLst/>
              <a:rect l="l" t="t" r="r" b="b"/>
              <a:pathLst>
                <a:path w="142" h="85" fill="none" extrusionOk="0">
                  <a:moveTo>
                    <a:pt x="142" y="0"/>
                  </a:moveTo>
                  <a:lnTo>
                    <a:pt x="142" y="0"/>
                  </a:lnTo>
                  <a:lnTo>
                    <a:pt x="57" y="0"/>
                  </a:lnTo>
                  <a:lnTo>
                    <a:pt x="1" y="57"/>
                  </a:lnTo>
                  <a:lnTo>
                    <a:pt x="1" y="57"/>
                  </a:lnTo>
                  <a:lnTo>
                    <a:pt x="57" y="85"/>
                  </a:lnTo>
                  <a:lnTo>
                    <a:pt x="114" y="85"/>
                  </a:lnTo>
                  <a:lnTo>
                    <a:pt x="142" y="85"/>
                  </a:lnTo>
                  <a:lnTo>
                    <a:pt x="142" y="0"/>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16"/>
            <p:cNvSpPr/>
            <p:nvPr/>
          </p:nvSpPr>
          <p:spPr>
            <a:xfrm>
              <a:off x="6138100" y="1842275"/>
              <a:ext cx="4250" cy="2850"/>
            </a:xfrm>
            <a:custGeom>
              <a:avLst/>
              <a:gdLst/>
              <a:ahLst/>
              <a:cxnLst/>
              <a:rect l="l" t="t" r="r" b="b"/>
              <a:pathLst>
                <a:path w="170" h="114" extrusionOk="0">
                  <a:moveTo>
                    <a:pt x="0" y="1"/>
                  </a:moveTo>
                  <a:lnTo>
                    <a:pt x="0" y="1"/>
                  </a:lnTo>
                  <a:lnTo>
                    <a:pt x="28" y="57"/>
                  </a:lnTo>
                  <a:lnTo>
                    <a:pt x="57" y="114"/>
                  </a:lnTo>
                  <a:lnTo>
                    <a:pt x="113" y="114"/>
                  </a:lnTo>
                  <a:lnTo>
                    <a:pt x="169" y="86"/>
                  </a:lnTo>
                  <a:lnTo>
                    <a:pt x="169" y="86"/>
                  </a:lnTo>
                  <a:lnTo>
                    <a:pt x="0"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16"/>
            <p:cNvSpPr/>
            <p:nvPr/>
          </p:nvSpPr>
          <p:spPr>
            <a:xfrm>
              <a:off x="6138100" y="1842275"/>
              <a:ext cx="4250" cy="2850"/>
            </a:xfrm>
            <a:custGeom>
              <a:avLst/>
              <a:gdLst/>
              <a:ahLst/>
              <a:cxnLst/>
              <a:rect l="l" t="t" r="r" b="b"/>
              <a:pathLst>
                <a:path w="170" h="114" fill="none" extrusionOk="0">
                  <a:moveTo>
                    <a:pt x="0" y="1"/>
                  </a:moveTo>
                  <a:lnTo>
                    <a:pt x="0" y="1"/>
                  </a:lnTo>
                  <a:lnTo>
                    <a:pt x="28" y="57"/>
                  </a:lnTo>
                  <a:lnTo>
                    <a:pt x="57" y="114"/>
                  </a:lnTo>
                  <a:lnTo>
                    <a:pt x="113" y="114"/>
                  </a:lnTo>
                  <a:lnTo>
                    <a:pt x="169" y="86"/>
                  </a:lnTo>
                  <a:lnTo>
                    <a:pt x="169" y="86"/>
                  </a:lnTo>
                  <a:lnTo>
                    <a:pt x="0" y="1"/>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16"/>
            <p:cNvSpPr/>
            <p:nvPr/>
          </p:nvSpPr>
          <p:spPr>
            <a:xfrm>
              <a:off x="6144450" y="1838050"/>
              <a:ext cx="102300" cy="88200"/>
            </a:xfrm>
            <a:custGeom>
              <a:avLst/>
              <a:gdLst/>
              <a:ahLst/>
              <a:cxnLst/>
              <a:rect l="l" t="t" r="r" b="b"/>
              <a:pathLst>
                <a:path w="4092" h="3528" extrusionOk="0">
                  <a:moveTo>
                    <a:pt x="0" y="1"/>
                  </a:moveTo>
                  <a:lnTo>
                    <a:pt x="0" y="1"/>
                  </a:lnTo>
                  <a:lnTo>
                    <a:pt x="113" y="198"/>
                  </a:lnTo>
                  <a:lnTo>
                    <a:pt x="282" y="367"/>
                  </a:lnTo>
                  <a:lnTo>
                    <a:pt x="423" y="565"/>
                  </a:lnTo>
                  <a:lnTo>
                    <a:pt x="565" y="762"/>
                  </a:lnTo>
                  <a:lnTo>
                    <a:pt x="565" y="762"/>
                  </a:lnTo>
                  <a:lnTo>
                    <a:pt x="706" y="988"/>
                  </a:lnTo>
                  <a:lnTo>
                    <a:pt x="790" y="1242"/>
                  </a:lnTo>
                  <a:lnTo>
                    <a:pt x="790" y="1242"/>
                  </a:lnTo>
                  <a:lnTo>
                    <a:pt x="790" y="1327"/>
                  </a:lnTo>
                  <a:lnTo>
                    <a:pt x="790" y="1383"/>
                  </a:lnTo>
                  <a:lnTo>
                    <a:pt x="762" y="1468"/>
                  </a:lnTo>
                  <a:lnTo>
                    <a:pt x="790" y="1524"/>
                  </a:lnTo>
                  <a:lnTo>
                    <a:pt x="790" y="1524"/>
                  </a:lnTo>
                  <a:lnTo>
                    <a:pt x="847" y="1637"/>
                  </a:lnTo>
                  <a:lnTo>
                    <a:pt x="931" y="1750"/>
                  </a:lnTo>
                  <a:lnTo>
                    <a:pt x="988" y="1863"/>
                  </a:lnTo>
                  <a:lnTo>
                    <a:pt x="988" y="1919"/>
                  </a:lnTo>
                  <a:lnTo>
                    <a:pt x="960" y="1976"/>
                  </a:lnTo>
                  <a:lnTo>
                    <a:pt x="960" y="1976"/>
                  </a:lnTo>
                  <a:lnTo>
                    <a:pt x="903" y="2004"/>
                  </a:lnTo>
                  <a:lnTo>
                    <a:pt x="818" y="2004"/>
                  </a:lnTo>
                  <a:lnTo>
                    <a:pt x="593" y="1948"/>
                  </a:lnTo>
                  <a:lnTo>
                    <a:pt x="367" y="1891"/>
                  </a:lnTo>
                  <a:lnTo>
                    <a:pt x="282" y="1891"/>
                  </a:lnTo>
                  <a:lnTo>
                    <a:pt x="254" y="1891"/>
                  </a:lnTo>
                  <a:lnTo>
                    <a:pt x="254" y="1891"/>
                  </a:lnTo>
                  <a:lnTo>
                    <a:pt x="282" y="1948"/>
                  </a:lnTo>
                  <a:lnTo>
                    <a:pt x="311" y="2004"/>
                  </a:lnTo>
                  <a:lnTo>
                    <a:pt x="395" y="2061"/>
                  </a:lnTo>
                  <a:lnTo>
                    <a:pt x="480" y="2145"/>
                  </a:lnTo>
                  <a:lnTo>
                    <a:pt x="508" y="2202"/>
                  </a:lnTo>
                  <a:lnTo>
                    <a:pt x="508" y="2258"/>
                  </a:lnTo>
                  <a:lnTo>
                    <a:pt x="508" y="2258"/>
                  </a:lnTo>
                  <a:lnTo>
                    <a:pt x="480" y="2315"/>
                  </a:lnTo>
                  <a:lnTo>
                    <a:pt x="423" y="2371"/>
                  </a:lnTo>
                  <a:lnTo>
                    <a:pt x="367" y="2427"/>
                  </a:lnTo>
                  <a:lnTo>
                    <a:pt x="311" y="2456"/>
                  </a:lnTo>
                  <a:lnTo>
                    <a:pt x="311" y="2456"/>
                  </a:lnTo>
                  <a:lnTo>
                    <a:pt x="311" y="2569"/>
                  </a:lnTo>
                  <a:lnTo>
                    <a:pt x="339" y="2681"/>
                  </a:lnTo>
                  <a:lnTo>
                    <a:pt x="395" y="2738"/>
                  </a:lnTo>
                  <a:lnTo>
                    <a:pt x="452" y="2794"/>
                  </a:lnTo>
                  <a:lnTo>
                    <a:pt x="593" y="2879"/>
                  </a:lnTo>
                  <a:lnTo>
                    <a:pt x="734" y="3020"/>
                  </a:lnTo>
                  <a:lnTo>
                    <a:pt x="734" y="3020"/>
                  </a:lnTo>
                  <a:lnTo>
                    <a:pt x="790" y="3105"/>
                  </a:lnTo>
                  <a:lnTo>
                    <a:pt x="847" y="3218"/>
                  </a:lnTo>
                  <a:lnTo>
                    <a:pt x="903" y="3415"/>
                  </a:lnTo>
                  <a:lnTo>
                    <a:pt x="960" y="3472"/>
                  </a:lnTo>
                  <a:lnTo>
                    <a:pt x="1016" y="3528"/>
                  </a:lnTo>
                  <a:lnTo>
                    <a:pt x="1101" y="3528"/>
                  </a:lnTo>
                  <a:lnTo>
                    <a:pt x="1242" y="3472"/>
                  </a:lnTo>
                  <a:lnTo>
                    <a:pt x="1242" y="3472"/>
                  </a:lnTo>
                  <a:lnTo>
                    <a:pt x="1242" y="3472"/>
                  </a:lnTo>
                  <a:lnTo>
                    <a:pt x="1214" y="3443"/>
                  </a:lnTo>
                  <a:lnTo>
                    <a:pt x="1242" y="3387"/>
                  </a:lnTo>
                  <a:lnTo>
                    <a:pt x="1270" y="3302"/>
                  </a:lnTo>
                  <a:lnTo>
                    <a:pt x="1326" y="3274"/>
                  </a:lnTo>
                  <a:lnTo>
                    <a:pt x="1326" y="3274"/>
                  </a:lnTo>
                  <a:lnTo>
                    <a:pt x="1383" y="3246"/>
                  </a:lnTo>
                  <a:lnTo>
                    <a:pt x="1468" y="3274"/>
                  </a:lnTo>
                  <a:lnTo>
                    <a:pt x="1552" y="3302"/>
                  </a:lnTo>
                  <a:lnTo>
                    <a:pt x="1609" y="3274"/>
                  </a:lnTo>
                  <a:lnTo>
                    <a:pt x="1609" y="3274"/>
                  </a:lnTo>
                  <a:lnTo>
                    <a:pt x="1609" y="3246"/>
                  </a:lnTo>
                  <a:lnTo>
                    <a:pt x="1580" y="3218"/>
                  </a:lnTo>
                  <a:lnTo>
                    <a:pt x="1439" y="3133"/>
                  </a:lnTo>
                  <a:lnTo>
                    <a:pt x="1044" y="2935"/>
                  </a:lnTo>
                  <a:lnTo>
                    <a:pt x="847" y="2794"/>
                  </a:lnTo>
                  <a:lnTo>
                    <a:pt x="734" y="2710"/>
                  </a:lnTo>
                  <a:lnTo>
                    <a:pt x="677" y="2653"/>
                  </a:lnTo>
                  <a:lnTo>
                    <a:pt x="677" y="2597"/>
                  </a:lnTo>
                  <a:lnTo>
                    <a:pt x="706" y="2569"/>
                  </a:lnTo>
                  <a:lnTo>
                    <a:pt x="790" y="2540"/>
                  </a:lnTo>
                  <a:lnTo>
                    <a:pt x="790" y="2540"/>
                  </a:lnTo>
                  <a:lnTo>
                    <a:pt x="847" y="2512"/>
                  </a:lnTo>
                  <a:lnTo>
                    <a:pt x="903" y="2540"/>
                  </a:lnTo>
                  <a:lnTo>
                    <a:pt x="1016" y="2625"/>
                  </a:lnTo>
                  <a:lnTo>
                    <a:pt x="1157" y="2681"/>
                  </a:lnTo>
                  <a:lnTo>
                    <a:pt x="1214" y="2710"/>
                  </a:lnTo>
                  <a:lnTo>
                    <a:pt x="1270" y="2710"/>
                  </a:lnTo>
                  <a:lnTo>
                    <a:pt x="1270" y="2710"/>
                  </a:lnTo>
                  <a:lnTo>
                    <a:pt x="1355" y="2681"/>
                  </a:lnTo>
                  <a:lnTo>
                    <a:pt x="1411" y="2625"/>
                  </a:lnTo>
                  <a:lnTo>
                    <a:pt x="1468" y="2569"/>
                  </a:lnTo>
                  <a:lnTo>
                    <a:pt x="1524" y="2512"/>
                  </a:lnTo>
                  <a:lnTo>
                    <a:pt x="1524" y="2512"/>
                  </a:lnTo>
                  <a:lnTo>
                    <a:pt x="1609" y="2512"/>
                  </a:lnTo>
                  <a:lnTo>
                    <a:pt x="1722" y="2512"/>
                  </a:lnTo>
                  <a:lnTo>
                    <a:pt x="1891" y="2569"/>
                  </a:lnTo>
                  <a:lnTo>
                    <a:pt x="1891" y="2569"/>
                  </a:lnTo>
                  <a:lnTo>
                    <a:pt x="2145" y="2710"/>
                  </a:lnTo>
                  <a:lnTo>
                    <a:pt x="2483" y="2907"/>
                  </a:lnTo>
                  <a:lnTo>
                    <a:pt x="2653" y="2992"/>
                  </a:lnTo>
                  <a:lnTo>
                    <a:pt x="2822" y="3048"/>
                  </a:lnTo>
                  <a:lnTo>
                    <a:pt x="2963" y="3048"/>
                  </a:lnTo>
                  <a:lnTo>
                    <a:pt x="2991" y="3020"/>
                  </a:lnTo>
                  <a:lnTo>
                    <a:pt x="3048" y="2992"/>
                  </a:lnTo>
                  <a:lnTo>
                    <a:pt x="3048" y="2992"/>
                  </a:lnTo>
                  <a:lnTo>
                    <a:pt x="3048" y="2935"/>
                  </a:lnTo>
                  <a:lnTo>
                    <a:pt x="3048" y="2879"/>
                  </a:lnTo>
                  <a:lnTo>
                    <a:pt x="3020" y="2738"/>
                  </a:lnTo>
                  <a:lnTo>
                    <a:pt x="2991" y="2569"/>
                  </a:lnTo>
                  <a:lnTo>
                    <a:pt x="2991" y="2484"/>
                  </a:lnTo>
                  <a:lnTo>
                    <a:pt x="3020" y="2427"/>
                  </a:lnTo>
                  <a:lnTo>
                    <a:pt x="3020" y="2427"/>
                  </a:lnTo>
                  <a:lnTo>
                    <a:pt x="3076" y="2343"/>
                  </a:lnTo>
                  <a:lnTo>
                    <a:pt x="3132" y="2286"/>
                  </a:lnTo>
                  <a:lnTo>
                    <a:pt x="3189" y="2230"/>
                  </a:lnTo>
                  <a:lnTo>
                    <a:pt x="3274" y="2202"/>
                  </a:lnTo>
                  <a:lnTo>
                    <a:pt x="3415" y="2202"/>
                  </a:lnTo>
                  <a:lnTo>
                    <a:pt x="3612" y="2230"/>
                  </a:lnTo>
                  <a:lnTo>
                    <a:pt x="3612" y="2230"/>
                  </a:lnTo>
                  <a:lnTo>
                    <a:pt x="3584" y="2173"/>
                  </a:lnTo>
                  <a:lnTo>
                    <a:pt x="3612" y="2173"/>
                  </a:lnTo>
                  <a:lnTo>
                    <a:pt x="3697" y="2145"/>
                  </a:lnTo>
                  <a:lnTo>
                    <a:pt x="3810" y="2145"/>
                  </a:lnTo>
                  <a:lnTo>
                    <a:pt x="3810" y="2117"/>
                  </a:lnTo>
                  <a:lnTo>
                    <a:pt x="3782" y="2061"/>
                  </a:lnTo>
                  <a:lnTo>
                    <a:pt x="3782" y="2061"/>
                  </a:lnTo>
                  <a:lnTo>
                    <a:pt x="3894" y="2004"/>
                  </a:lnTo>
                  <a:lnTo>
                    <a:pt x="4007" y="2004"/>
                  </a:lnTo>
                  <a:lnTo>
                    <a:pt x="4007" y="2004"/>
                  </a:lnTo>
                  <a:lnTo>
                    <a:pt x="4035" y="1919"/>
                  </a:lnTo>
                  <a:lnTo>
                    <a:pt x="4092" y="1863"/>
                  </a:lnTo>
                  <a:lnTo>
                    <a:pt x="4092" y="1863"/>
                  </a:lnTo>
                  <a:lnTo>
                    <a:pt x="3979" y="1863"/>
                  </a:lnTo>
                  <a:lnTo>
                    <a:pt x="3894" y="1863"/>
                  </a:lnTo>
                  <a:lnTo>
                    <a:pt x="3810" y="1863"/>
                  </a:lnTo>
                  <a:lnTo>
                    <a:pt x="3810" y="1863"/>
                  </a:lnTo>
                  <a:lnTo>
                    <a:pt x="3753" y="1807"/>
                  </a:lnTo>
                  <a:lnTo>
                    <a:pt x="3669" y="1722"/>
                  </a:lnTo>
                  <a:lnTo>
                    <a:pt x="3640" y="1665"/>
                  </a:lnTo>
                  <a:lnTo>
                    <a:pt x="3640" y="1637"/>
                  </a:lnTo>
                  <a:lnTo>
                    <a:pt x="3697" y="1665"/>
                  </a:lnTo>
                  <a:lnTo>
                    <a:pt x="3697" y="1665"/>
                  </a:lnTo>
                  <a:lnTo>
                    <a:pt x="3556" y="1609"/>
                  </a:lnTo>
                  <a:lnTo>
                    <a:pt x="3471" y="1524"/>
                  </a:lnTo>
                  <a:lnTo>
                    <a:pt x="3415" y="1440"/>
                  </a:lnTo>
                  <a:lnTo>
                    <a:pt x="3358" y="1327"/>
                  </a:lnTo>
                  <a:lnTo>
                    <a:pt x="3358" y="1327"/>
                  </a:lnTo>
                  <a:lnTo>
                    <a:pt x="3330" y="1242"/>
                  </a:lnTo>
                  <a:lnTo>
                    <a:pt x="3330" y="1129"/>
                  </a:lnTo>
                  <a:lnTo>
                    <a:pt x="3302" y="1045"/>
                  </a:lnTo>
                  <a:lnTo>
                    <a:pt x="3274" y="1016"/>
                  </a:lnTo>
                  <a:lnTo>
                    <a:pt x="3217" y="988"/>
                  </a:lnTo>
                  <a:lnTo>
                    <a:pt x="3217" y="988"/>
                  </a:lnTo>
                  <a:lnTo>
                    <a:pt x="3189" y="1073"/>
                  </a:lnTo>
                  <a:lnTo>
                    <a:pt x="3161" y="1158"/>
                  </a:lnTo>
                  <a:lnTo>
                    <a:pt x="3104" y="1242"/>
                  </a:lnTo>
                  <a:lnTo>
                    <a:pt x="3020" y="1270"/>
                  </a:lnTo>
                  <a:lnTo>
                    <a:pt x="2963" y="1299"/>
                  </a:lnTo>
                  <a:lnTo>
                    <a:pt x="2879" y="1299"/>
                  </a:lnTo>
                  <a:lnTo>
                    <a:pt x="2681" y="1299"/>
                  </a:lnTo>
                  <a:lnTo>
                    <a:pt x="2483" y="1242"/>
                  </a:lnTo>
                  <a:lnTo>
                    <a:pt x="2286" y="1158"/>
                  </a:lnTo>
                  <a:lnTo>
                    <a:pt x="1947" y="988"/>
                  </a:lnTo>
                  <a:lnTo>
                    <a:pt x="1947" y="988"/>
                  </a:lnTo>
                  <a:lnTo>
                    <a:pt x="1383" y="706"/>
                  </a:lnTo>
                  <a:lnTo>
                    <a:pt x="847" y="367"/>
                  </a:lnTo>
                  <a:lnTo>
                    <a:pt x="847" y="367"/>
                  </a:lnTo>
                  <a:lnTo>
                    <a:pt x="593" y="198"/>
                  </a:lnTo>
                  <a:lnTo>
                    <a:pt x="452" y="113"/>
                  </a:lnTo>
                  <a:lnTo>
                    <a:pt x="339" y="29"/>
                  </a:lnTo>
                  <a:lnTo>
                    <a:pt x="339" y="29"/>
                  </a:lnTo>
                  <a:lnTo>
                    <a:pt x="0"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16"/>
            <p:cNvSpPr/>
            <p:nvPr/>
          </p:nvSpPr>
          <p:spPr>
            <a:xfrm>
              <a:off x="6144450" y="1838050"/>
              <a:ext cx="102300" cy="88200"/>
            </a:xfrm>
            <a:custGeom>
              <a:avLst/>
              <a:gdLst/>
              <a:ahLst/>
              <a:cxnLst/>
              <a:rect l="l" t="t" r="r" b="b"/>
              <a:pathLst>
                <a:path w="4092" h="3528" fill="none" extrusionOk="0">
                  <a:moveTo>
                    <a:pt x="0" y="1"/>
                  </a:moveTo>
                  <a:lnTo>
                    <a:pt x="0" y="1"/>
                  </a:lnTo>
                  <a:lnTo>
                    <a:pt x="113" y="198"/>
                  </a:lnTo>
                  <a:lnTo>
                    <a:pt x="282" y="367"/>
                  </a:lnTo>
                  <a:lnTo>
                    <a:pt x="423" y="565"/>
                  </a:lnTo>
                  <a:lnTo>
                    <a:pt x="565" y="762"/>
                  </a:lnTo>
                  <a:lnTo>
                    <a:pt x="565" y="762"/>
                  </a:lnTo>
                  <a:lnTo>
                    <a:pt x="706" y="988"/>
                  </a:lnTo>
                  <a:lnTo>
                    <a:pt x="790" y="1242"/>
                  </a:lnTo>
                  <a:lnTo>
                    <a:pt x="790" y="1242"/>
                  </a:lnTo>
                  <a:lnTo>
                    <a:pt x="790" y="1327"/>
                  </a:lnTo>
                  <a:lnTo>
                    <a:pt x="790" y="1383"/>
                  </a:lnTo>
                  <a:lnTo>
                    <a:pt x="762" y="1468"/>
                  </a:lnTo>
                  <a:lnTo>
                    <a:pt x="790" y="1524"/>
                  </a:lnTo>
                  <a:lnTo>
                    <a:pt x="790" y="1524"/>
                  </a:lnTo>
                  <a:lnTo>
                    <a:pt x="847" y="1637"/>
                  </a:lnTo>
                  <a:lnTo>
                    <a:pt x="931" y="1750"/>
                  </a:lnTo>
                  <a:lnTo>
                    <a:pt x="988" y="1863"/>
                  </a:lnTo>
                  <a:lnTo>
                    <a:pt x="988" y="1919"/>
                  </a:lnTo>
                  <a:lnTo>
                    <a:pt x="960" y="1976"/>
                  </a:lnTo>
                  <a:lnTo>
                    <a:pt x="960" y="1976"/>
                  </a:lnTo>
                  <a:lnTo>
                    <a:pt x="903" y="2004"/>
                  </a:lnTo>
                  <a:lnTo>
                    <a:pt x="818" y="2004"/>
                  </a:lnTo>
                  <a:lnTo>
                    <a:pt x="593" y="1948"/>
                  </a:lnTo>
                  <a:lnTo>
                    <a:pt x="367" y="1891"/>
                  </a:lnTo>
                  <a:lnTo>
                    <a:pt x="282" y="1891"/>
                  </a:lnTo>
                  <a:lnTo>
                    <a:pt x="254" y="1891"/>
                  </a:lnTo>
                  <a:lnTo>
                    <a:pt x="254" y="1891"/>
                  </a:lnTo>
                  <a:lnTo>
                    <a:pt x="282" y="1948"/>
                  </a:lnTo>
                  <a:lnTo>
                    <a:pt x="311" y="2004"/>
                  </a:lnTo>
                  <a:lnTo>
                    <a:pt x="395" y="2061"/>
                  </a:lnTo>
                  <a:lnTo>
                    <a:pt x="480" y="2145"/>
                  </a:lnTo>
                  <a:lnTo>
                    <a:pt x="508" y="2202"/>
                  </a:lnTo>
                  <a:lnTo>
                    <a:pt x="508" y="2258"/>
                  </a:lnTo>
                  <a:lnTo>
                    <a:pt x="508" y="2258"/>
                  </a:lnTo>
                  <a:lnTo>
                    <a:pt x="480" y="2315"/>
                  </a:lnTo>
                  <a:lnTo>
                    <a:pt x="423" y="2371"/>
                  </a:lnTo>
                  <a:lnTo>
                    <a:pt x="367" y="2427"/>
                  </a:lnTo>
                  <a:lnTo>
                    <a:pt x="311" y="2456"/>
                  </a:lnTo>
                  <a:lnTo>
                    <a:pt x="311" y="2456"/>
                  </a:lnTo>
                  <a:lnTo>
                    <a:pt x="311" y="2569"/>
                  </a:lnTo>
                  <a:lnTo>
                    <a:pt x="339" y="2681"/>
                  </a:lnTo>
                  <a:lnTo>
                    <a:pt x="395" y="2738"/>
                  </a:lnTo>
                  <a:lnTo>
                    <a:pt x="452" y="2794"/>
                  </a:lnTo>
                  <a:lnTo>
                    <a:pt x="593" y="2879"/>
                  </a:lnTo>
                  <a:lnTo>
                    <a:pt x="734" y="3020"/>
                  </a:lnTo>
                  <a:lnTo>
                    <a:pt x="734" y="3020"/>
                  </a:lnTo>
                  <a:lnTo>
                    <a:pt x="790" y="3105"/>
                  </a:lnTo>
                  <a:lnTo>
                    <a:pt x="847" y="3218"/>
                  </a:lnTo>
                  <a:lnTo>
                    <a:pt x="903" y="3415"/>
                  </a:lnTo>
                  <a:lnTo>
                    <a:pt x="960" y="3472"/>
                  </a:lnTo>
                  <a:lnTo>
                    <a:pt x="1016" y="3528"/>
                  </a:lnTo>
                  <a:lnTo>
                    <a:pt x="1101" y="3528"/>
                  </a:lnTo>
                  <a:lnTo>
                    <a:pt x="1242" y="3472"/>
                  </a:lnTo>
                  <a:lnTo>
                    <a:pt x="1242" y="3472"/>
                  </a:lnTo>
                  <a:lnTo>
                    <a:pt x="1242" y="3472"/>
                  </a:lnTo>
                  <a:lnTo>
                    <a:pt x="1214" y="3443"/>
                  </a:lnTo>
                  <a:lnTo>
                    <a:pt x="1242" y="3387"/>
                  </a:lnTo>
                  <a:lnTo>
                    <a:pt x="1270" y="3302"/>
                  </a:lnTo>
                  <a:lnTo>
                    <a:pt x="1326" y="3274"/>
                  </a:lnTo>
                  <a:lnTo>
                    <a:pt x="1326" y="3274"/>
                  </a:lnTo>
                  <a:lnTo>
                    <a:pt x="1383" y="3246"/>
                  </a:lnTo>
                  <a:lnTo>
                    <a:pt x="1468" y="3274"/>
                  </a:lnTo>
                  <a:lnTo>
                    <a:pt x="1552" y="3302"/>
                  </a:lnTo>
                  <a:lnTo>
                    <a:pt x="1609" y="3274"/>
                  </a:lnTo>
                  <a:lnTo>
                    <a:pt x="1609" y="3274"/>
                  </a:lnTo>
                  <a:lnTo>
                    <a:pt x="1609" y="3246"/>
                  </a:lnTo>
                  <a:lnTo>
                    <a:pt x="1580" y="3218"/>
                  </a:lnTo>
                  <a:lnTo>
                    <a:pt x="1439" y="3133"/>
                  </a:lnTo>
                  <a:lnTo>
                    <a:pt x="1044" y="2935"/>
                  </a:lnTo>
                  <a:lnTo>
                    <a:pt x="847" y="2794"/>
                  </a:lnTo>
                  <a:lnTo>
                    <a:pt x="734" y="2710"/>
                  </a:lnTo>
                  <a:lnTo>
                    <a:pt x="677" y="2653"/>
                  </a:lnTo>
                  <a:lnTo>
                    <a:pt x="677" y="2597"/>
                  </a:lnTo>
                  <a:lnTo>
                    <a:pt x="706" y="2569"/>
                  </a:lnTo>
                  <a:lnTo>
                    <a:pt x="790" y="2540"/>
                  </a:lnTo>
                  <a:lnTo>
                    <a:pt x="790" y="2540"/>
                  </a:lnTo>
                  <a:lnTo>
                    <a:pt x="847" y="2512"/>
                  </a:lnTo>
                  <a:lnTo>
                    <a:pt x="903" y="2540"/>
                  </a:lnTo>
                  <a:lnTo>
                    <a:pt x="1016" y="2625"/>
                  </a:lnTo>
                  <a:lnTo>
                    <a:pt x="1157" y="2681"/>
                  </a:lnTo>
                  <a:lnTo>
                    <a:pt x="1214" y="2710"/>
                  </a:lnTo>
                  <a:lnTo>
                    <a:pt x="1270" y="2710"/>
                  </a:lnTo>
                  <a:lnTo>
                    <a:pt x="1270" y="2710"/>
                  </a:lnTo>
                  <a:lnTo>
                    <a:pt x="1355" y="2681"/>
                  </a:lnTo>
                  <a:lnTo>
                    <a:pt x="1411" y="2625"/>
                  </a:lnTo>
                  <a:lnTo>
                    <a:pt x="1468" y="2569"/>
                  </a:lnTo>
                  <a:lnTo>
                    <a:pt x="1524" y="2512"/>
                  </a:lnTo>
                  <a:lnTo>
                    <a:pt x="1524" y="2512"/>
                  </a:lnTo>
                  <a:lnTo>
                    <a:pt x="1609" y="2512"/>
                  </a:lnTo>
                  <a:lnTo>
                    <a:pt x="1722" y="2512"/>
                  </a:lnTo>
                  <a:lnTo>
                    <a:pt x="1891" y="2569"/>
                  </a:lnTo>
                  <a:lnTo>
                    <a:pt x="1891" y="2569"/>
                  </a:lnTo>
                  <a:lnTo>
                    <a:pt x="2145" y="2710"/>
                  </a:lnTo>
                  <a:lnTo>
                    <a:pt x="2483" y="2907"/>
                  </a:lnTo>
                  <a:lnTo>
                    <a:pt x="2653" y="2992"/>
                  </a:lnTo>
                  <a:lnTo>
                    <a:pt x="2822" y="3048"/>
                  </a:lnTo>
                  <a:lnTo>
                    <a:pt x="2963" y="3048"/>
                  </a:lnTo>
                  <a:lnTo>
                    <a:pt x="2991" y="3020"/>
                  </a:lnTo>
                  <a:lnTo>
                    <a:pt x="3048" y="2992"/>
                  </a:lnTo>
                  <a:lnTo>
                    <a:pt x="3048" y="2992"/>
                  </a:lnTo>
                  <a:lnTo>
                    <a:pt x="3048" y="2935"/>
                  </a:lnTo>
                  <a:lnTo>
                    <a:pt x="3048" y="2879"/>
                  </a:lnTo>
                  <a:lnTo>
                    <a:pt x="3020" y="2738"/>
                  </a:lnTo>
                  <a:lnTo>
                    <a:pt x="2991" y="2569"/>
                  </a:lnTo>
                  <a:lnTo>
                    <a:pt x="2991" y="2484"/>
                  </a:lnTo>
                  <a:lnTo>
                    <a:pt x="3020" y="2427"/>
                  </a:lnTo>
                  <a:lnTo>
                    <a:pt x="3020" y="2427"/>
                  </a:lnTo>
                  <a:lnTo>
                    <a:pt x="3076" y="2343"/>
                  </a:lnTo>
                  <a:lnTo>
                    <a:pt x="3132" y="2286"/>
                  </a:lnTo>
                  <a:lnTo>
                    <a:pt x="3189" y="2230"/>
                  </a:lnTo>
                  <a:lnTo>
                    <a:pt x="3274" y="2202"/>
                  </a:lnTo>
                  <a:lnTo>
                    <a:pt x="3415" y="2202"/>
                  </a:lnTo>
                  <a:lnTo>
                    <a:pt x="3612" y="2230"/>
                  </a:lnTo>
                  <a:lnTo>
                    <a:pt x="3612" y="2230"/>
                  </a:lnTo>
                  <a:lnTo>
                    <a:pt x="3584" y="2173"/>
                  </a:lnTo>
                  <a:lnTo>
                    <a:pt x="3612" y="2173"/>
                  </a:lnTo>
                  <a:lnTo>
                    <a:pt x="3697" y="2145"/>
                  </a:lnTo>
                  <a:lnTo>
                    <a:pt x="3810" y="2145"/>
                  </a:lnTo>
                  <a:lnTo>
                    <a:pt x="3810" y="2117"/>
                  </a:lnTo>
                  <a:lnTo>
                    <a:pt x="3782" y="2061"/>
                  </a:lnTo>
                  <a:lnTo>
                    <a:pt x="3782" y="2061"/>
                  </a:lnTo>
                  <a:lnTo>
                    <a:pt x="3894" y="2004"/>
                  </a:lnTo>
                  <a:lnTo>
                    <a:pt x="4007" y="2004"/>
                  </a:lnTo>
                  <a:lnTo>
                    <a:pt x="4007" y="2004"/>
                  </a:lnTo>
                  <a:lnTo>
                    <a:pt x="4035" y="1919"/>
                  </a:lnTo>
                  <a:lnTo>
                    <a:pt x="4092" y="1863"/>
                  </a:lnTo>
                  <a:lnTo>
                    <a:pt x="4092" y="1863"/>
                  </a:lnTo>
                  <a:lnTo>
                    <a:pt x="3979" y="1863"/>
                  </a:lnTo>
                  <a:lnTo>
                    <a:pt x="3894" y="1863"/>
                  </a:lnTo>
                  <a:lnTo>
                    <a:pt x="3810" y="1863"/>
                  </a:lnTo>
                  <a:lnTo>
                    <a:pt x="3810" y="1863"/>
                  </a:lnTo>
                  <a:lnTo>
                    <a:pt x="3753" y="1807"/>
                  </a:lnTo>
                  <a:lnTo>
                    <a:pt x="3669" y="1722"/>
                  </a:lnTo>
                  <a:lnTo>
                    <a:pt x="3640" y="1665"/>
                  </a:lnTo>
                  <a:lnTo>
                    <a:pt x="3640" y="1637"/>
                  </a:lnTo>
                  <a:lnTo>
                    <a:pt x="3697" y="1665"/>
                  </a:lnTo>
                  <a:lnTo>
                    <a:pt x="3697" y="1665"/>
                  </a:lnTo>
                  <a:lnTo>
                    <a:pt x="3556" y="1609"/>
                  </a:lnTo>
                  <a:lnTo>
                    <a:pt x="3471" y="1524"/>
                  </a:lnTo>
                  <a:lnTo>
                    <a:pt x="3415" y="1440"/>
                  </a:lnTo>
                  <a:lnTo>
                    <a:pt x="3358" y="1327"/>
                  </a:lnTo>
                  <a:lnTo>
                    <a:pt x="3358" y="1327"/>
                  </a:lnTo>
                  <a:lnTo>
                    <a:pt x="3330" y="1242"/>
                  </a:lnTo>
                  <a:lnTo>
                    <a:pt x="3330" y="1129"/>
                  </a:lnTo>
                  <a:lnTo>
                    <a:pt x="3302" y="1045"/>
                  </a:lnTo>
                  <a:lnTo>
                    <a:pt x="3274" y="1016"/>
                  </a:lnTo>
                  <a:lnTo>
                    <a:pt x="3217" y="988"/>
                  </a:lnTo>
                  <a:lnTo>
                    <a:pt x="3217" y="988"/>
                  </a:lnTo>
                  <a:lnTo>
                    <a:pt x="3189" y="1073"/>
                  </a:lnTo>
                  <a:lnTo>
                    <a:pt x="3161" y="1158"/>
                  </a:lnTo>
                  <a:lnTo>
                    <a:pt x="3104" y="1242"/>
                  </a:lnTo>
                  <a:lnTo>
                    <a:pt x="3020" y="1270"/>
                  </a:lnTo>
                  <a:lnTo>
                    <a:pt x="2963" y="1299"/>
                  </a:lnTo>
                  <a:lnTo>
                    <a:pt x="2879" y="1299"/>
                  </a:lnTo>
                  <a:lnTo>
                    <a:pt x="2681" y="1299"/>
                  </a:lnTo>
                  <a:lnTo>
                    <a:pt x="2483" y="1242"/>
                  </a:lnTo>
                  <a:lnTo>
                    <a:pt x="2286" y="1158"/>
                  </a:lnTo>
                  <a:lnTo>
                    <a:pt x="1947" y="988"/>
                  </a:lnTo>
                  <a:lnTo>
                    <a:pt x="1947" y="988"/>
                  </a:lnTo>
                  <a:lnTo>
                    <a:pt x="1383" y="706"/>
                  </a:lnTo>
                  <a:lnTo>
                    <a:pt x="847" y="367"/>
                  </a:lnTo>
                  <a:lnTo>
                    <a:pt x="847" y="367"/>
                  </a:lnTo>
                  <a:lnTo>
                    <a:pt x="593" y="198"/>
                  </a:lnTo>
                  <a:lnTo>
                    <a:pt x="452" y="113"/>
                  </a:lnTo>
                  <a:lnTo>
                    <a:pt x="339" y="29"/>
                  </a:lnTo>
                  <a:lnTo>
                    <a:pt x="339" y="29"/>
                  </a:lnTo>
                  <a:lnTo>
                    <a:pt x="0" y="1"/>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16"/>
            <p:cNvSpPr/>
            <p:nvPr/>
          </p:nvSpPr>
          <p:spPr>
            <a:xfrm>
              <a:off x="6147975" y="2081450"/>
              <a:ext cx="4250" cy="7775"/>
            </a:xfrm>
            <a:custGeom>
              <a:avLst/>
              <a:gdLst/>
              <a:ahLst/>
              <a:cxnLst/>
              <a:rect l="l" t="t" r="r" b="b"/>
              <a:pathLst>
                <a:path w="170" h="311" extrusionOk="0">
                  <a:moveTo>
                    <a:pt x="141" y="0"/>
                  </a:moveTo>
                  <a:lnTo>
                    <a:pt x="141" y="0"/>
                  </a:lnTo>
                  <a:lnTo>
                    <a:pt x="85" y="0"/>
                  </a:lnTo>
                  <a:lnTo>
                    <a:pt x="28" y="28"/>
                  </a:lnTo>
                  <a:lnTo>
                    <a:pt x="28" y="85"/>
                  </a:lnTo>
                  <a:lnTo>
                    <a:pt x="0" y="170"/>
                  </a:lnTo>
                  <a:lnTo>
                    <a:pt x="57" y="282"/>
                  </a:lnTo>
                  <a:lnTo>
                    <a:pt x="85" y="311"/>
                  </a:lnTo>
                  <a:lnTo>
                    <a:pt x="113" y="311"/>
                  </a:lnTo>
                  <a:lnTo>
                    <a:pt x="113" y="311"/>
                  </a:lnTo>
                  <a:lnTo>
                    <a:pt x="141" y="254"/>
                  </a:lnTo>
                  <a:lnTo>
                    <a:pt x="170" y="141"/>
                  </a:lnTo>
                  <a:lnTo>
                    <a:pt x="141"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16"/>
            <p:cNvSpPr/>
            <p:nvPr/>
          </p:nvSpPr>
          <p:spPr>
            <a:xfrm>
              <a:off x="6147975" y="2081450"/>
              <a:ext cx="4250" cy="7775"/>
            </a:xfrm>
            <a:custGeom>
              <a:avLst/>
              <a:gdLst/>
              <a:ahLst/>
              <a:cxnLst/>
              <a:rect l="l" t="t" r="r" b="b"/>
              <a:pathLst>
                <a:path w="170" h="311" fill="none" extrusionOk="0">
                  <a:moveTo>
                    <a:pt x="141" y="0"/>
                  </a:moveTo>
                  <a:lnTo>
                    <a:pt x="141" y="0"/>
                  </a:lnTo>
                  <a:lnTo>
                    <a:pt x="85" y="0"/>
                  </a:lnTo>
                  <a:lnTo>
                    <a:pt x="28" y="28"/>
                  </a:lnTo>
                  <a:lnTo>
                    <a:pt x="28" y="85"/>
                  </a:lnTo>
                  <a:lnTo>
                    <a:pt x="0" y="170"/>
                  </a:lnTo>
                  <a:lnTo>
                    <a:pt x="57" y="282"/>
                  </a:lnTo>
                  <a:lnTo>
                    <a:pt x="85" y="311"/>
                  </a:lnTo>
                  <a:lnTo>
                    <a:pt x="113" y="311"/>
                  </a:lnTo>
                  <a:lnTo>
                    <a:pt x="113" y="311"/>
                  </a:lnTo>
                  <a:lnTo>
                    <a:pt x="141" y="254"/>
                  </a:lnTo>
                  <a:lnTo>
                    <a:pt x="170" y="141"/>
                  </a:lnTo>
                  <a:lnTo>
                    <a:pt x="141" y="0"/>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16"/>
            <p:cNvSpPr/>
            <p:nvPr/>
          </p:nvSpPr>
          <p:spPr>
            <a:xfrm>
              <a:off x="6148675" y="1909300"/>
              <a:ext cx="2150" cy="2150"/>
            </a:xfrm>
            <a:custGeom>
              <a:avLst/>
              <a:gdLst/>
              <a:ahLst/>
              <a:cxnLst/>
              <a:rect l="l" t="t" r="r" b="b"/>
              <a:pathLst>
                <a:path w="86" h="86" extrusionOk="0">
                  <a:moveTo>
                    <a:pt x="0" y="1"/>
                  </a:moveTo>
                  <a:lnTo>
                    <a:pt x="0" y="1"/>
                  </a:lnTo>
                  <a:lnTo>
                    <a:pt x="29" y="85"/>
                  </a:lnTo>
                  <a:lnTo>
                    <a:pt x="85" y="85"/>
                  </a:lnTo>
                  <a:lnTo>
                    <a:pt x="85" y="85"/>
                  </a:lnTo>
                  <a:lnTo>
                    <a:pt x="85" y="29"/>
                  </a:lnTo>
                  <a:lnTo>
                    <a:pt x="0"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16"/>
            <p:cNvSpPr/>
            <p:nvPr/>
          </p:nvSpPr>
          <p:spPr>
            <a:xfrm>
              <a:off x="6148675" y="1909300"/>
              <a:ext cx="2150" cy="2150"/>
            </a:xfrm>
            <a:custGeom>
              <a:avLst/>
              <a:gdLst/>
              <a:ahLst/>
              <a:cxnLst/>
              <a:rect l="l" t="t" r="r" b="b"/>
              <a:pathLst>
                <a:path w="86" h="86" fill="none" extrusionOk="0">
                  <a:moveTo>
                    <a:pt x="0" y="1"/>
                  </a:moveTo>
                  <a:lnTo>
                    <a:pt x="0" y="1"/>
                  </a:lnTo>
                  <a:lnTo>
                    <a:pt x="29" y="85"/>
                  </a:lnTo>
                  <a:lnTo>
                    <a:pt x="85" y="85"/>
                  </a:lnTo>
                  <a:lnTo>
                    <a:pt x="85" y="85"/>
                  </a:lnTo>
                  <a:lnTo>
                    <a:pt x="85" y="29"/>
                  </a:lnTo>
                  <a:lnTo>
                    <a:pt x="0" y="1"/>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16"/>
            <p:cNvSpPr/>
            <p:nvPr/>
          </p:nvSpPr>
          <p:spPr>
            <a:xfrm>
              <a:off x="6176175" y="1997500"/>
              <a:ext cx="5675" cy="10600"/>
            </a:xfrm>
            <a:custGeom>
              <a:avLst/>
              <a:gdLst/>
              <a:ahLst/>
              <a:cxnLst/>
              <a:rect l="l" t="t" r="r" b="b"/>
              <a:pathLst>
                <a:path w="227" h="424" extrusionOk="0">
                  <a:moveTo>
                    <a:pt x="114" y="0"/>
                  </a:moveTo>
                  <a:lnTo>
                    <a:pt x="114" y="0"/>
                  </a:lnTo>
                  <a:lnTo>
                    <a:pt x="29" y="28"/>
                  </a:lnTo>
                  <a:lnTo>
                    <a:pt x="1" y="85"/>
                  </a:lnTo>
                  <a:lnTo>
                    <a:pt x="1" y="141"/>
                  </a:lnTo>
                  <a:lnTo>
                    <a:pt x="29" y="198"/>
                  </a:lnTo>
                  <a:lnTo>
                    <a:pt x="86" y="311"/>
                  </a:lnTo>
                  <a:lnTo>
                    <a:pt x="86" y="367"/>
                  </a:lnTo>
                  <a:lnTo>
                    <a:pt x="114" y="423"/>
                  </a:lnTo>
                  <a:lnTo>
                    <a:pt x="114" y="423"/>
                  </a:lnTo>
                  <a:lnTo>
                    <a:pt x="170" y="395"/>
                  </a:lnTo>
                  <a:lnTo>
                    <a:pt x="199" y="367"/>
                  </a:lnTo>
                  <a:lnTo>
                    <a:pt x="227" y="311"/>
                  </a:lnTo>
                  <a:lnTo>
                    <a:pt x="199" y="254"/>
                  </a:lnTo>
                  <a:lnTo>
                    <a:pt x="142" y="113"/>
                  </a:lnTo>
                  <a:lnTo>
                    <a:pt x="114"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16"/>
            <p:cNvSpPr/>
            <p:nvPr/>
          </p:nvSpPr>
          <p:spPr>
            <a:xfrm>
              <a:off x="6176175" y="1997500"/>
              <a:ext cx="5675" cy="10600"/>
            </a:xfrm>
            <a:custGeom>
              <a:avLst/>
              <a:gdLst/>
              <a:ahLst/>
              <a:cxnLst/>
              <a:rect l="l" t="t" r="r" b="b"/>
              <a:pathLst>
                <a:path w="227" h="424" fill="none" extrusionOk="0">
                  <a:moveTo>
                    <a:pt x="114" y="0"/>
                  </a:moveTo>
                  <a:lnTo>
                    <a:pt x="114" y="0"/>
                  </a:lnTo>
                  <a:lnTo>
                    <a:pt x="29" y="28"/>
                  </a:lnTo>
                  <a:lnTo>
                    <a:pt x="1" y="85"/>
                  </a:lnTo>
                  <a:lnTo>
                    <a:pt x="1" y="141"/>
                  </a:lnTo>
                  <a:lnTo>
                    <a:pt x="29" y="198"/>
                  </a:lnTo>
                  <a:lnTo>
                    <a:pt x="86" y="311"/>
                  </a:lnTo>
                  <a:lnTo>
                    <a:pt x="86" y="367"/>
                  </a:lnTo>
                  <a:lnTo>
                    <a:pt x="114" y="423"/>
                  </a:lnTo>
                  <a:lnTo>
                    <a:pt x="114" y="423"/>
                  </a:lnTo>
                  <a:lnTo>
                    <a:pt x="170" y="395"/>
                  </a:lnTo>
                  <a:lnTo>
                    <a:pt x="199" y="367"/>
                  </a:lnTo>
                  <a:lnTo>
                    <a:pt x="227" y="311"/>
                  </a:lnTo>
                  <a:lnTo>
                    <a:pt x="199" y="254"/>
                  </a:lnTo>
                  <a:lnTo>
                    <a:pt x="142" y="113"/>
                  </a:lnTo>
                  <a:lnTo>
                    <a:pt x="114" y="0"/>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16"/>
            <p:cNvSpPr/>
            <p:nvPr/>
          </p:nvSpPr>
          <p:spPr>
            <a:xfrm>
              <a:off x="6231925" y="2075800"/>
              <a:ext cx="1425" cy="2150"/>
            </a:xfrm>
            <a:custGeom>
              <a:avLst/>
              <a:gdLst/>
              <a:ahLst/>
              <a:cxnLst/>
              <a:rect l="l" t="t" r="r" b="b"/>
              <a:pathLst>
                <a:path w="57" h="86" extrusionOk="0">
                  <a:moveTo>
                    <a:pt x="0" y="0"/>
                  </a:moveTo>
                  <a:lnTo>
                    <a:pt x="0" y="0"/>
                  </a:lnTo>
                  <a:lnTo>
                    <a:pt x="0" y="29"/>
                  </a:lnTo>
                  <a:lnTo>
                    <a:pt x="0" y="57"/>
                  </a:lnTo>
                  <a:lnTo>
                    <a:pt x="29" y="85"/>
                  </a:lnTo>
                  <a:lnTo>
                    <a:pt x="57" y="85"/>
                  </a:lnTo>
                  <a:lnTo>
                    <a:pt x="57" y="85"/>
                  </a:lnTo>
                  <a:lnTo>
                    <a:pt x="0"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16"/>
            <p:cNvSpPr/>
            <p:nvPr/>
          </p:nvSpPr>
          <p:spPr>
            <a:xfrm>
              <a:off x="6231925" y="2075800"/>
              <a:ext cx="1425" cy="2150"/>
            </a:xfrm>
            <a:custGeom>
              <a:avLst/>
              <a:gdLst/>
              <a:ahLst/>
              <a:cxnLst/>
              <a:rect l="l" t="t" r="r" b="b"/>
              <a:pathLst>
                <a:path w="57" h="86" fill="none" extrusionOk="0">
                  <a:moveTo>
                    <a:pt x="0" y="0"/>
                  </a:moveTo>
                  <a:lnTo>
                    <a:pt x="0" y="0"/>
                  </a:lnTo>
                  <a:lnTo>
                    <a:pt x="0" y="29"/>
                  </a:lnTo>
                  <a:lnTo>
                    <a:pt x="0" y="57"/>
                  </a:lnTo>
                  <a:lnTo>
                    <a:pt x="29" y="85"/>
                  </a:lnTo>
                  <a:lnTo>
                    <a:pt x="57" y="85"/>
                  </a:lnTo>
                  <a:lnTo>
                    <a:pt x="57" y="85"/>
                  </a:lnTo>
                  <a:lnTo>
                    <a:pt x="0" y="0"/>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16"/>
            <p:cNvSpPr/>
            <p:nvPr/>
          </p:nvSpPr>
          <p:spPr>
            <a:xfrm>
              <a:off x="6479550" y="3987650"/>
              <a:ext cx="9900" cy="6375"/>
            </a:xfrm>
            <a:custGeom>
              <a:avLst/>
              <a:gdLst/>
              <a:ahLst/>
              <a:cxnLst/>
              <a:rect l="l" t="t" r="r" b="b"/>
              <a:pathLst>
                <a:path w="396" h="255" extrusionOk="0">
                  <a:moveTo>
                    <a:pt x="395" y="29"/>
                  </a:moveTo>
                  <a:lnTo>
                    <a:pt x="395" y="29"/>
                  </a:lnTo>
                  <a:lnTo>
                    <a:pt x="367" y="1"/>
                  </a:lnTo>
                  <a:lnTo>
                    <a:pt x="311" y="1"/>
                  </a:lnTo>
                  <a:lnTo>
                    <a:pt x="170" y="57"/>
                  </a:lnTo>
                  <a:lnTo>
                    <a:pt x="29" y="170"/>
                  </a:lnTo>
                  <a:lnTo>
                    <a:pt x="0" y="227"/>
                  </a:lnTo>
                  <a:lnTo>
                    <a:pt x="0" y="255"/>
                  </a:lnTo>
                  <a:lnTo>
                    <a:pt x="0" y="255"/>
                  </a:lnTo>
                  <a:lnTo>
                    <a:pt x="198" y="142"/>
                  </a:lnTo>
                  <a:lnTo>
                    <a:pt x="395" y="29"/>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16"/>
            <p:cNvSpPr/>
            <p:nvPr/>
          </p:nvSpPr>
          <p:spPr>
            <a:xfrm>
              <a:off x="6479550" y="3987650"/>
              <a:ext cx="9900" cy="6375"/>
            </a:xfrm>
            <a:custGeom>
              <a:avLst/>
              <a:gdLst/>
              <a:ahLst/>
              <a:cxnLst/>
              <a:rect l="l" t="t" r="r" b="b"/>
              <a:pathLst>
                <a:path w="396" h="255" fill="none" extrusionOk="0">
                  <a:moveTo>
                    <a:pt x="395" y="29"/>
                  </a:moveTo>
                  <a:lnTo>
                    <a:pt x="395" y="29"/>
                  </a:lnTo>
                  <a:lnTo>
                    <a:pt x="367" y="1"/>
                  </a:lnTo>
                  <a:lnTo>
                    <a:pt x="311" y="1"/>
                  </a:lnTo>
                  <a:lnTo>
                    <a:pt x="170" y="57"/>
                  </a:lnTo>
                  <a:lnTo>
                    <a:pt x="29" y="170"/>
                  </a:lnTo>
                  <a:lnTo>
                    <a:pt x="0" y="227"/>
                  </a:lnTo>
                  <a:lnTo>
                    <a:pt x="0" y="255"/>
                  </a:lnTo>
                  <a:lnTo>
                    <a:pt x="0" y="255"/>
                  </a:lnTo>
                  <a:lnTo>
                    <a:pt x="198" y="142"/>
                  </a:lnTo>
                  <a:lnTo>
                    <a:pt x="395" y="29"/>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16"/>
            <p:cNvSpPr/>
            <p:nvPr/>
          </p:nvSpPr>
          <p:spPr>
            <a:xfrm>
              <a:off x="6571975" y="3903000"/>
              <a:ext cx="16250" cy="12025"/>
            </a:xfrm>
            <a:custGeom>
              <a:avLst/>
              <a:gdLst/>
              <a:ahLst/>
              <a:cxnLst/>
              <a:rect l="l" t="t" r="r" b="b"/>
              <a:pathLst>
                <a:path w="650" h="481" extrusionOk="0">
                  <a:moveTo>
                    <a:pt x="564" y="198"/>
                  </a:moveTo>
                  <a:lnTo>
                    <a:pt x="564" y="198"/>
                  </a:lnTo>
                  <a:lnTo>
                    <a:pt x="593" y="198"/>
                  </a:lnTo>
                  <a:lnTo>
                    <a:pt x="621" y="198"/>
                  </a:lnTo>
                  <a:lnTo>
                    <a:pt x="649" y="113"/>
                  </a:lnTo>
                  <a:lnTo>
                    <a:pt x="649" y="29"/>
                  </a:lnTo>
                  <a:lnTo>
                    <a:pt x="621" y="1"/>
                  </a:lnTo>
                  <a:lnTo>
                    <a:pt x="564" y="1"/>
                  </a:lnTo>
                  <a:lnTo>
                    <a:pt x="564" y="1"/>
                  </a:lnTo>
                  <a:lnTo>
                    <a:pt x="508" y="1"/>
                  </a:lnTo>
                  <a:lnTo>
                    <a:pt x="452" y="57"/>
                  </a:lnTo>
                  <a:lnTo>
                    <a:pt x="311" y="198"/>
                  </a:lnTo>
                  <a:lnTo>
                    <a:pt x="141" y="367"/>
                  </a:lnTo>
                  <a:lnTo>
                    <a:pt x="85" y="424"/>
                  </a:lnTo>
                  <a:lnTo>
                    <a:pt x="0" y="452"/>
                  </a:lnTo>
                  <a:lnTo>
                    <a:pt x="0" y="452"/>
                  </a:lnTo>
                  <a:lnTo>
                    <a:pt x="113" y="480"/>
                  </a:lnTo>
                  <a:lnTo>
                    <a:pt x="226" y="452"/>
                  </a:lnTo>
                  <a:lnTo>
                    <a:pt x="452" y="396"/>
                  </a:lnTo>
                  <a:lnTo>
                    <a:pt x="452" y="396"/>
                  </a:lnTo>
                  <a:lnTo>
                    <a:pt x="536" y="339"/>
                  </a:lnTo>
                  <a:lnTo>
                    <a:pt x="564" y="255"/>
                  </a:lnTo>
                  <a:lnTo>
                    <a:pt x="593" y="226"/>
                  </a:lnTo>
                  <a:lnTo>
                    <a:pt x="564" y="226"/>
                  </a:lnTo>
                  <a:lnTo>
                    <a:pt x="480" y="255"/>
                  </a:lnTo>
                  <a:lnTo>
                    <a:pt x="480" y="255"/>
                  </a:lnTo>
                  <a:lnTo>
                    <a:pt x="564" y="198"/>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16"/>
            <p:cNvSpPr/>
            <p:nvPr/>
          </p:nvSpPr>
          <p:spPr>
            <a:xfrm>
              <a:off x="6571975" y="3903000"/>
              <a:ext cx="16250" cy="12025"/>
            </a:xfrm>
            <a:custGeom>
              <a:avLst/>
              <a:gdLst/>
              <a:ahLst/>
              <a:cxnLst/>
              <a:rect l="l" t="t" r="r" b="b"/>
              <a:pathLst>
                <a:path w="650" h="481" fill="none" extrusionOk="0">
                  <a:moveTo>
                    <a:pt x="564" y="198"/>
                  </a:moveTo>
                  <a:lnTo>
                    <a:pt x="564" y="198"/>
                  </a:lnTo>
                  <a:lnTo>
                    <a:pt x="593" y="198"/>
                  </a:lnTo>
                  <a:lnTo>
                    <a:pt x="621" y="198"/>
                  </a:lnTo>
                  <a:lnTo>
                    <a:pt x="649" y="113"/>
                  </a:lnTo>
                  <a:lnTo>
                    <a:pt x="649" y="29"/>
                  </a:lnTo>
                  <a:lnTo>
                    <a:pt x="621" y="1"/>
                  </a:lnTo>
                  <a:lnTo>
                    <a:pt x="564" y="1"/>
                  </a:lnTo>
                  <a:lnTo>
                    <a:pt x="564" y="1"/>
                  </a:lnTo>
                  <a:lnTo>
                    <a:pt x="508" y="1"/>
                  </a:lnTo>
                  <a:lnTo>
                    <a:pt x="452" y="57"/>
                  </a:lnTo>
                  <a:lnTo>
                    <a:pt x="311" y="198"/>
                  </a:lnTo>
                  <a:lnTo>
                    <a:pt x="141" y="367"/>
                  </a:lnTo>
                  <a:lnTo>
                    <a:pt x="85" y="424"/>
                  </a:lnTo>
                  <a:lnTo>
                    <a:pt x="0" y="452"/>
                  </a:lnTo>
                  <a:lnTo>
                    <a:pt x="0" y="452"/>
                  </a:lnTo>
                  <a:lnTo>
                    <a:pt x="113" y="480"/>
                  </a:lnTo>
                  <a:lnTo>
                    <a:pt x="226" y="452"/>
                  </a:lnTo>
                  <a:lnTo>
                    <a:pt x="452" y="396"/>
                  </a:lnTo>
                  <a:lnTo>
                    <a:pt x="452" y="396"/>
                  </a:lnTo>
                  <a:lnTo>
                    <a:pt x="536" y="339"/>
                  </a:lnTo>
                  <a:lnTo>
                    <a:pt x="564" y="255"/>
                  </a:lnTo>
                  <a:lnTo>
                    <a:pt x="593" y="226"/>
                  </a:lnTo>
                  <a:lnTo>
                    <a:pt x="564" y="226"/>
                  </a:lnTo>
                  <a:lnTo>
                    <a:pt x="480" y="255"/>
                  </a:lnTo>
                  <a:lnTo>
                    <a:pt x="480" y="255"/>
                  </a:lnTo>
                  <a:lnTo>
                    <a:pt x="564" y="198"/>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16"/>
            <p:cNvSpPr/>
            <p:nvPr/>
          </p:nvSpPr>
          <p:spPr>
            <a:xfrm>
              <a:off x="6574775" y="3765425"/>
              <a:ext cx="223675" cy="136900"/>
            </a:xfrm>
            <a:custGeom>
              <a:avLst/>
              <a:gdLst/>
              <a:ahLst/>
              <a:cxnLst/>
              <a:rect l="l" t="t" r="r" b="b"/>
              <a:pathLst>
                <a:path w="8947" h="5476" extrusionOk="0">
                  <a:moveTo>
                    <a:pt x="1" y="4911"/>
                  </a:moveTo>
                  <a:lnTo>
                    <a:pt x="1" y="4911"/>
                  </a:lnTo>
                  <a:lnTo>
                    <a:pt x="114" y="4855"/>
                  </a:lnTo>
                  <a:lnTo>
                    <a:pt x="227" y="4798"/>
                  </a:lnTo>
                  <a:lnTo>
                    <a:pt x="227" y="4798"/>
                  </a:lnTo>
                  <a:lnTo>
                    <a:pt x="170" y="4883"/>
                  </a:lnTo>
                  <a:lnTo>
                    <a:pt x="86" y="4967"/>
                  </a:lnTo>
                  <a:lnTo>
                    <a:pt x="86" y="4967"/>
                  </a:lnTo>
                  <a:lnTo>
                    <a:pt x="311" y="4883"/>
                  </a:lnTo>
                  <a:lnTo>
                    <a:pt x="311" y="4883"/>
                  </a:lnTo>
                  <a:lnTo>
                    <a:pt x="142" y="4939"/>
                  </a:lnTo>
                  <a:lnTo>
                    <a:pt x="57" y="5024"/>
                  </a:lnTo>
                  <a:lnTo>
                    <a:pt x="29" y="5080"/>
                  </a:lnTo>
                  <a:lnTo>
                    <a:pt x="29" y="5080"/>
                  </a:lnTo>
                  <a:lnTo>
                    <a:pt x="452" y="5080"/>
                  </a:lnTo>
                  <a:lnTo>
                    <a:pt x="565" y="5109"/>
                  </a:lnTo>
                  <a:lnTo>
                    <a:pt x="622" y="5137"/>
                  </a:lnTo>
                  <a:lnTo>
                    <a:pt x="678" y="5165"/>
                  </a:lnTo>
                  <a:lnTo>
                    <a:pt x="650" y="5250"/>
                  </a:lnTo>
                  <a:lnTo>
                    <a:pt x="650" y="5250"/>
                  </a:lnTo>
                  <a:lnTo>
                    <a:pt x="819" y="5250"/>
                  </a:lnTo>
                  <a:lnTo>
                    <a:pt x="876" y="5250"/>
                  </a:lnTo>
                  <a:lnTo>
                    <a:pt x="876" y="5306"/>
                  </a:lnTo>
                  <a:lnTo>
                    <a:pt x="876" y="5447"/>
                  </a:lnTo>
                  <a:lnTo>
                    <a:pt x="876" y="5447"/>
                  </a:lnTo>
                  <a:lnTo>
                    <a:pt x="960" y="5419"/>
                  </a:lnTo>
                  <a:lnTo>
                    <a:pt x="1017" y="5391"/>
                  </a:lnTo>
                  <a:lnTo>
                    <a:pt x="1130" y="5419"/>
                  </a:lnTo>
                  <a:lnTo>
                    <a:pt x="1243" y="5475"/>
                  </a:lnTo>
                  <a:lnTo>
                    <a:pt x="1356" y="5475"/>
                  </a:lnTo>
                  <a:lnTo>
                    <a:pt x="1356" y="5475"/>
                  </a:lnTo>
                  <a:lnTo>
                    <a:pt x="1553" y="5475"/>
                  </a:lnTo>
                  <a:lnTo>
                    <a:pt x="1751" y="5419"/>
                  </a:lnTo>
                  <a:lnTo>
                    <a:pt x="2089" y="5250"/>
                  </a:lnTo>
                  <a:lnTo>
                    <a:pt x="2089" y="5250"/>
                  </a:lnTo>
                  <a:lnTo>
                    <a:pt x="2371" y="5080"/>
                  </a:lnTo>
                  <a:lnTo>
                    <a:pt x="2654" y="4939"/>
                  </a:lnTo>
                  <a:lnTo>
                    <a:pt x="2654" y="4939"/>
                  </a:lnTo>
                  <a:lnTo>
                    <a:pt x="2992" y="4798"/>
                  </a:lnTo>
                  <a:lnTo>
                    <a:pt x="3077" y="4770"/>
                  </a:lnTo>
                  <a:lnTo>
                    <a:pt x="2964" y="4798"/>
                  </a:lnTo>
                  <a:lnTo>
                    <a:pt x="2964" y="4798"/>
                  </a:lnTo>
                  <a:lnTo>
                    <a:pt x="3190" y="4657"/>
                  </a:lnTo>
                  <a:lnTo>
                    <a:pt x="3387" y="4516"/>
                  </a:lnTo>
                  <a:lnTo>
                    <a:pt x="3754" y="4177"/>
                  </a:lnTo>
                  <a:lnTo>
                    <a:pt x="4149" y="3810"/>
                  </a:lnTo>
                  <a:lnTo>
                    <a:pt x="4319" y="3641"/>
                  </a:lnTo>
                  <a:lnTo>
                    <a:pt x="4516" y="3472"/>
                  </a:lnTo>
                  <a:lnTo>
                    <a:pt x="4516" y="3472"/>
                  </a:lnTo>
                  <a:lnTo>
                    <a:pt x="4714" y="3359"/>
                  </a:lnTo>
                  <a:lnTo>
                    <a:pt x="4911" y="3274"/>
                  </a:lnTo>
                  <a:lnTo>
                    <a:pt x="5306" y="3133"/>
                  </a:lnTo>
                  <a:lnTo>
                    <a:pt x="5306" y="3133"/>
                  </a:lnTo>
                  <a:lnTo>
                    <a:pt x="5504" y="3048"/>
                  </a:lnTo>
                  <a:lnTo>
                    <a:pt x="5701" y="2964"/>
                  </a:lnTo>
                  <a:lnTo>
                    <a:pt x="5701" y="2964"/>
                  </a:lnTo>
                  <a:lnTo>
                    <a:pt x="5899" y="2936"/>
                  </a:lnTo>
                  <a:lnTo>
                    <a:pt x="5927" y="2936"/>
                  </a:lnTo>
                  <a:lnTo>
                    <a:pt x="5899" y="2936"/>
                  </a:lnTo>
                  <a:lnTo>
                    <a:pt x="5758" y="3020"/>
                  </a:lnTo>
                  <a:lnTo>
                    <a:pt x="5758" y="3020"/>
                  </a:lnTo>
                  <a:lnTo>
                    <a:pt x="5927" y="2992"/>
                  </a:lnTo>
                  <a:lnTo>
                    <a:pt x="6153" y="2964"/>
                  </a:lnTo>
                  <a:lnTo>
                    <a:pt x="6237" y="2936"/>
                  </a:lnTo>
                  <a:lnTo>
                    <a:pt x="6266" y="2907"/>
                  </a:lnTo>
                  <a:lnTo>
                    <a:pt x="6237" y="2851"/>
                  </a:lnTo>
                  <a:lnTo>
                    <a:pt x="6096" y="2795"/>
                  </a:lnTo>
                  <a:lnTo>
                    <a:pt x="6096" y="2795"/>
                  </a:lnTo>
                  <a:lnTo>
                    <a:pt x="6181" y="2738"/>
                  </a:lnTo>
                  <a:lnTo>
                    <a:pt x="6209" y="2653"/>
                  </a:lnTo>
                  <a:lnTo>
                    <a:pt x="6266" y="2569"/>
                  </a:lnTo>
                  <a:lnTo>
                    <a:pt x="6322" y="2484"/>
                  </a:lnTo>
                  <a:lnTo>
                    <a:pt x="6322" y="2484"/>
                  </a:lnTo>
                  <a:lnTo>
                    <a:pt x="6435" y="2428"/>
                  </a:lnTo>
                  <a:lnTo>
                    <a:pt x="6548" y="2371"/>
                  </a:lnTo>
                  <a:lnTo>
                    <a:pt x="6774" y="2258"/>
                  </a:lnTo>
                  <a:lnTo>
                    <a:pt x="6774" y="2258"/>
                  </a:lnTo>
                  <a:lnTo>
                    <a:pt x="6971" y="2145"/>
                  </a:lnTo>
                  <a:lnTo>
                    <a:pt x="7169" y="2004"/>
                  </a:lnTo>
                  <a:lnTo>
                    <a:pt x="7394" y="1835"/>
                  </a:lnTo>
                  <a:lnTo>
                    <a:pt x="7592" y="1694"/>
                  </a:lnTo>
                  <a:lnTo>
                    <a:pt x="7592" y="1694"/>
                  </a:lnTo>
                  <a:lnTo>
                    <a:pt x="7987" y="1468"/>
                  </a:lnTo>
                  <a:lnTo>
                    <a:pt x="8185" y="1355"/>
                  </a:lnTo>
                  <a:lnTo>
                    <a:pt x="8326" y="1214"/>
                  </a:lnTo>
                  <a:lnTo>
                    <a:pt x="8326" y="1214"/>
                  </a:lnTo>
                  <a:lnTo>
                    <a:pt x="8382" y="1130"/>
                  </a:lnTo>
                  <a:lnTo>
                    <a:pt x="8410" y="1045"/>
                  </a:lnTo>
                  <a:lnTo>
                    <a:pt x="8439" y="960"/>
                  </a:lnTo>
                  <a:lnTo>
                    <a:pt x="8495" y="876"/>
                  </a:lnTo>
                  <a:lnTo>
                    <a:pt x="8495" y="876"/>
                  </a:lnTo>
                  <a:lnTo>
                    <a:pt x="8608" y="791"/>
                  </a:lnTo>
                  <a:lnTo>
                    <a:pt x="8721" y="735"/>
                  </a:lnTo>
                  <a:lnTo>
                    <a:pt x="8834" y="650"/>
                  </a:lnTo>
                  <a:lnTo>
                    <a:pt x="8947" y="565"/>
                  </a:lnTo>
                  <a:lnTo>
                    <a:pt x="8947" y="565"/>
                  </a:lnTo>
                  <a:lnTo>
                    <a:pt x="8862" y="622"/>
                  </a:lnTo>
                  <a:lnTo>
                    <a:pt x="8749" y="678"/>
                  </a:lnTo>
                  <a:lnTo>
                    <a:pt x="8636" y="706"/>
                  </a:lnTo>
                  <a:lnTo>
                    <a:pt x="8580" y="706"/>
                  </a:lnTo>
                  <a:lnTo>
                    <a:pt x="8551" y="678"/>
                  </a:lnTo>
                  <a:lnTo>
                    <a:pt x="8551" y="678"/>
                  </a:lnTo>
                  <a:lnTo>
                    <a:pt x="8664" y="650"/>
                  </a:lnTo>
                  <a:lnTo>
                    <a:pt x="8777" y="622"/>
                  </a:lnTo>
                  <a:lnTo>
                    <a:pt x="8862" y="565"/>
                  </a:lnTo>
                  <a:lnTo>
                    <a:pt x="8862" y="509"/>
                  </a:lnTo>
                  <a:lnTo>
                    <a:pt x="8890" y="452"/>
                  </a:lnTo>
                  <a:lnTo>
                    <a:pt x="8890" y="452"/>
                  </a:lnTo>
                  <a:lnTo>
                    <a:pt x="8777" y="481"/>
                  </a:lnTo>
                  <a:lnTo>
                    <a:pt x="8664" y="565"/>
                  </a:lnTo>
                  <a:lnTo>
                    <a:pt x="8608" y="622"/>
                  </a:lnTo>
                  <a:lnTo>
                    <a:pt x="8608" y="650"/>
                  </a:lnTo>
                  <a:lnTo>
                    <a:pt x="8636" y="650"/>
                  </a:lnTo>
                  <a:lnTo>
                    <a:pt x="8636" y="650"/>
                  </a:lnTo>
                  <a:lnTo>
                    <a:pt x="8410" y="706"/>
                  </a:lnTo>
                  <a:lnTo>
                    <a:pt x="8410" y="706"/>
                  </a:lnTo>
                  <a:lnTo>
                    <a:pt x="8523" y="622"/>
                  </a:lnTo>
                  <a:lnTo>
                    <a:pt x="8608" y="537"/>
                  </a:lnTo>
                  <a:lnTo>
                    <a:pt x="8721" y="396"/>
                  </a:lnTo>
                  <a:lnTo>
                    <a:pt x="8721" y="396"/>
                  </a:lnTo>
                  <a:lnTo>
                    <a:pt x="8636" y="424"/>
                  </a:lnTo>
                  <a:lnTo>
                    <a:pt x="8523" y="481"/>
                  </a:lnTo>
                  <a:lnTo>
                    <a:pt x="8297" y="593"/>
                  </a:lnTo>
                  <a:lnTo>
                    <a:pt x="8100" y="706"/>
                  </a:lnTo>
                  <a:lnTo>
                    <a:pt x="7987" y="706"/>
                  </a:lnTo>
                  <a:lnTo>
                    <a:pt x="7902" y="706"/>
                  </a:lnTo>
                  <a:lnTo>
                    <a:pt x="7902" y="706"/>
                  </a:lnTo>
                  <a:lnTo>
                    <a:pt x="7959" y="593"/>
                  </a:lnTo>
                  <a:lnTo>
                    <a:pt x="8044" y="509"/>
                  </a:lnTo>
                  <a:lnTo>
                    <a:pt x="8128" y="396"/>
                  </a:lnTo>
                  <a:lnTo>
                    <a:pt x="8128" y="339"/>
                  </a:lnTo>
                  <a:lnTo>
                    <a:pt x="8128" y="283"/>
                  </a:lnTo>
                  <a:lnTo>
                    <a:pt x="8128" y="283"/>
                  </a:lnTo>
                  <a:lnTo>
                    <a:pt x="8044" y="283"/>
                  </a:lnTo>
                  <a:lnTo>
                    <a:pt x="8015" y="283"/>
                  </a:lnTo>
                  <a:lnTo>
                    <a:pt x="7987" y="227"/>
                  </a:lnTo>
                  <a:lnTo>
                    <a:pt x="7987" y="170"/>
                  </a:lnTo>
                  <a:lnTo>
                    <a:pt x="8015" y="114"/>
                  </a:lnTo>
                  <a:lnTo>
                    <a:pt x="8100" y="85"/>
                  </a:lnTo>
                  <a:lnTo>
                    <a:pt x="8185" y="57"/>
                  </a:lnTo>
                  <a:lnTo>
                    <a:pt x="8297" y="57"/>
                  </a:lnTo>
                  <a:lnTo>
                    <a:pt x="8297" y="57"/>
                  </a:lnTo>
                  <a:lnTo>
                    <a:pt x="8185" y="29"/>
                  </a:lnTo>
                  <a:lnTo>
                    <a:pt x="8100" y="1"/>
                  </a:lnTo>
                  <a:lnTo>
                    <a:pt x="8015" y="29"/>
                  </a:lnTo>
                  <a:lnTo>
                    <a:pt x="7902" y="57"/>
                  </a:lnTo>
                  <a:lnTo>
                    <a:pt x="7705" y="170"/>
                  </a:lnTo>
                  <a:lnTo>
                    <a:pt x="7536" y="311"/>
                  </a:lnTo>
                  <a:lnTo>
                    <a:pt x="7197" y="678"/>
                  </a:lnTo>
                  <a:lnTo>
                    <a:pt x="7028" y="819"/>
                  </a:lnTo>
                  <a:lnTo>
                    <a:pt x="6887" y="932"/>
                  </a:lnTo>
                  <a:lnTo>
                    <a:pt x="6887" y="932"/>
                  </a:lnTo>
                  <a:lnTo>
                    <a:pt x="6717" y="1045"/>
                  </a:lnTo>
                  <a:lnTo>
                    <a:pt x="6520" y="1130"/>
                  </a:lnTo>
                  <a:lnTo>
                    <a:pt x="6350" y="1214"/>
                  </a:lnTo>
                  <a:lnTo>
                    <a:pt x="6181" y="1355"/>
                  </a:lnTo>
                  <a:lnTo>
                    <a:pt x="6181" y="1355"/>
                  </a:lnTo>
                  <a:lnTo>
                    <a:pt x="5758" y="1750"/>
                  </a:lnTo>
                  <a:lnTo>
                    <a:pt x="5560" y="1920"/>
                  </a:lnTo>
                  <a:lnTo>
                    <a:pt x="5306" y="2089"/>
                  </a:lnTo>
                  <a:lnTo>
                    <a:pt x="5306" y="2089"/>
                  </a:lnTo>
                  <a:lnTo>
                    <a:pt x="4827" y="2343"/>
                  </a:lnTo>
                  <a:lnTo>
                    <a:pt x="4290" y="2569"/>
                  </a:lnTo>
                  <a:lnTo>
                    <a:pt x="3782" y="2795"/>
                  </a:lnTo>
                  <a:lnTo>
                    <a:pt x="3246" y="2992"/>
                  </a:lnTo>
                  <a:lnTo>
                    <a:pt x="3246" y="2992"/>
                  </a:lnTo>
                  <a:lnTo>
                    <a:pt x="2964" y="3077"/>
                  </a:lnTo>
                  <a:lnTo>
                    <a:pt x="2484" y="3274"/>
                  </a:lnTo>
                  <a:lnTo>
                    <a:pt x="2259" y="3359"/>
                  </a:lnTo>
                  <a:lnTo>
                    <a:pt x="2061" y="3500"/>
                  </a:lnTo>
                  <a:lnTo>
                    <a:pt x="2005" y="3556"/>
                  </a:lnTo>
                  <a:lnTo>
                    <a:pt x="1948" y="3613"/>
                  </a:lnTo>
                  <a:lnTo>
                    <a:pt x="1920" y="3669"/>
                  </a:lnTo>
                  <a:lnTo>
                    <a:pt x="1920" y="3726"/>
                  </a:lnTo>
                  <a:lnTo>
                    <a:pt x="1920" y="3726"/>
                  </a:lnTo>
                  <a:lnTo>
                    <a:pt x="1920" y="3726"/>
                  </a:lnTo>
                  <a:lnTo>
                    <a:pt x="1863" y="3698"/>
                  </a:lnTo>
                  <a:lnTo>
                    <a:pt x="1722" y="3754"/>
                  </a:lnTo>
                  <a:lnTo>
                    <a:pt x="1553" y="3810"/>
                  </a:lnTo>
                  <a:lnTo>
                    <a:pt x="1384" y="3923"/>
                  </a:lnTo>
                  <a:lnTo>
                    <a:pt x="1045" y="4149"/>
                  </a:lnTo>
                  <a:lnTo>
                    <a:pt x="960" y="4234"/>
                  </a:lnTo>
                  <a:lnTo>
                    <a:pt x="960" y="4234"/>
                  </a:lnTo>
                  <a:lnTo>
                    <a:pt x="960" y="4262"/>
                  </a:lnTo>
                  <a:lnTo>
                    <a:pt x="960" y="4262"/>
                  </a:lnTo>
                  <a:lnTo>
                    <a:pt x="904" y="4290"/>
                  </a:lnTo>
                  <a:lnTo>
                    <a:pt x="876" y="4347"/>
                  </a:lnTo>
                  <a:lnTo>
                    <a:pt x="848" y="4403"/>
                  </a:lnTo>
                  <a:lnTo>
                    <a:pt x="791" y="4459"/>
                  </a:lnTo>
                  <a:lnTo>
                    <a:pt x="791" y="4459"/>
                  </a:lnTo>
                  <a:lnTo>
                    <a:pt x="819" y="4403"/>
                  </a:lnTo>
                  <a:lnTo>
                    <a:pt x="791" y="4375"/>
                  </a:lnTo>
                  <a:lnTo>
                    <a:pt x="735" y="4290"/>
                  </a:lnTo>
                  <a:lnTo>
                    <a:pt x="735" y="4290"/>
                  </a:lnTo>
                  <a:lnTo>
                    <a:pt x="594" y="4403"/>
                  </a:lnTo>
                  <a:lnTo>
                    <a:pt x="452" y="4516"/>
                  </a:lnTo>
                  <a:lnTo>
                    <a:pt x="452" y="4516"/>
                  </a:lnTo>
                  <a:lnTo>
                    <a:pt x="565" y="4516"/>
                  </a:lnTo>
                  <a:lnTo>
                    <a:pt x="706" y="4459"/>
                  </a:lnTo>
                  <a:lnTo>
                    <a:pt x="706" y="4459"/>
                  </a:lnTo>
                  <a:lnTo>
                    <a:pt x="509" y="4572"/>
                  </a:lnTo>
                  <a:lnTo>
                    <a:pt x="452" y="4601"/>
                  </a:lnTo>
                  <a:lnTo>
                    <a:pt x="622" y="4572"/>
                  </a:lnTo>
                  <a:lnTo>
                    <a:pt x="622" y="4572"/>
                  </a:lnTo>
                  <a:lnTo>
                    <a:pt x="481" y="4629"/>
                  </a:lnTo>
                  <a:lnTo>
                    <a:pt x="368" y="4685"/>
                  </a:lnTo>
                  <a:lnTo>
                    <a:pt x="368" y="4685"/>
                  </a:lnTo>
                  <a:lnTo>
                    <a:pt x="255" y="4742"/>
                  </a:lnTo>
                  <a:lnTo>
                    <a:pt x="142" y="4742"/>
                  </a:lnTo>
                  <a:lnTo>
                    <a:pt x="57" y="4798"/>
                  </a:lnTo>
                  <a:lnTo>
                    <a:pt x="29" y="4855"/>
                  </a:lnTo>
                  <a:lnTo>
                    <a:pt x="1" y="491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16"/>
            <p:cNvSpPr/>
            <p:nvPr/>
          </p:nvSpPr>
          <p:spPr>
            <a:xfrm>
              <a:off x="6574775" y="3765425"/>
              <a:ext cx="223675" cy="136900"/>
            </a:xfrm>
            <a:custGeom>
              <a:avLst/>
              <a:gdLst/>
              <a:ahLst/>
              <a:cxnLst/>
              <a:rect l="l" t="t" r="r" b="b"/>
              <a:pathLst>
                <a:path w="8947" h="5476" fill="none" extrusionOk="0">
                  <a:moveTo>
                    <a:pt x="1" y="4911"/>
                  </a:moveTo>
                  <a:lnTo>
                    <a:pt x="1" y="4911"/>
                  </a:lnTo>
                  <a:lnTo>
                    <a:pt x="114" y="4855"/>
                  </a:lnTo>
                  <a:lnTo>
                    <a:pt x="227" y="4798"/>
                  </a:lnTo>
                  <a:lnTo>
                    <a:pt x="227" y="4798"/>
                  </a:lnTo>
                  <a:lnTo>
                    <a:pt x="170" y="4883"/>
                  </a:lnTo>
                  <a:lnTo>
                    <a:pt x="86" y="4967"/>
                  </a:lnTo>
                  <a:lnTo>
                    <a:pt x="86" y="4967"/>
                  </a:lnTo>
                  <a:lnTo>
                    <a:pt x="311" y="4883"/>
                  </a:lnTo>
                  <a:lnTo>
                    <a:pt x="311" y="4883"/>
                  </a:lnTo>
                  <a:lnTo>
                    <a:pt x="142" y="4939"/>
                  </a:lnTo>
                  <a:lnTo>
                    <a:pt x="57" y="5024"/>
                  </a:lnTo>
                  <a:lnTo>
                    <a:pt x="29" y="5080"/>
                  </a:lnTo>
                  <a:lnTo>
                    <a:pt x="29" y="5080"/>
                  </a:lnTo>
                  <a:lnTo>
                    <a:pt x="452" y="5080"/>
                  </a:lnTo>
                  <a:lnTo>
                    <a:pt x="565" y="5109"/>
                  </a:lnTo>
                  <a:lnTo>
                    <a:pt x="622" y="5137"/>
                  </a:lnTo>
                  <a:lnTo>
                    <a:pt x="678" y="5165"/>
                  </a:lnTo>
                  <a:lnTo>
                    <a:pt x="650" y="5250"/>
                  </a:lnTo>
                  <a:lnTo>
                    <a:pt x="650" y="5250"/>
                  </a:lnTo>
                  <a:lnTo>
                    <a:pt x="819" y="5250"/>
                  </a:lnTo>
                  <a:lnTo>
                    <a:pt x="876" y="5250"/>
                  </a:lnTo>
                  <a:lnTo>
                    <a:pt x="876" y="5306"/>
                  </a:lnTo>
                  <a:lnTo>
                    <a:pt x="876" y="5447"/>
                  </a:lnTo>
                  <a:lnTo>
                    <a:pt x="876" y="5447"/>
                  </a:lnTo>
                  <a:lnTo>
                    <a:pt x="960" y="5419"/>
                  </a:lnTo>
                  <a:lnTo>
                    <a:pt x="1017" y="5391"/>
                  </a:lnTo>
                  <a:lnTo>
                    <a:pt x="1130" y="5419"/>
                  </a:lnTo>
                  <a:lnTo>
                    <a:pt x="1243" y="5475"/>
                  </a:lnTo>
                  <a:lnTo>
                    <a:pt x="1356" y="5475"/>
                  </a:lnTo>
                  <a:lnTo>
                    <a:pt x="1356" y="5475"/>
                  </a:lnTo>
                  <a:lnTo>
                    <a:pt x="1553" y="5475"/>
                  </a:lnTo>
                  <a:lnTo>
                    <a:pt x="1751" y="5419"/>
                  </a:lnTo>
                  <a:lnTo>
                    <a:pt x="2089" y="5250"/>
                  </a:lnTo>
                  <a:lnTo>
                    <a:pt x="2089" y="5250"/>
                  </a:lnTo>
                  <a:lnTo>
                    <a:pt x="2371" y="5080"/>
                  </a:lnTo>
                  <a:lnTo>
                    <a:pt x="2654" y="4939"/>
                  </a:lnTo>
                  <a:lnTo>
                    <a:pt x="2654" y="4939"/>
                  </a:lnTo>
                  <a:lnTo>
                    <a:pt x="2992" y="4798"/>
                  </a:lnTo>
                  <a:lnTo>
                    <a:pt x="3077" y="4770"/>
                  </a:lnTo>
                  <a:lnTo>
                    <a:pt x="2964" y="4798"/>
                  </a:lnTo>
                  <a:lnTo>
                    <a:pt x="2964" y="4798"/>
                  </a:lnTo>
                  <a:lnTo>
                    <a:pt x="3190" y="4657"/>
                  </a:lnTo>
                  <a:lnTo>
                    <a:pt x="3387" y="4516"/>
                  </a:lnTo>
                  <a:lnTo>
                    <a:pt x="3754" y="4177"/>
                  </a:lnTo>
                  <a:lnTo>
                    <a:pt x="4149" y="3810"/>
                  </a:lnTo>
                  <a:lnTo>
                    <a:pt x="4319" y="3641"/>
                  </a:lnTo>
                  <a:lnTo>
                    <a:pt x="4516" y="3472"/>
                  </a:lnTo>
                  <a:lnTo>
                    <a:pt x="4516" y="3472"/>
                  </a:lnTo>
                  <a:lnTo>
                    <a:pt x="4714" y="3359"/>
                  </a:lnTo>
                  <a:lnTo>
                    <a:pt x="4911" y="3274"/>
                  </a:lnTo>
                  <a:lnTo>
                    <a:pt x="5306" y="3133"/>
                  </a:lnTo>
                  <a:lnTo>
                    <a:pt x="5306" y="3133"/>
                  </a:lnTo>
                  <a:lnTo>
                    <a:pt x="5504" y="3048"/>
                  </a:lnTo>
                  <a:lnTo>
                    <a:pt x="5701" y="2964"/>
                  </a:lnTo>
                  <a:lnTo>
                    <a:pt x="5701" y="2964"/>
                  </a:lnTo>
                  <a:lnTo>
                    <a:pt x="5899" y="2936"/>
                  </a:lnTo>
                  <a:lnTo>
                    <a:pt x="5927" y="2936"/>
                  </a:lnTo>
                  <a:lnTo>
                    <a:pt x="5899" y="2936"/>
                  </a:lnTo>
                  <a:lnTo>
                    <a:pt x="5758" y="3020"/>
                  </a:lnTo>
                  <a:lnTo>
                    <a:pt x="5758" y="3020"/>
                  </a:lnTo>
                  <a:lnTo>
                    <a:pt x="5927" y="2992"/>
                  </a:lnTo>
                  <a:lnTo>
                    <a:pt x="6153" y="2964"/>
                  </a:lnTo>
                  <a:lnTo>
                    <a:pt x="6237" y="2936"/>
                  </a:lnTo>
                  <a:lnTo>
                    <a:pt x="6266" y="2907"/>
                  </a:lnTo>
                  <a:lnTo>
                    <a:pt x="6237" y="2851"/>
                  </a:lnTo>
                  <a:lnTo>
                    <a:pt x="6096" y="2795"/>
                  </a:lnTo>
                  <a:lnTo>
                    <a:pt x="6096" y="2795"/>
                  </a:lnTo>
                  <a:lnTo>
                    <a:pt x="6181" y="2738"/>
                  </a:lnTo>
                  <a:lnTo>
                    <a:pt x="6209" y="2653"/>
                  </a:lnTo>
                  <a:lnTo>
                    <a:pt x="6266" y="2569"/>
                  </a:lnTo>
                  <a:lnTo>
                    <a:pt x="6322" y="2484"/>
                  </a:lnTo>
                  <a:lnTo>
                    <a:pt x="6322" y="2484"/>
                  </a:lnTo>
                  <a:lnTo>
                    <a:pt x="6435" y="2428"/>
                  </a:lnTo>
                  <a:lnTo>
                    <a:pt x="6548" y="2371"/>
                  </a:lnTo>
                  <a:lnTo>
                    <a:pt x="6774" y="2258"/>
                  </a:lnTo>
                  <a:lnTo>
                    <a:pt x="6774" y="2258"/>
                  </a:lnTo>
                  <a:lnTo>
                    <a:pt x="6971" y="2145"/>
                  </a:lnTo>
                  <a:lnTo>
                    <a:pt x="7169" y="2004"/>
                  </a:lnTo>
                  <a:lnTo>
                    <a:pt x="7394" y="1835"/>
                  </a:lnTo>
                  <a:lnTo>
                    <a:pt x="7592" y="1694"/>
                  </a:lnTo>
                  <a:lnTo>
                    <a:pt x="7592" y="1694"/>
                  </a:lnTo>
                  <a:lnTo>
                    <a:pt x="7987" y="1468"/>
                  </a:lnTo>
                  <a:lnTo>
                    <a:pt x="8185" y="1355"/>
                  </a:lnTo>
                  <a:lnTo>
                    <a:pt x="8326" y="1214"/>
                  </a:lnTo>
                  <a:lnTo>
                    <a:pt x="8326" y="1214"/>
                  </a:lnTo>
                  <a:lnTo>
                    <a:pt x="8382" y="1130"/>
                  </a:lnTo>
                  <a:lnTo>
                    <a:pt x="8410" y="1045"/>
                  </a:lnTo>
                  <a:lnTo>
                    <a:pt x="8439" y="960"/>
                  </a:lnTo>
                  <a:lnTo>
                    <a:pt x="8495" y="876"/>
                  </a:lnTo>
                  <a:lnTo>
                    <a:pt x="8495" y="876"/>
                  </a:lnTo>
                  <a:lnTo>
                    <a:pt x="8608" y="791"/>
                  </a:lnTo>
                  <a:lnTo>
                    <a:pt x="8721" y="735"/>
                  </a:lnTo>
                  <a:lnTo>
                    <a:pt x="8834" y="650"/>
                  </a:lnTo>
                  <a:lnTo>
                    <a:pt x="8947" y="565"/>
                  </a:lnTo>
                  <a:lnTo>
                    <a:pt x="8947" y="565"/>
                  </a:lnTo>
                  <a:lnTo>
                    <a:pt x="8862" y="622"/>
                  </a:lnTo>
                  <a:lnTo>
                    <a:pt x="8749" y="678"/>
                  </a:lnTo>
                  <a:lnTo>
                    <a:pt x="8636" y="706"/>
                  </a:lnTo>
                  <a:lnTo>
                    <a:pt x="8580" y="706"/>
                  </a:lnTo>
                  <a:lnTo>
                    <a:pt x="8551" y="678"/>
                  </a:lnTo>
                  <a:lnTo>
                    <a:pt x="8551" y="678"/>
                  </a:lnTo>
                  <a:lnTo>
                    <a:pt x="8664" y="650"/>
                  </a:lnTo>
                  <a:lnTo>
                    <a:pt x="8777" y="622"/>
                  </a:lnTo>
                  <a:lnTo>
                    <a:pt x="8862" y="565"/>
                  </a:lnTo>
                  <a:lnTo>
                    <a:pt x="8862" y="509"/>
                  </a:lnTo>
                  <a:lnTo>
                    <a:pt x="8890" y="452"/>
                  </a:lnTo>
                  <a:lnTo>
                    <a:pt x="8890" y="452"/>
                  </a:lnTo>
                  <a:lnTo>
                    <a:pt x="8777" y="481"/>
                  </a:lnTo>
                  <a:lnTo>
                    <a:pt x="8664" y="565"/>
                  </a:lnTo>
                  <a:lnTo>
                    <a:pt x="8608" y="622"/>
                  </a:lnTo>
                  <a:lnTo>
                    <a:pt x="8608" y="650"/>
                  </a:lnTo>
                  <a:lnTo>
                    <a:pt x="8636" y="650"/>
                  </a:lnTo>
                  <a:lnTo>
                    <a:pt x="8636" y="650"/>
                  </a:lnTo>
                  <a:lnTo>
                    <a:pt x="8410" y="706"/>
                  </a:lnTo>
                  <a:lnTo>
                    <a:pt x="8410" y="706"/>
                  </a:lnTo>
                  <a:lnTo>
                    <a:pt x="8523" y="622"/>
                  </a:lnTo>
                  <a:lnTo>
                    <a:pt x="8608" y="537"/>
                  </a:lnTo>
                  <a:lnTo>
                    <a:pt x="8721" y="396"/>
                  </a:lnTo>
                  <a:lnTo>
                    <a:pt x="8721" y="396"/>
                  </a:lnTo>
                  <a:lnTo>
                    <a:pt x="8636" y="424"/>
                  </a:lnTo>
                  <a:lnTo>
                    <a:pt x="8523" y="481"/>
                  </a:lnTo>
                  <a:lnTo>
                    <a:pt x="8297" y="593"/>
                  </a:lnTo>
                  <a:lnTo>
                    <a:pt x="8100" y="706"/>
                  </a:lnTo>
                  <a:lnTo>
                    <a:pt x="7987" y="706"/>
                  </a:lnTo>
                  <a:lnTo>
                    <a:pt x="7902" y="706"/>
                  </a:lnTo>
                  <a:lnTo>
                    <a:pt x="7902" y="706"/>
                  </a:lnTo>
                  <a:lnTo>
                    <a:pt x="7959" y="593"/>
                  </a:lnTo>
                  <a:lnTo>
                    <a:pt x="8044" y="509"/>
                  </a:lnTo>
                  <a:lnTo>
                    <a:pt x="8128" y="396"/>
                  </a:lnTo>
                  <a:lnTo>
                    <a:pt x="8128" y="339"/>
                  </a:lnTo>
                  <a:lnTo>
                    <a:pt x="8128" y="283"/>
                  </a:lnTo>
                  <a:lnTo>
                    <a:pt x="8128" y="283"/>
                  </a:lnTo>
                  <a:lnTo>
                    <a:pt x="8044" y="283"/>
                  </a:lnTo>
                  <a:lnTo>
                    <a:pt x="8015" y="283"/>
                  </a:lnTo>
                  <a:lnTo>
                    <a:pt x="7987" y="227"/>
                  </a:lnTo>
                  <a:lnTo>
                    <a:pt x="7987" y="170"/>
                  </a:lnTo>
                  <a:lnTo>
                    <a:pt x="8015" y="114"/>
                  </a:lnTo>
                  <a:lnTo>
                    <a:pt x="8100" y="85"/>
                  </a:lnTo>
                  <a:lnTo>
                    <a:pt x="8185" y="57"/>
                  </a:lnTo>
                  <a:lnTo>
                    <a:pt x="8297" y="57"/>
                  </a:lnTo>
                  <a:lnTo>
                    <a:pt x="8297" y="57"/>
                  </a:lnTo>
                  <a:lnTo>
                    <a:pt x="8185" y="29"/>
                  </a:lnTo>
                  <a:lnTo>
                    <a:pt x="8100" y="1"/>
                  </a:lnTo>
                  <a:lnTo>
                    <a:pt x="8015" y="29"/>
                  </a:lnTo>
                  <a:lnTo>
                    <a:pt x="7902" y="57"/>
                  </a:lnTo>
                  <a:lnTo>
                    <a:pt x="7705" y="170"/>
                  </a:lnTo>
                  <a:lnTo>
                    <a:pt x="7536" y="311"/>
                  </a:lnTo>
                  <a:lnTo>
                    <a:pt x="7197" y="678"/>
                  </a:lnTo>
                  <a:lnTo>
                    <a:pt x="7028" y="819"/>
                  </a:lnTo>
                  <a:lnTo>
                    <a:pt x="6887" y="932"/>
                  </a:lnTo>
                  <a:lnTo>
                    <a:pt x="6887" y="932"/>
                  </a:lnTo>
                  <a:lnTo>
                    <a:pt x="6717" y="1045"/>
                  </a:lnTo>
                  <a:lnTo>
                    <a:pt x="6520" y="1130"/>
                  </a:lnTo>
                  <a:lnTo>
                    <a:pt x="6350" y="1214"/>
                  </a:lnTo>
                  <a:lnTo>
                    <a:pt x="6181" y="1355"/>
                  </a:lnTo>
                  <a:lnTo>
                    <a:pt x="6181" y="1355"/>
                  </a:lnTo>
                  <a:lnTo>
                    <a:pt x="5758" y="1750"/>
                  </a:lnTo>
                  <a:lnTo>
                    <a:pt x="5560" y="1920"/>
                  </a:lnTo>
                  <a:lnTo>
                    <a:pt x="5306" y="2089"/>
                  </a:lnTo>
                  <a:lnTo>
                    <a:pt x="5306" y="2089"/>
                  </a:lnTo>
                  <a:lnTo>
                    <a:pt x="4827" y="2343"/>
                  </a:lnTo>
                  <a:lnTo>
                    <a:pt x="4290" y="2569"/>
                  </a:lnTo>
                  <a:lnTo>
                    <a:pt x="3782" y="2795"/>
                  </a:lnTo>
                  <a:lnTo>
                    <a:pt x="3246" y="2992"/>
                  </a:lnTo>
                  <a:lnTo>
                    <a:pt x="3246" y="2992"/>
                  </a:lnTo>
                  <a:lnTo>
                    <a:pt x="2964" y="3077"/>
                  </a:lnTo>
                  <a:lnTo>
                    <a:pt x="2484" y="3274"/>
                  </a:lnTo>
                  <a:lnTo>
                    <a:pt x="2259" y="3359"/>
                  </a:lnTo>
                  <a:lnTo>
                    <a:pt x="2061" y="3500"/>
                  </a:lnTo>
                  <a:lnTo>
                    <a:pt x="2005" y="3556"/>
                  </a:lnTo>
                  <a:lnTo>
                    <a:pt x="1948" y="3613"/>
                  </a:lnTo>
                  <a:lnTo>
                    <a:pt x="1920" y="3669"/>
                  </a:lnTo>
                  <a:lnTo>
                    <a:pt x="1920" y="3726"/>
                  </a:lnTo>
                  <a:lnTo>
                    <a:pt x="1920" y="3726"/>
                  </a:lnTo>
                  <a:lnTo>
                    <a:pt x="1920" y="3726"/>
                  </a:lnTo>
                  <a:lnTo>
                    <a:pt x="1863" y="3698"/>
                  </a:lnTo>
                  <a:lnTo>
                    <a:pt x="1722" y="3754"/>
                  </a:lnTo>
                  <a:lnTo>
                    <a:pt x="1553" y="3810"/>
                  </a:lnTo>
                  <a:lnTo>
                    <a:pt x="1384" y="3923"/>
                  </a:lnTo>
                  <a:lnTo>
                    <a:pt x="1045" y="4149"/>
                  </a:lnTo>
                  <a:lnTo>
                    <a:pt x="960" y="4234"/>
                  </a:lnTo>
                  <a:lnTo>
                    <a:pt x="960" y="4234"/>
                  </a:lnTo>
                  <a:lnTo>
                    <a:pt x="960" y="4262"/>
                  </a:lnTo>
                  <a:lnTo>
                    <a:pt x="960" y="4262"/>
                  </a:lnTo>
                  <a:lnTo>
                    <a:pt x="904" y="4290"/>
                  </a:lnTo>
                  <a:lnTo>
                    <a:pt x="876" y="4347"/>
                  </a:lnTo>
                  <a:lnTo>
                    <a:pt x="848" y="4403"/>
                  </a:lnTo>
                  <a:lnTo>
                    <a:pt x="791" y="4459"/>
                  </a:lnTo>
                  <a:lnTo>
                    <a:pt x="791" y="4459"/>
                  </a:lnTo>
                  <a:lnTo>
                    <a:pt x="819" y="4403"/>
                  </a:lnTo>
                  <a:lnTo>
                    <a:pt x="791" y="4375"/>
                  </a:lnTo>
                  <a:lnTo>
                    <a:pt x="735" y="4290"/>
                  </a:lnTo>
                  <a:lnTo>
                    <a:pt x="735" y="4290"/>
                  </a:lnTo>
                  <a:lnTo>
                    <a:pt x="594" y="4403"/>
                  </a:lnTo>
                  <a:lnTo>
                    <a:pt x="452" y="4516"/>
                  </a:lnTo>
                  <a:lnTo>
                    <a:pt x="452" y="4516"/>
                  </a:lnTo>
                  <a:lnTo>
                    <a:pt x="565" y="4516"/>
                  </a:lnTo>
                  <a:lnTo>
                    <a:pt x="706" y="4459"/>
                  </a:lnTo>
                  <a:lnTo>
                    <a:pt x="706" y="4459"/>
                  </a:lnTo>
                  <a:lnTo>
                    <a:pt x="509" y="4572"/>
                  </a:lnTo>
                  <a:lnTo>
                    <a:pt x="452" y="4601"/>
                  </a:lnTo>
                  <a:lnTo>
                    <a:pt x="622" y="4572"/>
                  </a:lnTo>
                  <a:lnTo>
                    <a:pt x="622" y="4572"/>
                  </a:lnTo>
                  <a:lnTo>
                    <a:pt x="481" y="4629"/>
                  </a:lnTo>
                  <a:lnTo>
                    <a:pt x="368" y="4685"/>
                  </a:lnTo>
                  <a:lnTo>
                    <a:pt x="368" y="4685"/>
                  </a:lnTo>
                  <a:lnTo>
                    <a:pt x="255" y="4742"/>
                  </a:lnTo>
                  <a:lnTo>
                    <a:pt x="142" y="4742"/>
                  </a:lnTo>
                  <a:lnTo>
                    <a:pt x="57" y="4798"/>
                  </a:lnTo>
                  <a:lnTo>
                    <a:pt x="29" y="4855"/>
                  </a:lnTo>
                  <a:lnTo>
                    <a:pt x="1" y="4911"/>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16"/>
            <p:cNvSpPr/>
            <p:nvPr/>
          </p:nvSpPr>
          <p:spPr>
            <a:xfrm>
              <a:off x="6791375" y="3770375"/>
              <a:ext cx="5675" cy="4250"/>
            </a:xfrm>
            <a:custGeom>
              <a:avLst/>
              <a:gdLst/>
              <a:ahLst/>
              <a:cxnLst/>
              <a:rect l="l" t="t" r="r" b="b"/>
              <a:pathLst>
                <a:path w="227" h="170" extrusionOk="0">
                  <a:moveTo>
                    <a:pt x="226" y="0"/>
                  </a:moveTo>
                  <a:lnTo>
                    <a:pt x="226" y="0"/>
                  </a:lnTo>
                  <a:lnTo>
                    <a:pt x="141" y="29"/>
                  </a:lnTo>
                  <a:lnTo>
                    <a:pt x="85" y="57"/>
                  </a:lnTo>
                  <a:lnTo>
                    <a:pt x="57" y="113"/>
                  </a:lnTo>
                  <a:lnTo>
                    <a:pt x="0" y="170"/>
                  </a:lnTo>
                  <a:lnTo>
                    <a:pt x="0" y="170"/>
                  </a:lnTo>
                  <a:lnTo>
                    <a:pt x="141" y="113"/>
                  </a:lnTo>
                  <a:lnTo>
                    <a:pt x="226"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16"/>
            <p:cNvSpPr/>
            <p:nvPr/>
          </p:nvSpPr>
          <p:spPr>
            <a:xfrm>
              <a:off x="6791375" y="3770375"/>
              <a:ext cx="5675" cy="4250"/>
            </a:xfrm>
            <a:custGeom>
              <a:avLst/>
              <a:gdLst/>
              <a:ahLst/>
              <a:cxnLst/>
              <a:rect l="l" t="t" r="r" b="b"/>
              <a:pathLst>
                <a:path w="227" h="170" fill="none" extrusionOk="0">
                  <a:moveTo>
                    <a:pt x="226" y="0"/>
                  </a:moveTo>
                  <a:lnTo>
                    <a:pt x="226" y="0"/>
                  </a:lnTo>
                  <a:lnTo>
                    <a:pt x="141" y="29"/>
                  </a:lnTo>
                  <a:lnTo>
                    <a:pt x="85" y="57"/>
                  </a:lnTo>
                  <a:lnTo>
                    <a:pt x="57" y="113"/>
                  </a:lnTo>
                  <a:lnTo>
                    <a:pt x="0" y="170"/>
                  </a:lnTo>
                  <a:lnTo>
                    <a:pt x="0" y="170"/>
                  </a:lnTo>
                  <a:lnTo>
                    <a:pt x="141" y="113"/>
                  </a:lnTo>
                  <a:lnTo>
                    <a:pt x="226" y="0"/>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16"/>
            <p:cNvSpPr/>
            <p:nvPr/>
          </p:nvSpPr>
          <p:spPr>
            <a:xfrm>
              <a:off x="6799125" y="3629975"/>
              <a:ext cx="124900" cy="160175"/>
            </a:xfrm>
            <a:custGeom>
              <a:avLst/>
              <a:gdLst/>
              <a:ahLst/>
              <a:cxnLst/>
              <a:rect l="l" t="t" r="r" b="b"/>
              <a:pathLst>
                <a:path w="4996" h="6407" extrusionOk="0">
                  <a:moveTo>
                    <a:pt x="142" y="6124"/>
                  </a:moveTo>
                  <a:lnTo>
                    <a:pt x="142" y="6124"/>
                  </a:lnTo>
                  <a:lnTo>
                    <a:pt x="114" y="6265"/>
                  </a:lnTo>
                  <a:lnTo>
                    <a:pt x="114" y="6265"/>
                  </a:lnTo>
                  <a:lnTo>
                    <a:pt x="339" y="6209"/>
                  </a:lnTo>
                  <a:lnTo>
                    <a:pt x="339" y="6209"/>
                  </a:lnTo>
                  <a:lnTo>
                    <a:pt x="339" y="6322"/>
                  </a:lnTo>
                  <a:lnTo>
                    <a:pt x="311" y="6378"/>
                  </a:lnTo>
                  <a:lnTo>
                    <a:pt x="339" y="6378"/>
                  </a:lnTo>
                  <a:lnTo>
                    <a:pt x="424" y="6406"/>
                  </a:lnTo>
                  <a:lnTo>
                    <a:pt x="424" y="6406"/>
                  </a:lnTo>
                  <a:lnTo>
                    <a:pt x="509" y="6378"/>
                  </a:lnTo>
                  <a:lnTo>
                    <a:pt x="593" y="6350"/>
                  </a:lnTo>
                  <a:lnTo>
                    <a:pt x="734" y="6265"/>
                  </a:lnTo>
                  <a:lnTo>
                    <a:pt x="734" y="6265"/>
                  </a:lnTo>
                  <a:lnTo>
                    <a:pt x="932" y="6124"/>
                  </a:lnTo>
                  <a:lnTo>
                    <a:pt x="1158" y="5983"/>
                  </a:lnTo>
                  <a:lnTo>
                    <a:pt x="1553" y="5701"/>
                  </a:lnTo>
                  <a:lnTo>
                    <a:pt x="1553" y="5701"/>
                  </a:lnTo>
                  <a:lnTo>
                    <a:pt x="2202" y="5193"/>
                  </a:lnTo>
                  <a:lnTo>
                    <a:pt x="2823" y="4685"/>
                  </a:lnTo>
                  <a:lnTo>
                    <a:pt x="2823" y="4685"/>
                  </a:lnTo>
                  <a:lnTo>
                    <a:pt x="2794" y="4657"/>
                  </a:lnTo>
                  <a:lnTo>
                    <a:pt x="2766" y="4629"/>
                  </a:lnTo>
                  <a:lnTo>
                    <a:pt x="2794" y="4572"/>
                  </a:lnTo>
                  <a:lnTo>
                    <a:pt x="2823" y="4516"/>
                  </a:lnTo>
                  <a:lnTo>
                    <a:pt x="2992" y="4375"/>
                  </a:lnTo>
                  <a:lnTo>
                    <a:pt x="3161" y="4262"/>
                  </a:lnTo>
                  <a:lnTo>
                    <a:pt x="3387" y="4149"/>
                  </a:lnTo>
                  <a:lnTo>
                    <a:pt x="3556" y="4121"/>
                  </a:lnTo>
                  <a:lnTo>
                    <a:pt x="3613" y="4121"/>
                  </a:lnTo>
                  <a:lnTo>
                    <a:pt x="3669" y="4177"/>
                  </a:lnTo>
                  <a:lnTo>
                    <a:pt x="3669" y="4234"/>
                  </a:lnTo>
                  <a:lnTo>
                    <a:pt x="3641" y="4318"/>
                  </a:lnTo>
                  <a:lnTo>
                    <a:pt x="3641" y="4318"/>
                  </a:lnTo>
                  <a:lnTo>
                    <a:pt x="3782" y="4205"/>
                  </a:lnTo>
                  <a:lnTo>
                    <a:pt x="3895" y="4064"/>
                  </a:lnTo>
                  <a:lnTo>
                    <a:pt x="4008" y="3923"/>
                  </a:lnTo>
                  <a:lnTo>
                    <a:pt x="4149" y="3782"/>
                  </a:lnTo>
                  <a:lnTo>
                    <a:pt x="4149" y="3782"/>
                  </a:lnTo>
                  <a:lnTo>
                    <a:pt x="4431" y="3556"/>
                  </a:lnTo>
                  <a:lnTo>
                    <a:pt x="4685" y="3274"/>
                  </a:lnTo>
                  <a:lnTo>
                    <a:pt x="4685" y="3274"/>
                  </a:lnTo>
                  <a:lnTo>
                    <a:pt x="4911" y="3048"/>
                  </a:lnTo>
                  <a:lnTo>
                    <a:pt x="4967" y="2992"/>
                  </a:lnTo>
                  <a:lnTo>
                    <a:pt x="4996" y="2936"/>
                  </a:lnTo>
                  <a:lnTo>
                    <a:pt x="4967" y="2851"/>
                  </a:lnTo>
                  <a:lnTo>
                    <a:pt x="4939" y="2823"/>
                  </a:lnTo>
                  <a:lnTo>
                    <a:pt x="4939" y="2823"/>
                  </a:lnTo>
                  <a:lnTo>
                    <a:pt x="4855" y="2794"/>
                  </a:lnTo>
                  <a:lnTo>
                    <a:pt x="4770" y="2794"/>
                  </a:lnTo>
                  <a:lnTo>
                    <a:pt x="4572" y="2879"/>
                  </a:lnTo>
                  <a:lnTo>
                    <a:pt x="4375" y="3020"/>
                  </a:lnTo>
                  <a:lnTo>
                    <a:pt x="4234" y="3105"/>
                  </a:lnTo>
                  <a:lnTo>
                    <a:pt x="4234" y="3105"/>
                  </a:lnTo>
                  <a:lnTo>
                    <a:pt x="4121" y="3133"/>
                  </a:lnTo>
                  <a:lnTo>
                    <a:pt x="3980" y="3161"/>
                  </a:lnTo>
                  <a:lnTo>
                    <a:pt x="3839" y="3161"/>
                  </a:lnTo>
                  <a:lnTo>
                    <a:pt x="3669" y="3133"/>
                  </a:lnTo>
                  <a:lnTo>
                    <a:pt x="3528" y="3105"/>
                  </a:lnTo>
                  <a:lnTo>
                    <a:pt x="3387" y="3048"/>
                  </a:lnTo>
                  <a:lnTo>
                    <a:pt x="3274" y="2964"/>
                  </a:lnTo>
                  <a:lnTo>
                    <a:pt x="3218" y="2851"/>
                  </a:lnTo>
                  <a:lnTo>
                    <a:pt x="3218" y="2851"/>
                  </a:lnTo>
                  <a:lnTo>
                    <a:pt x="3218" y="2766"/>
                  </a:lnTo>
                  <a:lnTo>
                    <a:pt x="3246" y="2653"/>
                  </a:lnTo>
                  <a:lnTo>
                    <a:pt x="3359" y="2399"/>
                  </a:lnTo>
                  <a:lnTo>
                    <a:pt x="3472" y="2174"/>
                  </a:lnTo>
                  <a:lnTo>
                    <a:pt x="3585" y="2061"/>
                  </a:lnTo>
                  <a:lnTo>
                    <a:pt x="3585" y="2061"/>
                  </a:lnTo>
                  <a:lnTo>
                    <a:pt x="3415" y="2061"/>
                  </a:lnTo>
                  <a:lnTo>
                    <a:pt x="3387" y="2061"/>
                  </a:lnTo>
                  <a:lnTo>
                    <a:pt x="3415" y="2032"/>
                  </a:lnTo>
                  <a:lnTo>
                    <a:pt x="3415" y="1976"/>
                  </a:lnTo>
                  <a:lnTo>
                    <a:pt x="3415" y="1920"/>
                  </a:lnTo>
                  <a:lnTo>
                    <a:pt x="3387" y="1835"/>
                  </a:lnTo>
                  <a:lnTo>
                    <a:pt x="3387" y="1835"/>
                  </a:lnTo>
                  <a:lnTo>
                    <a:pt x="3331" y="1891"/>
                  </a:lnTo>
                  <a:lnTo>
                    <a:pt x="3302" y="1976"/>
                  </a:lnTo>
                  <a:lnTo>
                    <a:pt x="3246" y="2174"/>
                  </a:lnTo>
                  <a:lnTo>
                    <a:pt x="3161" y="2371"/>
                  </a:lnTo>
                  <a:lnTo>
                    <a:pt x="3133" y="2456"/>
                  </a:lnTo>
                  <a:lnTo>
                    <a:pt x="3048" y="2484"/>
                  </a:lnTo>
                  <a:lnTo>
                    <a:pt x="3048" y="2484"/>
                  </a:lnTo>
                  <a:lnTo>
                    <a:pt x="3020" y="2456"/>
                  </a:lnTo>
                  <a:lnTo>
                    <a:pt x="2992" y="2428"/>
                  </a:lnTo>
                  <a:lnTo>
                    <a:pt x="2936" y="2315"/>
                  </a:lnTo>
                  <a:lnTo>
                    <a:pt x="2907" y="2258"/>
                  </a:lnTo>
                  <a:lnTo>
                    <a:pt x="2851" y="2202"/>
                  </a:lnTo>
                  <a:lnTo>
                    <a:pt x="2766" y="2174"/>
                  </a:lnTo>
                  <a:lnTo>
                    <a:pt x="2625" y="2174"/>
                  </a:lnTo>
                  <a:lnTo>
                    <a:pt x="2625" y="2174"/>
                  </a:lnTo>
                  <a:lnTo>
                    <a:pt x="2653" y="2145"/>
                  </a:lnTo>
                  <a:lnTo>
                    <a:pt x="2682" y="2089"/>
                  </a:lnTo>
                  <a:lnTo>
                    <a:pt x="2823" y="1948"/>
                  </a:lnTo>
                  <a:lnTo>
                    <a:pt x="2964" y="1835"/>
                  </a:lnTo>
                  <a:lnTo>
                    <a:pt x="2992" y="1779"/>
                  </a:lnTo>
                  <a:lnTo>
                    <a:pt x="3020" y="1722"/>
                  </a:lnTo>
                  <a:lnTo>
                    <a:pt x="3020" y="1722"/>
                  </a:lnTo>
                  <a:lnTo>
                    <a:pt x="3020" y="1609"/>
                  </a:lnTo>
                  <a:lnTo>
                    <a:pt x="2992" y="1440"/>
                  </a:lnTo>
                  <a:lnTo>
                    <a:pt x="2936" y="1327"/>
                  </a:lnTo>
                  <a:lnTo>
                    <a:pt x="2936" y="1242"/>
                  </a:lnTo>
                  <a:lnTo>
                    <a:pt x="2936" y="1242"/>
                  </a:lnTo>
                  <a:lnTo>
                    <a:pt x="2964" y="1214"/>
                  </a:lnTo>
                  <a:lnTo>
                    <a:pt x="3020" y="1214"/>
                  </a:lnTo>
                  <a:lnTo>
                    <a:pt x="3105" y="1271"/>
                  </a:lnTo>
                  <a:lnTo>
                    <a:pt x="3105" y="1271"/>
                  </a:lnTo>
                  <a:lnTo>
                    <a:pt x="3190" y="1101"/>
                  </a:lnTo>
                  <a:lnTo>
                    <a:pt x="3218" y="932"/>
                  </a:lnTo>
                  <a:lnTo>
                    <a:pt x="3218" y="875"/>
                  </a:lnTo>
                  <a:lnTo>
                    <a:pt x="3190" y="819"/>
                  </a:lnTo>
                  <a:lnTo>
                    <a:pt x="3133" y="763"/>
                  </a:lnTo>
                  <a:lnTo>
                    <a:pt x="3048" y="734"/>
                  </a:lnTo>
                  <a:lnTo>
                    <a:pt x="3048" y="734"/>
                  </a:lnTo>
                  <a:lnTo>
                    <a:pt x="3077" y="819"/>
                  </a:lnTo>
                  <a:lnTo>
                    <a:pt x="3077" y="847"/>
                  </a:lnTo>
                  <a:lnTo>
                    <a:pt x="3048" y="791"/>
                  </a:lnTo>
                  <a:lnTo>
                    <a:pt x="3020" y="763"/>
                  </a:lnTo>
                  <a:lnTo>
                    <a:pt x="3020" y="706"/>
                  </a:lnTo>
                  <a:lnTo>
                    <a:pt x="3048" y="678"/>
                  </a:lnTo>
                  <a:lnTo>
                    <a:pt x="3105" y="678"/>
                  </a:lnTo>
                  <a:lnTo>
                    <a:pt x="3105" y="678"/>
                  </a:lnTo>
                  <a:lnTo>
                    <a:pt x="3048" y="622"/>
                  </a:lnTo>
                  <a:lnTo>
                    <a:pt x="2992" y="565"/>
                  </a:lnTo>
                  <a:lnTo>
                    <a:pt x="2936" y="537"/>
                  </a:lnTo>
                  <a:lnTo>
                    <a:pt x="2907" y="537"/>
                  </a:lnTo>
                  <a:lnTo>
                    <a:pt x="2879" y="593"/>
                  </a:lnTo>
                  <a:lnTo>
                    <a:pt x="2879" y="593"/>
                  </a:lnTo>
                  <a:lnTo>
                    <a:pt x="2879" y="537"/>
                  </a:lnTo>
                  <a:lnTo>
                    <a:pt x="2851" y="509"/>
                  </a:lnTo>
                  <a:lnTo>
                    <a:pt x="2766" y="452"/>
                  </a:lnTo>
                  <a:lnTo>
                    <a:pt x="2710" y="424"/>
                  </a:lnTo>
                  <a:lnTo>
                    <a:pt x="2710" y="424"/>
                  </a:lnTo>
                  <a:lnTo>
                    <a:pt x="2766" y="396"/>
                  </a:lnTo>
                  <a:lnTo>
                    <a:pt x="2766" y="396"/>
                  </a:lnTo>
                  <a:lnTo>
                    <a:pt x="2710" y="396"/>
                  </a:lnTo>
                  <a:lnTo>
                    <a:pt x="2653" y="424"/>
                  </a:lnTo>
                  <a:lnTo>
                    <a:pt x="2569" y="537"/>
                  </a:lnTo>
                  <a:lnTo>
                    <a:pt x="2569" y="537"/>
                  </a:lnTo>
                  <a:lnTo>
                    <a:pt x="2597" y="424"/>
                  </a:lnTo>
                  <a:lnTo>
                    <a:pt x="2597" y="311"/>
                  </a:lnTo>
                  <a:lnTo>
                    <a:pt x="2569" y="170"/>
                  </a:lnTo>
                  <a:lnTo>
                    <a:pt x="2541" y="57"/>
                  </a:lnTo>
                  <a:lnTo>
                    <a:pt x="2541" y="57"/>
                  </a:lnTo>
                  <a:lnTo>
                    <a:pt x="2625" y="57"/>
                  </a:lnTo>
                  <a:lnTo>
                    <a:pt x="2682" y="1"/>
                  </a:lnTo>
                  <a:lnTo>
                    <a:pt x="2682" y="1"/>
                  </a:lnTo>
                  <a:lnTo>
                    <a:pt x="2484" y="57"/>
                  </a:lnTo>
                  <a:lnTo>
                    <a:pt x="2456" y="85"/>
                  </a:lnTo>
                  <a:lnTo>
                    <a:pt x="2428" y="114"/>
                  </a:lnTo>
                  <a:lnTo>
                    <a:pt x="2456" y="226"/>
                  </a:lnTo>
                  <a:lnTo>
                    <a:pt x="2456" y="311"/>
                  </a:lnTo>
                  <a:lnTo>
                    <a:pt x="2456" y="424"/>
                  </a:lnTo>
                  <a:lnTo>
                    <a:pt x="2456" y="424"/>
                  </a:lnTo>
                  <a:lnTo>
                    <a:pt x="2428" y="565"/>
                  </a:lnTo>
                  <a:lnTo>
                    <a:pt x="2371" y="678"/>
                  </a:lnTo>
                  <a:lnTo>
                    <a:pt x="2343" y="819"/>
                  </a:lnTo>
                  <a:lnTo>
                    <a:pt x="2343" y="988"/>
                  </a:lnTo>
                  <a:lnTo>
                    <a:pt x="2343" y="988"/>
                  </a:lnTo>
                  <a:lnTo>
                    <a:pt x="2399" y="932"/>
                  </a:lnTo>
                  <a:lnTo>
                    <a:pt x="2484" y="904"/>
                  </a:lnTo>
                  <a:lnTo>
                    <a:pt x="2569" y="847"/>
                  </a:lnTo>
                  <a:lnTo>
                    <a:pt x="2597" y="819"/>
                  </a:lnTo>
                  <a:lnTo>
                    <a:pt x="2597" y="763"/>
                  </a:lnTo>
                  <a:lnTo>
                    <a:pt x="2597" y="763"/>
                  </a:lnTo>
                  <a:lnTo>
                    <a:pt x="2597" y="819"/>
                  </a:lnTo>
                  <a:lnTo>
                    <a:pt x="2569" y="847"/>
                  </a:lnTo>
                  <a:lnTo>
                    <a:pt x="2512" y="932"/>
                  </a:lnTo>
                  <a:lnTo>
                    <a:pt x="2428" y="988"/>
                  </a:lnTo>
                  <a:lnTo>
                    <a:pt x="2371" y="1073"/>
                  </a:lnTo>
                  <a:lnTo>
                    <a:pt x="2371" y="1073"/>
                  </a:lnTo>
                  <a:lnTo>
                    <a:pt x="2343" y="1158"/>
                  </a:lnTo>
                  <a:lnTo>
                    <a:pt x="2343" y="1242"/>
                  </a:lnTo>
                  <a:lnTo>
                    <a:pt x="2371" y="1412"/>
                  </a:lnTo>
                  <a:lnTo>
                    <a:pt x="2428" y="1581"/>
                  </a:lnTo>
                  <a:lnTo>
                    <a:pt x="2428" y="1694"/>
                  </a:lnTo>
                  <a:lnTo>
                    <a:pt x="2428" y="1779"/>
                  </a:lnTo>
                  <a:lnTo>
                    <a:pt x="2428" y="1779"/>
                  </a:lnTo>
                  <a:lnTo>
                    <a:pt x="2456" y="1779"/>
                  </a:lnTo>
                  <a:lnTo>
                    <a:pt x="2484" y="1750"/>
                  </a:lnTo>
                  <a:lnTo>
                    <a:pt x="2512" y="1694"/>
                  </a:lnTo>
                  <a:lnTo>
                    <a:pt x="2512" y="1609"/>
                  </a:lnTo>
                  <a:lnTo>
                    <a:pt x="2512" y="1525"/>
                  </a:lnTo>
                  <a:lnTo>
                    <a:pt x="2512" y="1525"/>
                  </a:lnTo>
                  <a:lnTo>
                    <a:pt x="2625" y="1609"/>
                  </a:lnTo>
                  <a:lnTo>
                    <a:pt x="2710" y="1609"/>
                  </a:lnTo>
                  <a:lnTo>
                    <a:pt x="2738" y="1609"/>
                  </a:lnTo>
                  <a:lnTo>
                    <a:pt x="2794" y="1553"/>
                  </a:lnTo>
                  <a:lnTo>
                    <a:pt x="2794" y="1553"/>
                  </a:lnTo>
                  <a:lnTo>
                    <a:pt x="2710" y="1609"/>
                  </a:lnTo>
                  <a:lnTo>
                    <a:pt x="2738" y="1637"/>
                  </a:lnTo>
                  <a:lnTo>
                    <a:pt x="2794" y="1666"/>
                  </a:lnTo>
                  <a:lnTo>
                    <a:pt x="2794" y="1666"/>
                  </a:lnTo>
                  <a:lnTo>
                    <a:pt x="2682" y="1750"/>
                  </a:lnTo>
                  <a:lnTo>
                    <a:pt x="2653" y="1779"/>
                  </a:lnTo>
                  <a:lnTo>
                    <a:pt x="2710" y="1750"/>
                  </a:lnTo>
                  <a:lnTo>
                    <a:pt x="2710" y="1750"/>
                  </a:lnTo>
                  <a:lnTo>
                    <a:pt x="2569" y="1976"/>
                  </a:lnTo>
                  <a:lnTo>
                    <a:pt x="2569" y="1976"/>
                  </a:lnTo>
                  <a:lnTo>
                    <a:pt x="2512" y="1891"/>
                  </a:lnTo>
                  <a:lnTo>
                    <a:pt x="2512" y="1863"/>
                  </a:lnTo>
                  <a:lnTo>
                    <a:pt x="2456" y="1976"/>
                  </a:lnTo>
                  <a:lnTo>
                    <a:pt x="2456" y="1976"/>
                  </a:lnTo>
                  <a:lnTo>
                    <a:pt x="2428" y="2061"/>
                  </a:lnTo>
                  <a:lnTo>
                    <a:pt x="2428" y="2145"/>
                  </a:lnTo>
                  <a:lnTo>
                    <a:pt x="2428" y="2230"/>
                  </a:lnTo>
                  <a:lnTo>
                    <a:pt x="2399" y="2315"/>
                  </a:lnTo>
                  <a:lnTo>
                    <a:pt x="2399" y="2315"/>
                  </a:lnTo>
                  <a:lnTo>
                    <a:pt x="2541" y="2286"/>
                  </a:lnTo>
                  <a:lnTo>
                    <a:pt x="2625" y="2286"/>
                  </a:lnTo>
                  <a:lnTo>
                    <a:pt x="2653" y="2286"/>
                  </a:lnTo>
                  <a:lnTo>
                    <a:pt x="2653" y="2315"/>
                  </a:lnTo>
                  <a:lnTo>
                    <a:pt x="2653" y="2315"/>
                  </a:lnTo>
                  <a:lnTo>
                    <a:pt x="2625" y="2371"/>
                  </a:lnTo>
                  <a:lnTo>
                    <a:pt x="2569" y="2428"/>
                  </a:lnTo>
                  <a:lnTo>
                    <a:pt x="2512" y="2428"/>
                  </a:lnTo>
                  <a:lnTo>
                    <a:pt x="2484" y="2399"/>
                  </a:lnTo>
                  <a:lnTo>
                    <a:pt x="2484" y="2371"/>
                  </a:lnTo>
                  <a:lnTo>
                    <a:pt x="2484" y="2371"/>
                  </a:lnTo>
                  <a:lnTo>
                    <a:pt x="2428" y="2399"/>
                  </a:lnTo>
                  <a:lnTo>
                    <a:pt x="2399" y="2484"/>
                  </a:lnTo>
                  <a:lnTo>
                    <a:pt x="2399" y="2569"/>
                  </a:lnTo>
                  <a:lnTo>
                    <a:pt x="2399" y="2597"/>
                  </a:lnTo>
                  <a:lnTo>
                    <a:pt x="2456" y="2625"/>
                  </a:lnTo>
                  <a:lnTo>
                    <a:pt x="2456" y="2625"/>
                  </a:lnTo>
                  <a:lnTo>
                    <a:pt x="2399" y="2653"/>
                  </a:lnTo>
                  <a:lnTo>
                    <a:pt x="2371" y="2682"/>
                  </a:lnTo>
                  <a:lnTo>
                    <a:pt x="2287" y="2823"/>
                  </a:lnTo>
                  <a:lnTo>
                    <a:pt x="2202" y="3048"/>
                  </a:lnTo>
                  <a:lnTo>
                    <a:pt x="2202" y="3048"/>
                  </a:lnTo>
                  <a:lnTo>
                    <a:pt x="2117" y="3189"/>
                  </a:lnTo>
                  <a:lnTo>
                    <a:pt x="2033" y="3274"/>
                  </a:lnTo>
                  <a:lnTo>
                    <a:pt x="1835" y="3472"/>
                  </a:lnTo>
                  <a:lnTo>
                    <a:pt x="1835" y="3472"/>
                  </a:lnTo>
                  <a:lnTo>
                    <a:pt x="1666" y="3641"/>
                  </a:lnTo>
                  <a:lnTo>
                    <a:pt x="1553" y="3810"/>
                  </a:lnTo>
                  <a:lnTo>
                    <a:pt x="1412" y="3980"/>
                  </a:lnTo>
                  <a:lnTo>
                    <a:pt x="1327" y="4036"/>
                  </a:lnTo>
                  <a:lnTo>
                    <a:pt x="1214" y="4092"/>
                  </a:lnTo>
                  <a:lnTo>
                    <a:pt x="1214" y="4092"/>
                  </a:lnTo>
                  <a:lnTo>
                    <a:pt x="1045" y="4149"/>
                  </a:lnTo>
                  <a:lnTo>
                    <a:pt x="847" y="4177"/>
                  </a:lnTo>
                  <a:lnTo>
                    <a:pt x="763" y="4205"/>
                  </a:lnTo>
                  <a:lnTo>
                    <a:pt x="678" y="4262"/>
                  </a:lnTo>
                  <a:lnTo>
                    <a:pt x="622" y="4318"/>
                  </a:lnTo>
                  <a:lnTo>
                    <a:pt x="593" y="4403"/>
                  </a:lnTo>
                  <a:lnTo>
                    <a:pt x="593" y="4403"/>
                  </a:lnTo>
                  <a:lnTo>
                    <a:pt x="593" y="4516"/>
                  </a:lnTo>
                  <a:lnTo>
                    <a:pt x="650" y="4600"/>
                  </a:lnTo>
                  <a:lnTo>
                    <a:pt x="734" y="4685"/>
                  </a:lnTo>
                  <a:lnTo>
                    <a:pt x="819" y="4770"/>
                  </a:lnTo>
                  <a:lnTo>
                    <a:pt x="932" y="4826"/>
                  </a:lnTo>
                  <a:lnTo>
                    <a:pt x="1045" y="4911"/>
                  </a:lnTo>
                  <a:lnTo>
                    <a:pt x="1101" y="5024"/>
                  </a:lnTo>
                  <a:lnTo>
                    <a:pt x="1130" y="5137"/>
                  </a:lnTo>
                  <a:lnTo>
                    <a:pt x="1130" y="5137"/>
                  </a:lnTo>
                  <a:lnTo>
                    <a:pt x="1101" y="5221"/>
                  </a:lnTo>
                  <a:lnTo>
                    <a:pt x="1073" y="5306"/>
                  </a:lnTo>
                  <a:lnTo>
                    <a:pt x="988" y="5475"/>
                  </a:lnTo>
                  <a:lnTo>
                    <a:pt x="819" y="5616"/>
                  </a:lnTo>
                  <a:lnTo>
                    <a:pt x="650" y="5729"/>
                  </a:lnTo>
                  <a:lnTo>
                    <a:pt x="255" y="5955"/>
                  </a:lnTo>
                  <a:lnTo>
                    <a:pt x="114" y="6068"/>
                  </a:lnTo>
                  <a:lnTo>
                    <a:pt x="1" y="6181"/>
                  </a:lnTo>
                  <a:lnTo>
                    <a:pt x="1" y="6181"/>
                  </a:lnTo>
                  <a:lnTo>
                    <a:pt x="57" y="6209"/>
                  </a:lnTo>
                  <a:lnTo>
                    <a:pt x="85" y="6209"/>
                  </a:lnTo>
                  <a:lnTo>
                    <a:pt x="114" y="6181"/>
                  </a:lnTo>
                  <a:lnTo>
                    <a:pt x="142" y="6124"/>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16"/>
            <p:cNvSpPr/>
            <p:nvPr/>
          </p:nvSpPr>
          <p:spPr>
            <a:xfrm>
              <a:off x="6799125" y="3629975"/>
              <a:ext cx="124900" cy="160175"/>
            </a:xfrm>
            <a:custGeom>
              <a:avLst/>
              <a:gdLst/>
              <a:ahLst/>
              <a:cxnLst/>
              <a:rect l="l" t="t" r="r" b="b"/>
              <a:pathLst>
                <a:path w="4996" h="6407" fill="none" extrusionOk="0">
                  <a:moveTo>
                    <a:pt x="142" y="6124"/>
                  </a:moveTo>
                  <a:lnTo>
                    <a:pt x="142" y="6124"/>
                  </a:lnTo>
                  <a:lnTo>
                    <a:pt x="114" y="6265"/>
                  </a:lnTo>
                  <a:lnTo>
                    <a:pt x="114" y="6265"/>
                  </a:lnTo>
                  <a:lnTo>
                    <a:pt x="339" y="6209"/>
                  </a:lnTo>
                  <a:lnTo>
                    <a:pt x="339" y="6209"/>
                  </a:lnTo>
                  <a:lnTo>
                    <a:pt x="339" y="6322"/>
                  </a:lnTo>
                  <a:lnTo>
                    <a:pt x="311" y="6378"/>
                  </a:lnTo>
                  <a:lnTo>
                    <a:pt x="339" y="6378"/>
                  </a:lnTo>
                  <a:lnTo>
                    <a:pt x="424" y="6406"/>
                  </a:lnTo>
                  <a:lnTo>
                    <a:pt x="424" y="6406"/>
                  </a:lnTo>
                  <a:lnTo>
                    <a:pt x="509" y="6378"/>
                  </a:lnTo>
                  <a:lnTo>
                    <a:pt x="593" y="6350"/>
                  </a:lnTo>
                  <a:lnTo>
                    <a:pt x="734" y="6265"/>
                  </a:lnTo>
                  <a:lnTo>
                    <a:pt x="734" y="6265"/>
                  </a:lnTo>
                  <a:lnTo>
                    <a:pt x="932" y="6124"/>
                  </a:lnTo>
                  <a:lnTo>
                    <a:pt x="1158" y="5983"/>
                  </a:lnTo>
                  <a:lnTo>
                    <a:pt x="1553" y="5701"/>
                  </a:lnTo>
                  <a:lnTo>
                    <a:pt x="1553" y="5701"/>
                  </a:lnTo>
                  <a:lnTo>
                    <a:pt x="2202" y="5193"/>
                  </a:lnTo>
                  <a:lnTo>
                    <a:pt x="2823" y="4685"/>
                  </a:lnTo>
                  <a:lnTo>
                    <a:pt x="2823" y="4685"/>
                  </a:lnTo>
                  <a:lnTo>
                    <a:pt x="2794" y="4657"/>
                  </a:lnTo>
                  <a:lnTo>
                    <a:pt x="2766" y="4629"/>
                  </a:lnTo>
                  <a:lnTo>
                    <a:pt x="2794" y="4572"/>
                  </a:lnTo>
                  <a:lnTo>
                    <a:pt x="2823" y="4516"/>
                  </a:lnTo>
                  <a:lnTo>
                    <a:pt x="2992" y="4375"/>
                  </a:lnTo>
                  <a:lnTo>
                    <a:pt x="3161" y="4262"/>
                  </a:lnTo>
                  <a:lnTo>
                    <a:pt x="3387" y="4149"/>
                  </a:lnTo>
                  <a:lnTo>
                    <a:pt x="3556" y="4121"/>
                  </a:lnTo>
                  <a:lnTo>
                    <a:pt x="3613" y="4121"/>
                  </a:lnTo>
                  <a:lnTo>
                    <a:pt x="3669" y="4177"/>
                  </a:lnTo>
                  <a:lnTo>
                    <a:pt x="3669" y="4234"/>
                  </a:lnTo>
                  <a:lnTo>
                    <a:pt x="3641" y="4318"/>
                  </a:lnTo>
                  <a:lnTo>
                    <a:pt x="3641" y="4318"/>
                  </a:lnTo>
                  <a:lnTo>
                    <a:pt x="3782" y="4205"/>
                  </a:lnTo>
                  <a:lnTo>
                    <a:pt x="3895" y="4064"/>
                  </a:lnTo>
                  <a:lnTo>
                    <a:pt x="4008" y="3923"/>
                  </a:lnTo>
                  <a:lnTo>
                    <a:pt x="4149" y="3782"/>
                  </a:lnTo>
                  <a:lnTo>
                    <a:pt x="4149" y="3782"/>
                  </a:lnTo>
                  <a:lnTo>
                    <a:pt x="4431" y="3556"/>
                  </a:lnTo>
                  <a:lnTo>
                    <a:pt x="4685" y="3274"/>
                  </a:lnTo>
                  <a:lnTo>
                    <a:pt x="4685" y="3274"/>
                  </a:lnTo>
                  <a:lnTo>
                    <a:pt x="4911" y="3048"/>
                  </a:lnTo>
                  <a:lnTo>
                    <a:pt x="4967" y="2992"/>
                  </a:lnTo>
                  <a:lnTo>
                    <a:pt x="4996" y="2936"/>
                  </a:lnTo>
                  <a:lnTo>
                    <a:pt x="4967" y="2851"/>
                  </a:lnTo>
                  <a:lnTo>
                    <a:pt x="4939" y="2823"/>
                  </a:lnTo>
                  <a:lnTo>
                    <a:pt x="4939" y="2823"/>
                  </a:lnTo>
                  <a:lnTo>
                    <a:pt x="4855" y="2794"/>
                  </a:lnTo>
                  <a:lnTo>
                    <a:pt x="4770" y="2794"/>
                  </a:lnTo>
                  <a:lnTo>
                    <a:pt x="4572" y="2879"/>
                  </a:lnTo>
                  <a:lnTo>
                    <a:pt x="4375" y="3020"/>
                  </a:lnTo>
                  <a:lnTo>
                    <a:pt x="4234" y="3105"/>
                  </a:lnTo>
                  <a:lnTo>
                    <a:pt x="4234" y="3105"/>
                  </a:lnTo>
                  <a:lnTo>
                    <a:pt x="4121" y="3133"/>
                  </a:lnTo>
                  <a:lnTo>
                    <a:pt x="3980" y="3161"/>
                  </a:lnTo>
                  <a:lnTo>
                    <a:pt x="3839" y="3161"/>
                  </a:lnTo>
                  <a:lnTo>
                    <a:pt x="3669" y="3133"/>
                  </a:lnTo>
                  <a:lnTo>
                    <a:pt x="3528" y="3105"/>
                  </a:lnTo>
                  <a:lnTo>
                    <a:pt x="3387" y="3048"/>
                  </a:lnTo>
                  <a:lnTo>
                    <a:pt x="3274" y="2964"/>
                  </a:lnTo>
                  <a:lnTo>
                    <a:pt x="3218" y="2851"/>
                  </a:lnTo>
                  <a:lnTo>
                    <a:pt x="3218" y="2851"/>
                  </a:lnTo>
                  <a:lnTo>
                    <a:pt x="3218" y="2766"/>
                  </a:lnTo>
                  <a:lnTo>
                    <a:pt x="3246" y="2653"/>
                  </a:lnTo>
                  <a:lnTo>
                    <a:pt x="3359" y="2399"/>
                  </a:lnTo>
                  <a:lnTo>
                    <a:pt x="3472" y="2174"/>
                  </a:lnTo>
                  <a:lnTo>
                    <a:pt x="3585" y="2061"/>
                  </a:lnTo>
                  <a:lnTo>
                    <a:pt x="3585" y="2061"/>
                  </a:lnTo>
                  <a:lnTo>
                    <a:pt x="3415" y="2061"/>
                  </a:lnTo>
                  <a:lnTo>
                    <a:pt x="3387" y="2061"/>
                  </a:lnTo>
                  <a:lnTo>
                    <a:pt x="3415" y="2032"/>
                  </a:lnTo>
                  <a:lnTo>
                    <a:pt x="3415" y="1976"/>
                  </a:lnTo>
                  <a:lnTo>
                    <a:pt x="3415" y="1920"/>
                  </a:lnTo>
                  <a:lnTo>
                    <a:pt x="3387" y="1835"/>
                  </a:lnTo>
                  <a:lnTo>
                    <a:pt x="3387" y="1835"/>
                  </a:lnTo>
                  <a:lnTo>
                    <a:pt x="3331" y="1891"/>
                  </a:lnTo>
                  <a:lnTo>
                    <a:pt x="3302" y="1976"/>
                  </a:lnTo>
                  <a:lnTo>
                    <a:pt x="3246" y="2174"/>
                  </a:lnTo>
                  <a:lnTo>
                    <a:pt x="3161" y="2371"/>
                  </a:lnTo>
                  <a:lnTo>
                    <a:pt x="3133" y="2456"/>
                  </a:lnTo>
                  <a:lnTo>
                    <a:pt x="3048" y="2484"/>
                  </a:lnTo>
                  <a:lnTo>
                    <a:pt x="3048" y="2484"/>
                  </a:lnTo>
                  <a:lnTo>
                    <a:pt x="3020" y="2456"/>
                  </a:lnTo>
                  <a:lnTo>
                    <a:pt x="2992" y="2428"/>
                  </a:lnTo>
                  <a:lnTo>
                    <a:pt x="2936" y="2315"/>
                  </a:lnTo>
                  <a:lnTo>
                    <a:pt x="2907" y="2258"/>
                  </a:lnTo>
                  <a:lnTo>
                    <a:pt x="2851" y="2202"/>
                  </a:lnTo>
                  <a:lnTo>
                    <a:pt x="2766" y="2174"/>
                  </a:lnTo>
                  <a:lnTo>
                    <a:pt x="2625" y="2174"/>
                  </a:lnTo>
                  <a:lnTo>
                    <a:pt x="2625" y="2174"/>
                  </a:lnTo>
                  <a:lnTo>
                    <a:pt x="2653" y="2145"/>
                  </a:lnTo>
                  <a:lnTo>
                    <a:pt x="2682" y="2089"/>
                  </a:lnTo>
                  <a:lnTo>
                    <a:pt x="2823" y="1948"/>
                  </a:lnTo>
                  <a:lnTo>
                    <a:pt x="2964" y="1835"/>
                  </a:lnTo>
                  <a:lnTo>
                    <a:pt x="2992" y="1779"/>
                  </a:lnTo>
                  <a:lnTo>
                    <a:pt x="3020" y="1722"/>
                  </a:lnTo>
                  <a:lnTo>
                    <a:pt x="3020" y="1722"/>
                  </a:lnTo>
                  <a:lnTo>
                    <a:pt x="3020" y="1609"/>
                  </a:lnTo>
                  <a:lnTo>
                    <a:pt x="2992" y="1440"/>
                  </a:lnTo>
                  <a:lnTo>
                    <a:pt x="2936" y="1327"/>
                  </a:lnTo>
                  <a:lnTo>
                    <a:pt x="2936" y="1242"/>
                  </a:lnTo>
                  <a:lnTo>
                    <a:pt x="2936" y="1242"/>
                  </a:lnTo>
                  <a:lnTo>
                    <a:pt x="2964" y="1214"/>
                  </a:lnTo>
                  <a:lnTo>
                    <a:pt x="3020" y="1214"/>
                  </a:lnTo>
                  <a:lnTo>
                    <a:pt x="3105" y="1271"/>
                  </a:lnTo>
                  <a:lnTo>
                    <a:pt x="3105" y="1271"/>
                  </a:lnTo>
                  <a:lnTo>
                    <a:pt x="3190" y="1101"/>
                  </a:lnTo>
                  <a:lnTo>
                    <a:pt x="3218" y="932"/>
                  </a:lnTo>
                  <a:lnTo>
                    <a:pt x="3218" y="875"/>
                  </a:lnTo>
                  <a:lnTo>
                    <a:pt x="3190" y="819"/>
                  </a:lnTo>
                  <a:lnTo>
                    <a:pt x="3133" y="763"/>
                  </a:lnTo>
                  <a:lnTo>
                    <a:pt x="3048" y="734"/>
                  </a:lnTo>
                  <a:lnTo>
                    <a:pt x="3048" y="734"/>
                  </a:lnTo>
                  <a:lnTo>
                    <a:pt x="3077" y="819"/>
                  </a:lnTo>
                  <a:lnTo>
                    <a:pt x="3077" y="847"/>
                  </a:lnTo>
                  <a:lnTo>
                    <a:pt x="3048" y="791"/>
                  </a:lnTo>
                  <a:lnTo>
                    <a:pt x="3020" y="763"/>
                  </a:lnTo>
                  <a:lnTo>
                    <a:pt x="3020" y="706"/>
                  </a:lnTo>
                  <a:lnTo>
                    <a:pt x="3048" y="678"/>
                  </a:lnTo>
                  <a:lnTo>
                    <a:pt x="3105" y="678"/>
                  </a:lnTo>
                  <a:lnTo>
                    <a:pt x="3105" y="678"/>
                  </a:lnTo>
                  <a:lnTo>
                    <a:pt x="3048" y="622"/>
                  </a:lnTo>
                  <a:lnTo>
                    <a:pt x="2992" y="565"/>
                  </a:lnTo>
                  <a:lnTo>
                    <a:pt x="2936" y="537"/>
                  </a:lnTo>
                  <a:lnTo>
                    <a:pt x="2907" y="537"/>
                  </a:lnTo>
                  <a:lnTo>
                    <a:pt x="2879" y="593"/>
                  </a:lnTo>
                  <a:lnTo>
                    <a:pt x="2879" y="593"/>
                  </a:lnTo>
                  <a:lnTo>
                    <a:pt x="2879" y="537"/>
                  </a:lnTo>
                  <a:lnTo>
                    <a:pt x="2851" y="509"/>
                  </a:lnTo>
                  <a:lnTo>
                    <a:pt x="2766" y="452"/>
                  </a:lnTo>
                  <a:lnTo>
                    <a:pt x="2710" y="424"/>
                  </a:lnTo>
                  <a:lnTo>
                    <a:pt x="2710" y="424"/>
                  </a:lnTo>
                  <a:lnTo>
                    <a:pt x="2766" y="396"/>
                  </a:lnTo>
                  <a:lnTo>
                    <a:pt x="2766" y="396"/>
                  </a:lnTo>
                  <a:lnTo>
                    <a:pt x="2710" y="396"/>
                  </a:lnTo>
                  <a:lnTo>
                    <a:pt x="2653" y="424"/>
                  </a:lnTo>
                  <a:lnTo>
                    <a:pt x="2569" y="537"/>
                  </a:lnTo>
                  <a:lnTo>
                    <a:pt x="2569" y="537"/>
                  </a:lnTo>
                  <a:lnTo>
                    <a:pt x="2597" y="424"/>
                  </a:lnTo>
                  <a:lnTo>
                    <a:pt x="2597" y="311"/>
                  </a:lnTo>
                  <a:lnTo>
                    <a:pt x="2569" y="170"/>
                  </a:lnTo>
                  <a:lnTo>
                    <a:pt x="2541" y="57"/>
                  </a:lnTo>
                  <a:lnTo>
                    <a:pt x="2541" y="57"/>
                  </a:lnTo>
                  <a:lnTo>
                    <a:pt x="2625" y="57"/>
                  </a:lnTo>
                  <a:lnTo>
                    <a:pt x="2682" y="1"/>
                  </a:lnTo>
                  <a:lnTo>
                    <a:pt x="2682" y="1"/>
                  </a:lnTo>
                  <a:lnTo>
                    <a:pt x="2484" y="57"/>
                  </a:lnTo>
                  <a:lnTo>
                    <a:pt x="2456" y="85"/>
                  </a:lnTo>
                  <a:lnTo>
                    <a:pt x="2428" y="114"/>
                  </a:lnTo>
                  <a:lnTo>
                    <a:pt x="2456" y="226"/>
                  </a:lnTo>
                  <a:lnTo>
                    <a:pt x="2456" y="311"/>
                  </a:lnTo>
                  <a:lnTo>
                    <a:pt x="2456" y="424"/>
                  </a:lnTo>
                  <a:lnTo>
                    <a:pt x="2456" y="424"/>
                  </a:lnTo>
                  <a:lnTo>
                    <a:pt x="2428" y="565"/>
                  </a:lnTo>
                  <a:lnTo>
                    <a:pt x="2371" y="678"/>
                  </a:lnTo>
                  <a:lnTo>
                    <a:pt x="2343" y="819"/>
                  </a:lnTo>
                  <a:lnTo>
                    <a:pt x="2343" y="988"/>
                  </a:lnTo>
                  <a:lnTo>
                    <a:pt x="2343" y="988"/>
                  </a:lnTo>
                  <a:lnTo>
                    <a:pt x="2399" y="932"/>
                  </a:lnTo>
                  <a:lnTo>
                    <a:pt x="2484" y="904"/>
                  </a:lnTo>
                  <a:lnTo>
                    <a:pt x="2569" y="847"/>
                  </a:lnTo>
                  <a:lnTo>
                    <a:pt x="2597" y="819"/>
                  </a:lnTo>
                  <a:lnTo>
                    <a:pt x="2597" y="763"/>
                  </a:lnTo>
                  <a:lnTo>
                    <a:pt x="2597" y="763"/>
                  </a:lnTo>
                  <a:lnTo>
                    <a:pt x="2597" y="819"/>
                  </a:lnTo>
                  <a:lnTo>
                    <a:pt x="2569" y="847"/>
                  </a:lnTo>
                  <a:lnTo>
                    <a:pt x="2512" y="932"/>
                  </a:lnTo>
                  <a:lnTo>
                    <a:pt x="2428" y="988"/>
                  </a:lnTo>
                  <a:lnTo>
                    <a:pt x="2371" y="1073"/>
                  </a:lnTo>
                  <a:lnTo>
                    <a:pt x="2371" y="1073"/>
                  </a:lnTo>
                  <a:lnTo>
                    <a:pt x="2343" y="1158"/>
                  </a:lnTo>
                  <a:lnTo>
                    <a:pt x="2343" y="1242"/>
                  </a:lnTo>
                  <a:lnTo>
                    <a:pt x="2371" y="1412"/>
                  </a:lnTo>
                  <a:lnTo>
                    <a:pt x="2428" y="1581"/>
                  </a:lnTo>
                  <a:lnTo>
                    <a:pt x="2428" y="1694"/>
                  </a:lnTo>
                  <a:lnTo>
                    <a:pt x="2428" y="1779"/>
                  </a:lnTo>
                  <a:lnTo>
                    <a:pt x="2428" y="1779"/>
                  </a:lnTo>
                  <a:lnTo>
                    <a:pt x="2456" y="1779"/>
                  </a:lnTo>
                  <a:lnTo>
                    <a:pt x="2484" y="1750"/>
                  </a:lnTo>
                  <a:lnTo>
                    <a:pt x="2512" y="1694"/>
                  </a:lnTo>
                  <a:lnTo>
                    <a:pt x="2512" y="1609"/>
                  </a:lnTo>
                  <a:lnTo>
                    <a:pt x="2512" y="1525"/>
                  </a:lnTo>
                  <a:lnTo>
                    <a:pt x="2512" y="1525"/>
                  </a:lnTo>
                  <a:lnTo>
                    <a:pt x="2625" y="1609"/>
                  </a:lnTo>
                  <a:lnTo>
                    <a:pt x="2710" y="1609"/>
                  </a:lnTo>
                  <a:lnTo>
                    <a:pt x="2738" y="1609"/>
                  </a:lnTo>
                  <a:lnTo>
                    <a:pt x="2794" y="1553"/>
                  </a:lnTo>
                  <a:lnTo>
                    <a:pt x="2794" y="1553"/>
                  </a:lnTo>
                  <a:lnTo>
                    <a:pt x="2710" y="1609"/>
                  </a:lnTo>
                  <a:lnTo>
                    <a:pt x="2738" y="1637"/>
                  </a:lnTo>
                  <a:lnTo>
                    <a:pt x="2794" y="1666"/>
                  </a:lnTo>
                  <a:lnTo>
                    <a:pt x="2794" y="1666"/>
                  </a:lnTo>
                  <a:lnTo>
                    <a:pt x="2682" y="1750"/>
                  </a:lnTo>
                  <a:lnTo>
                    <a:pt x="2653" y="1779"/>
                  </a:lnTo>
                  <a:lnTo>
                    <a:pt x="2710" y="1750"/>
                  </a:lnTo>
                  <a:lnTo>
                    <a:pt x="2710" y="1750"/>
                  </a:lnTo>
                  <a:lnTo>
                    <a:pt x="2569" y="1976"/>
                  </a:lnTo>
                  <a:lnTo>
                    <a:pt x="2569" y="1976"/>
                  </a:lnTo>
                  <a:lnTo>
                    <a:pt x="2512" y="1891"/>
                  </a:lnTo>
                  <a:lnTo>
                    <a:pt x="2512" y="1863"/>
                  </a:lnTo>
                  <a:lnTo>
                    <a:pt x="2456" y="1976"/>
                  </a:lnTo>
                  <a:lnTo>
                    <a:pt x="2456" y="1976"/>
                  </a:lnTo>
                  <a:lnTo>
                    <a:pt x="2428" y="2061"/>
                  </a:lnTo>
                  <a:lnTo>
                    <a:pt x="2428" y="2145"/>
                  </a:lnTo>
                  <a:lnTo>
                    <a:pt x="2428" y="2230"/>
                  </a:lnTo>
                  <a:lnTo>
                    <a:pt x="2399" y="2315"/>
                  </a:lnTo>
                  <a:lnTo>
                    <a:pt x="2399" y="2315"/>
                  </a:lnTo>
                  <a:lnTo>
                    <a:pt x="2541" y="2286"/>
                  </a:lnTo>
                  <a:lnTo>
                    <a:pt x="2625" y="2286"/>
                  </a:lnTo>
                  <a:lnTo>
                    <a:pt x="2653" y="2286"/>
                  </a:lnTo>
                  <a:lnTo>
                    <a:pt x="2653" y="2315"/>
                  </a:lnTo>
                  <a:lnTo>
                    <a:pt x="2653" y="2315"/>
                  </a:lnTo>
                  <a:lnTo>
                    <a:pt x="2625" y="2371"/>
                  </a:lnTo>
                  <a:lnTo>
                    <a:pt x="2569" y="2428"/>
                  </a:lnTo>
                  <a:lnTo>
                    <a:pt x="2512" y="2428"/>
                  </a:lnTo>
                  <a:lnTo>
                    <a:pt x="2484" y="2399"/>
                  </a:lnTo>
                  <a:lnTo>
                    <a:pt x="2484" y="2371"/>
                  </a:lnTo>
                  <a:lnTo>
                    <a:pt x="2484" y="2371"/>
                  </a:lnTo>
                  <a:lnTo>
                    <a:pt x="2428" y="2399"/>
                  </a:lnTo>
                  <a:lnTo>
                    <a:pt x="2399" y="2484"/>
                  </a:lnTo>
                  <a:lnTo>
                    <a:pt x="2399" y="2569"/>
                  </a:lnTo>
                  <a:lnTo>
                    <a:pt x="2399" y="2597"/>
                  </a:lnTo>
                  <a:lnTo>
                    <a:pt x="2456" y="2625"/>
                  </a:lnTo>
                  <a:lnTo>
                    <a:pt x="2456" y="2625"/>
                  </a:lnTo>
                  <a:lnTo>
                    <a:pt x="2399" y="2653"/>
                  </a:lnTo>
                  <a:lnTo>
                    <a:pt x="2371" y="2682"/>
                  </a:lnTo>
                  <a:lnTo>
                    <a:pt x="2287" y="2823"/>
                  </a:lnTo>
                  <a:lnTo>
                    <a:pt x="2202" y="3048"/>
                  </a:lnTo>
                  <a:lnTo>
                    <a:pt x="2202" y="3048"/>
                  </a:lnTo>
                  <a:lnTo>
                    <a:pt x="2117" y="3189"/>
                  </a:lnTo>
                  <a:lnTo>
                    <a:pt x="2033" y="3274"/>
                  </a:lnTo>
                  <a:lnTo>
                    <a:pt x="1835" y="3472"/>
                  </a:lnTo>
                  <a:lnTo>
                    <a:pt x="1835" y="3472"/>
                  </a:lnTo>
                  <a:lnTo>
                    <a:pt x="1666" y="3641"/>
                  </a:lnTo>
                  <a:lnTo>
                    <a:pt x="1553" y="3810"/>
                  </a:lnTo>
                  <a:lnTo>
                    <a:pt x="1412" y="3980"/>
                  </a:lnTo>
                  <a:lnTo>
                    <a:pt x="1327" y="4036"/>
                  </a:lnTo>
                  <a:lnTo>
                    <a:pt x="1214" y="4092"/>
                  </a:lnTo>
                  <a:lnTo>
                    <a:pt x="1214" y="4092"/>
                  </a:lnTo>
                  <a:lnTo>
                    <a:pt x="1045" y="4149"/>
                  </a:lnTo>
                  <a:lnTo>
                    <a:pt x="847" y="4177"/>
                  </a:lnTo>
                  <a:lnTo>
                    <a:pt x="763" y="4205"/>
                  </a:lnTo>
                  <a:lnTo>
                    <a:pt x="678" y="4262"/>
                  </a:lnTo>
                  <a:lnTo>
                    <a:pt x="622" y="4318"/>
                  </a:lnTo>
                  <a:lnTo>
                    <a:pt x="593" y="4403"/>
                  </a:lnTo>
                  <a:lnTo>
                    <a:pt x="593" y="4403"/>
                  </a:lnTo>
                  <a:lnTo>
                    <a:pt x="593" y="4516"/>
                  </a:lnTo>
                  <a:lnTo>
                    <a:pt x="650" y="4600"/>
                  </a:lnTo>
                  <a:lnTo>
                    <a:pt x="734" y="4685"/>
                  </a:lnTo>
                  <a:lnTo>
                    <a:pt x="819" y="4770"/>
                  </a:lnTo>
                  <a:lnTo>
                    <a:pt x="932" y="4826"/>
                  </a:lnTo>
                  <a:lnTo>
                    <a:pt x="1045" y="4911"/>
                  </a:lnTo>
                  <a:lnTo>
                    <a:pt x="1101" y="5024"/>
                  </a:lnTo>
                  <a:lnTo>
                    <a:pt x="1130" y="5137"/>
                  </a:lnTo>
                  <a:lnTo>
                    <a:pt x="1130" y="5137"/>
                  </a:lnTo>
                  <a:lnTo>
                    <a:pt x="1101" y="5221"/>
                  </a:lnTo>
                  <a:lnTo>
                    <a:pt x="1073" y="5306"/>
                  </a:lnTo>
                  <a:lnTo>
                    <a:pt x="988" y="5475"/>
                  </a:lnTo>
                  <a:lnTo>
                    <a:pt x="819" y="5616"/>
                  </a:lnTo>
                  <a:lnTo>
                    <a:pt x="650" y="5729"/>
                  </a:lnTo>
                  <a:lnTo>
                    <a:pt x="255" y="5955"/>
                  </a:lnTo>
                  <a:lnTo>
                    <a:pt x="114" y="6068"/>
                  </a:lnTo>
                  <a:lnTo>
                    <a:pt x="1" y="6181"/>
                  </a:lnTo>
                  <a:lnTo>
                    <a:pt x="1" y="6181"/>
                  </a:lnTo>
                  <a:lnTo>
                    <a:pt x="57" y="6209"/>
                  </a:lnTo>
                  <a:lnTo>
                    <a:pt x="85" y="6209"/>
                  </a:lnTo>
                  <a:lnTo>
                    <a:pt x="114" y="6181"/>
                  </a:lnTo>
                  <a:lnTo>
                    <a:pt x="142" y="6124"/>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16"/>
            <p:cNvSpPr/>
            <p:nvPr/>
          </p:nvSpPr>
          <p:spPr>
            <a:xfrm>
              <a:off x="6872500" y="3682175"/>
              <a:ext cx="3550" cy="1450"/>
            </a:xfrm>
            <a:custGeom>
              <a:avLst/>
              <a:gdLst/>
              <a:ahLst/>
              <a:cxnLst/>
              <a:rect l="l" t="t" r="r" b="b"/>
              <a:pathLst>
                <a:path w="142" h="58" extrusionOk="0">
                  <a:moveTo>
                    <a:pt x="142" y="1"/>
                  </a:moveTo>
                  <a:lnTo>
                    <a:pt x="142" y="1"/>
                  </a:lnTo>
                  <a:lnTo>
                    <a:pt x="1" y="57"/>
                  </a:lnTo>
                  <a:lnTo>
                    <a:pt x="1" y="57"/>
                  </a:lnTo>
                  <a:lnTo>
                    <a:pt x="57" y="57"/>
                  </a:lnTo>
                  <a:lnTo>
                    <a:pt x="85" y="57"/>
                  </a:lnTo>
                  <a:lnTo>
                    <a:pt x="113" y="29"/>
                  </a:lnTo>
                  <a:lnTo>
                    <a:pt x="142"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16"/>
            <p:cNvSpPr/>
            <p:nvPr/>
          </p:nvSpPr>
          <p:spPr>
            <a:xfrm>
              <a:off x="6872500" y="3682175"/>
              <a:ext cx="3550" cy="1450"/>
            </a:xfrm>
            <a:custGeom>
              <a:avLst/>
              <a:gdLst/>
              <a:ahLst/>
              <a:cxnLst/>
              <a:rect l="l" t="t" r="r" b="b"/>
              <a:pathLst>
                <a:path w="142" h="58" fill="none" extrusionOk="0">
                  <a:moveTo>
                    <a:pt x="142" y="1"/>
                  </a:moveTo>
                  <a:lnTo>
                    <a:pt x="142" y="1"/>
                  </a:lnTo>
                  <a:lnTo>
                    <a:pt x="1" y="57"/>
                  </a:lnTo>
                  <a:lnTo>
                    <a:pt x="1" y="57"/>
                  </a:lnTo>
                  <a:lnTo>
                    <a:pt x="57" y="57"/>
                  </a:lnTo>
                  <a:lnTo>
                    <a:pt x="85" y="57"/>
                  </a:lnTo>
                  <a:lnTo>
                    <a:pt x="113" y="29"/>
                  </a:lnTo>
                  <a:lnTo>
                    <a:pt x="142" y="1"/>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16"/>
            <p:cNvSpPr/>
            <p:nvPr/>
          </p:nvSpPr>
          <p:spPr>
            <a:xfrm>
              <a:off x="6887325" y="3666675"/>
              <a:ext cx="2125" cy="6375"/>
            </a:xfrm>
            <a:custGeom>
              <a:avLst/>
              <a:gdLst/>
              <a:ahLst/>
              <a:cxnLst/>
              <a:rect l="l" t="t" r="r" b="b"/>
              <a:pathLst>
                <a:path w="85" h="255" extrusionOk="0">
                  <a:moveTo>
                    <a:pt x="85" y="0"/>
                  </a:moveTo>
                  <a:lnTo>
                    <a:pt x="85" y="0"/>
                  </a:lnTo>
                  <a:lnTo>
                    <a:pt x="28" y="57"/>
                  </a:lnTo>
                  <a:lnTo>
                    <a:pt x="0" y="141"/>
                  </a:lnTo>
                  <a:lnTo>
                    <a:pt x="0" y="226"/>
                  </a:lnTo>
                  <a:lnTo>
                    <a:pt x="0" y="254"/>
                  </a:lnTo>
                  <a:lnTo>
                    <a:pt x="0" y="254"/>
                  </a:lnTo>
                  <a:lnTo>
                    <a:pt x="0" y="254"/>
                  </a:lnTo>
                  <a:lnTo>
                    <a:pt x="57" y="198"/>
                  </a:lnTo>
                  <a:lnTo>
                    <a:pt x="57" y="141"/>
                  </a:lnTo>
                  <a:lnTo>
                    <a:pt x="85"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16"/>
            <p:cNvSpPr/>
            <p:nvPr/>
          </p:nvSpPr>
          <p:spPr>
            <a:xfrm>
              <a:off x="6887325" y="3666675"/>
              <a:ext cx="2125" cy="6375"/>
            </a:xfrm>
            <a:custGeom>
              <a:avLst/>
              <a:gdLst/>
              <a:ahLst/>
              <a:cxnLst/>
              <a:rect l="l" t="t" r="r" b="b"/>
              <a:pathLst>
                <a:path w="85" h="255" fill="none" extrusionOk="0">
                  <a:moveTo>
                    <a:pt x="85" y="0"/>
                  </a:moveTo>
                  <a:lnTo>
                    <a:pt x="85" y="0"/>
                  </a:lnTo>
                  <a:lnTo>
                    <a:pt x="28" y="57"/>
                  </a:lnTo>
                  <a:lnTo>
                    <a:pt x="0" y="141"/>
                  </a:lnTo>
                  <a:lnTo>
                    <a:pt x="0" y="226"/>
                  </a:lnTo>
                  <a:lnTo>
                    <a:pt x="0" y="254"/>
                  </a:lnTo>
                  <a:lnTo>
                    <a:pt x="0" y="254"/>
                  </a:lnTo>
                  <a:lnTo>
                    <a:pt x="0" y="254"/>
                  </a:lnTo>
                  <a:lnTo>
                    <a:pt x="57" y="198"/>
                  </a:lnTo>
                  <a:lnTo>
                    <a:pt x="57" y="141"/>
                  </a:lnTo>
                  <a:lnTo>
                    <a:pt x="85" y="0"/>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16"/>
            <p:cNvSpPr/>
            <p:nvPr/>
          </p:nvSpPr>
          <p:spPr>
            <a:xfrm>
              <a:off x="6909900" y="3838100"/>
              <a:ext cx="12725" cy="8500"/>
            </a:xfrm>
            <a:custGeom>
              <a:avLst/>
              <a:gdLst/>
              <a:ahLst/>
              <a:cxnLst/>
              <a:rect l="l" t="t" r="r" b="b"/>
              <a:pathLst>
                <a:path w="509" h="340" extrusionOk="0">
                  <a:moveTo>
                    <a:pt x="0" y="254"/>
                  </a:moveTo>
                  <a:lnTo>
                    <a:pt x="0" y="254"/>
                  </a:lnTo>
                  <a:lnTo>
                    <a:pt x="0" y="339"/>
                  </a:lnTo>
                  <a:lnTo>
                    <a:pt x="0" y="339"/>
                  </a:lnTo>
                  <a:lnTo>
                    <a:pt x="113" y="311"/>
                  </a:lnTo>
                  <a:lnTo>
                    <a:pt x="226" y="283"/>
                  </a:lnTo>
                  <a:lnTo>
                    <a:pt x="226" y="283"/>
                  </a:lnTo>
                  <a:lnTo>
                    <a:pt x="198" y="198"/>
                  </a:lnTo>
                  <a:lnTo>
                    <a:pt x="198" y="141"/>
                  </a:lnTo>
                  <a:lnTo>
                    <a:pt x="226" y="113"/>
                  </a:lnTo>
                  <a:lnTo>
                    <a:pt x="254" y="85"/>
                  </a:lnTo>
                  <a:lnTo>
                    <a:pt x="282" y="85"/>
                  </a:lnTo>
                  <a:lnTo>
                    <a:pt x="311" y="85"/>
                  </a:lnTo>
                  <a:lnTo>
                    <a:pt x="311" y="113"/>
                  </a:lnTo>
                  <a:lnTo>
                    <a:pt x="254" y="170"/>
                  </a:lnTo>
                  <a:lnTo>
                    <a:pt x="254" y="170"/>
                  </a:lnTo>
                  <a:lnTo>
                    <a:pt x="367" y="85"/>
                  </a:lnTo>
                  <a:lnTo>
                    <a:pt x="508" y="0"/>
                  </a:lnTo>
                  <a:lnTo>
                    <a:pt x="508" y="0"/>
                  </a:lnTo>
                  <a:lnTo>
                    <a:pt x="367" y="0"/>
                  </a:lnTo>
                  <a:lnTo>
                    <a:pt x="254" y="0"/>
                  </a:lnTo>
                  <a:lnTo>
                    <a:pt x="113" y="0"/>
                  </a:lnTo>
                  <a:lnTo>
                    <a:pt x="85" y="29"/>
                  </a:lnTo>
                  <a:lnTo>
                    <a:pt x="28" y="85"/>
                  </a:lnTo>
                  <a:lnTo>
                    <a:pt x="28" y="85"/>
                  </a:lnTo>
                  <a:lnTo>
                    <a:pt x="141" y="57"/>
                  </a:lnTo>
                  <a:lnTo>
                    <a:pt x="170" y="85"/>
                  </a:lnTo>
                  <a:lnTo>
                    <a:pt x="198" y="85"/>
                  </a:lnTo>
                  <a:lnTo>
                    <a:pt x="170" y="113"/>
                  </a:lnTo>
                  <a:lnTo>
                    <a:pt x="85" y="198"/>
                  </a:lnTo>
                  <a:lnTo>
                    <a:pt x="0" y="254"/>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16"/>
            <p:cNvSpPr/>
            <p:nvPr/>
          </p:nvSpPr>
          <p:spPr>
            <a:xfrm>
              <a:off x="6909900" y="3838100"/>
              <a:ext cx="12725" cy="8500"/>
            </a:xfrm>
            <a:custGeom>
              <a:avLst/>
              <a:gdLst/>
              <a:ahLst/>
              <a:cxnLst/>
              <a:rect l="l" t="t" r="r" b="b"/>
              <a:pathLst>
                <a:path w="509" h="340" fill="none" extrusionOk="0">
                  <a:moveTo>
                    <a:pt x="0" y="254"/>
                  </a:moveTo>
                  <a:lnTo>
                    <a:pt x="0" y="254"/>
                  </a:lnTo>
                  <a:lnTo>
                    <a:pt x="0" y="339"/>
                  </a:lnTo>
                  <a:lnTo>
                    <a:pt x="0" y="339"/>
                  </a:lnTo>
                  <a:lnTo>
                    <a:pt x="113" y="311"/>
                  </a:lnTo>
                  <a:lnTo>
                    <a:pt x="226" y="283"/>
                  </a:lnTo>
                  <a:lnTo>
                    <a:pt x="226" y="283"/>
                  </a:lnTo>
                  <a:lnTo>
                    <a:pt x="198" y="198"/>
                  </a:lnTo>
                  <a:lnTo>
                    <a:pt x="198" y="141"/>
                  </a:lnTo>
                  <a:lnTo>
                    <a:pt x="226" y="113"/>
                  </a:lnTo>
                  <a:lnTo>
                    <a:pt x="254" y="85"/>
                  </a:lnTo>
                  <a:lnTo>
                    <a:pt x="282" y="85"/>
                  </a:lnTo>
                  <a:lnTo>
                    <a:pt x="311" y="85"/>
                  </a:lnTo>
                  <a:lnTo>
                    <a:pt x="311" y="113"/>
                  </a:lnTo>
                  <a:lnTo>
                    <a:pt x="254" y="170"/>
                  </a:lnTo>
                  <a:lnTo>
                    <a:pt x="254" y="170"/>
                  </a:lnTo>
                  <a:lnTo>
                    <a:pt x="367" y="85"/>
                  </a:lnTo>
                  <a:lnTo>
                    <a:pt x="508" y="0"/>
                  </a:lnTo>
                  <a:lnTo>
                    <a:pt x="508" y="0"/>
                  </a:lnTo>
                  <a:lnTo>
                    <a:pt x="367" y="0"/>
                  </a:lnTo>
                  <a:lnTo>
                    <a:pt x="254" y="0"/>
                  </a:lnTo>
                  <a:lnTo>
                    <a:pt x="113" y="0"/>
                  </a:lnTo>
                  <a:lnTo>
                    <a:pt x="85" y="29"/>
                  </a:lnTo>
                  <a:lnTo>
                    <a:pt x="28" y="85"/>
                  </a:lnTo>
                  <a:lnTo>
                    <a:pt x="28" y="85"/>
                  </a:lnTo>
                  <a:lnTo>
                    <a:pt x="141" y="57"/>
                  </a:lnTo>
                  <a:lnTo>
                    <a:pt x="170" y="85"/>
                  </a:lnTo>
                  <a:lnTo>
                    <a:pt x="198" y="85"/>
                  </a:lnTo>
                  <a:lnTo>
                    <a:pt x="170" y="113"/>
                  </a:lnTo>
                  <a:lnTo>
                    <a:pt x="85" y="198"/>
                  </a:lnTo>
                  <a:lnTo>
                    <a:pt x="0" y="254"/>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16"/>
            <p:cNvSpPr/>
            <p:nvPr/>
          </p:nvSpPr>
          <p:spPr>
            <a:xfrm>
              <a:off x="6912000" y="3848675"/>
              <a:ext cx="2150" cy="2150"/>
            </a:xfrm>
            <a:custGeom>
              <a:avLst/>
              <a:gdLst/>
              <a:ahLst/>
              <a:cxnLst/>
              <a:rect l="l" t="t" r="r" b="b"/>
              <a:pathLst>
                <a:path w="86" h="86" extrusionOk="0">
                  <a:moveTo>
                    <a:pt x="1" y="85"/>
                  </a:moveTo>
                  <a:lnTo>
                    <a:pt x="1" y="85"/>
                  </a:lnTo>
                  <a:lnTo>
                    <a:pt x="57" y="57"/>
                  </a:lnTo>
                  <a:lnTo>
                    <a:pt x="86" y="1"/>
                  </a:lnTo>
                  <a:lnTo>
                    <a:pt x="86" y="1"/>
                  </a:lnTo>
                  <a:lnTo>
                    <a:pt x="1" y="85"/>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16"/>
            <p:cNvSpPr/>
            <p:nvPr/>
          </p:nvSpPr>
          <p:spPr>
            <a:xfrm>
              <a:off x="6912000" y="3848675"/>
              <a:ext cx="2150" cy="2150"/>
            </a:xfrm>
            <a:custGeom>
              <a:avLst/>
              <a:gdLst/>
              <a:ahLst/>
              <a:cxnLst/>
              <a:rect l="l" t="t" r="r" b="b"/>
              <a:pathLst>
                <a:path w="86" h="86" fill="none" extrusionOk="0">
                  <a:moveTo>
                    <a:pt x="1" y="85"/>
                  </a:moveTo>
                  <a:lnTo>
                    <a:pt x="1" y="85"/>
                  </a:lnTo>
                  <a:lnTo>
                    <a:pt x="57" y="57"/>
                  </a:lnTo>
                  <a:lnTo>
                    <a:pt x="86" y="1"/>
                  </a:lnTo>
                  <a:lnTo>
                    <a:pt x="86" y="1"/>
                  </a:lnTo>
                  <a:lnTo>
                    <a:pt x="1" y="85"/>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16"/>
            <p:cNvSpPr/>
            <p:nvPr/>
          </p:nvSpPr>
          <p:spPr>
            <a:xfrm>
              <a:off x="1965850" y="2336125"/>
              <a:ext cx="203900" cy="75500"/>
            </a:xfrm>
            <a:custGeom>
              <a:avLst/>
              <a:gdLst/>
              <a:ahLst/>
              <a:cxnLst/>
              <a:rect l="l" t="t" r="r" b="b"/>
              <a:pathLst>
                <a:path w="8156" h="3020" extrusionOk="0">
                  <a:moveTo>
                    <a:pt x="0" y="1186"/>
                  </a:moveTo>
                  <a:lnTo>
                    <a:pt x="0" y="1186"/>
                  </a:lnTo>
                  <a:lnTo>
                    <a:pt x="226" y="1073"/>
                  </a:lnTo>
                  <a:lnTo>
                    <a:pt x="339" y="1045"/>
                  </a:lnTo>
                  <a:lnTo>
                    <a:pt x="395" y="1045"/>
                  </a:lnTo>
                  <a:lnTo>
                    <a:pt x="452" y="1073"/>
                  </a:lnTo>
                  <a:lnTo>
                    <a:pt x="452" y="1073"/>
                  </a:lnTo>
                  <a:lnTo>
                    <a:pt x="508" y="903"/>
                  </a:lnTo>
                  <a:lnTo>
                    <a:pt x="508" y="791"/>
                  </a:lnTo>
                  <a:lnTo>
                    <a:pt x="537" y="678"/>
                  </a:lnTo>
                  <a:lnTo>
                    <a:pt x="593" y="593"/>
                  </a:lnTo>
                  <a:lnTo>
                    <a:pt x="678" y="508"/>
                  </a:lnTo>
                  <a:lnTo>
                    <a:pt x="678" y="508"/>
                  </a:lnTo>
                  <a:lnTo>
                    <a:pt x="847" y="424"/>
                  </a:lnTo>
                  <a:lnTo>
                    <a:pt x="1016" y="339"/>
                  </a:lnTo>
                  <a:lnTo>
                    <a:pt x="1383" y="198"/>
                  </a:lnTo>
                  <a:lnTo>
                    <a:pt x="1383" y="198"/>
                  </a:lnTo>
                  <a:lnTo>
                    <a:pt x="1806" y="85"/>
                  </a:lnTo>
                  <a:lnTo>
                    <a:pt x="2230" y="29"/>
                  </a:lnTo>
                  <a:lnTo>
                    <a:pt x="2230" y="29"/>
                  </a:lnTo>
                  <a:lnTo>
                    <a:pt x="2455" y="29"/>
                  </a:lnTo>
                  <a:lnTo>
                    <a:pt x="2653" y="57"/>
                  </a:lnTo>
                  <a:lnTo>
                    <a:pt x="2851" y="57"/>
                  </a:lnTo>
                  <a:lnTo>
                    <a:pt x="2963" y="29"/>
                  </a:lnTo>
                  <a:lnTo>
                    <a:pt x="3076" y="0"/>
                  </a:lnTo>
                  <a:lnTo>
                    <a:pt x="3076" y="0"/>
                  </a:lnTo>
                  <a:lnTo>
                    <a:pt x="3020" y="0"/>
                  </a:lnTo>
                  <a:lnTo>
                    <a:pt x="3020" y="29"/>
                  </a:lnTo>
                  <a:lnTo>
                    <a:pt x="3189" y="57"/>
                  </a:lnTo>
                  <a:lnTo>
                    <a:pt x="3471" y="85"/>
                  </a:lnTo>
                  <a:lnTo>
                    <a:pt x="3471" y="85"/>
                  </a:lnTo>
                  <a:lnTo>
                    <a:pt x="3584" y="142"/>
                  </a:lnTo>
                  <a:lnTo>
                    <a:pt x="3754" y="254"/>
                  </a:lnTo>
                  <a:lnTo>
                    <a:pt x="3866" y="283"/>
                  </a:lnTo>
                  <a:lnTo>
                    <a:pt x="3951" y="311"/>
                  </a:lnTo>
                  <a:lnTo>
                    <a:pt x="4036" y="311"/>
                  </a:lnTo>
                  <a:lnTo>
                    <a:pt x="4092" y="254"/>
                  </a:lnTo>
                  <a:lnTo>
                    <a:pt x="4092" y="254"/>
                  </a:lnTo>
                  <a:lnTo>
                    <a:pt x="4064" y="339"/>
                  </a:lnTo>
                  <a:lnTo>
                    <a:pt x="4092" y="424"/>
                  </a:lnTo>
                  <a:lnTo>
                    <a:pt x="4177" y="480"/>
                  </a:lnTo>
                  <a:lnTo>
                    <a:pt x="4290" y="565"/>
                  </a:lnTo>
                  <a:lnTo>
                    <a:pt x="4544" y="649"/>
                  </a:lnTo>
                  <a:lnTo>
                    <a:pt x="4713" y="706"/>
                  </a:lnTo>
                  <a:lnTo>
                    <a:pt x="4713" y="706"/>
                  </a:lnTo>
                  <a:lnTo>
                    <a:pt x="4882" y="791"/>
                  </a:lnTo>
                  <a:lnTo>
                    <a:pt x="5136" y="932"/>
                  </a:lnTo>
                  <a:lnTo>
                    <a:pt x="5390" y="1073"/>
                  </a:lnTo>
                  <a:lnTo>
                    <a:pt x="5475" y="1101"/>
                  </a:lnTo>
                  <a:lnTo>
                    <a:pt x="5503" y="1101"/>
                  </a:lnTo>
                  <a:lnTo>
                    <a:pt x="5503" y="1101"/>
                  </a:lnTo>
                  <a:lnTo>
                    <a:pt x="5503" y="1157"/>
                  </a:lnTo>
                  <a:lnTo>
                    <a:pt x="5531" y="1186"/>
                  </a:lnTo>
                  <a:lnTo>
                    <a:pt x="5616" y="1270"/>
                  </a:lnTo>
                  <a:lnTo>
                    <a:pt x="5842" y="1383"/>
                  </a:lnTo>
                  <a:lnTo>
                    <a:pt x="5842" y="1383"/>
                  </a:lnTo>
                  <a:lnTo>
                    <a:pt x="5785" y="1270"/>
                  </a:lnTo>
                  <a:lnTo>
                    <a:pt x="5701" y="1214"/>
                  </a:lnTo>
                  <a:lnTo>
                    <a:pt x="5701" y="1214"/>
                  </a:lnTo>
                  <a:lnTo>
                    <a:pt x="5814" y="1270"/>
                  </a:lnTo>
                  <a:lnTo>
                    <a:pt x="5955" y="1355"/>
                  </a:lnTo>
                  <a:lnTo>
                    <a:pt x="5983" y="1411"/>
                  </a:lnTo>
                  <a:lnTo>
                    <a:pt x="5983" y="1440"/>
                  </a:lnTo>
                  <a:lnTo>
                    <a:pt x="5926" y="1440"/>
                  </a:lnTo>
                  <a:lnTo>
                    <a:pt x="5842" y="1411"/>
                  </a:lnTo>
                  <a:lnTo>
                    <a:pt x="5842" y="1411"/>
                  </a:lnTo>
                  <a:lnTo>
                    <a:pt x="5955" y="1552"/>
                  </a:lnTo>
                  <a:lnTo>
                    <a:pt x="5955" y="1552"/>
                  </a:lnTo>
                  <a:lnTo>
                    <a:pt x="5955" y="1524"/>
                  </a:lnTo>
                  <a:lnTo>
                    <a:pt x="5955" y="1468"/>
                  </a:lnTo>
                  <a:lnTo>
                    <a:pt x="5983" y="1468"/>
                  </a:lnTo>
                  <a:lnTo>
                    <a:pt x="6068" y="1496"/>
                  </a:lnTo>
                  <a:lnTo>
                    <a:pt x="6068" y="1496"/>
                  </a:lnTo>
                  <a:lnTo>
                    <a:pt x="6180" y="1552"/>
                  </a:lnTo>
                  <a:lnTo>
                    <a:pt x="6180" y="1609"/>
                  </a:lnTo>
                  <a:lnTo>
                    <a:pt x="6152" y="1665"/>
                  </a:lnTo>
                  <a:lnTo>
                    <a:pt x="6152" y="1665"/>
                  </a:lnTo>
                  <a:lnTo>
                    <a:pt x="6237" y="1637"/>
                  </a:lnTo>
                  <a:lnTo>
                    <a:pt x="6293" y="1665"/>
                  </a:lnTo>
                  <a:lnTo>
                    <a:pt x="6434" y="1806"/>
                  </a:lnTo>
                  <a:lnTo>
                    <a:pt x="6434" y="1806"/>
                  </a:lnTo>
                  <a:lnTo>
                    <a:pt x="6434" y="1750"/>
                  </a:lnTo>
                  <a:lnTo>
                    <a:pt x="6463" y="1722"/>
                  </a:lnTo>
                  <a:lnTo>
                    <a:pt x="6604" y="1750"/>
                  </a:lnTo>
                  <a:lnTo>
                    <a:pt x="6858" y="1891"/>
                  </a:lnTo>
                  <a:lnTo>
                    <a:pt x="6858" y="1891"/>
                  </a:lnTo>
                  <a:lnTo>
                    <a:pt x="6942" y="1891"/>
                  </a:lnTo>
                  <a:lnTo>
                    <a:pt x="6999" y="1891"/>
                  </a:lnTo>
                  <a:lnTo>
                    <a:pt x="7055" y="1891"/>
                  </a:lnTo>
                  <a:lnTo>
                    <a:pt x="7112" y="1976"/>
                  </a:lnTo>
                  <a:lnTo>
                    <a:pt x="7112" y="1976"/>
                  </a:lnTo>
                  <a:lnTo>
                    <a:pt x="7083" y="2032"/>
                  </a:lnTo>
                  <a:lnTo>
                    <a:pt x="7055" y="2089"/>
                  </a:lnTo>
                  <a:lnTo>
                    <a:pt x="6942" y="2202"/>
                  </a:lnTo>
                  <a:lnTo>
                    <a:pt x="6942" y="2202"/>
                  </a:lnTo>
                  <a:lnTo>
                    <a:pt x="7112" y="2230"/>
                  </a:lnTo>
                  <a:lnTo>
                    <a:pt x="7281" y="2230"/>
                  </a:lnTo>
                  <a:lnTo>
                    <a:pt x="7450" y="2230"/>
                  </a:lnTo>
                  <a:lnTo>
                    <a:pt x="7620" y="2286"/>
                  </a:lnTo>
                  <a:lnTo>
                    <a:pt x="7620" y="2286"/>
                  </a:lnTo>
                  <a:lnTo>
                    <a:pt x="7902" y="2455"/>
                  </a:lnTo>
                  <a:lnTo>
                    <a:pt x="8156" y="2625"/>
                  </a:lnTo>
                  <a:lnTo>
                    <a:pt x="8156" y="2625"/>
                  </a:lnTo>
                  <a:lnTo>
                    <a:pt x="8156" y="2653"/>
                  </a:lnTo>
                  <a:lnTo>
                    <a:pt x="8128" y="2681"/>
                  </a:lnTo>
                  <a:lnTo>
                    <a:pt x="8043" y="2738"/>
                  </a:lnTo>
                  <a:lnTo>
                    <a:pt x="7733" y="2851"/>
                  </a:lnTo>
                  <a:lnTo>
                    <a:pt x="7450" y="2907"/>
                  </a:lnTo>
                  <a:lnTo>
                    <a:pt x="7366" y="2879"/>
                  </a:lnTo>
                  <a:lnTo>
                    <a:pt x="7366" y="2879"/>
                  </a:lnTo>
                  <a:lnTo>
                    <a:pt x="7394" y="2851"/>
                  </a:lnTo>
                  <a:lnTo>
                    <a:pt x="7394" y="2851"/>
                  </a:lnTo>
                  <a:lnTo>
                    <a:pt x="7337" y="2879"/>
                  </a:lnTo>
                  <a:lnTo>
                    <a:pt x="7281" y="2907"/>
                  </a:lnTo>
                  <a:lnTo>
                    <a:pt x="7225" y="2963"/>
                  </a:lnTo>
                  <a:lnTo>
                    <a:pt x="7140" y="2963"/>
                  </a:lnTo>
                  <a:lnTo>
                    <a:pt x="7140" y="2963"/>
                  </a:lnTo>
                  <a:lnTo>
                    <a:pt x="6886" y="2935"/>
                  </a:lnTo>
                  <a:lnTo>
                    <a:pt x="6632" y="2879"/>
                  </a:lnTo>
                  <a:lnTo>
                    <a:pt x="6632" y="2879"/>
                  </a:lnTo>
                  <a:lnTo>
                    <a:pt x="6322" y="2879"/>
                  </a:lnTo>
                  <a:lnTo>
                    <a:pt x="5983" y="2935"/>
                  </a:lnTo>
                  <a:lnTo>
                    <a:pt x="5644" y="2992"/>
                  </a:lnTo>
                  <a:lnTo>
                    <a:pt x="5334" y="3020"/>
                  </a:lnTo>
                  <a:lnTo>
                    <a:pt x="5334" y="3020"/>
                  </a:lnTo>
                  <a:lnTo>
                    <a:pt x="5334" y="2935"/>
                  </a:lnTo>
                  <a:lnTo>
                    <a:pt x="5390" y="2851"/>
                  </a:lnTo>
                  <a:lnTo>
                    <a:pt x="5447" y="2822"/>
                  </a:lnTo>
                  <a:lnTo>
                    <a:pt x="5503" y="2766"/>
                  </a:lnTo>
                  <a:lnTo>
                    <a:pt x="5644" y="2709"/>
                  </a:lnTo>
                  <a:lnTo>
                    <a:pt x="5729" y="2681"/>
                  </a:lnTo>
                  <a:lnTo>
                    <a:pt x="5785" y="2625"/>
                  </a:lnTo>
                  <a:lnTo>
                    <a:pt x="5785" y="2625"/>
                  </a:lnTo>
                  <a:lnTo>
                    <a:pt x="5842" y="2455"/>
                  </a:lnTo>
                  <a:lnTo>
                    <a:pt x="5842" y="2399"/>
                  </a:lnTo>
                  <a:lnTo>
                    <a:pt x="5814" y="2371"/>
                  </a:lnTo>
                  <a:lnTo>
                    <a:pt x="5729" y="2286"/>
                  </a:lnTo>
                  <a:lnTo>
                    <a:pt x="5616" y="2230"/>
                  </a:lnTo>
                  <a:lnTo>
                    <a:pt x="5616" y="2230"/>
                  </a:lnTo>
                  <a:lnTo>
                    <a:pt x="5503" y="2202"/>
                  </a:lnTo>
                  <a:lnTo>
                    <a:pt x="5390" y="2202"/>
                  </a:lnTo>
                  <a:lnTo>
                    <a:pt x="5221" y="2173"/>
                  </a:lnTo>
                  <a:lnTo>
                    <a:pt x="5136" y="2145"/>
                  </a:lnTo>
                  <a:lnTo>
                    <a:pt x="5052" y="2089"/>
                  </a:lnTo>
                  <a:lnTo>
                    <a:pt x="4995" y="2032"/>
                  </a:lnTo>
                  <a:lnTo>
                    <a:pt x="4911" y="1891"/>
                  </a:lnTo>
                  <a:lnTo>
                    <a:pt x="4911" y="1891"/>
                  </a:lnTo>
                  <a:lnTo>
                    <a:pt x="4854" y="1637"/>
                  </a:lnTo>
                  <a:lnTo>
                    <a:pt x="4769" y="1440"/>
                  </a:lnTo>
                  <a:lnTo>
                    <a:pt x="4769" y="1440"/>
                  </a:lnTo>
                  <a:lnTo>
                    <a:pt x="4685" y="1411"/>
                  </a:lnTo>
                  <a:lnTo>
                    <a:pt x="4544" y="1440"/>
                  </a:lnTo>
                  <a:lnTo>
                    <a:pt x="4431" y="1468"/>
                  </a:lnTo>
                  <a:lnTo>
                    <a:pt x="4318" y="1468"/>
                  </a:lnTo>
                  <a:lnTo>
                    <a:pt x="4318" y="1468"/>
                  </a:lnTo>
                  <a:lnTo>
                    <a:pt x="4177" y="1411"/>
                  </a:lnTo>
                  <a:lnTo>
                    <a:pt x="4008" y="1355"/>
                  </a:lnTo>
                  <a:lnTo>
                    <a:pt x="4008" y="1355"/>
                  </a:lnTo>
                  <a:lnTo>
                    <a:pt x="3866" y="1270"/>
                  </a:lnTo>
                  <a:lnTo>
                    <a:pt x="3697" y="1214"/>
                  </a:lnTo>
                  <a:lnTo>
                    <a:pt x="3612" y="1157"/>
                  </a:lnTo>
                  <a:lnTo>
                    <a:pt x="3556" y="1101"/>
                  </a:lnTo>
                  <a:lnTo>
                    <a:pt x="3500" y="1045"/>
                  </a:lnTo>
                  <a:lnTo>
                    <a:pt x="3500" y="932"/>
                  </a:lnTo>
                  <a:lnTo>
                    <a:pt x="3500" y="932"/>
                  </a:lnTo>
                  <a:lnTo>
                    <a:pt x="3471" y="1016"/>
                  </a:lnTo>
                  <a:lnTo>
                    <a:pt x="3387" y="1045"/>
                  </a:lnTo>
                  <a:lnTo>
                    <a:pt x="3302" y="1045"/>
                  </a:lnTo>
                  <a:lnTo>
                    <a:pt x="3217" y="1045"/>
                  </a:lnTo>
                  <a:lnTo>
                    <a:pt x="3105" y="1016"/>
                  </a:lnTo>
                  <a:lnTo>
                    <a:pt x="3048" y="960"/>
                  </a:lnTo>
                  <a:lnTo>
                    <a:pt x="2963" y="903"/>
                  </a:lnTo>
                  <a:lnTo>
                    <a:pt x="2963" y="847"/>
                  </a:lnTo>
                  <a:lnTo>
                    <a:pt x="2963" y="847"/>
                  </a:lnTo>
                  <a:lnTo>
                    <a:pt x="2879" y="960"/>
                  </a:lnTo>
                  <a:lnTo>
                    <a:pt x="2879" y="988"/>
                  </a:lnTo>
                  <a:lnTo>
                    <a:pt x="2851" y="960"/>
                  </a:lnTo>
                  <a:lnTo>
                    <a:pt x="2822" y="932"/>
                  </a:lnTo>
                  <a:lnTo>
                    <a:pt x="2766" y="903"/>
                  </a:lnTo>
                  <a:lnTo>
                    <a:pt x="2681" y="903"/>
                  </a:lnTo>
                  <a:lnTo>
                    <a:pt x="2681" y="903"/>
                  </a:lnTo>
                  <a:lnTo>
                    <a:pt x="2540" y="875"/>
                  </a:lnTo>
                  <a:lnTo>
                    <a:pt x="2427" y="875"/>
                  </a:lnTo>
                  <a:lnTo>
                    <a:pt x="2314" y="819"/>
                  </a:lnTo>
                  <a:lnTo>
                    <a:pt x="2230" y="734"/>
                  </a:lnTo>
                  <a:lnTo>
                    <a:pt x="2230" y="734"/>
                  </a:lnTo>
                  <a:lnTo>
                    <a:pt x="2286" y="678"/>
                  </a:lnTo>
                  <a:lnTo>
                    <a:pt x="2371" y="649"/>
                  </a:lnTo>
                  <a:lnTo>
                    <a:pt x="2540" y="621"/>
                  </a:lnTo>
                  <a:lnTo>
                    <a:pt x="2597" y="593"/>
                  </a:lnTo>
                  <a:lnTo>
                    <a:pt x="2597" y="565"/>
                  </a:lnTo>
                  <a:lnTo>
                    <a:pt x="2540" y="508"/>
                  </a:lnTo>
                  <a:lnTo>
                    <a:pt x="2399" y="452"/>
                  </a:lnTo>
                  <a:lnTo>
                    <a:pt x="2399" y="452"/>
                  </a:lnTo>
                  <a:lnTo>
                    <a:pt x="2286" y="424"/>
                  </a:lnTo>
                  <a:lnTo>
                    <a:pt x="2173" y="424"/>
                  </a:lnTo>
                  <a:lnTo>
                    <a:pt x="1948" y="452"/>
                  </a:lnTo>
                  <a:lnTo>
                    <a:pt x="1722" y="508"/>
                  </a:lnTo>
                  <a:lnTo>
                    <a:pt x="1524" y="621"/>
                  </a:lnTo>
                  <a:lnTo>
                    <a:pt x="1524" y="621"/>
                  </a:lnTo>
                  <a:lnTo>
                    <a:pt x="1214" y="791"/>
                  </a:lnTo>
                  <a:lnTo>
                    <a:pt x="903" y="932"/>
                  </a:lnTo>
                  <a:lnTo>
                    <a:pt x="621" y="1073"/>
                  </a:lnTo>
                  <a:lnTo>
                    <a:pt x="480" y="1157"/>
                  </a:lnTo>
                  <a:lnTo>
                    <a:pt x="339" y="1270"/>
                  </a:lnTo>
                  <a:lnTo>
                    <a:pt x="339" y="1270"/>
                  </a:lnTo>
                  <a:lnTo>
                    <a:pt x="339" y="1214"/>
                  </a:lnTo>
                  <a:lnTo>
                    <a:pt x="283" y="1186"/>
                  </a:lnTo>
                  <a:lnTo>
                    <a:pt x="170" y="1157"/>
                  </a:lnTo>
                  <a:lnTo>
                    <a:pt x="0" y="1186"/>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16"/>
            <p:cNvSpPr/>
            <p:nvPr/>
          </p:nvSpPr>
          <p:spPr>
            <a:xfrm>
              <a:off x="1965850" y="2336125"/>
              <a:ext cx="203900" cy="75500"/>
            </a:xfrm>
            <a:custGeom>
              <a:avLst/>
              <a:gdLst/>
              <a:ahLst/>
              <a:cxnLst/>
              <a:rect l="l" t="t" r="r" b="b"/>
              <a:pathLst>
                <a:path w="8156" h="3020" fill="none" extrusionOk="0">
                  <a:moveTo>
                    <a:pt x="0" y="1186"/>
                  </a:moveTo>
                  <a:lnTo>
                    <a:pt x="0" y="1186"/>
                  </a:lnTo>
                  <a:lnTo>
                    <a:pt x="226" y="1073"/>
                  </a:lnTo>
                  <a:lnTo>
                    <a:pt x="339" y="1045"/>
                  </a:lnTo>
                  <a:lnTo>
                    <a:pt x="395" y="1045"/>
                  </a:lnTo>
                  <a:lnTo>
                    <a:pt x="452" y="1073"/>
                  </a:lnTo>
                  <a:lnTo>
                    <a:pt x="452" y="1073"/>
                  </a:lnTo>
                  <a:lnTo>
                    <a:pt x="508" y="903"/>
                  </a:lnTo>
                  <a:lnTo>
                    <a:pt x="508" y="791"/>
                  </a:lnTo>
                  <a:lnTo>
                    <a:pt x="537" y="678"/>
                  </a:lnTo>
                  <a:lnTo>
                    <a:pt x="593" y="593"/>
                  </a:lnTo>
                  <a:lnTo>
                    <a:pt x="678" y="508"/>
                  </a:lnTo>
                  <a:lnTo>
                    <a:pt x="678" y="508"/>
                  </a:lnTo>
                  <a:lnTo>
                    <a:pt x="847" y="424"/>
                  </a:lnTo>
                  <a:lnTo>
                    <a:pt x="1016" y="339"/>
                  </a:lnTo>
                  <a:lnTo>
                    <a:pt x="1383" y="198"/>
                  </a:lnTo>
                  <a:lnTo>
                    <a:pt x="1383" y="198"/>
                  </a:lnTo>
                  <a:lnTo>
                    <a:pt x="1806" y="85"/>
                  </a:lnTo>
                  <a:lnTo>
                    <a:pt x="2230" y="29"/>
                  </a:lnTo>
                  <a:lnTo>
                    <a:pt x="2230" y="29"/>
                  </a:lnTo>
                  <a:lnTo>
                    <a:pt x="2455" y="29"/>
                  </a:lnTo>
                  <a:lnTo>
                    <a:pt x="2653" y="57"/>
                  </a:lnTo>
                  <a:lnTo>
                    <a:pt x="2851" y="57"/>
                  </a:lnTo>
                  <a:lnTo>
                    <a:pt x="2963" y="29"/>
                  </a:lnTo>
                  <a:lnTo>
                    <a:pt x="3076" y="0"/>
                  </a:lnTo>
                  <a:lnTo>
                    <a:pt x="3076" y="0"/>
                  </a:lnTo>
                  <a:lnTo>
                    <a:pt x="3020" y="0"/>
                  </a:lnTo>
                  <a:lnTo>
                    <a:pt x="3020" y="29"/>
                  </a:lnTo>
                  <a:lnTo>
                    <a:pt x="3189" y="57"/>
                  </a:lnTo>
                  <a:lnTo>
                    <a:pt x="3471" y="85"/>
                  </a:lnTo>
                  <a:lnTo>
                    <a:pt x="3471" y="85"/>
                  </a:lnTo>
                  <a:lnTo>
                    <a:pt x="3584" y="142"/>
                  </a:lnTo>
                  <a:lnTo>
                    <a:pt x="3754" y="254"/>
                  </a:lnTo>
                  <a:lnTo>
                    <a:pt x="3866" y="283"/>
                  </a:lnTo>
                  <a:lnTo>
                    <a:pt x="3951" y="311"/>
                  </a:lnTo>
                  <a:lnTo>
                    <a:pt x="4036" y="311"/>
                  </a:lnTo>
                  <a:lnTo>
                    <a:pt x="4092" y="254"/>
                  </a:lnTo>
                  <a:lnTo>
                    <a:pt x="4092" y="254"/>
                  </a:lnTo>
                  <a:lnTo>
                    <a:pt x="4064" y="339"/>
                  </a:lnTo>
                  <a:lnTo>
                    <a:pt x="4092" y="424"/>
                  </a:lnTo>
                  <a:lnTo>
                    <a:pt x="4177" y="480"/>
                  </a:lnTo>
                  <a:lnTo>
                    <a:pt x="4290" y="565"/>
                  </a:lnTo>
                  <a:lnTo>
                    <a:pt x="4544" y="649"/>
                  </a:lnTo>
                  <a:lnTo>
                    <a:pt x="4713" y="706"/>
                  </a:lnTo>
                  <a:lnTo>
                    <a:pt x="4713" y="706"/>
                  </a:lnTo>
                  <a:lnTo>
                    <a:pt x="4882" y="791"/>
                  </a:lnTo>
                  <a:lnTo>
                    <a:pt x="5136" y="932"/>
                  </a:lnTo>
                  <a:lnTo>
                    <a:pt x="5390" y="1073"/>
                  </a:lnTo>
                  <a:lnTo>
                    <a:pt x="5475" y="1101"/>
                  </a:lnTo>
                  <a:lnTo>
                    <a:pt x="5503" y="1101"/>
                  </a:lnTo>
                  <a:lnTo>
                    <a:pt x="5503" y="1101"/>
                  </a:lnTo>
                  <a:lnTo>
                    <a:pt x="5503" y="1157"/>
                  </a:lnTo>
                  <a:lnTo>
                    <a:pt x="5531" y="1186"/>
                  </a:lnTo>
                  <a:lnTo>
                    <a:pt x="5616" y="1270"/>
                  </a:lnTo>
                  <a:lnTo>
                    <a:pt x="5842" y="1383"/>
                  </a:lnTo>
                  <a:lnTo>
                    <a:pt x="5842" y="1383"/>
                  </a:lnTo>
                  <a:lnTo>
                    <a:pt x="5785" y="1270"/>
                  </a:lnTo>
                  <a:lnTo>
                    <a:pt x="5701" y="1214"/>
                  </a:lnTo>
                  <a:lnTo>
                    <a:pt x="5701" y="1214"/>
                  </a:lnTo>
                  <a:lnTo>
                    <a:pt x="5814" y="1270"/>
                  </a:lnTo>
                  <a:lnTo>
                    <a:pt x="5955" y="1355"/>
                  </a:lnTo>
                  <a:lnTo>
                    <a:pt x="5983" y="1411"/>
                  </a:lnTo>
                  <a:lnTo>
                    <a:pt x="5983" y="1440"/>
                  </a:lnTo>
                  <a:lnTo>
                    <a:pt x="5926" y="1440"/>
                  </a:lnTo>
                  <a:lnTo>
                    <a:pt x="5842" y="1411"/>
                  </a:lnTo>
                  <a:lnTo>
                    <a:pt x="5842" y="1411"/>
                  </a:lnTo>
                  <a:lnTo>
                    <a:pt x="5955" y="1552"/>
                  </a:lnTo>
                  <a:lnTo>
                    <a:pt x="5955" y="1552"/>
                  </a:lnTo>
                  <a:lnTo>
                    <a:pt x="5955" y="1524"/>
                  </a:lnTo>
                  <a:lnTo>
                    <a:pt x="5955" y="1468"/>
                  </a:lnTo>
                  <a:lnTo>
                    <a:pt x="5983" y="1468"/>
                  </a:lnTo>
                  <a:lnTo>
                    <a:pt x="6068" y="1496"/>
                  </a:lnTo>
                  <a:lnTo>
                    <a:pt x="6068" y="1496"/>
                  </a:lnTo>
                  <a:lnTo>
                    <a:pt x="6180" y="1552"/>
                  </a:lnTo>
                  <a:lnTo>
                    <a:pt x="6180" y="1609"/>
                  </a:lnTo>
                  <a:lnTo>
                    <a:pt x="6152" y="1665"/>
                  </a:lnTo>
                  <a:lnTo>
                    <a:pt x="6152" y="1665"/>
                  </a:lnTo>
                  <a:lnTo>
                    <a:pt x="6237" y="1637"/>
                  </a:lnTo>
                  <a:lnTo>
                    <a:pt x="6293" y="1665"/>
                  </a:lnTo>
                  <a:lnTo>
                    <a:pt x="6434" y="1806"/>
                  </a:lnTo>
                  <a:lnTo>
                    <a:pt x="6434" y="1806"/>
                  </a:lnTo>
                  <a:lnTo>
                    <a:pt x="6434" y="1750"/>
                  </a:lnTo>
                  <a:lnTo>
                    <a:pt x="6463" y="1722"/>
                  </a:lnTo>
                  <a:lnTo>
                    <a:pt x="6604" y="1750"/>
                  </a:lnTo>
                  <a:lnTo>
                    <a:pt x="6858" y="1891"/>
                  </a:lnTo>
                  <a:lnTo>
                    <a:pt x="6858" y="1891"/>
                  </a:lnTo>
                  <a:lnTo>
                    <a:pt x="6942" y="1891"/>
                  </a:lnTo>
                  <a:lnTo>
                    <a:pt x="6999" y="1891"/>
                  </a:lnTo>
                  <a:lnTo>
                    <a:pt x="7055" y="1891"/>
                  </a:lnTo>
                  <a:lnTo>
                    <a:pt x="7112" y="1976"/>
                  </a:lnTo>
                  <a:lnTo>
                    <a:pt x="7112" y="1976"/>
                  </a:lnTo>
                  <a:lnTo>
                    <a:pt x="7083" y="2032"/>
                  </a:lnTo>
                  <a:lnTo>
                    <a:pt x="7055" y="2089"/>
                  </a:lnTo>
                  <a:lnTo>
                    <a:pt x="6942" y="2202"/>
                  </a:lnTo>
                  <a:lnTo>
                    <a:pt x="6942" y="2202"/>
                  </a:lnTo>
                  <a:lnTo>
                    <a:pt x="7112" y="2230"/>
                  </a:lnTo>
                  <a:lnTo>
                    <a:pt x="7281" y="2230"/>
                  </a:lnTo>
                  <a:lnTo>
                    <a:pt x="7450" y="2230"/>
                  </a:lnTo>
                  <a:lnTo>
                    <a:pt x="7620" y="2286"/>
                  </a:lnTo>
                  <a:lnTo>
                    <a:pt x="7620" y="2286"/>
                  </a:lnTo>
                  <a:lnTo>
                    <a:pt x="7902" y="2455"/>
                  </a:lnTo>
                  <a:lnTo>
                    <a:pt x="8156" y="2625"/>
                  </a:lnTo>
                  <a:lnTo>
                    <a:pt x="8156" y="2625"/>
                  </a:lnTo>
                  <a:lnTo>
                    <a:pt x="8156" y="2653"/>
                  </a:lnTo>
                  <a:lnTo>
                    <a:pt x="8128" y="2681"/>
                  </a:lnTo>
                  <a:lnTo>
                    <a:pt x="8043" y="2738"/>
                  </a:lnTo>
                  <a:lnTo>
                    <a:pt x="7733" y="2851"/>
                  </a:lnTo>
                  <a:lnTo>
                    <a:pt x="7450" y="2907"/>
                  </a:lnTo>
                  <a:lnTo>
                    <a:pt x="7366" y="2879"/>
                  </a:lnTo>
                  <a:lnTo>
                    <a:pt x="7366" y="2879"/>
                  </a:lnTo>
                  <a:lnTo>
                    <a:pt x="7394" y="2851"/>
                  </a:lnTo>
                  <a:lnTo>
                    <a:pt x="7394" y="2851"/>
                  </a:lnTo>
                  <a:lnTo>
                    <a:pt x="7337" y="2879"/>
                  </a:lnTo>
                  <a:lnTo>
                    <a:pt x="7281" y="2907"/>
                  </a:lnTo>
                  <a:lnTo>
                    <a:pt x="7225" y="2963"/>
                  </a:lnTo>
                  <a:lnTo>
                    <a:pt x="7140" y="2963"/>
                  </a:lnTo>
                  <a:lnTo>
                    <a:pt x="7140" y="2963"/>
                  </a:lnTo>
                  <a:lnTo>
                    <a:pt x="6886" y="2935"/>
                  </a:lnTo>
                  <a:lnTo>
                    <a:pt x="6632" y="2879"/>
                  </a:lnTo>
                  <a:lnTo>
                    <a:pt x="6632" y="2879"/>
                  </a:lnTo>
                  <a:lnTo>
                    <a:pt x="6322" y="2879"/>
                  </a:lnTo>
                  <a:lnTo>
                    <a:pt x="5983" y="2935"/>
                  </a:lnTo>
                  <a:lnTo>
                    <a:pt x="5644" y="2992"/>
                  </a:lnTo>
                  <a:lnTo>
                    <a:pt x="5334" y="3020"/>
                  </a:lnTo>
                  <a:lnTo>
                    <a:pt x="5334" y="3020"/>
                  </a:lnTo>
                  <a:lnTo>
                    <a:pt x="5334" y="2935"/>
                  </a:lnTo>
                  <a:lnTo>
                    <a:pt x="5390" y="2851"/>
                  </a:lnTo>
                  <a:lnTo>
                    <a:pt x="5447" y="2822"/>
                  </a:lnTo>
                  <a:lnTo>
                    <a:pt x="5503" y="2766"/>
                  </a:lnTo>
                  <a:lnTo>
                    <a:pt x="5644" y="2709"/>
                  </a:lnTo>
                  <a:lnTo>
                    <a:pt x="5729" y="2681"/>
                  </a:lnTo>
                  <a:lnTo>
                    <a:pt x="5785" y="2625"/>
                  </a:lnTo>
                  <a:lnTo>
                    <a:pt x="5785" y="2625"/>
                  </a:lnTo>
                  <a:lnTo>
                    <a:pt x="5842" y="2455"/>
                  </a:lnTo>
                  <a:lnTo>
                    <a:pt x="5842" y="2399"/>
                  </a:lnTo>
                  <a:lnTo>
                    <a:pt x="5814" y="2371"/>
                  </a:lnTo>
                  <a:lnTo>
                    <a:pt x="5729" y="2286"/>
                  </a:lnTo>
                  <a:lnTo>
                    <a:pt x="5616" y="2230"/>
                  </a:lnTo>
                  <a:lnTo>
                    <a:pt x="5616" y="2230"/>
                  </a:lnTo>
                  <a:lnTo>
                    <a:pt x="5503" y="2202"/>
                  </a:lnTo>
                  <a:lnTo>
                    <a:pt x="5390" y="2202"/>
                  </a:lnTo>
                  <a:lnTo>
                    <a:pt x="5221" y="2173"/>
                  </a:lnTo>
                  <a:lnTo>
                    <a:pt x="5136" y="2145"/>
                  </a:lnTo>
                  <a:lnTo>
                    <a:pt x="5052" y="2089"/>
                  </a:lnTo>
                  <a:lnTo>
                    <a:pt x="4995" y="2032"/>
                  </a:lnTo>
                  <a:lnTo>
                    <a:pt x="4911" y="1891"/>
                  </a:lnTo>
                  <a:lnTo>
                    <a:pt x="4911" y="1891"/>
                  </a:lnTo>
                  <a:lnTo>
                    <a:pt x="4854" y="1637"/>
                  </a:lnTo>
                  <a:lnTo>
                    <a:pt x="4769" y="1440"/>
                  </a:lnTo>
                  <a:lnTo>
                    <a:pt x="4769" y="1440"/>
                  </a:lnTo>
                  <a:lnTo>
                    <a:pt x="4685" y="1411"/>
                  </a:lnTo>
                  <a:lnTo>
                    <a:pt x="4544" y="1440"/>
                  </a:lnTo>
                  <a:lnTo>
                    <a:pt x="4431" y="1468"/>
                  </a:lnTo>
                  <a:lnTo>
                    <a:pt x="4318" y="1468"/>
                  </a:lnTo>
                  <a:lnTo>
                    <a:pt x="4318" y="1468"/>
                  </a:lnTo>
                  <a:lnTo>
                    <a:pt x="4177" y="1411"/>
                  </a:lnTo>
                  <a:lnTo>
                    <a:pt x="4008" y="1355"/>
                  </a:lnTo>
                  <a:lnTo>
                    <a:pt x="4008" y="1355"/>
                  </a:lnTo>
                  <a:lnTo>
                    <a:pt x="3866" y="1270"/>
                  </a:lnTo>
                  <a:lnTo>
                    <a:pt x="3697" y="1214"/>
                  </a:lnTo>
                  <a:lnTo>
                    <a:pt x="3612" y="1157"/>
                  </a:lnTo>
                  <a:lnTo>
                    <a:pt x="3556" y="1101"/>
                  </a:lnTo>
                  <a:lnTo>
                    <a:pt x="3500" y="1045"/>
                  </a:lnTo>
                  <a:lnTo>
                    <a:pt x="3500" y="932"/>
                  </a:lnTo>
                  <a:lnTo>
                    <a:pt x="3500" y="932"/>
                  </a:lnTo>
                  <a:lnTo>
                    <a:pt x="3471" y="1016"/>
                  </a:lnTo>
                  <a:lnTo>
                    <a:pt x="3387" y="1045"/>
                  </a:lnTo>
                  <a:lnTo>
                    <a:pt x="3302" y="1045"/>
                  </a:lnTo>
                  <a:lnTo>
                    <a:pt x="3217" y="1045"/>
                  </a:lnTo>
                  <a:lnTo>
                    <a:pt x="3105" y="1016"/>
                  </a:lnTo>
                  <a:lnTo>
                    <a:pt x="3048" y="960"/>
                  </a:lnTo>
                  <a:lnTo>
                    <a:pt x="2963" y="903"/>
                  </a:lnTo>
                  <a:lnTo>
                    <a:pt x="2963" y="847"/>
                  </a:lnTo>
                  <a:lnTo>
                    <a:pt x="2963" y="847"/>
                  </a:lnTo>
                  <a:lnTo>
                    <a:pt x="2879" y="960"/>
                  </a:lnTo>
                  <a:lnTo>
                    <a:pt x="2879" y="988"/>
                  </a:lnTo>
                  <a:lnTo>
                    <a:pt x="2851" y="960"/>
                  </a:lnTo>
                  <a:lnTo>
                    <a:pt x="2822" y="932"/>
                  </a:lnTo>
                  <a:lnTo>
                    <a:pt x="2766" y="903"/>
                  </a:lnTo>
                  <a:lnTo>
                    <a:pt x="2681" y="903"/>
                  </a:lnTo>
                  <a:lnTo>
                    <a:pt x="2681" y="903"/>
                  </a:lnTo>
                  <a:lnTo>
                    <a:pt x="2540" y="875"/>
                  </a:lnTo>
                  <a:lnTo>
                    <a:pt x="2427" y="875"/>
                  </a:lnTo>
                  <a:lnTo>
                    <a:pt x="2314" y="819"/>
                  </a:lnTo>
                  <a:lnTo>
                    <a:pt x="2230" y="734"/>
                  </a:lnTo>
                  <a:lnTo>
                    <a:pt x="2230" y="734"/>
                  </a:lnTo>
                  <a:lnTo>
                    <a:pt x="2286" y="678"/>
                  </a:lnTo>
                  <a:lnTo>
                    <a:pt x="2371" y="649"/>
                  </a:lnTo>
                  <a:lnTo>
                    <a:pt x="2540" y="621"/>
                  </a:lnTo>
                  <a:lnTo>
                    <a:pt x="2597" y="593"/>
                  </a:lnTo>
                  <a:lnTo>
                    <a:pt x="2597" y="565"/>
                  </a:lnTo>
                  <a:lnTo>
                    <a:pt x="2540" y="508"/>
                  </a:lnTo>
                  <a:lnTo>
                    <a:pt x="2399" y="452"/>
                  </a:lnTo>
                  <a:lnTo>
                    <a:pt x="2399" y="452"/>
                  </a:lnTo>
                  <a:lnTo>
                    <a:pt x="2286" y="424"/>
                  </a:lnTo>
                  <a:lnTo>
                    <a:pt x="2173" y="424"/>
                  </a:lnTo>
                  <a:lnTo>
                    <a:pt x="1948" y="452"/>
                  </a:lnTo>
                  <a:lnTo>
                    <a:pt x="1722" y="508"/>
                  </a:lnTo>
                  <a:lnTo>
                    <a:pt x="1524" y="621"/>
                  </a:lnTo>
                  <a:lnTo>
                    <a:pt x="1524" y="621"/>
                  </a:lnTo>
                  <a:lnTo>
                    <a:pt x="1214" y="791"/>
                  </a:lnTo>
                  <a:lnTo>
                    <a:pt x="903" y="932"/>
                  </a:lnTo>
                  <a:lnTo>
                    <a:pt x="621" y="1073"/>
                  </a:lnTo>
                  <a:lnTo>
                    <a:pt x="480" y="1157"/>
                  </a:lnTo>
                  <a:lnTo>
                    <a:pt x="339" y="1270"/>
                  </a:lnTo>
                  <a:lnTo>
                    <a:pt x="339" y="1270"/>
                  </a:lnTo>
                  <a:lnTo>
                    <a:pt x="339" y="1214"/>
                  </a:lnTo>
                  <a:lnTo>
                    <a:pt x="283" y="1186"/>
                  </a:lnTo>
                  <a:lnTo>
                    <a:pt x="170" y="1157"/>
                  </a:lnTo>
                  <a:lnTo>
                    <a:pt x="0" y="1186"/>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16"/>
            <p:cNvSpPr/>
            <p:nvPr/>
          </p:nvSpPr>
          <p:spPr>
            <a:xfrm>
              <a:off x="1998300" y="2364350"/>
              <a:ext cx="11300" cy="11300"/>
            </a:xfrm>
            <a:custGeom>
              <a:avLst/>
              <a:gdLst/>
              <a:ahLst/>
              <a:cxnLst/>
              <a:rect l="l" t="t" r="r" b="b"/>
              <a:pathLst>
                <a:path w="452" h="452" extrusionOk="0">
                  <a:moveTo>
                    <a:pt x="198" y="452"/>
                  </a:moveTo>
                  <a:lnTo>
                    <a:pt x="198" y="452"/>
                  </a:lnTo>
                  <a:lnTo>
                    <a:pt x="142" y="423"/>
                  </a:lnTo>
                  <a:lnTo>
                    <a:pt x="85" y="395"/>
                  </a:lnTo>
                  <a:lnTo>
                    <a:pt x="29" y="367"/>
                  </a:lnTo>
                  <a:lnTo>
                    <a:pt x="0" y="311"/>
                  </a:lnTo>
                  <a:lnTo>
                    <a:pt x="0" y="311"/>
                  </a:lnTo>
                  <a:lnTo>
                    <a:pt x="57" y="339"/>
                  </a:lnTo>
                  <a:lnTo>
                    <a:pt x="85" y="311"/>
                  </a:lnTo>
                  <a:lnTo>
                    <a:pt x="113" y="226"/>
                  </a:lnTo>
                  <a:lnTo>
                    <a:pt x="142" y="85"/>
                  </a:lnTo>
                  <a:lnTo>
                    <a:pt x="198" y="28"/>
                  </a:lnTo>
                  <a:lnTo>
                    <a:pt x="254" y="0"/>
                  </a:lnTo>
                  <a:lnTo>
                    <a:pt x="254" y="0"/>
                  </a:lnTo>
                  <a:lnTo>
                    <a:pt x="367" y="0"/>
                  </a:lnTo>
                  <a:lnTo>
                    <a:pt x="424" y="57"/>
                  </a:lnTo>
                  <a:lnTo>
                    <a:pt x="452" y="113"/>
                  </a:lnTo>
                  <a:lnTo>
                    <a:pt x="452" y="169"/>
                  </a:lnTo>
                  <a:lnTo>
                    <a:pt x="424" y="254"/>
                  </a:lnTo>
                  <a:lnTo>
                    <a:pt x="367" y="339"/>
                  </a:lnTo>
                  <a:lnTo>
                    <a:pt x="283" y="395"/>
                  </a:lnTo>
                  <a:lnTo>
                    <a:pt x="198" y="452"/>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16"/>
            <p:cNvSpPr/>
            <p:nvPr/>
          </p:nvSpPr>
          <p:spPr>
            <a:xfrm>
              <a:off x="1998300" y="2364350"/>
              <a:ext cx="11300" cy="11300"/>
            </a:xfrm>
            <a:custGeom>
              <a:avLst/>
              <a:gdLst/>
              <a:ahLst/>
              <a:cxnLst/>
              <a:rect l="l" t="t" r="r" b="b"/>
              <a:pathLst>
                <a:path w="452" h="452" fill="none" extrusionOk="0">
                  <a:moveTo>
                    <a:pt x="198" y="452"/>
                  </a:moveTo>
                  <a:lnTo>
                    <a:pt x="198" y="452"/>
                  </a:lnTo>
                  <a:lnTo>
                    <a:pt x="142" y="423"/>
                  </a:lnTo>
                  <a:lnTo>
                    <a:pt x="85" y="395"/>
                  </a:lnTo>
                  <a:lnTo>
                    <a:pt x="29" y="367"/>
                  </a:lnTo>
                  <a:lnTo>
                    <a:pt x="0" y="311"/>
                  </a:lnTo>
                  <a:lnTo>
                    <a:pt x="0" y="311"/>
                  </a:lnTo>
                  <a:lnTo>
                    <a:pt x="57" y="339"/>
                  </a:lnTo>
                  <a:lnTo>
                    <a:pt x="85" y="311"/>
                  </a:lnTo>
                  <a:lnTo>
                    <a:pt x="113" y="226"/>
                  </a:lnTo>
                  <a:lnTo>
                    <a:pt x="142" y="85"/>
                  </a:lnTo>
                  <a:lnTo>
                    <a:pt x="198" y="28"/>
                  </a:lnTo>
                  <a:lnTo>
                    <a:pt x="254" y="0"/>
                  </a:lnTo>
                  <a:lnTo>
                    <a:pt x="254" y="0"/>
                  </a:lnTo>
                  <a:lnTo>
                    <a:pt x="367" y="0"/>
                  </a:lnTo>
                  <a:lnTo>
                    <a:pt x="424" y="57"/>
                  </a:lnTo>
                  <a:lnTo>
                    <a:pt x="452" y="113"/>
                  </a:lnTo>
                  <a:lnTo>
                    <a:pt x="452" y="169"/>
                  </a:lnTo>
                  <a:lnTo>
                    <a:pt x="424" y="254"/>
                  </a:lnTo>
                  <a:lnTo>
                    <a:pt x="367" y="339"/>
                  </a:lnTo>
                  <a:lnTo>
                    <a:pt x="283" y="395"/>
                  </a:lnTo>
                  <a:lnTo>
                    <a:pt x="198" y="452"/>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16"/>
            <p:cNvSpPr/>
            <p:nvPr/>
          </p:nvSpPr>
          <p:spPr>
            <a:xfrm>
              <a:off x="2058275" y="2339650"/>
              <a:ext cx="2125" cy="1425"/>
            </a:xfrm>
            <a:custGeom>
              <a:avLst/>
              <a:gdLst/>
              <a:ahLst/>
              <a:cxnLst/>
              <a:rect l="l" t="t" r="r" b="b"/>
              <a:pathLst>
                <a:path w="85" h="57" extrusionOk="0">
                  <a:moveTo>
                    <a:pt x="57" y="57"/>
                  </a:moveTo>
                  <a:lnTo>
                    <a:pt x="57" y="57"/>
                  </a:lnTo>
                  <a:lnTo>
                    <a:pt x="0" y="57"/>
                  </a:lnTo>
                  <a:lnTo>
                    <a:pt x="0" y="57"/>
                  </a:lnTo>
                  <a:lnTo>
                    <a:pt x="57" y="1"/>
                  </a:lnTo>
                  <a:lnTo>
                    <a:pt x="85" y="29"/>
                  </a:lnTo>
                  <a:lnTo>
                    <a:pt x="57" y="57"/>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16"/>
            <p:cNvSpPr/>
            <p:nvPr/>
          </p:nvSpPr>
          <p:spPr>
            <a:xfrm>
              <a:off x="2058275" y="2339650"/>
              <a:ext cx="2125" cy="1425"/>
            </a:xfrm>
            <a:custGeom>
              <a:avLst/>
              <a:gdLst/>
              <a:ahLst/>
              <a:cxnLst/>
              <a:rect l="l" t="t" r="r" b="b"/>
              <a:pathLst>
                <a:path w="85" h="57" fill="none" extrusionOk="0">
                  <a:moveTo>
                    <a:pt x="57" y="57"/>
                  </a:moveTo>
                  <a:lnTo>
                    <a:pt x="57" y="57"/>
                  </a:lnTo>
                  <a:lnTo>
                    <a:pt x="0" y="57"/>
                  </a:lnTo>
                  <a:lnTo>
                    <a:pt x="0" y="57"/>
                  </a:lnTo>
                  <a:lnTo>
                    <a:pt x="57" y="1"/>
                  </a:lnTo>
                  <a:lnTo>
                    <a:pt x="85" y="29"/>
                  </a:lnTo>
                  <a:lnTo>
                    <a:pt x="57" y="57"/>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16"/>
            <p:cNvSpPr/>
            <p:nvPr/>
          </p:nvSpPr>
          <p:spPr>
            <a:xfrm>
              <a:off x="2087200" y="2394675"/>
              <a:ext cx="2125" cy="1450"/>
            </a:xfrm>
            <a:custGeom>
              <a:avLst/>
              <a:gdLst/>
              <a:ahLst/>
              <a:cxnLst/>
              <a:rect l="l" t="t" r="r" b="b"/>
              <a:pathLst>
                <a:path w="85" h="58" extrusionOk="0">
                  <a:moveTo>
                    <a:pt x="85" y="57"/>
                  </a:moveTo>
                  <a:lnTo>
                    <a:pt x="85" y="57"/>
                  </a:lnTo>
                  <a:lnTo>
                    <a:pt x="0" y="1"/>
                  </a:lnTo>
                  <a:lnTo>
                    <a:pt x="0" y="1"/>
                  </a:lnTo>
                  <a:lnTo>
                    <a:pt x="57" y="1"/>
                  </a:lnTo>
                  <a:lnTo>
                    <a:pt x="85" y="57"/>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16"/>
            <p:cNvSpPr/>
            <p:nvPr/>
          </p:nvSpPr>
          <p:spPr>
            <a:xfrm>
              <a:off x="2087200" y="2394675"/>
              <a:ext cx="2125" cy="1450"/>
            </a:xfrm>
            <a:custGeom>
              <a:avLst/>
              <a:gdLst/>
              <a:ahLst/>
              <a:cxnLst/>
              <a:rect l="l" t="t" r="r" b="b"/>
              <a:pathLst>
                <a:path w="85" h="58" fill="none" extrusionOk="0">
                  <a:moveTo>
                    <a:pt x="85" y="57"/>
                  </a:moveTo>
                  <a:lnTo>
                    <a:pt x="85" y="57"/>
                  </a:lnTo>
                  <a:lnTo>
                    <a:pt x="0" y="1"/>
                  </a:lnTo>
                  <a:lnTo>
                    <a:pt x="0" y="1"/>
                  </a:lnTo>
                  <a:lnTo>
                    <a:pt x="57" y="1"/>
                  </a:lnTo>
                  <a:lnTo>
                    <a:pt x="85" y="57"/>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16"/>
            <p:cNvSpPr/>
            <p:nvPr/>
          </p:nvSpPr>
          <p:spPr>
            <a:xfrm>
              <a:off x="2089300" y="2350950"/>
              <a:ext cx="7075" cy="2825"/>
            </a:xfrm>
            <a:custGeom>
              <a:avLst/>
              <a:gdLst/>
              <a:ahLst/>
              <a:cxnLst/>
              <a:rect l="l" t="t" r="r" b="b"/>
              <a:pathLst>
                <a:path w="283" h="113" extrusionOk="0">
                  <a:moveTo>
                    <a:pt x="170" y="113"/>
                  </a:moveTo>
                  <a:lnTo>
                    <a:pt x="170" y="113"/>
                  </a:lnTo>
                  <a:lnTo>
                    <a:pt x="1" y="28"/>
                  </a:lnTo>
                  <a:lnTo>
                    <a:pt x="1" y="28"/>
                  </a:lnTo>
                  <a:lnTo>
                    <a:pt x="85" y="0"/>
                  </a:lnTo>
                  <a:lnTo>
                    <a:pt x="170" y="0"/>
                  </a:lnTo>
                  <a:lnTo>
                    <a:pt x="227" y="0"/>
                  </a:lnTo>
                  <a:lnTo>
                    <a:pt x="255" y="28"/>
                  </a:lnTo>
                  <a:lnTo>
                    <a:pt x="283" y="85"/>
                  </a:lnTo>
                  <a:lnTo>
                    <a:pt x="283" y="85"/>
                  </a:lnTo>
                  <a:lnTo>
                    <a:pt x="170" y="113"/>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16"/>
            <p:cNvSpPr/>
            <p:nvPr/>
          </p:nvSpPr>
          <p:spPr>
            <a:xfrm>
              <a:off x="2089300" y="2350950"/>
              <a:ext cx="7075" cy="2825"/>
            </a:xfrm>
            <a:custGeom>
              <a:avLst/>
              <a:gdLst/>
              <a:ahLst/>
              <a:cxnLst/>
              <a:rect l="l" t="t" r="r" b="b"/>
              <a:pathLst>
                <a:path w="283" h="113" fill="none" extrusionOk="0">
                  <a:moveTo>
                    <a:pt x="170" y="113"/>
                  </a:moveTo>
                  <a:lnTo>
                    <a:pt x="170" y="113"/>
                  </a:lnTo>
                  <a:lnTo>
                    <a:pt x="1" y="28"/>
                  </a:lnTo>
                  <a:lnTo>
                    <a:pt x="1" y="28"/>
                  </a:lnTo>
                  <a:lnTo>
                    <a:pt x="85" y="0"/>
                  </a:lnTo>
                  <a:lnTo>
                    <a:pt x="170" y="0"/>
                  </a:lnTo>
                  <a:lnTo>
                    <a:pt x="227" y="0"/>
                  </a:lnTo>
                  <a:lnTo>
                    <a:pt x="255" y="28"/>
                  </a:lnTo>
                  <a:lnTo>
                    <a:pt x="283" y="85"/>
                  </a:lnTo>
                  <a:lnTo>
                    <a:pt x="283" y="85"/>
                  </a:lnTo>
                  <a:lnTo>
                    <a:pt x="170" y="113"/>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16"/>
            <p:cNvSpPr/>
            <p:nvPr/>
          </p:nvSpPr>
          <p:spPr>
            <a:xfrm>
              <a:off x="2095650" y="2353050"/>
              <a:ext cx="4975" cy="3550"/>
            </a:xfrm>
            <a:custGeom>
              <a:avLst/>
              <a:gdLst/>
              <a:ahLst/>
              <a:cxnLst/>
              <a:rect l="l" t="t" r="r" b="b"/>
              <a:pathLst>
                <a:path w="199" h="142" extrusionOk="0">
                  <a:moveTo>
                    <a:pt x="198" y="142"/>
                  </a:moveTo>
                  <a:lnTo>
                    <a:pt x="198" y="142"/>
                  </a:lnTo>
                  <a:lnTo>
                    <a:pt x="85" y="114"/>
                  </a:lnTo>
                  <a:lnTo>
                    <a:pt x="1" y="29"/>
                  </a:lnTo>
                  <a:lnTo>
                    <a:pt x="1" y="29"/>
                  </a:lnTo>
                  <a:lnTo>
                    <a:pt x="85" y="1"/>
                  </a:lnTo>
                  <a:lnTo>
                    <a:pt x="142" y="29"/>
                  </a:lnTo>
                  <a:lnTo>
                    <a:pt x="198" y="142"/>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16"/>
            <p:cNvSpPr/>
            <p:nvPr/>
          </p:nvSpPr>
          <p:spPr>
            <a:xfrm>
              <a:off x="2095650" y="2353050"/>
              <a:ext cx="4975" cy="3550"/>
            </a:xfrm>
            <a:custGeom>
              <a:avLst/>
              <a:gdLst/>
              <a:ahLst/>
              <a:cxnLst/>
              <a:rect l="l" t="t" r="r" b="b"/>
              <a:pathLst>
                <a:path w="199" h="142" fill="none" extrusionOk="0">
                  <a:moveTo>
                    <a:pt x="198" y="142"/>
                  </a:moveTo>
                  <a:lnTo>
                    <a:pt x="198" y="142"/>
                  </a:lnTo>
                  <a:lnTo>
                    <a:pt x="85" y="114"/>
                  </a:lnTo>
                  <a:lnTo>
                    <a:pt x="1" y="29"/>
                  </a:lnTo>
                  <a:lnTo>
                    <a:pt x="1" y="29"/>
                  </a:lnTo>
                  <a:lnTo>
                    <a:pt x="85" y="1"/>
                  </a:lnTo>
                  <a:lnTo>
                    <a:pt x="142" y="29"/>
                  </a:lnTo>
                  <a:lnTo>
                    <a:pt x="198" y="142"/>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16"/>
            <p:cNvSpPr/>
            <p:nvPr/>
          </p:nvSpPr>
          <p:spPr>
            <a:xfrm>
              <a:off x="2100600" y="2355875"/>
              <a:ext cx="2850" cy="4975"/>
            </a:xfrm>
            <a:custGeom>
              <a:avLst/>
              <a:gdLst/>
              <a:ahLst/>
              <a:cxnLst/>
              <a:rect l="l" t="t" r="r" b="b"/>
              <a:pathLst>
                <a:path w="114" h="199" extrusionOk="0">
                  <a:moveTo>
                    <a:pt x="113" y="198"/>
                  </a:moveTo>
                  <a:lnTo>
                    <a:pt x="113" y="198"/>
                  </a:lnTo>
                  <a:lnTo>
                    <a:pt x="57" y="170"/>
                  </a:lnTo>
                  <a:lnTo>
                    <a:pt x="0" y="113"/>
                  </a:lnTo>
                  <a:lnTo>
                    <a:pt x="0" y="85"/>
                  </a:lnTo>
                  <a:lnTo>
                    <a:pt x="29" y="1"/>
                  </a:lnTo>
                  <a:lnTo>
                    <a:pt x="29" y="1"/>
                  </a:lnTo>
                  <a:lnTo>
                    <a:pt x="85" y="85"/>
                  </a:lnTo>
                  <a:lnTo>
                    <a:pt x="113" y="198"/>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16"/>
            <p:cNvSpPr/>
            <p:nvPr/>
          </p:nvSpPr>
          <p:spPr>
            <a:xfrm>
              <a:off x="2100600" y="2355875"/>
              <a:ext cx="2850" cy="4975"/>
            </a:xfrm>
            <a:custGeom>
              <a:avLst/>
              <a:gdLst/>
              <a:ahLst/>
              <a:cxnLst/>
              <a:rect l="l" t="t" r="r" b="b"/>
              <a:pathLst>
                <a:path w="114" h="199" fill="none" extrusionOk="0">
                  <a:moveTo>
                    <a:pt x="113" y="198"/>
                  </a:moveTo>
                  <a:lnTo>
                    <a:pt x="113" y="198"/>
                  </a:lnTo>
                  <a:lnTo>
                    <a:pt x="57" y="170"/>
                  </a:lnTo>
                  <a:lnTo>
                    <a:pt x="0" y="113"/>
                  </a:lnTo>
                  <a:lnTo>
                    <a:pt x="0" y="85"/>
                  </a:lnTo>
                  <a:lnTo>
                    <a:pt x="29" y="1"/>
                  </a:lnTo>
                  <a:lnTo>
                    <a:pt x="29" y="1"/>
                  </a:lnTo>
                  <a:lnTo>
                    <a:pt x="85" y="85"/>
                  </a:lnTo>
                  <a:lnTo>
                    <a:pt x="113" y="198"/>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16"/>
            <p:cNvSpPr/>
            <p:nvPr/>
          </p:nvSpPr>
          <p:spPr>
            <a:xfrm>
              <a:off x="2102000" y="2360825"/>
              <a:ext cx="4975" cy="4250"/>
            </a:xfrm>
            <a:custGeom>
              <a:avLst/>
              <a:gdLst/>
              <a:ahLst/>
              <a:cxnLst/>
              <a:rect l="l" t="t" r="r" b="b"/>
              <a:pathLst>
                <a:path w="199" h="170" extrusionOk="0">
                  <a:moveTo>
                    <a:pt x="142" y="169"/>
                  </a:moveTo>
                  <a:lnTo>
                    <a:pt x="142" y="169"/>
                  </a:lnTo>
                  <a:lnTo>
                    <a:pt x="1" y="57"/>
                  </a:lnTo>
                  <a:lnTo>
                    <a:pt x="1" y="57"/>
                  </a:lnTo>
                  <a:lnTo>
                    <a:pt x="29" y="28"/>
                  </a:lnTo>
                  <a:lnTo>
                    <a:pt x="85" y="0"/>
                  </a:lnTo>
                  <a:lnTo>
                    <a:pt x="170" y="28"/>
                  </a:lnTo>
                  <a:lnTo>
                    <a:pt x="198" y="57"/>
                  </a:lnTo>
                  <a:lnTo>
                    <a:pt x="198" y="85"/>
                  </a:lnTo>
                  <a:lnTo>
                    <a:pt x="198" y="113"/>
                  </a:lnTo>
                  <a:lnTo>
                    <a:pt x="142" y="169"/>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16"/>
            <p:cNvSpPr/>
            <p:nvPr/>
          </p:nvSpPr>
          <p:spPr>
            <a:xfrm>
              <a:off x="2102000" y="2360825"/>
              <a:ext cx="4975" cy="4250"/>
            </a:xfrm>
            <a:custGeom>
              <a:avLst/>
              <a:gdLst/>
              <a:ahLst/>
              <a:cxnLst/>
              <a:rect l="l" t="t" r="r" b="b"/>
              <a:pathLst>
                <a:path w="199" h="170" fill="none" extrusionOk="0">
                  <a:moveTo>
                    <a:pt x="142" y="169"/>
                  </a:moveTo>
                  <a:lnTo>
                    <a:pt x="142" y="169"/>
                  </a:lnTo>
                  <a:lnTo>
                    <a:pt x="1" y="57"/>
                  </a:lnTo>
                  <a:lnTo>
                    <a:pt x="1" y="57"/>
                  </a:lnTo>
                  <a:lnTo>
                    <a:pt x="29" y="28"/>
                  </a:lnTo>
                  <a:lnTo>
                    <a:pt x="85" y="0"/>
                  </a:lnTo>
                  <a:lnTo>
                    <a:pt x="170" y="28"/>
                  </a:lnTo>
                  <a:lnTo>
                    <a:pt x="198" y="57"/>
                  </a:lnTo>
                  <a:lnTo>
                    <a:pt x="198" y="85"/>
                  </a:lnTo>
                  <a:lnTo>
                    <a:pt x="198" y="113"/>
                  </a:lnTo>
                  <a:lnTo>
                    <a:pt x="142" y="169"/>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16"/>
            <p:cNvSpPr/>
            <p:nvPr/>
          </p:nvSpPr>
          <p:spPr>
            <a:xfrm>
              <a:off x="2161275" y="2582325"/>
              <a:ext cx="266700" cy="260350"/>
            </a:xfrm>
            <a:custGeom>
              <a:avLst/>
              <a:gdLst/>
              <a:ahLst/>
              <a:cxnLst/>
              <a:rect l="l" t="t" r="r" b="b"/>
              <a:pathLst>
                <a:path w="10668" h="10414" extrusionOk="0">
                  <a:moveTo>
                    <a:pt x="0" y="2738"/>
                  </a:moveTo>
                  <a:lnTo>
                    <a:pt x="0" y="2738"/>
                  </a:lnTo>
                  <a:lnTo>
                    <a:pt x="141" y="2541"/>
                  </a:lnTo>
                  <a:lnTo>
                    <a:pt x="226" y="2343"/>
                  </a:lnTo>
                  <a:lnTo>
                    <a:pt x="311" y="2146"/>
                  </a:lnTo>
                  <a:lnTo>
                    <a:pt x="367" y="1920"/>
                  </a:lnTo>
                  <a:lnTo>
                    <a:pt x="480" y="1497"/>
                  </a:lnTo>
                  <a:lnTo>
                    <a:pt x="565" y="1299"/>
                  </a:lnTo>
                  <a:lnTo>
                    <a:pt x="706" y="1102"/>
                  </a:lnTo>
                  <a:lnTo>
                    <a:pt x="706" y="1102"/>
                  </a:lnTo>
                  <a:lnTo>
                    <a:pt x="931" y="848"/>
                  </a:lnTo>
                  <a:lnTo>
                    <a:pt x="1185" y="622"/>
                  </a:lnTo>
                  <a:lnTo>
                    <a:pt x="1185" y="622"/>
                  </a:lnTo>
                  <a:lnTo>
                    <a:pt x="1326" y="509"/>
                  </a:lnTo>
                  <a:lnTo>
                    <a:pt x="1468" y="452"/>
                  </a:lnTo>
                  <a:lnTo>
                    <a:pt x="1609" y="368"/>
                  </a:lnTo>
                  <a:lnTo>
                    <a:pt x="1778" y="283"/>
                  </a:lnTo>
                  <a:lnTo>
                    <a:pt x="1778" y="283"/>
                  </a:lnTo>
                  <a:lnTo>
                    <a:pt x="1693" y="396"/>
                  </a:lnTo>
                  <a:lnTo>
                    <a:pt x="1637" y="452"/>
                  </a:lnTo>
                  <a:lnTo>
                    <a:pt x="1439" y="537"/>
                  </a:lnTo>
                  <a:lnTo>
                    <a:pt x="1383" y="565"/>
                  </a:lnTo>
                  <a:lnTo>
                    <a:pt x="1326" y="622"/>
                  </a:lnTo>
                  <a:lnTo>
                    <a:pt x="1270" y="706"/>
                  </a:lnTo>
                  <a:lnTo>
                    <a:pt x="1298" y="848"/>
                  </a:lnTo>
                  <a:lnTo>
                    <a:pt x="1298" y="848"/>
                  </a:lnTo>
                  <a:lnTo>
                    <a:pt x="1326" y="989"/>
                  </a:lnTo>
                  <a:lnTo>
                    <a:pt x="1411" y="1102"/>
                  </a:lnTo>
                  <a:lnTo>
                    <a:pt x="1468" y="1243"/>
                  </a:lnTo>
                  <a:lnTo>
                    <a:pt x="1468" y="1299"/>
                  </a:lnTo>
                  <a:lnTo>
                    <a:pt x="1468" y="1412"/>
                  </a:lnTo>
                  <a:lnTo>
                    <a:pt x="1468" y="1412"/>
                  </a:lnTo>
                  <a:lnTo>
                    <a:pt x="1439" y="1525"/>
                  </a:lnTo>
                  <a:lnTo>
                    <a:pt x="1383" y="1638"/>
                  </a:lnTo>
                  <a:lnTo>
                    <a:pt x="1214" y="1863"/>
                  </a:lnTo>
                  <a:lnTo>
                    <a:pt x="1157" y="1948"/>
                  </a:lnTo>
                  <a:lnTo>
                    <a:pt x="1101" y="2061"/>
                  </a:lnTo>
                  <a:lnTo>
                    <a:pt x="1101" y="2174"/>
                  </a:lnTo>
                  <a:lnTo>
                    <a:pt x="1101" y="2315"/>
                  </a:lnTo>
                  <a:lnTo>
                    <a:pt x="1101" y="2315"/>
                  </a:lnTo>
                  <a:lnTo>
                    <a:pt x="1242" y="2625"/>
                  </a:lnTo>
                  <a:lnTo>
                    <a:pt x="1355" y="2766"/>
                  </a:lnTo>
                  <a:lnTo>
                    <a:pt x="1411" y="2851"/>
                  </a:lnTo>
                  <a:lnTo>
                    <a:pt x="1411" y="2851"/>
                  </a:lnTo>
                  <a:lnTo>
                    <a:pt x="1524" y="2851"/>
                  </a:lnTo>
                  <a:lnTo>
                    <a:pt x="1609" y="2823"/>
                  </a:lnTo>
                  <a:lnTo>
                    <a:pt x="1693" y="2766"/>
                  </a:lnTo>
                  <a:lnTo>
                    <a:pt x="1750" y="2682"/>
                  </a:lnTo>
                  <a:lnTo>
                    <a:pt x="1834" y="2484"/>
                  </a:lnTo>
                  <a:lnTo>
                    <a:pt x="1863" y="2287"/>
                  </a:lnTo>
                  <a:lnTo>
                    <a:pt x="1863" y="2287"/>
                  </a:lnTo>
                  <a:lnTo>
                    <a:pt x="1834" y="2174"/>
                  </a:lnTo>
                  <a:lnTo>
                    <a:pt x="1806" y="2089"/>
                  </a:lnTo>
                  <a:lnTo>
                    <a:pt x="1693" y="1892"/>
                  </a:lnTo>
                  <a:lnTo>
                    <a:pt x="1580" y="1694"/>
                  </a:lnTo>
                  <a:lnTo>
                    <a:pt x="1552" y="1581"/>
                  </a:lnTo>
                  <a:lnTo>
                    <a:pt x="1524" y="1468"/>
                  </a:lnTo>
                  <a:lnTo>
                    <a:pt x="1524" y="1468"/>
                  </a:lnTo>
                  <a:lnTo>
                    <a:pt x="1552" y="1384"/>
                  </a:lnTo>
                  <a:lnTo>
                    <a:pt x="1552" y="1327"/>
                  </a:lnTo>
                  <a:lnTo>
                    <a:pt x="1665" y="1186"/>
                  </a:lnTo>
                  <a:lnTo>
                    <a:pt x="1778" y="1102"/>
                  </a:lnTo>
                  <a:lnTo>
                    <a:pt x="1947" y="989"/>
                  </a:lnTo>
                  <a:lnTo>
                    <a:pt x="1947" y="989"/>
                  </a:lnTo>
                  <a:lnTo>
                    <a:pt x="2427" y="819"/>
                  </a:lnTo>
                  <a:lnTo>
                    <a:pt x="2568" y="763"/>
                  </a:lnTo>
                  <a:lnTo>
                    <a:pt x="2681" y="706"/>
                  </a:lnTo>
                  <a:lnTo>
                    <a:pt x="2709" y="650"/>
                  </a:lnTo>
                  <a:lnTo>
                    <a:pt x="2709" y="622"/>
                  </a:lnTo>
                  <a:lnTo>
                    <a:pt x="2681" y="594"/>
                  </a:lnTo>
                  <a:lnTo>
                    <a:pt x="2681" y="594"/>
                  </a:lnTo>
                  <a:lnTo>
                    <a:pt x="2879" y="650"/>
                  </a:lnTo>
                  <a:lnTo>
                    <a:pt x="2991" y="650"/>
                  </a:lnTo>
                  <a:lnTo>
                    <a:pt x="2991" y="650"/>
                  </a:lnTo>
                  <a:lnTo>
                    <a:pt x="2991" y="565"/>
                  </a:lnTo>
                  <a:lnTo>
                    <a:pt x="2935" y="509"/>
                  </a:lnTo>
                  <a:lnTo>
                    <a:pt x="2935" y="509"/>
                  </a:lnTo>
                  <a:lnTo>
                    <a:pt x="2766" y="509"/>
                  </a:lnTo>
                  <a:lnTo>
                    <a:pt x="2625" y="565"/>
                  </a:lnTo>
                  <a:lnTo>
                    <a:pt x="2625" y="565"/>
                  </a:lnTo>
                  <a:lnTo>
                    <a:pt x="2625" y="424"/>
                  </a:lnTo>
                  <a:lnTo>
                    <a:pt x="2625" y="283"/>
                  </a:lnTo>
                  <a:lnTo>
                    <a:pt x="2653" y="142"/>
                  </a:lnTo>
                  <a:lnTo>
                    <a:pt x="2653" y="86"/>
                  </a:lnTo>
                  <a:lnTo>
                    <a:pt x="2709" y="57"/>
                  </a:lnTo>
                  <a:lnTo>
                    <a:pt x="2709" y="57"/>
                  </a:lnTo>
                  <a:lnTo>
                    <a:pt x="2794" y="1"/>
                  </a:lnTo>
                  <a:lnTo>
                    <a:pt x="2850" y="29"/>
                  </a:lnTo>
                  <a:lnTo>
                    <a:pt x="2907" y="57"/>
                  </a:lnTo>
                  <a:lnTo>
                    <a:pt x="2935" y="114"/>
                  </a:lnTo>
                  <a:lnTo>
                    <a:pt x="2963" y="283"/>
                  </a:lnTo>
                  <a:lnTo>
                    <a:pt x="2991" y="396"/>
                  </a:lnTo>
                  <a:lnTo>
                    <a:pt x="2991" y="396"/>
                  </a:lnTo>
                  <a:lnTo>
                    <a:pt x="3076" y="565"/>
                  </a:lnTo>
                  <a:lnTo>
                    <a:pt x="3133" y="622"/>
                  </a:lnTo>
                  <a:lnTo>
                    <a:pt x="3189" y="622"/>
                  </a:lnTo>
                  <a:lnTo>
                    <a:pt x="3302" y="650"/>
                  </a:lnTo>
                  <a:lnTo>
                    <a:pt x="3528" y="678"/>
                  </a:lnTo>
                  <a:lnTo>
                    <a:pt x="3528" y="678"/>
                  </a:lnTo>
                  <a:lnTo>
                    <a:pt x="3697" y="706"/>
                  </a:lnTo>
                  <a:lnTo>
                    <a:pt x="3866" y="791"/>
                  </a:lnTo>
                  <a:lnTo>
                    <a:pt x="4007" y="932"/>
                  </a:lnTo>
                  <a:lnTo>
                    <a:pt x="4036" y="989"/>
                  </a:lnTo>
                  <a:lnTo>
                    <a:pt x="4092" y="1102"/>
                  </a:lnTo>
                  <a:lnTo>
                    <a:pt x="4092" y="1102"/>
                  </a:lnTo>
                  <a:lnTo>
                    <a:pt x="4120" y="1299"/>
                  </a:lnTo>
                  <a:lnTo>
                    <a:pt x="4120" y="1440"/>
                  </a:lnTo>
                  <a:lnTo>
                    <a:pt x="4148" y="1497"/>
                  </a:lnTo>
                  <a:lnTo>
                    <a:pt x="4205" y="1525"/>
                  </a:lnTo>
                  <a:lnTo>
                    <a:pt x="4290" y="1553"/>
                  </a:lnTo>
                  <a:lnTo>
                    <a:pt x="4431" y="1581"/>
                  </a:lnTo>
                  <a:lnTo>
                    <a:pt x="4431" y="1581"/>
                  </a:lnTo>
                  <a:lnTo>
                    <a:pt x="4656" y="1581"/>
                  </a:lnTo>
                  <a:lnTo>
                    <a:pt x="4910" y="1525"/>
                  </a:lnTo>
                  <a:lnTo>
                    <a:pt x="5164" y="1468"/>
                  </a:lnTo>
                  <a:lnTo>
                    <a:pt x="5418" y="1440"/>
                  </a:lnTo>
                  <a:lnTo>
                    <a:pt x="5418" y="1440"/>
                  </a:lnTo>
                  <a:lnTo>
                    <a:pt x="5559" y="1468"/>
                  </a:lnTo>
                  <a:lnTo>
                    <a:pt x="5701" y="1525"/>
                  </a:lnTo>
                  <a:lnTo>
                    <a:pt x="6011" y="1694"/>
                  </a:lnTo>
                  <a:lnTo>
                    <a:pt x="6293" y="1863"/>
                  </a:lnTo>
                  <a:lnTo>
                    <a:pt x="6406" y="1920"/>
                  </a:lnTo>
                  <a:lnTo>
                    <a:pt x="6519" y="1948"/>
                  </a:lnTo>
                  <a:lnTo>
                    <a:pt x="6519" y="1948"/>
                  </a:lnTo>
                  <a:lnTo>
                    <a:pt x="6604" y="1948"/>
                  </a:lnTo>
                  <a:lnTo>
                    <a:pt x="6660" y="1948"/>
                  </a:lnTo>
                  <a:lnTo>
                    <a:pt x="6801" y="1920"/>
                  </a:lnTo>
                  <a:lnTo>
                    <a:pt x="7055" y="1779"/>
                  </a:lnTo>
                  <a:lnTo>
                    <a:pt x="7055" y="1779"/>
                  </a:lnTo>
                  <a:lnTo>
                    <a:pt x="7168" y="1666"/>
                  </a:lnTo>
                  <a:lnTo>
                    <a:pt x="7281" y="1609"/>
                  </a:lnTo>
                  <a:lnTo>
                    <a:pt x="7281" y="1609"/>
                  </a:lnTo>
                  <a:lnTo>
                    <a:pt x="7394" y="1581"/>
                  </a:lnTo>
                  <a:lnTo>
                    <a:pt x="7507" y="1609"/>
                  </a:lnTo>
                  <a:lnTo>
                    <a:pt x="7591" y="1609"/>
                  </a:lnTo>
                  <a:lnTo>
                    <a:pt x="7704" y="1581"/>
                  </a:lnTo>
                  <a:lnTo>
                    <a:pt x="7704" y="1581"/>
                  </a:lnTo>
                  <a:lnTo>
                    <a:pt x="7648" y="1553"/>
                  </a:lnTo>
                  <a:lnTo>
                    <a:pt x="7591" y="1525"/>
                  </a:lnTo>
                  <a:lnTo>
                    <a:pt x="7450" y="1525"/>
                  </a:lnTo>
                  <a:lnTo>
                    <a:pt x="7337" y="1497"/>
                  </a:lnTo>
                  <a:lnTo>
                    <a:pt x="7281" y="1468"/>
                  </a:lnTo>
                  <a:lnTo>
                    <a:pt x="7253" y="1440"/>
                  </a:lnTo>
                  <a:lnTo>
                    <a:pt x="7253" y="1440"/>
                  </a:lnTo>
                  <a:lnTo>
                    <a:pt x="8212" y="1440"/>
                  </a:lnTo>
                  <a:lnTo>
                    <a:pt x="8692" y="1412"/>
                  </a:lnTo>
                  <a:lnTo>
                    <a:pt x="9172" y="1327"/>
                  </a:lnTo>
                  <a:lnTo>
                    <a:pt x="9172" y="1327"/>
                  </a:lnTo>
                  <a:lnTo>
                    <a:pt x="9087" y="1412"/>
                  </a:lnTo>
                  <a:lnTo>
                    <a:pt x="9002" y="1468"/>
                  </a:lnTo>
                  <a:lnTo>
                    <a:pt x="8861" y="1497"/>
                  </a:lnTo>
                  <a:lnTo>
                    <a:pt x="8748" y="1497"/>
                  </a:lnTo>
                  <a:lnTo>
                    <a:pt x="8466" y="1497"/>
                  </a:lnTo>
                  <a:lnTo>
                    <a:pt x="8353" y="1525"/>
                  </a:lnTo>
                  <a:lnTo>
                    <a:pt x="8268" y="1581"/>
                  </a:lnTo>
                  <a:lnTo>
                    <a:pt x="8268" y="1581"/>
                  </a:lnTo>
                  <a:lnTo>
                    <a:pt x="8297" y="1553"/>
                  </a:lnTo>
                  <a:lnTo>
                    <a:pt x="8353" y="1553"/>
                  </a:lnTo>
                  <a:lnTo>
                    <a:pt x="8381" y="1553"/>
                  </a:lnTo>
                  <a:lnTo>
                    <a:pt x="8410" y="1609"/>
                  </a:lnTo>
                  <a:lnTo>
                    <a:pt x="8410" y="1609"/>
                  </a:lnTo>
                  <a:lnTo>
                    <a:pt x="8325" y="1638"/>
                  </a:lnTo>
                  <a:lnTo>
                    <a:pt x="8268" y="1694"/>
                  </a:lnTo>
                  <a:lnTo>
                    <a:pt x="8268" y="1694"/>
                  </a:lnTo>
                  <a:lnTo>
                    <a:pt x="8325" y="1694"/>
                  </a:lnTo>
                  <a:lnTo>
                    <a:pt x="8381" y="1694"/>
                  </a:lnTo>
                  <a:lnTo>
                    <a:pt x="8438" y="1751"/>
                  </a:lnTo>
                  <a:lnTo>
                    <a:pt x="8494" y="1779"/>
                  </a:lnTo>
                  <a:lnTo>
                    <a:pt x="8494" y="1835"/>
                  </a:lnTo>
                  <a:lnTo>
                    <a:pt x="8466" y="1863"/>
                  </a:lnTo>
                  <a:lnTo>
                    <a:pt x="8381" y="1892"/>
                  </a:lnTo>
                  <a:lnTo>
                    <a:pt x="8240" y="1920"/>
                  </a:lnTo>
                  <a:lnTo>
                    <a:pt x="8240" y="1920"/>
                  </a:lnTo>
                  <a:lnTo>
                    <a:pt x="8268" y="1976"/>
                  </a:lnTo>
                  <a:lnTo>
                    <a:pt x="8297" y="2005"/>
                  </a:lnTo>
                  <a:lnTo>
                    <a:pt x="8353" y="2005"/>
                  </a:lnTo>
                  <a:lnTo>
                    <a:pt x="8438" y="1976"/>
                  </a:lnTo>
                  <a:lnTo>
                    <a:pt x="8466" y="1948"/>
                  </a:lnTo>
                  <a:lnTo>
                    <a:pt x="8522" y="1920"/>
                  </a:lnTo>
                  <a:lnTo>
                    <a:pt x="8551" y="1863"/>
                  </a:lnTo>
                  <a:lnTo>
                    <a:pt x="8551" y="1807"/>
                  </a:lnTo>
                  <a:lnTo>
                    <a:pt x="8551" y="1807"/>
                  </a:lnTo>
                  <a:lnTo>
                    <a:pt x="8607" y="1807"/>
                  </a:lnTo>
                  <a:lnTo>
                    <a:pt x="8635" y="1863"/>
                  </a:lnTo>
                  <a:lnTo>
                    <a:pt x="8720" y="2005"/>
                  </a:lnTo>
                  <a:lnTo>
                    <a:pt x="8748" y="2146"/>
                  </a:lnTo>
                  <a:lnTo>
                    <a:pt x="8776" y="2259"/>
                  </a:lnTo>
                  <a:lnTo>
                    <a:pt x="8776" y="2259"/>
                  </a:lnTo>
                  <a:lnTo>
                    <a:pt x="8833" y="2146"/>
                  </a:lnTo>
                  <a:lnTo>
                    <a:pt x="8833" y="2033"/>
                  </a:lnTo>
                  <a:lnTo>
                    <a:pt x="8833" y="2033"/>
                  </a:lnTo>
                  <a:lnTo>
                    <a:pt x="8861" y="2089"/>
                  </a:lnTo>
                  <a:lnTo>
                    <a:pt x="8889" y="2174"/>
                  </a:lnTo>
                  <a:lnTo>
                    <a:pt x="8889" y="2259"/>
                  </a:lnTo>
                  <a:lnTo>
                    <a:pt x="8833" y="2343"/>
                  </a:lnTo>
                  <a:lnTo>
                    <a:pt x="8833" y="2343"/>
                  </a:lnTo>
                  <a:lnTo>
                    <a:pt x="8889" y="2287"/>
                  </a:lnTo>
                  <a:lnTo>
                    <a:pt x="8889" y="2230"/>
                  </a:lnTo>
                  <a:lnTo>
                    <a:pt x="8889" y="2146"/>
                  </a:lnTo>
                  <a:lnTo>
                    <a:pt x="8889" y="2117"/>
                  </a:lnTo>
                  <a:lnTo>
                    <a:pt x="8889" y="2089"/>
                  </a:lnTo>
                  <a:lnTo>
                    <a:pt x="9002" y="2117"/>
                  </a:lnTo>
                  <a:lnTo>
                    <a:pt x="9002" y="2117"/>
                  </a:lnTo>
                  <a:lnTo>
                    <a:pt x="8918" y="2061"/>
                  </a:lnTo>
                  <a:lnTo>
                    <a:pt x="8861" y="2033"/>
                  </a:lnTo>
                  <a:lnTo>
                    <a:pt x="8861" y="2005"/>
                  </a:lnTo>
                  <a:lnTo>
                    <a:pt x="8861" y="2005"/>
                  </a:lnTo>
                  <a:lnTo>
                    <a:pt x="8861" y="2033"/>
                  </a:lnTo>
                  <a:lnTo>
                    <a:pt x="8918" y="2033"/>
                  </a:lnTo>
                  <a:lnTo>
                    <a:pt x="9059" y="2089"/>
                  </a:lnTo>
                  <a:lnTo>
                    <a:pt x="9115" y="2117"/>
                  </a:lnTo>
                  <a:lnTo>
                    <a:pt x="9143" y="2174"/>
                  </a:lnTo>
                  <a:lnTo>
                    <a:pt x="9172" y="2230"/>
                  </a:lnTo>
                  <a:lnTo>
                    <a:pt x="9143" y="2315"/>
                  </a:lnTo>
                  <a:lnTo>
                    <a:pt x="9143" y="2315"/>
                  </a:lnTo>
                  <a:lnTo>
                    <a:pt x="9200" y="2202"/>
                  </a:lnTo>
                  <a:lnTo>
                    <a:pt x="9256" y="2174"/>
                  </a:lnTo>
                  <a:lnTo>
                    <a:pt x="9341" y="2202"/>
                  </a:lnTo>
                  <a:lnTo>
                    <a:pt x="9341" y="2202"/>
                  </a:lnTo>
                  <a:lnTo>
                    <a:pt x="9341" y="2146"/>
                  </a:lnTo>
                  <a:lnTo>
                    <a:pt x="9341" y="2146"/>
                  </a:lnTo>
                  <a:lnTo>
                    <a:pt x="9482" y="2202"/>
                  </a:lnTo>
                  <a:lnTo>
                    <a:pt x="9708" y="2371"/>
                  </a:lnTo>
                  <a:lnTo>
                    <a:pt x="9708" y="2371"/>
                  </a:lnTo>
                  <a:lnTo>
                    <a:pt x="9877" y="2512"/>
                  </a:lnTo>
                  <a:lnTo>
                    <a:pt x="9905" y="2569"/>
                  </a:lnTo>
                  <a:lnTo>
                    <a:pt x="9877" y="2597"/>
                  </a:lnTo>
                  <a:lnTo>
                    <a:pt x="9792" y="2682"/>
                  </a:lnTo>
                  <a:lnTo>
                    <a:pt x="9736" y="2738"/>
                  </a:lnTo>
                  <a:lnTo>
                    <a:pt x="9708" y="2851"/>
                  </a:lnTo>
                  <a:lnTo>
                    <a:pt x="9708" y="2851"/>
                  </a:lnTo>
                  <a:lnTo>
                    <a:pt x="9736" y="2823"/>
                  </a:lnTo>
                  <a:lnTo>
                    <a:pt x="9764" y="2823"/>
                  </a:lnTo>
                  <a:lnTo>
                    <a:pt x="9736" y="2936"/>
                  </a:lnTo>
                  <a:lnTo>
                    <a:pt x="9679" y="3105"/>
                  </a:lnTo>
                  <a:lnTo>
                    <a:pt x="9623" y="3190"/>
                  </a:lnTo>
                  <a:lnTo>
                    <a:pt x="9623" y="3190"/>
                  </a:lnTo>
                  <a:lnTo>
                    <a:pt x="9510" y="3218"/>
                  </a:lnTo>
                  <a:lnTo>
                    <a:pt x="9397" y="3218"/>
                  </a:lnTo>
                  <a:lnTo>
                    <a:pt x="9313" y="3246"/>
                  </a:lnTo>
                  <a:lnTo>
                    <a:pt x="9228" y="3274"/>
                  </a:lnTo>
                  <a:lnTo>
                    <a:pt x="9228" y="3274"/>
                  </a:lnTo>
                  <a:lnTo>
                    <a:pt x="9397" y="3331"/>
                  </a:lnTo>
                  <a:lnTo>
                    <a:pt x="9482" y="3359"/>
                  </a:lnTo>
                  <a:lnTo>
                    <a:pt x="9538" y="3444"/>
                  </a:lnTo>
                  <a:lnTo>
                    <a:pt x="9538" y="3444"/>
                  </a:lnTo>
                  <a:lnTo>
                    <a:pt x="9567" y="3387"/>
                  </a:lnTo>
                  <a:lnTo>
                    <a:pt x="9623" y="3359"/>
                  </a:lnTo>
                  <a:lnTo>
                    <a:pt x="9651" y="3359"/>
                  </a:lnTo>
                  <a:lnTo>
                    <a:pt x="9679" y="3415"/>
                  </a:lnTo>
                  <a:lnTo>
                    <a:pt x="9679" y="3415"/>
                  </a:lnTo>
                  <a:lnTo>
                    <a:pt x="9764" y="3359"/>
                  </a:lnTo>
                  <a:lnTo>
                    <a:pt x="9905" y="3303"/>
                  </a:lnTo>
                  <a:lnTo>
                    <a:pt x="10046" y="3274"/>
                  </a:lnTo>
                  <a:lnTo>
                    <a:pt x="10216" y="3246"/>
                  </a:lnTo>
                  <a:lnTo>
                    <a:pt x="10357" y="3246"/>
                  </a:lnTo>
                  <a:lnTo>
                    <a:pt x="10498" y="3274"/>
                  </a:lnTo>
                  <a:lnTo>
                    <a:pt x="10582" y="3359"/>
                  </a:lnTo>
                  <a:lnTo>
                    <a:pt x="10639" y="3387"/>
                  </a:lnTo>
                  <a:lnTo>
                    <a:pt x="10639" y="3472"/>
                  </a:lnTo>
                  <a:lnTo>
                    <a:pt x="10639" y="3472"/>
                  </a:lnTo>
                  <a:lnTo>
                    <a:pt x="10667" y="3528"/>
                  </a:lnTo>
                  <a:lnTo>
                    <a:pt x="10639" y="3585"/>
                  </a:lnTo>
                  <a:lnTo>
                    <a:pt x="10526" y="3726"/>
                  </a:lnTo>
                  <a:lnTo>
                    <a:pt x="10385" y="3811"/>
                  </a:lnTo>
                  <a:lnTo>
                    <a:pt x="10244" y="3923"/>
                  </a:lnTo>
                  <a:lnTo>
                    <a:pt x="10103" y="4036"/>
                  </a:lnTo>
                  <a:lnTo>
                    <a:pt x="9990" y="4149"/>
                  </a:lnTo>
                  <a:lnTo>
                    <a:pt x="9962" y="4234"/>
                  </a:lnTo>
                  <a:lnTo>
                    <a:pt x="9962" y="4319"/>
                  </a:lnTo>
                  <a:lnTo>
                    <a:pt x="9990" y="4403"/>
                  </a:lnTo>
                  <a:lnTo>
                    <a:pt x="10046" y="4488"/>
                  </a:lnTo>
                  <a:lnTo>
                    <a:pt x="10046" y="4488"/>
                  </a:lnTo>
                  <a:lnTo>
                    <a:pt x="10075" y="4544"/>
                  </a:lnTo>
                  <a:lnTo>
                    <a:pt x="10131" y="4544"/>
                  </a:lnTo>
                  <a:lnTo>
                    <a:pt x="10216" y="4572"/>
                  </a:lnTo>
                  <a:lnTo>
                    <a:pt x="10244" y="4601"/>
                  </a:lnTo>
                  <a:lnTo>
                    <a:pt x="10244" y="4629"/>
                  </a:lnTo>
                  <a:lnTo>
                    <a:pt x="10159" y="4742"/>
                  </a:lnTo>
                  <a:lnTo>
                    <a:pt x="10159" y="4742"/>
                  </a:lnTo>
                  <a:lnTo>
                    <a:pt x="10103" y="4798"/>
                  </a:lnTo>
                  <a:lnTo>
                    <a:pt x="10046" y="4826"/>
                  </a:lnTo>
                  <a:lnTo>
                    <a:pt x="9933" y="4855"/>
                  </a:lnTo>
                  <a:lnTo>
                    <a:pt x="9821" y="4883"/>
                  </a:lnTo>
                  <a:lnTo>
                    <a:pt x="9708" y="4939"/>
                  </a:lnTo>
                  <a:lnTo>
                    <a:pt x="9708" y="4939"/>
                  </a:lnTo>
                  <a:lnTo>
                    <a:pt x="9623" y="5052"/>
                  </a:lnTo>
                  <a:lnTo>
                    <a:pt x="9567" y="5165"/>
                  </a:lnTo>
                  <a:lnTo>
                    <a:pt x="9538" y="5447"/>
                  </a:lnTo>
                  <a:lnTo>
                    <a:pt x="9538" y="5447"/>
                  </a:lnTo>
                  <a:lnTo>
                    <a:pt x="9510" y="5476"/>
                  </a:lnTo>
                  <a:lnTo>
                    <a:pt x="9454" y="5532"/>
                  </a:lnTo>
                  <a:lnTo>
                    <a:pt x="9425" y="5560"/>
                  </a:lnTo>
                  <a:lnTo>
                    <a:pt x="9397" y="5588"/>
                  </a:lnTo>
                  <a:lnTo>
                    <a:pt x="9397" y="5588"/>
                  </a:lnTo>
                  <a:lnTo>
                    <a:pt x="9397" y="5701"/>
                  </a:lnTo>
                  <a:lnTo>
                    <a:pt x="9454" y="5786"/>
                  </a:lnTo>
                  <a:lnTo>
                    <a:pt x="9595" y="5955"/>
                  </a:lnTo>
                  <a:lnTo>
                    <a:pt x="9595" y="5955"/>
                  </a:lnTo>
                  <a:lnTo>
                    <a:pt x="9821" y="6237"/>
                  </a:lnTo>
                  <a:lnTo>
                    <a:pt x="9933" y="6407"/>
                  </a:lnTo>
                  <a:lnTo>
                    <a:pt x="9933" y="6491"/>
                  </a:lnTo>
                  <a:lnTo>
                    <a:pt x="9933" y="6576"/>
                  </a:lnTo>
                  <a:lnTo>
                    <a:pt x="9933" y="6576"/>
                  </a:lnTo>
                  <a:lnTo>
                    <a:pt x="9905" y="6661"/>
                  </a:lnTo>
                  <a:lnTo>
                    <a:pt x="9849" y="6745"/>
                  </a:lnTo>
                  <a:lnTo>
                    <a:pt x="9792" y="6802"/>
                  </a:lnTo>
                  <a:lnTo>
                    <a:pt x="9708" y="6830"/>
                  </a:lnTo>
                  <a:lnTo>
                    <a:pt x="9538" y="6886"/>
                  </a:lnTo>
                  <a:lnTo>
                    <a:pt x="9397" y="6943"/>
                  </a:lnTo>
                  <a:lnTo>
                    <a:pt x="9397" y="6943"/>
                  </a:lnTo>
                  <a:lnTo>
                    <a:pt x="9200" y="7084"/>
                  </a:lnTo>
                  <a:lnTo>
                    <a:pt x="9115" y="7140"/>
                  </a:lnTo>
                  <a:lnTo>
                    <a:pt x="8974" y="7197"/>
                  </a:lnTo>
                  <a:lnTo>
                    <a:pt x="8974" y="7197"/>
                  </a:lnTo>
                  <a:lnTo>
                    <a:pt x="8805" y="7225"/>
                  </a:lnTo>
                  <a:lnTo>
                    <a:pt x="8635" y="7253"/>
                  </a:lnTo>
                  <a:lnTo>
                    <a:pt x="8466" y="7282"/>
                  </a:lnTo>
                  <a:lnTo>
                    <a:pt x="8381" y="7310"/>
                  </a:lnTo>
                  <a:lnTo>
                    <a:pt x="8297" y="7338"/>
                  </a:lnTo>
                  <a:lnTo>
                    <a:pt x="8297" y="7338"/>
                  </a:lnTo>
                  <a:lnTo>
                    <a:pt x="8268" y="7423"/>
                  </a:lnTo>
                  <a:lnTo>
                    <a:pt x="8240" y="7479"/>
                  </a:lnTo>
                  <a:lnTo>
                    <a:pt x="8212" y="7620"/>
                  </a:lnTo>
                  <a:lnTo>
                    <a:pt x="8184" y="7677"/>
                  </a:lnTo>
                  <a:lnTo>
                    <a:pt x="8156" y="7733"/>
                  </a:lnTo>
                  <a:lnTo>
                    <a:pt x="8099" y="7761"/>
                  </a:lnTo>
                  <a:lnTo>
                    <a:pt x="8015" y="7733"/>
                  </a:lnTo>
                  <a:lnTo>
                    <a:pt x="8015" y="7733"/>
                  </a:lnTo>
                  <a:lnTo>
                    <a:pt x="7958" y="7677"/>
                  </a:lnTo>
                  <a:lnTo>
                    <a:pt x="7902" y="7592"/>
                  </a:lnTo>
                  <a:lnTo>
                    <a:pt x="7845" y="7507"/>
                  </a:lnTo>
                  <a:lnTo>
                    <a:pt x="7761" y="7451"/>
                  </a:lnTo>
                  <a:lnTo>
                    <a:pt x="7761" y="7451"/>
                  </a:lnTo>
                  <a:lnTo>
                    <a:pt x="7648" y="7451"/>
                  </a:lnTo>
                  <a:lnTo>
                    <a:pt x="7507" y="7479"/>
                  </a:lnTo>
                  <a:lnTo>
                    <a:pt x="7507" y="7479"/>
                  </a:lnTo>
                  <a:lnTo>
                    <a:pt x="7281" y="7423"/>
                  </a:lnTo>
                  <a:lnTo>
                    <a:pt x="7055" y="7338"/>
                  </a:lnTo>
                  <a:lnTo>
                    <a:pt x="6858" y="7253"/>
                  </a:lnTo>
                  <a:lnTo>
                    <a:pt x="6660" y="7140"/>
                  </a:lnTo>
                  <a:lnTo>
                    <a:pt x="6660" y="7140"/>
                  </a:lnTo>
                  <a:lnTo>
                    <a:pt x="6632" y="7197"/>
                  </a:lnTo>
                  <a:lnTo>
                    <a:pt x="6660" y="7282"/>
                  </a:lnTo>
                  <a:lnTo>
                    <a:pt x="6801" y="7507"/>
                  </a:lnTo>
                  <a:lnTo>
                    <a:pt x="6942" y="7761"/>
                  </a:lnTo>
                  <a:lnTo>
                    <a:pt x="7055" y="7959"/>
                  </a:lnTo>
                  <a:lnTo>
                    <a:pt x="7055" y="7959"/>
                  </a:lnTo>
                  <a:lnTo>
                    <a:pt x="7083" y="8156"/>
                  </a:lnTo>
                  <a:lnTo>
                    <a:pt x="7140" y="8410"/>
                  </a:lnTo>
                  <a:lnTo>
                    <a:pt x="7196" y="8636"/>
                  </a:lnTo>
                  <a:lnTo>
                    <a:pt x="7224" y="8721"/>
                  </a:lnTo>
                  <a:lnTo>
                    <a:pt x="7281" y="8777"/>
                  </a:lnTo>
                  <a:lnTo>
                    <a:pt x="7281" y="8777"/>
                  </a:lnTo>
                  <a:lnTo>
                    <a:pt x="7365" y="8805"/>
                  </a:lnTo>
                  <a:lnTo>
                    <a:pt x="7450" y="8834"/>
                  </a:lnTo>
                  <a:lnTo>
                    <a:pt x="7619" y="8834"/>
                  </a:lnTo>
                  <a:lnTo>
                    <a:pt x="7676" y="8834"/>
                  </a:lnTo>
                  <a:lnTo>
                    <a:pt x="7676" y="8890"/>
                  </a:lnTo>
                  <a:lnTo>
                    <a:pt x="7648" y="8975"/>
                  </a:lnTo>
                  <a:lnTo>
                    <a:pt x="7535" y="9088"/>
                  </a:lnTo>
                  <a:lnTo>
                    <a:pt x="7535" y="9088"/>
                  </a:lnTo>
                  <a:lnTo>
                    <a:pt x="7450" y="9144"/>
                  </a:lnTo>
                  <a:lnTo>
                    <a:pt x="7365" y="9200"/>
                  </a:lnTo>
                  <a:lnTo>
                    <a:pt x="7253" y="9229"/>
                  </a:lnTo>
                  <a:lnTo>
                    <a:pt x="7168" y="9313"/>
                  </a:lnTo>
                  <a:lnTo>
                    <a:pt x="7168" y="9313"/>
                  </a:lnTo>
                  <a:lnTo>
                    <a:pt x="7055" y="9511"/>
                  </a:lnTo>
                  <a:lnTo>
                    <a:pt x="6914" y="9737"/>
                  </a:lnTo>
                  <a:lnTo>
                    <a:pt x="6914" y="9737"/>
                  </a:lnTo>
                  <a:lnTo>
                    <a:pt x="6914" y="9708"/>
                  </a:lnTo>
                  <a:lnTo>
                    <a:pt x="6886" y="9708"/>
                  </a:lnTo>
                  <a:lnTo>
                    <a:pt x="6773" y="9737"/>
                  </a:lnTo>
                  <a:lnTo>
                    <a:pt x="6604" y="9850"/>
                  </a:lnTo>
                  <a:lnTo>
                    <a:pt x="6434" y="9991"/>
                  </a:lnTo>
                  <a:lnTo>
                    <a:pt x="6124" y="10273"/>
                  </a:lnTo>
                  <a:lnTo>
                    <a:pt x="5954" y="10414"/>
                  </a:lnTo>
                  <a:lnTo>
                    <a:pt x="5954" y="10414"/>
                  </a:lnTo>
                  <a:lnTo>
                    <a:pt x="5954" y="10357"/>
                  </a:lnTo>
                  <a:lnTo>
                    <a:pt x="5926" y="10329"/>
                  </a:lnTo>
                  <a:lnTo>
                    <a:pt x="5954" y="10245"/>
                  </a:lnTo>
                  <a:lnTo>
                    <a:pt x="5954" y="10160"/>
                  </a:lnTo>
                  <a:lnTo>
                    <a:pt x="5926" y="10132"/>
                  </a:lnTo>
                  <a:lnTo>
                    <a:pt x="5898" y="10103"/>
                  </a:lnTo>
                  <a:lnTo>
                    <a:pt x="5898" y="10103"/>
                  </a:lnTo>
                  <a:lnTo>
                    <a:pt x="5813" y="10103"/>
                  </a:lnTo>
                  <a:lnTo>
                    <a:pt x="5701" y="10160"/>
                  </a:lnTo>
                  <a:lnTo>
                    <a:pt x="5503" y="10273"/>
                  </a:lnTo>
                  <a:lnTo>
                    <a:pt x="5503" y="10273"/>
                  </a:lnTo>
                  <a:lnTo>
                    <a:pt x="5362" y="10273"/>
                  </a:lnTo>
                  <a:lnTo>
                    <a:pt x="5249" y="10216"/>
                  </a:lnTo>
                  <a:lnTo>
                    <a:pt x="5164" y="10160"/>
                  </a:lnTo>
                  <a:lnTo>
                    <a:pt x="5080" y="10075"/>
                  </a:lnTo>
                  <a:lnTo>
                    <a:pt x="4939" y="9878"/>
                  </a:lnTo>
                  <a:lnTo>
                    <a:pt x="4854" y="9652"/>
                  </a:lnTo>
                  <a:lnTo>
                    <a:pt x="4854" y="9652"/>
                  </a:lnTo>
                  <a:lnTo>
                    <a:pt x="4769" y="9370"/>
                  </a:lnTo>
                  <a:lnTo>
                    <a:pt x="4628" y="8890"/>
                  </a:lnTo>
                  <a:lnTo>
                    <a:pt x="4515" y="8693"/>
                  </a:lnTo>
                  <a:lnTo>
                    <a:pt x="4402" y="8523"/>
                  </a:lnTo>
                  <a:lnTo>
                    <a:pt x="4346" y="8467"/>
                  </a:lnTo>
                  <a:lnTo>
                    <a:pt x="4290" y="8439"/>
                  </a:lnTo>
                  <a:lnTo>
                    <a:pt x="4205" y="8439"/>
                  </a:lnTo>
                  <a:lnTo>
                    <a:pt x="4148" y="8495"/>
                  </a:lnTo>
                  <a:lnTo>
                    <a:pt x="4148" y="8495"/>
                  </a:lnTo>
                  <a:lnTo>
                    <a:pt x="4148" y="8410"/>
                  </a:lnTo>
                  <a:lnTo>
                    <a:pt x="4177" y="8326"/>
                  </a:lnTo>
                  <a:lnTo>
                    <a:pt x="4318" y="8241"/>
                  </a:lnTo>
                  <a:lnTo>
                    <a:pt x="4431" y="8128"/>
                  </a:lnTo>
                  <a:lnTo>
                    <a:pt x="4487" y="8072"/>
                  </a:lnTo>
                  <a:lnTo>
                    <a:pt x="4515" y="8015"/>
                  </a:lnTo>
                  <a:lnTo>
                    <a:pt x="4515" y="8015"/>
                  </a:lnTo>
                  <a:lnTo>
                    <a:pt x="4544" y="7931"/>
                  </a:lnTo>
                  <a:lnTo>
                    <a:pt x="4544" y="7846"/>
                  </a:lnTo>
                  <a:lnTo>
                    <a:pt x="4459" y="7705"/>
                  </a:lnTo>
                  <a:lnTo>
                    <a:pt x="4374" y="7592"/>
                  </a:lnTo>
                  <a:lnTo>
                    <a:pt x="4290" y="7423"/>
                  </a:lnTo>
                  <a:lnTo>
                    <a:pt x="4290" y="7423"/>
                  </a:lnTo>
                  <a:lnTo>
                    <a:pt x="4233" y="7253"/>
                  </a:lnTo>
                  <a:lnTo>
                    <a:pt x="4205" y="7084"/>
                  </a:lnTo>
                  <a:lnTo>
                    <a:pt x="4177" y="6886"/>
                  </a:lnTo>
                  <a:lnTo>
                    <a:pt x="4177" y="6689"/>
                  </a:lnTo>
                  <a:lnTo>
                    <a:pt x="4261" y="6322"/>
                  </a:lnTo>
                  <a:lnTo>
                    <a:pt x="4374" y="5983"/>
                  </a:lnTo>
                  <a:lnTo>
                    <a:pt x="4374" y="5983"/>
                  </a:lnTo>
                  <a:lnTo>
                    <a:pt x="4487" y="5673"/>
                  </a:lnTo>
                  <a:lnTo>
                    <a:pt x="4487" y="5560"/>
                  </a:lnTo>
                  <a:lnTo>
                    <a:pt x="4487" y="5476"/>
                  </a:lnTo>
                  <a:lnTo>
                    <a:pt x="4431" y="5419"/>
                  </a:lnTo>
                  <a:lnTo>
                    <a:pt x="4346" y="5391"/>
                  </a:lnTo>
                  <a:lnTo>
                    <a:pt x="4205" y="5391"/>
                  </a:lnTo>
                  <a:lnTo>
                    <a:pt x="4007" y="5419"/>
                  </a:lnTo>
                  <a:lnTo>
                    <a:pt x="4007" y="5419"/>
                  </a:lnTo>
                  <a:lnTo>
                    <a:pt x="3782" y="5447"/>
                  </a:lnTo>
                  <a:lnTo>
                    <a:pt x="3499" y="5476"/>
                  </a:lnTo>
                  <a:lnTo>
                    <a:pt x="3217" y="5476"/>
                  </a:lnTo>
                  <a:lnTo>
                    <a:pt x="3104" y="5476"/>
                  </a:lnTo>
                  <a:lnTo>
                    <a:pt x="2991" y="5447"/>
                  </a:lnTo>
                  <a:lnTo>
                    <a:pt x="2991" y="5447"/>
                  </a:lnTo>
                  <a:lnTo>
                    <a:pt x="2907" y="5363"/>
                  </a:lnTo>
                  <a:lnTo>
                    <a:pt x="2822" y="5250"/>
                  </a:lnTo>
                  <a:lnTo>
                    <a:pt x="2681" y="5024"/>
                  </a:lnTo>
                  <a:lnTo>
                    <a:pt x="2681" y="5024"/>
                  </a:lnTo>
                  <a:lnTo>
                    <a:pt x="2568" y="4883"/>
                  </a:lnTo>
                  <a:lnTo>
                    <a:pt x="2483" y="4798"/>
                  </a:lnTo>
                  <a:lnTo>
                    <a:pt x="2371" y="4742"/>
                  </a:lnTo>
                  <a:lnTo>
                    <a:pt x="2201" y="4685"/>
                  </a:lnTo>
                  <a:lnTo>
                    <a:pt x="2201" y="4685"/>
                  </a:lnTo>
                  <a:lnTo>
                    <a:pt x="2032" y="4685"/>
                  </a:lnTo>
                  <a:lnTo>
                    <a:pt x="1891" y="4685"/>
                  </a:lnTo>
                  <a:lnTo>
                    <a:pt x="1580" y="4685"/>
                  </a:lnTo>
                  <a:lnTo>
                    <a:pt x="1580" y="4685"/>
                  </a:lnTo>
                  <a:lnTo>
                    <a:pt x="1298" y="4714"/>
                  </a:lnTo>
                  <a:lnTo>
                    <a:pt x="1129" y="4714"/>
                  </a:lnTo>
                  <a:lnTo>
                    <a:pt x="1044" y="4685"/>
                  </a:lnTo>
                  <a:lnTo>
                    <a:pt x="1044" y="4685"/>
                  </a:lnTo>
                  <a:lnTo>
                    <a:pt x="931" y="4601"/>
                  </a:lnTo>
                  <a:lnTo>
                    <a:pt x="819" y="4460"/>
                  </a:lnTo>
                  <a:lnTo>
                    <a:pt x="706" y="4319"/>
                  </a:lnTo>
                  <a:lnTo>
                    <a:pt x="621" y="4206"/>
                  </a:lnTo>
                  <a:lnTo>
                    <a:pt x="621" y="4206"/>
                  </a:lnTo>
                  <a:lnTo>
                    <a:pt x="621" y="4121"/>
                  </a:lnTo>
                  <a:lnTo>
                    <a:pt x="621" y="4065"/>
                  </a:lnTo>
                  <a:lnTo>
                    <a:pt x="649" y="3895"/>
                  </a:lnTo>
                  <a:lnTo>
                    <a:pt x="734" y="3754"/>
                  </a:lnTo>
                  <a:lnTo>
                    <a:pt x="734" y="3698"/>
                  </a:lnTo>
                  <a:lnTo>
                    <a:pt x="762" y="3613"/>
                  </a:lnTo>
                  <a:lnTo>
                    <a:pt x="762" y="3613"/>
                  </a:lnTo>
                  <a:lnTo>
                    <a:pt x="706" y="3500"/>
                  </a:lnTo>
                  <a:lnTo>
                    <a:pt x="649" y="3359"/>
                  </a:lnTo>
                  <a:lnTo>
                    <a:pt x="565" y="3246"/>
                  </a:lnTo>
                  <a:lnTo>
                    <a:pt x="508" y="3105"/>
                  </a:lnTo>
                  <a:lnTo>
                    <a:pt x="508" y="3105"/>
                  </a:lnTo>
                  <a:lnTo>
                    <a:pt x="311" y="2625"/>
                  </a:lnTo>
                  <a:lnTo>
                    <a:pt x="311" y="2625"/>
                  </a:lnTo>
                  <a:lnTo>
                    <a:pt x="170" y="2710"/>
                  </a:lnTo>
                  <a:lnTo>
                    <a:pt x="0" y="2738"/>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16"/>
            <p:cNvSpPr/>
            <p:nvPr/>
          </p:nvSpPr>
          <p:spPr>
            <a:xfrm>
              <a:off x="2161275" y="2582325"/>
              <a:ext cx="266700" cy="260350"/>
            </a:xfrm>
            <a:custGeom>
              <a:avLst/>
              <a:gdLst/>
              <a:ahLst/>
              <a:cxnLst/>
              <a:rect l="l" t="t" r="r" b="b"/>
              <a:pathLst>
                <a:path w="10668" h="10414" fill="none" extrusionOk="0">
                  <a:moveTo>
                    <a:pt x="0" y="2738"/>
                  </a:moveTo>
                  <a:lnTo>
                    <a:pt x="0" y="2738"/>
                  </a:lnTo>
                  <a:lnTo>
                    <a:pt x="141" y="2541"/>
                  </a:lnTo>
                  <a:lnTo>
                    <a:pt x="226" y="2343"/>
                  </a:lnTo>
                  <a:lnTo>
                    <a:pt x="311" y="2146"/>
                  </a:lnTo>
                  <a:lnTo>
                    <a:pt x="367" y="1920"/>
                  </a:lnTo>
                  <a:lnTo>
                    <a:pt x="480" y="1497"/>
                  </a:lnTo>
                  <a:lnTo>
                    <a:pt x="565" y="1299"/>
                  </a:lnTo>
                  <a:lnTo>
                    <a:pt x="706" y="1102"/>
                  </a:lnTo>
                  <a:lnTo>
                    <a:pt x="706" y="1102"/>
                  </a:lnTo>
                  <a:lnTo>
                    <a:pt x="931" y="848"/>
                  </a:lnTo>
                  <a:lnTo>
                    <a:pt x="1185" y="622"/>
                  </a:lnTo>
                  <a:lnTo>
                    <a:pt x="1185" y="622"/>
                  </a:lnTo>
                  <a:lnTo>
                    <a:pt x="1326" y="509"/>
                  </a:lnTo>
                  <a:lnTo>
                    <a:pt x="1468" y="452"/>
                  </a:lnTo>
                  <a:lnTo>
                    <a:pt x="1609" y="368"/>
                  </a:lnTo>
                  <a:lnTo>
                    <a:pt x="1778" y="283"/>
                  </a:lnTo>
                  <a:lnTo>
                    <a:pt x="1778" y="283"/>
                  </a:lnTo>
                  <a:lnTo>
                    <a:pt x="1693" y="396"/>
                  </a:lnTo>
                  <a:lnTo>
                    <a:pt x="1637" y="452"/>
                  </a:lnTo>
                  <a:lnTo>
                    <a:pt x="1439" y="537"/>
                  </a:lnTo>
                  <a:lnTo>
                    <a:pt x="1383" y="565"/>
                  </a:lnTo>
                  <a:lnTo>
                    <a:pt x="1326" y="622"/>
                  </a:lnTo>
                  <a:lnTo>
                    <a:pt x="1270" y="706"/>
                  </a:lnTo>
                  <a:lnTo>
                    <a:pt x="1298" y="848"/>
                  </a:lnTo>
                  <a:lnTo>
                    <a:pt x="1298" y="848"/>
                  </a:lnTo>
                  <a:lnTo>
                    <a:pt x="1326" y="989"/>
                  </a:lnTo>
                  <a:lnTo>
                    <a:pt x="1411" y="1102"/>
                  </a:lnTo>
                  <a:lnTo>
                    <a:pt x="1468" y="1243"/>
                  </a:lnTo>
                  <a:lnTo>
                    <a:pt x="1468" y="1299"/>
                  </a:lnTo>
                  <a:lnTo>
                    <a:pt x="1468" y="1412"/>
                  </a:lnTo>
                  <a:lnTo>
                    <a:pt x="1468" y="1412"/>
                  </a:lnTo>
                  <a:lnTo>
                    <a:pt x="1439" y="1525"/>
                  </a:lnTo>
                  <a:lnTo>
                    <a:pt x="1383" y="1638"/>
                  </a:lnTo>
                  <a:lnTo>
                    <a:pt x="1214" y="1863"/>
                  </a:lnTo>
                  <a:lnTo>
                    <a:pt x="1157" y="1948"/>
                  </a:lnTo>
                  <a:lnTo>
                    <a:pt x="1101" y="2061"/>
                  </a:lnTo>
                  <a:lnTo>
                    <a:pt x="1101" y="2174"/>
                  </a:lnTo>
                  <a:lnTo>
                    <a:pt x="1101" y="2315"/>
                  </a:lnTo>
                  <a:lnTo>
                    <a:pt x="1101" y="2315"/>
                  </a:lnTo>
                  <a:lnTo>
                    <a:pt x="1242" y="2625"/>
                  </a:lnTo>
                  <a:lnTo>
                    <a:pt x="1355" y="2766"/>
                  </a:lnTo>
                  <a:lnTo>
                    <a:pt x="1411" y="2851"/>
                  </a:lnTo>
                  <a:lnTo>
                    <a:pt x="1411" y="2851"/>
                  </a:lnTo>
                  <a:lnTo>
                    <a:pt x="1524" y="2851"/>
                  </a:lnTo>
                  <a:lnTo>
                    <a:pt x="1609" y="2823"/>
                  </a:lnTo>
                  <a:lnTo>
                    <a:pt x="1693" y="2766"/>
                  </a:lnTo>
                  <a:lnTo>
                    <a:pt x="1750" y="2682"/>
                  </a:lnTo>
                  <a:lnTo>
                    <a:pt x="1834" y="2484"/>
                  </a:lnTo>
                  <a:lnTo>
                    <a:pt x="1863" y="2287"/>
                  </a:lnTo>
                  <a:lnTo>
                    <a:pt x="1863" y="2287"/>
                  </a:lnTo>
                  <a:lnTo>
                    <a:pt x="1834" y="2174"/>
                  </a:lnTo>
                  <a:lnTo>
                    <a:pt x="1806" y="2089"/>
                  </a:lnTo>
                  <a:lnTo>
                    <a:pt x="1693" y="1892"/>
                  </a:lnTo>
                  <a:lnTo>
                    <a:pt x="1580" y="1694"/>
                  </a:lnTo>
                  <a:lnTo>
                    <a:pt x="1552" y="1581"/>
                  </a:lnTo>
                  <a:lnTo>
                    <a:pt x="1524" y="1468"/>
                  </a:lnTo>
                  <a:lnTo>
                    <a:pt x="1524" y="1468"/>
                  </a:lnTo>
                  <a:lnTo>
                    <a:pt x="1552" y="1384"/>
                  </a:lnTo>
                  <a:lnTo>
                    <a:pt x="1552" y="1327"/>
                  </a:lnTo>
                  <a:lnTo>
                    <a:pt x="1665" y="1186"/>
                  </a:lnTo>
                  <a:lnTo>
                    <a:pt x="1778" y="1102"/>
                  </a:lnTo>
                  <a:lnTo>
                    <a:pt x="1947" y="989"/>
                  </a:lnTo>
                  <a:lnTo>
                    <a:pt x="1947" y="989"/>
                  </a:lnTo>
                  <a:lnTo>
                    <a:pt x="2427" y="819"/>
                  </a:lnTo>
                  <a:lnTo>
                    <a:pt x="2568" y="763"/>
                  </a:lnTo>
                  <a:lnTo>
                    <a:pt x="2681" y="706"/>
                  </a:lnTo>
                  <a:lnTo>
                    <a:pt x="2709" y="650"/>
                  </a:lnTo>
                  <a:lnTo>
                    <a:pt x="2709" y="622"/>
                  </a:lnTo>
                  <a:lnTo>
                    <a:pt x="2681" y="594"/>
                  </a:lnTo>
                  <a:lnTo>
                    <a:pt x="2681" y="594"/>
                  </a:lnTo>
                  <a:lnTo>
                    <a:pt x="2879" y="650"/>
                  </a:lnTo>
                  <a:lnTo>
                    <a:pt x="2991" y="650"/>
                  </a:lnTo>
                  <a:lnTo>
                    <a:pt x="2991" y="650"/>
                  </a:lnTo>
                  <a:lnTo>
                    <a:pt x="2991" y="565"/>
                  </a:lnTo>
                  <a:lnTo>
                    <a:pt x="2935" y="509"/>
                  </a:lnTo>
                  <a:lnTo>
                    <a:pt x="2935" y="509"/>
                  </a:lnTo>
                  <a:lnTo>
                    <a:pt x="2766" y="509"/>
                  </a:lnTo>
                  <a:lnTo>
                    <a:pt x="2625" y="565"/>
                  </a:lnTo>
                  <a:lnTo>
                    <a:pt x="2625" y="565"/>
                  </a:lnTo>
                  <a:lnTo>
                    <a:pt x="2625" y="424"/>
                  </a:lnTo>
                  <a:lnTo>
                    <a:pt x="2625" y="283"/>
                  </a:lnTo>
                  <a:lnTo>
                    <a:pt x="2653" y="142"/>
                  </a:lnTo>
                  <a:lnTo>
                    <a:pt x="2653" y="86"/>
                  </a:lnTo>
                  <a:lnTo>
                    <a:pt x="2709" y="57"/>
                  </a:lnTo>
                  <a:lnTo>
                    <a:pt x="2709" y="57"/>
                  </a:lnTo>
                  <a:lnTo>
                    <a:pt x="2794" y="1"/>
                  </a:lnTo>
                  <a:lnTo>
                    <a:pt x="2850" y="29"/>
                  </a:lnTo>
                  <a:lnTo>
                    <a:pt x="2907" y="57"/>
                  </a:lnTo>
                  <a:lnTo>
                    <a:pt x="2935" y="114"/>
                  </a:lnTo>
                  <a:lnTo>
                    <a:pt x="2963" y="283"/>
                  </a:lnTo>
                  <a:lnTo>
                    <a:pt x="2991" y="396"/>
                  </a:lnTo>
                  <a:lnTo>
                    <a:pt x="2991" y="396"/>
                  </a:lnTo>
                  <a:lnTo>
                    <a:pt x="3076" y="565"/>
                  </a:lnTo>
                  <a:lnTo>
                    <a:pt x="3133" y="622"/>
                  </a:lnTo>
                  <a:lnTo>
                    <a:pt x="3189" y="622"/>
                  </a:lnTo>
                  <a:lnTo>
                    <a:pt x="3302" y="650"/>
                  </a:lnTo>
                  <a:lnTo>
                    <a:pt x="3528" y="678"/>
                  </a:lnTo>
                  <a:lnTo>
                    <a:pt x="3528" y="678"/>
                  </a:lnTo>
                  <a:lnTo>
                    <a:pt x="3697" y="706"/>
                  </a:lnTo>
                  <a:lnTo>
                    <a:pt x="3866" y="791"/>
                  </a:lnTo>
                  <a:lnTo>
                    <a:pt x="4007" y="932"/>
                  </a:lnTo>
                  <a:lnTo>
                    <a:pt x="4036" y="989"/>
                  </a:lnTo>
                  <a:lnTo>
                    <a:pt x="4092" y="1102"/>
                  </a:lnTo>
                  <a:lnTo>
                    <a:pt x="4092" y="1102"/>
                  </a:lnTo>
                  <a:lnTo>
                    <a:pt x="4120" y="1299"/>
                  </a:lnTo>
                  <a:lnTo>
                    <a:pt x="4120" y="1440"/>
                  </a:lnTo>
                  <a:lnTo>
                    <a:pt x="4148" y="1497"/>
                  </a:lnTo>
                  <a:lnTo>
                    <a:pt x="4205" y="1525"/>
                  </a:lnTo>
                  <a:lnTo>
                    <a:pt x="4290" y="1553"/>
                  </a:lnTo>
                  <a:lnTo>
                    <a:pt x="4431" y="1581"/>
                  </a:lnTo>
                  <a:lnTo>
                    <a:pt x="4431" y="1581"/>
                  </a:lnTo>
                  <a:lnTo>
                    <a:pt x="4656" y="1581"/>
                  </a:lnTo>
                  <a:lnTo>
                    <a:pt x="4910" y="1525"/>
                  </a:lnTo>
                  <a:lnTo>
                    <a:pt x="5164" y="1468"/>
                  </a:lnTo>
                  <a:lnTo>
                    <a:pt x="5418" y="1440"/>
                  </a:lnTo>
                  <a:lnTo>
                    <a:pt x="5418" y="1440"/>
                  </a:lnTo>
                  <a:lnTo>
                    <a:pt x="5559" y="1468"/>
                  </a:lnTo>
                  <a:lnTo>
                    <a:pt x="5701" y="1525"/>
                  </a:lnTo>
                  <a:lnTo>
                    <a:pt x="6011" y="1694"/>
                  </a:lnTo>
                  <a:lnTo>
                    <a:pt x="6293" y="1863"/>
                  </a:lnTo>
                  <a:lnTo>
                    <a:pt x="6406" y="1920"/>
                  </a:lnTo>
                  <a:lnTo>
                    <a:pt x="6519" y="1948"/>
                  </a:lnTo>
                  <a:lnTo>
                    <a:pt x="6519" y="1948"/>
                  </a:lnTo>
                  <a:lnTo>
                    <a:pt x="6604" y="1948"/>
                  </a:lnTo>
                  <a:lnTo>
                    <a:pt x="6660" y="1948"/>
                  </a:lnTo>
                  <a:lnTo>
                    <a:pt x="6801" y="1920"/>
                  </a:lnTo>
                  <a:lnTo>
                    <a:pt x="7055" y="1779"/>
                  </a:lnTo>
                  <a:lnTo>
                    <a:pt x="7055" y="1779"/>
                  </a:lnTo>
                  <a:lnTo>
                    <a:pt x="7168" y="1666"/>
                  </a:lnTo>
                  <a:lnTo>
                    <a:pt x="7281" y="1609"/>
                  </a:lnTo>
                  <a:lnTo>
                    <a:pt x="7281" y="1609"/>
                  </a:lnTo>
                  <a:lnTo>
                    <a:pt x="7394" y="1581"/>
                  </a:lnTo>
                  <a:lnTo>
                    <a:pt x="7507" y="1609"/>
                  </a:lnTo>
                  <a:lnTo>
                    <a:pt x="7591" y="1609"/>
                  </a:lnTo>
                  <a:lnTo>
                    <a:pt x="7704" y="1581"/>
                  </a:lnTo>
                  <a:lnTo>
                    <a:pt x="7704" y="1581"/>
                  </a:lnTo>
                  <a:lnTo>
                    <a:pt x="7648" y="1553"/>
                  </a:lnTo>
                  <a:lnTo>
                    <a:pt x="7591" y="1525"/>
                  </a:lnTo>
                  <a:lnTo>
                    <a:pt x="7450" y="1525"/>
                  </a:lnTo>
                  <a:lnTo>
                    <a:pt x="7337" y="1497"/>
                  </a:lnTo>
                  <a:lnTo>
                    <a:pt x="7281" y="1468"/>
                  </a:lnTo>
                  <a:lnTo>
                    <a:pt x="7253" y="1440"/>
                  </a:lnTo>
                  <a:lnTo>
                    <a:pt x="7253" y="1440"/>
                  </a:lnTo>
                  <a:lnTo>
                    <a:pt x="8212" y="1440"/>
                  </a:lnTo>
                  <a:lnTo>
                    <a:pt x="8692" y="1412"/>
                  </a:lnTo>
                  <a:lnTo>
                    <a:pt x="9172" y="1327"/>
                  </a:lnTo>
                  <a:lnTo>
                    <a:pt x="9172" y="1327"/>
                  </a:lnTo>
                  <a:lnTo>
                    <a:pt x="9087" y="1412"/>
                  </a:lnTo>
                  <a:lnTo>
                    <a:pt x="9002" y="1468"/>
                  </a:lnTo>
                  <a:lnTo>
                    <a:pt x="8861" y="1497"/>
                  </a:lnTo>
                  <a:lnTo>
                    <a:pt x="8748" y="1497"/>
                  </a:lnTo>
                  <a:lnTo>
                    <a:pt x="8466" y="1497"/>
                  </a:lnTo>
                  <a:lnTo>
                    <a:pt x="8353" y="1525"/>
                  </a:lnTo>
                  <a:lnTo>
                    <a:pt x="8268" y="1581"/>
                  </a:lnTo>
                  <a:lnTo>
                    <a:pt x="8268" y="1581"/>
                  </a:lnTo>
                  <a:lnTo>
                    <a:pt x="8297" y="1553"/>
                  </a:lnTo>
                  <a:lnTo>
                    <a:pt x="8353" y="1553"/>
                  </a:lnTo>
                  <a:lnTo>
                    <a:pt x="8381" y="1553"/>
                  </a:lnTo>
                  <a:lnTo>
                    <a:pt x="8410" y="1609"/>
                  </a:lnTo>
                  <a:lnTo>
                    <a:pt x="8410" y="1609"/>
                  </a:lnTo>
                  <a:lnTo>
                    <a:pt x="8325" y="1638"/>
                  </a:lnTo>
                  <a:lnTo>
                    <a:pt x="8268" y="1694"/>
                  </a:lnTo>
                  <a:lnTo>
                    <a:pt x="8268" y="1694"/>
                  </a:lnTo>
                  <a:lnTo>
                    <a:pt x="8325" y="1694"/>
                  </a:lnTo>
                  <a:lnTo>
                    <a:pt x="8381" y="1694"/>
                  </a:lnTo>
                  <a:lnTo>
                    <a:pt x="8438" y="1751"/>
                  </a:lnTo>
                  <a:lnTo>
                    <a:pt x="8494" y="1779"/>
                  </a:lnTo>
                  <a:lnTo>
                    <a:pt x="8494" y="1835"/>
                  </a:lnTo>
                  <a:lnTo>
                    <a:pt x="8466" y="1863"/>
                  </a:lnTo>
                  <a:lnTo>
                    <a:pt x="8381" y="1892"/>
                  </a:lnTo>
                  <a:lnTo>
                    <a:pt x="8240" y="1920"/>
                  </a:lnTo>
                  <a:lnTo>
                    <a:pt x="8240" y="1920"/>
                  </a:lnTo>
                  <a:lnTo>
                    <a:pt x="8268" y="1976"/>
                  </a:lnTo>
                  <a:lnTo>
                    <a:pt x="8297" y="2005"/>
                  </a:lnTo>
                  <a:lnTo>
                    <a:pt x="8353" y="2005"/>
                  </a:lnTo>
                  <a:lnTo>
                    <a:pt x="8438" y="1976"/>
                  </a:lnTo>
                  <a:lnTo>
                    <a:pt x="8466" y="1948"/>
                  </a:lnTo>
                  <a:lnTo>
                    <a:pt x="8522" y="1920"/>
                  </a:lnTo>
                  <a:lnTo>
                    <a:pt x="8551" y="1863"/>
                  </a:lnTo>
                  <a:lnTo>
                    <a:pt x="8551" y="1807"/>
                  </a:lnTo>
                  <a:lnTo>
                    <a:pt x="8551" y="1807"/>
                  </a:lnTo>
                  <a:lnTo>
                    <a:pt x="8607" y="1807"/>
                  </a:lnTo>
                  <a:lnTo>
                    <a:pt x="8635" y="1863"/>
                  </a:lnTo>
                  <a:lnTo>
                    <a:pt x="8720" y="2005"/>
                  </a:lnTo>
                  <a:lnTo>
                    <a:pt x="8748" y="2146"/>
                  </a:lnTo>
                  <a:lnTo>
                    <a:pt x="8776" y="2259"/>
                  </a:lnTo>
                  <a:lnTo>
                    <a:pt x="8776" y="2259"/>
                  </a:lnTo>
                  <a:lnTo>
                    <a:pt x="8833" y="2146"/>
                  </a:lnTo>
                  <a:lnTo>
                    <a:pt x="8833" y="2033"/>
                  </a:lnTo>
                  <a:lnTo>
                    <a:pt x="8833" y="2033"/>
                  </a:lnTo>
                  <a:lnTo>
                    <a:pt x="8861" y="2089"/>
                  </a:lnTo>
                  <a:lnTo>
                    <a:pt x="8889" y="2174"/>
                  </a:lnTo>
                  <a:lnTo>
                    <a:pt x="8889" y="2259"/>
                  </a:lnTo>
                  <a:lnTo>
                    <a:pt x="8833" y="2343"/>
                  </a:lnTo>
                  <a:lnTo>
                    <a:pt x="8833" y="2343"/>
                  </a:lnTo>
                  <a:lnTo>
                    <a:pt x="8889" y="2287"/>
                  </a:lnTo>
                  <a:lnTo>
                    <a:pt x="8889" y="2230"/>
                  </a:lnTo>
                  <a:lnTo>
                    <a:pt x="8889" y="2146"/>
                  </a:lnTo>
                  <a:lnTo>
                    <a:pt x="8889" y="2117"/>
                  </a:lnTo>
                  <a:lnTo>
                    <a:pt x="8889" y="2089"/>
                  </a:lnTo>
                  <a:lnTo>
                    <a:pt x="9002" y="2117"/>
                  </a:lnTo>
                  <a:lnTo>
                    <a:pt x="9002" y="2117"/>
                  </a:lnTo>
                  <a:lnTo>
                    <a:pt x="8918" y="2061"/>
                  </a:lnTo>
                  <a:lnTo>
                    <a:pt x="8861" y="2033"/>
                  </a:lnTo>
                  <a:lnTo>
                    <a:pt x="8861" y="2005"/>
                  </a:lnTo>
                  <a:lnTo>
                    <a:pt x="8861" y="2005"/>
                  </a:lnTo>
                  <a:lnTo>
                    <a:pt x="8861" y="2033"/>
                  </a:lnTo>
                  <a:lnTo>
                    <a:pt x="8918" y="2033"/>
                  </a:lnTo>
                  <a:lnTo>
                    <a:pt x="9059" y="2089"/>
                  </a:lnTo>
                  <a:lnTo>
                    <a:pt x="9115" y="2117"/>
                  </a:lnTo>
                  <a:lnTo>
                    <a:pt x="9143" y="2174"/>
                  </a:lnTo>
                  <a:lnTo>
                    <a:pt x="9172" y="2230"/>
                  </a:lnTo>
                  <a:lnTo>
                    <a:pt x="9143" y="2315"/>
                  </a:lnTo>
                  <a:lnTo>
                    <a:pt x="9143" y="2315"/>
                  </a:lnTo>
                  <a:lnTo>
                    <a:pt x="9200" y="2202"/>
                  </a:lnTo>
                  <a:lnTo>
                    <a:pt x="9256" y="2174"/>
                  </a:lnTo>
                  <a:lnTo>
                    <a:pt x="9341" y="2202"/>
                  </a:lnTo>
                  <a:lnTo>
                    <a:pt x="9341" y="2202"/>
                  </a:lnTo>
                  <a:lnTo>
                    <a:pt x="9341" y="2146"/>
                  </a:lnTo>
                  <a:lnTo>
                    <a:pt x="9341" y="2146"/>
                  </a:lnTo>
                  <a:lnTo>
                    <a:pt x="9482" y="2202"/>
                  </a:lnTo>
                  <a:lnTo>
                    <a:pt x="9708" y="2371"/>
                  </a:lnTo>
                  <a:lnTo>
                    <a:pt x="9708" y="2371"/>
                  </a:lnTo>
                  <a:lnTo>
                    <a:pt x="9877" y="2512"/>
                  </a:lnTo>
                  <a:lnTo>
                    <a:pt x="9905" y="2569"/>
                  </a:lnTo>
                  <a:lnTo>
                    <a:pt x="9877" y="2597"/>
                  </a:lnTo>
                  <a:lnTo>
                    <a:pt x="9792" y="2682"/>
                  </a:lnTo>
                  <a:lnTo>
                    <a:pt x="9736" y="2738"/>
                  </a:lnTo>
                  <a:lnTo>
                    <a:pt x="9708" y="2851"/>
                  </a:lnTo>
                  <a:lnTo>
                    <a:pt x="9708" y="2851"/>
                  </a:lnTo>
                  <a:lnTo>
                    <a:pt x="9736" y="2823"/>
                  </a:lnTo>
                  <a:lnTo>
                    <a:pt x="9764" y="2823"/>
                  </a:lnTo>
                  <a:lnTo>
                    <a:pt x="9736" y="2936"/>
                  </a:lnTo>
                  <a:lnTo>
                    <a:pt x="9679" y="3105"/>
                  </a:lnTo>
                  <a:lnTo>
                    <a:pt x="9623" y="3190"/>
                  </a:lnTo>
                  <a:lnTo>
                    <a:pt x="9623" y="3190"/>
                  </a:lnTo>
                  <a:lnTo>
                    <a:pt x="9510" y="3218"/>
                  </a:lnTo>
                  <a:lnTo>
                    <a:pt x="9397" y="3218"/>
                  </a:lnTo>
                  <a:lnTo>
                    <a:pt x="9313" y="3246"/>
                  </a:lnTo>
                  <a:lnTo>
                    <a:pt x="9228" y="3274"/>
                  </a:lnTo>
                  <a:lnTo>
                    <a:pt x="9228" y="3274"/>
                  </a:lnTo>
                  <a:lnTo>
                    <a:pt x="9397" y="3331"/>
                  </a:lnTo>
                  <a:lnTo>
                    <a:pt x="9482" y="3359"/>
                  </a:lnTo>
                  <a:lnTo>
                    <a:pt x="9538" y="3444"/>
                  </a:lnTo>
                  <a:lnTo>
                    <a:pt x="9538" y="3444"/>
                  </a:lnTo>
                  <a:lnTo>
                    <a:pt x="9567" y="3387"/>
                  </a:lnTo>
                  <a:lnTo>
                    <a:pt x="9623" y="3359"/>
                  </a:lnTo>
                  <a:lnTo>
                    <a:pt x="9651" y="3359"/>
                  </a:lnTo>
                  <a:lnTo>
                    <a:pt x="9679" y="3415"/>
                  </a:lnTo>
                  <a:lnTo>
                    <a:pt x="9679" y="3415"/>
                  </a:lnTo>
                  <a:lnTo>
                    <a:pt x="9764" y="3359"/>
                  </a:lnTo>
                  <a:lnTo>
                    <a:pt x="9905" y="3303"/>
                  </a:lnTo>
                  <a:lnTo>
                    <a:pt x="10046" y="3274"/>
                  </a:lnTo>
                  <a:lnTo>
                    <a:pt x="10216" y="3246"/>
                  </a:lnTo>
                  <a:lnTo>
                    <a:pt x="10357" y="3246"/>
                  </a:lnTo>
                  <a:lnTo>
                    <a:pt x="10498" y="3274"/>
                  </a:lnTo>
                  <a:lnTo>
                    <a:pt x="10582" y="3359"/>
                  </a:lnTo>
                  <a:lnTo>
                    <a:pt x="10639" y="3387"/>
                  </a:lnTo>
                  <a:lnTo>
                    <a:pt x="10639" y="3472"/>
                  </a:lnTo>
                  <a:lnTo>
                    <a:pt x="10639" y="3472"/>
                  </a:lnTo>
                  <a:lnTo>
                    <a:pt x="10667" y="3528"/>
                  </a:lnTo>
                  <a:lnTo>
                    <a:pt x="10639" y="3585"/>
                  </a:lnTo>
                  <a:lnTo>
                    <a:pt x="10526" y="3726"/>
                  </a:lnTo>
                  <a:lnTo>
                    <a:pt x="10385" y="3811"/>
                  </a:lnTo>
                  <a:lnTo>
                    <a:pt x="10244" y="3923"/>
                  </a:lnTo>
                  <a:lnTo>
                    <a:pt x="10103" y="4036"/>
                  </a:lnTo>
                  <a:lnTo>
                    <a:pt x="9990" y="4149"/>
                  </a:lnTo>
                  <a:lnTo>
                    <a:pt x="9962" y="4234"/>
                  </a:lnTo>
                  <a:lnTo>
                    <a:pt x="9962" y="4319"/>
                  </a:lnTo>
                  <a:lnTo>
                    <a:pt x="9990" y="4403"/>
                  </a:lnTo>
                  <a:lnTo>
                    <a:pt x="10046" y="4488"/>
                  </a:lnTo>
                  <a:lnTo>
                    <a:pt x="10046" y="4488"/>
                  </a:lnTo>
                  <a:lnTo>
                    <a:pt x="10075" y="4544"/>
                  </a:lnTo>
                  <a:lnTo>
                    <a:pt x="10131" y="4544"/>
                  </a:lnTo>
                  <a:lnTo>
                    <a:pt x="10216" y="4572"/>
                  </a:lnTo>
                  <a:lnTo>
                    <a:pt x="10244" y="4601"/>
                  </a:lnTo>
                  <a:lnTo>
                    <a:pt x="10244" y="4629"/>
                  </a:lnTo>
                  <a:lnTo>
                    <a:pt x="10159" y="4742"/>
                  </a:lnTo>
                  <a:lnTo>
                    <a:pt x="10159" y="4742"/>
                  </a:lnTo>
                  <a:lnTo>
                    <a:pt x="10103" y="4798"/>
                  </a:lnTo>
                  <a:lnTo>
                    <a:pt x="10046" y="4826"/>
                  </a:lnTo>
                  <a:lnTo>
                    <a:pt x="9933" y="4855"/>
                  </a:lnTo>
                  <a:lnTo>
                    <a:pt x="9821" y="4883"/>
                  </a:lnTo>
                  <a:lnTo>
                    <a:pt x="9708" y="4939"/>
                  </a:lnTo>
                  <a:lnTo>
                    <a:pt x="9708" y="4939"/>
                  </a:lnTo>
                  <a:lnTo>
                    <a:pt x="9623" y="5052"/>
                  </a:lnTo>
                  <a:lnTo>
                    <a:pt x="9567" y="5165"/>
                  </a:lnTo>
                  <a:lnTo>
                    <a:pt x="9538" y="5447"/>
                  </a:lnTo>
                  <a:lnTo>
                    <a:pt x="9538" y="5447"/>
                  </a:lnTo>
                  <a:lnTo>
                    <a:pt x="9510" y="5476"/>
                  </a:lnTo>
                  <a:lnTo>
                    <a:pt x="9454" y="5532"/>
                  </a:lnTo>
                  <a:lnTo>
                    <a:pt x="9425" y="5560"/>
                  </a:lnTo>
                  <a:lnTo>
                    <a:pt x="9397" y="5588"/>
                  </a:lnTo>
                  <a:lnTo>
                    <a:pt x="9397" y="5588"/>
                  </a:lnTo>
                  <a:lnTo>
                    <a:pt x="9397" y="5701"/>
                  </a:lnTo>
                  <a:lnTo>
                    <a:pt x="9454" y="5786"/>
                  </a:lnTo>
                  <a:lnTo>
                    <a:pt x="9595" y="5955"/>
                  </a:lnTo>
                  <a:lnTo>
                    <a:pt x="9595" y="5955"/>
                  </a:lnTo>
                  <a:lnTo>
                    <a:pt x="9821" y="6237"/>
                  </a:lnTo>
                  <a:lnTo>
                    <a:pt x="9933" y="6407"/>
                  </a:lnTo>
                  <a:lnTo>
                    <a:pt x="9933" y="6491"/>
                  </a:lnTo>
                  <a:lnTo>
                    <a:pt x="9933" y="6576"/>
                  </a:lnTo>
                  <a:lnTo>
                    <a:pt x="9933" y="6576"/>
                  </a:lnTo>
                  <a:lnTo>
                    <a:pt x="9905" y="6661"/>
                  </a:lnTo>
                  <a:lnTo>
                    <a:pt x="9849" y="6745"/>
                  </a:lnTo>
                  <a:lnTo>
                    <a:pt x="9792" y="6802"/>
                  </a:lnTo>
                  <a:lnTo>
                    <a:pt x="9708" y="6830"/>
                  </a:lnTo>
                  <a:lnTo>
                    <a:pt x="9538" y="6886"/>
                  </a:lnTo>
                  <a:lnTo>
                    <a:pt x="9397" y="6943"/>
                  </a:lnTo>
                  <a:lnTo>
                    <a:pt x="9397" y="6943"/>
                  </a:lnTo>
                  <a:lnTo>
                    <a:pt x="9200" y="7084"/>
                  </a:lnTo>
                  <a:lnTo>
                    <a:pt x="9115" y="7140"/>
                  </a:lnTo>
                  <a:lnTo>
                    <a:pt x="8974" y="7197"/>
                  </a:lnTo>
                  <a:lnTo>
                    <a:pt x="8974" y="7197"/>
                  </a:lnTo>
                  <a:lnTo>
                    <a:pt x="8805" y="7225"/>
                  </a:lnTo>
                  <a:lnTo>
                    <a:pt x="8635" y="7253"/>
                  </a:lnTo>
                  <a:lnTo>
                    <a:pt x="8466" y="7282"/>
                  </a:lnTo>
                  <a:lnTo>
                    <a:pt x="8381" y="7310"/>
                  </a:lnTo>
                  <a:lnTo>
                    <a:pt x="8297" y="7338"/>
                  </a:lnTo>
                  <a:lnTo>
                    <a:pt x="8297" y="7338"/>
                  </a:lnTo>
                  <a:lnTo>
                    <a:pt x="8268" y="7423"/>
                  </a:lnTo>
                  <a:lnTo>
                    <a:pt x="8240" y="7479"/>
                  </a:lnTo>
                  <a:lnTo>
                    <a:pt x="8212" y="7620"/>
                  </a:lnTo>
                  <a:lnTo>
                    <a:pt x="8184" y="7677"/>
                  </a:lnTo>
                  <a:lnTo>
                    <a:pt x="8156" y="7733"/>
                  </a:lnTo>
                  <a:lnTo>
                    <a:pt x="8099" y="7761"/>
                  </a:lnTo>
                  <a:lnTo>
                    <a:pt x="8015" y="7733"/>
                  </a:lnTo>
                  <a:lnTo>
                    <a:pt x="8015" y="7733"/>
                  </a:lnTo>
                  <a:lnTo>
                    <a:pt x="7958" y="7677"/>
                  </a:lnTo>
                  <a:lnTo>
                    <a:pt x="7902" y="7592"/>
                  </a:lnTo>
                  <a:lnTo>
                    <a:pt x="7845" y="7507"/>
                  </a:lnTo>
                  <a:lnTo>
                    <a:pt x="7761" y="7451"/>
                  </a:lnTo>
                  <a:lnTo>
                    <a:pt x="7761" y="7451"/>
                  </a:lnTo>
                  <a:lnTo>
                    <a:pt x="7648" y="7451"/>
                  </a:lnTo>
                  <a:lnTo>
                    <a:pt x="7507" y="7479"/>
                  </a:lnTo>
                  <a:lnTo>
                    <a:pt x="7507" y="7479"/>
                  </a:lnTo>
                  <a:lnTo>
                    <a:pt x="7281" y="7423"/>
                  </a:lnTo>
                  <a:lnTo>
                    <a:pt x="7055" y="7338"/>
                  </a:lnTo>
                  <a:lnTo>
                    <a:pt x="6858" y="7253"/>
                  </a:lnTo>
                  <a:lnTo>
                    <a:pt x="6660" y="7140"/>
                  </a:lnTo>
                  <a:lnTo>
                    <a:pt x="6660" y="7140"/>
                  </a:lnTo>
                  <a:lnTo>
                    <a:pt x="6632" y="7197"/>
                  </a:lnTo>
                  <a:lnTo>
                    <a:pt x="6660" y="7282"/>
                  </a:lnTo>
                  <a:lnTo>
                    <a:pt x="6801" y="7507"/>
                  </a:lnTo>
                  <a:lnTo>
                    <a:pt x="6942" y="7761"/>
                  </a:lnTo>
                  <a:lnTo>
                    <a:pt x="7055" y="7959"/>
                  </a:lnTo>
                  <a:lnTo>
                    <a:pt x="7055" y="7959"/>
                  </a:lnTo>
                  <a:lnTo>
                    <a:pt x="7083" y="8156"/>
                  </a:lnTo>
                  <a:lnTo>
                    <a:pt x="7140" y="8410"/>
                  </a:lnTo>
                  <a:lnTo>
                    <a:pt x="7196" y="8636"/>
                  </a:lnTo>
                  <a:lnTo>
                    <a:pt x="7224" y="8721"/>
                  </a:lnTo>
                  <a:lnTo>
                    <a:pt x="7281" y="8777"/>
                  </a:lnTo>
                  <a:lnTo>
                    <a:pt x="7281" y="8777"/>
                  </a:lnTo>
                  <a:lnTo>
                    <a:pt x="7365" y="8805"/>
                  </a:lnTo>
                  <a:lnTo>
                    <a:pt x="7450" y="8834"/>
                  </a:lnTo>
                  <a:lnTo>
                    <a:pt x="7619" y="8834"/>
                  </a:lnTo>
                  <a:lnTo>
                    <a:pt x="7676" y="8834"/>
                  </a:lnTo>
                  <a:lnTo>
                    <a:pt x="7676" y="8890"/>
                  </a:lnTo>
                  <a:lnTo>
                    <a:pt x="7648" y="8975"/>
                  </a:lnTo>
                  <a:lnTo>
                    <a:pt x="7535" y="9088"/>
                  </a:lnTo>
                  <a:lnTo>
                    <a:pt x="7535" y="9088"/>
                  </a:lnTo>
                  <a:lnTo>
                    <a:pt x="7450" y="9144"/>
                  </a:lnTo>
                  <a:lnTo>
                    <a:pt x="7365" y="9200"/>
                  </a:lnTo>
                  <a:lnTo>
                    <a:pt x="7253" y="9229"/>
                  </a:lnTo>
                  <a:lnTo>
                    <a:pt x="7168" y="9313"/>
                  </a:lnTo>
                  <a:lnTo>
                    <a:pt x="7168" y="9313"/>
                  </a:lnTo>
                  <a:lnTo>
                    <a:pt x="7055" y="9511"/>
                  </a:lnTo>
                  <a:lnTo>
                    <a:pt x="6914" y="9737"/>
                  </a:lnTo>
                  <a:lnTo>
                    <a:pt x="6914" y="9737"/>
                  </a:lnTo>
                  <a:lnTo>
                    <a:pt x="6914" y="9708"/>
                  </a:lnTo>
                  <a:lnTo>
                    <a:pt x="6886" y="9708"/>
                  </a:lnTo>
                  <a:lnTo>
                    <a:pt x="6773" y="9737"/>
                  </a:lnTo>
                  <a:lnTo>
                    <a:pt x="6604" y="9850"/>
                  </a:lnTo>
                  <a:lnTo>
                    <a:pt x="6434" y="9991"/>
                  </a:lnTo>
                  <a:lnTo>
                    <a:pt x="6124" y="10273"/>
                  </a:lnTo>
                  <a:lnTo>
                    <a:pt x="5954" y="10414"/>
                  </a:lnTo>
                  <a:lnTo>
                    <a:pt x="5954" y="10414"/>
                  </a:lnTo>
                  <a:lnTo>
                    <a:pt x="5954" y="10357"/>
                  </a:lnTo>
                  <a:lnTo>
                    <a:pt x="5926" y="10329"/>
                  </a:lnTo>
                  <a:lnTo>
                    <a:pt x="5954" y="10245"/>
                  </a:lnTo>
                  <a:lnTo>
                    <a:pt x="5954" y="10160"/>
                  </a:lnTo>
                  <a:lnTo>
                    <a:pt x="5926" y="10132"/>
                  </a:lnTo>
                  <a:lnTo>
                    <a:pt x="5898" y="10103"/>
                  </a:lnTo>
                  <a:lnTo>
                    <a:pt x="5898" y="10103"/>
                  </a:lnTo>
                  <a:lnTo>
                    <a:pt x="5813" y="10103"/>
                  </a:lnTo>
                  <a:lnTo>
                    <a:pt x="5701" y="10160"/>
                  </a:lnTo>
                  <a:lnTo>
                    <a:pt x="5503" y="10273"/>
                  </a:lnTo>
                  <a:lnTo>
                    <a:pt x="5503" y="10273"/>
                  </a:lnTo>
                  <a:lnTo>
                    <a:pt x="5362" y="10273"/>
                  </a:lnTo>
                  <a:lnTo>
                    <a:pt x="5249" y="10216"/>
                  </a:lnTo>
                  <a:lnTo>
                    <a:pt x="5164" y="10160"/>
                  </a:lnTo>
                  <a:lnTo>
                    <a:pt x="5080" y="10075"/>
                  </a:lnTo>
                  <a:lnTo>
                    <a:pt x="4939" y="9878"/>
                  </a:lnTo>
                  <a:lnTo>
                    <a:pt x="4854" y="9652"/>
                  </a:lnTo>
                  <a:lnTo>
                    <a:pt x="4854" y="9652"/>
                  </a:lnTo>
                  <a:lnTo>
                    <a:pt x="4769" y="9370"/>
                  </a:lnTo>
                  <a:lnTo>
                    <a:pt x="4628" y="8890"/>
                  </a:lnTo>
                  <a:lnTo>
                    <a:pt x="4515" y="8693"/>
                  </a:lnTo>
                  <a:lnTo>
                    <a:pt x="4402" y="8523"/>
                  </a:lnTo>
                  <a:lnTo>
                    <a:pt x="4346" y="8467"/>
                  </a:lnTo>
                  <a:lnTo>
                    <a:pt x="4290" y="8439"/>
                  </a:lnTo>
                  <a:lnTo>
                    <a:pt x="4205" y="8439"/>
                  </a:lnTo>
                  <a:lnTo>
                    <a:pt x="4148" y="8495"/>
                  </a:lnTo>
                  <a:lnTo>
                    <a:pt x="4148" y="8495"/>
                  </a:lnTo>
                  <a:lnTo>
                    <a:pt x="4148" y="8410"/>
                  </a:lnTo>
                  <a:lnTo>
                    <a:pt x="4177" y="8326"/>
                  </a:lnTo>
                  <a:lnTo>
                    <a:pt x="4318" y="8241"/>
                  </a:lnTo>
                  <a:lnTo>
                    <a:pt x="4431" y="8128"/>
                  </a:lnTo>
                  <a:lnTo>
                    <a:pt x="4487" y="8072"/>
                  </a:lnTo>
                  <a:lnTo>
                    <a:pt x="4515" y="8015"/>
                  </a:lnTo>
                  <a:lnTo>
                    <a:pt x="4515" y="8015"/>
                  </a:lnTo>
                  <a:lnTo>
                    <a:pt x="4544" y="7931"/>
                  </a:lnTo>
                  <a:lnTo>
                    <a:pt x="4544" y="7846"/>
                  </a:lnTo>
                  <a:lnTo>
                    <a:pt x="4459" y="7705"/>
                  </a:lnTo>
                  <a:lnTo>
                    <a:pt x="4374" y="7592"/>
                  </a:lnTo>
                  <a:lnTo>
                    <a:pt x="4290" y="7423"/>
                  </a:lnTo>
                  <a:lnTo>
                    <a:pt x="4290" y="7423"/>
                  </a:lnTo>
                  <a:lnTo>
                    <a:pt x="4233" y="7253"/>
                  </a:lnTo>
                  <a:lnTo>
                    <a:pt x="4205" y="7084"/>
                  </a:lnTo>
                  <a:lnTo>
                    <a:pt x="4177" y="6886"/>
                  </a:lnTo>
                  <a:lnTo>
                    <a:pt x="4177" y="6689"/>
                  </a:lnTo>
                  <a:lnTo>
                    <a:pt x="4261" y="6322"/>
                  </a:lnTo>
                  <a:lnTo>
                    <a:pt x="4374" y="5983"/>
                  </a:lnTo>
                  <a:lnTo>
                    <a:pt x="4374" y="5983"/>
                  </a:lnTo>
                  <a:lnTo>
                    <a:pt x="4487" y="5673"/>
                  </a:lnTo>
                  <a:lnTo>
                    <a:pt x="4487" y="5560"/>
                  </a:lnTo>
                  <a:lnTo>
                    <a:pt x="4487" y="5476"/>
                  </a:lnTo>
                  <a:lnTo>
                    <a:pt x="4431" y="5419"/>
                  </a:lnTo>
                  <a:lnTo>
                    <a:pt x="4346" y="5391"/>
                  </a:lnTo>
                  <a:lnTo>
                    <a:pt x="4205" y="5391"/>
                  </a:lnTo>
                  <a:lnTo>
                    <a:pt x="4007" y="5419"/>
                  </a:lnTo>
                  <a:lnTo>
                    <a:pt x="4007" y="5419"/>
                  </a:lnTo>
                  <a:lnTo>
                    <a:pt x="3782" y="5447"/>
                  </a:lnTo>
                  <a:lnTo>
                    <a:pt x="3499" y="5476"/>
                  </a:lnTo>
                  <a:lnTo>
                    <a:pt x="3217" y="5476"/>
                  </a:lnTo>
                  <a:lnTo>
                    <a:pt x="3104" y="5476"/>
                  </a:lnTo>
                  <a:lnTo>
                    <a:pt x="2991" y="5447"/>
                  </a:lnTo>
                  <a:lnTo>
                    <a:pt x="2991" y="5447"/>
                  </a:lnTo>
                  <a:lnTo>
                    <a:pt x="2907" y="5363"/>
                  </a:lnTo>
                  <a:lnTo>
                    <a:pt x="2822" y="5250"/>
                  </a:lnTo>
                  <a:lnTo>
                    <a:pt x="2681" y="5024"/>
                  </a:lnTo>
                  <a:lnTo>
                    <a:pt x="2681" y="5024"/>
                  </a:lnTo>
                  <a:lnTo>
                    <a:pt x="2568" y="4883"/>
                  </a:lnTo>
                  <a:lnTo>
                    <a:pt x="2483" y="4798"/>
                  </a:lnTo>
                  <a:lnTo>
                    <a:pt x="2371" y="4742"/>
                  </a:lnTo>
                  <a:lnTo>
                    <a:pt x="2201" y="4685"/>
                  </a:lnTo>
                  <a:lnTo>
                    <a:pt x="2201" y="4685"/>
                  </a:lnTo>
                  <a:lnTo>
                    <a:pt x="2032" y="4685"/>
                  </a:lnTo>
                  <a:lnTo>
                    <a:pt x="1891" y="4685"/>
                  </a:lnTo>
                  <a:lnTo>
                    <a:pt x="1580" y="4685"/>
                  </a:lnTo>
                  <a:lnTo>
                    <a:pt x="1580" y="4685"/>
                  </a:lnTo>
                  <a:lnTo>
                    <a:pt x="1298" y="4714"/>
                  </a:lnTo>
                  <a:lnTo>
                    <a:pt x="1129" y="4714"/>
                  </a:lnTo>
                  <a:lnTo>
                    <a:pt x="1044" y="4685"/>
                  </a:lnTo>
                  <a:lnTo>
                    <a:pt x="1044" y="4685"/>
                  </a:lnTo>
                  <a:lnTo>
                    <a:pt x="931" y="4601"/>
                  </a:lnTo>
                  <a:lnTo>
                    <a:pt x="819" y="4460"/>
                  </a:lnTo>
                  <a:lnTo>
                    <a:pt x="706" y="4319"/>
                  </a:lnTo>
                  <a:lnTo>
                    <a:pt x="621" y="4206"/>
                  </a:lnTo>
                  <a:lnTo>
                    <a:pt x="621" y="4206"/>
                  </a:lnTo>
                  <a:lnTo>
                    <a:pt x="621" y="4121"/>
                  </a:lnTo>
                  <a:lnTo>
                    <a:pt x="621" y="4065"/>
                  </a:lnTo>
                  <a:lnTo>
                    <a:pt x="649" y="3895"/>
                  </a:lnTo>
                  <a:lnTo>
                    <a:pt x="734" y="3754"/>
                  </a:lnTo>
                  <a:lnTo>
                    <a:pt x="734" y="3698"/>
                  </a:lnTo>
                  <a:lnTo>
                    <a:pt x="762" y="3613"/>
                  </a:lnTo>
                  <a:lnTo>
                    <a:pt x="762" y="3613"/>
                  </a:lnTo>
                  <a:lnTo>
                    <a:pt x="706" y="3500"/>
                  </a:lnTo>
                  <a:lnTo>
                    <a:pt x="649" y="3359"/>
                  </a:lnTo>
                  <a:lnTo>
                    <a:pt x="565" y="3246"/>
                  </a:lnTo>
                  <a:lnTo>
                    <a:pt x="508" y="3105"/>
                  </a:lnTo>
                  <a:lnTo>
                    <a:pt x="508" y="3105"/>
                  </a:lnTo>
                  <a:lnTo>
                    <a:pt x="311" y="2625"/>
                  </a:lnTo>
                  <a:lnTo>
                    <a:pt x="311" y="2625"/>
                  </a:lnTo>
                  <a:lnTo>
                    <a:pt x="170" y="2710"/>
                  </a:lnTo>
                  <a:lnTo>
                    <a:pt x="0" y="2738"/>
                  </a:lnTo>
                </a:path>
              </a:pathLst>
            </a:custGeom>
            <a:solidFill>
              <a:srgbClr val="666666"/>
            </a:solidFill>
            <a:ln w="14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16"/>
            <p:cNvSpPr/>
            <p:nvPr/>
          </p:nvSpPr>
          <p:spPr>
            <a:xfrm>
              <a:off x="2394775" y="2664175"/>
              <a:ext cx="5675" cy="2150"/>
            </a:xfrm>
            <a:custGeom>
              <a:avLst/>
              <a:gdLst/>
              <a:ahLst/>
              <a:cxnLst/>
              <a:rect l="l" t="t" r="r" b="b"/>
              <a:pathLst>
                <a:path w="227" h="86" extrusionOk="0">
                  <a:moveTo>
                    <a:pt x="227" y="85"/>
                  </a:moveTo>
                  <a:lnTo>
                    <a:pt x="227" y="85"/>
                  </a:lnTo>
                  <a:lnTo>
                    <a:pt x="1" y="29"/>
                  </a:lnTo>
                  <a:lnTo>
                    <a:pt x="1" y="29"/>
                  </a:lnTo>
                  <a:lnTo>
                    <a:pt x="57" y="29"/>
                  </a:lnTo>
                  <a:lnTo>
                    <a:pt x="114" y="0"/>
                  </a:lnTo>
                  <a:lnTo>
                    <a:pt x="198" y="29"/>
                  </a:lnTo>
                  <a:lnTo>
                    <a:pt x="227" y="85"/>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16"/>
            <p:cNvSpPr/>
            <p:nvPr/>
          </p:nvSpPr>
          <p:spPr>
            <a:xfrm>
              <a:off x="2394775" y="2664175"/>
              <a:ext cx="5675" cy="2150"/>
            </a:xfrm>
            <a:custGeom>
              <a:avLst/>
              <a:gdLst/>
              <a:ahLst/>
              <a:cxnLst/>
              <a:rect l="l" t="t" r="r" b="b"/>
              <a:pathLst>
                <a:path w="227" h="86" fill="none" extrusionOk="0">
                  <a:moveTo>
                    <a:pt x="227" y="85"/>
                  </a:moveTo>
                  <a:lnTo>
                    <a:pt x="227" y="85"/>
                  </a:lnTo>
                  <a:lnTo>
                    <a:pt x="1" y="29"/>
                  </a:lnTo>
                  <a:lnTo>
                    <a:pt x="1" y="29"/>
                  </a:lnTo>
                  <a:lnTo>
                    <a:pt x="57" y="29"/>
                  </a:lnTo>
                  <a:lnTo>
                    <a:pt x="114" y="0"/>
                  </a:lnTo>
                  <a:lnTo>
                    <a:pt x="198" y="29"/>
                  </a:lnTo>
                  <a:lnTo>
                    <a:pt x="227" y="85"/>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16"/>
            <p:cNvSpPr/>
            <p:nvPr/>
          </p:nvSpPr>
          <p:spPr>
            <a:xfrm>
              <a:off x="2401850" y="2658525"/>
              <a:ext cx="5650" cy="2850"/>
            </a:xfrm>
            <a:custGeom>
              <a:avLst/>
              <a:gdLst/>
              <a:ahLst/>
              <a:cxnLst/>
              <a:rect l="l" t="t" r="r" b="b"/>
              <a:pathLst>
                <a:path w="226" h="114" extrusionOk="0">
                  <a:moveTo>
                    <a:pt x="0" y="114"/>
                  </a:moveTo>
                  <a:lnTo>
                    <a:pt x="0" y="114"/>
                  </a:lnTo>
                  <a:lnTo>
                    <a:pt x="56" y="57"/>
                  </a:lnTo>
                  <a:lnTo>
                    <a:pt x="85" y="29"/>
                  </a:lnTo>
                  <a:lnTo>
                    <a:pt x="141" y="1"/>
                  </a:lnTo>
                  <a:lnTo>
                    <a:pt x="226" y="29"/>
                  </a:lnTo>
                  <a:lnTo>
                    <a:pt x="226" y="29"/>
                  </a:lnTo>
                  <a:lnTo>
                    <a:pt x="141" y="114"/>
                  </a:lnTo>
                  <a:lnTo>
                    <a:pt x="0" y="114"/>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16"/>
            <p:cNvSpPr/>
            <p:nvPr/>
          </p:nvSpPr>
          <p:spPr>
            <a:xfrm>
              <a:off x="2401850" y="2658525"/>
              <a:ext cx="5650" cy="2850"/>
            </a:xfrm>
            <a:custGeom>
              <a:avLst/>
              <a:gdLst/>
              <a:ahLst/>
              <a:cxnLst/>
              <a:rect l="l" t="t" r="r" b="b"/>
              <a:pathLst>
                <a:path w="226" h="114" fill="none" extrusionOk="0">
                  <a:moveTo>
                    <a:pt x="0" y="114"/>
                  </a:moveTo>
                  <a:lnTo>
                    <a:pt x="0" y="114"/>
                  </a:lnTo>
                  <a:lnTo>
                    <a:pt x="56" y="57"/>
                  </a:lnTo>
                  <a:lnTo>
                    <a:pt x="85" y="29"/>
                  </a:lnTo>
                  <a:lnTo>
                    <a:pt x="141" y="1"/>
                  </a:lnTo>
                  <a:lnTo>
                    <a:pt x="226" y="29"/>
                  </a:lnTo>
                  <a:lnTo>
                    <a:pt x="226" y="29"/>
                  </a:lnTo>
                  <a:lnTo>
                    <a:pt x="141" y="114"/>
                  </a:lnTo>
                  <a:lnTo>
                    <a:pt x="0" y="114"/>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16"/>
            <p:cNvSpPr/>
            <p:nvPr/>
          </p:nvSpPr>
          <p:spPr>
            <a:xfrm>
              <a:off x="2401125" y="2663475"/>
              <a:ext cx="4275" cy="2850"/>
            </a:xfrm>
            <a:custGeom>
              <a:avLst/>
              <a:gdLst/>
              <a:ahLst/>
              <a:cxnLst/>
              <a:rect l="l" t="t" r="r" b="b"/>
              <a:pathLst>
                <a:path w="171" h="114" extrusionOk="0">
                  <a:moveTo>
                    <a:pt x="57" y="113"/>
                  </a:moveTo>
                  <a:lnTo>
                    <a:pt x="57" y="113"/>
                  </a:lnTo>
                  <a:lnTo>
                    <a:pt x="1" y="57"/>
                  </a:lnTo>
                  <a:lnTo>
                    <a:pt x="1" y="28"/>
                  </a:lnTo>
                  <a:lnTo>
                    <a:pt x="57" y="0"/>
                  </a:lnTo>
                  <a:lnTo>
                    <a:pt x="170" y="0"/>
                  </a:lnTo>
                  <a:lnTo>
                    <a:pt x="170" y="0"/>
                  </a:lnTo>
                  <a:lnTo>
                    <a:pt x="142" y="85"/>
                  </a:lnTo>
                  <a:lnTo>
                    <a:pt x="57" y="113"/>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16"/>
            <p:cNvSpPr/>
            <p:nvPr/>
          </p:nvSpPr>
          <p:spPr>
            <a:xfrm>
              <a:off x="2401125" y="2663475"/>
              <a:ext cx="4275" cy="2850"/>
            </a:xfrm>
            <a:custGeom>
              <a:avLst/>
              <a:gdLst/>
              <a:ahLst/>
              <a:cxnLst/>
              <a:rect l="l" t="t" r="r" b="b"/>
              <a:pathLst>
                <a:path w="171" h="114" fill="none" extrusionOk="0">
                  <a:moveTo>
                    <a:pt x="57" y="113"/>
                  </a:moveTo>
                  <a:lnTo>
                    <a:pt x="57" y="113"/>
                  </a:lnTo>
                  <a:lnTo>
                    <a:pt x="1" y="57"/>
                  </a:lnTo>
                  <a:lnTo>
                    <a:pt x="1" y="28"/>
                  </a:lnTo>
                  <a:lnTo>
                    <a:pt x="57" y="0"/>
                  </a:lnTo>
                  <a:lnTo>
                    <a:pt x="170" y="0"/>
                  </a:lnTo>
                  <a:lnTo>
                    <a:pt x="170" y="0"/>
                  </a:lnTo>
                  <a:lnTo>
                    <a:pt x="142" y="85"/>
                  </a:lnTo>
                  <a:lnTo>
                    <a:pt x="57" y="113"/>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16"/>
            <p:cNvSpPr/>
            <p:nvPr/>
          </p:nvSpPr>
          <p:spPr>
            <a:xfrm>
              <a:off x="2402550" y="2661350"/>
              <a:ext cx="3550" cy="1425"/>
            </a:xfrm>
            <a:custGeom>
              <a:avLst/>
              <a:gdLst/>
              <a:ahLst/>
              <a:cxnLst/>
              <a:rect l="l" t="t" r="r" b="b"/>
              <a:pathLst>
                <a:path w="142" h="57" extrusionOk="0">
                  <a:moveTo>
                    <a:pt x="57" y="57"/>
                  </a:moveTo>
                  <a:lnTo>
                    <a:pt x="57" y="57"/>
                  </a:lnTo>
                  <a:lnTo>
                    <a:pt x="0" y="29"/>
                  </a:lnTo>
                  <a:lnTo>
                    <a:pt x="0" y="29"/>
                  </a:lnTo>
                  <a:lnTo>
                    <a:pt x="141" y="1"/>
                  </a:lnTo>
                  <a:lnTo>
                    <a:pt x="141" y="1"/>
                  </a:lnTo>
                  <a:lnTo>
                    <a:pt x="57" y="57"/>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16"/>
            <p:cNvSpPr/>
            <p:nvPr/>
          </p:nvSpPr>
          <p:spPr>
            <a:xfrm>
              <a:off x="2402550" y="2661350"/>
              <a:ext cx="3550" cy="1425"/>
            </a:xfrm>
            <a:custGeom>
              <a:avLst/>
              <a:gdLst/>
              <a:ahLst/>
              <a:cxnLst/>
              <a:rect l="l" t="t" r="r" b="b"/>
              <a:pathLst>
                <a:path w="142" h="57" fill="none" extrusionOk="0">
                  <a:moveTo>
                    <a:pt x="57" y="57"/>
                  </a:moveTo>
                  <a:lnTo>
                    <a:pt x="57" y="57"/>
                  </a:lnTo>
                  <a:lnTo>
                    <a:pt x="0" y="29"/>
                  </a:lnTo>
                  <a:lnTo>
                    <a:pt x="0" y="29"/>
                  </a:lnTo>
                  <a:lnTo>
                    <a:pt x="141" y="1"/>
                  </a:lnTo>
                  <a:lnTo>
                    <a:pt x="141" y="1"/>
                  </a:lnTo>
                  <a:lnTo>
                    <a:pt x="57" y="57"/>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16"/>
            <p:cNvSpPr/>
            <p:nvPr/>
          </p:nvSpPr>
          <p:spPr>
            <a:xfrm>
              <a:off x="2406775" y="2662050"/>
              <a:ext cx="2150" cy="1450"/>
            </a:xfrm>
            <a:custGeom>
              <a:avLst/>
              <a:gdLst/>
              <a:ahLst/>
              <a:cxnLst/>
              <a:rect l="l" t="t" r="r" b="b"/>
              <a:pathLst>
                <a:path w="86" h="58" extrusionOk="0">
                  <a:moveTo>
                    <a:pt x="1" y="57"/>
                  </a:moveTo>
                  <a:lnTo>
                    <a:pt x="1" y="57"/>
                  </a:lnTo>
                  <a:lnTo>
                    <a:pt x="1" y="29"/>
                  </a:lnTo>
                  <a:lnTo>
                    <a:pt x="29" y="1"/>
                  </a:lnTo>
                  <a:lnTo>
                    <a:pt x="85" y="29"/>
                  </a:lnTo>
                  <a:lnTo>
                    <a:pt x="85" y="29"/>
                  </a:lnTo>
                  <a:lnTo>
                    <a:pt x="1" y="57"/>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16"/>
            <p:cNvSpPr/>
            <p:nvPr/>
          </p:nvSpPr>
          <p:spPr>
            <a:xfrm>
              <a:off x="2406775" y="2662050"/>
              <a:ext cx="2150" cy="1450"/>
            </a:xfrm>
            <a:custGeom>
              <a:avLst/>
              <a:gdLst/>
              <a:ahLst/>
              <a:cxnLst/>
              <a:rect l="l" t="t" r="r" b="b"/>
              <a:pathLst>
                <a:path w="86" h="58" fill="none" extrusionOk="0">
                  <a:moveTo>
                    <a:pt x="1" y="57"/>
                  </a:moveTo>
                  <a:lnTo>
                    <a:pt x="1" y="57"/>
                  </a:lnTo>
                  <a:lnTo>
                    <a:pt x="1" y="29"/>
                  </a:lnTo>
                  <a:lnTo>
                    <a:pt x="29" y="1"/>
                  </a:lnTo>
                  <a:lnTo>
                    <a:pt x="85" y="29"/>
                  </a:lnTo>
                  <a:lnTo>
                    <a:pt x="85" y="29"/>
                  </a:lnTo>
                  <a:lnTo>
                    <a:pt x="1" y="57"/>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16"/>
            <p:cNvSpPr/>
            <p:nvPr/>
          </p:nvSpPr>
          <p:spPr>
            <a:xfrm>
              <a:off x="2405375" y="2655000"/>
              <a:ext cx="3550" cy="2150"/>
            </a:xfrm>
            <a:custGeom>
              <a:avLst/>
              <a:gdLst/>
              <a:ahLst/>
              <a:cxnLst/>
              <a:rect l="l" t="t" r="r" b="b"/>
              <a:pathLst>
                <a:path w="142" h="86" extrusionOk="0">
                  <a:moveTo>
                    <a:pt x="85" y="85"/>
                  </a:moveTo>
                  <a:lnTo>
                    <a:pt x="85" y="85"/>
                  </a:lnTo>
                  <a:lnTo>
                    <a:pt x="0" y="85"/>
                  </a:lnTo>
                  <a:lnTo>
                    <a:pt x="28" y="57"/>
                  </a:lnTo>
                  <a:lnTo>
                    <a:pt x="141" y="1"/>
                  </a:lnTo>
                  <a:lnTo>
                    <a:pt x="141" y="1"/>
                  </a:lnTo>
                  <a:lnTo>
                    <a:pt x="85" y="85"/>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16"/>
            <p:cNvSpPr/>
            <p:nvPr/>
          </p:nvSpPr>
          <p:spPr>
            <a:xfrm>
              <a:off x="2405375" y="2655000"/>
              <a:ext cx="3550" cy="2150"/>
            </a:xfrm>
            <a:custGeom>
              <a:avLst/>
              <a:gdLst/>
              <a:ahLst/>
              <a:cxnLst/>
              <a:rect l="l" t="t" r="r" b="b"/>
              <a:pathLst>
                <a:path w="142" h="86" fill="none" extrusionOk="0">
                  <a:moveTo>
                    <a:pt x="85" y="85"/>
                  </a:moveTo>
                  <a:lnTo>
                    <a:pt x="85" y="85"/>
                  </a:lnTo>
                  <a:lnTo>
                    <a:pt x="0" y="85"/>
                  </a:lnTo>
                  <a:lnTo>
                    <a:pt x="28" y="57"/>
                  </a:lnTo>
                  <a:lnTo>
                    <a:pt x="141" y="1"/>
                  </a:lnTo>
                  <a:lnTo>
                    <a:pt x="141" y="1"/>
                  </a:lnTo>
                  <a:lnTo>
                    <a:pt x="85" y="85"/>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16"/>
            <p:cNvSpPr/>
            <p:nvPr/>
          </p:nvSpPr>
          <p:spPr>
            <a:xfrm>
              <a:off x="2406775" y="2650775"/>
              <a:ext cx="2150" cy="1425"/>
            </a:xfrm>
            <a:custGeom>
              <a:avLst/>
              <a:gdLst/>
              <a:ahLst/>
              <a:cxnLst/>
              <a:rect l="l" t="t" r="r" b="b"/>
              <a:pathLst>
                <a:path w="86" h="57" extrusionOk="0">
                  <a:moveTo>
                    <a:pt x="57" y="57"/>
                  </a:moveTo>
                  <a:lnTo>
                    <a:pt x="57" y="57"/>
                  </a:lnTo>
                  <a:lnTo>
                    <a:pt x="29" y="28"/>
                  </a:lnTo>
                  <a:lnTo>
                    <a:pt x="1" y="28"/>
                  </a:lnTo>
                  <a:lnTo>
                    <a:pt x="85" y="0"/>
                  </a:lnTo>
                  <a:lnTo>
                    <a:pt x="85" y="0"/>
                  </a:lnTo>
                  <a:lnTo>
                    <a:pt x="57" y="57"/>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16"/>
            <p:cNvSpPr/>
            <p:nvPr/>
          </p:nvSpPr>
          <p:spPr>
            <a:xfrm>
              <a:off x="2406775" y="2650775"/>
              <a:ext cx="2150" cy="1425"/>
            </a:xfrm>
            <a:custGeom>
              <a:avLst/>
              <a:gdLst/>
              <a:ahLst/>
              <a:cxnLst/>
              <a:rect l="l" t="t" r="r" b="b"/>
              <a:pathLst>
                <a:path w="86" h="57" fill="none" extrusionOk="0">
                  <a:moveTo>
                    <a:pt x="57" y="57"/>
                  </a:moveTo>
                  <a:lnTo>
                    <a:pt x="57" y="57"/>
                  </a:lnTo>
                  <a:lnTo>
                    <a:pt x="29" y="28"/>
                  </a:lnTo>
                  <a:lnTo>
                    <a:pt x="1" y="28"/>
                  </a:lnTo>
                  <a:lnTo>
                    <a:pt x="85" y="0"/>
                  </a:lnTo>
                  <a:lnTo>
                    <a:pt x="85" y="0"/>
                  </a:lnTo>
                  <a:lnTo>
                    <a:pt x="57" y="57"/>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16"/>
            <p:cNvSpPr/>
            <p:nvPr/>
          </p:nvSpPr>
          <p:spPr>
            <a:xfrm>
              <a:off x="2403950" y="2653600"/>
              <a:ext cx="4975" cy="3550"/>
            </a:xfrm>
            <a:custGeom>
              <a:avLst/>
              <a:gdLst/>
              <a:ahLst/>
              <a:cxnLst/>
              <a:rect l="l" t="t" r="r" b="b"/>
              <a:pathLst>
                <a:path w="199" h="142" extrusionOk="0">
                  <a:moveTo>
                    <a:pt x="198" y="0"/>
                  </a:moveTo>
                  <a:lnTo>
                    <a:pt x="198" y="0"/>
                  </a:lnTo>
                  <a:lnTo>
                    <a:pt x="1" y="141"/>
                  </a:lnTo>
                  <a:lnTo>
                    <a:pt x="1" y="141"/>
                  </a:lnTo>
                  <a:lnTo>
                    <a:pt x="29" y="85"/>
                  </a:lnTo>
                  <a:lnTo>
                    <a:pt x="57" y="28"/>
                  </a:lnTo>
                  <a:lnTo>
                    <a:pt x="114" y="0"/>
                  </a:lnTo>
                  <a:lnTo>
                    <a:pt x="198"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16"/>
            <p:cNvSpPr/>
            <p:nvPr/>
          </p:nvSpPr>
          <p:spPr>
            <a:xfrm>
              <a:off x="2403950" y="2653600"/>
              <a:ext cx="4975" cy="3550"/>
            </a:xfrm>
            <a:custGeom>
              <a:avLst/>
              <a:gdLst/>
              <a:ahLst/>
              <a:cxnLst/>
              <a:rect l="l" t="t" r="r" b="b"/>
              <a:pathLst>
                <a:path w="199" h="142" fill="none" extrusionOk="0">
                  <a:moveTo>
                    <a:pt x="198" y="0"/>
                  </a:moveTo>
                  <a:lnTo>
                    <a:pt x="198" y="0"/>
                  </a:lnTo>
                  <a:lnTo>
                    <a:pt x="1" y="141"/>
                  </a:lnTo>
                  <a:lnTo>
                    <a:pt x="1" y="141"/>
                  </a:lnTo>
                  <a:lnTo>
                    <a:pt x="29" y="85"/>
                  </a:lnTo>
                  <a:lnTo>
                    <a:pt x="57" y="28"/>
                  </a:lnTo>
                  <a:lnTo>
                    <a:pt x="114" y="0"/>
                  </a:lnTo>
                  <a:lnTo>
                    <a:pt x="198" y="0"/>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16"/>
            <p:cNvSpPr/>
            <p:nvPr/>
          </p:nvSpPr>
          <p:spPr>
            <a:xfrm>
              <a:off x="2408900" y="2650775"/>
              <a:ext cx="2125" cy="1425"/>
            </a:xfrm>
            <a:custGeom>
              <a:avLst/>
              <a:gdLst/>
              <a:ahLst/>
              <a:cxnLst/>
              <a:rect l="l" t="t" r="r" b="b"/>
              <a:pathLst>
                <a:path w="85" h="57" extrusionOk="0">
                  <a:moveTo>
                    <a:pt x="0" y="57"/>
                  </a:moveTo>
                  <a:lnTo>
                    <a:pt x="0" y="57"/>
                  </a:lnTo>
                  <a:lnTo>
                    <a:pt x="85" y="0"/>
                  </a:lnTo>
                  <a:lnTo>
                    <a:pt x="85" y="0"/>
                  </a:lnTo>
                  <a:lnTo>
                    <a:pt x="0" y="57"/>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16"/>
            <p:cNvSpPr/>
            <p:nvPr/>
          </p:nvSpPr>
          <p:spPr>
            <a:xfrm>
              <a:off x="2408900" y="2650775"/>
              <a:ext cx="2125" cy="1425"/>
            </a:xfrm>
            <a:custGeom>
              <a:avLst/>
              <a:gdLst/>
              <a:ahLst/>
              <a:cxnLst/>
              <a:rect l="l" t="t" r="r" b="b"/>
              <a:pathLst>
                <a:path w="85" h="57" fill="none" extrusionOk="0">
                  <a:moveTo>
                    <a:pt x="0" y="57"/>
                  </a:moveTo>
                  <a:lnTo>
                    <a:pt x="0" y="57"/>
                  </a:lnTo>
                  <a:lnTo>
                    <a:pt x="85" y="0"/>
                  </a:lnTo>
                  <a:lnTo>
                    <a:pt x="85" y="0"/>
                  </a:lnTo>
                  <a:lnTo>
                    <a:pt x="0" y="57"/>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16"/>
            <p:cNvSpPr/>
            <p:nvPr/>
          </p:nvSpPr>
          <p:spPr>
            <a:xfrm>
              <a:off x="2321400" y="2610550"/>
              <a:ext cx="2150" cy="2150"/>
            </a:xfrm>
            <a:custGeom>
              <a:avLst/>
              <a:gdLst/>
              <a:ahLst/>
              <a:cxnLst/>
              <a:rect l="l" t="t" r="r" b="b"/>
              <a:pathLst>
                <a:path w="86" h="86" extrusionOk="0">
                  <a:moveTo>
                    <a:pt x="86" y="85"/>
                  </a:moveTo>
                  <a:lnTo>
                    <a:pt x="86" y="85"/>
                  </a:lnTo>
                  <a:lnTo>
                    <a:pt x="29" y="57"/>
                  </a:lnTo>
                  <a:lnTo>
                    <a:pt x="1" y="57"/>
                  </a:lnTo>
                  <a:lnTo>
                    <a:pt x="86" y="1"/>
                  </a:lnTo>
                  <a:lnTo>
                    <a:pt x="86" y="1"/>
                  </a:lnTo>
                  <a:lnTo>
                    <a:pt x="86" y="85"/>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16"/>
            <p:cNvSpPr/>
            <p:nvPr/>
          </p:nvSpPr>
          <p:spPr>
            <a:xfrm>
              <a:off x="2321400" y="2610550"/>
              <a:ext cx="2150" cy="2150"/>
            </a:xfrm>
            <a:custGeom>
              <a:avLst/>
              <a:gdLst/>
              <a:ahLst/>
              <a:cxnLst/>
              <a:rect l="l" t="t" r="r" b="b"/>
              <a:pathLst>
                <a:path w="86" h="86" fill="none" extrusionOk="0">
                  <a:moveTo>
                    <a:pt x="86" y="85"/>
                  </a:moveTo>
                  <a:lnTo>
                    <a:pt x="86" y="85"/>
                  </a:lnTo>
                  <a:lnTo>
                    <a:pt x="29" y="57"/>
                  </a:lnTo>
                  <a:lnTo>
                    <a:pt x="1" y="57"/>
                  </a:lnTo>
                  <a:lnTo>
                    <a:pt x="86" y="1"/>
                  </a:lnTo>
                  <a:lnTo>
                    <a:pt x="86" y="1"/>
                  </a:lnTo>
                  <a:lnTo>
                    <a:pt x="86" y="85"/>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16"/>
            <p:cNvSpPr/>
            <p:nvPr/>
          </p:nvSpPr>
          <p:spPr>
            <a:xfrm>
              <a:off x="2341175" y="2606325"/>
              <a:ext cx="10600" cy="7075"/>
            </a:xfrm>
            <a:custGeom>
              <a:avLst/>
              <a:gdLst/>
              <a:ahLst/>
              <a:cxnLst/>
              <a:rect l="l" t="t" r="r" b="b"/>
              <a:pathLst>
                <a:path w="424" h="283" extrusionOk="0">
                  <a:moveTo>
                    <a:pt x="254" y="283"/>
                  </a:moveTo>
                  <a:lnTo>
                    <a:pt x="254" y="283"/>
                  </a:lnTo>
                  <a:lnTo>
                    <a:pt x="198" y="226"/>
                  </a:lnTo>
                  <a:lnTo>
                    <a:pt x="113" y="198"/>
                  </a:lnTo>
                  <a:lnTo>
                    <a:pt x="57" y="170"/>
                  </a:lnTo>
                  <a:lnTo>
                    <a:pt x="28" y="142"/>
                  </a:lnTo>
                  <a:lnTo>
                    <a:pt x="0" y="113"/>
                  </a:lnTo>
                  <a:lnTo>
                    <a:pt x="0" y="113"/>
                  </a:lnTo>
                  <a:lnTo>
                    <a:pt x="28" y="142"/>
                  </a:lnTo>
                  <a:lnTo>
                    <a:pt x="85" y="142"/>
                  </a:lnTo>
                  <a:lnTo>
                    <a:pt x="198" y="85"/>
                  </a:lnTo>
                  <a:lnTo>
                    <a:pt x="423" y="0"/>
                  </a:lnTo>
                  <a:lnTo>
                    <a:pt x="423" y="0"/>
                  </a:lnTo>
                  <a:lnTo>
                    <a:pt x="423" y="85"/>
                  </a:lnTo>
                  <a:lnTo>
                    <a:pt x="423" y="170"/>
                  </a:lnTo>
                  <a:lnTo>
                    <a:pt x="339" y="226"/>
                  </a:lnTo>
                  <a:lnTo>
                    <a:pt x="254" y="283"/>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16"/>
            <p:cNvSpPr/>
            <p:nvPr/>
          </p:nvSpPr>
          <p:spPr>
            <a:xfrm>
              <a:off x="2341175" y="2606325"/>
              <a:ext cx="10600" cy="7075"/>
            </a:xfrm>
            <a:custGeom>
              <a:avLst/>
              <a:gdLst/>
              <a:ahLst/>
              <a:cxnLst/>
              <a:rect l="l" t="t" r="r" b="b"/>
              <a:pathLst>
                <a:path w="424" h="283" fill="none" extrusionOk="0">
                  <a:moveTo>
                    <a:pt x="254" y="283"/>
                  </a:moveTo>
                  <a:lnTo>
                    <a:pt x="254" y="283"/>
                  </a:lnTo>
                  <a:lnTo>
                    <a:pt x="198" y="226"/>
                  </a:lnTo>
                  <a:lnTo>
                    <a:pt x="113" y="198"/>
                  </a:lnTo>
                  <a:lnTo>
                    <a:pt x="57" y="170"/>
                  </a:lnTo>
                  <a:lnTo>
                    <a:pt x="28" y="142"/>
                  </a:lnTo>
                  <a:lnTo>
                    <a:pt x="0" y="113"/>
                  </a:lnTo>
                  <a:lnTo>
                    <a:pt x="0" y="113"/>
                  </a:lnTo>
                  <a:lnTo>
                    <a:pt x="28" y="142"/>
                  </a:lnTo>
                  <a:lnTo>
                    <a:pt x="85" y="142"/>
                  </a:lnTo>
                  <a:lnTo>
                    <a:pt x="198" y="85"/>
                  </a:lnTo>
                  <a:lnTo>
                    <a:pt x="423" y="0"/>
                  </a:lnTo>
                  <a:lnTo>
                    <a:pt x="423" y="0"/>
                  </a:lnTo>
                  <a:lnTo>
                    <a:pt x="423" y="85"/>
                  </a:lnTo>
                  <a:lnTo>
                    <a:pt x="423" y="170"/>
                  </a:lnTo>
                  <a:lnTo>
                    <a:pt x="339" y="226"/>
                  </a:lnTo>
                  <a:lnTo>
                    <a:pt x="254" y="283"/>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16"/>
            <p:cNvSpPr/>
            <p:nvPr/>
          </p:nvSpPr>
          <p:spPr>
            <a:xfrm>
              <a:off x="2372200" y="2621850"/>
              <a:ext cx="2850" cy="3550"/>
            </a:xfrm>
            <a:custGeom>
              <a:avLst/>
              <a:gdLst/>
              <a:ahLst/>
              <a:cxnLst/>
              <a:rect l="l" t="t" r="r" b="b"/>
              <a:pathLst>
                <a:path w="114" h="142" extrusionOk="0">
                  <a:moveTo>
                    <a:pt x="1" y="0"/>
                  </a:moveTo>
                  <a:lnTo>
                    <a:pt x="1" y="0"/>
                  </a:lnTo>
                  <a:lnTo>
                    <a:pt x="114" y="141"/>
                  </a:lnTo>
                  <a:lnTo>
                    <a:pt x="114" y="141"/>
                  </a:lnTo>
                  <a:lnTo>
                    <a:pt x="29" y="85"/>
                  </a:lnTo>
                  <a:lnTo>
                    <a:pt x="1"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16"/>
            <p:cNvSpPr/>
            <p:nvPr/>
          </p:nvSpPr>
          <p:spPr>
            <a:xfrm>
              <a:off x="2372200" y="2621850"/>
              <a:ext cx="2850" cy="3550"/>
            </a:xfrm>
            <a:custGeom>
              <a:avLst/>
              <a:gdLst/>
              <a:ahLst/>
              <a:cxnLst/>
              <a:rect l="l" t="t" r="r" b="b"/>
              <a:pathLst>
                <a:path w="114" h="142" fill="none" extrusionOk="0">
                  <a:moveTo>
                    <a:pt x="1" y="0"/>
                  </a:moveTo>
                  <a:lnTo>
                    <a:pt x="1" y="0"/>
                  </a:lnTo>
                  <a:lnTo>
                    <a:pt x="114" y="141"/>
                  </a:lnTo>
                  <a:lnTo>
                    <a:pt x="114" y="141"/>
                  </a:lnTo>
                  <a:lnTo>
                    <a:pt x="29" y="85"/>
                  </a:lnTo>
                  <a:lnTo>
                    <a:pt x="1" y="0"/>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16"/>
            <p:cNvSpPr/>
            <p:nvPr/>
          </p:nvSpPr>
          <p:spPr>
            <a:xfrm>
              <a:off x="3450200" y="1910725"/>
              <a:ext cx="64925" cy="115000"/>
            </a:xfrm>
            <a:custGeom>
              <a:avLst/>
              <a:gdLst/>
              <a:ahLst/>
              <a:cxnLst/>
              <a:rect l="l" t="t" r="r" b="b"/>
              <a:pathLst>
                <a:path w="2597" h="4600" extrusionOk="0">
                  <a:moveTo>
                    <a:pt x="169" y="2568"/>
                  </a:moveTo>
                  <a:lnTo>
                    <a:pt x="169" y="2568"/>
                  </a:lnTo>
                  <a:lnTo>
                    <a:pt x="339" y="2229"/>
                  </a:lnTo>
                  <a:lnTo>
                    <a:pt x="480" y="2004"/>
                  </a:lnTo>
                  <a:lnTo>
                    <a:pt x="564" y="1806"/>
                  </a:lnTo>
                  <a:lnTo>
                    <a:pt x="564" y="1806"/>
                  </a:lnTo>
                  <a:lnTo>
                    <a:pt x="706" y="1355"/>
                  </a:lnTo>
                  <a:lnTo>
                    <a:pt x="706" y="1355"/>
                  </a:lnTo>
                  <a:lnTo>
                    <a:pt x="734" y="1242"/>
                  </a:lnTo>
                  <a:lnTo>
                    <a:pt x="706" y="1298"/>
                  </a:lnTo>
                  <a:lnTo>
                    <a:pt x="706" y="1298"/>
                  </a:lnTo>
                  <a:lnTo>
                    <a:pt x="706" y="819"/>
                  </a:lnTo>
                  <a:lnTo>
                    <a:pt x="734" y="536"/>
                  </a:lnTo>
                  <a:lnTo>
                    <a:pt x="734" y="452"/>
                  </a:lnTo>
                  <a:lnTo>
                    <a:pt x="762" y="423"/>
                  </a:lnTo>
                  <a:lnTo>
                    <a:pt x="762" y="423"/>
                  </a:lnTo>
                  <a:lnTo>
                    <a:pt x="706" y="423"/>
                  </a:lnTo>
                  <a:lnTo>
                    <a:pt x="677" y="395"/>
                  </a:lnTo>
                  <a:lnTo>
                    <a:pt x="677" y="367"/>
                  </a:lnTo>
                  <a:lnTo>
                    <a:pt x="706" y="339"/>
                  </a:lnTo>
                  <a:lnTo>
                    <a:pt x="734" y="254"/>
                  </a:lnTo>
                  <a:lnTo>
                    <a:pt x="790" y="169"/>
                  </a:lnTo>
                  <a:lnTo>
                    <a:pt x="790" y="169"/>
                  </a:lnTo>
                  <a:lnTo>
                    <a:pt x="875" y="113"/>
                  </a:lnTo>
                  <a:lnTo>
                    <a:pt x="988" y="85"/>
                  </a:lnTo>
                  <a:lnTo>
                    <a:pt x="1101" y="57"/>
                  </a:lnTo>
                  <a:lnTo>
                    <a:pt x="1185" y="0"/>
                  </a:lnTo>
                  <a:lnTo>
                    <a:pt x="1185" y="0"/>
                  </a:lnTo>
                  <a:lnTo>
                    <a:pt x="1214" y="85"/>
                  </a:lnTo>
                  <a:lnTo>
                    <a:pt x="1270" y="85"/>
                  </a:lnTo>
                  <a:lnTo>
                    <a:pt x="1270" y="85"/>
                  </a:lnTo>
                  <a:lnTo>
                    <a:pt x="1214" y="169"/>
                  </a:lnTo>
                  <a:lnTo>
                    <a:pt x="1157" y="254"/>
                  </a:lnTo>
                  <a:lnTo>
                    <a:pt x="1157" y="254"/>
                  </a:lnTo>
                  <a:lnTo>
                    <a:pt x="1721" y="226"/>
                  </a:lnTo>
                  <a:lnTo>
                    <a:pt x="2145" y="226"/>
                  </a:lnTo>
                  <a:lnTo>
                    <a:pt x="2286" y="226"/>
                  </a:lnTo>
                  <a:lnTo>
                    <a:pt x="2371" y="254"/>
                  </a:lnTo>
                  <a:lnTo>
                    <a:pt x="2371" y="254"/>
                  </a:lnTo>
                  <a:lnTo>
                    <a:pt x="2371" y="254"/>
                  </a:lnTo>
                  <a:lnTo>
                    <a:pt x="2371" y="282"/>
                  </a:lnTo>
                  <a:lnTo>
                    <a:pt x="2455" y="395"/>
                  </a:lnTo>
                  <a:lnTo>
                    <a:pt x="2540" y="508"/>
                  </a:lnTo>
                  <a:lnTo>
                    <a:pt x="2568" y="508"/>
                  </a:lnTo>
                  <a:lnTo>
                    <a:pt x="2596" y="508"/>
                  </a:lnTo>
                  <a:lnTo>
                    <a:pt x="2596" y="508"/>
                  </a:lnTo>
                  <a:lnTo>
                    <a:pt x="2568" y="565"/>
                  </a:lnTo>
                  <a:lnTo>
                    <a:pt x="2540" y="621"/>
                  </a:lnTo>
                  <a:lnTo>
                    <a:pt x="2455" y="706"/>
                  </a:lnTo>
                  <a:lnTo>
                    <a:pt x="2229" y="875"/>
                  </a:lnTo>
                  <a:lnTo>
                    <a:pt x="2229" y="875"/>
                  </a:lnTo>
                  <a:lnTo>
                    <a:pt x="2117" y="1016"/>
                  </a:lnTo>
                  <a:lnTo>
                    <a:pt x="2088" y="1157"/>
                  </a:lnTo>
                  <a:lnTo>
                    <a:pt x="2088" y="1157"/>
                  </a:lnTo>
                  <a:lnTo>
                    <a:pt x="2088" y="1270"/>
                  </a:lnTo>
                  <a:lnTo>
                    <a:pt x="2088" y="1383"/>
                  </a:lnTo>
                  <a:lnTo>
                    <a:pt x="2088" y="1524"/>
                  </a:lnTo>
                  <a:lnTo>
                    <a:pt x="2088" y="1637"/>
                  </a:lnTo>
                  <a:lnTo>
                    <a:pt x="2088" y="1637"/>
                  </a:lnTo>
                  <a:lnTo>
                    <a:pt x="1947" y="1834"/>
                  </a:lnTo>
                  <a:lnTo>
                    <a:pt x="1947" y="1834"/>
                  </a:lnTo>
                  <a:lnTo>
                    <a:pt x="1947" y="1863"/>
                  </a:lnTo>
                  <a:lnTo>
                    <a:pt x="1975" y="1919"/>
                  </a:lnTo>
                  <a:lnTo>
                    <a:pt x="1975" y="1975"/>
                  </a:lnTo>
                  <a:lnTo>
                    <a:pt x="1975" y="2060"/>
                  </a:lnTo>
                  <a:lnTo>
                    <a:pt x="1975" y="2060"/>
                  </a:lnTo>
                  <a:lnTo>
                    <a:pt x="1947" y="2117"/>
                  </a:lnTo>
                  <a:lnTo>
                    <a:pt x="1891" y="2173"/>
                  </a:lnTo>
                  <a:lnTo>
                    <a:pt x="1778" y="2229"/>
                  </a:lnTo>
                  <a:lnTo>
                    <a:pt x="1665" y="2229"/>
                  </a:lnTo>
                  <a:lnTo>
                    <a:pt x="1524" y="2229"/>
                  </a:lnTo>
                  <a:lnTo>
                    <a:pt x="1524" y="2229"/>
                  </a:lnTo>
                  <a:lnTo>
                    <a:pt x="1609" y="2371"/>
                  </a:lnTo>
                  <a:lnTo>
                    <a:pt x="1721" y="2540"/>
                  </a:lnTo>
                  <a:lnTo>
                    <a:pt x="1806" y="2709"/>
                  </a:lnTo>
                  <a:lnTo>
                    <a:pt x="1834" y="2794"/>
                  </a:lnTo>
                  <a:lnTo>
                    <a:pt x="1834" y="2879"/>
                  </a:lnTo>
                  <a:lnTo>
                    <a:pt x="1834" y="2879"/>
                  </a:lnTo>
                  <a:lnTo>
                    <a:pt x="1750" y="3020"/>
                  </a:lnTo>
                  <a:lnTo>
                    <a:pt x="1637" y="3274"/>
                  </a:lnTo>
                  <a:lnTo>
                    <a:pt x="1609" y="3415"/>
                  </a:lnTo>
                  <a:lnTo>
                    <a:pt x="1637" y="3499"/>
                  </a:lnTo>
                  <a:lnTo>
                    <a:pt x="1665" y="3528"/>
                  </a:lnTo>
                  <a:lnTo>
                    <a:pt x="1721" y="3556"/>
                  </a:lnTo>
                  <a:lnTo>
                    <a:pt x="1778" y="3556"/>
                  </a:lnTo>
                  <a:lnTo>
                    <a:pt x="1863" y="3528"/>
                  </a:lnTo>
                  <a:lnTo>
                    <a:pt x="1863" y="3528"/>
                  </a:lnTo>
                  <a:lnTo>
                    <a:pt x="1778" y="3640"/>
                  </a:lnTo>
                  <a:lnTo>
                    <a:pt x="1693" y="3725"/>
                  </a:lnTo>
                  <a:lnTo>
                    <a:pt x="1580" y="3838"/>
                  </a:lnTo>
                  <a:lnTo>
                    <a:pt x="1496" y="3951"/>
                  </a:lnTo>
                  <a:lnTo>
                    <a:pt x="1496" y="3951"/>
                  </a:lnTo>
                  <a:lnTo>
                    <a:pt x="1468" y="4064"/>
                  </a:lnTo>
                  <a:lnTo>
                    <a:pt x="1468" y="4177"/>
                  </a:lnTo>
                  <a:lnTo>
                    <a:pt x="1468" y="4318"/>
                  </a:lnTo>
                  <a:lnTo>
                    <a:pt x="1411" y="4402"/>
                  </a:lnTo>
                  <a:lnTo>
                    <a:pt x="1411" y="4402"/>
                  </a:lnTo>
                  <a:lnTo>
                    <a:pt x="1383" y="4487"/>
                  </a:lnTo>
                  <a:lnTo>
                    <a:pt x="1326" y="4515"/>
                  </a:lnTo>
                  <a:lnTo>
                    <a:pt x="1185" y="4572"/>
                  </a:lnTo>
                  <a:lnTo>
                    <a:pt x="1044" y="4572"/>
                  </a:lnTo>
                  <a:lnTo>
                    <a:pt x="903" y="4543"/>
                  </a:lnTo>
                  <a:lnTo>
                    <a:pt x="734" y="4515"/>
                  </a:lnTo>
                  <a:lnTo>
                    <a:pt x="593" y="4515"/>
                  </a:lnTo>
                  <a:lnTo>
                    <a:pt x="423" y="4543"/>
                  </a:lnTo>
                  <a:lnTo>
                    <a:pt x="311" y="4600"/>
                  </a:lnTo>
                  <a:lnTo>
                    <a:pt x="311" y="4600"/>
                  </a:lnTo>
                  <a:lnTo>
                    <a:pt x="282" y="4459"/>
                  </a:lnTo>
                  <a:lnTo>
                    <a:pt x="311" y="4289"/>
                  </a:lnTo>
                  <a:lnTo>
                    <a:pt x="423" y="3951"/>
                  </a:lnTo>
                  <a:lnTo>
                    <a:pt x="480" y="3782"/>
                  </a:lnTo>
                  <a:lnTo>
                    <a:pt x="508" y="3612"/>
                  </a:lnTo>
                  <a:lnTo>
                    <a:pt x="508" y="3443"/>
                  </a:lnTo>
                  <a:lnTo>
                    <a:pt x="452" y="3302"/>
                  </a:lnTo>
                  <a:lnTo>
                    <a:pt x="452" y="3302"/>
                  </a:lnTo>
                  <a:lnTo>
                    <a:pt x="508" y="3358"/>
                  </a:lnTo>
                  <a:lnTo>
                    <a:pt x="536" y="3330"/>
                  </a:lnTo>
                  <a:lnTo>
                    <a:pt x="564" y="3274"/>
                  </a:lnTo>
                  <a:lnTo>
                    <a:pt x="564" y="3217"/>
                  </a:lnTo>
                  <a:lnTo>
                    <a:pt x="564" y="3217"/>
                  </a:lnTo>
                  <a:lnTo>
                    <a:pt x="536" y="3245"/>
                  </a:lnTo>
                  <a:lnTo>
                    <a:pt x="508" y="3274"/>
                  </a:lnTo>
                  <a:lnTo>
                    <a:pt x="395" y="3302"/>
                  </a:lnTo>
                  <a:lnTo>
                    <a:pt x="198" y="3330"/>
                  </a:lnTo>
                  <a:lnTo>
                    <a:pt x="198" y="3330"/>
                  </a:lnTo>
                  <a:lnTo>
                    <a:pt x="226" y="3104"/>
                  </a:lnTo>
                  <a:lnTo>
                    <a:pt x="226" y="3104"/>
                  </a:lnTo>
                  <a:lnTo>
                    <a:pt x="282" y="3132"/>
                  </a:lnTo>
                  <a:lnTo>
                    <a:pt x="339" y="3132"/>
                  </a:lnTo>
                  <a:lnTo>
                    <a:pt x="367" y="3104"/>
                  </a:lnTo>
                  <a:lnTo>
                    <a:pt x="395" y="3076"/>
                  </a:lnTo>
                  <a:lnTo>
                    <a:pt x="395" y="2963"/>
                  </a:lnTo>
                  <a:lnTo>
                    <a:pt x="395" y="2850"/>
                  </a:lnTo>
                  <a:lnTo>
                    <a:pt x="395" y="2850"/>
                  </a:lnTo>
                  <a:lnTo>
                    <a:pt x="339" y="2963"/>
                  </a:lnTo>
                  <a:lnTo>
                    <a:pt x="226" y="3048"/>
                  </a:lnTo>
                  <a:lnTo>
                    <a:pt x="198" y="3076"/>
                  </a:lnTo>
                  <a:lnTo>
                    <a:pt x="141" y="3104"/>
                  </a:lnTo>
                  <a:lnTo>
                    <a:pt x="85" y="3104"/>
                  </a:lnTo>
                  <a:lnTo>
                    <a:pt x="28" y="3048"/>
                  </a:lnTo>
                  <a:lnTo>
                    <a:pt x="28" y="3048"/>
                  </a:lnTo>
                  <a:lnTo>
                    <a:pt x="0" y="3020"/>
                  </a:lnTo>
                  <a:lnTo>
                    <a:pt x="0" y="2963"/>
                  </a:lnTo>
                  <a:lnTo>
                    <a:pt x="57" y="2822"/>
                  </a:lnTo>
                  <a:lnTo>
                    <a:pt x="141" y="2681"/>
                  </a:lnTo>
                  <a:lnTo>
                    <a:pt x="169" y="2568"/>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16"/>
            <p:cNvSpPr/>
            <p:nvPr/>
          </p:nvSpPr>
          <p:spPr>
            <a:xfrm>
              <a:off x="3450200" y="1910725"/>
              <a:ext cx="64925" cy="115000"/>
            </a:xfrm>
            <a:custGeom>
              <a:avLst/>
              <a:gdLst/>
              <a:ahLst/>
              <a:cxnLst/>
              <a:rect l="l" t="t" r="r" b="b"/>
              <a:pathLst>
                <a:path w="2597" h="4600" fill="none" extrusionOk="0">
                  <a:moveTo>
                    <a:pt x="169" y="2568"/>
                  </a:moveTo>
                  <a:lnTo>
                    <a:pt x="169" y="2568"/>
                  </a:lnTo>
                  <a:lnTo>
                    <a:pt x="339" y="2229"/>
                  </a:lnTo>
                  <a:lnTo>
                    <a:pt x="480" y="2004"/>
                  </a:lnTo>
                  <a:lnTo>
                    <a:pt x="564" y="1806"/>
                  </a:lnTo>
                  <a:lnTo>
                    <a:pt x="564" y="1806"/>
                  </a:lnTo>
                  <a:lnTo>
                    <a:pt x="706" y="1355"/>
                  </a:lnTo>
                  <a:lnTo>
                    <a:pt x="706" y="1355"/>
                  </a:lnTo>
                  <a:lnTo>
                    <a:pt x="734" y="1242"/>
                  </a:lnTo>
                  <a:lnTo>
                    <a:pt x="706" y="1298"/>
                  </a:lnTo>
                  <a:lnTo>
                    <a:pt x="706" y="1298"/>
                  </a:lnTo>
                  <a:lnTo>
                    <a:pt x="706" y="819"/>
                  </a:lnTo>
                  <a:lnTo>
                    <a:pt x="734" y="536"/>
                  </a:lnTo>
                  <a:lnTo>
                    <a:pt x="734" y="452"/>
                  </a:lnTo>
                  <a:lnTo>
                    <a:pt x="762" y="423"/>
                  </a:lnTo>
                  <a:lnTo>
                    <a:pt x="762" y="423"/>
                  </a:lnTo>
                  <a:lnTo>
                    <a:pt x="706" y="423"/>
                  </a:lnTo>
                  <a:lnTo>
                    <a:pt x="677" y="395"/>
                  </a:lnTo>
                  <a:lnTo>
                    <a:pt x="677" y="367"/>
                  </a:lnTo>
                  <a:lnTo>
                    <a:pt x="706" y="339"/>
                  </a:lnTo>
                  <a:lnTo>
                    <a:pt x="734" y="254"/>
                  </a:lnTo>
                  <a:lnTo>
                    <a:pt x="790" y="169"/>
                  </a:lnTo>
                  <a:lnTo>
                    <a:pt x="790" y="169"/>
                  </a:lnTo>
                  <a:lnTo>
                    <a:pt x="875" y="113"/>
                  </a:lnTo>
                  <a:lnTo>
                    <a:pt x="988" y="85"/>
                  </a:lnTo>
                  <a:lnTo>
                    <a:pt x="1101" y="57"/>
                  </a:lnTo>
                  <a:lnTo>
                    <a:pt x="1185" y="0"/>
                  </a:lnTo>
                  <a:lnTo>
                    <a:pt x="1185" y="0"/>
                  </a:lnTo>
                  <a:lnTo>
                    <a:pt x="1214" y="85"/>
                  </a:lnTo>
                  <a:lnTo>
                    <a:pt x="1270" y="85"/>
                  </a:lnTo>
                  <a:lnTo>
                    <a:pt x="1270" y="85"/>
                  </a:lnTo>
                  <a:lnTo>
                    <a:pt x="1214" y="169"/>
                  </a:lnTo>
                  <a:lnTo>
                    <a:pt x="1157" y="254"/>
                  </a:lnTo>
                  <a:lnTo>
                    <a:pt x="1157" y="254"/>
                  </a:lnTo>
                  <a:lnTo>
                    <a:pt x="1721" y="226"/>
                  </a:lnTo>
                  <a:lnTo>
                    <a:pt x="2145" y="226"/>
                  </a:lnTo>
                  <a:lnTo>
                    <a:pt x="2286" y="226"/>
                  </a:lnTo>
                  <a:lnTo>
                    <a:pt x="2371" y="254"/>
                  </a:lnTo>
                  <a:lnTo>
                    <a:pt x="2371" y="254"/>
                  </a:lnTo>
                  <a:lnTo>
                    <a:pt x="2371" y="254"/>
                  </a:lnTo>
                  <a:lnTo>
                    <a:pt x="2371" y="282"/>
                  </a:lnTo>
                  <a:lnTo>
                    <a:pt x="2455" y="395"/>
                  </a:lnTo>
                  <a:lnTo>
                    <a:pt x="2540" y="508"/>
                  </a:lnTo>
                  <a:lnTo>
                    <a:pt x="2568" y="508"/>
                  </a:lnTo>
                  <a:lnTo>
                    <a:pt x="2596" y="508"/>
                  </a:lnTo>
                  <a:lnTo>
                    <a:pt x="2596" y="508"/>
                  </a:lnTo>
                  <a:lnTo>
                    <a:pt x="2568" y="565"/>
                  </a:lnTo>
                  <a:lnTo>
                    <a:pt x="2540" y="621"/>
                  </a:lnTo>
                  <a:lnTo>
                    <a:pt x="2455" y="706"/>
                  </a:lnTo>
                  <a:lnTo>
                    <a:pt x="2229" y="875"/>
                  </a:lnTo>
                  <a:lnTo>
                    <a:pt x="2229" y="875"/>
                  </a:lnTo>
                  <a:lnTo>
                    <a:pt x="2117" y="1016"/>
                  </a:lnTo>
                  <a:lnTo>
                    <a:pt x="2088" y="1157"/>
                  </a:lnTo>
                  <a:lnTo>
                    <a:pt x="2088" y="1157"/>
                  </a:lnTo>
                  <a:lnTo>
                    <a:pt x="2088" y="1270"/>
                  </a:lnTo>
                  <a:lnTo>
                    <a:pt x="2088" y="1383"/>
                  </a:lnTo>
                  <a:lnTo>
                    <a:pt x="2088" y="1524"/>
                  </a:lnTo>
                  <a:lnTo>
                    <a:pt x="2088" y="1637"/>
                  </a:lnTo>
                  <a:lnTo>
                    <a:pt x="2088" y="1637"/>
                  </a:lnTo>
                  <a:lnTo>
                    <a:pt x="1947" y="1834"/>
                  </a:lnTo>
                  <a:lnTo>
                    <a:pt x="1947" y="1834"/>
                  </a:lnTo>
                  <a:lnTo>
                    <a:pt x="1947" y="1863"/>
                  </a:lnTo>
                  <a:lnTo>
                    <a:pt x="1975" y="1919"/>
                  </a:lnTo>
                  <a:lnTo>
                    <a:pt x="1975" y="1975"/>
                  </a:lnTo>
                  <a:lnTo>
                    <a:pt x="1975" y="2060"/>
                  </a:lnTo>
                  <a:lnTo>
                    <a:pt x="1975" y="2060"/>
                  </a:lnTo>
                  <a:lnTo>
                    <a:pt x="1947" y="2117"/>
                  </a:lnTo>
                  <a:lnTo>
                    <a:pt x="1891" y="2173"/>
                  </a:lnTo>
                  <a:lnTo>
                    <a:pt x="1778" y="2229"/>
                  </a:lnTo>
                  <a:lnTo>
                    <a:pt x="1665" y="2229"/>
                  </a:lnTo>
                  <a:lnTo>
                    <a:pt x="1524" y="2229"/>
                  </a:lnTo>
                  <a:lnTo>
                    <a:pt x="1524" y="2229"/>
                  </a:lnTo>
                  <a:lnTo>
                    <a:pt x="1609" y="2371"/>
                  </a:lnTo>
                  <a:lnTo>
                    <a:pt x="1721" y="2540"/>
                  </a:lnTo>
                  <a:lnTo>
                    <a:pt x="1806" y="2709"/>
                  </a:lnTo>
                  <a:lnTo>
                    <a:pt x="1834" y="2794"/>
                  </a:lnTo>
                  <a:lnTo>
                    <a:pt x="1834" y="2879"/>
                  </a:lnTo>
                  <a:lnTo>
                    <a:pt x="1834" y="2879"/>
                  </a:lnTo>
                  <a:lnTo>
                    <a:pt x="1750" y="3020"/>
                  </a:lnTo>
                  <a:lnTo>
                    <a:pt x="1637" y="3274"/>
                  </a:lnTo>
                  <a:lnTo>
                    <a:pt x="1609" y="3415"/>
                  </a:lnTo>
                  <a:lnTo>
                    <a:pt x="1637" y="3499"/>
                  </a:lnTo>
                  <a:lnTo>
                    <a:pt x="1665" y="3528"/>
                  </a:lnTo>
                  <a:lnTo>
                    <a:pt x="1721" y="3556"/>
                  </a:lnTo>
                  <a:lnTo>
                    <a:pt x="1778" y="3556"/>
                  </a:lnTo>
                  <a:lnTo>
                    <a:pt x="1863" y="3528"/>
                  </a:lnTo>
                  <a:lnTo>
                    <a:pt x="1863" y="3528"/>
                  </a:lnTo>
                  <a:lnTo>
                    <a:pt x="1778" y="3640"/>
                  </a:lnTo>
                  <a:lnTo>
                    <a:pt x="1693" y="3725"/>
                  </a:lnTo>
                  <a:lnTo>
                    <a:pt x="1580" y="3838"/>
                  </a:lnTo>
                  <a:lnTo>
                    <a:pt x="1496" y="3951"/>
                  </a:lnTo>
                  <a:lnTo>
                    <a:pt x="1496" y="3951"/>
                  </a:lnTo>
                  <a:lnTo>
                    <a:pt x="1468" y="4064"/>
                  </a:lnTo>
                  <a:lnTo>
                    <a:pt x="1468" y="4177"/>
                  </a:lnTo>
                  <a:lnTo>
                    <a:pt x="1468" y="4318"/>
                  </a:lnTo>
                  <a:lnTo>
                    <a:pt x="1411" y="4402"/>
                  </a:lnTo>
                  <a:lnTo>
                    <a:pt x="1411" y="4402"/>
                  </a:lnTo>
                  <a:lnTo>
                    <a:pt x="1383" y="4487"/>
                  </a:lnTo>
                  <a:lnTo>
                    <a:pt x="1326" y="4515"/>
                  </a:lnTo>
                  <a:lnTo>
                    <a:pt x="1185" y="4572"/>
                  </a:lnTo>
                  <a:lnTo>
                    <a:pt x="1044" y="4572"/>
                  </a:lnTo>
                  <a:lnTo>
                    <a:pt x="903" y="4543"/>
                  </a:lnTo>
                  <a:lnTo>
                    <a:pt x="734" y="4515"/>
                  </a:lnTo>
                  <a:lnTo>
                    <a:pt x="593" y="4515"/>
                  </a:lnTo>
                  <a:lnTo>
                    <a:pt x="423" y="4543"/>
                  </a:lnTo>
                  <a:lnTo>
                    <a:pt x="311" y="4600"/>
                  </a:lnTo>
                  <a:lnTo>
                    <a:pt x="311" y="4600"/>
                  </a:lnTo>
                  <a:lnTo>
                    <a:pt x="282" y="4459"/>
                  </a:lnTo>
                  <a:lnTo>
                    <a:pt x="311" y="4289"/>
                  </a:lnTo>
                  <a:lnTo>
                    <a:pt x="423" y="3951"/>
                  </a:lnTo>
                  <a:lnTo>
                    <a:pt x="480" y="3782"/>
                  </a:lnTo>
                  <a:lnTo>
                    <a:pt x="508" y="3612"/>
                  </a:lnTo>
                  <a:lnTo>
                    <a:pt x="508" y="3443"/>
                  </a:lnTo>
                  <a:lnTo>
                    <a:pt x="452" y="3302"/>
                  </a:lnTo>
                  <a:lnTo>
                    <a:pt x="452" y="3302"/>
                  </a:lnTo>
                  <a:lnTo>
                    <a:pt x="508" y="3358"/>
                  </a:lnTo>
                  <a:lnTo>
                    <a:pt x="536" y="3330"/>
                  </a:lnTo>
                  <a:lnTo>
                    <a:pt x="564" y="3274"/>
                  </a:lnTo>
                  <a:lnTo>
                    <a:pt x="564" y="3217"/>
                  </a:lnTo>
                  <a:lnTo>
                    <a:pt x="564" y="3217"/>
                  </a:lnTo>
                  <a:lnTo>
                    <a:pt x="536" y="3245"/>
                  </a:lnTo>
                  <a:lnTo>
                    <a:pt x="508" y="3274"/>
                  </a:lnTo>
                  <a:lnTo>
                    <a:pt x="395" y="3302"/>
                  </a:lnTo>
                  <a:lnTo>
                    <a:pt x="198" y="3330"/>
                  </a:lnTo>
                  <a:lnTo>
                    <a:pt x="198" y="3330"/>
                  </a:lnTo>
                  <a:lnTo>
                    <a:pt x="226" y="3104"/>
                  </a:lnTo>
                  <a:lnTo>
                    <a:pt x="226" y="3104"/>
                  </a:lnTo>
                  <a:lnTo>
                    <a:pt x="282" y="3132"/>
                  </a:lnTo>
                  <a:lnTo>
                    <a:pt x="339" y="3132"/>
                  </a:lnTo>
                  <a:lnTo>
                    <a:pt x="367" y="3104"/>
                  </a:lnTo>
                  <a:lnTo>
                    <a:pt x="395" y="3076"/>
                  </a:lnTo>
                  <a:lnTo>
                    <a:pt x="395" y="2963"/>
                  </a:lnTo>
                  <a:lnTo>
                    <a:pt x="395" y="2850"/>
                  </a:lnTo>
                  <a:lnTo>
                    <a:pt x="395" y="2850"/>
                  </a:lnTo>
                  <a:lnTo>
                    <a:pt x="339" y="2963"/>
                  </a:lnTo>
                  <a:lnTo>
                    <a:pt x="226" y="3048"/>
                  </a:lnTo>
                  <a:lnTo>
                    <a:pt x="198" y="3076"/>
                  </a:lnTo>
                  <a:lnTo>
                    <a:pt x="141" y="3104"/>
                  </a:lnTo>
                  <a:lnTo>
                    <a:pt x="85" y="3104"/>
                  </a:lnTo>
                  <a:lnTo>
                    <a:pt x="28" y="3048"/>
                  </a:lnTo>
                  <a:lnTo>
                    <a:pt x="28" y="3048"/>
                  </a:lnTo>
                  <a:lnTo>
                    <a:pt x="0" y="3020"/>
                  </a:lnTo>
                  <a:lnTo>
                    <a:pt x="0" y="2963"/>
                  </a:lnTo>
                  <a:lnTo>
                    <a:pt x="57" y="2822"/>
                  </a:lnTo>
                  <a:lnTo>
                    <a:pt x="141" y="2681"/>
                  </a:lnTo>
                  <a:lnTo>
                    <a:pt x="169" y="2568"/>
                  </a:lnTo>
                </a:path>
              </a:pathLst>
            </a:custGeom>
            <a:solidFill>
              <a:srgbClr val="666666"/>
            </a:solidFill>
            <a:ln w="14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16"/>
            <p:cNvSpPr/>
            <p:nvPr/>
          </p:nvSpPr>
          <p:spPr>
            <a:xfrm>
              <a:off x="3093925" y="1989725"/>
              <a:ext cx="4250" cy="2150"/>
            </a:xfrm>
            <a:custGeom>
              <a:avLst/>
              <a:gdLst/>
              <a:ahLst/>
              <a:cxnLst/>
              <a:rect l="l" t="t" r="r" b="b"/>
              <a:pathLst>
                <a:path w="170" h="86" extrusionOk="0">
                  <a:moveTo>
                    <a:pt x="141" y="85"/>
                  </a:moveTo>
                  <a:lnTo>
                    <a:pt x="141" y="85"/>
                  </a:lnTo>
                  <a:lnTo>
                    <a:pt x="57" y="85"/>
                  </a:lnTo>
                  <a:lnTo>
                    <a:pt x="0" y="29"/>
                  </a:lnTo>
                  <a:lnTo>
                    <a:pt x="0" y="29"/>
                  </a:lnTo>
                  <a:lnTo>
                    <a:pt x="57" y="1"/>
                  </a:lnTo>
                  <a:lnTo>
                    <a:pt x="113" y="1"/>
                  </a:lnTo>
                  <a:lnTo>
                    <a:pt x="170" y="29"/>
                  </a:lnTo>
                  <a:lnTo>
                    <a:pt x="170" y="57"/>
                  </a:lnTo>
                  <a:lnTo>
                    <a:pt x="141" y="85"/>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16"/>
            <p:cNvSpPr/>
            <p:nvPr/>
          </p:nvSpPr>
          <p:spPr>
            <a:xfrm>
              <a:off x="3093925" y="1989725"/>
              <a:ext cx="4250" cy="2150"/>
            </a:xfrm>
            <a:custGeom>
              <a:avLst/>
              <a:gdLst/>
              <a:ahLst/>
              <a:cxnLst/>
              <a:rect l="l" t="t" r="r" b="b"/>
              <a:pathLst>
                <a:path w="170" h="86" fill="none" extrusionOk="0">
                  <a:moveTo>
                    <a:pt x="141" y="85"/>
                  </a:moveTo>
                  <a:lnTo>
                    <a:pt x="141" y="85"/>
                  </a:lnTo>
                  <a:lnTo>
                    <a:pt x="57" y="85"/>
                  </a:lnTo>
                  <a:lnTo>
                    <a:pt x="0" y="29"/>
                  </a:lnTo>
                  <a:lnTo>
                    <a:pt x="0" y="29"/>
                  </a:lnTo>
                  <a:lnTo>
                    <a:pt x="57" y="1"/>
                  </a:lnTo>
                  <a:lnTo>
                    <a:pt x="113" y="1"/>
                  </a:lnTo>
                  <a:lnTo>
                    <a:pt x="170" y="29"/>
                  </a:lnTo>
                  <a:lnTo>
                    <a:pt x="170" y="57"/>
                  </a:lnTo>
                  <a:lnTo>
                    <a:pt x="141" y="85"/>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16"/>
            <p:cNvSpPr/>
            <p:nvPr/>
          </p:nvSpPr>
          <p:spPr>
            <a:xfrm>
              <a:off x="3098850" y="1991150"/>
              <a:ext cx="9200" cy="4250"/>
            </a:xfrm>
            <a:custGeom>
              <a:avLst/>
              <a:gdLst/>
              <a:ahLst/>
              <a:cxnLst/>
              <a:rect l="l" t="t" r="r" b="b"/>
              <a:pathLst>
                <a:path w="368" h="170" extrusionOk="0">
                  <a:moveTo>
                    <a:pt x="198" y="169"/>
                  </a:moveTo>
                  <a:lnTo>
                    <a:pt x="198" y="169"/>
                  </a:lnTo>
                  <a:lnTo>
                    <a:pt x="1" y="85"/>
                  </a:lnTo>
                  <a:lnTo>
                    <a:pt x="1" y="85"/>
                  </a:lnTo>
                  <a:lnTo>
                    <a:pt x="29" y="28"/>
                  </a:lnTo>
                  <a:lnTo>
                    <a:pt x="85" y="0"/>
                  </a:lnTo>
                  <a:lnTo>
                    <a:pt x="198" y="28"/>
                  </a:lnTo>
                  <a:lnTo>
                    <a:pt x="283" y="85"/>
                  </a:lnTo>
                  <a:lnTo>
                    <a:pt x="368" y="141"/>
                  </a:lnTo>
                  <a:lnTo>
                    <a:pt x="368" y="141"/>
                  </a:lnTo>
                  <a:lnTo>
                    <a:pt x="198" y="169"/>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16"/>
            <p:cNvSpPr/>
            <p:nvPr/>
          </p:nvSpPr>
          <p:spPr>
            <a:xfrm>
              <a:off x="3098850" y="1991150"/>
              <a:ext cx="9200" cy="4250"/>
            </a:xfrm>
            <a:custGeom>
              <a:avLst/>
              <a:gdLst/>
              <a:ahLst/>
              <a:cxnLst/>
              <a:rect l="l" t="t" r="r" b="b"/>
              <a:pathLst>
                <a:path w="368" h="170" fill="none" extrusionOk="0">
                  <a:moveTo>
                    <a:pt x="198" y="169"/>
                  </a:moveTo>
                  <a:lnTo>
                    <a:pt x="198" y="169"/>
                  </a:lnTo>
                  <a:lnTo>
                    <a:pt x="1" y="85"/>
                  </a:lnTo>
                  <a:lnTo>
                    <a:pt x="1" y="85"/>
                  </a:lnTo>
                  <a:lnTo>
                    <a:pt x="29" y="28"/>
                  </a:lnTo>
                  <a:lnTo>
                    <a:pt x="85" y="0"/>
                  </a:lnTo>
                  <a:lnTo>
                    <a:pt x="198" y="28"/>
                  </a:lnTo>
                  <a:lnTo>
                    <a:pt x="283" y="85"/>
                  </a:lnTo>
                  <a:lnTo>
                    <a:pt x="368" y="141"/>
                  </a:lnTo>
                  <a:lnTo>
                    <a:pt x="368" y="141"/>
                  </a:lnTo>
                  <a:lnTo>
                    <a:pt x="198" y="169"/>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16"/>
            <p:cNvSpPr/>
            <p:nvPr/>
          </p:nvSpPr>
          <p:spPr>
            <a:xfrm>
              <a:off x="3105200" y="1987625"/>
              <a:ext cx="7800" cy="3550"/>
            </a:xfrm>
            <a:custGeom>
              <a:avLst/>
              <a:gdLst/>
              <a:ahLst/>
              <a:cxnLst/>
              <a:rect l="l" t="t" r="r" b="b"/>
              <a:pathLst>
                <a:path w="312" h="142" extrusionOk="0">
                  <a:moveTo>
                    <a:pt x="311" y="141"/>
                  </a:moveTo>
                  <a:lnTo>
                    <a:pt x="311" y="141"/>
                  </a:lnTo>
                  <a:lnTo>
                    <a:pt x="142" y="113"/>
                  </a:lnTo>
                  <a:lnTo>
                    <a:pt x="57" y="56"/>
                  </a:lnTo>
                  <a:lnTo>
                    <a:pt x="1" y="0"/>
                  </a:lnTo>
                  <a:lnTo>
                    <a:pt x="1" y="0"/>
                  </a:lnTo>
                  <a:lnTo>
                    <a:pt x="170" y="56"/>
                  </a:lnTo>
                  <a:lnTo>
                    <a:pt x="311" y="14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16"/>
            <p:cNvSpPr/>
            <p:nvPr/>
          </p:nvSpPr>
          <p:spPr>
            <a:xfrm>
              <a:off x="3105200" y="1987625"/>
              <a:ext cx="7800" cy="3550"/>
            </a:xfrm>
            <a:custGeom>
              <a:avLst/>
              <a:gdLst/>
              <a:ahLst/>
              <a:cxnLst/>
              <a:rect l="l" t="t" r="r" b="b"/>
              <a:pathLst>
                <a:path w="312" h="142" fill="none" extrusionOk="0">
                  <a:moveTo>
                    <a:pt x="311" y="141"/>
                  </a:moveTo>
                  <a:lnTo>
                    <a:pt x="311" y="141"/>
                  </a:lnTo>
                  <a:lnTo>
                    <a:pt x="142" y="113"/>
                  </a:lnTo>
                  <a:lnTo>
                    <a:pt x="57" y="56"/>
                  </a:lnTo>
                  <a:lnTo>
                    <a:pt x="1" y="0"/>
                  </a:lnTo>
                  <a:lnTo>
                    <a:pt x="1" y="0"/>
                  </a:lnTo>
                  <a:lnTo>
                    <a:pt x="170" y="56"/>
                  </a:lnTo>
                  <a:lnTo>
                    <a:pt x="311" y="141"/>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16"/>
            <p:cNvSpPr/>
            <p:nvPr/>
          </p:nvSpPr>
          <p:spPr>
            <a:xfrm>
              <a:off x="3121425" y="1985500"/>
              <a:ext cx="5675" cy="4250"/>
            </a:xfrm>
            <a:custGeom>
              <a:avLst/>
              <a:gdLst/>
              <a:ahLst/>
              <a:cxnLst/>
              <a:rect l="l" t="t" r="r" b="b"/>
              <a:pathLst>
                <a:path w="227" h="170" extrusionOk="0">
                  <a:moveTo>
                    <a:pt x="170" y="170"/>
                  </a:moveTo>
                  <a:lnTo>
                    <a:pt x="170" y="170"/>
                  </a:lnTo>
                  <a:lnTo>
                    <a:pt x="85" y="141"/>
                  </a:lnTo>
                  <a:lnTo>
                    <a:pt x="1" y="57"/>
                  </a:lnTo>
                  <a:lnTo>
                    <a:pt x="1" y="57"/>
                  </a:lnTo>
                  <a:lnTo>
                    <a:pt x="1" y="29"/>
                  </a:lnTo>
                  <a:lnTo>
                    <a:pt x="57" y="0"/>
                  </a:lnTo>
                  <a:lnTo>
                    <a:pt x="170" y="29"/>
                  </a:lnTo>
                  <a:lnTo>
                    <a:pt x="227" y="57"/>
                  </a:lnTo>
                  <a:lnTo>
                    <a:pt x="227" y="85"/>
                  </a:lnTo>
                  <a:lnTo>
                    <a:pt x="227" y="113"/>
                  </a:lnTo>
                  <a:lnTo>
                    <a:pt x="170" y="17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16"/>
            <p:cNvSpPr/>
            <p:nvPr/>
          </p:nvSpPr>
          <p:spPr>
            <a:xfrm>
              <a:off x="3121425" y="1985500"/>
              <a:ext cx="5675" cy="4250"/>
            </a:xfrm>
            <a:custGeom>
              <a:avLst/>
              <a:gdLst/>
              <a:ahLst/>
              <a:cxnLst/>
              <a:rect l="l" t="t" r="r" b="b"/>
              <a:pathLst>
                <a:path w="227" h="170" fill="none" extrusionOk="0">
                  <a:moveTo>
                    <a:pt x="170" y="170"/>
                  </a:moveTo>
                  <a:lnTo>
                    <a:pt x="170" y="170"/>
                  </a:lnTo>
                  <a:lnTo>
                    <a:pt x="85" y="141"/>
                  </a:lnTo>
                  <a:lnTo>
                    <a:pt x="1" y="57"/>
                  </a:lnTo>
                  <a:lnTo>
                    <a:pt x="1" y="57"/>
                  </a:lnTo>
                  <a:lnTo>
                    <a:pt x="1" y="29"/>
                  </a:lnTo>
                  <a:lnTo>
                    <a:pt x="57" y="0"/>
                  </a:lnTo>
                  <a:lnTo>
                    <a:pt x="170" y="29"/>
                  </a:lnTo>
                  <a:lnTo>
                    <a:pt x="227" y="57"/>
                  </a:lnTo>
                  <a:lnTo>
                    <a:pt x="227" y="85"/>
                  </a:lnTo>
                  <a:lnTo>
                    <a:pt x="227" y="113"/>
                  </a:lnTo>
                  <a:lnTo>
                    <a:pt x="170" y="170"/>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16"/>
            <p:cNvSpPr/>
            <p:nvPr/>
          </p:nvSpPr>
          <p:spPr>
            <a:xfrm>
              <a:off x="3147525" y="2005950"/>
              <a:ext cx="12025" cy="4275"/>
            </a:xfrm>
            <a:custGeom>
              <a:avLst/>
              <a:gdLst/>
              <a:ahLst/>
              <a:cxnLst/>
              <a:rect l="l" t="t" r="r" b="b"/>
              <a:pathLst>
                <a:path w="481" h="171" extrusionOk="0">
                  <a:moveTo>
                    <a:pt x="255" y="170"/>
                  </a:moveTo>
                  <a:lnTo>
                    <a:pt x="255" y="170"/>
                  </a:lnTo>
                  <a:lnTo>
                    <a:pt x="170" y="142"/>
                  </a:lnTo>
                  <a:lnTo>
                    <a:pt x="57" y="114"/>
                  </a:lnTo>
                  <a:lnTo>
                    <a:pt x="29" y="85"/>
                  </a:lnTo>
                  <a:lnTo>
                    <a:pt x="1" y="57"/>
                  </a:lnTo>
                  <a:lnTo>
                    <a:pt x="1" y="29"/>
                  </a:lnTo>
                  <a:lnTo>
                    <a:pt x="29" y="1"/>
                  </a:lnTo>
                  <a:lnTo>
                    <a:pt x="29" y="1"/>
                  </a:lnTo>
                  <a:lnTo>
                    <a:pt x="57" y="29"/>
                  </a:lnTo>
                  <a:lnTo>
                    <a:pt x="114" y="57"/>
                  </a:lnTo>
                  <a:lnTo>
                    <a:pt x="255" y="57"/>
                  </a:lnTo>
                  <a:lnTo>
                    <a:pt x="368" y="29"/>
                  </a:lnTo>
                  <a:lnTo>
                    <a:pt x="481" y="57"/>
                  </a:lnTo>
                  <a:lnTo>
                    <a:pt x="481" y="57"/>
                  </a:lnTo>
                  <a:lnTo>
                    <a:pt x="452" y="114"/>
                  </a:lnTo>
                  <a:lnTo>
                    <a:pt x="396" y="142"/>
                  </a:lnTo>
                  <a:lnTo>
                    <a:pt x="255" y="17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16"/>
            <p:cNvSpPr/>
            <p:nvPr/>
          </p:nvSpPr>
          <p:spPr>
            <a:xfrm>
              <a:off x="3147525" y="2005950"/>
              <a:ext cx="12025" cy="4275"/>
            </a:xfrm>
            <a:custGeom>
              <a:avLst/>
              <a:gdLst/>
              <a:ahLst/>
              <a:cxnLst/>
              <a:rect l="l" t="t" r="r" b="b"/>
              <a:pathLst>
                <a:path w="481" h="171" fill="none" extrusionOk="0">
                  <a:moveTo>
                    <a:pt x="255" y="170"/>
                  </a:moveTo>
                  <a:lnTo>
                    <a:pt x="255" y="170"/>
                  </a:lnTo>
                  <a:lnTo>
                    <a:pt x="170" y="142"/>
                  </a:lnTo>
                  <a:lnTo>
                    <a:pt x="57" y="114"/>
                  </a:lnTo>
                  <a:lnTo>
                    <a:pt x="29" y="85"/>
                  </a:lnTo>
                  <a:lnTo>
                    <a:pt x="1" y="57"/>
                  </a:lnTo>
                  <a:lnTo>
                    <a:pt x="1" y="29"/>
                  </a:lnTo>
                  <a:lnTo>
                    <a:pt x="29" y="1"/>
                  </a:lnTo>
                  <a:lnTo>
                    <a:pt x="29" y="1"/>
                  </a:lnTo>
                  <a:lnTo>
                    <a:pt x="57" y="29"/>
                  </a:lnTo>
                  <a:lnTo>
                    <a:pt x="114" y="57"/>
                  </a:lnTo>
                  <a:lnTo>
                    <a:pt x="255" y="57"/>
                  </a:lnTo>
                  <a:lnTo>
                    <a:pt x="368" y="29"/>
                  </a:lnTo>
                  <a:lnTo>
                    <a:pt x="481" y="57"/>
                  </a:lnTo>
                  <a:lnTo>
                    <a:pt x="481" y="57"/>
                  </a:lnTo>
                  <a:lnTo>
                    <a:pt x="452" y="114"/>
                  </a:lnTo>
                  <a:lnTo>
                    <a:pt x="396" y="142"/>
                  </a:lnTo>
                  <a:lnTo>
                    <a:pt x="255" y="170"/>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16"/>
            <p:cNvSpPr/>
            <p:nvPr/>
          </p:nvSpPr>
          <p:spPr>
            <a:xfrm>
              <a:off x="3156700" y="2025700"/>
              <a:ext cx="2850" cy="2150"/>
            </a:xfrm>
            <a:custGeom>
              <a:avLst/>
              <a:gdLst/>
              <a:ahLst/>
              <a:cxnLst/>
              <a:rect l="l" t="t" r="r" b="b"/>
              <a:pathLst>
                <a:path w="114" h="86" extrusionOk="0">
                  <a:moveTo>
                    <a:pt x="114" y="86"/>
                  </a:moveTo>
                  <a:lnTo>
                    <a:pt x="114" y="86"/>
                  </a:lnTo>
                  <a:lnTo>
                    <a:pt x="1" y="1"/>
                  </a:lnTo>
                  <a:lnTo>
                    <a:pt x="1" y="1"/>
                  </a:lnTo>
                  <a:lnTo>
                    <a:pt x="85" y="1"/>
                  </a:lnTo>
                  <a:lnTo>
                    <a:pt x="114" y="86"/>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16"/>
            <p:cNvSpPr/>
            <p:nvPr/>
          </p:nvSpPr>
          <p:spPr>
            <a:xfrm>
              <a:off x="3156700" y="2025700"/>
              <a:ext cx="2850" cy="2150"/>
            </a:xfrm>
            <a:custGeom>
              <a:avLst/>
              <a:gdLst/>
              <a:ahLst/>
              <a:cxnLst/>
              <a:rect l="l" t="t" r="r" b="b"/>
              <a:pathLst>
                <a:path w="114" h="86" fill="none" extrusionOk="0">
                  <a:moveTo>
                    <a:pt x="114" y="86"/>
                  </a:moveTo>
                  <a:lnTo>
                    <a:pt x="114" y="86"/>
                  </a:lnTo>
                  <a:lnTo>
                    <a:pt x="1" y="1"/>
                  </a:lnTo>
                  <a:lnTo>
                    <a:pt x="1" y="1"/>
                  </a:lnTo>
                  <a:lnTo>
                    <a:pt x="85" y="1"/>
                  </a:lnTo>
                  <a:lnTo>
                    <a:pt x="114" y="86"/>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16"/>
            <p:cNvSpPr/>
            <p:nvPr/>
          </p:nvSpPr>
          <p:spPr>
            <a:xfrm>
              <a:off x="3294975" y="2118825"/>
              <a:ext cx="7800" cy="4975"/>
            </a:xfrm>
            <a:custGeom>
              <a:avLst/>
              <a:gdLst/>
              <a:ahLst/>
              <a:cxnLst/>
              <a:rect l="l" t="t" r="r" b="b"/>
              <a:pathLst>
                <a:path w="312" h="199" extrusionOk="0">
                  <a:moveTo>
                    <a:pt x="227" y="198"/>
                  </a:moveTo>
                  <a:lnTo>
                    <a:pt x="227" y="198"/>
                  </a:lnTo>
                  <a:lnTo>
                    <a:pt x="85" y="142"/>
                  </a:lnTo>
                  <a:lnTo>
                    <a:pt x="29" y="86"/>
                  </a:lnTo>
                  <a:lnTo>
                    <a:pt x="1" y="57"/>
                  </a:lnTo>
                  <a:lnTo>
                    <a:pt x="29" y="29"/>
                  </a:lnTo>
                  <a:lnTo>
                    <a:pt x="29" y="29"/>
                  </a:lnTo>
                  <a:lnTo>
                    <a:pt x="114" y="1"/>
                  </a:lnTo>
                  <a:lnTo>
                    <a:pt x="170" y="1"/>
                  </a:lnTo>
                  <a:lnTo>
                    <a:pt x="227" y="29"/>
                  </a:lnTo>
                  <a:lnTo>
                    <a:pt x="283" y="86"/>
                  </a:lnTo>
                  <a:lnTo>
                    <a:pt x="311" y="142"/>
                  </a:lnTo>
                  <a:lnTo>
                    <a:pt x="311" y="170"/>
                  </a:lnTo>
                  <a:lnTo>
                    <a:pt x="283" y="198"/>
                  </a:lnTo>
                  <a:lnTo>
                    <a:pt x="227" y="198"/>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16"/>
            <p:cNvSpPr/>
            <p:nvPr/>
          </p:nvSpPr>
          <p:spPr>
            <a:xfrm>
              <a:off x="3294975" y="2118825"/>
              <a:ext cx="7800" cy="4975"/>
            </a:xfrm>
            <a:custGeom>
              <a:avLst/>
              <a:gdLst/>
              <a:ahLst/>
              <a:cxnLst/>
              <a:rect l="l" t="t" r="r" b="b"/>
              <a:pathLst>
                <a:path w="312" h="199" fill="none" extrusionOk="0">
                  <a:moveTo>
                    <a:pt x="227" y="198"/>
                  </a:moveTo>
                  <a:lnTo>
                    <a:pt x="227" y="198"/>
                  </a:lnTo>
                  <a:lnTo>
                    <a:pt x="85" y="142"/>
                  </a:lnTo>
                  <a:lnTo>
                    <a:pt x="29" y="86"/>
                  </a:lnTo>
                  <a:lnTo>
                    <a:pt x="1" y="57"/>
                  </a:lnTo>
                  <a:lnTo>
                    <a:pt x="29" y="29"/>
                  </a:lnTo>
                  <a:lnTo>
                    <a:pt x="29" y="29"/>
                  </a:lnTo>
                  <a:lnTo>
                    <a:pt x="114" y="1"/>
                  </a:lnTo>
                  <a:lnTo>
                    <a:pt x="170" y="1"/>
                  </a:lnTo>
                  <a:lnTo>
                    <a:pt x="227" y="29"/>
                  </a:lnTo>
                  <a:lnTo>
                    <a:pt x="283" y="86"/>
                  </a:lnTo>
                  <a:lnTo>
                    <a:pt x="311" y="142"/>
                  </a:lnTo>
                  <a:lnTo>
                    <a:pt x="311" y="170"/>
                  </a:lnTo>
                  <a:lnTo>
                    <a:pt x="283" y="198"/>
                  </a:lnTo>
                  <a:lnTo>
                    <a:pt x="227" y="198"/>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16"/>
            <p:cNvSpPr/>
            <p:nvPr/>
          </p:nvSpPr>
          <p:spPr>
            <a:xfrm>
              <a:off x="2042750" y="2578100"/>
              <a:ext cx="242000" cy="373925"/>
            </a:xfrm>
            <a:custGeom>
              <a:avLst/>
              <a:gdLst/>
              <a:ahLst/>
              <a:cxnLst/>
              <a:rect l="l" t="t" r="r" b="b"/>
              <a:pathLst>
                <a:path w="9680" h="14957" extrusionOk="0">
                  <a:moveTo>
                    <a:pt x="85" y="9736"/>
                  </a:moveTo>
                  <a:lnTo>
                    <a:pt x="85" y="9736"/>
                  </a:lnTo>
                  <a:lnTo>
                    <a:pt x="0" y="9708"/>
                  </a:lnTo>
                  <a:lnTo>
                    <a:pt x="0" y="9708"/>
                  </a:lnTo>
                  <a:lnTo>
                    <a:pt x="0" y="9652"/>
                  </a:lnTo>
                  <a:lnTo>
                    <a:pt x="57" y="9595"/>
                  </a:lnTo>
                  <a:lnTo>
                    <a:pt x="141" y="9539"/>
                  </a:lnTo>
                  <a:lnTo>
                    <a:pt x="254" y="9511"/>
                  </a:lnTo>
                  <a:lnTo>
                    <a:pt x="367" y="9567"/>
                  </a:lnTo>
                  <a:lnTo>
                    <a:pt x="367" y="9567"/>
                  </a:lnTo>
                  <a:lnTo>
                    <a:pt x="367" y="9511"/>
                  </a:lnTo>
                  <a:lnTo>
                    <a:pt x="367" y="9454"/>
                  </a:lnTo>
                  <a:lnTo>
                    <a:pt x="339" y="9341"/>
                  </a:lnTo>
                  <a:lnTo>
                    <a:pt x="311" y="9228"/>
                  </a:lnTo>
                  <a:lnTo>
                    <a:pt x="311" y="9172"/>
                  </a:lnTo>
                  <a:lnTo>
                    <a:pt x="311" y="9115"/>
                  </a:lnTo>
                  <a:lnTo>
                    <a:pt x="311" y="9115"/>
                  </a:lnTo>
                  <a:lnTo>
                    <a:pt x="395" y="9003"/>
                  </a:lnTo>
                  <a:lnTo>
                    <a:pt x="480" y="8974"/>
                  </a:lnTo>
                  <a:lnTo>
                    <a:pt x="678" y="8918"/>
                  </a:lnTo>
                  <a:lnTo>
                    <a:pt x="678" y="8918"/>
                  </a:lnTo>
                  <a:lnTo>
                    <a:pt x="903" y="8833"/>
                  </a:lnTo>
                  <a:lnTo>
                    <a:pt x="988" y="8805"/>
                  </a:lnTo>
                  <a:lnTo>
                    <a:pt x="1044" y="8720"/>
                  </a:lnTo>
                  <a:lnTo>
                    <a:pt x="1044" y="8720"/>
                  </a:lnTo>
                  <a:lnTo>
                    <a:pt x="1073" y="8664"/>
                  </a:lnTo>
                  <a:lnTo>
                    <a:pt x="1073" y="8579"/>
                  </a:lnTo>
                  <a:lnTo>
                    <a:pt x="1073" y="8495"/>
                  </a:lnTo>
                  <a:lnTo>
                    <a:pt x="1073" y="8438"/>
                  </a:lnTo>
                  <a:lnTo>
                    <a:pt x="1073" y="8438"/>
                  </a:lnTo>
                  <a:lnTo>
                    <a:pt x="1186" y="8325"/>
                  </a:lnTo>
                  <a:lnTo>
                    <a:pt x="1298" y="8184"/>
                  </a:lnTo>
                  <a:lnTo>
                    <a:pt x="1298" y="8184"/>
                  </a:lnTo>
                  <a:lnTo>
                    <a:pt x="1496" y="7930"/>
                  </a:lnTo>
                  <a:lnTo>
                    <a:pt x="1609" y="7676"/>
                  </a:lnTo>
                  <a:lnTo>
                    <a:pt x="1609" y="7676"/>
                  </a:lnTo>
                  <a:lnTo>
                    <a:pt x="1496" y="7705"/>
                  </a:lnTo>
                  <a:lnTo>
                    <a:pt x="1440" y="7676"/>
                  </a:lnTo>
                  <a:lnTo>
                    <a:pt x="1411" y="7620"/>
                  </a:lnTo>
                  <a:lnTo>
                    <a:pt x="1411" y="7620"/>
                  </a:lnTo>
                  <a:lnTo>
                    <a:pt x="1496" y="7592"/>
                  </a:lnTo>
                  <a:lnTo>
                    <a:pt x="1524" y="7507"/>
                  </a:lnTo>
                  <a:lnTo>
                    <a:pt x="1524" y="7507"/>
                  </a:lnTo>
                  <a:lnTo>
                    <a:pt x="1383" y="7563"/>
                  </a:lnTo>
                  <a:lnTo>
                    <a:pt x="1383" y="7563"/>
                  </a:lnTo>
                  <a:lnTo>
                    <a:pt x="1327" y="7563"/>
                  </a:lnTo>
                  <a:lnTo>
                    <a:pt x="1327" y="7535"/>
                  </a:lnTo>
                  <a:lnTo>
                    <a:pt x="1383" y="7451"/>
                  </a:lnTo>
                  <a:lnTo>
                    <a:pt x="1496" y="7338"/>
                  </a:lnTo>
                  <a:lnTo>
                    <a:pt x="1496" y="7338"/>
                  </a:lnTo>
                  <a:lnTo>
                    <a:pt x="1468" y="7281"/>
                  </a:lnTo>
                  <a:lnTo>
                    <a:pt x="1440" y="7197"/>
                  </a:lnTo>
                  <a:lnTo>
                    <a:pt x="1411" y="6858"/>
                  </a:lnTo>
                  <a:lnTo>
                    <a:pt x="1383" y="6322"/>
                  </a:lnTo>
                  <a:lnTo>
                    <a:pt x="1383" y="6322"/>
                  </a:lnTo>
                  <a:lnTo>
                    <a:pt x="1383" y="6181"/>
                  </a:lnTo>
                  <a:lnTo>
                    <a:pt x="1411" y="6124"/>
                  </a:lnTo>
                  <a:lnTo>
                    <a:pt x="1411" y="6124"/>
                  </a:lnTo>
                  <a:lnTo>
                    <a:pt x="1440" y="6040"/>
                  </a:lnTo>
                  <a:lnTo>
                    <a:pt x="1440" y="6040"/>
                  </a:lnTo>
                  <a:lnTo>
                    <a:pt x="1496" y="5983"/>
                  </a:lnTo>
                  <a:lnTo>
                    <a:pt x="1524" y="5898"/>
                  </a:lnTo>
                  <a:lnTo>
                    <a:pt x="1524" y="5898"/>
                  </a:lnTo>
                  <a:lnTo>
                    <a:pt x="1440" y="5729"/>
                  </a:lnTo>
                  <a:lnTo>
                    <a:pt x="1440" y="5729"/>
                  </a:lnTo>
                  <a:lnTo>
                    <a:pt x="1383" y="5673"/>
                  </a:lnTo>
                  <a:lnTo>
                    <a:pt x="1355" y="5588"/>
                  </a:lnTo>
                  <a:lnTo>
                    <a:pt x="1355" y="5588"/>
                  </a:lnTo>
                  <a:lnTo>
                    <a:pt x="1468" y="5447"/>
                  </a:lnTo>
                  <a:lnTo>
                    <a:pt x="1468" y="5447"/>
                  </a:lnTo>
                  <a:lnTo>
                    <a:pt x="1440" y="5278"/>
                  </a:lnTo>
                  <a:lnTo>
                    <a:pt x="1383" y="5137"/>
                  </a:lnTo>
                  <a:lnTo>
                    <a:pt x="1383" y="5137"/>
                  </a:lnTo>
                  <a:lnTo>
                    <a:pt x="1270" y="4911"/>
                  </a:lnTo>
                  <a:lnTo>
                    <a:pt x="1157" y="4685"/>
                  </a:lnTo>
                  <a:lnTo>
                    <a:pt x="1129" y="4572"/>
                  </a:lnTo>
                  <a:lnTo>
                    <a:pt x="1129" y="4459"/>
                  </a:lnTo>
                  <a:lnTo>
                    <a:pt x="1157" y="4346"/>
                  </a:lnTo>
                  <a:lnTo>
                    <a:pt x="1242" y="4234"/>
                  </a:lnTo>
                  <a:lnTo>
                    <a:pt x="1242" y="4234"/>
                  </a:lnTo>
                  <a:lnTo>
                    <a:pt x="1327" y="4346"/>
                  </a:lnTo>
                  <a:lnTo>
                    <a:pt x="1355" y="4346"/>
                  </a:lnTo>
                  <a:lnTo>
                    <a:pt x="1440" y="4290"/>
                  </a:lnTo>
                  <a:lnTo>
                    <a:pt x="1440" y="4290"/>
                  </a:lnTo>
                  <a:lnTo>
                    <a:pt x="1524" y="4205"/>
                  </a:lnTo>
                  <a:lnTo>
                    <a:pt x="1581" y="4121"/>
                  </a:lnTo>
                  <a:lnTo>
                    <a:pt x="1637" y="4008"/>
                  </a:lnTo>
                  <a:lnTo>
                    <a:pt x="1637" y="3923"/>
                  </a:lnTo>
                  <a:lnTo>
                    <a:pt x="1637" y="3923"/>
                  </a:lnTo>
                  <a:lnTo>
                    <a:pt x="1637" y="3838"/>
                  </a:lnTo>
                  <a:lnTo>
                    <a:pt x="1609" y="3782"/>
                  </a:lnTo>
                  <a:lnTo>
                    <a:pt x="1552" y="3641"/>
                  </a:lnTo>
                  <a:lnTo>
                    <a:pt x="1524" y="3500"/>
                  </a:lnTo>
                  <a:lnTo>
                    <a:pt x="1524" y="3443"/>
                  </a:lnTo>
                  <a:lnTo>
                    <a:pt x="1552" y="3359"/>
                  </a:lnTo>
                  <a:lnTo>
                    <a:pt x="1552" y="3359"/>
                  </a:lnTo>
                  <a:lnTo>
                    <a:pt x="1778" y="3726"/>
                  </a:lnTo>
                  <a:lnTo>
                    <a:pt x="1919" y="4036"/>
                  </a:lnTo>
                  <a:lnTo>
                    <a:pt x="1919" y="4036"/>
                  </a:lnTo>
                  <a:lnTo>
                    <a:pt x="1976" y="4036"/>
                  </a:lnTo>
                  <a:lnTo>
                    <a:pt x="1976" y="3980"/>
                  </a:lnTo>
                  <a:lnTo>
                    <a:pt x="1976" y="3838"/>
                  </a:lnTo>
                  <a:lnTo>
                    <a:pt x="1947" y="3528"/>
                  </a:lnTo>
                  <a:lnTo>
                    <a:pt x="1947" y="3528"/>
                  </a:lnTo>
                  <a:lnTo>
                    <a:pt x="1976" y="3443"/>
                  </a:lnTo>
                  <a:lnTo>
                    <a:pt x="2032" y="3387"/>
                  </a:lnTo>
                  <a:lnTo>
                    <a:pt x="2145" y="3302"/>
                  </a:lnTo>
                  <a:lnTo>
                    <a:pt x="2258" y="3218"/>
                  </a:lnTo>
                  <a:lnTo>
                    <a:pt x="2399" y="3105"/>
                  </a:lnTo>
                  <a:lnTo>
                    <a:pt x="2399" y="3105"/>
                  </a:lnTo>
                  <a:lnTo>
                    <a:pt x="2455" y="3048"/>
                  </a:lnTo>
                  <a:lnTo>
                    <a:pt x="2484" y="2964"/>
                  </a:lnTo>
                  <a:lnTo>
                    <a:pt x="2540" y="2879"/>
                  </a:lnTo>
                  <a:lnTo>
                    <a:pt x="2597" y="2823"/>
                  </a:lnTo>
                  <a:lnTo>
                    <a:pt x="2597" y="2823"/>
                  </a:lnTo>
                  <a:lnTo>
                    <a:pt x="2681" y="2766"/>
                  </a:lnTo>
                  <a:lnTo>
                    <a:pt x="2794" y="2738"/>
                  </a:lnTo>
                  <a:lnTo>
                    <a:pt x="2907" y="2710"/>
                  </a:lnTo>
                  <a:lnTo>
                    <a:pt x="2992" y="2625"/>
                  </a:lnTo>
                  <a:lnTo>
                    <a:pt x="2992" y="2625"/>
                  </a:lnTo>
                  <a:lnTo>
                    <a:pt x="2992" y="2569"/>
                  </a:lnTo>
                  <a:lnTo>
                    <a:pt x="2992" y="2512"/>
                  </a:lnTo>
                  <a:lnTo>
                    <a:pt x="2963" y="2456"/>
                  </a:lnTo>
                  <a:lnTo>
                    <a:pt x="2963" y="2399"/>
                  </a:lnTo>
                  <a:lnTo>
                    <a:pt x="2963" y="2399"/>
                  </a:lnTo>
                  <a:lnTo>
                    <a:pt x="2992" y="2145"/>
                  </a:lnTo>
                  <a:lnTo>
                    <a:pt x="3020" y="1976"/>
                  </a:lnTo>
                  <a:lnTo>
                    <a:pt x="3020" y="1976"/>
                  </a:lnTo>
                  <a:lnTo>
                    <a:pt x="3076" y="1835"/>
                  </a:lnTo>
                  <a:lnTo>
                    <a:pt x="3161" y="1722"/>
                  </a:lnTo>
                  <a:lnTo>
                    <a:pt x="3358" y="1496"/>
                  </a:lnTo>
                  <a:lnTo>
                    <a:pt x="3358" y="1496"/>
                  </a:lnTo>
                  <a:lnTo>
                    <a:pt x="3471" y="1327"/>
                  </a:lnTo>
                  <a:lnTo>
                    <a:pt x="3556" y="1242"/>
                  </a:lnTo>
                  <a:lnTo>
                    <a:pt x="3641" y="1186"/>
                  </a:lnTo>
                  <a:lnTo>
                    <a:pt x="3641" y="1186"/>
                  </a:lnTo>
                  <a:lnTo>
                    <a:pt x="3754" y="1186"/>
                  </a:lnTo>
                  <a:lnTo>
                    <a:pt x="3838" y="1214"/>
                  </a:lnTo>
                  <a:lnTo>
                    <a:pt x="3951" y="1271"/>
                  </a:lnTo>
                  <a:lnTo>
                    <a:pt x="4064" y="1299"/>
                  </a:lnTo>
                  <a:lnTo>
                    <a:pt x="4064" y="1299"/>
                  </a:lnTo>
                  <a:lnTo>
                    <a:pt x="4007" y="1299"/>
                  </a:lnTo>
                  <a:lnTo>
                    <a:pt x="3951" y="1327"/>
                  </a:lnTo>
                  <a:lnTo>
                    <a:pt x="3923" y="1383"/>
                  </a:lnTo>
                  <a:lnTo>
                    <a:pt x="3866" y="1383"/>
                  </a:lnTo>
                  <a:lnTo>
                    <a:pt x="3866" y="1383"/>
                  </a:lnTo>
                  <a:lnTo>
                    <a:pt x="3895" y="1468"/>
                  </a:lnTo>
                  <a:lnTo>
                    <a:pt x="3951" y="1468"/>
                  </a:lnTo>
                  <a:lnTo>
                    <a:pt x="4007" y="1440"/>
                  </a:lnTo>
                  <a:lnTo>
                    <a:pt x="4064" y="1355"/>
                  </a:lnTo>
                  <a:lnTo>
                    <a:pt x="4177" y="1158"/>
                  </a:lnTo>
                  <a:lnTo>
                    <a:pt x="4233" y="1045"/>
                  </a:lnTo>
                  <a:lnTo>
                    <a:pt x="4233" y="1045"/>
                  </a:lnTo>
                  <a:lnTo>
                    <a:pt x="4318" y="988"/>
                  </a:lnTo>
                  <a:lnTo>
                    <a:pt x="4431" y="988"/>
                  </a:lnTo>
                  <a:lnTo>
                    <a:pt x="4628" y="960"/>
                  </a:lnTo>
                  <a:lnTo>
                    <a:pt x="4826" y="960"/>
                  </a:lnTo>
                  <a:lnTo>
                    <a:pt x="4939" y="960"/>
                  </a:lnTo>
                  <a:lnTo>
                    <a:pt x="5052" y="932"/>
                  </a:lnTo>
                  <a:lnTo>
                    <a:pt x="5052" y="932"/>
                  </a:lnTo>
                  <a:lnTo>
                    <a:pt x="5362" y="734"/>
                  </a:lnTo>
                  <a:lnTo>
                    <a:pt x="5701" y="509"/>
                  </a:lnTo>
                  <a:lnTo>
                    <a:pt x="5701" y="509"/>
                  </a:lnTo>
                  <a:lnTo>
                    <a:pt x="5814" y="396"/>
                  </a:lnTo>
                  <a:lnTo>
                    <a:pt x="5898" y="283"/>
                  </a:lnTo>
                  <a:lnTo>
                    <a:pt x="5898" y="283"/>
                  </a:lnTo>
                  <a:lnTo>
                    <a:pt x="5870" y="226"/>
                  </a:lnTo>
                  <a:lnTo>
                    <a:pt x="5870" y="170"/>
                  </a:lnTo>
                  <a:lnTo>
                    <a:pt x="5898" y="170"/>
                  </a:lnTo>
                  <a:lnTo>
                    <a:pt x="5955" y="142"/>
                  </a:lnTo>
                  <a:lnTo>
                    <a:pt x="5955" y="142"/>
                  </a:lnTo>
                  <a:lnTo>
                    <a:pt x="6011" y="142"/>
                  </a:lnTo>
                  <a:lnTo>
                    <a:pt x="6039" y="142"/>
                  </a:lnTo>
                  <a:lnTo>
                    <a:pt x="6039" y="170"/>
                  </a:lnTo>
                  <a:lnTo>
                    <a:pt x="6011" y="226"/>
                  </a:lnTo>
                  <a:lnTo>
                    <a:pt x="6011" y="226"/>
                  </a:lnTo>
                  <a:lnTo>
                    <a:pt x="6067" y="198"/>
                  </a:lnTo>
                  <a:lnTo>
                    <a:pt x="6152" y="114"/>
                  </a:lnTo>
                  <a:lnTo>
                    <a:pt x="6209" y="57"/>
                  </a:lnTo>
                  <a:lnTo>
                    <a:pt x="6321" y="1"/>
                  </a:lnTo>
                  <a:lnTo>
                    <a:pt x="6321" y="1"/>
                  </a:lnTo>
                  <a:lnTo>
                    <a:pt x="6434" y="1"/>
                  </a:lnTo>
                  <a:lnTo>
                    <a:pt x="6547" y="57"/>
                  </a:lnTo>
                  <a:lnTo>
                    <a:pt x="6632" y="142"/>
                  </a:lnTo>
                  <a:lnTo>
                    <a:pt x="6688" y="198"/>
                  </a:lnTo>
                  <a:lnTo>
                    <a:pt x="6688" y="255"/>
                  </a:lnTo>
                  <a:lnTo>
                    <a:pt x="6688" y="255"/>
                  </a:lnTo>
                  <a:lnTo>
                    <a:pt x="6660" y="339"/>
                  </a:lnTo>
                  <a:lnTo>
                    <a:pt x="6604" y="396"/>
                  </a:lnTo>
                  <a:lnTo>
                    <a:pt x="6547" y="480"/>
                  </a:lnTo>
                  <a:lnTo>
                    <a:pt x="6434" y="509"/>
                  </a:lnTo>
                  <a:lnTo>
                    <a:pt x="6237" y="593"/>
                  </a:lnTo>
                  <a:lnTo>
                    <a:pt x="6067" y="678"/>
                  </a:lnTo>
                  <a:lnTo>
                    <a:pt x="6067" y="678"/>
                  </a:lnTo>
                  <a:lnTo>
                    <a:pt x="5955" y="763"/>
                  </a:lnTo>
                  <a:lnTo>
                    <a:pt x="5898" y="875"/>
                  </a:lnTo>
                  <a:lnTo>
                    <a:pt x="5842" y="960"/>
                  </a:lnTo>
                  <a:lnTo>
                    <a:pt x="5757" y="1073"/>
                  </a:lnTo>
                  <a:lnTo>
                    <a:pt x="5757" y="1073"/>
                  </a:lnTo>
                  <a:lnTo>
                    <a:pt x="5644" y="1186"/>
                  </a:lnTo>
                  <a:lnTo>
                    <a:pt x="5531" y="1242"/>
                  </a:lnTo>
                  <a:lnTo>
                    <a:pt x="5418" y="1355"/>
                  </a:lnTo>
                  <a:lnTo>
                    <a:pt x="5334" y="1468"/>
                  </a:lnTo>
                  <a:lnTo>
                    <a:pt x="5334" y="1468"/>
                  </a:lnTo>
                  <a:lnTo>
                    <a:pt x="5249" y="1666"/>
                  </a:lnTo>
                  <a:lnTo>
                    <a:pt x="5193" y="1835"/>
                  </a:lnTo>
                  <a:lnTo>
                    <a:pt x="5080" y="2202"/>
                  </a:lnTo>
                  <a:lnTo>
                    <a:pt x="4967" y="2569"/>
                  </a:lnTo>
                  <a:lnTo>
                    <a:pt x="4854" y="2738"/>
                  </a:lnTo>
                  <a:lnTo>
                    <a:pt x="4741" y="2907"/>
                  </a:lnTo>
                  <a:lnTo>
                    <a:pt x="4741" y="2907"/>
                  </a:lnTo>
                  <a:lnTo>
                    <a:pt x="4911" y="2879"/>
                  </a:lnTo>
                  <a:lnTo>
                    <a:pt x="5052" y="2794"/>
                  </a:lnTo>
                  <a:lnTo>
                    <a:pt x="5052" y="2794"/>
                  </a:lnTo>
                  <a:lnTo>
                    <a:pt x="5136" y="2992"/>
                  </a:lnTo>
                  <a:lnTo>
                    <a:pt x="5277" y="3218"/>
                  </a:lnTo>
                  <a:lnTo>
                    <a:pt x="5390" y="3472"/>
                  </a:lnTo>
                  <a:lnTo>
                    <a:pt x="5475" y="3726"/>
                  </a:lnTo>
                  <a:lnTo>
                    <a:pt x="5475" y="3726"/>
                  </a:lnTo>
                  <a:lnTo>
                    <a:pt x="5475" y="3782"/>
                  </a:lnTo>
                  <a:lnTo>
                    <a:pt x="5475" y="3867"/>
                  </a:lnTo>
                  <a:lnTo>
                    <a:pt x="5418" y="4036"/>
                  </a:lnTo>
                  <a:lnTo>
                    <a:pt x="5390" y="4177"/>
                  </a:lnTo>
                  <a:lnTo>
                    <a:pt x="5390" y="4262"/>
                  </a:lnTo>
                  <a:lnTo>
                    <a:pt x="5390" y="4346"/>
                  </a:lnTo>
                  <a:lnTo>
                    <a:pt x="5390" y="4346"/>
                  </a:lnTo>
                  <a:lnTo>
                    <a:pt x="5531" y="4572"/>
                  </a:lnTo>
                  <a:lnTo>
                    <a:pt x="5672" y="4798"/>
                  </a:lnTo>
                  <a:lnTo>
                    <a:pt x="5672" y="4798"/>
                  </a:lnTo>
                  <a:lnTo>
                    <a:pt x="5814" y="4826"/>
                  </a:lnTo>
                  <a:lnTo>
                    <a:pt x="5983" y="4854"/>
                  </a:lnTo>
                  <a:lnTo>
                    <a:pt x="6321" y="4854"/>
                  </a:lnTo>
                  <a:lnTo>
                    <a:pt x="6321" y="4854"/>
                  </a:lnTo>
                  <a:lnTo>
                    <a:pt x="6688" y="4826"/>
                  </a:lnTo>
                  <a:lnTo>
                    <a:pt x="6829" y="4854"/>
                  </a:lnTo>
                  <a:lnTo>
                    <a:pt x="7027" y="4911"/>
                  </a:lnTo>
                  <a:lnTo>
                    <a:pt x="7027" y="4911"/>
                  </a:lnTo>
                  <a:lnTo>
                    <a:pt x="7196" y="4967"/>
                  </a:lnTo>
                  <a:lnTo>
                    <a:pt x="7281" y="5024"/>
                  </a:lnTo>
                  <a:lnTo>
                    <a:pt x="7394" y="5137"/>
                  </a:lnTo>
                  <a:lnTo>
                    <a:pt x="7507" y="5306"/>
                  </a:lnTo>
                  <a:lnTo>
                    <a:pt x="7507" y="5306"/>
                  </a:lnTo>
                  <a:lnTo>
                    <a:pt x="7648" y="5503"/>
                  </a:lnTo>
                  <a:lnTo>
                    <a:pt x="7704" y="5588"/>
                  </a:lnTo>
                  <a:lnTo>
                    <a:pt x="7845" y="5616"/>
                  </a:lnTo>
                  <a:lnTo>
                    <a:pt x="7845" y="5616"/>
                  </a:lnTo>
                  <a:lnTo>
                    <a:pt x="7986" y="5645"/>
                  </a:lnTo>
                  <a:lnTo>
                    <a:pt x="8156" y="5645"/>
                  </a:lnTo>
                  <a:lnTo>
                    <a:pt x="8466" y="5616"/>
                  </a:lnTo>
                  <a:lnTo>
                    <a:pt x="8466" y="5616"/>
                  </a:lnTo>
                  <a:lnTo>
                    <a:pt x="8635" y="5588"/>
                  </a:lnTo>
                  <a:lnTo>
                    <a:pt x="8833" y="5532"/>
                  </a:lnTo>
                  <a:lnTo>
                    <a:pt x="9031" y="5503"/>
                  </a:lnTo>
                  <a:lnTo>
                    <a:pt x="9115" y="5503"/>
                  </a:lnTo>
                  <a:lnTo>
                    <a:pt x="9172" y="5532"/>
                  </a:lnTo>
                  <a:lnTo>
                    <a:pt x="9172" y="5532"/>
                  </a:lnTo>
                  <a:lnTo>
                    <a:pt x="9256" y="5588"/>
                  </a:lnTo>
                  <a:lnTo>
                    <a:pt x="9285" y="5701"/>
                  </a:lnTo>
                  <a:lnTo>
                    <a:pt x="9285" y="5814"/>
                  </a:lnTo>
                  <a:lnTo>
                    <a:pt x="9228" y="5927"/>
                  </a:lnTo>
                  <a:lnTo>
                    <a:pt x="9087" y="6181"/>
                  </a:lnTo>
                  <a:lnTo>
                    <a:pt x="8974" y="6406"/>
                  </a:lnTo>
                  <a:lnTo>
                    <a:pt x="8974" y="6406"/>
                  </a:lnTo>
                  <a:lnTo>
                    <a:pt x="8946" y="6548"/>
                  </a:lnTo>
                  <a:lnTo>
                    <a:pt x="8918" y="6745"/>
                  </a:lnTo>
                  <a:lnTo>
                    <a:pt x="8946" y="7084"/>
                  </a:lnTo>
                  <a:lnTo>
                    <a:pt x="9002" y="7451"/>
                  </a:lnTo>
                  <a:lnTo>
                    <a:pt x="9143" y="7733"/>
                  </a:lnTo>
                  <a:lnTo>
                    <a:pt x="9143" y="7733"/>
                  </a:lnTo>
                  <a:lnTo>
                    <a:pt x="9285" y="7958"/>
                  </a:lnTo>
                  <a:lnTo>
                    <a:pt x="9313" y="8071"/>
                  </a:lnTo>
                  <a:lnTo>
                    <a:pt x="9285" y="8212"/>
                  </a:lnTo>
                  <a:lnTo>
                    <a:pt x="9285" y="8212"/>
                  </a:lnTo>
                  <a:lnTo>
                    <a:pt x="9228" y="8269"/>
                  </a:lnTo>
                  <a:lnTo>
                    <a:pt x="9172" y="8325"/>
                  </a:lnTo>
                  <a:lnTo>
                    <a:pt x="9059" y="8410"/>
                  </a:lnTo>
                  <a:lnTo>
                    <a:pt x="8946" y="8495"/>
                  </a:lnTo>
                  <a:lnTo>
                    <a:pt x="8918" y="8551"/>
                  </a:lnTo>
                  <a:lnTo>
                    <a:pt x="8889" y="8636"/>
                  </a:lnTo>
                  <a:lnTo>
                    <a:pt x="8889" y="8636"/>
                  </a:lnTo>
                  <a:lnTo>
                    <a:pt x="8946" y="8608"/>
                  </a:lnTo>
                  <a:lnTo>
                    <a:pt x="9002" y="8608"/>
                  </a:lnTo>
                  <a:lnTo>
                    <a:pt x="9115" y="8636"/>
                  </a:lnTo>
                  <a:lnTo>
                    <a:pt x="9200" y="8720"/>
                  </a:lnTo>
                  <a:lnTo>
                    <a:pt x="9285" y="8833"/>
                  </a:lnTo>
                  <a:lnTo>
                    <a:pt x="9397" y="9115"/>
                  </a:lnTo>
                  <a:lnTo>
                    <a:pt x="9454" y="9313"/>
                  </a:lnTo>
                  <a:lnTo>
                    <a:pt x="9454" y="9313"/>
                  </a:lnTo>
                  <a:lnTo>
                    <a:pt x="9595" y="9652"/>
                  </a:lnTo>
                  <a:lnTo>
                    <a:pt x="9651" y="9877"/>
                  </a:lnTo>
                  <a:lnTo>
                    <a:pt x="9680" y="9962"/>
                  </a:lnTo>
                  <a:lnTo>
                    <a:pt x="9680" y="10019"/>
                  </a:lnTo>
                  <a:lnTo>
                    <a:pt x="9680" y="10019"/>
                  </a:lnTo>
                  <a:lnTo>
                    <a:pt x="9651" y="10075"/>
                  </a:lnTo>
                  <a:lnTo>
                    <a:pt x="9623" y="10103"/>
                  </a:lnTo>
                  <a:lnTo>
                    <a:pt x="9538" y="10075"/>
                  </a:lnTo>
                  <a:lnTo>
                    <a:pt x="9510" y="10019"/>
                  </a:lnTo>
                  <a:lnTo>
                    <a:pt x="9482" y="9962"/>
                  </a:lnTo>
                  <a:lnTo>
                    <a:pt x="9482" y="9962"/>
                  </a:lnTo>
                  <a:lnTo>
                    <a:pt x="9454" y="9906"/>
                  </a:lnTo>
                  <a:lnTo>
                    <a:pt x="9426" y="9793"/>
                  </a:lnTo>
                  <a:lnTo>
                    <a:pt x="9426" y="9539"/>
                  </a:lnTo>
                  <a:lnTo>
                    <a:pt x="9397" y="9426"/>
                  </a:lnTo>
                  <a:lnTo>
                    <a:pt x="9341" y="9341"/>
                  </a:lnTo>
                  <a:lnTo>
                    <a:pt x="9285" y="9257"/>
                  </a:lnTo>
                  <a:lnTo>
                    <a:pt x="9172" y="9257"/>
                  </a:lnTo>
                  <a:lnTo>
                    <a:pt x="9172" y="9257"/>
                  </a:lnTo>
                  <a:lnTo>
                    <a:pt x="9115" y="9285"/>
                  </a:lnTo>
                  <a:lnTo>
                    <a:pt x="9087" y="9313"/>
                  </a:lnTo>
                  <a:lnTo>
                    <a:pt x="9031" y="9398"/>
                  </a:lnTo>
                  <a:lnTo>
                    <a:pt x="8946" y="9482"/>
                  </a:lnTo>
                  <a:lnTo>
                    <a:pt x="8918" y="9539"/>
                  </a:lnTo>
                  <a:lnTo>
                    <a:pt x="8889" y="9539"/>
                  </a:lnTo>
                  <a:lnTo>
                    <a:pt x="8889" y="9539"/>
                  </a:lnTo>
                  <a:lnTo>
                    <a:pt x="8805" y="9511"/>
                  </a:lnTo>
                  <a:lnTo>
                    <a:pt x="8720" y="9454"/>
                  </a:lnTo>
                  <a:lnTo>
                    <a:pt x="8664" y="9398"/>
                  </a:lnTo>
                  <a:lnTo>
                    <a:pt x="8635" y="9398"/>
                  </a:lnTo>
                  <a:lnTo>
                    <a:pt x="8607" y="9398"/>
                  </a:lnTo>
                  <a:lnTo>
                    <a:pt x="8607" y="9398"/>
                  </a:lnTo>
                  <a:lnTo>
                    <a:pt x="8551" y="9595"/>
                  </a:lnTo>
                  <a:lnTo>
                    <a:pt x="8551" y="9595"/>
                  </a:lnTo>
                  <a:lnTo>
                    <a:pt x="8438" y="9623"/>
                  </a:lnTo>
                  <a:lnTo>
                    <a:pt x="8353" y="9623"/>
                  </a:lnTo>
                  <a:lnTo>
                    <a:pt x="8353" y="9623"/>
                  </a:lnTo>
                  <a:lnTo>
                    <a:pt x="8212" y="9623"/>
                  </a:lnTo>
                  <a:lnTo>
                    <a:pt x="8043" y="9623"/>
                  </a:lnTo>
                  <a:lnTo>
                    <a:pt x="7704" y="9595"/>
                  </a:lnTo>
                  <a:lnTo>
                    <a:pt x="7704" y="9595"/>
                  </a:lnTo>
                  <a:lnTo>
                    <a:pt x="7507" y="9595"/>
                  </a:lnTo>
                  <a:lnTo>
                    <a:pt x="7394" y="9623"/>
                  </a:lnTo>
                  <a:lnTo>
                    <a:pt x="7309" y="9652"/>
                  </a:lnTo>
                  <a:lnTo>
                    <a:pt x="7281" y="9708"/>
                  </a:lnTo>
                  <a:lnTo>
                    <a:pt x="7281" y="9906"/>
                  </a:lnTo>
                  <a:lnTo>
                    <a:pt x="7281" y="10047"/>
                  </a:lnTo>
                  <a:lnTo>
                    <a:pt x="7281" y="10188"/>
                  </a:lnTo>
                  <a:lnTo>
                    <a:pt x="7281" y="10188"/>
                  </a:lnTo>
                  <a:lnTo>
                    <a:pt x="7337" y="10160"/>
                  </a:lnTo>
                  <a:lnTo>
                    <a:pt x="7422" y="10160"/>
                  </a:lnTo>
                  <a:lnTo>
                    <a:pt x="7591" y="10188"/>
                  </a:lnTo>
                  <a:lnTo>
                    <a:pt x="7732" y="10244"/>
                  </a:lnTo>
                  <a:lnTo>
                    <a:pt x="7789" y="10301"/>
                  </a:lnTo>
                  <a:lnTo>
                    <a:pt x="7817" y="10357"/>
                  </a:lnTo>
                  <a:lnTo>
                    <a:pt x="7817" y="10357"/>
                  </a:lnTo>
                  <a:lnTo>
                    <a:pt x="7845" y="10442"/>
                  </a:lnTo>
                  <a:lnTo>
                    <a:pt x="7845" y="10526"/>
                  </a:lnTo>
                  <a:lnTo>
                    <a:pt x="7817" y="10555"/>
                  </a:lnTo>
                  <a:lnTo>
                    <a:pt x="7789" y="10555"/>
                  </a:lnTo>
                  <a:lnTo>
                    <a:pt x="7676" y="10526"/>
                  </a:lnTo>
                  <a:lnTo>
                    <a:pt x="7563" y="10498"/>
                  </a:lnTo>
                  <a:lnTo>
                    <a:pt x="7563" y="10498"/>
                  </a:lnTo>
                  <a:lnTo>
                    <a:pt x="7394" y="10555"/>
                  </a:lnTo>
                  <a:lnTo>
                    <a:pt x="7281" y="10639"/>
                  </a:lnTo>
                  <a:lnTo>
                    <a:pt x="7168" y="10724"/>
                  </a:lnTo>
                  <a:lnTo>
                    <a:pt x="7112" y="10837"/>
                  </a:lnTo>
                  <a:lnTo>
                    <a:pt x="7083" y="10978"/>
                  </a:lnTo>
                  <a:lnTo>
                    <a:pt x="7083" y="11091"/>
                  </a:lnTo>
                  <a:lnTo>
                    <a:pt x="7140" y="11260"/>
                  </a:lnTo>
                  <a:lnTo>
                    <a:pt x="7224" y="11429"/>
                  </a:lnTo>
                  <a:lnTo>
                    <a:pt x="7224" y="11429"/>
                  </a:lnTo>
                  <a:lnTo>
                    <a:pt x="7394" y="11655"/>
                  </a:lnTo>
                  <a:lnTo>
                    <a:pt x="7450" y="11768"/>
                  </a:lnTo>
                  <a:lnTo>
                    <a:pt x="7535" y="11937"/>
                  </a:lnTo>
                  <a:lnTo>
                    <a:pt x="7535" y="11937"/>
                  </a:lnTo>
                  <a:lnTo>
                    <a:pt x="7591" y="12163"/>
                  </a:lnTo>
                  <a:lnTo>
                    <a:pt x="7620" y="12361"/>
                  </a:lnTo>
                  <a:lnTo>
                    <a:pt x="7620" y="12558"/>
                  </a:lnTo>
                  <a:lnTo>
                    <a:pt x="7563" y="12784"/>
                  </a:lnTo>
                  <a:lnTo>
                    <a:pt x="7563" y="12784"/>
                  </a:lnTo>
                  <a:lnTo>
                    <a:pt x="7507" y="13348"/>
                  </a:lnTo>
                  <a:lnTo>
                    <a:pt x="7450" y="13885"/>
                  </a:lnTo>
                  <a:lnTo>
                    <a:pt x="7394" y="14421"/>
                  </a:lnTo>
                  <a:lnTo>
                    <a:pt x="7337" y="14703"/>
                  </a:lnTo>
                  <a:lnTo>
                    <a:pt x="7253" y="14957"/>
                  </a:lnTo>
                  <a:lnTo>
                    <a:pt x="7253" y="14957"/>
                  </a:lnTo>
                  <a:lnTo>
                    <a:pt x="7196" y="14872"/>
                  </a:lnTo>
                  <a:lnTo>
                    <a:pt x="7112" y="14788"/>
                  </a:lnTo>
                  <a:lnTo>
                    <a:pt x="7027" y="14731"/>
                  </a:lnTo>
                  <a:lnTo>
                    <a:pt x="6942" y="14703"/>
                  </a:lnTo>
                  <a:lnTo>
                    <a:pt x="6773" y="14646"/>
                  </a:lnTo>
                  <a:lnTo>
                    <a:pt x="6717" y="14590"/>
                  </a:lnTo>
                  <a:lnTo>
                    <a:pt x="6660" y="14562"/>
                  </a:lnTo>
                  <a:lnTo>
                    <a:pt x="6660" y="14562"/>
                  </a:lnTo>
                  <a:lnTo>
                    <a:pt x="6660" y="14505"/>
                  </a:lnTo>
                  <a:lnTo>
                    <a:pt x="6660" y="14421"/>
                  </a:lnTo>
                  <a:lnTo>
                    <a:pt x="6745" y="14280"/>
                  </a:lnTo>
                  <a:lnTo>
                    <a:pt x="6886" y="14026"/>
                  </a:lnTo>
                  <a:lnTo>
                    <a:pt x="6886" y="14026"/>
                  </a:lnTo>
                  <a:lnTo>
                    <a:pt x="6999" y="13856"/>
                  </a:lnTo>
                  <a:lnTo>
                    <a:pt x="7055" y="13687"/>
                  </a:lnTo>
                  <a:lnTo>
                    <a:pt x="7055" y="13631"/>
                  </a:lnTo>
                  <a:lnTo>
                    <a:pt x="7027" y="13574"/>
                  </a:lnTo>
                  <a:lnTo>
                    <a:pt x="6971" y="13489"/>
                  </a:lnTo>
                  <a:lnTo>
                    <a:pt x="6886" y="13405"/>
                  </a:lnTo>
                  <a:lnTo>
                    <a:pt x="6886" y="13405"/>
                  </a:lnTo>
                  <a:lnTo>
                    <a:pt x="6773" y="13320"/>
                  </a:lnTo>
                  <a:lnTo>
                    <a:pt x="6604" y="13264"/>
                  </a:lnTo>
                  <a:lnTo>
                    <a:pt x="6463" y="13207"/>
                  </a:lnTo>
                  <a:lnTo>
                    <a:pt x="6321" y="13207"/>
                  </a:lnTo>
                  <a:lnTo>
                    <a:pt x="6321" y="13207"/>
                  </a:lnTo>
                  <a:lnTo>
                    <a:pt x="6209" y="13264"/>
                  </a:lnTo>
                  <a:lnTo>
                    <a:pt x="6067" y="13264"/>
                  </a:lnTo>
                  <a:lnTo>
                    <a:pt x="6067" y="13264"/>
                  </a:lnTo>
                  <a:lnTo>
                    <a:pt x="5955" y="13207"/>
                  </a:lnTo>
                  <a:lnTo>
                    <a:pt x="5955" y="13207"/>
                  </a:lnTo>
                  <a:lnTo>
                    <a:pt x="5701" y="13236"/>
                  </a:lnTo>
                  <a:lnTo>
                    <a:pt x="5701" y="13236"/>
                  </a:lnTo>
                  <a:lnTo>
                    <a:pt x="5362" y="13377"/>
                  </a:lnTo>
                  <a:lnTo>
                    <a:pt x="5164" y="13405"/>
                  </a:lnTo>
                  <a:lnTo>
                    <a:pt x="5052" y="13405"/>
                  </a:lnTo>
                  <a:lnTo>
                    <a:pt x="4967" y="13377"/>
                  </a:lnTo>
                  <a:lnTo>
                    <a:pt x="4967" y="13377"/>
                  </a:lnTo>
                  <a:lnTo>
                    <a:pt x="4854" y="13320"/>
                  </a:lnTo>
                  <a:lnTo>
                    <a:pt x="4798" y="13292"/>
                  </a:lnTo>
                  <a:lnTo>
                    <a:pt x="4741" y="13236"/>
                  </a:lnTo>
                  <a:lnTo>
                    <a:pt x="4713" y="13179"/>
                  </a:lnTo>
                  <a:lnTo>
                    <a:pt x="4713" y="13038"/>
                  </a:lnTo>
                  <a:lnTo>
                    <a:pt x="4657" y="12840"/>
                  </a:lnTo>
                  <a:lnTo>
                    <a:pt x="4657" y="12840"/>
                  </a:lnTo>
                  <a:lnTo>
                    <a:pt x="4628" y="12812"/>
                  </a:lnTo>
                  <a:lnTo>
                    <a:pt x="4544" y="12784"/>
                  </a:lnTo>
                  <a:lnTo>
                    <a:pt x="4459" y="12756"/>
                  </a:lnTo>
                  <a:lnTo>
                    <a:pt x="4431" y="12699"/>
                  </a:lnTo>
                  <a:lnTo>
                    <a:pt x="4431" y="12699"/>
                  </a:lnTo>
                  <a:lnTo>
                    <a:pt x="4346" y="12615"/>
                  </a:lnTo>
                  <a:lnTo>
                    <a:pt x="4318" y="12502"/>
                  </a:lnTo>
                  <a:lnTo>
                    <a:pt x="4261" y="12417"/>
                  </a:lnTo>
                  <a:lnTo>
                    <a:pt x="4205" y="12304"/>
                  </a:lnTo>
                  <a:lnTo>
                    <a:pt x="4205" y="12304"/>
                  </a:lnTo>
                  <a:lnTo>
                    <a:pt x="4064" y="12191"/>
                  </a:lnTo>
                  <a:lnTo>
                    <a:pt x="3923" y="12107"/>
                  </a:lnTo>
                  <a:lnTo>
                    <a:pt x="3810" y="11994"/>
                  </a:lnTo>
                  <a:lnTo>
                    <a:pt x="3697" y="11853"/>
                  </a:lnTo>
                  <a:lnTo>
                    <a:pt x="3697" y="11853"/>
                  </a:lnTo>
                  <a:lnTo>
                    <a:pt x="3584" y="11655"/>
                  </a:lnTo>
                  <a:lnTo>
                    <a:pt x="3500" y="11514"/>
                  </a:lnTo>
                  <a:lnTo>
                    <a:pt x="3358" y="11373"/>
                  </a:lnTo>
                  <a:lnTo>
                    <a:pt x="3161" y="11260"/>
                  </a:lnTo>
                  <a:lnTo>
                    <a:pt x="3161" y="11260"/>
                  </a:lnTo>
                  <a:lnTo>
                    <a:pt x="3048" y="11232"/>
                  </a:lnTo>
                  <a:lnTo>
                    <a:pt x="2963" y="11204"/>
                  </a:lnTo>
                  <a:lnTo>
                    <a:pt x="2850" y="11204"/>
                  </a:lnTo>
                  <a:lnTo>
                    <a:pt x="2709" y="11176"/>
                  </a:lnTo>
                  <a:lnTo>
                    <a:pt x="2709" y="11176"/>
                  </a:lnTo>
                  <a:lnTo>
                    <a:pt x="2597" y="11091"/>
                  </a:lnTo>
                  <a:lnTo>
                    <a:pt x="2484" y="10978"/>
                  </a:lnTo>
                  <a:lnTo>
                    <a:pt x="2343" y="10865"/>
                  </a:lnTo>
                  <a:lnTo>
                    <a:pt x="2230" y="10809"/>
                  </a:lnTo>
                  <a:lnTo>
                    <a:pt x="2230" y="10809"/>
                  </a:lnTo>
                  <a:lnTo>
                    <a:pt x="2145" y="10809"/>
                  </a:lnTo>
                  <a:lnTo>
                    <a:pt x="2060" y="10865"/>
                  </a:lnTo>
                  <a:lnTo>
                    <a:pt x="1947" y="10922"/>
                  </a:lnTo>
                  <a:lnTo>
                    <a:pt x="1835" y="10950"/>
                  </a:lnTo>
                  <a:lnTo>
                    <a:pt x="1835" y="10950"/>
                  </a:lnTo>
                  <a:lnTo>
                    <a:pt x="1693" y="10922"/>
                  </a:lnTo>
                  <a:lnTo>
                    <a:pt x="1552" y="10893"/>
                  </a:lnTo>
                  <a:lnTo>
                    <a:pt x="1383" y="10809"/>
                  </a:lnTo>
                  <a:lnTo>
                    <a:pt x="1270" y="10752"/>
                  </a:lnTo>
                  <a:lnTo>
                    <a:pt x="1270" y="10752"/>
                  </a:lnTo>
                  <a:lnTo>
                    <a:pt x="1186" y="10639"/>
                  </a:lnTo>
                  <a:lnTo>
                    <a:pt x="1101" y="10555"/>
                  </a:lnTo>
                  <a:lnTo>
                    <a:pt x="1016" y="10470"/>
                  </a:lnTo>
                  <a:lnTo>
                    <a:pt x="903" y="10385"/>
                  </a:lnTo>
                  <a:lnTo>
                    <a:pt x="903" y="10385"/>
                  </a:lnTo>
                  <a:lnTo>
                    <a:pt x="649" y="10272"/>
                  </a:lnTo>
                  <a:lnTo>
                    <a:pt x="452" y="10131"/>
                  </a:lnTo>
                  <a:lnTo>
                    <a:pt x="254" y="9962"/>
                  </a:lnTo>
                  <a:lnTo>
                    <a:pt x="85" y="9736"/>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16"/>
            <p:cNvSpPr/>
            <p:nvPr/>
          </p:nvSpPr>
          <p:spPr>
            <a:xfrm>
              <a:off x="2042750" y="2578100"/>
              <a:ext cx="242000" cy="373925"/>
            </a:xfrm>
            <a:custGeom>
              <a:avLst/>
              <a:gdLst/>
              <a:ahLst/>
              <a:cxnLst/>
              <a:rect l="l" t="t" r="r" b="b"/>
              <a:pathLst>
                <a:path w="9680" h="14957" fill="none" extrusionOk="0">
                  <a:moveTo>
                    <a:pt x="85" y="9736"/>
                  </a:moveTo>
                  <a:lnTo>
                    <a:pt x="85" y="9736"/>
                  </a:lnTo>
                  <a:lnTo>
                    <a:pt x="0" y="9708"/>
                  </a:lnTo>
                  <a:lnTo>
                    <a:pt x="0" y="9708"/>
                  </a:lnTo>
                  <a:lnTo>
                    <a:pt x="0" y="9652"/>
                  </a:lnTo>
                  <a:lnTo>
                    <a:pt x="57" y="9595"/>
                  </a:lnTo>
                  <a:lnTo>
                    <a:pt x="141" y="9539"/>
                  </a:lnTo>
                  <a:lnTo>
                    <a:pt x="254" y="9511"/>
                  </a:lnTo>
                  <a:lnTo>
                    <a:pt x="367" y="9567"/>
                  </a:lnTo>
                  <a:lnTo>
                    <a:pt x="367" y="9567"/>
                  </a:lnTo>
                  <a:lnTo>
                    <a:pt x="367" y="9511"/>
                  </a:lnTo>
                  <a:lnTo>
                    <a:pt x="367" y="9454"/>
                  </a:lnTo>
                  <a:lnTo>
                    <a:pt x="339" y="9341"/>
                  </a:lnTo>
                  <a:lnTo>
                    <a:pt x="311" y="9228"/>
                  </a:lnTo>
                  <a:lnTo>
                    <a:pt x="311" y="9172"/>
                  </a:lnTo>
                  <a:lnTo>
                    <a:pt x="311" y="9115"/>
                  </a:lnTo>
                  <a:lnTo>
                    <a:pt x="311" y="9115"/>
                  </a:lnTo>
                  <a:lnTo>
                    <a:pt x="395" y="9003"/>
                  </a:lnTo>
                  <a:lnTo>
                    <a:pt x="480" y="8974"/>
                  </a:lnTo>
                  <a:lnTo>
                    <a:pt x="678" y="8918"/>
                  </a:lnTo>
                  <a:lnTo>
                    <a:pt x="678" y="8918"/>
                  </a:lnTo>
                  <a:lnTo>
                    <a:pt x="903" y="8833"/>
                  </a:lnTo>
                  <a:lnTo>
                    <a:pt x="988" y="8805"/>
                  </a:lnTo>
                  <a:lnTo>
                    <a:pt x="1044" y="8720"/>
                  </a:lnTo>
                  <a:lnTo>
                    <a:pt x="1044" y="8720"/>
                  </a:lnTo>
                  <a:lnTo>
                    <a:pt x="1073" y="8664"/>
                  </a:lnTo>
                  <a:lnTo>
                    <a:pt x="1073" y="8579"/>
                  </a:lnTo>
                  <a:lnTo>
                    <a:pt x="1073" y="8495"/>
                  </a:lnTo>
                  <a:lnTo>
                    <a:pt x="1073" y="8438"/>
                  </a:lnTo>
                  <a:lnTo>
                    <a:pt x="1073" y="8438"/>
                  </a:lnTo>
                  <a:lnTo>
                    <a:pt x="1186" y="8325"/>
                  </a:lnTo>
                  <a:lnTo>
                    <a:pt x="1298" y="8184"/>
                  </a:lnTo>
                  <a:lnTo>
                    <a:pt x="1298" y="8184"/>
                  </a:lnTo>
                  <a:lnTo>
                    <a:pt x="1496" y="7930"/>
                  </a:lnTo>
                  <a:lnTo>
                    <a:pt x="1609" y="7676"/>
                  </a:lnTo>
                  <a:lnTo>
                    <a:pt x="1609" y="7676"/>
                  </a:lnTo>
                  <a:lnTo>
                    <a:pt x="1496" y="7705"/>
                  </a:lnTo>
                  <a:lnTo>
                    <a:pt x="1440" y="7676"/>
                  </a:lnTo>
                  <a:lnTo>
                    <a:pt x="1411" y="7620"/>
                  </a:lnTo>
                  <a:lnTo>
                    <a:pt x="1411" y="7620"/>
                  </a:lnTo>
                  <a:lnTo>
                    <a:pt x="1496" y="7592"/>
                  </a:lnTo>
                  <a:lnTo>
                    <a:pt x="1524" y="7507"/>
                  </a:lnTo>
                  <a:lnTo>
                    <a:pt x="1524" y="7507"/>
                  </a:lnTo>
                  <a:lnTo>
                    <a:pt x="1383" y="7563"/>
                  </a:lnTo>
                  <a:lnTo>
                    <a:pt x="1383" y="7563"/>
                  </a:lnTo>
                  <a:lnTo>
                    <a:pt x="1327" y="7563"/>
                  </a:lnTo>
                  <a:lnTo>
                    <a:pt x="1327" y="7535"/>
                  </a:lnTo>
                  <a:lnTo>
                    <a:pt x="1383" y="7451"/>
                  </a:lnTo>
                  <a:lnTo>
                    <a:pt x="1496" y="7338"/>
                  </a:lnTo>
                  <a:lnTo>
                    <a:pt x="1496" y="7338"/>
                  </a:lnTo>
                  <a:lnTo>
                    <a:pt x="1468" y="7281"/>
                  </a:lnTo>
                  <a:lnTo>
                    <a:pt x="1440" y="7197"/>
                  </a:lnTo>
                  <a:lnTo>
                    <a:pt x="1411" y="6858"/>
                  </a:lnTo>
                  <a:lnTo>
                    <a:pt x="1383" y="6322"/>
                  </a:lnTo>
                  <a:lnTo>
                    <a:pt x="1383" y="6322"/>
                  </a:lnTo>
                  <a:lnTo>
                    <a:pt x="1383" y="6181"/>
                  </a:lnTo>
                  <a:lnTo>
                    <a:pt x="1411" y="6124"/>
                  </a:lnTo>
                  <a:lnTo>
                    <a:pt x="1411" y="6124"/>
                  </a:lnTo>
                  <a:lnTo>
                    <a:pt x="1440" y="6040"/>
                  </a:lnTo>
                  <a:lnTo>
                    <a:pt x="1440" y="6040"/>
                  </a:lnTo>
                  <a:lnTo>
                    <a:pt x="1496" y="5983"/>
                  </a:lnTo>
                  <a:lnTo>
                    <a:pt x="1524" y="5898"/>
                  </a:lnTo>
                  <a:lnTo>
                    <a:pt x="1524" y="5898"/>
                  </a:lnTo>
                  <a:lnTo>
                    <a:pt x="1440" y="5729"/>
                  </a:lnTo>
                  <a:lnTo>
                    <a:pt x="1440" y="5729"/>
                  </a:lnTo>
                  <a:lnTo>
                    <a:pt x="1383" y="5673"/>
                  </a:lnTo>
                  <a:lnTo>
                    <a:pt x="1355" y="5588"/>
                  </a:lnTo>
                  <a:lnTo>
                    <a:pt x="1355" y="5588"/>
                  </a:lnTo>
                  <a:lnTo>
                    <a:pt x="1468" y="5447"/>
                  </a:lnTo>
                  <a:lnTo>
                    <a:pt x="1468" y="5447"/>
                  </a:lnTo>
                  <a:lnTo>
                    <a:pt x="1440" y="5278"/>
                  </a:lnTo>
                  <a:lnTo>
                    <a:pt x="1383" y="5137"/>
                  </a:lnTo>
                  <a:lnTo>
                    <a:pt x="1383" y="5137"/>
                  </a:lnTo>
                  <a:lnTo>
                    <a:pt x="1270" y="4911"/>
                  </a:lnTo>
                  <a:lnTo>
                    <a:pt x="1157" y="4685"/>
                  </a:lnTo>
                  <a:lnTo>
                    <a:pt x="1129" y="4572"/>
                  </a:lnTo>
                  <a:lnTo>
                    <a:pt x="1129" y="4459"/>
                  </a:lnTo>
                  <a:lnTo>
                    <a:pt x="1157" y="4346"/>
                  </a:lnTo>
                  <a:lnTo>
                    <a:pt x="1242" y="4234"/>
                  </a:lnTo>
                  <a:lnTo>
                    <a:pt x="1242" y="4234"/>
                  </a:lnTo>
                  <a:lnTo>
                    <a:pt x="1327" y="4346"/>
                  </a:lnTo>
                  <a:lnTo>
                    <a:pt x="1355" y="4346"/>
                  </a:lnTo>
                  <a:lnTo>
                    <a:pt x="1440" y="4290"/>
                  </a:lnTo>
                  <a:lnTo>
                    <a:pt x="1440" y="4290"/>
                  </a:lnTo>
                  <a:lnTo>
                    <a:pt x="1524" y="4205"/>
                  </a:lnTo>
                  <a:lnTo>
                    <a:pt x="1581" y="4121"/>
                  </a:lnTo>
                  <a:lnTo>
                    <a:pt x="1637" y="4008"/>
                  </a:lnTo>
                  <a:lnTo>
                    <a:pt x="1637" y="3923"/>
                  </a:lnTo>
                  <a:lnTo>
                    <a:pt x="1637" y="3923"/>
                  </a:lnTo>
                  <a:lnTo>
                    <a:pt x="1637" y="3838"/>
                  </a:lnTo>
                  <a:lnTo>
                    <a:pt x="1609" y="3782"/>
                  </a:lnTo>
                  <a:lnTo>
                    <a:pt x="1552" y="3641"/>
                  </a:lnTo>
                  <a:lnTo>
                    <a:pt x="1524" y="3500"/>
                  </a:lnTo>
                  <a:lnTo>
                    <a:pt x="1524" y="3443"/>
                  </a:lnTo>
                  <a:lnTo>
                    <a:pt x="1552" y="3359"/>
                  </a:lnTo>
                  <a:lnTo>
                    <a:pt x="1552" y="3359"/>
                  </a:lnTo>
                  <a:lnTo>
                    <a:pt x="1778" y="3726"/>
                  </a:lnTo>
                  <a:lnTo>
                    <a:pt x="1919" y="4036"/>
                  </a:lnTo>
                  <a:lnTo>
                    <a:pt x="1919" y="4036"/>
                  </a:lnTo>
                  <a:lnTo>
                    <a:pt x="1976" y="4036"/>
                  </a:lnTo>
                  <a:lnTo>
                    <a:pt x="1976" y="3980"/>
                  </a:lnTo>
                  <a:lnTo>
                    <a:pt x="1976" y="3838"/>
                  </a:lnTo>
                  <a:lnTo>
                    <a:pt x="1947" y="3528"/>
                  </a:lnTo>
                  <a:lnTo>
                    <a:pt x="1947" y="3528"/>
                  </a:lnTo>
                  <a:lnTo>
                    <a:pt x="1976" y="3443"/>
                  </a:lnTo>
                  <a:lnTo>
                    <a:pt x="2032" y="3387"/>
                  </a:lnTo>
                  <a:lnTo>
                    <a:pt x="2145" y="3302"/>
                  </a:lnTo>
                  <a:lnTo>
                    <a:pt x="2258" y="3218"/>
                  </a:lnTo>
                  <a:lnTo>
                    <a:pt x="2399" y="3105"/>
                  </a:lnTo>
                  <a:lnTo>
                    <a:pt x="2399" y="3105"/>
                  </a:lnTo>
                  <a:lnTo>
                    <a:pt x="2455" y="3048"/>
                  </a:lnTo>
                  <a:lnTo>
                    <a:pt x="2484" y="2964"/>
                  </a:lnTo>
                  <a:lnTo>
                    <a:pt x="2540" y="2879"/>
                  </a:lnTo>
                  <a:lnTo>
                    <a:pt x="2597" y="2823"/>
                  </a:lnTo>
                  <a:lnTo>
                    <a:pt x="2597" y="2823"/>
                  </a:lnTo>
                  <a:lnTo>
                    <a:pt x="2681" y="2766"/>
                  </a:lnTo>
                  <a:lnTo>
                    <a:pt x="2794" y="2738"/>
                  </a:lnTo>
                  <a:lnTo>
                    <a:pt x="2907" y="2710"/>
                  </a:lnTo>
                  <a:lnTo>
                    <a:pt x="2992" y="2625"/>
                  </a:lnTo>
                  <a:lnTo>
                    <a:pt x="2992" y="2625"/>
                  </a:lnTo>
                  <a:lnTo>
                    <a:pt x="2992" y="2569"/>
                  </a:lnTo>
                  <a:lnTo>
                    <a:pt x="2992" y="2512"/>
                  </a:lnTo>
                  <a:lnTo>
                    <a:pt x="2963" y="2456"/>
                  </a:lnTo>
                  <a:lnTo>
                    <a:pt x="2963" y="2399"/>
                  </a:lnTo>
                  <a:lnTo>
                    <a:pt x="2963" y="2399"/>
                  </a:lnTo>
                  <a:lnTo>
                    <a:pt x="2992" y="2145"/>
                  </a:lnTo>
                  <a:lnTo>
                    <a:pt x="3020" y="1976"/>
                  </a:lnTo>
                  <a:lnTo>
                    <a:pt x="3020" y="1976"/>
                  </a:lnTo>
                  <a:lnTo>
                    <a:pt x="3076" y="1835"/>
                  </a:lnTo>
                  <a:lnTo>
                    <a:pt x="3161" y="1722"/>
                  </a:lnTo>
                  <a:lnTo>
                    <a:pt x="3358" y="1496"/>
                  </a:lnTo>
                  <a:lnTo>
                    <a:pt x="3358" y="1496"/>
                  </a:lnTo>
                  <a:lnTo>
                    <a:pt x="3471" y="1327"/>
                  </a:lnTo>
                  <a:lnTo>
                    <a:pt x="3556" y="1242"/>
                  </a:lnTo>
                  <a:lnTo>
                    <a:pt x="3641" y="1186"/>
                  </a:lnTo>
                  <a:lnTo>
                    <a:pt x="3641" y="1186"/>
                  </a:lnTo>
                  <a:lnTo>
                    <a:pt x="3754" y="1186"/>
                  </a:lnTo>
                  <a:lnTo>
                    <a:pt x="3838" y="1214"/>
                  </a:lnTo>
                  <a:lnTo>
                    <a:pt x="3951" y="1271"/>
                  </a:lnTo>
                  <a:lnTo>
                    <a:pt x="4064" y="1299"/>
                  </a:lnTo>
                  <a:lnTo>
                    <a:pt x="4064" y="1299"/>
                  </a:lnTo>
                  <a:lnTo>
                    <a:pt x="4007" y="1299"/>
                  </a:lnTo>
                  <a:lnTo>
                    <a:pt x="3951" y="1327"/>
                  </a:lnTo>
                  <a:lnTo>
                    <a:pt x="3923" y="1383"/>
                  </a:lnTo>
                  <a:lnTo>
                    <a:pt x="3866" y="1383"/>
                  </a:lnTo>
                  <a:lnTo>
                    <a:pt x="3866" y="1383"/>
                  </a:lnTo>
                  <a:lnTo>
                    <a:pt x="3895" y="1468"/>
                  </a:lnTo>
                  <a:lnTo>
                    <a:pt x="3951" y="1468"/>
                  </a:lnTo>
                  <a:lnTo>
                    <a:pt x="4007" y="1440"/>
                  </a:lnTo>
                  <a:lnTo>
                    <a:pt x="4064" y="1355"/>
                  </a:lnTo>
                  <a:lnTo>
                    <a:pt x="4177" y="1158"/>
                  </a:lnTo>
                  <a:lnTo>
                    <a:pt x="4233" y="1045"/>
                  </a:lnTo>
                  <a:lnTo>
                    <a:pt x="4233" y="1045"/>
                  </a:lnTo>
                  <a:lnTo>
                    <a:pt x="4318" y="988"/>
                  </a:lnTo>
                  <a:lnTo>
                    <a:pt x="4431" y="988"/>
                  </a:lnTo>
                  <a:lnTo>
                    <a:pt x="4628" y="960"/>
                  </a:lnTo>
                  <a:lnTo>
                    <a:pt x="4826" y="960"/>
                  </a:lnTo>
                  <a:lnTo>
                    <a:pt x="4939" y="960"/>
                  </a:lnTo>
                  <a:lnTo>
                    <a:pt x="5052" y="932"/>
                  </a:lnTo>
                  <a:lnTo>
                    <a:pt x="5052" y="932"/>
                  </a:lnTo>
                  <a:lnTo>
                    <a:pt x="5362" y="734"/>
                  </a:lnTo>
                  <a:lnTo>
                    <a:pt x="5701" y="509"/>
                  </a:lnTo>
                  <a:lnTo>
                    <a:pt x="5701" y="509"/>
                  </a:lnTo>
                  <a:lnTo>
                    <a:pt x="5814" y="396"/>
                  </a:lnTo>
                  <a:lnTo>
                    <a:pt x="5898" y="283"/>
                  </a:lnTo>
                  <a:lnTo>
                    <a:pt x="5898" y="283"/>
                  </a:lnTo>
                  <a:lnTo>
                    <a:pt x="5870" y="226"/>
                  </a:lnTo>
                  <a:lnTo>
                    <a:pt x="5870" y="170"/>
                  </a:lnTo>
                  <a:lnTo>
                    <a:pt x="5898" y="170"/>
                  </a:lnTo>
                  <a:lnTo>
                    <a:pt x="5955" y="142"/>
                  </a:lnTo>
                  <a:lnTo>
                    <a:pt x="5955" y="142"/>
                  </a:lnTo>
                  <a:lnTo>
                    <a:pt x="6011" y="142"/>
                  </a:lnTo>
                  <a:lnTo>
                    <a:pt x="6039" y="142"/>
                  </a:lnTo>
                  <a:lnTo>
                    <a:pt x="6039" y="170"/>
                  </a:lnTo>
                  <a:lnTo>
                    <a:pt x="6011" y="226"/>
                  </a:lnTo>
                  <a:lnTo>
                    <a:pt x="6011" y="226"/>
                  </a:lnTo>
                  <a:lnTo>
                    <a:pt x="6067" y="198"/>
                  </a:lnTo>
                  <a:lnTo>
                    <a:pt x="6152" y="114"/>
                  </a:lnTo>
                  <a:lnTo>
                    <a:pt x="6209" y="57"/>
                  </a:lnTo>
                  <a:lnTo>
                    <a:pt x="6321" y="1"/>
                  </a:lnTo>
                  <a:lnTo>
                    <a:pt x="6321" y="1"/>
                  </a:lnTo>
                  <a:lnTo>
                    <a:pt x="6434" y="1"/>
                  </a:lnTo>
                  <a:lnTo>
                    <a:pt x="6547" y="57"/>
                  </a:lnTo>
                  <a:lnTo>
                    <a:pt x="6632" y="142"/>
                  </a:lnTo>
                  <a:lnTo>
                    <a:pt x="6688" y="198"/>
                  </a:lnTo>
                  <a:lnTo>
                    <a:pt x="6688" y="255"/>
                  </a:lnTo>
                  <a:lnTo>
                    <a:pt x="6688" y="255"/>
                  </a:lnTo>
                  <a:lnTo>
                    <a:pt x="6660" y="339"/>
                  </a:lnTo>
                  <a:lnTo>
                    <a:pt x="6604" y="396"/>
                  </a:lnTo>
                  <a:lnTo>
                    <a:pt x="6547" y="480"/>
                  </a:lnTo>
                  <a:lnTo>
                    <a:pt x="6434" y="509"/>
                  </a:lnTo>
                  <a:lnTo>
                    <a:pt x="6237" y="593"/>
                  </a:lnTo>
                  <a:lnTo>
                    <a:pt x="6067" y="678"/>
                  </a:lnTo>
                  <a:lnTo>
                    <a:pt x="6067" y="678"/>
                  </a:lnTo>
                  <a:lnTo>
                    <a:pt x="5955" y="763"/>
                  </a:lnTo>
                  <a:lnTo>
                    <a:pt x="5898" y="875"/>
                  </a:lnTo>
                  <a:lnTo>
                    <a:pt x="5842" y="960"/>
                  </a:lnTo>
                  <a:lnTo>
                    <a:pt x="5757" y="1073"/>
                  </a:lnTo>
                  <a:lnTo>
                    <a:pt x="5757" y="1073"/>
                  </a:lnTo>
                  <a:lnTo>
                    <a:pt x="5644" y="1186"/>
                  </a:lnTo>
                  <a:lnTo>
                    <a:pt x="5531" y="1242"/>
                  </a:lnTo>
                  <a:lnTo>
                    <a:pt x="5418" y="1355"/>
                  </a:lnTo>
                  <a:lnTo>
                    <a:pt x="5334" y="1468"/>
                  </a:lnTo>
                  <a:lnTo>
                    <a:pt x="5334" y="1468"/>
                  </a:lnTo>
                  <a:lnTo>
                    <a:pt x="5249" y="1666"/>
                  </a:lnTo>
                  <a:lnTo>
                    <a:pt x="5193" y="1835"/>
                  </a:lnTo>
                  <a:lnTo>
                    <a:pt x="5080" y="2202"/>
                  </a:lnTo>
                  <a:lnTo>
                    <a:pt x="4967" y="2569"/>
                  </a:lnTo>
                  <a:lnTo>
                    <a:pt x="4854" y="2738"/>
                  </a:lnTo>
                  <a:lnTo>
                    <a:pt x="4741" y="2907"/>
                  </a:lnTo>
                  <a:lnTo>
                    <a:pt x="4741" y="2907"/>
                  </a:lnTo>
                  <a:lnTo>
                    <a:pt x="4911" y="2879"/>
                  </a:lnTo>
                  <a:lnTo>
                    <a:pt x="5052" y="2794"/>
                  </a:lnTo>
                  <a:lnTo>
                    <a:pt x="5052" y="2794"/>
                  </a:lnTo>
                  <a:lnTo>
                    <a:pt x="5136" y="2992"/>
                  </a:lnTo>
                  <a:lnTo>
                    <a:pt x="5277" y="3218"/>
                  </a:lnTo>
                  <a:lnTo>
                    <a:pt x="5390" y="3472"/>
                  </a:lnTo>
                  <a:lnTo>
                    <a:pt x="5475" y="3726"/>
                  </a:lnTo>
                  <a:lnTo>
                    <a:pt x="5475" y="3726"/>
                  </a:lnTo>
                  <a:lnTo>
                    <a:pt x="5475" y="3782"/>
                  </a:lnTo>
                  <a:lnTo>
                    <a:pt x="5475" y="3867"/>
                  </a:lnTo>
                  <a:lnTo>
                    <a:pt x="5418" y="4036"/>
                  </a:lnTo>
                  <a:lnTo>
                    <a:pt x="5390" y="4177"/>
                  </a:lnTo>
                  <a:lnTo>
                    <a:pt x="5390" y="4262"/>
                  </a:lnTo>
                  <a:lnTo>
                    <a:pt x="5390" y="4346"/>
                  </a:lnTo>
                  <a:lnTo>
                    <a:pt x="5390" y="4346"/>
                  </a:lnTo>
                  <a:lnTo>
                    <a:pt x="5531" y="4572"/>
                  </a:lnTo>
                  <a:lnTo>
                    <a:pt x="5672" y="4798"/>
                  </a:lnTo>
                  <a:lnTo>
                    <a:pt x="5672" y="4798"/>
                  </a:lnTo>
                  <a:lnTo>
                    <a:pt x="5814" y="4826"/>
                  </a:lnTo>
                  <a:lnTo>
                    <a:pt x="5983" y="4854"/>
                  </a:lnTo>
                  <a:lnTo>
                    <a:pt x="6321" y="4854"/>
                  </a:lnTo>
                  <a:lnTo>
                    <a:pt x="6321" y="4854"/>
                  </a:lnTo>
                  <a:lnTo>
                    <a:pt x="6688" y="4826"/>
                  </a:lnTo>
                  <a:lnTo>
                    <a:pt x="6829" y="4854"/>
                  </a:lnTo>
                  <a:lnTo>
                    <a:pt x="7027" y="4911"/>
                  </a:lnTo>
                  <a:lnTo>
                    <a:pt x="7027" y="4911"/>
                  </a:lnTo>
                  <a:lnTo>
                    <a:pt x="7196" y="4967"/>
                  </a:lnTo>
                  <a:lnTo>
                    <a:pt x="7281" y="5024"/>
                  </a:lnTo>
                  <a:lnTo>
                    <a:pt x="7394" y="5137"/>
                  </a:lnTo>
                  <a:lnTo>
                    <a:pt x="7507" y="5306"/>
                  </a:lnTo>
                  <a:lnTo>
                    <a:pt x="7507" y="5306"/>
                  </a:lnTo>
                  <a:lnTo>
                    <a:pt x="7648" y="5503"/>
                  </a:lnTo>
                  <a:lnTo>
                    <a:pt x="7704" y="5588"/>
                  </a:lnTo>
                  <a:lnTo>
                    <a:pt x="7845" y="5616"/>
                  </a:lnTo>
                  <a:lnTo>
                    <a:pt x="7845" y="5616"/>
                  </a:lnTo>
                  <a:lnTo>
                    <a:pt x="7986" y="5645"/>
                  </a:lnTo>
                  <a:lnTo>
                    <a:pt x="8156" y="5645"/>
                  </a:lnTo>
                  <a:lnTo>
                    <a:pt x="8466" y="5616"/>
                  </a:lnTo>
                  <a:lnTo>
                    <a:pt x="8466" y="5616"/>
                  </a:lnTo>
                  <a:lnTo>
                    <a:pt x="8635" y="5588"/>
                  </a:lnTo>
                  <a:lnTo>
                    <a:pt x="8833" y="5532"/>
                  </a:lnTo>
                  <a:lnTo>
                    <a:pt x="9031" y="5503"/>
                  </a:lnTo>
                  <a:lnTo>
                    <a:pt x="9115" y="5503"/>
                  </a:lnTo>
                  <a:lnTo>
                    <a:pt x="9172" y="5532"/>
                  </a:lnTo>
                  <a:lnTo>
                    <a:pt x="9172" y="5532"/>
                  </a:lnTo>
                  <a:lnTo>
                    <a:pt x="9256" y="5588"/>
                  </a:lnTo>
                  <a:lnTo>
                    <a:pt x="9285" y="5701"/>
                  </a:lnTo>
                  <a:lnTo>
                    <a:pt x="9285" y="5814"/>
                  </a:lnTo>
                  <a:lnTo>
                    <a:pt x="9228" y="5927"/>
                  </a:lnTo>
                  <a:lnTo>
                    <a:pt x="9087" y="6181"/>
                  </a:lnTo>
                  <a:lnTo>
                    <a:pt x="8974" y="6406"/>
                  </a:lnTo>
                  <a:lnTo>
                    <a:pt x="8974" y="6406"/>
                  </a:lnTo>
                  <a:lnTo>
                    <a:pt x="8946" y="6548"/>
                  </a:lnTo>
                  <a:lnTo>
                    <a:pt x="8918" y="6745"/>
                  </a:lnTo>
                  <a:lnTo>
                    <a:pt x="8946" y="7084"/>
                  </a:lnTo>
                  <a:lnTo>
                    <a:pt x="9002" y="7451"/>
                  </a:lnTo>
                  <a:lnTo>
                    <a:pt x="9143" y="7733"/>
                  </a:lnTo>
                  <a:lnTo>
                    <a:pt x="9143" y="7733"/>
                  </a:lnTo>
                  <a:lnTo>
                    <a:pt x="9285" y="7958"/>
                  </a:lnTo>
                  <a:lnTo>
                    <a:pt x="9313" y="8071"/>
                  </a:lnTo>
                  <a:lnTo>
                    <a:pt x="9285" y="8212"/>
                  </a:lnTo>
                  <a:lnTo>
                    <a:pt x="9285" y="8212"/>
                  </a:lnTo>
                  <a:lnTo>
                    <a:pt x="9228" y="8269"/>
                  </a:lnTo>
                  <a:lnTo>
                    <a:pt x="9172" y="8325"/>
                  </a:lnTo>
                  <a:lnTo>
                    <a:pt x="9059" y="8410"/>
                  </a:lnTo>
                  <a:lnTo>
                    <a:pt x="8946" y="8495"/>
                  </a:lnTo>
                  <a:lnTo>
                    <a:pt x="8918" y="8551"/>
                  </a:lnTo>
                  <a:lnTo>
                    <a:pt x="8889" y="8636"/>
                  </a:lnTo>
                  <a:lnTo>
                    <a:pt x="8889" y="8636"/>
                  </a:lnTo>
                  <a:lnTo>
                    <a:pt x="8946" y="8608"/>
                  </a:lnTo>
                  <a:lnTo>
                    <a:pt x="9002" y="8608"/>
                  </a:lnTo>
                  <a:lnTo>
                    <a:pt x="9115" y="8636"/>
                  </a:lnTo>
                  <a:lnTo>
                    <a:pt x="9200" y="8720"/>
                  </a:lnTo>
                  <a:lnTo>
                    <a:pt x="9285" y="8833"/>
                  </a:lnTo>
                  <a:lnTo>
                    <a:pt x="9397" y="9115"/>
                  </a:lnTo>
                  <a:lnTo>
                    <a:pt x="9454" y="9313"/>
                  </a:lnTo>
                  <a:lnTo>
                    <a:pt x="9454" y="9313"/>
                  </a:lnTo>
                  <a:lnTo>
                    <a:pt x="9595" y="9652"/>
                  </a:lnTo>
                  <a:lnTo>
                    <a:pt x="9651" y="9877"/>
                  </a:lnTo>
                  <a:lnTo>
                    <a:pt x="9680" y="9962"/>
                  </a:lnTo>
                  <a:lnTo>
                    <a:pt x="9680" y="10019"/>
                  </a:lnTo>
                  <a:lnTo>
                    <a:pt x="9680" y="10019"/>
                  </a:lnTo>
                  <a:lnTo>
                    <a:pt x="9651" y="10075"/>
                  </a:lnTo>
                  <a:lnTo>
                    <a:pt x="9623" y="10103"/>
                  </a:lnTo>
                  <a:lnTo>
                    <a:pt x="9538" y="10075"/>
                  </a:lnTo>
                  <a:lnTo>
                    <a:pt x="9510" y="10019"/>
                  </a:lnTo>
                  <a:lnTo>
                    <a:pt x="9482" y="9962"/>
                  </a:lnTo>
                  <a:lnTo>
                    <a:pt x="9482" y="9962"/>
                  </a:lnTo>
                  <a:lnTo>
                    <a:pt x="9454" y="9906"/>
                  </a:lnTo>
                  <a:lnTo>
                    <a:pt x="9426" y="9793"/>
                  </a:lnTo>
                  <a:lnTo>
                    <a:pt x="9426" y="9539"/>
                  </a:lnTo>
                  <a:lnTo>
                    <a:pt x="9397" y="9426"/>
                  </a:lnTo>
                  <a:lnTo>
                    <a:pt x="9341" y="9341"/>
                  </a:lnTo>
                  <a:lnTo>
                    <a:pt x="9285" y="9257"/>
                  </a:lnTo>
                  <a:lnTo>
                    <a:pt x="9172" y="9257"/>
                  </a:lnTo>
                  <a:lnTo>
                    <a:pt x="9172" y="9257"/>
                  </a:lnTo>
                  <a:lnTo>
                    <a:pt x="9115" y="9285"/>
                  </a:lnTo>
                  <a:lnTo>
                    <a:pt x="9087" y="9313"/>
                  </a:lnTo>
                  <a:lnTo>
                    <a:pt x="9031" y="9398"/>
                  </a:lnTo>
                  <a:lnTo>
                    <a:pt x="8946" y="9482"/>
                  </a:lnTo>
                  <a:lnTo>
                    <a:pt x="8918" y="9539"/>
                  </a:lnTo>
                  <a:lnTo>
                    <a:pt x="8889" y="9539"/>
                  </a:lnTo>
                  <a:lnTo>
                    <a:pt x="8889" y="9539"/>
                  </a:lnTo>
                  <a:lnTo>
                    <a:pt x="8805" y="9511"/>
                  </a:lnTo>
                  <a:lnTo>
                    <a:pt x="8720" y="9454"/>
                  </a:lnTo>
                  <a:lnTo>
                    <a:pt x="8664" y="9398"/>
                  </a:lnTo>
                  <a:lnTo>
                    <a:pt x="8635" y="9398"/>
                  </a:lnTo>
                  <a:lnTo>
                    <a:pt x="8607" y="9398"/>
                  </a:lnTo>
                  <a:lnTo>
                    <a:pt x="8607" y="9398"/>
                  </a:lnTo>
                  <a:lnTo>
                    <a:pt x="8551" y="9595"/>
                  </a:lnTo>
                  <a:lnTo>
                    <a:pt x="8551" y="9595"/>
                  </a:lnTo>
                  <a:lnTo>
                    <a:pt x="8438" y="9623"/>
                  </a:lnTo>
                  <a:lnTo>
                    <a:pt x="8353" y="9623"/>
                  </a:lnTo>
                  <a:lnTo>
                    <a:pt x="8353" y="9623"/>
                  </a:lnTo>
                  <a:lnTo>
                    <a:pt x="8212" y="9623"/>
                  </a:lnTo>
                  <a:lnTo>
                    <a:pt x="8043" y="9623"/>
                  </a:lnTo>
                  <a:lnTo>
                    <a:pt x="7704" y="9595"/>
                  </a:lnTo>
                  <a:lnTo>
                    <a:pt x="7704" y="9595"/>
                  </a:lnTo>
                  <a:lnTo>
                    <a:pt x="7507" y="9595"/>
                  </a:lnTo>
                  <a:lnTo>
                    <a:pt x="7394" y="9623"/>
                  </a:lnTo>
                  <a:lnTo>
                    <a:pt x="7309" y="9652"/>
                  </a:lnTo>
                  <a:lnTo>
                    <a:pt x="7281" y="9708"/>
                  </a:lnTo>
                  <a:lnTo>
                    <a:pt x="7281" y="9906"/>
                  </a:lnTo>
                  <a:lnTo>
                    <a:pt x="7281" y="10047"/>
                  </a:lnTo>
                  <a:lnTo>
                    <a:pt x="7281" y="10188"/>
                  </a:lnTo>
                  <a:lnTo>
                    <a:pt x="7281" y="10188"/>
                  </a:lnTo>
                  <a:lnTo>
                    <a:pt x="7337" y="10160"/>
                  </a:lnTo>
                  <a:lnTo>
                    <a:pt x="7422" y="10160"/>
                  </a:lnTo>
                  <a:lnTo>
                    <a:pt x="7591" y="10188"/>
                  </a:lnTo>
                  <a:lnTo>
                    <a:pt x="7732" y="10244"/>
                  </a:lnTo>
                  <a:lnTo>
                    <a:pt x="7789" y="10301"/>
                  </a:lnTo>
                  <a:lnTo>
                    <a:pt x="7817" y="10357"/>
                  </a:lnTo>
                  <a:lnTo>
                    <a:pt x="7817" y="10357"/>
                  </a:lnTo>
                  <a:lnTo>
                    <a:pt x="7845" y="10442"/>
                  </a:lnTo>
                  <a:lnTo>
                    <a:pt x="7845" y="10526"/>
                  </a:lnTo>
                  <a:lnTo>
                    <a:pt x="7817" y="10555"/>
                  </a:lnTo>
                  <a:lnTo>
                    <a:pt x="7789" y="10555"/>
                  </a:lnTo>
                  <a:lnTo>
                    <a:pt x="7676" y="10526"/>
                  </a:lnTo>
                  <a:lnTo>
                    <a:pt x="7563" y="10498"/>
                  </a:lnTo>
                  <a:lnTo>
                    <a:pt x="7563" y="10498"/>
                  </a:lnTo>
                  <a:lnTo>
                    <a:pt x="7394" y="10555"/>
                  </a:lnTo>
                  <a:lnTo>
                    <a:pt x="7281" y="10639"/>
                  </a:lnTo>
                  <a:lnTo>
                    <a:pt x="7168" y="10724"/>
                  </a:lnTo>
                  <a:lnTo>
                    <a:pt x="7112" y="10837"/>
                  </a:lnTo>
                  <a:lnTo>
                    <a:pt x="7083" y="10978"/>
                  </a:lnTo>
                  <a:lnTo>
                    <a:pt x="7083" y="11091"/>
                  </a:lnTo>
                  <a:lnTo>
                    <a:pt x="7140" y="11260"/>
                  </a:lnTo>
                  <a:lnTo>
                    <a:pt x="7224" y="11429"/>
                  </a:lnTo>
                  <a:lnTo>
                    <a:pt x="7224" y="11429"/>
                  </a:lnTo>
                  <a:lnTo>
                    <a:pt x="7394" y="11655"/>
                  </a:lnTo>
                  <a:lnTo>
                    <a:pt x="7450" y="11768"/>
                  </a:lnTo>
                  <a:lnTo>
                    <a:pt x="7535" y="11937"/>
                  </a:lnTo>
                  <a:lnTo>
                    <a:pt x="7535" y="11937"/>
                  </a:lnTo>
                  <a:lnTo>
                    <a:pt x="7591" y="12163"/>
                  </a:lnTo>
                  <a:lnTo>
                    <a:pt x="7620" y="12361"/>
                  </a:lnTo>
                  <a:lnTo>
                    <a:pt x="7620" y="12558"/>
                  </a:lnTo>
                  <a:lnTo>
                    <a:pt x="7563" y="12784"/>
                  </a:lnTo>
                  <a:lnTo>
                    <a:pt x="7563" y="12784"/>
                  </a:lnTo>
                  <a:lnTo>
                    <a:pt x="7507" y="13348"/>
                  </a:lnTo>
                  <a:lnTo>
                    <a:pt x="7450" y="13885"/>
                  </a:lnTo>
                  <a:lnTo>
                    <a:pt x="7394" y="14421"/>
                  </a:lnTo>
                  <a:lnTo>
                    <a:pt x="7337" y="14703"/>
                  </a:lnTo>
                  <a:lnTo>
                    <a:pt x="7253" y="14957"/>
                  </a:lnTo>
                  <a:lnTo>
                    <a:pt x="7253" y="14957"/>
                  </a:lnTo>
                  <a:lnTo>
                    <a:pt x="7196" y="14872"/>
                  </a:lnTo>
                  <a:lnTo>
                    <a:pt x="7112" y="14788"/>
                  </a:lnTo>
                  <a:lnTo>
                    <a:pt x="7027" y="14731"/>
                  </a:lnTo>
                  <a:lnTo>
                    <a:pt x="6942" y="14703"/>
                  </a:lnTo>
                  <a:lnTo>
                    <a:pt x="6773" y="14646"/>
                  </a:lnTo>
                  <a:lnTo>
                    <a:pt x="6717" y="14590"/>
                  </a:lnTo>
                  <a:lnTo>
                    <a:pt x="6660" y="14562"/>
                  </a:lnTo>
                  <a:lnTo>
                    <a:pt x="6660" y="14562"/>
                  </a:lnTo>
                  <a:lnTo>
                    <a:pt x="6660" y="14505"/>
                  </a:lnTo>
                  <a:lnTo>
                    <a:pt x="6660" y="14421"/>
                  </a:lnTo>
                  <a:lnTo>
                    <a:pt x="6745" y="14280"/>
                  </a:lnTo>
                  <a:lnTo>
                    <a:pt x="6886" y="14026"/>
                  </a:lnTo>
                  <a:lnTo>
                    <a:pt x="6886" y="14026"/>
                  </a:lnTo>
                  <a:lnTo>
                    <a:pt x="6999" y="13856"/>
                  </a:lnTo>
                  <a:lnTo>
                    <a:pt x="7055" y="13687"/>
                  </a:lnTo>
                  <a:lnTo>
                    <a:pt x="7055" y="13631"/>
                  </a:lnTo>
                  <a:lnTo>
                    <a:pt x="7027" y="13574"/>
                  </a:lnTo>
                  <a:lnTo>
                    <a:pt x="6971" y="13489"/>
                  </a:lnTo>
                  <a:lnTo>
                    <a:pt x="6886" y="13405"/>
                  </a:lnTo>
                  <a:lnTo>
                    <a:pt x="6886" y="13405"/>
                  </a:lnTo>
                  <a:lnTo>
                    <a:pt x="6773" y="13320"/>
                  </a:lnTo>
                  <a:lnTo>
                    <a:pt x="6604" y="13264"/>
                  </a:lnTo>
                  <a:lnTo>
                    <a:pt x="6463" y="13207"/>
                  </a:lnTo>
                  <a:lnTo>
                    <a:pt x="6321" y="13207"/>
                  </a:lnTo>
                  <a:lnTo>
                    <a:pt x="6321" y="13207"/>
                  </a:lnTo>
                  <a:lnTo>
                    <a:pt x="6209" y="13264"/>
                  </a:lnTo>
                  <a:lnTo>
                    <a:pt x="6067" y="13264"/>
                  </a:lnTo>
                  <a:lnTo>
                    <a:pt x="6067" y="13264"/>
                  </a:lnTo>
                  <a:lnTo>
                    <a:pt x="5955" y="13207"/>
                  </a:lnTo>
                  <a:lnTo>
                    <a:pt x="5955" y="13207"/>
                  </a:lnTo>
                  <a:lnTo>
                    <a:pt x="5701" y="13236"/>
                  </a:lnTo>
                  <a:lnTo>
                    <a:pt x="5701" y="13236"/>
                  </a:lnTo>
                  <a:lnTo>
                    <a:pt x="5362" y="13377"/>
                  </a:lnTo>
                  <a:lnTo>
                    <a:pt x="5164" y="13405"/>
                  </a:lnTo>
                  <a:lnTo>
                    <a:pt x="5052" y="13405"/>
                  </a:lnTo>
                  <a:lnTo>
                    <a:pt x="4967" y="13377"/>
                  </a:lnTo>
                  <a:lnTo>
                    <a:pt x="4967" y="13377"/>
                  </a:lnTo>
                  <a:lnTo>
                    <a:pt x="4854" y="13320"/>
                  </a:lnTo>
                  <a:lnTo>
                    <a:pt x="4798" y="13292"/>
                  </a:lnTo>
                  <a:lnTo>
                    <a:pt x="4741" y="13236"/>
                  </a:lnTo>
                  <a:lnTo>
                    <a:pt x="4713" y="13179"/>
                  </a:lnTo>
                  <a:lnTo>
                    <a:pt x="4713" y="13038"/>
                  </a:lnTo>
                  <a:lnTo>
                    <a:pt x="4657" y="12840"/>
                  </a:lnTo>
                  <a:lnTo>
                    <a:pt x="4657" y="12840"/>
                  </a:lnTo>
                  <a:lnTo>
                    <a:pt x="4628" y="12812"/>
                  </a:lnTo>
                  <a:lnTo>
                    <a:pt x="4544" y="12784"/>
                  </a:lnTo>
                  <a:lnTo>
                    <a:pt x="4459" y="12756"/>
                  </a:lnTo>
                  <a:lnTo>
                    <a:pt x="4431" y="12699"/>
                  </a:lnTo>
                  <a:lnTo>
                    <a:pt x="4431" y="12699"/>
                  </a:lnTo>
                  <a:lnTo>
                    <a:pt x="4346" y="12615"/>
                  </a:lnTo>
                  <a:lnTo>
                    <a:pt x="4318" y="12502"/>
                  </a:lnTo>
                  <a:lnTo>
                    <a:pt x="4261" y="12417"/>
                  </a:lnTo>
                  <a:lnTo>
                    <a:pt x="4205" y="12304"/>
                  </a:lnTo>
                  <a:lnTo>
                    <a:pt x="4205" y="12304"/>
                  </a:lnTo>
                  <a:lnTo>
                    <a:pt x="4064" y="12191"/>
                  </a:lnTo>
                  <a:lnTo>
                    <a:pt x="3923" y="12107"/>
                  </a:lnTo>
                  <a:lnTo>
                    <a:pt x="3810" y="11994"/>
                  </a:lnTo>
                  <a:lnTo>
                    <a:pt x="3697" y="11853"/>
                  </a:lnTo>
                  <a:lnTo>
                    <a:pt x="3697" y="11853"/>
                  </a:lnTo>
                  <a:lnTo>
                    <a:pt x="3584" y="11655"/>
                  </a:lnTo>
                  <a:lnTo>
                    <a:pt x="3500" y="11514"/>
                  </a:lnTo>
                  <a:lnTo>
                    <a:pt x="3358" y="11373"/>
                  </a:lnTo>
                  <a:lnTo>
                    <a:pt x="3161" y="11260"/>
                  </a:lnTo>
                  <a:lnTo>
                    <a:pt x="3161" y="11260"/>
                  </a:lnTo>
                  <a:lnTo>
                    <a:pt x="3048" y="11232"/>
                  </a:lnTo>
                  <a:lnTo>
                    <a:pt x="2963" y="11204"/>
                  </a:lnTo>
                  <a:lnTo>
                    <a:pt x="2850" y="11204"/>
                  </a:lnTo>
                  <a:lnTo>
                    <a:pt x="2709" y="11176"/>
                  </a:lnTo>
                  <a:lnTo>
                    <a:pt x="2709" y="11176"/>
                  </a:lnTo>
                  <a:lnTo>
                    <a:pt x="2597" y="11091"/>
                  </a:lnTo>
                  <a:lnTo>
                    <a:pt x="2484" y="10978"/>
                  </a:lnTo>
                  <a:lnTo>
                    <a:pt x="2343" y="10865"/>
                  </a:lnTo>
                  <a:lnTo>
                    <a:pt x="2230" y="10809"/>
                  </a:lnTo>
                  <a:lnTo>
                    <a:pt x="2230" y="10809"/>
                  </a:lnTo>
                  <a:lnTo>
                    <a:pt x="2145" y="10809"/>
                  </a:lnTo>
                  <a:lnTo>
                    <a:pt x="2060" y="10865"/>
                  </a:lnTo>
                  <a:lnTo>
                    <a:pt x="1947" y="10922"/>
                  </a:lnTo>
                  <a:lnTo>
                    <a:pt x="1835" y="10950"/>
                  </a:lnTo>
                  <a:lnTo>
                    <a:pt x="1835" y="10950"/>
                  </a:lnTo>
                  <a:lnTo>
                    <a:pt x="1693" y="10922"/>
                  </a:lnTo>
                  <a:lnTo>
                    <a:pt x="1552" y="10893"/>
                  </a:lnTo>
                  <a:lnTo>
                    <a:pt x="1383" y="10809"/>
                  </a:lnTo>
                  <a:lnTo>
                    <a:pt x="1270" y="10752"/>
                  </a:lnTo>
                  <a:lnTo>
                    <a:pt x="1270" y="10752"/>
                  </a:lnTo>
                  <a:lnTo>
                    <a:pt x="1186" y="10639"/>
                  </a:lnTo>
                  <a:lnTo>
                    <a:pt x="1101" y="10555"/>
                  </a:lnTo>
                  <a:lnTo>
                    <a:pt x="1016" y="10470"/>
                  </a:lnTo>
                  <a:lnTo>
                    <a:pt x="903" y="10385"/>
                  </a:lnTo>
                  <a:lnTo>
                    <a:pt x="903" y="10385"/>
                  </a:lnTo>
                  <a:lnTo>
                    <a:pt x="649" y="10272"/>
                  </a:lnTo>
                  <a:lnTo>
                    <a:pt x="452" y="10131"/>
                  </a:lnTo>
                  <a:lnTo>
                    <a:pt x="254" y="9962"/>
                  </a:lnTo>
                  <a:lnTo>
                    <a:pt x="85" y="9736"/>
                  </a:lnTo>
                </a:path>
              </a:pathLst>
            </a:custGeom>
            <a:solidFill>
              <a:srgbClr val="666666"/>
            </a:solidFill>
            <a:ln w="14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16"/>
            <p:cNvSpPr/>
            <p:nvPr/>
          </p:nvSpPr>
          <p:spPr>
            <a:xfrm>
              <a:off x="3293575" y="2410900"/>
              <a:ext cx="1425" cy="5675"/>
            </a:xfrm>
            <a:custGeom>
              <a:avLst/>
              <a:gdLst/>
              <a:ahLst/>
              <a:cxnLst/>
              <a:rect l="l" t="t" r="r" b="b"/>
              <a:pathLst>
                <a:path w="57" h="227" extrusionOk="0">
                  <a:moveTo>
                    <a:pt x="0" y="226"/>
                  </a:moveTo>
                  <a:lnTo>
                    <a:pt x="0" y="226"/>
                  </a:lnTo>
                  <a:lnTo>
                    <a:pt x="57" y="114"/>
                  </a:lnTo>
                  <a:lnTo>
                    <a:pt x="57" y="1"/>
                  </a:lnTo>
                  <a:lnTo>
                    <a:pt x="57" y="1"/>
                  </a:lnTo>
                  <a:lnTo>
                    <a:pt x="29" y="57"/>
                  </a:lnTo>
                  <a:lnTo>
                    <a:pt x="0" y="114"/>
                  </a:lnTo>
                  <a:lnTo>
                    <a:pt x="0" y="170"/>
                  </a:lnTo>
                  <a:lnTo>
                    <a:pt x="0" y="226"/>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16"/>
            <p:cNvSpPr/>
            <p:nvPr/>
          </p:nvSpPr>
          <p:spPr>
            <a:xfrm>
              <a:off x="3293575" y="2410900"/>
              <a:ext cx="1425" cy="5675"/>
            </a:xfrm>
            <a:custGeom>
              <a:avLst/>
              <a:gdLst/>
              <a:ahLst/>
              <a:cxnLst/>
              <a:rect l="l" t="t" r="r" b="b"/>
              <a:pathLst>
                <a:path w="57" h="227" fill="none" extrusionOk="0">
                  <a:moveTo>
                    <a:pt x="0" y="226"/>
                  </a:moveTo>
                  <a:lnTo>
                    <a:pt x="0" y="226"/>
                  </a:lnTo>
                  <a:lnTo>
                    <a:pt x="57" y="114"/>
                  </a:lnTo>
                  <a:lnTo>
                    <a:pt x="57" y="1"/>
                  </a:lnTo>
                  <a:lnTo>
                    <a:pt x="57" y="1"/>
                  </a:lnTo>
                  <a:lnTo>
                    <a:pt x="29" y="57"/>
                  </a:lnTo>
                  <a:lnTo>
                    <a:pt x="0" y="114"/>
                  </a:lnTo>
                  <a:lnTo>
                    <a:pt x="0" y="170"/>
                  </a:lnTo>
                  <a:lnTo>
                    <a:pt x="0" y="226"/>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16"/>
            <p:cNvSpPr/>
            <p:nvPr/>
          </p:nvSpPr>
          <p:spPr>
            <a:xfrm>
              <a:off x="3282275" y="2243700"/>
              <a:ext cx="241300" cy="281525"/>
            </a:xfrm>
            <a:custGeom>
              <a:avLst/>
              <a:gdLst/>
              <a:ahLst/>
              <a:cxnLst/>
              <a:rect l="l" t="t" r="r" b="b"/>
              <a:pathLst>
                <a:path w="9652" h="11261" extrusionOk="0">
                  <a:moveTo>
                    <a:pt x="1" y="5870"/>
                  </a:moveTo>
                  <a:lnTo>
                    <a:pt x="1" y="5870"/>
                  </a:lnTo>
                  <a:lnTo>
                    <a:pt x="1" y="5729"/>
                  </a:lnTo>
                  <a:lnTo>
                    <a:pt x="57" y="5616"/>
                  </a:lnTo>
                  <a:lnTo>
                    <a:pt x="114" y="5503"/>
                  </a:lnTo>
                  <a:lnTo>
                    <a:pt x="227" y="5419"/>
                  </a:lnTo>
                  <a:lnTo>
                    <a:pt x="368" y="5362"/>
                  </a:lnTo>
                  <a:lnTo>
                    <a:pt x="509" y="5334"/>
                  </a:lnTo>
                  <a:lnTo>
                    <a:pt x="847" y="5278"/>
                  </a:lnTo>
                  <a:lnTo>
                    <a:pt x="1243" y="5278"/>
                  </a:lnTo>
                  <a:lnTo>
                    <a:pt x="1609" y="5306"/>
                  </a:lnTo>
                  <a:lnTo>
                    <a:pt x="2174" y="5362"/>
                  </a:lnTo>
                  <a:lnTo>
                    <a:pt x="2174" y="5362"/>
                  </a:lnTo>
                  <a:lnTo>
                    <a:pt x="2653" y="5391"/>
                  </a:lnTo>
                  <a:lnTo>
                    <a:pt x="2936" y="5391"/>
                  </a:lnTo>
                  <a:lnTo>
                    <a:pt x="3049" y="5391"/>
                  </a:lnTo>
                  <a:lnTo>
                    <a:pt x="3133" y="5362"/>
                  </a:lnTo>
                  <a:lnTo>
                    <a:pt x="3133" y="5362"/>
                  </a:lnTo>
                  <a:lnTo>
                    <a:pt x="3161" y="5306"/>
                  </a:lnTo>
                  <a:lnTo>
                    <a:pt x="3218" y="5249"/>
                  </a:lnTo>
                  <a:lnTo>
                    <a:pt x="3246" y="5080"/>
                  </a:lnTo>
                  <a:lnTo>
                    <a:pt x="3246" y="4883"/>
                  </a:lnTo>
                  <a:lnTo>
                    <a:pt x="3218" y="4657"/>
                  </a:lnTo>
                  <a:lnTo>
                    <a:pt x="3190" y="4431"/>
                  </a:lnTo>
                  <a:lnTo>
                    <a:pt x="3190" y="4205"/>
                  </a:lnTo>
                  <a:lnTo>
                    <a:pt x="3190" y="4008"/>
                  </a:lnTo>
                  <a:lnTo>
                    <a:pt x="3218" y="3923"/>
                  </a:lnTo>
                  <a:lnTo>
                    <a:pt x="3274" y="3867"/>
                  </a:lnTo>
                  <a:lnTo>
                    <a:pt x="3274" y="3867"/>
                  </a:lnTo>
                  <a:lnTo>
                    <a:pt x="3359" y="3754"/>
                  </a:lnTo>
                  <a:lnTo>
                    <a:pt x="3472" y="3669"/>
                  </a:lnTo>
                  <a:lnTo>
                    <a:pt x="3754" y="3556"/>
                  </a:lnTo>
                  <a:lnTo>
                    <a:pt x="3754" y="3556"/>
                  </a:lnTo>
                  <a:lnTo>
                    <a:pt x="3895" y="3500"/>
                  </a:lnTo>
                  <a:lnTo>
                    <a:pt x="3980" y="3443"/>
                  </a:lnTo>
                  <a:lnTo>
                    <a:pt x="3980" y="3387"/>
                  </a:lnTo>
                  <a:lnTo>
                    <a:pt x="4008" y="3246"/>
                  </a:lnTo>
                  <a:lnTo>
                    <a:pt x="4008" y="3246"/>
                  </a:lnTo>
                  <a:lnTo>
                    <a:pt x="4064" y="2907"/>
                  </a:lnTo>
                  <a:lnTo>
                    <a:pt x="4093" y="2512"/>
                  </a:lnTo>
                  <a:lnTo>
                    <a:pt x="4093" y="1778"/>
                  </a:lnTo>
                  <a:lnTo>
                    <a:pt x="4093" y="1778"/>
                  </a:lnTo>
                  <a:lnTo>
                    <a:pt x="4093" y="1440"/>
                  </a:lnTo>
                  <a:lnTo>
                    <a:pt x="4121" y="1299"/>
                  </a:lnTo>
                  <a:lnTo>
                    <a:pt x="4177" y="1242"/>
                  </a:lnTo>
                  <a:lnTo>
                    <a:pt x="4206" y="1186"/>
                  </a:lnTo>
                  <a:lnTo>
                    <a:pt x="4206" y="1186"/>
                  </a:lnTo>
                  <a:lnTo>
                    <a:pt x="4347" y="1158"/>
                  </a:lnTo>
                  <a:lnTo>
                    <a:pt x="4488" y="1129"/>
                  </a:lnTo>
                  <a:lnTo>
                    <a:pt x="4826" y="1129"/>
                  </a:lnTo>
                  <a:lnTo>
                    <a:pt x="5193" y="1158"/>
                  </a:lnTo>
                  <a:lnTo>
                    <a:pt x="5475" y="1186"/>
                  </a:lnTo>
                  <a:lnTo>
                    <a:pt x="5475" y="1186"/>
                  </a:lnTo>
                  <a:lnTo>
                    <a:pt x="6124" y="1214"/>
                  </a:lnTo>
                  <a:lnTo>
                    <a:pt x="6491" y="1214"/>
                  </a:lnTo>
                  <a:lnTo>
                    <a:pt x="6604" y="1214"/>
                  </a:lnTo>
                  <a:lnTo>
                    <a:pt x="6717" y="1158"/>
                  </a:lnTo>
                  <a:lnTo>
                    <a:pt x="6717" y="1158"/>
                  </a:lnTo>
                  <a:lnTo>
                    <a:pt x="6745" y="1073"/>
                  </a:lnTo>
                  <a:lnTo>
                    <a:pt x="6774" y="960"/>
                  </a:lnTo>
                  <a:lnTo>
                    <a:pt x="6774" y="621"/>
                  </a:lnTo>
                  <a:lnTo>
                    <a:pt x="6745" y="1"/>
                  </a:lnTo>
                  <a:lnTo>
                    <a:pt x="6745" y="1"/>
                  </a:lnTo>
                  <a:lnTo>
                    <a:pt x="8213" y="1017"/>
                  </a:lnTo>
                  <a:lnTo>
                    <a:pt x="9652" y="2061"/>
                  </a:lnTo>
                  <a:lnTo>
                    <a:pt x="9652" y="2061"/>
                  </a:lnTo>
                  <a:lnTo>
                    <a:pt x="8269" y="2061"/>
                  </a:lnTo>
                  <a:lnTo>
                    <a:pt x="8269" y="2061"/>
                  </a:lnTo>
                  <a:lnTo>
                    <a:pt x="8608" y="6604"/>
                  </a:lnTo>
                  <a:lnTo>
                    <a:pt x="8608" y="6604"/>
                  </a:lnTo>
                  <a:lnTo>
                    <a:pt x="8805" y="9144"/>
                  </a:lnTo>
                  <a:lnTo>
                    <a:pt x="8805" y="9144"/>
                  </a:lnTo>
                  <a:lnTo>
                    <a:pt x="8834" y="9341"/>
                  </a:lnTo>
                  <a:lnTo>
                    <a:pt x="8862" y="9539"/>
                  </a:lnTo>
                  <a:lnTo>
                    <a:pt x="8975" y="9962"/>
                  </a:lnTo>
                  <a:lnTo>
                    <a:pt x="9003" y="10160"/>
                  </a:lnTo>
                  <a:lnTo>
                    <a:pt x="9003" y="10329"/>
                  </a:lnTo>
                  <a:lnTo>
                    <a:pt x="8975" y="10414"/>
                  </a:lnTo>
                  <a:lnTo>
                    <a:pt x="8946" y="10498"/>
                  </a:lnTo>
                  <a:lnTo>
                    <a:pt x="8890" y="10555"/>
                  </a:lnTo>
                  <a:lnTo>
                    <a:pt x="8834" y="10583"/>
                  </a:lnTo>
                  <a:lnTo>
                    <a:pt x="8834" y="10583"/>
                  </a:lnTo>
                  <a:lnTo>
                    <a:pt x="8692" y="10639"/>
                  </a:lnTo>
                  <a:lnTo>
                    <a:pt x="8523" y="10668"/>
                  </a:lnTo>
                  <a:lnTo>
                    <a:pt x="8128" y="10639"/>
                  </a:lnTo>
                  <a:lnTo>
                    <a:pt x="7705" y="10611"/>
                  </a:lnTo>
                  <a:lnTo>
                    <a:pt x="7366" y="10583"/>
                  </a:lnTo>
                  <a:lnTo>
                    <a:pt x="7366" y="10583"/>
                  </a:lnTo>
                  <a:lnTo>
                    <a:pt x="7028" y="10639"/>
                  </a:lnTo>
                  <a:lnTo>
                    <a:pt x="6548" y="10668"/>
                  </a:lnTo>
                  <a:lnTo>
                    <a:pt x="6294" y="10696"/>
                  </a:lnTo>
                  <a:lnTo>
                    <a:pt x="6096" y="10668"/>
                  </a:lnTo>
                  <a:lnTo>
                    <a:pt x="6012" y="10639"/>
                  </a:lnTo>
                  <a:lnTo>
                    <a:pt x="5927" y="10583"/>
                  </a:lnTo>
                  <a:lnTo>
                    <a:pt x="5871" y="10555"/>
                  </a:lnTo>
                  <a:lnTo>
                    <a:pt x="5842" y="10470"/>
                  </a:lnTo>
                  <a:lnTo>
                    <a:pt x="5842" y="10470"/>
                  </a:lnTo>
                  <a:lnTo>
                    <a:pt x="5814" y="10583"/>
                  </a:lnTo>
                  <a:lnTo>
                    <a:pt x="5758" y="10639"/>
                  </a:lnTo>
                  <a:lnTo>
                    <a:pt x="5701" y="10668"/>
                  </a:lnTo>
                  <a:lnTo>
                    <a:pt x="5645" y="10696"/>
                  </a:lnTo>
                  <a:lnTo>
                    <a:pt x="5475" y="10724"/>
                  </a:lnTo>
                  <a:lnTo>
                    <a:pt x="5278" y="10696"/>
                  </a:lnTo>
                  <a:lnTo>
                    <a:pt x="5109" y="10696"/>
                  </a:lnTo>
                  <a:lnTo>
                    <a:pt x="4911" y="10724"/>
                  </a:lnTo>
                  <a:lnTo>
                    <a:pt x="4826" y="10752"/>
                  </a:lnTo>
                  <a:lnTo>
                    <a:pt x="4770" y="10780"/>
                  </a:lnTo>
                  <a:lnTo>
                    <a:pt x="4685" y="10865"/>
                  </a:lnTo>
                  <a:lnTo>
                    <a:pt x="4657" y="10950"/>
                  </a:lnTo>
                  <a:lnTo>
                    <a:pt x="4657" y="10950"/>
                  </a:lnTo>
                  <a:lnTo>
                    <a:pt x="4488" y="10724"/>
                  </a:lnTo>
                  <a:lnTo>
                    <a:pt x="4403" y="10639"/>
                  </a:lnTo>
                  <a:lnTo>
                    <a:pt x="4318" y="10583"/>
                  </a:lnTo>
                  <a:lnTo>
                    <a:pt x="4234" y="10555"/>
                  </a:lnTo>
                  <a:lnTo>
                    <a:pt x="4149" y="10555"/>
                  </a:lnTo>
                  <a:lnTo>
                    <a:pt x="4064" y="10611"/>
                  </a:lnTo>
                  <a:lnTo>
                    <a:pt x="3980" y="10724"/>
                  </a:lnTo>
                  <a:lnTo>
                    <a:pt x="3980" y="10724"/>
                  </a:lnTo>
                  <a:lnTo>
                    <a:pt x="3952" y="10837"/>
                  </a:lnTo>
                  <a:lnTo>
                    <a:pt x="3952" y="10978"/>
                  </a:lnTo>
                  <a:lnTo>
                    <a:pt x="3923" y="11119"/>
                  </a:lnTo>
                  <a:lnTo>
                    <a:pt x="3895" y="11176"/>
                  </a:lnTo>
                  <a:lnTo>
                    <a:pt x="3839" y="11232"/>
                  </a:lnTo>
                  <a:lnTo>
                    <a:pt x="3839" y="11232"/>
                  </a:lnTo>
                  <a:lnTo>
                    <a:pt x="3754" y="11260"/>
                  </a:lnTo>
                  <a:lnTo>
                    <a:pt x="3698" y="11260"/>
                  </a:lnTo>
                  <a:lnTo>
                    <a:pt x="3613" y="11260"/>
                  </a:lnTo>
                  <a:lnTo>
                    <a:pt x="3528" y="11232"/>
                  </a:lnTo>
                  <a:lnTo>
                    <a:pt x="3387" y="11119"/>
                  </a:lnTo>
                  <a:lnTo>
                    <a:pt x="3246" y="10978"/>
                  </a:lnTo>
                  <a:lnTo>
                    <a:pt x="2992" y="10639"/>
                  </a:lnTo>
                  <a:lnTo>
                    <a:pt x="2823" y="10385"/>
                  </a:lnTo>
                  <a:lnTo>
                    <a:pt x="2823" y="10385"/>
                  </a:lnTo>
                  <a:lnTo>
                    <a:pt x="2738" y="10244"/>
                  </a:lnTo>
                  <a:lnTo>
                    <a:pt x="2597" y="10103"/>
                  </a:lnTo>
                  <a:lnTo>
                    <a:pt x="2428" y="9934"/>
                  </a:lnTo>
                  <a:lnTo>
                    <a:pt x="2258" y="9821"/>
                  </a:lnTo>
                  <a:lnTo>
                    <a:pt x="2061" y="9680"/>
                  </a:lnTo>
                  <a:lnTo>
                    <a:pt x="1863" y="9595"/>
                  </a:lnTo>
                  <a:lnTo>
                    <a:pt x="1666" y="9567"/>
                  </a:lnTo>
                  <a:lnTo>
                    <a:pt x="1497" y="9567"/>
                  </a:lnTo>
                  <a:lnTo>
                    <a:pt x="1497" y="9567"/>
                  </a:lnTo>
                  <a:lnTo>
                    <a:pt x="1130" y="9652"/>
                  </a:lnTo>
                  <a:lnTo>
                    <a:pt x="932" y="9708"/>
                  </a:lnTo>
                  <a:lnTo>
                    <a:pt x="735" y="9736"/>
                  </a:lnTo>
                  <a:lnTo>
                    <a:pt x="735" y="9736"/>
                  </a:lnTo>
                  <a:lnTo>
                    <a:pt x="678" y="9708"/>
                  </a:lnTo>
                  <a:lnTo>
                    <a:pt x="622" y="9680"/>
                  </a:lnTo>
                  <a:lnTo>
                    <a:pt x="593" y="9680"/>
                  </a:lnTo>
                  <a:lnTo>
                    <a:pt x="537" y="9680"/>
                  </a:lnTo>
                  <a:lnTo>
                    <a:pt x="537" y="9680"/>
                  </a:lnTo>
                  <a:lnTo>
                    <a:pt x="452" y="9765"/>
                  </a:lnTo>
                  <a:lnTo>
                    <a:pt x="368" y="9877"/>
                  </a:lnTo>
                  <a:lnTo>
                    <a:pt x="283" y="10103"/>
                  </a:lnTo>
                  <a:lnTo>
                    <a:pt x="283" y="10103"/>
                  </a:lnTo>
                  <a:lnTo>
                    <a:pt x="311" y="9906"/>
                  </a:lnTo>
                  <a:lnTo>
                    <a:pt x="340" y="9708"/>
                  </a:lnTo>
                  <a:lnTo>
                    <a:pt x="452" y="9341"/>
                  </a:lnTo>
                  <a:lnTo>
                    <a:pt x="593" y="8974"/>
                  </a:lnTo>
                  <a:lnTo>
                    <a:pt x="650" y="8777"/>
                  </a:lnTo>
                  <a:lnTo>
                    <a:pt x="678" y="8608"/>
                  </a:lnTo>
                  <a:lnTo>
                    <a:pt x="678" y="8608"/>
                  </a:lnTo>
                  <a:lnTo>
                    <a:pt x="706" y="8382"/>
                  </a:lnTo>
                  <a:lnTo>
                    <a:pt x="706" y="8156"/>
                  </a:lnTo>
                  <a:lnTo>
                    <a:pt x="650" y="7705"/>
                  </a:lnTo>
                  <a:lnTo>
                    <a:pt x="650" y="7705"/>
                  </a:lnTo>
                  <a:lnTo>
                    <a:pt x="593" y="7535"/>
                  </a:lnTo>
                  <a:lnTo>
                    <a:pt x="509" y="7394"/>
                  </a:lnTo>
                  <a:lnTo>
                    <a:pt x="424" y="7253"/>
                  </a:lnTo>
                  <a:lnTo>
                    <a:pt x="368" y="7112"/>
                  </a:lnTo>
                  <a:lnTo>
                    <a:pt x="368" y="7112"/>
                  </a:lnTo>
                  <a:lnTo>
                    <a:pt x="452" y="7112"/>
                  </a:lnTo>
                  <a:lnTo>
                    <a:pt x="481" y="7084"/>
                  </a:lnTo>
                  <a:lnTo>
                    <a:pt x="509" y="7056"/>
                  </a:lnTo>
                  <a:lnTo>
                    <a:pt x="509" y="6999"/>
                  </a:lnTo>
                  <a:lnTo>
                    <a:pt x="509" y="6971"/>
                  </a:lnTo>
                  <a:lnTo>
                    <a:pt x="481" y="6971"/>
                  </a:lnTo>
                  <a:lnTo>
                    <a:pt x="452" y="6999"/>
                  </a:lnTo>
                  <a:lnTo>
                    <a:pt x="424" y="7084"/>
                  </a:lnTo>
                  <a:lnTo>
                    <a:pt x="424" y="7084"/>
                  </a:lnTo>
                  <a:lnTo>
                    <a:pt x="452" y="6943"/>
                  </a:lnTo>
                  <a:lnTo>
                    <a:pt x="537" y="6830"/>
                  </a:lnTo>
                  <a:lnTo>
                    <a:pt x="593" y="6689"/>
                  </a:lnTo>
                  <a:lnTo>
                    <a:pt x="622" y="6548"/>
                  </a:lnTo>
                  <a:lnTo>
                    <a:pt x="622" y="6548"/>
                  </a:lnTo>
                  <a:lnTo>
                    <a:pt x="622" y="6378"/>
                  </a:lnTo>
                  <a:lnTo>
                    <a:pt x="565" y="6237"/>
                  </a:lnTo>
                  <a:lnTo>
                    <a:pt x="452" y="5899"/>
                  </a:lnTo>
                  <a:lnTo>
                    <a:pt x="452" y="5899"/>
                  </a:lnTo>
                  <a:lnTo>
                    <a:pt x="396" y="5983"/>
                  </a:lnTo>
                  <a:lnTo>
                    <a:pt x="340" y="5983"/>
                  </a:lnTo>
                  <a:lnTo>
                    <a:pt x="311" y="5955"/>
                  </a:lnTo>
                  <a:lnTo>
                    <a:pt x="283" y="5899"/>
                  </a:lnTo>
                  <a:lnTo>
                    <a:pt x="198" y="5701"/>
                  </a:lnTo>
                  <a:lnTo>
                    <a:pt x="170" y="5616"/>
                  </a:lnTo>
                  <a:lnTo>
                    <a:pt x="114" y="5532"/>
                  </a:lnTo>
                  <a:lnTo>
                    <a:pt x="114" y="5532"/>
                  </a:lnTo>
                  <a:lnTo>
                    <a:pt x="1" y="587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16"/>
            <p:cNvSpPr/>
            <p:nvPr/>
          </p:nvSpPr>
          <p:spPr>
            <a:xfrm>
              <a:off x="3282275" y="2243700"/>
              <a:ext cx="241300" cy="281525"/>
            </a:xfrm>
            <a:custGeom>
              <a:avLst/>
              <a:gdLst/>
              <a:ahLst/>
              <a:cxnLst/>
              <a:rect l="l" t="t" r="r" b="b"/>
              <a:pathLst>
                <a:path w="9652" h="11261" fill="none" extrusionOk="0">
                  <a:moveTo>
                    <a:pt x="1" y="5870"/>
                  </a:moveTo>
                  <a:lnTo>
                    <a:pt x="1" y="5870"/>
                  </a:lnTo>
                  <a:lnTo>
                    <a:pt x="1" y="5729"/>
                  </a:lnTo>
                  <a:lnTo>
                    <a:pt x="57" y="5616"/>
                  </a:lnTo>
                  <a:lnTo>
                    <a:pt x="114" y="5503"/>
                  </a:lnTo>
                  <a:lnTo>
                    <a:pt x="227" y="5419"/>
                  </a:lnTo>
                  <a:lnTo>
                    <a:pt x="368" y="5362"/>
                  </a:lnTo>
                  <a:lnTo>
                    <a:pt x="509" y="5334"/>
                  </a:lnTo>
                  <a:lnTo>
                    <a:pt x="847" y="5278"/>
                  </a:lnTo>
                  <a:lnTo>
                    <a:pt x="1243" y="5278"/>
                  </a:lnTo>
                  <a:lnTo>
                    <a:pt x="1609" y="5306"/>
                  </a:lnTo>
                  <a:lnTo>
                    <a:pt x="2174" y="5362"/>
                  </a:lnTo>
                  <a:lnTo>
                    <a:pt x="2174" y="5362"/>
                  </a:lnTo>
                  <a:lnTo>
                    <a:pt x="2653" y="5391"/>
                  </a:lnTo>
                  <a:lnTo>
                    <a:pt x="2936" y="5391"/>
                  </a:lnTo>
                  <a:lnTo>
                    <a:pt x="3049" y="5391"/>
                  </a:lnTo>
                  <a:lnTo>
                    <a:pt x="3133" y="5362"/>
                  </a:lnTo>
                  <a:lnTo>
                    <a:pt x="3133" y="5362"/>
                  </a:lnTo>
                  <a:lnTo>
                    <a:pt x="3161" y="5306"/>
                  </a:lnTo>
                  <a:lnTo>
                    <a:pt x="3218" y="5249"/>
                  </a:lnTo>
                  <a:lnTo>
                    <a:pt x="3246" y="5080"/>
                  </a:lnTo>
                  <a:lnTo>
                    <a:pt x="3246" y="4883"/>
                  </a:lnTo>
                  <a:lnTo>
                    <a:pt x="3218" y="4657"/>
                  </a:lnTo>
                  <a:lnTo>
                    <a:pt x="3190" y="4431"/>
                  </a:lnTo>
                  <a:lnTo>
                    <a:pt x="3190" y="4205"/>
                  </a:lnTo>
                  <a:lnTo>
                    <a:pt x="3190" y="4008"/>
                  </a:lnTo>
                  <a:lnTo>
                    <a:pt x="3218" y="3923"/>
                  </a:lnTo>
                  <a:lnTo>
                    <a:pt x="3274" y="3867"/>
                  </a:lnTo>
                  <a:lnTo>
                    <a:pt x="3274" y="3867"/>
                  </a:lnTo>
                  <a:lnTo>
                    <a:pt x="3359" y="3754"/>
                  </a:lnTo>
                  <a:lnTo>
                    <a:pt x="3472" y="3669"/>
                  </a:lnTo>
                  <a:lnTo>
                    <a:pt x="3754" y="3556"/>
                  </a:lnTo>
                  <a:lnTo>
                    <a:pt x="3754" y="3556"/>
                  </a:lnTo>
                  <a:lnTo>
                    <a:pt x="3895" y="3500"/>
                  </a:lnTo>
                  <a:lnTo>
                    <a:pt x="3980" y="3443"/>
                  </a:lnTo>
                  <a:lnTo>
                    <a:pt x="3980" y="3387"/>
                  </a:lnTo>
                  <a:lnTo>
                    <a:pt x="4008" y="3246"/>
                  </a:lnTo>
                  <a:lnTo>
                    <a:pt x="4008" y="3246"/>
                  </a:lnTo>
                  <a:lnTo>
                    <a:pt x="4064" y="2907"/>
                  </a:lnTo>
                  <a:lnTo>
                    <a:pt x="4093" y="2512"/>
                  </a:lnTo>
                  <a:lnTo>
                    <a:pt x="4093" y="1778"/>
                  </a:lnTo>
                  <a:lnTo>
                    <a:pt x="4093" y="1778"/>
                  </a:lnTo>
                  <a:lnTo>
                    <a:pt x="4093" y="1440"/>
                  </a:lnTo>
                  <a:lnTo>
                    <a:pt x="4121" y="1299"/>
                  </a:lnTo>
                  <a:lnTo>
                    <a:pt x="4177" y="1242"/>
                  </a:lnTo>
                  <a:lnTo>
                    <a:pt x="4206" y="1186"/>
                  </a:lnTo>
                  <a:lnTo>
                    <a:pt x="4206" y="1186"/>
                  </a:lnTo>
                  <a:lnTo>
                    <a:pt x="4347" y="1158"/>
                  </a:lnTo>
                  <a:lnTo>
                    <a:pt x="4488" y="1129"/>
                  </a:lnTo>
                  <a:lnTo>
                    <a:pt x="4826" y="1129"/>
                  </a:lnTo>
                  <a:lnTo>
                    <a:pt x="5193" y="1158"/>
                  </a:lnTo>
                  <a:lnTo>
                    <a:pt x="5475" y="1186"/>
                  </a:lnTo>
                  <a:lnTo>
                    <a:pt x="5475" y="1186"/>
                  </a:lnTo>
                  <a:lnTo>
                    <a:pt x="6124" y="1214"/>
                  </a:lnTo>
                  <a:lnTo>
                    <a:pt x="6491" y="1214"/>
                  </a:lnTo>
                  <a:lnTo>
                    <a:pt x="6604" y="1214"/>
                  </a:lnTo>
                  <a:lnTo>
                    <a:pt x="6717" y="1158"/>
                  </a:lnTo>
                  <a:lnTo>
                    <a:pt x="6717" y="1158"/>
                  </a:lnTo>
                  <a:lnTo>
                    <a:pt x="6745" y="1073"/>
                  </a:lnTo>
                  <a:lnTo>
                    <a:pt x="6774" y="960"/>
                  </a:lnTo>
                  <a:lnTo>
                    <a:pt x="6774" y="621"/>
                  </a:lnTo>
                  <a:lnTo>
                    <a:pt x="6745" y="1"/>
                  </a:lnTo>
                  <a:lnTo>
                    <a:pt x="6745" y="1"/>
                  </a:lnTo>
                  <a:lnTo>
                    <a:pt x="8213" y="1017"/>
                  </a:lnTo>
                  <a:lnTo>
                    <a:pt x="9652" y="2061"/>
                  </a:lnTo>
                  <a:lnTo>
                    <a:pt x="9652" y="2061"/>
                  </a:lnTo>
                  <a:lnTo>
                    <a:pt x="8269" y="2061"/>
                  </a:lnTo>
                  <a:lnTo>
                    <a:pt x="8269" y="2061"/>
                  </a:lnTo>
                  <a:lnTo>
                    <a:pt x="8608" y="6604"/>
                  </a:lnTo>
                  <a:lnTo>
                    <a:pt x="8608" y="6604"/>
                  </a:lnTo>
                  <a:lnTo>
                    <a:pt x="8805" y="9144"/>
                  </a:lnTo>
                  <a:lnTo>
                    <a:pt x="8805" y="9144"/>
                  </a:lnTo>
                  <a:lnTo>
                    <a:pt x="8834" y="9341"/>
                  </a:lnTo>
                  <a:lnTo>
                    <a:pt x="8862" y="9539"/>
                  </a:lnTo>
                  <a:lnTo>
                    <a:pt x="8975" y="9962"/>
                  </a:lnTo>
                  <a:lnTo>
                    <a:pt x="9003" y="10160"/>
                  </a:lnTo>
                  <a:lnTo>
                    <a:pt x="9003" y="10329"/>
                  </a:lnTo>
                  <a:lnTo>
                    <a:pt x="8975" y="10414"/>
                  </a:lnTo>
                  <a:lnTo>
                    <a:pt x="8946" y="10498"/>
                  </a:lnTo>
                  <a:lnTo>
                    <a:pt x="8890" y="10555"/>
                  </a:lnTo>
                  <a:lnTo>
                    <a:pt x="8834" y="10583"/>
                  </a:lnTo>
                  <a:lnTo>
                    <a:pt x="8834" y="10583"/>
                  </a:lnTo>
                  <a:lnTo>
                    <a:pt x="8692" y="10639"/>
                  </a:lnTo>
                  <a:lnTo>
                    <a:pt x="8523" y="10668"/>
                  </a:lnTo>
                  <a:lnTo>
                    <a:pt x="8128" y="10639"/>
                  </a:lnTo>
                  <a:lnTo>
                    <a:pt x="7705" y="10611"/>
                  </a:lnTo>
                  <a:lnTo>
                    <a:pt x="7366" y="10583"/>
                  </a:lnTo>
                  <a:lnTo>
                    <a:pt x="7366" y="10583"/>
                  </a:lnTo>
                  <a:lnTo>
                    <a:pt x="7028" y="10639"/>
                  </a:lnTo>
                  <a:lnTo>
                    <a:pt x="6548" y="10668"/>
                  </a:lnTo>
                  <a:lnTo>
                    <a:pt x="6294" y="10696"/>
                  </a:lnTo>
                  <a:lnTo>
                    <a:pt x="6096" y="10668"/>
                  </a:lnTo>
                  <a:lnTo>
                    <a:pt x="6012" y="10639"/>
                  </a:lnTo>
                  <a:lnTo>
                    <a:pt x="5927" y="10583"/>
                  </a:lnTo>
                  <a:lnTo>
                    <a:pt x="5871" y="10555"/>
                  </a:lnTo>
                  <a:lnTo>
                    <a:pt x="5842" y="10470"/>
                  </a:lnTo>
                  <a:lnTo>
                    <a:pt x="5842" y="10470"/>
                  </a:lnTo>
                  <a:lnTo>
                    <a:pt x="5814" y="10583"/>
                  </a:lnTo>
                  <a:lnTo>
                    <a:pt x="5758" y="10639"/>
                  </a:lnTo>
                  <a:lnTo>
                    <a:pt x="5701" y="10668"/>
                  </a:lnTo>
                  <a:lnTo>
                    <a:pt x="5645" y="10696"/>
                  </a:lnTo>
                  <a:lnTo>
                    <a:pt x="5475" y="10724"/>
                  </a:lnTo>
                  <a:lnTo>
                    <a:pt x="5278" y="10696"/>
                  </a:lnTo>
                  <a:lnTo>
                    <a:pt x="5109" y="10696"/>
                  </a:lnTo>
                  <a:lnTo>
                    <a:pt x="4911" y="10724"/>
                  </a:lnTo>
                  <a:lnTo>
                    <a:pt x="4826" y="10752"/>
                  </a:lnTo>
                  <a:lnTo>
                    <a:pt x="4770" y="10780"/>
                  </a:lnTo>
                  <a:lnTo>
                    <a:pt x="4685" y="10865"/>
                  </a:lnTo>
                  <a:lnTo>
                    <a:pt x="4657" y="10950"/>
                  </a:lnTo>
                  <a:lnTo>
                    <a:pt x="4657" y="10950"/>
                  </a:lnTo>
                  <a:lnTo>
                    <a:pt x="4488" y="10724"/>
                  </a:lnTo>
                  <a:lnTo>
                    <a:pt x="4403" y="10639"/>
                  </a:lnTo>
                  <a:lnTo>
                    <a:pt x="4318" y="10583"/>
                  </a:lnTo>
                  <a:lnTo>
                    <a:pt x="4234" y="10555"/>
                  </a:lnTo>
                  <a:lnTo>
                    <a:pt x="4149" y="10555"/>
                  </a:lnTo>
                  <a:lnTo>
                    <a:pt x="4064" y="10611"/>
                  </a:lnTo>
                  <a:lnTo>
                    <a:pt x="3980" y="10724"/>
                  </a:lnTo>
                  <a:lnTo>
                    <a:pt x="3980" y="10724"/>
                  </a:lnTo>
                  <a:lnTo>
                    <a:pt x="3952" y="10837"/>
                  </a:lnTo>
                  <a:lnTo>
                    <a:pt x="3952" y="10978"/>
                  </a:lnTo>
                  <a:lnTo>
                    <a:pt x="3923" y="11119"/>
                  </a:lnTo>
                  <a:lnTo>
                    <a:pt x="3895" y="11176"/>
                  </a:lnTo>
                  <a:lnTo>
                    <a:pt x="3839" y="11232"/>
                  </a:lnTo>
                  <a:lnTo>
                    <a:pt x="3839" y="11232"/>
                  </a:lnTo>
                  <a:lnTo>
                    <a:pt x="3754" y="11260"/>
                  </a:lnTo>
                  <a:lnTo>
                    <a:pt x="3698" y="11260"/>
                  </a:lnTo>
                  <a:lnTo>
                    <a:pt x="3613" y="11260"/>
                  </a:lnTo>
                  <a:lnTo>
                    <a:pt x="3528" y="11232"/>
                  </a:lnTo>
                  <a:lnTo>
                    <a:pt x="3387" y="11119"/>
                  </a:lnTo>
                  <a:lnTo>
                    <a:pt x="3246" y="10978"/>
                  </a:lnTo>
                  <a:lnTo>
                    <a:pt x="2992" y="10639"/>
                  </a:lnTo>
                  <a:lnTo>
                    <a:pt x="2823" y="10385"/>
                  </a:lnTo>
                  <a:lnTo>
                    <a:pt x="2823" y="10385"/>
                  </a:lnTo>
                  <a:lnTo>
                    <a:pt x="2738" y="10244"/>
                  </a:lnTo>
                  <a:lnTo>
                    <a:pt x="2597" y="10103"/>
                  </a:lnTo>
                  <a:lnTo>
                    <a:pt x="2428" y="9934"/>
                  </a:lnTo>
                  <a:lnTo>
                    <a:pt x="2258" y="9821"/>
                  </a:lnTo>
                  <a:lnTo>
                    <a:pt x="2061" y="9680"/>
                  </a:lnTo>
                  <a:lnTo>
                    <a:pt x="1863" y="9595"/>
                  </a:lnTo>
                  <a:lnTo>
                    <a:pt x="1666" y="9567"/>
                  </a:lnTo>
                  <a:lnTo>
                    <a:pt x="1497" y="9567"/>
                  </a:lnTo>
                  <a:lnTo>
                    <a:pt x="1497" y="9567"/>
                  </a:lnTo>
                  <a:lnTo>
                    <a:pt x="1130" y="9652"/>
                  </a:lnTo>
                  <a:lnTo>
                    <a:pt x="932" y="9708"/>
                  </a:lnTo>
                  <a:lnTo>
                    <a:pt x="735" y="9736"/>
                  </a:lnTo>
                  <a:lnTo>
                    <a:pt x="735" y="9736"/>
                  </a:lnTo>
                  <a:lnTo>
                    <a:pt x="678" y="9708"/>
                  </a:lnTo>
                  <a:lnTo>
                    <a:pt x="622" y="9680"/>
                  </a:lnTo>
                  <a:lnTo>
                    <a:pt x="593" y="9680"/>
                  </a:lnTo>
                  <a:lnTo>
                    <a:pt x="537" y="9680"/>
                  </a:lnTo>
                  <a:lnTo>
                    <a:pt x="537" y="9680"/>
                  </a:lnTo>
                  <a:lnTo>
                    <a:pt x="452" y="9765"/>
                  </a:lnTo>
                  <a:lnTo>
                    <a:pt x="368" y="9877"/>
                  </a:lnTo>
                  <a:lnTo>
                    <a:pt x="283" y="10103"/>
                  </a:lnTo>
                  <a:lnTo>
                    <a:pt x="283" y="10103"/>
                  </a:lnTo>
                  <a:lnTo>
                    <a:pt x="311" y="9906"/>
                  </a:lnTo>
                  <a:lnTo>
                    <a:pt x="340" y="9708"/>
                  </a:lnTo>
                  <a:lnTo>
                    <a:pt x="452" y="9341"/>
                  </a:lnTo>
                  <a:lnTo>
                    <a:pt x="593" y="8974"/>
                  </a:lnTo>
                  <a:lnTo>
                    <a:pt x="650" y="8777"/>
                  </a:lnTo>
                  <a:lnTo>
                    <a:pt x="678" y="8608"/>
                  </a:lnTo>
                  <a:lnTo>
                    <a:pt x="678" y="8608"/>
                  </a:lnTo>
                  <a:lnTo>
                    <a:pt x="706" y="8382"/>
                  </a:lnTo>
                  <a:lnTo>
                    <a:pt x="706" y="8156"/>
                  </a:lnTo>
                  <a:lnTo>
                    <a:pt x="650" y="7705"/>
                  </a:lnTo>
                  <a:lnTo>
                    <a:pt x="650" y="7705"/>
                  </a:lnTo>
                  <a:lnTo>
                    <a:pt x="593" y="7535"/>
                  </a:lnTo>
                  <a:lnTo>
                    <a:pt x="509" y="7394"/>
                  </a:lnTo>
                  <a:lnTo>
                    <a:pt x="424" y="7253"/>
                  </a:lnTo>
                  <a:lnTo>
                    <a:pt x="368" y="7112"/>
                  </a:lnTo>
                  <a:lnTo>
                    <a:pt x="368" y="7112"/>
                  </a:lnTo>
                  <a:lnTo>
                    <a:pt x="452" y="7112"/>
                  </a:lnTo>
                  <a:lnTo>
                    <a:pt x="481" y="7084"/>
                  </a:lnTo>
                  <a:lnTo>
                    <a:pt x="509" y="7056"/>
                  </a:lnTo>
                  <a:lnTo>
                    <a:pt x="509" y="6999"/>
                  </a:lnTo>
                  <a:lnTo>
                    <a:pt x="509" y="6971"/>
                  </a:lnTo>
                  <a:lnTo>
                    <a:pt x="481" y="6971"/>
                  </a:lnTo>
                  <a:lnTo>
                    <a:pt x="452" y="6999"/>
                  </a:lnTo>
                  <a:lnTo>
                    <a:pt x="424" y="7084"/>
                  </a:lnTo>
                  <a:lnTo>
                    <a:pt x="424" y="7084"/>
                  </a:lnTo>
                  <a:lnTo>
                    <a:pt x="452" y="6943"/>
                  </a:lnTo>
                  <a:lnTo>
                    <a:pt x="537" y="6830"/>
                  </a:lnTo>
                  <a:lnTo>
                    <a:pt x="593" y="6689"/>
                  </a:lnTo>
                  <a:lnTo>
                    <a:pt x="622" y="6548"/>
                  </a:lnTo>
                  <a:lnTo>
                    <a:pt x="622" y="6548"/>
                  </a:lnTo>
                  <a:lnTo>
                    <a:pt x="622" y="6378"/>
                  </a:lnTo>
                  <a:lnTo>
                    <a:pt x="565" y="6237"/>
                  </a:lnTo>
                  <a:lnTo>
                    <a:pt x="452" y="5899"/>
                  </a:lnTo>
                  <a:lnTo>
                    <a:pt x="452" y="5899"/>
                  </a:lnTo>
                  <a:lnTo>
                    <a:pt x="396" y="5983"/>
                  </a:lnTo>
                  <a:lnTo>
                    <a:pt x="340" y="5983"/>
                  </a:lnTo>
                  <a:lnTo>
                    <a:pt x="311" y="5955"/>
                  </a:lnTo>
                  <a:lnTo>
                    <a:pt x="283" y="5899"/>
                  </a:lnTo>
                  <a:lnTo>
                    <a:pt x="198" y="5701"/>
                  </a:lnTo>
                  <a:lnTo>
                    <a:pt x="170" y="5616"/>
                  </a:lnTo>
                  <a:lnTo>
                    <a:pt x="114" y="5532"/>
                  </a:lnTo>
                  <a:lnTo>
                    <a:pt x="114" y="5532"/>
                  </a:lnTo>
                  <a:lnTo>
                    <a:pt x="1" y="5870"/>
                  </a:lnTo>
                </a:path>
              </a:pathLst>
            </a:custGeom>
            <a:solidFill>
              <a:srgbClr val="666666"/>
            </a:solidFill>
            <a:ln w="14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16"/>
            <p:cNvSpPr/>
            <p:nvPr/>
          </p:nvSpPr>
          <p:spPr>
            <a:xfrm>
              <a:off x="3843150" y="2987275"/>
              <a:ext cx="244125" cy="273050"/>
            </a:xfrm>
            <a:custGeom>
              <a:avLst/>
              <a:gdLst/>
              <a:ahLst/>
              <a:cxnLst/>
              <a:rect l="l" t="t" r="r" b="b"/>
              <a:pathLst>
                <a:path w="9765" h="10922" extrusionOk="0">
                  <a:moveTo>
                    <a:pt x="0" y="10301"/>
                  </a:moveTo>
                  <a:lnTo>
                    <a:pt x="0" y="10301"/>
                  </a:lnTo>
                  <a:lnTo>
                    <a:pt x="29" y="10075"/>
                  </a:lnTo>
                  <a:lnTo>
                    <a:pt x="29" y="9849"/>
                  </a:lnTo>
                  <a:lnTo>
                    <a:pt x="57" y="9624"/>
                  </a:lnTo>
                  <a:lnTo>
                    <a:pt x="57" y="9398"/>
                  </a:lnTo>
                  <a:lnTo>
                    <a:pt x="57" y="9398"/>
                  </a:lnTo>
                  <a:lnTo>
                    <a:pt x="29" y="9229"/>
                  </a:lnTo>
                  <a:lnTo>
                    <a:pt x="29" y="9116"/>
                  </a:lnTo>
                  <a:lnTo>
                    <a:pt x="29" y="9031"/>
                  </a:lnTo>
                  <a:lnTo>
                    <a:pt x="29" y="9031"/>
                  </a:lnTo>
                  <a:lnTo>
                    <a:pt x="57" y="8918"/>
                  </a:lnTo>
                  <a:lnTo>
                    <a:pt x="113" y="8805"/>
                  </a:lnTo>
                  <a:lnTo>
                    <a:pt x="198" y="8692"/>
                  </a:lnTo>
                  <a:lnTo>
                    <a:pt x="226" y="8580"/>
                  </a:lnTo>
                  <a:lnTo>
                    <a:pt x="226" y="8580"/>
                  </a:lnTo>
                  <a:lnTo>
                    <a:pt x="339" y="8184"/>
                  </a:lnTo>
                  <a:lnTo>
                    <a:pt x="339" y="8184"/>
                  </a:lnTo>
                  <a:lnTo>
                    <a:pt x="452" y="7705"/>
                  </a:lnTo>
                  <a:lnTo>
                    <a:pt x="565" y="7225"/>
                  </a:lnTo>
                  <a:lnTo>
                    <a:pt x="734" y="6802"/>
                  </a:lnTo>
                  <a:lnTo>
                    <a:pt x="847" y="6576"/>
                  </a:lnTo>
                  <a:lnTo>
                    <a:pt x="988" y="6378"/>
                  </a:lnTo>
                  <a:lnTo>
                    <a:pt x="988" y="6378"/>
                  </a:lnTo>
                  <a:lnTo>
                    <a:pt x="1101" y="6209"/>
                  </a:lnTo>
                  <a:lnTo>
                    <a:pt x="1242" y="6068"/>
                  </a:lnTo>
                  <a:lnTo>
                    <a:pt x="1383" y="5927"/>
                  </a:lnTo>
                  <a:lnTo>
                    <a:pt x="1496" y="5729"/>
                  </a:lnTo>
                  <a:lnTo>
                    <a:pt x="1496" y="5729"/>
                  </a:lnTo>
                  <a:lnTo>
                    <a:pt x="1609" y="5447"/>
                  </a:lnTo>
                  <a:lnTo>
                    <a:pt x="1665" y="5137"/>
                  </a:lnTo>
                  <a:lnTo>
                    <a:pt x="1665" y="4855"/>
                  </a:lnTo>
                  <a:lnTo>
                    <a:pt x="1637" y="4544"/>
                  </a:lnTo>
                  <a:lnTo>
                    <a:pt x="1637" y="4544"/>
                  </a:lnTo>
                  <a:lnTo>
                    <a:pt x="1468" y="4177"/>
                  </a:lnTo>
                  <a:lnTo>
                    <a:pt x="1214" y="3641"/>
                  </a:lnTo>
                  <a:lnTo>
                    <a:pt x="1101" y="3331"/>
                  </a:lnTo>
                  <a:lnTo>
                    <a:pt x="1044" y="3077"/>
                  </a:lnTo>
                  <a:lnTo>
                    <a:pt x="1016" y="2964"/>
                  </a:lnTo>
                  <a:lnTo>
                    <a:pt x="1044" y="2879"/>
                  </a:lnTo>
                  <a:lnTo>
                    <a:pt x="1073" y="2823"/>
                  </a:lnTo>
                  <a:lnTo>
                    <a:pt x="1129" y="2766"/>
                  </a:lnTo>
                  <a:lnTo>
                    <a:pt x="1129" y="2766"/>
                  </a:lnTo>
                  <a:lnTo>
                    <a:pt x="1044" y="2823"/>
                  </a:lnTo>
                  <a:lnTo>
                    <a:pt x="1044" y="2936"/>
                  </a:lnTo>
                  <a:lnTo>
                    <a:pt x="1044" y="2936"/>
                  </a:lnTo>
                  <a:lnTo>
                    <a:pt x="1129" y="2795"/>
                  </a:lnTo>
                  <a:lnTo>
                    <a:pt x="1214" y="2682"/>
                  </a:lnTo>
                  <a:lnTo>
                    <a:pt x="1298" y="2569"/>
                  </a:lnTo>
                  <a:lnTo>
                    <a:pt x="1327" y="2400"/>
                  </a:lnTo>
                  <a:lnTo>
                    <a:pt x="1327" y="2400"/>
                  </a:lnTo>
                  <a:lnTo>
                    <a:pt x="1298" y="2258"/>
                  </a:lnTo>
                  <a:lnTo>
                    <a:pt x="1270" y="2146"/>
                  </a:lnTo>
                  <a:lnTo>
                    <a:pt x="1186" y="1892"/>
                  </a:lnTo>
                  <a:lnTo>
                    <a:pt x="1044" y="1638"/>
                  </a:lnTo>
                  <a:lnTo>
                    <a:pt x="960" y="1412"/>
                  </a:lnTo>
                  <a:lnTo>
                    <a:pt x="960" y="1412"/>
                  </a:lnTo>
                  <a:lnTo>
                    <a:pt x="819" y="1073"/>
                  </a:lnTo>
                  <a:lnTo>
                    <a:pt x="649" y="763"/>
                  </a:lnTo>
                  <a:lnTo>
                    <a:pt x="649" y="763"/>
                  </a:lnTo>
                  <a:lnTo>
                    <a:pt x="565" y="622"/>
                  </a:lnTo>
                  <a:lnTo>
                    <a:pt x="508" y="481"/>
                  </a:lnTo>
                  <a:lnTo>
                    <a:pt x="508" y="368"/>
                  </a:lnTo>
                  <a:lnTo>
                    <a:pt x="508" y="311"/>
                  </a:lnTo>
                  <a:lnTo>
                    <a:pt x="565" y="227"/>
                  </a:lnTo>
                  <a:lnTo>
                    <a:pt x="565" y="227"/>
                  </a:lnTo>
                  <a:lnTo>
                    <a:pt x="649" y="198"/>
                  </a:lnTo>
                  <a:lnTo>
                    <a:pt x="790" y="142"/>
                  </a:lnTo>
                  <a:lnTo>
                    <a:pt x="1073" y="86"/>
                  </a:lnTo>
                  <a:lnTo>
                    <a:pt x="1073" y="86"/>
                  </a:lnTo>
                  <a:lnTo>
                    <a:pt x="1327" y="29"/>
                  </a:lnTo>
                  <a:lnTo>
                    <a:pt x="1609" y="29"/>
                  </a:lnTo>
                  <a:lnTo>
                    <a:pt x="2173" y="57"/>
                  </a:lnTo>
                  <a:lnTo>
                    <a:pt x="2173" y="57"/>
                  </a:lnTo>
                  <a:lnTo>
                    <a:pt x="2597" y="29"/>
                  </a:lnTo>
                  <a:lnTo>
                    <a:pt x="3133" y="1"/>
                  </a:lnTo>
                  <a:lnTo>
                    <a:pt x="3387" y="1"/>
                  </a:lnTo>
                  <a:lnTo>
                    <a:pt x="3612" y="57"/>
                  </a:lnTo>
                  <a:lnTo>
                    <a:pt x="3725" y="86"/>
                  </a:lnTo>
                  <a:lnTo>
                    <a:pt x="3810" y="142"/>
                  </a:lnTo>
                  <a:lnTo>
                    <a:pt x="3866" y="198"/>
                  </a:lnTo>
                  <a:lnTo>
                    <a:pt x="3923" y="283"/>
                  </a:lnTo>
                  <a:lnTo>
                    <a:pt x="3923" y="283"/>
                  </a:lnTo>
                  <a:lnTo>
                    <a:pt x="4007" y="537"/>
                  </a:lnTo>
                  <a:lnTo>
                    <a:pt x="4092" y="847"/>
                  </a:lnTo>
                  <a:lnTo>
                    <a:pt x="4149" y="1158"/>
                  </a:lnTo>
                  <a:lnTo>
                    <a:pt x="4261" y="1440"/>
                  </a:lnTo>
                  <a:lnTo>
                    <a:pt x="4374" y="1694"/>
                  </a:lnTo>
                  <a:lnTo>
                    <a:pt x="4459" y="1807"/>
                  </a:lnTo>
                  <a:lnTo>
                    <a:pt x="4544" y="1892"/>
                  </a:lnTo>
                  <a:lnTo>
                    <a:pt x="4657" y="1976"/>
                  </a:lnTo>
                  <a:lnTo>
                    <a:pt x="4769" y="2004"/>
                  </a:lnTo>
                  <a:lnTo>
                    <a:pt x="4911" y="2033"/>
                  </a:lnTo>
                  <a:lnTo>
                    <a:pt x="5080" y="2004"/>
                  </a:lnTo>
                  <a:lnTo>
                    <a:pt x="5080" y="2004"/>
                  </a:lnTo>
                  <a:lnTo>
                    <a:pt x="5362" y="1948"/>
                  </a:lnTo>
                  <a:lnTo>
                    <a:pt x="5503" y="1948"/>
                  </a:lnTo>
                  <a:lnTo>
                    <a:pt x="5644" y="1948"/>
                  </a:lnTo>
                  <a:lnTo>
                    <a:pt x="5644" y="1948"/>
                  </a:lnTo>
                  <a:lnTo>
                    <a:pt x="5870" y="1976"/>
                  </a:lnTo>
                  <a:lnTo>
                    <a:pt x="5983" y="2004"/>
                  </a:lnTo>
                  <a:lnTo>
                    <a:pt x="6039" y="1976"/>
                  </a:lnTo>
                  <a:lnTo>
                    <a:pt x="6039" y="1976"/>
                  </a:lnTo>
                  <a:lnTo>
                    <a:pt x="6039" y="1976"/>
                  </a:lnTo>
                  <a:lnTo>
                    <a:pt x="6039" y="1920"/>
                  </a:lnTo>
                  <a:lnTo>
                    <a:pt x="6067" y="1750"/>
                  </a:lnTo>
                  <a:lnTo>
                    <a:pt x="6152" y="1553"/>
                  </a:lnTo>
                  <a:lnTo>
                    <a:pt x="6152" y="1553"/>
                  </a:lnTo>
                  <a:lnTo>
                    <a:pt x="6152" y="1384"/>
                  </a:lnTo>
                  <a:lnTo>
                    <a:pt x="6180" y="1299"/>
                  </a:lnTo>
                  <a:lnTo>
                    <a:pt x="6180" y="1243"/>
                  </a:lnTo>
                  <a:lnTo>
                    <a:pt x="6180" y="1243"/>
                  </a:lnTo>
                  <a:lnTo>
                    <a:pt x="6180" y="1158"/>
                  </a:lnTo>
                  <a:lnTo>
                    <a:pt x="6180" y="1101"/>
                  </a:lnTo>
                  <a:lnTo>
                    <a:pt x="6209" y="1073"/>
                  </a:lnTo>
                  <a:lnTo>
                    <a:pt x="6293" y="1073"/>
                  </a:lnTo>
                  <a:lnTo>
                    <a:pt x="6293" y="1073"/>
                  </a:lnTo>
                  <a:lnTo>
                    <a:pt x="6491" y="1073"/>
                  </a:lnTo>
                  <a:lnTo>
                    <a:pt x="6491" y="1073"/>
                  </a:lnTo>
                  <a:lnTo>
                    <a:pt x="6773" y="1017"/>
                  </a:lnTo>
                  <a:lnTo>
                    <a:pt x="7055" y="989"/>
                  </a:lnTo>
                  <a:lnTo>
                    <a:pt x="7055" y="989"/>
                  </a:lnTo>
                  <a:lnTo>
                    <a:pt x="7027" y="1186"/>
                  </a:lnTo>
                  <a:lnTo>
                    <a:pt x="7055" y="1243"/>
                  </a:lnTo>
                  <a:lnTo>
                    <a:pt x="7083" y="1299"/>
                  </a:lnTo>
                  <a:lnTo>
                    <a:pt x="7112" y="1327"/>
                  </a:lnTo>
                  <a:lnTo>
                    <a:pt x="7168" y="1327"/>
                  </a:lnTo>
                  <a:lnTo>
                    <a:pt x="7281" y="1327"/>
                  </a:lnTo>
                  <a:lnTo>
                    <a:pt x="7563" y="1271"/>
                  </a:lnTo>
                  <a:lnTo>
                    <a:pt x="7732" y="1271"/>
                  </a:lnTo>
                  <a:lnTo>
                    <a:pt x="7874" y="1327"/>
                  </a:lnTo>
                  <a:lnTo>
                    <a:pt x="7874" y="1327"/>
                  </a:lnTo>
                  <a:lnTo>
                    <a:pt x="7986" y="1384"/>
                  </a:lnTo>
                  <a:lnTo>
                    <a:pt x="8015" y="1468"/>
                  </a:lnTo>
                  <a:lnTo>
                    <a:pt x="7986" y="1666"/>
                  </a:lnTo>
                  <a:lnTo>
                    <a:pt x="7986" y="1666"/>
                  </a:lnTo>
                  <a:lnTo>
                    <a:pt x="7986" y="1835"/>
                  </a:lnTo>
                  <a:lnTo>
                    <a:pt x="8015" y="2004"/>
                  </a:lnTo>
                  <a:lnTo>
                    <a:pt x="8071" y="2371"/>
                  </a:lnTo>
                  <a:lnTo>
                    <a:pt x="8071" y="2371"/>
                  </a:lnTo>
                  <a:lnTo>
                    <a:pt x="8043" y="2569"/>
                  </a:lnTo>
                  <a:lnTo>
                    <a:pt x="8015" y="2766"/>
                  </a:lnTo>
                  <a:lnTo>
                    <a:pt x="7986" y="2992"/>
                  </a:lnTo>
                  <a:lnTo>
                    <a:pt x="7986" y="3190"/>
                  </a:lnTo>
                  <a:lnTo>
                    <a:pt x="7986" y="3190"/>
                  </a:lnTo>
                  <a:lnTo>
                    <a:pt x="8015" y="3331"/>
                  </a:lnTo>
                  <a:lnTo>
                    <a:pt x="8099" y="3472"/>
                  </a:lnTo>
                  <a:lnTo>
                    <a:pt x="8240" y="3754"/>
                  </a:lnTo>
                  <a:lnTo>
                    <a:pt x="8240" y="3754"/>
                  </a:lnTo>
                  <a:lnTo>
                    <a:pt x="8297" y="3895"/>
                  </a:lnTo>
                  <a:lnTo>
                    <a:pt x="8353" y="4036"/>
                  </a:lnTo>
                  <a:lnTo>
                    <a:pt x="8353" y="4177"/>
                  </a:lnTo>
                  <a:lnTo>
                    <a:pt x="8353" y="4318"/>
                  </a:lnTo>
                  <a:lnTo>
                    <a:pt x="8353" y="4318"/>
                  </a:lnTo>
                  <a:lnTo>
                    <a:pt x="8325" y="4431"/>
                  </a:lnTo>
                  <a:lnTo>
                    <a:pt x="8297" y="4516"/>
                  </a:lnTo>
                  <a:lnTo>
                    <a:pt x="8297" y="4516"/>
                  </a:lnTo>
                  <a:lnTo>
                    <a:pt x="8297" y="4713"/>
                  </a:lnTo>
                  <a:lnTo>
                    <a:pt x="8297" y="4883"/>
                  </a:lnTo>
                  <a:lnTo>
                    <a:pt x="8297" y="4883"/>
                  </a:lnTo>
                  <a:lnTo>
                    <a:pt x="8381" y="4855"/>
                  </a:lnTo>
                  <a:lnTo>
                    <a:pt x="8466" y="4798"/>
                  </a:lnTo>
                  <a:lnTo>
                    <a:pt x="8579" y="4742"/>
                  </a:lnTo>
                  <a:lnTo>
                    <a:pt x="8664" y="4713"/>
                  </a:lnTo>
                  <a:lnTo>
                    <a:pt x="8664" y="4713"/>
                  </a:lnTo>
                  <a:lnTo>
                    <a:pt x="8748" y="4713"/>
                  </a:lnTo>
                  <a:lnTo>
                    <a:pt x="8805" y="4713"/>
                  </a:lnTo>
                  <a:lnTo>
                    <a:pt x="8974" y="4742"/>
                  </a:lnTo>
                  <a:lnTo>
                    <a:pt x="8974" y="4742"/>
                  </a:lnTo>
                  <a:lnTo>
                    <a:pt x="9369" y="4685"/>
                  </a:lnTo>
                  <a:lnTo>
                    <a:pt x="9567" y="4629"/>
                  </a:lnTo>
                  <a:lnTo>
                    <a:pt x="9651" y="4601"/>
                  </a:lnTo>
                  <a:lnTo>
                    <a:pt x="9680" y="4544"/>
                  </a:lnTo>
                  <a:lnTo>
                    <a:pt x="9680" y="4544"/>
                  </a:lnTo>
                  <a:lnTo>
                    <a:pt x="9736" y="4657"/>
                  </a:lnTo>
                  <a:lnTo>
                    <a:pt x="9764" y="4770"/>
                  </a:lnTo>
                  <a:lnTo>
                    <a:pt x="9736" y="4996"/>
                  </a:lnTo>
                  <a:lnTo>
                    <a:pt x="9708" y="5250"/>
                  </a:lnTo>
                  <a:lnTo>
                    <a:pt x="9680" y="5475"/>
                  </a:lnTo>
                  <a:lnTo>
                    <a:pt x="9680" y="5475"/>
                  </a:lnTo>
                  <a:lnTo>
                    <a:pt x="9623" y="5983"/>
                  </a:lnTo>
                  <a:lnTo>
                    <a:pt x="9623" y="6237"/>
                  </a:lnTo>
                  <a:lnTo>
                    <a:pt x="9651" y="6350"/>
                  </a:lnTo>
                  <a:lnTo>
                    <a:pt x="9680" y="6435"/>
                  </a:lnTo>
                  <a:lnTo>
                    <a:pt x="9680" y="6435"/>
                  </a:lnTo>
                  <a:lnTo>
                    <a:pt x="9482" y="6491"/>
                  </a:lnTo>
                  <a:lnTo>
                    <a:pt x="9285" y="6491"/>
                  </a:lnTo>
                  <a:lnTo>
                    <a:pt x="8889" y="6491"/>
                  </a:lnTo>
                  <a:lnTo>
                    <a:pt x="8889" y="6491"/>
                  </a:lnTo>
                  <a:lnTo>
                    <a:pt x="8523" y="6463"/>
                  </a:lnTo>
                  <a:lnTo>
                    <a:pt x="8297" y="6435"/>
                  </a:lnTo>
                  <a:lnTo>
                    <a:pt x="8212" y="6435"/>
                  </a:lnTo>
                  <a:lnTo>
                    <a:pt x="8156" y="6463"/>
                  </a:lnTo>
                  <a:lnTo>
                    <a:pt x="8156" y="6463"/>
                  </a:lnTo>
                  <a:lnTo>
                    <a:pt x="8099" y="6548"/>
                  </a:lnTo>
                  <a:lnTo>
                    <a:pt x="8043" y="6689"/>
                  </a:lnTo>
                  <a:lnTo>
                    <a:pt x="8043" y="6858"/>
                  </a:lnTo>
                  <a:lnTo>
                    <a:pt x="8043" y="7027"/>
                  </a:lnTo>
                  <a:lnTo>
                    <a:pt x="8071" y="7648"/>
                  </a:lnTo>
                  <a:lnTo>
                    <a:pt x="8071" y="7648"/>
                  </a:lnTo>
                  <a:lnTo>
                    <a:pt x="8043" y="8072"/>
                  </a:lnTo>
                  <a:lnTo>
                    <a:pt x="8015" y="8495"/>
                  </a:lnTo>
                  <a:lnTo>
                    <a:pt x="8015" y="8946"/>
                  </a:lnTo>
                  <a:lnTo>
                    <a:pt x="8043" y="9144"/>
                  </a:lnTo>
                  <a:lnTo>
                    <a:pt x="8071" y="9341"/>
                  </a:lnTo>
                  <a:lnTo>
                    <a:pt x="8071" y="9341"/>
                  </a:lnTo>
                  <a:lnTo>
                    <a:pt x="8128" y="9511"/>
                  </a:lnTo>
                  <a:lnTo>
                    <a:pt x="8240" y="9680"/>
                  </a:lnTo>
                  <a:lnTo>
                    <a:pt x="8381" y="9878"/>
                  </a:lnTo>
                  <a:lnTo>
                    <a:pt x="8523" y="10047"/>
                  </a:lnTo>
                  <a:lnTo>
                    <a:pt x="8861" y="10386"/>
                  </a:lnTo>
                  <a:lnTo>
                    <a:pt x="9172" y="10640"/>
                  </a:lnTo>
                  <a:lnTo>
                    <a:pt x="9172" y="10640"/>
                  </a:lnTo>
                  <a:lnTo>
                    <a:pt x="8607" y="10752"/>
                  </a:lnTo>
                  <a:lnTo>
                    <a:pt x="8015" y="10865"/>
                  </a:lnTo>
                  <a:lnTo>
                    <a:pt x="7704" y="10894"/>
                  </a:lnTo>
                  <a:lnTo>
                    <a:pt x="7422" y="10922"/>
                  </a:lnTo>
                  <a:lnTo>
                    <a:pt x="7112" y="10922"/>
                  </a:lnTo>
                  <a:lnTo>
                    <a:pt x="6829" y="10894"/>
                  </a:lnTo>
                  <a:lnTo>
                    <a:pt x="6829" y="10894"/>
                  </a:lnTo>
                  <a:lnTo>
                    <a:pt x="6519" y="10865"/>
                  </a:lnTo>
                  <a:lnTo>
                    <a:pt x="6152" y="10865"/>
                  </a:lnTo>
                  <a:lnTo>
                    <a:pt x="5785" y="10809"/>
                  </a:lnTo>
                  <a:lnTo>
                    <a:pt x="5616" y="10781"/>
                  </a:lnTo>
                  <a:lnTo>
                    <a:pt x="5475" y="10724"/>
                  </a:lnTo>
                  <a:lnTo>
                    <a:pt x="5475" y="10724"/>
                  </a:lnTo>
                  <a:lnTo>
                    <a:pt x="5418" y="10640"/>
                  </a:lnTo>
                  <a:lnTo>
                    <a:pt x="5362" y="10555"/>
                  </a:lnTo>
                  <a:lnTo>
                    <a:pt x="5306" y="10470"/>
                  </a:lnTo>
                  <a:lnTo>
                    <a:pt x="5221" y="10414"/>
                  </a:lnTo>
                  <a:lnTo>
                    <a:pt x="5221" y="10414"/>
                  </a:lnTo>
                  <a:lnTo>
                    <a:pt x="5108" y="10386"/>
                  </a:lnTo>
                  <a:lnTo>
                    <a:pt x="4995" y="10386"/>
                  </a:lnTo>
                  <a:lnTo>
                    <a:pt x="4741" y="10414"/>
                  </a:lnTo>
                  <a:lnTo>
                    <a:pt x="4741" y="10414"/>
                  </a:lnTo>
                  <a:lnTo>
                    <a:pt x="3951" y="10442"/>
                  </a:lnTo>
                  <a:lnTo>
                    <a:pt x="3161" y="10414"/>
                  </a:lnTo>
                  <a:lnTo>
                    <a:pt x="3161" y="10414"/>
                  </a:lnTo>
                  <a:lnTo>
                    <a:pt x="2822" y="10442"/>
                  </a:lnTo>
                  <a:lnTo>
                    <a:pt x="2427" y="10442"/>
                  </a:lnTo>
                  <a:lnTo>
                    <a:pt x="2060" y="10442"/>
                  </a:lnTo>
                  <a:lnTo>
                    <a:pt x="1891" y="10414"/>
                  </a:lnTo>
                  <a:lnTo>
                    <a:pt x="1750" y="10386"/>
                  </a:lnTo>
                  <a:lnTo>
                    <a:pt x="1750" y="10386"/>
                  </a:lnTo>
                  <a:lnTo>
                    <a:pt x="1609" y="10329"/>
                  </a:lnTo>
                  <a:lnTo>
                    <a:pt x="1496" y="10244"/>
                  </a:lnTo>
                  <a:lnTo>
                    <a:pt x="1327" y="10132"/>
                  </a:lnTo>
                  <a:lnTo>
                    <a:pt x="1242" y="10075"/>
                  </a:lnTo>
                  <a:lnTo>
                    <a:pt x="1157" y="10075"/>
                  </a:lnTo>
                  <a:lnTo>
                    <a:pt x="1044" y="10075"/>
                  </a:lnTo>
                  <a:lnTo>
                    <a:pt x="875" y="10132"/>
                  </a:lnTo>
                  <a:lnTo>
                    <a:pt x="875" y="10132"/>
                  </a:lnTo>
                  <a:lnTo>
                    <a:pt x="649" y="10216"/>
                  </a:lnTo>
                  <a:lnTo>
                    <a:pt x="452" y="10244"/>
                  </a:lnTo>
                  <a:lnTo>
                    <a:pt x="254" y="10273"/>
                  </a:lnTo>
                  <a:lnTo>
                    <a:pt x="0" y="1030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16"/>
            <p:cNvSpPr/>
            <p:nvPr/>
          </p:nvSpPr>
          <p:spPr>
            <a:xfrm>
              <a:off x="3843150" y="2987275"/>
              <a:ext cx="244125" cy="273050"/>
            </a:xfrm>
            <a:custGeom>
              <a:avLst/>
              <a:gdLst/>
              <a:ahLst/>
              <a:cxnLst/>
              <a:rect l="l" t="t" r="r" b="b"/>
              <a:pathLst>
                <a:path w="9765" h="10922" fill="none" extrusionOk="0">
                  <a:moveTo>
                    <a:pt x="0" y="10301"/>
                  </a:moveTo>
                  <a:lnTo>
                    <a:pt x="0" y="10301"/>
                  </a:lnTo>
                  <a:lnTo>
                    <a:pt x="29" y="10075"/>
                  </a:lnTo>
                  <a:lnTo>
                    <a:pt x="29" y="9849"/>
                  </a:lnTo>
                  <a:lnTo>
                    <a:pt x="57" y="9624"/>
                  </a:lnTo>
                  <a:lnTo>
                    <a:pt x="57" y="9398"/>
                  </a:lnTo>
                  <a:lnTo>
                    <a:pt x="57" y="9398"/>
                  </a:lnTo>
                  <a:lnTo>
                    <a:pt x="29" y="9229"/>
                  </a:lnTo>
                  <a:lnTo>
                    <a:pt x="29" y="9116"/>
                  </a:lnTo>
                  <a:lnTo>
                    <a:pt x="29" y="9031"/>
                  </a:lnTo>
                  <a:lnTo>
                    <a:pt x="29" y="9031"/>
                  </a:lnTo>
                  <a:lnTo>
                    <a:pt x="57" y="8918"/>
                  </a:lnTo>
                  <a:lnTo>
                    <a:pt x="113" y="8805"/>
                  </a:lnTo>
                  <a:lnTo>
                    <a:pt x="198" y="8692"/>
                  </a:lnTo>
                  <a:lnTo>
                    <a:pt x="226" y="8580"/>
                  </a:lnTo>
                  <a:lnTo>
                    <a:pt x="226" y="8580"/>
                  </a:lnTo>
                  <a:lnTo>
                    <a:pt x="339" y="8184"/>
                  </a:lnTo>
                  <a:lnTo>
                    <a:pt x="339" y="8184"/>
                  </a:lnTo>
                  <a:lnTo>
                    <a:pt x="452" y="7705"/>
                  </a:lnTo>
                  <a:lnTo>
                    <a:pt x="565" y="7225"/>
                  </a:lnTo>
                  <a:lnTo>
                    <a:pt x="734" y="6802"/>
                  </a:lnTo>
                  <a:lnTo>
                    <a:pt x="847" y="6576"/>
                  </a:lnTo>
                  <a:lnTo>
                    <a:pt x="988" y="6378"/>
                  </a:lnTo>
                  <a:lnTo>
                    <a:pt x="988" y="6378"/>
                  </a:lnTo>
                  <a:lnTo>
                    <a:pt x="1101" y="6209"/>
                  </a:lnTo>
                  <a:lnTo>
                    <a:pt x="1242" y="6068"/>
                  </a:lnTo>
                  <a:lnTo>
                    <a:pt x="1383" y="5927"/>
                  </a:lnTo>
                  <a:lnTo>
                    <a:pt x="1496" y="5729"/>
                  </a:lnTo>
                  <a:lnTo>
                    <a:pt x="1496" y="5729"/>
                  </a:lnTo>
                  <a:lnTo>
                    <a:pt x="1609" y="5447"/>
                  </a:lnTo>
                  <a:lnTo>
                    <a:pt x="1665" y="5137"/>
                  </a:lnTo>
                  <a:lnTo>
                    <a:pt x="1665" y="4855"/>
                  </a:lnTo>
                  <a:lnTo>
                    <a:pt x="1637" y="4544"/>
                  </a:lnTo>
                  <a:lnTo>
                    <a:pt x="1637" y="4544"/>
                  </a:lnTo>
                  <a:lnTo>
                    <a:pt x="1468" y="4177"/>
                  </a:lnTo>
                  <a:lnTo>
                    <a:pt x="1214" y="3641"/>
                  </a:lnTo>
                  <a:lnTo>
                    <a:pt x="1101" y="3331"/>
                  </a:lnTo>
                  <a:lnTo>
                    <a:pt x="1044" y="3077"/>
                  </a:lnTo>
                  <a:lnTo>
                    <a:pt x="1016" y="2964"/>
                  </a:lnTo>
                  <a:lnTo>
                    <a:pt x="1044" y="2879"/>
                  </a:lnTo>
                  <a:lnTo>
                    <a:pt x="1073" y="2823"/>
                  </a:lnTo>
                  <a:lnTo>
                    <a:pt x="1129" y="2766"/>
                  </a:lnTo>
                  <a:lnTo>
                    <a:pt x="1129" y="2766"/>
                  </a:lnTo>
                  <a:lnTo>
                    <a:pt x="1044" y="2823"/>
                  </a:lnTo>
                  <a:lnTo>
                    <a:pt x="1044" y="2936"/>
                  </a:lnTo>
                  <a:lnTo>
                    <a:pt x="1044" y="2936"/>
                  </a:lnTo>
                  <a:lnTo>
                    <a:pt x="1129" y="2795"/>
                  </a:lnTo>
                  <a:lnTo>
                    <a:pt x="1214" y="2682"/>
                  </a:lnTo>
                  <a:lnTo>
                    <a:pt x="1298" y="2569"/>
                  </a:lnTo>
                  <a:lnTo>
                    <a:pt x="1327" y="2400"/>
                  </a:lnTo>
                  <a:lnTo>
                    <a:pt x="1327" y="2400"/>
                  </a:lnTo>
                  <a:lnTo>
                    <a:pt x="1298" y="2258"/>
                  </a:lnTo>
                  <a:lnTo>
                    <a:pt x="1270" y="2146"/>
                  </a:lnTo>
                  <a:lnTo>
                    <a:pt x="1186" y="1892"/>
                  </a:lnTo>
                  <a:lnTo>
                    <a:pt x="1044" y="1638"/>
                  </a:lnTo>
                  <a:lnTo>
                    <a:pt x="960" y="1412"/>
                  </a:lnTo>
                  <a:lnTo>
                    <a:pt x="960" y="1412"/>
                  </a:lnTo>
                  <a:lnTo>
                    <a:pt x="819" y="1073"/>
                  </a:lnTo>
                  <a:lnTo>
                    <a:pt x="649" y="763"/>
                  </a:lnTo>
                  <a:lnTo>
                    <a:pt x="649" y="763"/>
                  </a:lnTo>
                  <a:lnTo>
                    <a:pt x="565" y="622"/>
                  </a:lnTo>
                  <a:lnTo>
                    <a:pt x="508" y="481"/>
                  </a:lnTo>
                  <a:lnTo>
                    <a:pt x="508" y="368"/>
                  </a:lnTo>
                  <a:lnTo>
                    <a:pt x="508" y="311"/>
                  </a:lnTo>
                  <a:lnTo>
                    <a:pt x="565" y="227"/>
                  </a:lnTo>
                  <a:lnTo>
                    <a:pt x="565" y="227"/>
                  </a:lnTo>
                  <a:lnTo>
                    <a:pt x="649" y="198"/>
                  </a:lnTo>
                  <a:lnTo>
                    <a:pt x="790" y="142"/>
                  </a:lnTo>
                  <a:lnTo>
                    <a:pt x="1073" y="86"/>
                  </a:lnTo>
                  <a:lnTo>
                    <a:pt x="1073" y="86"/>
                  </a:lnTo>
                  <a:lnTo>
                    <a:pt x="1327" y="29"/>
                  </a:lnTo>
                  <a:lnTo>
                    <a:pt x="1609" y="29"/>
                  </a:lnTo>
                  <a:lnTo>
                    <a:pt x="2173" y="57"/>
                  </a:lnTo>
                  <a:lnTo>
                    <a:pt x="2173" y="57"/>
                  </a:lnTo>
                  <a:lnTo>
                    <a:pt x="2597" y="29"/>
                  </a:lnTo>
                  <a:lnTo>
                    <a:pt x="3133" y="1"/>
                  </a:lnTo>
                  <a:lnTo>
                    <a:pt x="3387" y="1"/>
                  </a:lnTo>
                  <a:lnTo>
                    <a:pt x="3612" y="57"/>
                  </a:lnTo>
                  <a:lnTo>
                    <a:pt x="3725" y="86"/>
                  </a:lnTo>
                  <a:lnTo>
                    <a:pt x="3810" y="142"/>
                  </a:lnTo>
                  <a:lnTo>
                    <a:pt x="3866" y="198"/>
                  </a:lnTo>
                  <a:lnTo>
                    <a:pt x="3923" y="283"/>
                  </a:lnTo>
                  <a:lnTo>
                    <a:pt x="3923" y="283"/>
                  </a:lnTo>
                  <a:lnTo>
                    <a:pt x="4007" y="537"/>
                  </a:lnTo>
                  <a:lnTo>
                    <a:pt x="4092" y="847"/>
                  </a:lnTo>
                  <a:lnTo>
                    <a:pt x="4149" y="1158"/>
                  </a:lnTo>
                  <a:lnTo>
                    <a:pt x="4261" y="1440"/>
                  </a:lnTo>
                  <a:lnTo>
                    <a:pt x="4374" y="1694"/>
                  </a:lnTo>
                  <a:lnTo>
                    <a:pt x="4459" y="1807"/>
                  </a:lnTo>
                  <a:lnTo>
                    <a:pt x="4544" y="1892"/>
                  </a:lnTo>
                  <a:lnTo>
                    <a:pt x="4657" y="1976"/>
                  </a:lnTo>
                  <a:lnTo>
                    <a:pt x="4769" y="2004"/>
                  </a:lnTo>
                  <a:lnTo>
                    <a:pt x="4911" y="2033"/>
                  </a:lnTo>
                  <a:lnTo>
                    <a:pt x="5080" y="2004"/>
                  </a:lnTo>
                  <a:lnTo>
                    <a:pt x="5080" y="2004"/>
                  </a:lnTo>
                  <a:lnTo>
                    <a:pt x="5362" y="1948"/>
                  </a:lnTo>
                  <a:lnTo>
                    <a:pt x="5503" y="1948"/>
                  </a:lnTo>
                  <a:lnTo>
                    <a:pt x="5644" y="1948"/>
                  </a:lnTo>
                  <a:lnTo>
                    <a:pt x="5644" y="1948"/>
                  </a:lnTo>
                  <a:lnTo>
                    <a:pt x="5870" y="1976"/>
                  </a:lnTo>
                  <a:lnTo>
                    <a:pt x="5983" y="2004"/>
                  </a:lnTo>
                  <a:lnTo>
                    <a:pt x="6039" y="1976"/>
                  </a:lnTo>
                  <a:lnTo>
                    <a:pt x="6039" y="1976"/>
                  </a:lnTo>
                  <a:lnTo>
                    <a:pt x="6039" y="1976"/>
                  </a:lnTo>
                  <a:lnTo>
                    <a:pt x="6039" y="1920"/>
                  </a:lnTo>
                  <a:lnTo>
                    <a:pt x="6067" y="1750"/>
                  </a:lnTo>
                  <a:lnTo>
                    <a:pt x="6152" y="1553"/>
                  </a:lnTo>
                  <a:lnTo>
                    <a:pt x="6152" y="1553"/>
                  </a:lnTo>
                  <a:lnTo>
                    <a:pt x="6152" y="1384"/>
                  </a:lnTo>
                  <a:lnTo>
                    <a:pt x="6180" y="1299"/>
                  </a:lnTo>
                  <a:lnTo>
                    <a:pt x="6180" y="1243"/>
                  </a:lnTo>
                  <a:lnTo>
                    <a:pt x="6180" y="1243"/>
                  </a:lnTo>
                  <a:lnTo>
                    <a:pt x="6180" y="1158"/>
                  </a:lnTo>
                  <a:lnTo>
                    <a:pt x="6180" y="1101"/>
                  </a:lnTo>
                  <a:lnTo>
                    <a:pt x="6209" y="1073"/>
                  </a:lnTo>
                  <a:lnTo>
                    <a:pt x="6293" y="1073"/>
                  </a:lnTo>
                  <a:lnTo>
                    <a:pt x="6293" y="1073"/>
                  </a:lnTo>
                  <a:lnTo>
                    <a:pt x="6491" y="1073"/>
                  </a:lnTo>
                  <a:lnTo>
                    <a:pt x="6491" y="1073"/>
                  </a:lnTo>
                  <a:lnTo>
                    <a:pt x="6773" y="1017"/>
                  </a:lnTo>
                  <a:lnTo>
                    <a:pt x="7055" y="989"/>
                  </a:lnTo>
                  <a:lnTo>
                    <a:pt x="7055" y="989"/>
                  </a:lnTo>
                  <a:lnTo>
                    <a:pt x="7027" y="1186"/>
                  </a:lnTo>
                  <a:lnTo>
                    <a:pt x="7055" y="1243"/>
                  </a:lnTo>
                  <a:lnTo>
                    <a:pt x="7083" y="1299"/>
                  </a:lnTo>
                  <a:lnTo>
                    <a:pt x="7112" y="1327"/>
                  </a:lnTo>
                  <a:lnTo>
                    <a:pt x="7168" y="1327"/>
                  </a:lnTo>
                  <a:lnTo>
                    <a:pt x="7281" y="1327"/>
                  </a:lnTo>
                  <a:lnTo>
                    <a:pt x="7563" y="1271"/>
                  </a:lnTo>
                  <a:lnTo>
                    <a:pt x="7732" y="1271"/>
                  </a:lnTo>
                  <a:lnTo>
                    <a:pt x="7874" y="1327"/>
                  </a:lnTo>
                  <a:lnTo>
                    <a:pt x="7874" y="1327"/>
                  </a:lnTo>
                  <a:lnTo>
                    <a:pt x="7986" y="1384"/>
                  </a:lnTo>
                  <a:lnTo>
                    <a:pt x="8015" y="1468"/>
                  </a:lnTo>
                  <a:lnTo>
                    <a:pt x="7986" y="1666"/>
                  </a:lnTo>
                  <a:lnTo>
                    <a:pt x="7986" y="1666"/>
                  </a:lnTo>
                  <a:lnTo>
                    <a:pt x="7986" y="1835"/>
                  </a:lnTo>
                  <a:lnTo>
                    <a:pt x="8015" y="2004"/>
                  </a:lnTo>
                  <a:lnTo>
                    <a:pt x="8071" y="2371"/>
                  </a:lnTo>
                  <a:lnTo>
                    <a:pt x="8071" y="2371"/>
                  </a:lnTo>
                  <a:lnTo>
                    <a:pt x="8043" y="2569"/>
                  </a:lnTo>
                  <a:lnTo>
                    <a:pt x="8015" y="2766"/>
                  </a:lnTo>
                  <a:lnTo>
                    <a:pt x="7986" y="2992"/>
                  </a:lnTo>
                  <a:lnTo>
                    <a:pt x="7986" y="3190"/>
                  </a:lnTo>
                  <a:lnTo>
                    <a:pt x="7986" y="3190"/>
                  </a:lnTo>
                  <a:lnTo>
                    <a:pt x="8015" y="3331"/>
                  </a:lnTo>
                  <a:lnTo>
                    <a:pt x="8099" y="3472"/>
                  </a:lnTo>
                  <a:lnTo>
                    <a:pt x="8240" y="3754"/>
                  </a:lnTo>
                  <a:lnTo>
                    <a:pt x="8240" y="3754"/>
                  </a:lnTo>
                  <a:lnTo>
                    <a:pt x="8297" y="3895"/>
                  </a:lnTo>
                  <a:lnTo>
                    <a:pt x="8353" y="4036"/>
                  </a:lnTo>
                  <a:lnTo>
                    <a:pt x="8353" y="4177"/>
                  </a:lnTo>
                  <a:lnTo>
                    <a:pt x="8353" y="4318"/>
                  </a:lnTo>
                  <a:lnTo>
                    <a:pt x="8353" y="4318"/>
                  </a:lnTo>
                  <a:lnTo>
                    <a:pt x="8325" y="4431"/>
                  </a:lnTo>
                  <a:lnTo>
                    <a:pt x="8297" y="4516"/>
                  </a:lnTo>
                  <a:lnTo>
                    <a:pt x="8297" y="4516"/>
                  </a:lnTo>
                  <a:lnTo>
                    <a:pt x="8297" y="4713"/>
                  </a:lnTo>
                  <a:lnTo>
                    <a:pt x="8297" y="4883"/>
                  </a:lnTo>
                  <a:lnTo>
                    <a:pt x="8297" y="4883"/>
                  </a:lnTo>
                  <a:lnTo>
                    <a:pt x="8381" y="4855"/>
                  </a:lnTo>
                  <a:lnTo>
                    <a:pt x="8466" y="4798"/>
                  </a:lnTo>
                  <a:lnTo>
                    <a:pt x="8579" y="4742"/>
                  </a:lnTo>
                  <a:lnTo>
                    <a:pt x="8664" y="4713"/>
                  </a:lnTo>
                  <a:lnTo>
                    <a:pt x="8664" y="4713"/>
                  </a:lnTo>
                  <a:lnTo>
                    <a:pt x="8748" y="4713"/>
                  </a:lnTo>
                  <a:lnTo>
                    <a:pt x="8805" y="4713"/>
                  </a:lnTo>
                  <a:lnTo>
                    <a:pt x="8974" y="4742"/>
                  </a:lnTo>
                  <a:lnTo>
                    <a:pt x="8974" y="4742"/>
                  </a:lnTo>
                  <a:lnTo>
                    <a:pt x="9369" y="4685"/>
                  </a:lnTo>
                  <a:lnTo>
                    <a:pt x="9567" y="4629"/>
                  </a:lnTo>
                  <a:lnTo>
                    <a:pt x="9651" y="4601"/>
                  </a:lnTo>
                  <a:lnTo>
                    <a:pt x="9680" y="4544"/>
                  </a:lnTo>
                  <a:lnTo>
                    <a:pt x="9680" y="4544"/>
                  </a:lnTo>
                  <a:lnTo>
                    <a:pt x="9736" y="4657"/>
                  </a:lnTo>
                  <a:lnTo>
                    <a:pt x="9764" y="4770"/>
                  </a:lnTo>
                  <a:lnTo>
                    <a:pt x="9736" y="4996"/>
                  </a:lnTo>
                  <a:lnTo>
                    <a:pt x="9708" y="5250"/>
                  </a:lnTo>
                  <a:lnTo>
                    <a:pt x="9680" y="5475"/>
                  </a:lnTo>
                  <a:lnTo>
                    <a:pt x="9680" y="5475"/>
                  </a:lnTo>
                  <a:lnTo>
                    <a:pt x="9623" y="5983"/>
                  </a:lnTo>
                  <a:lnTo>
                    <a:pt x="9623" y="6237"/>
                  </a:lnTo>
                  <a:lnTo>
                    <a:pt x="9651" y="6350"/>
                  </a:lnTo>
                  <a:lnTo>
                    <a:pt x="9680" y="6435"/>
                  </a:lnTo>
                  <a:lnTo>
                    <a:pt x="9680" y="6435"/>
                  </a:lnTo>
                  <a:lnTo>
                    <a:pt x="9482" y="6491"/>
                  </a:lnTo>
                  <a:lnTo>
                    <a:pt x="9285" y="6491"/>
                  </a:lnTo>
                  <a:lnTo>
                    <a:pt x="8889" y="6491"/>
                  </a:lnTo>
                  <a:lnTo>
                    <a:pt x="8889" y="6491"/>
                  </a:lnTo>
                  <a:lnTo>
                    <a:pt x="8523" y="6463"/>
                  </a:lnTo>
                  <a:lnTo>
                    <a:pt x="8297" y="6435"/>
                  </a:lnTo>
                  <a:lnTo>
                    <a:pt x="8212" y="6435"/>
                  </a:lnTo>
                  <a:lnTo>
                    <a:pt x="8156" y="6463"/>
                  </a:lnTo>
                  <a:lnTo>
                    <a:pt x="8156" y="6463"/>
                  </a:lnTo>
                  <a:lnTo>
                    <a:pt x="8099" y="6548"/>
                  </a:lnTo>
                  <a:lnTo>
                    <a:pt x="8043" y="6689"/>
                  </a:lnTo>
                  <a:lnTo>
                    <a:pt x="8043" y="6858"/>
                  </a:lnTo>
                  <a:lnTo>
                    <a:pt x="8043" y="7027"/>
                  </a:lnTo>
                  <a:lnTo>
                    <a:pt x="8071" y="7648"/>
                  </a:lnTo>
                  <a:lnTo>
                    <a:pt x="8071" y="7648"/>
                  </a:lnTo>
                  <a:lnTo>
                    <a:pt x="8043" y="8072"/>
                  </a:lnTo>
                  <a:lnTo>
                    <a:pt x="8015" y="8495"/>
                  </a:lnTo>
                  <a:lnTo>
                    <a:pt x="8015" y="8946"/>
                  </a:lnTo>
                  <a:lnTo>
                    <a:pt x="8043" y="9144"/>
                  </a:lnTo>
                  <a:lnTo>
                    <a:pt x="8071" y="9341"/>
                  </a:lnTo>
                  <a:lnTo>
                    <a:pt x="8071" y="9341"/>
                  </a:lnTo>
                  <a:lnTo>
                    <a:pt x="8128" y="9511"/>
                  </a:lnTo>
                  <a:lnTo>
                    <a:pt x="8240" y="9680"/>
                  </a:lnTo>
                  <a:lnTo>
                    <a:pt x="8381" y="9878"/>
                  </a:lnTo>
                  <a:lnTo>
                    <a:pt x="8523" y="10047"/>
                  </a:lnTo>
                  <a:lnTo>
                    <a:pt x="8861" y="10386"/>
                  </a:lnTo>
                  <a:lnTo>
                    <a:pt x="9172" y="10640"/>
                  </a:lnTo>
                  <a:lnTo>
                    <a:pt x="9172" y="10640"/>
                  </a:lnTo>
                  <a:lnTo>
                    <a:pt x="8607" y="10752"/>
                  </a:lnTo>
                  <a:lnTo>
                    <a:pt x="8015" y="10865"/>
                  </a:lnTo>
                  <a:lnTo>
                    <a:pt x="7704" y="10894"/>
                  </a:lnTo>
                  <a:lnTo>
                    <a:pt x="7422" y="10922"/>
                  </a:lnTo>
                  <a:lnTo>
                    <a:pt x="7112" y="10922"/>
                  </a:lnTo>
                  <a:lnTo>
                    <a:pt x="6829" y="10894"/>
                  </a:lnTo>
                  <a:lnTo>
                    <a:pt x="6829" y="10894"/>
                  </a:lnTo>
                  <a:lnTo>
                    <a:pt x="6519" y="10865"/>
                  </a:lnTo>
                  <a:lnTo>
                    <a:pt x="6152" y="10865"/>
                  </a:lnTo>
                  <a:lnTo>
                    <a:pt x="5785" y="10809"/>
                  </a:lnTo>
                  <a:lnTo>
                    <a:pt x="5616" y="10781"/>
                  </a:lnTo>
                  <a:lnTo>
                    <a:pt x="5475" y="10724"/>
                  </a:lnTo>
                  <a:lnTo>
                    <a:pt x="5475" y="10724"/>
                  </a:lnTo>
                  <a:lnTo>
                    <a:pt x="5418" y="10640"/>
                  </a:lnTo>
                  <a:lnTo>
                    <a:pt x="5362" y="10555"/>
                  </a:lnTo>
                  <a:lnTo>
                    <a:pt x="5306" y="10470"/>
                  </a:lnTo>
                  <a:lnTo>
                    <a:pt x="5221" y="10414"/>
                  </a:lnTo>
                  <a:lnTo>
                    <a:pt x="5221" y="10414"/>
                  </a:lnTo>
                  <a:lnTo>
                    <a:pt x="5108" y="10386"/>
                  </a:lnTo>
                  <a:lnTo>
                    <a:pt x="4995" y="10386"/>
                  </a:lnTo>
                  <a:lnTo>
                    <a:pt x="4741" y="10414"/>
                  </a:lnTo>
                  <a:lnTo>
                    <a:pt x="4741" y="10414"/>
                  </a:lnTo>
                  <a:lnTo>
                    <a:pt x="3951" y="10442"/>
                  </a:lnTo>
                  <a:lnTo>
                    <a:pt x="3161" y="10414"/>
                  </a:lnTo>
                  <a:lnTo>
                    <a:pt x="3161" y="10414"/>
                  </a:lnTo>
                  <a:lnTo>
                    <a:pt x="2822" y="10442"/>
                  </a:lnTo>
                  <a:lnTo>
                    <a:pt x="2427" y="10442"/>
                  </a:lnTo>
                  <a:lnTo>
                    <a:pt x="2060" y="10442"/>
                  </a:lnTo>
                  <a:lnTo>
                    <a:pt x="1891" y="10414"/>
                  </a:lnTo>
                  <a:lnTo>
                    <a:pt x="1750" y="10386"/>
                  </a:lnTo>
                  <a:lnTo>
                    <a:pt x="1750" y="10386"/>
                  </a:lnTo>
                  <a:lnTo>
                    <a:pt x="1609" y="10329"/>
                  </a:lnTo>
                  <a:lnTo>
                    <a:pt x="1496" y="10244"/>
                  </a:lnTo>
                  <a:lnTo>
                    <a:pt x="1327" y="10132"/>
                  </a:lnTo>
                  <a:lnTo>
                    <a:pt x="1242" y="10075"/>
                  </a:lnTo>
                  <a:lnTo>
                    <a:pt x="1157" y="10075"/>
                  </a:lnTo>
                  <a:lnTo>
                    <a:pt x="1044" y="10075"/>
                  </a:lnTo>
                  <a:lnTo>
                    <a:pt x="875" y="10132"/>
                  </a:lnTo>
                  <a:lnTo>
                    <a:pt x="875" y="10132"/>
                  </a:lnTo>
                  <a:lnTo>
                    <a:pt x="649" y="10216"/>
                  </a:lnTo>
                  <a:lnTo>
                    <a:pt x="452" y="10244"/>
                  </a:lnTo>
                  <a:lnTo>
                    <a:pt x="254" y="10273"/>
                  </a:lnTo>
                  <a:lnTo>
                    <a:pt x="0" y="10301"/>
                  </a:lnTo>
                </a:path>
              </a:pathLst>
            </a:custGeom>
            <a:solidFill>
              <a:srgbClr val="666666"/>
            </a:solidFill>
            <a:ln w="14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16"/>
            <p:cNvSpPr/>
            <p:nvPr/>
          </p:nvSpPr>
          <p:spPr>
            <a:xfrm>
              <a:off x="3849500" y="2956950"/>
              <a:ext cx="20475" cy="28950"/>
            </a:xfrm>
            <a:custGeom>
              <a:avLst/>
              <a:gdLst/>
              <a:ahLst/>
              <a:cxnLst/>
              <a:rect l="l" t="t" r="r" b="b"/>
              <a:pathLst>
                <a:path w="819" h="1158" extrusionOk="0">
                  <a:moveTo>
                    <a:pt x="0" y="508"/>
                  </a:moveTo>
                  <a:lnTo>
                    <a:pt x="0" y="508"/>
                  </a:lnTo>
                  <a:lnTo>
                    <a:pt x="113" y="396"/>
                  </a:lnTo>
                  <a:lnTo>
                    <a:pt x="226" y="254"/>
                  </a:lnTo>
                  <a:lnTo>
                    <a:pt x="339" y="142"/>
                  </a:lnTo>
                  <a:lnTo>
                    <a:pt x="480" y="57"/>
                  </a:lnTo>
                  <a:lnTo>
                    <a:pt x="480" y="57"/>
                  </a:lnTo>
                  <a:lnTo>
                    <a:pt x="621" y="0"/>
                  </a:lnTo>
                  <a:lnTo>
                    <a:pt x="678" y="0"/>
                  </a:lnTo>
                  <a:lnTo>
                    <a:pt x="819" y="170"/>
                  </a:lnTo>
                  <a:lnTo>
                    <a:pt x="819" y="170"/>
                  </a:lnTo>
                  <a:lnTo>
                    <a:pt x="565" y="339"/>
                  </a:lnTo>
                  <a:lnTo>
                    <a:pt x="424" y="452"/>
                  </a:lnTo>
                  <a:lnTo>
                    <a:pt x="339" y="565"/>
                  </a:lnTo>
                  <a:lnTo>
                    <a:pt x="339" y="565"/>
                  </a:lnTo>
                  <a:lnTo>
                    <a:pt x="339" y="621"/>
                  </a:lnTo>
                  <a:lnTo>
                    <a:pt x="339" y="706"/>
                  </a:lnTo>
                  <a:lnTo>
                    <a:pt x="395" y="847"/>
                  </a:lnTo>
                  <a:lnTo>
                    <a:pt x="395" y="903"/>
                  </a:lnTo>
                  <a:lnTo>
                    <a:pt x="395" y="988"/>
                  </a:lnTo>
                  <a:lnTo>
                    <a:pt x="367" y="1045"/>
                  </a:lnTo>
                  <a:lnTo>
                    <a:pt x="311" y="1101"/>
                  </a:lnTo>
                  <a:lnTo>
                    <a:pt x="311" y="1101"/>
                  </a:lnTo>
                  <a:lnTo>
                    <a:pt x="254" y="1129"/>
                  </a:lnTo>
                  <a:lnTo>
                    <a:pt x="226" y="1157"/>
                  </a:lnTo>
                  <a:lnTo>
                    <a:pt x="170" y="1129"/>
                  </a:lnTo>
                  <a:lnTo>
                    <a:pt x="141" y="1101"/>
                  </a:lnTo>
                  <a:lnTo>
                    <a:pt x="85" y="1016"/>
                  </a:lnTo>
                  <a:lnTo>
                    <a:pt x="57" y="903"/>
                  </a:lnTo>
                  <a:lnTo>
                    <a:pt x="29" y="621"/>
                  </a:lnTo>
                  <a:lnTo>
                    <a:pt x="57" y="480"/>
                  </a:lnTo>
                  <a:lnTo>
                    <a:pt x="57" y="480"/>
                  </a:lnTo>
                  <a:lnTo>
                    <a:pt x="0" y="508"/>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16"/>
            <p:cNvSpPr/>
            <p:nvPr/>
          </p:nvSpPr>
          <p:spPr>
            <a:xfrm>
              <a:off x="3849500" y="2956950"/>
              <a:ext cx="20475" cy="28950"/>
            </a:xfrm>
            <a:custGeom>
              <a:avLst/>
              <a:gdLst/>
              <a:ahLst/>
              <a:cxnLst/>
              <a:rect l="l" t="t" r="r" b="b"/>
              <a:pathLst>
                <a:path w="819" h="1158" fill="none" extrusionOk="0">
                  <a:moveTo>
                    <a:pt x="0" y="508"/>
                  </a:moveTo>
                  <a:lnTo>
                    <a:pt x="0" y="508"/>
                  </a:lnTo>
                  <a:lnTo>
                    <a:pt x="113" y="396"/>
                  </a:lnTo>
                  <a:lnTo>
                    <a:pt x="226" y="254"/>
                  </a:lnTo>
                  <a:lnTo>
                    <a:pt x="339" y="142"/>
                  </a:lnTo>
                  <a:lnTo>
                    <a:pt x="480" y="57"/>
                  </a:lnTo>
                  <a:lnTo>
                    <a:pt x="480" y="57"/>
                  </a:lnTo>
                  <a:lnTo>
                    <a:pt x="621" y="0"/>
                  </a:lnTo>
                  <a:lnTo>
                    <a:pt x="678" y="0"/>
                  </a:lnTo>
                  <a:lnTo>
                    <a:pt x="819" y="170"/>
                  </a:lnTo>
                  <a:lnTo>
                    <a:pt x="819" y="170"/>
                  </a:lnTo>
                  <a:lnTo>
                    <a:pt x="565" y="339"/>
                  </a:lnTo>
                  <a:lnTo>
                    <a:pt x="424" y="452"/>
                  </a:lnTo>
                  <a:lnTo>
                    <a:pt x="339" y="565"/>
                  </a:lnTo>
                  <a:lnTo>
                    <a:pt x="339" y="565"/>
                  </a:lnTo>
                  <a:lnTo>
                    <a:pt x="339" y="621"/>
                  </a:lnTo>
                  <a:lnTo>
                    <a:pt x="339" y="706"/>
                  </a:lnTo>
                  <a:lnTo>
                    <a:pt x="395" y="847"/>
                  </a:lnTo>
                  <a:lnTo>
                    <a:pt x="395" y="903"/>
                  </a:lnTo>
                  <a:lnTo>
                    <a:pt x="395" y="988"/>
                  </a:lnTo>
                  <a:lnTo>
                    <a:pt x="367" y="1045"/>
                  </a:lnTo>
                  <a:lnTo>
                    <a:pt x="311" y="1101"/>
                  </a:lnTo>
                  <a:lnTo>
                    <a:pt x="311" y="1101"/>
                  </a:lnTo>
                  <a:lnTo>
                    <a:pt x="254" y="1129"/>
                  </a:lnTo>
                  <a:lnTo>
                    <a:pt x="226" y="1157"/>
                  </a:lnTo>
                  <a:lnTo>
                    <a:pt x="170" y="1129"/>
                  </a:lnTo>
                  <a:lnTo>
                    <a:pt x="141" y="1101"/>
                  </a:lnTo>
                  <a:lnTo>
                    <a:pt x="85" y="1016"/>
                  </a:lnTo>
                  <a:lnTo>
                    <a:pt x="57" y="903"/>
                  </a:lnTo>
                  <a:lnTo>
                    <a:pt x="29" y="621"/>
                  </a:lnTo>
                  <a:lnTo>
                    <a:pt x="57" y="480"/>
                  </a:lnTo>
                  <a:lnTo>
                    <a:pt x="57" y="480"/>
                  </a:lnTo>
                  <a:lnTo>
                    <a:pt x="0" y="508"/>
                  </a:lnTo>
                </a:path>
              </a:pathLst>
            </a:custGeom>
            <a:solidFill>
              <a:srgbClr val="666666"/>
            </a:solidFill>
            <a:ln w="14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16"/>
            <p:cNvSpPr/>
            <p:nvPr/>
          </p:nvSpPr>
          <p:spPr>
            <a:xfrm>
              <a:off x="3783175" y="1636275"/>
              <a:ext cx="2150" cy="1450"/>
            </a:xfrm>
            <a:custGeom>
              <a:avLst/>
              <a:gdLst/>
              <a:ahLst/>
              <a:cxnLst/>
              <a:rect l="l" t="t" r="r" b="b"/>
              <a:pathLst>
                <a:path w="86" h="58" extrusionOk="0">
                  <a:moveTo>
                    <a:pt x="85" y="57"/>
                  </a:moveTo>
                  <a:lnTo>
                    <a:pt x="85" y="57"/>
                  </a:lnTo>
                  <a:lnTo>
                    <a:pt x="85" y="1"/>
                  </a:lnTo>
                  <a:lnTo>
                    <a:pt x="57" y="1"/>
                  </a:lnTo>
                  <a:lnTo>
                    <a:pt x="1" y="29"/>
                  </a:lnTo>
                  <a:lnTo>
                    <a:pt x="1" y="29"/>
                  </a:lnTo>
                  <a:lnTo>
                    <a:pt x="85" y="57"/>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16"/>
            <p:cNvSpPr/>
            <p:nvPr/>
          </p:nvSpPr>
          <p:spPr>
            <a:xfrm>
              <a:off x="3783175" y="1636275"/>
              <a:ext cx="2150" cy="1450"/>
            </a:xfrm>
            <a:custGeom>
              <a:avLst/>
              <a:gdLst/>
              <a:ahLst/>
              <a:cxnLst/>
              <a:rect l="l" t="t" r="r" b="b"/>
              <a:pathLst>
                <a:path w="86" h="58" fill="none" extrusionOk="0">
                  <a:moveTo>
                    <a:pt x="85" y="57"/>
                  </a:moveTo>
                  <a:lnTo>
                    <a:pt x="85" y="57"/>
                  </a:lnTo>
                  <a:lnTo>
                    <a:pt x="85" y="1"/>
                  </a:lnTo>
                  <a:lnTo>
                    <a:pt x="57" y="1"/>
                  </a:lnTo>
                  <a:lnTo>
                    <a:pt x="1" y="29"/>
                  </a:lnTo>
                  <a:lnTo>
                    <a:pt x="1" y="29"/>
                  </a:lnTo>
                  <a:lnTo>
                    <a:pt x="85" y="57"/>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16"/>
            <p:cNvSpPr/>
            <p:nvPr/>
          </p:nvSpPr>
          <p:spPr>
            <a:xfrm>
              <a:off x="3826225" y="1641225"/>
              <a:ext cx="4950" cy="2150"/>
            </a:xfrm>
            <a:custGeom>
              <a:avLst/>
              <a:gdLst/>
              <a:ahLst/>
              <a:cxnLst/>
              <a:rect l="l" t="t" r="r" b="b"/>
              <a:pathLst>
                <a:path w="198" h="86" extrusionOk="0">
                  <a:moveTo>
                    <a:pt x="56" y="85"/>
                  </a:moveTo>
                  <a:lnTo>
                    <a:pt x="56" y="85"/>
                  </a:lnTo>
                  <a:lnTo>
                    <a:pt x="198" y="85"/>
                  </a:lnTo>
                  <a:lnTo>
                    <a:pt x="198" y="85"/>
                  </a:lnTo>
                  <a:lnTo>
                    <a:pt x="141" y="29"/>
                  </a:lnTo>
                  <a:lnTo>
                    <a:pt x="113" y="0"/>
                  </a:lnTo>
                  <a:lnTo>
                    <a:pt x="56" y="0"/>
                  </a:lnTo>
                  <a:lnTo>
                    <a:pt x="0" y="0"/>
                  </a:lnTo>
                  <a:lnTo>
                    <a:pt x="0" y="0"/>
                  </a:lnTo>
                  <a:lnTo>
                    <a:pt x="56" y="85"/>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16"/>
            <p:cNvSpPr/>
            <p:nvPr/>
          </p:nvSpPr>
          <p:spPr>
            <a:xfrm>
              <a:off x="3826225" y="1641225"/>
              <a:ext cx="4950" cy="2150"/>
            </a:xfrm>
            <a:custGeom>
              <a:avLst/>
              <a:gdLst/>
              <a:ahLst/>
              <a:cxnLst/>
              <a:rect l="l" t="t" r="r" b="b"/>
              <a:pathLst>
                <a:path w="198" h="86" fill="none" extrusionOk="0">
                  <a:moveTo>
                    <a:pt x="56" y="85"/>
                  </a:moveTo>
                  <a:lnTo>
                    <a:pt x="56" y="85"/>
                  </a:lnTo>
                  <a:lnTo>
                    <a:pt x="198" y="85"/>
                  </a:lnTo>
                  <a:lnTo>
                    <a:pt x="198" y="85"/>
                  </a:lnTo>
                  <a:lnTo>
                    <a:pt x="141" y="29"/>
                  </a:lnTo>
                  <a:lnTo>
                    <a:pt x="113" y="0"/>
                  </a:lnTo>
                  <a:lnTo>
                    <a:pt x="56" y="0"/>
                  </a:lnTo>
                  <a:lnTo>
                    <a:pt x="0" y="0"/>
                  </a:lnTo>
                  <a:lnTo>
                    <a:pt x="0" y="0"/>
                  </a:lnTo>
                  <a:lnTo>
                    <a:pt x="56" y="85"/>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16"/>
            <p:cNvSpPr/>
            <p:nvPr/>
          </p:nvSpPr>
          <p:spPr>
            <a:xfrm>
              <a:off x="3740150" y="1630650"/>
              <a:ext cx="154525" cy="167225"/>
            </a:xfrm>
            <a:custGeom>
              <a:avLst/>
              <a:gdLst/>
              <a:ahLst/>
              <a:cxnLst/>
              <a:rect l="l" t="t" r="r" b="b"/>
              <a:pathLst>
                <a:path w="6181" h="6689" extrusionOk="0">
                  <a:moveTo>
                    <a:pt x="1693" y="0"/>
                  </a:moveTo>
                  <a:lnTo>
                    <a:pt x="1693" y="0"/>
                  </a:lnTo>
                  <a:lnTo>
                    <a:pt x="1637" y="85"/>
                  </a:lnTo>
                  <a:lnTo>
                    <a:pt x="1637" y="198"/>
                  </a:lnTo>
                  <a:lnTo>
                    <a:pt x="1637" y="198"/>
                  </a:lnTo>
                  <a:lnTo>
                    <a:pt x="1665" y="113"/>
                  </a:lnTo>
                  <a:lnTo>
                    <a:pt x="1693" y="0"/>
                  </a:lnTo>
                  <a:lnTo>
                    <a:pt x="1693" y="0"/>
                  </a:lnTo>
                  <a:close/>
                  <a:moveTo>
                    <a:pt x="1778" y="85"/>
                  </a:moveTo>
                  <a:lnTo>
                    <a:pt x="1778" y="85"/>
                  </a:lnTo>
                  <a:close/>
                  <a:moveTo>
                    <a:pt x="1976" y="85"/>
                  </a:moveTo>
                  <a:lnTo>
                    <a:pt x="1976" y="85"/>
                  </a:lnTo>
                  <a:lnTo>
                    <a:pt x="1863" y="113"/>
                  </a:lnTo>
                  <a:lnTo>
                    <a:pt x="1863" y="113"/>
                  </a:lnTo>
                  <a:lnTo>
                    <a:pt x="1976" y="254"/>
                  </a:lnTo>
                  <a:lnTo>
                    <a:pt x="2060" y="423"/>
                  </a:lnTo>
                  <a:lnTo>
                    <a:pt x="2060" y="423"/>
                  </a:lnTo>
                  <a:lnTo>
                    <a:pt x="2032" y="480"/>
                  </a:lnTo>
                  <a:lnTo>
                    <a:pt x="1947" y="508"/>
                  </a:lnTo>
                  <a:lnTo>
                    <a:pt x="1891" y="536"/>
                  </a:lnTo>
                  <a:lnTo>
                    <a:pt x="1835" y="593"/>
                  </a:lnTo>
                  <a:lnTo>
                    <a:pt x="1835" y="593"/>
                  </a:lnTo>
                  <a:lnTo>
                    <a:pt x="1947" y="621"/>
                  </a:lnTo>
                  <a:lnTo>
                    <a:pt x="2060" y="593"/>
                  </a:lnTo>
                  <a:lnTo>
                    <a:pt x="2060" y="593"/>
                  </a:lnTo>
                  <a:lnTo>
                    <a:pt x="2004" y="621"/>
                  </a:lnTo>
                  <a:lnTo>
                    <a:pt x="1976" y="649"/>
                  </a:lnTo>
                  <a:lnTo>
                    <a:pt x="1976" y="706"/>
                  </a:lnTo>
                  <a:lnTo>
                    <a:pt x="2004" y="734"/>
                  </a:lnTo>
                  <a:lnTo>
                    <a:pt x="2060" y="847"/>
                  </a:lnTo>
                  <a:lnTo>
                    <a:pt x="2173" y="931"/>
                  </a:lnTo>
                  <a:lnTo>
                    <a:pt x="2455" y="1129"/>
                  </a:lnTo>
                  <a:lnTo>
                    <a:pt x="2653" y="1242"/>
                  </a:lnTo>
                  <a:lnTo>
                    <a:pt x="2653" y="1242"/>
                  </a:lnTo>
                  <a:lnTo>
                    <a:pt x="2540" y="1213"/>
                  </a:lnTo>
                  <a:lnTo>
                    <a:pt x="2455" y="1185"/>
                  </a:lnTo>
                  <a:lnTo>
                    <a:pt x="2314" y="1072"/>
                  </a:lnTo>
                  <a:lnTo>
                    <a:pt x="2230" y="1016"/>
                  </a:lnTo>
                  <a:lnTo>
                    <a:pt x="2145" y="988"/>
                  </a:lnTo>
                  <a:lnTo>
                    <a:pt x="2060" y="960"/>
                  </a:lnTo>
                  <a:lnTo>
                    <a:pt x="1919" y="988"/>
                  </a:lnTo>
                  <a:lnTo>
                    <a:pt x="1919" y="988"/>
                  </a:lnTo>
                  <a:lnTo>
                    <a:pt x="1806" y="1072"/>
                  </a:lnTo>
                  <a:lnTo>
                    <a:pt x="1778" y="1101"/>
                  </a:lnTo>
                  <a:lnTo>
                    <a:pt x="1778" y="1129"/>
                  </a:lnTo>
                  <a:lnTo>
                    <a:pt x="1778" y="1242"/>
                  </a:lnTo>
                  <a:lnTo>
                    <a:pt x="1750" y="1411"/>
                  </a:lnTo>
                  <a:lnTo>
                    <a:pt x="1750" y="1411"/>
                  </a:lnTo>
                  <a:lnTo>
                    <a:pt x="1722" y="1326"/>
                  </a:lnTo>
                  <a:lnTo>
                    <a:pt x="1693" y="1270"/>
                  </a:lnTo>
                  <a:lnTo>
                    <a:pt x="1665" y="1242"/>
                  </a:lnTo>
                  <a:lnTo>
                    <a:pt x="1637" y="1242"/>
                  </a:lnTo>
                  <a:lnTo>
                    <a:pt x="1609" y="1242"/>
                  </a:lnTo>
                  <a:lnTo>
                    <a:pt x="1581" y="1270"/>
                  </a:lnTo>
                  <a:lnTo>
                    <a:pt x="1581" y="1298"/>
                  </a:lnTo>
                  <a:lnTo>
                    <a:pt x="1609" y="1326"/>
                  </a:lnTo>
                  <a:lnTo>
                    <a:pt x="1609" y="1326"/>
                  </a:lnTo>
                  <a:lnTo>
                    <a:pt x="1581" y="1326"/>
                  </a:lnTo>
                  <a:lnTo>
                    <a:pt x="1524" y="1298"/>
                  </a:lnTo>
                  <a:lnTo>
                    <a:pt x="1411" y="1213"/>
                  </a:lnTo>
                  <a:lnTo>
                    <a:pt x="1242" y="1129"/>
                  </a:lnTo>
                  <a:lnTo>
                    <a:pt x="1157" y="1129"/>
                  </a:lnTo>
                  <a:lnTo>
                    <a:pt x="1044" y="1129"/>
                  </a:lnTo>
                  <a:lnTo>
                    <a:pt x="1044" y="1129"/>
                  </a:lnTo>
                  <a:lnTo>
                    <a:pt x="932" y="1157"/>
                  </a:lnTo>
                  <a:lnTo>
                    <a:pt x="847" y="1185"/>
                  </a:lnTo>
                  <a:lnTo>
                    <a:pt x="819" y="1242"/>
                  </a:lnTo>
                  <a:lnTo>
                    <a:pt x="790" y="1270"/>
                  </a:lnTo>
                  <a:lnTo>
                    <a:pt x="819" y="1326"/>
                  </a:lnTo>
                  <a:lnTo>
                    <a:pt x="847" y="1383"/>
                  </a:lnTo>
                  <a:lnTo>
                    <a:pt x="988" y="1467"/>
                  </a:lnTo>
                  <a:lnTo>
                    <a:pt x="988" y="1467"/>
                  </a:lnTo>
                  <a:lnTo>
                    <a:pt x="932" y="1580"/>
                  </a:lnTo>
                  <a:lnTo>
                    <a:pt x="762" y="1834"/>
                  </a:lnTo>
                  <a:lnTo>
                    <a:pt x="593" y="2060"/>
                  </a:lnTo>
                  <a:lnTo>
                    <a:pt x="536" y="2117"/>
                  </a:lnTo>
                  <a:lnTo>
                    <a:pt x="508" y="2117"/>
                  </a:lnTo>
                  <a:lnTo>
                    <a:pt x="508" y="2088"/>
                  </a:lnTo>
                  <a:lnTo>
                    <a:pt x="508" y="2088"/>
                  </a:lnTo>
                  <a:lnTo>
                    <a:pt x="536" y="2173"/>
                  </a:lnTo>
                  <a:lnTo>
                    <a:pt x="621" y="2201"/>
                  </a:lnTo>
                  <a:lnTo>
                    <a:pt x="678" y="2229"/>
                  </a:lnTo>
                  <a:lnTo>
                    <a:pt x="706" y="2314"/>
                  </a:lnTo>
                  <a:lnTo>
                    <a:pt x="706" y="2314"/>
                  </a:lnTo>
                  <a:lnTo>
                    <a:pt x="621" y="2455"/>
                  </a:lnTo>
                  <a:lnTo>
                    <a:pt x="565" y="2596"/>
                  </a:lnTo>
                  <a:lnTo>
                    <a:pt x="565" y="2596"/>
                  </a:lnTo>
                  <a:lnTo>
                    <a:pt x="508" y="2624"/>
                  </a:lnTo>
                  <a:lnTo>
                    <a:pt x="452" y="2624"/>
                  </a:lnTo>
                  <a:lnTo>
                    <a:pt x="282" y="2653"/>
                  </a:lnTo>
                  <a:lnTo>
                    <a:pt x="113" y="2653"/>
                  </a:lnTo>
                  <a:lnTo>
                    <a:pt x="57" y="2681"/>
                  </a:lnTo>
                  <a:lnTo>
                    <a:pt x="29" y="2709"/>
                  </a:lnTo>
                  <a:lnTo>
                    <a:pt x="29" y="2709"/>
                  </a:lnTo>
                  <a:lnTo>
                    <a:pt x="29" y="2766"/>
                  </a:lnTo>
                  <a:lnTo>
                    <a:pt x="57" y="2822"/>
                  </a:lnTo>
                  <a:lnTo>
                    <a:pt x="85" y="2850"/>
                  </a:lnTo>
                  <a:lnTo>
                    <a:pt x="113" y="2935"/>
                  </a:lnTo>
                  <a:lnTo>
                    <a:pt x="113" y="2935"/>
                  </a:lnTo>
                  <a:lnTo>
                    <a:pt x="113" y="3076"/>
                  </a:lnTo>
                  <a:lnTo>
                    <a:pt x="85" y="3189"/>
                  </a:lnTo>
                  <a:lnTo>
                    <a:pt x="29" y="3302"/>
                  </a:lnTo>
                  <a:lnTo>
                    <a:pt x="0" y="3443"/>
                  </a:lnTo>
                  <a:lnTo>
                    <a:pt x="0" y="3443"/>
                  </a:lnTo>
                  <a:lnTo>
                    <a:pt x="0" y="3527"/>
                  </a:lnTo>
                  <a:lnTo>
                    <a:pt x="29" y="3612"/>
                  </a:lnTo>
                  <a:lnTo>
                    <a:pt x="113" y="3753"/>
                  </a:lnTo>
                  <a:lnTo>
                    <a:pt x="198" y="3894"/>
                  </a:lnTo>
                  <a:lnTo>
                    <a:pt x="282" y="4035"/>
                  </a:lnTo>
                  <a:lnTo>
                    <a:pt x="282" y="4035"/>
                  </a:lnTo>
                  <a:lnTo>
                    <a:pt x="113" y="4035"/>
                  </a:lnTo>
                  <a:lnTo>
                    <a:pt x="29" y="4064"/>
                  </a:lnTo>
                  <a:lnTo>
                    <a:pt x="29" y="4148"/>
                  </a:lnTo>
                  <a:lnTo>
                    <a:pt x="57" y="4205"/>
                  </a:lnTo>
                  <a:lnTo>
                    <a:pt x="198" y="4374"/>
                  </a:lnTo>
                  <a:lnTo>
                    <a:pt x="311" y="4487"/>
                  </a:lnTo>
                  <a:lnTo>
                    <a:pt x="311" y="4487"/>
                  </a:lnTo>
                  <a:lnTo>
                    <a:pt x="339" y="4572"/>
                  </a:lnTo>
                  <a:lnTo>
                    <a:pt x="339" y="4628"/>
                  </a:lnTo>
                  <a:lnTo>
                    <a:pt x="339" y="4769"/>
                  </a:lnTo>
                  <a:lnTo>
                    <a:pt x="339" y="4826"/>
                  </a:lnTo>
                  <a:lnTo>
                    <a:pt x="367" y="4882"/>
                  </a:lnTo>
                  <a:lnTo>
                    <a:pt x="424" y="4938"/>
                  </a:lnTo>
                  <a:lnTo>
                    <a:pt x="480" y="5023"/>
                  </a:lnTo>
                  <a:lnTo>
                    <a:pt x="480" y="5023"/>
                  </a:lnTo>
                  <a:lnTo>
                    <a:pt x="565" y="5051"/>
                  </a:lnTo>
                  <a:lnTo>
                    <a:pt x="678" y="5080"/>
                  </a:lnTo>
                  <a:lnTo>
                    <a:pt x="988" y="5136"/>
                  </a:lnTo>
                  <a:lnTo>
                    <a:pt x="1524" y="5221"/>
                  </a:lnTo>
                  <a:lnTo>
                    <a:pt x="1524" y="5221"/>
                  </a:lnTo>
                  <a:lnTo>
                    <a:pt x="1327" y="5418"/>
                  </a:lnTo>
                  <a:lnTo>
                    <a:pt x="1129" y="5700"/>
                  </a:lnTo>
                  <a:lnTo>
                    <a:pt x="1044" y="5870"/>
                  </a:lnTo>
                  <a:lnTo>
                    <a:pt x="988" y="6039"/>
                  </a:lnTo>
                  <a:lnTo>
                    <a:pt x="988" y="6208"/>
                  </a:lnTo>
                  <a:lnTo>
                    <a:pt x="1016" y="6321"/>
                  </a:lnTo>
                  <a:lnTo>
                    <a:pt x="1016" y="6321"/>
                  </a:lnTo>
                  <a:lnTo>
                    <a:pt x="1044" y="6378"/>
                  </a:lnTo>
                  <a:lnTo>
                    <a:pt x="1129" y="6406"/>
                  </a:lnTo>
                  <a:lnTo>
                    <a:pt x="1383" y="6462"/>
                  </a:lnTo>
                  <a:lnTo>
                    <a:pt x="1524" y="6462"/>
                  </a:lnTo>
                  <a:lnTo>
                    <a:pt x="1637" y="6434"/>
                  </a:lnTo>
                  <a:lnTo>
                    <a:pt x="1722" y="6406"/>
                  </a:lnTo>
                  <a:lnTo>
                    <a:pt x="1778" y="6349"/>
                  </a:lnTo>
                  <a:lnTo>
                    <a:pt x="1778" y="6349"/>
                  </a:lnTo>
                  <a:lnTo>
                    <a:pt x="1693" y="6349"/>
                  </a:lnTo>
                  <a:lnTo>
                    <a:pt x="1693" y="6321"/>
                  </a:lnTo>
                  <a:lnTo>
                    <a:pt x="1693" y="6293"/>
                  </a:lnTo>
                  <a:lnTo>
                    <a:pt x="1693" y="6293"/>
                  </a:lnTo>
                  <a:lnTo>
                    <a:pt x="1722" y="6265"/>
                  </a:lnTo>
                  <a:lnTo>
                    <a:pt x="1750" y="6265"/>
                  </a:lnTo>
                  <a:lnTo>
                    <a:pt x="1919" y="6293"/>
                  </a:lnTo>
                  <a:lnTo>
                    <a:pt x="2342" y="6406"/>
                  </a:lnTo>
                  <a:lnTo>
                    <a:pt x="2540" y="6462"/>
                  </a:lnTo>
                  <a:lnTo>
                    <a:pt x="2738" y="6547"/>
                  </a:lnTo>
                  <a:lnTo>
                    <a:pt x="2850" y="6632"/>
                  </a:lnTo>
                  <a:lnTo>
                    <a:pt x="2879" y="6660"/>
                  </a:lnTo>
                  <a:lnTo>
                    <a:pt x="2879" y="6688"/>
                  </a:lnTo>
                  <a:lnTo>
                    <a:pt x="2879" y="6688"/>
                  </a:lnTo>
                  <a:lnTo>
                    <a:pt x="2963" y="6660"/>
                  </a:lnTo>
                  <a:lnTo>
                    <a:pt x="3020" y="6575"/>
                  </a:lnTo>
                  <a:lnTo>
                    <a:pt x="3076" y="6406"/>
                  </a:lnTo>
                  <a:lnTo>
                    <a:pt x="3076" y="6406"/>
                  </a:lnTo>
                  <a:lnTo>
                    <a:pt x="3189" y="6462"/>
                  </a:lnTo>
                  <a:lnTo>
                    <a:pt x="3358" y="6491"/>
                  </a:lnTo>
                  <a:lnTo>
                    <a:pt x="3556" y="6491"/>
                  </a:lnTo>
                  <a:lnTo>
                    <a:pt x="3782" y="6491"/>
                  </a:lnTo>
                  <a:lnTo>
                    <a:pt x="4149" y="6406"/>
                  </a:lnTo>
                  <a:lnTo>
                    <a:pt x="4261" y="6349"/>
                  </a:lnTo>
                  <a:lnTo>
                    <a:pt x="4261" y="6321"/>
                  </a:lnTo>
                  <a:lnTo>
                    <a:pt x="4290" y="6321"/>
                  </a:lnTo>
                  <a:lnTo>
                    <a:pt x="4290" y="6321"/>
                  </a:lnTo>
                  <a:lnTo>
                    <a:pt x="4431" y="6321"/>
                  </a:lnTo>
                  <a:lnTo>
                    <a:pt x="4600" y="6349"/>
                  </a:lnTo>
                  <a:lnTo>
                    <a:pt x="4600" y="6349"/>
                  </a:lnTo>
                  <a:lnTo>
                    <a:pt x="4685" y="6406"/>
                  </a:lnTo>
                  <a:lnTo>
                    <a:pt x="4769" y="6462"/>
                  </a:lnTo>
                  <a:lnTo>
                    <a:pt x="4769" y="6462"/>
                  </a:lnTo>
                  <a:lnTo>
                    <a:pt x="4854" y="6434"/>
                  </a:lnTo>
                  <a:lnTo>
                    <a:pt x="4882" y="6434"/>
                  </a:lnTo>
                  <a:lnTo>
                    <a:pt x="4854" y="6378"/>
                  </a:lnTo>
                  <a:lnTo>
                    <a:pt x="4854" y="6293"/>
                  </a:lnTo>
                  <a:lnTo>
                    <a:pt x="4854" y="6293"/>
                  </a:lnTo>
                  <a:lnTo>
                    <a:pt x="4798" y="6180"/>
                  </a:lnTo>
                  <a:lnTo>
                    <a:pt x="4769" y="6095"/>
                  </a:lnTo>
                  <a:lnTo>
                    <a:pt x="4741" y="6011"/>
                  </a:lnTo>
                  <a:lnTo>
                    <a:pt x="4741" y="5898"/>
                  </a:lnTo>
                  <a:lnTo>
                    <a:pt x="4741" y="5898"/>
                  </a:lnTo>
                  <a:lnTo>
                    <a:pt x="4798" y="5870"/>
                  </a:lnTo>
                  <a:lnTo>
                    <a:pt x="4882" y="5841"/>
                  </a:lnTo>
                  <a:lnTo>
                    <a:pt x="4939" y="5841"/>
                  </a:lnTo>
                  <a:lnTo>
                    <a:pt x="4995" y="5813"/>
                  </a:lnTo>
                  <a:lnTo>
                    <a:pt x="4995" y="5813"/>
                  </a:lnTo>
                  <a:lnTo>
                    <a:pt x="5080" y="5700"/>
                  </a:lnTo>
                  <a:lnTo>
                    <a:pt x="5164" y="5616"/>
                  </a:lnTo>
                  <a:lnTo>
                    <a:pt x="5164" y="5616"/>
                  </a:lnTo>
                  <a:lnTo>
                    <a:pt x="5221" y="5587"/>
                  </a:lnTo>
                  <a:lnTo>
                    <a:pt x="5306" y="5559"/>
                  </a:lnTo>
                  <a:lnTo>
                    <a:pt x="5390" y="5503"/>
                  </a:lnTo>
                  <a:lnTo>
                    <a:pt x="5418" y="5475"/>
                  </a:lnTo>
                  <a:lnTo>
                    <a:pt x="5418" y="5418"/>
                  </a:lnTo>
                  <a:lnTo>
                    <a:pt x="5418" y="5418"/>
                  </a:lnTo>
                  <a:lnTo>
                    <a:pt x="5390" y="5362"/>
                  </a:lnTo>
                  <a:lnTo>
                    <a:pt x="5362" y="5305"/>
                  </a:lnTo>
                  <a:lnTo>
                    <a:pt x="5193" y="5192"/>
                  </a:lnTo>
                  <a:lnTo>
                    <a:pt x="4910" y="4995"/>
                  </a:lnTo>
                  <a:lnTo>
                    <a:pt x="4910" y="4995"/>
                  </a:lnTo>
                  <a:lnTo>
                    <a:pt x="4628" y="4769"/>
                  </a:lnTo>
                  <a:lnTo>
                    <a:pt x="4515" y="4656"/>
                  </a:lnTo>
                  <a:lnTo>
                    <a:pt x="4403" y="4515"/>
                  </a:lnTo>
                  <a:lnTo>
                    <a:pt x="4403" y="4515"/>
                  </a:lnTo>
                  <a:lnTo>
                    <a:pt x="4459" y="4459"/>
                  </a:lnTo>
                  <a:lnTo>
                    <a:pt x="4459" y="4402"/>
                  </a:lnTo>
                  <a:lnTo>
                    <a:pt x="4459" y="4346"/>
                  </a:lnTo>
                  <a:lnTo>
                    <a:pt x="4459" y="4346"/>
                  </a:lnTo>
                  <a:lnTo>
                    <a:pt x="4403" y="4261"/>
                  </a:lnTo>
                  <a:lnTo>
                    <a:pt x="4346" y="4205"/>
                  </a:lnTo>
                  <a:lnTo>
                    <a:pt x="4261" y="4120"/>
                  </a:lnTo>
                  <a:lnTo>
                    <a:pt x="4205" y="4035"/>
                  </a:lnTo>
                  <a:lnTo>
                    <a:pt x="4205" y="4035"/>
                  </a:lnTo>
                  <a:lnTo>
                    <a:pt x="4261" y="4064"/>
                  </a:lnTo>
                  <a:lnTo>
                    <a:pt x="4290" y="4064"/>
                  </a:lnTo>
                  <a:lnTo>
                    <a:pt x="4346" y="4120"/>
                  </a:lnTo>
                  <a:lnTo>
                    <a:pt x="4346" y="4148"/>
                  </a:lnTo>
                  <a:lnTo>
                    <a:pt x="4346" y="4148"/>
                  </a:lnTo>
                  <a:lnTo>
                    <a:pt x="4374" y="4092"/>
                  </a:lnTo>
                  <a:lnTo>
                    <a:pt x="4431" y="4035"/>
                  </a:lnTo>
                  <a:lnTo>
                    <a:pt x="4515" y="3979"/>
                  </a:lnTo>
                  <a:lnTo>
                    <a:pt x="4600" y="3951"/>
                  </a:lnTo>
                  <a:lnTo>
                    <a:pt x="4939" y="3838"/>
                  </a:lnTo>
                  <a:lnTo>
                    <a:pt x="4939" y="3838"/>
                  </a:lnTo>
                  <a:lnTo>
                    <a:pt x="5390" y="3640"/>
                  </a:lnTo>
                  <a:lnTo>
                    <a:pt x="5390" y="3640"/>
                  </a:lnTo>
                  <a:lnTo>
                    <a:pt x="5644" y="3556"/>
                  </a:lnTo>
                  <a:lnTo>
                    <a:pt x="5672" y="3527"/>
                  </a:lnTo>
                  <a:lnTo>
                    <a:pt x="5701" y="3499"/>
                  </a:lnTo>
                  <a:lnTo>
                    <a:pt x="5729" y="3471"/>
                  </a:lnTo>
                  <a:lnTo>
                    <a:pt x="5672" y="3443"/>
                  </a:lnTo>
                  <a:lnTo>
                    <a:pt x="5672" y="3443"/>
                  </a:lnTo>
                  <a:lnTo>
                    <a:pt x="5757" y="3415"/>
                  </a:lnTo>
                  <a:lnTo>
                    <a:pt x="5842" y="3443"/>
                  </a:lnTo>
                  <a:lnTo>
                    <a:pt x="5955" y="3527"/>
                  </a:lnTo>
                  <a:lnTo>
                    <a:pt x="6011" y="3556"/>
                  </a:lnTo>
                  <a:lnTo>
                    <a:pt x="6067" y="3556"/>
                  </a:lnTo>
                  <a:lnTo>
                    <a:pt x="6124" y="3499"/>
                  </a:lnTo>
                  <a:lnTo>
                    <a:pt x="6180" y="3415"/>
                  </a:lnTo>
                  <a:lnTo>
                    <a:pt x="6180" y="3415"/>
                  </a:lnTo>
                  <a:lnTo>
                    <a:pt x="6180" y="3330"/>
                  </a:lnTo>
                  <a:lnTo>
                    <a:pt x="6180" y="3245"/>
                  </a:lnTo>
                  <a:lnTo>
                    <a:pt x="6124" y="3104"/>
                  </a:lnTo>
                  <a:lnTo>
                    <a:pt x="6039" y="2991"/>
                  </a:lnTo>
                  <a:lnTo>
                    <a:pt x="5983" y="2850"/>
                  </a:lnTo>
                  <a:lnTo>
                    <a:pt x="5983" y="2850"/>
                  </a:lnTo>
                  <a:lnTo>
                    <a:pt x="5955" y="2709"/>
                  </a:lnTo>
                  <a:lnTo>
                    <a:pt x="5926" y="2568"/>
                  </a:lnTo>
                  <a:lnTo>
                    <a:pt x="5926" y="2455"/>
                  </a:lnTo>
                  <a:lnTo>
                    <a:pt x="5898" y="2286"/>
                  </a:lnTo>
                  <a:lnTo>
                    <a:pt x="5898" y="2286"/>
                  </a:lnTo>
                  <a:lnTo>
                    <a:pt x="5898" y="2117"/>
                  </a:lnTo>
                  <a:lnTo>
                    <a:pt x="5898" y="2117"/>
                  </a:lnTo>
                  <a:lnTo>
                    <a:pt x="5842" y="2060"/>
                  </a:lnTo>
                  <a:lnTo>
                    <a:pt x="5757" y="2004"/>
                  </a:lnTo>
                  <a:lnTo>
                    <a:pt x="5701" y="1947"/>
                  </a:lnTo>
                  <a:lnTo>
                    <a:pt x="5644" y="1919"/>
                  </a:lnTo>
                  <a:lnTo>
                    <a:pt x="5644" y="1919"/>
                  </a:lnTo>
                  <a:lnTo>
                    <a:pt x="5616" y="1834"/>
                  </a:lnTo>
                  <a:lnTo>
                    <a:pt x="5616" y="1778"/>
                  </a:lnTo>
                  <a:lnTo>
                    <a:pt x="5672" y="1693"/>
                  </a:lnTo>
                  <a:lnTo>
                    <a:pt x="5729" y="1609"/>
                  </a:lnTo>
                  <a:lnTo>
                    <a:pt x="5757" y="1524"/>
                  </a:lnTo>
                  <a:lnTo>
                    <a:pt x="5757" y="1439"/>
                  </a:lnTo>
                  <a:lnTo>
                    <a:pt x="5757" y="1439"/>
                  </a:lnTo>
                  <a:lnTo>
                    <a:pt x="5757" y="1355"/>
                  </a:lnTo>
                  <a:lnTo>
                    <a:pt x="5701" y="1298"/>
                  </a:lnTo>
                  <a:lnTo>
                    <a:pt x="5616" y="1185"/>
                  </a:lnTo>
                  <a:lnTo>
                    <a:pt x="5475" y="1072"/>
                  </a:lnTo>
                  <a:lnTo>
                    <a:pt x="5362" y="988"/>
                  </a:lnTo>
                  <a:lnTo>
                    <a:pt x="5362" y="988"/>
                  </a:lnTo>
                  <a:lnTo>
                    <a:pt x="5306" y="931"/>
                  </a:lnTo>
                  <a:lnTo>
                    <a:pt x="5306" y="875"/>
                  </a:lnTo>
                  <a:lnTo>
                    <a:pt x="5277" y="818"/>
                  </a:lnTo>
                  <a:lnTo>
                    <a:pt x="5249" y="762"/>
                  </a:lnTo>
                  <a:lnTo>
                    <a:pt x="5249" y="762"/>
                  </a:lnTo>
                  <a:lnTo>
                    <a:pt x="5193" y="734"/>
                  </a:lnTo>
                  <a:lnTo>
                    <a:pt x="5136" y="734"/>
                  </a:lnTo>
                  <a:lnTo>
                    <a:pt x="5108" y="762"/>
                  </a:lnTo>
                  <a:lnTo>
                    <a:pt x="5052" y="762"/>
                  </a:lnTo>
                  <a:lnTo>
                    <a:pt x="5052" y="762"/>
                  </a:lnTo>
                  <a:lnTo>
                    <a:pt x="4882" y="621"/>
                  </a:lnTo>
                  <a:lnTo>
                    <a:pt x="4713" y="508"/>
                  </a:lnTo>
                  <a:lnTo>
                    <a:pt x="4628" y="508"/>
                  </a:lnTo>
                  <a:lnTo>
                    <a:pt x="4544" y="508"/>
                  </a:lnTo>
                  <a:lnTo>
                    <a:pt x="4459" y="536"/>
                  </a:lnTo>
                  <a:lnTo>
                    <a:pt x="4346" y="621"/>
                  </a:lnTo>
                  <a:lnTo>
                    <a:pt x="4346" y="621"/>
                  </a:lnTo>
                  <a:lnTo>
                    <a:pt x="4346" y="593"/>
                  </a:lnTo>
                  <a:lnTo>
                    <a:pt x="4374" y="536"/>
                  </a:lnTo>
                  <a:lnTo>
                    <a:pt x="4459" y="508"/>
                  </a:lnTo>
                  <a:lnTo>
                    <a:pt x="4544" y="480"/>
                  </a:lnTo>
                  <a:lnTo>
                    <a:pt x="4656" y="508"/>
                  </a:lnTo>
                  <a:lnTo>
                    <a:pt x="4656" y="508"/>
                  </a:lnTo>
                  <a:lnTo>
                    <a:pt x="4600" y="480"/>
                  </a:lnTo>
                  <a:lnTo>
                    <a:pt x="4515" y="508"/>
                  </a:lnTo>
                  <a:lnTo>
                    <a:pt x="4346" y="564"/>
                  </a:lnTo>
                  <a:lnTo>
                    <a:pt x="4261" y="593"/>
                  </a:lnTo>
                  <a:lnTo>
                    <a:pt x="4205" y="649"/>
                  </a:lnTo>
                  <a:lnTo>
                    <a:pt x="4149" y="706"/>
                  </a:lnTo>
                  <a:lnTo>
                    <a:pt x="4177" y="790"/>
                  </a:lnTo>
                  <a:lnTo>
                    <a:pt x="4177" y="790"/>
                  </a:lnTo>
                  <a:lnTo>
                    <a:pt x="4149" y="734"/>
                  </a:lnTo>
                  <a:lnTo>
                    <a:pt x="4120" y="706"/>
                  </a:lnTo>
                  <a:lnTo>
                    <a:pt x="3979" y="706"/>
                  </a:lnTo>
                  <a:lnTo>
                    <a:pt x="3866" y="762"/>
                  </a:lnTo>
                  <a:lnTo>
                    <a:pt x="3753" y="818"/>
                  </a:lnTo>
                  <a:lnTo>
                    <a:pt x="3753" y="818"/>
                  </a:lnTo>
                  <a:lnTo>
                    <a:pt x="3810" y="790"/>
                  </a:lnTo>
                  <a:lnTo>
                    <a:pt x="3782" y="818"/>
                  </a:lnTo>
                  <a:lnTo>
                    <a:pt x="3669" y="903"/>
                  </a:lnTo>
                  <a:lnTo>
                    <a:pt x="3669" y="903"/>
                  </a:lnTo>
                  <a:lnTo>
                    <a:pt x="3471" y="875"/>
                  </a:lnTo>
                  <a:lnTo>
                    <a:pt x="3387" y="875"/>
                  </a:lnTo>
                  <a:lnTo>
                    <a:pt x="3358" y="903"/>
                  </a:lnTo>
                  <a:lnTo>
                    <a:pt x="3387" y="931"/>
                  </a:lnTo>
                  <a:lnTo>
                    <a:pt x="3387" y="931"/>
                  </a:lnTo>
                  <a:lnTo>
                    <a:pt x="3302" y="903"/>
                  </a:lnTo>
                  <a:lnTo>
                    <a:pt x="3274" y="847"/>
                  </a:lnTo>
                  <a:lnTo>
                    <a:pt x="3302" y="790"/>
                  </a:lnTo>
                  <a:lnTo>
                    <a:pt x="3358" y="734"/>
                  </a:lnTo>
                  <a:lnTo>
                    <a:pt x="3358" y="734"/>
                  </a:lnTo>
                  <a:lnTo>
                    <a:pt x="3443" y="649"/>
                  </a:lnTo>
                  <a:lnTo>
                    <a:pt x="3499" y="508"/>
                  </a:lnTo>
                  <a:lnTo>
                    <a:pt x="3499" y="508"/>
                  </a:lnTo>
                  <a:lnTo>
                    <a:pt x="3358" y="508"/>
                  </a:lnTo>
                  <a:lnTo>
                    <a:pt x="3161" y="508"/>
                  </a:lnTo>
                  <a:lnTo>
                    <a:pt x="2963" y="508"/>
                  </a:lnTo>
                  <a:lnTo>
                    <a:pt x="2907" y="536"/>
                  </a:lnTo>
                  <a:lnTo>
                    <a:pt x="2879" y="564"/>
                  </a:lnTo>
                  <a:lnTo>
                    <a:pt x="2879" y="564"/>
                  </a:lnTo>
                  <a:lnTo>
                    <a:pt x="2879" y="508"/>
                  </a:lnTo>
                  <a:lnTo>
                    <a:pt x="2907" y="480"/>
                  </a:lnTo>
                  <a:lnTo>
                    <a:pt x="2907" y="480"/>
                  </a:lnTo>
                  <a:lnTo>
                    <a:pt x="2794" y="452"/>
                  </a:lnTo>
                  <a:lnTo>
                    <a:pt x="2681" y="480"/>
                  </a:lnTo>
                  <a:lnTo>
                    <a:pt x="2681" y="480"/>
                  </a:lnTo>
                  <a:lnTo>
                    <a:pt x="2738" y="423"/>
                  </a:lnTo>
                  <a:lnTo>
                    <a:pt x="2794" y="395"/>
                  </a:lnTo>
                  <a:lnTo>
                    <a:pt x="2794" y="367"/>
                  </a:lnTo>
                  <a:lnTo>
                    <a:pt x="2766" y="310"/>
                  </a:lnTo>
                  <a:lnTo>
                    <a:pt x="2681" y="254"/>
                  </a:lnTo>
                  <a:lnTo>
                    <a:pt x="2540" y="198"/>
                  </a:lnTo>
                  <a:lnTo>
                    <a:pt x="2201" y="113"/>
                  </a:lnTo>
                  <a:lnTo>
                    <a:pt x="1976" y="85"/>
                  </a:lnTo>
                  <a:lnTo>
                    <a:pt x="1976" y="85"/>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16"/>
            <p:cNvSpPr/>
            <p:nvPr/>
          </p:nvSpPr>
          <p:spPr>
            <a:xfrm>
              <a:off x="3781075" y="1630650"/>
              <a:ext cx="1425" cy="4950"/>
            </a:xfrm>
            <a:custGeom>
              <a:avLst/>
              <a:gdLst/>
              <a:ahLst/>
              <a:cxnLst/>
              <a:rect l="l" t="t" r="r" b="b"/>
              <a:pathLst>
                <a:path w="57" h="198" fill="none" extrusionOk="0">
                  <a:moveTo>
                    <a:pt x="56" y="0"/>
                  </a:moveTo>
                  <a:lnTo>
                    <a:pt x="56" y="0"/>
                  </a:lnTo>
                  <a:lnTo>
                    <a:pt x="0" y="85"/>
                  </a:lnTo>
                  <a:lnTo>
                    <a:pt x="0" y="198"/>
                  </a:lnTo>
                  <a:lnTo>
                    <a:pt x="0" y="198"/>
                  </a:lnTo>
                  <a:lnTo>
                    <a:pt x="28" y="113"/>
                  </a:lnTo>
                  <a:lnTo>
                    <a:pt x="56" y="0"/>
                  </a:lnTo>
                  <a:lnTo>
                    <a:pt x="56" y="0"/>
                  </a:lnTo>
                </a:path>
              </a:pathLst>
            </a:custGeom>
            <a:solidFill>
              <a:srgbClr val="666666"/>
            </a:solidFill>
            <a:ln w="14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16"/>
            <p:cNvSpPr/>
            <p:nvPr/>
          </p:nvSpPr>
          <p:spPr>
            <a:xfrm>
              <a:off x="3784600" y="1632750"/>
              <a:ext cx="25" cy="25"/>
            </a:xfrm>
            <a:custGeom>
              <a:avLst/>
              <a:gdLst/>
              <a:ahLst/>
              <a:cxnLst/>
              <a:rect l="l" t="t" r="r" b="b"/>
              <a:pathLst>
                <a:path w="1" h="1" fill="none" extrusionOk="0">
                  <a:moveTo>
                    <a:pt x="0" y="1"/>
                  </a:moveTo>
                  <a:lnTo>
                    <a:pt x="0" y="1"/>
                  </a:lnTo>
                </a:path>
              </a:pathLst>
            </a:custGeom>
            <a:solidFill>
              <a:srgbClr val="666666"/>
            </a:solidFill>
            <a:ln w="14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16"/>
            <p:cNvSpPr/>
            <p:nvPr/>
          </p:nvSpPr>
          <p:spPr>
            <a:xfrm>
              <a:off x="3740150" y="1632750"/>
              <a:ext cx="154525" cy="165125"/>
            </a:xfrm>
            <a:custGeom>
              <a:avLst/>
              <a:gdLst/>
              <a:ahLst/>
              <a:cxnLst/>
              <a:rect l="l" t="t" r="r" b="b"/>
              <a:pathLst>
                <a:path w="6181" h="6605" fill="none" extrusionOk="0">
                  <a:moveTo>
                    <a:pt x="1976" y="1"/>
                  </a:moveTo>
                  <a:lnTo>
                    <a:pt x="1976" y="1"/>
                  </a:lnTo>
                  <a:lnTo>
                    <a:pt x="1863" y="29"/>
                  </a:lnTo>
                  <a:lnTo>
                    <a:pt x="1863" y="29"/>
                  </a:lnTo>
                  <a:lnTo>
                    <a:pt x="1976" y="170"/>
                  </a:lnTo>
                  <a:lnTo>
                    <a:pt x="2060" y="339"/>
                  </a:lnTo>
                  <a:lnTo>
                    <a:pt x="2060" y="339"/>
                  </a:lnTo>
                  <a:lnTo>
                    <a:pt x="2032" y="396"/>
                  </a:lnTo>
                  <a:lnTo>
                    <a:pt x="1947" y="424"/>
                  </a:lnTo>
                  <a:lnTo>
                    <a:pt x="1891" y="452"/>
                  </a:lnTo>
                  <a:lnTo>
                    <a:pt x="1835" y="509"/>
                  </a:lnTo>
                  <a:lnTo>
                    <a:pt x="1835" y="509"/>
                  </a:lnTo>
                  <a:lnTo>
                    <a:pt x="1947" y="537"/>
                  </a:lnTo>
                  <a:lnTo>
                    <a:pt x="2060" y="509"/>
                  </a:lnTo>
                  <a:lnTo>
                    <a:pt x="2060" y="509"/>
                  </a:lnTo>
                  <a:lnTo>
                    <a:pt x="2004" y="537"/>
                  </a:lnTo>
                  <a:lnTo>
                    <a:pt x="1976" y="565"/>
                  </a:lnTo>
                  <a:lnTo>
                    <a:pt x="1976" y="622"/>
                  </a:lnTo>
                  <a:lnTo>
                    <a:pt x="2004" y="650"/>
                  </a:lnTo>
                  <a:lnTo>
                    <a:pt x="2060" y="763"/>
                  </a:lnTo>
                  <a:lnTo>
                    <a:pt x="2173" y="847"/>
                  </a:lnTo>
                  <a:lnTo>
                    <a:pt x="2455" y="1045"/>
                  </a:lnTo>
                  <a:lnTo>
                    <a:pt x="2653" y="1158"/>
                  </a:lnTo>
                  <a:lnTo>
                    <a:pt x="2653" y="1158"/>
                  </a:lnTo>
                  <a:lnTo>
                    <a:pt x="2540" y="1129"/>
                  </a:lnTo>
                  <a:lnTo>
                    <a:pt x="2455" y="1101"/>
                  </a:lnTo>
                  <a:lnTo>
                    <a:pt x="2314" y="988"/>
                  </a:lnTo>
                  <a:lnTo>
                    <a:pt x="2230" y="932"/>
                  </a:lnTo>
                  <a:lnTo>
                    <a:pt x="2145" y="904"/>
                  </a:lnTo>
                  <a:lnTo>
                    <a:pt x="2060" y="876"/>
                  </a:lnTo>
                  <a:lnTo>
                    <a:pt x="1919" y="904"/>
                  </a:lnTo>
                  <a:lnTo>
                    <a:pt x="1919" y="904"/>
                  </a:lnTo>
                  <a:lnTo>
                    <a:pt x="1806" y="988"/>
                  </a:lnTo>
                  <a:lnTo>
                    <a:pt x="1778" y="1017"/>
                  </a:lnTo>
                  <a:lnTo>
                    <a:pt x="1778" y="1045"/>
                  </a:lnTo>
                  <a:lnTo>
                    <a:pt x="1778" y="1158"/>
                  </a:lnTo>
                  <a:lnTo>
                    <a:pt x="1750" y="1327"/>
                  </a:lnTo>
                  <a:lnTo>
                    <a:pt x="1750" y="1327"/>
                  </a:lnTo>
                  <a:lnTo>
                    <a:pt x="1722" y="1242"/>
                  </a:lnTo>
                  <a:lnTo>
                    <a:pt x="1693" y="1186"/>
                  </a:lnTo>
                  <a:lnTo>
                    <a:pt x="1665" y="1158"/>
                  </a:lnTo>
                  <a:lnTo>
                    <a:pt x="1637" y="1158"/>
                  </a:lnTo>
                  <a:lnTo>
                    <a:pt x="1609" y="1158"/>
                  </a:lnTo>
                  <a:lnTo>
                    <a:pt x="1581" y="1186"/>
                  </a:lnTo>
                  <a:lnTo>
                    <a:pt x="1581" y="1214"/>
                  </a:lnTo>
                  <a:lnTo>
                    <a:pt x="1609" y="1242"/>
                  </a:lnTo>
                  <a:lnTo>
                    <a:pt x="1609" y="1242"/>
                  </a:lnTo>
                  <a:lnTo>
                    <a:pt x="1581" y="1242"/>
                  </a:lnTo>
                  <a:lnTo>
                    <a:pt x="1524" y="1214"/>
                  </a:lnTo>
                  <a:lnTo>
                    <a:pt x="1411" y="1129"/>
                  </a:lnTo>
                  <a:lnTo>
                    <a:pt x="1242" y="1045"/>
                  </a:lnTo>
                  <a:lnTo>
                    <a:pt x="1157" y="1045"/>
                  </a:lnTo>
                  <a:lnTo>
                    <a:pt x="1044" y="1045"/>
                  </a:lnTo>
                  <a:lnTo>
                    <a:pt x="1044" y="1045"/>
                  </a:lnTo>
                  <a:lnTo>
                    <a:pt x="932" y="1073"/>
                  </a:lnTo>
                  <a:lnTo>
                    <a:pt x="847" y="1101"/>
                  </a:lnTo>
                  <a:lnTo>
                    <a:pt x="819" y="1158"/>
                  </a:lnTo>
                  <a:lnTo>
                    <a:pt x="790" y="1186"/>
                  </a:lnTo>
                  <a:lnTo>
                    <a:pt x="819" y="1242"/>
                  </a:lnTo>
                  <a:lnTo>
                    <a:pt x="847" y="1299"/>
                  </a:lnTo>
                  <a:lnTo>
                    <a:pt x="988" y="1383"/>
                  </a:lnTo>
                  <a:lnTo>
                    <a:pt x="988" y="1383"/>
                  </a:lnTo>
                  <a:lnTo>
                    <a:pt x="932" y="1496"/>
                  </a:lnTo>
                  <a:lnTo>
                    <a:pt x="762" y="1750"/>
                  </a:lnTo>
                  <a:lnTo>
                    <a:pt x="593" y="1976"/>
                  </a:lnTo>
                  <a:lnTo>
                    <a:pt x="536" y="2033"/>
                  </a:lnTo>
                  <a:lnTo>
                    <a:pt x="508" y="2033"/>
                  </a:lnTo>
                  <a:lnTo>
                    <a:pt x="508" y="2004"/>
                  </a:lnTo>
                  <a:lnTo>
                    <a:pt x="508" y="2004"/>
                  </a:lnTo>
                  <a:lnTo>
                    <a:pt x="536" y="2089"/>
                  </a:lnTo>
                  <a:lnTo>
                    <a:pt x="621" y="2117"/>
                  </a:lnTo>
                  <a:lnTo>
                    <a:pt x="678" y="2145"/>
                  </a:lnTo>
                  <a:lnTo>
                    <a:pt x="706" y="2230"/>
                  </a:lnTo>
                  <a:lnTo>
                    <a:pt x="706" y="2230"/>
                  </a:lnTo>
                  <a:lnTo>
                    <a:pt x="621" y="2371"/>
                  </a:lnTo>
                  <a:lnTo>
                    <a:pt x="565" y="2512"/>
                  </a:lnTo>
                  <a:lnTo>
                    <a:pt x="565" y="2512"/>
                  </a:lnTo>
                  <a:lnTo>
                    <a:pt x="508" y="2540"/>
                  </a:lnTo>
                  <a:lnTo>
                    <a:pt x="452" y="2540"/>
                  </a:lnTo>
                  <a:lnTo>
                    <a:pt x="282" y="2569"/>
                  </a:lnTo>
                  <a:lnTo>
                    <a:pt x="113" y="2569"/>
                  </a:lnTo>
                  <a:lnTo>
                    <a:pt x="57" y="2597"/>
                  </a:lnTo>
                  <a:lnTo>
                    <a:pt x="29" y="2625"/>
                  </a:lnTo>
                  <a:lnTo>
                    <a:pt x="29" y="2625"/>
                  </a:lnTo>
                  <a:lnTo>
                    <a:pt x="29" y="2682"/>
                  </a:lnTo>
                  <a:lnTo>
                    <a:pt x="57" y="2738"/>
                  </a:lnTo>
                  <a:lnTo>
                    <a:pt x="85" y="2766"/>
                  </a:lnTo>
                  <a:lnTo>
                    <a:pt x="113" y="2851"/>
                  </a:lnTo>
                  <a:lnTo>
                    <a:pt x="113" y="2851"/>
                  </a:lnTo>
                  <a:lnTo>
                    <a:pt x="113" y="2992"/>
                  </a:lnTo>
                  <a:lnTo>
                    <a:pt x="85" y="3105"/>
                  </a:lnTo>
                  <a:lnTo>
                    <a:pt x="29" y="3218"/>
                  </a:lnTo>
                  <a:lnTo>
                    <a:pt x="0" y="3359"/>
                  </a:lnTo>
                  <a:lnTo>
                    <a:pt x="0" y="3359"/>
                  </a:lnTo>
                  <a:lnTo>
                    <a:pt x="0" y="3443"/>
                  </a:lnTo>
                  <a:lnTo>
                    <a:pt x="29" y="3528"/>
                  </a:lnTo>
                  <a:lnTo>
                    <a:pt x="113" y="3669"/>
                  </a:lnTo>
                  <a:lnTo>
                    <a:pt x="198" y="3810"/>
                  </a:lnTo>
                  <a:lnTo>
                    <a:pt x="282" y="3951"/>
                  </a:lnTo>
                  <a:lnTo>
                    <a:pt x="282" y="3951"/>
                  </a:lnTo>
                  <a:lnTo>
                    <a:pt x="113" y="3951"/>
                  </a:lnTo>
                  <a:lnTo>
                    <a:pt x="29" y="3980"/>
                  </a:lnTo>
                  <a:lnTo>
                    <a:pt x="29" y="4064"/>
                  </a:lnTo>
                  <a:lnTo>
                    <a:pt x="57" y="4121"/>
                  </a:lnTo>
                  <a:lnTo>
                    <a:pt x="198" y="4290"/>
                  </a:lnTo>
                  <a:lnTo>
                    <a:pt x="311" y="4403"/>
                  </a:lnTo>
                  <a:lnTo>
                    <a:pt x="311" y="4403"/>
                  </a:lnTo>
                  <a:lnTo>
                    <a:pt x="339" y="4488"/>
                  </a:lnTo>
                  <a:lnTo>
                    <a:pt x="339" y="4544"/>
                  </a:lnTo>
                  <a:lnTo>
                    <a:pt x="339" y="4685"/>
                  </a:lnTo>
                  <a:lnTo>
                    <a:pt x="339" y="4742"/>
                  </a:lnTo>
                  <a:lnTo>
                    <a:pt x="367" y="4798"/>
                  </a:lnTo>
                  <a:lnTo>
                    <a:pt x="424" y="4854"/>
                  </a:lnTo>
                  <a:lnTo>
                    <a:pt x="480" y="4939"/>
                  </a:lnTo>
                  <a:lnTo>
                    <a:pt x="480" y="4939"/>
                  </a:lnTo>
                  <a:lnTo>
                    <a:pt x="565" y="4967"/>
                  </a:lnTo>
                  <a:lnTo>
                    <a:pt x="678" y="4996"/>
                  </a:lnTo>
                  <a:lnTo>
                    <a:pt x="988" y="5052"/>
                  </a:lnTo>
                  <a:lnTo>
                    <a:pt x="1524" y="5137"/>
                  </a:lnTo>
                  <a:lnTo>
                    <a:pt x="1524" y="5137"/>
                  </a:lnTo>
                  <a:lnTo>
                    <a:pt x="1327" y="5334"/>
                  </a:lnTo>
                  <a:lnTo>
                    <a:pt x="1129" y="5616"/>
                  </a:lnTo>
                  <a:lnTo>
                    <a:pt x="1044" y="5786"/>
                  </a:lnTo>
                  <a:lnTo>
                    <a:pt x="988" y="5955"/>
                  </a:lnTo>
                  <a:lnTo>
                    <a:pt x="988" y="6124"/>
                  </a:lnTo>
                  <a:lnTo>
                    <a:pt x="1016" y="6237"/>
                  </a:lnTo>
                  <a:lnTo>
                    <a:pt x="1016" y="6237"/>
                  </a:lnTo>
                  <a:lnTo>
                    <a:pt x="1044" y="6294"/>
                  </a:lnTo>
                  <a:lnTo>
                    <a:pt x="1129" y="6322"/>
                  </a:lnTo>
                  <a:lnTo>
                    <a:pt x="1383" y="6378"/>
                  </a:lnTo>
                  <a:lnTo>
                    <a:pt x="1524" y="6378"/>
                  </a:lnTo>
                  <a:lnTo>
                    <a:pt x="1637" y="6350"/>
                  </a:lnTo>
                  <a:lnTo>
                    <a:pt x="1722" y="6322"/>
                  </a:lnTo>
                  <a:lnTo>
                    <a:pt x="1778" y="6265"/>
                  </a:lnTo>
                  <a:lnTo>
                    <a:pt x="1778" y="6265"/>
                  </a:lnTo>
                  <a:lnTo>
                    <a:pt x="1693" y="6265"/>
                  </a:lnTo>
                  <a:lnTo>
                    <a:pt x="1693" y="6237"/>
                  </a:lnTo>
                  <a:lnTo>
                    <a:pt x="1693" y="6209"/>
                  </a:lnTo>
                  <a:lnTo>
                    <a:pt x="1693" y="6209"/>
                  </a:lnTo>
                  <a:lnTo>
                    <a:pt x="1722" y="6181"/>
                  </a:lnTo>
                  <a:lnTo>
                    <a:pt x="1750" y="6181"/>
                  </a:lnTo>
                  <a:lnTo>
                    <a:pt x="1919" y="6209"/>
                  </a:lnTo>
                  <a:lnTo>
                    <a:pt x="2342" y="6322"/>
                  </a:lnTo>
                  <a:lnTo>
                    <a:pt x="2540" y="6378"/>
                  </a:lnTo>
                  <a:lnTo>
                    <a:pt x="2738" y="6463"/>
                  </a:lnTo>
                  <a:lnTo>
                    <a:pt x="2850" y="6548"/>
                  </a:lnTo>
                  <a:lnTo>
                    <a:pt x="2879" y="6576"/>
                  </a:lnTo>
                  <a:lnTo>
                    <a:pt x="2879" y="6604"/>
                  </a:lnTo>
                  <a:lnTo>
                    <a:pt x="2879" y="6604"/>
                  </a:lnTo>
                  <a:lnTo>
                    <a:pt x="2963" y="6576"/>
                  </a:lnTo>
                  <a:lnTo>
                    <a:pt x="3020" y="6491"/>
                  </a:lnTo>
                  <a:lnTo>
                    <a:pt x="3076" y="6322"/>
                  </a:lnTo>
                  <a:lnTo>
                    <a:pt x="3076" y="6322"/>
                  </a:lnTo>
                  <a:lnTo>
                    <a:pt x="3189" y="6378"/>
                  </a:lnTo>
                  <a:lnTo>
                    <a:pt x="3358" y="6407"/>
                  </a:lnTo>
                  <a:lnTo>
                    <a:pt x="3556" y="6407"/>
                  </a:lnTo>
                  <a:lnTo>
                    <a:pt x="3782" y="6407"/>
                  </a:lnTo>
                  <a:lnTo>
                    <a:pt x="4149" y="6322"/>
                  </a:lnTo>
                  <a:lnTo>
                    <a:pt x="4261" y="6265"/>
                  </a:lnTo>
                  <a:lnTo>
                    <a:pt x="4261" y="6237"/>
                  </a:lnTo>
                  <a:lnTo>
                    <a:pt x="4290" y="6237"/>
                  </a:lnTo>
                  <a:lnTo>
                    <a:pt x="4290" y="6237"/>
                  </a:lnTo>
                  <a:lnTo>
                    <a:pt x="4431" y="6237"/>
                  </a:lnTo>
                  <a:lnTo>
                    <a:pt x="4600" y="6265"/>
                  </a:lnTo>
                  <a:lnTo>
                    <a:pt x="4600" y="6265"/>
                  </a:lnTo>
                  <a:lnTo>
                    <a:pt x="4685" y="6322"/>
                  </a:lnTo>
                  <a:lnTo>
                    <a:pt x="4769" y="6378"/>
                  </a:lnTo>
                  <a:lnTo>
                    <a:pt x="4769" y="6378"/>
                  </a:lnTo>
                  <a:lnTo>
                    <a:pt x="4854" y="6350"/>
                  </a:lnTo>
                  <a:lnTo>
                    <a:pt x="4882" y="6350"/>
                  </a:lnTo>
                  <a:lnTo>
                    <a:pt x="4854" y="6294"/>
                  </a:lnTo>
                  <a:lnTo>
                    <a:pt x="4854" y="6209"/>
                  </a:lnTo>
                  <a:lnTo>
                    <a:pt x="4854" y="6209"/>
                  </a:lnTo>
                  <a:lnTo>
                    <a:pt x="4798" y="6096"/>
                  </a:lnTo>
                  <a:lnTo>
                    <a:pt x="4769" y="6011"/>
                  </a:lnTo>
                  <a:lnTo>
                    <a:pt x="4741" y="5927"/>
                  </a:lnTo>
                  <a:lnTo>
                    <a:pt x="4741" y="5814"/>
                  </a:lnTo>
                  <a:lnTo>
                    <a:pt x="4741" y="5814"/>
                  </a:lnTo>
                  <a:lnTo>
                    <a:pt x="4798" y="5786"/>
                  </a:lnTo>
                  <a:lnTo>
                    <a:pt x="4882" y="5757"/>
                  </a:lnTo>
                  <a:lnTo>
                    <a:pt x="4939" y="5757"/>
                  </a:lnTo>
                  <a:lnTo>
                    <a:pt x="4995" y="5729"/>
                  </a:lnTo>
                  <a:lnTo>
                    <a:pt x="4995" y="5729"/>
                  </a:lnTo>
                  <a:lnTo>
                    <a:pt x="5080" y="5616"/>
                  </a:lnTo>
                  <a:lnTo>
                    <a:pt x="5164" y="5532"/>
                  </a:lnTo>
                  <a:lnTo>
                    <a:pt x="5164" y="5532"/>
                  </a:lnTo>
                  <a:lnTo>
                    <a:pt x="5221" y="5503"/>
                  </a:lnTo>
                  <a:lnTo>
                    <a:pt x="5306" y="5475"/>
                  </a:lnTo>
                  <a:lnTo>
                    <a:pt x="5390" y="5419"/>
                  </a:lnTo>
                  <a:lnTo>
                    <a:pt x="5418" y="5391"/>
                  </a:lnTo>
                  <a:lnTo>
                    <a:pt x="5418" y="5334"/>
                  </a:lnTo>
                  <a:lnTo>
                    <a:pt x="5418" y="5334"/>
                  </a:lnTo>
                  <a:lnTo>
                    <a:pt x="5390" y="5278"/>
                  </a:lnTo>
                  <a:lnTo>
                    <a:pt x="5362" y="5221"/>
                  </a:lnTo>
                  <a:lnTo>
                    <a:pt x="5193" y="5108"/>
                  </a:lnTo>
                  <a:lnTo>
                    <a:pt x="4910" y="4911"/>
                  </a:lnTo>
                  <a:lnTo>
                    <a:pt x="4910" y="4911"/>
                  </a:lnTo>
                  <a:lnTo>
                    <a:pt x="4628" y="4685"/>
                  </a:lnTo>
                  <a:lnTo>
                    <a:pt x="4515" y="4572"/>
                  </a:lnTo>
                  <a:lnTo>
                    <a:pt x="4403" y="4431"/>
                  </a:lnTo>
                  <a:lnTo>
                    <a:pt x="4403" y="4431"/>
                  </a:lnTo>
                  <a:lnTo>
                    <a:pt x="4459" y="4375"/>
                  </a:lnTo>
                  <a:lnTo>
                    <a:pt x="4459" y="4318"/>
                  </a:lnTo>
                  <a:lnTo>
                    <a:pt x="4459" y="4262"/>
                  </a:lnTo>
                  <a:lnTo>
                    <a:pt x="4459" y="4262"/>
                  </a:lnTo>
                  <a:lnTo>
                    <a:pt x="4403" y="4177"/>
                  </a:lnTo>
                  <a:lnTo>
                    <a:pt x="4346" y="4121"/>
                  </a:lnTo>
                  <a:lnTo>
                    <a:pt x="4261" y="4036"/>
                  </a:lnTo>
                  <a:lnTo>
                    <a:pt x="4205" y="3951"/>
                  </a:lnTo>
                  <a:lnTo>
                    <a:pt x="4205" y="3951"/>
                  </a:lnTo>
                  <a:lnTo>
                    <a:pt x="4261" y="3980"/>
                  </a:lnTo>
                  <a:lnTo>
                    <a:pt x="4290" y="3980"/>
                  </a:lnTo>
                  <a:lnTo>
                    <a:pt x="4346" y="4036"/>
                  </a:lnTo>
                  <a:lnTo>
                    <a:pt x="4346" y="4064"/>
                  </a:lnTo>
                  <a:lnTo>
                    <a:pt x="4346" y="4064"/>
                  </a:lnTo>
                  <a:lnTo>
                    <a:pt x="4374" y="4008"/>
                  </a:lnTo>
                  <a:lnTo>
                    <a:pt x="4431" y="3951"/>
                  </a:lnTo>
                  <a:lnTo>
                    <a:pt x="4515" y="3895"/>
                  </a:lnTo>
                  <a:lnTo>
                    <a:pt x="4600" y="3867"/>
                  </a:lnTo>
                  <a:lnTo>
                    <a:pt x="4939" y="3754"/>
                  </a:lnTo>
                  <a:lnTo>
                    <a:pt x="4939" y="3754"/>
                  </a:lnTo>
                  <a:lnTo>
                    <a:pt x="5390" y="3556"/>
                  </a:lnTo>
                  <a:lnTo>
                    <a:pt x="5390" y="3556"/>
                  </a:lnTo>
                  <a:lnTo>
                    <a:pt x="5644" y="3472"/>
                  </a:lnTo>
                  <a:lnTo>
                    <a:pt x="5672" y="3443"/>
                  </a:lnTo>
                  <a:lnTo>
                    <a:pt x="5701" y="3415"/>
                  </a:lnTo>
                  <a:lnTo>
                    <a:pt x="5729" y="3387"/>
                  </a:lnTo>
                  <a:lnTo>
                    <a:pt x="5672" y="3359"/>
                  </a:lnTo>
                  <a:lnTo>
                    <a:pt x="5672" y="3359"/>
                  </a:lnTo>
                  <a:lnTo>
                    <a:pt x="5757" y="3331"/>
                  </a:lnTo>
                  <a:lnTo>
                    <a:pt x="5842" y="3359"/>
                  </a:lnTo>
                  <a:lnTo>
                    <a:pt x="5955" y="3443"/>
                  </a:lnTo>
                  <a:lnTo>
                    <a:pt x="6011" y="3472"/>
                  </a:lnTo>
                  <a:lnTo>
                    <a:pt x="6067" y="3472"/>
                  </a:lnTo>
                  <a:lnTo>
                    <a:pt x="6124" y="3415"/>
                  </a:lnTo>
                  <a:lnTo>
                    <a:pt x="6180" y="3331"/>
                  </a:lnTo>
                  <a:lnTo>
                    <a:pt x="6180" y="3331"/>
                  </a:lnTo>
                  <a:lnTo>
                    <a:pt x="6180" y="3246"/>
                  </a:lnTo>
                  <a:lnTo>
                    <a:pt x="6180" y="3161"/>
                  </a:lnTo>
                  <a:lnTo>
                    <a:pt x="6124" y="3020"/>
                  </a:lnTo>
                  <a:lnTo>
                    <a:pt x="6039" y="2907"/>
                  </a:lnTo>
                  <a:lnTo>
                    <a:pt x="5983" y="2766"/>
                  </a:lnTo>
                  <a:lnTo>
                    <a:pt x="5983" y="2766"/>
                  </a:lnTo>
                  <a:lnTo>
                    <a:pt x="5955" y="2625"/>
                  </a:lnTo>
                  <a:lnTo>
                    <a:pt x="5926" y="2484"/>
                  </a:lnTo>
                  <a:lnTo>
                    <a:pt x="5926" y="2371"/>
                  </a:lnTo>
                  <a:lnTo>
                    <a:pt x="5898" y="2202"/>
                  </a:lnTo>
                  <a:lnTo>
                    <a:pt x="5898" y="2202"/>
                  </a:lnTo>
                  <a:lnTo>
                    <a:pt x="5898" y="2033"/>
                  </a:lnTo>
                  <a:lnTo>
                    <a:pt x="5898" y="2033"/>
                  </a:lnTo>
                  <a:lnTo>
                    <a:pt x="5842" y="1976"/>
                  </a:lnTo>
                  <a:lnTo>
                    <a:pt x="5757" y="1920"/>
                  </a:lnTo>
                  <a:lnTo>
                    <a:pt x="5701" y="1863"/>
                  </a:lnTo>
                  <a:lnTo>
                    <a:pt x="5644" y="1835"/>
                  </a:lnTo>
                  <a:lnTo>
                    <a:pt x="5644" y="1835"/>
                  </a:lnTo>
                  <a:lnTo>
                    <a:pt x="5616" y="1750"/>
                  </a:lnTo>
                  <a:lnTo>
                    <a:pt x="5616" y="1694"/>
                  </a:lnTo>
                  <a:lnTo>
                    <a:pt x="5672" y="1609"/>
                  </a:lnTo>
                  <a:lnTo>
                    <a:pt x="5729" y="1525"/>
                  </a:lnTo>
                  <a:lnTo>
                    <a:pt x="5757" y="1440"/>
                  </a:lnTo>
                  <a:lnTo>
                    <a:pt x="5757" y="1355"/>
                  </a:lnTo>
                  <a:lnTo>
                    <a:pt x="5757" y="1355"/>
                  </a:lnTo>
                  <a:lnTo>
                    <a:pt x="5757" y="1271"/>
                  </a:lnTo>
                  <a:lnTo>
                    <a:pt x="5701" y="1214"/>
                  </a:lnTo>
                  <a:lnTo>
                    <a:pt x="5616" y="1101"/>
                  </a:lnTo>
                  <a:lnTo>
                    <a:pt x="5475" y="988"/>
                  </a:lnTo>
                  <a:lnTo>
                    <a:pt x="5362" y="904"/>
                  </a:lnTo>
                  <a:lnTo>
                    <a:pt x="5362" y="904"/>
                  </a:lnTo>
                  <a:lnTo>
                    <a:pt x="5306" y="847"/>
                  </a:lnTo>
                  <a:lnTo>
                    <a:pt x="5306" y="791"/>
                  </a:lnTo>
                  <a:lnTo>
                    <a:pt x="5277" y="734"/>
                  </a:lnTo>
                  <a:lnTo>
                    <a:pt x="5249" y="678"/>
                  </a:lnTo>
                  <a:lnTo>
                    <a:pt x="5249" y="678"/>
                  </a:lnTo>
                  <a:lnTo>
                    <a:pt x="5193" y="650"/>
                  </a:lnTo>
                  <a:lnTo>
                    <a:pt x="5136" y="650"/>
                  </a:lnTo>
                  <a:lnTo>
                    <a:pt x="5108" y="678"/>
                  </a:lnTo>
                  <a:lnTo>
                    <a:pt x="5052" y="678"/>
                  </a:lnTo>
                  <a:lnTo>
                    <a:pt x="5052" y="678"/>
                  </a:lnTo>
                  <a:lnTo>
                    <a:pt x="4882" y="537"/>
                  </a:lnTo>
                  <a:lnTo>
                    <a:pt x="4713" y="424"/>
                  </a:lnTo>
                  <a:lnTo>
                    <a:pt x="4628" y="424"/>
                  </a:lnTo>
                  <a:lnTo>
                    <a:pt x="4544" y="424"/>
                  </a:lnTo>
                  <a:lnTo>
                    <a:pt x="4459" y="452"/>
                  </a:lnTo>
                  <a:lnTo>
                    <a:pt x="4346" y="537"/>
                  </a:lnTo>
                  <a:lnTo>
                    <a:pt x="4346" y="537"/>
                  </a:lnTo>
                  <a:lnTo>
                    <a:pt x="4346" y="509"/>
                  </a:lnTo>
                  <a:lnTo>
                    <a:pt x="4374" y="452"/>
                  </a:lnTo>
                  <a:lnTo>
                    <a:pt x="4459" y="424"/>
                  </a:lnTo>
                  <a:lnTo>
                    <a:pt x="4544" y="396"/>
                  </a:lnTo>
                  <a:lnTo>
                    <a:pt x="4656" y="424"/>
                  </a:lnTo>
                  <a:lnTo>
                    <a:pt x="4656" y="424"/>
                  </a:lnTo>
                  <a:lnTo>
                    <a:pt x="4600" y="396"/>
                  </a:lnTo>
                  <a:lnTo>
                    <a:pt x="4515" y="424"/>
                  </a:lnTo>
                  <a:lnTo>
                    <a:pt x="4346" y="480"/>
                  </a:lnTo>
                  <a:lnTo>
                    <a:pt x="4261" y="509"/>
                  </a:lnTo>
                  <a:lnTo>
                    <a:pt x="4205" y="565"/>
                  </a:lnTo>
                  <a:lnTo>
                    <a:pt x="4149" y="622"/>
                  </a:lnTo>
                  <a:lnTo>
                    <a:pt x="4177" y="706"/>
                  </a:lnTo>
                  <a:lnTo>
                    <a:pt x="4177" y="706"/>
                  </a:lnTo>
                  <a:lnTo>
                    <a:pt x="4149" y="650"/>
                  </a:lnTo>
                  <a:lnTo>
                    <a:pt x="4120" y="622"/>
                  </a:lnTo>
                  <a:lnTo>
                    <a:pt x="3979" y="622"/>
                  </a:lnTo>
                  <a:lnTo>
                    <a:pt x="3866" y="678"/>
                  </a:lnTo>
                  <a:lnTo>
                    <a:pt x="3753" y="734"/>
                  </a:lnTo>
                  <a:lnTo>
                    <a:pt x="3753" y="734"/>
                  </a:lnTo>
                  <a:lnTo>
                    <a:pt x="3810" y="706"/>
                  </a:lnTo>
                  <a:lnTo>
                    <a:pt x="3782" y="734"/>
                  </a:lnTo>
                  <a:lnTo>
                    <a:pt x="3669" y="819"/>
                  </a:lnTo>
                  <a:lnTo>
                    <a:pt x="3669" y="819"/>
                  </a:lnTo>
                  <a:lnTo>
                    <a:pt x="3471" y="791"/>
                  </a:lnTo>
                  <a:lnTo>
                    <a:pt x="3387" y="791"/>
                  </a:lnTo>
                  <a:lnTo>
                    <a:pt x="3358" y="819"/>
                  </a:lnTo>
                  <a:lnTo>
                    <a:pt x="3387" y="847"/>
                  </a:lnTo>
                  <a:lnTo>
                    <a:pt x="3387" y="847"/>
                  </a:lnTo>
                  <a:lnTo>
                    <a:pt x="3302" y="819"/>
                  </a:lnTo>
                  <a:lnTo>
                    <a:pt x="3274" y="763"/>
                  </a:lnTo>
                  <a:lnTo>
                    <a:pt x="3302" y="706"/>
                  </a:lnTo>
                  <a:lnTo>
                    <a:pt x="3358" y="650"/>
                  </a:lnTo>
                  <a:lnTo>
                    <a:pt x="3358" y="650"/>
                  </a:lnTo>
                  <a:lnTo>
                    <a:pt x="3443" y="565"/>
                  </a:lnTo>
                  <a:lnTo>
                    <a:pt x="3499" y="424"/>
                  </a:lnTo>
                  <a:lnTo>
                    <a:pt x="3499" y="424"/>
                  </a:lnTo>
                  <a:lnTo>
                    <a:pt x="3358" y="424"/>
                  </a:lnTo>
                  <a:lnTo>
                    <a:pt x="3161" y="424"/>
                  </a:lnTo>
                  <a:lnTo>
                    <a:pt x="2963" y="424"/>
                  </a:lnTo>
                  <a:lnTo>
                    <a:pt x="2907" y="452"/>
                  </a:lnTo>
                  <a:lnTo>
                    <a:pt x="2879" y="480"/>
                  </a:lnTo>
                  <a:lnTo>
                    <a:pt x="2879" y="480"/>
                  </a:lnTo>
                  <a:lnTo>
                    <a:pt x="2879" y="424"/>
                  </a:lnTo>
                  <a:lnTo>
                    <a:pt x="2907" y="396"/>
                  </a:lnTo>
                  <a:lnTo>
                    <a:pt x="2907" y="396"/>
                  </a:lnTo>
                  <a:lnTo>
                    <a:pt x="2794" y="368"/>
                  </a:lnTo>
                  <a:lnTo>
                    <a:pt x="2681" y="396"/>
                  </a:lnTo>
                  <a:lnTo>
                    <a:pt x="2681" y="396"/>
                  </a:lnTo>
                  <a:lnTo>
                    <a:pt x="2738" y="339"/>
                  </a:lnTo>
                  <a:lnTo>
                    <a:pt x="2794" y="311"/>
                  </a:lnTo>
                  <a:lnTo>
                    <a:pt x="2794" y="283"/>
                  </a:lnTo>
                  <a:lnTo>
                    <a:pt x="2766" y="226"/>
                  </a:lnTo>
                  <a:lnTo>
                    <a:pt x="2681" y="170"/>
                  </a:lnTo>
                  <a:lnTo>
                    <a:pt x="2540" y="114"/>
                  </a:lnTo>
                  <a:lnTo>
                    <a:pt x="2201" y="29"/>
                  </a:lnTo>
                  <a:lnTo>
                    <a:pt x="1976" y="1"/>
                  </a:lnTo>
                  <a:lnTo>
                    <a:pt x="1976" y="1"/>
                  </a:lnTo>
                </a:path>
              </a:pathLst>
            </a:custGeom>
            <a:solidFill>
              <a:srgbClr val="666666"/>
            </a:solidFill>
            <a:ln w="14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16"/>
            <p:cNvSpPr/>
            <p:nvPr/>
          </p:nvSpPr>
          <p:spPr>
            <a:xfrm>
              <a:off x="3860775" y="1637700"/>
              <a:ext cx="10625" cy="8475"/>
            </a:xfrm>
            <a:custGeom>
              <a:avLst/>
              <a:gdLst/>
              <a:ahLst/>
              <a:cxnLst/>
              <a:rect l="l" t="t" r="r" b="b"/>
              <a:pathLst>
                <a:path w="425" h="339" extrusionOk="0">
                  <a:moveTo>
                    <a:pt x="1" y="282"/>
                  </a:moveTo>
                  <a:lnTo>
                    <a:pt x="1" y="282"/>
                  </a:lnTo>
                  <a:lnTo>
                    <a:pt x="57" y="254"/>
                  </a:lnTo>
                  <a:lnTo>
                    <a:pt x="57" y="226"/>
                  </a:lnTo>
                  <a:lnTo>
                    <a:pt x="29" y="113"/>
                  </a:lnTo>
                  <a:lnTo>
                    <a:pt x="29" y="113"/>
                  </a:lnTo>
                  <a:lnTo>
                    <a:pt x="142" y="113"/>
                  </a:lnTo>
                  <a:lnTo>
                    <a:pt x="255" y="170"/>
                  </a:lnTo>
                  <a:lnTo>
                    <a:pt x="255" y="170"/>
                  </a:lnTo>
                  <a:lnTo>
                    <a:pt x="198" y="113"/>
                  </a:lnTo>
                  <a:lnTo>
                    <a:pt x="142" y="85"/>
                  </a:lnTo>
                  <a:lnTo>
                    <a:pt x="114" y="57"/>
                  </a:lnTo>
                  <a:lnTo>
                    <a:pt x="170" y="0"/>
                  </a:lnTo>
                  <a:lnTo>
                    <a:pt x="170" y="0"/>
                  </a:lnTo>
                  <a:lnTo>
                    <a:pt x="227" y="57"/>
                  </a:lnTo>
                  <a:lnTo>
                    <a:pt x="311" y="141"/>
                  </a:lnTo>
                  <a:lnTo>
                    <a:pt x="368" y="226"/>
                  </a:lnTo>
                  <a:lnTo>
                    <a:pt x="396" y="282"/>
                  </a:lnTo>
                  <a:lnTo>
                    <a:pt x="424" y="339"/>
                  </a:lnTo>
                  <a:lnTo>
                    <a:pt x="424" y="339"/>
                  </a:lnTo>
                  <a:lnTo>
                    <a:pt x="311" y="339"/>
                  </a:lnTo>
                  <a:lnTo>
                    <a:pt x="198" y="339"/>
                  </a:lnTo>
                  <a:lnTo>
                    <a:pt x="85" y="339"/>
                  </a:lnTo>
                  <a:lnTo>
                    <a:pt x="29" y="311"/>
                  </a:lnTo>
                  <a:lnTo>
                    <a:pt x="1" y="282"/>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16"/>
            <p:cNvSpPr/>
            <p:nvPr/>
          </p:nvSpPr>
          <p:spPr>
            <a:xfrm>
              <a:off x="3860775" y="1637700"/>
              <a:ext cx="10625" cy="8475"/>
            </a:xfrm>
            <a:custGeom>
              <a:avLst/>
              <a:gdLst/>
              <a:ahLst/>
              <a:cxnLst/>
              <a:rect l="l" t="t" r="r" b="b"/>
              <a:pathLst>
                <a:path w="425" h="339" fill="none" extrusionOk="0">
                  <a:moveTo>
                    <a:pt x="1" y="282"/>
                  </a:moveTo>
                  <a:lnTo>
                    <a:pt x="1" y="282"/>
                  </a:lnTo>
                  <a:lnTo>
                    <a:pt x="57" y="254"/>
                  </a:lnTo>
                  <a:lnTo>
                    <a:pt x="57" y="226"/>
                  </a:lnTo>
                  <a:lnTo>
                    <a:pt x="29" y="113"/>
                  </a:lnTo>
                  <a:lnTo>
                    <a:pt x="29" y="113"/>
                  </a:lnTo>
                  <a:lnTo>
                    <a:pt x="142" y="113"/>
                  </a:lnTo>
                  <a:lnTo>
                    <a:pt x="255" y="170"/>
                  </a:lnTo>
                  <a:lnTo>
                    <a:pt x="255" y="170"/>
                  </a:lnTo>
                  <a:lnTo>
                    <a:pt x="198" y="113"/>
                  </a:lnTo>
                  <a:lnTo>
                    <a:pt x="142" y="85"/>
                  </a:lnTo>
                  <a:lnTo>
                    <a:pt x="114" y="57"/>
                  </a:lnTo>
                  <a:lnTo>
                    <a:pt x="170" y="0"/>
                  </a:lnTo>
                  <a:lnTo>
                    <a:pt x="170" y="0"/>
                  </a:lnTo>
                  <a:lnTo>
                    <a:pt x="227" y="57"/>
                  </a:lnTo>
                  <a:lnTo>
                    <a:pt x="311" y="141"/>
                  </a:lnTo>
                  <a:lnTo>
                    <a:pt x="368" y="226"/>
                  </a:lnTo>
                  <a:lnTo>
                    <a:pt x="396" y="282"/>
                  </a:lnTo>
                  <a:lnTo>
                    <a:pt x="424" y="339"/>
                  </a:lnTo>
                  <a:lnTo>
                    <a:pt x="424" y="339"/>
                  </a:lnTo>
                  <a:lnTo>
                    <a:pt x="311" y="339"/>
                  </a:lnTo>
                  <a:lnTo>
                    <a:pt x="198" y="339"/>
                  </a:lnTo>
                  <a:lnTo>
                    <a:pt x="85" y="339"/>
                  </a:lnTo>
                  <a:lnTo>
                    <a:pt x="29" y="311"/>
                  </a:lnTo>
                  <a:lnTo>
                    <a:pt x="1" y="282"/>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16"/>
            <p:cNvSpPr/>
            <p:nvPr/>
          </p:nvSpPr>
          <p:spPr>
            <a:xfrm>
              <a:off x="3872075" y="1648275"/>
              <a:ext cx="7075" cy="7075"/>
            </a:xfrm>
            <a:custGeom>
              <a:avLst/>
              <a:gdLst/>
              <a:ahLst/>
              <a:cxnLst/>
              <a:rect l="l" t="t" r="r" b="b"/>
              <a:pathLst>
                <a:path w="283" h="283" extrusionOk="0">
                  <a:moveTo>
                    <a:pt x="29" y="113"/>
                  </a:moveTo>
                  <a:lnTo>
                    <a:pt x="29" y="113"/>
                  </a:lnTo>
                  <a:lnTo>
                    <a:pt x="0" y="1"/>
                  </a:lnTo>
                  <a:lnTo>
                    <a:pt x="0" y="1"/>
                  </a:lnTo>
                  <a:lnTo>
                    <a:pt x="85" y="57"/>
                  </a:lnTo>
                  <a:lnTo>
                    <a:pt x="170" y="113"/>
                  </a:lnTo>
                  <a:lnTo>
                    <a:pt x="226" y="142"/>
                  </a:lnTo>
                  <a:lnTo>
                    <a:pt x="283" y="226"/>
                  </a:lnTo>
                  <a:lnTo>
                    <a:pt x="283" y="226"/>
                  </a:lnTo>
                  <a:lnTo>
                    <a:pt x="283" y="255"/>
                  </a:lnTo>
                  <a:lnTo>
                    <a:pt x="254" y="255"/>
                  </a:lnTo>
                  <a:lnTo>
                    <a:pt x="198" y="283"/>
                  </a:lnTo>
                  <a:lnTo>
                    <a:pt x="29" y="255"/>
                  </a:lnTo>
                  <a:lnTo>
                    <a:pt x="29" y="255"/>
                  </a:lnTo>
                  <a:lnTo>
                    <a:pt x="85" y="226"/>
                  </a:lnTo>
                  <a:lnTo>
                    <a:pt x="113" y="198"/>
                  </a:lnTo>
                  <a:lnTo>
                    <a:pt x="113" y="142"/>
                  </a:lnTo>
                  <a:lnTo>
                    <a:pt x="170" y="142"/>
                  </a:lnTo>
                  <a:lnTo>
                    <a:pt x="170" y="142"/>
                  </a:lnTo>
                  <a:lnTo>
                    <a:pt x="29" y="113"/>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16"/>
            <p:cNvSpPr/>
            <p:nvPr/>
          </p:nvSpPr>
          <p:spPr>
            <a:xfrm>
              <a:off x="3872075" y="1648275"/>
              <a:ext cx="7075" cy="7075"/>
            </a:xfrm>
            <a:custGeom>
              <a:avLst/>
              <a:gdLst/>
              <a:ahLst/>
              <a:cxnLst/>
              <a:rect l="l" t="t" r="r" b="b"/>
              <a:pathLst>
                <a:path w="283" h="283" fill="none" extrusionOk="0">
                  <a:moveTo>
                    <a:pt x="29" y="113"/>
                  </a:moveTo>
                  <a:lnTo>
                    <a:pt x="29" y="113"/>
                  </a:lnTo>
                  <a:lnTo>
                    <a:pt x="0" y="1"/>
                  </a:lnTo>
                  <a:lnTo>
                    <a:pt x="0" y="1"/>
                  </a:lnTo>
                  <a:lnTo>
                    <a:pt x="85" y="57"/>
                  </a:lnTo>
                  <a:lnTo>
                    <a:pt x="170" y="113"/>
                  </a:lnTo>
                  <a:lnTo>
                    <a:pt x="226" y="142"/>
                  </a:lnTo>
                  <a:lnTo>
                    <a:pt x="283" y="226"/>
                  </a:lnTo>
                  <a:lnTo>
                    <a:pt x="283" y="226"/>
                  </a:lnTo>
                  <a:lnTo>
                    <a:pt x="283" y="255"/>
                  </a:lnTo>
                  <a:lnTo>
                    <a:pt x="254" y="255"/>
                  </a:lnTo>
                  <a:lnTo>
                    <a:pt x="198" y="283"/>
                  </a:lnTo>
                  <a:lnTo>
                    <a:pt x="29" y="255"/>
                  </a:lnTo>
                  <a:lnTo>
                    <a:pt x="29" y="255"/>
                  </a:lnTo>
                  <a:lnTo>
                    <a:pt x="85" y="226"/>
                  </a:lnTo>
                  <a:lnTo>
                    <a:pt x="113" y="198"/>
                  </a:lnTo>
                  <a:lnTo>
                    <a:pt x="113" y="142"/>
                  </a:lnTo>
                  <a:lnTo>
                    <a:pt x="170" y="142"/>
                  </a:lnTo>
                  <a:lnTo>
                    <a:pt x="170" y="142"/>
                  </a:lnTo>
                  <a:lnTo>
                    <a:pt x="29" y="113"/>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16"/>
            <p:cNvSpPr/>
            <p:nvPr/>
          </p:nvSpPr>
          <p:spPr>
            <a:xfrm>
              <a:off x="5555350" y="2673350"/>
              <a:ext cx="2850" cy="9200"/>
            </a:xfrm>
            <a:custGeom>
              <a:avLst/>
              <a:gdLst/>
              <a:ahLst/>
              <a:cxnLst/>
              <a:rect l="l" t="t" r="r" b="b"/>
              <a:pathLst>
                <a:path w="114" h="368" extrusionOk="0">
                  <a:moveTo>
                    <a:pt x="1" y="0"/>
                  </a:moveTo>
                  <a:lnTo>
                    <a:pt x="1" y="0"/>
                  </a:lnTo>
                  <a:lnTo>
                    <a:pt x="1" y="170"/>
                  </a:lnTo>
                  <a:lnTo>
                    <a:pt x="29" y="367"/>
                  </a:lnTo>
                  <a:lnTo>
                    <a:pt x="29" y="367"/>
                  </a:lnTo>
                  <a:lnTo>
                    <a:pt x="86" y="282"/>
                  </a:lnTo>
                  <a:lnTo>
                    <a:pt x="114" y="170"/>
                  </a:lnTo>
                  <a:lnTo>
                    <a:pt x="86" y="57"/>
                  </a:lnTo>
                  <a:lnTo>
                    <a:pt x="1"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16"/>
            <p:cNvSpPr/>
            <p:nvPr/>
          </p:nvSpPr>
          <p:spPr>
            <a:xfrm>
              <a:off x="5555350" y="2673350"/>
              <a:ext cx="2850" cy="9200"/>
            </a:xfrm>
            <a:custGeom>
              <a:avLst/>
              <a:gdLst/>
              <a:ahLst/>
              <a:cxnLst/>
              <a:rect l="l" t="t" r="r" b="b"/>
              <a:pathLst>
                <a:path w="114" h="368" fill="none" extrusionOk="0">
                  <a:moveTo>
                    <a:pt x="1" y="0"/>
                  </a:moveTo>
                  <a:lnTo>
                    <a:pt x="1" y="0"/>
                  </a:lnTo>
                  <a:lnTo>
                    <a:pt x="1" y="170"/>
                  </a:lnTo>
                  <a:lnTo>
                    <a:pt x="29" y="367"/>
                  </a:lnTo>
                  <a:lnTo>
                    <a:pt x="29" y="367"/>
                  </a:lnTo>
                  <a:lnTo>
                    <a:pt x="86" y="282"/>
                  </a:lnTo>
                  <a:lnTo>
                    <a:pt x="114" y="170"/>
                  </a:lnTo>
                  <a:lnTo>
                    <a:pt x="86" y="57"/>
                  </a:lnTo>
                  <a:lnTo>
                    <a:pt x="1" y="0"/>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16"/>
            <p:cNvSpPr/>
            <p:nvPr/>
          </p:nvSpPr>
          <p:spPr>
            <a:xfrm>
              <a:off x="5560300" y="2674750"/>
              <a:ext cx="1425" cy="4275"/>
            </a:xfrm>
            <a:custGeom>
              <a:avLst/>
              <a:gdLst/>
              <a:ahLst/>
              <a:cxnLst/>
              <a:rect l="l" t="t" r="r" b="b"/>
              <a:pathLst>
                <a:path w="57" h="171" extrusionOk="0">
                  <a:moveTo>
                    <a:pt x="0" y="1"/>
                  </a:moveTo>
                  <a:lnTo>
                    <a:pt x="0" y="1"/>
                  </a:lnTo>
                  <a:lnTo>
                    <a:pt x="57" y="170"/>
                  </a:lnTo>
                  <a:lnTo>
                    <a:pt x="57" y="170"/>
                  </a:lnTo>
                  <a:lnTo>
                    <a:pt x="0"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16"/>
            <p:cNvSpPr/>
            <p:nvPr/>
          </p:nvSpPr>
          <p:spPr>
            <a:xfrm>
              <a:off x="5560300" y="2674750"/>
              <a:ext cx="1425" cy="4275"/>
            </a:xfrm>
            <a:custGeom>
              <a:avLst/>
              <a:gdLst/>
              <a:ahLst/>
              <a:cxnLst/>
              <a:rect l="l" t="t" r="r" b="b"/>
              <a:pathLst>
                <a:path w="57" h="171" fill="none" extrusionOk="0">
                  <a:moveTo>
                    <a:pt x="0" y="1"/>
                  </a:moveTo>
                  <a:lnTo>
                    <a:pt x="0" y="1"/>
                  </a:lnTo>
                  <a:lnTo>
                    <a:pt x="57" y="170"/>
                  </a:lnTo>
                  <a:lnTo>
                    <a:pt x="57" y="170"/>
                  </a:lnTo>
                  <a:lnTo>
                    <a:pt x="0" y="1"/>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16"/>
            <p:cNvSpPr/>
            <p:nvPr/>
          </p:nvSpPr>
          <p:spPr>
            <a:xfrm>
              <a:off x="5570175" y="2685325"/>
              <a:ext cx="2150" cy="4275"/>
            </a:xfrm>
            <a:custGeom>
              <a:avLst/>
              <a:gdLst/>
              <a:ahLst/>
              <a:cxnLst/>
              <a:rect l="l" t="t" r="r" b="b"/>
              <a:pathLst>
                <a:path w="86" h="171" extrusionOk="0">
                  <a:moveTo>
                    <a:pt x="85" y="170"/>
                  </a:moveTo>
                  <a:lnTo>
                    <a:pt x="85" y="170"/>
                  </a:lnTo>
                  <a:lnTo>
                    <a:pt x="0" y="1"/>
                  </a:lnTo>
                  <a:lnTo>
                    <a:pt x="0" y="1"/>
                  </a:lnTo>
                  <a:lnTo>
                    <a:pt x="85" y="17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16"/>
            <p:cNvSpPr/>
            <p:nvPr/>
          </p:nvSpPr>
          <p:spPr>
            <a:xfrm>
              <a:off x="5570175" y="2685325"/>
              <a:ext cx="2150" cy="4275"/>
            </a:xfrm>
            <a:custGeom>
              <a:avLst/>
              <a:gdLst/>
              <a:ahLst/>
              <a:cxnLst/>
              <a:rect l="l" t="t" r="r" b="b"/>
              <a:pathLst>
                <a:path w="86" h="171" fill="none" extrusionOk="0">
                  <a:moveTo>
                    <a:pt x="85" y="170"/>
                  </a:moveTo>
                  <a:lnTo>
                    <a:pt x="85" y="170"/>
                  </a:lnTo>
                  <a:lnTo>
                    <a:pt x="0" y="1"/>
                  </a:lnTo>
                  <a:lnTo>
                    <a:pt x="0" y="1"/>
                  </a:lnTo>
                  <a:lnTo>
                    <a:pt x="85" y="170"/>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16"/>
            <p:cNvSpPr/>
            <p:nvPr/>
          </p:nvSpPr>
          <p:spPr>
            <a:xfrm>
              <a:off x="5582875" y="2706500"/>
              <a:ext cx="2150" cy="3550"/>
            </a:xfrm>
            <a:custGeom>
              <a:avLst/>
              <a:gdLst/>
              <a:ahLst/>
              <a:cxnLst/>
              <a:rect l="l" t="t" r="r" b="b"/>
              <a:pathLst>
                <a:path w="86" h="142" extrusionOk="0">
                  <a:moveTo>
                    <a:pt x="57" y="1"/>
                  </a:moveTo>
                  <a:lnTo>
                    <a:pt x="57" y="1"/>
                  </a:lnTo>
                  <a:lnTo>
                    <a:pt x="29" y="29"/>
                  </a:lnTo>
                  <a:lnTo>
                    <a:pt x="0" y="85"/>
                  </a:lnTo>
                  <a:lnTo>
                    <a:pt x="29" y="113"/>
                  </a:lnTo>
                  <a:lnTo>
                    <a:pt x="85" y="142"/>
                  </a:lnTo>
                  <a:lnTo>
                    <a:pt x="85" y="142"/>
                  </a:lnTo>
                  <a:lnTo>
                    <a:pt x="57"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16"/>
            <p:cNvSpPr/>
            <p:nvPr/>
          </p:nvSpPr>
          <p:spPr>
            <a:xfrm>
              <a:off x="5582875" y="2706500"/>
              <a:ext cx="2150" cy="3550"/>
            </a:xfrm>
            <a:custGeom>
              <a:avLst/>
              <a:gdLst/>
              <a:ahLst/>
              <a:cxnLst/>
              <a:rect l="l" t="t" r="r" b="b"/>
              <a:pathLst>
                <a:path w="86" h="142" fill="none" extrusionOk="0">
                  <a:moveTo>
                    <a:pt x="57" y="1"/>
                  </a:moveTo>
                  <a:lnTo>
                    <a:pt x="57" y="1"/>
                  </a:lnTo>
                  <a:lnTo>
                    <a:pt x="29" y="29"/>
                  </a:lnTo>
                  <a:lnTo>
                    <a:pt x="0" y="85"/>
                  </a:lnTo>
                  <a:lnTo>
                    <a:pt x="29" y="113"/>
                  </a:lnTo>
                  <a:lnTo>
                    <a:pt x="85" y="142"/>
                  </a:lnTo>
                  <a:lnTo>
                    <a:pt x="85" y="142"/>
                  </a:lnTo>
                  <a:lnTo>
                    <a:pt x="57" y="1"/>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16"/>
            <p:cNvSpPr/>
            <p:nvPr/>
          </p:nvSpPr>
          <p:spPr>
            <a:xfrm>
              <a:off x="5586400" y="2641600"/>
              <a:ext cx="2150" cy="3550"/>
            </a:xfrm>
            <a:custGeom>
              <a:avLst/>
              <a:gdLst/>
              <a:ahLst/>
              <a:cxnLst/>
              <a:rect l="l" t="t" r="r" b="b"/>
              <a:pathLst>
                <a:path w="86" h="142" extrusionOk="0">
                  <a:moveTo>
                    <a:pt x="29" y="0"/>
                  </a:moveTo>
                  <a:lnTo>
                    <a:pt x="29" y="0"/>
                  </a:lnTo>
                  <a:lnTo>
                    <a:pt x="1" y="57"/>
                  </a:lnTo>
                  <a:lnTo>
                    <a:pt x="1" y="85"/>
                  </a:lnTo>
                  <a:lnTo>
                    <a:pt x="1" y="113"/>
                  </a:lnTo>
                  <a:lnTo>
                    <a:pt x="57" y="141"/>
                  </a:lnTo>
                  <a:lnTo>
                    <a:pt x="57" y="141"/>
                  </a:lnTo>
                  <a:lnTo>
                    <a:pt x="85" y="113"/>
                  </a:lnTo>
                  <a:lnTo>
                    <a:pt x="85" y="85"/>
                  </a:lnTo>
                  <a:lnTo>
                    <a:pt x="57" y="57"/>
                  </a:lnTo>
                  <a:lnTo>
                    <a:pt x="29"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16"/>
            <p:cNvSpPr/>
            <p:nvPr/>
          </p:nvSpPr>
          <p:spPr>
            <a:xfrm>
              <a:off x="5586400" y="2641600"/>
              <a:ext cx="2150" cy="3550"/>
            </a:xfrm>
            <a:custGeom>
              <a:avLst/>
              <a:gdLst/>
              <a:ahLst/>
              <a:cxnLst/>
              <a:rect l="l" t="t" r="r" b="b"/>
              <a:pathLst>
                <a:path w="86" h="142" fill="none" extrusionOk="0">
                  <a:moveTo>
                    <a:pt x="29" y="0"/>
                  </a:moveTo>
                  <a:lnTo>
                    <a:pt x="29" y="0"/>
                  </a:lnTo>
                  <a:lnTo>
                    <a:pt x="1" y="57"/>
                  </a:lnTo>
                  <a:lnTo>
                    <a:pt x="1" y="85"/>
                  </a:lnTo>
                  <a:lnTo>
                    <a:pt x="1" y="113"/>
                  </a:lnTo>
                  <a:lnTo>
                    <a:pt x="57" y="141"/>
                  </a:lnTo>
                  <a:lnTo>
                    <a:pt x="57" y="141"/>
                  </a:lnTo>
                  <a:lnTo>
                    <a:pt x="85" y="113"/>
                  </a:lnTo>
                  <a:lnTo>
                    <a:pt x="85" y="85"/>
                  </a:lnTo>
                  <a:lnTo>
                    <a:pt x="57" y="57"/>
                  </a:lnTo>
                  <a:lnTo>
                    <a:pt x="29" y="0"/>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16"/>
            <p:cNvSpPr/>
            <p:nvPr/>
          </p:nvSpPr>
          <p:spPr>
            <a:xfrm>
              <a:off x="5587100" y="2637375"/>
              <a:ext cx="1450" cy="1425"/>
            </a:xfrm>
            <a:custGeom>
              <a:avLst/>
              <a:gdLst/>
              <a:ahLst/>
              <a:cxnLst/>
              <a:rect l="l" t="t" r="r" b="b"/>
              <a:pathLst>
                <a:path w="58" h="57" extrusionOk="0">
                  <a:moveTo>
                    <a:pt x="1" y="0"/>
                  </a:moveTo>
                  <a:lnTo>
                    <a:pt x="1" y="0"/>
                  </a:lnTo>
                  <a:lnTo>
                    <a:pt x="1" y="57"/>
                  </a:lnTo>
                  <a:lnTo>
                    <a:pt x="57" y="57"/>
                  </a:lnTo>
                  <a:lnTo>
                    <a:pt x="57" y="57"/>
                  </a:lnTo>
                  <a:lnTo>
                    <a:pt x="1"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16"/>
            <p:cNvSpPr/>
            <p:nvPr/>
          </p:nvSpPr>
          <p:spPr>
            <a:xfrm>
              <a:off x="5587100" y="2637375"/>
              <a:ext cx="1450" cy="1425"/>
            </a:xfrm>
            <a:custGeom>
              <a:avLst/>
              <a:gdLst/>
              <a:ahLst/>
              <a:cxnLst/>
              <a:rect l="l" t="t" r="r" b="b"/>
              <a:pathLst>
                <a:path w="58" h="57" fill="none" extrusionOk="0">
                  <a:moveTo>
                    <a:pt x="1" y="0"/>
                  </a:moveTo>
                  <a:lnTo>
                    <a:pt x="1" y="0"/>
                  </a:lnTo>
                  <a:lnTo>
                    <a:pt x="1" y="57"/>
                  </a:lnTo>
                  <a:lnTo>
                    <a:pt x="57" y="57"/>
                  </a:lnTo>
                  <a:lnTo>
                    <a:pt x="57" y="57"/>
                  </a:lnTo>
                  <a:lnTo>
                    <a:pt x="1" y="0"/>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16"/>
            <p:cNvSpPr/>
            <p:nvPr/>
          </p:nvSpPr>
          <p:spPr>
            <a:xfrm>
              <a:off x="5628025" y="2584450"/>
              <a:ext cx="2150" cy="2850"/>
            </a:xfrm>
            <a:custGeom>
              <a:avLst/>
              <a:gdLst/>
              <a:ahLst/>
              <a:cxnLst/>
              <a:rect l="l" t="t" r="r" b="b"/>
              <a:pathLst>
                <a:path w="86" h="114" extrusionOk="0">
                  <a:moveTo>
                    <a:pt x="29" y="113"/>
                  </a:moveTo>
                  <a:lnTo>
                    <a:pt x="29" y="113"/>
                  </a:lnTo>
                  <a:lnTo>
                    <a:pt x="85" y="113"/>
                  </a:lnTo>
                  <a:lnTo>
                    <a:pt x="85" y="57"/>
                  </a:lnTo>
                  <a:lnTo>
                    <a:pt x="57" y="29"/>
                  </a:lnTo>
                  <a:lnTo>
                    <a:pt x="0" y="1"/>
                  </a:lnTo>
                  <a:lnTo>
                    <a:pt x="0" y="1"/>
                  </a:lnTo>
                  <a:lnTo>
                    <a:pt x="29" y="113"/>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16"/>
            <p:cNvSpPr/>
            <p:nvPr/>
          </p:nvSpPr>
          <p:spPr>
            <a:xfrm>
              <a:off x="5628025" y="2584450"/>
              <a:ext cx="2150" cy="2850"/>
            </a:xfrm>
            <a:custGeom>
              <a:avLst/>
              <a:gdLst/>
              <a:ahLst/>
              <a:cxnLst/>
              <a:rect l="l" t="t" r="r" b="b"/>
              <a:pathLst>
                <a:path w="86" h="114" fill="none" extrusionOk="0">
                  <a:moveTo>
                    <a:pt x="29" y="113"/>
                  </a:moveTo>
                  <a:lnTo>
                    <a:pt x="29" y="113"/>
                  </a:lnTo>
                  <a:lnTo>
                    <a:pt x="85" y="113"/>
                  </a:lnTo>
                  <a:lnTo>
                    <a:pt x="85" y="57"/>
                  </a:lnTo>
                  <a:lnTo>
                    <a:pt x="57" y="29"/>
                  </a:lnTo>
                  <a:lnTo>
                    <a:pt x="0" y="1"/>
                  </a:lnTo>
                  <a:lnTo>
                    <a:pt x="0" y="1"/>
                  </a:lnTo>
                  <a:lnTo>
                    <a:pt x="29" y="113"/>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16"/>
            <p:cNvSpPr/>
            <p:nvPr/>
          </p:nvSpPr>
          <p:spPr>
            <a:xfrm>
              <a:off x="5634375" y="2592925"/>
              <a:ext cx="725" cy="3550"/>
            </a:xfrm>
            <a:custGeom>
              <a:avLst/>
              <a:gdLst/>
              <a:ahLst/>
              <a:cxnLst/>
              <a:rect l="l" t="t" r="r" b="b"/>
              <a:pathLst>
                <a:path w="29" h="142" extrusionOk="0">
                  <a:moveTo>
                    <a:pt x="0" y="0"/>
                  </a:moveTo>
                  <a:lnTo>
                    <a:pt x="0" y="0"/>
                  </a:lnTo>
                  <a:lnTo>
                    <a:pt x="29" y="141"/>
                  </a:lnTo>
                  <a:lnTo>
                    <a:pt x="29" y="141"/>
                  </a:lnTo>
                  <a:lnTo>
                    <a:pt x="0"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16"/>
            <p:cNvSpPr/>
            <p:nvPr/>
          </p:nvSpPr>
          <p:spPr>
            <a:xfrm>
              <a:off x="5634375" y="2592925"/>
              <a:ext cx="725" cy="3550"/>
            </a:xfrm>
            <a:custGeom>
              <a:avLst/>
              <a:gdLst/>
              <a:ahLst/>
              <a:cxnLst/>
              <a:rect l="l" t="t" r="r" b="b"/>
              <a:pathLst>
                <a:path w="29" h="142" fill="none" extrusionOk="0">
                  <a:moveTo>
                    <a:pt x="0" y="0"/>
                  </a:moveTo>
                  <a:lnTo>
                    <a:pt x="0" y="0"/>
                  </a:lnTo>
                  <a:lnTo>
                    <a:pt x="29" y="141"/>
                  </a:lnTo>
                  <a:lnTo>
                    <a:pt x="29" y="141"/>
                  </a:lnTo>
                  <a:lnTo>
                    <a:pt x="0" y="0"/>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16"/>
            <p:cNvSpPr/>
            <p:nvPr/>
          </p:nvSpPr>
          <p:spPr>
            <a:xfrm>
              <a:off x="5515850" y="2398200"/>
              <a:ext cx="170750" cy="331600"/>
            </a:xfrm>
            <a:custGeom>
              <a:avLst/>
              <a:gdLst/>
              <a:ahLst/>
              <a:cxnLst/>
              <a:rect l="l" t="t" r="r" b="b"/>
              <a:pathLst>
                <a:path w="6830" h="13264" extrusionOk="0">
                  <a:moveTo>
                    <a:pt x="1" y="1637"/>
                  </a:moveTo>
                  <a:lnTo>
                    <a:pt x="1" y="1637"/>
                  </a:lnTo>
                  <a:lnTo>
                    <a:pt x="29" y="1694"/>
                  </a:lnTo>
                  <a:lnTo>
                    <a:pt x="85" y="1722"/>
                  </a:lnTo>
                  <a:lnTo>
                    <a:pt x="142" y="1722"/>
                  </a:lnTo>
                  <a:lnTo>
                    <a:pt x="170" y="1722"/>
                  </a:lnTo>
                  <a:lnTo>
                    <a:pt x="255" y="1666"/>
                  </a:lnTo>
                  <a:lnTo>
                    <a:pt x="311" y="1581"/>
                  </a:lnTo>
                  <a:lnTo>
                    <a:pt x="311" y="1581"/>
                  </a:lnTo>
                  <a:lnTo>
                    <a:pt x="311" y="1525"/>
                  </a:lnTo>
                  <a:lnTo>
                    <a:pt x="283" y="1440"/>
                  </a:lnTo>
                  <a:lnTo>
                    <a:pt x="255" y="1271"/>
                  </a:lnTo>
                  <a:lnTo>
                    <a:pt x="255" y="1271"/>
                  </a:lnTo>
                  <a:lnTo>
                    <a:pt x="255" y="1101"/>
                  </a:lnTo>
                  <a:lnTo>
                    <a:pt x="255" y="904"/>
                  </a:lnTo>
                  <a:lnTo>
                    <a:pt x="311" y="706"/>
                  </a:lnTo>
                  <a:lnTo>
                    <a:pt x="367" y="650"/>
                  </a:lnTo>
                  <a:lnTo>
                    <a:pt x="424" y="593"/>
                  </a:lnTo>
                  <a:lnTo>
                    <a:pt x="424" y="593"/>
                  </a:lnTo>
                  <a:lnTo>
                    <a:pt x="537" y="593"/>
                  </a:lnTo>
                  <a:lnTo>
                    <a:pt x="650" y="593"/>
                  </a:lnTo>
                  <a:lnTo>
                    <a:pt x="791" y="622"/>
                  </a:lnTo>
                  <a:lnTo>
                    <a:pt x="904" y="593"/>
                  </a:lnTo>
                  <a:lnTo>
                    <a:pt x="904" y="593"/>
                  </a:lnTo>
                  <a:lnTo>
                    <a:pt x="1045" y="537"/>
                  </a:lnTo>
                  <a:lnTo>
                    <a:pt x="1158" y="452"/>
                  </a:lnTo>
                  <a:lnTo>
                    <a:pt x="1158" y="452"/>
                  </a:lnTo>
                  <a:lnTo>
                    <a:pt x="1214" y="368"/>
                  </a:lnTo>
                  <a:lnTo>
                    <a:pt x="1299" y="283"/>
                  </a:lnTo>
                  <a:lnTo>
                    <a:pt x="1299" y="283"/>
                  </a:lnTo>
                  <a:lnTo>
                    <a:pt x="1327" y="255"/>
                  </a:lnTo>
                  <a:lnTo>
                    <a:pt x="1355" y="255"/>
                  </a:lnTo>
                  <a:lnTo>
                    <a:pt x="1468" y="255"/>
                  </a:lnTo>
                  <a:lnTo>
                    <a:pt x="1496" y="226"/>
                  </a:lnTo>
                  <a:lnTo>
                    <a:pt x="1524" y="226"/>
                  </a:lnTo>
                  <a:lnTo>
                    <a:pt x="1496" y="170"/>
                  </a:lnTo>
                  <a:lnTo>
                    <a:pt x="1468" y="85"/>
                  </a:lnTo>
                  <a:lnTo>
                    <a:pt x="1468" y="85"/>
                  </a:lnTo>
                  <a:lnTo>
                    <a:pt x="1581" y="57"/>
                  </a:lnTo>
                  <a:lnTo>
                    <a:pt x="1750" y="1"/>
                  </a:lnTo>
                  <a:lnTo>
                    <a:pt x="1807" y="1"/>
                  </a:lnTo>
                  <a:lnTo>
                    <a:pt x="1863" y="29"/>
                  </a:lnTo>
                  <a:lnTo>
                    <a:pt x="1920" y="57"/>
                  </a:lnTo>
                  <a:lnTo>
                    <a:pt x="1920" y="142"/>
                  </a:lnTo>
                  <a:lnTo>
                    <a:pt x="1920" y="142"/>
                  </a:lnTo>
                  <a:lnTo>
                    <a:pt x="2117" y="114"/>
                  </a:lnTo>
                  <a:lnTo>
                    <a:pt x="2173" y="114"/>
                  </a:lnTo>
                  <a:lnTo>
                    <a:pt x="2202" y="142"/>
                  </a:lnTo>
                  <a:lnTo>
                    <a:pt x="2258" y="226"/>
                  </a:lnTo>
                  <a:lnTo>
                    <a:pt x="2258" y="339"/>
                  </a:lnTo>
                  <a:lnTo>
                    <a:pt x="2258" y="480"/>
                  </a:lnTo>
                  <a:lnTo>
                    <a:pt x="2258" y="593"/>
                  </a:lnTo>
                  <a:lnTo>
                    <a:pt x="2315" y="734"/>
                  </a:lnTo>
                  <a:lnTo>
                    <a:pt x="2343" y="763"/>
                  </a:lnTo>
                  <a:lnTo>
                    <a:pt x="2399" y="819"/>
                  </a:lnTo>
                  <a:lnTo>
                    <a:pt x="2399" y="819"/>
                  </a:lnTo>
                  <a:lnTo>
                    <a:pt x="2484" y="819"/>
                  </a:lnTo>
                  <a:lnTo>
                    <a:pt x="2540" y="791"/>
                  </a:lnTo>
                  <a:lnTo>
                    <a:pt x="2597" y="763"/>
                  </a:lnTo>
                  <a:lnTo>
                    <a:pt x="2653" y="734"/>
                  </a:lnTo>
                  <a:lnTo>
                    <a:pt x="2653" y="734"/>
                  </a:lnTo>
                  <a:lnTo>
                    <a:pt x="2823" y="791"/>
                  </a:lnTo>
                  <a:lnTo>
                    <a:pt x="2907" y="847"/>
                  </a:lnTo>
                  <a:lnTo>
                    <a:pt x="2935" y="904"/>
                  </a:lnTo>
                  <a:lnTo>
                    <a:pt x="2992" y="1045"/>
                  </a:lnTo>
                  <a:lnTo>
                    <a:pt x="3048" y="1242"/>
                  </a:lnTo>
                  <a:lnTo>
                    <a:pt x="3048" y="1242"/>
                  </a:lnTo>
                  <a:lnTo>
                    <a:pt x="3020" y="1383"/>
                  </a:lnTo>
                  <a:lnTo>
                    <a:pt x="2992" y="1496"/>
                  </a:lnTo>
                  <a:lnTo>
                    <a:pt x="2964" y="1637"/>
                  </a:lnTo>
                  <a:lnTo>
                    <a:pt x="2935" y="1750"/>
                  </a:lnTo>
                  <a:lnTo>
                    <a:pt x="2935" y="1750"/>
                  </a:lnTo>
                  <a:lnTo>
                    <a:pt x="2935" y="1807"/>
                  </a:lnTo>
                  <a:lnTo>
                    <a:pt x="2964" y="1863"/>
                  </a:lnTo>
                  <a:lnTo>
                    <a:pt x="2992" y="1948"/>
                  </a:lnTo>
                  <a:lnTo>
                    <a:pt x="3020" y="2004"/>
                  </a:lnTo>
                  <a:lnTo>
                    <a:pt x="3020" y="2004"/>
                  </a:lnTo>
                  <a:lnTo>
                    <a:pt x="2992" y="2174"/>
                  </a:lnTo>
                  <a:lnTo>
                    <a:pt x="2964" y="2343"/>
                  </a:lnTo>
                  <a:lnTo>
                    <a:pt x="2964" y="2343"/>
                  </a:lnTo>
                  <a:lnTo>
                    <a:pt x="2992" y="2512"/>
                  </a:lnTo>
                  <a:lnTo>
                    <a:pt x="3020" y="2569"/>
                  </a:lnTo>
                  <a:lnTo>
                    <a:pt x="3048" y="2597"/>
                  </a:lnTo>
                  <a:lnTo>
                    <a:pt x="3077" y="2597"/>
                  </a:lnTo>
                  <a:lnTo>
                    <a:pt x="3133" y="2597"/>
                  </a:lnTo>
                  <a:lnTo>
                    <a:pt x="3189" y="2540"/>
                  </a:lnTo>
                  <a:lnTo>
                    <a:pt x="3387" y="2315"/>
                  </a:lnTo>
                  <a:lnTo>
                    <a:pt x="3472" y="2202"/>
                  </a:lnTo>
                  <a:lnTo>
                    <a:pt x="3556" y="2117"/>
                  </a:lnTo>
                  <a:lnTo>
                    <a:pt x="3556" y="2117"/>
                  </a:lnTo>
                  <a:lnTo>
                    <a:pt x="3697" y="2061"/>
                  </a:lnTo>
                  <a:lnTo>
                    <a:pt x="3782" y="2033"/>
                  </a:lnTo>
                  <a:lnTo>
                    <a:pt x="3867" y="2089"/>
                  </a:lnTo>
                  <a:lnTo>
                    <a:pt x="4008" y="2174"/>
                  </a:lnTo>
                  <a:lnTo>
                    <a:pt x="4008" y="2174"/>
                  </a:lnTo>
                  <a:lnTo>
                    <a:pt x="4149" y="2230"/>
                  </a:lnTo>
                  <a:lnTo>
                    <a:pt x="4234" y="2258"/>
                  </a:lnTo>
                  <a:lnTo>
                    <a:pt x="4318" y="2258"/>
                  </a:lnTo>
                  <a:lnTo>
                    <a:pt x="4431" y="2202"/>
                  </a:lnTo>
                  <a:lnTo>
                    <a:pt x="4431" y="2202"/>
                  </a:lnTo>
                  <a:lnTo>
                    <a:pt x="4516" y="2117"/>
                  </a:lnTo>
                  <a:lnTo>
                    <a:pt x="4600" y="2033"/>
                  </a:lnTo>
                  <a:lnTo>
                    <a:pt x="4657" y="1891"/>
                  </a:lnTo>
                  <a:lnTo>
                    <a:pt x="4713" y="1835"/>
                  </a:lnTo>
                  <a:lnTo>
                    <a:pt x="4770" y="1807"/>
                  </a:lnTo>
                  <a:lnTo>
                    <a:pt x="4883" y="1807"/>
                  </a:lnTo>
                  <a:lnTo>
                    <a:pt x="5024" y="1835"/>
                  </a:lnTo>
                  <a:lnTo>
                    <a:pt x="5024" y="1835"/>
                  </a:lnTo>
                  <a:lnTo>
                    <a:pt x="5137" y="1891"/>
                  </a:lnTo>
                  <a:lnTo>
                    <a:pt x="5278" y="1976"/>
                  </a:lnTo>
                  <a:lnTo>
                    <a:pt x="5560" y="2230"/>
                  </a:lnTo>
                  <a:lnTo>
                    <a:pt x="5814" y="2512"/>
                  </a:lnTo>
                  <a:lnTo>
                    <a:pt x="5898" y="2625"/>
                  </a:lnTo>
                  <a:lnTo>
                    <a:pt x="5955" y="2738"/>
                  </a:lnTo>
                  <a:lnTo>
                    <a:pt x="5955" y="2738"/>
                  </a:lnTo>
                  <a:lnTo>
                    <a:pt x="5983" y="2823"/>
                  </a:lnTo>
                  <a:lnTo>
                    <a:pt x="5983" y="2907"/>
                  </a:lnTo>
                  <a:lnTo>
                    <a:pt x="5983" y="3105"/>
                  </a:lnTo>
                  <a:lnTo>
                    <a:pt x="5983" y="3274"/>
                  </a:lnTo>
                  <a:lnTo>
                    <a:pt x="6011" y="3472"/>
                  </a:lnTo>
                  <a:lnTo>
                    <a:pt x="6011" y="3472"/>
                  </a:lnTo>
                  <a:lnTo>
                    <a:pt x="6124" y="3641"/>
                  </a:lnTo>
                  <a:lnTo>
                    <a:pt x="6265" y="3782"/>
                  </a:lnTo>
                  <a:lnTo>
                    <a:pt x="6435" y="3895"/>
                  </a:lnTo>
                  <a:lnTo>
                    <a:pt x="6604" y="3980"/>
                  </a:lnTo>
                  <a:lnTo>
                    <a:pt x="6604" y="3980"/>
                  </a:lnTo>
                  <a:lnTo>
                    <a:pt x="6576" y="4008"/>
                  </a:lnTo>
                  <a:lnTo>
                    <a:pt x="6576" y="4064"/>
                  </a:lnTo>
                  <a:lnTo>
                    <a:pt x="6604" y="4093"/>
                  </a:lnTo>
                  <a:lnTo>
                    <a:pt x="6632" y="4149"/>
                  </a:lnTo>
                  <a:lnTo>
                    <a:pt x="6745" y="4234"/>
                  </a:lnTo>
                  <a:lnTo>
                    <a:pt x="6830" y="4318"/>
                  </a:lnTo>
                  <a:lnTo>
                    <a:pt x="6830" y="4318"/>
                  </a:lnTo>
                  <a:lnTo>
                    <a:pt x="6801" y="4375"/>
                  </a:lnTo>
                  <a:lnTo>
                    <a:pt x="6773" y="4488"/>
                  </a:lnTo>
                  <a:lnTo>
                    <a:pt x="6745" y="4572"/>
                  </a:lnTo>
                  <a:lnTo>
                    <a:pt x="6773" y="4572"/>
                  </a:lnTo>
                  <a:lnTo>
                    <a:pt x="6801" y="4572"/>
                  </a:lnTo>
                  <a:lnTo>
                    <a:pt x="6801" y="4572"/>
                  </a:lnTo>
                  <a:lnTo>
                    <a:pt x="6773" y="4685"/>
                  </a:lnTo>
                  <a:lnTo>
                    <a:pt x="6773" y="4770"/>
                  </a:lnTo>
                  <a:lnTo>
                    <a:pt x="6830" y="4996"/>
                  </a:lnTo>
                  <a:lnTo>
                    <a:pt x="6830" y="5108"/>
                  </a:lnTo>
                  <a:lnTo>
                    <a:pt x="6830" y="5193"/>
                  </a:lnTo>
                  <a:lnTo>
                    <a:pt x="6801" y="5306"/>
                  </a:lnTo>
                  <a:lnTo>
                    <a:pt x="6717" y="5391"/>
                  </a:lnTo>
                  <a:lnTo>
                    <a:pt x="6717" y="5391"/>
                  </a:lnTo>
                  <a:lnTo>
                    <a:pt x="6604" y="5503"/>
                  </a:lnTo>
                  <a:lnTo>
                    <a:pt x="6548" y="5503"/>
                  </a:lnTo>
                  <a:lnTo>
                    <a:pt x="6548" y="5503"/>
                  </a:lnTo>
                  <a:lnTo>
                    <a:pt x="6491" y="5447"/>
                  </a:lnTo>
                  <a:lnTo>
                    <a:pt x="6435" y="5447"/>
                  </a:lnTo>
                  <a:lnTo>
                    <a:pt x="6378" y="5419"/>
                  </a:lnTo>
                  <a:lnTo>
                    <a:pt x="6378" y="5419"/>
                  </a:lnTo>
                  <a:lnTo>
                    <a:pt x="5927" y="5419"/>
                  </a:lnTo>
                  <a:lnTo>
                    <a:pt x="5927" y="5419"/>
                  </a:lnTo>
                  <a:lnTo>
                    <a:pt x="5673" y="5419"/>
                  </a:lnTo>
                  <a:lnTo>
                    <a:pt x="5391" y="5391"/>
                  </a:lnTo>
                  <a:lnTo>
                    <a:pt x="5278" y="5391"/>
                  </a:lnTo>
                  <a:lnTo>
                    <a:pt x="5137" y="5419"/>
                  </a:lnTo>
                  <a:lnTo>
                    <a:pt x="5024" y="5475"/>
                  </a:lnTo>
                  <a:lnTo>
                    <a:pt x="4911" y="5560"/>
                  </a:lnTo>
                  <a:lnTo>
                    <a:pt x="4911" y="5560"/>
                  </a:lnTo>
                  <a:lnTo>
                    <a:pt x="4854" y="5645"/>
                  </a:lnTo>
                  <a:lnTo>
                    <a:pt x="4798" y="5729"/>
                  </a:lnTo>
                  <a:lnTo>
                    <a:pt x="4713" y="5899"/>
                  </a:lnTo>
                  <a:lnTo>
                    <a:pt x="4685" y="5983"/>
                  </a:lnTo>
                  <a:lnTo>
                    <a:pt x="4629" y="6068"/>
                  </a:lnTo>
                  <a:lnTo>
                    <a:pt x="4544" y="6124"/>
                  </a:lnTo>
                  <a:lnTo>
                    <a:pt x="4403" y="6153"/>
                  </a:lnTo>
                  <a:lnTo>
                    <a:pt x="4403" y="6153"/>
                  </a:lnTo>
                  <a:lnTo>
                    <a:pt x="4572" y="6576"/>
                  </a:lnTo>
                  <a:lnTo>
                    <a:pt x="4741" y="6999"/>
                  </a:lnTo>
                  <a:lnTo>
                    <a:pt x="4741" y="6999"/>
                  </a:lnTo>
                  <a:lnTo>
                    <a:pt x="4939" y="7451"/>
                  </a:lnTo>
                  <a:lnTo>
                    <a:pt x="4995" y="7676"/>
                  </a:lnTo>
                  <a:lnTo>
                    <a:pt x="5024" y="7789"/>
                  </a:lnTo>
                  <a:lnTo>
                    <a:pt x="5024" y="7902"/>
                  </a:lnTo>
                  <a:lnTo>
                    <a:pt x="5024" y="7902"/>
                  </a:lnTo>
                  <a:lnTo>
                    <a:pt x="4967" y="7733"/>
                  </a:lnTo>
                  <a:lnTo>
                    <a:pt x="4854" y="7535"/>
                  </a:lnTo>
                  <a:lnTo>
                    <a:pt x="4798" y="7451"/>
                  </a:lnTo>
                  <a:lnTo>
                    <a:pt x="4770" y="7422"/>
                  </a:lnTo>
                  <a:lnTo>
                    <a:pt x="4713" y="7451"/>
                  </a:lnTo>
                  <a:lnTo>
                    <a:pt x="4713" y="7507"/>
                  </a:lnTo>
                  <a:lnTo>
                    <a:pt x="4713" y="7507"/>
                  </a:lnTo>
                  <a:lnTo>
                    <a:pt x="4629" y="7451"/>
                  </a:lnTo>
                  <a:lnTo>
                    <a:pt x="4544" y="7394"/>
                  </a:lnTo>
                  <a:lnTo>
                    <a:pt x="4487" y="7366"/>
                  </a:lnTo>
                  <a:lnTo>
                    <a:pt x="4487" y="7338"/>
                  </a:lnTo>
                  <a:lnTo>
                    <a:pt x="4487" y="7281"/>
                  </a:lnTo>
                  <a:lnTo>
                    <a:pt x="4544" y="7253"/>
                  </a:lnTo>
                  <a:lnTo>
                    <a:pt x="4544" y="7253"/>
                  </a:lnTo>
                  <a:lnTo>
                    <a:pt x="4459" y="7253"/>
                  </a:lnTo>
                  <a:lnTo>
                    <a:pt x="4375" y="7225"/>
                  </a:lnTo>
                  <a:lnTo>
                    <a:pt x="4234" y="7112"/>
                  </a:lnTo>
                  <a:lnTo>
                    <a:pt x="4234" y="7112"/>
                  </a:lnTo>
                  <a:lnTo>
                    <a:pt x="4092" y="7027"/>
                  </a:lnTo>
                  <a:lnTo>
                    <a:pt x="3895" y="6971"/>
                  </a:lnTo>
                  <a:lnTo>
                    <a:pt x="3895" y="6971"/>
                  </a:lnTo>
                  <a:lnTo>
                    <a:pt x="3782" y="6971"/>
                  </a:lnTo>
                  <a:lnTo>
                    <a:pt x="3613" y="6999"/>
                  </a:lnTo>
                  <a:lnTo>
                    <a:pt x="3443" y="6971"/>
                  </a:lnTo>
                  <a:lnTo>
                    <a:pt x="3387" y="6971"/>
                  </a:lnTo>
                  <a:lnTo>
                    <a:pt x="3330" y="6914"/>
                  </a:lnTo>
                  <a:lnTo>
                    <a:pt x="3330" y="6914"/>
                  </a:lnTo>
                  <a:lnTo>
                    <a:pt x="3302" y="6858"/>
                  </a:lnTo>
                  <a:lnTo>
                    <a:pt x="3302" y="6773"/>
                  </a:lnTo>
                  <a:lnTo>
                    <a:pt x="3330" y="6576"/>
                  </a:lnTo>
                  <a:lnTo>
                    <a:pt x="3359" y="6378"/>
                  </a:lnTo>
                  <a:lnTo>
                    <a:pt x="3359" y="6237"/>
                  </a:lnTo>
                  <a:lnTo>
                    <a:pt x="3359" y="6237"/>
                  </a:lnTo>
                  <a:lnTo>
                    <a:pt x="3274" y="6265"/>
                  </a:lnTo>
                  <a:lnTo>
                    <a:pt x="3189" y="6237"/>
                  </a:lnTo>
                  <a:lnTo>
                    <a:pt x="3077" y="6209"/>
                  </a:lnTo>
                  <a:lnTo>
                    <a:pt x="3048" y="6124"/>
                  </a:lnTo>
                  <a:lnTo>
                    <a:pt x="3048" y="6124"/>
                  </a:lnTo>
                  <a:lnTo>
                    <a:pt x="3020" y="6181"/>
                  </a:lnTo>
                  <a:lnTo>
                    <a:pt x="2992" y="6209"/>
                  </a:lnTo>
                  <a:lnTo>
                    <a:pt x="2879" y="6237"/>
                  </a:lnTo>
                  <a:lnTo>
                    <a:pt x="2738" y="6265"/>
                  </a:lnTo>
                  <a:lnTo>
                    <a:pt x="2653" y="6294"/>
                  </a:lnTo>
                  <a:lnTo>
                    <a:pt x="2653" y="6294"/>
                  </a:lnTo>
                  <a:lnTo>
                    <a:pt x="2625" y="6322"/>
                  </a:lnTo>
                  <a:lnTo>
                    <a:pt x="2625" y="6407"/>
                  </a:lnTo>
                  <a:lnTo>
                    <a:pt x="2597" y="6576"/>
                  </a:lnTo>
                  <a:lnTo>
                    <a:pt x="2625" y="6886"/>
                  </a:lnTo>
                  <a:lnTo>
                    <a:pt x="2625" y="6886"/>
                  </a:lnTo>
                  <a:lnTo>
                    <a:pt x="2653" y="7310"/>
                  </a:lnTo>
                  <a:lnTo>
                    <a:pt x="2625" y="7507"/>
                  </a:lnTo>
                  <a:lnTo>
                    <a:pt x="2569" y="7705"/>
                  </a:lnTo>
                  <a:lnTo>
                    <a:pt x="2569" y="7705"/>
                  </a:lnTo>
                  <a:lnTo>
                    <a:pt x="2484" y="7959"/>
                  </a:lnTo>
                  <a:lnTo>
                    <a:pt x="2399" y="8241"/>
                  </a:lnTo>
                  <a:lnTo>
                    <a:pt x="2258" y="8749"/>
                  </a:lnTo>
                  <a:lnTo>
                    <a:pt x="2258" y="8749"/>
                  </a:lnTo>
                  <a:lnTo>
                    <a:pt x="2202" y="9087"/>
                  </a:lnTo>
                  <a:lnTo>
                    <a:pt x="2173" y="9285"/>
                  </a:lnTo>
                  <a:lnTo>
                    <a:pt x="2173" y="9482"/>
                  </a:lnTo>
                  <a:lnTo>
                    <a:pt x="2202" y="9680"/>
                  </a:lnTo>
                  <a:lnTo>
                    <a:pt x="2230" y="9849"/>
                  </a:lnTo>
                  <a:lnTo>
                    <a:pt x="2315" y="9990"/>
                  </a:lnTo>
                  <a:lnTo>
                    <a:pt x="2371" y="10047"/>
                  </a:lnTo>
                  <a:lnTo>
                    <a:pt x="2427" y="10075"/>
                  </a:lnTo>
                  <a:lnTo>
                    <a:pt x="2427" y="10075"/>
                  </a:lnTo>
                  <a:lnTo>
                    <a:pt x="2512" y="10075"/>
                  </a:lnTo>
                  <a:lnTo>
                    <a:pt x="2597" y="10047"/>
                  </a:lnTo>
                  <a:lnTo>
                    <a:pt x="2653" y="10019"/>
                  </a:lnTo>
                  <a:lnTo>
                    <a:pt x="2710" y="10019"/>
                  </a:lnTo>
                  <a:lnTo>
                    <a:pt x="2766" y="10047"/>
                  </a:lnTo>
                  <a:lnTo>
                    <a:pt x="2766" y="10047"/>
                  </a:lnTo>
                  <a:lnTo>
                    <a:pt x="2794" y="10103"/>
                  </a:lnTo>
                  <a:lnTo>
                    <a:pt x="2823" y="10188"/>
                  </a:lnTo>
                  <a:lnTo>
                    <a:pt x="2851" y="10329"/>
                  </a:lnTo>
                  <a:lnTo>
                    <a:pt x="2851" y="10329"/>
                  </a:lnTo>
                  <a:lnTo>
                    <a:pt x="2935" y="10639"/>
                  </a:lnTo>
                  <a:lnTo>
                    <a:pt x="3020" y="10780"/>
                  </a:lnTo>
                  <a:lnTo>
                    <a:pt x="3048" y="10780"/>
                  </a:lnTo>
                  <a:lnTo>
                    <a:pt x="3105" y="10752"/>
                  </a:lnTo>
                  <a:lnTo>
                    <a:pt x="3105" y="10752"/>
                  </a:lnTo>
                  <a:lnTo>
                    <a:pt x="3189" y="11006"/>
                  </a:lnTo>
                  <a:lnTo>
                    <a:pt x="3274" y="11288"/>
                  </a:lnTo>
                  <a:lnTo>
                    <a:pt x="3359" y="11599"/>
                  </a:lnTo>
                  <a:lnTo>
                    <a:pt x="3387" y="11853"/>
                  </a:lnTo>
                  <a:lnTo>
                    <a:pt x="3387" y="11853"/>
                  </a:lnTo>
                  <a:lnTo>
                    <a:pt x="3330" y="11825"/>
                  </a:lnTo>
                  <a:lnTo>
                    <a:pt x="3302" y="11768"/>
                  </a:lnTo>
                  <a:lnTo>
                    <a:pt x="3274" y="11599"/>
                  </a:lnTo>
                  <a:lnTo>
                    <a:pt x="3218" y="11458"/>
                  </a:lnTo>
                  <a:lnTo>
                    <a:pt x="3189" y="11401"/>
                  </a:lnTo>
                  <a:lnTo>
                    <a:pt x="3133" y="11373"/>
                  </a:lnTo>
                  <a:lnTo>
                    <a:pt x="3133" y="11373"/>
                  </a:lnTo>
                  <a:lnTo>
                    <a:pt x="3077" y="11401"/>
                  </a:lnTo>
                  <a:lnTo>
                    <a:pt x="3077" y="11458"/>
                  </a:lnTo>
                  <a:lnTo>
                    <a:pt x="3077" y="11514"/>
                  </a:lnTo>
                  <a:lnTo>
                    <a:pt x="3133" y="11599"/>
                  </a:lnTo>
                  <a:lnTo>
                    <a:pt x="3246" y="11768"/>
                  </a:lnTo>
                  <a:lnTo>
                    <a:pt x="3302" y="11853"/>
                  </a:lnTo>
                  <a:lnTo>
                    <a:pt x="3302" y="11853"/>
                  </a:lnTo>
                  <a:lnTo>
                    <a:pt x="3472" y="11966"/>
                  </a:lnTo>
                  <a:lnTo>
                    <a:pt x="3641" y="12050"/>
                  </a:lnTo>
                  <a:lnTo>
                    <a:pt x="4008" y="12191"/>
                  </a:lnTo>
                  <a:lnTo>
                    <a:pt x="4177" y="12248"/>
                  </a:lnTo>
                  <a:lnTo>
                    <a:pt x="4346" y="12361"/>
                  </a:lnTo>
                  <a:lnTo>
                    <a:pt x="4487" y="12502"/>
                  </a:lnTo>
                  <a:lnTo>
                    <a:pt x="4600" y="12671"/>
                  </a:lnTo>
                  <a:lnTo>
                    <a:pt x="4600" y="12671"/>
                  </a:lnTo>
                  <a:lnTo>
                    <a:pt x="4629" y="12784"/>
                  </a:lnTo>
                  <a:lnTo>
                    <a:pt x="4657" y="12869"/>
                  </a:lnTo>
                  <a:lnTo>
                    <a:pt x="4629" y="12925"/>
                  </a:lnTo>
                  <a:lnTo>
                    <a:pt x="4600" y="13010"/>
                  </a:lnTo>
                  <a:lnTo>
                    <a:pt x="4516" y="13094"/>
                  </a:lnTo>
                  <a:lnTo>
                    <a:pt x="4375" y="13123"/>
                  </a:lnTo>
                  <a:lnTo>
                    <a:pt x="4375" y="13123"/>
                  </a:lnTo>
                  <a:lnTo>
                    <a:pt x="4403" y="13123"/>
                  </a:lnTo>
                  <a:lnTo>
                    <a:pt x="4375" y="13123"/>
                  </a:lnTo>
                  <a:lnTo>
                    <a:pt x="4262" y="13123"/>
                  </a:lnTo>
                  <a:lnTo>
                    <a:pt x="4121" y="13123"/>
                  </a:lnTo>
                  <a:lnTo>
                    <a:pt x="4121" y="13123"/>
                  </a:lnTo>
                  <a:lnTo>
                    <a:pt x="4064" y="13151"/>
                  </a:lnTo>
                  <a:lnTo>
                    <a:pt x="4008" y="13236"/>
                  </a:lnTo>
                  <a:lnTo>
                    <a:pt x="3951" y="13264"/>
                  </a:lnTo>
                  <a:lnTo>
                    <a:pt x="3923" y="13264"/>
                  </a:lnTo>
                  <a:lnTo>
                    <a:pt x="3867" y="13236"/>
                  </a:lnTo>
                  <a:lnTo>
                    <a:pt x="3867" y="13236"/>
                  </a:lnTo>
                  <a:lnTo>
                    <a:pt x="3838" y="13207"/>
                  </a:lnTo>
                  <a:lnTo>
                    <a:pt x="3838" y="13151"/>
                  </a:lnTo>
                  <a:lnTo>
                    <a:pt x="3867" y="13094"/>
                  </a:lnTo>
                  <a:lnTo>
                    <a:pt x="3895" y="13038"/>
                  </a:lnTo>
                  <a:lnTo>
                    <a:pt x="3895" y="12982"/>
                  </a:lnTo>
                  <a:lnTo>
                    <a:pt x="3895" y="12982"/>
                  </a:lnTo>
                  <a:lnTo>
                    <a:pt x="3838" y="12841"/>
                  </a:lnTo>
                  <a:lnTo>
                    <a:pt x="3754" y="12728"/>
                  </a:lnTo>
                  <a:lnTo>
                    <a:pt x="3754" y="12728"/>
                  </a:lnTo>
                  <a:lnTo>
                    <a:pt x="3472" y="12502"/>
                  </a:lnTo>
                  <a:lnTo>
                    <a:pt x="3302" y="12389"/>
                  </a:lnTo>
                  <a:lnTo>
                    <a:pt x="3218" y="12333"/>
                  </a:lnTo>
                  <a:lnTo>
                    <a:pt x="3189" y="12333"/>
                  </a:lnTo>
                  <a:lnTo>
                    <a:pt x="3189" y="12333"/>
                  </a:lnTo>
                  <a:lnTo>
                    <a:pt x="3161" y="12389"/>
                  </a:lnTo>
                  <a:lnTo>
                    <a:pt x="3133" y="12445"/>
                  </a:lnTo>
                  <a:lnTo>
                    <a:pt x="3105" y="12587"/>
                  </a:lnTo>
                  <a:lnTo>
                    <a:pt x="3105" y="12587"/>
                  </a:lnTo>
                  <a:lnTo>
                    <a:pt x="3077" y="12502"/>
                  </a:lnTo>
                  <a:lnTo>
                    <a:pt x="3020" y="12417"/>
                  </a:lnTo>
                  <a:lnTo>
                    <a:pt x="2851" y="12276"/>
                  </a:lnTo>
                  <a:lnTo>
                    <a:pt x="2794" y="12191"/>
                  </a:lnTo>
                  <a:lnTo>
                    <a:pt x="2738" y="12107"/>
                  </a:lnTo>
                  <a:lnTo>
                    <a:pt x="2738" y="12022"/>
                  </a:lnTo>
                  <a:lnTo>
                    <a:pt x="2794" y="11937"/>
                  </a:lnTo>
                  <a:lnTo>
                    <a:pt x="2794" y="11937"/>
                  </a:lnTo>
                  <a:lnTo>
                    <a:pt x="2738" y="11966"/>
                  </a:lnTo>
                  <a:lnTo>
                    <a:pt x="2681" y="11966"/>
                  </a:lnTo>
                  <a:lnTo>
                    <a:pt x="2653" y="11937"/>
                  </a:lnTo>
                  <a:lnTo>
                    <a:pt x="2653" y="11881"/>
                  </a:lnTo>
                  <a:lnTo>
                    <a:pt x="2625" y="11796"/>
                  </a:lnTo>
                  <a:lnTo>
                    <a:pt x="2625" y="11740"/>
                  </a:lnTo>
                  <a:lnTo>
                    <a:pt x="2597" y="11712"/>
                  </a:lnTo>
                  <a:lnTo>
                    <a:pt x="2597" y="11712"/>
                  </a:lnTo>
                  <a:lnTo>
                    <a:pt x="2569" y="11740"/>
                  </a:lnTo>
                  <a:lnTo>
                    <a:pt x="2540" y="11712"/>
                  </a:lnTo>
                  <a:lnTo>
                    <a:pt x="2399" y="11542"/>
                  </a:lnTo>
                  <a:lnTo>
                    <a:pt x="2145" y="11232"/>
                  </a:lnTo>
                  <a:lnTo>
                    <a:pt x="2145" y="11232"/>
                  </a:lnTo>
                  <a:lnTo>
                    <a:pt x="2032" y="11063"/>
                  </a:lnTo>
                  <a:lnTo>
                    <a:pt x="1920" y="10950"/>
                  </a:lnTo>
                  <a:lnTo>
                    <a:pt x="1863" y="10893"/>
                  </a:lnTo>
                  <a:lnTo>
                    <a:pt x="1807" y="10893"/>
                  </a:lnTo>
                  <a:lnTo>
                    <a:pt x="1750" y="10922"/>
                  </a:lnTo>
                  <a:lnTo>
                    <a:pt x="1694" y="11034"/>
                  </a:lnTo>
                  <a:lnTo>
                    <a:pt x="1694" y="11034"/>
                  </a:lnTo>
                  <a:lnTo>
                    <a:pt x="1609" y="10978"/>
                  </a:lnTo>
                  <a:lnTo>
                    <a:pt x="1553" y="10893"/>
                  </a:lnTo>
                  <a:lnTo>
                    <a:pt x="1496" y="10809"/>
                  </a:lnTo>
                  <a:lnTo>
                    <a:pt x="1496" y="10668"/>
                  </a:lnTo>
                  <a:lnTo>
                    <a:pt x="1496" y="10301"/>
                  </a:lnTo>
                  <a:lnTo>
                    <a:pt x="1581" y="9934"/>
                  </a:lnTo>
                  <a:lnTo>
                    <a:pt x="1666" y="9511"/>
                  </a:lnTo>
                  <a:lnTo>
                    <a:pt x="1778" y="9144"/>
                  </a:lnTo>
                  <a:lnTo>
                    <a:pt x="1948" y="8664"/>
                  </a:lnTo>
                  <a:lnTo>
                    <a:pt x="1948" y="8664"/>
                  </a:lnTo>
                  <a:lnTo>
                    <a:pt x="2061" y="8495"/>
                  </a:lnTo>
                  <a:lnTo>
                    <a:pt x="2173" y="8325"/>
                  </a:lnTo>
                  <a:lnTo>
                    <a:pt x="2286" y="8128"/>
                  </a:lnTo>
                  <a:lnTo>
                    <a:pt x="2371" y="7959"/>
                  </a:lnTo>
                  <a:lnTo>
                    <a:pt x="2371" y="7959"/>
                  </a:lnTo>
                  <a:lnTo>
                    <a:pt x="2399" y="7846"/>
                  </a:lnTo>
                  <a:lnTo>
                    <a:pt x="2399" y="7733"/>
                  </a:lnTo>
                  <a:lnTo>
                    <a:pt x="2343" y="7479"/>
                  </a:lnTo>
                  <a:lnTo>
                    <a:pt x="2230" y="7253"/>
                  </a:lnTo>
                  <a:lnTo>
                    <a:pt x="2145" y="7027"/>
                  </a:lnTo>
                  <a:lnTo>
                    <a:pt x="2145" y="7027"/>
                  </a:lnTo>
                  <a:lnTo>
                    <a:pt x="2032" y="6802"/>
                  </a:lnTo>
                  <a:lnTo>
                    <a:pt x="1976" y="6660"/>
                  </a:lnTo>
                  <a:lnTo>
                    <a:pt x="1948" y="6548"/>
                  </a:lnTo>
                  <a:lnTo>
                    <a:pt x="1948" y="6548"/>
                  </a:lnTo>
                  <a:lnTo>
                    <a:pt x="1920" y="6350"/>
                  </a:lnTo>
                  <a:lnTo>
                    <a:pt x="1920" y="6181"/>
                  </a:lnTo>
                  <a:lnTo>
                    <a:pt x="1891" y="6011"/>
                  </a:lnTo>
                  <a:lnTo>
                    <a:pt x="1807" y="5842"/>
                  </a:lnTo>
                  <a:lnTo>
                    <a:pt x="1807" y="5842"/>
                  </a:lnTo>
                  <a:lnTo>
                    <a:pt x="1722" y="5729"/>
                  </a:lnTo>
                  <a:lnTo>
                    <a:pt x="1609" y="5616"/>
                  </a:lnTo>
                  <a:lnTo>
                    <a:pt x="1412" y="5419"/>
                  </a:lnTo>
                  <a:lnTo>
                    <a:pt x="1214" y="5193"/>
                  </a:lnTo>
                  <a:lnTo>
                    <a:pt x="1129" y="5080"/>
                  </a:lnTo>
                  <a:lnTo>
                    <a:pt x="1073" y="4967"/>
                  </a:lnTo>
                  <a:lnTo>
                    <a:pt x="1073" y="4967"/>
                  </a:lnTo>
                  <a:lnTo>
                    <a:pt x="1045" y="4826"/>
                  </a:lnTo>
                  <a:lnTo>
                    <a:pt x="1045" y="4742"/>
                  </a:lnTo>
                  <a:lnTo>
                    <a:pt x="1073" y="4685"/>
                  </a:lnTo>
                  <a:lnTo>
                    <a:pt x="1129" y="4629"/>
                  </a:lnTo>
                  <a:lnTo>
                    <a:pt x="1242" y="4544"/>
                  </a:lnTo>
                  <a:lnTo>
                    <a:pt x="1270" y="4488"/>
                  </a:lnTo>
                  <a:lnTo>
                    <a:pt x="1299" y="4375"/>
                  </a:lnTo>
                  <a:lnTo>
                    <a:pt x="1299" y="4375"/>
                  </a:lnTo>
                  <a:lnTo>
                    <a:pt x="1299" y="4262"/>
                  </a:lnTo>
                  <a:lnTo>
                    <a:pt x="1270" y="4149"/>
                  </a:lnTo>
                  <a:lnTo>
                    <a:pt x="1270" y="4036"/>
                  </a:lnTo>
                  <a:lnTo>
                    <a:pt x="1270" y="3923"/>
                  </a:lnTo>
                  <a:lnTo>
                    <a:pt x="1270" y="3923"/>
                  </a:lnTo>
                  <a:lnTo>
                    <a:pt x="1327" y="3839"/>
                  </a:lnTo>
                  <a:lnTo>
                    <a:pt x="1440" y="3782"/>
                  </a:lnTo>
                  <a:lnTo>
                    <a:pt x="1468" y="3726"/>
                  </a:lnTo>
                  <a:lnTo>
                    <a:pt x="1496" y="3697"/>
                  </a:lnTo>
                  <a:lnTo>
                    <a:pt x="1468" y="3613"/>
                  </a:lnTo>
                  <a:lnTo>
                    <a:pt x="1412" y="3556"/>
                  </a:lnTo>
                  <a:lnTo>
                    <a:pt x="1412" y="3556"/>
                  </a:lnTo>
                  <a:lnTo>
                    <a:pt x="1355" y="3669"/>
                  </a:lnTo>
                  <a:lnTo>
                    <a:pt x="1355" y="3669"/>
                  </a:lnTo>
                  <a:lnTo>
                    <a:pt x="1327" y="3669"/>
                  </a:lnTo>
                  <a:lnTo>
                    <a:pt x="1270" y="3641"/>
                  </a:lnTo>
                  <a:lnTo>
                    <a:pt x="1214" y="3528"/>
                  </a:lnTo>
                  <a:lnTo>
                    <a:pt x="1129" y="3302"/>
                  </a:lnTo>
                  <a:lnTo>
                    <a:pt x="1073" y="3133"/>
                  </a:lnTo>
                  <a:lnTo>
                    <a:pt x="1073" y="3133"/>
                  </a:lnTo>
                  <a:lnTo>
                    <a:pt x="960" y="2992"/>
                  </a:lnTo>
                  <a:lnTo>
                    <a:pt x="819" y="2851"/>
                  </a:lnTo>
                  <a:lnTo>
                    <a:pt x="678" y="2710"/>
                  </a:lnTo>
                  <a:lnTo>
                    <a:pt x="537" y="2569"/>
                  </a:lnTo>
                  <a:lnTo>
                    <a:pt x="537" y="2569"/>
                  </a:lnTo>
                  <a:lnTo>
                    <a:pt x="452" y="2456"/>
                  </a:lnTo>
                  <a:lnTo>
                    <a:pt x="396" y="2315"/>
                  </a:lnTo>
                  <a:lnTo>
                    <a:pt x="367" y="2174"/>
                  </a:lnTo>
                  <a:lnTo>
                    <a:pt x="283" y="2033"/>
                  </a:lnTo>
                  <a:lnTo>
                    <a:pt x="283" y="2033"/>
                  </a:lnTo>
                  <a:lnTo>
                    <a:pt x="226" y="1948"/>
                  </a:lnTo>
                  <a:lnTo>
                    <a:pt x="142" y="1863"/>
                  </a:lnTo>
                  <a:lnTo>
                    <a:pt x="57" y="1779"/>
                  </a:lnTo>
                  <a:lnTo>
                    <a:pt x="1" y="1637"/>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16"/>
            <p:cNvSpPr/>
            <p:nvPr/>
          </p:nvSpPr>
          <p:spPr>
            <a:xfrm>
              <a:off x="5515850" y="2398200"/>
              <a:ext cx="170750" cy="331600"/>
            </a:xfrm>
            <a:custGeom>
              <a:avLst/>
              <a:gdLst/>
              <a:ahLst/>
              <a:cxnLst/>
              <a:rect l="l" t="t" r="r" b="b"/>
              <a:pathLst>
                <a:path w="6830" h="13264" fill="none" extrusionOk="0">
                  <a:moveTo>
                    <a:pt x="1" y="1637"/>
                  </a:moveTo>
                  <a:lnTo>
                    <a:pt x="1" y="1637"/>
                  </a:lnTo>
                  <a:lnTo>
                    <a:pt x="29" y="1694"/>
                  </a:lnTo>
                  <a:lnTo>
                    <a:pt x="85" y="1722"/>
                  </a:lnTo>
                  <a:lnTo>
                    <a:pt x="142" y="1722"/>
                  </a:lnTo>
                  <a:lnTo>
                    <a:pt x="170" y="1722"/>
                  </a:lnTo>
                  <a:lnTo>
                    <a:pt x="255" y="1666"/>
                  </a:lnTo>
                  <a:lnTo>
                    <a:pt x="311" y="1581"/>
                  </a:lnTo>
                  <a:lnTo>
                    <a:pt x="311" y="1581"/>
                  </a:lnTo>
                  <a:lnTo>
                    <a:pt x="311" y="1525"/>
                  </a:lnTo>
                  <a:lnTo>
                    <a:pt x="283" y="1440"/>
                  </a:lnTo>
                  <a:lnTo>
                    <a:pt x="255" y="1271"/>
                  </a:lnTo>
                  <a:lnTo>
                    <a:pt x="255" y="1271"/>
                  </a:lnTo>
                  <a:lnTo>
                    <a:pt x="255" y="1101"/>
                  </a:lnTo>
                  <a:lnTo>
                    <a:pt x="255" y="904"/>
                  </a:lnTo>
                  <a:lnTo>
                    <a:pt x="311" y="706"/>
                  </a:lnTo>
                  <a:lnTo>
                    <a:pt x="367" y="650"/>
                  </a:lnTo>
                  <a:lnTo>
                    <a:pt x="424" y="593"/>
                  </a:lnTo>
                  <a:lnTo>
                    <a:pt x="424" y="593"/>
                  </a:lnTo>
                  <a:lnTo>
                    <a:pt x="537" y="593"/>
                  </a:lnTo>
                  <a:lnTo>
                    <a:pt x="650" y="593"/>
                  </a:lnTo>
                  <a:lnTo>
                    <a:pt x="791" y="622"/>
                  </a:lnTo>
                  <a:lnTo>
                    <a:pt x="904" y="593"/>
                  </a:lnTo>
                  <a:lnTo>
                    <a:pt x="904" y="593"/>
                  </a:lnTo>
                  <a:lnTo>
                    <a:pt x="1045" y="537"/>
                  </a:lnTo>
                  <a:lnTo>
                    <a:pt x="1158" y="452"/>
                  </a:lnTo>
                  <a:lnTo>
                    <a:pt x="1158" y="452"/>
                  </a:lnTo>
                  <a:lnTo>
                    <a:pt x="1214" y="368"/>
                  </a:lnTo>
                  <a:lnTo>
                    <a:pt x="1299" y="283"/>
                  </a:lnTo>
                  <a:lnTo>
                    <a:pt x="1299" y="283"/>
                  </a:lnTo>
                  <a:lnTo>
                    <a:pt x="1327" y="255"/>
                  </a:lnTo>
                  <a:lnTo>
                    <a:pt x="1355" y="255"/>
                  </a:lnTo>
                  <a:lnTo>
                    <a:pt x="1468" y="255"/>
                  </a:lnTo>
                  <a:lnTo>
                    <a:pt x="1496" y="226"/>
                  </a:lnTo>
                  <a:lnTo>
                    <a:pt x="1524" y="226"/>
                  </a:lnTo>
                  <a:lnTo>
                    <a:pt x="1496" y="170"/>
                  </a:lnTo>
                  <a:lnTo>
                    <a:pt x="1468" y="85"/>
                  </a:lnTo>
                  <a:lnTo>
                    <a:pt x="1468" y="85"/>
                  </a:lnTo>
                  <a:lnTo>
                    <a:pt x="1581" y="57"/>
                  </a:lnTo>
                  <a:lnTo>
                    <a:pt x="1750" y="1"/>
                  </a:lnTo>
                  <a:lnTo>
                    <a:pt x="1807" y="1"/>
                  </a:lnTo>
                  <a:lnTo>
                    <a:pt x="1863" y="29"/>
                  </a:lnTo>
                  <a:lnTo>
                    <a:pt x="1920" y="57"/>
                  </a:lnTo>
                  <a:lnTo>
                    <a:pt x="1920" y="142"/>
                  </a:lnTo>
                  <a:lnTo>
                    <a:pt x="1920" y="142"/>
                  </a:lnTo>
                  <a:lnTo>
                    <a:pt x="2117" y="114"/>
                  </a:lnTo>
                  <a:lnTo>
                    <a:pt x="2173" y="114"/>
                  </a:lnTo>
                  <a:lnTo>
                    <a:pt x="2202" y="142"/>
                  </a:lnTo>
                  <a:lnTo>
                    <a:pt x="2258" y="226"/>
                  </a:lnTo>
                  <a:lnTo>
                    <a:pt x="2258" y="339"/>
                  </a:lnTo>
                  <a:lnTo>
                    <a:pt x="2258" y="480"/>
                  </a:lnTo>
                  <a:lnTo>
                    <a:pt x="2258" y="593"/>
                  </a:lnTo>
                  <a:lnTo>
                    <a:pt x="2315" y="734"/>
                  </a:lnTo>
                  <a:lnTo>
                    <a:pt x="2343" y="763"/>
                  </a:lnTo>
                  <a:lnTo>
                    <a:pt x="2399" y="819"/>
                  </a:lnTo>
                  <a:lnTo>
                    <a:pt x="2399" y="819"/>
                  </a:lnTo>
                  <a:lnTo>
                    <a:pt x="2484" y="819"/>
                  </a:lnTo>
                  <a:lnTo>
                    <a:pt x="2540" y="791"/>
                  </a:lnTo>
                  <a:lnTo>
                    <a:pt x="2597" y="763"/>
                  </a:lnTo>
                  <a:lnTo>
                    <a:pt x="2653" y="734"/>
                  </a:lnTo>
                  <a:lnTo>
                    <a:pt x="2653" y="734"/>
                  </a:lnTo>
                  <a:lnTo>
                    <a:pt x="2823" y="791"/>
                  </a:lnTo>
                  <a:lnTo>
                    <a:pt x="2907" y="847"/>
                  </a:lnTo>
                  <a:lnTo>
                    <a:pt x="2935" y="904"/>
                  </a:lnTo>
                  <a:lnTo>
                    <a:pt x="2992" y="1045"/>
                  </a:lnTo>
                  <a:lnTo>
                    <a:pt x="3048" y="1242"/>
                  </a:lnTo>
                  <a:lnTo>
                    <a:pt x="3048" y="1242"/>
                  </a:lnTo>
                  <a:lnTo>
                    <a:pt x="3020" y="1383"/>
                  </a:lnTo>
                  <a:lnTo>
                    <a:pt x="2992" y="1496"/>
                  </a:lnTo>
                  <a:lnTo>
                    <a:pt x="2964" y="1637"/>
                  </a:lnTo>
                  <a:lnTo>
                    <a:pt x="2935" y="1750"/>
                  </a:lnTo>
                  <a:lnTo>
                    <a:pt x="2935" y="1750"/>
                  </a:lnTo>
                  <a:lnTo>
                    <a:pt x="2935" y="1807"/>
                  </a:lnTo>
                  <a:lnTo>
                    <a:pt x="2964" y="1863"/>
                  </a:lnTo>
                  <a:lnTo>
                    <a:pt x="2992" y="1948"/>
                  </a:lnTo>
                  <a:lnTo>
                    <a:pt x="3020" y="2004"/>
                  </a:lnTo>
                  <a:lnTo>
                    <a:pt x="3020" y="2004"/>
                  </a:lnTo>
                  <a:lnTo>
                    <a:pt x="2992" y="2174"/>
                  </a:lnTo>
                  <a:lnTo>
                    <a:pt x="2964" y="2343"/>
                  </a:lnTo>
                  <a:lnTo>
                    <a:pt x="2964" y="2343"/>
                  </a:lnTo>
                  <a:lnTo>
                    <a:pt x="2992" y="2512"/>
                  </a:lnTo>
                  <a:lnTo>
                    <a:pt x="3020" y="2569"/>
                  </a:lnTo>
                  <a:lnTo>
                    <a:pt x="3048" y="2597"/>
                  </a:lnTo>
                  <a:lnTo>
                    <a:pt x="3077" y="2597"/>
                  </a:lnTo>
                  <a:lnTo>
                    <a:pt x="3133" y="2597"/>
                  </a:lnTo>
                  <a:lnTo>
                    <a:pt x="3189" y="2540"/>
                  </a:lnTo>
                  <a:lnTo>
                    <a:pt x="3387" y="2315"/>
                  </a:lnTo>
                  <a:lnTo>
                    <a:pt x="3472" y="2202"/>
                  </a:lnTo>
                  <a:lnTo>
                    <a:pt x="3556" y="2117"/>
                  </a:lnTo>
                  <a:lnTo>
                    <a:pt x="3556" y="2117"/>
                  </a:lnTo>
                  <a:lnTo>
                    <a:pt x="3697" y="2061"/>
                  </a:lnTo>
                  <a:lnTo>
                    <a:pt x="3782" y="2033"/>
                  </a:lnTo>
                  <a:lnTo>
                    <a:pt x="3867" y="2089"/>
                  </a:lnTo>
                  <a:lnTo>
                    <a:pt x="4008" y="2174"/>
                  </a:lnTo>
                  <a:lnTo>
                    <a:pt x="4008" y="2174"/>
                  </a:lnTo>
                  <a:lnTo>
                    <a:pt x="4149" y="2230"/>
                  </a:lnTo>
                  <a:lnTo>
                    <a:pt x="4234" y="2258"/>
                  </a:lnTo>
                  <a:lnTo>
                    <a:pt x="4318" y="2258"/>
                  </a:lnTo>
                  <a:lnTo>
                    <a:pt x="4431" y="2202"/>
                  </a:lnTo>
                  <a:lnTo>
                    <a:pt x="4431" y="2202"/>
                  </a:lnTo>
                  <a:lnTo>
                    <a:pt x="4516" y="2117"/>
                  </a:lnTo>
                  <a:lnTo>
                    <a:pt x="4600" y="2033"/>
                  </a:lnTo>
                  <a:lnTo>
                    <a:pt x="4657" y="1891"/>
                  </a:lnTo>
                  <a:lnTo>
                    <a:pt x="4713" y="1835"/>
                  </a:lnTo>
                  <a:lnTo>
                    <a:pt x="4770" y="1807"/>
                  </a:lnTo>
                  <a:lnTo>
                    <a:pt x="4883" y="1807"/>
                  </a:lnTo>
                  <a:lnTo>
                    <a:pt x="5024" y="1835"/>
                  </a:lnTo>
                  <a:lnTo>
                    <a:pt x="5024" y="1835"/>
                  </a:lnTo>
                  <a:lnTo>
                    <a:pt x="5137" y="1891"/>
                  </a:lnTo>
                  <a:lnTo>
                    <a:pt x="5278" y="1976"/>
                  </a:lnTo>
                  <a:lnTo>
                    <a:pt x="5560" y="2230"/>
                  </a:lnTo>
                  <a:lnTo>
                    <a:pt x="5814" y="2512"/>
                  </a:lnTo>
                  <a:lnTo>
                    <a:pt x="5898" y="2625"/>
                  </a:lnTo>
                  <a:lnTo>
                    <a:pt x="5955" y="2738"/>
                  </a:lnTo>
                  <a:lnTo>
                    <a:pt x="5955" y="2738"/>
                  </a:lnTo>
                  <a:lnTo>
                    <a:pt x="5983" y="2823"/>
                  </a:lnTo>
                  <a:lnTo>
                    <a:pt x="5983" y="2907"/>
                  </a:lnTo>
                  <a:lnTo>
                    <a:pt x="5983" y="3105"/>
                  </a:lnTo>
                  <a:lnTo>
                    <a:pt x="5983" y="3274"/>
                  </a:lnTo>
                  <a:lnTo>
                    <a:pt x="6011" y="3472"/>
                  </a:lnTo>
                  <a:lnTo>
                    <a:pt x="6011" y="3472"/>
                  </a:lnTo>
                  <a:lnTo>
                    <a:pt x="6124" y="3641"/>
                  </a:lnTo>
                  <a:lnTo>
                    <a:pt x="6265" y="3782"/>
                  </a:lnTo>
                  <a:lnTo>
                    <a:pt x="6435" y="3895"/>
                  </a:lnTo>
                  <a:lnTo>
                    <a:pt x="6604" y="3980"/>
                  </a:lnTo>
                  <a:lnTo>
                    <a:pt x="6604" y="3980"/>
                  </a:lnTo>
                  <a:lnTo>
                    <a:pt x="6576" y="4008"/>
                  </a:lnTo>
                  <a:lnTo>
                    <a:pt x="6576" y="4064"/>
                  </a:lnTo>
                  <a:lnTo>
                    <a:pt x="6604" y="4093"/>
                  </a:lnTo>
                  <a:lnTo>
                    <a:pt x="6632" y="4149"/>
                  </a:lnTo>
                  <a:lnTo>
                    <a:pt x="6745" y="4234"/>
                  </a:lnTo>
                  <a:lnTo>
                    <a:pt x="6830" y="4318"/>
                  </a:lnTo>
                  <a:lnTo>
                    <a:pt x="6830" y="4318"/>
                  </a:lnTo>
                  <a:lnTo>
                    <a:pt x="6801" y="4375"/>
                  </a:lnTo>
                  <a:lnTo>
                    <a:pt x="6773" y="4488"/>
                  </a:lnTo>
                  <a:lnTo>
                    <a:pt x="6745" y="4572"/>
                  </a:lnTo>
                  <a:lnTo>
                    <a:pt x="6773" y="4572"/>
                  </a:lnTo>
                  <a:lnTo>
                    <a:pt x="6801" y="4572"/>
                  </a:lnTo>
                  <a:lnTo>
                    <a:pt x="6801" y="4572"/>
                  </a:lnTo>
                  <a:lnTo>
                    <a:pt x="6773" y="4685"/>
                  </a:lnTo>
                  <a:lnTo>
                    <a:pt x="6773" y="4770"/>
                  </a:lnTo>
                  <a:lnTo>
                    <a:pt x="6830" y="4996"/>
                  </a:lnTo>
                  <a:lnTo>
                    <a:pt x="6830" y="5108"/>
                  </a:lnTo>
                  <a:lnTo>
                    <a:pt x="6830" y="5193"/>
                  </a:lnTo>
                  <a:lnTo>
                    <a:pt x="6801" y="5306"/>
                  </a:lnTo>
                  <a:lnTo>
                    <a:pt x="6717" y="5391"/>
                  </a:lnTo>
                  <a:lnTo>
                    <a:pt x="6717" y="5391"/>
                  </a:lnTo>
                  <a:lnTo>
                    <a:pt x="6604" y="5503"/>
                  </a:lnTo>
                  <a:lnTo>
                    <a:pt x="6548" y="5503"/>
                  </a:lnTo>
                  <a:lnTo>
                    <a:pt x="6548" y="5503"/>
                  </a:lnTo>
                  <a:lnTo>
                    <a:pt x="6491" y="5447"/>
                  </a:lnTo>
                  <a:lnTo>
                    <a:pt x="6435" y="5447"/>
                  </a:lnTo>
                  <a:lnTo>
                    <a:pt x="6378" y="5419"/>
                  </a:lnTo>
                  <a:lnTo>
                    <a:pt x="6378" y="5419"/>
                  </a:lnTo>
                  <a:lnTo>
                    <a:pt x="5927" y="5419"/>
                  </a:lnTo>
                  <a:lnTo>
                    <a:pt x="5927" y="5419"/>
                  </a:lnTo>
                  <a:lnTo>
                    <a:pt x="5673" y="5419"/>
                  </a:lnTo>
                  <a:lnTo>
                    <a:pt x="5391" y="5391"/>
                  </a:lnTo>
                  <a:lnTo>
                    <a:pt x="5278" y="5391"/>
                  </a:lnTo>
                  <a:lnTo>
                    <a:pt x="5137" y="5419"/>
                  </a:lnTo>
                  <a:lnTo>
                    <a:pt x="5024" y="5475"/>
                  </a:lnTo>
                  <a:lnTo>
                    <a:pt x="4911" y="5560"/>
                  </a:lnTo>
                  <a:lnTo>
                    <a:pt x="4911" y="5560"/>
                  </a:lnTo>
                  <a:lnTo>
                    <a:pt x="4854" y="5645"/>
                  </a:lnTo>
                  <a:lnTo>
                    <a:pt x="4798" y="5729"/>
                  </a:lnTo>
                  <a:lnTo>
                    <a:pt x="4713" y="5899"/>
                  </a:lnTo>
                  <a:lnTo>
                    <a:pt x="4685" y="5983"/>
                  </a:lnTo>
                  <a:lnTo>
                    <a:pt x="4629" y="6068"/>
                  </a:lnTo>
                  <a:lnTo>
                    <a:pt x="4544" y="6124"/>
                  </a:lnTo>
                  <a:lnTo>
                    <a:pt x="4403" y="6153"/>
                  </a:lnTo>
                  <a:lnTo>
                    <a:pt x="4403" y="6153"/>
                  </a:lnTo>
                  <a:lnTo>
                    <a:pt x="4572" y="6576"/>
                  </a:lnTo>
                  <a:lnTo>
                    <a:pt x="4741" y="6999"/>
                  </a:lnTo>
                  <a:lnTo>
                    <a:pt x="4741" y="6999"/>
                  </a:lnTo>
                  <a:lnTo>
                    <a:pt x="4939" y="7451"/>
                  </a:lnTo>
                  <a:lnTo>
                    <a:pt x="4995" y="7676"/>
                  </a:lnTo>
                  <a:lnTo>
                    <a:pt x="5024" y="7789"/>
                  </a:lnTo>
                  <a:lnTo>
                    <a:pt x="5024" y="7902"/>
                  </a:lnTo>
                  <a:lnTo>
                    <a:pt x="5024" y="7902"/>
                  </a:lnTo>
                  <a:lnTo>
                    <a:pt x="4967" y="7733"/>
                  </a:lnTo>
                  <a:lnTo>
                    <a:pt x="4854" y="7535"/>
                  </a:lnTo>
                  <a:lnTo>
                    <a:pt x="4798" y="7451"/>
                  </a:lnTo>
                  <a:lnTo>
                    <a:pt x="4770" y="7422"/>
                  </a:lnTo>
                  <a:lnTo>
                    <a:pt x="4713" y="7451"/>
                  </a:lnTo>
                  <a:lnTo>
                    <a:pt x="4713" y="7507"/>
                  </a:lnTo>
                  <a:lnTo>
                    <a:pt x="4713" y="7507"/>
                  </a:lnTo>
                  <a:lnTo>
                    <a:pt x="4629" y="7451"/>
                  </a:lnTo>
                  <a:lnTo>
                    <a:pt x="4544" y="7394"/>
                  </a:lnTo>
                  <a:lnTo>
                    <a:pt x="4487" y="7366"/>
                  </a:lnTo>
                  <a:lnTo>
                    <a:pt x="4487" y="7338"/>
                  </a:lnTo>
                  <a:lnTo>
                    <a:pt x="4487" y="7281"/>
                  </a:lnTo>
                  <a:lnTo>
                    <a:pt x="4544" y="7253"/>
                  </a:lnTo>
                  <a:lnTo>
                    <a:pt x="4544" y="7253"/>
                  </a:lnTo>
                  <a:lnTo>
                    <a:pt x="4459" y="7253"/>
                  </a:lnTo>
                  <a:lnTo>
                    <a:pt x="4375" y="7225"/>
                  </a:lnTo>
                  <a:lnTo>
                    <a:pt x="4234" y="7112"/>
                  </a:lnTo>
                  <a:lnTo>
                    <a:pt x="4234" y="7112"/>
                  </a:lnTo>
                  <a:lnTo>
                    <a:pt x="4092" y="7027"/>
                  </a:lnTo>
                  <a:lnTo>
                    <a:pt x="3895" y="6971"/>
                  </a:lnTo>
                  <a:lnTo>
                    <a:pt x="3895" y="6971"/>
                  </a:lnTo>
                  <a:lnTo>
                    <a:pt x="3782" y="6971"/>
                  </a:lnTo>
                  <a:lnTo>
                    <a:pt x="3613" y="6999"/>
                  </a:lnTo>
                  <a:lnTo>
                    <a:pt x="3443" y="6971"/>
                  </a:lnTo>
                  <a:lnTo>
                    <a:pt x="3387" y="6971"/>
                  </a:lnTo>
                  <a:lnTo>
                    <a:pt x="3330" y="6914"/>
                  </a:lnTo>
                  <a:lnTo>
                    <a:pt x="3330" y="6914"/>
                  </a:lnTo>
                  <a:lnTo>
                    <a:pt x="3302" y="6858"/>
                  </a:lnTo>
                  <a:lnTo>
                    <a:pt x="3302" y="6773"/>
                  </a:lnTo>
                  <a:lnTo>
                    <a:pt x="3330" y="6576"/>
                  </a:lnTo>
                  <a:lnTo>
                    <a:pt x="3359" y="6378"/>
                  </a:lnTo>
                  <a:lnTo>
                    <a:pt x="3359" y="6237"/>
                  </a:lnTo>
                  <a:lnTo>
                    <a:pt x="3359" y="6237"/>
                  </a:lnTo>
                  <a:lnTo>
                    <a:pt x="3274" y="6265"/>
                  </a:lnTo>
                  <a:lnTo>
                    <a:pt x="3189" y="6237"/>
                  </a:lnTo>
                  <a:lnTo>
                    <a:pt x="3077" y="6209"/>
                  </a:lnTo>
                  <a:lnTo>
                    <a:pt x="3048" y="6124"/>
                  </a:lnTo>
                  <a:lnTo>
                    <a:pt x="3048" y="6124"/>
                  </a:lnTo>
                  <a:lnTo>
                    <a:pt x="3020" y="6181"/>
                  </a:lnTo>
                  <a:lnTo>
                    <a:pt x="2992" y="6209"/>
                  </a:lnTo>
                  <a:lnTo>
                    <a:pt x="2879" y="6237"/>
                  </a:lnTo>
                  <a:lnTo>
                    <a:pt x="2738" y="6265"/>
                  </a:lnTo>
                  <a:lnTo>
                    <a:pt x="2653" y="6294"/>
                  </a:lnTo>
                  <a:lnTo>
                    <a:pt x="2653" y="6294"/>
                  </a:lnTo>
                  <a:lnTo>
                    <a:pt x="2625" y="6322"/>
                  </a:lnTo>
                  <a:lnTo>
                    <a:pt x="2625" y="6407"/>
                  </a:lnTo>
                  <a:lnTo>
                    <a:pt x="2597" y="6576"/>
                  </a:lnTo>
                  <a:lnTo>
                    <a:pt x="2625" y="6886"/>
                  </a:lnTo>
                  <a:lnTo>
                    <a:pt x="2625" y="6886"/>
                  </a:lnTo>
                  <a:lnTo>
                    <a:pt x="2653" y="7310"/>
                  </a:lnTo>
                  <a:lnTo>
                    <a:pt x="2625" y="7507"/>
                  </a:lnTo>
                  <a:lnTo>
                    <a:pt x="2569" y="7705"/>
                  </a:lnTo>
                  <a:lnTo>
                    <a:pt x="2569" y="7705"/>
                  </a:lnTo>
                  <a:lnTo>
                    <a:pt x="2484" y="7959"/>
                  </a:lnTo>
                  <a:lnTo>
                    <a:pt x="2399" y="8241"/>
                  </a:lnTo>
                  <a:lnTo>
                    <a:pt x="2258" y="8749"/>
                  </a:lnTo>
                  <a:lnTo>
                    <a:pt x="2258" y="8749"/>
                  </a:lnTo>
                  <a:lnTo>
                    <a:pt x="2202" y="9087"/>
                  </a:lnTo>
                  <a:lnTo>
                    <a:pt x="2173" y="9285"/>
                  </a:lnTo>
                  <a:lnTo>
                    <a:pt x="2173" y="9482"/>
                  </a:lnTo>
                  <a:lnTo>
                    <a:pt x="2202" y="9680"/>
                  </a:lnTo>
                  <a:lnTo>
                    <a:pt x="2230" y="9849"/>
                  </a:lnTo>
                  <a:lnTo>
                    <a:pt x="2315" y="9990"/>
                  </a:lnTo>
                  <a:lnTo>
                    <a:pt x="2371" y="10047"/>
                  </a:lnTo>
                  <a:lnTo>
                    <a:pt x="2427" y="10075"/>
                  </a:lnTo>
                  <a:lnTo>
                    <a:pt x="2427" y="10075"/>
                  </a:lnTo>
                  <a:lnTo>
                    <a:pt x="2512" y="10075"/>
                  </a:lnTo>
                  <a:lnTo>
                    <a:pt x="2597" y="10047"/>
                  </a:lnTo>
                  <a:lnTo>
                    <a:pt x="2653" y="10019"/>
                  </a:lnTo>
                  <a:lnTo>
                    <a:pt x="2710" y="10019"/>
                  </a:lnTo>
                  <a:lnTo>
                    <a:pt x="2766" y="10047"/>
                  </a:lnTo>
                  <a:lnTo>
                    <a:pt x="2766" y="10047"/>
                  </a:lnTo>
                  <a:lnTo>
                    <a:pt x="2794" y="10103"/>
                  </a:lnTo>
                  <a:lnTo>
                    <a:pt x="2823" y="10188"/>
                  </a:lnTo>
                  <a:lnTo>
                    <a:pt x="2851" y="10329"/>
                  </a:lnTo>
                  <a:lnTo>
                    <a:pt x="2851" y="10329"/>
                  </a:lnTo>
                  <a:lnTo>
                    <a:pt x="2935" y="10639"/>
                  </a:lnTo>
                  <a:lnTo>
                    <a:pt x="3020" y="10780"/>
                  </a:lnTo>
                  <a:lnTo>
                    <a:pt x="3048" y="10780"/>
                  </a:lnTo>
                  <a:lnTo>
                    <a:pt x="3105" y="10752"/>
                  </a:lnTo>
                  <a:lnTo>
                    <a:pt x="3105" y="10752"/>
                  </a:lnTo>
                  <a:lnTo>
                    <a:pt x="3189" y="11006"/>
                  </a:lnTo>
                  <a:lnTo>
                    <a:pt x="3274" y="11288"/>
                  </a:lnTo>
                  <a:lnTo>
                    <a:pt x="3359" y="11599"/>
                  </a:lnTo>
                  <a:lnTo>
                    <a:pt x="3387" y="11853"/>
                  </a:lnTo>
                  <a:lnTo>
                    <a:pt x="3387" y="11853"/>
                  </a:lnTo>
                  <a:lnTo>
                    <a:pt x="3330" y="11825"/>
                  </a:lnTo>
                  <a:lnTo>
                    <a:pt x="3302" y="11768"/>
                  </a:lnTo>
                  <a:lnTo>
                    <a:pt x="3274" y="11599"/>
                  </a:lnTo>
                  <a:lnTo>
                    <a:pt x="3218" y="11458"/>
                  </a:lnTo>
                  <a:lnTo>
                    <a:pt x="3189" y="11401"/>
                  </a:lnTo>
                  <a:lnTo>
                    <a:pt x="3133" y="11373"/>
                  </a:lnTo>
                  <a:lnTo>
                    <a:pt x="3133" y="11373"/>
                  </a:lnTo>
                  <a:lnTo>
                    <a:pt x="3077" y="11401"/>
                  </a:lnTo>
                  <a:lnTo>
                    <a:pt x="3077" y="11458"/>
                  </a:lnTo>
                  <a:lnTo>
                    <a:pt x="3077" y="11514"/>
                  </a:lnTo>
                  <a:lnTo>
                    <a:pt x="3133" y="11599"/>
                  </a:lnTo>
                  <a:lnTo>
                    <a:pt x="3246" y="11768"/>
                  </a:lnTo>
                  <a:lnTo>
                    <a:pt x="3302" y="11853"/>
                  </a:lnTo>
                  <a:lnTo>
                    <a:pt x="3302" y="11853"/>
                  </a:lnTo>
                  <a:lnTo>
                    <a:pt x="3472" y="11966"/>
                  </a:lnTo>
                  <a:lnTo>
                    <a:pt x="3641" y="12050"/>
                  </a:lnTo>
                  <a:lnTo>
                    <a:pt x="4008" y="12191"/>
                  </a:lnTo>
                  <a:lnTo>
                    <a:pt x="4177" y="12248"/>
                  </a:lnTo>
                  <a:lnTo>
                    <a:pt x="4346" y="12361"/>
                  </a:lnTo>
                  <a:lnTo>
                    <a:pt x="4487" y="12502"/>
                  </a:lnTo>
                  <a:lnTo>
                    <a:pt x="4600" y="12671"/>
                  </a:lnTo>
                  <a:lnTo>
                    <a:pt x="4600" y="12671"/>
                  </a:lnTo>
                  <a:lnTo>
                    <a:pt x="4629" y="12784"/>
                  </a:lnTo>
                  <a:lnTo>
                    <a:pt x="4657" y="12869"/>
                  </a:lnTo>
                  <a:lnTo>
                    <a:pt x="4629" y="12925"/>
                  </a:lnTo>
                  <a:lnTo>
                    <a:pt x="4600" y="13010"/>
                  </a:lnTo>
                  <a:lnTo>
                    <a:pt x="4516" y="13094"/>
                  </a:lnTo>
                  <a:lnTo>
                    <a:pt x="4375" y="13123"/>
                  </a:lnTo>
                  <a:lnTo>
                    <a:pt x="4375" y="13123"/>
                  </a:lnTo>
                  <a:lnTo>
                    <a:pt x="4403" y="13123"/>
                  </a:lnTo>
                  <a:lnTo>
                    <a:pt x="4375" y="13123"/>
                  </a:lnTo>
                  <a:lnTo>
                    <a:pt x="4262" y="13123"/>
                  </a:lnTo>
                  <a:lnTo>
                    <a:pt x="4121" y="13123"/>
                  </a:lnTo>
                  <a:lnTo>
                    <a:pt x="4121" y="13123"/>
                  </a:lnTo>
                  <a:lnTo>
                    <a:pt x="4064" y="13151"/>
                  </a:lnTo>
                  <a:lnTo>
                    <a:pt x="4008" y="13236"/>
                  </a:lnTo>
                  <a:lnTo>
                    <a:pt x="3951" y="13264"/>
                  </a:lnTo>
                  <a:lnTo>
                    <a:pt x="3923" y="13264"/>
                  </a:lnTo>
                  <a:lnTo>
                    <a:pt x="3867" y="13236"/>
                  </a:lnTo>
                  <a:lnTo>
                    <a:pt x="3867" y="13236"/>
                  </a:lnTo>
                  <a:lnTo>
                    <a:pt x="3838" y="13207"/>
                  </a:lnTo>
                  <a:lnTo>
                    <a:pt x="3838" y="13151"/>
                  </a:lnTo>
                  <a:lnTo>
                    <a:pt x="3867" y="13094"/>
                  </a:lnTo>
                  <a:lnTo>
                    <a:pt x="3895" y="13038"/>
                  </a:lnTo>
                  <a:lnTo>
                    <a:pt x="3895" y="12982"/>
                  </a:lnTo>
                  <a:lnTo>
                    <a:pt x="3895" y="12982"/>
                  </a:lnTo>
                  <a:lnTo>
                    <a:pt x="3838" y="12841"/>
                  </a:lnTo>
                  <a:lnTo>
                    <a:pt x="3754" y="12728"/>
                  </a:lnTo>
                  <a:lnTo>
                    <a:pt x="3754" y="12728"/>
                  </a:lnTo>
                  <a:lnTo>
                    <a:pt x="3472" y="12502"/>
                  </a:lnTo>
                  <a:lnTo>
                    <a:pt x="3302" y="12389"/>
                  </a:lnTo>
                  <a:lnTo>
                    <a:pt x="3218" y="12333"/>
                  </a:lnTo>
                  <a:lnTo>
                    <a:pt x="3189" y="12333"/>
                  </a:lnTo>
                  <a:lnTo>
                    <a:pt x="3189" y="12333"/>
                  </a:lnTo>
                  <a:lnTo>
                    <a:pt x="3161" y="12389"/>
                  </a:lnTo>
                  <a:lnTo>
                    <a:pt x="3133" y="12445"/>
                  </a:lnTo>
                  <a:lnTo>
                    <a:pt x="3105" y="12587"/>
                  </a:lnTo>
                  <a:lnTo>
                    <a:pt x="3105" y="12587"/>
                  </a:lnTo>
                  <a:lnTo>
                    <a:pt x="3077" y="12502"/>
                  </a:lnTo>
                  <a:lnTo>
                    <a:pt x="3020" y="12417"/>
                  </a:lnTo>
                  <a:lnTo>
                    <a:pt x="2851" y="12276"/>
                  </a:lnTo>
                  <a:lnTo>
                    <a:pt x="2794" y="12191"/>
                  </a:lnTo>
                  <a:lnTo>
                    <a:pt x="2738" y="12107"/>
                  </a:lnTo>
                  <a:lnTo>
                    <a:pt x="2738" y="12022"/>
                  </a:lnTo>
                  <a:lnTo>
                    <a:pt x="2794" y="11937"/>
                  </a:lnTo>
                  <a:lnTo>
                    <a:pt x="2794" y="11937"/>
                  </a:lnTo>
                  <a:lnTo>
                    <a:pt x="2738" y="11966"/>
                  </a:lnTo>
                  <a:lnTo>
                    <a:pt x="2681" y="11966"/>
                  </a:lnTo>
                  <a:lnTo>
                    <a:pt x="2653" y="11937"/>
                  </a:lnTo>
                  <a:lnTo>
                    <a:pt x="2653" y="11881"/>
                  </a:lnTo>
                  <a:lnTo>
                    <a:pt x="2625" y="11796"/>
                  </a:lnTo>
                  <a:lnTo>
                    <a:pt x="2625" y="11740"/>
                  </a:lnTo>
                  <a:lnTo>
                    <a:pt x="2597" y="11712"/>
                  </a:lnTo>
                  <a:lnTo>
                    <a:pt x="2597" y="11712"/>
                  </a:lnTo>
                  <a:lnTo>
                    <a:pt x="2569" y="11740"/>
                  </a:lnTo>
                  <a:lnTo>
                    <a:pt x="2540" y="11712"/>
                  </a:lnTo>
                  <a:lnTo>
                    <a:pt x="2399" y="11542"/>
                  </a:lnTo>
                  <a:lnTo>
                    <a:pt x="2145" y="11232"/>
                  </a:lnTo>
                  <a:lnTo>
                    <a:pt x="2145" y="11232"/>
                  </a:lnTo>
                  <a:lnTo>
                    <a:pt x="2032" y="11063"/>
                  </a:lnTo>
                  <a:lnTo>
                    <a:pt x="1920" y="10950"/>
                  </a:lnTo>
                  <a:lnTo>
                    <a:pt x="1863" y="10893"/>
                  </a:lnTo>
                  <a:lnTo>
                    <a:pt x="1807" y="10893"/>
                  </a:lnTo>
                  <a:lnTo>
                    <a:pt x="1750" y="10922"/>
                  </a:lnTo>
                  <a:lnTo>
                    <a:pt x="1694" y="11034"/>
                  </a:lnTo>
                  <a:lnTo>
                    <a:pt x="1694" y="11034"/>
                  </a:lnTo>
                  <a:lnTo>
                    <a:pt x="1609" y="10978"/>
                  </a:lnTo>
                  <a:lnTo>
                    <a:pt x="1553" y="10893"/>
                  </a:lnTo>
                  <a:lnTo>
                    <a:pt x="1496" y="10809"/>
                  </a:lnTo>
                  <a:lnTo>
                    <a:pt x="1496" y="10668"/>
                  </a:lnTo>
                  <a:lnTo>
                    <a:pt x="1496" y="10301"/>
                  </a:lnTo>
                  <a:lnTo>
                    <a:pt x="1581" y="9934"/>
                  </a:lnTo>
                  <a:lnTo>
                    <a:pt x="1666" y="9511"/>
                  </a:lnTo>
                  <a:lnTo>
                    <a:pt x="1778" y="9144"/>
                  </a:lnTo>
                  <a:lnTo>
                    <a:pt x="1948" y="8664"/>
                  </a:lnTo>
                  <a:lnTo>
                    <a:pt x="1948" y="8664"/>
                  </a:lnTo>
                  <a:lnTo>
                    <a:pt x="2061" y="8495"/>
                  </a:lnTo>
                  <a:lnTo>
                    <a:pt x="2173" y="8325"/>
                  </a:lnTo>
                  <a:lnTo>
                    <a:pt x="2286" y="8128"/>
                  </a:lnTo>
                  <a:lnTo>
                    <a:pt x="2371" y="7959"/>
                  </a:lnTo>
                  <a:lnTo>
                    <a:pt x="2371" y="7959"/>
                  </a:lnTo>
                  <a:lnTo>
                    <a:pt x="2399" y="7846"/>
                  </a:lnTo>
                  <a:lnTo>
                    <a:pt x="2399" y="7733"/>
                  </a:lnTo>
                  <a:lnTo>
                    <a:pt x="2343" y="7479"/>
                  </a:lnTo>
                  <a:lnTo>
                    <a:pt x="2230" y="7253"/>
                  </a:lnTo>
                  <a:lnTo>
                    <a:pt x="2145" y="7027"/>
                  </a:lnTo>
                  <a:lnTo>
                    <a:pt x="2145" y="7027"/>
                  </a:lnTo>
                  <a:lnTo>
                    <a:pt x="2032" y="6802"/>
                  </a:lnTo>
                  <a:lnTo>
                    <a:pt x="1976" y="6660"/>
                  </a:lnTo>
                  <a:lnTo>
                    <a:pt x="1948" y="6548"/>
                  </a:lnTo>
                  <a:lnTo>
                    <a:pt x="1948" y="6548"/>
                  </a:lnTo>
                  <a:lnTo>
                    <a:pt x="1920" y="6350"/>
                  </a:lnTo>
                  <a:lnTo>
                    <a:pt x="1920" y="6181"/>
                  </a:lnTo>
                  <a:lnTo>
                    <a:pt x="1891" y="6011"/>
                  </a:lnTo>
                  <a:lnTo>
                    <a:pt x="1807" y="5842"/>
                  </a:lnTo>
                  <a:lnTo>
                    <a:pt x="1807" y="5842"/>
                  </a:lnTo>
                  <a:lnTo>
                    <a:pt x="1722" y="5729"/>
                  </a:lnTo>
                  <a:lnTo>
                    <a:pt x="1609" y="5616"/>
                  </a:lnTo>
                  <a:lnTo>
                    <a:pt x="1412" y="5419"/>
                  </a:lnTo>
                  <a:lnTo>
                    <a:pt x="1214" y="5193"/>
                  </a:lnTo>
                  <a:lnTo>
                    <a:pt x="1129" y="5080"/>
                  </a:lnTo>
                  <a:lnTo>
                    <a:pt x="1073" y="4967"/>
                  </a:lnTo>
                  <a:lnTo>
                    <a:pt x="1073" y="4967"/>
                  </a:lnTo>
                  <a:lnTo>
                    <a:pt x="1045" y="4826"/>
                  </a:lnTo>
                  <a:lnTo>
                    <a:pt x="1045" y="4742"/>
                  </a:lnTo>
                  <a:lnTo>
                    <a:pt x="1073" y="4685"/>
                  </a:lnTo>
                  <a:lnTo>
                    <a:pt x="1129" y="4629"/>
                  </a:lnTo>
                  <a:lnTo>
                    <a:pt x="1242" y="4544"/>
                  </a:lnTo>
                  <a:lnTo>
                    <a:pt x="1270" y="4488"/>
                  </a:lnTo>
                  <a:lnTo>
                    <a:pt x="1299" y="4375"/>
                  </a:lnTo>
                  <a:lnTo>
                    <a:pt x="1299" y="4375"/>
                  </a:lnTo>
                  <a:lnTo>
                    <a:pt x="1299" y="4262"/>
                  </a:lnTo>
                  <a:lnTo>
                    <a:pt x="1270" y="4149"/>
                  </a:lnTo>
                  <a:lnTo>
                    <a:pt x="1270" y="4036"/>
                  </a:lnTo>
                  <a:lnTo>
                    <a:pt x="1270" y="3923"/>
                  </a:lnTo>
                  <a:lnTo>
                    <a:pt x="1270" y="3923"/>
                  </a:lnTo>
                  <a:lnTo>
                    <a:pt x="1327" y="3839"/>
                  </a:lnTo>
                  <a:lnTo>
                    <a:pt x="1440" y="3782"/>
                  </a:lnTo>
                  <a:lnTo>
                    <a:pt x="1468" y="3726"/>
                  </a:lnTo>
                  <a:lnTo>
                    <a:pt x="1496" y="3697"/>
                  </a:lnTo>
                  <a:lnTo>
                    <a:pt x="1468" y="3613"/>
                  </a:lnTo>
                  <a:lnTo>
                    <a:pt x="1412" y="3556"/>
                  </a:lnTo>
                  <a:lnTo>
                    <a:pt x="1412" y="3556"/>
                  </a:lnTo>
                  <a:lnTo>
                    <a:pt x="1355" y="3669"/>
                  </a:lnTo>
                  <a:lnTo>
                    <a:pt x="1355" y="3669"/>
                  </a:lnTo>
                  <a:lnTo>
                    <a:pt x="1327" y="3669"/>
                  </a:lnTo>
                  <a:lnTo>
                    <a:pt x="1270" y="3641"/>
                  </a:lnTo>
                  <a:lnTo>
                    <a:pt x="1214" y="3528"/>
                  </a:lnTo>
                  <a:lnTo>
                    <a:pt x="1129" y="3302"/>
                  </a:lnTo>
                  <a:lnTo>
                    <a:pt x="1073" y="3133"/>
                  </a:lnTo>
                  <a:lnTo>
                    <a:pt x="1073" y="3133"/>
                  </a:lnTo>
                  <a:lnTo>
                    <a:pt x="960" y="2992"/>
                  </a:lnTo>
                  <a:lnTo>
                    <a:pt x="819" y="2851"/>
                  </a:lnTo>
                  <a:lnTo>
                    <a:pt x="678" y="2710"/>
                  </a:lnTo>
                  <a:lnTo>
                    <a:pt x="537" y="2569"/>
                  </a:lnTo>
                  <a:lnTo>
                    <a:pt x="537" y="2569"/>
                  </a:lnTo>
                  <a:lnTo>
                    <a:pt x="452" y="2456"/>
                  </a:lnTo>
                  <a:lnTo>
                    <a:pt x="396" y="2315"/>
                  </a:lnTo>
                  <a:lnTo>
                    <a:pt x="367" y="2174"/>
                  </a:lnTo>
                  <a:lnTo>
                    <a:pt x="283" y="2033"/>
                  </a:lnTo>
                  <a:lnTo>
                    <a:pt x="283" y="2033"/>
                  </a:lnTo>
                  <a:lnTo>
                    <a:pt x="226" y="1948"/>
                  </a:lnTo>
                  <a:lnTo>
                    <a:pt x="142" y="1863"/>
                  </a:lnTo>
                  <a:lnTo>
                    <a:pt x="57" y="1779"/>
                  </a:lnTo>
                  <a:lnTo>
                    <a:pt x="1" y="1637"/>
                  </a:lnTo>
                </a:path>
              </a:pathLst>
            </a:custGeom>
            <a:solidFill>
              <a:srgbClr val="666666"/>
            </a:solidFill>
            <a:ln w="14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16"/>
            <p:cNvSpPr/>
            <p:nvPr/>
          </p:nvSpPr>
          <p:spPr>
            <a:xfrm>
              <a:off x="6470375" y="3266650"/>
              <a:ext cx="2850" cy="5675"/>
            </a:xfrm>
            <a:custGeom>
              <a:avLst/>
              <a:gdLst/>
              <a:ahLst/>
              <a:cxnLst/>
              <a:rect l="l" t="t" r="r" b="b"/>
              <a:pathLst>
                <a:path w="114" h="227" extrusionOk="0">
                  <a:moveTo>
                    <a:pt x="85" y="226"/>
                  </a:moveTo>
                  <a:lnTo>
                    <a:pt x="85" y="226"/>
                  </a:lnTo>
                  <a:lnTo>
                    <a:pt x="113" y="170"/>
                  </a:lnTo>
                  <a:lnTo>
                    <a:pt x="113" y="114"/>
                  </a:lnTo>
                  <a:lnTo>
                    <a:pt x="57" y="1"/>
                  </a:lnTo>
                  <a:lnTo>
                    <a:pt x="57" y="1"/>
                  </a:lnTo>
                  <a:lnTo>
                    <a:pt x="29" y="57"/>
                  </a:lnTo>
                  <a:lnTo>
                    <a:pt x="0" y="114"/>
                  </a:lnTo>
                  <a:lnTo>
                    <a:pt x="29" y="170"/>
                  </a:lnTo>
                  <a:lnTo>
                    <a:pt x="85" y="226"/>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16"/>
            <p:cNvSpPr/>
            <p:nvPr/>
          </p:nvSpPr>
          <p:spPr>
            <a:xfrm>
              <a:off x="6470375" y="3266650"/>
              <a:ext cx="2850" cy="5675"/>
            </a:xfrm>
            <a:custGeom>
              <a:avLst/>
              <a:gdLst/>
              <a:ahLst/>
              <a:cxnLst/>
              <a:rect l="l" t="t" r="r" b="b"/>
              <a:pathLst>
                <a:path w="114" h="227" fill="none" extrusionOk="0">
                  <a:moveTo>
                    <a:pt x="85" y="226"/>
                  </a:moveTo>
                  <a:lnTo>
                    <a:pt x="85" y="226"/>
                  </a:lnTo>
                  <a:lnTo>
                    <a:pt x="113" y="170"/>
                  </a:lnTo>
                  <a:lnTo>
                    <a:pt x="113" y="114"/>
                  </a:lnTo>
                  <a:lnTo>
                    <a:pt x="57" y="1"/>
                  </a:lnTo>
                  <a:lnTo>
                    <a:pt x="57" y="1"/>
                  </a:lnTo>
                  <a:lnTo>
                    <a:pt x="29" y="57"/>
                  </a:lnTo>
                  <a:lnTo>
                    <a:pt x="0" y="114"/>
                  </a:lnTo>
                  <a:lnTo>
                    <a:pt x="29" y="170"/>
                  </a:lnTo>
                  <a:lnTo>
                    <a:pt x="85" y="226"/>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16"/>
            <p:cNvSpPr/>
            <p:nvPr/>
          </p:nvSpPr>
          <p:spPr>
            <a:xfrm>
              <a:off x="6516225" y="3309700"/>
              <a:ext cx="725" cy="4250"/>
            </a:xfrm>
            <a:custGeom>
              <a:avLst/>
              <a:gdLst/>
              <a:ahLst/>
              <a:cxnLst/>
              <a:rect l="l" t="t" r="r" b="b"/>
              <a:pathLst>
                <a:path w="29" h="170" extrusionOk="0">
                  <a:moveTo>
                    <a:pt x="1" y="169"/>
                  </a:moveTo>
                  <a:lnTo>
                    <a:pt x="1" y="169"/>
                  </a:lnTo>
                  <a:lnTo>
                    <a:pt x="29" y="113"/>
                  </a:lnTo>
                  <a:lnTo>
                    <a:pt x="29" y="85"/>
                  </a:lnTo>
                  <a:lnTo>
                    <a:pt x="29" y="57"/>
                  </a:lnTo>
                  <a:lnTo>
                    <a:pt x="29" y="0"/>
                  </a:lnTo>
                  <a:lnTo>
                    <a:pt x="29" y="0"/>
                  </a:lnTo>
                  <a:lnTo>
                    <a:pt x="1" y="169"/>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16"/>
            <p:cNvSpPr/>
            <p:nvPr/>
          </p:nvSpPr>
          <p:spPr>
            <a:xfrm>
              <a:off x="6516225" y="3309700"/>
              <a:ext cx="725" cy="4250"/>
            </a:xfrm>
            <a:custGeom>
              <a:avLst/>
              <a:gdLst/>
              <a:ahLst/>
              <a:cxnLst/>
              <a:rect l="l" t="t" r="r" b="b"/>
              <a:pathLst>
                <a:path w="29" h="170" fill="none" extrusionOk="0">
                  <a:moveTo>
                    <a:pt x="1" y="169"/>
                  </a:moveTo>
                  <a:lnTo>
                    <a:pt x="1" y="169"/>
                  </a:lnTo>
                  <a:lnTo>
                    <a:pt x="29" y="113"/>
                  </a:lnTo>
                  <a:lnTo>
                    <a:pt x="29" y="85"/>
                  </a:lnTo>
                  <a:lnTo>
                    <a:pt x="29" y="57"/>
                  </a:lnTo>
                  <a:lnTo>
                    <a:pt x="29" y="0"/>
                  </a:lnTo>
                  <a:lnTo>
                    <a:pt x="29" y="0"/>
                  </a:lnTo>
                  <a:lnTo>
                    <a:pt x="1" y="169"/>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16"/>
            <p:cNvSpPr/>
            <p:nvPr/>
          </p:nvSpPr>
          <p:spPr>
            <a:xfrm>
              <a:off x="6226275" y="3104400"/>
              <a:ext cx="2150" cy="7775"/>
            </a:xfrm>
            <a:custGeom>
              <a:avLst/>
              <a:gdLst/>
              <a:ahLst/>
              <a:cxnLst/>
              <a:rect l="l" t="t" r="r" b="b"/>
              <a:pathLst>
                <a:path w="86" h="311" extrusionOk="0">
                  <a:moveTo>
                    <a:pt x="57" y="311"/>
                  </a:moveTo>
                  <a:lnTo>
                    <a:pt x="57" y="311"/>
                  </a:lnTo>
                  <a:lnTo>
                    <a:pt x="85" y="141"/>
                  </a:lnTo>
                  <a:lnTo>
                    <a:pt x="57" y="0"/>
                  </a:lnTo>
                  <a:lnTo>
                    <a:pt x="57" y="0"/>
                  </a:lnTo>
                  <a:lnTo>
                    <a:pt x="29" y="57"/>
                  </a:lnTo>
                  <a:lnTo>
                    <a:pt x="1" y="141"/>
                  </a:lnTo>
                  <a:lnTo>
                    <a:pt x="29" y="226"/>
                  </a:lnTo>
                  <a:lnTo>
                    <a:pt x="57" y="31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16"/>
            <p:cNvSpPr/>
            <p:nvPr/>
          </p:nvSpPr>
          <p:spPr>
            <a:xfrm>
              <a:off x="6226275" y="3104400"/>
              <a:ext cx="2150" cy="7775"/>
            </a:xfrm>
            <a:custGeom>
              <a:avLst/>
              <a:gdLst/>
              <a:ahLst/>
              <a:cxnLst/>
              <a:rect l="l" t="t" r="r" b="b"/>
              <a:pathLst>
                <a:path w="86" h="311" fill="none" extrusionOk="0">
                  <a:moveTo>
                    <a:pt x="57" y="311"/>
                  </a:moveTo>
                  <a:lnTo>
                    <a:pt x="57" y="311"/>
                  </a:lnTo>
                  <a:lnTo>
                    <a:pt x="85" y="141"/>
                  </a:lnTo>
                  <a:lnTo>
                    <a:pt x="57" y="0"/>
                  </a:lnTo>
                  <a:lnTo>
                    <a:pt x="57" y="0"/>
                  </a:lnTo>
                  <a:lnTo>
                    <a:pt x="29" y="57"/>
                  </a:lnTo>
                  <a:lnTo>
                    <a:pt x="1" y="141"/>
                  </a:lnTo>
                  <a:lnTo>
                    <a:pt x="29" y="226"/>
                  </a:lnTo>
                  <a:lnTo>
                    <a:pt x="57" y="311"/>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16"/>
            <p:cNvSpPr/>
            <p:nvPr/>
          </p:nvSpPr>
          <p:spPr>
            <a:xfrm>
              <a:off x="6242500" y="3117800"/>
              <a:ext cx="725" cy="1425"/>
            </a:xfrm>
            <a:custGeom>
              <a:avLst/>
              <a:gdLst/>
              <a:ahLst/>
              <a:cxnLst/>
              <a:rect l="l" t="t" r="r" b="b"/>
              <a:pathLst>
                <a:path w="29" h="57" extrusionOk="0">
                  <a:moveTo>
                    <a:pt x="1" y="57"/>
                  </a:moveTo>
                  <a:lnTo>
                    <a:pt x="1" y="57"/>
                  </a:lnTo>
                  <a:lnTo>
                    <a:pt x="29" y="0"/>
                  </a:lnTo>
                  <a:lnTo>
                    <a:pt x="29" y="0"/>
                  </a:lnTo>
                  <a:lnTo>
                    <a:pt x="1" y="0"/>
                  </a:lnTo>
                  <a:lnTo>
                    <a:pt x="1" y="57"/>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16"/>
            <p:cNvSpPr/>
            <p:nvPr/>
          </p:nvSpPr>
          <p:spPr>
            <a:xfrm>
              <a:off x="6242500" y="3117800"/>
              <a:ext cx="725" cy="1425"/>
            </a:xfrm>
            <a:custGeom>
              <a:avLst/>
              <a:gdLst/>
              <a:ahLst/>
              <a:cxnLst/>
              <a:rect l="l" t="t" r="r" b="b"/>
              <a:pathLst>
                <a:path w="29" h="57" fill="none" extrusionOk="0">
                  <a:moveTo>
                    <a:pt x="1" y="57"/>
                  </a:moveTo>
                  <a:lnTo>
                    <a:pt x="1" y="57"/>
                  </a:lnTo>
                  <a:lnTo>
                    <a:pt x="29" y="0"/>
                  </a:lnTo>
                  <a:lnTo>
                    <a:pt x="29" y="0"/>
                  </a:lnTo>
                  <a:lnTo>
                    <a:pt x="1" y="0"/>
                  </a:lnTo>
                  <a:lnTo>
                    <a:pt x="1" y="57"/>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16"/>
            <p:cNvSpPr/>
            <p:nvPr/>
          </p:nvSpPr>
          <p:spPr>
            <a:xfrm>
              <a:off x="6296125" y="3126275"/>
              <a:ext cx="2850" cy="2125"/>
            </a:xfrm>
            <a:custGeom>
              <a:avLst/>
              <a:gdLst/>
              <a:ahLst/>
              <a:cxnLst/>
              <a:rect l="l" t="t" r="r" b="b"/>
              <a:pathLst>
                <a:path w="114" h="85" extrusionOk="0">
                  <a:moveTo>
                    <a:pt x="0" y="85"/>
                  </a:moveTo>
                  <a:lnTo>
                    <a:pt x="0" y="85"/>
                  </a:lnTo>
                  <a:lnTo>
                    <a:pt x="113" y="0"/>
                  </a:lnTo>
                  <a:lnTo>
                    <a:pt x="113" y="0"/>
                  </a:lnTo>
                  <a:lnTo>
                    <a:pt x="29" y="28"/>
                  </a:lnTo>
                  <a:lnTo>
                    <a:pt x="0" y="85"/>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16"/>
            <p:cNvSpPr/>
            <p:nvPr/>
          </p:nvSpPr>
          <p:spPr>
            <a:xfrm>
              <a:off x="6296125" y="3126275"/>
              <a:ext cx="2850" cy="2125"/>
            </a:xfrm>
            <a:custGeom>
              <a:avLst/>
              <a:gdLst/>
              <a:ahLst/>
              <a:cxnLst/>
              <a:rect l="l" t="t" r="r" b="b"/>
              <a:pathLst>
                <a:path w="114" h="85" fill="none" extrusionOk="0">
                  <a:moveTo>
                    <a:pt x="0" y="85"/>
                  </a:moveTo>
                  <a:lnTo>
                    <a:pt x="0" y="85"/>
                  </a:lnTo>
                  <a:lnTo>
                    <a:pt x="113" y="0"/>
                  </a:lnTo>
                  <a:lnTo>
                    <a:pt x="113" y="0"/>
                  </a:lnTo>
                  <a:lnTo>
                    <a:pt x="29" y="28"/>
                  </a:lnTo>
                  <a:lnTo>
                    <a:pt x="0" y="85"/>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16"/>
            <p:cNvSpPr/>
            <p:nvPr/>
          </p:nvSpPr>
          <p:spPr>
            <a:xfrm>
              <a:off x="6297525" y="3115675"/>
              <a:ext cx="4975" cy="3550"/>
            </a:xfrm>
            <a:custGeom>
              <a:avLst/>
              <a:gdLst/>
              <a:ahLst/>
              <a:cxnLst/>
              <a:rect l="l" t="t" r="r" b="b"/>
              <a:pathLst>
                <a:path w="199" h="142" extrusionOk="0">
                  <a:moveTo>
                    <a:pt x="1" y="142"/>
                  </a:moveTo>
                  <a:lnTo>
                    <a:pt x="1" y="142"/>
                  </a:lnTo>
                  <a:lnTo>
                    <a:pt x="114" y="85"/>
                  </a:lnTo>
                  <a:lnTo>
                    <a:pt x="198" y="1"/>
                  </a:lnTo>
                  <a:lnTo>
                    <a:pt x="198" y="1"/>
                  </a:lnTo>
                  <a:lnTo>
                    <a:pt x="1" y="142"/>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16"/>
            <p:cNvSpPr/>
            <p:nvPr/>
          </p:nvSpPr>
          <p:spPr>
            <a:xfrm>
              <a:off x="6297525" y="3115675"/>
              <a:ext cx="4975" cy="3550"/>
            </a:xfrm>
            <a:custGeom>
              <a:avLst/>
              <a:gdLst/>
              <a:ahLst/>
              <a:cxnLst/>
              <a:rect l="l" t="t" r="r" b="b"/>
              <a:pathLst>
                <a:path w="199" h="142" fill="none" extrusionOk="0">
                  <a:moveTo>
                    <a:pt x="1" y="142"/>
                  </a:moveTo>
                  <a:lnTo>
                    <a:pt x="1" y="142"/>
                  </a:lnTo>
                  <a:lnTo>
                    <a:pt x="114" y="85"/>
                  </a:lnTo>
                  <a:lnTo>
                    <a:pt x="198" y="1"/>
                  </a:lnTo>
                  <a:lnTo>
                    <a:pt x="198" y="1"/>
                  </a:lnTo>
                  <a:lnTo>
                    <a:pt x="1" y="142"/>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16"/>
            <p:cNvSpPr/>
            <p:nvPr/>
          </p:nvSpPr>
          <p:spPr>
            <a:xfrm>
              <a:off x="6303875" y="3105100"/>
              <a:ext cx="6375" cy="9200"/>
            </a:xfrm>
            <a:custGeom>
              <a:avLst/>
              <a:gdLst/>
              <a:ahLst/>
              <a:cxnLst/>
              <a:rect l="l" t="t" r="r" b="b"/>
              <a:pathLst>
                <a:path w="255" h="368" extrusionOk="0">
                  <a:moveTo>
                    <a:pt x="1" y="367"/>
                  </a:moveTo>
                  <a:lnTo>
                    <a:pt x="1" y="367"/>
                  </a:lnTo>
                  <a:lnTo>
                    <a:pt x="85" y="311"/>
                  </a:lnTo>
                  <a:lnTo>
                    <a:pt x="170" y="198"/>
                  </a:lnTo>
                  <a:lnTo>
                    <a:pt x="226" y="113"/>
                  </a:lnTo>
                  <a:lnTo>
                    <a:pt x="255" y="0"/>
                  </a:lnTo>
                  <a:lnTo>
                    <a:pt x="255" y="0"/>
                  </a:lnTo>
                  <a:lnTo>
                    <a:pt x="198" y="85"/>
                  </a:lnTo>
                  <a:lnTo>
                    <a:pt x="142" y="198"/>
                  </a:lnTo>
                  <a:lnTo>
                    <a:pt x="1" y="367"/>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16"/>
            <p:cNvSpPr/>
            <p:nvPr/>
          </p:nvSpPr>
          <p:spPr>
            <a:xfrm>
              <a:off x="6303875" y="3105100"/>
              <a:ext cx="6375" cy="9200"/>
            </a:xfrm>
            <a:custGeom>
              <a:avLst/>
              <a:gdLst/>
              <a:ahLst/>
              <a:cxnLst/>
              <a:rect l="l" t="t" r="r" b="b"/>
              <a:pathLst>
                <a:path w="255" h="368" fill="none" extrusionOk="0">
                  <a:moveTo>
                    <a:pt x="1" y="367"/>
                  </a:moveTo>
                  <a:lnTo>
                    <a:pt x="1" y="367"/>
                  </a:lnTo>
                  <a:lnTo>
                    <a:pt x="85" y="311"/>
                  </a:lnTo>
                  <a:lnTo>
                    <a:pt x="170" y="198"/>
                  </a:lnTo>
                  <a:lnTo>
                    <a:pt x="226" y="113"/>
                  </a:lnTo>
                  <a:lnTo>
                    <a:pt x="255" y="0"/>
                  </a:lnTo>
                  <a:lnTo>
                    <a:pt x="255" y="0"/>
                  </a:lnTo>
                  <a:lnTo>
                    <a:pt x="198" y="85"/>
                  </a:lnTo>
                  <a:lnTo>
                    <a:pt x="142" y="198"/>
                  </a:lnTo>
                  <a:lnTo>
                    <a:pt x="1" y="367"/>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16"/>
            <p:cNvSpPr/>
            <p:nvPr/>
          </p:nvSpPr>
          <p:spPr>
            <a:xfrm>
              <a:off x="6176900" y="3111450"/>
              <a:ext cx="10600" cy="11300"/>
            </a:xfrm>
            <a:custGeom>
              <a:avLst/>
              <a:gdLst/>
              <a:ahLst/>
              <a:cxnLst/>
              <a:rect l="l" t="t" r="r" b="b"/>
              <a:pathLst>
                <a:path w="424" h="452" extrusionOk="0">
                  <a:moveTo>
                    <a:pt x="311" y="452"/>
                  </a:moveTo>
                  <a:lnTo>
                    <a:pt x="311" y="452"/>
                  </a:lnTo>
                  <a:lnTo>
                    <a:pt x="424" y="424"/>
                  </a:lnTo>
                  <a:lnTo>
                    <a:pt x="424" y="424"/>
                  </a:lnTo>
                  <a:lnTo>
                    <a:pt x="395" y="311"/>
                  </a:lnTo>
                  <a:lnTo>
                    <a:pt x="339" y="226"/>
                  </a:lnTo>
                  <a:lnTo>
                    <a:pt x="282" y="113"/>
                  </a:lnTo>
                  <a:lnTo>
                    <a:pt x="254" y="0"/>
                  </a:lnTo>
                  <a:lnTo>
                    <a:pt x="254" y="0"/>
                  </a:lnTo>
                  <a:lnTo>
                    <a:pt x="170" y="57"/>
                  </a:lnTo>
                  <a:lnTo>
                    <a:pt x="85" y="198"/>
                  </a:lnTo>
                  <a:lnTo>
                    <a:pt x="0" y="339"/>
                  </a:lnTo>
                  <a:lnTo>
                    <a:pt x="0" y="396"/>
                  </a:lnTo>
                  <a:lnTo>
                    <a:pt x="0" y="452"/>
                  </a:lnTo>
                  <a:lnTo>
                    <a:pt x="0" y="452"/>
                  </a:lnTo>
                  <a:lnTo>
                    <a:pt x="170" y="424"/>
                  </a:lnTo>
                  <a:lnTo>
                    <a:pt x="311" y="452"/>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16"/>
            <p:cNvSpPr/>
            <p:nvPr/>
          </p:nvSpPr>
          <p:spPr>
            <a:xfrm>
              <a:off x="6176900" y="3111450"/>
              <a:ext cx="10600" cy="11300"/>
            </a:xfrm>
            <a:custGeom>
              <a:avLst/>
              <a:gdLst/>
              <a:ahLst/>
              <a:cxnLst/>
              <a:rect l="l" t="t" r="r" b="b"/>
              <a:pathLst>
                <a:path w="424" h="452" fill="none" extrusionOk="0">
                  <a:moveTo>
                    <a:pt x="311" y="452"/>
                  </a:moveTo>
                  <a:lnTo>
                    <a:pt x="311" y="452"/>
                  </a:lnTo>
                  <a:lnTo>
                    <a:pt x="424" y="424"/>
                  </a:lnTo>
                  <a:lnTo>
                    <a:pt x="424" y="424"/>
                  </a:lnTo>
                  <a:lnTo>
                    <a:pt x="395" y="311"/>
                  </a:lnTo>
                  <a:lnTo>
                    <a:pt x="339" y="226"/>
                  </a:lnTo>
                  <a:lnTo>
                    <a:pt x="282" y="113"/>
                  </a:lnTo>
                  <a:lnTo>
                    <a:pt x="254" y="0"/>
                  </a:lnTo>
                  <a:lnTo>
                    <a:pt x="254" y="0"/>
                  </a:lnTo>
                  <a:lnTo>
                    <a:pt x="170" y="57"/>
                  </a:lnTo>
                  <a:lnTo>
                    <a:pt x="85" y="198"/>
                  </a:lnTo>
                  <a:lnTo>
                    <a:pt x="0" y="339"/>
                  </a:lnTo>
                  <a:lnTo>
                    <a:pt x="0" y="396"/>
                  </a:lnTo>
                  <a:lnTo>
                    <a:pt x="0" y="452"/>
                  </a:lnTo>
                  <a:lnTo>
                    <a:pt x="0" y="452"/>
                  </a:lnTo>
                  <a:lnTo>
                    <a:pt x="170" y="424"/>
                  </a:lnTo>
                  <a:lnTo>
                    <a:pt x="311" y="452"/>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16"/>
            <p:cNvSpPr/>
            <p:nvPr/>
          </p:nvSpPr>
          <p:spPr>
            <a:xfrm>
              <a:off x="6183950" y="3110050"/>
              <a:ext cx="21175" cy="13425"/>
            </a:xfrm>
            <a:custGeom>
              <a:avLst/>
              <a:gdLst/>
              <a:ahLst/>
              <a:cxnLst/>
              <a:rect l="l" t="t" r="r" b="b"/>
              <a:pathLst>
                <a:path w="847" h="537" extrusionOk="0">
                  <a:moveTo>
                    <a:pt x="649" y="113"/>
                  </a:moveTo>
                  <a:lnTo>
                    <a:pt x="649" y="113"/>
                  </a:lnTo>
                  <a:lnTo>
                    <a:pt x="424" y="56"/>
                  </a:lnTo>
                  <a:lnTo>
                    <a:pt x="254" y="28"/>
                  </a:lnTo>
                  <a:lnTo>
                    <a:pt x="142" y="28"/>
                  </a:lnTo>
                  <a:lnTo>
                    <a:pt x="142" y="28"/>
                  </a:lnTo>
                  <a:lnTo>
                    <a:pt x="113" y="28"/>
                  </a:lnTo>
                  <a:lnTo>
                    <a:pt x="57" y="28"/>
                  </a:lnTo>
                  <a:lnTo>
                    <a:pt x="57" y="0"/>
                  </a:lnTo>
                  <a:lnTo>
                    <a:pt x="0" y="113"/>
                  </a:lnTo>
                  <a:lnTo>
                    <a:pt x="0" y="113"/>
                  </a:lnTo>
                  <a:lnTo>
                    <a:pt x="29" y="198"/>
                  </a:lnTo>
                  <a:lnTo>
                    <a:pt x="57" y="310"/>
                  </a:lnTo>
                  <a:lnTo>
                    <a:pt x="142" y="423"/>
                  </a:lnTo>
                  <a:lnTo>
                    <a:pt x="198" y="480"/>
                  </a:lnTo>
                  <a:lnTo>
                    <a:pt x="198" y="480"/>
                  </a:lnTo>
                  <a:lnTo>
                    <a:pt x="283" y="536"/>
                  </a:lnTo>
                  <a:lnTo>
                    <a:pt x="367" y="536"/>
                  </a:lnTo>
                  <a:lnTo>
                    <a:pt x="452" y="536"/>
                  </a:lnTo>
                  <a:lnTo>
                    <a:pt x="565" y="508"/>
                  </a:lnTo>
                  <a:lnTo>
                    <a:pt x="649" y="480"/>
                  </a:lnTo>
                  <a:lnTo>
                    <a:pt x="706" y="423"/>
                  </a:lnTo>
                  <a:lnTo>
                    <a:pt x="791" y="339"/>
                  </a:lnTo>
                  <a:lnTo>
                    <a:pt x="819" y="254"/>
                  </a:lnTo>
                  <a:lnTo>
                    <a:pt x="819" y="254"/>
                  </a:lnTo>
                  <a:lnTo>
                    <a:pt x="847" y="141"/>
                  </a:lnTo>
                  <a:lnTo>
                    <a:pt x="847" y="56"/>
                  </a:lnTo>
                  <a:lnTo>
                    <a:pt x="791" y="28"/>
                  </a:lnTo>
                  <a:lnTo>
                    <a:pt x="762" y="0"/>
                  </a:lnTo>
                  <a:lnTo>
                    <a:pt x="706" y="0"/>
                  </a:lnTo>
                  <a:lnTo>
                    <a:pt x="678" y="28"/>
                  </a:lnTo>
                  <a:lnTo>
                    <a:pt x="649" y="56"/>
                  </a:lnTo>
                  <a:lnTo>
                    <a:pt x="649" y="113"/>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16"/>
            <p:cNvSpPr/>
            <p:nvPr/>
          </p:nvSpPr>
          <p:spPr>
            <a:xfrm>
              <a:off x="6183950" y="3110050"/>
              <a:ext cx="21175" cy="13425"/>
            </a:xfrm>
            <a:custGeom>
              <a:avLst/>
              <a:gdLst/>
              <a:ahLst/>
              <a:cxnLst/>
              <a:rect l="l" t="t" r="r" b="b"/>
              <a:pathLst>
                <a:path w="847" h="537" fill="none" extrusionOk="0">
                  <a:moveTo>
                    <a:pt x="649" y="113"/>
                  </a:moveTo>
                  <a:lnTo>
                    <a:pt x="649" y="113"/>
                  </a:lnTo>
                  <a:lnTo>
                    <a:pt x="424" y="56"/>
                  </a:lnTo>
                  <a:lnTo>
                    <a:pt x="254" y="28"/>
                  </a:lnTo>
                  <a:lnTo>
                    <a:pt x="142" y="28"/>
                  </a:lnTo>
                  <a:lnTo>
                    <a:pt x="142" y="28"/>
                  </a:lnTo>
                  <a:lnTo>
                    <a:pt x="113" y="28"/>
                  </a:lnTo>
                  <a:lnTo>
                    <a:pt x="57" y="28"/>
                  </a:lnTo>
                  <a:lnTo>
                    <a:pt x="57" y="0"/>
                  </a:lnTo>
                  <a:lnTo>
                    <a:pt x="0" y="113"/>
                  </a:lnTo>
                  <a:lnTo>
                    <a:pt x="0" y="113"/>
                  </a:lnTo>
                  <a:lnTo>
                    <a:pt x="29" y="198"/>
                  </a:lnTo>
                  <a:lnTo>
                    <a:pt x="57" y="310"/>
                  </a:lnTo>
                  <a:lnTo>
                    <a:pt x="142" y="423"/>
                  </a:lnTo>
                  <a:lnTo>
                    <a:pt x="198" y="480"/>
                  </a:lnTo>
                  <a:lnTo>
                    <a:pt x="198" y="480"/>
                  </a:lnTo>
                  <a:lnTo>
                    <a:pt x="283" y="536"/>
                  </a:lnTo>
                  <a:lnTo>
                    <a:pt x="367" y="536"/>
                  </a:lnTo>
                  <a:lnTo>
                    <a:pt x="452" y="536"/>
                  </a:lnTo>
                  <a:lnTo>
                    <a:pt x="565" y="508"/>
                  </a:lnTo>
                  <a:lnTo>
                    <a:pt x="649" y="480"/>
                  </a:lnTo>
                  <a:lnTo>
                    <a:pt x="706" y="423"/>
                  </a:lnTo>
                  <a:lnTo>
                    <a:pt x="791" y="339"/>
                  </a:lnTo>
                  <a:lnTo>
                    <a:pt x="819" y="254"/>
                  </a:lnTo>
                  <a:lnTo>
                    <a:pt x="819" y="254"/>
                  </a:lnTo>
                  <a:lnTo>
                    <a:pt x="847" y="141"/>
                  </a:lnTo>
                  <a:lnTo>
                    <a:pt x="847" y="56"/>
                  </a:lnTo>
                  <a:lnTo>
                    <a:pt x="791" y="28"/>
                  </a:lnTo>
                  <a:lnTo>
                    <a:pt x="762" y="0"/>
                  </a:lnTo>
                  <a:lnTo>
                    <a:pt x="706" y="0"/>
                  </a:lnTo>
                  <a:lnTo>
                    <a:pt x="678" y="28"/>
                  </a:lnTo>
                  <a:lnTo>
                    <a:pt x="649" y="56"/>
                  </a:lnTo>
                  <a:lnTo>
                    <a:pt x="649" y="113"/>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16"/>
            <p:cNvSpPr/>
            <p:nvPr/>
          </p:nvSpPr>
          <p:spPr>
            <a:xfrm>
              <a:off x="6328575" y="3766150"/>
              <a:ext cx="2150" cy="2125"/>
            </a:xfrm>
            <a:custGeom>
              <a:avLst/>
              <a:gdLst/>
              <a:ahLst/>
              <a:cxnLst/>
              <a:rect l="l" t="t" r="r" b="b"/>
              <a:pathLst>
                <a:path w="86" h="85" extrusionOk="0">
                  <a:moveTo>
                    <a:pt x="0" y="85"/>
                  </a:moveTo>
                  <a:lnTo>
                    <a:pt x="0" y="85"/>
                  </a:lnTo>
                  <a:lnTo>
                    <a:pt x="85" y="0"/>
                  </a:lnTo>
                  <a:lnTo>
                    <a:pt x="85" y="0"/>
                  </a:lnTo>
                  <a:lnTo>
                    <a:pt x="0" y="28"/>
                  </a:lnTo>
                  <a:lnTo>
                    <a:pt x="0" y="85"/>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16"/>
            <p:cNvSpPr/>
            <p:nvPr/>
          </p:nvSpPr>
          <p:spPr>
            <a:xfrm>
              <a:off x="6328575" y="3766150"/>
              <a:ext cx="2150" cy="2125"/>
            </a:xfrm>
            <a:custGeom>
              <a:avLst/>
              <a:gdLst/>
              <a:ahLst/>
              <a:cxnLst/>
              <a:rect l="l" t="t" r="r" b="b"/>
              <a:pathLst>
                <a:path w="86" h="85" fill="none" extrusionOk="0">
                  <a:moveTo>
                    <a:pt x="0" y="85"/>
                  </a:moveTo>
                  <a:lnTo>
                    <a:pt x="0" y="85"/>
                  </a:lnTo>
                  <a:lnTo>
                    <a:pt x="85" y="0"/>
                  </a:lnTo>
                  <a:lnTo>
                    <a:pt x="85" y="0"/>
                  </a:lnTo>
                  <a:lnTo>
                    <a:pt x="0" y="28"/>
                  </a:lnTo>
                  <a:lnTo>
                    <a:pt x="0" y="85"/>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16"/>
            <p:cNvSpPr/>
            <p:nvPr/>
          </p:nvSpPr>
          <p:spPr>
            <a:xfrm>
              <a:off x="6328575" y="3761900"/>
              <a:ext cx="6375" cy="4275"/>
            </a:xfrm>
            <a:custGeom>
              <a:avLst/>
              <a:gdLst/>
              <a:ahLst/>
              <a:cxnLst/>
              <a:rect l="l" t="t" r="r" b="b"/>
              <a:pathLst>
                <a:path w="255" h="171" extrusionOk="0">
                  <a:moveTo>
                    <a:pt x="141" y="170"/>
                  </a:moveTo>
                  <a:lnTo>
                    <a:pt x="141" y="170"/>
                  </a:lnTo>
                  <a:lnTo>
                    <a:pt x="254" y="142"/>
                  </a:lnTo>
                  <a:lnTo>
                    <a:pt x="254" y="85"/>
                  </a:lnTo>
                  <a:lnTo>
                    <a:pt x="226" y="57"/>
                  </a:lnTo>
                  <a:lnTo>
                    <a:pt x="170" y="29"/>
                  </a:lnTo>
                  <a:lnTo>
                    <a:pt x="113" y="1"/>
                  </a:lnTo>
                  <a:lnTo>
                    <a:pt x="29" y="29"/>
                  </a:lnTo>
                  <a:lnTo>
                    <a:pt x="0" y="57"/>
                  </a:lnTo>
                  <a:lnTo>
                    <a:pt x="0" y="142"/>
                  </a:lnTo>
                  <a:lnTo>
                    <a:pt x="0" y="142"/>
                  </a:lnTo>
                  <a:lnTo>
                    <a:pt x="141" y="17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16"/>
            <p:cNvSpPr/>
            <p:nvPr/>
          </p:nvSpPr>
          <p:spPr>
            <a:xfrm>
              <a:off x="6328575" y="3761900"/>
              <a:ext cx="6375" cy="4275"/>
            </a:xfrm>
            <a:custGeom>
              <a:avLst/>
              <a:gdLst/>
              <a:ahLst/>
              <a:cxnLst/>
              <a:rect l="l" t="t" r="r" b="b"/>
              <a:pathLst>
                <a:path w="255" h="171" fill="none" extrusionOk="0">
                  <a:moveTo>
                    <a:pt x="141" y="170"/>
                  </a:moveTo>
                  <a:lnTo>
                    <a:pt x="141" y="170"/>
                  </a:lnTo>
                  <a:lnTo>
                    <a:pt x="254" y="142"/>
                  </a:lnTo>
                  <a:lnTo>
                    <a:pt x="254" y="85"/>
                  </a:lnTo>
                  <a:lnTo>
                    <a:pt x="226" y="57"/>
                  </a:lnTo>
                  <a:lnTo>
                    <a:pt x="170" y="29"/>
                  </a:lnTo>
                  <a:lnTo>
                    <a:pt x="113" y="1"/>
                  </a:lnTo>
                  <a:lnTo>
                    <a:pt x="29" y="29"/>
                  </a:lnTo>
                  <a:lnTo>
                    <a:pt x="0" y="57"/>
                  </a:lnTo>
                  <a:lnTo>
                    <a:pt x="0" y="142"/>
                  </a:lnTo>
                  <a:lnTo>
                    <a:pt x="0" y="142"/>
                  </a:lnTo>
                  <a:lnTo>
                    <a:pt x="141" y="170"/>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16"/>
            <p:cNvSpPr/>
            <p:nvPr/>
          </p:nvSpPr>
          <p:spPr>
            <a:xfrm>
              <a:off x="6167725" y="3658200"/>
              <a:ext cx="28950" cy="9200"/>
            </a:xfrm>
            <a:custGeom>
              <a:avLst/>
              <a:gdLst/>
              <a:ahLst/>
              <a:cxnLst/>
              <a:rect l="l" t="t" r="r" b="b"/>
              <a:pathLst>
                <a:path w="1158" h="368" extrusionOk="0">
                  <a:moveTo>
                    <a:pt x="593" y="367"/>
                  </a:moveTo>
                  <a:lnTo>
                    <a:pt x="593" y="367"/>
                  </a:lnTo>
                  <a:lnTo>
                    <a:pt x="903" y="226"/>
                  </a:lnTo>
                  <a:lnTo>
                    <a:pt x="1157" y="113"/>
                  </a:lnTo>
                  <a:lnTo>
                    <a:pt x="1157" y="113"/>
                  </a:lnTo>
                  <a:lnTo>
                    <a:pt x="1016" y="85"/>
                  </a:lnTo>
                  <a:lnTo>
                    <a:pt x="847" y="57"/>
                  </a:lnTo>
                  <a:lnTo>
                    <a:pt x="847" y="57"/>
                  </a:lnTo>
                  <a:lnTo>
                    <a:pt x="847" y="29"/>
                  </a:lnTo>
                  <a:lnTo>
                    <a:pt x="819" y="0"/>
                  </a:lnTo>
                  <a:lnTo>
                    <a:pt x="621" y="0"/>
                  </a:lnTo>
                  <a:lnTo>
                    <a:pt x="395" y="0"/>
                  </a:lnTo>
                  <a:lnTo>
                    <a:pt x="226" y="29"/>
                  </a:lnTo>
                  <a:lnTo>
                    <a:pt x="226" y="29"/>
                  </a:lnTo>
                  <a:lnTo>
                    <a:pt x="57" y="142"/>
                  </a:lnTo>
                  <a:lnTo>
                    <a:pt x="0" y="198"/>
                  </a:lnTo>
                  <a:lnTo>
                    <a:pt x="0" y="226"/>
                  </a:lnTo>
                  <a:lnTo>
                    <a:pt x="29" y="254"/>
                  </a:lnTo>
                  <a:lnTo>
                    <a:pt x="141" y="283"/>
                  </a:lnTo>
                  <a:lnTo>
                    <a:pt x="395" y="311"/>
                  </a:lnTo>
                  <a:lnTo>
                    <a:pt x="508" y="339"/>
                  </a:lnTo>
                  <a:lnTo>
                    <a:pt x="593" y="367"/>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16"/>
            <p:cNvSpPr/>
            <p:nvPr/>
          </p:nvSpPr>
          <p:spPr>
            <a:xfrm>
              <a:off x="6167725" y="3658200"/>
              <a:ext cx="28950" cy="9200"/>
            </a:xfrm>
            <a:custGeom>
              <a:avLst/>
              <a:gdLst/>
              <a:ahLst/>
              <a:cxnLst/>
              <a:rect l="l" t="t" r="r" b="b"/>
              <a:pathLst>
                <a:path w="1158" h="368" fill="none" extrusionOk="0">
                  <a:moveTo>
                    <a:pt x="593" y="367"/>
                  </a:moveTo>
                  <a:lnTo>
                    <a:pt x="593" y="367"/>
                  </a:lnTo>
                  <a:lnTo>
                    <a:pt x="903" y="226"/>
                  </a:lnTo>
                  <a:lnTo>
                    <a:pt x="1157" y="113"/>
                  </a:lnTo>
                  <a:lnTo>
                    <a:pt x="1157" y="113"/>
                  </a:lnTo>
                  <a:lnTo>
                    <a:pt x="1016" y="85"/>
                  </a:lnTo>
                  <a:lnTo>
                    <a:pt x="847" y="57"/>
                  </a:lnTo>
                  <a:lnTo>
                    <a:pt x="847" y="57"/>
                  </a:lnTo>
                  <a:lnTo>
                    <a:pt x="847" y="29"/>
                  </a:lnTo>
                  <a:lnTo>
                    <a:pt x="819" y="0"/>
                  </a:lnTo>
                  <a:lnTo>
                    <a:pt x="621" y="0"/>
                  </a:lnTo>
                  <a:lnTo>
                    <a:pt x="395" y="0"/>
                  </a:lnTo>
                  <a:lnTo>
                    <a:pt x="226" y="29"/>
                  </a:lnTo>
                  <a:lnTo>
                    <a:pt x="226" y="29"/>
                  </a:lnTo>
                  <a:lnTo>
                    <a:pt x="57" y="142"/>
                  </a:lnTo>
                  <a:lnTo>
                    <a:pt x="0" y="198"/>
                  </a:lnTo>
                  <a:lnTo>
                    <a:pt x="0" y="226"/>
                  </a:lnTo>
                  <a:lnTo>
                    <a:pt x="29" y="254"/>
                  </a:lnTo>
                  <a:lnTo>
                    <a:pt x="141" y="283"/>
                  </a:lnTo>
                  <a:lnTo>
                    <a:pt x="395" y="311"/>
                  </a:lnTo>
                  <a:lnTo>
                    <a:pt x="508" y="339"/>
                  </a:lnTo>
                  <a:lnTo>
                    <a:pt x="593" y="367"/>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16"/>
            <p:cNvSpPr/>
            <p:nvPr/>
          </p:nvSpPr>
          <p:spPr>
            <a:xfrm>
              <a:off x="6248850" y="3769675"/>
              <a:ext cx="76225" cy="66325"/>
            </a:xfrm>
            <a:custGeom>
              <a:avLst/>
              <a:gdLst/>
              <a:ahLst/>
              <a:cxnLst/>
              <a:rect l="l" t="t" r="r" b="b"/>
              <a:pathLst>
                <a:path w="3049" h="2653" extrusionOk="0">
                  <a:moveTo>
                    <a:pt x="1355" y="1891"/>
                  </a:moveTo>
                  <a:lnTo>
                    <a:pt x="1355" y="1891"/>
                  </a:lnTo>
                  <a:lnTo>
                    <a:pt x="1355" y="1947"/>
                  </a:lnTo>
                  <a:lnTo>
                    <a:pt x="1355" y="2004"/>
                  </a:lnTo>
                  <a:lnTo>
                    <a:pt x="1355" y="2060"/>
                  </a:lnTo>
                  <a:lnTo>
                    <a:pt x="1299" y="2117"/>
                  </a:lnTo>
                  <a:lnTo>
                    <a:pt x="1299" y="2117"/>
                  </a:lnTo>
                  <a:lnTo>
                    <a:pt x="1355" y="2088"/>
                  </a:lnTo>
                  <a:lnTo>
                    <a:pt x="1412" y="2032"/>
                  </a:lnTo>
                  <a:lnTo>
                    <a:pt x="1496" y="1947"/>
                  </a:lnTo>
                  <a:lnTo>
                    <a:pt x="1496" y="1947"/>
                  </a:lnTo>
                  <a:lnTo>
                    <a:pt x="1609" y="2032"/>
                  </a:lnTo>
                  <a:lnTo>
                    <a:pt x="1637" y="2060"/>
                  </a:lnTo>
                  <a:lnTo>
                    <a:pt x="1637" y="2088"/>
                  </a:lnTo>
                  <a:lnTo>
                    <a:pt x="1609" y="2117"/>
                  </a:lnTo>
                  <a:lnTo>
                    <a:pt x="1553" y="2145"/>
                  </a:lnTo>
                  <a:lnTo>
                    <a:pt x="1553" y="2145"/>
                  </a:lnTo>
                  <a:lnTo>
                    <a:pt x="1553" y="2060"/>
                  </a:lnTo>
                  <a:lnTo>
                    <a:pt x="1553" y="2060"/>
                  </a:lnTo>
                  <a:lnTo>
                    <a:pt x="1524" y="2173"/>
                  </a:lnTo>
                  <a:lnTo>
                    <a:pt x="1496" y="2286"/>
                  </a:lnTo>
                  <a:lnTo>
                    <a:pt x="1524" y="2286"/>
                  </a:lnTo>
                  <a:lnTo>
                    <a:pt x="1581" y="2201"/>
                  </a:lnTo>
                  <a:lnTo>
                    <a:pt x="1581" y="2201"/>
                  </a:lnTo>
                  <a:lnTo>
                    <a:pt x="1581" y="2258"/>
                  </a:lnTo>
                  <a:lnTo>
                    <a:pt x="1581" y="2229"/>
                  </a:lnTo>
                  <a:lnTo>
                    <a:pt x="1666" y="2117"/>
                  </a:lnTo>
                  <a:lnTo>
                    <a:pt x="1722" y="1947"/>
                  </a:lnTo>
                  <a:lnTo>
                    <a:pt x="1722" y="1947"/>
                  </a:lnTo>
                  <a:lnTo>
                    <a:pt x="1807" y="1863"/>
                  </a:lnTo>
                  <a:lnTo>
                    <a:pt x="1891" y="1778"/>
                  </a:lnTo>
                  <a:lnTo>
                    <a:pt x="2089" y="1580"/>
                  </a:lnTo>
                  <a:lnTo>
                    <a:pt x="2286" y="1383"/>
                  </a:lnTo>
                  <a:lnTo>
                    <a:pt x="2371" y="1298"/>
                  </a:lnTo>
                  <a:lnTo>
                    <a:pt x="2399" y="1214"/>
                  </a:lnTo>
                  <a:lnTo>
                    <a:pt x="2399" y="1214"/>
                  </a:lnTo>
                  <a:lnTo>
                    <a:pt x="2427" y="1326"/>
                  </a:lnTo>
                  <a:lnTo>
                    <a:pt x="2371" y="1439"/>
                  </a:lnTo>
                  <a:lnTo>
                    <a:pt x="2371" y="1439"/>
                  </a:lnTo>
                  <a:lnTo>
                    <a:pt x="2427" y="1383"/>
                  </a:lnTo>
                  <a:lnTo>
                    <a:pt x="2484" y="1326"/>
                  </a:lnTo>
                  <a:lnTo>
                    <a:pt x="2597" y="1129"/>
                  </a:lnTo>
                  <a:lnTo>
                    <a:pt x="2794" y="762"/>
                  </a:lnTo>
                  <a:lnTo>
                    <a:pt x="2794" y="762"/>
                  </a:lnTo>
                  <a:lnTo>
                    <a:pt x="2907" y="593"/>
                  </a:lnTo>
                  <a:lnTo>
                    <a:pt x="3020" y="423"/>
                  </a:lnTo>
                  <a:lnTo>
                    <a:pt x="3048" y="311"/>
                  </a:lnTo>
                  <a:lnTo>
                    <a:pt x="3048" y="226"/>
                  </a:lnTo>
                  <a:lnTo>
                    <a:pt x="2992" y="169"/>
                  </a:lnTo>
                  <a:lnTo>
                    <a:pt x="2907" y="113"/>
                  </a:lnTo>
                  <a:lnTo>
                    <a:pt x="2907" y="113"/>
                  </a:lnTo>
                  <a:lnTo>
                    <a:pt x="2738" y="141"/>
                  </a:lnTo>
                  <a:lnTo>
                    <a:pt x="2399" y="254"/>
                  </a:lnTo>
                  <a:lnTo>
                    <a:pt x="2089" y="367"/>
                  </a:lnTo>
                  <a:lnTo>
                    <a:pt x="2004" y="423"/>
                  </a:lnTo>
                  <a:lnTo>
                    <a:pt x="1976" y="452"/>
                  </a:lnTo>
                  <a:lnTo>
                    <a:pt x="1976" y="452"/>
                  </a:lnTo>
                  <a:lnTo>
                    <a:pt x="1920" y="452"/>
                  </a:lnTo>
                  <a:lnTo>
                    <a:pt x="1891" y="452"/>
                  </a:lnTo>
                  <a:lnTo>
                    <a:pt x="1891" y="423"/>
                  </a:lnTo>
                  <a:lnTo>
                    <a:pt x="1891" y="367"/>
                  </a:lnTo>
                  <a:lnTo>
                    <a:pt x="1891" y="367"/>
                  </a:lnTo>
                  <a:lnTo>
                    <a:pt x="1496" y="367"/>
                  </a:lnTo>
                  <a:lnTo>
                    <a:pt x="1355" y="339"/>
                  </a:lnTo>
                  <a:lnTo>
                    <a:pt x="1129" y="254"/>
                  </a:lnTo>
                  <a:lnTo>
                    <a:pt x="1129" y="254"/>
                  </a:lnTo>
                  <a:lnTo>
                    <a:pt x="1016" y="169"/>
                  </a:lnTo>
                  <a:lnTo>
                    <a:pt x="932" y="113"/>
                  </a:lnTo>
                  <a:lnTo>
                    <a:pt x="932" y="113"/>
                  </a:lnTo>
                  <a:lnTo>
                    <a:pt x="847" y="85"/>
                  </a:lnTo>
                  <a:lnTo>
                    <a:pt x="763" y="113"/>
                  </a:lnTo>
                  <a:lnTo>
                    <a:pt x="678" y="85"/>
                  </a:lnTo>
                  <a:lnTo>
                    <a:pt x="650" y="57"/>
                  </a:lnTo>
                  <a:lnTo>
                    <a:pt x="621" y="0"/>
                  </a:lnTo>
                  <a:lnTo>
                    <a:pt x="621" y="0"/>
                  </a:lnTo>
                  <a:lnTo>
                    <a:pt x="509" y="141"/>
                  </a:lnTo>
                  <a:lnTo>
                    <a:pt x="396" y="311"/>
                  </a:lnTo>
                  <a:lnTo>
                    <a:pt x="311" y="508"/>
                  </a:lnTo>
                  <a:lnTo>
                    <a:pt x="255" y="677"/>
                  </a:lnTo>
                  <a:lnTo>
                    <a:pt x="255" y="677"/>
                  </a:lnTo>
                  <a:lnTo>
                    <a:pt x="255" y="875"/>
                  </a:lnTo>
                  <a:lnTo>
                    <a:pt x="283" y="1044"/>
                  </a:lnTo>
                  <a:lnTo>
                    <a:pt x="283" y="1157"/>
                  </a:lnTo>
                  <a:lnTo>
                    <a:pt x="283" y="1242"/>
                  </a:lnTo>
                  <a:lnTo>
                    <a:pt x="226" y="1326"/>
                  </a:lnTo>
                  <a:lnTo>
                    <a:pt x="170" y="1383"/>
                  </a:lnTo>
                  <a:lnTo>
                    <a:pt x="170" y="1383"/>
                  </a:lnTo>
                  <a:lnTo>
                    <a:pt x="226" y="1355"/>
                  </a:lnTo>
                  <a:lnTo>
                    <a:pt x="255" y="1355"/>
                  </a:lnTo>
                  <a:lnTo>
                    <a:pt x="283" y="1411"/>
                  </a:lnTo>
                  <a:lnTo>
                    <a:pt x="283" y="1439"/>
                  </a:lnTo>
                  <a:lnTo>
                    <a:pt x="255" y="1552"/>
                  </a:lnTo>
                  <a:lnTo>
                    <a:pt x="198" y="1637"/>
                  </a:lnTo>
                  <a:lnTo>
                    <a:pt x="198" y="1637"/>
                  </a:lnTo>
                  <a:lnTo>
                    <a:pt x="198" y="1524"/>
                  </a:lnTo>
                  <a:lnTo>
                    <a:pt x="142" y="1411"/>
                  </a:lnTo>
                  <a:lnTo>
                    <a:pt x="142" y="1411"/>
                  </a:lnTo>
                  <a:lnTo>
                    <a:pt x="85" y="1524"/>
                  </a:lnTo>
                  <a:lnTo>
                    <a:pt x="29" y="1609"/>
                  </a:lnTo>
                  <a:lnTo>
                    <a:pt x="1" y="1722"/>
                  </a:lnTo>
                  <a:lnTo>
                    <a:pt x="1" y="1863"/>
                  </a:lnTo>
                  <a:lnTo>
                    <a:pt x="1" y="2088"/>
                  </a:lnTo>
                  <a:lnTo>
                    <a:pt x="29" y="2342"/>
                  </a:lnTo>
                  <a:lnTo>
                    <a:pt x="29" y="2342"/>
                  </a:lnTo>
                  <a:lnTo>
                    <a:pt x="113" y="2314"/>
                  </a:lnTo>
                  <a:lnTo>
                    <a:pt x="170" y="2314"/>
                  </a:lnTo>
                  <a:lnTo>
                    <a:pt x="226" y="2371"/>
                  </a:lnTo>
                  <a:lnTo>
                    <a:pt x="255" y="2427"/>
                  </a:lnTo>
                  <a:lnTo>
                    <a:pt x="255" y="2427"/>
                  </a:lnTo>
                  <a:lnTo>
                    <a:pt x="226" y="2399"/>
                  </a:lnTo>
                  <a:lnTo>
                    <a:pt x="198" y="2399"/>
                  </a:lnTo>
                  <a:lnTo>
                    <a:pt x="142" y="2455"/>
                  </a:lnTo>
                  <a:lnTo>
                    <a:pt x="29" y="2568"/>
                  </a:lnTo>
                  <a:lnTo>
                    <a:pt x="29" y="2568"/>
                  </a:lnTo>
                  <a:lnTo>
                    <a:pt x="113" y="2568"/>
                  </a:lnTo>
                  <a:lnTo>
                    <a:pt x="226" y="2568"/>
                  </a:lnTo>
                  <a:lnTo>
                    <a:pt x="311" y="2568"/>
                  </a:lnTo>
                  <a:lnTo>
                    <a:pt x="396" y="2540"/>
                  </a:lnTo>
                  <a:lnTo>
                    <a:pt x="396" y="2540"/>
                  </a:lnTo>
                  <a:lnTo>
                    <a:pt x="424" y="2653"/>
                  </a:lnTo>
                  <a:lnTo>
                    <a:pt x="452" y="2653"/>
                  </a:lnTo>
                  <a:lnTo>
                    <a:pt x="509" y="2653"/>
                  </a:lnTo>
                  <a:lnTo>
                    <a:pt x="593" y="2625"/>
                  </a:lnTo>
                  <a:lnTo>
                    <a:pt x="678" y="2540"/>
                  </a:lnTo>
                  <a:lnTo>
                    <a:pt x="875" y="2342"/>
                  </a:lnTo>
                  <a:lnTo>
                    <a:pt x="932" y="2229"/>
                  </a:lnTo>
                  <a:lnTo>
                    <a:pt x="932" y="2229"/>
                  </a:lnTo>
                  <a:lnTo>
                    <a:pt x="988" y="2258"/>
                  </a:lnTo>
                  <a:lnTo>
                    <a:pt x="1016" y="2286"/>
                  </a:lnTo>
                  <a:lnTo>
                    <a:pt x="1045" y="2286"/>
                  </a:lnTo>
                  <a:lnTo>
                    <a:pt x="1129" y="2258"/>
                  </a:lnTo>
                  <a:lnTo>
                    <a:pt x="1129" y="2258"/>
                  </a:lnTo>
                  <a:lnTo>
                    <a:pt x="1214" y="2201"/>
                  </a:lnTo>
                  <a:lnTo>
                    <a:pt x="1270" y="2088"/>
                  </a:lnTo>
                  <a:lnTo>
                    <a:pt x="1327" y="2004"/>
                  </a:lnTo>
                  <a:lnTo>
                    <a:pt x="1355" y="189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16"/>
            <p:cNvSpPr/>
            <p:nvPr/>
          </p:nvSpPr>
          <p:spPr>
            <a:xfrm>
              <a:off x="6248850" y="3769675"/>
              <a:ext cx="76225" cy="66325"/>
            </a:xfrm>
            <a:custGeom>
              <a:avLst/>
              <a:gdLst/>
              <a:ahLst/>
              <a:cxnLst/>
              <a:rect l="l" t="t" r="r" b="b"/>
              <a:pathLst>
                <a:path w="3049" h="2653" fill="none" extrusionOk="0">
                  <a:moveTo>
                    <a:pt x="1355" y="1891"/>
                  </a:moveTo>
                  <a:lnTo>
                    <a:pt x="1355" y="1891"/>
                  </a:lnTo>
                  <a:lnTo>
                    <a:pt x="1355" y="1947"/>
                  </a:lnTo>
                  <a:lnTo>
                    <a:pt x="1355" y="2004"/>
                  </a:lnTo>
                  <a:lnTo>
                    <a:pt x="1355" y="2060"/>
                  </a:lnTo>
                  <a:lnTo>
                    <a:pt x="1299" y="2117"/>
                  </a:lnTo>
                  <a:lnTo>
                    <a:pt x="1299" y="2117"/>
                  </a:lnTo>
                  <a:lnTo>
                    <a:pt x="1355" y="2088"/>
                  </a:lnTo>
                  <a:lnTo>
                    <a:pt x="1412" y="2032"/>
                  </a:lnTo>
                  <a:lnTo>
                    <a:pt x="1496" y="1947"/>
                  </a:lnTo>
                  <a:lnTo>
                    <a:pt x="1496" y="1947"/>
                  </a:lnTo>
                  <a:lnTo>
                    <a:pt x="1609" y="2032"/>
                  </a:lnTo>
                  <a:lnTo>
                    <a:pt x="1637" y="2060"/>
                  </a:lnTo>
                  <a:lnTo>
                    <a:pt x="1637" y="2088"/>
                  </a:lnTo>
                  <a:lnTo>
                    <a:pt x="1609" y="2117"/>
                  </a:lnTo>
                  <a:lnTo>
                    <a:pt x="1553" y="2145"/>
                  </a:lnTo>
                  <a:lnTo>
                    <a:pt x="1553" y="2145"/>
                  </a:lnTo>
                  <a:lnTo>
                    <a:pt x="1553" y="2060"/>
                  </a:lnTo>
                  <a:lnTo>
                    <a:pt x="1553" y="2060"/>
                  </a:lnTo>
                  <a:lnTo>
                    <a:pt x="1524" y="2173"/>
                  </a:lnTo>
                  <a:lnTo>
                    <a:pt x="1496" y="2286"/>
                  </a:lnTo>
                  <a:lnTo>
                    <a:pt x="1524" y="2286"/>
                  </a:lnTo>
                  <a:lnTo>
                    <a:pt x="1581" y="2201"/>
                  </a:lnTo>
                  <a:lnTo>
                    <a:pt x="1581" y="2201"/>
                  </a:lnTo>
                  <a:lnTo>
                    <a:pt x="1581" y="2258"/>
                  </a:lnTo>
                  <a:lnTo>
                    <a:pt x="1581" y="2229"/>
                  </a:lnTo>
                  <a:lnTo>
                    <a:pt x="1666" y="2117"/>
                  </a:lnTo>
                  <a:lnTo>
                    <a:pt x="1722" y="1947"/>
                  </a:lnTo>
                  <a:lnTo>
                    <a:pt x="1722" y="1947"/>
                  </a:lnTo>
                  <a:lnTo>
                    <a:pt x="1807" y="1863"/>
                  </a:lnTo>
                  <a:lnTo>
                    <a:pt x="1891" y="1778"/>
                  </a:lnTo>
                  <a:lnTo>
                    <a:pt x="2089" y="1580"/>
                  </a:lnTo>
                  <a:lnTo>
                    <a:pt x="2286" y="1383"/>
                  </a:lnTo>
                  <a:lnTo>
                    <a:pt x="2371" y="1298"/>
                  </a:lnTo>
                  <a:lnTo>
                    <a:pt x="2399" y="1214"/>
                  </a:lnTo>
                  <a:lnTo>
                    <a:pt x="2399" y="1214"/>
                  </a:lnTo>
                  <a:lnTo>
                    <a:pt x="2427" y="1326"/>
                  </a:lnTo>
                  <a:lnTo>
                    <a:pt x="2371" y="1439"/>
                  </a:lnTo>
                  <a:lnTo>
                    <a:pt x="2371" y="1439"/>
                  </a:lnTo>
                  <a:lnTo>
                    <a:pt x="2427" y="1383"/>
                  </a:lnTo>
                  <a:lnTo>
                    <a:pt x="2484" y="1326"/>
                  </a:lnTo>
                  <a:lnTo>
                    <a:pt x="2597" y="1129"/>
                  </a:lnTo>
                  <a:lnTo>
                    <a:pt x="2794" y="762"/>
                  </a:lnTo>
                  <a:lnTo>
                    <a:pt x="2794" y="762"/>
                  </a:lnTo>
                  <a:lnTo>
                    <a:pt x="2907" y="593"/>
                  </a:lnTo>
                  <a:lnTo>
                    <a:pt x="3020" y="423"/>
                  </a:lnTo>
                  <a:lnTo>
                    <a:pt x="3048" y="311"/>
                  </a:lnTo>
                  <a:lnTo>
                    <a:pt x="3048" y="226"/>
                  </a:lnTo>
                  <a:lnTo>
                    <a:pt x="2992" y="169"/>
                  </a:lnTo>
                  <a:lnTo>
                    <a:pt x="2907" y="113"/>
                  </a:lnTo>
                  <a:lnTo>
                    <a:pt x="2907" y="113"/>
                  </a:lnTo>
                  <a:lnTo>
                    <a:pt x="2738" y="141"/>
                  </a:lnTo>
                  <a:lnTo>
                    <a:pt x="2399" y="254"/>
                  </a:lnTo>
                  <a:lnTo>
                    <a:pt x="2089" y="367"/>
                  </a:lnTo>
                  <a:lnTo>
                    <a:pt x="2004" y="423"/>
                  </a:lnTo>
                  <a:lnTo>
                    <a:pt x="1976" y="452"/>
                  </a:lnTo>
                  <a:lnTo>
                    <a:pt x="1976" y="452"/>
                  </a:lnTo>
                  <a:lnTo>
                    <a:pt x="1920" y="452"/>
                  </a:lnTo>
                  <a:lnTo>
                    <a:pt x="1891" y="452"/>
                  </a:lnTo>
                  <a:lnTo>
                    <a:pt x="1891" y="423"/>
                  </a:lnTo>
                  <a:lnTo>
                    <a:pt x="1891" y="367"/>
                  </a:lnTo>
                  <a:lnTo>
                    <a:pt x="1891" y="367"/>
                  </a:lnTo>
                  <a:lnTo>
                    <a:pt x="1496" y="367"/>
                  </a:lnTo>
                  <a:lnTo>
                    <a:pt x="1355" y="339"/>
                  </a:lnTo>
                  <a:lnTo>
                    <a:pt x="1129" y="254"/>
                  </a:lnTo>
                  <a:lnTo>
                    <a:pt x="1129" y="254"/>
                  </a:lnTo>
                  <a:lnTo>
                    <a:pt x="1016" y="169"/>
                  </a:lnTo>
                  <a:lnTo>
                    <a:pt x="932" y="113"/>
                  </a:lnTo>
                  <a:lnTo>
                    <a:pt x="932" y="113"/>
                  </a:lnTo>
                  <a:lnTo>
                    <a:pt x="847" y="85"/>
                  </a:lnTo>
                  <a:lnTo>
                    <a:pt x="763" y="113"/>
                  </a:lnTo>
                  <a:lnTo>
                    <a:pt x="678" y="85"/>
                  </a:lnTo>
                  <a:lnTo>
                    <a:pt x="650" y="57"/>
                  </a:lnTo>
                  <a:lnTo>
                    <a:pt x="621" y="0"/>
                  </a:lnTo>
                  <a:lnTo>
                    <a:pt x="621" y="0"/>
                  </a:lnTo>
                  <a:lnTo>
                    <a:pt x="509" y="141"/>
                  </a:lnTo>
                  <a:lnTo>
                    <a:pt x="396" y="311"/>
                  </a:lnTo>
                  <a:lnTo>
                    <a:pt x="311" y="508"/>
                  </a:lnTo>
                  <a:lnTo>
                    <a:pt x="255" y="677"/>
                  </a:lnTo>
                  <a:lnTo>
                    <a:pt x="255" y="677"/>
                  </a:lnTo>
                  <a:lnTo>
                    <a:pt x="255" y="875"/>
                  </a:lnTo>
                  <a:lnTo>
                    <a:pt x="283" y="1044"/>
                  </a:lnTo>
                  <a:lnTo>
                    <a:pt x="283" y="1157"/>
                  </a:lnTo>
                  <a:lnTo>
                    <a:pt x="283" y="1242"/>
                  </a:lnTo>
                  <a:lnTo>
                    <a:pt x="226" y="1326"/>
                  </a:lnTo>
                  <a:lnTo>
                    <a:pt x="170" y="1383"/>
                  </a:lnTo>
                  <a:lnTo>
                    <a:pt x="170" y="1383"/>
                  </a:lnTo>
                  <a:lnTo>
                    <a:pt x="226" y="1355"/>
                  </a:lnTo>
                  <a:lnTo>
                    <a:pt x="255" y="1355"/>
                  </a:lnTo>
                  <a:lnTo>
                    <a:pt x="283" y="1411"/>
                  </a:lnTo>
                  <a:lnTo>
                    <a:pt x="283" y="1439"/>
                  </a:lnTo>
                  <a:lnTo>
                    <a:pt x="255" y="1552"/>
                  </a:lnTo>
                  <a:lnTo>
                    <a:pt x="198" y="1637"/>
                  </a:lnTo>
                  <a:lnTo>
                    <a:pt x="198" y="1637"/>
                  </a:lnTo>
                  <a:lnTo>
                    <a:pt x="198" y="1524"/>
                  </a:lnTo>
                  <a:lnTo>
                    <a:pt x="142" y="1411"/>
                  </a:lnTo>
                  <a:lnTo>
                    <a:pt x="142" y="1411"/>
                  </a:lnTo>
                  <a:lnTo>
                    <a:pt x="85" y="1524"/>
                  </a:lnTo>
                  <a:lnTo>
                    <a:pt x="29" y="1609"/>
                  </a:lnTo>
                  <a:lnTo>
                    <a:pt x="1" y="1722"/>
                  </a:lnTo>
                  <a:lnTo>
                    <a:pt x="1" y="1863"/>
                  </a:lnTo>
                  <a:lnTo>
                    <a:pt x="1" y="2088"/>
                  </a:lnTo>
                  <a:lnTo>
                    <a:pt x="29" y="2342"/>
                  </a:lnTo>
                  <a:lnTo>
                    <a:pt x="29" y="2342"/>
                  </a:lnTo>
                  <a:lnTo>
                    <a:pt x="113" y="2314"/>
                  </a:lnTo>
                  <a:lnTo>
                    <a:pt x="170" y="2314"/>
                  </a:lnTo>
                  <a:lnTo>
                    <a:pt x="226" y="2371"/>
                  </a:lnTo>
                  <a:lnTo>
                    <a:pt x="255" y="2427"/>
                  </a:lnTo>
                  <a:lnTo>
                    <a:pt x="255" y="2427"/>
                  </a:lnTo>
                  <a:lnTo>
                    <a:pt x="226" y="2399"/>
                  </a:lnTo>
                  <a:lnTo>
                    <a:pt x="198" y="2399"/>
                  </a:lnTo>
                  <a:lnTo>
                    <a:pt x="142" y="2455"/>
                  </a:lnTo>
                  <a:lnTo>
                    <a:pt x="29" y="2568"/>
                  </a:lnTo>
                  <a:lnTo>
                    <a:pt x="29" y="2568"/>
                  </a:lnTo>
                  <a:lnTo>
                    <a:pt x="113" y="2568"/>
                  </a:lnTo>
                  <a:lnTo>
                    <a:pt x="226" y="2568"/>
                  </a:lnTo>
                  <a:lnTo>
                    <a:pt x="311" y="2568"/>
                  </a:lnTo>
                  <a:lnTo>
                    <a:pt x="396" y="2540"/>
                  </a:lnTo>
                  <a:lnTo>
                    <a:pt x="396" y="2540"/>
                  </a:lnTo>
                  <a:lnTo>
                    <a:pt x="424" y="2653"/>
                  </a:lnTo>
                  <a:lnTo>
                    <a:pt x="452" y="2653"/>
                  </a:lnTo>
                  <a:lnTo>
                    <a:pt x="509" y="2653"/>
                  </a:lnTo>
                  <a:lnTo>
                    <a:pt x="593" y="2625"/>
                  </a:lnTo>
                  <a:lnTo>
                    <a:pt x="678" y="2540"/>
                  </a:lnTo>
                  <a:lnTo>
                    <a:pt x="875" y="2342"/>
                  </a:lnTo>
                  <a:lnTo>
                    <a:pt x="932" y="2229"/>
                  </a:lnTo>
                  <a:lnTo>
                    <a:pt x="932" y="2229"/>
                  </a:lnTo>
                  <a:lnTo>
                    <a:pt x="988" y="2258"/>
                  </a:lnTo>
                  <a:lnTo>
                    <a:pt x="1016" y="2286"/>
                  </a:lnTo>
                  <a:lnTo>
                    <a:pt x="1045" y="2286"/>
                  </a:lnTo>
                  <a:lnTo>
                    <a:pt x="1129" y="2258"/>
                  </a:lnTo>
                  <a:lnTo>
                    <a:pt x="1129" y="2258"/>
                  </a:lnTo>
                  <a:lnTo>
                    <a:pt x="1214" y="2201"/>
                  </a:lnTo>
                  <a:lnTo>
                    <a:pt x="1270" y="2088"/>
                  </a:lnTo>
                  <a:lnTo>
                    <a:pt x="1327" y="2004"/>
                  </a:lnTo>
                  <a:lnTo>
                    <a:pt x="1355" y="1891"/>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16"/>
            <p:cNvSpPr/>
            <p:nvPr/>
          </p:nvSpPr>
          <p:spPr>
            <a:xfrm>
              <a:off x="6255900" y="3745675"/>
              <a:ext cx="8500" cy="12025"/>
            </a:xfrm>
            <a:custGeom>
              <a:avLst/>
              <a:gdLst/>
              <a:ahLst/>
              <a:cxnLst/>
              <a:rect l="l" t="t" r="r" b="b"/>
              <a:pathLst>
                <a:path w="340" h="481" extrusionOk="0">
                  <a:moveTo>
                    <a:pt x="57" y="368"/>
                  </a:moveTo>
                  <a:lnTo>
                    <a:pt x="57" y="368"/>
                  </a:lnTo>
                  <a:lnTo>
                    <a:pt x="1" y="480"/>
                  </a:lnTo>
                  <a:lnTo>
                    <a:pt x="1" y="480"/>
                  </a:lnTo>
                  <a:lnTo>
                    <a:pt x="85" y="452"/>
                  </a:lnTo>
                  <a:lnTo>
                    <a:pt x="142" y="396"/>
                  </a:lnTo>
                  <a:lnTo>
                    <a:pt x="283" y="226"/>
                  </a:lnTo>
                  <a:lnTo>
                    <a:pt x="339" y="85"/>
                  </a:lnTo>
                  <a:lnTo>
                    <a:pt x="339" y="29"/>
                  </a:lnTo>
                  <a:lnTo>
                    <a:pt x="339" y="1"/>
                  </a:lnTo>
                  <a:lnTo>
                    <a:pt x="339" y="1"/>
                  </a:lnTo>
                  <a:lnTo>
                    <a:pt x="255" y="57"/>
                  </a:lnTo>
                  <a:lnTo>
                    <a:pt x="142" y="170"/>
                  </a:lnTo>
                  <a:lnTo>
                    <a:pt x="85" y="283"/>
                  </a:lnTo>
                  <a:lnTo>
                    <a:pt x="57" y="368"/>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16"/>
            <p:cNvSpPr/>
            <p:nvPr/>
          </p:nvSpPr>
          <p:spPr>
            <a:xfrm>
              <a:off x="6255900" y="3745675"/>
              <a:ext cx="8500" cy="12025"/>
            </a:xfrm>
            <a:custGeom>
              <a:avLst/>
              <a:gdLst/>
              <a:ahLst/>
              <a:cxnLst/>
              <a:rect l="l" t="t" r="r" b="b"/>
              <a:pathLst>
                <a:path w="340" h="481" fill="none" extrusionOk="0">
                  <a:moveTo>
                    <a:pt x="57" y="368"/>
                  </a:moveTo>
                  <a:lnTo>
                    <a:pt x="57" y="368"/>
                  </a:lnTo>
                  <a:lnTo>
                    <a:pt x="1" y="480"/>
                  </a:lnTo>
                  <a:lnTo>
                    <a:pt x="1" y="480"/>
                  </a:lnTo>
                  <a:lnTo>
                    <a:pt x="85" y="452"/>
                  </a:lnTo>
                  <a:lnTo>
                    <a:pt x="142" y="396"/>
                  </a:lnTo>
                  <a:lnTo>
                    <a:pt x="283" y="226"/>
                  </a:lnTo>
                  <a:lnTo>
                    <a:pt x="339" y="85"/>
                  </a:lnTo>
                  <a:lnTo>
                    <a:pt x="339" y="29"/>
                  </a:lnTo>
                  <a:lnTo>
                    <a:pt x="339" y="1"/>
                  </a:lnTo>
                  <a:lnTo>
                    <a:pt x="339" y="1"/>
                  </a:lnTo>
                  <a:lnTo>
                    <a:pt x="255" y="57"/>
                  </a:lnTo>
                  <a:lnTo>
                    <a:pt x="142" y="170"/>
                  </a:lnTo>
                  <a:lnTo>
                    <a:pt x="85" y="283"/>
                  </a:lnTo>
                  <a:lnTo>
                    <a:pt x="57" y="368"/>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16"/>
            <p:cNvSpPr/>
            <p:nvPr/>
          </p:nvSpPr>
          <p:spPr>
            <a:xfrm>
              <a:off x="6330700" y="3749200"/>
              <a:ext cx="6375" cy="10625"/>
            </a:xfrm>
            <a:custGeom>
              <a:avLst/>
              <a:gdLst/>
              <a:ahLst/>
              <a:cxnLst/>
              <a:rect l="l" t="t" r="r" b="b"/>
              <a:pathLst>
                <a:path w="255" h="425" extrusionOk="0">
                  <a:moveTo>
                    <a:pt x="0" y="227"/>
                  </a:moveTo>
                  <a:lnTo>
                    <a:pt x="0" y="227"/>
                  </a:lnTo>
                  <a:lnTo>
                    <a:pt x="0" y="339"/>
                  </a:lnTo>
                  <a:lnTo>
                    <a:pt x="28" y="396"/>
                  </a:lnTo>
                  <a:lnTo>
                    <a:pt x="113" y="424"/>
                  </a:lnTo>
                  <a:lnTo>
                    <a:pt x="169" y="396"/>
                  </a:lnTo>
                  <a:lnTo>
                    <a:pt x="226" y="311"/>
                  </a:lnTo>
                  <a:lnTo>
                    <a:pt x="254" y="227"/>
                  </a:lnTo>
                  <a:lnTo>
                    <a:pt x="226" y="114"/>
                  </a:lnTo>
                  <a:lnTo>
                    <a:pt x="141" y="1"/>
                  </a:lnTo>
                  <a:lnTo>
                    <a:pt x="141" y="1"/>
                  </a:lnTo>
                  <a:lnTo>
                    <a:pt x="56" y="114"/>
                  </a:lnTo>
                  <a:lnTo>
                    <a:pt x="0" y="227"/>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16"/>
            <p:cNvSpPr/>
            <p:nvPr/>
          </p:nvSpPr>
          <p:spPr>
            <a:xfrm>
              <a:off x="6330700" y="3749200"/>
              <a:ext cx="6375" cy="10625"/>
            </a:xfrm>
            <a:custGeom>
              <a:avLst/>
              <a:gdLst/>
              <a:ahLst/>
              <a:cxnLst/>
              <a:rect l="l" t="t" r="r" b="b"/>
              <a:pathLst>
                <a:path w="255" h="425" fill="none" extrusionOk="0">
                  <a:moveTo>
                    <a:pt x="0" y="227"/>
                  </a:moveTo>
                  <a:lnTo>
                    <a:pt x="0" y="227"/>
                  </a:lnTo>
                  <a:lnTo>
                    <a:pt x="0" y="339"/>
                  </a:lnTo>
                  <a:lnTo>
                    <a:pt x="28" y="396"/>
                  </a:lnTo>
                  <a:lnTo>
                    <a:pt x="113" y="424"/>
                  </a:lnTo>
                  <a:lnTo>
                    <a:pt x="169" y="396"/>
                  </a:lnTo>
                  <a:lnTo>
                    <a:pt x="226" y="311"/>
                  </a:lnTo>
                  <a:lnTo>
                    <a:pt x="254" y="227"/>
                  </a:lnTo>
                  <a:lnTo>
                    <a:pt x="226" y="114"/>
                  </a:lnTo>
                  <a:lnTo>
                    <a:pt x="141" y="1"/>
                  </a:lnTo>
                  <a:lnTo>
                    <a:pt x="141" y="1"/>
                  </a:lnTo>
                  <a:lnTo>
                    <a:pt x="56" y="114"/>
                  </a:lnTo>
                  <a:lnTo>
                    <a:pt x="0" y="227"/>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16"/>
            <p:cNvSpPr/>
            <p:nvPr/>
          </p:nvSpPr>
          <p:spPr>
            <a:xfrm>
              <a:off x="5779000" y="3098050"/>
              <a:ext cx="786650" cy="637775"/>
            </a:xfrm>
            <a:custGeom>
              <a:avLst/>
              <a:gdLst/>
              <a:ahLst/>
              <a:cxnLst/>
              <a:rect l="l" t="t" r="r" b="b"/>
              <a:pathLst>
                <a:path w="31466" h="25511" extrusionOk="0">
                  <a:moveTo>
                    <a:pt x="367" y="20600"/>
                  </a:moveTo>
                  <a:lnTo>
                    <a:pt x="367" y="20600"/>
                  </a:lnTo>
                  <a:lnTo>
                    <a:pt x="452" y="20572"/>
                  </a:lnTo>
                  <a:lnTo>
                    <a:pt x="537" y="20544"/>
                  </a:lnTo>
                  <a:lnTo>
                    <a:pt x="621" y="20488"/>
                  </a:lnTo>
                  <a:lnTo>
                    <a:pt x="706" y="20431"/>
                  </a:lnTo>
                  <a:lnTo>
                    <a:pt x="819" y="20262"/>
                  </a:lnTo>
                  <a:lnTo>
                    <a:pt x="875" y="20092"/>
                  </a:lnTo>
                  <a:lnTo>
                    <a:pt x="875" y="20092"/>
                  </a:lnTo>
                  <a:lnTo>
                    <a:pt x="903" y="19951"/>
                  </a:lnTo>
                  <a:lnTo>
                    <a:pt x="903" y="19810"/>
                  </a:lnTo>
                  <a:lnTo>
                    <a:pt x="903" y="19810"/>
                  </a:lnTo>
                  <a:lnTo>
                    <a:pt x="932" y="19726"/>
                  </a:lnTo>
                  <a:lnTo>
                    <a:pt x="988" y="19641"/>
                  </a:lnTo>
                  <a:lnTo>
                    <a:pt x="988" y="19641"/>
                  </a:lnTo>
                  <a:lnTo>
                    <a:pt x="1016" y="19585"/>
                  </a:lnTo>
                  <a:lnTo>
                    <a:pt x="1045" y="19585"/>
                  </a:lnTo>
                  <a:lnTo>
                    <a:pt x="960" y="19754"/>
                  </a:lnTo>
                  <a:lnTo>
                    <a:pt x="960" y="19754"/>
                  </a:lnTo>
                  <a:lnTo>
                    <a:pt x="988" y="19669"/>
                  </a:lnTo>
                  <a:lnTo>
                    <a:pt x="1045" y="19585"/>
                  </a:lnTo>
                  <a:lnTo>
                    <a:pt x="1129" y="19359"/>
                  </a:lnTo>
                  <a:lnTo>
                    <a:pt x="1129" y="19359"/>
                  </a:lnTo>
                  <a:lnTo>
                    <a:pt x="1186" y="19133"/>
                  </a:lnTo>
                  <a:lnTo>
                    <a:pt x="1242" y="18935"/>
                  </a:lnTo>
                  <a:lnTo>
                    <a:pt x="1242" y="18738"/>
                  </a:lnTo>
                  <a:lnTo>
                    <a:pt x="1242" y="18484"/>
                  </a:lnTo>
                  <a:lnTo>
                    <a:pt x="1242" y="18484"/>
                  </a:lnTo>
                  <a:lnTo>
                    <a:pt x="1157" y="18061"/>
                  </a:lnTo>
                  <a:lnTo>
                    <a:pt x="1129" y="17835"/>
                  </a:lnTo>
                  <a:lnTo>
                    <a:pt x="1129" y="17609"/>
                  </a:lnTo>
                  <a:lnTo>
                    <a:pt x="1129" y="17609"/>
                  </a:lnTo>
                  <a:lnTo>
                    <a:pt x="1157" y="17383"/>
                  </a:lnTo>
                  <a:lnTo>
                    <a:pt x="1214" y="17186"/>
                  </a:lnTo>
                  <a:lnTo>
                    <a:pt x="1270" y="16960"/>
                  </a:lnTo>
                  <a:lnTo>
                    <a:pt x="1299" y="16763"/>
                  </a:lnTo>
                  <a:lnTo>
                    <a:pt x="1299" y="16763"/>
                  </a:lnTo>
                  <a:lnTo>
                    <a:pt x="1299" y="16565"/>
                  </a:lnTo>
                  <a:lnTo>
                    <a:pt x="1270" y="16396"/>
                  </a:lnTo>
                  <a:lnTo>
                    <a:pt x="1157" y="16029"/>
                  </a:lnTo>
                  <a:lnTo>
                    <a:pt x="1073" y="15690"/>
                  </a:lnTo>
                  <a:lnTo>
                    <a:pt x="1045" y="15521"/>
                  </a:lnTo>
                  <a:lnTo>
                    <a:pt x="1045" y="15323"/>
                  </a:lnTo>
                  <a:lnTo>
                    <a:pt x="1045" y="15323"/>
                  </a:lnTo>
                  <a:lnTo>
                    <a:pt x="1045" y="15098"/>
                  </a:lnTo>
                  <a:lnTo>
                    <a:pt x="1045" y="14872"/>
                  </a:lnTo>
                  <a:lnTo>
                    <a:pt x="988" y="14646"/>
                  </a:lnTo>
                  <a:lnTo>
                    <a:pt x="903" y="14420"/>
                  </a:lnTo>
                  <a:lnTo>
                    <a:pt x="903" y="14420"/>
                  </a:lnTo>
                  <a:lnTo>
                    <a:pt x="791" y="14279"/>
                  </a:lnTo>
                  <a:lnTo>
                    <a:pt x="762" y="14195"/>
                  </a:lnTo>
                  <a:lnTo>
                    <a:pt x="734" y="14110"/>
                  </a:lnTo>
                  <a:lnTo>
                    <a:pt x="734" y="14110"/>
                  </a:lnTo>
                  <a:lnTo>
                    <a:pt x="706" y="13997"/>
                  </a:lnTo>
                  <a:lnTo>
                    <a:pt x="734" y="13941"/>
                  </a:lnTo>
                  <a:lnTo>
                    <a:pt x="734" y="13856"/>
                  </a:lnTo>
                  <a:lnTo>
                    <a:pt x="762" y="13771"/>
                  </a:lnTo>
                  <a:lnTo>
                    <a:pt x="762" y="13771"/>
                  </a:lnTo>
                  <a:lnTo>
                    <a:pt x="762" y="13884"/>
                  </a:lnTo>
                  <a:lnTo>
                    <a:pt x="734" y="13997"/>
                  </a:lnTo>
                  <a:lnTo>
                    <a:pt x="734" y="13997"/>
                  </a:lnTo>
                  <a:lnTo>
                    <a:pt x="791" y="13884"/>
                  </a:lnTo>
                  <a:lnTo>
                    <a:pt x="819" y="13743"/>
                  </a:lnTo>
                  <a:lnTo>
                    <a:pt x="819" y="13743"/>
                  </a:lnTo>
                  <a:lnTo>
                    <a:pt x="847" y="14054"/>
                  </a:lnTo>
                  <a:lnTo>
                    <a:pt x="847" y="14054"/>
                  </a:lnTo>
                  <a:lnTo>
                    <a:pt x="875" y="13997"/>
                  </a:lnTo>
                  <a:lnTo>
                    <a:pt x="875" y="14054"/>
                  </a:lnTo>
                  <a:lnTo>
                    <a:pt x="875" y="14223"/>
                  </a:lnTo>
                  <a:lnTo>
                    <a:pt x="875" y="14223"/>
                  </a:lnTo>
                  <a:lnTo>
                    <a:pt x="903" y="14138"/>
                  </a:lnTo>
                  <a:lnTo>
                    <a:pt x="932" y="14166"/>
                  </a:lnTo>
                  <a:lnTo>
                    <a:pt x="932" y="14279"/>
                  </a:lnTo>
                  <a:lnTo>
                    <a:pt x="932" y="14279"/>
                  </a:lnTo>
                  <a:lnTo>
                    <a:pt x="1016" y="14251"/>
                  </a:lnTo>
                  <a:lnTo>
                    <a:pt x="1045" y="14195"/>
                  </a:lnTo>
                  <a:lnTo>
                    <a:pt x="1073" y="14138"/>
                  </a:lnTo>
                  <a:lnTo>
                    <a:pt x="1101" y="14082"/>
                  </a:lnTo>
                  <a:lnTo>
                    <a:pt x="1073" y="13941"/>
                  </a:lnTo>
                  <a:lnTo>
                    <a:pt x="1016" y="13828"/>
                  </a:lnTo>
                  <a:lnTo>
                    <a:pt x="960" y="13715"/>
                  </a:lnTo>
                  <a:lnTo>
                    <a:pt x="903" y="13574"/>
                  </a:lnTo>
                  <a:lnTo>
                    <a:pt x="903" y="13517"/>
                  </a:lnTo>
                  <a:lnTo>
                    <a:pt x="903" y="13433"/>
                  </a:lnTo>
                  <a:lnTo>
                    <a:pt x="932" y="13376"/>
                  </a:lnTo>
                  <a:lnTo>
                    <a:pt x="988" y="13320"/>
                  </a:lnTo>
                  <a:lnTo>
                    <a:pt x="988" y="13320"/>
                  </a:lnTo>
                  <a:lnTo>
                    <a:pt x="1073" y="13376"/>
                  </a:lnTo>
                  <a:lnTo>
                    <a:pt x="1101" y="13461"/>
                  </a:lnTo>
                  <a:lnTo>
                    <a:pt x="1101" y="13517"/>
                  </a:lnTo>
                  <a:lnTo>
                    <a:pt x="1101" y="13574"/>
                  </a:lnTo>
                  <a:lnTo>
                    <a:pt x="1073" y="13715"/>
                  </a:lnTo>
                  <a:lnTo>
                    <a:pt x="1073" y="13884"/>
                  </a:lnTo>
                  <a:lnTo>
                    <a:pt x="1073" y="13884"/>
                  </a:lnTo>
                  <a:lnTo>
                    <a:pt x="1129" y="13856"/>
                  </a:lnTo>
                  <a:lnTo>
                    <a:pt x="1186" y="13828"/>
                  </a:lnTo>
                  <a:lnTo>
                    <a:pt x="1214" y="13771"/>
                  </a:lnTo>
                  <a:lnTo>
                    <a:pt x="1214" y="13715"/>
                  </a:lnTo>
                  <a:lnTo>
                    <a:pt x="1214" y="13715"/>
                  </a:lnTo>
                  <a:lnTo>
                    <a:pt x="1270" y="13912"/>
                  </a:lnTo>
                  <a:lnTo>
                    <a:pt x="1299" y="14025"/>
                  </a:lnTo>
                  <a:lnTo>
                    <a:pt x="1327" y="14054"/>
                  </a:lnTo>
                  <a:lnTo>
                    <a:pt x="1355" y="14054"/>
                  </a:lnTo>
                  <a:lnTo>
                    <a:pt x="1411" y="13997"/>
                  </a:lnTo>
                  <a:lnTo>
                    <a:pt x="1440" y="13884"/>
                  </a:lnTo>
                  <a:lnTo>
                    <a:pt x="1468" y="13743"/>
                  </a:lnTo>
                  <a:lnTo>
                    <a:pt x="1496" y="13574"/>
                  </a:lnTo>
                  <a:lnTo>
                    <a:pt x="1468" y="13433"/>
                  </a:lnTo>
                  <a:lnTo>
                    <a:pt x="1468" y="13433"/>
                  </a:lnTo>
                  <a:lnTo>
                    <a:pt x="1383" y="13122"/>
                  </a:lnTo>
                  <a:lnTo>
                    <a:pt x="1270" y="12840"/>
                  </a:lnTo>
                  <a:lnTo>
                    <a:pt x="1186" y="12530"/>
                  </a:lnTo>
                  <a:lnTo>
                    <a:pt x="1157" y="12389"/>
                  </a:lnTo>
                  <a:lnTo>
                    <a:pt x="1157" y="12219"/>
                  </a:lnTo>
                  <a:lnTo>
                    <a:pt x="1157" y="12219"/>
                  </a:lnTo>
                  <a:lnTo>
                    <a:pt x="1186" y="12078"/>
                  </a:lnTo>
                  <a:lnTo>
                    <a:pt x="1242" y="11909"/>
                  </a:lnTo>
                  <a:lnTo>
                    <a:pt x="1440" y="11627"/>
                  </a:lnTo>
                  <a:lnTo>
                    <a:pt x="1609" y="11344"/>
                  </a:lnTo>
                  <a:lnTo>
                    <a:pt x="1665" y="11203"/>
                  </a:lnTo>
                  <a:lnTo>
                    <a:pt x="1694" y="11034"/>
                  </a:lnTo>
                  <a:lnTo>
                    <a:pt x="1694" y="11034"/>
                  </a:lnTo>
                  <a:lnTo>
                    <a:pt x="1694" y="10724"/>
                  </a:lnTo>
                  <a:lnTo>
                    <a:pt x="1694" y="10583"/>
                  </a:lnTo>
                  <a:lnTo>
                    <a:pt x="1778" y="10413"/>
                  </a:lnTo>
                  <a:lnTo>
                    <a:pt x="1778" y="10413"/>
                  </a:lnTo>
                  <a:lnTo>
                    <a:pt x="1891" y="10131"/>
                  </a:lnTo>
                  <a:lnTo>
                    <a:pt x="1976" y="10018"/>
                  </a:lnTo>
                  <a:lnTo>
                    <a:pt x="2032" y="9990"/>
                  </a:lnTo>
                  <a:lnTo>
                    <a:pt x="2089" y="9962"/>
                  </a:lnTo>
                  <a:lnTo>
                    <a:pt x="2089" y="9962"/>
                  </a:lnTo>
                  <a:lnTo>
                    <a:pt x="2089" y="10075"/>
                  </a:lnTo>
                  <a:lnTo>
                    <a:pt x="2060" y="10272"/>
                  </a:lnTo>
                  <a:lnTo>
                    <a:pt x="2004" y="10583"/>
                  </a:lnTo>
                  <a:lnTo>
                    <a:pt x="2004" y="10583"/>
                  </a:lnTo>
                  <a:lnTo>
                    <a:pt x="2089" y="10526"/>
                  </a:lnTo>
                  <a:lnTo>
                    <a:pt x="2145" y="10498"/>
                  </a:lnTo>
                  <a:lnTo>
                    <a:pt x="2230" y="10357"/>
                  </a:lnTo>
                  <a:lnTo>
                    <a:pt x="2314" y="10216"/>
                  </a:lnTo>
                  <a:lnTo>
                    <a:pt x="2427" y="10103"/>
                  </a:lnTo>
                  <a:lnTo>
                    <a:pt x="2427" y="10103"/>
                  </a:lnTo>
                  <a:lnTo>
                    <a:pt x="2568" y="9962"/>
                  </a:lnTo>
                  <a:lnTo>
                    <a:pt x="2738" y="9877"/>
                  </a:lnTo>
                  <a:lnTo>
                    <a:pt x="3076" y="9708"/>
                  </a:lnTo>
                  <a:lnTo>
                    <a:pt x="3076" y="9708"/>
                  </a:lnTo>
                  <a:lnTo>
                    <a:pt x="3246" y="9623"/>
                  </a:lnTo>
                  <a:lnTo>
                    <a:pt x="3387" y="9510"/>
                  </a:lnTo>
                  <a:lnTo>
                    <a:pt x="3669" y="9284"/>
                  </a:lnTo>
                  <a:lnTo>
                    <a:pt x="3669" y="9284"/>
                  </a:lnTo>
                  <a:lnTo>
                    <a:pt x="3838" y="9172"/>
                  </a:lnTo>
                  <a:lnTo>
                    <a:pt x="4036" y="9087"/>
                  </a:lnTo>
                  <a:lnTo>
                    <a:pt x="4205" y="8974"/>
                  </a:lnTo>
                  <a:lnTo>
                    <a:pt x="4346" y="8861"/>
                  </a:lnTo>
                  <a:lnTo>
                    <a:pt x="4346" y="8861"/>
                  </a:lnTo>
                  <a:lnTo>
                    <a:pt x="4374" y="8861"/>
                  </a:lnTo>
                  <a:lnTo>
                    <a:pt x="4431" y="8889"/>
                  </a:lnTo>
                  <a:lnTo>
                    <a:pt x="4628" y="8946"/>
                  </a:lnTo>
                  <a:lnTo>
                    <a:pt x="4854" y="8946"/>
                  </a:lnTo>
                  <a:lnTo>
                    <a:pt x="4995" y="8946"/>
                  </a:lnTo>
                  <a:lnTo>
                    <a:pt x="4995" y="8946"/>
                  </a:lnTo>
                  <a:lnTo>
                    <a:pt x="5108" y="8918"/>
                  </a:lnTo>
                  <a:lnTo>
                    <a:pt x="5193" y="8833"/>
                  </a:lnTo>
                  <a:lnTo>
                    <a:pt x="5306" y="8777"/>
                  </a:lnTo>
                  <a:lnTo>
                    <a:pt x="5419" y="8692"/>
                  </a:lnTo>
                  <a:lnTo>
                    <a:pt x="5419" y="8692"/>
                  </a:lnTo>
                  <a:lnTo>
                    <a:pt x="5531" y="8664"/>
                  </a:lnTo>
                  <a:lnTo>
                    <a:pt x="5644" y="8635"/>
                  </a:lnTo>
                  <a:lnTo>
                    <a:pt x="5757" y="8635"/>
                  </a:lnTo>
                  <a:lnTo>
                    <a:pt x="5870" y="8607"/>
                  </a:lnTo>
                  <a:lnTo>
                    <a:pt x="5870" y="8607"/>
                  </a:lnTo>
                  <a:lnTo>
                    <a:pt x="5955" y="8551"/>
                  </a:lnTo>
                  <a:lnTo>
                    <a:pt x="6039" y="8466"/>
                  </a:lnTo>
                  <a:lnTo>
                    <a:pt x="6096" y="8410"/>
                  </a:lnTo>
                  <a:lnTo>
                    <a:pt x="6181" y="8353"/>
                  </a:lnTo>
                  <a:lnTo>
                    <a:pt x="6181" y="8353"/>
                  </a:lnTo>
                  <a:lnTo>
                    <a:pt x="6322" y="8325"/>
                  </a:lnTo>
                  <a:lnTo>
                    <a:pt x="6491" y="8325"/>
                  </a:lnTo>
                  <a:lnTo>
                    <a:pt x="6632" y="8325"/>
                  </a:lnTo>
                  <a:lnTo>
                    <a:pt x="6801" y="8297"/>
                  </a:lnTo>
                  <a:lnTo>
                    <a:pt x="6801" y="8297"/>
                  </a:lnTo>
                  <a:lnTo>
                    <a:pt x="7055" y="8240"/>
                  </a:lnTo>
                  <a:lnTo>
                    <a:pt x="7309" y="8184"/>
                  </a:lnTo>
                  <a:lnTo>
                    <a:pt x="7563" y="8071"/>
                  </a:lnTo>
                  <a:lnTo>
                    <a:pt x="7817" y="7930"/>
                  </a:lnTo>
                  <a:lnTo>
                    <a:pt x="7817" y="7930"/>
                  </a:lnTo>
                  <a:lnTo>
                    <a:pt x="7987" y="7817"/>
                  </a:lnTo>
                  <a:lnTo>
                    <a:pt x="8128" y="7676"/>
                  </a:lnTo>
                  <a:lnTo>
                    <a:pt x="8269" y="7535"/>
                  </a:lnTo>
                  <a:lnTo>
                    <a:pt x="8410" y="7366"/>
                  </a:lnTo>
                  <a:lnTo>
                    <a:pt x="8410" y="7366"/>
                  </a:lnTo>
                  <a:lnTo>
                    <a:pt x="8438" y="7281"/>
                  </a:lnTo>
                  <a:lnTo>
                    <a:pt x="8466" y="7224"/>
                  </a:lnTo>
                  <a:lnTo>
                    <a:pt x="8466" y="7168"/>
                  </a:lnTo>
                  <a:lnTo>
                    <a:pt x="8523" y="7112"/>
                  </a:lnTo>
                  <a:lnTo>
                    <a:pt x="8523" y="7112"/>
                  </a:lnTo>
                  <a:lnTo>
                    <a:pt x="8607" y="7027"/>
                  </a:lnTo>
                  <a:lnTo>
                    <a:pt x="8692" y="6942"/>
                  </a:lnTo>
                  <a:lnTo>
                    <a:pt x="8777" y="6886"/>
                  </a:lnTo>
                  <a:lnTo>
                    <a:pt x="8861" y="6801"/>
                  </a:lnTo>
                  <a:lnTo>
                    <a:pt x="8861" y="6801"/>
                  </a:lnTo>
                  <a:lnTo>
                    <a:pt x="8974" y="6660"/>
                  </a:lnTo>
                  <a:lnTo>
                    <a:pt x="9002" y="6604"/>
                  </a:lnTo>
                  <a:lnTo>
                    <a:pt x="9031" y="6519"/>
                  </a:lnTo>
                  <a:lnTo>
                    <a:pt x="9031" y="6519"/>
                  </a:lnTo>
                  <a:lnTo>
                    <a:pt x="9031" y="6406"/>
                  </a:lnTo>
                  <a:lnTo>
                    <a:pt x="9002" y="6321"/>
                  </a:lnTo>
                  <a:lnTo>
                    <a:pt x="8974" y="6209"/>
                  </a:lnTo>
                  <a:lnTo>
                    <a:pt x="8974" y="6096"/>
                  </a:lnTo>
                  <a:lnTo>
                    <a:pt x="8974" y="6096"/>
                  </a:lnTo>
                  <a:lnTo>
                    <a:pt x="9031" y="5955"/>
                  </a:lnTo>
                  <a:lnTo>
                    <a:pt x="9144" y="5729"/>
                  </a:lnTo>
                  <a:lnTo>
                    <a:pt x="9200" y="5644"/>
                  </a:lnTo>
                  <a:lnTo>
                    <a:pt x="9285" y="5588"/>
                  </a:lnTo>
                  <a:lnTo>
                    <a:pt x="9341" y="5560"/>
                  </a:lnTo>
                  <a:lnTo>
                    <a:pt x="9426" y="5616"/>
                  </a:lnTo>
                  <a:lnTo>
                    <a:pt x="9426" y="5616"/>
                  </a:lnTo>
                  <a:lnTo>
                    <a:pt x="9454" y="5503"/>
                  </a:lnTo>
                  <a:lnTo>
                    <a:pt x="9567" y="5334"/>
                  </a:lnTo>
                  <a:lnTo>
                    <a:pt x="9708" y="5193"/>
                  </a:lnTo>
                  <a:lnTo>
                    <a:pt x="9793" y="5080"/>
                  </a:lnTo>
                  <a:lnTo>
                    <a:pt x="9793" y="5080"/>
                  </a:lnTo>
                  <a:lnTo>
                    <a:pt x="9821" y="5136"/>
                  </a:lnTo>
                  <a:lnTo>
                    <a:pt x="9821" y="5164"/>
                  </a:lnTo>
                  <a:lnTo>
                    <a:pt x="9793" y="5249"/>
                  </a:lnTo>
                  <a:lnTo>
                    <a:pt x="9793" y="5334"/>
                  </a:lnTo>
                  <a:lnTo>
                    <a:pt x="9821" y="5362"/>
                  </a:lnTo>
                  <a:lnTo>
                    <a:pt x="9877" y="5362"/>
                  </a:lnTo>
                  <a:lnTo>
                    <a:pt x="9877" y="5362"/>
                  </a:lnTo>
                  <a:lnTo>
                    <a:pt x="9849" y="5447"/>
                  </a:lnTo>
                  <a:lnTo>
                    <a:pt x="9849" y="5560"/>
                  </a:lnTo>
                  <a:lnTo>
                    <a:pt x="9877" y="5644"/>
                  </a:lnTo>
                  <a:lnTo>
                    <a:pt x="9934" y="5757"/>
                  </a:lnTo>
                  <a:lnTo>
                    <a:pt x="10047" y="5955"/>
                  </a:lnTo>
                  <a:lnTo>
                    <a:pt x="10075" y="6067"/>
                  </a:lnTo>
                  <a:lnTo>
                    <a:pt x="10103" y="6152"/>
                  </a:lnTo>
                  <a:lnTo>
                    <a:pt x="10103" y="6152"/>
                  </a:lnTo>
                  <a:lnTo>
                    <a:pt x="10131" y="6096"/>
                  </a:lnTo>
                  <a:lnTo>
                    <a:pt x="10159" y="6039"/>
                  </a:lnTo>
                  <a:lnTo>
                    <a:pt x="10159" y="5898"/>
                  </a:lnTo>
                  <a:lnTo>
                    <a:pt x="10159" y="5757"/>
                  </a:lnTo>
                  <a:lnTo>
                    <a:pt x="10188" y="5672"/>
                  </a:lnTo>
                  <a:lnTo>
                    <a:pt x="10216" y="5616"/>
                  </a:lnTo>
                  <a:lnTo>
                    <a:pt x="10216" y="5616"/>
                  </a:lnTo>
                  <a:lnTo>
                    <a:pt x="10301" y="5701"/>
                  </a:lnTo>
                  <a:lnTo>
                    <a:pt x="10385" y="5813"/>
                  </a:lnTo>
                  <a:lnTo>
                    <a:pt x="10385" y="5813"/>
                  </a:lnTo>
                  <a:lnTo>
                    <a:pt x="10385" y="5644"/>
                  </a:lnTo>
                  <a:lnTo>
                    <a:pt x="10413" y="5588"/>
                  </a:lnTo>
                  <a:lnTo>
                    <a:pt x="10498" y="5503"/>
                  </a:lnTo>
                  <a:lnTo>
                    <a:pt x="10498" y="5503"/>
                  </a:lnTo>
                  <a:lnTo>
                    <a:pt x="10442" y="5503"/>
                  </a:lnTo>
                  <a:lnTo>
                    <a:pt x="10385" y="5503"/>
                  </a:lnTo>
                  <a:lnTo>
                    <a:pt x="10272" y="5390"/>
                  </a:lnTo>
                  <a:lnTo>
                    <a:pt x="10188" y="5249"/>
                  </a:lnTo>
                  <a:lnTo>
                    <a:pt x="10159" y="5164"/>
                  </a:lnTo>
                  <a:lnTo>
                    <a:pt x="10159" y="5164"/>
                  </a:lnTo>
                  <a:lnTo>
                    <a:pt x="10216" y="5193"/>
                  </a:lnTo>
                  <a:lnTo>
                    <a:pt x="10272" y="5193"/>
                  </a:lnTo>
                  <a:lnTo>
                    <a:pt x="10272" y="5164"/>
                  </a:lnTo>
                  <a:lnTo>
                    <a:pt x="10301" y="5108"/>
                  </a:lnTo>
                  <a:lnTo>
                    <a:pt x="10301" y="4995"/>
                  </a:lnTo>
                  <a:lnTo>
                    <a:pt x="10272" y="4910"/>
                  </a:lnTo>
                  <a:lnTo>
                    <a:pt x="10272" y="4910"/>
                  </a:lnTo>
                  <a:lnTo>
                    <a:pt x="10385" y="4882"/>
                  </a:lnTo>
                  <a:lnTo>
                    <a:pt x="10470" y="4910"/>
                  </a:lnTo>
                  <a:lnTo>
                    <a:pt x="10470" y="4910"/>
                  </a:lnTo>
                  <a:lnTo>
                    <a:pt x="10470" y="4910"/>
                  </a:lnTo>
                  <a:lnTo>
                    <a:pt x="10442" y="4910"/>
                  </a:lnTo>
                  <a:lnTo>
                    <a:pt x="10442" y="4995"/>
                  </a:lnTo>
                  <a:lnTo>
                    <a:pt x="10470" y="5108"/>
                  </a:lnTo>
                  <a:lnTo>
                    <a:pt x="10470" y="5108"/>
                  </a:lnTo>
                  <a:lnTo>
                    <a:pt x="10639" y="4967"/>
                  </a:lnTo>
                  <a:lnTo>
                    <a:pt x="10639" y="4967"/>
                  </a:lnTo>
                  <a:lnTo>
                    <a:pt x="10724" y="4995"/>
                  </a:lnTo>
                  <a:lnTo>
                    <a:pt x="10780" y="5080"/>
                  </a:lnTo>
                  <a:lnTo>
                    <a:pt x="10780" y="5080"/>
                  </a:lnTo>
                  <a:lnTo>
                    <a:pt x="11006" y="5080"/>
                  </a:lnTo>
                  <a:lnTo>
                    <a:pt x="11147" y="5080"/>
                  </a:lnTo>
                  <a:lnTo>
                    <a:pt x="11232" y="5108"/>
                  </a:lnTo>
                  <a:lnTo>
                    <a:pt x="11232" y="5108"/>
                  </a:lnTo>
                  <a:lnTo>
                    <a:pt x="11175" y="5052"/>
                  </a:lnTo>
                  <a:lnTo>
                    <a:pt x="11119" y="5023"/>
                  </a:lnTo>
                  <a:lnTo>
                    <a:pt x="11034" y="4995"/>
                  </a:lnTo>
                  <a:lnTo>
                    <a:pt x="11006" y="4995"/>
                  </a:lnTo>
                  <a:lnTo>
                    <a:pt x="10978" y="4967"/>
                  </a:lnTo>
                  <a:lnTo>
                    <a:pt x="10978" y="4798"/>
                  </a:lnTo>
                  <a:lnTo>
                    <a:pt x="10978" y="4798"/>
                  </a:lnTo>
                  <a:lnTo>
                    <a:pt x="11006" y="4854"/>
                  </a:lnTo>
                  <a:lnTo>
                    <a:pt x="11062" y="4854"/>
                  </a:lnTo>
                  <a:lnTo>
                    <a:pt x="11062" y="4826"/>
                  </a:lnTo>
                  <a:lnTo>
                    <a:pt x="11091" y="4798"/>
                  </a:lnTo>
                  <a:lnTo>
                    <a:pt x="11147" y="4656"/>
                  </a:lnTo>
                  <a:lnTo>
                    <a:pt x="11175" y="4628"/>
                  </a:lnTo>
                  <a:lnTo>
                    <a:pt x="11232" y="4600"/>
                  </a:lnTo>
                  <a:lnTo>
                    <a:pt x="11232" y="4600"/>
                  </a:lnTo>
                  <a:lnTo>
                    <a:pt x="11147" y="4600"/>
                  </a:lnTo>
                  <a:lnTo>
                    <a:pt x="11091" y="4656"/>
                  </a:lnTo>
                  <a:lnTo>
                    <a:pt x="11091" y="4656"/>
                  </a:lnTo>
                  <a:lnTo>
                    <a:pt x="11034" y="4544"/>
                  </a:lnTo>
                  <a:lnTo>
                    <a:pt x="11006" y="4459"/>
                  </a:lnTo>
                  <a:lnTo>
                    <a:pt x="11034" y="4374"/>
                  </a:lnTo>
                  <a:lnTo>
                    <a:pt x="11119" y="4290"/>
                  </a:lnTo>
                  <a:lnTo>
                    <a:pt x="11232" y="4177"/>
                  </a:lnTo>
                  <a:lnTo>
                    <a:pt x="11288" y="4120"/>
                  </a:lnTo>
                  <a:lnTo>
                    <a:pt x="11260" y="4092"/>
                  </a:lnTo>
                  <a:lnTo>
                    <a:pt x="11260" y="4092"/>
                  </a:lnTo>
                  <a:lnTo>
                    <a:pt x="11373" y="4120"/>
                  </a:lnTo>
                  <a:lnTo>
                    <a:pt x="11458" y="4177"/>
                  </a:lnTo>
                  <a:lnTo>
                    <a:pt x="11542" y="4261"/>
                  </a:lnTo>
                  <a:lnTo>
                    <a:pt x="11655" y="4290"/>
                  </a:lnTo>
                  <a:lnTo>
                    <a:pt x="11655" y="4290"/>
                  </a:lnTo>
                  <a:lnTo>
                    <a:pt x="11542" y="4233"/>
                  </a:lnTo>
                  <a:lnTo>
                    <a:pt x="11486" y="4149"/>
                  </a:lnTo>
                  <a:lnTo>
                    <a:pt x="11486" y="4092"/>
                  </a:lnTo>
                  <a:lnTo>
                    <a:pt x="11486" y="4064"/>
                  </a:lnTo>
                  <a:lnTo>
                    <a:pt x="11514" y="4007"/>
                  </a:lnTo>
                  <a:lnTo>
                    <a:pt x="11570" y="3979"/>
                  </a:lnTo>
                  <a:lnTo>
                    <a:pt x="11570" y="3979"/>
                  </a:lnTo>
                  <a:lnTo>
                    <a:pt x="11458" y="4007"/>
                  </a:lnTo>
                  <a:lnTo>
                    <a:pt x="11429" y="4007"/>
                  </a:lnTo>
                  <a:lnTo>
                    <a:pt x="11429" y="3979"/>
                  </a:lnTo>
                  <a:lnTo>
                    <a:pt x="11458" y="3951"/>
                  </a:lnTo>
                  <a:lnTo>
                    <a:pt x="11599" y="3923"/>
                  </a:lnTo>
                  <a:lnTo>
                    <a:pt x="11627" y="3923"/>
                  </a:lnTo>
                  <a:lnTo>
                    <a:pt x="11655" y="3951"/>
                  </a:lnTo>
                  <a:lnTo>
                    <a:pt x="11655" y="3951"/>
                  </a:lnTo>
                  <a:lnTo>
                    <a:pt x="11655" y="3895"/>
                  </a:lnTo>
                  <a:lnTo>
                    <a:pt x="11683" y="3866"/>
                  </a:lnTo>
                  <a:lnTo>
                    <a:pt x="11740" y="3895"/>
                  </a:lnTo>
                  <a:lnTo>
                    <a:pt x="11824" y="3951"/>
                  </a:lnTo>
                  <a:lnTo>
                    <a:pt x="11881" y="3951"/>
                  </a:lnTo>
                  <a:lnTo>
                    <a:pt x="11881" y="3951"/>
                  </a:lnTo>
                  <a:lnTo>
                    <a:pt x="11796" y="3782"/>
                  </a:lnTo>
                  <a:lnTo>
                    <a:pt x="11796" y="3669"/>
                  </a:lnTo>
                  <a:lnTo>
                    <a:pt x="11824" y="3584"/>
                  </a:lnTo>
                  <a:lnTo>
                    <a:pt x="11881" y="3528"/>
                  </a:lnTo>
                  <a:lnTo>
                    <a:pt x="12022" y="3387"/>
                  </a:lnTo>
                  <a:lnTo>
                    <a:pt x="12078" y="3302"/>
                  </a:lnTo>
                  <a:lnTo>
                    <a:pt x="12107" y="3161"/>
                  </a:lnTo>
                  <a:lnTo>
                    <a:pt x="12107" y="3161"/>
                  </a:lnTo>
                  <a:lnTo>
                    <a:pt x="12163" y="3189"/>
                  </a:lnTo>
                  <a:lnTo>
                    <a:pt x="12163" y="3217"/>
                  </a:lnTo>
                  <a:lnTo>
                    <a:pt x="12163" y="3330"/>
                  </a:lnTo>
                  <a:lnTo>
                    <a:pt x="12135" y="3415"/>
                  </a:lnTo>
                  <a:lnTo>
                    <a:pt x="12107" y="3499"/>
                  </a:lnTo>
                  <a:lnTo>
                    <a:pt x="12107" y="3499"/>
                  </a:lnTo>
                  <a:lnTo>
                    <a:pt x="12191" y="3415"/>
                  </a:lnTo>
                  <a:lnTo>
                    <a:pt x="12219" y="3387"/>
                  </a:lnTo>
                  <a:lnTo>
                    <a:pt x="12248" y="3415"/>
                  </a:lnTo>
                  <a:lnTo>
                    <a:pt x="12304" y="3499"/>
                  </a:lnTo>
                  <a:lnTo>
                    <a:pt x="12304" y="3499"/>
                  </a:lnTo>
                  <a:lnTo>
                    <a:pt x="12332" y="3415"/>
                  </a:lnTo>
                  <a:lnTo>
                    <a:pt x="12417" y="3302"/>
                  </a:lnTo>
                  <a:lnTo>
                    <a:pt x="12530" y="3104"/>
                  </a:lnTo>
                  <a:lnTo>
                    <a:pt x="12530" y="3104"/>
                  </a:lnTo>
                  <a:lnTo>
                    <a:pt x="12530" y="3048"/>
                  </a:lnTo>
                  <a:lnTo>
                    <a:pt x="12502" y="2992"/>
                  </a:lnTo>
                  <a:lnTo>
                    <a:pt x="12445" y="2935"/>
                  </a:lnTo>
                  <a:lnTo>
                    <a:pt x="12445" y="2935"/>
                  </a:lnTo>
                  <a:lnTo>
                    <a:pt x="12445" y="2935"/>
                  </a:lnTo>
                  <a:lnTo>
                    <a:pt x="12445" y="2935"/>
                  </a:lnTo>
                  <a:lnTo>
                    <a:pt x="12502" y="2935"/>
                  </a:lnTo>
                  <a:lnTo>
                    <a:pt x="12558" y="2907"/>
                  </a:lnTo>
                  <a:lnTo>
                    <a:pt x="12586" y="2879"/>
                  </a:lnTo>
                  <a:lnTo>
                    <a:pt x="12586" y="2879"/>
                  </a:lnTo>
                  <a:lnTo>
                    <a:pt x="12586" y="2879"/>
                  </a:lnTo>
                  <a:lnTo>
                    <a:pt x="12586" y="2879"/>
                  </a:lnTo>
                  <a:lnTo>
                    <a:pt x="12586" y="2935"/>
                  </a:lnTo>
                  <a:lnTo>
                    <a:pt x="12615" y="3020"/>
                  </a:lnTo>
                  <a:lnTo>
                    <a:pt x="12615" y="3020"/>
                  </a:lnTo>
                  <a:lnTo>
                    <a:pt x="12643" y="3104"/>
                  </a:lnTo>
                  <a:lnTo>
                    <a:pt x="12699" y="3104"/>
                  </a:lnTo>
                  <a:lnTo>
                    <a:pt x="12699" y="3104"/>
                  </a:lnTo>
                  <a:lnTo>
                    <a:pt x="12699" y="3020"/>
                  </a:lnTo>
                  <a:lnTo>
                    <a:pt x="12727" y="2992"/>
                  </a:lnTo>
                  <a:lnTo>
                    <a:pt x="12784" y="2935"/>
                  </a:lnTo>
                  <a:lnTo>
                    <a:pt x="12840" y="2935"/>
                  </a:lnTo>
                  <a:lnTo>
                    <a:pt x="12840" y="2935"/>
                  </a:lnTo>
                  <a:lnTo>
                    <a:pt x="12840" y="3020"/>
                  </a:lnTo>
                  <a:lnTo>
                    <a:pt x="12897" y="3104"/>
                  </a:lnTo>
                  <a:lnTo>
                    <a:pt x="12897" y="3104"/>
                  </a:lnTo>
                  <a:lnTo>
                    <a:pt x="13066" y="2907"/>
                  </a:lnTo>
                  <a:lnTo>
                    <a:pt x="13151" y="2794"/>
                  </a:lnTo>
                  <a:lnTo>
                    <a:pt x="13151" y="2738"/>
                  </a:lnTo>
                  <a:lnTo>
                    <a:pt x="13151" y="2738"/>
                  </a:lnTo>
                  <a:lnTo>
                    <a:pt x="13235" y="2738"/>
                  </a:lnTo>
                  <a:lnTo>
                    <a:pt x="13376" y="2794"/>
                  </a:lnTo>
                  <a:lnTo>
                    <a:pt x="13574" y="2935"/>
                  </a:lnTo>
                  <a:lnTo>
                    <a:pt x="13574" y="2935"/>
                  </a:lnTo>
                  <a:lnTo>
                    <a:pt x="13828" y="3189"/>
                  </a:lnTo>
                  <a:lnTo>
                    <a:pt x="13941" y="3358"/>
                  </a:lnTo>
                  <a:lnTo>
                    <a:pt x="14026" y="3499"/>
                  </a:lnTo>
                  <a:lnTo>
                    <a:pt x="14026" y="3499"/>
                  </a:lnTo>
                  <a:lnTo>
                    <a:pt x="14054" y="3669"/>
                  </a:lnTo>
                  <a:lnTo>
                    <a:pt x="14026" y="3895"/>
                  </a:lnTo>
                  <a:lnTo>
                    <a:pt x="13969" y="4120"/>
                  </a:lnTo>
                  <a:lnTo>
                    <a:pt x="13913" y="4205"/>
                  </a:lnTo>
                  <a:lnTo>
                    <a:pt x="13884" y="4261"/>
                  </a:lnTo>
                  <a:lnTo>
                    <a:pt x="13884" y="4261"/>
                  </a:lnTo>
                  <a:lnTo>
                    <a:pt x="13941" y="4205"/>
                  </a:lnTo>
                  <a:lnTo>
                    <a:pt x="13997" y="4092"/>
                  </a:lnTo>
                  <a:lnTo>
                    <a:pt x="14026" y="4064"/>
                  </a:lnTo>
                  <a:lnTo>
                    <a:pt x="14054" y="4064"/>
                  </a:lnTo>
                  <a:lnTo>
                    <a:pt x="14082" y="4092"/>
                  </a:lnTo>
                  <a:lnTo>
                    <a:pt x="14110" y="4205"/>
                  </a:lnTo>
                  <a:lnTo>
                    <a:pt x="14110" y="4205"/>
                  </a:lnTo>
                  <a:lnTo>
                    <a:pt x="14110" y="4120"/>
                  </a:lnTo>
                  <a:lnTo>
                    <a:pt x="14082" y="4036"/>
                  </a:lnTo>
                  <a:lnTo>
                    <a:pt x="14054" y="3979"/>
                  </a:lnTo>
                  <a:lnTo>
                    <a:pt x="14054" y="3895"/>
                  </a:lnTo>
                  <a:lnTo>
                    <a:pt x="14054" y="3895"/>
                  </a:lnTo>
                  <a:lnTo>
                    <a:pt x="14110" y="3838"/>
                  </a:lnTo>
                  <a:lnTo>
                    <a:pt x="14167" y="3838"/>
                  </a:lnTo>
                  <a:lnTo>
                    <a:pt x="14223" y="3866"/>
                  </a:lnTo>
                  <a:lnTo>
                    <a:pt x="14279" y="3866"/>
                  </a:lnTo>
                  <a:lnTo>
                    <a:pt x="14279" y="3866"/>
                  </a:lnTo>
                  <a:lnTo>
                    <a:pt x="14279" y="3810"/>
                  </a:lnTo>
                  <a:lnTo>
                    <a:pt x="14279" y="3753"/>
                  </a:lnTo>
                  <a:lnTo>
                    <a:pt x="14336" y="3697"/>
                  </a:lnTo>
                  <a:lnTo>
                    <a:pt x="14449" y="3669"/>
                  </a:lnTo>
                  <a:lnTo>
                    <a:pt x="14562" y="3669"/>
                  </a:lnTo>
                  <a:lnTo>
                    <a:pt x="14675" y="3697"/>
                  </a:lnTo>
                  <a:lnTo>
                    <a:pt x="14759" y="3753"/>
                  </a:lnTo>
                  <a:lnTo>
                    <a:pt x="14816" y="3866"/>
                  </a:lnTo>
                  <a:lnTo>
                    <a:pt x="14844" y="3923"/>
                  </a:lnTo>
                  <a:lnTo>
                    <a:pt x="14816" y="3979"/>
                  </a:lnTo>
                  <a:lnTo>
                    <a:pt x="14816" y="3979"/>
                  </a:lnTo>
                  <a:lnTo>
                    <a:pt x="14872" y="3923"/>
                  </a:lnTo>
                  <a:lnTo>
                    <a:pt x="14900" y="3866"/>
                  </a:lnTo>
                  <a:lnTo>
                    <a:pt x="14900" y="3697"/>
                  </a:lnTo>
                  <a:lnTo>
                    <a:pt x="14900" y="3697"/>
                  </a:lnTo>
                  <a:lnTo>
                    <a:pt x="14957" y="3725"/>
                  </a:lnTo>
                  <a:lnTo>
                    <a:pt x="14985" y="3753"/>
                  </a:lnTo>
                  <a:lnTo>
                    <a:pt x="15070" y="3866"/>
                  </a:lnTo>
                  <a:lnTo>
                    <a:pt x="15154" y="3979"/>
                  </a:lnTo>
                  <a:lnTo>
                    <a:pt x="15211" y="4007"/>
                  </a:lnTo>
                  <a:lnTo>
                    <a:pt x="15267" y="4007"/>
                  </a:lnTo>
                  <a:lnTo>
                    <a:pt x="15267" y="4007"/>
                  </a:lnTo>
                  <a:lnTo>
                    <a:pt x="15211" y="3838"/>
                  </a:lnTo>
                  <a:lnTo>
                    <a:pt x="15211" y="3782"/>
                  </a:lnTo>
                  <a:lnTo>
                    <a:pt x="15239" y="3753"/>
                  </a:lnTo>
                  <a:lnTo>
                    <a:pt x="15352" y="3725"/>
                  </a:lnTo>
                  <a:lnTo>
                    <a:pt x="15408" y="3697"/>
                  </a:lnTo>
                  <a:lnTo>
                    <a:pt x="15465" y="3641"/>
                  </a:lnTo>
                  <a:lnTo>
                    <a:pt x="15465" y="3641"/>
                  </a:lnTo>
                  <a:lnTo>
                    <a:pt x="15352" y="3641"/>
                  </a:lnTo>
                  <a:lnTo>
                    <a:pt x="15267" y="3584"/>
                  </a:lnTo>
                  <a:lnTo>
                    <a:pt x="15267" y="3584"/>
                  </a:lnTo>
                  <a:lnTo>
                    <a:pt x="15211" y="3528"/>
                  </a:lnTo>
                  <a:lnTo>
                    <a:pt x="15211" y="3471"/>
                  </a:lnTo>
                  <a:lnTo>
                    <a:pt x="15267" y="3443"/>
                  </a:lnTo>
                  <a:lnTo>
                    <a:pt x="15380" y="3443"/>
                  </a:lnTo>
                  <a:lnTo>
                    <a:pt x="15380" y="3443"/>
                  </a:lnTo>
                  <a:lnTo>
                    <a:pt x="15239" y="3443"/>
                  </a:lnTo>
                  <a:lnTo>
                    <a:pt x="15154" y="3415"/>
                  </a:lnTo>
                  <a:lnTo>
                    <a:pt x="15098" y="3330"/>
                  </a:lnTo>
                  <a:lnTo>
                    <a:pt x="15098" y="3217"/>
                  </a:lnTo>
                  <a:lnTo>
                    <a:pt x="15098" y="3217"/>
                  </a:lnTo>
                  <a:lnTo>
                    <a:pt x="15098" y="3161"/>
                  </a:lnTo>
                  <a:lnTo>
                    <a:pt x="15126" y="3104"/>
                  </a:lnTo>
                  <a:lnTo>
                    <a:pt x="15211" y="3048"/>
                  </a:lnTo>
                  <a:lnTo>
                    <a:pt x="15324" y="2992"/>
                  </a:lnTo>
                  <a:lnTo>
                    <a:pt x="15408" y="2935"/>
                  </a:lnTo>
                  <a:lnTo>
                    <a:pt x="15408" y="2935"/>
                  </a:lnTo>
                  <a:lnTo>
                    <a:pt x="15465" y="2794"/>
                  </a:lnTo>
                  <a:lnTo>
                    <a:pt x="15578" y="2540"/>
                  </a:lnTo>
                  <a:lnTo>
                    <a:pt x="15662" y="2455"/>
                  </a:lnTo>
                  <a:lnTo>
                    <a:pt x="15747" y="2371"/>
                  </a:lnTo>
                  <a:lnTo>
                    <a:pt x="15832" y="2343"/>
                  </a:lnTo>
                  <a:lnTo>
                    <a:pt x="15888" y="2343"/>
                  </a:lnTo>
                  <a:lnTo>
                    <a:pt x="15944" y="2343"/>
                  </a:lnTo>
                  <a:lnTo>
                    <a:pt x="15944" y="2343"/>
                  </a:lnTo>
                  <a:lnTo>
                    <a:pt x="15832" y="2230"/>
                  </a:lnTo>
                  <a:lnTo>
                    <a:pt x="15832" y="2173"/>
                  </a:lnTo>
                  <a:lnTo>
                    <a:pt x="15832" y="2117"/>
                  </a:lnTo>
                  <a:lnTo>
                    <a:pt x="15888" y="2060"/>
                  </a:lnTo>
                  <a:lnTo>
                    <a:pt x="15944" y="1947"/>
                  </a:lnTo>
                  <a:lnTo>
                    <a:pt x="15944" y="1947"/>
                  </a:lnTo>
                  <a:lnTo>
                    <a:pt x="16029" y="1835"/>
                  </a:lnTo>
                  <a:lnTo>
                    <a:pt x="16086" y="1778"/>
                  </a:lnTo>
                  <a:lnTo>
                    <a:pt x="16170" y="1778"/>
                  </a:lnTo>
                  <a:lnTo>
                    <a:pt x="16283" y="1778"/>
                  </a:lnTo>
                  <a:lnTo>
                    <a:pt x="16283" y="1778"/>
                  </a:lnTo>
                  <a:lnTo>
                    <a:pt x="16227" y="1722"/>
                  </a:lnTo>
                  <a:lnTo>
                    <a:pt x="16227" y="1637"/>
                  </a:lnTo>
                  <a:lnTo>
                    <a:pt x="16227" y="1552"/>
                  </a:lnTo>
                  <a:lnTo>
                    <a:pt x="16255" y="1496"/>
                  </a:lnTo>
                  <a:lnTo>
                    <a:pt x="16283" y="1496"/>
                  </a:lnTo>
                  <a:lnTo>
                    <a:pt x="16283" y="1496"/>
                  </a:lnTo>
                  <a:lnTo>
                    <a:pt x="16311" y="1496"/>
                  </a:lnTo>
                  <a:lnTo>
                    <a:pt x="16340" y="1496"/>
                  </a:lnTo>
                  <a:lnTo>
                    <a:pt x="16396" y="1581"/>
                  </a:lnTo>
                  <a:lnTo>
                    <a:pt x="16481" y="1665"/>
                  </a:lnTo>
                  <a:lnTo>
                    <a:pt x="16537" y="1693"/>
                  </a:lnTo>
                  <a:lnTo>
                    <a:pt x="16537" y="1693"/>
                  </a:lnTo>
                  <a:lnTo>
                    <a:pt x="16481" y="1637"/>
                  </a:lnTo>
                  <a:lnTo>
                    <a:pt x="16452" y="1524"/>
                  </a:lnTo>
                  <a:lnTo>
                    <a:pt x="16481" y="1468"/>
                  </a:lnTo>
                  <a:lnTo>
                    <a:pt x="16509" y="1439"/>
                  </a:lnTo>
                  <a:lnTo>
                    <a:pt x="16537" y="1439"/>
                  </a:lnTo>
                  <a:lnTo>
                    <a:pt x="16593" y="1468"/>
                  </a:lnTo>
                  <a:lnTo>
                    <a:pt x="16593" y="1468"/>
                  </a:lnTo>
                  <a:lnTo>
                    <a:pt x="16622" y="1355"/>
                  </a:lnTo>
                  <a:lnTo>
                    <a:pt x="16678" y="1298"/>
                  </a:lnTo>
                  <a:lnTo>
                    <a:pt x="16706" y="1298"/>
                  </a:lnTo>
                  <a:lnTo>
                    <a:pt x="16763" y="1298"/>
                  </a:lnTo>
                  <a:lnTo>
                    <a:pt x="16847" y="1327"/>
                  </a:lnTo>
                  <a:lnTo>
                    <a:pt x="17017" y="1355"/>
                  </a:lnTo>
                  <a:lnTo>
                    <a:pt x="17017" y="1355"/>
                  </a:lnTo>
                  <a:lnTo>
                    <a:pt x="17384" y="1355"/>
                  </a:lnTo>
                  <a:lnTo>
                    <a:pt x="17609" y="1355"/>
                  </a:lnTo>
                  <a:lnTo>
                    <a:pt x="17666" y="1383"/>
                  </a:lnTo>
                  <a:lnTo>
                    <a:pt x="17694" y="1411"/>
                  </a:lnTo>
                  <a:lnTo>
                    <a:pt x="17694" y="1411"/>
                  </a:lnTo>
                  <a:lnTo>
                    <a:pt x="17722" y="1327"/>
                  </a:lnTo>
                  <a:lnTo>
                    <a:pt x="17779" y="1270"/>
                  </a:lnTo>
                  <a:lnTo>
                    <a:pt x="17863" y="1242"/>
                  </a:lnTo>
                  <a:lnTo>
                    <a:pt x="17948" y="1270"/>
                  </a:lnTo>
                  <a:lnTo>
                    <a:pt x="17948" y="1270"/>
                  </a:lnTo>
                  <a:lnTo>
                    <a:pt x="17892" y="1214"/>
                  </a:lnTo>
                  <a:lnTo>
                    <a:pt x="17892" y="1157"/>
                  </a:lnTo>
                  <a:lnTo>
                    <a:pt x="17920" y="1044"/>
                  </a:lnTo>
                  <a:lnTo>
                    <a:pt x="17948" y="932"/>
                  </a:lnTo>
                  <a:lnTo>
                    <a:pt x="17948" y="875"/>
                  </a:lnTo>
                  <a:lnTo>
                    <a:pt x="17920" y="819"/>
                  </a:lnTo>
                  <a:lnTo>
                    <a:pt x="17920" y="819"/>
                  </a:lnTo>
                  <a:lnTo>
                    <a:pt x="17863" y="706"/>
                  </a:lnTo>
                  <a:lnTo>
                    <a:pt x="17807" y="678"/>
                  </a:lnTo>
                  <a:lnTo>
                    <a:pt x="17750" y="706"/>
                  </a:lnTo>
                  <a:lnTo>
                    <a:pt x="17638" y="678"/>
                  </a:lnTo>
                  <a:lnTo>
                    <a:pt x="17638" y="678"/>
                  </a:lnTo>
                  <a:lnTo>
                    <a:pt x="17468" y="649"/>
                  </a:lnTo>
                  <a:lnTo>
                    <a:pt x="17384" y="593"/>
                  </a:lnTo>
                  <a:lnTo>
                    <a:pt x="17355" y="565"/>
                  </a:lnTo>
                  <a:lnTo>
                    <a:pt x="17327" y="508"/>
                  </a:lnTo>
                  <a:lnTo>
                    <a:pt x="17327" y="508"/>
                  </a:lnTo>
                  <a:lnTo>
                    <a:pt x="17355" y="452"/>
                  </a:lnTo>
                  <a:lnTo>
                    <a:pt x="17384" y="424"/>
                  </a:lnTo>
                  <a:lnTo>
                    <a:pt x="17440" y="395"/>
                  </a:lnTo>
                  <a:lnTo>
                    <a:pt x="17468" y="367"/>
                  </a:lnTo>
                  <a:lnTo>
                    <a:pt x="17468" y="367"/>
                  </a:lnTo>
                  <a:lnTo>
                    <a:pt x="17553" y="452"/>
                  </a:lnTo>
                  <a:lnTo>
                    <a:pt x="17581" y="593"/>
                  </a:lnTo>
                  <a:lnTo>
                    <a:pt x="17581" y="593"/>
                  </a:lnTo>
                  <a:lnTo>
                    <a:pt x="17638" y="480"/>
                  </a:lnTo>
                  <a:lnTo>
                    <a:pt x="17609" y="367"/>
                  </a:lnTo>
                  <a:lnTo>
                    <a:pt x="17609" y="367"/>
                  </a:lnTo>
                  <a:lnTo>
                    <a:pt x="17638" y="395"/>
                  </a:lnTo>
                  <a:lnTo>
                    <a:pt x="17666" y="424"/>
                  </a:lnTo>
                  <a:lnTo>
                    <a:pt x="17694" y="424"/>
                  </a:lnTo>
                  <a:lnTo>
                    <a:pt x="17750" y="367"/>
                  </a:lnTo>
                  <a:lnTo>
                    <a:pt x="17750" y="367"/>
                  </a:lnTo>
                  <a:lnTo>
                    <a:pt x="17863" y="536"/>
                  </a:lnTo>
                  <a:lnTo>
                    <a:pt x="17948" y="649"/>
                  </a:lnTo>
                  <a:lnTo>
                    <a:pt x="18004" y="706"/>
                  </a:lnTo>
                  <a:lnTo>
                    <a:pt x="18004" y="706"/>
                  </a:lnTo>
                  <a:lnTo>
                    <a:pt x="18061" y="706"/>
                  </a:lnTo>
                  <a:lnTo>
                    <a:pt x="18117" y="649"/>
                  </a:lnTo>
                  <a:lnTo>
                    <a:pt x="18146" y="593"/>
                  </a:lnTo>
                  <a:lnTo>
                    <a:pt x="18146" y="536"/>
                  </a:lnTo>
                  <a:lnTo>
                    <a:pt x="18146" y="536"/>
                  </a:lnTo>
                  <a:lnTo>
                    <a:pt x="18258" y="621"/>
                  </a:lnTo>
                  <a:lnTo>
                    <a:pt x="18315" y="734"/>
                  </a:lnTo>
                  <a:lnTo>
                    <a:pt x="18400" y="819"/>
                  </a:lnTo>
                  <a:lnTo>
                    <a:pt x="18512" y="903"/>
                  </a:lnTo>
                  <a:lnTo>
                    <a:pt x="18512" y="903"/>
                  </a:lnTo>
                  <a:lnTo>
                    <a:pt x="18597" y="932"/>
                  </a:lnTo>
                  <a:lnTo>
                    <a:pt x="18625" y="988"/>
                  </a:lnTo>
                  <a:lnTo>
                    <a:pt x="18625" y="988"/>
                  </a:lnTo>
                  <a:lnTo>
                    <a:pt x="18710" y="960"/>
                  </a:lnTo>
                  <a:lnTo>
                    <a:pt x="18795" y="932"/>
                  </a:lnTo>
                  <a:lnTo>
                    <a:pt x="18851" y="903"/>
                  </a:lnTo>
                  <a:lnTo>
                    <a:pt x="18936" y="903"/>
                  </a:lnTo>
                  <a:lnTo>
                    <a:pt x="18936" y="903"/>
                  </a:lnTo>
                  <a:lnTo>
                    <a:pt x="18907" y="932"/>
                  </a:lnTo>
                  <a:lnTo>
                    <a:pt x="18907" y="960"/>
                  </a:lnTo>
                  <a:lnTo>
                    <a:pt x="18992" y="1044"/>
                  </a:lnTo>
                  <a:lnTo>
                    <a:pt x="19077" y="1101"/>
                  </a:lnTo>
                  <a:lnTo>
                    <a:pt x="19105" y="1157"/>
                  </a:lnTo>
                  <a:lnTo>
                    <a:pt x="19105" y="1214"/>
                  </a:lnTo>
                  <a:lnTo>
                    <a:pt x="19105" y="1214"/>
                  </a:lnTo>
                  <a:lnTo>
                    <a:pt x="19190" y="1186"/>
                  </a:lnTo>
                  <a:lnTo>
                    <a:pt x="19331" y="1129"/>
                  </a:lnTo>
                  <a:lnTo>
                    <a:pt x="19585" y="1101"/>
                  </a:lnTo>
                  <a:lnTo>
                    <a:pt x="19585" y="1101"/>
                  </a:lnTo>
                  <a:lnTo>
                    <a:pt x="19613" y="1186"/>
                  </a:lnTo>
                  <a:lnTo>
                    <a:pt x="19641" y="1242"/>
                  </a:lnTo>
                  <a:lnTo>
                    <a:pt x="19754" y="1298"/>
                  </a:lnTo>
                  <a:lnTo>
                    <a:pt x="20008" y="1355"/>
                  </a:lnTo>
                  <a:lnTo>
                    <a:pt x="20008" y="1355"/>
                  </a:lnTo>
                  <a:lnTo>
                    <a:pt x="19980" y="1298"/>
                  </a:lnTo>
                  <a:lnTo>
                    <a:pt x="20008" y="1270"/>
                  </a:lnTo>
                  <a:lnTo>
                    <a:pt x="20149" y="1214"/>
                  </a:lnTo>
                  <a:lnTo>
                    <a:pt x="20262" y="1186"/>
                  </a:lnTo>
                  <a:lnTo>
                    <a:pt x="20262" y="1157"/>
                  </a:lnTo>
                  <a:lnTo>
                    <a:pt x="20234" y="1101"/>
                  </a:lnTo>
                  <a:lnTo>
                    <a:pt x="20234" y="1101"/>
                  </a:lnTo>
                  <a:lnTo>
                    <a:pt x="20403" y="1044"/>
                  </a:lnTo>
                  <a:lnTo>
                    <a:pt x="20460" y="1016"/>
                  </a:lnTo>
                  <a:lnTo>
                    <a:pt x="20488" y="932"/>
                  </a:lnTo>
                  <a:lnTo>
                    <a:pt x="20488" y="932"/>
                  </a:lnTo>
                  <a:lnTo>
                    <a:pt x="20488" y="988"/>
                  </a:lnTo>
                  <a:lnTo>
                    <a:pt x="20460" y="1044"/>
                  </a:lnTo>
                  <a:lnTo>
                    <a:pt x="20347" y="1129"/>
                  </a:lnTo>
                  <a:lnTo>
                    <a:pt x="20347" y="1129"/>
                  </a:lnTo>
                  <a:lnTo>
                    <a:pt x="20403" y="1129"/>
                  </a:lnTo>
                  <a:lnTo>
                    <a:pt x="20403" y="1157"/>
                  </a:lnTo>
                  <a:lnTo>
                    <a:pt x="20347" y="1214"/>
                  </a:lnTo>
                  <a:lnTo>
                    <a:pt x="20318" y="1327"/>
                  </a:lnTo>
                  <a:lnTo>
                    <a:pt x="20290" y="1383"/>
                  </a:lnTo>
                  <a:lnTo>
                    <a:pt x="20318" y="1411"/>
                  </a:lnTo>
                  <a:lnTo>
                    <a:pt x="20318" y="1411"/>
                  </a:lnTo>
                  <a:lnTo>
                    <a:pt x="20403" y="1327"/>
                  </a:lnTo>
                  <a:lnTo>
                    <a:pt x="20516" y="1270"/>
                  </a:lnTo>
                  <a:lnTo>
                    <a:pt x="20516" y="1270"/>
                  </a:lnTo>
                  <a:lnTo>
                    <a:pt x="20516" y="1327"/>
                  </a:lnTo>
                  <a:lnTo>
                    <a:pt x="20516" y="1383"/>
                  </a:lnTo>
                  <a:lnTo>
                    <a:pt x="20516" y="1439"/>
                  </a:lnTo>
                  <a:lnTo>
                    <a:pt x="20572" y="1496"/>
                  </a:lnTo>
                  <a:lnTo>
                    <a:pt x="20629" y="1496"/>
                  </a:lnTo>
                  <a:lnTo>
                    <a:pt x="20685" y="1496"/>
                  </a:lnTo>
                  <a:lnTo>
                    <a:pt x="20770" y="1468"/>
                  </a:lnTo>
                  <a:lnTo>
                    <a:pt x="20826" y="1355"/>
                  </a:lnTo>
                  <a:lnTo>
                    <a:pt x="20826" y="1355"/>
                  </a:lnTo>
                  <a:lnTo>
                    <a:pt x="20770" y="1355"/>
                  </a:lnTo>
                  <a:lnTo>
                    <a:pt x="20742" y="1298"/>
                  </a:lnTo>
                  <a:lnTo>
                    <a:pt x="20770" y="1270"/>
                  </a:lnTo>
                  <a:lnTo>
                    <a:pt x="20826" y="1214"/>
                  </a:lnTo>
                  <a:lnTo>
                    <a:pt x="21024" y="1044"/>
                  </a:lnTo>
                  <a:lnTo>
                    <a:pt x="21024" y="1044"/>
                  </a:lnTo>
                  <a:lnTo>
                    <a:pt x="20996" y="1073"/>
                  </a:lnTo>
                  <a:lnTo>
                    <a:pt x="20967" y="1129"/>
                  </a:lnTo>
                  <a:lnTo>
                    <a:pt x="20967" y="1214"/>
                  </a:lnTo>
                  <a:lnTo>
                    <a:pt x="21024" y="1327"/>
                  </a:lnTo>
                  <a:lnTo>
                    <a:pt x="21109" y="1383"/>
                  </a:lnTo>
                  <a:lnTo>
                    <a:pt x="21109" y="1383"/>
                  </a:lnTo>
                  <a:lnTo>
                    <a:pt x="21109" y="1327"/>
                  </a:lnTo>
                  <a:lnTo>
                    <a:pt x="21165" y="1327"/>
                  </a:lnTo>
                  <a:lnTo>
                    <a:pt x="21193" y="1327"/>
                  </a:lnTo>
                  <a:lnTo>
                    <a:pt x="21193" y="1355"/>
                  </a:lnTo>
                  <a:lnTo>
                    <a:pt x="21221" y="1411"/>
                  </a:lnTo>
                  <a:lnTo>
                    <a:pt x="21221" y="1496"/>
                  </a:lnTo>
                  <a:lnTo>
                    <a:pt x="21221" y="1496"/>
                  </a:lnTo>
                  <a:lnTo>
                    <a:pt x="21193" y="1552"/>
                  </a:lnTo>
                  <a:lnTo>
                    <a:pt x="21137" y="1609"/>
                  </a:lnTo>
                  <a:lnTo>
                    <a:pt x="21052" y="1722"/>
                  </a:lnTo>
                  <a:lnTo>
                    <a:pt x="21052" y="1722"/>
                  </a:lnTo>
                  <a:lnTo>
                    <a:pt x="21024" y="1806"/>
                  </a:lnTo>
                  <a:lnTo>
                    <a:pt x="20967" y="1835"/>
                  </a:lnTo>
                  <a:lnTo>
                    <a:pt x="20911" y="1863"/>
                  </a:lnTo>
                  <a:lnTo>
                    <a:pt x="20883" y="1863"/>
                  </a:lnTo>
                  <a:lnTo>
                    <a:pt x="20883" y="1891"/>
                  </a:lnTo>
                  <a:lnTo>
                    <a:pt x="20967" y="2060"/>
                  </a:lnTo>
                  <a:lnTo>
                    <a:pt x="20967" y="2060"/>
                  </a:lnTo>
                  <a:lnTo>
                    <a:pt x="20911" y="2060"/>
                  </a:lnTo>
                  <a:lnTo>
                    <a:pt x="20883" y="2089"/>
                  </a:lnTo>
                  <a:lnTo>
                    <a:pt x="20798" y="2201"/>
                  </a:lnTo>
                  <a:lnTo>
                    <a:pt x="20742" y="2230"/>
                  </a:lnTo>
                  <a:lnTo>
                    <a:pt x="20714" y="2201"/>
                  </a:lnTo>
                  <a:lnTo>
                    <a:pt x="20742" y="2117"/>
                  </a:lnTo>
                  <a:lnTo>
                    <a:pt x="20742" y="2117"/>
                  </a:lnTo>
                  <a:lnTo>
                    <a:pt x="20657" y="2230"/>
                  </a:lnTo>
                  <a:lnTo>
                    <a:pt x="20629" y="2258"/>
                  </a:lnTo>
                  <a:lnTo>
                    <a:pt x="20572" y="2258"/>
                  </a:lnTo>
                  <a:lnTo>
                    <a:pt x="20544" y="2173"/>
                  </a:lnTo>
                  <a:lnTo>
                    <a:pt x="20544" y="2173"/>
                  </a:lnTo>
                  <a:lnTo>
                    <a:pt x="20488" y="2230"/>
                  </a:lnTo>
                  <a:lnTo>
                    <a:pt x="20460" y="2314"/>
                  </a:lnTo>
                  <a:lnTo>
                    <a:pt x="20460" y="2314"/>
                  </a:lnTo>
                  <a:lnTo>
                    <a:pt x="20460" y="2286"/>
                  </a:lnTo>
                  <a:lnTo>
                    <a:pt x="20431" y="2258"/>
                  </a:lnTo>
                  <a:lnTo>
                    <a:pt x="20375" y="2286"/>
                  </a:lnTo>
                  <a:lnTo>
                    <a:pt x="20347" y="2371"/>
                  </a:lnTo>
                  <a:lnTo>
                    <a:pt x="20347" y="2399"/>
                  </a:lnTo>
                  <a:lnTo>
                    <a:pt x="20375" y="2455"/>
                  </a:lnTo>
                  <a:lnTo>
                    <a:pt x="20375" y="2455"/>
                  </a:lnTo>
                  <a:lnTo>
                    <a:pt x="20318" y="2455"/>
                  </a:lnTo>
                  <a:lnTo>
                    <a:pt x="20262" y="2484"/>
                  </a:lnTo>
                  <a:lnTo>
                    <a:pt x="20262" y="2540"/>
                  </a:lnTo>
                  <a:lnTo>
                    <a:pt x="20290" y="2596"/>
                  </a:lnTo>
                  <a:lnTo>
                    <a:pt x="20318" y="2653"/>
                  </a:lnTo>
                  <a:lnTo>
                    <a:pt x="20347" y="2681"/>
                  </a:lnTo>
                  <a:lnTo>
                    <a:pt x="20403" y="2681"/>
                  </a:lnTo>
                  <a:lnTo>
                    <a:pt x="20431" y="2625"/>
                  </a:lnTo>
                  <a:lnTo>
                    <a:pt x="20431" y="2625"/>
                  </a:lnTo>
                  <a:lnTo>
                    <a:pt x="20262" y="2879"/>
                  </a:lnTo>
                  <a:lnTo>
                    <a:pt x="20036" y="3189"/>
                  </a:lnTo>
                  <a:lnTo>
                    <a:pt x="19839" y="3499"/>
                  </a:lnTo>
                  <a:lnTo>
                    <a:pt x="19810" y="3641"/>
                  </a:lnTo>
                  <a:lnTo>
                    <a:pt x="19782" y="3725"/>
                  </a:lnTo>
                  <a:lnTo>
                    <a:pt x="19782" y="3725"/>
                  </a:lnTo>
                  <a:lnTo>
                    <a:pt x="19839" y="3810"/>
                  </a:lnTo>
                  <a:lnTo>
                    <a:pt x="19867" y="3866"/>
                  </a:lnTo>
                  <a:lnTo>
                    <a:pt x="20036" y="4007"/>
                  </a:lnTo>
                  <a:lnTo>
                    <a:pt x="20318" y="4261"/>
                  </a:lnTo>
                  <a:lnTo>
                    <a:pt x="20318" y="4261"/>
                  </a:lnTo>
                  <a:lnTo>
                    <a:pt x="20544" y="4487"/>
                  </a:lnTo>
                  <a:lnTo>
                    <a:pt x="20629" y="4600"/>
                  </a:lnTo>
                  <a:lnTo>
                    <a:pt x="20714" y="4656"/>
                  </a:lnTo>
                  <a:lnTo>
                    <a:pt x="20714" y="4656"/>
                  </a:lnTo>
                  <a:lnTo>
                    <a:pt x="20826" y="4656"/>
                  </a:lnTo>
                  <a:lnTo>
                    <a:pt x="20911" y="4656"/>
                  </a:lnTo>
                  <a:lnTo>
                    <a:pt x="20911" y="4656"/>
                  </a:lnTo>
                  <a:lnTo>
                    <a:pt x="21024" y="4741"/>
                  </a:lnTo>
                  <a:lnTo>
                    <a:pt x="21165" y="4826"/>
                  </a:lnTo>
                  <a:lnTo>
                    <a:pt x="21165" y="4826"/>
                  </a:lnTo>
                  <a:lnTo>
                    <a:pt x="21306" y="4967"/>
                  </a:lnTo>
                  <a:lnTo>
                    <a:pt x="21419" y="5108"/>
                  </a:lnTo>
                  <a:lnTo>
                    <a:pt x="21560" y="5221"/>
                  </a:lnTo>
                  <a:lnTo>
                    <a:pt x="21701" y="5334"/>
                  </a:lnTo>
                  <a:lnTo>
                    <a:pt x="21701" y="5334"/>
                  </a:lnTo>
                  <a:lnTo>
                    <a:pt x="21871" y="5418"/>
                  </a:lnTo>
                  <a:lnTo>
                    <a:pt x="22040" y="5475"/>
                  </a:lnTo>
                  <a:lnTo>
                    <a:pt x="22209" y="5560"/>
                  </a:lnTo>
                  <a:lnTo>
                    <a:pt x="22294" y="5588"/>
                  </a:lnTo>
                  <a:lnTo>
                    <a:pt x="22350" y="5672"/>
                  </a:lnTo>
                  <a:lnTo>
                    <a:pt x="22350" y="5672"/>
                  </a:lnTo>
                  <a:lnTo>
                    <a:pt x="22435" y="5785"/>
                  </a:lnTo>
                  <a:lnTo>
                    <a:pt x="22491" y="5898"/>
                  </a:lnTo>
                  <a:lnTo>
                    <a:pt x="22548" y="5983"/>
                  </a:lnTo>
                  <a:lnTo>
                    <a:pt x="22689" y="6096"/>
                  </a:lnTo>
                  <a:lnTo>
                    <a:pt x="22689" y="6096"/>
                  </a:lnTo>
                  <a:lnTo>
                    <a:pt x="22886" y="6180"/>
                  </a:lnTo>
                  <a:lnTo>
                    <a:pt x="23056" y="6237"/>
                  </a:lnTo>
                  <a:lnTo>
                    <a:pt x="23225" y="6237"/>
                  </a:lnTo>
                  <a:lnTo>
                    <a:pt x="23394" y="6180"/>
                  </a:lnTo>
                  <a:lnTo>
                    <a:pt x="23535" y="6096"/>
                  </a:lnTo>
                  <a:lnTo>
                    <a:pt x="23648" y="5983"/>
                  </a:lnTo>
                  <a:lnTo>
                    <a:pt x="23789" y="5842"/>
                  </a:lnTo>
                  <a:lnTo>
                    <a:pt x="23902" y="5672"/>
                  </a:lnTo>
                  <a:lnTo>
                    <a:pt x="24100" y="5306"/>
                  </a:lnTo>
                  <a:lnTo>
                    <a:pt x="24269" y="4910"/>
                  </a:lnTo>
                  <a:lnTo>
                    <a:pt x="24495" y="4205"/>
                  </a:lnTo>
                  <a:lnTo>
                    <a:pt x="24495" y="4205"/>
                  </a:lnTo>
                  <a:lnTo>
                    <a:pt x="24580" y="3866"/>
                  </a:lnTo>
                  <a:lnTo>
                    <a:pt x="24636" y="3528"/>
                  </a:lnTo>
                  <a:lnTo>
                    <a:pt x="24692" y="2850"/>
                  </a:lnTo>
                  <a:lnTo>
                    <a:pt x="24692" y="2850"/>
                  </a:lnTo>
                  <a:lnTo>
                    <a:pt x="24721" y="2653"/>
                  </a:lnTo>
                  <a:lnTo>
                    <a:pt x="24777" y="2484"/>
                  </a:lnTo>
                  <a:lnTo>
                    <a:pt x="24890" y="2173"/>
                  </a:lnTo>
                  <a:lnTo>
                    <a:pt x="24890" y="2173"/>
                  </a:lnTo>
                  <a:lnTo>
                    <a:pt x="24918" y="2032"/>
                  </a:lnTo>
                  <a:lnTo>
                    <a:pt x="25003" y="1863"/>
                  </a:lnTo>
                  <a:lnTo>
                    <a:pt x="25059" y="1806"/>
                  </a:lnTo>
                  <a:lnTo>
                    <a:pt x="25088" y="1778"/>
                  </a:lnTo>
                  <a:lnTo>
                    <a:pt x="25116" y="1806"/>
                  </a:lnTo>
                  <a:lnTo>
                    <a:pt x="25116" y="1919"/>
                  </a:lnTo>
                  <a:lnTo>
                    <a:pt x="25116" y="1919"/>
                  </a:lnTo>
                  <a:lnTo>
                    <a:pt x="25144" y="1835"/>
                  </a:lnTo>
                  <a:lnTo>
                    <a:pt x="25200" y="1778"/>
                  </a:lnTo>
                  <a:lnTo>
                    <a:pt x="25200" y="1778"/>
                  </a:lnTo>
                  <a:lnTo>
                    <a:pt x="25172" y="1778"/>
                  </a:lnTo>
                  <a:lnTo>
                    <a:pt x="25116" y="1750"/>
                  </a:lnTo>
                  <a:lnTo>
                    <a:pt x="25059" y="1665"/>
                  </a:lnTo>
                  <a:lnTo>
                    <a:pt x="25059" y="1609"/>
                  </a:lnTo>
                  <a:lnTo>
                    <a:pt x="25031" y="1609"/>
                  </a:lnTo>
                  <a:lnTo>
                    <a:pt x="24975" y="1609"/>
                  </a:lnTo>
                  <a:lnTo>
                    <a:pt x="24946" y="1637"/>
                  </a:lnTo>
                  <a:lnTo>
                    <a:pt x="24946" y="1637"/>
                  </a:lnTo>
                  <a:lnTo>
                    <a:pt x="24946" y="1552"/>
                  </a:lnTo>
                  <a:lnTo>
                    <a:pt x="25031" y="1383"/>
                  </a:lnTo>
                  <a:lnTo>
                    <a:pt x="25172" y="1129"/>
                  </a:lnTo>
                  <a:lnTo>
                    <a:pt x="25172" y="1129"/>
                  </a:lnTo>
                  <a:lnTo>
                    <a:pt x="25229" y="1186"/>
                  </a:lnTo>
                  <a:lnTo>
                    <a:pt x="25285" y="1214"/>
                  </a:lnTo>
                  <a:lnTo>
                    <a:pt x="25285" y="1214"/>
                  </a:lnTo>
                  <a:lnTo>
                    <a:pt x="25313" y="988"/>
                  </a:lnTo>
                  <a:lnTo>
                    <a:pt x="25370" y="734"/>
                  </a:lnTo>
                  <a:lnTo>
                    <a:pt x="25426" y="480"/>
                  </a:lnTo>
                  <a:lnTo>
                    <a:pt x="25511" y="282"/>
                  </a:lnTo>
                  <a:lnTo>
                    <a:pt x="25511" y="282"/>
                  </a:lnTo>
                  <a:lnTo>
                    <a:pt x="25624" y="170"/>
                  </a:lnTo>
                  <a:lnTo>
                    <a:pt x="25765" y="29"/>
                  </a:lnTo>
                  <a:lnTo>
                    <a:pt x="25821" y="0"/>
                  </a:lnTo>
                  <a:lnTo>
                    <a:pt x="25849" y="0"/>
                  </a:lnTo>
                  <a:lnTo>
                    <a:pt x="25849" y="57"/>
                  </a:lnTo>
                  <a:lnTo>
                    <a:pt x="25821" y="170"/>
                  </a:lnTo>
                  <a:lnTo>
                    <a:pt x="25821" y="170"/>
                  </a:lnTo>
                  <a:lnTo>
                    <a:pt x="25878" y="141"/>
                  </a:lnTo>
                  <a:lnTo>
                    <a:pt x="25934" y="170"/>
                  </a:lnTo>
                  <a:lnTo>
                    <a:pt x="25962" y="226"/>
                  </a:lnTo>
                  <a:lnTo>
                    <a:pt x="25991" y="311"/>
                  </a:lnTo>
                  <a:lnTo>
                    <a:pt x="25991" y="508"/>
                  </a:lnTo>
                  <a:lnTo>
                    <a:pt x="26019" y="649"/>
                  </a:lnTo>
                  <a:lnTo>
                    <a:pt x="26019" y="649"/>
                  </a:lnTo>
                  <a:lnTo>
                    <a:pt x="26019" y="847"/>
                  </a:lnTo>
                  <a:lnTo>
                    <a:pt x="26047" y="960"/>
                  </a:lnTo>
                  <a:lnTo>
                    <a:pt x="26103" y="1016"/>
                  </a:lnTo>
                  <a:lnTo>
                    <a:pt x="26273" y="1101"/>
                  </a:lnTo>
                  <a:lnTo>
                    <a:pt x="26273" y="1101"/>
                  </a:lnTo>
                  <a:lnTo>
                    <a:pt x="26188" y="1214"/>
                  </a:lnTo>
                  <a:lnTo>
                    <a:pt x="26160" y="1242"/>
                  </a:lnTo>
                  <a:lnTo>
                    <a:pt x="26160" y="1270"/>
                  </a:lnTo>
                  <a:lnTo>
                    <a:pt x="26188" y="1355"/>
                  </a:lnTo>
                  <a:lnTo>
                    <a:pt x="26216" y="1468"/>
                  </a:lnTo>
                  <a:lnTo>
                    <a:pt x="26216" y="1468"/>
                  </a:lnTo>
                  <a:lnTo>
                    <a:pt x="26273" y="1891"/>
                  </a:lnTo>
                  <a:lnTo>
                    <a:pt x="26273" y="1891"/>
                  </a:lnTo>
                  <a:lnTo>
                    <a:pt x="26329" y="2089"/>
                  </a:lnTo>
                  <a:lnTo>
                    <a:pt x="26357" y="2201"/>
                  </a:lnTo>
                  <a:lnTo>
                    <a:pt x="26357" y="2343"/>
                  </a:lnTo>
                  <a:lnTo>
                    <a:pt x="26357" y="2343"/>
                  </a:lnTo>
                  <a:lnTo>
                    <a:pt x="26357" y="2653"/>
                  </a:lnTo>
                  <a:lnTo>
                    <a:pt x="26357" y="2935"/>
                  </a:lnTo>
                  <a:lnTo>
                    <a:pt x="26357" y="2935"/>
                  </a:lnTo>
                  <a:lnTo>
                    <a:pt x="26357" y="3161"/>
                  </a:lnTo>
                  <a:lnTo>
                    <a:pt x="26414" y="3274"/>
                  </a:lnTo>
                  <a:lnTo>
                    <a:pt x="26442" y="3330"/>
                  </a:lnTo>
                  <a:lnTo>
                    <a:pt x="26499" y="3358"/>
                  </a:lnTo>
                  <a:lnTo>
                    <a:pt x="26499" y="3358"/>
                  </a:lnTo>
                  <a:lnTo>
                    <a:pt x="26583" y="3358"/>
                  </a:lnTo>
                  <a:lnTo>
                    <a:pt x="26668" y="3330"/>
                  </a:lnTo>
                  <a:lnTo>
                    <a:pt x="26724" y="3246"/>
                  </a:lnTo>
                  <a:lnTo>
                    <a:pt x="26752" y="3161"/>
                  </a:lnTo>
                  <a:lnTo>
                    <a:pt x="26752" y="3161"/>
                  </a:lnTo>
                  <a:lnTo>
                    <a:pt x="26809" y="3217"/>
                  </a:lnTo>
                  <a:lnTo>
                    <a:pt x="26865" y="3217"/>
                  </a:lnTo>
                  <a:lnTo>
                    <a:pt x="26894" y="3161"/>
                  </a:lnTo>
                  <a:lnTo>
                    <a:pt x="26922" y="3161"/>
                  </a:lnTo>
                  <a:lnTo>
                    <a:pt x="26922" y="3161"/>
                  </a:lnTo>
                  <a:lnTo>
                    <a:pt x="26978" y="3189"/>
                  </a:lnTo>
                  <a:lnTo>
                    <a:pt x="27006" y="3246"/>
                  </a:lnTo>
                  <a:lnTo>
                    <a:pt x="27035" y="3302"/>
                  </a:lnTo>
                  <a:lnTo>
                    <a:pt x="27091" y="3387"/>
                  </a:lnTo>
                  <a:lnTo>
                    <a:pt x="27091" y="3387"/>
                  </a:lnTo>
                  <a:lnTo>
                    <a:pt x="27289" y="3612"/>
                  </a:lnTo>
                  <a:lnTo>
                    <a:pt x="27430" y="3725"/>
                  </a:lnTo>
                  <a:lnTo>
                    <a:pt x="27486" y="3753"/>
                  </a:lnTo>
                  <a:lnTo>
                    <a:pt x="27571" y="3782"/>
                  </a:lnTo>
                  <a:lnTo>
                    <a:pt x="27571" y="3782"/>
                  </a:lnTo>
                  <a:lnTo>
                    <a:pt x="27514" y="3895"/>
                  </a:lnTo>
                  <a:lnTo>
                    <a:pt x="27486" y="4007"/>
                  </a:lnTo>
                  <a:lnTo>
                    <a:pt x="27458" y="4261"/>
                  </a:lnTo>
                  <a:lnTo>
                    <a:pt x="27486" y="4515"/>
                  </a:lnTo>
                  <a:lnTo>
                    <a:pt x="27486" y="4769"/>
                  </a:lnTo>
                  <a:lnTo>
                    <a:pt x="27486" y="4769"/>
                  </a:lnTo>
                  <a:lnTo>
                    <a:pt x="27458" y="5023"/>
                  </a:lnTo>
                  <a:lnTo>
                    <a:pt x="27458" y="5136"/>
                  </a:lnTo>
                  <a:lnTo>
                    <a:pt x="27458" y="5249"/>
                  </a:lnTo>
                  <a:lnTo>
                    <a:pt x="27458" y="5249"/>
                  </a:lnTo>
                  <a:lnTo>
                    <a:pt x="27571" y="5475"/>
                  </a:lnTo>
                  <a:lnTo>
                    <a:pt x="27571" y="5475"/>
                  </a:lnTo>
                  <a:lnTo>
                    <a:pt x="27571" y="5560"/>
                  </a:lnTo>
                  <a:lnTo>
                    <a:pt x="27599" y="5588"/>
                  </a:lnTo>
                  <a:lnTo>
                    <a:pt x="27655" y="5588"/>
                  </a:lnTo>
                  <a:lnTo>
                    <a:pt x="27740" y="5503"/>
                  </a:lnTo>
                  <a:lnTo>
                    <a:pt x="27740" y="5503"/>
                  </a:lnTo>
                  <a:lnTo>
                    <a:pt x="27712" y="5729"/>
                  </a:lnTo>
                  <a:lnTo>
                    <a:pt x="27712" y="5955"/>
                  </a:lnTo>
                  <a:lnTo>
                    <a:pt x="27712" y="6152"/>
                  </a:lnTo>
                  <a:lnTo>
                    <a:pt x="27684" y="6378"/>
                  </a:lnTo>
                  <a:lnTo>
                    <a:pt x="27684" y="6378"/>
                  </a:lnTo>
                  <a:lnTo>
                    <a:pt x="27655" y="6463"/>
                  </a:lnTo>
                  <a:lnTo>
                    <a:pt x="27627" y="6547"/>
                  </a:lnTo>
                  <a:lnTo>
                    <a:pt x="27571" y="6632"/>
                  </a:lnTo>
                  <a:lnTo>
                    <a:pt x="27571" y="6745"/>
                  </a:lnTo>
                  <a:lnTo>
                    <a:pt x="27571" y="6745"/>
                  </a:lnTo>
                  <a:lnTo>
                    <a:pt x="27599" y="6801"/>
                  </a:lnTo>
                  <a:lnTo>
                    <a:pt x="27627" y="6858"/>
                  </a:lnTo>
                  <a:lnTo>
                    <a:pt x="27684" y="6914"/>
                  </a:lnTo>
                  <a:lnTo>
                    <a:pt x="27684" y="6970"/>
                  </a:lnTo>
                  <a:lnTo>
                    <a:pt x="27684" y="6970"/>
                  </a:lnTo>
                  <a:lnTo>
                    <a:pt x="27684" y="7055"/>
                  </a:lnTo>
                  <a:lnTo>
                    <a:pt x="27684" y="7168"/>
                  </a:lnTo>
                  <a:lnTo>
                    <a:pt x="27655" y="7281"/>
                  </a:lnTo>
                  <a:lnTo>
                    <a:pt x="27655" y="7366"/>
                  </a:lnTo>
                  <a:lnTo>
                    <a:pt x="27655" y="7366"/>
                  </a:lnTo>
                  <a:lnTo>
                    <a:pt x="27740" y="7478"/>
                  </a:lnTo>
                  <a:lnTo>
                    <a:pt x="27909" y="7591"/>
                  </a:lnTo>
                  <a:lnTo>
                    <a:pt x="28079" y="7648"/>
                  </a:lnTo>
                  <a:lnTo>
                    <a:pt x="28135" y="7648"/>
                  </a:lnTo>
                  <a:lnTo>
                    <a:pt x="28163" y="7620"/>
                  </a:lnTo>
                  <a:lnTo>
                    <a:pt x="28163" y="7620"/>
                  </a:lnTo>
                  <a:lnTo>
                    <a:pt x="28192" y="7676"/>
                  </a:lnTo>
                  <a:lnTo>
                    <a:pt x="28220" y="7732"/>
                  </a:lnTo>
                  <a:lnTo>
                    <a:pt x="28305" y="7789"/>
                  </a:lnTo>
                  <a:lnTo>
                    <a:pt x="28417" y="7789"/>
                  </a:lnTo>
                  <a:lnTo>
                    <a:pt x="28446" y="7761"/>
                  </a:lnTo>
                  <a:lnTo>
                    <a:pt x="28446" y="7732"/>
                  </a:lnTo>
                  <a:lnTo>
                    <a:pt x="28446" y="7732"/>
                  </a:lnTo>
                  <a:lnTo>
                    <a:pt x="28474" y="7845"/>
                  </a:lnTo>
                  <a:lnTo>
                    <a:pt x="28502" y="7986"/>
                  </a:lnTo>
                  <a:lnTo>
                    <a:pt x="28530" y="8099"/>
                  </a:lnTo>
                  <a:lnTo>
                    <a:pt x="28559" y="8156"/>
                  </a:lnTo>
                  <a:lnTo>
                    <a:pt x="28615" y="8184"/>
                  </a:lnTo>
                  <a:lnTo>
                    <a:pt x="28615" y="8184"/>
                  </a:lnTo>
                  <a:lnTo>
                    <a:pt x="28643" y="8099"/>
                  </a:lnTo>
                  <a:lnTo>
                    <a:pt x="28700" y="8071"/>
                  </a:lnTo>
                  <a:lnTo>
                    <a:pt x="28700" y="8071"/>
                  </a:lnTo>
                  <a:lnTo>
                    <a:pt x="28700" y="8127"/>
                  </a:lnTo>
                  <a:lnTo>
                    <a:pt x="28728" y="8156"/>
                  </a:lnTo>
                  <a:lnTo>
                    <a:pt x="28812" y="8269"/>
                  </a:lnTo>
                  <a:lnTo>
                    <a:pt x="28982" y="8381"/>
                  </a:lnTo>
                  <a:lnTo>
                    <a:pt x="28982" y="8381"/>
                  </a:lnTo>
                  <a:lnTo>
                    <a:pt x="29038" y="8410"/>
                  </a:lnTo>
                  <a:lnTo>
                    <a:pt x="29066" y="8410"/>
                  </a:lnTo>
                  <a:lnTo>
                    <a:pt x="29151" y="8381"/>
                  </a:lnTo>
                  <a:lnTo>
                    <a:pt x="29151" y="8381"/>
                  </a:lnTo>
                  <a:lnTo>
                    <a:pt x="29179" y="8381"/>
                  </a:lnTo>
                  <a:lnTo>
                    <a:pt x="29208" y="8410"/>
                  </a:lnTo>
                  <a:lnTo>
                    <a:pt x="29292" y="8551"/>
                  </a:lnTo>
                  <a:lnTo>
                    <a:pt x="29405" y="8805"/>
                  </a:lnTo>
                  <a:lnTo>
                    <a:pt x="29405" y="8805"/>
                  </a:lnTo>
                  <a:lnTo>
                    <a:pt x="29349" y="8720"/>
                  </a:lnTo>
                  <a:lnTo>
                    <a:pt x="29320" y="8720"/>
                  </a:lnTo>
                  <a:lnTo>
                    <a:pt x="29292" y="8777"/>
                  </a:lnTo>
                  <a:lnTo>
                    <a:pt x="29264" y="8861"/>
                  </a:lnTo>
                  <a:lnTo>
                    <a:pt x="29264" y="9030"/>
                  </a:lnTo>
                  <a:lnTo>
                    <a:pt x="29264" y="9143"/>
                  </a:lnTo>
                  <a:lnTo>
                    <a:pt x="29264" y="9143"/>
                  </a:lnTo>
                  <a:lnTo>
                    <a:pt x="29377" y="9115"/>
                  </a:lnTo>
                  <a:lnTo>
                    <a:pt x="29405" y="9143"/>
                  </a:lnTo>
                  <a:lnTo>
                    <a:pt x="29433" y="9172"/>
                  </a:lnTo>
                  <a:lnTo>
                    <a:pt x="29490" y="9256"/>
                  </a:lnTo>
                  <a:lnTo>
                    <a:pt x="29490" y="9369"/>
                  </a:lnTo>
                  <a:lnTo>
                    <a:pt x="29490" y="9482"/>
                  </a:lnTo>
                  <a:lnTo>
                    <a:pt x="29518" y="9595"/>
                  </a:lnTo>
                  <a:lnTo>
                    <a:pt x="29546" y="9680"/>
                  </a:lnTo>
                  <a:lnTo>
                    <a:pt x="29603" y="9708"/>
                  </a:lnTo>
                  <a:lnTo>
                    <a:pt x="29631" y="9708"/>
                  </a:lnTo>
                  <a:lnTo>
                    <a:pt x="29631" y="9708"/>
                  </a:lnTo>
                  <a:lnTo>
                    <a:pt x="29574" y="9821"/>
                  </a:lnTo>
                  <a:lnTo>
                    <a:pt x="29574" y="9905"/>
                  </a:lnTo>
                  <a:lnTo>
                    <a:pt x="29574" y="10046"/>
                  </a:lnTo>
                  <a:lnTo>
                    <a:pt x="29603" y="10159"/>
                  </a:lnTo>
                  <a:lnTo>
                    <a:pt x="29659" y="10385"/>
                  </a:lnTo>
                  <a:lnTo>
                    <a:pt x="29631" y="10470"/>
                  </a:lnTo>
                  <a:lnTo>
                    <a:pt x="29603" y="10554"/>
                  </a:lnTo>
                  <a:lnTo>
                    <a:pt x="29603" y="10554"/>
                  </a:lnTo>
                  <a:lnTo>
                    <a:pt x="29687" y="10526"/>
                  </a:lnTo>
                  <a:lnTo>
                    <a:pt x="29744" y="10554"/>
                  </a:lnTo>
                  <a:lnTo>
                    <a:pt x="29800" y="10583"/>
                  </a:lnTo>
                  <a:lnTo>
                    <a:pt x="29828" y="10667"/>
                  </a:lnTo>
                  <a:lnTo>
                    <a:pt x="29828" y="10667"/>
                  </a:lnTo>
                  <a:lnTo>
                    <a:pt x="29857" y="10554"/>
                  </a:lnTo>
                  <a:lnTo>
                    <a:pt x="29857" y="10470"/>
                  </a:lnTo>
                  <a:lnTo>
                    <a:pt x="29885" y="10357"/>
                  </a:lnTo>
                  <a:lnTo>
                    <a:pt x="29913" y="10272"/>
                  </a:lnTo>
                  <a:lnTo>
                    <a:pt x="29913" y="10272"/>
                  </a:lnTo>
                  <a:lnTo>
                    <a:pt x="29998" y="10357"/>
                  </a:lnTo>
                  <a:lnTo>
                    <a:pt x="30082" y="10441"/>
                  </a:lnTo>
                  <a:lnTo>
                    <a:pt x="30167" y="10554"/>
                  </a:lnTo>
                  <a:lnTo>
                    <a:pt x="30252" y="10611"/>
                  </a:lnTo>
                  <a:lnTo>
                    <a:pt x="30252" y="10611"/>
                  </a:lnTo>
                  <a:lnTo>
                    <a:pt x="30308" y="10526"/>
                  </a:lnTo>
                  <a:lnTo>
                    <a:pt x="30365" y="10470"/>
                  </a:lnTo>
                  <a:lnTo>
                    <a:pt x="30393" y="10498"/>
                  </a:lnTo>
                  <a:lnTo>
                    <a:pt x="30393" y="10554"/>
                  </a:lnTo>
                  <a:lnTo>
                    <a:pt x="30393" y="10724"/>
                  </a:lnTo>
                  <a:lnTo>
                    <a:pt x="30365" y="10949"/>
                  </a:lnTo>
                  <a:lnTo>
                    <a:pt x="30365" y="10949"/>
                  </a:lnTo>
                  <a:lnTo>
                    <a:pt x="30308" y="11175"/>
                  </a:lnTo>
                  <a:lnTo>
                    <a:pt x="30280" y="11288"/>
                  </a:lnTo>
                  <a:lnTo>
                    <a:pt x="30280" y="11401"/>
                  </a:lnTo>
                  <a:lnTo>
                    <a:pt x="30280" y="11401"/>
                  </a:lnTo>
                  <a:lnTo>
                    <a:pt x="30336" y="11457"/>
                  </a:lnTo>
                  <a:lnTo>
                    <a:pt x="30365" y="11486"/>
                  </a:lnTo>
                  <a:lnTo>
                    <a:pt x="30421" y="11514"/>
                  </a:lnTo>
                  <a:lnTo>
                    <a:pt x="30449" y="11570"/>
                  </a:lnTo>
                  <a:lnTo>
                    <a:pt x="30449" y="11570"/>
                  </a:lnTo>
                  <a:lnTo>
                    <a:pt x="30421" y="11486"/>
                  </a:lnTo>
                  <a:lnTo>
                    <a:pt x="30449" y="11457"/>
                  </a:lnTo>
                  <a:lnTo>
                    <a:pt x="30477" y="11457"/>
                  </a:lnTo>
                  <a:lnTo>
                    <a:pt x="30534" y="11486"/>
                  </a:lnTo>
                  <a:lnTo>
                    <a:pt x="30562" y="11514"/>
                  </a:lnTo>
                  <a:lnTo>
                    <a:pt x="30590" y="11570"/>
                  </a:lnTo>
                  <a:lnTo>
                    <a:pt x="30590" y="11627"/>
                  </a:lnTo>
                  <a:lnTo>
                    <a:pt x="30562" y="11683"/>
                  </a:lnTo>
                  <a:lnTo>
                    <a:pt x="30562" y="11683"/>
                  </a:lnTo>
                  <a:lnTo>
                    <a:pt x="30506" y="11683"/>
                  </a:lnTo>
                  <a:lnTo>
                    <a:pt x="30449" y="11598"/>
                  </a:lnTo>
                  <a:lnTo>
                    <a:pt x="30449" y="11598"/>
                  </a:lnTo>
                  <a:lnTo>
                    <a:pt x="30534" y="11711"/>
                  </a:lnTo>
                  <a:lnTo>
                    <a:pt x="30647" y="11852"/>
                  </a:lnTo>
                  <a:lnTo>
                    <a:pt x="30760" y="11937"/>
                  </a:lnTo>
                  <a:lnTo>
                    <a:pt x="30816" y="11937"/>
                  </a:lnTo>
                  <a:lnTo>
                    <a:pt x="30816" y="11909"/>
                  </a:lnTo>
                  <a:lnTo>
                    <a:pt x="30816" y="11909"/>
                  </a:lnTo>
                  <a:lnTo>
                    <a:pt x="30901" y="11994"/>
                  </a:lnTo>
                  <a:lnTo>
                    <a:pt x="30985" y="12106"/>
                  </a:lnTo>
                  <a:lnTo>
                    <a:pt x="31098" y="12360"/>
                  </a:lnTo>
                  <a:lnTo>
                    <a:pt x="31183" y="12643"/>
                  </a:lnTo>
                  <a:lnTo>
                    <a:pt x="31268" y="12868"/>
                  </a:lnTo>
                  <a:lnTo>
                    <a:pt x="31268" y="12868"/>
                  </a:lnTo>
                  <a:lnTo>
                    <a:pt x="31324" y="12953"/>
                  </a:lnTo>
                  <a:lnTo>
                    <a:pt x="31380" y="13038"/>
                  </a:lnTo>
                  <a:lnTo>
                    <a:pt x="31437" y="13094"/>
                  </a:lnTo>
                  <a:lnTo>
                    <a:pt x="31465" y="13207"/>
                  </a:lnTo>
                  <a:lnTo>
                    <a:pt x="31465" y="13207"/>
                  </a:lnTo>
                  <a:lnTo>
                    <a:pt x="31409" y="13687"/>
                  </a:lnTo>
                  <a:lnTo>
                    <a:pt x="31409" y="13687"/>
                  </a:lnTo>
                  <a:lnTo>
                    <a:pt x="31465" y="13630"/>
                  </a:lnTo>
                  <a:lnTo>
                    <a:pt x="31465" y="13658"/>
                  </a:lnTo>
                  <a:lnTo>
                    <a:pt x="31437" y="13856"/>
                  </a:lnTo>
                  <a:lnTo>
                    <a:pt x="31296" y="14251"/>
                  </a:lnTo>
                  <a:lnTo>
                    <a:pt x="31296" y="14251"/>
                  </a:lnTo>
                  <a:lnTo>
                    <a:pt x="31155" y="14731"/>
                  </a:lnTo>
                  <a:lnTo>
                    <a:pt x="31155" y="14731"/>
                  </a:lnTo>
                  <a:lnTo>
                    <a:pt x="31155" y="14900"/>
                  </a:lnTo>
                  <a:lnTo>
                    <a:pt x="31155" y="15069"/>
                  </a:lnTo>
                  <a:lnTo>
                    <a:pt x="31155" y="15069"/>
                  </a:lnTo>
                  <a:lnTo>
                    <a:pt x="31155" y="15436"/>
                  </a:lnTo>
                  <a:lnTo>
                    <a:pt x="31183" y="15606"/>
                  </a:lnTo>
                  <a:lnTo>
                    <a:pt x="31155" y="15775"/>
                  </a:lnTo>
                  <a:lnTo>
                    <a:pt x="31155" y="15775"/>
                  </a:lnTo>
                  <a:lnTo>
                    <a:pt x="31126" y="15916"/>
                  </a:lnTo>
                  <a:lnTo>
                    <a:pt x="31070" y="16057"/>
                  </a:lnTo>
                  <a:lnTo>
                    <a:pt x="30929" y="16311"/>
                  </a:lnTo>
                  <a:lnTo>
                    <a:pt x="30590" y="16819"/>
                  </a:lnTo>
                  <a:lnTo>
                    <a:pt x="30590" y="16819"/>
                  </a:lnTo>
                  <a:lnTo>
                    <a:pt x="30365" y="17271"/>
                  </a:lnTo>
                  <a:lnTo>
                    <a:pt x="30111" y="17722"/>
                  </a:lnTo>
                  <a:lnTo>
                    <a:pt x="29857" y="18174"/>
                  </a:lnTo>
                  <a:lnTo>
                    <a:pt x="29603" y="18597"/>
                  </a:lnTo>
                  <a:lnTo>
                    <a:pt x="29603" y="18597"/>
                  </a:lnTo>
                  <a:lnTo>
                    <a:pt x="29462" y="18794"/>
                  </a:lnTo>
                  <a:lnTo>
                    <a:pt x="29320" y="18964"/>
                  </a:lnTo>
                  <a:lnTo>
                    <a:pt x="29010" y="19302"/>
                  </a:lnTo>
                  <a:lnTo>
                    <a:pt x="29010" y="19302"/>
                  </a:lnTo>
                  <a:lnTo>
                    <a:pt x="28925" y="19443"/>
                  </a:lnTo>
                  <a:lnTo>
                    <a:pt x="28784" y="19585"/>
                  </a:lnTo>
                  <a:lnTo>
                    <a:pt x="28643" y="19697"/>
                  </a:lnTo>
                  <a:lnTo>
                    <a:pt x="28559" y="19726"/>
                  </a:lnTo>
                  <a:lnTo>
                    <a:pt x="28474" y="19754"/>
                  </a:lnTo>
                  <a:lnTo>
                    <a:pt x="28474" y="19754"/>
                  </a:lnTo>
                  <a:lnTo>
                    <a:pt x="28474" y="19754"/>
                  </a:lnTo>
                  <a:lnTo>
                    <a:pt x="28446" y="19782"/>
                  </a:lnTo>
                  <a:lnTo>
                    <a:pt x="28333" y="19867"/>
                  </a:lnTo>
                  <a:lnTo>
                    <a:pt x="28051" y="20008"/>
                  </a:lnTo>
                  <a:lnTo>
                    <a:pt x="28051" y="20008"/>
                  </a:lnTo>
                  <a:lnTo>
                    <a:pt x="27938" y="20149"/>
                  </a:lnTo>
                  <a:lnTo>
                    <a:pt x="27797" y="20318"/>
                  </a:lnTo>
                  <a:lnTo>
                    <a:pt x="27627" y="20459"/>
                  </a:lnTo>
                  <a:lnTo>
                    <a:pt x="27571" y="20488"/>
                  </a:lnTo>
                  <a:lnTo>
                    <a:pt x="27486" y="20488"/>
                  </a:lnTo>
                  <a:lnTo>
                    <a:pt x="27486" y="20488"/>
                  </a:lnTo>
                  <a:lnTo>
                    <a:pt x="27486" y="20572"/>
                  </a:lnTo>
                  <a:lnTo>
                    <a:pt x="27543" y="20572"/>
                  </a:lnTo>
                  <a:lnTo>
                    <a:pt x="27543" y="20572"/>
                  </a:lnTo>
                  <a:lnTo>
                    <a:pt x="27373" y="20770"/>
                  </a:lnTo>
                  <a:lnTo>
                    <a:pt x="27176" y="20967"/>
                  </a:lnTo>
                  <a:lnTo>
                    <a:pt x="26950" y="21165"/>
                  </a:lnTo>
                  <a:lnTo>
                    <a:pt x="26781" y="21362"/>
                  </a:lnTo>
                  <a:lnTo>
                    <a:pt x="26781" y="21362"/>
                  </a:lnTo>
                  <a:lnTo>
                    <a:pt x="26696" y="21503"/>
                  </a:lnTo>
                  <a:lnTo>
                    <a:pt x="26611" y="21701"/>
                  </a:lnTo>
                  <a:lnTo>
                    <a:pt x="26527" y="21842"/>
                  </a:lnTo>
                  <a:lnTo>
                    <a:pt x="26499" y="21842"/>
                  </a:lnTo>
                  <a:lnTo>
                    <a:pt x="26499" y="21814"/>
                  </a:lnTo>
                  <a:lnTo>
                    <a:pt x="26499" y="21814"/>
                  </a:lnTo>
                  <a:lnTo>
                    <a:pt x="26047" y="22237"/>
                  </a:lnTo>
                  <a:lnTo>
                    <a:pt x="25821" y="22463"/>
                  </a:lnTo>
                  <a:lnTo>
                    <a:pt x="25624" y="22689"/>
                  </a:lnTo>
                  <a:lnTo>
                    <a:pt x="25624" y="22689"/>
                  </a:lnTo>
                  <a:lnTo>
                    <a:pt x="25483" y="22943"/>
                  </a:lnTo>
                  <a:lnTo>
                    <a:pt x="25313" y="23253"/>
                  </a:lnTo>
                  <a:lnTo>
                    <a:pt x="25144" y="23535"/>
                  </a:lnTo>
                  <a:lnTo>
                    <a:pt x="25031" y="23620"/>
                  </a:lnTo>
                  <a:lnTo>
                    <a:pt x="24918" y="23705"/>
                  </a:lnTo>
                  <a:lnTo>
                    <a:pt x="24918" y="23705"/>
                  </a:lnTo>
                  <a:lnTo>
                    <a:pt x="24975" y="23705"/>
                  </a:lnTo>
                  <a:lnTo>
                    <a:pt x="24975" y="23733"/>
                  </a:lnTo>
                  <a:lnTo>
                    <a:pt x="25003" y="23761"/>
                  </a:lnTo>
                  <a:lnTo>
                    <a:pt x="24975" y="23789"/>
                  </a:lnTo>
                  <a:lnTo>
                    <a:pt x="24918" y="23874"/>
                  </a:lnTo>
                  <a:lnTo>
                    <a:pt x="24834" y="23959"/>
                  </a:lnTo>
                  <a:lnTo>
                    <a:pt x="24608" y="24100"/>
                  </a:lnTo>
                  <a:lnTo>
                    <a:pt x="24467" y="24184"/>
                  </a:lnTo>
                  <a:lnTo>
                    <a:pt x="24467" y="24184"/>
                  </a:lnTo>
                  <a:lnTo>
                    <a:pt x="24297" y="24241"/>
                  </a:lnTo>
                  <a:lnTo>
                    <a:pt x="24128" y="24269"/>
                  </a:lnTo>
                  <a:lnTo>
                    <a:pt x="23818" y="24325"/>
                  </a:lnTo>
                  <a:lnTo>
                    <a:pt x="23479" y="24354"/>
                  </a:lnTo>
                  <a:lnTo>
                    <a:pt x="23140" y="24410"/>
                  </a:lnTo>
                  <a:lnTo>
                    <a:pt x="23140" y="24410"/>
                  </a:lnTo>
                  <a:lnTo>
                    <a:pt x="22999" y="24466"/>
                  </a:lnTo>
                  <a:lnTo>
                    <a:pt x="22830" y="24551"/>
                  </a:lnTo>
                  <a:lnTo>
                    <a:pt x="22576" y="24720"/>
                  </a:lnTo>
                  <a:lnTo>
                    <a:pt x="22294" y="24890"/>
                  </a:lnTo>
                  <a:lnTo>
                    <a:pt x="22012" y="25031"/>
                  </a:lnTo>
                  <a:lnTo>
                    <a:pt x="22012" y="25031"/>
                  </a:lnTo>
                  <a:lnTo>
                    <a:pt x="21899" y="25087"/>
                  </a:lnTo>
                  <a:lnTo>
                    <a:pt x="21758" y="25087"/>
                  </a:lnTo>
                  <a:lnTo>
                    <a:pt x="21645" y="25116"/>
                  </a:lnTo>
                  <a:lnTo>
                    <a:pt x="21504" y="25144"/>
                  </a:lnTo>
                  <a:lnTo>
                    <a:pt x="21504" y="25144"/>
                  </a:lnTo>
                  <a:lnTo>
                    <a:pt x="21447" y="25200"/>
                  </a:lnTo>
                  <a:lnTo>
                    <a:pt x="21419" y="25228"/>
                  </a:lnTo>
                  <a:lnTo>
                    <a:pt x="21475" y="25257"/>
                  </a:lnTo>
                  <a:lnTo>
                    <a:pt x="21588" y="25228"/>
                  </a:lnTo>
                  <a:lnTo>
                    <a:pt x="21588" y="25228"/>
                  </a:lnTo>
                  <a:lnTo>
                    <a:pt x="21504" y="25398"/>
                  </a:lnTo>
                  <a:lnTo>
                    <a:pt x="21447" y="25454"/>
                  </a:lnTo>
                  <a:lnTo>
                    <a:pt x="21391" y="25511"/>
                  </a:lnTo>
                  <a:lnTo>
                    <a:pt x="21391" y="25511"/>
                  </a:lnTo>
                  <a:lnTo>
                    <a:pt x="21363" y="25369"/>
                  </a:lnTo>
                  <a:lnTo>
                    <a:pt x="21334" y="25313"/>
                  </a:lnTo>
                  <a:lnTo>
                    <a:pt x="21278" y="25285"/>
                  </a:lnTo>
                  <a:lnTo>
                    <a:pt x="21165" y="25313"/>
                  </a:lnTo>
                  <a:lnTo>
                    <a:pt x="21165" y="25313"/>
                  </a:lnTo>
                  <a:lnTo>
                    <a:pt x="21193" y="25116"/>
                  </a:lnTo>
                  <a:lnTo>
                    <a:pt x="21193" y="25031"/>
                  </a:lnTo>
                  <a:lnTo>
                    <a:pt x="21165" y="25031"/>
                  </a:lnTo>
                  <a:lnTo>
                    <a:pt x="21137" y="25031"/>
                  </a:lnTo>
                  <a:lnTo>
                    <a:pt x="21024" y="25116"/>
                  </a:lnTo>
                  <a:lnTo>
                    <a:pt x="20996" y="25087"/>
                  </a:lnTo>
                  <a:lnTo>
                    <a:pt x="20996" y="25003"/>
                  </a:lnTo>
                  <a:lnTo>
                    <a:pt x="20996" y="25003"/>
                  </a:lnTo>
                  <a:lnTo>
                    <a:pt x="21024" y="24946"/>
                  </a:lnTo>
                  <a:lnTo>
                    <a:pt x="21080" y="24862"/>
                  </a:lnTo>
                  <a:lnTo>
                    <a:pt x="21137" y="24749"/>
                  </a:lnTo>
                  <a:lnTo>
                    <a:pt x="21137" y="24720"/>
                  </a:lnTo>
                  <a:lnTo>
                    <a:pt x="21137" y="24720"/>
                  </a:lnTo>
                  <a:lnTo>
                    <a:pt x="21052" y="24692"/>
                  </a:lnTo>
                  <a:lnTo>
                    <a:pt x="20996" y="24720"/>
                  </a:lnTo>
                  <a:lnTo>
                    <a:pt x="20855" y="24833"/>
                  </a:lnTo>
                  <a:lnTo>
                    <a:pt x="20770" y="24890"/>
                  </a:lnTo>
                  <a:lnTo>
                    <a:pt x="20685" y="24918"/>
                  </a:lnTo>
                  <a:lnTo>
                    <a:pt x="20601" y="24890"/>
                  </a:lnTo>
                  <a:lnTo>
                    <a:pt x="20516" y="24777"/>
                  </a:lnTo>
                  <a:lnTo>
                    <a:pt x="20516" y="24777"/>
                  </a:lnTo>
                  <a:lnTo>
                    <a:pt x="20601" y="24833"/>
                  </a:lnTo>
                  <a:lnTo>
                    <a:pt x="20685" y="24833"/>
                  </a:lnTo>
                  <a:lnTo>
                    <a:pt x="20742" y="24805"/>
                  </a:lnTo>
                  <a:lnTo>
                    <a:pt x="20798" y="24720"/>
                  </a:lnTo>
                  <a:lnTo>
                    <a:pt x="20883" y="24523"/>
                  </a:lnTo>
                  <a:lnTo>
                    <a:pt x="20911" y="24382"/>
                  </a:lnTo>
                  <a:lnTo>
                    <a:pt x="20911" y="24382"/>
                  </a:lnTo>
                  <a:lnTo>
                    <a:pt x="20770" y="24410"/>
                  </a:lnTo>
                  <a:lnTo>
                    <a:pt x="20629" y="24495"/>
                  </a:lnTo>
                  <a:lnTo>
                    <a:pt x="20375" y="24636"/>
                  </a:lnTo>
                  <a:lnTo>
                    <a:pt x="20375" y="24636"/>
                  </a:lnTo>
                  <a:lnTo>
                    <a:pt x="20488" y="24636"/>
                  </a:lnTo>
                  <a:lnTo>
                    <a:pt x="20601" y="24692"/>
                  </a:lnTo>
                  <a:lnTo>
                    <a:pt x="20601" y="24692"/>
                  </a:lnTo>
                  <a:lnTo>
                    <a:pt x="20544" y="24720"/>
                  </a:lnTo>
                  <a:lnTo>
                    <a:pt x="20488" y="24777"/>
                  </a:lnTo>
                  <a:lnTo>
                    <a:pt x="20290" y="24833"/>
                  </a:lnTo>
                  <a:lnTo>
                    <a:pt x="20093" y="24918"/>
                  </a:lnTo>
                  <a:lnTo>
                    <a:pt x="19923" y="24974"/>
                  </a:lnTo>
                  <a:lnTo>
                    <a:pt x="19923" y="24974"/>
                  </a:lnTo>
                  <a:lnTo>
                    <a:pt x="19726" y="25087"/>
                  </a:lnTo>
                  <a:lnTo>
                    <a:pt x="19585" y="25172"/>
                  </a:lnTo>
                  <a:lnTo>
                    <a:pt x="19528" y="25172"/>
                  </a:lnTo>
                  <a:lnTo>
                    <a:pt x="19444" y="25172"/>
                  </a:lnTo>
                  <a:lnTo>
                    <a:pt x="19246" y="25116"/>
                  </a:lnTo>
                  <a:lnTo>
                    <a:pt x="19246" y="25116"/>
                  </a:lnTo>
                  <a:lnTo>
                    <a:pt x="18936" y="24974"/>
                  </a:lnTo>
                  <a:lnTo>
                    <a:pt x="18653" y="24862"/>
                  </a:lnTo>
                  <a:lnTo>
                    <a:pt x="18541" y="24805"/>
                  </a:lnTo>
                  <a:lnTo>
                    <a:pt x="18400" y="24805"/>
                  </a:lnTo>
                  <a:lnTo>
                    <a:pt x="18230" y="24805"/>
                  </a:lnTo>
                  <a:lnTo>
                    <a:pt x="18061" y="24833"/>
                  </a:lnTo>
                  <a:lnTo>
                    <a:pt x="18061" y="24833"/>
                  </a:lnTo>
                  <a:lnTo>
                    <a:pt x="18089" y="24777"/>
                  </a:lnTo>
                  <a:lnTo>
                    <a:pt x="18089" y="24720"/>
                  </a:lnTo>
                  <a:lnTo>
                    <a:pt x="18061" y="24664"/>
                  </a:lnTo>
                  <a:lnTo>
                    <a:pt x="18004" y="24636"/>
                  </a:lnTo>
                  <a:lnTo>
                    <a:pt x="17779" y="24523"/>
                  </a:lnTo>
                  <a:lnTo>
                    <a:pt x="17779" y="24523"/>
                  </a:lnTo>
                  <a:lnTo>
                    <a:pt x="17638" y="24438"/>
                  </a:lnTo>
                  <a:lnTo>
                    <a:pt x="17553" y="24325"/>
                  </a:lnTo>
                  <a:lnTo>
                    <a:pt x="17497" y="24184"/>
                  </a:lnTo>
                  <a:lnTo>
                    <a:pt x="17440" y="24015"/>
                  </a:lnTo>
                  <a:lnTo>
                    <a:pt x="17440" y="24015"/>
                  </a:lnTo>
                  <a:lnTo>
                    <a:pt x="17440" y="23817"/>
                  </a:lnTo>
                  <a:lnTo>
                    <a:pt x="17468" y="23705"/>
                  </a:lnTo>
                  <a:lnTo>
                    <a:pt x="17638" y="23394"/>
                  </a:lnTo>
                  <a:lnTo>
                    <a:pt x="17638" y="23394"/>
                  </a:lnTo>
                  <a:lnTo>
                    <a:pt x="17694" y="23253"/>
                  </a:lnTo>
                  <a:lnTo>
                    <a:pt x="17694" y="23112"/>
                  </a:lnTo>
                  <a:lnTo>
                    <a:pt x="17722" y="22971"/>
                  </a:lnTo>
                  <a:lnTo>
                    <a:pt x="17694" y="22830"/>
                  </a:lnTo>
                  <a:lnTo>
                    <a:pt x="17638" y="22689"/>
                  </a:lnTo>
                  <a:lnTo>
                    <a:pt x="17581" y="22548"/>
                  </a:lnTo>
                  <a:lnTo>
                    <a:pt x="17440" y="22322"/>
                  </a:lnTo>
                  <a:lnTo>
                    <a:pt x="17440" y="22322"/>
                  </a:lnTo>
                  <a:lnTo>
                    <a:pt x="17553" y="22435"/>
                  </a:lnTo>
                  <a:lnTo>
                    <a:pt x="17638" y="22576"/>
                  </a:lnTo>
                  <a:lnTo>
                    <a:pt x="17694" y="22717"/>
                  </a:lnTo>
                  <a:lnTo>
                    <a:pt x="17722" y="22886"/>
                  </a:lnTo>
                  <a:lnTo>
                    <a:pt x="17722" y="22886"/>
                  </a:lnTo>
                  <a:lnTo>
                    <a:pt x="17750" y="22745"/>
                  </a:lnTo>
                  <a:lnTo>
                    <a:pt x="17694" y="22660"/>
                  </a:lnTo>
                  <a:lnTo>
                    <a:pt x="17609" y="22435"/>
                  </a:lnTo>
                  <a:lnTo>
                    <a:pt x="17609" y="22435"/>
                  </a:lnTo>
                  <a:lnTo>
                    <a:pt x="17581" y="22322"/>
                  </a:lnTo>
                  <a:lnTo>
                    <a:pt x="17609" y="22265"/>
                  </a:lnTo>
                  <a:lnTo>
                    <a:pt x="17609" y="22265"/>
                  </a:lnTo>
                  <a:lnTo>
                    <a:pt x="17638" y="22294"/>
                  </a:lnTo>
                  <a:lnTo>
                    <a:pt x="17638" y="22435"/>
                  </a:lnTo>
                  <a:lnTo>
                    <a:pt x="17638" y="22435"/>
                  </a:lnTo>
                  <a:lnTo>
                    <a:pt x="17722" y="22378"/>
                  </a:lnTo>
                  <a:lnTo>
                    <a:pt x="17807" y="22265"/>
                  </a:lnTo>
                  <a:lnTo>
                    <a:pt x="17807" y="22181"/>
                  </a:lnTo>
                  <a:lnTo>
                    <a:pt x="17807" y="22152"/>
                  </a:lnTo>
                  <a:lnTo>
                    <a:pt x="17750" y="22124"/>
                  </a:lnTo>
                  <a:lnTo>
                    <a:pt x="17694" y="22096"/>
                  </a:lnTo>
                  <a:lnTo>
                    <a:pt x="17694" y="22096"/>
                  </a:lnTo>
                  <a:lnTo>
                    <a:pt x="17609" y="22124"/>
                  </a:lnTo>
                  <a:lnTo>
                    <a:pt x="17581" y="22181"/>
                  </a:lnTo>
                  <a:lnTo>
                    <a:pt x="17553" y="22237"/>
                  </a:lnTo>
                  <a:lnTo>
                    <a:pt x="17525" y="22265"/>
                  </a:lnTo>
                  <a:lnTo>
                    <a:pt x="17525" y="22265"/>
                  </a:lnTo>
                  <a:lnTo>
                    <a:pt x="17412" y="22265"/>
                  </a:lnTo>
                  <a:lnTo>
                    <a:pt x="17384" y="22265"/>
                  </a:lnTo>
                  <a:lnTo>
                    <a:pt x="17468" y="22294"/>
                  </a:lnTo>
                  <a:lnTo>
                    <a:pt x="17468" y="22294"/>
                  </a:lnTo>
                  <a:lnTo>
                    <a:pt x="17384" y="22294"/>
                  </a:lnTo>
                  <a:lnTo>
                    <a:pt x="17299" y="22322"/>
                  </a:lnTo>
                  <a:lnTo>
                    <a:pt x="17130" y="22378"/>
                  </a:lnTo>
                  <a:lnTo>
                    <a:pt x="16932" y="22406"/>
                  </a:lnTo>
                  <a:lnTo>
                    <a:pt x="16876" y="22406"/>
                  </a:lnTo>
                  <a:lnTo>
                    <a:pt x="16791" y="22350"/>
                  </a:lnTo>
                  <a:lnTo>
                    <a:pt x="16791" y="22350"/>
                  </a:lnTo>
                  <a:lnTo>
                    <a:pt x="16904" y="22237"/>
                  </a:lnTo>
                  <a:lnTo>
                    <a:pt x="17045" y="22152"/>
                  </a:lnTo>
                  <a:lnTo>
                    <a:pt x="17186" y="22040"/>
                  </a:lnTo>
                  <a:lnTo>
                    <a:pt x="17299" y="21927"/>
                  </a:lnTo>
                  <a:lnTo>
                    <a:pt x="17299" y="21927"/>
                  </a:lnTo>
                  <a:lnTo>
                    <a:pt x="17384" y="21701"/>
                  </a:lnTo>
                  <a:lnTo>
                    <a:pt x="17412" y="21475"/>
                  </a:lnTo>
                  <a:lnTo>
                    <a:pt x="17412" y="21249"/>
                  </a:lnTo>
                  <a:lnTo>
                    <a:pt x="17384" y="21024"/>
                  </a:lnTo>
                  <a:lnTo>
                    <a:pt x="17384" y="21024"/>
                  </a:lnTo>
                  <a:lnTo>
                    <a:pt x="17299" y="21080"/>
                  </a:lnTo>
                  <a:lnTo>
                    <a:pt x="17214" y="21165"/>
                  </a:lnTo>
                  <a:lnTo>
                    <a:pt x="17101" y="21362"/>
                  </a:lnTo>
                  <a:lnTo>
                    <a:pt x="16960" y="21560"/>
                  </a:lnTo>
                  <a:lnTo>
                    <a:pt x="16847" y="21729"/>
                  </a:lnTo>
                  <a:lnTo>
                    <a:pt x="16847" y="21729"/>
                  </a:lnTo>
                  <a:lnTo>
                    <a:pt x="16678" y="21870"/>
                  </a:lnTo>
                  <a:lnTo>
                    <a:pt x="16481" y="21955"/>
                  </a:lnTo>
                  <a:lnTo>
                    <a:pt x="16227" y="22040"/>
                  </a:lnTo>
                  <a:lnTo>
                    <a:pt x="16001" y="22068"/>
                  </a:lnTo>
                  <a:lnTo>
                    <a:pt x="16001" y="22068"/>
                  </a:lnTo>
                  <a:lnTo>
                    <a:pt x="16057" y="21927"/>
                  </a:lnTo>
                  <a:lnTo>
                    <a:pt x="16142" y="21842"/>
                  </a:lnTo>
                  <a:lnTo>
                    <a:pt x="16227" y="21786"/>
                  </a:lnTo>
                  <a:lnTo>
                    <a:pt x="16340" y="21757"/>
                  </a:lnTo>
                  <a:lnTo>
                    <a:pt x="16537" y="21701"/>
                  </a:lnTo>
                  <a:lnTo>
                    <a:pt x="16650" y="21645"/>
                  </a:lnTo>
                  <a:lnTo>
                    <a:pt x="16735" y="21560"/>
                  </a:lnTo>
                  <a:lnTo>
                    <a:pt x="16735" y="21560"/>
                  </a:lnTo>
                  <a:lnTo>
                    <a:pt x="16876" y="21362"/>
                  </a:lnTo>
                  <a:lnTo>
                    <a:pt x="16960" y="21137"/>
                  </a:lnTo>
                  <a:lnTo>
                    <a:pt x="17073" y="20911"/>
                  </a:lnTo>
                  <a:lnTo>
                    <a:pt x="17214" y="20713"/>
                  </a:lnTo>
                  <a:lnTo>
                    <a:pt x="17214" y="20713"/>
                  </a:lnTo>
                  <a:lnTo>
                    <a:pt x="17384" y="20516"/>
                  </a:lnTo>
                  <a:lnTo>
                    <a:pt x="17609" y="20177"/>
                  </a:lnTo>
                  <a:lnTo>
                    <a:pt x="17722" y="20008"/>
                  </a:lnTo>
                  <a:lnTo>
                    <a:pt x="17779" y="19839"/>
                  </a:lnTo>
                  <a:lnTo>
                    <a:pt x="17779" y="19754"/>
                  </a:lnTo>
                  <a:lnTo>
                    <a:pt x="17779" y="19697"/>
                  </a:lnTo>
                  <a:lnTo>
                    <a:pt x="17750" y="19641"/>
                  </a:lnTo>
                  <a:lnTo>
                    <a:pt x="17722" y="19613"/>
                  </a:lnTo>
                  <a:lnTo>
                    <a:pt x="17722" y="19613"/>
                  </a:lnTo>
                  <a:lnTo>
                    <a:pt x="17722" y="19613"/>
                  </a:lnTo>
                  <a:lnTo>
                    <a:pt x="17722" y="19641"/>
                  </a:lnTo>
                  <a:lnTo>
                    <a:pt x="17694" y="19726"/>
                  </a:lnTo>
                  <a:lnTo>
                    <a:pt x="17525" y="19895"/>
                  </a:lnTo>
                  <a:lnTo>
                    <a:pt x="17271" y="20177"/>
                  </a:lnTo>
                  <a:lnTo>
                    <a:pt x="17271" y="20177"/>
                  </a:lnTo>
                  <a:lnTo>
                    <a:pt x="16932" y="20488"/>
                  </a:lnTo>
                  <a:lnTo>
                    <a:pt x="16791" y="20572"/>
                  </a:lnTo>
                  <a:lnTo>
                    <a:pt x="16593" y="20657"/>
                  </a:lnTo>
                  <a:lnTo>
                    <a:pt x="16593" y="20657"/>
                  </a:lnTo>
                  <a:lnTo>
                    <a:pt x="16424" y="20770"/>
                  </a:lnTo>
                  <a:lnTo>
                    <a:pt x="16255" y="20854"/>
                  </a:lnTo>
                  <a:lnTo>
                    <a:pt x="15973" y="21108"/>
                  </a:lnTo>
                  <a:lnTo>
                    <a:pt x="15690" y="21391"/>
                  </a:lnTo>
                  <a:lnTo>
                    <a:pt x="15436" y="21645"/>
                  </a:lnTo>
                  <a:lnTo>
                    <a:pt x="15436" y="21645"/>
                  </a:lnTo>
                  <a:lnTo>
                    <a:pt x="15549" y="21616"/>
                  </a:lnTo>
                  <a:lnTo>
                    <a:pt x="15578" y="21616"/>
                  </a:lnTo>
                  <a:lnTo>
                    <a:pt x="15578" y="21645"/>
                  </a:lnTo>
                  <a:lnTo>
                    <a:pt x="15521" y="21729"/>
                  </a:lnTo>
                  <a:lnTo>
                    <a:pt x="15436" y="21814"/>
                  </a:lnTo>
                  <a:lnTo>
                    <a:pt x="15436" y="21814"/>
                  </a:lnTo>
                  <a:lnTo>
                    <a:pt x="15352" y="21729"/>
                  </a:lnTo>
                  <a:lnTo>
                    <a:pt x="15211" y="21588"/>
                  </a:lnTo>
                  <a:lnTo>
                    <a:pt x="15041" y="21475"/>
                  </a:lnTo>
                  <a:lnTo>
                    <a:pt x="14957" y="21447"/>
                  </a:lnTo>
                  <a:lnTo>
                    <a:pt x="14957" y="21447"/>
                  </a:lnTo>
                  <a:lnTo>
                    <a:pt x="15070" y="21249"/>
                  </a:lnTo>
                  <a:lnTo>
                    <a:pt x="15098" y="21221"/>
                  </a:lnTo>
                  <a:lnTo>
                    <a:pt x="15098" y="21249"/>
                  </a:lnTo>
                  <a:lnTo>
                    <a:pt x="15098" y="21362"/>
                  </a:lnTo>
                  <a:lnTo>
                    <a:pt x="15126" y="21391"/>
                  </a:lnTo>
                  <a:lnTo>
                    <a:pt x="15183" y="21391"/>
                  </a:lnTo>
                  <a:lnTo>
                    <a:pt x="15183" y="21391"/>
                  </a:lnTo>
                  <a:lnTo>
                    <a:pt x="15239" y="21391"/>
                  </a:lnTo>
                  <a:lnTo>
                    <a:pt x="15267" y="21334"/>
                  </a:lnTo>
                  <a:lnTo>
                    <a:pt x="15295" y="21193"/>
                  </a:lnTo>
                  <a:lnTo>
                    <a:pt x="15295" y="21024"/>
                  </a:lnTo>
                  <a:lnTo>
                    <a:pt x="15239" y="20826"/>
                  </a:lnTo>
                  <a:lnTo>
                    <a:pt x="15154" y="20431"/>
                  </a:lnTo>
                  <a:lnTo>
                    <a:pt x="15126" y="20262"/>
                  </a:lnTo>
                  <a:lnTo>
                    <a:pt x="15154" y="20205"/>
                  </a:lnTo>
                  <a:lnTo>
                    <a:pt x="15154" y="20149"/>
                  </a:lnTo>
                  <a:lnTo>
                    <a:pt x="15154" y="20149"/>
                  </a:lnTo>
                  <a:lnTo>
                    <a:pt x="15098" y="20177"/>
                  </a:lnTo>
                  <a:lnTo>
                    <a:pt x="15041" y="20205"/>
                  </a:lnTo>
                  <a:lnTo>
                    <a:pt x="14957" y="20177"/>
                  </a:lnTo>
                  <a:lnTo>
                    <a:pt x="14900" y="20092"/>
                  </a:lnTo>
                  <a:lnTo>
                    <a:pt x="14844" y="20008"/>
                  </a:lnTo>
                  <a:lnTo>
                    <a:pt x="14844" y="20008"/>
                  </a:lnTo>
                  <a:lnTo>
                    <a:pt x="14844" y="19895"/>
                  </a:lnTo>
                  <a:lnTo>
                    <a:pt x="14900" y="19839"/>
                  </a:lnTo>
                  <a:lnTo>
                    <a:pt x="14929" y="19782"/>
                  </a:lnTo>
                  <a:lnTo>
                    <a:pt x="14957" y="19810"/>
                  </a:lnTo>
                  <a:lnTo>
                    <a:pt x="14957" y="19839"/>
                  </a:lnTo>
                  <a:lnTo>
                    <a:pt x="14957" y="19839"/>
                  </a:lnTo>
                  <a:lnTo>
                    <a:pt x="15013" y="19754"/>
                  </a:lnTo>
                  <a:lnTo>
                    <a:pt x="15070" y="19697"/>
                  </a:lnTo>
                  <a:lnTo>
                    <a:pt x="15070" y="19641"/>
                  </a:lnTo>
                  <a:lnTo>
                    <a:pt x="15013" y="19613"/>
                  </a:lnTo>
                  <a:lnTo>
                    <a:pt x="14900" y="19585"/>
                  </a:lnTo>
                  <a:lnTo>
                    <a:pt x="14759" y="19585"/>
                  </a:lnTo>
                  <a:lnTo>
                    <a:pt x="14759" y="19585"/>
                  </a:lnTo>
                  <a:lnTo>
                    <a:pt x="14816" y="19387"/>
                  </a:lnTo>
                  <a:lnTo>
                    <a:pt x="14816" y="19302"/>
                  </a:lnTo>
                  <a:lnTo>
                    <a:pt x="14787" y="19246"/>
                  </a:lnTo>
                  <a:lnTo>
                    <a:pt x="14759" y="19218"/>
                  </a:lnTo>
                  <a:lnTo>
                    <a:pt x="14759" y="19218"/>
                  </a:lnTo>
                  <a:lnTo>
                    <a:pt x="14703" y="19218"/>
                  </a:lnTo>
                  <a:lnTo>
                    <a:pt x="14618" y="19246"/>
                  </a:lnTo>
                  <a:lnTo>
                    <a:pt x="14562" y="19274"/>
                  </a:lnTo>
                  <a:lnTo>
                    <a:pt x="14505" y="19274"/>
                  </a:lnTo>
                  <a:lnTo>
                    <a:pt x="14505" y="19274"/>
                  </a:lnTo>
                  <a:lnTo>
                    <a:pt x="14364" y="19246"/>
                  </a:lnTo>
                  <a:lnTo>
                    <a:pt x="14251" y="19161"/>
                  </a:lnTo>
                  <a:lnTo>
                    <a:pt x="14110" y="19105"/>
                  </a:lnTo>
                  <a:lnTo>
                    <a:pt x="13969" y="19077"/>
                  </a:lnTo>
                  <a:lnTo>
                    <a:pt x="13969" y="19077"/>
                  </a:lnTo>
                  <a:lnTo>
                    <a:pt x="13884" y="19077"/>
                  </a:lnTo>
                  <a:lnTo>
                    <a:pt x="13800" y="19077"/>
                  </a:lnTo>
                  <a:lnTo>
                    <a:pt x="13715" y="19077"/>
                  </a:lnTo>
                  <a:lnTo>
                    <a:pt x="13602" y="19020"/>
                  </a:lnTo>
                  <a:lnTo>
                    <a:pt x="13602" y="19020"/>
                  </a:lnTo>
                  <a:lnTo>
                    <a:pt x="13489" y="18935"/>
                  </a:lnTo>
                  <a:lnTo>
                    <a:pt x="13405" y="18851"/>
                  </a:lnTo>
                  <a:lnTo>
                    <a:pt x="13320" y="18738"/>
                  </a:lnTo>
                  <a:lnTo>
                    <a:pt x="13207" y="18682"/>
                  </a:lnTo>
                  <a:lnTo>
                    <a:pt x="13207" y="18682"/>
                  </a:lnTo>
                  <a:lnTo>
                    <a:pt x="13066" y="18653"/>
                  </a:lnTo>
                  <a:lnTo>
                    <a:pt x="12897" y="18682"/>
                  </a:lnTo>
                  <a:lnTo>
                    <a:pt x="12756" y="18710"/>
                  </a:lnTo>
                  <a:lnTo>
                    <a:pt x="12615" y="18738"/>
                  </a:lnTo>
                  <a:lnTo>
                    <a:pt x="12615" y="18738"/>
                  </a:lnTo>
                  <a:lnTo>
                    <a:pt x="11824" y="18794"/>
                  </a:lnTo>
                  <a:lnTo>
                    <a:pt x="11429" y="18823"/>
                  </a:lnTo>
                  <a:lnTo>
                    <a:pt x="11232" y="18879"/>
                  </a:lnTo>
                  <a:lnTo>
                    <a:pt x="11034" y="18964"/>
                  </a:lnTo>
                  <a:lnTo>
                    <a:pt x="11034" y="18964"/>
                  </a:lnTo>
                  <a:lnTo>
                    <a:pt x="10639" y="19105"/>
                  </a:lnTo>
                  <a:lnTo>
                    <a:pt x="10272" y="19218"/>
                  </a:lnTo>
                  <a:lnTo>
                    <a:pt x="9905" y="19331"/>
                  </a:lnTo>
                  <a:lnTo>
                    <a:pt x="9708" y="19359"/>
                  </a:lnTo>
                  <a:lnTo>
                    <a:pt x="9482" y="19359"/>
                  </a:lnTo>
                  <a:lnTo>
                    <a:pt x="9482" y="19359"/>
                  </a:lnTo>
                  <a:lnTo>
                    <a:pt x="9115" y="19387"/>
                  </a:lnTo>
                  <a:lnTo>
                    <a:pt x="8805" y="19443"/>
                  </a:lnTo>
                  <a:lnTo>
                    <a:pt x="8523" y="19556"/>
                  </a:lnTo>
                  <a:lnTo>
                    <a:pt x="8184" y="19726"/>
                  </a:lnTo>
                  <a:lnTo>
                    <a:pt x="8184" y="19726"/>
                  </a:lnTo>
                  <a:lnTo>
                    <a:pt x="7874" y="19867"/>
                  </a:lnTo>
                  <a:lnTo>
                    <a:pt x="7591" y="19951"/>
                  </a:lnTo>
                  <a:lnTo>
                    <a:pt x="7309" y="20092"/>
                  </a:lnTo>
                  <a:lnTo>
                    <a:pt x="7196" y="20205"/>
                  </a:lnTo>
                  <a:lnTo>
                    <a:pt x="7055" y="20318"/>
                  </a:lnTo>
                  <a:lnTo>
                    <a:pt x="7055" y="20318"/>
                  </a:lnTo>
                  <a:lnTo>
                    <a:pt x="6858" y="20544"/>
                  </a:lnTo>
                  <a:lnTo>
                    <a:pt x="6688" y="20713"/>
                  </a:lnTo>
                  <a:lnTo>
                    <a:pt x="6463" y="20826"/>
                  </a:lnTo>
                  <a:lnTo>
                    <a:pt x="6350" y="20883"/>
                  </a:lnTo>
                  <a:lnTo>
                    <a:pt x="6209" y="20911"/>
                  </a:lnTo>
                  <a:lnTo>
                    <a:pt x="6209" y="20911"/>
                  </a:lnTo>
                  <a:lnTo>
                    <a:pt x="6209" y="20883"/>
                  </a:lnTo>
                  <a:lnTo>
                    <a:pt x="6209" y="20826"/>
                  </a:lnTo>
                  <a:lnTo>
                    <a:pt x="6124" y="20798"/>
                  </a:lnTo>
                  <a:lnTo>
                    <a:pt x="6011" y="20798"/>
                  </a:lnTo>
                  <a:lnTo>
                    <a:pt x="5898" y="20798"/>
                  </a:lnTo>
                  <a:lnTo>
                    <a:pt x="5475" y="20883"/>
                  </a:lnTo>
                  <a:lnTo>
                    <a:pt x="5475" y="20883"/>
                  </a:lnTo>
                  <a:lnTo>
                    <a:pt x="5531" y="20883"/>
                  </a:lnTo>
                  <a:lnTo>
                    <a:pt x="5531" y="20883"/>
                  </a:lnTo>
                  <a:lnTo>
                    <a:pt x="5419" y="20826"/>
                  </a:lnTo>
                  <a:lnTo>
                    <a:pt x="5277" y="20770"/>
                  </a:lnTo>
                  <a:lnTo>
                    <a:pt x="5277" y="20770"/>
                  </a:lnTo>
                  <a:lnTo>
                    <a:pt x="5165" y="20770"/>
                  </a:lnTo>
                  <a:lnTo>
                    <a:pt x="5052" y="20742"/>
                  </a:lnTo>
                  <a:lnTo>
                    <a:pt x="5052" y="20742"/>
                  </a:lnTo>
                  <a:lnTo>
                    <a:pt x="4798" y="20770"/>
                  </a:lnTo>
                  <a:lnTo>
                    <a:pt x="4516" y="20770"/>
                  </a:lnTo>
                  <a:lnTo>
                    <a:pt x="4008" y="20854"/>
                  </a:lnTo>
                  <a:lnTo>
                    <a:pt x="4008" y="20854"/>
                  </a:lnTo>
                  <a:lnTo>
                    <a:pt x="3838" y="20883"/>
                  </a:lnTo>
                  <a:lnTo>
                    <a:pt x="3697" y="20939"/>
                  </a:lnTo>
                  <a:lnTo>
                    <a:pt x="3471" y="21080"/>
                  </a:lnTo>
                  <a:lnTo>
                    <a:pt x="3274" y="21221"/>
                  </a:lnTo>
                  <a:lnTo>
                    <a:pt x="3189" y="21278"/>
                  </a:lnTo>
                  <a:lnTo>
                    <a:pt x="3048" y="21334"/>
                  </a:lnTo>
                  <a:lnTo>
                    <a:pt x="3048" y="21334"/>
                  </a:lnTo>
                  <a:lnTo>
                    <a:pt x="2992" y="21362"/>
                  </a:lnTo>
                  <a:lnTo>
                    <a:pt x="2935" y="21334"/>
                  </a:lnTo>
                  <a:lnTo>
                    <a:pt x="2851" y="21334"/>
                  </a:lnTo>
                  <a:lnTo>
                    <a:pt x="2794" y="21362"/>
                  </a:lnTo>
                  <a:lnTo>
                    <a:pt x="2794" y="21362"/>
                  </a:lnTo>
                  <a:lnTo>
                    <a:pt x="2681" y="21419"/>
                  </a:lnTo>
                  <a:lnTo>
                    <a:pt x="2568" y="21503"/>
                  </a:lnTo>
                  <a:lnTo>
                    <a:pt x="2568" y="21503"/>
                  </a:lnTo>
                  <a:lnTo>
                    <a:pt x="2258" y="21729"/>
                  </a:lnTo>
                  <a:lnTo>
                    <a:pt x="2089" y="21786"/>
                  </a:lnTo>
                  <a:lnTo>
                    <a:pt x="1891" y="21814"/>
                  </a:lnTo>
                  <a:lnTo>
                    <a:pt x="1891" y="21814"/>
                  </a:lnTo>
                  <a:lnTo>
                    <a:pt x="1919" y="21842"/>
                  </a:lnTo>
                  <a:lnTo>
                    <a:pt x="1891" y="21870"/>
                  </a:lnTo>
                  <a:lnTo>
                    <a:pt x="1806" y="21870"/>
                  </a:lnTo>
                  <a:lnTo>
                    <a:pt x="1609" y="21870"/>
                  </a:lnTo>
                  <a:lnTo>
                    <a:pt x="1609" y="21870"/>
                  </a:lnTo>
                  <a:lnTo>
                    <a:pt x="1157" y="21842"/>
                  </a:lnTo>
                  <a:lnTo>
                    <a:pt x="960" y="21814"/>
                  </a:lnTo>
                  <a:lnTo>
                    <a:pt x="903" y="21786"/>
                  </a:lnTo>
                  <a:lnTo>
                    <a:pt x="875" y="21729"/>
                  </a:lnTo>
                  <a:lnTo>
                    <a:pt x="875" y="21729"/>
                  </a:lnTo>
                  <a:lnTo>
                    <a:pt x="819" y="21729"/>
                  </a:lnTo>
                  <a:lnTo>
                    <a:pt x="762" y="21701"/>
                  </a:lnTo>
                  <a:lnTo>
                    <a:pt x="678" y="21645"/>
                  </a:lnTo>
                  <a:lnTo>
                    <a:pt x="452" y="21391"/>
                  </a:lnTo>
                  <a:lnTo>
                    <a:pt x="339" y="21278"/>
                  </a:lnTo>
                  <a:lnTo>
                    <a:pt x="254" y="21193"/>
                  </a:lnTo>
                  <a:lnTo>
                    <a:pt x="142" y="21165"/>
                  </a:lnTo>
                  <a:lnTo>
                    <a:pt x="113" y="21193"/>
                  </a:lnTo>
                  <a:lnTo>
                    <a:pt x="57" y="21221"/>
                  </a:lnTo>
                  <a:lnTo>
                    <a:pt x="57" y="21221"/>
                  </a:lnTo>
                  <a:lnTo>
                    <a:pt x="29" y="21137"/>
                  </a:lnTo>
                  <a:lnTo>
                    <a:pt x="0" y="21052"/>
                  </a:lnTo>
                  <a:lnTo>
                    <a:pt x="29" y="20911"/>
                  </a:lnTo>
                  <a:lnTo>
                    <a:pt x="57" y="20798"/>
                  </a:lnTo>
                  <a:lnTo>
                    <a:pt x="113" y="20685"/>
                  </a:lnTo>
                  <a:lnTo>
                    <a:pt x="170" y="20600"/>
                  </a:lnTo>
                  <a:lnTo>
                    <a:pt x="254" y="20572"/>
                  </a:lnTo>
                  <a:lnTo>
                    <a:pt x="339" y="2060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16"/>
            <p:cNvSpPr/>
            <p:nvPr/>
          </p:nvSpPr>
          <p:spPr>
            <a:xfrm>
              <a:off x="5779000" y="3098050"/>
              <a:ext cx="786650" cy="637775"/>
            </a:xfrm>
            <a:custGeom>
              <a:avLst/>
              <a:gdLst/>
              <a:ahLst/>
              <a:cxnLst/>
              <a:rect l="l" t="t" r="r" b="b"/>
              <a:pathLst>
                <a:path w="31466" h="25511" fill="none" extrusionOk="0">
                  <a:moveTo>
                    <a:pt x="367" y="20600"/>
                  </a:moveTo>
                  <a:lnTo>
                    <a:pt x="367" y="20600"/>
                  </a:lnTo>
                  <a:lnTo>
                    <a:pt x="452" y="20572"/>
                  </a:lnTo>
                  <a:lnTo>
                    <a:pt x="537" y="20544"/>
                  </a:lnTo>
                  <a:lnTo>
                    <a:pt x="621" y="20488"/>
                  </a:lnTo>
                  <a:lnTo>
                    <a:pt x="706" y="20431"/>
                  </a:lnTo>
                  <a:lnTo>
                    <a:pt x="819" y="20262"/>
                  </a:lnTo>
                  <a:lnTo>
                    <a:pt x="875" y="20092"/>
                  </a:lnTo>
                  <a:lnTo>
                    <a:pt x="875" y="20092"/>
                  </a:lnTo>
                  <a:lnTo>
                    <a:pt x="903" y="19951"/>
                  </a:lnTo>
                  <a:lnTo>
                    <a:pt x="903" y="19810"/>
                  </a:lnTo>
                  <a:lnTo>
                    <a:pt x="903" y="19810"/>
                  </a:lnTo>
                  <a:lnTo>
                    <a:pt x="932" y="19726"/>
                  </a:lnTo>
                  <a:lnTo>
                    <a:pt x="988" y="19641"/>
                  </a:lnTo>
                  <a:lnTo>
                    <a:pt x="988" y="19641"/>
                  </a:lnTo>
                  <a:lnTo>
                    <a:pt x="1016" y="19585"/>
                  </a:lnTo>
                  <a:lnTo>
                    <a:pt x="1045" y="19585"/>
                  </a:lnTo>
                  <a:lnTo>
                    <a:pt x="960" y="19754"/>
                  </a:lnTo>
                  <a:lnTo>
                    <a:pt x="960" y="19754"/>
                  </a:lnTo>
                  <a:lnTo>
                    <a:pt x="988" y="19669"/>
                  </a:lnTo>
                  <a:lnTo>
                    <a:pt x="1045" y="19585"/>
                  </a:lnTo>
                  <a:lnTo>
                    <a:pt x="1129" y="19359"/>
                  </a:lnTo>
                  <a:lnTo>
                    <a:pt x="1129" y="19359"/>
                  </a:lnTo>
                  <a:lnTo>
                    <a:pt x="1186" y="19133"/>
                  </a:lnTo>
                  <a:lnTo>
                    <a:pt x="1242" y="18935"/>
                  </a:lnTo>
                  <a:lnTo>
                    <a:pt x="1242" y="18738"/>
                  </a:lnTo>
                  <a:lnTo>
                    <a:pt x="1242" y="18484"/>
                  </a:lnTo>
                  <a:lnTo>
                    <a:pt x="1242" y="18484"/>
                  </a:lnTo>
                  <a:lnTo>
                    <a:pt x="1157" y="18061"/>
                  </a:lnTo>
                  <a:lnTo>
                    <a:pt x="1129" y="17835"/>
                  </a:lnTo>
                  <a:lnTo>
                    <a:pt x="1129" y="17609"/>
                  </a:lnTo>
                  <a:lnTo>
                    <a:pt x="1129" y="17609"/>
                  </a:lnTo>
                  <a:lnTo>
                    <a:pt x="1157" y="17383"/>
                  </a:lnTo>
                  <a:lnTo>
                    <a:pt x="1214" y="17186"/>
                  </a:lnTo>
                  <a:lnTo>
                    <a:pt x="1270" y="16960"/>
                  </a:lnTo>
                  <a:lnTo>
                    <a:pt x="1299" y="16763"/>
                  </a:lnTo>
                  <a:lnTo>
                    <a:pt x="1299" y="16763"/>
                  </a:lnTo>
                  <a:lnTo>
                    <a:pt x="1299" y="16565"/>
                  </a:lnTo>
                  <a:lnTo>
                    <a:pt x="1270" y="16396"/>
                  </a:lnTo>
                  <a:lnTo>
                    <a:pt x="1157" y="16029"/>
                  </a:lnTo>
                  <a:lnTo>
                    <a:pt x="1073" y="15690"/>
                  </a:lnTo>
                  <a:lnTo>
                    <a:pt x="1045" y="15521"/>
                  </a:lnTo>
                  <a:lnTo>
                    <a:pt x="1045" y="15323"/>
                  </a:lnTo>
                  <a:lnTo>
                    <a:pt x="1045" y="15323"/>
                  </a:lnTo>
                  <a:lnTo>
                    <a:pt x="1045" y="15098"/>
                  </a:lnTo>
                  <a:lnTo>
                    <a:pt x="1045" y="14872"/>
                  </a:lnTo>
                  <a:lnTo>
                    <a:pt x="988" y="14646"/>
                  </a:lnTo>
                  <a:lnTo>
                    <a:pt x="903" y="14420"/>
                  </a:lnTo>
                  <a:lnTo>
                    <a:pt x="903" y="14420"/>
                  </a:lnTo>
                  <a:lnTo>
                    <a:pt x="791" y="14279"/>
                  </a:lnTo>
                  <a:lnTo>
                    <a:pt x="762" y="14195"/>
                  </a:lnTo>
                  <a:lnTo>
                    <a:pt x="734" y="14110"/>
                  </a:lnTo>
                  <a:lnTo>
                    <a:pt x="734" y="14110"/>
                  </a:lnTo>
                  <a:lnTo>
                    <a:pt x="706" y="13997"/>
                  </a:lnTo>
                  <a:lnTo>
                    <a:pt x="734" y="13941"/>
                  </a:lnTo>
                  <a:lnTo>
                    <a:pt x="734" y="13856"/>
                  </a:lnTo>
                  <a:lnTo>
                    <a:pt x="762" y="13771"/>
                  </a:lnTo>
                  <a:lnTo>
                    <a:pt x="762" y="13771"/>
                  </a:lnTo>
                  <a:lnTo>
                    <a:pt x="762" y="13884"/>
                  </a:lnTo>
                  <a:lnTo>
                    <a:pt x="734" y="13997"/>
                  </a:lnTo>
                  <a:lnTo>
                    <a:pt x="734" y="13997"/>
                  </a:lnTo>
                  <a:lnTo>
                    <a:pt x="791" y="13884"/>
                  </a:lnTo>
                  <a:lnTo>
                    <a:pt x="819" y="13743"/>
                  </a:lnTo>
                  <a:lnTo>
                    <a:pt x="819" y="13743"/>
                  </a:lnTo>
                  <a:lnTo>
                    <a:pt x="847" y="14054"/>
                  </a:lnTo>
                  <a:lnTo>
                    <a:pt x="847" y="14054"/>
                  </a:lnTo>
                  <a:lnTo>
                    <a:pt x="875" y="13997"/>
                  </a:lnTo>
                  <a:lnTo>
                    <a:pt x="875" y="14054"/>
                  </a:lnTo>
                  <a:lnTo>
                    <a:pt x="875" y="14223"/>
                  </a:lnTo>
                  <a:lnTo>
                    <a:pt x="875" y="14223"/>
                  </a:lnTo>
                  <a:lnTo>
                    <a:pt x="903" y="14138"/>
                  </a:lnTo>
                  <a:lnTo>
                    <a:pt x="932" y="14166"/>
                  </a:lnTo>
                  <a:lnTo>
                    <a:pt x="932" y="14279"/>
                  </a:lnTo>
                  <a:lnTo>
                    <a:pt x="932" y="14279"/>
                  </a:lnTo>
                  <a:lnTo>
                    <a:pt x="1016" y="14251"/>
                  </a:lnTo>
                  <a:lnTo>
                    <a:pt x="1045" y="14195"/>
                  </a:lnTo>
                  <a:lnTo>
                    <a:pt x="1073" y="14138"/>
                  </a:lnTo>
                  <a:lnTo>
                    <a:pt x="1101" y="14082"/>
                  </a:lnTo>
                  <a:lnTo>
                    <a:pt x="1073" y="13941"/>
                  </a:lnTo>
                  <a:lnTo>
                    <a:pt x="1016" y="13828"/>
                  </a:lnTo>
                  <a:lnTo>
                    <a:pt x="960" y="13715"/>
                  </a:lnTo>
                  <a:lnTo>
                    <a:pt x="903" y="13574"/>
                  </a:lnTo>
                  <a:lnTo>
                    <a:pt x="903" y="13517"/>
                  </a:lnTo>
                  <a:lnTo>
                    <a:pt x="903" y="13433"/>
                  </a:lnTo>
                  <a:lnTo>
                    <a:pt x="932" y="13376"/>
                  </a:lnTo>
                  <a:lnTo>
                    <a:pt x="988" y="13320"/>
                  </a:lnTo>
                  <a:lnTo>
                    <a:pt x="988" y="13320"/>
                  </a:lnTo>
                  <a:lnTo>
                    <a:pt x="1073" y="13376"/>
                  </a:lnTo>
                  <a:lnTo>
                    <a:pt x="1101" y="13461"/>
                  </a:lnTo>
                  <a:lnTo>
                    <a:pt x="1101" y="13517"/>
                  </a:lnTo>
                  <a:lnTo>
                    <a:pt x="1101" y="13574"/>
                  </a:lnTo>
                  <a:lnTo>
                    <a:pt x="1073" y="13715"/>
                  </a:lnTo>
                  <a:lnTo>
                    <a:pt x="1073" y="13884"/>
                  </a:lnTo>
                  <a:lnTo>
                    <a:pt x="1073" y="13884"/>
                  </a:lnTo>
                  <a:lnTo>
                    <a:pt x="1129" y="13856"/>
                  </a:lnTo>
                  <a:lnTo>
                    <a:pt x="1186" y="13828"/>
                  </a:lnTo>
                  <a:lnTo>
                    <a:pt x="1214" y="13771"/>
                  </a:lnTo>
                  <a:lnTo>
                    <a:pt x="1214" y="13715"/>
                  </a:lnTo>
                  <a:lnTo>
                    <a:pt x="1214" y="13715"/>
                  </a:lnTo>
                  <a:lnTo>
                    <a:pt x="1270" y="13912"/>
                  </a:lnTo>
                  <a:lnTo>
                    <a:pt x="1299" y="14025"/>
                  </a:lnTo>
                  <a:lnTo>
                    <a:pt x="1327" y="14054"/>
                  </a:lnTo>
                  <a:lnTo>
                    <a:pt x="1355" y="14054"/>
                  </a:lnTo>
                  <a:lnTo>
                    <a:pt x="1411" y="13997"/>
                  </a:lnTo>
                  <a:lnTo>
                    <a:pt x="1440" y="13884"/>
                  </a:lnTo>
                  <a:lnTo>
                    <a:pt x="1468" y="13743"/>
                  </a:lnTo>
                  <a:lnTo>
                    <a:pt x="1496" y="13574"/>
                  </a:lnTo>
                  <a:lnTo>
                    <a:pt x="1468" y="13433"/>
                  </a:lnTo>
                  <a:lnTo>
                    <a:pt x="1468" y="13433"/>
                  </a:lnTo>
                  <a:lnTo>
                    <a:pt x="1383" y="13122"/>
                  </a:lnTo>
                  <a:lnTo>
                    <a:pt x="1270" y="12840"/>
                  </a:lnTo>
                  <a:lnTo>
                    <a:pt x="1186" y="12530"/>
                  </a:lnTo>
                  <a:lnTo>
                    <a:pt x="1157" y="12389"/>
                  </a:lnTo>
                  <a:lnTo>
                    <a:pt x="1157" y="12219"/>
                  </a:lnTo>
                  <a:lnTo>
                    <a:pt x="1157" y="12219"/>
                  </a:lnTo>
                  <a:lnTo>
                    <a:pt x="1186" y="12078"/>
                  </a:lnTo>
                  <a:lnTo>
                    <a:pt x="1242" y="11909"/>
                  </a:lnTo>
                  <a:lnTo>
                    <a:pt x="1440" y="11627"/>
                  </a:lnTo>
                  <a:lnTo>
                    <a:pt x="1609" y="11344"/>
                  </a:lnTo>
                  <a:lnTo>
                    <a:pt x="1665" y="11203"/>
                  </a:lnTo>
                  <a:lnTo>
                    <a:pt x="1694" y="11034"/>
                  </a:lnTo>
                  <a:lnTo>
                    <a:pt x="1694" y="11034"/>
                  </a:lnTo>
                  <a:lnTo>
                    <a:pt x="1694" y="10724"/>
                  </a:lnTo>
                  <a:lnTo>
                    <a:pt x="1694" y="10583"/>
                  </a:lnTo>
                  <a:lnTo>
                    <a:pt x="1778" y="10413"/>
                  </a:lnTo>
                  <a:lnTo>
                    <a:pt x="1778" y="10413"/>
                  </a:lnTo>
                  <a:lnTo>
                    <a:pt x="1891" y="10131"/>
                  </a:lnTo>
                  <a:lnTo>
                    <a:pt x="1976" y="10018"/>
                  </a:lnTo>
                  <a:lnTo>
                    <a:pt x="2032" y="9990"/>
                  </a:lnTo>
                  <a:lnTo>
                    <a:pt x="2089" y="9962"/>
                  </a:lnTo>
                  <a:lnTo>
                    <a:pt x="2089" y="9962"/>
                  </a:lnTo>
                  <a:lnTo>
                    <a:pt x="2089" y="10075"/>
                  </a:lnTo>
                  <a:lnTo>
                    <a:pt x="2060" y="10272"/>
                  </a:lnTo>
                  <a:lnTo>
                    <a:pt x="2004" y="10583"/>
                  </a:lnTo>
                  <a:lnTo>
                    <a:pt x="2004" y="10583"/>
                  </a:lnTo>
                  <a:lnTo>
                    <a:pt x="2089" y="10526"/>
                  </a:lnTo>
                  <a:lnTo>
                    <a:pt x="2145" y="10498"/>
                  </a:lnTo>
                  <a:lnTo>
                    <a:pt x="2230" y="10357"/>
                  </a:lnTo>
                  <a:lnTo>
                    <a:pt x="2314" y="10216"/>
                  </a:lnTo>
                  <a:lnTo>
                    <a:pt x="2427" y="10103"/>
                  </a:lnTo>
                  <a:lnTo>
                    <a:pt x="2427" y="10103"/>
                  </a:lnTo>
                  <a:lnTo>
                    <a:pt x="2568" y="9962"/>
                  </a:lnTo>
                  <a:lnTo>
                    <a:pt x="2738" y="9877"/>
                  </a:lnTo>
                  <a:lnTo>
                    <a:pt x="3076" y="9708"/>
                  </a:lnTo>
                  <a:lnTo>
                    <a:pt x="3076" y="9708"/>
                  </a:lnTo>
                  <a:lnTo>
                    <a:pt x="3246" y="9623"/>
                  </a:lnTo>
                  <a:lnTo>
                    <a:pt x="3387" y="9510"/>
                  </a:lnTo>
                  <a:lnTo>
                    <a:pt x="3669" y="9284"/>
                  </a:lnTo>
                  <a:lnTo>
                    <a:pt x="3669" y="9284"/>
                  </a:lnTo>
                  <a:lnTo>
                    <a:pt x="3838" y="9172"/>
                  </a:lnTo>
                  <a:lnTo>
                    <a:pt x="4036" y="9087"/>
                  </a:lnTo>
                  <a:lnTo>
                    <a:pt x="4205" y="8974"/>
                  </a:lnTo>
                  <a:lnTo>
                    <a:pt x="4346" y="8861"/>
                  </a:lnTo>
                  <a:lnTo>
                    <a:pt x="4346" y="8861"/>
                  </a:lnTo>
                  <a:lnTo>
                    <a:pt x="4374" y="8861"/>
                  </a:lnTo>
                  <a:lnTo>
                    <a:pt x="4431" y="8889"/>
                  </a:lnTo>
                  <a:lnTo>
                    <a:pt x="4628" y="8946"/>
                  </a:lnTo>
                  <a:lnTo>
                    <a:pt x="4854" y="8946"/>
                  </a:lnTo>
                  <a:lnTo>
                    <a:pt x="4995" y="8946"/>
                  </a:lnTo>
                  <a:lnTo>
                    <a:pt x="4995" y="8946"/>
                  </a:lnTo>
                  <a:lnTo>
                    <a:pt x="5108" y="8918"/>
                  </a:lnTo>
                  <a:lnTo>
                    <a:pt x="5193" y="8833"/>
                  </a:lnTo>
                  <a:lnTo>
                    <a:pt x="5306" y="8777"/>
                  </a:lnTo>
                  <a:lnTo>
                    <a:pt x="5419" y="8692"/>
                  </a:lnTo>
                  <a:lnTo>
                    <a:pt x="5419" y="8692"/>
                  </a:lnTo>
                  <a:lnTo>
                    <a:pt x="5531" y="8664"/>
                  </a:lnTo>
                  <a:lnTo>
                    <a:pt x="5644" y="8635"/>
                  </a:lnTo>
                  <a:lnTo>
                    <a:pt x="5757" y="8635"/>
                  </a:lnTo>
                  <a:lnTo>
                    <a:pt x="5870" y="8607"/>
                  </a:lnTo>
                  <a:lnTo>
                    <a:pt x="5870" y="8607"/>
                  </a:lnTo>
                  <a:lnTo>
                    <a:pt x="5955" y="8551"/>
                  </a:lnTo>
                  <a:lnTo>
                    <a:pt x="6039" y="8466"/>
                  </a:lnTo>
                  <a:lnTo>
                    <a:pt x="6096" y="8410"/>
                  </a:lnTo>
                  <a:lnTo>
                    <a:pt x="6181" y="8353"/>
                  </a:lnTo>
                  <a:lnTo>
                    <a:pt x="6181" y="8353"/>
                  </a:lnTo>
                  <a:lnTo>
                    <a:pt x="6322" y="8325"/>
                  </a:lnTo>
                  <a:lnTo>
                    <a:pt x="6491" y="8325"/>
                  </a:lnTo>
                  <a:lnTo>
                    <a:pt x="6632" y="8325"/>
                  </a:lnTo>
                  <a:lnTo>
                    <a:pt x="6801" y="8297"/>
                  </a:lnTo>
                  <a:lnTo>
                    <a:pt x="6801" y="8297"/>
                  </a:lnTo>
                  <a:lnTo>
                    <a:pt x="7055" y="8240"/>
                  </a:lnTo>
                  <a:lnTo>
                    <a:pt x="7309" y="8184"/>
                  </a:lnTo>
                  <a:lnTo>
                    <a:pt x="7563" y="8071"/>
                  </a:lnTo>
                  <a:lnTo>
                    <a:pt x="7817" y="7930"/>
                  </a:lnTo>
                  <a:lnTo>
                    <a:pt x="7817" y="7930"/>
                  </a:lnTo>
                  <a:lnTo>
                    <a:pt x="7987" y="7817"/>
                  </a:lnTo>
                  <a:lnTo>
                    <a:pt x="8128" y="7676"/>
                  </a:lnTo>
                  <a:lnTo>
                    <a:pt x="8269" y="7535"/>
                  </a:lnTo>
                  <a:lnTo>
                    <a:pt x="8410" y="7366"/>
                  </a:lnTo>
                  <a:lnTo>
                    <a:pt x="8410" y="7366"/>
                  </a:lnTo>
                  <a:lnTo>
                    <a:pt x="8438" y="7281"/>
                  </a:lnTo>
                  <a:lnTo>
                    <a:pt x="8466" y="7224"/>
                  </a:lnTo>
                  <a:lnTo>
                    <a:pt x="8466" y="7168"/>
                  </a:lnTo>
                  <a:lnTo>
                    <a:pt x="8523" y="7112"/>
                  </a:lnTo>
                  <a:lnTo>
                    <a:pt x="8523" y="7112"/>
                  </a:lnTo>
                  <a:lnTo>
                    <a:pt x="8607" y="7027"/>
                  </a:lnTo>
                  <a:lnTo>
                    <a:pt x="8692" y="6942"/>
                  </a:lnTo>
                  <a:lnTo>
                    <a:pt x="8777" y="6886"/>
                  </a:lnTo>
                  <a:lnTo>
                    <a:pt x="8861" y="6801"/>
                  </a:lnTo>
                  <a:lnTo>
                    <a:pt x="8861" y="6801"/>
                  </a:lnTo>
                  <a:lnTo>
                    <a:pt x="8974" y="6660"/>
                  </a:lnTo>
                  <a:lnTo>
                    <a:pt x="9002" y="6604"/>
                  </a:lnTo>
                  <a:lnTo>
                    <a:pt x="9031" y="6519"/>
                  </a:lnTo>
                  <a:lnTo>
                    <a:pt x="9031" y="6519"/>
                  </a:lnTo>
                  <a:lnTo>
                    <a:pt x="9031" y="6406"/>
                  </a:lnTo>
                  <a:lnTo>
                    <a:pt x="9002" y="6321"/>
                  </a:lnTo>
                  <a:lnTo>
                    <a:pt x="8974" y="6209"/>
                  </a:lnTo>
                  <a:lnTo>
                    <a:pt x="8974" y="6096"/>
                  </a:lnTo>
                  <a:lnTo>
                    <a:pt x="8974" y="6096"/>
                  </a:lnTo>
                  <a:lnTo>
                    <a:pt x="9031" y="5955"/>
                  </a:lnTo>
                  <a:lnTo>
                    <a:pt x="9144" y="5729"/>
                  </a:lnTo>
                  <a:lnTo>
                    <a:pt x="9200" y="5644"/>
                  </a:lnTo>
                  <a:lnTo>
                    <a:pt x="9285" y="5588"/>
                  </a:lnTo>
                  <a:lnTo>
                    <a:pt x="9341" y="5560"/>
                  </a:lnTo>
                  <a:lnTo>
                    <a:pt x="9426" y="5616"/>
                  </a:lnTo>
                  <a:lnTo>
                    <a:pt x="9426" y="5616"/>
                  </a:lnTo>
                  <a:lnTo>
                    <a:pt x="9454" y="5503"/>
                  </a:lnTo>
                  <a:lnTo>
                    <a:pt x="9567" y="5334"/>
                  </a:lnTo>
                  <a:lnTo>
                    <a:pt x="9708" y="5193"/>
                  </a:lnTo>
                  <a:lnTo>
                    <a:pt x="9793" y="5080"/>
                  </a:lnTo>
                  <a:lnTo>
                    <a:pt x="9793" y="5080"/>
                  </a:lnTo>
                  <a:lnTo>
                    <a:pt x="9821" y="5136"/>
                  </a:lnTo>
                  <a:lnTo>
                    <a:pt x="9821" y="5164"/>
                  </a:lnTo>
                  <a:lnTo>
                    <a:pt x="9793" y="5249"/>
                  </a:lnTo>
                  <a:lnTo>
                    <a:pt x="9793" y="5334"/>
                  </a:lnTo>
                  <a:lnTo>
                    <a:pt x="9821" y="5362"/>
                  </a:lnTo>
                  <a:lnTo>
                    <a:pt x="9877" y="5362"/>
                  </a:lnTo>
                  <a:lnTo>
                    <a:pt x="9877" y="5362"/>
                  </a:lnTo>
                  <a:lnTo>
                    <a:pt x="9849" y="5447"/>
                  </a:lnTo>
                  <a:lnTo>
                    <a:pt x="9849" y="5560"/>
                  </a:lnTo>
                  <a:lnTo>
                    <a:pt x="9877" y="5644"/>
                  </a:lnTo>
                  <a:lnTo>
                    <a:pt x="9934" y="5757"/>
                  </a:lnTo>
                  <a:lnTo>
                    <a:pt x="10047" y="5955"/>
                  </a:lnTo>
                  <a:lnTo>
                    <a:pt x="10075" y="6067"/>
                  </a:lnTo>
                  <a:lnTo>
                    <a:pt x="10103" y="6152"/>
                  </a:lnTo>
                  <a:lnTo>
                    <a:pt x="10103" y="6152"/>
                  </a:lnTo>
                  <a:lnTo>
                    <a:pt x="10131" y="6096"/>
                  </a:lnTo>
                  <a:lnTo>
                    <a:pt x="10159" y="6039"/>
                  </a:lnTo>
                  <a:lnTo>
                    <a:pt x="10159" y="5898"/>
                  </a:lnTo>
                  <a:lnTo>
                    <a:pt x="10159" y="5757"/>
                  </a:lnTo>
                  <a:lnTo>
                    <a:pt x="10188" y="5672"/>
                  </a:lnTo>
                  <a:lnTo>
                    <a:pt x="10216" y="5616"/>
                  </a:lnTo>
                  <a:lnTo>
                    <a:pt x="10216" y="5616"/>
                  </a:lnTo>
                  <a:lnTo>
                    <a:pt x="10301" y="5701"/>
                  </a:lnTo>
                  <a:lnTo>
                    <a:pt x="10385" y="5813"/>
                  </a:lnTo>
                  <a:lnTo>
                    <a:pt x="10385" y="5813"/>
                  </a:lnTo>
                  <a:lnTo>
                    <a:pt x="10385" y="5644"/>
                  </a:lnTo>
                  <a:lnTo>
                    <a:pt x="10413" y="5588"/>
                  </a:lnTo>
                  <a:lnTo>
                    <a:pt x="10498" y="5503"/>
                  </a:lnTo>
                  <a:lnTo>
                    <a:pt x="10498" y="5503"/>
                  </a:lnTo>
                  <a:lnTo>
                    <a:pt x="10442" y="5503"/>
                  </a:lnTo>
                  <a:lnTo>
                    <a:pt x="10385" y="5503"/>
                  </a:lnTo>
                  <a:lnTo>
                    <a:pt x="10272" y="5390"/>
                  </a:lnTo>
                  <a:lnTo>
                    <a:pt x="10188" y="5249"/>
                  </a:lnTo>
                  <a:lnTo>
                    <a:pt x="10159" y="5164"/>
                  </a:lnTo>
                  <a:lnTo>
                    <a:pt x="10159" y="5164"/>
                  </a:lnTo>
                  <a:lnTo>
                    <a:pt x="10216" y="5193"/>
                  </a:lnTo>
                  <a:lnTo>
                    <a:pt x="10272" y="5193"/>
                  </a:lnTo>
                  <a:lnTo>
                    <a:pt x="10272" y="5164"/>
                  </a:lnTo>
                  <a:lnTo>
                    <a:pt x="10301" y="5108"/>
                  </a:lnTo>
                  <a:lnTo>
                    <a:pt x="10301" y="4995"/>
                  </a:lnTo>
                  <a:lnTo>
                    <a:pt x="10272" y="4910"/>
                  </a:lnTo>
                  <a:lnTo>
                    <a:pt x="10272" y="4910"/>
                  </a:lnTo>
                  <a:lnTo>
                    <a:pt x="10385" y="4882"/>
                  </a:lnTo>
                  <a:lnTo>
                    <a:pt x="10470" y="4910"/>
                  </a:lnTo>
                  <a:lnTo>
                    <a:pt x="10470" y="4910"/>
                  </a:lnTo>
                  <a:lnTo>
                    <a:pt x="10470" y="4910"/>
                  </a:lnTo>
                  <a:lnTo>
                    <a:pt x="10442" y="4910"/>
                  </a:lnTo>
                  <a:lnTo>
                    <a:pt x="10442" y="4995"/>
                  </a:lnTo>
                  <a:lnTo>
                    <a:pt x="10470" y="5108"/>
                  </a:lnTo>
                  <a:lnTo>
                    <a:pt x="10470" y="5108"/>
                  </a:lnTo>
                  <a:lnTo>
                    <a:pt x="10639" y="4967"/>
                  </a:lnTo>
                  <a:lnTo>
                    <a:pt x="10639" y="4967"/>
                  </a:lnTo>
                  <a:lnTo>
                    <a:pt x="10724" y="4995"/>
                  </a:lnTo>
                  <a:lnTo>
                    <a:pt x="10780" y="5080"/>
                  </a:lnTo>
                  <a:lnTo>
                    <a:pt x="10780" y="5080"/>
                  </a:lnTo>
                  <a:lnTo>
                    <a:pt x="11006" y="5080"/>
                  </a:lnTo>
                  <a:lnTo>
                    <a:pt x="11147" y="5080"/>
                  </a:lnTo>
                  <a:lnTo>
                    <a:pt x="11232" y="5108"/>
                  </a:lnTo>
                  <a:lnTo>
                    <a:pt x="11232" y="5108"/>
                  </a:lnTo>
                  <a:lnTo>
                    <a:pt x="11175" y="5052"/>
                  </a:lnTo>
                  <a:lnTo>
                    <a:pt x="11119" y="5023"/>
                  </a:lnTo>
                  <a:lnTo>
                    <a:pt x="11034" y="4995"/>
                  </a:lnTo>
                  <a:lnTo>
                    <a:pt x="11006" y="4995"/>
                  </a:lnTo>
                  <a:lnTo>
                    <a:pt x="10978" y="4967"/>
                  </a:lnTo>
                  <a:lnTo>
                    <a:pt x="10978" y="4798"/>
                  </a:lnTo>
                  <a:lnTo>
                    <a:pt x="10978" y="4798"/>
                  </a:lnTo>
                  <a:lnTo>
                    <a:pt x="11006" y="4854"/>
                  </a:lnTo>
                  <a:lnTo>
                    <a:pt x="11062" y="4854"/>
                  </a:lnTo>
                  <a:lnTo>
                    <a:pt x="11062" y="4826"/>
                  </a:lnTo>
                  <a:lnTo>
                    <a:pt x="11091" y="4798"/>
                  </a:lnTo>
                  <a:lnTo>
                    <a:pt x="11147" y="4656"/>
                  </a:lnTo>
                  <a:lnTo>
                    <a:pt x="11175" y="4628"/>
                  </a:lnTo>
                  <a:lnTo>
                    <a:pt x="11232" y="4600"/>
                  </a:lnTo>
                  <a:lnTo>
                    <a:pt x="11232" y="4600"/>
                  </a:lnTo>
                  <a:lnTo>
                    <a:pt x="11147" y="4600"/>
                  </a:lnTo>
                  <a:lnTo>
                    <a:pt x="11091" y="4656"/>
                  </a:lnTo>
                  <a:lnTo>
                    <a:pt x="11091" y="4656"/>
                  </a:lnTo>
                  <a:lnTo>
                    <a:pt x="11034" y="4544"/>
                  </a:lnTo>
                  <a:lnTo>
                    <a:pt x="11006" y="4459"/>
                  </a:lnTo>
                  <a:lnTo>
                    <a:pt x="11034" y="4374"/>
                  </a:lnTo>
                  <a:lnTo>
                    <a:pt x="11119" y="4290"/>
                  </a:lnTo>
                  <a:lnTo>
                    <a:pt x="11232" y="4177"/>
                  </a:lnTo>
                  <a:lnTo>
                    <a:pt x="11288" y="4120"/>
                  </a:lnTo>
                  <a:lnTo>
                    <a:pt x="11260" y="4092"/>
                  </a:lnTo>
                  <a:lnTo>
                    <a:pt x="11260" y="4092"/>
                  </a:lnTo>
                  <a:lnTo>
                    <a:pt x="11373" y="4120"/>
                  </a:lnTo>
                  <a:lnTo>
                    <a:pt x="11458" y="4177"/>
                  </a:lnTo>
                  <a:lnTo>
                    <a:pt x="11542" y="4261"/>
                  </a:lnTo>
                  <a:lnTo>
                    <a:pt x="11655" y="4290"/>
                  </a:lnTo>
                  <a:lnTo>
                    <a:pt x="11655" y="4290"/>
                  </a:lnTo>
                  <a:lnTo>
                    <a:pt x="11542" y="4233"/>
                  </a:lnTo>
                  <a:lnTo>
                    <a:pt x="11486" y="4149"/>
                  </a:lnTo>
                  <a:lnTo>
                    <a:pt x="11486" y="4092"/>
                  </a:lnTo>
                  <a:lnTo>
                    <a:pt x="11486" y="4064"/>
                  </a:lnTo>
                  <a:lnTo>
                    <a:pt x="11514" y="4007"/>
                  </a:lnTo>
                  <a:lnTo>
                    <a:pt x="11570" y="3979"/>
                  </a:lnTo>
                  <a:lnTo>
                    <a:pt x="11570" y="3979"/>
                  </a:lnTo>
                  <a:lnTo>
                    <a:pt x="11458" y="4007"/>
                  </a:lnTo>
                  <a:lnTo>
                    <a:pt x="11429" y="4007"/>
                  </a:lnTo>
                  <a:lnTo>
                    <a:pt x="11429" y="3979"/>
                  </a:lnTo>
                  <a:lnTo>
                    <a:pt x="11458" y="3951"/>
                  </a:lnTo>
                  <a:lnTo>
                    <a:pt x="11599" y="3923"/>
                  </a:lnTo>
                  <a:lnTo>
                    <a:pt x="11627" y="3923"/>
                  </a:lnTo>
                  <a:lnTo>
                    <a:pt x="11655" y="3951"/>
                  </a:lnTo>
                  <a:lnTo>
                    <a:pt x="11655" y="3951"/>
                  </a:lnTo>
                  <a:lnTo>
                    <a:pt x="11655" y="3895"/>
                  </a:lnTo>
                  <a:lnTo>
                    <a:pt x="11683" y="3866"/>
                  </a:lnTo>
                  <a:lnTo>
                    <a:pt x="11740" y="3895"/>
                  </a:lnTo>
                  <a:lnTo>
                    <a:pt x="11824" y="3951"/>
                  </a:lnTo>
                  <a:lnTo>
                    <a:pt x="11881" y="3951"/>
                  </a:lnTo>
                  <a:lnTo>
                    <a:pt x="11881" y="3951"/>
                  </a:lnTo>
                  <a:lnTo>
                    <a:pt x="11796" y="3782"/>
                  </a:lnTo>
                  <a:lnTo>
                    <a:pt x="11796" y="3669"/>
                  </a:lnTo>
                  <a:lnTo>
                    <a:pt x="11824" y="3584"/>
                  </a:lnTo>
                  <a:lnTo>
                    <a:pt x="11881" y="3528"/>
                  </a:lnTo>
                  <a:lnTo>
                    <a:pt x="12022" y="3387"/>
                  </a:lnTo>
                  <a:lnTo>
                    <a:pt x="12078" y="3302"/>
                  </a:lnTo>
                  <a:lnTo>
                    <a:pt x="12107" y="3161"/>
                  </a:lnTo>
                  <a:lnTo>
                    <a:pt x="12107" y="3161"/>
                  </a:lnTo>
                  <a:lnTo>
                    <a:pt x="12163" y="3189"/>
                  </a:lnTo>
                  <a:lnTo>
                    <a:pt x="12163" y="3217"/>
                  </a:lnTo>
                  <a:lnTo>
                    <a:pt x="12163" y="3330"/>
                  </a:lnTo>
                  <a:lnTo>
                    <a:pt x="12135" y="3415"/>
                  </a:lnTo>
                  <a:lnTo>
                    <a:pt x="12107" y="3499"/>
                  </a:lnTo>
                  <a:lnTo>
                    <a:pt x="12107" y="3499"/>
                  </a:lnTo>
                  <a:lnTo>
                    <a:pt x="12191" y="3415"/>
                  </a:lnTo>
                  <a:lnTo>
                    <a:pt x="12219" y="3387"/>
                  </a:lnTo>
                  <a:lnTo>
                    <a:pt x="12248" y="3415"/>
                  </a:lnTo>
                  <a:lnTo>
                    <a:pt x="12304" y="3499"/>
                  </a:lnTo>
                  <a:lnTo>
                    <a:pt x="12304" y="3499"/>
                  </a:lnTo>
                  <a:lnTo>
                    <a:pt x="12332" y="3415"/>
                  </a:lnTo>
                  <a:lnTo>
                    <a:pt x="12417" y="3302"/>
                  </a:lnTo>
                  <a:lnTo>
                    <a:pt x="12530" y="3104"/>
                  </a:lnTo>
                  <a:lnTo>
                    <a:pt x="12530" y="3104"/>
                  </a:lnTo>
                  <a:lnTo>
                    <a:pt x="12530" y="3048"/>
                  </a:lnTo>
                  <a:lnTo>
                    <a:pt x="12502" y="2992"/>
                  </a:lnTo>
                  <a:lnTo>
                    <a:pt x="12445" y="2935"/>
                  </a:lnTo>
                  <a:lnTo>
                    <a:pt x="12445" y="2935"/>
                  </a:lnTo>
                  <a:lnTo>
                    <a:pt x="12445" y="2935"/>
                  </a:lnTo>
                  <a:lnTo>
                    <a:pt x="12445" y="2935"/>
                  </a:lnTo>
                  <a:lnTo>
                    <a:pt x="12502" y="2935"/>
                  </a:lnTo>
                  <a:lnTo>
                    <a:pt x="12558" y="2907"/>
                  </a:lnTo>
                  <a:lnTo>
                    <a:pt x="12586" y="2879"/>
                  </a:lnTo>
                  <a:lnTo>
                    <a:pt x="12586" y="2879"/>
                  </a:lnTo>
                  <a:lnTo>
                    <a:pt x="12586" y="2879"/>
                  </a:lnTo>
                  <a:lnTo>
                    <a:pt x="12586" y="2879"/>
                  </a:lnTo>
                  <a:lnTo>
                    <a:pt x="12586" y="2935"/>
                  </a:lnTo>
                  <a:lnTo>
                    <a:pt x="12615" y="3020"/>
                  </a:lnTo>
                  <a:lnTo>
                    <a:pt x="12615" y="3020"/>
                  </a:lnTo>
                  <a:lnTo>
                    <a:pt x="12643" y="3104"/>
                  </a:lnTo>
                  <a:lnTo>
                    <a:pt x="12699" y="3104"/>
                  </a:lnTo>
                  <a:lnTo>
                    <a:pt x="12699" y="3104"/>
                  </a:lnTo>
                  <a:lnTo>
                    <a:pt x="12699" y="3020"/>
                  </a:lnTo>
                  <a:lnTo>
                    <a:pt x="12727" y="2992"/>
                  </a:lnTo>
                  <a:lnTo>
                    <a:pt x="12784" y="2935"/>
                  </a:lnTo>
                  <a:lnTo>
                    <a:pt x="12840" y="2935"/>
                  </a:lnTo>
                  <a:lnTo>
                    <a:pt x="12840" y="2935"/>
                  </a:lnTo>
                  <a:lnTo>
                    <a:pt x="12840" y="3020"/>
                  </a:lnTo>
                  <a:lnTo>
                    <a:pt x="12897" y="3104"/>
                  </a:lnTo>
                  <a:lnTo>
                    <a:pt x="12897" y="3104"/>
                  </a:lnTo>
                  <a:lnTo>
                    <a:pt x="13066" y="2907"/>
                  </a:lnTo>
                  <a:lnTo>
                    <a:pt x="13151" y="2794"/>
                  </a:lnTo>
                  <a:lnTo>
                    <a:pt x="13151" y="2738"/>
                  </a:lnTo>
                  <a:lnTo>
                    <a:pt x="13151" y="2738"/>
                  </a:lnTo>
                  <a:lnTo>
                    <a:pt x="13235" y="2738"/>
                  </a:lnTo>
                  <a:lnTo>
                    <a:pt x="13376" y="2794"/>
                  </a:lnTo>
                  <a:lnTo>
                    <a:pt x="13574" y="2935"/>
                  </a:lnTo>
                  <a:lnTo>
                    <a:pt x="13574" y="2935"/>
                  </a:lnTo>
                  <a:lnTo>
                    <a:pt x="13828" y="3189"/>
                  </a:lnTo>
                  <a:lnTo>
                    <a:pt x="13941" y="3358"/>
                  </a:lnTo>
                  <a:lnTo>
                    <a:pt x="14026" y="3499"/>
                  </a:lnTo>
                  <a:lnTo>
                    <a:pt x="14026" y="3499"/>
                  </a:lnTo>
                  <a:lnTo>
                    <a:pt x="14054" y="3669"/>
                  </a:lnTo>
                  <a:lnTo>
                    <a:pt x="14026" y="3895"/>
                  </a:lnTo>
                  <a:lnTo>
                    <a:pt x="13969" y="4120"/>
                  </a:lnTo>
                  <a:lnTo>
                    <a:pt x="13913" y="4205"/>
                  </a:lnTo>
                  <a:lnTo>
                    <a:pt x="13884" y="4261"/>
                  </a:lnTo>
                  <a:lnTo>
                    <a:pt x="13884" y="4261"/>
                  </a:lnTo>
                  <a:lnTo>
                    <a:pt x="13941" y="4205"/>
                  </a:lnTo>
                  <a:lnTo>
                    <a:pt x="13997" y="4092"/>
                  </a:lnTo>
                  <a:lnTo>
                    <a:pt x="14026" y="4064"/>
                  </a:lnTo>
                  <a:lnTo>
                    <a:pt x="14054" y="4064"/>
                  </a:lnTo>
                  <a:lnTo>
                    <a:pt x="14082" y="4092"/>
                  </a:lnTo>
                  <a:lnTo>
                    <a:pt x="14110" y="4205"/>
                  </a:lnTo>
                  <a:lnTo>
                    <a:pt x="14110" y="4205"/>
                  </a:lnTo>
                  <a:lnTo>
                    <a:pt x="14110" y="4120"/>
                  </a:lnTo>
                  <a:lnTo>
                    <a:pt x="14082" y="4036"/>
                  </a:lnTo>
                  <a:lnTo>
                    <a:pt x="14054" y="3979"/>
                  </a:lnTo>
                  <a:lnTo>
                    <a:pt x="14054" y="3895"/>
                  </a:lnTo>
                  <a:lnTo>
                    <a:pt x="14054" y="3895"/>
                  </a:lnTo>
                  <a:lnTo>
                    <a:pt x="14110" y="3838"/>
                  </a:lnTo>
                  <a:lnTo>
                    <a:pt x="14167" y="3838"/>
                  </a:lnTo>
                  <a:lnTo>
                    <a:pt x="14223" y="3866"/>
                  </a:lnTo>
                  <a:lnTo>
                    <a:pt x="14279" y="3866"/>
                  </a:lnTo>
                  <a:lnTo>
                    <a:pt x="14279" y="3866"/>
                  </a:lnTo>
                  <a:lnTo>
                    <a:pt x="14279" y="3810"/>
                  </a:lnTo>
                  <a:lnTo>
                    <a:pt x="14279" y="3753"/>
                  </a:lnTo>
                  <a:lnTo>
                    <a:pt x="14336" y="3697"/>
                  </a:lnTo>
                  <a:lnTo>
                    <a:pt x="14449" y="3669"/>
                  </a:lnTo>
                  <a:lnTo>
                    <a:pt x="14562" y="3669"/>
                  </a:lnTo>
                  <a:lnTo>
                    <a:pt x="14675" y="3697"/>
                  </a:lnTo>
                  <a:lnTo>
                    <a:pt x="14759" y="3753"/>
                  </a:lnTo>
                  <a:lnTo>
                    <a:pt x="14816" y="3866"/>
                  </a:lnTo>
                  <a:lnTo>
                    <a:pt x="14844" y="3923"/>
                  </a:lnTo>
                  <a:lnTo>
                    <a:pt x="14816" y="3979"/>
                  </a:lnTo>
                  <a:lnTo>
                    <a:pt x="14816" y="3979"/>
                  </a:lnTo>
                  <a:lnTo>
                    <a:pt x="14872" y="3923"/>
                  </a:lnTo>
                  <a:lnTo>
                    <a:pt x="14900" y="3866"/>
                  </a:lnTo>
                  <a:lnTo>
                    <a:pt x="14900" y="3697"/>
                  </a:lnTo>
                  <a:lnTo>
                    <a:pt x="14900" y="3697"/>
                  </a:lnTo>
                  <a:lnTo>
                    <a:pt x="14957" y="3725"/>
                  </a:lnTo>
                  <a:lnTo>
                    <a:pt x="14985" y="3753"/>
                  </a:lnTo>
                  <a:lnTo>
                    <a:pt x="15070" y="3866"/>
                  </a:lnTo>
                  <a:lnTo>
                    <a:pt x="15154" y="3979"/>
                  </a:lnTo>
                  <a:lnTo>
                    <a:pt x="15211" y="4007"/>
                  </a:lnTo>
                  <a:lnTo>
                    <a:pt x="15267" y="4007"/>
                  </a:lnTo>
                  <a:lnTo>
                    <a:pt x="15267" y="4007"/>
                  </a:lnTo>
                  <a:lnTo>
                    <a:pt x="15211" y="3838"/>
                  </a:lnTo>
                  <a:lnTo>
                    <a:pt x="15211" y="3782"/>
                  </a:lnTo>
                  <a:lnTo>
                    <a:pt x="15239" y="3753"/>
                  </a:lnTo>
                  <a:lnTo>
                    <a:pt x="15352" y="3725"/>
                  </a:lnTo>
                  <a:lnTo>
                    <a:pt x="15408" y="3697"/>
                  </a:lnTo>
                  <a:lnTo>
                    <a:pt x="15465" y="3641"/>
                  </a:lnTo>
                  <a:lnTo>
                    <a:pt x="15465" y="3641"/>
                  </a:lnTo>
                  <a:lnTo>
                    <a:pt x="15352" y="3641"/>
                  </a:lnTo>
                  <a:lnTo>
                    <a:pt x="15267" y="3584"/>
                  </a:lnTo>
                  <a:lnTo>
                    <a:pt x="15267" y="3584"/>
                  </a:lnTo>
                  <a:lnTo>
                    <a:pt x="15211" y="3528"/>
                  </a:lnTo>
                  <a:lnTo>
                    <a:pt x="15211" y="3471"/>
                  </a:lnTo>
                  <a:lnTo>
                    <a:pt x="15267" y="3443"/>
                  </a:lnTo>
                  <a:lnTo>
                    <a:pt x="15380" y="3443"/>
                  </a:lnTo>
                  <a:lnTo>
                    <a:pt x="15380" y="3443"/>
                  </a:lnTo>
                  <a:lnTo>
                    <a:pt x="15239" y="3443"/>
                  </a:lnTo>
                  <a:lnTo>
                    <a:pt x="15154" y="3415"/>
                  </a:lnTo>
                  <a:lnTo>
                    <a:pt x="15098" y="3330"/>
                  </a:lnTo>
                  <a:lnTo>
                    <a:pt x="15098" y="3217"/>
                  </a:lnTo>
                  <a:lnTo>
                    <a:pt x="15098" y="3217"/>
                  </a:lnTo>
                  <a:lnTo>
                    <a:pt x="15098" y="3161"/>
                  </a:lnTo>
                  <a:lnTo>
                    <a:pt x="15126" y="3104"/>
                  </a:lnTo>
                  <a:lnTo>
                    <a:pt x="15211" y="3048"/>
                  </a:lnTo>
                  <a:lnTo>
                    <a:pt x="15324" y="2992"/>
                  </a:lnTo>
                  <a:lnTo>
                    <a:pt x="15408" y="2935"/>
                  </a:lnTo>
                  <a:lnTo>
                    <a:pt x="15408" y="2935"/>
                  </a:lnTo>
                  <a:lnTo>
                    <a:pt x="15465" y="2794"/>
                  </a:lnTo>
                  <a:lnTo>
                    <a:pt x="15578" y="2540"/>
                  </a:lnTo>
                  <a:lnTo>
                    <a:pt x="15662" y="2455"/>
                  </a:lnTo>
                  <a:lnTo>
                    <a:pt x="15747" y="2371"/>
                  </a:lnTo>
                  <a:lnTo>
                    <a:pt x="15832" y="2343"/>
                  </a:lnTo>
                  <a:lnTo>
                    <a:pt x="15888" y="2343"/>
                  </a:lnTo>
                  <a:lnTo>
                    <a:pt x="15944" y="2343"/>
                  </a:lnTo>
                  <a:lnTo>
                    <a:pt x="15944" y="2343"/>
                  </a:lnTo>
                  <a:lnTo>
                    <a:pt x="15832" y="2230"/>
                  </a:lnTo>
                  <a:lnTo>
                    <a:pt x="15832" y="2173"/>
                  </a:lnTo>
                  <a:lnTo>
                    <a:pt x="15832" y="2117"/>
                  </a:lnTo>
                  <a:lnTo>
                    <a:pt x="15888" y="2060"/>
                  </a:lnTo>
                  <a:lnTo>
                    <a:pt x="15944" y="1947"/>
                  </a:lnTo>
                  <a:lnTo>
                    <a:pt x="15944" y="1947"/>
                  </a:lnTo>
                  <a:lnTo>
                    <a:pt x="16029" y="1835"/>
                  </a:lnTo>
                  <a:lnTo>
                    <a:pt x="16086" y="1778"/>
                  </a:lnTo>
                  <a:lnTo>
                    <a:pt x="16170" y="1778"/>
                  </a:lnTo>
                  <a:lnTo>
                    <a:pt x="16283" y="1778"/>
                  </a:lnTo>
                  <a:lnTo>
                    <a:pt x="16283" y="1778"/>
                  </a:lnTo>
                  <a:lnTo>
                    <a:pt x="16227" y="1722"/>
                  </a:lnTo>
                  <a:lnTo>
                    <a:pt x="16227" y="1637"/>
                  </a:lnTo>
                  <a:lnTo>
                    <a:pt x="16227" y="1552"/>
                  </a:lnTo>
                  <a:lnTo>
                    <a:pt x="16255" y="1496"/>
                  </a:lnTo>
                  <a:lnTo>
                    <a:pt x="16283" y="1496"/>
                  </a:lnTo>
                  <a:lnTo>
                    <a:pt x="16283" y="1496"/>
                  </a:lnTo>
                  <a:lnTo>
                    <a:pt x="16311" y="1496"/>
                  </a:lnTo>
                  <a:lnTo>
                    <a:pt x="16340" y="1496"/>
                  </a:lnTo>
                  <a:lnTo>
                    <a:pt x="16396" y="1581"/>
                  </a:lnTo>
                  <a:lnTo>
                    <a:pt x="16481" y="1665"/>
                  </a:lnTo>
                  <a:lnTo>
                    <a:pt x="16537" y="1693"/>
                  </a:lnTo>
                  <a:lnTo>
                    <a:pt x="16537" y="1693"/>
                  </a:lnTo>
                  <a:lnTo>
                    <a:pt x="16481" y="1637"/>
                  </a:lnTo>
                  <a:lnTo>
                    <a:pt x="16452" y="1524"/>
                  </a:lnTo>
                  <a:lnTo>
                    <a:pt x="16481" y="1468"/>
                  </a:lnTo>
                  <a:lnTo>
                    <a:pt x="16509" y="1439"/>
                  </a:lnTo>
                  <a:lnTo>
                    <a:pt x="16537" y="1439"/>
                  </a:lnTo>
                  <a:lnTo>
                    <a:pt x="16593" y="1468"/>
                  </a:lnTo>
                  <a:lnTo>
                    <a:pt x="16593" y="1468"/>
                  </a:lnTo>
                  <a:lnTo>
                    <a:pt x="16622" y="1355"/>
                  </a:lnTo>
                  <a:lnTo>
                    <a:pt x="16678" y="1298"/>
                  </a:lnTo>
                  <a:lnTo>
                    <a:pt x="16706" y="1298"/>
                  </a:lnTo>
                  <a:lnTo>
                    <a:pt x="16763" y="1298"/>
                  </a:lnTo>
                  <a:lnTo>
                    <a:pt x="16847" y="1327"/>
                  </a:lnTo>
                  <a:lnTo>
                    <a:pt x="17017" y="1355"/>
                  </a:lnTo>
                  <a:lnTo>
                    <a:pt x="17017" y="1355"/>
                  </a:lnTo>
                  <a:lnTo>
                    <a:pt x="17384" y="1355"/>
                  </a:lnTo>
                  <a:lnTo>
                    <a:pt x="17609" y="1355"/>
                  </a:lnTo>
                  <a:lnTo>
                    <a:pt x="17666" y="1383"/>
                  </a:lnTo>
                  <a:lnTo>
                    <a:pt x="17694" y="1411"/>
                  </a:lnTo>
                  <a:lnTo>
                    <a:pt x="17694" y="1411"/>
                  </a:lnTo>
                  <a:lnTo>
                    <a:pt x="17722" y="1327"/>
                  </a:lnTo>
                  <a:lnTo>
                    <a:pt x="17779" y="1270"/>
                  </a:lnTo>
                  <a:lnTo>
                    <a:pt x="17863" y="1242"/>
                  </a:lnTo>
                  <a:lnTo>
                    <a:pt x="17948" y="1270"/>
                  </a:lnTo>
                  <a:lnTo>
                    <a:pt x="17948" y="1270"/>
                  </a:lnTo>
                  <a:lnTo>
                    <a:pt x="17892" y="1214"/>
                  </a:lnTo>
                  <a:lnTo>
                    <a:pt x="17892" y="1157"/>
                  </a:lnTo>
                  <a:lnTo>
                    <a:pt x="17920" y="1044"/>
                  </a:lnTo>
                  <a:lnTo>
                    <a:pt x="17948" y="932"/>
                  </a:lnTo>
                  <a:lnTo>
                    <a:pt x="17948" y="875"/>
                  </a:lnTo>
                  <a:lnTo>
                    <a:pt x="17920" y="819"/>
                  </a:lnTo>
                  <a:lnTo>
                    <a:pt x="17920" y="819"/>
                  </a:lnTo>
                  <a:lnTo>
                    <a:pt x="17863" y="706"/>
                  </a:lnTo>
                  <a:lnTo>
                    <a:pt x="17807" y="678"/>
                  </a:lnTo>
                  <a:lnTo>
                    <a:pt x="17750" y="706"/>
                  </a:lnTo>
                  <a:lnTo>
                    <a:pt x="17638" y="678"/>
                  </a:lnTo>
                  <a:lnTo>
                    <a:pt x="17638" y="678"/>
                  </a:lnTo>
                  <a:lnTo>
                    <a:pt x="17468" y="649"/>
                  </a:lnTo>
                  <a:lnTo>
                    <a:pt x="17384" y="593"/>
                  </a:lnTo>
                  <a:lnTo>
                    <a:pt x="17355" y="565"/>
                  </a:lnTo>
                  <a:lnTo>
                    <a:pt x="17327" y="508"/>
                  </a:lnTo>
                  <a:lnTo>
                    <a:pt x="17327" y="508"/>
                  </a:lnTo>
                  <a:lnTo>
                    <a:pt x="17355" y="452"/>
                  </a:lnTo>
                  <a:lnTo>
                    <a:pt x="17384" y="424"/>
                  </a:lnTo>
                  <a:lnTo>
                    <a:pt x="17440" y="395"/>
                  </a:lnTo>
                  <a:lnTo>
                    <a:pt x="17468" y="367"/>
                  </a:lnTo>
                  <a:lnTo>
                    <a:pt x="17468" y="367"/>
                  </a:lnTo>
                  <a:lnTo>
                    <a:pt x="17553" y="452"/>
                  </a:lnTo>
                  <a:lnTo>
                    <a:pt x="17581" y="593"/>
                  </a:lnTo>
                  <a:lnTo>
                    <a:pt x="17581" y="593"/>
                  </a:lnTo>
                  <a:lnTo>
                    <a:pt x="17638" y="480"/>
                  </a:lnTo>
                  <a:lnTo>
                    <a:pt x="17609" y="367"/>
                  </a:lnTo>
                  <a:lnTo>
                    <a:pt x="17609" y="367"/>
                  </a:lnTo>
                  <a:lnTo>
                    <a:pt x="17638" y="395"/>
                  </a:lnTo>
                  <a:lnTo>
                    <a:pt x="17666" y="424"/>
                  </a:lnTo>
                  <a:lnTo>
                    <a:pt x="17694" y="424"/>
                  </a:lnTo>
                  <a:lnTo>
                    <a:pt x="17750" y="367"/>
                  </a:lnTo>
                  <a:lnTo>
                    <a:pt x="17750" y="367"/>
                  </a:lnTo>
                  <a:lnTo>
                    <a:pt x="17863" y="536"/>
                  </a:lnTo>
                  <a:lnTo>
                    <a:pt x="17948" y="649"/>
                  </a:lnTo>
                  <a:lnTo>
                    <a:pt x="18004" y="706"/>
                  </a:lnTo>
                  <a:lnTo>
                    <a:pt x="18004" y="706"/>
                  </a:lnTo>
                  <a:lnTo>
                    <a:pt x="18061" y="706"/>
                  </a:lnTo>
                  <a:lnTo>
                    <a:pt x="18117" y="649"/>
                  </a:lnTo>
                  <a:lnTo>
                    <a:pt x="18146" y="593"/>
                  </a:lnTo>
                  <a:lnTo>
                    <a:pt x="18146" y="536"/>
                  </a:lnTo>
                  <a:lnTo>
                    <a:pt x="18146" y="536"/>
                  </a:lnTo>
                  <a:lnTo>
                    <a:pt x="18258" y="621"/>
                  </a:lnTo>
                  <a:lnTo>
                    <a:pt x="18315" y="734"/>
                  </a:lnTo>
                  <a:lnTo>
                    <a:pt x="18400" y="819"/>
                  </a:lnTo>
                  <a:lnTo>
                    <a:pt x="18512" y="903"/>
                  </a:lnTo>
                  <a:lnTo>
                    <a:pt x="18512" y="903"/>
                  </a:lnTo>
                  <a:lnTo>
                    <a:pt x="18597" y="932"/>
                  </a:lnTo>
                  <a:lnTo>
                    <a:pt x="18625" y="988"/>
                  </a:lnTo>
                  <a:lnTo>
                    <a:pt x="18625" y="988"/>
                  </a:lnTo>
                  <a:lnTo>
                    <a:pt x="18710" y="960"/>
                  </a:lnTo>
                  <a:lnTo>
                    <a:pt x="18795" y="932"/>
                  </a:lnTo>
                  <a:lnTo>
                    <a:pt x="18851" y="903"/>
                  </a:lnTo>
                  <a:lnTo>
                    <a:pt x="18936" y="903"/>
                  </a:lnTo>
                  <a:lnTo>
                    <a:pt x="18936" y="903"/>
                  </a:lnTo>
                  <a:lnTo>
                    <a:pt x="18907" y="932"/>
                  </a:lnTo>
                  <a:lnTo>
                    <a:pt x="18907" y="960"/>
                  </a:lnTo>
                  <a:lnTo>
                    <a:pt x="18992" y="1044"/>
                  </a:lnTo>
                  <a:lnTo>
                    <a:pt x="19077" y="1101"/>
                  </a:lnTo>
                  <a:lnTo>
                    <a:pt x="19105" y="1157"/>
                  </a:lnTo>
                  <a:lnTo>
                    <a:pt x="19105" y="1214"/>
                  </a:lnTo>
                  <a:lnTo>
                    <a:pt x="19105" y="1214"/>
                  </a:lnTo>
                  <a:lnTo>
                    <a:pt x="19190" y="1186"/>
                  </a:lnTo>
                  <a:lnTo>
                    <a:pt x="19331" y="1129"/>
                  </a:lnTo>
                  <a:lnTo>
                    <a:pt x="19585" y="1101"/>
                  </a:lnTo>
                  <a:lnTo>
                    <a:pt x="19585" y="1101"/>
                  </a:lnTo>
                  <a:lnTo>
                    <a:pt x="19613" y="1186"/>
                  </a:lnTo>
                  <a:lnTo>
                    <a:pt x="19641" y="1242"/>
                  </a:lnTo>
                  <a:lnTo>
                    <a:pt x="19754" y="1298"/>
                  </a:lnTo>
                  <a:lnTo>
                    <a:pt x="20008" y="1355"/>
                  </a:lnTo>
                  <a:lnTo>
                    <a:pt x="20008" y="1355"/>
                  </a:lnTo>
                  <a:lnTo>
                    <a:pt x="19980" y="1298"/>
                  </a:lnTo>
                  <a:lnTo>
                    <a:pt x="20008" y="1270"/>
                  </a:lnTo>
                  <a:lnTo>
                    <a:pt x="20149" y="1214"/>
                  </a:lnTo>
                  <a:lnTo>
                    <a:pt x="20262" y="1186"/>
                  </a:lnTo>
                  <a:lnTo>
                    <a:pt x="20262" y="1157"/>
                  </a:lnTo>
                  <a:lnTo>
                    <a:pt x="20234" y="1101"/>
                  </a:lnTo>
                  <a:lnTo>
                    <a:pt x="20234" y="1101"/>
                  </a:lnTo>
                  <a:lnTo>
                    <a:pt x="20403" y="1044"/>
                  </a:lnTo>
                  <a:lnTo>
                    <a:pt x="20460" y="1016"/>
                  </a:lnTo>
                  <a:lnTo>
                    <a:pt x="20488" y="932"/>
                  </a:lnTo>
                  <a:lnTo>
                    <a:pt x="20488" y="932"/>
                  </a:lnTo>
                  <a:lnTo>
                    <a:pt x="20488" y="988"/>
                  </a:lnTo>
                  <a:lnTo>
                    <a:pt x="20460" y="1044"/>
                  </a:lnTo>
                  <a:lnTo>
                    <a:pt x="20347" y="1129"/>
                  </a:lnTo>
                  <a:lnTo>
                    <a:pt x="20347" y="1129"/>
                  </a:lnTo>
                  <a:lnTo>
                    <a:pt x="20403" y="1129"/>
                  </a:lnTo>
                  <a:lnTo>
                    <a:pt x="20403" y="1157"/>
                  </a:lnTo>
                  <a:lnTo>
                    <a:pt x="20347" y="1214"/>
                  </a:lnTo>
                  <a:lnTo>
                    <a:pt x="20318" y="1327"/>
                  </a:lnTo>
                  <a:lnTo>
                    <a:pt x="20290" y="1383"/>
                  </a:lnTo>
                  <a:lnTo>
                    <a:pt x="20318" y="1411"/>
                  </a:lnTo>
                  <a:lnTo>
                    <a:pt x="20318" y="1411"/>
                  </a:lnTo>
                  <a:lnTo>
                    <a:pt x="20403" y="1327"/>
                  </a:lnTo>
                  <a:lnTo>
                    <a:pt x="20516" y="1270"/>
                  </a:lnTo>
                  <a:lnTo>
                    <a:pt x="20516" y="1270"/>
                  </a:lnTo>
                  <a:lnTo>
                    <a:pt x="20516" y="1327"/>
                  </a:lnTo>
                  <a:lnTo>
                    <a:pt x="20516" y="1383"/>
                  </a:lnTo>
                  <a:lnTo>
                    <a:pt x="20516" y="1439"/>
                  </a:lnTo>
                  <a:lnTo>
                    <a:pt x="20572" y="1496"/>
                  </a:lnTo>
                  <a:lnTo>
                    <a:pt x="20629" y="1496"/>
                  </a:lnTo>
                  <a:lnTo>
                    <a:pt x="20685" y="1496"/>
                  </a:lnTo>
                  <a:lnTo>
                    <a:pt x="20770" y="1468"/>
                  </a:lnTo>
                  <a:lnTo>
                    <a:pt x="20826" y="1355"/>
                  </a:lnTo>
                  <a:lnTo>
                    <a:pt x="20826" y="1355"/>
                  </a:lnTo>
                  <a:lnTo>
                    <a:pt x="20770" y="1355"/>
                  </a:lnTo>
                  <a:lnTo>
                    <a:pt x="20742" y="1298"/>
                  </a:lnTo>
                  <a:lnTo>
                    <a:pt x="20770" y="1270"/>
                  </a:lnTo>
                  <a:lnTo>
                    <a:pt x="20826" y="1214"/>
                  </a:lnTo>
                  <a:lnTo>
                    <a:pt x="21024" y="1044"/>
                  </a:lnTo>
                  <a:lnTo>
                    <a:pt x="21024" y="1044"/>
                  </a:lnTo>
                  <a:lnTo>
                    <a:pt x="20996" y="1073"/>
                  </a:lnTo>
                  <a:lnTo>
                    <a:pt x="20967" y="1129"/>
                  </a:lnTo>
                  <a:lnTo>
                    <a:pt x="20967" y="1214"/>
                  </a:lnTo>
                  <a:lnTo>
                    <a:pt x="21024" y="1327"/>
                  </a:lnTo>
                  <a:lnTo>
                    <a:pt x="21109" y="1383"/>
                  </a:lnTo>
                  <a:lnTo>
                    <a:pt x="21109" y="1383"/>
                  </a:lnTo>
                  <a:lnTo>
                    <a:pt x="21109" y="1327"/>
                  </a:lnTo>
                  <a:lnTo>
                    <a:pt x="21165" y="1327"/>
                  </a:lnTo>
                  <a:lnTo>
                    <a:pt x="21193" y="1327"/>
                  </a:lnTo>
                  <a:lnTo>
                    <a:pt x="21193" y="1355"/>
                  </a:lnTo>
                  <a:lnTo>
                    <a:pt x="21221" y="1411"/>
                  </a:lnTo>
                  <a:lnTo>
                    <a:pt x="21221" y="1496"/>
                  </a:lnTo>
                  <a:lnTo>
                    <a:pt x="21221" y="1496"/>
                  </a:lnTo>
                  <a:lnTo>
                    <a:pt x="21193" y="1552"/>
                  </a:lnTo>
                  <a:lnTo>
                    <a:pt x="21137" y="1609"/>
                  </a:lnTo>
                  <a:lnTo>
                    <a:pt x="21052" y="1722"/>
                  </a:lnTo>
                  <a:lnTo>
                    <a:pt x="21052" y="1722"/>
                  </a:lnTo>
                  <a:lnTo>
                    <a:pt x="21024" y="1806"/>
                  </a:lnTo>
                  <a:lnTo>
                    <a:pt x="20967" y="1835"/>
                  </a:lnTo>
                  <a:lnTo>
                    <a:pt x="20911" y="1863"/>
                  </a:lnTo>
                  <a:lnTo>
                    <a:pt x="20883" y="1863"/>
                  </a:lnTo>
                  <a:lnTo>
                    <a:pt x="20883" y="1891"/>
                  </a:lnTo>
                  <a:lnTo>
                    <a:pt x="20967" y="2060"/>
                  </a:lnTo>
                  <a:lnTo>
                    <a:pt x="20967" y="2060"/>
                  </a:lnTo>
                  <a:lnTo>
                    <a:pt x="20911" y="2060"/>
                  </a:lnTo>
                  <a:lnTo>
                    <a:pt x="20883" y="2089"/>
                  </a:lnTo>
                  <a:lnTo>
                    <a:pt x="20798" y="2201"/>
                  </a:lnTo>
                  <a:lnTo>
                    <a:pt x="20742" y="2230"/>
                  </a:lnTo>
                  <a:lnTo>
                    <a:pt x="20714" y="2201"/>
                  </a:lnTo>
                  <a:lnTo>
                    <a:pt x="20742" y="2117"/>
                  </a:lnTo>
                  <a:lnTo>
                    <a:pt x="20742" y="2117"/>
                  </a:lnTo>
                  <a:lnTo>
                    <a:pt x="20657" y="2230"/>
                  </a:lnTo>
                  <a:lnTo>
                    <a:pt x="20629" y="2258"/>
                  </a:lnTo>
                  <a:lnTo>
                    <a:pt x="20572" y="2258"/>
                  </a:lnTo>
                  <a:lnTo>
                    <a:pt x="20544" y="2173"/>
                  </a:lnTo>
                  <a:lnTo>
                    <a:pt x="20544" y="2173"/>
                  </a:lnTo>
                  <a:lnTo>
                    <a:pt x="20488" y="2230"/>
                  </a:lnTo>
                  <a:lnTo>
                    <a:pt x="20460" y="2314"/>
                  </a:lnTo>
                  <a:lnTo>
                    <a:pt x="20460" y="2314"/>
                  </a:lnTo>
                  <a:lnTo>
                    <a:pt x="20460" y="2286"/>
                  </a:lnTo>
                  <a:lnTo>
                    <a:pt x="20431" y="2258"/>
                  </a:lnTo>
                  <a:lnTo>
                    <a:pt x="20375" y="2286"/>
                  </a:lnTo>
                  <a:lnTo>
                    <a:pt x="20347" y="2371"/>
                  </a:lnTo>
                  <a:lnTo>
                    <a:pt x="20347" y="2399"/>
                  </a:lnTo>
                  <a:lnTo>
                    <a:pt x="20375" y="2455"/>
                  </a:lnTo>
                  <a:lnTo>
                    <a:pt x="20375" y="2455"/>
                  </a:lnTo>
                  <a:lnTo>
                    <a:pt x="20318" y="2455"/>
                  </a:lnTo>
                  <a:lnTo>
                    <a:pt x="20262" y="2484"/>
                  </a:lnTo>
                  <a:lnTo>
                    <a:pt x="20262" y="2540"/>
                  </a:lnTo>
                  <a:lnTo>
                    <a:pt x="20290" y="2596"/>
                  </a:lnTo>
                  <a:lnTo>
                    <a:pt x="20318" y="2653"/>
                  </a:lnTo>
                  <a:lnTo>
                    <a:pt x="20347" y="2681"/>
                  </a:lnTo>
                  <a:lnTo>
                    <a:pt x="20403" y="2681"/>
                  </a:lnTo>
                  <a:lnTo>
                    <a:pt x="20431" y="2625"/>
                  </a:lnTo>
                  <a:lnTo>
                    <a:pt x="20431" y="2625"/>
                  </a:lnTo>
                  <a:lnTo>
                    <a:pt x="20262" y="2879"/>
                  </a:lnTo>
                  <a:lnTo>
                    <a:pt x="20036" y="3189"/>
                  </a:lnTo>
                  <a:lnTo>
                    <a:pt x="19839" y="3499"/>
                  </a:lnTo>
                  <a:lnTo>
                    <a:pt x="19810" y="3641"/>
                  </a:lnTo>
                  <a:lnTo>
                    <a:pt x="19782" y="3725"/>
                  </a:lnTo>
                  <a:lnTo>
                    <a:pt x="19782" y="3725"/>
                  </a:lnTo>
                  <a:lnTo>
                    <a:pt x="19839" y="3810"/>
                  </a:lnTo>
                  <a:lnTo>
                    <a:pt x="19867" y="3866"/>
                  </a:lnTo>
                  <a:lnTo>
                    <a:pt x="20036" y="4007"/>
                  </a:lnTo>
                  <a:lnTo>
                    <a:pt x="20318" y="4261"/>
                  </a:lnTo>
                  <a:lnTo>
                    <a:pt x="20318" y="4261"/>
                  </a:lnTo>
                  <a:lnTo>
                    <a:pt x="20544" y="4487"/>
                  </a:lnTo>
                  <a:lnTo>
                    <a:pt x="20629" y="4600"/>
                  </a:lnTo>
                  <a:lnTo>
                    <a:pt x="20714" y="4656"/>
                  </a:lnTo>
                  <a:lnTo>
                    <a:pt x="20714" y="4656"/>
                  </a:lnTo>
                  <a:lnTo>
                    <a:pt x="20826" y="4656"/>
                  </a:lnTo>
                  <a:lnTo>
                    <a:pt x="20911" y="4656"/>
                  </a:lnTo>
                  <a:lnTo>
                    <a:pt x="20911" y="4656"/>
                  </a:lnTo>
                  <a:lnTo>
                    <a:pt x="21024" y="4741"/>
                  </a:lnTo>
                  <a:lnTo>
                    <a:pt x="21165" y="4826"/>
                  </a:lnTo>
                  <a:lnTo>
                    <a:pt x="21165" y="4826"/>
                  </a:lnTo>
                  <a:lnTo>
                    <a:pt x="21306" y="4967"/>
                  </a:lnTo>
                  <a:lnTo>
                    <a:pt x="21419" y="5108"/>
                  </a:lnTo>
                  <a:lnTo>
                    <a:pt x="21560" y="5221"/>
                  </a:lnTo>
                  <a:lnTo>
                    <a:pt x="21701" y="5334"/>
                  </a:lnTo>
                  <a:lnTo>
                    <a:pt x="21701" y="5334"/>
                  </a:lnTo>
                  <a:lnTo>
                    <a:pt x="21871" y="5418"/>
                  </a:lnTo>
                  <a:lnTo>
                    <a:pt x="22040" y="5475"/>
                  </a:lnTo>
                  <a:lnTo>
                    <a:pt x="22209" y="5560"/>
                  </a:lnTo>
                  <a:lnTo>
                    <a:pt x="22294" y="5588"/>
                  </a:lnTo>
                  <a:lnTo>
                    <a:pt x="22350" y="5672"/>
                  </a:lnTo>
                  <a:lnTo>
                    <a:pt x="22350" y="5672"/>
                  </a:lnTo>
                  <a:lnTo>
                    <a:pt x="22435" y="5785"/>
                  </a:lnTo>
                  <a:lnTo>
                    <a:pt x="22491" y="5898"/>
                  </a:lnTo>
                  <a:lnTo>
                    <a:pt x="22548" y="5983"/>
                  </a:lnTo>
                  <a:lnTo>
                    <a:pt x="22689" y="6096"/>
                  </a:lnTo>
                  <a:lnTo>
                    <a:pt x="22689" y="6096"/>
                  </a:lnTo>
                  <a:lnTo>
                    <a:pt x="22886" y="6180"/>
                  </a:lnTo>
                  <a:lnTo>
                    <a:pt x="23056" y="6237"/>
                  </a:lnTo>
                  <a:lnTo>
                    <a:pt x="23225" y="6237"/>
                  </a:lnTo>
                  <a:lnTo>
                    <a:pt x="23394" y="6180"/>
                  </a:lnTo>
                  <a:lnTo>
                    <a:pt x="23535" y="6096"/>
                  </a:lnTo>
                  <a:lnTo>
                    <a:pt x="23648" y="5983"/>
                  </a:lnTo>
                  <a:lnTo>
                    <a:pt x="23789" y="5842"/>
                  </a:lnTo>
                  <a:lnTo>
                    <a:pt x="23902" y="5672"/>
                  </a:lnTo>
                  <a:lnTo>
                    <a:pt x="24100" y="5306"/>
                  </a:lnTo>
                  <a:lnTo>
                    <a:pt x="24269" y="4910"/>
                  </a:lnTo>
                  <a:lnTo>
                    <a:pt x="24495" y="4205"/>
                  </a:lnTo>
                  <a:lnTo>
                    <a:pt x="24495" y="4205"/>
                  </a:lnTo>
                  <a:lnTo>
                    <a:pt x="24580" y="3866"/>
                  </a:lnTo>
                  <a:lnTo>
                    <a:pt x="24636" y="3528"/>
                  </a:lnTo>
                  <a:lnTo>
                    <a:pt x="24692" y="2850"/>
                  </a:lnTo>
                  <a:lnTo>
                    <a:pt x="24692" y="2850"/>
                  </a:lnTo>
                  <a:lnTo>
                    <a:pt x="24721" y="2653"/>
                  </a:lnTo>
                  <a:lnTo>
                    <a:pt x="24777" y="2484"/>
                  </a:lnTo>
                  <a:lnTo>
                    <a:pt x="24890" y="2173"/>
                  </a:lnTo>
                  <a:lnTo>
                    <a:pt x="24890" y="2173"/>
                  </a:lnTo>
                  <a:lnTo>
                    <a:pt x="24918" y="2032"/>
                  </a:lnTo>
                  <a:lnTo>
                    <a:pt x="25003" y="1863"/>
                  </a:lnTo>
                  <a:lnTo>
                    <a:pt x="25059" y="1806"/>
                  </a:lnTo>
                  <a:lnTo>
                    <a:pt x="25088" y="1778"/>
                  </a:lnTo>
                  <a:lnTo>
                    <a:pt x="25116" y="1806"/>
                  </a:lnTo>
                  <a:lnTo>
                    <a:pt x="25116" y="1919"/>
                  </a:lnTo>
                  <a:lnTo>
                    <a:pt x="25116" y="1919"/>
                  </a:lnTo>
                  <a:lnTo>
                    <a:pt x="25144" y="1835"/>
                  </a:lnTo>
                  <a:lnTo>
                    <a:pt x="25200" y="1778"/>
                  </a:lnTo>
                  <a:lnTo>
                    <a:pt x="25200" y="1778"/>
                  </a:lnTo>
                  <a:lnTo>
                    <a:pt x="25172" y="1778"/>
                  </a:lnTo>
                  <a:lnTo>
                    <a:pt x="25116" y="1750"/>
                  </a:lnTo>
                  <a:lnTo>
                    <a:pt x="25059" y="1665"/>
                  </a:lnTo>
                  <a:lnTo>
                    <a:pt x="25059" y="1609"/>
                  </a:lnTo>
                  <a:lnTo>
                    <a:pt x="25031" y="1609"/>
                  </a:lnTo>
                  <a:lnTo>
                    <a:pt x="24975" y="1609"/>
                  </a:lnTo>
                  <a:lnTo>
                    <a:pt x="24946" y="1637"/>
                  </a:lnTo>
                  <a:lnTo>
                    <a:pt x="24946" y="1637"/>
                  </a:lnTo>
                  <a:lnTo>
                    <a:pt x="24946" y="1552"/>
                  </a:lnTo>
                  <a:lnTo>
                    <a:pt x="25031" y="1383"/>
                  </a:lnTo>
                  <a:lnTo>
                    <a:pt x="25172" y="1129"/>
                  </a:lnTo>
                  <a:lnTo>
                    <a:pt x="25172" y="1129"/>
                  </a:lnTo>
                  <a:lnTo>
                    <a:pt x="25229" y="1186"/>
                  </a:lnTo>
                  <a:lnTo>
                    <a:pt x="25285" y="1214"/>
                  </a:lnTo>
                  <a:lnTo>
                    <a:pt x="25285" y="1214"/>
                  </a:lnTo>
                  <a:lnTo>
                    <a:pt x="25313" y="988"/>
                  </a:lnTo>
                  <a:lnTo>
                    <a:pt x="25370" y="734"/>
                  </a:lnTo>
                  <a:lnTo>
                    <a:pt x="25426" y="480"/>
                  </a:lnTo>
                  <a:lnTo>
                    <a:pt x="25511" y="282"/>
                  </a:lnTo>
                  <a:lnTo>
                    <a:pt x="25511" y="282"/>
                  </a:lnTo>
                  <a:lnTo>
                    <a:pt x="25624" y="170"/>
                  </a:lnTo>
                  <a:lnTo>
                    <a:pt x="25765" y="29"/>
                  </a:lnTo>
                  <a:lnTo>
                    <a:pt x="25821" y="0"/>
                  </a:lnTo>
                  <a:lnTo>
                    <a:pt x="25849" y="0"/>
                  </a:lnTo>
                  <a:lnTo>
                    <a:pt x="25849" y="57"/>
                  </a:lnTo>
                  <a:lnTo>
                    <a:pt x="25821" y="170"/>
                  </a:lnTo>
                  <a:lnTo>
                    <a:pt x="25821" y="170"/>
                  </a:lnTo>
                  <a:lnTo>
                    <a:pt x="25878" y="141"/>
                  </a:lnTo>
                  <a:lnTo>
                    <a:pt x="25934" y="170"/>
                  </a:lnTo>
                  <a:lnTo>
                    <a:pt x="25962" y="226"/>
                  </a:lnTo>
                  <a:lnTo>
                    <a:pt x="25991" y="311"/>
                  </a:lnTo>
                  <a:lnTo>
                    <a:pt x="25991" y="508"/>
                  </a:lnTo>
                  <a:lnTo>
                    <a:pt x="26019" y="649"/>
                  </a:lnTo>
                  <a:lnTo>
                    <a:pt x="26019" y="649"/>
                  </a:lnTo>
                  <a:lnTo>
                    <a:pt x="26019" y="847"/>
                  </a:lnTo>
                  <a:lnTo>
                    <a:pt x="26047" y="960"/>
                  </a:lnTo>
                  <a:lnTo>
                    <a:pt x="26103" y="1016"/>
                  </a:lnTo>
                  <a:lnTo>
                    <a:pt x="26273" y="1101"/>
                  </a:lnTo>
                  <a:lnTo>
                    <a:pt x="26273" y="1101"/>
                  </a:lnTo>
                  <a:lnTo>
                    <a:pt x="26188" y="1214"/>
                  </a:lnTo>
                  <a:lnTo>
                    <a:pt x="26160" y="1242"/>
                  </a:lnTo>
                  <a:lnTo>
                    <a:pt x="26160" y="1270"/>
                  </a:lnTo>
                  <a:lnTo>
                    <a:pt x="26188" y="1355"/>
                  </a:lnTo>
                  <a:lnTo>
                    <a:pt x="26216" y="1468"/>
                  </a:lnTo>
                  <a:lnTo>
                    <a:pt x="26216" y="1468"/>
                  </a:lnTo>
                  <a:lnTo>
                    <a:pt x="26273" y="1891"/>
                  </a:lnTo>
                  <a:lnTo>
                    <a:pt x="26273" y="1891"/>
                  </a:lnTo>
                  <a:lnTo>
                    <a:pt x="26329" y="2089"/>
                  </a:lnTo>
                  <a:lnTo>
                    <a:pt x="26357" y="2201"/>
                  </a:lnTo>
                  <a:lnTo>
                    <a:pt x="26357" y="2343"/>
                  </a:lnTo>
                  <a:lnTo>
                    <a:pt x="26357" y="2343"/>
                  </a:lnTo>
                  <a:lnTo>
                    <a:pt x="26357" y="2653"/>
                  </a:lnTo>
                  <a:lnTo>
                    <a:pt x="26357" y="2935"/>
                  </a:lnTo>
                  <a:lnTo>
                    <a:pt x="26357" y="2935"/>
                  </a:lnTo>
                  <a:lnTo>
                    <a:pt x="26357" y="3161"/>
                  </a:lnTo>
                  <a:lnTo>
                    <a:pt x="26414" y="3274"/>
                  </a:lnTo>
                  <a:lnTo>
                    <a:pt x="26442" y="3330"/>
                  </a:lnTo>
                  <a:lnTo>
                    <a:pt x="26499" y="3358"/>
                  </a:lnTo>
                  <a:lnTo>
                    <a:pt x="26499" y="3358"/>
                  </a:lnTo>
                  <a:lnTo>
                    <a:pt x="26583" y="3358"/>
                  </a:lnTo>
                  <a:lnTo>
                    <a:pt x="26668" y="3330"/>
                  </a:lnTo>
                  <a:lnTo>
                    <a:pt x="26724" y="3246"/>
                  </a:lnTo>
                  <a:lnTo>
                    <a:pt x="26752" y="3161"/>
                  </a:lnTo>
                  <a:lnTo>
                    <a:pt x="26752" y="3161"/>
                  </a:lnTo>
                  <a:lnTo>
                    <a:pt x="26809" y="3217"/>
                  </a:lnTo>
                  <a:lnTo>
                    <a:pt x="26865" y="3217"/>
                  </a:lnTo>
                  <a:lnTo>
                    <a:pt x="26894" y="3161"/>
                  </a:lnTo>
                  <a:lnTo>
                    <a:pt x="26922" y="3161"/>
                  </a:lnTo>
                  <a:lnTo>
                    <a:pt x="26922" y="3161"/>
                  </a:lnTo>
                  <a:lnTo>
                    <a:pt x="26978" y="3189"/>
                  </a:lnTo>
                  <a:lnTo>
                    <a:pt x="27006" y="3246"/>
                  </a:lnTo>
                  <a:lnTo>
                    <a:pt x="27035" y="3302"/>
                  </a:lnTo>
                  <a:lnTo>
                    <a:pt x="27091" y="3387"/>
                  </a:lnTo>
                  <a:lnTo>
                    <a:pt x="27091" y="3387"/>
                  </a:lnTo>
                  <a:lnTo>
                    <a:pt x="27289" y="3612"/>
                  </a:lnTo>
                  <a:lnTo>
                    <a:pt x="27430" y="3725"/>
                  </a:lnTo>
                  <a:lnTo>
                    <a:pt x="27486" y="3753"/>
                  </a:lnTo>
                  <a:lnTo>
                    <a:pt x="27571" y="3782"/>
                  </a:lnTo>
                  <a:lnTo>
                    <a:pt x="27571" y="3782"/>
                  </a:lnTo>
                  <a:lnTo>
                    <a:pt x="27514" y="3895"/>
                  </a:lnTo>
                  <a:lnTo>
                    <a:pt x="27486" y="4007"/>
                  </a:lnTo>
                  <a:lnTo>
                    <a:pt x="27458" y="4261"/>
                  </a:lnTo>
                  <a:lnTo>
                    <a:pt x="27486" y="4515"/>
                  </a:lnTo>
                  <a:lnTo>
                    <a:pt x="27486" y="4769"/>
                  </a:lnTo>
                  <a:lnTo>
                    <a:pt x="27486" y="4769"/>
                  </a:lnTo>
                  <a:lnTo>
                    <a:pt x="27458" y="5023"/>
                  </a:lnTo>
                  <a:lnTo>
                    <a:pt x="27458" y="5136"/>
                  </a:lnTo>
                  <a:lnTo>
                    <a:pt x="27458" y="5249"/>
                  </a:lnTo>
                  <a:lnTo>
                    <a:pt x="27458" y="5249"/>
                  </a:lnTo>
                  <a:lnTo>
                    <a:pt x="27571" y="5475"/>
                  </a:lnTo>
                  <a:lnTo>
                    <a:pt x="27571" y="5475"/>
                  </a:lnTo>
                  <a:lnTo>
                    <a:pt x="27571" y="5560"/>
                  </a:lnTo>
                  <a:lnTo>
                    <a:pt x="27599" y="5588"/>
                  </a:lnTo>
                  <a:lnTo>
                    <a:pt x="27655" y="5588"/>
                  </a:lnTo>
                  <a:lnTo>
                    <a:pt x="27740" y="5503"/>
                  </a:lnTo>
                  <a:lnTo>
                    <a:pt x="27740" y="5503"/>
                  </a:lnTo>
                  <a:lnTo>
                    <a:pt x="27712" y="5729"/>
                  </a:lnTo>
                  <a:lnTo>
                    <a:pt x="27712" y="5955"/>
                  </a:lnTo>
                  <a:lnTo>
                    <a:pt x="27712" y="6152"/>
                  </a:lnTo>
                  <a:lnTo>
                    <a:pt x="27684" y="6378"/>
                  </a:lnTo>
                  <a:lnTo>
                    <a:pt x="27684" y="6378"/>
                  </a:lnTo>
                  <a:lnTo>
                    <a:pt x="27655" y="6463"/>
                  </a:lnTo>
                  <a:lnTo>
                    <a:pt x="27627" y="6547"/>
                  </a:lnTo>
                  <a:lnTo>
                    <a:pt x="27571" y="6632"/>
                  </a:lnTo>
                  <a:lnTo>
                    <a:pt x="27571" y="6745"/>
                  </a:lnTo>
                  <a:lnTo>
                    <a:pt x="27571" y="6745"/>
                  </a:lnTo>
                  <a:lnTo>
                    <a:pt x="27599" y="6801"/>
                  </a:lnTo>
                  <a:lnTo>
                    <a:pt x="27627" y="6858"/>
                  </a:lnTo>
                  <a:lnTo>
                    <a:pt x="27684" y="6914"/>
                  </a:lnTo>
                  <a:lnTo>
                    <a:pt x="27684" y="6970"/>
                  </a:lnTo>
                  <a:lnTo>
                    <a:pt x="27684" y="6970"/>
                  </a:lnTo>
                  <a:lnTo>
                    <a:pt x="27684" y="7055"/>
                  </a:lnTo>
                  <a:lnTo>
                    <a:pt x="27684" y="7168"/>
                  </a:lnTo>
                  <a:lnTo>
                    <a:pt x="27655" y="7281"/>
                  </a:lnTo>
                  <a:lnTo>
                    <a:pt x="27655" y="7366"/>
                  </a:lnTo>
                  <a:lnTo>
                    <a:pt x="27655" y="7366"/>
                  </a:lnTo>
                  <a:lnTo>
                    <a:pt x="27740" y="7478"/>
                  </a:lnTo>
                  <a:lnTo>
                    <a:pt x="27909" y="7591"/>
                  </a:lnTo>
                  <a:lnTo>
                    <a:pt x="28079" y="7648"/>
                  </a:lnTo>
                  <a:lnTo>
                    <a:pt x="28135" y="7648"/>
                  </a:lnTo>
                  <a:lnTo>
                    <a:pt x="28163" y="7620"/>
                  </a:lnTo>
                  <a:lnTo>
                    <a:pt x="28163" y="7620"/>
                  </a:lnTo>
                  <a:lnTo>
                    <a:pt x="28192" y="7676"/>
                  </a:lnTo>
                  <a:lnTo>
                    <a:pt x="28220" y="7732"/>
                  </a:lnTo>
                  <a:lnTo>
                    <a:pt x="28305" y="7789"/>
                  </a:lnTo>
                  <a:lnTo>
                    <a:pt x="28417" y="7789"/>
                  </a:lnTo>
                  <a:lnTo>
                    <a:pt x="28446" y="7761"/>
                  </a:lnTo>
                  <a:lnTo>
                    <a:pt x="28446" y="7732"/>
                  </a:lnTo>
                  <a:lnTo>
                    <a:pt x="28446" y="7732"/>
                  </a:lnTo>
                  <a:lnTo>
                    <a:pt x="28474" y="7845"/>
                  </a:lnTo>
                  <a:lnTo>
                    <a:pt x="28502" y="7986"/>
                  </a:lnTo>
                  <a:lnTo>
                    <a:pt x="28530" y="8099"/>
                  </a:lnTo>
                  <a:lnTo>
                    <a:pt x="28559" y="8156"/>
                  </a:lnTo>
                  <a:lnTo>
                    <a:pt x="28615" y="8184"/>
                  </a:lnTo>
                  <a:lnTo>
                    <a:pt x="28615" y="8184"/>
                  </a:lnTo>
                  <a:lnTo>
                    <a:pt x="28643" y="8099"/>
                  </a:lnTo>
                  <a:lnTo>
                    <a:pt x="28700" y="8071"/>
                  </a:lnTo>
                  <a:lnTo>
                    <a:pt x="28700" y="8071"/>
                  </a:lnTo>
                  <a:lnTo>
                    <a:pt x="28700" y="8127"/>
                  </a:lnTo>
                  <a:lnTo>
                    <a:pt x="28728" y="8156"/>
                  </a:lnTo>
                  <a:lnTo>
                    <a:pt x="28812" y="8269"/>
                  </a:lnTo>
                  <a:lnTo>
                    <a:pt x="28982" y="8381"/>
                  </a:lnTo>
                  <a:lnTo>
                    <a:pt x="28982" y="8381"/>
                  </a:lnTo>
                  <a:lnTo>
                    <a:pt x="29038" y="8410"/>
                  </a:lnTo>
                  <a:lnTo>
                    <a:pt x="29066" y="8410"/>
                  </a:lnTo>
                  <a:lnTo>
                    <a:pt x="29151" y="8381"/>
                  </a:lnTo>
                  <a:lnTo>
                    <a:pt x="29151" y="8381"/>
                  </a:lnTo>
                  <a:lnTo>
                    <a:pt x="29179" y="8381"/>
                  </a:lnTo>
                  <a:lnTo>
                    <a:pt x="29208" y="8410"/>
                  </a:lnTo>
                  <a:lnTo>
                    <a:pt x="29292" y="8551"/>
                  </a:lnTo>
                  <a:lnTo>
                    <a:pt x="29405" y="8805"/>
                  </a:lnTo>
                  <a:lnTo>
                    <a:pt x="29405" y="8805"/>
                  </a:lnTo>
                  <a:lnTo>
                    <a:pt x="29349" y="8720"/>
                  </a:lnTo>
                  <a:lnTo>
                    <a:pt x="29320" y="8720"/>
                  </a:lnTo>
                  <a:lnTo>
                    <a:pt x="29292" y="8777"/>
                  </a:lnTo>
                  <a:lnTo>
                    <a:pt x="29264" y="8861"/>
                  </a:lnTo>
                  <a:lnTo>
                    <a:pt x="29264" y="9030"/>
                  </a:lnTo>
                  <a:lnTo>
                    <a:pt x="29264" y="9143"/>
                  </a:lnTo>
                  <a:lnTo>
                    <a:pt x="29264" y="9143"/>
                  </a:lnTo>
                  <a:lnTo>
                    <a:pt x="29377" y="9115"/>
                  </a:lnTo>
                  <a:lnTo>
                    <a:pt x="29405" y="9143"/>
                  </a:lnTo>
                  <a:lnTo>
                    <a:pt x="29433" y="9172"/>
                  </a:lnTo>
                  <a:lnTo>
                    <a:pt x="29490" y="9256"/>
                  </a:lnTo>
                  <a:lnTo>
                    <a:pt x="29490" y="9369"/>
                  </a:lnTo>
                  <a:lnTo>
                    <a:pt x="29490" y="9482"/>
                  </a:lnTo>
                  <a:lnTo>
                    <a:pt x="29518" y="9595"/>
                  </a:lnTo>
                  <a:lnTo>
                    <a:pt x="29546" y="9680"/>
                  </a:lnTo>
                  <a:lnTo>
                    <a:pt x="29603" y="9708"/>
                  </a:lnTo>
                  <a:lnTo>
                    <a:pt x="29631" y="9708"/>
                  </a:lnTo>
                  <a:lnTo>
                    <a:pt x="29631" y="9708"/>
                  </a:lnTo>
                  <a:lnTo>
                    <a:pt x="29574" y="9821"/>
                  </a:lnTo>
                  <a:lnTo>
                    <a:pt x="29574" y="9905"/>
                  </a:lnTo>
                  <a:lnTo>
                    <a:pt x="29574" y="10046"/>
                  </a:lnTo>
                  <a:lnTo>
                    <a:pt x="29603" y="10159"/>
                  </a:lnTo>
                  <a:lnTo>
                    <a:pt x="29659" y="10385"/>
                  </a:lnTo>
                  <a:lnTo>
                    <a:pt x="29631" y="10470"/>
                  </a:lnTo>
                  <a:lnTo>
                    <a:pt x="29603" y="10554"/>
                  </a:lnTo>
                  <a:lnTo>
                    <a:pt x="29603" y="10554"/>
                  </a:lnTo>
                  <a:lnTo>
                    <a:pt x="29687" y="10526"/>
                  </a:lnTo>
                  <a:lnTo>
                    <a:pt x="29744" y="10554"/>
                  </a:lnTo>
                  <a:lnTo>
                    <a:pt x="29800" y="10583"/>
                  </a:lnTo>
                  <a:lnTo>
                    <a:pt x="29828" y="10667"/>
                  </a:lnTo>
                  <a:lnTo>
                    <a:pt x="29828" y="10667"/>
                  </a:lnTo>
                  <a:lnTo>
                    <a:pt x="29857" y="10554"/>
                  </a:lnTo>
                  <a:lnTo>
                    <a:pt x="29857" y="10470"/>
                  </a:lnTo>
                  <a:lnTo>
                    <a:pt x="29885" y="10357"/>
                  </a:lnTo>
                  <a:lnTo>
                    <a:pt x="29913" y="10272"/>
                  </a:lnTo>
                  <a:lnTo>
                    <a:pt x="29913" y="10272"/>
                  </a:lnTo>
                  <a:lnTo>
                    <a:pt x="29998" y="10357"/>
                  </a:lnTo>
                  <a:lnTo>
                    <a:pt x="30082" y="10441"/>
                  </a:lnTo>
                  <a:lnTo>
                    <a:pt x="30167" y="10554"/>
                  </a:lnTo>
                  <a:lnTo>
                    <a:pt x="30252" y="10611"/>
                  </a:lnTo>
                  <a:lnTo>
                    <a:pt x="30252" y="10611"/>
                  </a:lnTo>
                  <a:lnTo>
                    <a:pt x="30308" y="10526"/>
                  </a:lnTo>
                  <a:lnTo>
                    <a:pt x="30365" y="10470"/>
                  </a:lnTo>
                  <a:lnTo>
                    <a:pt x="30393" y="10498"/>
                  </a:lnTo>
                  <a:lnTo>
                    <a:pt x="30393" y="10554"/>
                  </a:lnTo>
                  <a:lnTo>
                    <a:pt x="30393" y="10724"/>
                  </a:lnTo>
                  <a:lnTo>
                    <a:pt x="30365" y="10949"/>
                  </a:lnTo>
                  <a:lnTo>
                    <a:pt x="30365" y="10949"/>
                  </a:lnTo>
                  <a:lnTo>
                    <a:pt x="30308" y="11175"/>
                  </a:lnTo>
                  <a:lnTo>
                    <a:pt x="30280" y="11288"/>
                  </a:lnTo>
                  <a:lnTo>
                    <a:pt x="30280" y="11401"/>
                  </a:lnTo>
                  <a:lnTo>
                    <a:pt x="30280" y="11401"/>
                  </a:lnTo>
                  <a:lnTo>
                    <a:pt x="30336" y="11457"/>
                  </a:lnTo>
                  <a:lnTo>
                    <a:pt x="30365" y="11486"/>
                  </a:lnTo>
                  <a:lnTo>
                    <a:pt x="30421" y="11514"/>
                  </a:lnTo>
                  <a:lnTo>
                    <a:pt x="30449" y="11570"/>
                  </a:lnTo>
                  <a:lnTo>
                    <a:pt x="30449" y="11570"/>
                  </a:lnTo>
                  <a:lnTo>
                    <a:pt x="30421" y="11486"/>
                  </a:lnTo>
                  <a:lnTo>
                    <a:pt x="30449" y="11457"/>
                  </a:lnTo>
                  <a:lnTo>
                    <a:pt x="30477" y="11457"/>
                  </a:lnTo>
                  <a:lnTo>
                    <a:pt x="30534" y="11486"/>
                  </a:lnTo>
                  <a:lnTo>
                    <a:pt x="30562" y="11514"/>
                  </a:lnTo>
                  <a:lnTo>
                    <a:pt x="30590" y="11570"/>
                  </a:lnTo>
                  <a:lnTo>
                    <a:pt x="30590" y="11627"/>
                  </a:lnTo>
                  <a:lnTo>
                    <a:pt x="30562" y="11683"/>
                  </a:lnTo>
                  <a:lnTo>
                    <a:pt x="30562" y="11683"/>
                  </a:lnTo>
                  <a:lnTo>
                    <a:pt x="30506" y="11683"/>
                  </a:lnTo>
                  <a:lnTo>
                    <a:pt x="30449" y="11598"/>
                  </a:lnTo>
                  <a:lnTo>
                    <a:pt x="30449" y="11598"/>
                  </a:lnTo>
                  <a:lnTo>
                    <a:pt x="30534" y="11711"/>
                  </a:lnTo>
                  <a:lnTo>
                    <a:pt x="30647" y="11852"/>
                  </a:lnTo>
                  <a:lnTo>
                    <a:pt x="30760" y="11937"/>
                  </a:lnTo>
                  <a:lnTo>
                    <a:pt x="30816" y="11937"/>
                  </a:lnTo>
                  <a:lnTo>
                    <a:pt x="30816" y="11909"/>
                  </a:lnTo>
                  <a:lnTo>
                    <a:pt x="30816" y="11909"/>
                  </a:lnTo>
                  <a:lnTo>
                    <a:pt x="30901" y="11994"/>
                  </a:lnTo>
                  <a:lnTo>
                    <a:pt x="30985" y="12106"/>
                  </a:lnTo>
                  <a:lnTo>
                    <a:pt x="31098" y="12360"/>
                  </a:lnTo>
                  <a:lnTo>
                    <a:pt x="31183" y="12643"/>
                  </a:lnTo>
                  <a:lnTo>
                    <a:pt x="31268" y="12868"/>
                  </a:lnTo>
                  <a:lnTo>
                    <a:pt x="31268" y="12868"/>
                  </a:lnTo>
                  <a:lnTo>
                    <a:pt x="31324" y="12953"/>
                  </a:lnTo>
                  <a:lnTo>
                    <a:pt x="31380" y="13038"/>
                  </a:lnTo>
                  <a:lnTo>
                    <a:pt x="31437" y="13094"/>
                  </a:lnTo>
                  <a:lnTo>
                    <a:pt x="31465" y="13207"/>
                  </a:lnTo>
                  <a:lnTo>
                    <a:pt x="31465" y="13207"/>
                  </a:lnTo>
                  <a:lnTo>
                    <a:pt x="31409" y="13687"/>
                  </a:lnTo>
                  <a:lnTo>
                    <a:pt x="31409" y="13687"/>
                  </a:lnTo>
                  <a:lnTo>
                    <a:pt x="31465" y="13630"/>
                  </a:lnTo>
                  <a:lnTo>
                    <a:pt x="31465" y="13658"/>
                  </a:lnTo>
                  <a:lnTo>
                    <a:pt x="31437" y="13856"/>
                  </a:lnTo>
                  <a:lnTo>
                    <a:pt x="31296" y="14251"/>
                  </a:lnTo>
                  <a:lnTo>
                    <a:pt x="31296" y="14251"/>
                  </a:lnTo>
                  <a:lnTo>
                    <a:pt x="31155" y="14731"/>
                  </a:lnTo>
                  <a:lnTo>
                    <a:pt x="31155" y="14731"/>
                  </a:lnTo>
                  <a:lnTo>
                    <a:pt x="31155" y="14900"/>
                  </a:lnTo>
                  <a:lnTo>
                    <a:pt x="31155" y="15069"/>
                  </a:lnTo>
                  <a:lnTo>
                    <a:pt x="31155" y="15069"/>
                  </a:lnTo>
                  <a:lnTo>
                    <a:pt x="31155" y="15436"/>
                  </a:lnTo>
                  <a:lnTo>
                    <a:pt x="31183" y="15606"/>
                  </a:lnTo>
                  <a:lnTo>
                    <a:pt x="31155" y="15775"/>
                  </a:lnTo>
                  <a:lnTo>
                    <a:pt x="31155" y="15775"/>
                  </a:lnTo>
                  <a:lnTo>
                    <a:pt x="31126" y="15916"/>
                  </a:lnTo>
                  <a:lnTo>
                    <a:pt x="31070" y="16057"/>
                  </a:lnTo>
                  <a:lnTo>
                    <a:pt x="30929" y="16311"/>
                  </a:lnTo>
                  <a:lnTo>
                    <a:pt x="30590" y="16819"/>
                  </a:lnTo>
                  <a:lnTo>
                    <a:pt x="30590" y="16819"/>
                  </a:lnTo>
                  <a:lnTo>
                    <a:pt x="30365" y="17271"/>
                  </a:lnTo>
                  <a:lnTo>
                    <a:pt x="30111" y="17722"/>
                  </a:lnTo>
                  <a:lnTo>
                    <a:pt x="29857" y="18174"/>
                  </a:lnTo>
                  <a:lnTo>
                    <a:pt x="29603" y="18597"/>
                  </a:lnTo>
                  <a:lnTo>
                    <a:pt x="29603" y="18597"/>
                  </a:lnTo>
                  <a:lnTo>
                    <a:pt x="29462" y="18794"/>
                  </a:lnTo>
                  <a:lnTo>
                    <a:pt x="29320" y="18964"/>
                  </a:lnTo>
                  <a:lnTo>
                    <a:pt x="29010" y="19302"/>
                  </a:lnTo>
                  <a:lnTo>
                    <a:pt x="29010" y="19302"/>
                  </a:lnTo>
                  <a:lnTo>
                    <a:pt x="28925" y="19443"/>
                  </a:lnTo>
                  <a:lnTo>
                    <a:pt x="28784" y="19585"/>
                  </a:lnTo>
                  <a:lnTo>
                    <a:pt x="28643" y="19697"/>
                  </a:lnTo>
                  <a:lnTo>
                    <a:pt x="28559" y="19726"/>
                  </a:lnTo>
                  <a:lnTo>
                    <a:pt x="28474" y="19754"/>
                  </a:lnTo>
                  <a:lnTo>
                    <a:pt x="28474" y="19754"/>
                  </a:lnTo>
                  <a:lnTo>
                    <a:pt x="28474" y="19754"/>
                  </a:lnTo>
                  <a:lnTo>
                    <a:pt x="28446" y="19782"/>
                  </a:lnTo>
                  <a:lnTo>
                    <a:pt x="28333" y="19867"/>
                  </a:lnTo>
                  <a:lnTo>
                    <a:pt x="28051" y="20008"/>
                  </a:lnTo>
                  <a:lnTo>
                    <a:pt x="28051" y="20008"/>
                  </a:lnTo>
                  <a:lnTo>
                    <a:pt x="27938" y="20149"/>
                  </a:lnTo>
                  <a:lnTo>
                    <a:pt x="27797" y="20318"/>
                  </a:lnTo>
                  <a:lnTo>
                    <a:pt x="27627" y="20459"/>
                  </a:lnTo>
                  <a:lnTo>
                    <a:pt x="27571" y="20488"/>
                  </a:lnTo>
                  <a:lnTo>
                    <a:pt x="27486" y="20488"/>
                  </a:lnTo>
                  <a:lnTo>
                    <a:pt x="27486" y="20488"/>
                  </a:lnTo>
                  <a:lnTo>
                    <a:pt x="27486" y="20572"/>
                  </a:lnTo>
                  <a:lnTo>
                    <a:pt x="27543" y="20572"/>
                  </a:lnTo>
                  <a:lnTo>
                    <a:pt x="27543" y="20572"/>
                  </a:lnTo>
                  <a:lnTo>
                    <a:pt x="27373" y="20770"/>
                  </a:lnTo>
                  <a:lnTo>
                    <a:pt x="27176" y="20967"/>
                  </a:lnTo>
                  <a:lnTo>
                    <a:pt x="26950" y="21165"/>
                  </a:lnTo>
                  <a:lnTo>
                    <a:pt x="26781" y="21362"/>
                  </a:lnTo>
                  <a:lnTo>
                    <a:pt x="26781" y="21362"/>
                  </a:lnTo>
                  <a:lnTo>
                    <a:pt x="26696" y="21503"/>
                  </a:lnTo>
                  <a:lnTo>
                    <a:pt x="26611" y="21701"/>
                  </a:lnTo>
                  <a:lnTo>
                    <a:pt x="26527" y="21842"/>
                  </a:lnTo>
                  <a:lnTo>
                    <a:pt x="26499" y="21842"/>
                  </a:lnTo>
                  <a:lnTo>
                    <a:pt x="26499" y="21814"/>
                  </a:lnTo>
                  <a:lnTo>
                    <a:pt x="26499" y="21814"/>
                  </a:lnTo>
                  <a:lnTo>
                    <a:pt x="26047" y="22237"/>
                  </a:lnTo>
                  <a:lnTo>
                    <a:pt x="25821" y="22463"/>
                  </a:lnTo>
                  <a:lnTo>
                    <a:pt x="25624" y="22689"/>
                  </a:lnTo>
                  <a:lnTo>
                    <a:pt x="25624" y="22689"/>
                  </a:lnTo>
                  <a:lnTo>
                    <a:pt x="25483" y="22943"/>
                  </a:lnTo>
                  <a:lnTo>
                    <a:pt x="25313" y="23253"/>
                  </a:lnTo>
                  <a:lnTo>
                    <a:pt x="25144" y="23535"/>
                  </a:lnTo>
                  <a:lnTo>
                    <a:pt x="25031" y="23620"/>
                  </a:lnTo>
                  <a:lnTo>
                    <a:pt x="24918" y="23705"/>
                  </a:lnTo>
                  <a:lnTo>
                    <a:pt x="24918" y="23705"/>
                  </a:lnTo>
                  <a:lnTo>
                    <a:pt x="24975" y="23705"/>
                  </a:lnTo>
                  <a:lnTo>
                    <a:pt x="24975" y="23733"/>
                  </a:lnTo>
                  <a:lnTo>
                    <a:pt x="25003" y="23761"/>
                  </a:lnTo>
                  <a:lnTo>
                    <a:pt x="24975" y="23789"/>
                  </a:lnTo>
                  <a:lnTo>
                    <a:pt x="24918" y="23874"/>
                  </a:lnTo>
                  <a:lnTo>
                    <a:pt x="24834" y="23959"/>
                  </a:lnTo>
                  <a:lnTo>
                    <a:pt x="24608" y="24100"/>
                  </a:lnTo>
                  <a:lnTo>
                    <a:pt x="24467" y="24184"/>
                  </a:lnTo>
                  <a:lnTo>
                    <a:pt x="24467" y="24184"/>
                  </a:lnTo>
                  <a:lnTo>
                    <a:pt x="24297" y="24241"/>
                  </a:lnTo>
                  <a:lnTo>
                    <a:pt x="24128" y="24269"/>
                  </a:lnTo>
                  <a:lnTo>
                    <a:pt x="23818" y="24325"/>
                  </a:lnTo>
                  <a:lnTo>
                    <a:pt x="23479" y="24354"/>
                  </a:lnTo>
                  <a:lnTo>
                    <a:pt x="23140" y="24410"/>
                  </a:lnTo>
                  <a:lnTo>
                    <a:pt x="23140" y="24410"/>
                  </a:lnTo>
                  <a:lnTo>
                    <a:pt x="22999" y="24466"/>
                  </a:lnTo>
                  <a:lnTo>
                    <a:pt x="22830" y="24551"/>
                  </a:lnTo>
                  <a:lnTo>
                    <a:pt x="22576" y="24720"/>
                  </a:lnTo>
                  <a:lnTo>
                    <a:pt x="22294" y="24890"/>
                  </a:lnTo>
                  <a:lnTo>
                    <a:pt x="22012" y="25031"/>
                  </a:lnTo>
                  <a:lnTo>
                    <a:pt x="22012" y="25031"/>
                  </a:lnTo>
                  <a:lnTo>
                    <a:pt x="21899" y="25087"/>
                  </a:lnTo>
                  <a:lnTo>
                    <a:pt x="21758" y="25087"/>
                  </a:lnTo>
                  <a:lnTo>
                    <a:pt x="21645" y="25116"/>
                  </a:lnTo>
                  <a:lnTo>
                    <a:pt x="21504" y="25144"/>
                  </a:lnTo>
                  <a:lnTo>
                    <a:pt x="21504" y="25144"/>
                  </a:lnTo>
                  <a:lnTo>
                    <a:pt x="21447" y="25200"/>
                  </a:lnTo>
                  <a:lnTo>
                    <a:pt x="21419" y="25228"/>
                  </a:lnTo>
                  <a:lnTo>
                    <a:pt x="21475" y="25257"/>
                  </a:lnTo>
                  <a:lnTo>
                    <a:pt x="21588" y="25228"/>
                  </a:lnTo>
                  <a:lnTo>
                    <a:pt x="21588" y="25228"/>
                  </a:lnTo>
                  <a:lnTo>
                    <a:pt x="21504" y="25398"/>
                  </a:lnTo>
                  <a:lnTo>
                    <a:pt x="21447" y="25454"/>
                  </a:lnTo>
                  <a:lnTo>
                    <a:pt x="21391" y="25511"/>
                  </a:lnTo>
                  <a:lnTo>
                    <a:pt x="21391" y="25511"/>
                  </a:lnTo>
                  <a:lnTo>
                    <a:pt x="21363" y="25369"/>
                  </a:lnTo>
                  <a:lnTo>
                    <a:pt x="21334" y="25313"/>
                  </a:lnTo>
                  <a:lnTo>
                    <a:pt x="21278" y="25285"/>
                  </a:lnTo>
                  <a:lnTo>
                    <a:pt x="21165" y="25313"/>
                  </a:lnTo>
                  <a:lnTo>
                    <a:pt x="21165" y="25313"/>
                  </a:lnTo>
                  <a:lnTo>
                    <a:pt x="21193" y="25116"/>
                  </a:lnTo>
                  <a:lnTo>
                    <a:pt x="21193" y="25031"/>
                  </a:lnTo>
                  <a:lnTo>
                    <a:pt x="21165" y="25031"/>
                  </a:lnTo>
                  <a:lnTo>
                    <a:pt x="21137" y="25031"/>
                  </a:lnTo>
                  <a:lnTo>
                    <a:pt x="21024" y="25116"/>
                  </a:lnTo>
                  <a:lnTo>
                    <a:pt x="20996" y="25087"/>
                  </a:lnTo>
                  <a:lnTo>
                    <a:pt x="20996" y="25003"/>
                  </a:lnTo>
                  <a:lnTo>
                    <a:pt x="20996" y="25003"/>
                  </a:lnTo>
                  <a:lnTo>
                    <a:pt x="21024" y="24946"/>
                  </a:lnTo>
                  <a:lnTo>
                    <a:pt x="21080" y="24862"/>
                  </a:lnTo>
                  <a:lnTo>
                    <a:pt x="21137" y="24749"/>
                  </a:lnTo>
                  <a:lnTo>
                    <a:pt x="21137" y="24720"/>
                  </a:lnTo>
                  <a:lnTo>
                    <a:pt x="21137" y="24720"/>
                  </a:lnTo>
                  <a:lnTo>
                    <a:pt x="21052" y="24692"/>
                  </a:lnTo>
                  <a:lnTo>
                    <a:pt x="20996" y="24720"/>
                  </a:lnTo>
                  <a:lnTo>
                    <a:pt x="20855" y="24833"/>
                  </a:lnTo>
                  <a:lnTo>
                    <a:pt x="20770" y="24890"/>
                  </a:lnTo>
                  <a:lnTo>
                    <a:pt x="20685" y="24918"/>
                  </a:lnTo>
                  <a:lnTo>
                    <a:pt x="20601" y="24890"/>
                  </a:lnTo>
                  <a:lnTo>
                    <a:pt x="20516" y="24777"/>
                  </a:lnTo>
                  <a:lnTo>
                    <a:pt x="20516" y="24777"/>
                  </a:lnTo>
                  <a:lnTo>
                    <a:pt x="20601" y="24833"/>
                  </a:lnTo>
                  <a:lnTo>
                    <a:pt x="20685" y="24833"/>
                  </a:lnTo>
                  <a:lnTo>
                    <a:pt x="20742" y="24805"/>
                  </a:lnTo>
                  <a:lnTo>
                    <a:pt x="20798" y="24720"/>
                  </a:lnTo>
                  <a:lnTo>
                    <a:pt x="20883" y="24523"/>
                  </a:lnTo>
                  <a:lnTo>
                    <a:pt x="20911" y="24382"/>
                  </a:lnTo>
                  <a:lnTo>
                    <a:pt x="20911" y="24382"/>
                  </a:lnTo>
                  <a:lnTo>
                    <a:pt x="20770" y="24410"/>
                  </a:lnTo>
                  <a:lnTo>
                    <a:pt x="20629" y="24495"/>
                  </a:lnTo>
                  <a:lnTo>
                    <a:pt x="20375" y="24636"/>
                  </a:lnTo>
                  <a:lnTo>
                    <a:pt x="20375" y="24636"/>
                  </a:lnTo>
                  <a:lnTo>
                    <a:pt x="20488" y="24636"/>
                  </a:lnTo>
                  <a:lnTo>
                    <a:pt x="20601" y="24692"/>
                  </a:lnTo>
                  <a:lnTo>
                    <a:pt x="20601" y="24692"/>
                  </a:lnTo>
                  <a:lnTo>
                    <a:pt x="20544" y="24720"/>
                  </a:lnTo>
                  <a:lnTo>
                    <a:pt x="20488" y="24777"/>
                  </a:lnTo>
                  <a:lnTo>
                    <a:pt x="20290" y="24833"/>
                  </a:lnTo>
                  <a:lnTo>
                    <a:pt x="20093" y="24918"/>
                  </a:lnTo>
                  <a:lnTo>
                    <a:pt x="19923" y="24974"/>
                  </a:lnTo>
                  <a:lnTo>
                    <a:pt x="19923" y="24974"/>
                  </a:lnTo>
                  <a:lnTo>
                    <a:pt x="19726" y="25087"/>
                  </a:lnTo>
                  <a:lnTo>
                    <a:pt x="19585" y="25172"/>
                  </a:lnTo>
                  <a:lnTo>
                    <a:pt x="19528" y="25172"/>
                  </a:lnTo>
                  <a:lnTo>
                    <a:pt x="19444" y="25172"/>
                  </a:lnTo>
                  <a:lnTo>
                    <a:pt x="19246" y="25116"/>
                  </a:lnTo>
                  <a:lnTo>
                    <a:pt x="19246" y="25116"/>
                  </a:lnTo>
                  <a:lnTo>
                    <a:pt x="18936" y="24974"/>
                  </a:lnTo>
                  <a:lnTo>
                    <a:pt x="18653" y="24862"/>
                  </a:lnTo>
                  <a:lnTo>
                    <a:pt x="18541" y="24805"/>
                  </a:lnTo>
                  <a:lnTo>
                    <a:pt x="18400" y="24805"/>
                  </a:lnTo>
                  <a:lnTo>
                    <a:pt x="18230" y="24805"/>
                  </a:lnTo>
                  <a:lnTo>
                    <a:pt x="18061" y="24833"/>
                  </a:lnTo>
                  <a:lnTo>
                    <a:pt x="18061" y="24833"/>
                  </a:lnTo>
                  <a:lnTo>
                    <a:pt x="18089" y="24777"/>
                  </a:lnTo>
                  <a:lnTo>
                    <a:pt x="18089" y="24720"/>
                  </a:lnTo>
                  <a:lnTo>
                    <a:pt x="18061" y="24664"/>
                  </a:lnTo>
                  <a:lnTo>
                    <a:pt x="18004" y="24636"/>
                  </a:lnTo>
                  <a:lnTo>
                    <a:pt x="17779" y="24523"/>
                  </a:lnTo>
                  <a:lnTo>
                    <a:pt x="17779" y="24523"/>
                  </a:lnTo>
                  <a:lnTo>
                    <a:pt x="17638" y="24438"/>
                  </a:lnTo>
                  <a:lnTo>
                    <a:pt x="17553" y="24325"/>
                  </a:lnTo>
                  <a:lnTo>
                    <a:pt x="17497" y="24184"/>
                  </a:lnTo>
                  <a:lnTo>
                    <a:pt x="17440" y="24015"/>
                  </a:lnTo>
                  <a:lnTo>
                    <a:pt x="17440" y="24015"/>
                  </a:lnTo>
                  <a:lnTo>
                    <a:pt x="17440" y="23817"/>
                  </a:lnTo>
                  <a:lnTo>
                    <a:pt x="17468" y="23705"/>
                  </a:lnTo>
                  <a:lnTo>
                    <a:pt x="17638" y="23394"/>
                  </a:lnTo>
                  <a:lnTo>
                    <a:pt x="17638" y="23394"/>
                  </a:lnTo>
                  <a:lnTo>
                    <a:pt x="17694" y="23253"/>
                  </a:lnTo>
                  <a:lnTo>
                    <a:pt x="17694" y="23112"/>
                  </a:lnTo>
                  <a:lnTo>
                    <a:pt x="17722" y="22971"/>
                  </a:lnTo>
                  <a:lnTo>
                    <a:pt x="17694" y="22830"/>
                  </a:lnTo>
                  <a:lnTo>
                    <a:pt x="17638" y="22689"/>
                  </a:lnTo>
                  <a:lnTo>
                    <a:pt x="17581" y="22548"/>
                  </a:lnTo>
                  <a:lnTo>
                    <a:pt x="17440" y="22322"/>
                  </a:lnTo>
                  <a:lnTo>
                    <a:pt x="17440" y="22322"/>
                  </a:lnTo>
                  <a:lnTo>
                    <a:pt x="17553" y="22435"/>
                  </a:lnTo>
                  <a:lnTo>
                    <a:pt x="17638" y="22576"/>
                  </a:lnTo>
                  <a:lnTo>
                    <a:pt x="17694" y="22717"/>
                  </a:lnTo>
                  <a:lnTo>
                    <a:pt x="17722" y="22886"/>
                  </a:lnTo>
                  <a:lnTo>
                    <a:pt x="17722" y="22886"/>
                  </a:lnTo>
                  <a:lnTo>
                    <a:pt x="17750" y="22745"/>
                  </a:lnTo>
                  <a:lnTo>
                    <a:pt x="17694" y="22660"/>
                  </a:lnTo>
                  <a:lnTo>
                    <a:pt x="17609" y="22435"/>
                  </a:lnTo>
                  <a:lnTo>
                    <a:pt x="17609" y="22435"/>
                  </a:lnTo>
                  <a:lnTo>
                    <a:pt x="17581" y="22322"/>
                  </a:lnTo>
                  <a:lnTo>
                    <a:pt x="17609" y="22265"/>
                  </a:lnTo>
                  <a:lnTo>
                    <a:pt x="17609" y="22265"/>
                  </a:lnTo>
                  <a:lnTo>
                    <a:pt x="17638" y="22294"/>
                  </a:lnTo>
                  <a:lnTo>
                    <a:pt x="17638" y="22435"/>
                  </a:lnTo>
                  <a:lnTo>
                    <a:pt x="17638" y="22435"/>
                  </a:lnTo>
                  <a:lnTo>
                    <a:pt x="17722" y="22378"/>
                  </a:lnTo>
                  <a:lnTo>
                    <a:pt x="17807" y="22265"/>
                  </a:lnTo>
                  <a:lnTo>
                    <a:pt x="17807" y="22181"/>
                  </a:lnTo>
                  <a:lnTo>
                    <a:pt x="17807" y="22152"/>
                  </a:lnTo>
                  <a:lnTo>
                    <a:pt x="17750" y="22124"/>
                  </a:lnTo>
                  <a:lnTo>
                    <a:pt x="17694" y="22096"/>
                  </a:lnTo>
                  <a:lnTo>
                    <a:pt x="17694" y="22096"/>
                  </a:lnTo>
                  <a:lnTo>
                    <a:pt x="17609" y="22124"/>
                  </a:lnTo>
                  <a:lnTo>
                    <a:pt x="17581" y="22181"/>
                  </a:lnTo>
                  <a:lnTo>
                    <a:pt x="17553" y="22237"/>
                  </a:lnTo>
                  <a:lnTo>
                    <a:pt x="17525" y="22265"/>
                  </a:lnTo>
                  <a:lnTo>
                    <a:pt x="17525" y="22265"/>
                  </a:lnTo>
                  <a:lnTo>
                    <a:pt x="17412" y="22265"/>
                  </a:lnTo>
                  <a:lnTo>
                    <a:pt x="17384" y="22265"/>
                  </a:lnTo>
                  <a:lnTo>
                    <a:pt x="17468" y="22294"/>
                  </a:lnTo>
                  <a:lnTo>
                    <a:pt x="17468" y="22294"/>
                  </a:lnTo>
                  <a:lnTo>
                    <a:pt x="17384" y="22294"/>
                  </a:lnTo>
                  <a:lnTo>
                    <a:pt x="17299" y="22322"/>
                  </a:lnTo>
                  <a:lnTo>
                    <a:pt x="17130" y="22378"/>
                  </a:lnTo>
                  <a:lnTo>
                    <a:pt x="16932" y="22406"/>
                  </a:lnTo>
                  <a:lnTo>
                    <a:pt x="16876" y="22406"/>
                  </a:lnTo>
                  <a:lnTo>
                    <a:pt x="16791" y="22350"/>
                  </a:lnTo>
                  <a:lnTo>
                    <a:pt x="16791" y="22350"/>
                  </a:lnTo>
                  <a:lnTo>
                    <a:pt x="16904" y="22237"/>
                  </a:lnTo>
                  <a:lnTo>
                    <a:pt x="17045" y="22152"/>
                  </a:lnTo>
                  <a:lnTo>
                    <a:pt x="17186" y="22040"/>
                  </a:lnTo>
                  <a:lnTo>
                    <a:pt x="17299" y="21927"/>
                  </a:lnTo>
                  <a:lnTo>
                    <a:pt x="17299" y="21927"/>
                  </a:lnTo>
                  <a:lnTo>
                    <a:pt x="17384" y="21701"/>
                  </a:lnTo>
                  <a:lnTo>
                    <a:pt x="17412" y="21475"/>
                  </a:lnTo>
                  <a:lnTo>
                    <a:pt x="17412" y="21249"/>
                  </a:lnTo>
                  <a:lnTo>
                    <a:pt x="17384" y="21024"/>
                  </a:lnTo>
                  <a:lnTo>
                    <a:pt x="17384" y="21024"/>
                  </a:lnTo>
                  <a:lnTo>
                    <a:pt x="17299" y="21080"/>
                  </a:lnTo>
                  <a:lnTo>
                    <a:pt x="17214" y="21165"/>
                  </a:lnTo>
                  <a:lnTo>
                    <a:pt x="17101" y="21362"/>
                  </a:lnTo>
                  <a:lnTo>
                    <a:pt x="16960" y="21560"/>
                  </a:lnTo>
                  <a:lnTo>
                    <a:pt x="16847" y="21729"/>
                  </a:lnTo>
                  <a:lnTo>
                    <a:pt x="16847" y="21729"/>
                  </a:lnTo>
                  <a:lnTo>
                    <a:pt x="16678" y="21870"/>
                  </a:lnTo>
                  <a:lnTo>
                    <a:pt x="16481" y="21955"/>
                  </a:lnTo>
                  <a:lnTo>
                    <a:pt x="16227" y="22040"/>
                  </a:lnTo>
                  <a:lnTo>
                    <a:pt x="16001" y="22068"/>
                  </a:lnTo>
                  <a:lnTo>
                    <a:pt x="16001" y="22068"/>
                  </a:lnTo>
                  <a:lnTo>
                    <a:pt x="16057" y="21927"/>
                  </a:lnTo>
                  <a:lnTo>
                    <a:pt x="16142" y="21842"/>
                  </a:lnTo>
                  <a:lnTo>
                    <a:pt x="16227" y="21786"/>
                  </a:lnTo>
                  <a:lnTo>
                    <a:pt x="16340" y="21757"/>
                  </a:lnTo>
                  <a:lnTo>
                    <a:pt x="16537" y="21701"/>
                  </a:lnTo>
                  <a:lnTo>
                    <a:pt x="16650" y="21645"/>
                  </a:lnTo>
                  <a:lnTo>
                    <a:pt x="16735" y="21560"/>
                  </a:lnTo>
                  <a:lnTo>
                    <a:pt x="16735" y="21560"/>
                  </a:lnTo>
                  <a:lnTo>
                    <a:pt x="16876" y="21362"/>
                  </a:lnTo>
                  <a:lnTo>
                    <a:pt x="16960" y="21137"/>
                  </a:lnTo>
                  <a:lnTo>
                    <a:pt x="17073" y="20911"/>
                  </a:lnTo>
                  <a:lnTo>
                    <a:pt x="17214" y="20713"/>
                  </a:lnTo>
                  <a:lnTo>
                    <a:pt x="17214" y="20713"/>
                  </a:lnTo>
                  <a:lnTo>
                    <a:pt x="17384" y="20516"/>
                  </a:lnTo>
                  <a:lnTo>
                    <a:pt x="17609" y="20177"/>
                  </a:lnTo>
                  <a:lnTo>
                    <a:pt x="17722" y="20008"/>
                  </a:lnTo>
                  <a:lnTo>
                    <a:pt x="17779" y="19839"/>
                  </a:lnTo>
                  <a:lnTo>
                    <a:pt x="17779" y="19754"/>
                  </a:lnTo>
                  <a:lnTo>
                    <a:pt x="17779" y="19697"/>
                  </a:lnTo>
                  <a:lnTo>
                    <a:pt x="17750" y="19641"/>
                  </a:lnTo>
                  <a:lnTo>
                    <a:pt x="17722" y="19613"/>
                  </a:lnTo>
                  <a:lnTo>
                    <a:pt x="17722" y="19613"/>
                  </a:lnTo>
                  <a:lnTo>
                    <a:pt x="17722" y="19613"/>
                  </a:lnTo>
                  <a:lnTo>
                    <a:pt x="17722" y="19641"/>
                  </a:lnTo>
                  <a:lnTo>
                    <a:pt x="17694" y="19726"/>
                  </a:lnTo>
                  <a:lnTo>
                    <a:pt x="17525" y="19895"/>
                  </a:lnTo>
                  <a:lnTo>
                    <a:pt x="17271" y="20177"/>
                  </a:lnTo>
                  <a:lnTo>
                    <a:pt x="17271" y="20177"/>
                  </a:lnTo>
                  <a:lnTo>
                    <a:pt x="16932" y="20488"/>
                  </a:lnTo>
                  <a:lnTo>
                    <a:pt x="16791" y="20572"/>
                  </a:lnTo>
                  <a:lnTo>
                    <a:pt x="16593" y="20657"/>
                  </a:lnTo>
                  <a:lnTo>
                    <a:pt x="16593" y="20657"/>
                  </a:lnTo>
                  <a:lnTo>
                    <a:pt x="16424" y="20770"/>
                  </a:lnTo>
                  <a:lnTo>
                    <a:pt x="16255" y="20854"/>
                  </a:lnTo>
                  <a:lnTo>
                    <a:pt x="15973" y="21108"/>
                  </a:lnTo>
                  <a:lnTo>
                    <a:pt x="15690" y="21391"/>
                  </a:lnTo>
                  <a:lnTo>
                    <a:pt x="15436" y="21645"/>
                  </a:lnTo>
                  <a:lnTo>
                    <a:pt x="15436" y="21645"/>
                  </a:lnTo>
                  <a:lnTo>
                    <a:pt x="15549" y="21616"/>
                  </a:lnTo>
                  <a:lnTo>
                    <a:pt x="15578" y="21616"/>
                  </a:lnTo>
                  <a:lnTo>
                    <a:pt x="15578" y="21645"/>
                  </a:lnTo>
                  <a:lnTo>
                    <a:pt x="15521" y="21729"/>
                  </a:lnTo>
                  <a:lnTo>
                    <a:pt x="15436" y="21814"/>
                  </a:lnTo>
                  <a:lnTo>
                    <a:pt x="15436" y="21814"/>
                  </a:lnTo>
                  <a:lnTo>
                    <a:pt x="15352" y="21729"/>
                  </a:lnTo>
                  <a:lnTo>
                    <a:pt x="15211" y="21588"/>
                  </a:lnTo>
                  <a:lnTo>
                    <a:pt x="15041" y="21475"/>
                  </a:lnTo>
                  <a:lnTo>
                    <a:pt x="14957" y="21447"/>
                  </a:lnTo>
                  <a:lnTo>
                    <a:pt x="14957" y="21447"/>
                  </a:lnTo>
                  <a:lnTo>
                    <a:pt x="15070" y="21249"/>
                  </a:lnTo>
                  <a:lnTo>
                    <a:pt x="15098" y="21221"/>
                  </a:lnTo>
                  <a:lnTo>
                    <a:pt x="15098" y="21249"/>
                  </a:lnTo>
                  <a:lnTo>
                    <a:pt x="15098" y="21362"/>
                  </a:lnTo>
                  <a:lnTo>
                    <a:pt x="15126" y="21391"/>
                  </a:lnTo>
                  <a:lnTo>
                    <a:pt x="15183" y="21391"/>
                  </a:lnTo>
                  <a:lnTo>
                    <a:pt x="15183" y="21391"/>
                  </a:lnTo>
                  <a:lnTo>
                    <a:pt x="15239" y="21391"/>
                  </a:lnTo>
                  <a:lnTo>
                    <a:pt x="15267" y="21334"/>
                  </a:lnTo>
                  <a:lnTo>
                    <a:pt x="15295" y="21193"/>
                  </a:lnTo>
                  <a:lnTo>
                    <a:pt x="15295" y="21024"/>
                  </a:lnTo>
                  <a:lnTo>
                    <a:pt x="15239" y="20826"/>
                  </a:lnTo>
                  <a:lnTo>
                    <a:pt x="15154" y="20431"/>
                  </a:lnTo>
                  <a:lnTo>
                    <a:pt x="15126" y="20262"/>
                  </a:lnTo>
                  <a:lnTo>
                    <a:pt x="15154" y="20205"/>
                  </a:lnTo>
                  <a:lnTo>
                    <a:pt x="15154" y="20149"/>
                  </a:lnTo>
                  <a:lnTo>
                    <a:pt x="15154" y="20149"/>
                  </a:lnTo>
                  <a:lnTo>
                    <a:pt x="15098" y="20177"/>
                  </a:lnTo>
                  <a:lnTo>
                    <a:pt x="15041" y="20205"/>
                  </a:lnTo>
                  <a:lnTo>
                    <a:pt x="14957" y="20177"/>
                  </a:lnTo>
                  <a:lnTo>
                    <a:pt x="14900" y="20092"/>
                  </a:lnTo>
                  <a:lnTo>
                    <a:pt x="14844" y="20008"/>
                  </a:lnTo>
                  <a:lnTo>
                    <a:pt x="14844" y="20008"/>
                  </a:lnTo>
                  <a:lnTo>
                    <a:pt x="14844" y="19895"/>
                  </a:lnTo>
                  <a:lnTo>
                    <a:pt x="14900" y="19839"/>
                  </a:lnTo>
                  <a:lnTo>
                    <a:pt x="14929" y="19782"/>
                  </a:lnTo>
                  <a:lnTo>
                    <a:pt x="14957" y="19810"/>
                  </a:lnTo>
                  <a:lnTo>
                    <a:pt x="14957" y="19839"/>
                  </a:lnTo>
                  <a:lnTo>
                    <a:pt x="14957" y="19839"/>
                  </a:lnTo>
                  <a:lnTo>
                    <a:pt x="15013" y="19754"/>
                  </a:lnTo>
                  <a:lnTo>
                    <a:pt x="15070" y="19697"/>
                  </a:lnTo>
                  <a:lnTo>
                    <a:pt x="15070" y="19641"/>
                  </a:lnTo>
                  <a:lnTo>
                    <a:pt x="15013" y="19613"/>
                  </a:lnTo>
                  <a:lnTo>
                    <a:pt x="14900" y="19585"/>
                  </a:lnTo>
                  <a:lnTo>
                    <a:pt x="14759" y="19585"/>
                  </a:lnTo>
                  <a:lnTo>
                    <a:pt x="14759" y="19585"/>
                  </a:lnTo>
                  <a:lnTo>
                    <a:pt x="14816" y="19387"/>
                  </a:lnTo>
                  <a:lnTo>
                    <a:pt x="14816" y="19302"/>
                  </a:lnTo>
                  <a:lnTo>
                    <a:pt x="14787" y="19246"/>
                  </a:lnTo>
                  <a:lnTo>
                    <a:pt x="14759" y="19218"/>
                  </a:lnTo>
                  <a:lnTo>
                    <a:pt x="14759" y="19218"/>
                  </a:lnTo>
                  <a:lnTo>
                    <a:pt x="14703" y="19218"/>
                  </a:lnTo>
                  <a:lnTo>
                    <a:pt x="14618" y="19246"/>
                  </a:lnTo>
                  <a:lnTo>
                    <a:pt x="14562" y="19274"/>
                  </a:lnTo>
                  <a:lnTo>
                    <a:pt x="14505" y="19274"/>
                  </a:lnTo>
                  <a:lnTo>
                    <a:pt x="14505" y="19274"/>
                  </a:lnTo>
                  <a:lnTo>
                    <a:pt x="14364" y="19246"/>
                  </a:lnTo>
                  <a:lnTo>
                    <a:pt x="14251" y="19161"/>
                  </a:lnTo>
                  <a:lnTo>
                    <a:pt x="14110" y="19105"/>
                  </a:lnTo>
                  <a:lnTo>
                    <a:pt x="13969" y="19077"/>
                  </a:lnTo>
                  <a:lnTo>
                    <a:pt x="13969" y="19077"/>
                  </a:lnTo>
                  <a:lnTo>
                    <a:pt x="13884" y="19077"/>
                  </a:lnTo>
                  <a:lnTo>
                    <a:pt x="13800" y="19077"/>
                  </a:lnTo>
                  <a:lnTo>
                    <a:pt x="13715" y="19077"/>
                  </a:lnTo>
                  <a:lnTo>
                    <a:pt x="13602" y="19020"/>
                  </a:lnTo>
                  <a:lnTo>
                    <a:pt x="13602" y="19020"/>
                  </a:lnTo>
                  <a:lnTo>
                    <a:pt x="13489" y="18935"/>
                  </a:lnTo>
                  <a:lnTo>
                    <a:pt x="13405" y="18851"/>
                  </a:lnTo>
                  <a:lnTo>
                    <a:pt x="13320" y="18738"/>
                  </a:lnTo>
                  <a:lnTo>
                    <a:pt x="13207" y="18682"/>
                  </a:lnTo>
                  <a:lnTo>
                    <a:pt x="13207" y="18682"/>
                  </a:lnTo>
                  <a:lnTo>
                    <a:pt x="13066" y="18653"/>
                  </a:lnTo>
                  <a:lnTo>
                    <a:pt x="12897" y="18682"/>
                  </a:lnTo>
                  <a:lnTo>
                    <a:pt x="12756" y="18710"/>
                  </a:lnTo>
                  <a:lnTo>
                    <a:pt x="12615" y="18738"/>
                  </a:lnTo>
                  <a:lnTo>
                    <a:pt x="12615" y="18738"/>
                  </a:lnTo>
                  <a:lnTo>
                    <a:pt x="11824" y="18794"/>
                  </a:lnTo>
                  <a:lnTo>
                    <a:pt x="11429" y="18823"/>
                  </a:lnTo>
                  <a:lnTo>
                    <a:pt x="11232" y="18879"/>
                  </a:lnTo>
                  <a:lnTo>
                    <a:pt x="11034" y="18964"/>
                  </a:lnTo>
                  <a:lnTo>
                    <a:pt x="11034" y="18964"/>
                  </a:lnTo>
                  <a:lnTo>
                    <a:pt x="10639" y="19105"/>
                  </a:lnTo>
                  <a:lnTo>
                    <a:pt x="10272" y="19218"/>
                  </a:lnTo>
                  <a:lnTo>
                    <a:pt x="9905" y="19331"/>
                  </a:lnTo>
                  <a:lnTo>
                    <a:pt x="9708" y="19359"/>
                  </a:lnTo>
                  <a:lnTo>
                    <a:pt x="9482" y="19359"/>
                  </a:lnTo>
                  <a:lnTo>
                    <a:pt x="9482" y="19359"/>
                  </a:lnTo>
                  <a:lnTo>
                    <a:pt x="9115" y="19387"/>
                  </a:lnTo>
                  <a:lnTo>
                    <a:pt x="8805" y="19443"/>
                  </a:lnTo>
                  <a:lnTo>
                    <a:pt x="8523" y="19556"/>
                  </a:lnTo>
                  <a:lnTo>
                    <a:pt x="8184" y="19726"/>
                  </a:lnTo>
                  <a:lnTo>
                    <a:pt x="8184" y="19726"/>
                  </a:lnTo>
                  <a:lnTo>
                    <a:pt x="7874" y="19867"/>
                  </a:lnTo>
                  <a:lnTo>
                    <a:pt x="7591" y="19951"/>
                  </a:lnTo>
                  <a:lnTo>
                    <a:pt x="7309" y="20092"/>
                  </a:lnTo>
                  <a:lnTo>
                    <a:pt x="7196" y="20205"/>
                  </a:lnTo>
                  <a:lnTo>
                    <a:pt x="7055" y="20318"/>
                  </a:lnTo>
                  <a:lnTo>
                    <a:pt x="7055" y="20318"/>
                  </a:lnTo>
                  <a:lnTo>
                    <a:pt x="6858" y="20544"/>
                  </a:lnTo>
                  <a:lnTo>
                    <a:pt x="6688" y="20713"/>
                  </a:lnTo>
                  <a:lnTo>
                    <a:pt x="6463" y="20826"/>
                  </a:lnTo>
                  <a:lnTo>
                    <a:pt x="6350" y="20883"/>
                  </a:lnTo>
                  <a:lnTo>
                    <a:pt x="6209" y="20911"/>
                  </a:lnTo>
                  <a:lnTo>
                    <a:pt x="6209" y="20911"/>
                  </a:lnTo>
                  <a:lnTo>
                    <a:pt x="6209" y="20883"/>
                  </a:lnTo>
                  <a:lnTo>
                    <a:pt x="6209" y="20826"/>
                  </a:lnTo>
                  <a:lnTo>
                    <a:pt x="6124" y="20798"/>
                  </a:lnTo>
                  <a:lnTo>
                    <a:pt x="6011" y="20798"/>
                  </a:lnTo>
                  <a:lnTo>
                    <a:pt x="5898" y="20798"/>
                  </a:lnTo>
                  <a:lnTo>
                    <a:pt x="5475" y="20883"/>
                  </a:lnTo>
                  <a:lnTo>
                    <a:pt x="5475" y="20883"/>
                  </a:lnTo>
                  <a:lnTo>
                    <a:pt x="5531" y="20883"/>
                  </a:lnTo>
                  <a:lnTo>
                    <a:pt x="5531" y="20883"/>
                  </a:lnTo>
                  <a:lnTo>
                    <a:pt x="5419" y="20826"/>
                  </a:lnTo>
                  <a:lnTo>
                    <a:pt x="5277" y="20770"/>
                  </a:lnTo>
                  <a:lnTo>
                    <a:pt x="5277" y="20770"/>
                  </a:lnTo>
                  <a:lnTo>
                    <a:pt x="5165" y="20770"/>
                  </a:lnTo>
                  <a:lnTo>
                    <a:pt x="5052" y="20742"/>
                  </a:lnTo>
                  <a:lnTo>
                    <a:pt x="5052" y="20742"/>
                  </a:lnTo>
                  <a:lnTo>
                    <a:pt x="4798" y="20770"/>
                  </a:lnTo>
                  <a:lnTo>
                    <a:pt x="4516" y="20770"/>
                  </a:lnTo>
                  <a:lnTo>
                    <a:pt x="4008" y="20854"/>
                  </a:lnTo>
                  <a:lnTo>
                    <a:pt x="4008" y="20854"/>
                  </a:lnTo>
                  <a:lnTo>
                    <a:pt x="3838" y="20883"/>
                  </a:lnTo>
                  <a:lnTo>
                    <a:pt x="3697" y="20939"/>
                  </a:lnTo>
                  <a:lnTo>
                    <a:pt x="3471" y="21080"/>
                  </a:lnTo>
                  <a:lnTo>
                    <a:pt x="3274" y="21221"/>
                  </a:lnTo>
                  <a:lnTo>
                    <a:pt x="3189" y="21278"/>
                  </a:lnTo>
                  <a:lnTo>
                    <a:pt x="3048" y="21334"/>
                  </a:lnTo>
                  <a:lnTo>
                    <a:pt x="3048" y="21334"/>
                  </a:lnTo>
                  <a:lnTo>
                    <a:pt x="2992" y="21362"/>
                  </a:lnTo>
                  <a:lnTo>
                    <a:pt x="2935" y="21334"/>
                  </a:lnTo>
                  <a:lnTo>
                    <a:pt x="2851" y="21334"/>
                  </a:lnTo>
                  <a:lnTo>
                    <a:pt x="2794" y="21362"/>
                  </a:lnTo>
                  <a:lnTo>
                    <a:pt x="2794" y="21362"/>
                  </a:lnTo>
                  <a:lnTo>
                    <a:pt x="2681" y="21419"/>
                  </a:lnTo>
                  <a:lnTo>
                    <a:pt x="2568" y="21503"/>
                  </a:lnTo>
                  <a:lnTo>
                    <a:pt x="2568" y="21503"/>
                  </a:lnTo>
                  <a:lnTo>
                    <a:pt x="2258" y="21729"/>
                  </a:lnTo>
                  <a:lnTo>
                    <a:pt x="2089" y="21786"/>
                  </a:lnTo>
                  <a:lnTo>
                    <a:pt x="1891" y="21814"/>
                  </a:lnTo>
                  <a:lnTo>
                    <a:pt x="1891" y="21814"/>
                  </a:lnTo>
                  <a:lnTo>
                    <a:pt x="1919" y="21842"/>
                  </a:lnTo>
                  <a:lnTo>
                    <a:pt x="1891" y="21870"/>
                  </a:lnTo>
                  <a:lnTo>
                    <a:pt x="1806" y="21870"/>
                  </a:lnTo>
                  <a:lnTo>
                    <a:pt x="1609" y="21870"/>
                  </a:lnTo>
                  <a:lnTo>
                    <a:pt x="1609" y="21870"/>
                  </a:lnTo>
                  <a:lnTo>
                    <a:pt x="1157" y="21842"/>
                  </a:lnTo>
                  <a:lnTo>
                    <a:pt x="960" y="21814"/>
                  </a:lnTo>
                  <a:lnTo>
                    <a:pt x="903" y="21786"/>
                  </a:lnTo>
                  <a:lnTo>
                    <a:pt x="875" y="21729"/>
                  </a:lnTo>
                  <a:lnTo>
                    <a:pt x="875" y="21729"/>
                  </a:lnTo>
                  <a:lnTo>
                    <a:pt x="819" y="21729"/>
                  </a:lnTo>
                  <a:lnTo>
                    <a:pt x="762" y="21701"/>
                  </a:lnTo>
                  <a:lnTo>
                    <a:pt x="678" y="21645"/>
                  </a:lnTo>
                  <a:lnTo>
                    <a:pt x="452" y="21391"/>
                  </a:lnTo>
                  <a:lnTo>
                    <a:pt x="339" y="21278"/>
                  </a:lnTo>
                  <a:lnTo>
                    <a:pt x="254" y="21193"/>
                  </a:lnTo>
                  <a:lnTo>
                    <a:pt x="142" y="21165"/>
                  </a:lnTo>
                  <a:lnTo>
                    <a:pt x="113" y="21193"/>
                  </a:lnTo>
                  <a:lnTo>
                    <a:pt x="57" y="21221"/>
                  </a:lnTo>
                  <a:lnTo>
                    <a:pt x="57" y="21221"/>
                  </a:lnTo>
                  <a:lnTo>
                    <a:pt x="29" y="21137"/>
                  </a:lnTo>
                  <a:lnTo>
                    <a:pt x="0" y="21052"/>
                  </a:lnTo>
                  <a:lnTo>
                    <a:pt x="29" y="20911"/>
                  </a:lnTo>
                  <a:lnTo>
                    <a:pt x="57" y="20798"/>
                  </a:lnTo>
                  <a:lnTo>
                    <a:pt x="113" y="20685"/>
                  </a:lnTo>
                  <a:lnTo>
                    <a:pt x="170" y="20600"/>
                  </a:lnTo>
                  <a:lnTo>
                    <a:pt x="254" y="20572"/>
                  </a:lnTo>
                  <a:lnTo>
                    <a:pt x="339" y="20600"/>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16"/>
            <p:cNvSpPr/>
            <p:nvPr/>
          </p:nvSpPr>
          <p:spPr>
            <a:xfrm>
              <a:off x="6224875" y="3118500"/>
              <a:ext cx="2125" cy="1450"/>
            </a:xfrm>
            <a:custGeom>
              <a:avLst/>
              <a:gdLst/>
              <a:ahLst/>
              <a:cxnLst/>
              <a:rect l="l" t="t" r="r" b="b"/>
              <a:pathLst>
                <a:path w="85" h="58" extrusionOk="0">
                  <a:moveTo>
                    <a:pt x="28" y="57"/>
                  </a:moveTo>
                  <a:lnTo>
                    <a:pt x="28" y="57"/>
                  </a:lnTo>
                  <a:lnTo>
                    <a:pt x="0" y="1"/>
                  </a:lnTo>
                  <a:lnTo>
                    <a:pt x="0" y="1"/>
                  </a:lnTo>
                  <a:lnTo>
                    <a:pt x="85" y="1"/>
                  </a:lnTo>
                  <a:lnTo>
                    <a:pt x="28" y="57"/>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16"/>
            <p:cNvSpPr/>
            <p:nvPr/>
          </p:nvSpPr>
          <p:spPr>
            <a:xfrm>
              <a:off x="6224875" y="3118500"/>
              <a:ext cx="2125" cy="1450"/>
            </a:xfrm>
            <a:custGeom>
              <a:avLst/>
              <a:gdLst/>
              <a:ahLst/>
              <a:cxnLst/>
              <a:rect l="l" t="t" r="r" b="b"/>
              <a:pathLst>
                <a:path w="85" h="58" fill="none" extrusionOk="0">
                  <a:moveTo>
                    <a:pt x="28" y="57"/>
                  </a:moveTo>
                  <a:lnTo>
                    <a:pt x="28" y="57"/>
                  </a:lnTo>
                  <a:lnTo>
                    <a:pt x="0" y="1"/>
                  </a:lnTo>
                  <a:lnTo>
                    <a:pt x="0" y="1"/>
                  </a:lnTo>
                  <a:lnTo>
                    <a:pt x="85" y="1"/>
                  </a:lnTo>
                  <a:lnTo>
                    <a:pt x="28" y="57"/>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16"/>
            <p:cNvSpPr/>
            <p:nvPr/>
          </p:nvSpPr>
          <p:spPr>
            <a:xfrm>
              <a:off x="6417475" y="3095225"/>
              <a:ext cx="2125" cy="3550"/>
            </a:xfrm>
            <a:custGeom>
              <a:avLst/>
              <a:gdLst/>
              <a:ahLst/>
              <a:cxnLst/>
              <a:rect l="l" t="t" r="r" b="b"/>
              <a:pathLst>
                <a:path w="85" h="142" extrusionOk="0">
                  <a:moveTo>
                    <a:pt x="28" y="142"/>
                  </a:moveTo>
                  <a:lnTo>
                    <a:pt x="28" y="142"/>
                  </a:lnTo>
                  <a:lnTo>
                    <a:pt x="56" y="113"/>
                  </a:lnTo>
                  <a:lnTo>
                    <a:pt x="85" y="85"/>
                  </a:lnTo>
                  <a:lnTo>
                    <a:pt x="85" y="29"/>
                  </a:lnTo>
                  <a:lnTo>
                    <a:pt x="28" y="0"/>
                  </a:lnTo>
                  <a:lnTo>
                    <a:pt x="28" y="0"/>
                  </a:lnTo>
                  <a:lnTo>
                    <a:pt x="0" y="29"/>
                  </a:lnTo>
                  <a:lnTo>
                    <a:pt x="0" y="57"/>
                  </a:lnTo>
                  <a:lnTo>
                    <a:pt x="0" y="113"/>
                  </a:lnTo>
                  <a:lnTo>
                    <a:pt x="28" y="142"/>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16"/>
            <p:cNvSpPr/>
            <p:nvPr/>
          </p:nvSpPr>
          <p:spPr>
            <a:xfrm>
              <a:off x="6417475" y="3095225"/>
              <a:ext cx="2125" cy="3550"/>
            </a:xfrm>
            <a:custGeom>
              <a:avLst/>
              <a:gdLst/>
              <a:ahLst/>
              <a:cxnLst/>
              <a:rect l="l" t="t" r="r" b="b"/>
              <a:pathLst>
                <a:path w="85" h="142" fill="none" extrusionOk="0">
                  <a:moveTo>
                    <a:pt x="28" y="142"/>
                  </a:moveTo>
                  <a:lnTo>
                    <a:pt x="28" y="142"/>
                  </a:lnTo>
                  <a:lnTo>
                    <a:pt x="56" y="113"/>
                  </a:lnTo>
                  <a:lnTo>
                    <a:pt x="85" y="85"/>
                  </a:lnTo>
                  <a:lnTo>
                    <a:pt x="85" y="29"/>
                  </a:lnTo>
                  <a:lnTo>
                    <a:pt x="28" y="0"/>
                  </a:lnTo>
                  <a:lnTo>
                    <a:pt x="28" y="0"/>
                  </a:lnTo>
                  <a:lnTo>
                    <a:pt x="0" y="29"/>
                  </a:lnTo>
                  <a:lnTo>
                    <a:pt x="0" y="57"/>
                  </a:lnTo>
                  <a:lnTo>
                    <a:pt x="0" y="113"/>
                  </a:lnTo>
                  <a:lnTo>
                    <a:pt x="28" y="142"/>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16"/>
            <p:cNvSpPr/>
            <p:nvPr/>
          </p:nvSpPr>
          <p:spPr>
            <a:xfrm>
              <a:off x="6418175" y="3083225"/>
              <a:ext cx="1425" cy="2850"/>
            </a:xfrm>
            <a:custGeom>
              <a:avLst/>
              <a:gdLst/>
              <a:ahLst/>
              <a:cxnLst/>
              <a:rect l="l" t="t" r="r" b="b"/>
              <a:pathLst>
                <a:path w="57" h="114" extrusionOk="0">
                  <a:moveTo>
                    <a:pt x="0" y="114"/>
                  </a:moveTo>
                  <a:lnTo>
                    <a:pt x="0" y="114"/>
                  </a:lnTo>
                  <a:lnTo>
                    <a:pt x="57" y="1"/>
                  </a:lnTo>
                  <a:lnTo>
                    <a:pt x="57" y="1"/>
                  </a:lnTo>
                  <a:lnTo>
                    <a:pt x="28" y="29"/>
                  </a:lnTo>
                  <a:lnTo>
                    <a:pt x="0" y="29"/>
                  </a:lnTo>
                  <a:lnTo>
                    <a:pt x="0" y="57"/>
                  </a:lnTo>
                  <a:lnTo>
                    <a:pt x="0" y="114"/>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16"/>
            <p:cNvSpPr/>
            <p:nvPr/>
          </p:nvSpPr>
          <p:spPr>
            <a:xfrm>
              <a:off x="6418175" y="3083225"/>
              <a:ext cx="1425" cy="2850"/>
            </a:xfrm>
            <a:custGeom>
              <a:avLst/>
              <a:gdLst/>
              <a:ahLst/>
              <a:cxnLst/>
              <a:rect l="l" t="t" r="r" b="b"/>
              <a:pathLst>
                <a:path w="57" h="114" fill="none" extrusionOk="0">
                  <a:moveTo>
                    <a:pt x="0" y="114"/>
                  </a:moveTo>
                  <a:lnTo>
                    <a:pt x="0" y="114"/>
                  </a:lnTo>
                  <a:lnTo>
                    <a:pt x="57" y="1"/>
                  </a:lnTo>
                  <a:lnTo>
                    <a:pt x="57" y="1"/>
                  </a:lnTo>
                  <a:lnTo>
                    <a:pt x="28" y="29"/>
                  </a:lnTo>
                  <a:lnTo>
                    <a:pt x="0" y="29"/>
                  </a:lnTo>
                  <a:lnTo>
                    <a:pt x="0" y="57"/>
                  </a:lnTo>
                  <a:lnTo>
                    <a:pt x="0" y="114"/>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16"/>
            <p:cNvSpPr/>
            <p:nvPr/>
          </p:nvSpPr>
          <p:spPr>
            <a:xfrm>
              <a:off x="6420275" y="3084650"/>
              <a:ext cx="1450" cy="2850"/>
            </a:xfrm>
            <a:custGeom>
              <a:avLst/>
              <a:gdLst/>
              <a:ahLst/>
              <a:cxnLst/>
              <a:rect l="l" t="t" r="r" b="b"/>
              <a:pathLst>
                <a:path w="58" h="114" extrusionOk="0">
                  <a:moveTo>
                    <a:pt x="29" y="113"/>
                  </a:moveTo>
                  <a:lnTo>
                    <a:pt x="29" y="113"/>
                  </a:lnTo>
                  <a:lnTo>
                    <a:pt x="57" y="0"/>
                  </a:lnTo>
                  <a:lnTo>
                    <a:pt x="57" y="0"/>
                  </a:lnTo>
                  <a:lnTo>
                    <a:pt x="29" y="28"/>
                  </a:lnTo>
                  <a:lnTo>
                    <a:pt x="1" y="57"/>
                  </a:lnTo>
                  <a:lnTo>
                    <a:pt x="1" y="85"/>
                  </a:lnTo>
                  <a:lnTo>
                    <a:pt x="29" y="113"/>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16"/>
            <p:cNvSpPr/>
            <p:nvPr/>
          </p:nvSpPr>
          <p:spPr>
            <a:xfrm>
              <a:off x="6420275" y="3084650"/>
              <a:ext cx="1450" cy="2850"/>
            </a:xfrm>
            <a:custGeom>
              <a:avLst/>
              <a:gdLst/>
              <a:ahLst/>
              <a:cxnLst/>
              <a:rect l="l" t="t" r="r" b="b"/>
              <a:pathLst>
                <a:path w="58" h="114" fill="none" extrusionOk="0">
                  <a:moveTo>
                    <a:pt x="29" y="113"/>
                  </a:moveTo>
                  <a:lnTo>
                    <a:pt x="29" y="113"/>
                  </a:lnTo>
                  <a:lnTo>
                    <a:pt x="57" y="0"/>
                  </a:lnTo>
                  <a:lnTo>
                    <a:pt x="57" y="0"/>
                  </a:lnTo>
                  <a:lnTo>
                    <a:pt x="29" y="28"/>
                  </a:lnTo>
                  <a:lnTo>
                    <a:pt x="1" y="57"/>
                  </a:lnTo>
                  <a:lnTo>
                    <a:pt x="1" y="85"/>
                  </a:lnTo>
                  <a:lnTo>
                    <a:pt x="29" y="113"/>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16"/>
            <p:cNvSpPr/>
            <p:nvPr/>
          </p:nvSpPr>
          <p:spPr>
            <a:xfrm>
              <a:off x="6443575" y="3047250"/>
              <a:ext cx="7775" cy="5675"/>
            </a:xfrm>
            <a:custGeom>
              <a:avLst/>
              <a:gdLst/>
              <a:ahLst/>
              <a:cxnLst/>
              <a:rect l="l" t="t" r="r" b="b"/>
              <a:pathLst>
                <a:path w="311" h="227" extrusionOk="0">
                  <a:moveTo>
                    <a:pt x="311" y="226"/>
                  </a:moveTo>
                  <a:lnTo>
                    <a:pt x="311" y="226"/>
                  </a:lnTo>
                  <a:lnTo>
                    <a:pt x="311" y="170"/>
                  </a:lnTo>
                  <a:lnTo>
                    <a:pt x="282" y="142"/>
                  </a:lnTo>
                  <a:lnTo>
                    <a:pt x="198" y="57"/>
                  </a:lnTo>
                  <a:lnTo>
                    <a:pt x="85" y="29"/>
                  </a:lnTo>
                  <a:lnTo>
                    <a:pt x="0" y="1"/>
                  </a:lnTo>
                  <a:lnTo>
                    <a:pt x="0" y="1"/>
                  </a:lnTo>
                  <a:lnTo>
                    <a:pt x="169" y="113"/>
                  </a:lnTo>
                  <a:lnTo>
                    <a:pt x="311" y="226"/>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16"/>
            <p:cNvSpPr/>
            <p:nvPr/>
          </p:nvSpPr>
          <p:spPr>
            <a:xfrm>
              <a:off x="6443575" y="3047250"/>
              <a:ext cx="7775" cy="5675"/>
            </a:xfrm>
            <a:custGeom>
              <a:avLst/>
              <a:gdLst/>
              <a:ahLst/>
              <a:cxnLst/>
              <a:rect l="l" t="t" r="r" b="b"/>
              <a:pathLst>
                <a:path w="311" h="227" fill="none" extrusionOk="0">
                  <a:moveTo>
                    <a:pt x="311" y="226"/>
                  </a:moveTo>
                  <a:lnTo>
                    <a:pt x="311" y="226"/>
                  </a:lnTo>
                  <a:lnTo>
                    <a:pt x="311" y="170"/>
                  </a:lnTo>
                  <a:lnTo>
                    <a:pt x="282" y="142"/>
                  </a:lnTo>
                  <a:lnTo>
                    <a:pt x="198" y="57"/>
                  </a:lnTo>
                  <a:lnTo>
                    <a:pt x="85" y="29"/>
                  </a:lnTo>
                  <a:lnTo>
                    <a:pt x="0" y="1"/>
                  </a:lnTo>
                  <a:lnTo>
                    <a:pt x="0" y="1"/>
                  </a:lnTo>
                  <a:lnTo>
                    <a:pt x="169" y="113"/>
                  </a:lnTo>
                  <a:lnTo>
                    <a:pt x="311" y="226"/>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16"/>
            <p:cNvSpPr/>
            <p:nvPr/>
          </p:nvSpPr>
          <p:spPr>
            <a:xfrm>
              <a:off x="6446400" y="3045850"/>
              <a:ext cx="4250" cy="2125"/>
            </a:xfrm>
            <a:custGeom>
              <a:avLst/>
              <a:gdLst/>
              <a:ahLst/>
              <a:cxnLst/>
              <a:rect l="l" t="t" r="r" b="b"/>
              <a:pathLst>
                <a:path w="170" h="85" extrusionOk="0">
                  <a:moveTo>
                    <a:pt x="169" y="85"/>
                  </a:moveTo>
                  <a:lnTo>
                    <a:pt x="169" y="85"/>
                  </a:lnTo>
                  <a:lnTo>
                    <a:pt x="169" y="28"/>
                  </a:lnTo>
                  <a:lnTo>
                    <a:pt x="169" y="0"/>
                  </a:lnTo>
                  <a:lnTo>
                    <a:pt x="141" y="0"/>
                  </a:lnTo>
                  <a:lnTo>
                    <a:pt x="56" y="0"/>
                  </a:lnTo>
                  <a:lnTo>
                    <a:pt x="0" y="0"/>
                  </a:lnTo>
                  <a:lnTo>
                    <a:pt x="0" y="0"/>
                  </a:lnTo>
                  <a:lnTo>
                    <a:pt x="169" y="85"/>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16"/>
            <p:cNvSpPr/>
            <p:nvPr/>
          </p:nvSpPr>
          <p:spPr>
            <a:xfrm>
              <a:off x="6446400" y="3045850"/>
              <a:ext cx="4250" cy="2125"/>
            </a:xfrm>
            <a:custGeom>
              <a:avLst/>
              <a:gdLst/>
              <a:ahLst/>
              <a:cxnLst/>
              <a:rect l="l" t="t" r="r" b="b"/>
              <a:pathLst>
                <a:path w="170" h="85" fill="none" extrusionOk="0">
                  <a:moveTo>
                    <a:pt x="169" y="85"/>
                  </a:moveTo>
                  <a:lnTo>
                    <a:pt x="169" y="85"/>
                  </a:lnTo>
                  <a:lnTo>
                    <a:pt x="169" y="28"/>
                  </a:lnTo>
                  <a:lnTo>
                    <a:pt x="169" y="0"/>
                  </a:lnTo>
                  <a:lnTo>
                    <a:pt x="141" y="0"/>
                  </a:lnTo>
                  <a:lnTo>
                    <a:pt x="56" y="0"/>
                  </a:lnTo>
                  <a:lnTo>
                    <a:pt x="0" y="0"/>
                  </a:lnTo>
                  <a:lnTo>
                    <a:pt x="0" y="0"/>
                  </a:lnTo>
                  <a:lnTo>
                    <a:pt x="169" y="85"/>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16"/>
            <p:cNvSpPr/>
            <p:nvPr/>
          </p:nvSpPr>
          <p:spPr>
            <a:xfrm>
              <a:off x="6450625" y="3044425"/>
              <a:ext cx="2125" cy="2150"/>
            </a:xfrm>
            <a:custGeom>
              <a:avLst/>
              <a:gdLst/>
              <a:ahLst/>
              <a:cxnLst/>
              <a:rect l="l" t="t" r="r" b="b"/>
              <a:pathLst>
                <a:path w="85" h="86" extrusionOk="0">
                  <a:moveTo>
                    <a:pt x="85" y="85"/>
                  </a:moveTo>
                  <a:lnTo>
                    <a:pt x="85" y="85"/>
                  </a:lnTo>
                  <a:lnTo>
                    <a:pt x="57" y="29"/>
                  </a:lnTo>
                  <a:lnTo>
                    <a:pt x="0" y="1"/>
                  </a:lnTo>
                  <a:lnTo>
                    <a:pt x="0" y="1"/>
                  </a:lnTo>
                  <a:lnTo>
                    <a:pt x="85" y="85"/>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16"/>
            <p:cNvSpPr/>
            <p:nvPr/>
          </p:nvSpPr>
          <p:spPr>
            <a:xfrm>
              <a:off x="6450625" y="3044425"/>
              <a:ext cx="2125" cy="2150"/>
            </a:xfrm>
            <a:custGeom>
              <a:avLst/>
              <a:gdLst/>
              <a:ahLst/>
              <a:cxnLst/>
              <a:rect l="l" t="t" r="r" b="b"/>
              <a:pathLst>
                <a:path w="85" h="86" fill="none" extrusionOk="0">
                  <a:moveTo>
                    <a:pt x="85" y="85"/>
                  </a:moveTo>
                  <a:lnTo>
                    <a:pt x="85" y="85"/>
                  </a:lnTo>
                  <a:lnTo>
                    <a:pt x="57" y="29"/>
                  </a:lnTo>
                  <a:lnTo>
                    <a:pt x="0" y="1"/>
                  </a:lnTo>
                  <a:lnTo>
                    <a:pt x="0" y="1"/>
                  </a:lnTo>
                  <a:lnTo>
                    <a:pt x="85" y="85"/>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16"/>
            <p:cNvSpPr/>
            <p:nvPr/>
          </p:nvSpPr>
          <p:spPr>
            <a:xfrm>
              <a:off x="6452025" y="3037375"/>
              <a:ext cx="2150" cy="1425"/>
            </a:xfrm>
            <a:custGeom>
              <a:avLst/>
              <a:gdLst/>
              <a:ahLst/>
              <a:cxnLst/>
              <a:rect l="l" t="t" r="r" b="b"/>
              <a:pathLst>
                <a:path w="86" h="57" extrusionOk="0">
                  <a:moveTo>
                    <a:pt x="85" y="57"/>
                  </a:moveTo>
                  <a:lnTo>
                    <a:pt x="85" y="57"/>
                  </a:lnTo>
                  <a:lnTo>
                    <a:pt x="57" y="0"/>
                  </a:lnTo>
                  <a:lnTo>
                    <a:pt x="1" y="29"/>
                  </a:lnTo>
                  <a:lnTo>
                    <a:pt x="1" y="29"/>
                  </a:lnTo>
                  <a:lnTo>
                    <a:pt x="85" y="57"/>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16"/>
            <p:cNvSpPr/>
            <p:nvPr/>
          </p:nvSpPr>
          <p:spPr>
            <a:xfrm>
              <a:off x="6452025" y="3037375"/>
              <a:ext cx="2150" cy="1425"/>
            </a:xfrm>
            <a:custGeom>
              <a:avLst/>
              <a:gdLst/>
              <a:ahLst/>
              <a:cxnLst/>
              <a:rect l="l" t="t" r="r" b="b"/>
              <a:pathLst>
                <a:path w="86" h="57" fill="none" extrusionOk="0">
                  <a:moveTo>
                    <a:pt x="85" y="57"/>
                  </a:moveTo>
                  <a:lnTo>
                    <a:pt x="85" y="57"/>
                  </a:lnTo>
                  <a:lnTo>
                    <a:pt x="57" y="0"/>
                  </a:lnTo>
                  <a:lnTo>
                    <a:pt x="1" y="29"/>
                  </a:lnTo>
                  <a:lnTo>
                    <a:pt x="1" y="29"/>
                  </a:lnTo>
                  <a:lnTo>
                    <a:pt x="85" y="57"/>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16"/>
            <p:cNvSpPr/>
            <p:nvPr/>
          </p:nvSpPr>
          <p:spPr>
            <a:xfrm>
              <a:off x="6457675" y="3031025"/>
              <a:ext cx="2150" cy="1425"/>
            </a:xfrm>
            <a:custGeom>
              <a:avLst/>
              <a:gdLst/>
              <a:ahLst/>
              <a:cxnLst/>
              <a:rect l="l" t="t" r="r" b="b"/>
              <a:pathLst>
                <a:path w="86" h="57" extrusionOk="0">
                  <a:moveTo>
                    <a:pt x="85" y="57"/>
                  </a:moveTo>
                  <a:lnTo>
                    <a:pt x="85" y="57"/>
                  </a:lnTo>
                  <a:lnTo>
                    <a:pt x="1" y="0"/>
                  </a:lnTo>
                  <a:lnTo>
                    <a:pt x="1" y="0"/>
                  </a:lnTo>
                  <a:lnTo>
                    <a:pt x="85" y="57"/>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16"/>
            <p:cNvSpPr/>
            <p:nvPr/>
          </p:nvSpPr>
          <p:spPr>
            <a:xfrm>
              <a:off x="6457675" y="3031025"/>
              <a:ext cx="2150" cy="1425"/>
            </a:xfrm>
            <a:custGeom>
              <a:avLst/>
              <a:gdLst/>
              <a:ahLst/>
              <a:cxnLst/>
              <a:rect l="l" t="t" r="r" b="b"/>
              <a:pathLst>
                <a:path w="86" h="57" fill="none" extrusionOk="0">
                  <a:moveTo>
                    <a:pt x="85" y="57"/>
                  </a:moveTo>
                  <a:lnTo>
                    <a:pt x="85" y="57"/>
                  </a:lnTo>
                  <a:lnTo>
                    <a:pt x="1" y="0"/>
                  </a:lnTo>
                  <a:lnTo>
                    <a:pt x="1" y="0"/>
                  </a:lnTo>
                  <a:lnTo>
                    <a:pt x="85" y="57"/>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16"/>
            <p:cNvSpPr/>
            <p:nvPr/>
          </p:nvSpPr>
          <p:spPr>
            <a:xfrm>
              <a:off x="6398425" y="2915325"/>
              <a:ext cx="192600" cy="181325"/>
            </a:xfrm>
            <a:custGeom>
              <a:avLst/>
              <a:gdLst/>
              <a:ahLst/>
              <a:cxnLst/>
              <a:rect l="l" t="t" r="r" b="b"/>
              <a:pathLst>
                <a:path w="7704" h="7253" extrusionOk="0">
                  <a:moveTo>
                    <a:pt x="0" y="5870"/>
                  </a:moveTo>
                  <a:lnTo>
                    <a:pt x="0" y="5870"/>
                  </a:lnTo>
                  <a:lnTo>
                    <a:pt x="113" y="4346"/>
                  </a:lnTo>
                  <a:lnTo>
                    <a:pt x="113" y="4346"/>
                  </a:lnTo>
                  <a:lnTo>
                    <a:pt x="113" y="4177"/>
                  </a:lnTo>
                  <a:lnTo>
                    <a:pt x="85" y="4036"/>
                  </a:lnTo>
                  <a:lnTo>
                    <a:pt x="57" y="3754"/>
                  </a:lnTo>
                  <a:lnTo>
                    <a:pt x="57" y="3754"/>
                  </a:lnTo>
                  <a:lnTo>
                    <a:pt x="57" y="3584"/>
                  </a:lnTo>
                  <a:lnTo>
                    <a:pt x="113" y="3415"/>
                  </a:lnTo>
                  <a:lnTo>
                    <a:pt x="169" y="3274"/>
                  </a:lnTo>
                  <a:lnTo>
                    <a:pt x="198" y="3105"/>
                  </a:lnTo>
                  <a:lnTo>
                    <a:pt x="198" y="3105"/>
                  </a:lnTo>
                  <a:lnTo>
                    <a:pt x="282" y="2314"/>
                  </a:lnTo>
                  <a:lnTo>
                    <a:pt x="311" y="1553"/>
                  </a:lnTo>
                  <a:lnTo>
                    <a:pt x="367" y="0"/>
                  </a:lnTo>
                  <a:lnTo>
                    <a:pt x="367" y="0"/>
                  </a:lnTo>
                  <a:lnTo>
                    <a:pt x="790" y="170"/>
                  </a:lnTo>
                  <a:lnTo>
                    <a:pt x="1185" y="396"/>
                  </a:lnTo>
                  <a:lnTo>
                    <a:pt x="1185" y="396"/>
                  </a:lnTo>
                  <a:lnTo>
                    <a:pt x="1439" y="508"/>
                  </a:lnTo>
                  <a:lnTo>
                    <a:pt x="1722" y="593"/>
                  </a:lnTo>
                  <a:lnTo>
                    <a:pt x="1975" y="650"/>
                  </a:lnTo>
                  <a:lnTo>
                    <a:pt x="2258" y="734"/>
                  </a:lnTo>
                  <a:lnTo>
                    <a:pt x="2258" y="734"/>
                  </a:lnTo>
                  <a:lnTo>
                    <a:pt x="2371" y="819"/>
                  </a:lnTo>
                  <a:lnTo>
                    <a:pt x="2483" y="904"/>
                  </a:lnTo>
                  <a:lnTo>
                    <a:pt x="2596" y="988"/>
                  </a:lnTo>
                  <a:lnTo>
                    <a:pt x="2709" y="1073"/>
                  </a:lnTo>
                  <a:lnTo>
                    <a:pt x="2709" y="1073"/>
                  </a:lnTo>
                  <a:lnTo>
                    <a:pt x="2794" y="1073"/>
                  </a:lnTo>
                  <a:lnTo>
                    <a:pt x="2850" y="1073"/>
                  </a:lnTo>
                  <a:lnTo>
                    <a:pt x="2935" y="1073"/>
                  </a:lnTo>
                  <a:lnTo>
                    <a:pt x="2991" y="1073"/>
                  </a:lnTo>
                  <a:lnTo>
                    <a:pt x="2991" y="1073"/>
                  </a:lnTo>
                  <a:lnTo>
                    <a:pt x="3104" y="1157"/>
                  </a:lnTo>
                  <a:lnTo>
                    <a:pt x="3245" y="1270"/>
                  </a:lnTo>
                  <a:lnTo>
                    <a:pt x="3471" y="1496"/>
                  </a:lnTo>
                  <a:lnTo>
                    <a:pt x="3471" y="1496"/>
                  </a:lnTo>
                  <a:lnTo>
                    <a:pt x="3669" y="1637"/>
                  </a:lnTo>
                  <a:lnTo>
                    <a:pt x="3838" y="1778"/>
                  </a:lnTo>
                  <a:lnTo>
                    <a:pt x="3923" y="1835"/>
                  </a:lnTo>
                  <a:lnTo>
                    <a:pt x="3979" y="1919"/>
                  </a:lnTo>
                  <a:lnTo>
                    <a:pt x="4007" y="2032"/>
                  </a:lnTo>
                  <a:lnTo>
                    <a:pt x="4035" y="2173"/>
                  </a:lnTo>
                  <a:lnTo>
                    <a:pt x="4035" y="2173"/>
                  </a:lnTo>
                  <a:lnTo>
                    <a:pt x="4035" y="2343"/>
                  </a:lnTo>
                  <a:lnTo>
                    <a:pt x="4035" y="2456"/>
                  </a:lnTo>
                  <a:lnTo>
                    <a:pt x="4035" y="2512"/>
                  </a:lnTo>
                  <a:lnTo>
                    <a:pt x="4064" y="2540"/>
                  </a:lnTo>
                  <a:lnTo>
                    <a:pt x="4233" y="2653"/>
                  </a:lnTo>
                  <a:lnTo>
                    <a:pt x="4233" y="2653"/>
                  </a:lnTo>
                  <a:lnTo>
                    <a:pt x="4600" y="2822"/>
                  </a:lnTo>
                  <a:lnTo>
                    <a:pt x="4967" y="2964"/>
                  </a:lnTo>
                  <a:lnTo>
                    <a:pt x="4967" y="2964"/>
                  </a:lnTo>
                  <a:lnTo>
                    <a:pt x="5305" y="3048"/>
                  </a:lnTo>
                  <a:lnTo>
                    <a:pt x="5446" y="3133"/>
                  </a:lnTo>
                  <a:lnTo>
                    <a:pt x="5503" y="3217"/>
                  </a:lnTo>
                  <a:lnTo>
                    <a:pt x="5559" y="3302"/>
                  </a:lnTo>
                  <a:lnTo>
                    <a:pt x="5559" y="3302"/>
                  </a:lnTo>
                  <a:lnTo>
                    <a:pt x="5588" y="3415"/>
                  </a:lnTo>
                  <a:lnTo>
                    <a:pt x="5616" y="3500"/>
                  </a:lnTo>
                  <a:lnTo>
                    <a:pt x="5616" y="3584"/>
                  </a:lnTo>
                  <a:lnTo>
                    <a:pt x="5588" y="3641"/>
                  </a:lnTo>
                  <a:lnTo>
                    <a:pt x="5531" y="3669"/>
                  </a:lnTo>
                  <a:lnTo>
                    <a:pt x="5475" y="3669"/>
                  </a:lnTo>
                  <a:lnTo>
                    <a:pt x="5334" y="3697"/>
                  </a:lnTo>
                  <a:lnTo>
                    <a:pt x="5164" y="3697"/>
                  </a:lnTo>
                  <a:lnTo>
                    <a:pt x="5023" y="3725"/>
                  </a:lnTo>
                  <a:lnTo>
                    <a:pt x="4967" y="3754"/>
                  </a:lnTo>
                  <a:lnTo>
                    <a:pt x="4910" y="3810"/>
                  </a:lnTo>
                  <a:lnTo>
                    <a:pt x="4882" y="3895"/>
                  </a:lnTo>
                  <a:lnTo>
                    <a:pt x="4882" y="3979"/>
                  </a:lnTo>
                  <a:lnTo>
                    <a:pt x="4882" y="3979"/>
                  </a:lnTo>
                  <a:lnTo>
                    <a:pt x="4939" y="4149"/>
                  </a:lnTo>
                  <a:lnTo>
                    <a:pt x="5023" y="4318"/>
                  </a:lnTo>
                  <a:lnTo>
                    <a:pt x="5136" y="4459"/>
                  </a:lnTo>
                  <a:lnTo>
                    <a:pt x="5277" y="4572"/>
                  </a:lnTo>
                  <a:lnTo>
                    <a:pt x="5277" y="4572"/>
                  </a:lnTo>
                  <a:lnTo>
                    <a:pt x="5446" y="4741"/>
                  </a:lnTo>
                  <a:lnTo>
                    <a:pt x="5588" y="4882"/>
                  </a:lnTo>
                  <a:lnTo>
                    <a:pt x="5588" y="4882"/>
                  </a:lnTo>
                  <a:lnTo>
                    <a:pt x="5672" y="4882"/>
                  </a:lnTo>
                  <a:lnTo>
                    <a:pt x="5729" y="4882"/>
                  </a:lnTo>
                  <a:lnTo>
                    <a:pt x="5729" y="4939"/>
                  </a:lnTo>
                  <a:lnTo>
                    <a:pt x="5729" y="5024"/>
                  </a:lnTo>
                  <a:lnTo>
                    <a:pt x="5729" y="5024"/>
                  </a:lnTo>
                  <a:lnTo>
                    <a:pt x="5729" y="5193"/>
                  </a:lnTo>
                  <a:lnTo>
                    <a:pt x="5729" y="5193"/>
                  </a:lnTo>
                  <a:lnTo>
                    <a:pt x="5842" y="5503"/>
                  </a:lnTo>
                  <a:lnTo>
                    <a:pt x="5926" y="5701"/>
                  </a:lnTo>
                  <a:lnTo>
                    <a:pt x="5983" y="5785"/>
                  </a:lnTo>
                  <a:lnTo>
                    <a:pt x="5983" y="5785"/>
                  </a:lnTo>
                  <a:lnTo>
                    <a:pt x="6067" y="5814"/>
                  </a:lnTo>
                  <a:lnTo>
                    <a:pt x="6124" y="5814"/>
                  </a:lnTo>
                  <a:lnTo>
                    <a:pt x="6293" y="5785"/>
                  </a:lnTo>
                  <a:lnTo>
                    <a:pt x="6434" y="5757"/>
                  </a:lnTo>
                  <a:lnTo>
                    <a:pt x="6491" y="5757"/>
                  </a:lnTo>
                  <a:lnTo>
                    <a:pt x="6547" y="5814"/>
                  </a:lnTo>
                  <a:lnTo>
                    <a:pt x="6547" y="5814"/>
                  </a:lnTo>
                  <a:lnTo>
                    <a:pt x="6575" y="5842"/>
                  </a:lnTo>
                  <a:lnTo>
                    <a:pt x="6547" y="5870"/>
                  </a:lnTo>
                  <a:lnTo>
                    <a:pt x="6519" y="5983"/>
                  </a:lnTo>
                  <a:lnTo>
                    <a:pt x="6491" y="6068"/>
                  </a:lnTo>
                  <a:lnTo>
                    <a:pt x="6491" y="6152"/>
                  </a:lnTo>
                  <a:lnTo>
                    <a:pt x="6491" y="6152"/>
                  </a:lnTo>
                  <a:lnTo>
                    <a:pt x="6547" y="6237"/>
                  </a:lnTo>
                  <a:lnTo>
                    <a:pt x="6632" y="6265"/>
                  </a:lnTo>
                  <a:lnTo>
                    <a:pt x="6716" y="6265"/>
                  </a:lnTo>
                  <a:lnTo>
                    <a:pt x="6801" y="6293"/>
                  </a:lnTo>
                  <a:lnTo>
                    <a:pt x="6801" y="6293"/>
                  </a:lnTo>
                  <a:lnTo>
                    <a:pt x="6970" y="6350"/>
                  </a:lnTo>
                  <a:lnTo>
                    <a:pt x="7027" y="6350"/>
                  </a:lnTo>
                  <a:lnTo>
                    <a:pt x="6999" y="6378"/>
                  </a:lnTo>
                  <a:lnTo>
                    <a:pt x="6829" y="6491"/>
                  </a:lnTo>
                  <a:lnTo>
                    <a:pt x="6829" y="6491"/>
                  </a:lnTo>
                  <a:lnTo>
                    <a:pt x="6999" y="6660"/>
                  </a:lnTo>
                  <a:lnTo>
                    <a:pt x="7196" y="6801"/>
                  </a:lnTo>
                  <a:lnTo>
                    <a:pt x="7337" y="6858"/>
                  </a:lnTo>
                  <a:lnTo>
                    <a:pt x="7450" y="6886"/>
                  </a:lnTo>
                  <a:lnTo>
                    <a:pt x="7563" y="6886"/>
                  </a:lnTo>
                  <a:lnTo>
                    <a:pt x="7704" y="6858"/>
                  </a:lnTo>
                  <a:lnTo>
                    <a:pt x="7704" y="6858"/>
                  </a:lnTo>
                  <a:lnTo>
                    <a:pt x="7450" y="6914"/>
                  </a:lnTo>
                  <a:lnTo>
                    <a:pt x="7337" y="6971"/>
                  </a:lnTo>
                  <a:lnTo>
                    <a:pt x="7309" y="6971"/>
                  </a:lnTo>
                  <a:lnTo>
                    <a:pt x="7281" y="6999"/>
                  </a:lnTo>
                  <a:lnTo>
                    <a:pt x="7281" y="6999"/>
                  </a:lnTo>
                  <a:lnTo>
                    <a:pt x="7422" y="7055"/>
                  </a:lnTo>
                  <a:lnTo>
                    <a:pt x="7478" y="7112"/>
                  </a:lnTo>
                  <a:lnTo>
                    <a:pt x="7478" y="7140"/>
                  </a:lnTo>
                  <a:lnTo>
                    <a:pt x="7450" y="7168"/>
                  </a:lnTo>
                  <a:lnTo>
                    <a:pt x="7309" y="7225"/>
                  </a:lnTo>
                  <a:lnTo>
                    <a:pt x="7309" y="7225"/>
                  </a:lnTo>
                  <a:lnTo>
                    <a:pt x="7196" y="7253"/>
                  </a:lnTo>
                  <a:lnTo>
                    <a:pt x="7055" y="7225"/>
                  </a:lnTo>
                  <a:lnTo>
                    <a:pt x="7055" y="7225"/>
                  </a:lnTo>
                  <a:lnTo>
                    <a:pt x="6942" y="7196"/>
                  </a:lnTo>
                  <a:lnTo>
                    <a:pt x="6942" y="7168"/>
                  </a:lnTo>
                  <a:lnTo>
                    <a:pt x="6942" y="7140"/>
                  </a:lnTo>
                  <a:lnTo>
                    <a:pt x="7055" y="7055"/>
                  </a:lnTo>
                  <a:lnTo>
                    <a:pt x="7055" y="7055"/>
                  </a:lnTo>
                  <a:lnTo>
                    <a:pt x="6857" y="6999"/>
                  </a:lnTo>
                  <a:lnTo>
                    <a:pt x="6632" y="6942"/>
                  </a:lnTo>
                  <a:lnTo>
                    <a:pt x="6632" y="6942"/>
                  </a:lnTo>
                  <a:lnTo>
                    <a:pt x="6265" y="6886"/>
                  </a:lnTo>
                  <a:lnTo>
                    <a:pt x="6096" y="6858"/>
                  </a:lnTo>
                  <a:lnTo>
                    <a:pt x="6039" y="6830"/>
                  </a:lnTo>
                  <a:lnTo>
                    <a:pt x="6039" y="6773"/>
                  </a:lnTo>
                  <a:lnTo>
                    <a:pt x="6039" y="6773"/>
                  </a:lnTo>
                  <a:lnTo>
                    <a:pt x="5926" y="6801"/>
                  </a:lnTo>
                  <a:lnTo>
                    <a:pt x="5813" y="6801"/>
                  </a:lnTo>
                  <a:lnTo>
                    <a:pt x="5559" y="6801"/>
                  </a:lnTo>
                  <a:lnTo>
                    <a:pt x="5305" y="6717"/>
                  </a:lnTo>
                  <a:lnTo>
                    <a:pt x="5192" y="6660"/>
                  </a:lnTo>
                  <a:lnTo>
                    <a:pt x="5136" y="6604"/>
                  </a:lnTo>
                  <a:lnTo>
                    <a:pt x="5136" y="6604"/>
                  </a:lnTo>
                  <a:lnTo>
                    <a:pt x="4995" y="6406"/>
                  </a:lnTo>
                  <a:lnTo>
                    <a:pt x="4854" y="6209"/>
                  </a:lnTo>
                  <a:lnTo>
                    <a:pt x="4854" y="6209"/>
                  </a:lnTo>
                  <a:lnTo>
                    <a:pt x="4713" y="6011"/>
                  </a:lnTo>
                  <a:lnTo>
                    <a:pt x="4600" y="5842"/>
                  </a:lnTo>
                  <a:lnTo>
                    <a:pt x="4600" y="5842"/>
                  </a:lnTo>
                  <a:lnTo>
                    <a:pt x="4487" y="5673"/>
                  </a:lnTo>
                  <a:lnTo>
                    <a:pt x="4374" y="5475"/>
                  </a:lnTo>
                  <a:lnTo>
                    <a:pt x="4374" y="5475"/>
                  </a:lnTo>
                  <a:lnTo>
                    <a:pt x="4233" y="5193"/>
                  </a:lnTo>
                  <a:lnTo>
                    <a:pt x="4148" y="5052"/>
                  </a:lnTo>
                  <a:lnTo>
                    <a:pt x="4064" y="4939"/>
                  </a:lnTo>
                  <a:lnTo>
                    <a:pt x="4064" y="4939"/>
                  </a:lnTo>
                  <a:lnTo>
                    <a:pt x="3951" y="4882"/>
                  </a:lnTo>
                  <a:lnTo>
                    <a:pt x="3810" y="4826"/>
                  </a:lnTo>
                  <a:lnTo>
                    <a:pt x="3528" y="4770"/>
                  </a:lnTo>
                  <a:lnTo>
                    <a:pt x="3415" y="4741"/>
                  </a:lnTo>
                  <a:lnTo>
                    <a:pt x="3302" y="4685"/>
                  </a:lnTo>
                  <a:lnTo>
                    <a:pt x="3217" y="4600"/>
                  </a:lnTo>
                  <a:lnTo>
                    <a:pt x="3161" y="4459"/>
                  </a:lnTo>
                  <a:lnTo>
                    <a:pt x="3161" y="4459"/>
                  </a:lnTo>
                  <a:lnTo>
                    <a:pt x="3132" y="4516"/>
                  </a:lnTo>
                  <a:lnTo>
                    <a:pt x="3048" y="4516"/>
                  </a:lnTo>
                  <a:lnTo>
                    <a:pt x="2963" y="4544"/>
                  </a:lnTo>
                  <a:lnTo>
                    <a:pt x="2963" y="4544"/>
                  </a:lnTo>
                  <a:lnTo>
                    <a:pt x="2907" y="4487"/>
                  </a:lnTo>
                  <a:lnTo>
                    <a:pt x="2907" y="4431"/>
                  </a:lnTo>
                  <a:lnTo>
                    <a:pt x="2907" y="4431"/>
                  </a:lnTo>
                  <a:lnTo>
                    <a:pt x="2850" y="4487"/>
                  </a:lnTo>
                  <a:lnTo>
                    <a:pt x="2822" y="4487"/>
                  </a:lnTo>
                  <a:lnTo>
                    <a:pt x="2794" y="4431"/>
                  </a:lnTo>
                  <a:lnTo>
                    <a:pt x="2794" y="4431"/>
                  </a:lnTo>
                  <a:lnTo>
                    <a:pt x="2822" y="4572"/>
                  </a:lnTo>
                  <a:lnTo>
                    <a:pt x="2794" y="4600"/>
                  </a:lnTo>
                  <a:lnTo>
                    <a:pt x="2766" y="4600"/>
                  </a:lnTo>
                  <a:lnTo>
                    <a:pt x="2681" y="4572"/>
                  </a:lnTo>
                  <a:lnTo>
                    <a:pt x="2681" y="4572"/>
                  </a:lnTo>
                  <a:lnTo>
                    <a:pt x="2653" y="4600"/>
                  </a:lnTo>
                  <a:lnTo>
                    <a:pt x="2625" y="4628"/>
                  </a:lnTo>
                  <a:lnTo>
                    <a:pt x="2596" y="4657"/>
                  </a:lnTo>
                  <a:lnTo>
                    <a:pt x="2540" y="4628"/>
                  </a:lnTo>
                  <a:lnTo>
                    <a:pt x="2540" y="4628"/>
                  </a:lnTo>
                  <a:lnTo>
                    <a:pt x="2455" y="4572"/>
                  </a:lnTo>
                  <a:lnTo>
                    <a:pt x="2371" y="4487"/>
                  </a:lnTo>
                  <a:lnTo>
                    <a:pt x="2286" y="4403"/>
                  </a:lnTo>
                  <a:lnTo>
                    <a:pt x="2201" y="4346"/>
                  </a:lnTo>
                  <a:lnTo>
                    <a:pt x="2201" y="4346"/>
                  </a:lnTo>
                  <a:lnTo>
                    <a:pt x="2314" y="4600"/>
                  </a:lnTo>
                  <a:lnTo>
                    <a:pt x="2371" y="4713"/>
                  </a:lnTo>
                  <a:lnTo>
                    <a:pt x="2399" y="4854"/>
                  </a:lnTo>
                  <a:lnTo>
                    <a:pt x="2399" y="4854"/>
                  </a:lnTo>
                  <a:lnTo>
                    <a:pt x="2314" y="4826"/>
                  </a:lnTo>
                  <a:lnTo>
                    <a:pt x="2314" y="4854"/>
                  </a:lnTo>
                  <a:lnTo>
                    <a:pt x="2286" y="4882"/>
                  </a:lnTo>
                  <a:lnTo>
                    <a:pt x="2229" y="4882"/>
                  </a:lnTo>
                  <a:lnTo>
                    <a:pt x="2229" y="4882"/>
                  </a:lnTo>
                  <a:lnTo>
                    <a:pt x="2145" y="4854"/>
                  </a:lnTo>
                  <a:lnTo>
                    <a:pt x="2088" y="4826"/>
                  </a:lnTo>
                  <a:lnTo>
                    <a:pt x="2032" y="4798"/>
                  </a:lnTo>
                  <a:lnTo>
                    <a:pt x="1947" y="4770"/>
                  </a:lnTo>
                  <a:lnTo>
                    <a:pt x="1947" y="4770"/>
                  </a:lnTo>
                  <a:lnTo>
                    <a:pt x="2060" y="4939"/>
                  </a:lnTo>
                  <a:lnTo>
                    <a:pt x="2060" y="4995"/>
                  </a:lnTo>
                  <a:lnTo>
                    <a:pt x="2060" y="5052"/>
                  </a:lnTo>
                  <a:lnTo>
                    <a:pt x="2032" y="5080"/>
                  </a:lnTo>
                  <a:lnTo>
                    <a:pt x="1975" y="5108"/>
                  </a:lnTo>
                  <a:lnTo>
                    <a:pt x="1722" y="5136"/>
                  </a:lnTo>
                  <a:lnTo>
                    <a:pt x="1722" y="5136"/>
                  </a:lnTo>
                  <a:lnTo>
                    <a:pt x="1411" y="5136"/>
                  </a:lnTo>
                  <a:lnTo>
                    <a:pt x="1214" y="5108"/>
                  </a:lnTo>
                  <a:lnTo>
                    <a:pt x="1157" y="5080"/>
                  </a:lnTo>
                  <a:lnTo>
                    <a:pt x="1129" y="5052"/>
                  </a:lnTo>
                  <a:lnTo>
                    <a:pt x="1129" y="5052"/>
                  </a:lnTo>
                  <a:lnTo>
                    <a:pt x="1157" y="5108"/>
                  </a:lnTo>
                  <a:lnTo>
                    <a:pt x="1214" y="5136"/>
                  </a:lnTo>
                  <a:lnTo>
                    <a:pt x="1383" y="5193"/>
                  </a:lnTo>
                  <a:lnTo>
                    <a:pt x="1609" y="5249"/>
                  </a:lnTo>
                  <a:lnTo>
                    <a:pt x="1693" y="5278"/>
                  </a:lnTo>
                  <a:lnTo>
                    <a:pt x="1778" y="5334"/>
                  </a:lnTo>
                  <a:lnTo>
                    <a:pt x="1778" y="5334"/>
                  </a:lnTo>
                  <a:lnTo>
                    <a:pt x="1834" y="5447"/>
                  </a:lnTo>
                  <a:lnTo>
                    <a:pt x="1863" y="5531"/>
                  </a:lnTo>
                  <a:lnTo>
                    <a:pt x="1863" y="5616"/>
                  </a:lnTo>
                  <a:lnTo>
                    <a:pt x="1834" y="5701"/>
                  </a:lnTo>
                  <a:lnTo>
                    <a:pt x="1778" y="5757"/>
                  </a:lnTo>
                  <a:lnTo>
                    <a:pt x="1722" y="5814"/>
                  </a:lnTo>
                  <a:lnTo>
                    <a:pt x="1524" y="5927"/>
                  </a:lnTo>
                  <a:lnTo>
                    <a:pt x="1524" y="5927"/>
                  </a:lnTo>
                  <a:lnTo>
                    <a:pt x="1411" y="5955"/>
                  </a:lnTo>
                  <a:lnTo>
                    <a:pt x="1214" y="5983"/>
                  </a:lnTo>
                  <a:lnTo>
                    <a:pt x="734" y="5983"/>
                  </a:lnTo>
                  <a:lnTo>
                    <a:pt x="254" y="5955"/>
                  </a:lnTo>
                  <a:lnTo>
                    <a:pt x="85" y="5927"/>
                  </a:lnTo>
                  <a:lnTo>
                    <a:pt x="28" y="5898"/>
                  </a:lnTo>
                  <a:lnTo>
                    <a:pt x="0" y="587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16"/>
            <p:cNvSpPr/>
            <p:nvPr/>
          </p:nvSpPr>
          <p:spPr>
            <a:xfrm>
              <a:off x="6398425" y="2915325"/>
              <a:ext cx="192600" cy="181325"/>
            </a:xfrm>
            <a:custGeom>
              <a:avLst/>
              <a:gdLst/>
              <a:ahLst/>
              <a:cxnLst/>
              <a:rect l="l" t="t" r="r" b="b"/>
              <a:pathLst>
                <a:path w="7704" h="7253" fill="none" extrusionOk="0">
                  <a:moveTo>
                    <a:pt x="0" y="5870"/>
                  </a:moveTo>
                  <a:lnTo>
                    <a:pt x="0" y="5870"/>
                  </a:lnTo>
                  <a:lnTo>
                    <a:pt x="113" y="4346"/>
                  </a:lnTo>
                  <a:lnTo>
                    <a:pt x="113" y="4346"/>
                  </a:lnTo>
                  <a:lnTo>
                    <a:pt x="113" y="4177"/>
                  </a:lnTo>
                  <a:lnTo>
                    <a:pt x="85" y="4036"/>
                  </a:lnTo>
                  <a:lnTo>
                    <a:pt x="57" y="3754"/>
                  </a:lnTo>
                  <a:lnTo>
                    <a:pt x="57" y="3754"/>
                  </a:lnTo>
                  <a:lnTo>
                    <a:pt x="57" y="3584"/>
                  </a:lnTo>
                  <a:lnTo>
                    <a:pt x="113" y="3415"/>
                  </a:lnTo>
                  <a:lnTo>
                    <a:pt x="169" y="3274"/>
                  </a:lnTo>
                  <a:lnTo>
                    <a:pt x="198" y="3105"/>
                  </a:lnTo>
                  <a:lnTo>
                    <a:pt x="198" y="3105"/>
                  </a:lnTo>
                  <a:lnTo>
                    <a:pt x="282" y="2314"/>
                  </a:lnTo>
                  <a:lnTo>
                    <a:pt x="311" y="1553"/>
                  </a:lnTo>
                  <a:lnTo>
                    <a:pt x="367" y="0"/>
                  </a:lnTo>
                  <a:lnTo>
                    <a:pt x="367" y="0"/>
                  </a:lnTo>
                  <a:lnTo>
                    <a:pt x="790" y="170"/>
                  </a:lnTo>
                  <a:lnTo>
                    <a:pt x="1185" y="396"/>
                  </a:lnTo>
                  <a:lnTo>
                    <a:pt x="1185" y="396"/>
                  </a:lnTo>
                  <a:lnTo>
                    <a:pt x="1439" y="508"/>
                  </a:lnTo>
                  <a:lnTo>
                    <a:pt x="1722" y="593"/>
                  </a:lnTo>
                  <a:lnTo>
                    <a:pt x="1975" y="650"/>
                  </a:lnTo>
                  <a:lnTo>
                    <a:pt x="2258" y="734"/>
                  </a:lnTo>
                  <a:lnTo>
                    <a:pt x="2258" y="734"/>
                  </a:lnTo>
                  <a:lnTo>
                    <a:pt x="2371" y="819"/>
                  </a:lnTo>
                  <a:lnTo>
                    <a:pt x="2483" y="904"/>
                  </a:lnTo>
                  <a:lnTo>
                    <a:pt x="2596" y="988"/>
                  </a:lnTo>
                  <a:lnTo>
                    <a:pt x="2709" y="1073"/>
                  </a:lnTo>
                  <a:lnTo>
                    <a:pt x="2709" y="1073"/>
                  </a:lnTo>
                  <a:lnTo>
                    <a:pt x="2794" y="1073"/>
                  </a:lnTo>
                  <a:lnTo>
                    <a:pt x="2850" y="1073"/>
                  </a:lnTo>
                  <a:lnTo>
                    <a:pt x="2935" y="1073"/>
                  </a:lnTo>
                  <a:lnTo>
                    <a:pt x="2991" y="1073"/>
                  </a:lnTo>
                  <a:lnTo>
                    <a:pt x="2991" y="1073"/>
                  </a:lnTo>
                  <a:lnTo>
                    <a:pt x="3104" y="1157"/>
                  </a:lnTo>
                  <a:lnTo>
                    <a:pt x="3245" y="1270"/>
                  </a:lnTo>
                  <a:lnTo>
                    <a:pt x="3471" y="1496"/>
                  </a:lnTo>
                  <a:lnTo>
                    <a:pt x="3471" y="1496"/>
                  </a:lnTo>
                  <a:lnTo>
                    <a:pt x="3669" y="1637"/>
                  </a:lnTo>
                  <a:lnTo>
                    <a:pt x="3838" y="1778"/>
                  </a:lnTo>
                  <a:lnTo>
                    <a:pt x="3923" y="1835"/>
                  </a:lnTo>
                  <a:lnTo>
                    <a:pt x="3979" y="1919"/>
                  </a:lnTo>
                  <a:lnTo>
                    <a:pt x="4007" y="2032"/>
                  </a:lnTo>
                  <a:lnTo>
                    <a:pt x="4035" y="2173"/>
                  </a:lnTo>
                  <a:lnTo>
                    <a:pt x="4035" y="2173"/>
                  </a:lnTo>
                  <a:lnTo>
                    <a:pt x="4035" y="2343"/>
                  </a:lnTo>
                  <a:lnTo>
                    <a:pt x="4035" y="2456"/>
                  </a:lnTo>
                  <a:lnTo>
                    <a:pt x="4035" y="2512"/>
                  </a:lnTo>
                  <a:lnTo>
                    <a:pt x="4064" y="2540"/>
                  </a:lnTo>
                  <a:lnTo>
                    <a:pt x="4233" y="2653"/>
                  </a:lnTo>
                  <a:lnTo>
                    <a:pt x="4233" y="2653"/>
                  </a:lnTo>
                  <a:lnTo>
                    <a:pt x="4600" y="2822"/>
                  </a:lnTo>
                  <a:lnTo>
                    <a:pt x="4967" y="2964"/>
                  </a:lnTo>
                  <a:lnTo>
                    <a:pt x="4967" y="2964"/>
                  </a:lnTo>
                  <a:lnTo>
                    <a:pt x="5305" y="3048"/>
                  </a:lnTo>
                  <a:lnTo>
                    <a:pt x="5446" y="3133"/>
                  </a:lnTo>
                  <a:lnTo>
                    <a:pt x="5503" y="3217"/>
                  </a:lnTo>
                  <a:lnTo>
                    <a:pt x="5559" y="3302"/>
                  </a:lnTo>
                  <a:lnTo>
                    <a:pt x="5559" y="3302"/>
                  </a:lnTo>
                  <a:lnTo>
                    <a:pt x="5588" y="3415"/>
                  </a:lnTo>
                  <a:lnTo>
                    <a:pt x="5616" y="3500"/>
                  </a:lnTo>
                  <a:lnTo>
                    <a:pt x="5616" y="3584"/>
                  </a:lnTo>
                  <a:lnTo>
                    <a:pt x="5588" y="3641"/>
                  </a:lnTo>
                  <a:lnTo>
                    <a:pt x="5531" y="3669"/>
                  </a:lnTo>
                  <a:lnTo>
                    <a:pt x="5475" y="3669"/>
                  </a:lnTo>
                  <a:lnTo>
                    <a:pt x="5334" y="3697"/>
                  </a:lnTo>
                  <a:lnTo>
                    <a:pt x="5164" y="3697"/>
                  </a:lnTo>
                  <a:lnTo>
                    <a:pt x="5023" y="3725"/>
                  </a:lnTo>
                  <a:lnTo>
                    <a:pt x="4967" y="3754"/>
                  </a:lnTo>
                  <a:lnTo>
                    <a:pt x="4910" y="3810"/>
                  </a:lnTo>
                  <a:lnTo>
                    <a:pt x="4882" y="3895"/>
                  </a:lnTo>
                  <a:lnTo>
                    <a:pt x="4882" y="3979"/>
                  </a:lnTo>
                  <a:lnTo>
                    <a:pt x="4882" y="3979"/>
                  </a:lnTo>
                  <a:lnTo>
                    <a:pt x="4939" y="4149"/>
                  </a:lnTo>
                  <a:lnTo>
                    <a:pt x="5023" y="4318"/>
                  </a:lnTo>
                  <a:lnTo>
                    <a:pt x="5136" y="4459"/>
                  </a:lnTo>
                  <a:lnTo>
                    <a:pt x="5277" y="4572"/>
                  </a:lnTo>
                  <a:lnTo>
                    <a:pt x="5277" y="4572"/>
                  </a:lnTo>
                  <a:lnTo>
                    <a:pt x="5446" y="4741"/>
                  </a:lnTo>
                  <a:lnTo>
                    <a:pt x="5588" y="4882"/>
                  </a:lnTo>
                  <a:lnTo>
                    <a:pt x="5588" y="4882"/>
                  </a:lnTo>
                  <a:lnTo>
                    <a:pt x="5672" y="4882"/>
                  </a:lnTo>
                  <a:lnTo>
                    <a:pt x="5729" y="4882"/>
                  </a:lnTo>
                  <a:lnTo>
                    <a:pt x="5729" y="4939"/>
                  </a:lnTo>
                  <a:lnTo>
                    <a:pt x="5729" y="5024"/>
                  </a:lnTo>
                  <a:lnTo>
                    <a:pt x="5729" y="5024"/>
                  </a:lnTo>
                  <a:lnTo>
                    <a:pt x="5729" y="5193"/>
                  </a:lnTo>
                  <a:lnTo>
                    <a:pt x="5729" y="5193"/>
                  </a:lnTo>
                  <a:lnTo>
                    <a:pt x="5842" y="5503"/>
                  </a:lnTo>
                  <a:lnTo>
                    <a:pt x="5926" y="5701"/>
                  </a:lnTo>
                  <a:lnTo>
                    <a:pt x="5983" y="5785"/>
                  </a:lnTo>
                  <a:lnTo>
                    <a:pt x="5983" y="5785"/>
                  </a:lnTo>
                  <a:lnTo>
                    <a:pt x="6067" y="5814"/>
                  </a:lnTo>
                  <a:lnTo>
                    <a:pt x="6124" y="5814"/>
                  </a:lnTo>
                  <a:lnTo>
                    <a:pt x="6293" y="5785"/>
                  </a:lnTo>
                  <a:lnTo>
                    <a:pt x="6434" y="5757"/>
                  </a:lnTo>
                  <a:lnTo>
                    <a:pt x="6491" y="5757"/>
                  </a:lnTo>
                  <a:lnTo>
                    <a:pt x="6547" y="5814"/>
                  </a:lnTo>
                  <a:lnTo>
                    <a:pt x="6547" y="5814"/>
                  </a:lnTo>
                  <a:lnTo>
                    <a:pt x="6575" y="5842"/>
                  </a:lnTo>
                  <a:lnTo>
                    <a:pt x="6547" y="5870"/>
                  </a:lnTo>
                  <a:lnTo>
                    <a:pt x="6519" y="5983"/>
                  </a:lnTo>
                  <a:lnTo>
                    <a:pt x="6491" y="6068"/>
                  </a:lnTo>
                  <a:lnTo>
                    <a:pt x="6491" y="6152"/>
                  </a:lnTo>
                  <a:lnTo>
                    <a:pt x="6491" y="6152"/>
                  </a:lnTo>
                  <a:lnTo>
                    <a:pt x="6547" y="6237"/>
                  </a:lnTo>
                  <a:lnTo>
                    <a:pt x="6632" y="6265"/>
                  </a:lnTo>
                  <a:lnTo>
                    <a:pt x="6716" y="6265"/>
                  </a:lnTo>
                  <a:lnTo>
                    <a:pt x="6801" y="6293"/>
                  </a:lnTo>
                  <a:lnTo>
                    <a:pt x="6801" y="6293"/>
                  </a:lnTo>
                  <a:lnTo>
                    <a:pt x="6970" y="6350"/>
                  </a:lnTo>
                  <a:lnTo>
                    <a:pt x="7027" y="6350"/>
                  </a:lnTo>
                  <a:lnTo>
                    <a:pt x="6999" y="6378"/>
                  </a:lnTo>
                  <a:lnTo>
                    <a:pt x="6829" y="6491"/>
                  </a:lnTo>
                  <a:lnTo>
                    <a:pt x="6829" y="6491"/>
                  </a:lnTo>
                  <a:lnTo>
                    <a:pt x="6999" y="6660"/>
                  </a:lnTo>
                  <a:lnTo>
                    <a:pt x="7196" y="6801"/>
                  </a:lnTo>
                  <a:lnTo>
                    <a:pt x="7337" y="6858"/>
                  </a:lnTo>
                  <a:lnTo>
                    <a:pt x="7450" y="6886"/>
                  </a:lnTo>
                  <a:lnTo>
                    <a:pt x="7563" y="6886"/>
                  </a:lnTo>
                  <a:lnTo>
                    <a:pt x="7704" y="6858"/>
                  </a:lnTo>
                  <a:lnTo>
                    <a:pt x="7704" y="6858"/>
                  </a:lnTo>
                  <a:lnTo>
                    <a:pt x="7450" y="6914"/>
                  </a:lnTo>
                  <a:lnTo>
                    <a:pt x="7337" y="6971"/>
                  </a:lnTo>
                  <a:lnTo>
                    <a:pt x="7309" y="6971"/>
                  </a:lnTo>
                  <a:lnTo>
                    <a:pt x="7281" y="6999"/>
                  </a:lnTo>
                  <a:lnTo>
                    <a:pt x="7281" y="6999"/>
                  </a:lnTo>
                  <a:lnTo>
                    <a:pt x="7422" y="7055"/>
                  </a:lnTo>
                  <a:lnTo>
                    <a:pt x="7478" y="7112"/>
                  </a:lnTo>
                  <a:lnTo>
                    <a:pt x="7478" y="7140"/>
                  </a:lnTo>
                  <a:lnTo>
                    <a:pt x="7450" y="7168"/>
                  </a:lnTo>
                  <a:lnTo>
                    <a:pt x="7309" y="7225"/>
                  </a:lnTo>
                  <a:lnTo>
                    <a:pt x="7309" y="7225"/>
                  </a:lnTo>
                  <a:lnTo>
                    <a:pt x="7196" y="7253"/>
                  </a:lnTo>
                  <a:lnTo>
                    <a:pt x="7055" y="7225"/>
                  </a:lnTo>
                  <a:lnTo>
                    <a:pt x="7055" y="7225"/>
                  </a:lnTo>
                  <a:lnTo>
                    <a:pt x="6942" y="7196"/>
                  </a:lnTo>
                  <a:lnTo>
                    <a:pt x="6942" y="7168"/>
                  </a:lnTo>
                  <a:lnTo>
                    <a:pt x="6942" y="7140"/>
                  </a:lnTo>
                  <a:lnTo>
                    <a:pt x="7055" y="7055"/>
                  </a:lnTo>
                  <a:lnTo>
                    <a:pt x="7055" y="7055"/>
                  </a:lnTo>
                  <a:lnTo>
                    <a:pt x="6857" y="6999"/>
                  </a:lnTo>
                  <a:lnTo>
                    <a:pt x="6632" y="6942"/>
                  </a:lnTo>
                  <a:lnTo>
                    <a:pt x="6632" y="6942"/>
                  </a:lnTo>
                  <a:lnTo>
                    <a:pt x="6265" y="6886"/>
                  </a:lnTo>
                  <a:lnTo>
                    <a:pt x="6096" y="6858"/>
                  </a:lnTo>
                  <a:lnTo>
                    <a:pt x="6039" y="6830"/>
                  </a:lnTo>
                  <a:lnTo>
                    <a:pt x="6039" y="6773"/>
                  </a:lnTo>
                  <a:lnTo>
                    <a:pt x="6039" y="6773"/>
                  </a:lnTo>
                  <a:lnTo>
                    <a:pt x="5926" y="6801"/>
                  </a:lnTo>
                  <a:lnTo>
                    <a:pt x="5813" y="6801"/>
                  </a:lnTo>
                  <a:lnTo>
                    <a:pt x="5559" y="6801"/>
                  </a:lnTo>
                  <a:lnTo>
                    <a:pt x="5305" y="6717"/>
                  </a:lnTo>
                  <a:lnTo>
                    <a:pt x="5192" y="6660"/>
                  </a:lnTo>
                  <a:lnTo>
                    <a:pt x="5136" y="6604"/>
                  </a:lnTo>
                  <a:lnTo>
                    <a:pt x="5136" y="6604"/>
                  </a:lnTo>
                  <a:lnTo>
                    <a:pt x="4995" y="6406"/>
                  </a:lnTo>
                  <a:lnTo>
                    <a:pt x="4854" y="6209"/>
                  </a:lnTo>
                  <a:lnTo>
                    <a:pt x="4854" y="6209"/>
                  </a:lnTo>
                  <a:lnTo>
                    <a:pt x="4713" y="6011"/>
                  </a:lnTo>
                  <a:lnTo>
                    <a:pt x="4600" y="5842"/>
                  </a:lnTo>
                  <a:lnTo>
                    <a:pt x="4600" y="5842"/>
                  </a:lnTo>
                  <a:lnTo>
                    <a:pt x="4487" y="5673"/>
                  </a:lnTo>
                  <a:lnTo>
                    <a:pt x="4374" y="5475"/>
                  </a:lnTo>
                  <a:lnTo>
                    <a:pt x="4374" y="5475"/>
                  </a:lnTo>
                  <a:lnTo>
                    <a:pt x="4233" y="5193"/>
                  </a:lnTo>
                  <a:lnTo>
                    <a:pt x="4148" y="5052"/>
                  </a:lnTo>
                  <a:lnTo>
                    <a:pt x="4064" y="4939"/>
                  </a:lnTo>
                  <a:lnTo>
                    <a:pt x="4064" y="4939"/>
                  </a:lnTo>
                  <a:lnTo>
                    <a:pt x="3951" y="4882"/>
                  </a:lnTo>
                  <a:lnTo>
                    <a:pt x="3810" y="4826"/>
                  </a:lnTo>
                  <a:lnTo>
                    <a:pt x="3528" y="4770"/>
                  </a:lnTo>
                  <a:lnTo>
                    <a:pt x="3415" y="4741"/>
                  </a:lnTo>
                  <a:lnTo>
                    <a:pt x="3302" y="4685"/>
                  </a:lnTo>
                  <a:lnTo>
                    <a:pt x="3217" y="4600"/>
                  </a:lnTo>
                  <a:lnTo>
                    <a:pt x="3161" y="4459"/>
                  </a:lnTo>
                  <a:lnTo>
                    <a:pt x="3161" y="4459"/>
                  </a:lnTo>
                  <a:lnTo>
                    <a:pt x="3132" y="4516"/>
                  </a:lnTo>
                  <a:lnTo>
                    <a:pt x="3048" y="4516"/>
                  </a:lnTo>
                  <a:lnTo>
                    <a:pt x="2963" y="4544"/>
                  </a:lnTo>
                  <a:lnTo>
                    <a:pt x="2963" y="4544"/>
                  </a:lnTo>
                  <a:lnTo>
                    <a:pt x="2907" y="4487"/>
                  </a:lnTo>
                  <a:lnTo>
                    <a:pt x="2907" y="4431"/>
                  </a:lnTo>
                  <a:lnTo>
                    <a:pt x="2907" y="4431"/>
                  </a:lnTo>
                  <a:lnTo>
                    <a:pt x="2850" y="4487"/>
                  </a:lnTo>
                  <a:lnTo>
                    <a:pt x="2822" y="4487"/>
                  </a:lnTo>
                  <a:lnTo>
                    <a:pt x="2794" y="4431"/>
                  </a:lnTo>
                  <a:lnTo>
                    <a:pt x="2794" y="4431"/>
                  </a:lnTo>
                  <a:lnTo>
                    <a:pt x="2822" y="4572"/>
                  </a:lnTo>
                  <a:lnTo>
                    <a:pt x="2794" y="4600"/>
                  </a:lnTo>
                  <a:lnTo>
                    <a:pt x="2766" y="4600"/>
                  </a:lnTo>
                  <a:lnTo>
                    <a:pt x="2681" y="4572"/>
                  </a:lnTo>
                  <a:lnTo>
                    <a:pt x="2681" y="4572"/>
                  </a:lnTo>
                  <a:lnTo>
                    <a:pt x="2653" y="4600"/>
                  </a:lnTo>
                  <a:lnTo>
                    <a:pt x="2625" y="4628"/>
                  </a:lnTo>
                  <a:lnTo>
                    <a:pt x="2596" y="4657"/>
                  </a:lnTo>
                  <a:lnTo>
                    <a:pt x="2540" y="4628"/>
                  </a:lnTo>
                  <a:lnTo>
                    <a:pt x="2540" y="4628"/>
                  </a:lnTo>
                  <a:lnTo>
                    <a:pt x="2455" y="4572"/>
                  </a:lnTo>
                  <a:lnTo>
                    <a:pt x="2371" y="4487"/>
                  </a:lnTo>
                  <a:lnTo>
                    <a:pt x="2286" y="4403"/>
                  </a:lnTo>
                  <a:lnTo>
                    <a:pt x="2201" y="4346"/>
                  </a:lnTo>
                  <a:lnTo>
                    <a:pt x="2201" y="4346"/>
                  </a:lnTo>
                  <a:lnTo>
                    <a:pt x="2314" y="4600"/>
                  </a:lnTo>
                  <a:lnTo>
                    <a:pt x="2371" y="4713"/>
                  </a:lnTo>
                  <a:lnTo>
                    <a:pt x="2399" y="4854"/>
                  </a:lnTo>
                  <a:lnTo>
                    <a:pt x="2399" y="4854"/>
                  </a:lnTo>
                  <a:lnTo>
                    <a:pt x="2314" y="4826"/>
                  </a:lnTo>
                  <a:lnTo>
                    <a:pt x="2314" y="4854"/>
                  </a:lnTo>
                  <a:lnTo>
                    <a:pt x="2286" y="4882"/>
                  </a:lnTo>
                  <a:lnTo>
                    <a:pt x="2229" y="4882"/>
                  </a:lnTo>
                  <a:lnTo>
                    <a:pt x="2229" y="4882"/>
                  </a:lnTo>
                  <a:lnTo>
                    <a:pt x="2145" y="4854"/>
                  </a:lnTo>
                  <a:lnTo>
                    <a:pt x="2088" y="4826"/>
                  </a:lnTo>
                  <a:lnTo>
                    <a:pt x="2032" y="4798"/>
                  </a:lnTo>
                  <a:lnTo>
                    <a:pt x="1947" y="4770"/>
                  </a:lnTo>
                  <a:lnTo>
                    <a:pt x="1947" y="4770"/>
                  </a:lnTo>
                  <a:lnTo>
                    <a:pt x="2060" y="4939"/>
                  </a:lnTo>
                  <a:lnTo>
                    <a:pt x="2060" y="4995"/>
                  </a:lnTo>
                  <a:lnTo>
                    <a:pt x="2060" y="5052"/>
                  </a:lnTo>
                  <a:lnTo>
                    <a:pt x="2032" y="5080"/>
                  </a:lnTo>
                  <a:lnTo>
                    <a:pt x="1975" y="5108"/>
                  </a:lnTo>
                  <a:lnTo>
                    <a:pt x="1722" y="5136"/>
                  </a:lnTo>
                  <a:lnTo>
                    <a:pt x="1722" y="5136"/>
                  </a:lnTo>
                  <a:lnTo>
                    <a:pt x="1411" y="5136"/>
                  </a:lnTo>
                  <a:lnTo>
                    <a:pt x="1214" y="5108"/>
                  </a:lnTo>
                  <a:lnTo>
                    <a:pt x="1157" y="5080"/>
                  </a:lnTo>
                  <a:lnTo>
                    <a:pt x="1129" y="5052"/>
                  </a:lnTo>
                  <a:lnTo>
                    <a:pt x="1129" y="5052"/>
                  </a:lnTo>
                  <a:lnTo>
                    <a:pt x="1157" y="5108"/>
                  </a:lnTo>
                  <a:lnTo>
                    <a:pt x="1214" y="5136"/>
                  </a:lnTo>
                  <a:lnTo>
                    <a:pt x="1383" y="5193"/>
                  </a:lnTo>
                  <a:lnTo>
                    <a:pt x="1609" y="5249"/>
                  </a:lnTo>
                  <a:lnTo>
                    <a:pt x="1693" y="5278"/>
                  </a:lnTo>
                  <a:lnTo>
                    <a:pt x="1778" y="5334"/>
                  </a:lnTo>
                  <a:lnTo>
                    <a:pt x="1778" y="5334"/>
                  </a:lnTo>
                  <a:lnTo>
                    <a:pt x="1834" y="5447"/>
                  </a:lnTo>
                  <a:lnTo>
                    <a:pt x="1863" y="5531"/>
                  </a:lnTo>
                  <a:lnTo>
                    <a:pt x="1863" y="5616"/>
                  </a:lnTo>
                  <a:lnTo>
                    <a:pt x="1834" y="5701"/>
                  </a:lnTo>
                  <a:lnTo>
                    <a:pt x="1778" y="5757"/>
                  </a:lnTo>
                  <a:lnTo>
                    <a:pt x="1722" y="5814"/>
                  </a:lnTo>
                  <a:lnTo>
                    <a:pt x="1524" y="5927"/>
                  </a:lnTo>
                  <a:lnTo>
                    <a:pt x="1524" y="5927"/>
                  </a:lnTo>
                  <a:lnTo>
                    <a:pt x="1411" y="5955"/>
                  </a:lnTo>
                  <a:lnTo>
                    <a:pt x="1214" y="5983"/>
                  </a:lnTo>
                  <a:lnTo>
                    <a:pt x="734" y="5983"/>
                  </a:lnTo>
                  <a:lnTo>
                    <a:pt x="254" y="5955"/>
                  </a:lnTo>
                  <a:lnTo>
                    <a:pt x="85" y="5927"/>
                  </a:lnTo>
                  <a:lnTo>
                    <a:pt x="28" y="5898"/>
                  </a:lnTo>
                  <a:lnTo>
                    <a:pt x="0" y="5870"/>
                  </a:lnTo>
                </a:path>
              </a:pathLst>
            </a:custGeom>
            <a:solidFill>
              <a:srgbClr val="666666"/>
            </a:solidFill>
            <a:ln w="14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16"/>
            <p:cNvSpPr/>
            <p:nvPr/>
          </p:nvSpPr>
          <p:spPr>
            <a:xfrm>
              <a:off x="6502125" y="2959075"/>
              <a:ext cx="2850" cy="4950"/>
            </a:xfrm>
            <a:custGeom>
              <a:avLst/>
              <a:gdLst/>
              <a:ahLst/>
              <a:cxnLst/>
              <a:rect l="l" t="t" r="r" b="b"/>
              <a:pathLst>
                <a:path w="114" h="198" extrusionOk="0">
                  <a:moveTo>
                    <a:pt x="57" y="198"/>
                  </a:moveTo>
                  <a:lnTo>
                    <a:pt x="57" y="198"/>
                  </a:lnTo>
                  <a:lnTo>
                    <a:pt x="85" y="141"/>
                  </a:lnTo>
                  <a:lnTo>
                    <a:pt x="113" y="113"/>
                  </a:lnTo>
                  <a:lnTo>
                    <a:pt x="113" y="57"/>
                  </a:lnTo>
                  <a:lnTo>
                    <a:pt x="85" y="0"/>
                  </a:lnTo>
                  <a:lnTo>
                    <a:pt x="85" y="0"/>
                  </a:lnTo>
                  <a:lnTo>
                    <a:pt x="29" y="28"/>
                  </a:lnTo>
                  <a:lnTo>
                    <a:pt x="0" y="85"/>
                  </a:lnTo>
                  <a:lnTo>
                    <a:pt x="0" y="141"/>
                  </a:lnTo>
                  <a:lnTo>
                    <a:pt x="57" y="198"/>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16"/>
            <p:cNvSpPr/>
            <p:nvPr/>
          </p:nvSpPr>
          <p:spPr>
            <a:xfrm>
              <a:off x="6502125" y="2959075"/>
              <a:ext cx="2850" cy="4950"/>
            </a:xfrm>
            <a:custGeom>
              <a:avLst/>
              <a:gdLst/>
              <a:ahLst/>
              <a:cxnLst/>
              <a:rect l="l" t="t" r="r" b="b"/>
              <a:pathLst>
                <a:path w="114" h="198" fill="none" extrusionOk="0">
                  <a:moveTo>
                    <a:pt x="57" y="198"/>
                  </a:moveTo>
                  <a:lnTo>
                    <a:pt x="57" y="198"/>
                  </a:lnTo>
                  <a:lnTo>
                    <a:pt x="85" y="141"/>
                  </a:lnTo>
                  <a:lnTo>
                    <a:pt x="113" y="113"/>
                  </a:lnTo>
                  <a:lnTo>
                    <a:pt x="113" y="57"/>
                  </a:lnTo>
                  <a:lnTo>
                    <a:pt x="85" y="0"/>
                  </a:lnTo>
                  <a:lnTo>
                    <a:pt x="85" y="0"/>
                  </a:lnTo>
                  <a:lnTo>
                    <a:pt x="29" y="28"/>
                  </a:lnTo>
                  <a:lnTo>
                    <a:pt x="0" y="85"/>
                  </a:lnTo>
                  <a:lnTo>
                    <a:pt x="0" y="141"/>
                  </a:lnTo>
                  <a:lnTo>
                    <a:pt x="57" y="198"/>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16"/>
            <p:cNvSpPr/>
            <p:nvPr/>
          </p:nvSpPr>
          <p:spPr>
            <a:xfrm>
              <a:off x="6524000" y="2973875"/>
              <a:ext cx="3550" cy="5675"/>
            </a:xfrm>
            <a:custGeom>
              <a:avLst/>
              <a:gdLst/>
              <a:ahLst/>
              <a:cxnLst/>
              <a:rect l="l" t="t" r="r" b="b"/>
              <a:pathLst>
                <a:path w="142" h="227" extrusionOk="0">
                  <a:moveTo>
                    <a:pt x="57" y="226"/>
                  </a:moveTo>
                  <a:lnTo>
                    <a:pt x="57" y="226"/>
                  </a:lnTo>
                  <a:lnTo>
                    <a:pt x="113" y="198"/>
                  </a:lnTo>
                  <a:lnTo>
                    <a:pt x="141" y="198"/>
                  </a:lnTo>
                  <a:lnTo>
                    <a:pt x="141" y="114"/>
                  </a:lnTo>
                  <a:lnTo>
                    <a:pt x="113" y="29"/>
                  </a:lnTo>
                  <a:lnTo>
                    <a:pt x="57" y="1"/>
                  </a:lnTo>
                  <a:lnTo>
                    <a:pt x="28" y="1"/>
                  </a:lnTo>
                  <a:lnTo>
                    <a:pt x="28" y="1"/>
                  </a:lnTo>
                  <a:lnTo>
                    <a:pt x="0" y="1"/>
                  </a:lnTo>
                  <a:lnTo>
                    <a:pt x="0" y="29"/>
                  </a:lnTo>
                  <a:lnTo>
                    <a:pt x="0" y="114"/>
                  </a:lnTo>
                  <a:lnTo>
                    <a:pt x="57" y="226"/>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16"/>
            <p:cNvSpPr/>
            <p:nvPr/>
          </p:nvSpPr>
          <p:spPr>
            <a:xfrm>
              <a:off x="6524000" y="2973875"/>
              <a:ext cx="3550" cy="5675"/>
            </a:xfrm>
            <a:custGeom>
              <a:avLst/>
              <a:gdLst/>
              <a:ahLst/>
              <a:cxnLst/>
              <a:rect l="l" t="t" r="r" b="b"/>
              <a:pathLst>
                <a:path w="142" h="227" fill="none" extrusionOk="0">
                  <a:moveTo>
                    <a:pt x="57" y="226"/>
                  </a:moveTo>
                  <a:lnTo>
                    <a:pt x="57" y="226"/>
                  </a:lnTo>
                  <a:lnTo>
                    <a:pt x="113" y="198"/>
                  </a:lnTo>
                  <a:lnTo>
                    <a:pt x="141" y="198"/>
                  </a:lnTo>
                  <a:lnTo>
                    <a:pt x="141" y="114"/>
                  </a:lnTo>
                  <a:lnTo>
                    <a:pt x="113" y="29"/>
                  </a:lnTo>
                  <a:lnTo>
                    <a:pt x="57" y="1"/>
                  </a:lnTo>
                  <a:lnTo>
                    <a:pt x="28" y="1"/>
                  </a:lnTo>
                  <a:lnTo>
                    <a:pt x="28" y="1"/>
                  </a:lnTo>
                  <a:lnTo>
                    <a:pt x="0" y="1"/>
                  </a:lnTo>
                  <a:lnTo>
                    <a:pt x="0" y="29"/>
                  </a:lnTo>
                  <a:lnTo>
                    <a:pt x="0" y="114"/>
                  </a:lnTo>
                  <a:lnTo>
                    <a:pt x="57" y="226"/>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16"/>
            <p:cNvSpPr/>
            <p:nvPr/>
          </p:nvSpPr>
          <p:spPr>
            <a:xfrm>
              <a:off x="6538100" y="2982350"/>
              <a:ext cx="6375" cy="6375"/>
            </a:xfrm>
            <a:custGeom>
              <a:avLst/>
              <a:gdLst/>
              <a:ahLst/>
              <a:cxnLst/>
              <a:rect l="l" t="t" r="r" b="b"/>
              <a:pathLst>
                <a:path w="255" h="255" extrusionOk="0">
                  <a:moveTo>
                    <a:pt x="170" y="254"/>
                  </a:moveTo>
                  <a:lnTo>
                    <a:pt x="170" y="254"/>
                  </a:lnTo>
                  <a:lnTo>
                    <a:pt x="198" y="198"/>
                  </a:lnTo>
                  <a:lnTo>
                    <a:pt x="226" y="141"/>
                  </a:lnTo>
                  <a:lnTo>
                    <a:pt x="255" y="113"/>
                  </a:lnTo>
                  <a:lnTo>
                    <a:pt x="226" y="85"/>
                  </a:lnTo>
                  <a:lnTo>
                    <a:pt x="170" y="29"/>
                  </a:lnTo>
                  <a:lnTo>
                    <a:pt x="113" y="0"/>
                  </a:lnTo>
                  <a:lnTo>
                    <a:pt x="29" y="0"/>
                  </a:lnTo>
                  <a:lnTo>
                    <a:pt x="1" y="0"/>
                  </a:lnTo>
                  <a:lnTo>
                    <a:pt x="1" y="29"/>
                  </a:lnTo>
                  <a:lnTo>
                    <a:pt x="29" y="113"/>
                  </a:lnTo>
                  <a:lnTo>
                    <a:pt x="170" y="254"/>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16"/>
            <p:cNvSpPr/>
            <p:nvPr/>
          </p:nvSpPr>
          <p:spPr>
            <a:xfrm>
              <a:off x="6538100" y="2982350"/>
              <a:ext cx="6375" cy="6375"/>
            </a:xfrm>
            <a:custGeom>
              <a:avLst/>
              <a:gdLst/>
              <a:ahLst/>
              <a:cxnLst/>
              <a:rect l="l" t="t" r="r" b="b"/>
              <a:pathLst>
                <a:path w="255" h="255" fill="none" extrusionOk="0">
                  <a:moveTo>
                    <a:pt x="170" y="254"/>
                  </a:moveTo>
                  <a:lnTo>
                    <a:pt x="170" y="254"/>
                  </a:lnTo>
                  <a:lnTo>
                    <a:pt x="198" y="198"/>
                  </a:lnTo>
                  <a:lnTo>
                    <a:pt x="226" y="141"/>
                  </a:lnTo>
                  <a:lnTo>
                    <a:pt x="255" y="113"/>
                  </a:lnTo>
                  <a:lnTo>
                    <a:pt x="226" y="85"/>
                  </a:lnTo>
                  <a:lnTo>
                    <a:pt x="170" y="29"/>
                  </a:lnTo>
                  <a:lnTo>
                    <a:pt x="113" y="0"/>
                  </a:lnTo>
                  <a:lnTo>
                    <a:pt x="29" y="0"/>
                  </a:lnTo>
                  <a:lnTo>
                    <a:pt x="1" y="0"/>
                  </a:lnTo>
                  <a:lnTo>
                    <a:pt x="1" y="29"/>
                  </a:lnTo>
                  <a:lnTo>
                    <a:pt x="29" y="113"/>
                  </a:lnTo>
                  <a:lnTo>
                    <a:pt x="170" y="254"/>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16"/>
            <p:cNvSpPr/>
            <p:nvPr/>
          </p:nvSpPr>
          <p:spPr>
            <a:xfrm>
              <a:off x="6541625" y="2907575"/>
              <a:ext cx="1450" cy="2125"/>
            </a:xfrm>
            <a:custGeom>
              <a:avLst/>
              <a:gdLst/>
              <a:ahLst/>
              <a:cxnLst/>
              <a:rect l="l" t="t" r="r" b="b"/>
              <a:pathLst>
                <a:path w="58" h="85" extrusionOk="0">
                  <a:moveTo>
                    <a:pt x="1" y="85"/>
                  </a:moveTo>
                  <a:lnTo>
                    <a:pt x="1" y="85"/>
                  </a:lnTo>
                  <a:lnTo>
                    <a:pt x="29" y="85"/>
                  </a:lnTo>
                  <a:lnTo>
                    <a:pt x="57" y="85"/>
                  </a:lnTo>
                  <a:lnTo>
                    <a:pt x="29" y="0"/>
                  </a:lnTo>
                  <a:lnTo>
                    <a:pt x="29" y="0"/>
                  </a:lnTo>
                  <a:lnTo>
                    <a:pt x="1" y="85"/>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16"/>
            <p:cNvSpPr/>
            <p:nvPr/>
          </p:nvSpPr>
          <p:spPr>
            <a:xfrm>
              <a:off x="6541625" y="2907575"/>
              <a:ext cx="1450" cy="2125"/>
            </a:xfrm>
            <a:custGeom>
              <a:avLst/>
              <a:gdLst/>
              <a:ahLst/>
              <a:cxnLst/>
              <a:rect l="l" t="t" r="r" b="b"/>
              <a:pathLst>
                <a:path w="58" h="85" fill="none" extrusionOk="0">
                  <a:moveTo>
                    <a:pt x="1" y="85"/>
                  </a:moveTo>
                  <a:lnTo>
                    <a:pt x="1" y="85"/>
                  </a:lnTo>
                  <a:lnTo>
                    <a:pt x="29" y="85"/>
                  </a:lnTo>
                  <a:lnTo>
                    <a:pt x="57" y="85"/>
                  </a:lnTo>
                  <a:lnTo>
                    <a:pt x="29" y="0"/>
                  </a:lnTo>
                  <a:lnTo>
                    <a:pt x="29" y="0"/>
                  </a:lnTo>
                  <a:lnTo>
                    <a:pt x="1" y="85"/>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16"/>
            <p:cNvSpPr/>
            <p:nvPr/>
          </p:nvSpPr>
          <p:spPr>
            <a:xfrm>
              <a:off x="6550100" y="2950600"/>
              <a:ext cx="81150" cy="48000"/>
            </a:xfrm>
            <a:custGeom>
              <a:avLst/>
              <a:gdLst/>
              <a:ahLst/>
              <a:cxnLst/>
              <a:rect l="l" t="t" r="r" b="b"/>
              <a:pathLst>
                <a:path w="3246" h="1920" extrusionOk="0">
                  <a:moveTo>
                    <a:pt x="367" y="1609"/>
                  </a:moveTo>
                  <a:lnTo>
                    <a:pt x="367" y="1609"/>
                  </a:lnTo>
                  <a:lnTo>
                    <a:pt x="480" y="1722"/>
                  </a:lnTo>
                  <a:lnTo>
                    <a:pt x="593" y="1750"/>
                  </a:lnTo>
                  <a:lnTo>
                    <a:pt x="734" y="1750"/>
                  </a:lnTo>
                  <a:lnTo>
                    <a:pt x="875" y="1778"/>
                  </a:lnTo>
                  <a:lnTo>
                    <a:pt x="875" y="1778"/>
                  </a:lnTo>
                  <a:lnTo>
                    <a:pt x="1016" y="1835"/>
                  </a:lnTo>
                  <a:lnTo>
                    <a:pt x="1101" y="1891"/>
                  </a:lnTo>
                  <a:lnTo>
                    <a:pt x="1186" y="1919"/>
                  </a:lnTo>
                  <a:lnTo>
                    <a:pt x="1186" y="1919"/>
                  </a:lnTo>
                  <a:lnTo>
                    <a:pt x="1298" y="1919"/>
                  </a:lnTo>
                  <a:lnTo>
                    <a:pt x="1439" y="1919"/>
                  </a:lnTo>
                  <a:lnTo>
                    <a:pt x="1665" y="1835"/>
                  </a:lnTo>
                  <a:lnTo>
                    <a:pt x="1665" y="1835"/>
                  </a:lnTo>
                  <a:lnTo>
                    <a:pt x="1947" y="1722"/>
                  </a:lnTo>
                  <a:lnTo>
                    <a:pt x="2201" y="1609"/>
                  </a:lnTo>
                  <a:lnTo>
                    <a:pt x="2201" y="1609"/>
                  </a:lnTo>
                  <a:lnTo>
                    <a:pt x="2343" y="1496"/>
                  </a:lnTo>
                  <a:lnTo>
                    <a:pt x="2399" y="1383"/>
                  </a:lnTo>
                  <a:lnTo>
                    <a:pt x="2455" y="1299"/>
                  </a:lnTo>
                  <a:lnTo>
                    <a:pt x="2568" y="1242"/>
                  </a:lnTo>
                  <a:lnTo>
                    <a:pt x="2568" y="1242"/>
                  </a:lnTo>
                  <a:lnTo>
                    <a:pt x="2653" y="1214"/>
                  </a:lnTo>
                  <a:lnTo>
                    <a:pt x="2794" y="1242"/>
                  </a:lnTo>
                  <a:lnTo>
                    <a:pt x="2879" y="1214"/>
                  </a:lnTo>
                  <a:lnTo>
                    <a:pt x="2935" y="1186"/>
                  </a:lnTo>
                  <a:lnTo>
                    <a:pt x="2963" y="1129"/>
                  </a:lnTo>
                  <a:lnTo>
                    <a:pt x="2963" y="1129"/>
                  </a:lnTo>
                  <a:lnTo>
                    <a:pt x="2992" y="1101"/>
                  </a:lnTo>
                  <a:lnTo>
                    <a:pt x="2992" y="1045"/>
                  </a:lnTo>
                  <a:lnTo>
                    <a:pt x="2935" y="932"/>
                  </a:lnTo>
                  <a:lnTo>
                    <a:pt x="2879" y="847"/>
                  </a:lnTo>
                  <a:lnTo>
                    <a:pt x="2879" y="791"/>
                  </a:lnTo>
                  <a:lnTo>
                    <a:pt x="2879" y="734"/>
                  </a:lnTo>
                  <a:lnTo>
                    <a:pt x="2879" y="734"/>
                  </a:lnTo>
                  <a:lnTo>
                    <a:pt x="2907" y="706"/>
                  </a:lnTo>
                  <a:lnTo>
                    <a:pt x="2963" y="678"/>
                  </a:lnTo>
                  <a:lnTo>
                    <a:pt x="3048" y="650"/>
                  </a:lnTo>
                  <a:lnTo>
                    <a:pt x="3104" y="621"/>
                  </a:lnTo>
                  <a:lnTo>
                    <a:pt x="3161" y="593"/>
                  </a:lnTo>
                  <a:lnTo>
                    <a:pt x="3217" y="537"/>
                  </a:lnTo>
                  <a:lnTo>
                    <a:pt x="3246" y="452"/>
                  </a:lnTo>
                  <a:lnTo>
                    <a:pt x="3246" y="452"/>
                  </a:lnTo>
                  <a:lnTo>
                    <a:pt x="3217" y="311"/>
                  </a:lnTo>
                  <a:lnTo>
                    <a:pt x="3189" y="198"/>
                  </a:lnTo>
                  <a:lnTo>
                    <a:pt x="3133" y="57"/>
                  </a:lnTo>
                  <a:lnTo>
                    <a:pt x="3133" y="0"/>
                  </a:lnTo>
                  <a:lnTo>
                    <a:pt x="3133" y="0"/>
                  </a:lnTo>
                  <a:lnTo>
                    <a:pt x="2935" y="113"/>
                  </a:lnTo>
                  <a:lnTo>
                    <a:pt x="2935" y="113"/>
                  </a:lnTo>
                  <a:lnTo>
                    <a:pt x="2822" y="85"/>
                  </a:lnTo>
                  <a:lnTo>
                    <a:pt x="2738" y="29"/>
                  </a:lnTo>
                  <a:lnTo>
                    <a:pt x="2738" y="29"/>
                  </a:lnTo>
                  <a:lnTo>
                    <a:pt x="2653" y="85"/>
                  </a:lnTo>
                  <a:lnTo>
                    <a:pt x="2625" y="113"/>
                  </a:lnTo>
                  <a:lnTo>
                    <a:pt x="2625" y="170"/>
                  </a:lnTo>
                  <a:lnTo>
                    <a:pt x="2625" y="311"/>
                  </a:lnTo>
                  <a:lnTo>
                    <a:pt x="2625" y="311"/>
                  </a:lnTo>
                  <a:lnTo>
                    <a:pt x="2625" y="396"/>
                  </a:lnTo>
                  <a:lnTo>
                    <a:pt x="2653" y="508"/>
                  </a:lnTo>
                  <a:lnTo>
                    <a:pt x="2653" y="593"/>
                  </a:lnTo>
                  <a:lnTo>
                    <a:pt x="2625" y="678"/>
                  </a:lnTo>
                  <a:lnTo>
                    <a:pt x="2625" y="678"/>
                  </a:lnTo>
                  <a:lnTo>
                    <a:pt x="2540" y="734"/>
                  </a:lnTo>
                  <a:lnTo>
                    <a:pt x="2455" y="762"/>
                  </a:lnTo>
                  <a:lnTo>
                    <a:pt x="2343" y="762"/>
                  </a:lnTo>
                  <a:lnTo>
                    <a:pt x="2258" y="819"/>
                  </a:lnTo>
                  <a:lnTo>
                    <a:pt x="2258" y="819"/>
                  </a:lnTo>
                  <a:lnTo>
                    <a:pt x="2089" y="988"/>
                  </a:lnTo>
                  <a:lnTo>
                    <a:pt x="2004" y="1101"/>
                  </a:lnTo>
                  <a:lnTo>
                    <a:pt x="1976" y="1129"/>
                  </a:lnTo>
                  <a:lnTo>
                    <a:pt x="1891" y="1157"/>
                  </a:lnTo>
                  <a:lnTo>
                    <a:pt x="1665" y="1157"/>
                  </a:lnTo>
                  <a:lnTo>
                    <a:pt x="1665" y="1157"/>
                  </a:lnTo>
                  <a:lnTo>
                    <a:pt x="1609" y="1186"/>
                  </a:lnTo>
                  <a:lnTo>
                    <a:pt x="1552" y="1214"/>
                  </a:lnTo>
                  <a:lnTo>
                    <a:pt x="1468" y="1242"/>
                  </a:lnTo>
                  <a:lnTo>
                    <a:pt x="1439" y="1242"/>
                  </a:lnTo>
                  <a:lnTo>
                    <a:pt x="1411" y="1214"/>
                  </a:lnTo>
                  <a:lnTo>
                    <a:pt x="1411" y="1214"/>
                  </a:lnTo>
                  <a:lnTo>
                    <a:pt x="1355" y="1101"/>
                  </a:lnTo>
                  <a:lnTo>
                    <a:pt x="1355" y="988"/>
                  </a:lnTo>
                  <a:lnTo>
                    <a:pt x="1383" y="875"/>
                  </a:lnTo>
                  <a:lnTo>
                    <a:pt x="1468" y="791"/>
                  </a:lnTo>
                  <a:lnTo>
                    <a:pt x="1468" y="791"/>
                  </a:lnTo>
                  <a:lnTo>
                    <a:pt x="1411" y="762"/>
                  </a:lnTo>
                  <a:lnTo>
                    <a:pt x="1383" y="791"/>
                  </a:lnTo>
                  <a:lnTo>
                    <a:pt x="1327" y="847"/>
                  </a:lnTo>
                  <a:lnTo>
                    <a:pt x="1298" y="903"/>
                  </a:lnTo>
                  <a:lnTo>
                    <a:pt x="1270" y="1073"/>
                  </a:lnTo>
                  <a:lnTo>
                    <a:pt x="1242" y="1186"/>
                  </a:lnTo>
                  <a:lnTo>
                    <a:pt x="1242" y="1186"/>
                  </a:lnTo>
                  <a:lnTo>
                    <a:pt x="1186" y="1214"/>
                  </a:lnTo>
                  <a:lnTo>
                    <a:pt x="1101" y="1242"/>
                  </a:lnTo>
                  <a:lnTo>
                    <a:pt x="960" y="1270"/>
                  </a:lnTo>
                  <a:lnTo>
                    <a:pt x="649" y="1242"/>
                  </a:lnTo>
                  <a:lnTo>
                    <a:pt x="649" y="1242"/>
                  </a:lnTo>
                  <a:lnTo>
                    <a:pt x="367" y="1186"/>
                  </a:lnTo>
                  <a:lnTo>
                    <a:pt x="198" y="1186"/>
                  </a:lnTo>
                  <a:lnTo>
                    <a:pt x="113" y="1186"/>
                  </a:lnTo>
                  <a:lnTo>
                    <a:pt x="85" y="1186"/>
                  </a:lnTo>
                  <a:lnTo>
                    <a:pt x="85" y="1186"/>
                  </a:lnTo>
                  <a:lnTo>
                    <a:pt x="0" y="1242"/>
                  </a:lnTo>
                  <a:lnTo>
                    <a:pt x="0" y="1327"/>
                  </a:lnTo>
                  <a:lnTo>
                    <a:pt x="0" y="1383"/>
                  </a:lnTo>
                  <a:lnTo>
                    <a:pt x="57" y="1440"/>
                  </a:lnTo>
                  <a:lnTo>
                    <a:pt x="198" y="1553"/>
                  </a:lnTo>
                  <a:lnTo>
                    <a:pt x="367" y="1609"/>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16"/>
            <p:cNvSpPr/>
            <p:nvPr/>
          </p:nvSpPr>
          <p:spPr>
            <a:xfrm>
              <a:off x="6550100" y="2950600"/>
              <a:ext cx="81150" cy="48000"/>
            </a:xfrm>
            <a:custGeom>
              <a:avLst/>
              <a:gdLst/>
              <a:ahLst/>
              <a:cxnLst/>
              <a:rect l="l" t="t" r="r" b="b"/>
              <a:pathLst>
                <a:path w="3246" h="1920" fill="none" extrusionOk="0">
                  <a:moveTo>
                    <a:pt x="367" y="1609"/>
                  </a:moveTo>
                  <a:lnTo>
                    <a:pt x="367" y="1609"/>
                  </a:lnTo>
                  <a:lnTo>
                    <a:pt x="480" y="1722"/>
                  </a:lnTo>
                  <a:lnTo>
                    <a:pt x="593" y="1750"/>
                  </a:lnTo>
                  <a:lnTo>
                    <a:pt x="734" y="1750"/>
                  </a:lnTo>
                  <a:lnTo>
                    <a:pt x="875" y="1778"/>
                  </a:lnTo>
                  <a:lnTo>
                    <a:pt x="875" y="1778"/>
                  </a:lnTo>
                  <a:lnTo>
                    <a:pt x="1016" y="1835"/>
                  </a:lnTo>
                  <a:lnTo>
                    <a:pt x="1101" y="1891"/>
                  </a:lnTo>
                  <a:lnTo>
                    <a:pt x="1186" y="1919"/>
                  </a:lnTo>
                  <a:lnTo>
                    <a:pt x="1186" y="1919"/>
                  </a:lnTo>
                  <a:lnTo>
                    <a:pt x="1298" y="1919"/>
                  </a:lnTo>
                  <a:lnTo>
                    <a:pt x="1439" y="1919"/>
                  </a:lnTo>
                  <a:lnTo>
                    <a:pt x="1665" y="1835"/>
                  </a:lnTo>
                  <a:lnTo>
                    <a:pt x="1665" y="1835"/>
                  </a:lnTo>
                  <a:lnTo>
                    <a:pt x="1947" y="1722"/>
                  </a:lnTo>
                  <a:lnTo>
                    <a:pt x="2201" y="1609"/>
                  </a:lnTo>
                  <a:lnTo>
                    <a:pt x="2201" y="1609"/>
                  </a:lnTo>
                  <a:lnTo>
                    <a:pt x="2343" y="1496"/>
                  </a:lnTo>
                  <a:lnTo>
                    <a:pt x="2399" y="1383"/>
                  </a:lnTo>
                  <a:lnTo>
                    <a:pt x="2455" y="1299"/>
                  </a:lnTo>
                  <a:lnTo>
                    <a:pt x="2568" y="1242"/>
                  </a:lnTo>
                  <a:lnTo>
                    <a:pt x="2568" y="1242"/>
                  </a:lnTo>
                  <a:lnTo>
                    <a:pt x="2653" y="1214"/>
                  </a:lnTo>
                  <a:lnTo>
                    <a:pt x="2794" y="1242"/>
                  </a:lnTo>
                  <a:lnTo>
                    <a:pt x="2879" y="1214"/>
                  </a:lnTo>
                  <a:lnTo>
                    <a:pt x="2935" y="1186"/>
                  </a:lnTo>
                  <a:lnTo>
                    <a:pt x="2963" y="1129"/>
                  </a:lnTo>
                  <a:lnTo>
                    <a:pt x="2963" y="1129"/>
                  </a:lnTo>
                  <a:lnTo>
                    <a:pt x="2992" y="1101"/>
                  </a:lnTo>
                  <a:lnTo>
                    <a:pt x="2992" y="1045"/>
                  </a:lnTo>
                  <a:lnTo>
                    <a:pt x="2935" y="932"/>
                  </a:lnTo>
                  <a:lnTo>
                    <a:pt x="2879" y="847"/>
                  </a:lnTo>
                  <a:lnTo>
                    <a:pt x="2879" y="791"/>
                  </a:lnTo>
                  <a:lnTo>
                    <a:pt x="2879" y="734"/>
                  </a:lnTo>
                  <a:lnTo>
                    <a:pt x="2879" y="734"/>
                  </a:lnTo>
                  <a:lnTo>
                    <a:pt x="2907" y="706"/>
                  </a:lnTo>
                  <a:lnTo>
                    <a:pt x="2963" y="678"/>
                  </a:lnTo>
                  <a:lnTo>
                    <a:pt x="3048" y="650"/>
                  </a:lnTo>
                  <a:lnTo>
                    <a:pt x="3104" y="621"/>
                  </a:lnTo>
                  <a:lnTo>
                    <a:pt x="3161" y="593"/>
                  </a:lnTo>
                  <a:lnTo>
                    <a:pt x="3217" y="537"/>
                  </a:lnTo>
                  <a:lnTo>
                    <a:pt x="3246" y="452"/>
                  </a:lnTo>
                  <a:lnTo>
                    <a:pt x="3246" y="452"/>
                  </a:lnTo>
                  <a:lnTo>
                    <a:pt x="3217" y="311"/>
                  </a:lnTo>
                  <a:lnTo>
                    <a:pt x="3189" y="198"/>
                  </a:lnTo>
                  <a:lnTo>
                    <a:pt x="3133" y="57"/>
                  </a:lnTo>
                  <a:lnTo>
                    <a:pt x="3133" y="0"/>
                  </a:lnTo>
                  <a:lnTo>
                    <a:pt x="3133" y="0"/>
                  </a:lnTo>
                  <a:lnTo>
                    <a:pt x="2935" y="113"/>
                  </a:lnTo>
                  <a:lnTo>
                    <a:pt x="2935" y="113"/>
                  </a:lnTo>
                  <a:lnTo>
                    <a:pt x="2822" y="85"/>
                  </a:lnTo>
                  <a:lnTo>
                    <a:pt x="2738" y="29"/>
                  </a:lnTo>
                  <a:lnTo>
                    <a:pt x="2738" y="29"/>
                  </a:lnTo>
                  <a:lnTo>
                    <a:pt x="2653" y="85"/>
                  </a:lnTo>
                  <a:lnTo>
                    <a:pt x="2625" y="113"/>
                  </a:lnTo>
                  <a:lnTo>
                    <a:pt x="2625" y="170"/>
                  </a:lnTo>
                  <a:lnTo>
                    <a:pt x="2625" y="311"/>
                  </a:lnTo>
                  <a:lnTo>
                    <a:pt x="2625" y="311"/>
                  </a:lnTo>
                  <a:lnTo>
                    <a:pt x="2625" y="396"/>
                  </a:lnTo>
                  <a:lnTo>
                    <a:pt x="2653" y="508"/>
                  </a:lnTo>
                  <a:lnTo>
                    <a:pt x="2653" y="593"/>
                  </a:lnTo>
                  <a:lnTo>
                    <a:pt x="2625" y="678"/>
                  </a:lnTo>
                  <a:lnTo>
                    <a:pt x="2625" y="678"/>
                  </a:lnTo>
                  <a:lnTo>
                    <a:pt x="2540" y="734"/>
                  </a:lnTo>
                  <a:lnTo>
                    <a:pt x="2455" y="762"/>
                  </a:lnTo>
                  <a:lnTo>
                    <a:pt x="2343" y="762"/>
                  </a:lnTo>
                  <a:lnTo>
                    <a:pt x="2258" y="819"/>
                  </a:lnTo>
                  <a:lnTo>
                    <a:pt x="2258" y="819"/>
                  </a:lnTo>
                  <a:lnTo>
                    <a:pt x="2089" y="988"/>
                  </a:lnTo>
                  <a:lnTo>
                    <a:pt x="2004" y="1101"/>
                  </a:lnTo>
                  <a:lnTo>
                    <a:pt x="1976" y="1129"/>
                  </a:lnTo>
                  <a:lnTo>
                    <a:pt x="1891" y="1157"/>
                  </a:lnTo>
                  <a:lnTo>
                    <a:pt x="1665" y="1157"/>
                  </a:lnTo>
                  <a:lnTo>
                    <a:pt x="1665" y="1157"/>
                  </a:lnTo>
                  <a:lnTo>
                    <a:pt x="1609" y="1186"/>
                  </a:lnTo>
                  <a:lnTo>
                    <a:pt x="1552" y="1214"/>
                  </a:lnTo>
                  <a:lnTo>
                    <a:pt x="1468" y="1242"/>
                  </a:lnTo>
                  <a:lnTo>
                    <a:pt x="1439" y="1242"/>
                  </a:lnTo>
                  <a:lnTo>
                    <a:pt x="1411" y="1214"/>
                  </a:lnTo>
                  <a:lnTo>
                    <a:pt x="1411" y="1214"/>
                  </a:lnTo>
                  <a:lnTo>
                    <a:pt x="1355" y="1101"/>
                  </a:lnTo>
                  <a:lnTo>
                    <a:pt x="1355" y="988"/>
                  </a:lnTo>
                  <a:lnTo>
                    <a:pt x="1383" y="875"/>
                  </a:lnTo>
                  <a:lnTo>
                    <a:pt x="1468" y="791"/>
                  </a:lnTo>
                  <a:lnTo>
                    <a:pt x="1468" y="791"/>
                  </a:lnTo>
                  <a:lnTo>
                    <a:pt x="1411" y="762"/>
                  </a:lnTo>
                  <a:lnTo>
                    <a:pt x="1383" y="791"/>
                  </a:lnTo>
                  <a:lnTo>
                    <a:pt x="1327" y="847"/>
                  </a:lnTo>
                  <a:lnTo>
                    <a:pt x="1298" y="903"/>
                  </a:lnTo>
                  <a:lnTo>
                    <a:pt x="1270" y="1073"/>
                  </a:lnTo>
                  <a:lnTo>
                    <a:pt x="1242" y="1186"/>
                  </a:lnTo>
                  <a:lnTo>
                    <a:pt x="1242" y="1186"/>
                  </a:lnTo>
                  <a:lnTo>
                    <a:pt x="1186" y="1214"/>
                  </a:lnTo>
                  <a:lnTo>
                    <a:pt x="1101" y="1242"/>
                  </a:lnTo>
                  <a:lnTo>
                    <a:pt x="960" y="1270"/>
                  </a:lnTo>
                  <a:lnTo>
                    <a:pt x="649" y="1242"/>
                  </a:lnTo>
                  <a:lnTo>
                    <a:pt x="649" y="1242"/>
                  </a:lnTo>
                  <a:lnTo>
                    <a:pt x="367" y="1186"/>
                  </a:lnTo>
                  <a:lnTo>
                    <a:pt x="198" y="1186"/>
                  </a:lnTo>
                  <a:lnTo>
                    <a:pt x="113" y="1186"/>
                  </a:lnTo>
                  <a:lnTo>
                    <a:pt x="85" y="1186"/>
                  </a:lnTo>
                  <a:lnTo>
                    <a:pt x="85" y="1186"/>
                  </a:lnTo>
                  <a:lnTo>
                    <a:pt x="0" y="1242"/>
                  </a:lnTo>
                  <a:lnTo>
                    <a:pt x="0" y="1327"/>
                  </a:lnTo>
                  <a:lnTo>
                    <a:pt x="0" y="1383"/>
                  </a:lnTo>
                  <a:lnTo>
                    <a:pt x="57" y="1440"/>
                  </a:lnTo>
                  <a:lnTo>
                    <a:pt x="198" y="1553"/>
                  </a:lnTo>
                  <a:lnTo>
                    <a:pt x="367" y="1609"/>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16"/>
            <p:cNvSpPr/>
            <p:nvPr/>
          </p:nvSpPr>
          <p:spPr>
            <a:xfrm>
              <a:off x="6572675" y="2961175"/>
              <a:ext cx="2125" cy="2150"/>
            </a:xfrm>
            <a:custGeom>
              <a:avLst/>
              <a:gdLst/>
              <a:ahLst/>
              <a:cxnLst/>
              <a:rect l="l" t="t" r="r" b="b"/>
              <a:pathLst>
                <a:path w="85" h="86" extrusionOk="0">
                  <a:moveTo>
                    <a:pt x="85" y="85"/>
                  </a:moveTo>
                  <a:lnTo>
                    <a:pt x="85" y="85"/>
                  </a:lnTo>
                  <a:lnTo>
                    <a:pt x="85" y="29"/>
                  </a:lnTo>
                  <a:lnTo>
                    <a:pt x="57" y="1"/>
                  </a:lnTo>
                  <a:lnTo>
                    <a:pt x="0" y="57"/>
                  </a:lnTo>
                  <a:lnTo>
                    <a:pt x="0" y="57"/>
                  </a:lnTo>
                  <a:lnTo>
                    <a:pt x="85" y="85"/>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16"/>
            <p:cNvSpPr/>
            <p:nvPr/>
          </p:nvSpPr>
          <p:spPr>
            <a:xfrm>
              <a:off x="6572675" y="2961175"/>
              <a:ext cx="2125" cy="2150"/>
            </a:xfrm>
            <a:custGeom>
              <a:avLst/>
              <a:gdLst/>
              <a:ahLst/>
              <a:cxnLst/>
              <a:rect l="l" t="t" r="r" b="b"/>
              <a:pathLst>
                <a:path w="85" h="86" fill="none" extrusionOk="0">
                  <a:moveTo>
                    <a:pt x="85" y="85"/>
                  </a:moveTo>
                  <a:lnTo>
                    <a:pt x="85" y="85"/>
                  </a:lnTo>
                  <a:lnTo>
                    <a:pt x="85" y="29"/>
                  </a:lnTo>
                  <a:lnTo>
                    <a:pt x="57" y="1"/>
                  </a:lnTo>
                  <a:lnTo>
                    <a:pt x="0" y="57"/>
                  </a:lnTo>
                  <a:lnTo>
                    <a:pt x="0" y="57"/>
                  </a:lnTo>
                  <a:lnTo>
                    <a:pt x="85" y="85"/>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16"/>
            <p:cNvSpPr/>
            <p:nvPr/>
          </p:nvSpPr>
          <p:spPr>
            <a:xfrm>
              <a:off x="6577600" y="2887800"/>
              <a:ext cx="4275" cy="4975"/>
            </a:xfrm>
            <a:custGeom>
              <a:avLst/>
              <a:gdLst/>
              <a:ahLst/>
              <a:cxnLst/>
              <a:rect l="l" t="t" r="r" b="b"/>
              <a:pathLst>
                <a:path w="171" h="199" extrusionOk="0">
                  <a:moveTo>
                    <a:pt x="142" y="198"/>
                  </a:moveTo>
                  <a:lnTo>
                    <a:pt x="142" y="198"/>
                  </a:lnTo>
                  <a:lnTo>
                    <a:pt x="170" y="170"/>
                  </a:lnTo>
                  <a:lnTo>
                    <a:pt x="170" y="142"/>
                  </a:lnTo>
                  <a:lnTo>
                    <a:pt x="114" y="57"/>
                  </a:lnTo>
                  <a:lnTo>
                    <a:pt x="57" y="1"/>
                  </a:lnTo>
                  <a:lnTo>
                    <a:pt x="29" y="1"/>
                  </a:lnTo>
                  <a:lnTo>
                    <a:pt x="1" y="29"/>
                  </a:lnTo>
                  <a:lnTo>
                    <a:pt x="1" y="29"/>
                  </a:lnTo>
                  <a:lnTo>
                    <a:pt x="1" y="29"/>
                  </a:lnTo>
                  <a:lnTo>
                    <a:pt x="1" y="57"/>
                  </a:lnTo>
                  <a:lnTo>
                    <a:pt x="29" y="114"/>
                  </a:lnTo>
                  <a:lnTo>
                    <a:pt x="142" y="198"/>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16"/>
            <p:cNvSpPr/>
            <p:nvPr/>
          </p:nvSpPr>
          <p:spPr>
            <a:xfrm>
              <a:off x="6577600" y="2887800"/>
              <a:ext cx="4275" cy="4975"/>
            </a:xfrm>
            <a:custGeom>
              <a:avLst/>
              <a:gdLst/>
              <a:ahLst/>
              <a:cxnLst/>
              <a:rect l="l" t="t" r="r" b="b"/>
              <a:pathLst>
                <a:path w="171" h="199" fill="none" extrusionOk="0">
                  <a:moveTo>
                    <a:pt x="142" y="198"/>
                  </a:moveTo>
                  <a:lnTo>
                    <a:pt x="142" y="198"/>
                  </a:lnTo>
                  <a:lnTo>
                    <a:pt x="170" y="170"/>
                  </a:lnTo>
                  <a:lnTo>
                    <a:pt x="170" y="142"/>
                  </a:lnTo>
                  <a:lnTo>
                    <a:pt x="114" y="57"/>
                  </a:lnTo>
                  <a:lnTo>
                    <a:pt x="57" y="1"/>
                  </a:lnTo>
                  <a:lnTo>
                    <a:pt x="29" y="1"/>
                  </a:lnTo>
                  <a:lnTo>
                    <a:pt x="1" y="29"/>
                  </a:lnTo>
                  <a:lnTo>
                    <a:pt x="1" y="29"/>
                  </a:lnTo>
                  <a:lnTo>
                    <a:pt x="1" y="29"/>
                  </a:lnTo>
                  <a:lnTo>
                    <a:pt x="1" y="57"/>
                  </a:lnTo>
                  <a:lnTo>
                    <a:pt x="29" y="114"/>
                  </a:lnTo>
                  <a:lnTo>
                    <a:pt x="142" y="198"/>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16"/>
            <p:cNvSpPr/>
            <p:nvPr/>
          </p:nvSpPr>
          <p:spPr>
            <a:xfrm>
              <a:off x="6578325" y="3064875"/>
              <a:ext cx="4250" cy="5675"/>
            </a:xfrm>
            <a:custGeom>
              <a:avLst/>
              <a:gdLst/>
              <a:ahLst/>
              <a:cxnLst/>
              <a:rect l="l" t="t" r="r" b="b"/>
              <a:pathLst>
                <a:path w="170" h="227" extrusionOk="0">
                  <a:moveTo>
                    <a:pt x="141" y="227"/>
                  </a:moveTo>
                  <a:lnTo>
                    <a:pt x="141" y="227"/>
                  </a:lnTo>
                  <a:lnTo>
                    <a:pt x="169" y="114"/>
                  </a:lnTo>
                  <a:lnTo>
                    <a:pt x="169" y="29"/>
                  </a:lnTo>
                  <a:lnTo>
                    <a:pt x="113" y="1"/>
                  </a:lnTo>
                  <a:lnTo>
                    <a:pt x="57" y="1"/>
                  </a:lnTo>
                  <a:lnTo>
                    <a:pt x="0" y="29"/>
                  </a:lnTo>
                  <a:lnTo>
                    <a:pt x="0" y="86"/>
                  </a:lnTo>
                  <a:lnTo>
                    <a:pt x="28" y="142"/>
                  </a:lnTo>
                  <a:lnTo>
                    <a:pt x="141" y="227"/>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16"/>
            <p:cNvSpPr/>
            <p:nvPr/>
          </p:nvSpPr>
          <p:spPr>
            <a:xfrm>
              <a:off x="6578325" y="3064875"/>
              <a:ext cx="4250" cy="5675"/>
            </a:xfrm>
            <a:custGeom>
              <a:avLst/>
              <a:gdLst/>
              <a:ahLst/>
              <a:cxnLst/>
              <a:rect l="l" t="t" r="r" b="b"/>
              <a:pathLst>
                <a:path w="170" h="227" fill="none" extrusionOk="0">
                  <a:moveTo>
                    <a:pt x="141" y="227"/>
                  </a:moveTo>
                  <a:lnTo>
                    <a:pt x="141" y="227"/>
                  </a:lnTo>
                  <a:lnTo>
                    <a:pt x="169" y="114"/>
                  </a:lnTo>
                  <a:lnTo>
                    <a:pt x="169" y="29"/>
                  </a:lnTo>
                  <a:lnTo>
                    <a:pt x="113" y="1"/>
                  </a:lnTo>
                  <a:lnTo>
                    <a:pt x="57" y="1"/>
                  </a:lnTo>
                  <a:lnTo>
                    <a:pt x="0" y="29"/>
                  </a:lnTo>
                  <a:lnTo>
                    <a:pt x="0" y="86"/>
                  </a:lnTo>
                  <a:lnTo>
                    <a:pt x="28" y="142"/>
                  </a:lnTo>
                  <a:lnTo>
                    <a:pt x="141" y="227"/>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16"/>
            <p:cNvSpPr/>
            <p:nvPr/>
          </p:nvSpPr>
          <p:spPr>
            <a:xfrm>
              <a:off x="6583950" y="3067000"/>
              <a:ext cx="8500" cy="8500"/>
            </a:xfrm>
            <a:custGeom>
              <a:avLst/>
              <a:gdLst/>
              <a:ahLst/>
              <a:cxnLst/>
              <a:rect l="l" t="t" r="r" b="b"/>
              <a:pathLst>
                <a:path w="340" h="340" extrusionOk="0">
                  <a:moveTo>
                    <a:pt x="311" y="339"/>
                  </a:moveTo>
                  <a:lnTo>
                    <a:pt x="311" y="339"/>
                  </a:lnTo>
                  <a:lnTo>
                    <a:pt x="339" y="255"/>
                  </a:lnTo>
                  <a:lnTo>
                    <a:pt x="339" y="198"/>
                  </a:lnTo>
                  <a:lnTo>
                    <a:pt x="311" y="142"/>
                  </a:lnTo>
                  <a:lnTo>
                    <a:pt x="255" y="85"/>
                  </a:lnTo>
                  <a:lnTo>
                    <a:pt x="114" y="1"/>
                  </a:lnTo>
                  <a:lnTo>
                    <a:pt x="57" y="1"/>
                  </a:lnTo>
                  <a:lnTo>
                    <a:pt x="29" y="29"/>
                  </a:lnTo>
                  <a:lnTo>
                    <a:pt x="29" y="29"/>
                  </a:lnTo>
                  <a:lnTo>
                    <a:pt x="1" y="85"/>
                  </a:lnTo>
                  <a:lnTo>
                    <a:pt x="29" y="142"/>
                  </a:lnTo>
                  <a:lnTo>
                    <a:pt x="29" y="198"/>
                  </a:lnTo>
                  <a:lnTo>
                    <a:pt x="29" y="226"/>
                  </a:lnTo>
                  <a:lnTo>
                    <a:pt x="1" y="255"/>
                  </a:lnTo>
                  <a:lnTo>
                    <a:pt x="1" y="255"/>
                  </a:lnTo>
                  <a:lnTo>
                    <a:pt x="57" y="255"/>
                  </a:lnTo>
                  <a:lnTo>
                    <a:pt x="170" y="255"/>
                  </a:lnTo>
                  <a:lnTo>
                    <a:pt x="255" y="283"/>
                  </a:lnTo>
                  <a:lnTo>
                    <a:pt x="311" y="339"/>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16"/>
            <p:cNvSpPr/>
            <p:nvPr/>
          </p:nvSpPr>
          <p:spPr>
            <a:xfrm>
              <a:off x="6583950" y="3067000"/>
              <a:ext cx="8500" cy="8500"/>
            </a:xfrm>
            <a:custGeom>
              <a:avLst/>
              <a:gdLst/>
              <a:ahLst/>
              <a:cxnLst/>
              <a:rect l="l" t="t" r="r" b="b"/>
              <a:pathLst>
                <a:path w="340" h="340" fill="none" extrusionOk="0">
                  <a:moveTo>
                    <a:pt x="311" y="339"/>
                  </a:moveTo>
                  <a:lnTo>
                    <a:pt x="311" y="339"/>
                  </a:lnTo>
                  <a:lnTo>
                    <a:pt x="339" y="255"/>
                  </a:lnTo>
                  <a:lnTo>
                    <a:pt x="339" y="198"/>
                  </a:lnTo>
                  <a:lnTo>
                    <a:pt x="311" y="142"/>
                  </a:lnTo>
                  <a:lnTo>
                    <a:pt x="255" y="85"/>
                  </a:lnTo>
                  <a:lnTo>
                    <a:pt x="114" y="1"/>
                  </a:lnTo>
                  <a:lnTo>
                    <a:pt x="57" y="1"/>
                  </a:lnTo>
                  <a:lnTo>
                    <a:pt x="29" y="29"/>
                  </a:lnTo>
                  <a:lnTo>
                    <a:pt x="29" y="29"/>
                  </a:lnTo>
                  <a:lnTo>
                    <a:pt x="1" y="85"/>
                  </a:lnTo>
                  <a:lnTo>
                    <a:pt x="29" y="142"/>
                  </a:lnTo>
                  <a:lnTo>
                    <a:pt x="29" y="198"/>
                  </a:lnTo>
                  <a:lnTo>
                    <a:pt x="29" y="226"/>
                  </a:lnTo>
                  <a:lnTo>
                    <a:pt x="1" y="255"/>
                  </a:lnTo>
                  <a:lnTo>
                    <a:pt x="1" y="255"/>
                  </a:lnTo>
                  <a:lnTo>
                    <a:pt x="57" y="255"/>
                  </a:lnTo>
                  <a:lnTo>
                    <a:pt x="170" y="255"/>
                  </a:lnTo>
                  <a:lnTo>
                    <a:pt x="255" y="283"/>
                  </a:lnTo>
                  <a:lnTo>
                    <a:pt x="311" y="339"/>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16"/>
            <p:cNvSpPr/>
            <p:nvPr/>
          </p:nvSpPr>
          <p:spPr>
            <a:xfrm>
              <a:off x="6586075" y="2910375"/>
              <a:ext cx="8500" cy="6375"/>
            </a:xfrm>
            <a:custGeom>
              <a:avLst/>
              <a:gdLst/>
              <a:ahLst/>
              <a:cxnLst/>
              <a:rect l="l" t="t" r="r" b="b"/>
              <a:pathLst>
                <a:path w="340" h="255" extrusionOk="0">
                  <a:moveTo>
                    <a:pt x="0" y="114"/>
                  </a:moveTo>
                  <a:lnTo>
                    <a:pt x="0" y="114"/>
                  </a:lnTo>
                  <a:lnTo>
                    <a:pt x="85" y="170"/>
                  </a:lnTo>
                  <a:lnTo>
                    <a:pt x="198" y="255"/>
                  </a:lnTo>
                  <a:lnTo>
                    <a:pt x="283" y="255"/>
                  </a:lnTo>
                  <a:lnTo>
                    <a:pt x="311" y="255"/>
                  </a:lnTo>
                  <a:lnTo>
                    <a:pt x="339" y="227"/>
                  </a:lnTo>
                  <a:lnTo>
                    <a:pt x="339" y="142"/>
                  </a:lnTo>
                  <a:lnTo>
                    <a:pt x="339" y="142"/>
                  </a:lnTo>
                  <a:lnTo>
                    <a:pt x="339" y="114"/>
                  </a:lnTo>
                  <a:lnTo>
                    <a:pt x="283" y="57"/>
                  </a:lnTo>
                  <a:lnTo>
                    <a:pt x="170" y="29"/>
                  </a:lnTo>
                  <a:lnTo>
                    <a:pt x="113" y="1"/>
                  </a:lnTo>
                  <a:lnTo>
                    <a:pt x="57" y="29"/>
                  </a:lnTo>
                  <a:lnTo>
                    <a:pt x="29" y="57"/>
                  </a:lnTo>
                  <a:lnTo>
                    <a:pt x="0" y="114"/>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16"/>
            <p:cNvSpPr/>
            <p:nvPr/>
          </p:nvSpPr>
          <p:spPr>
            <a:xfrm>
              <a:off x="6586075" y="2910375"/>
              <a:ext cx="8500" cy="6375"/>
            </a:xfrm>
            <a:custGeom>
              <a:avLst/>
              <a:gdLst/>
              <a:ahLst/>
              <a:cxnLst/>
              <a:rect l="l" t="t" r="r" b="b"/>
              <a:pathLst>
                <a:path w="340" h="255" fill="none" extrusionOk="0">
                  <a:moveTo>
                    <a:pt x="0" y="114"/>
                  </a:moveTo>
                  <a:lnTo>
                    <a:pt x="0" y="114"/>
                  </a:lnTo>
                  <a:lnTo>
                    <a:pt x="85" y="170"/>
                  </a:lnTo>
                  <a:lnTo>
                    <a:pt x="198" y="255"/>
                  </a:lnTo>
                  <a:lnTo>
                    <a:pt x="283" y="255"/>
                  </a:lnTo>
                  <a:lnTo>
                    <a:pt x="311" y="255"/>
                  </a:lnTo>
                  <a:lnTo>
                    <a:pt x="339" y="227"/>
                  </a:lnTo>
                  <a:lnTo>
                    <a:pt x="339" y="142"/>
                  </a:lnTo>
                  <a:lnTo>
                    <a:pt x="339" y="142"/>
                  </a:lnTo>
                  <a:lnTo>
                    <a:pt x="339" y="114"/>
                  </a:lnTo>
                  <a:lnTo>
                    <a:pt x="283" y="57"/>
                  </a:lnTo>
                  <a:lnTo>
                    <a:pt x="170" y="29"/>
                  </a:lnTo>
                  <a:lnTo>
                    <a:pt x="113" y="1"/>
                  </a:lnTo>
                  <a:lnTo>
                    <a:pt x="57" y="29"/>
                  </a:lnTo>
                  <a:lnTo>
                    <a:pt x="29" y="57"/>
                  </a:lnTo>
                  <a:lnTo>
                    <a:pt x="0" y="114"/>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16"/>
            <p:cNvSpPr/>
            <p:nvPr/>
          </p:nvSpPr>
          <p:spPr>
            <a:xfrm>
              <a:off x="6588200" y="3093800"/>
              <a:ext cx="2125" cy="2850"/>
            </a:xfrm>
            <a:custGeom>
              <a:avLst/>
              <a:gdLst/>
              <a:ahLst/>
              <a:cxnLst/>
              <a:rect l="l" t="t" r="r" b="b"/>
              <a:pathLst>
                <a:path w="85" h="114" extrusionOk="0">
                  <a:moveTo>
                    <a:pt x="57" y="114"/>
                  </a:moveTo>
                  <a:lnTo>
                    <a:pt x="57" y="114"/>
                  </a:lnTo>
                  <a:lnTo>
                    <a:pt x="85" y="29"/>
                  </a:lnTo>
                  <a:lnTo>
                    <a:pt x="85" y="1"/>
                  </a:lnTo>
                  <a:lnTo>
                    <a:pt x="57" y="1"/>
                  </a:lnTo>
                  <a:lnTo>
                    <a:pt x="28" y="29"/>
                  </a:lnTo>
                  <a:lnTo>
                    <a:pt x="0" y="57"/>
                  </a:lnTo>
                  <a:lnTo>
                    <a:pt x="0" y="86"/>
                  </a:lnTo>
                  <a:lnTo>
                    <a:pt x="57" y="114"/>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16"/>
            <p:cNvSpPr/>
            <p:nvPr/>
          </p:nvSpPr>
          <p:spPr>
            <a:xfrm>
              <a:off x="6588200" y="3093800"/>
              <a:ext cx="2125" cy="2850"/>
            </a:xfrm>
            <a:custGeom>
              <a:avLst/>
              <a:gdLst/>
              <a:ahLst/>
              <a:cxnLst/>
              <a:rect l="l" t="t" r="r" b="b"/>
              <a:pathLst>
                <a:path w="85" h="114" fill="none" extrusionOk="0">
                  <a:moveTo>
                    <a:pt x="57" y="114"/>
                  </a:moveTo>
                  <a:lnTo>
                    <a:pt x="57" y="114"/>
                  </a:lnTo>
                  <a:lnTo>
                    <a:pt x="85" y="29"/>
                  </a:lnTo>
                  <a:lnTo>
                    <a:pt x="85" y="1"/>
                  </a:lnTo>
                  <a:lnTo>
                    <a:pt x="57" y="1"/>
                  </a:lnTo>
                  <a:lnTo>
                    <a:pt x="28" y="29"/>
                  </a:lnTo>
                  <a:lnTo>
                    <a:pt x="0" y="57"/>
                  </a:lnTo>
                  <a:lnTo>
                    <a:pt x="0" y="86"/>
                  </a:lnTo>
                  <a:lnTo>
                    <a:pt x="57" y="114"/>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16"/>
            <p:cNvSpPr/>
            <p:nvPr/>
          </p:nvSpPr>
          <p:spPr>
            <a:xfrm>
              <a:off x="6589600" y="3076175"/>
              <a:ext cx="11325" cy="7775"/>
            </a:xfrm>
            <a:custGeom>
              <a:avLst/>
              <a:gdLst/>
              <a:ahLst/>
              <a:cxnLst/>
              <a:rect l="l" t="t" r="r" b="b"/>
              <a:pathLst>
                <a:path w="453" h="311" extrusionOk="0">
                  <a:moveTo>
                    <a:pt x="85" y="226"/>
                  </a:moveTo>
                  <a:lnTo>
                    <a:pt x="85" y="226"/>
                  </a:lnTo>
                  <a:lnTo>
                    <a:pt x="85" y="226"/>
                  </a:lnTo>
                  <a:lnTo>
                    <a:pt x="113" y="254"/>
                  </a:lnTo>
                  <a:lnTo>
                    <a:pt x="311" y="283"/>
                  </a:lnTo>
                  <a:lnTo>
                    <a:pt x="396" y="311"/>
                  </a:lnTo>
                  <a:lnTo>
                    <a:pt x="452" y="283"/>
                  </a:lnTo>
                  <a:lnTo>
                    <a:pt x="452" y="254"/>
                  </a:lnTo>
                  <a:lnTo>
                    <a:pt x="424" y="254"/>
                  </a:lnTo>
                  <a:lnTo>
                    <a:pt x="367" y="142"/>
                  </a:lnTo>
                  <a:lnTo>
                    <a:pt x="367" y="142"/>
                  </a:lnTo>
                  <a:lnTo>
                    <a:pt x="226" y="198"/>
                  </a:lnTo>
                  <a:lnTo>
                    <a:pt x="198" y="198"/>
                  </a:lnTo>
                  <a:lnTo>
                    <a:pt x="170" y="170"/>
                  </a:lnTo>
                  <a:lnTo>
                    <a:pt x="113" y="85"/>
                  </a:lnTo>
                  <a:lnTo>
                    <a:pt x="1" y="1"/>
                  </a:lnTo>
                  <a:lnTo>
                    <a:pt x="1" y="1"/>
                  </a:lnTo>
                  <a:lnTo>
                    <a:pt x="57" y="85"/>
                  </a:lnTo>
                  <a:lnTo>
                    <a:pt x="85" y="226"/>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16"/>
            <p:cNvSpPr/>
            <p:nvPr/>
          </p:nvSpPr>
          <p:spPr>
            <a:xfrm>
              <a:off x="6589600" y="3076175"/>
              <a:ext cx="11325" cy="7775"/>
            </a:xfrm>
            <a:custGeom>
              <a:avLst/>
              <a:gdLst/>
              <a:ahLst/>
              <a:cxnLst/>
              <a:rect l="l" t="t" r="r" b="b"/>
              <a:pathLst>
                <a:path w="453" h="311" fill="none" extrusionOk="0">
                  <a:moveTo>
                    <a:pt x="85" y="226"/>
                  </a:moveTo>
                  <a:lnTo>
                    <a:pt x="85" y="226"/>
                  </a:lnTo>
                  <a:lnTo>
                    <a:pt x="85" y="226"/>
                  </a:lnTo>
                  <a:lnTo>
                    <a:pt x="113" y="254"/>
                  </a:lnTo>
                  <a:lnTo>
                    <a:pt x="311" y="283"/>
                  </a:lnTo>
                  <a:lnTo>
                    <a:pt x="396" y="311"/>
                  </a:lnTo>
                  <a:lnTo>
                    <a:pt x="452" y="283"/>
                  </a:lnTo>
                  <a:lnTo>
                    <a:pt x="452" y="254"/>
                  </a:lnTo>
                  <a:lnTo>
                    <a:pt x="424" y="254"/>
                  </a:lnTo>
                  <a:lnTo>
                    <a:pt x="367" y="142"/>
                  </a:lnTo>
                  <a:lnTo>
                    <a:pt x="367" y="142"/>
                  </a:lnTo>
                  <a:lnTo>
                    <a:pt x="226" y="198"/>
                  </a:lnTo>
                  <a:lnTo>
                    <a:pt x="198" y="198"/>
                  </a:lnTo>
                  <a:lnTo>
                    <a:pt x="170" y="170"/>
                  </a:lnTo>
                  <a:lnTo>
                    <a:pt x="113" y="85"/>
                  </a:lnTo>
                  <a:lnTo>
                    <a:pt x="1" y="1"/>
                  </a:lnTo>
                  <a:lnTo>
                    <a:pt x="1" y="1"/>
                  </a:lnTo>
                  <a:lnTo>
                    <a:pt x="57" y="85"/>
                  </a:lnTo>
                  <a:lnTo>
                    <a:pt x="85" y="226"/>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16"/>
            <p:cNvSpPr/>
            <p:nvPr/>
          </p:nvSpPr>
          <p:spPr>
            <a:xfrm>
              <a:off x="6591025" y="3095225"/>
              <a:ext cx="2125" cy="1425"/>
            </a:xfrm>
            <a:custGeom>
              <a:avLst/>
              <a:gdLst/>
              <a:ahLst/>
              <a:cxnLst/>
              <a:rect l="l" t="t" r="r" b="b"/>
              <a:pathLst>
                <a:path w="85" h="57" extrusionOk="0">
                  <a:moveTo>
                    <a:pt x="0" y="57"/>
                  </a:moveTo>
                  <a:lnTo>
                    <a:pt x="0" y="57"/>
                  </a:lnTo>
                  <a:lnTo>
                    <a:pt x="85" y="0"/>
                  </a:lnTo>
                  <a:lnTo>
                    <a:pt x="85" y="0"/>
                  </a:lnTo>
                  <a:lnTo>
                    <a:pt x="28" y="0"/>
                  </a:lnTo>
                  <a:lnTo>
                    <a:pt x="0" y="57"/>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16"/>
            <p:cNvSpPr/>
            <p:nvPr/>
          </p:nvSpPr>
          <p:spPr>
            <a:xfrm>
              <a:off x="6591025" y="3095225"/>
              <a:ext cx="2125" cy="1425"/>
            </a:xfrm>
            <a:custGeom>
              <a:avLst/>
              <a:gdLst/>
              <a:ahLst/>
              <a:cxnLst/>
              <a:rect l="l" t="t" r="r" b="b"/>
              <a:pathLst>
                <a:path w="85" h="57" fill="none" extrusionOk="0">
                  <a:moveTo>
                    <a:pt x="0" y="57"/>
                  </a:moveTo>
                  <a:lnTo>
                    <a:pt x="0" y="57"/>
                  </a:lnTo>
                  <a:lnTo>
                    <a:pt x="85" y="0"/>
                  </a:lnTo>
                  <a:lnTo>
                    <a:pt x="85" y="0"/>
                  </a:lnTo>
                  <a:lnTo>
                    <a:pt x="28" y="0"/>
                  </a:lnTo>
                  <a:lnTo>
                    <a:pt x="0" y="57"/>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16"/>
            <p:cNvSpPr/>
            <p:nvPr/>
          </p:nvSpPr>
          <p:spPr>
            <a:xfrm>
              <a:off x="6597375" y="3045850"/>
              <a:ext cx="2125" cy="9175"/>
            </a:xfrm>
            <a:custGeom>
              <a:avLst/>
              <a:gdLst/>
              <a:ahLst/>
              <a:cxnLst/>
              <a:rect l="l" t="t" r="r" b="b"/>
              <a:pathLst>
                <a:path w="85" h="367" extrusionOk="0">
                  <a:moveTo>
                    <a:pt x="85" y="367"/>
                  </a:moveTo>
                  <a:lnTo>
                    <a:pt x="85" y="367"/>
                  </a:lnTo>
                  <a:lnTo>
                    <a:pt x="56" y="282"/>
                  </a:lnTo>
                  <a:lnTo>
                    <a:pt x="56" y="198"/>
                  </a:lnTo>
                  <a:lnTo>
                    <a:pt x="85" y="0"/>
                  </a:lnTo>
                  <a:lnTo>
                    <a:pt x="85" y="0"/>
                  </a:lnTo>
                  <a:lnTo>
                    <a:pt x="28" y="28"/>
                  </a:lnTo>
                  <a:lnTo>
                    <a:pt x="0" y="113"/>
                  </a:lnTo>
                  <a:lnTo>
                    <a:pt x="0" y="113"/>
                  </a:lnTo>
                  <a:lnTo>
                    <a:pt x="28" y="254"/>
                  </a:lnTo>
                  <a:lnTo>
                    <a:pt x="28" y="339"/>
                  </a:lnTo>
                  <a:lnTo>
                    <a:pt x="85" y="367"/>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16"/>
            <p:cNvSpPr/>
            <p:nvPr/>
          </p:nvSpPr>
          <p:spPr>
            <a:xfrm>
              <a:off x="6597375" y="3045850"/>
              <a:ext cx="2125" cy="9175"/>
            </a:xfrm>
            <a:custGeom>
              <a:avLst/>
              <a:gdLst/>
              <a:ahLst/>
              <a:cxnLst/>
              <a:rect l="l" t="t" r="r" b="b"/>
              <a:pathLst>
                <a:path w="85" h="367" fill="none" extrusionOk="0">
                  <a:moveTo>
                    <a:pt x="85" y="367"/>
                  </a:moveTo>
                  <a:lnTo>
                    <a:pt x="85" y="367"/>
                  </a:lnTo>
                  <a:lnTo>
                    <a:pt x="56" y="282"/>
                  </a:lnTo>
                  <a:lnTo>
                    <a:pt x="56" y="198"/>
                  </a:lnTo>
                  <a:lnTo>
                    <a:pt x="85" y="0"/>
                  </a:lnTo>
                  <a:lnTo>
                    <a:pt x="85" y="0"/>
                  </a:lnTo>
                  <a:lnTo>
                    <a:pt x="28" y="28"/>
                  </a:lnTo>
                  <a:lnTo>
                    <a:pt x="0" y="113"/>
                  </a:lnTo>
                  <a:lnTo>
                    <a:pt x="0" y="113"/>
                  </a:lnTo>
                  <a:lnTo>
                    <a:pt x="28" y="254"/>
                  </a:lnTo>
                  <a:lnTo>
                    <a:pt x="28" y="339"/>
                  </a:lnTo>
                  <a:lnTo>
                    <a:pt x="85" y="367"/>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16"/>
            <p:cNvSpPr/>
            <p:nvPr/>
          </p:nvSpPr>
          <p:spPr>
            <a:xfrm>
              <a:off x="6600900" y="2922375"/>
              <a:ext cx="3550" cy="1450"/>
            </a:xfrm>
            <a:custGeom>
              <a:avLst/>
              <a:gdLst/>
              <a:ahLst/>
              <a:cxnLst/>
              <a:rect l="l" t="t" r="r" b="b"/>
              <a:pathLst>
                <a:path w="142" h="58" extrusionOk="0">
                  <a:moveTo>
                    <a:pt x="0" y="57"/>
                  </a:moveTo>
                  <a:lnTo>
                    <a:pt x="0" y="57"/>
                  </a:lnTo>
                  <a:lnTo>
                    <a:pt x="141" y="29"/>
                  </a:lnTo>
                  <a:lnTo>
                    <a:pt x="141" y="29"/>
                  </a:lnTo>
                  <a:lnTo>
                    <a:pt x="57" y="1"/>
                  </a:lnTo>
                  <a:lnTo>
                    <a:pt x="0" y="57"/>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16"/>
            <p:cNvSpPr/>
            <p:nvPr/>
          </p:nvSpPr>
          <p:spPr>
            <a:xfrm>
              <a:off x="6600900" y="2922375"/>
              <a:ext cx="3550" cy="1450"/>
            </a:xfrm>
            <a:custGeom>
              <a:avLst/>
              <a:gdLst/>
              <a:ahLst/>
              <a:cxnLst/>
              <a:rect l="l" t="t" r="r" b="b"/>
              <a:pathLst>
                <a:path w="142" h="58" fill="none" extrusionOk="0">
                  <a:moveTo>
                    <a:pt x="0" y="57"/>
                  </a:moveTo>
                  <a:lnTo>
                    <a:pt x="0" y="57"/>
                  </a:lnTo>
                  <a:lnTo>
                    <a:pt x="141" y="29"/>
                  </a:lnTo>
                  <a:lnTo>
                    <a:pt x="141" y="29"/>
                  </a:lnTo>
                  <a:lnTo>
                    <a:pt x="57" y="1"/>
                  </a:lnTo>
                  <a:lnTo>
                    <a:pt x="0" y="57"/>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16"/>
            <p:cNvSpPr/>
            <p:nvPr/>
          </p:nvSpPr>
          <p:spPr>
            <a:xfrm>
              <a:off x="6601600" y="2916025"/>
              <a:ext cx="43750" cy="50125"/>
            </a:xfrm>
            <a:custGeom>
              <a:avLst/>
              <a:gdLst/>
              <a:ahLst/>
              <a:cxnLst/>
              <a:rect l="l" t="t" r="r" b="b"/>
              <a:pathLst>
                <a:path w="1750" h="2005" extrusionOk="0">
                  <a:moveTo>
                    <a:pt x="1440" y="1101"/>
                  </a:moveTo>
                  <a:lnTo>
                    <a:pt x="1440" y="1101"/>
                  </a:lnTo>
                  <a:lnTo>
                    <a:pt x="1383" y="1073"/>
                  </a:lnTo>
                  <a:lnTo>
                    <a:pt x="1355" y="1045"/>
                  </a:lnTo>
                  <a:lnTo>
                    <a:pt x="1242" y="932"/>
                  </a:lnTo>
                  <a:lnTo>
                    <a:pt x="1101" y="706"/>
                  </a:lnTo>
                  <a:lnTo>
                    <a:pt x="1101" y="706"/>
                  </a:lnTo>
                  <a:lnTo>
                    <a:pt x="875" y="565"/>
                  </a:lnTo>
                  <a:lnTo>
                    <a:pt x="678" y="424"/>
                  </a:lnTo>
                  <a:lnTo>
                    <a:pt x="678" y="424"/>
                  </a:lnTo>
                  <a:lnTo>
                    <a:pt x="367" y="226"/>
                  </a:lnTo>
                  <a:lnTo>
                    <a:pt x="198" y="114"/>
                  </a:lnTo>
                  <a:lnTo>
                    <a:pt x="57" y="1"/>
                  </a:lnTo>
                  <a:lnTo>
                    <a:pt x="57" y="1"/>
                  </a:lnTo>
                  <a:lnTo>
                    <a:pt x="57" y="57"/>
                  </a:lnTo>
                  <a:lnTo>
                    <a:pt x="0" y="85"/>
                  </a:lnTo>
                  <a:lnTo>
                    <a:pt x="0" y="85"/>
                  </a:lnTo>
                  <a:lnTo>
                    <a:pt x="283" y="283"/>
                  </a:lnTo>
                  <a:lnTo>
                    <a:pt x="565" y="452"/>
                  </a:lnTo>
                  <a:lnTo>
                    <a:pt x="875" y="622"/>
                  </a:lnTo>
                  <a:lnTo>
                    <a:pt x="988" y="706"/>
                  </a:lnTo>
                  <a:lnTo>
                    <a:pt x="1101" y="819"/>
                  </a:lnTo>
                  <a:lnTo>
                    <a:pt x="1101" y="819"/>
                  </a:lnTo>
                  <a:lnTo>
                    <a:pt x="1214" y="960"/>
                  </a:lnTo>
                  <a:lnTo>
                    <a:pt x="1298" y="1073"/>
                  </a:lnTo>
                  <a:lnTo>
                    <a:pt x="1355" y="1242"/>
                  </a:lnTo>
                  <a:lnTo>
                    <a:pt x="1383" y="1383"/>
                  </a:lnTo>
                  <a:lnTo>
                    <a:pt x="1468" y="1694"/>
                  </a:lnTo>
                  <a:lnTo>
                    <a:pt x="1496" y="1835"/>
                  </a:lnTo>
                  <a:lnTo>
                    <a:pt x="1552" y="2004"/>
                  </a:lnTo>
                  <a:lnTo>
                    <a:pt x="1552" y="2004"/>
                  </a:lnTo>
                  <a:lnTo>
                    <a:pt x="1665" y="1891"/>
                  </a:lnTo>
                  <a:lnTo>
                    <a:pt x="1722" y="1750"/>
                  </a:lnTo>
                  <a:lnTo>
                    <a:pt x="1750" y="1637"/>
                  </a:lnTo>
                  <a:lnTo>
                    <a:pt x="1750" y="1496"/>
                  </a:lnTo>
                  <a:lnTo>
                    <a:pt x="1722" y="1383"/>
                  </a:lnTo>
                  <a:lnTo>
                    <a:pt x="1665" y="1271"/>
                  </a:lnTo>
                  <a:lnTo>
                    <a:pt x="1552" y="1158"/>
                  </a:lnTo>
                  <a:lnTo>
                    <a:pt x="1440" y="110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16"/>
            <p:cNvSpPr/>
            <p:nvPr/>
          </p:nvSpPr>
          <p:spPr>
            <a:xfrm>
              <a:off x="6601600" y="2916025"/>
              <a:ext cx="43750" cy="50125"/>
            </a:xfrm>
            <a:custGeom>
              <a:avLst/>
              <a:gdLst/>
              <a:ahLst/>
              <a:cxnLst/>
              <a:rect l="l" t="t" r="r" b="b"/>
              <a:pathLst>
                <a:path w="1750" h="2005" fill="none" extrusionOk="0">
                  <a:moveTo>
                    <a:pt x="1440" y="1101"/>
                  </a:moveTo>
                  <a:lnTo>
                    <a:pt x="1440" y="1101"/>
                  </a:lnTo>
                  <a:lnTo>
                    <a:pt x="1383" y="1073"/>
                  </a:lnTo>
                  <a:lnTo>
                    <a:pt x="1355" y="1045"/>
                  </a:lnTo>
                  <a:lnTo>
                    <a:pt x="1242" y="932"/>
                  </a:lnTo>
                  <a:lnTo>
                    <a:pt x="1101" y="706"/>
                  </a:lnTo>
                  <a:lnTo>
                    <a:pt x="1101" y="706"/>
                  </a:lnTo>
                  <a:lnTo>
                    <a:pt x="875" y="565"/>
                  </a:lnTo>
                  <a:lnTo>
                    <a:pt x="678" y="424"/>
                  </a:lnTo>
                  <a:lnTo>
                    <a:pt x="678" y="424"/>
                  </a:lnTo>
                  <a:lnTo>
                    <a:pt x="367" y="226"/>
                  </a:lnTo>
                  <a:lnTo>
                    <a:pt x="198" y="114"/>
                  </a:lnTo>
                  <a:lnTo>
                    <a:pt x="57" y="1"/>
                  </a:lnTo>
                  <a:lnTo>
                    <a:pt x="57" y="1"/>
                  </a:lnTo>
                  <a:lnTo>
                    <a:pt x="57" y="57"/>
                  </a:lnTo>
                  <a:lnTo>
                    <a:pt x="0" y="85"/>
                  </a:lnTo>
                  <a:lnTo>
                    <a:pt x="0" y="85"/>
                  </a:lnTo>
                  <a:lnTo>
                    <a:pt x="283" y="283"/>
                  </a:lnTo>
                  <a:lnTo>
                    <a:pt x="565" y="452"/>
                  </a:lnTo>
                  <a:lnTo>
                    <a:pt x="875" y="622"/>
                  </a:lnTo>
                  <a:lnTo>
                    <a:pt x="988" y="706"/>
                  </a:lnTo>
                  <a:lnTo>
                    <a:pt x="1101" y="819"/>
                  </a:lnTo>
                  <a:lnTo>
                    <a:pt x="1101" y="819"/>
                  </a:lnTo>
                  <a:lnTo>
                    <a:pt x="1214" y="960"/>
                  </a:lnTo>
                  <a:lnTo>
                    <a:pt x="1298" y="1073"/>
                  </a:lnTo>
                  <a:lnTo>
                    <a:pt x="1355" y="1242"/>
                  </a:lnTo>
                  <a:lnTo>
                    <a:pt x="1383" y="1383"/>
                  </a:lnTo>
                  <a:lnTo>
                    <a:pt x="1468" y="1694"/>
                  </a:lnTo>
                  <a:lnTo>
                    <a:pt x="1496" y="1835"/>
                  </a:lnTo>
                  <a:lnTo>
                    <a:pt x="1552" y="2004"/>
                  </a:lnTo>
                  <a:lnTo>
                    <a:pt x="1552" y="2004"/>
                  </a:lnTo>
                  <a:lnTo>
                    <a:pt x="1665" y="1891"/>
                  </a:lnTo>
                  <a:lnTo>
                    <a:pt x="1722" y="1750"/>
                  </a:lnTo>
                  <a:lnTo>
                    <a:pt x="1750" y="1637"/>
                  </a:lnTo>
                  <a:lnTo>
                    <a:pt x="1750" y="1496"/>
                  </a:lnTo>
                  <a:lnTo>
                    <a:pt x="1722" y="1383"/>
                  </a:lnTo>
                  <a:lnTo>
                    <a:pt x="1665" y="1271"/>
                  </a:lnTo>
                  <a:lnTo>
                    <a:pt x="1552" y="1158"/>
                  </a:lnTo>
                  <a:lnTo>
                    <a:pt x="1440" y="1101"/>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16"/>
            <p:cNvSpPr/>
            <p:nvPr/>
          </p:nvSpPr>
          <p:spPr>
            <a:xfrm>
              <a:off x="6622750" y="3095225"/>
              <a:ext cx="5675" cy="2150"/>
            </a:xfrm>
            <a:custGeom>
              <a:avLst/>
              <a:gdLst/>
              <a:ahLst/>
              <a:cxnLst/>
              <a:rect l="l" t="t" r="r" b="b"/>
              <a:pathLst>
                <a:path w="227" h="86" extrusionOk="0">
                  <a:moveTo>
                    <a:pt x="142" y="85"/>
                  </a:moveTo>
                  <a:lnTo>
                    <a:pt x="142" y="85"/>
                  </a:lnTo>
                  <a:lnTo>
                    <a:pt x="227" y="57"/>
                  </a:lnTo>
                  <a:lnTo>
                    <a:pt x="227" y="29"/>
                  </a:lnTo>
                  <a:lnTo>
                    <a:pt x="227" y="0"/>
                  </a:lnTo>
                  <a:lnTo>
                    <a:pt x="142" y="0"/>
                  </a:lnTo>
                  <a:lnTo>
                    <a:pt x="1" y="29"/>
                  </a:lnTo>
                  <a:lnTo>
                    <a:pt x="1" y="29"/>
                  </a:lnTo>
                  <a:lnTo>
                    <a:pt x="142" y="85"/>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16"/>
            <p:cNvSpPr/>
            <p:nvPr/>
          </p:nvSpPr>
          <p:spPr>
            <a:xfrm>
              <a:off x="6622750" y="3095225"/>
              <a:ext cx="5675" cy="2150"/>
            </a:xfrm>
            <a:custGeom>
              <a:avLst/>
              <a:gdLst/>
              <a:ahLst/>
              <a:cxnLst/>
              <a:rect l="l" t="t" r="r" b="b"/>
              <a:pathLst>
                <a:path w="227" h="86" fill="none" extrusionOk="0">
                  <a:moveTo>
                    <a:pt x="142" y="85"/>
                  </a:moveTo>
                  <a:lnTo>
                    <a:pt x="142" y="85"/>
                  </a:lnTo>
                  <a:lnTo>
                    <a:pt x="227" y="57"/>
                  </a:lnTo>
                  <a:lnTo>
                    <a:pt x="227" y="29"/>
                  </a:lnTo>
                  <a:lnTo>
                    <a:pt x="227" y="0"/>
                  </a:lnTo>
                  <a:lnTo>
                    <a:pt x="142" y="0"/>
                  </a:lnTo>
                  <a:lnTo>
                    <a:pt x="1" y="29"/>
                  </a:lnTo>
                  <a:lnTo>
                    <a:pt x="1" y="29"/>
                  </a:lnTo>
                  <a:lnTo>
                    <a:pt x="142" y="85"/>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16"/>
            <p:cNvSpPr/>
            <p:nvPr/>
          </p:nvSpPr>
          <p:spPr>
            <a:xfrm>
              <a:off x="6627000" y="3058550"/>
              <a:ext cx="7075" cy="5650"/>
            </a:xfrm>
            <a:custGeom>
              <a:avLst/>
              <a:gdLst/>
              <a:ahLst/>
              <a:cxnLst/>
              <a:rect l="l" t="t" r="r" b="b"/>
              <a:pathLst>
                <a:path w="283" h="226" extrusionOk="0">
                  <a:moveTo>
                    <a:pt x="198" y="226"/>
                  </a:moveTo>
                  <a:lnTo>
                    <a:pt x="198" y="226"/>
                  </a:lnTo>
                  <a:lnTo>
                    <a:pt x="254" y="226"/>
                  </a:lnTo>
                  <a:lnTo>
                    <a:pt x="282" y="169"/>
                  </a:lnTo>
                  <a:lnTo>
                    <a:pt x="282" y="113"/>
                  </a:lnTo>
                  <a:lnTo>
                    <a:pt x="254" y="56"/>
                  </a:lnTo>
                  <a:lnTo>
                    <a:pt x="198" y="28"/>
                  </a:lnTo>
                  <a:lnTo>
                    <a:pt x="141" y="0"/>
                  </a:lnTo>
                  <a:lnTo>
                    <a:pt x="85" y="0"/>
                  </a:lnTo>
                  <a:lnTo>
                    <a:pt x="0" y="56"/>
                  </a:lnTo>
                  <a:lnTo>
                    <a:pt x="0" y="56"/>
                  </a:lnTo>
                  <a:lnTo>
                    <a:pt x="198" y="226"/>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16"/>
            <p:cNvSpPr/>
            <p:nvPr/>
          </p:nvSpPr>
          <p:spPr>
            <a:xfrm>
              <a:off x="6627000" y="3058550"/>
              <a:ext cx="7075" cy="5650"/>
            </a:xfrm>
            <a:custGeom>
              <a:avLst/>
              <a:gdLst/>
              <a:ahLst/>
              <a:cxnLst/>
              <a:rect l="l" t="t" r="r" b="b"/>
              <a:pathLst>
                <a:path w="283" h="226" fill="none" extrusionOk="0">
                  <a:moveTo>
                    <a:pt x="198" y="226"/>
                  </a:moveTo>
                  <a:lnTo>
                    <a:pt x="198" y="226"/>
                  </a:lnTo>
                  <a:lnTo>
                    <a:pt x="254" y="226"/>
                  </a:lnTo>
                  <a:lnTo>
                    <a:pt x="282" y="169"/>
                  </a:lnTo>
                  <a:lnTo>
                    <a:pt x="282" y="113"/>
                  </a:lnTo>
                  <a:lnTo>
                    <a:pt x="254" y="56"/>
                  </a:lnTo>
                  <a:lnTo>
                    <a:pt x="198" y="28"/>
                  </a:lnTo>
                  <a:lnTo>
                    <a:pt x="141" y="0"/>
                  </a:lnTo>
                  <a:lnTo>
                    <a:pt x="85" y="0"/>
                  </a:lnTo>
                  <a:lnTo>
                    <a:pt x="0" y="56"/>
                  </a:lnTo>
                  <a:lnTo>
                    <a:pt x="0" y="56"/>
                  </a:lnTo>
                  <a:lnTo>
                    <a:pt x="198" y="226"/>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16"/>
            <p:cNvSpPr/>
            <p:nvPr/>
          </p:nvSpPr>
          <p:spPr>
            <a:xfrm>
              <a:off x="6632625" y="3108625"/>
              <a:ext cx="1450" cy="2150"/>
            </a:xfrm>
            <a:custGeom>
              <a:avLst/>
              <a:gdLst/>
              <a:ahLst/>
              <a:cxnLst/>
              <a:rect l="l" t="t" r="r" b="b"/>
              <a:pathLst>
                <a:path w="58" h="86" extrusionOk="0">
                  <a:moveTo>
                    <a:pt x="57" y="85"/>
                  </a:moveTo>
                  <a:lnTo>
                    <a:pt x="57" y="85"/>
                  </a:lnTo>
                  <a:lnTo>
                    <a:pt x="57" y="29"/>
                  </a:lnTo>
                  <a:lnTo>
                    <a:pt x="1" y="1"/>
                  </a:lnTo>
                  <a:lnTo>
                    <a:pt x="1" y="1"/>
                  </a:lnTo>
                  <a:lnTo>
                    <a:pt x="57" y="85"/>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16"/>
            <p:cNvSpPr/>
            <p:nvPr/>
          </p:nvSpPr>
          <p:spPr>
            <a:xfrm>
              <a:off x="6632625" y="3108625"/>
              <a:ext cx="1450" cy="2150"/>
            </a:xfrm>
            <a:custGeom>
              <a:avLst/>
              <a:gdLst/>
              <a:ahLst/>
              <a:cxnLst/>
              <a:rect l="l" t="t" r="r" b="b"/>
              <a:pathLst>
                <a:path w="58" h="86" fill="none" extrusionOk="0">
                  <a:moveTo>
                    <a:pt x="57" y="85"/>
                  </a:moveTo>
                  <a:lnTo>
                    <a:pt x="57" y="85"/>
                  </a:lnTo>
                  <a:lnTo>
                    <a:pt x="57" y="29"/>
                  </a:lnTo>
                  <a:lnTo>
                    <a:pt x="1" y="1"/>
                  </a:lnTo>
                  <a:lnTo>
                    <a:pt x="1" y="1"/>
                  </a:lnTo>
                  <a:lnTo>
                    <a:pt x="57" y="85"/>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16"/>
            <p:cNvSpPr/>
            <p:nvPr/>
          </p:nvSpPr>
          <p:spPr>
            <a:xfrm>
              <a:off x="6634050" y="3112850"/>
              <a:ext cx="9900" cy="5675"/>
            </a:xfrm>
            <a:custGeom>
              <a:avLst/>
              <a:gdLst/>
              <a:ahLst/>
              <a:cxnLst/>
              <a:rect l="l" t="t" r="r" b="b"/>
              <a:pathLst>
                <a:path w="396" h="227" extrusionOk="0">
                  <a:moveTo>
                    <a:pt x="254" y="227"/>
                  </a:moveTo>
                  <a:lnTo>
                    <a:pt x="254" y="227"/>
                  </a:lnTo>
                  <a:lnTo>
                    <a:pt x="395" y="142"/>
                  </a:lnTo>
                  <a:lnTo>
                    <a:pt x="395" y="142"/>
                  </a:lnTo>
                  <a:lnTo>
                    <a:pt x="311" y="86"/>
                  </a:lnTo>
                  <a:lnTo>
                    <a:pt x="226" y="29"/>
                  </a:lnTo>
                  <a:lnTo>
                    <a:pt x="113" y="1"/>
                  </a:lnTo>
                  <a:lnTo>
                    <a:pt x="57" y="1"/>
                  </a:lnTo>
                  <a:lnTo>
                    <a:pt x="0" y="1"/>
                  </a:lnTo>
                  <a:lnTo>
                    <a:pt x="0" y="1"/>
                  </a:lnTo>
                  <a:lnTo>
                    <a:pt x="254" y="227"/>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16"/>
            <p:cNvSpPr/>
            <p:nvPr/>
          </p:nvSpPr>
          <p:spPr>
            <a:xfrm>
              <a:off x="6634050" y="3112850"/>
              <a:ext cx="9900" cy="5675"/>
            </a:xfrm>
            <a:custGeom>
              <a:avLst/>
              <a:gdLst/>
              <a:ahLst/>
              <a:cxnLst/>
              <a:rect l="l" t="t" r="r" b="b"/>
              <a:pathLst>
                <a:path w="396" h="227" fill="none" extrusionOk="0">
                  <a:moveTo>
                    <a:pt x="254" y="227"/>
                  </a:moveTo>
                  <a:lnTo>
                    <a:pt x="254" y="227"/>
                  </a:lnTo>
                  <a:lnTo>
                    <a:pt x="395" y="142"/>
                  </a:lnTo>
                  <a:lnTo>
                    <a:pt x="395" y="142"/>
                  </a:lnTo>
                  <a:lnTo>
                    <a:pt x="311" y="86"/>
                  </a:lnTo>
                  <a:lnTo>
                    <a:pt x="226" y="29"/>
                  </a:lnTo>
                  <a:lnTo>
                    <a:pt x="113" y="1"/>
                  </a:lnTo>
                  <a:lnTo>
                    <a:pt x="57" y="1"/>
                  </a:lnTo>
                  <a:lnTo>
                    <a:pt x="0" y="1"/>
                  </a:lnTo>
                  <a:lnTo>
                    <a:pt x="0" y="1"/>
                  </a:lnTo>
                  <a:lnTo>
                    <a:pt x="254" y="227"/>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16"/>
            <p:cNvSpPr/>
            <p:nvPr/>
          </p:nvSpPr>
          <p:spPr>
            <a:xfrm>
              <a:off x="6636175" y="2925900"/>
              <a:ext cx="2125" cy="3550"/>
            </a:xfrm>
            <a:custGeom>
              <a:avLst/>
              <a:gdLst/>
              <a:ahLst/>
              <a:cxnLst/>
              <a:rect l="l" t="t" r="r" b="b"/>
              <a:pathLst>
                <a:path w="85" h="142" extrusionOk="0">
                  <a:moveTo>
                    <a:pt x="57" y="142"/>
                  </a:moveTo>
                  <a:lnTo>
                    <a:pt x="57" y="142"/>
                  </a:lnTo>
                  <a:lnTo>
                    <a:pt x="85" y="57"/>
                  </a:lnTo>
                  <a:lnTo>
                    <a:pt x="28" y="1"/>
                  </a:lnTo>
                  <a:lnTo>
                    <a:pt x="28" y="1"/>
                  </a:lnTo>
                  <a:lnTo>
                    <a:pt x="0" y="85"/>
                  </a:lnTo>
                  <a:lnTo>
                    <a:pt x="57" y="142"/>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16"/>
            <p:cNvSpPr/>
            <p:nvPr/>
          </p:nvSpPr>
          <p:spPr>
            <a:xfrm>
              <a:off x="6636175" y="2925900"/>
              <a:ext cx="2125" cy="3550"/>
            </a:xfrm>
            <a:custGeom>
              <a:avLst/>
              <a:gdLst/>
              <a:ahLst/>
              <a:cxnLst/>
              <a:rect l="l" t="t" r="r" b="b"/>
              <a:pathLst>
                <a:path w="85" h="142" fill="none" extrusionOk="0">
                  <a:moveTo>
                    <a:pt x="57" y="142"/>
                  </a:moveTo>
                  <a:lnTo>
                    <a:pt x="57" y="142"/>
                  </a:lnTo>
                  <a:lnTo>
                    <a:pt x="85" y="57"/>
                  </a:lnTo>
                  <a:lnTo>
                    <a:pt x="28" y="1"/>
                  </a:lnTo>
                  <a:lnTo>
                    <a:pt x="28" y="1"/>
                  </a:lnTo>
                  <a:lnTo>
                    <a:pt x="0" y="85"/>
                  </a:lnTo>
                  <a:lnTo>
                    <a:pt x="57" y="142"/>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16"/>
            <p:cNvSpPr/>
            <p:nvPr/>
          </p:nvSpPr>
          <p:spPr>
            <a:xfrm>
              <a:off x="6649575" y="3111450"/>
              <a:ext cx="5650" cy="2150"/>
            </a:xfrm>
            <a:custGeom>
              <a:avLst/>
              <a:gdLst/>
              <a:ahLst/>
              <a:cxnLst/>
              <a:rect l="l" t="t" r="r" b="b"/>
              <a:pathLst>
                <a:path w="226" h="86" extrusionOk="0">
                  <a:moveTo>
                    <a:pt x="85" y="85"/>
                  </a:moveTo>
                  <a:lnTo>
                    <a:pt x="85" y="85"/>
                  </a:lnTo>
                  <a:lnTo>
                    <a:pt x="226" y="57"/>
                  </a:lnTo>
                  <a:lnTo>
                    <a:pt x="226" y="57"/>
                  </a:lnTo>
                  <a:lnTo>
                    <a:pt x="170" y="0"/>
                  </a:lnTo>
                  <a:lnTo>
                    <a:pt x="113" y="29"/>
                  </a:lnTo>
                  <a:lnTo>
                    <a:pt x="0" y="57"/>
                  </a:lnTo>
                  <a:lnTo>
                    <a:pt x="0" y="57"/>
                  </a:lnTo>
                  <a:lnTo>
                    <a:pt x="85" y="85"/>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16"/>
            <p:cNvSpPr/>
            <p:nvPr/>
          </p:nvSpPr>
          <p:spPr>
            <a:xfrm>
              <a:off x="6649575" y="3111450"/>
              <a:ext cx="5650" cy="2150"/>
            </a:xfrm>
            <a:custGeom>
              <a:avLst/>
              <a:gdLst/>
              <a:ahLst/>
              <a:cxnLst/>
              <a:rect l="l" t="t" r="r" b="b"/>
              <a:pathLst>
                <a:path w="226" h="86" fill="none" extrusionOk="0">
                  <a:moveTo>
                    <a:pt x="85" y="85"/>
                  </a:moveTo>
                  <a:lnTo>
                    <a:pt x="85" y="85"/>
                  </a:lnTo>
                  <a:lnTo>
                    <a:pt x="226" y="57"/>
                  </a:lnTo>
                  <a:lnTo>
                    <a:pt x="226" y="57"/>
                  </a:lnTo>
                  <a:lnTo>
                    <a:pt x="170" y="0"/>
                  </a:lnTo>
                  <a:lnTo>
                    <a:pt x="113" y="29"/>
                  </a:lnTo>
                  <a:lnTo>
                    <a:pt x="0" y="57"/>
                  </a:lnTo>
                  <a:lnTo>
                    <a:pt x="0" y="57"/>
                  </a:lnTo>
                  <a:lnTo>
                    <a:pt x="85" y="85"/>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16"/>
            <p:cNvSpPr/>
            <p:nvPr/>
          </p:nvSpPr>
          <p:spPr>
            <a:xfrm>
              <a:off x="6673550" y="2969650"/>
              <a:ext cx="2850" cy="9900"/>
            </a:xfrm>
            <a:custGeom>
              <a:avLst/>
              <a:gdLst/>
              <a:ahLst/>
              <a:cxnLst/>
              <a:rect l="l" t="t" r="r" b="b"/>
              <a:pathLst>
                <a:path w="114" h="396" extrusionOk="0">
                  <a:moveTo>
                    <a:pt x="29" y="395"/>
                  </a:moveTo>
                  <a:lnTo>
                    <a:pt x="29" y="395"/>
                  </a:lnTo>
                  <a:lnTo>
                    <a:pt x="85" y="311"/>
                  </a:lnTo>
                  <a:lnTo>
                    <a:pt x="114" y="198"/>
                  </a:lnTo>
                  <a:lnTo>
                    <a:pt x="85" y="85"/>
                  </a:lnTo>
                  <a:lnTo>
                    <a:pt x="29" y="0"/>
                  </a:lnTo>
                  <a:lnTo>
                    <a:pt x="29" y="0"/>
                  </a:lnTo>
                  <a:lnTo>
                    <a:pt x="1" y="113"/>
                  </a:lnTo>
                  <a:lnTo>
                    <a:pt x="1" y="198"/>
                  </a:lnTo>
                  <a:lnTo>
                    <a:pt x="1" y="311"/>
                  </a:lnTo>
                  <a:lnTo>
                    <a:pt x="29" y="395"/>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16"/>
            <p:cNvSpPr/>
            <p:nvPr/>
          </p:nvSpPr>
          <p:spPr>
            <a:xfrm>
              <a:off x="6673550" y="2969650"/>
              <a:ext cx="2850" cy="9900"/>
            </a:xfrm>
            <a:custGeom>
              <a:avLst/>
              <a:gdLst/>
              <a:ahLst/>
              <a:cxnLst/>
              <a:rect l="l" t="t" r="r" b="b"/>
              <a:pathLst>
                <a:path w="114" h="396" fill="none" extrusionOk="0">
                  <a:moveTo>
                    <a:pt x="29" y="395"/>
                  </a:moveTo>
                  <a:lnTo>
                    <a:pt x="29" y="395"/>
                  </a:lnTo>
                  <a:lnTo>
                    <a:pt x="85" y="311"/>
                  </a:lnTo>
                  <a:lnTo>
                    <a:pt x="114" y="198"/>
                  </a:lnTo>
                  <a:lnTo>
                    <a:pt x="85" y="85"/>
                  </a:lnTo>
                  <a:lnTo>
                    <a:pt x="29" y="0"/>
                  </a:lnTo>
                  <a:lnTo>
                    <a:pt x="29" y="0"/>
                  </a:lnTo>
                  <a:lnTo>
                    <a:pt x="1" y="113"/>
                  </a:lnTo>
                  <a:lnTo>
                    <a:pt x="1" y="198"/>
                  </a:lnTo>
                  <a:lnTo>
                    <a:pt x="1" y="311"/>
                  </a:lnTo>
                  <a:lnTo>
                    <a:pt x="29" y="395"/>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16"/>
            <p:cNvSpPr/>
            <p:nvPr/>
          </p:nvSpPr>
          <p:spPr>
            <a:xfrm>
              <a:off x="6675675" y="2978825"/>
              <a:ext cx="22600" cy="31775"/>
            </a:xfrm>
            <a:custGeom>
              <a:avLst/>
              <a:gdLst/>
              <a:ahLst/>
              <a:cxnLst/>
              <a:rect l="l" t="t" r="r" b="b"/>
              <a:pathLst>
                <a:path w="904" h="1271" extrusionOk="0">
                  <a:moveTo>
                    <a:pt x="198" y="706"/>
                  </a:moveTo>
                  <a:lnTo>
                    <a:pt x="198" y="706"/>
                  </a:lnTo>
                  <a:lnTo>
                    <a:pt x="254" y="762"/>
                  </a:lnTo>
                  <a:lnTo>
                    <a:pt x="283" y="847"/>
                  </a:lnTo>
                  <a:lnTo>
                    <a:pt x="339" y="988"/>
                  </a:lnTo>
                  <a:lnTo>
                    <a:pt x="395" y="1129"/>
                  </a:lnTo>
                  <a:lnTo>
                    <a:pt x="452" y="1185"/>
                  </a:lnTo>
                  <a:lnTo>
                    <a:pt x="508" y="1214"/>
                  </a:lnTo>
                  <a:lnTo>
                    <a:pt x="508" y="1214"/>
                  </a:lnTo>
                  <a:lnTo>
                    <a:pt x="565" y="1270"/>
                  </a:lnTo>
                  <a:lnTo>
                    <a:pt x="649" y="1270"/>
                  </a:lnTo>
                  <a:lnTo>
                    <a:pt x="734" y="1270"/>
                  </a:lnTo>
                  <a:lnTo>
                    <a:pt x="791" y="1242"/>
                  </a:lnTo>
                  <a:lnTo>
                    <a:pt x="819" y="1214"/>
                  </a:lnTo>
                  <a:lnTo>
                    <a:pt x="875" y="1157"/>
                  </a:lnTo>
                  <a:lnTo>
                    <a:pt x="875" y="1101"/>
                  </a:lnTo>
                  <a:lnTo>
                    <a:pt x="903" y="1016"/>
                  </a:lnTo>
                  <a:lnTo>
                    <a:pt x="903" y="1016"/>
                  </a:lnTo>
                  <a:lnTo>
                    <a:pt x="875" y="960"/>
                  </a:lnTo>
                  <a:lnTo>
                    <a:pt x="847" y="903"/>
                  </a:lnTo>
                  <a:lnTo>
                    <a:pt x="762" y="790"/>
                  </a:lnTo>
                  <a:lnTo>
                    <a:pt x="649" y="706"/>
                  </a:lnTo>
                  <a:lnTo>
                    <a:pt x="565" y="621"/>
                  </a:lnTo>
                  <a:lnTo>
                    <a:pt x="565" y="621"/>
                  </a:lnTo>
                  <a:lnTo>
                    <a:pt x="424" y="452"/>
                  </a:lnTo>
                  <a:lnTo>
                    <a:pt x="311" y="282"/>
                  </a:lnTo>
                  <a:lnTo>
                    <a:pt x="198" y="113"/>
                  </a:lnTo>
                  <a:lnTo>
                    <a:pt x="113" y="57"/>
                  </a:lnTo>
                  <a:lnTo>
                    <a:pt x="0" y="0"/>
                  </a:lnTo>
                  <a:lnTo>
                    <a:pt x="0" y="0"/>
                  </a:lnTo>
                  <a:lnTo>
                    <a:pt x="29" y="85"/>
                  </a:lnTo>
                  <a:lnTo>
                    <a:pt x="29" y="198"/>
                  </a:lnTo>
                  <a:lnTo>
                    <a:pt x="29" y="311"/>
                  </a:lnTo>
                  <a:lnTo>
                    <a:pt x="29" y="395"/>
                  </a:lnTo>
                  <a:lnTo>
                    <a:pt x="29" y="395"/>
                  </a:lnTo>
                  <a:lnTo>
                    <a:pt x="85" y="565"/>
                  </a:lnTo>
                  <a:lnTo>
                    <a:pt x="198" y="706"/>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16"/>
            <p:cNvSpPr/>
            <p:nvPr/>
          </p:nvSpPr>
          <p:spPr>
            <a:xfrm>
              <a:off x="6675675" y="2978825"/>
              <a:ext cx="22600" cy="31775"/>
            </a:xfrm>
            <a:custGeom>
              <a:avLst/>
              <a:gdLst/>
              <a:ahLst/>
              <a:cxnLst/>
              <a:rect l="l" t="t" r="r" b="b"/>
              <a:pathLst>
                <a:path w="904" h="1271" fill="none" extrusionOk="0">
                  <a:moveTo>
                    <a:pt x="198" y="706"/>
                  </a:moveTo>
                  <a:lnTo>
                    <a:pt x="198" y="706"/>
                  </a:lnTo>
                  <a:lnTo>
                    <a:pt x="254" y="762"/>
                  </a:lnTo>
                  <a:lnTo>
                    <a:pt x="283" y="847"/>
                  </a:lnTo>
                  <a:lnTo>
                    <a:pt x="339" y="988"/>
                  </a:lnTo>
                  <a:lnTo>
                    <a:pt x="395" y="1129"/>
                  </a:lnTo>
                  <a:lnTo>
                    <a:pt x="452" y="1185"/>
                  </a:lnTo>
                  <a:lnTo>
                    <a:pt x="508" y="1214"/>
                  </a:lnTo>
                  <a:lnTo>
                    <a:pt x="508" y="1214"/>
                  </a:lnTo>
                  <a:lnTo>
                    <a:pt x="565" y="1270"/>
                  </a:lnTo>
                  <a:lnTo>
                    <a:pt x="649" y="1270"/>
                  </a:lnTo>
                  <a:lnTo>
                    <a:pt x="734" y="1270"/>
                  </a:lnTo>
                  <a:lnTo>
                    <a:pt x="791" y="1242"/>
                  </a:lnTo>
                  <a:lnTo>
                    <a:pt x="819" y="1214"/>
                  </a:lnTo>
                  <a:lnTo>
                    <a:pt x="875" y="1157"/>
                  </a:lnTo>
                  <a:lnTo>
                    <a:pt x="875" y="1101"/>
                  </a:lnTo>
                  <a:lnTo>
                    <a:pt x="903" y="1016"/>
                  </a:lnTo>
                  <a:lnTo>
                    <a:pt x="903" y="1016"/>
                  </a:lnTo>
                  <a:lnTo>
                    <a:pt x="875" y="960"/>
                  </a:lnTo>
                  <a:lnTo>
                    <a:pt x="847" y="903"/>
                  </a:lnTo>
                  <a:lnTo>
                    <a:pt x="762" y="790"/>
                  </a:lnTo>
                  <a:lnTo>
                    <a:pt x="649" y="706"/>
                  </a:lnTo>
                  <a:lnTo>
                    <a:pt x="565" y="621"/>
                  </a:lnTo>
                  <a:lnTo>
                    <a:pt x="565" y="621"/>
                  </a:lnTo>
                  <a:lnTo>
                    <a:pt x="424" y="452"/>
                  </a:lnTo>
                  <a:lnTo>
                    <a:pt x="311" y="282"/>
                  </a:lnTo>
                  <a:lnTo>
                    <a:pt x="198" y="113"/>
                  </a:lnTo>
                  <a:lnTo>
                    <a:pt x="113" y="57"/>
                  </a:lnTo>
                  <a:lnTo>
                    <a:pt x="0" y="0"/>
                  </a:lnTo>
                  <a:lnTo>
                    <a:pt x="0" y="0"/>
                  </a:lnTo>
                  <a:lnTo>
                    <a:pt x="29" y="85"/>
                  </a:lnTo>
                  <a:lnTo>
                    <a:pt x="29" y="198"/>
                  </a:lnTo>
                  <a:lnTo>
                    <a:pt x="29" y="311"/>
                  </a:lnTo>
                  <a:lnTo>
                    <a:pt x="29" y="395"/>
                  </a:lnTo>
                  <a:lnTo>
                    <a:pt x="29" y="395"/>
                  </a:lnTo>
                  <a:lnTo>
                    <a:pt x="85" y="565"/>
                  </a:lnTo>
                  <a:lnTo>
                    <a:pt x="198" y="706"/>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16"/>
            <p:cNvSpPr/>
            <p:nvPr/>
          </p:nvSpPr>
          <p:spPr>
            <a:xfrm>
              <a:off x="6691900" y="3014800"/>
              <a:ext cx="4250" cy="2150"/>
            </a:xfrm>
            <a:custGeom>
              <a:avLst/>
              <a:gdLst/>
              <a:ahLst/>
              <a:cxnLst/>
              <a:rect l="l" t="t" r="r" b="b"/>
              <a:pathLst>
                <a:path w="170" h="86" extrusionOk="0">
                  <a:moveTo>
                    <a:pt x="85" y="85"/>
                  </a:moveTo>
                  <a:lnTo>
                    <a:pt x="85" y="85"/>
                  </a:lnTo>
                  <a:lnTo>
                    <a:pt x="170" y="57"/>
                  </a:lnTo>
                  <a:lnTo>
                    <a:pt x="170" y="57"/>
                  </a:lnTo>
                  <a:lnTo>
                    <a:pt x="113" y="0"/>
                  </a:lnTo>
                  <a:lnTo>
                    <a:pt x="85" y="0"/>
                  </a:lnTo>
                  <a:lnTo>
                    <a:pt x="57" y="0"/>
                  </a:lnTo>
                  <a:lnTo>
                    <a:pt x="0" y="57"/>
                  </a:lnTo>
                  <a:lnTo>
                    <a:pt x="0" y="57"/>
                  </a:lnTo>
                  <a:lnTo>
                    <a:pt x="85" y="85"/>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16"/>
            <p:cNvSpPr/>
            <p:nvPr/>
          </p:nvSpPr>
          <p:spPr>
            <a:xfrm>
              <a:off x="6691900" y="3014800"/>
              <a:ext cx="4250" cy="2150"/>
            </a:xfrm>
            <a:custGeom>
              <a:avLst/>
              <a:gdLst/>
              <a:ahLst/>
              <a:cxnLst/>
              <a:rect l="l" t="t" r="r" b="b"/>
              <a:pathLst>
                <a:path w="170" h="86" fill="none" extrusionOk="0">
                  <a:moveTo>
                    <a:pt x="85" y="85"/>
                  </a:moveTo>
                  <a:lnTo>
                    <a:pt x="85" y="85"/>
                  </a:lnTo>
                  <a:lnTo>
                    <a:pt x="170" y="57"/>
                  </a:lnTo>
                  <a:lnTo>
                    <a:pt x="170" y="57"/>
                  </a:lnTo>
                  <a:lnTo>
                    <a:pt x="113" y="0"/>
                  </a:lnTo>
                  <a:lnTo>
                    <a:pt x="85" y="0"/>
                  </a:lnTo>
                  <a:lnTo>
                    <a:pt x="57" y="0"/>
                  </a:lnTo>
                  <a:lnTo>
                    <a:pt x="0" y="57"/>
                  </a:lnTo>
                  <a:lnTo>
                    <a:pt x="0" y="57"/>
                  </a:lnTo>
                  <a:lnTo>
                    <a:pt x="85" y="85"/>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16"/>
            <p:cNvSpPr/>
            <p:nvPr/>
          </p:nvSpPr>
          <p:spPr>
            <a:xfrm>
              <a:off x="6700375" y="3009850"/>
              <a:ext cx="25" cy="4275"/>
            </a:xfrm>
            <a:custGeom>
              <a:avLst/>
              <a:gdLst/>
              <a:ahLst/>
              <a:cxnLst/>
              <a:rect l="l" t="t" r="r" b="b"/>
              <a:pathLst>
                <a:path w="1" h="171" extrusionOk="0">
                  <a:moveTo>
                    <a:pt x="0" y="170"/>
                  </a:moveTo>
                  <a:lnTo>
                    <a:pt x="0" y="170"/>
                  </a:lnTo>
                  <a:lnTo>
                    <a:pt x="0" y="1"/>
                  </a:lnTo>
                  <a:lnTo>
                    <a:pt x="0" y="1"/>
                  </a:lnTo>
                  <a:lnTo>
                    <a:pt x="0" y="17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16"/>
            <p:cNvSpPr/>
            <p:nvPr/>
          </p:nvSpPr>
          <p:spPr>
            <a:xfrm>
              <a:off x="6700375" y="3009850"/>
              <a:ext cx="25" cy="4275"/>
            </a:xfrm>
            <a:custGeom>
              <a:avLst/>
              <a:gdLst/>
              <a:ahLst/>
              <a:cxnLst/>
              <a:rect l="l" t="t" r="r" b="b"/>
              <a:pathLst>
                <a:path w="1" h="171" fill="none" extrusionOk="0">
                  <a:moveTo>
                    <a:pt x="0" y="170"/>
                  </a:moveTo>
                  <a:lnTo>
                    <a:pt x="0" y="170"/>
                  </a:lnTo>
                  <a:lnTo>
                    <a:pt x="0" y="1"/>
                  </a:lnTo>
                  <a:lnTo>
                    <a:pt x="0" y="1"/>
                  </a:lnTo>
                  <a:lnTo>
                    <a:pt x="0" y="170"/>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16"/>
            <p:cNvSpPr/>
            <p:nvPr/>
          </p:nvSpPr>
          <p:spPr>
            <a:xfrm>
              <a:off x="6516925" y="2901925"/>
              <a:ext cx="17675" cy="4950"/>
            </a:xfrm>
            <a:custGeom>
              <a:avLst/>
              <a:gdLst/>
              <a:ahLst/>
              <a:cxnLst/>
              <a:rect l="l" t="t" r="r" b="b"/>
              <a:pathLst>
                <a:path w="707" h="198" extrusionOk="0">
                  <a:moveTo>
                    <a:pt x="57" y="198"/>
                  </a:moveTo>
                  <a:lnTo>
                    <a:pt x="57" y="198"/>
                  </a:lnTo>
                  <a:lnTo>
                    <a:pt x="1" y="141"/>
                  </a:lnTo>
                  <a:lnTo>
                    <a:pt x="1" y="113"/>
                  </a:lnTo>
                  <a:lnTo>
                    <a:pt x="1" y="85"/>
                  </a:lnTo>
                  <a:lnTo>
                    <a:pt x="29" y="57"/>
                  </a:lnTo>
                  <a:lnTo>
                    <a:pt x="114" y="0"/>
                  </a:lnTo>
                  <a:lnTo>
                    <a:pt x="255" y="0"/>
                  </a:lnTo>
                  <a:lnTo>
                    <a:pt x="537" y="29"/>
                  </a:lnTo>
                  <a:lnTo>
                    <a:pt x="706" y="29"/>
                  </a:lnTo>
                  <a:lnTo>
                    <a:pt x="706" y="29"/>
                  </a:lnTo>
                  <a:lnTo>
                    <a:pt x="368" y="113"/>
                  </a:lnTo>
                  <a:lnTo>
                    <a:pt x="199" y="141"/>
                  </a:lnTo>
                  <a:lnTo>
                    <a:pt x="57" y="198"/>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16"/>
            <p:cNvSpPr/>
            <p:nvPr/>
          </p:nvSpPr>
          <p:spPr>
            <a:xfrm>
              <a:off x="6516925" y="2901925"/>
              <a:ext cx="17675" cy="4950"/>
            </a:xfrm>
            <a:custGeom>
              <a:avLst/>
              <a:gdLst/>
              <a:ahLst/>
              <a:cxnLst/>
              <a:rect l="l" t="t" r="r" b="b"/>
              <a:pathLst>
                <a:path w="707" h="198" fill="none" extrusionOk="0">
                  <a:moveTo>
                    <a:pt x="57" y="198"/>
                  </a:moveTo>
                  <a:lnTo>
                    <a:pt x="57" y="198"/>
                  </a:lnTo>
                  <a:lnTo>
                    <a:pt x="1" y="141"/>
                  </a:lnTo>
                  <a:lnTo>
                    <a:pt x="1" y="113"/>
                  </a:lnTo>
                  <a:lnTo>
                    <a:pt x="1" y="85"/>
                  </a:lnTo>
                  <a:lnTo>
                    <a:pt x="29" y="57"/>
                  </a:lnTo>
                  <a:lnTo>
                    <a:pt x="114" y="0"/>
                  </a:lnTo>
                  <a:lnTo>
                    <a:pt x="255" y="0"/>
                  </a:lnTo>
                  <a:lnTo>
                    <a:pt x="537" y="29"/>
                  </a:lnTo>
                  <a:lnTo>
                    <a:pt x="706" y="29"/>
                  </a:lnTo>
                  <a:lnTo>
                    <a:pt x="706" y="29"/>
                  </a:lnTo>
                  <a:lnTo>
                    <a:pt x="368" y="113"/>
                  </a:lnTo>
                  <a:lnTo>
                    <a:pt x="199" y="141"/>
                  </a:lnTo>
                  <a:lnTo>
                    <a:pt x="57" y="198"/>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16"/>
            <p:cNvSpPr/>
            <p:nvPr/>
          </p:nvSpPr>
          <p:spPr>
            <a:xfrm>
              <a:off x="4351100" y="2017950"/>
              <a:ext cx="192625" cy="186975"/>
            </a:xfrm>
            <a:custGeom>
              <a:avLst/>
              <a:gdLst/>
              <a:ahLst/>
              <a:cxnLst/>
              <a:rect l="l" t="t" r="r" b="b"/>
              <a:pathLst>
                <a:path w="7705" h="7479" extrusionOk="0">
                  <a:moveTo>
                    <a:pt x="0" y="3584"/>
                  </a:moveTo>
                  <a:lnTo>
                    <a:pt x="0" y="3584"/>
                  </a:lnTo>
                  <a:lnTo>
                    <a:pt x="734" y="3217"/>
                  </a:lnTo>
                  <a:lnTo>
                    <a:pt x="1073" y="3020"/>
                  </a:lnTo>
                  <a:lnTo>
                    <a:pt x="1383" y="2766"/>
                  </a:lnTo>
                  <a:lnTo>
                    <a:pt x="1383" y="2766"/>
                  </a:lnTo>
                  <a:lnTo>
                    <a:pt x="1496" y="2653"/>
                  </a:lnTo>
                  <a:lnTo>
                    <a:pt x="1581" y="2512"/>
                  </a:lnTo>
                  <a:lnTo>
                    <a:pt x="1609" y="2399"/>
                  </a:lnTo>
                  <a:lnTo>
                    <a:pt x="1665" y="2258"/>
                  </a:lnTo>
                  <a:lnTo>
                    <a:pt x="1665" y="1976"/>
                  </a:lnTo>
                  <a:lnTo>
                    <a:pt x="1693" y="1694"/>
                  </a:lnTo>
                  <a:lnTo>
                    <a:pt x="1693" y="1694"/>
                  </a:lnTo>
                  <a:lnTo>
                    <a:pt x="1665" y="1468"/>
                  </a:lnTo>
                  <a:lnTo>
                    <a:pt x="1609" y="1214"/>
                  </a:lnTo>
                  <a:lnTo>
                    <a:pt x="1581" y="960"/>
                  </a:lnTo>
                  <a:lnTo>
                    <a:pt x="1609" y="875"/>
                  </a:lnTo>
                  <a:lnTo>
                    <a:pt x="1637" y="791"/>
                  </a:lnTo>
                  <a:lnTo>
                    <a:pt x="1637" y="791"/>
                  </a:lnTo>
                  <a:lnTo>
                    <a:pt x="1750" y="706"/>
                  </a:lnTo>
                  <a:lnTo>
                    <a:pt x="1863" y="650"/>
                  </a:lnTo>
                  <a:lnTo>
                    <a:pt x="1976" y="593"/>
                  </a:lnTo>
                  <a:lnTo>
                    <a:pt x="2089" y="537"/>
                  </a:lnTo>
                  <a:lnTo>
                    <a:pt x="2089" y="537"/>
                  </a:lnTo>
                  <a:lnTo>
                    <a:pt x="2173" y="452"/>
                  </a:lnTo>
                  <a:lnTo>
                    <a:pt x="2230" y="367"/>
                  </a:lnTo>
                  <a:lnTo>
                    <a:pt x="2314" y="198"/>
                  </a:lnTo>
                  <a:lnTo>
                    <a:pt x="2314" y="198"/>
                  </a:lnTo>
                  <a:lnTo>
                    <a:pt x="2371" y="142"/>
                  </a:lnTo>
                  <a:lnTo>
                    <a:pt x="2455" y="85"/>
                  </a:lnTo>
                  <a:lnTo>
                    <a:pt x="2625" y="29"/>
                  </a:lnTo>
                  <a:lnTo>
                    <a:pt x="2822" y="0"/>
                  </a:lnTo>
                  <a:lnTo>
                    <a:pt x="3020" y="29"/>
                  </a:lnTo>
                  <a:lnTo>
                    <a:pt x="3020" y="29"/>
                  </a:lnTo>
                  <a:lnTo>
                    <a:pt x="3161" y="57"/>
                  </a:lnTo>
                  <a:lnTo>
                    <a:pt x="3330" y="29"/>
                  </a:lnTo>
                  <a:lnTo>
                    <a:pt x="3471" y="29"/>
                  </a:lnTo>
                  <a:lnTo>
                    <a:pt x="3584" y="57"/>
                  </a:lnTo>
                  <a:lnTo>
                    <a:pt x="3584" y="57"/>
                  </a:lnTo>
                  <a:lnTo>
                    <a:pt x="3641" y="85"/>
                  </a:lnTo>
                  <a:lnTo>
                    <a:pt x="3669" y="170"/>
                  </a:lnTo>
                  <a:lnTo>
                    <a:pt x="3697" y="283"/>
                  </a:lnTo>
                  <a:lnTo>
                    <a:pt x="3697" y="283"/>
                  </a:lnTo>
                  <a:lnTo>
                    <a:pt x="3810" y="283"/>
                  </a:lnTo>
                  <a:lnTo>
                    <a:pt x="3895" y="283"/>
                  </a:lnTo>
                  <a:lnTo>
                    <a:pt x="4007" y="226"/>
                  </a:lnTo>
                  <a:lnTo>
                    <a:pt x="4036" y="226"/>
                  </a:lnTo>
                  <a:lnTo>
                    <a:pt x="4092" y="254"/>
                  </a:lnTo>
                  <a:lnTo>
                    <a:pt x="4149" y="311"/>
                  </a:lnTo>
                  <a:lnTo>
                    <a:pt x="4233" y="452"/>
                  </a:lnTo>
                  <a:lnTo>
                    <a:pt x="4233" y="452"/>
                  </a:lnTo>
                  <a:lnTo>
                    <a:pt x="4346" y="621"/>
                  </a:lnTo>
                  <a:lnTo>
                    <a:pt x="4515" y="847"/>
                  </a:lnTo>
                  <a:lnTo>
                    <a:pt x="4628" y="1045"/>
                  </a:lnTo>
                  <a:lnTo>
                    <a:pt x="4657" y="1129"/>
                  </a:lnTo>
                  <a:lnTo>
                    <a:pt x="4657" y="1214"/>
                  </a:lnTo>
                  <a:lnTo>
                    <a:pt x="4657" y="1214"/>
                  </a:lnTo>
                  <a:lnTo>
                    <a:pt x="4769" y="1214"/>
                  </a:lnTo>
                  <a:lnTo>
                    <a:pt x="4854" y="1270"/>
                  </a:lnTo>
                  <a:lnTo>
                    <a:pt x="4910" y="1327"/>
                  </a:lnTo>
                  <a:lnTo>
                    <a:pt x="4995" y="1355"/>
                  </a:lnTo>
                  <a:lnTo>
                    <a:pt x="4995" y="1355"/>
                  </a:lnTo>
                  <a:lnTo>
                    <a:pt x="5108" y="1383"/>
                  </a:lnTo>
                  <a:lnTo>
                    <a:pt x="5221" y="1355"/>
                  </a:lnTo>
                  <a:lnTo>
                    <a:pt x="5306" y="1355"/>
                  </a:lnTo>
                  <a:lnTo>
                    <a:pt x="5418" y="1383"/>
                  </a:lnTo>
                  <a:lnTo>
                    <a:pt x="5418" y="1383"/>
                  </a:lnTo>
                  <a:lnTo>
                    <a:pt x="5390" y="1440"/>
                  </a:lnTo>
                  <a:lnTo>
                    <a:pt x="5362" y="1468"/>
                  </a:lnTo>
                  <a:lnTo>
                    <a:pt x="5306" y="1496"/>
                  </a:lnTo>
                  <a:lnTo>
                    <a:pt x="5221" y="1553"/>
                  </a:lnTo>
                  <a:lnTo>
                    <a:pt x="5221" y="1609"/>
                  </a:lnTo>
                  <a:lnTo>
                    <a:pt x="5193" y="1665"/>
                  </a:lnTo>
                  <a:lnTo>
                    <a:pt x="5193" y="1665"/>
                  </a:lnTo>
                  <a:lnTo>
                    <a:pt x="5221" y="1750"/>
                  </a:lnTo>
                  <a:lnTo>
                    <a:pt x="5277" y="1835"/>
                  </a:lnTo>
                  <a:lnTo>
                    <a:pt x="5334" y="1891"/>
                  </a:lnTo>
                  <a:lnTo>
                    <a:pt x="5362" y="1948"/>
                  </a:lnTo>
                  <a:lnTo>
                    <a:pt x="5362" y="2004"/>
                  </a:lnTo>
                  <a:lnTo>
                    <a:pt x="5362" y="2004"/>
                  </a:lnTo>
                  <a:lnTo>
                    <a:pt x="5334" y="2032"/>
                  </a:lnTo>
                  <a:lnTo>
                    <a:pt x="5277" y="2060"/>
                  </a:lnTo>
                  <a:lnTo>
                    <a:pt x="5221" y="2089"/>
                  </a:lnTo>
                  <a:lnTo>
                    <a:pt x="5164" y="2117"/>
                  </a:lnTo>
                  <a:lnTo>
                    <a:pt x="5164" y="2117"/>
                  </a:lnTo>
                  <a:lnTo>
                    <a:pt x="5108" y="2230"/>
                  </a:lnTo>
                  <a:lnTo>
                    <a:pt x="5080" y="2314"/>
                  </a:lnTo>
                  <a:lnTo>
                    <a:pt x="5080" y="2399"/>
                  </a:lnTo>
                  <a:lnTo>
                    <a:pt x="5108" y="2512"/>
                  </a:lnTo>
                  <a:lnTo>
                    <a:pt x="5108" y="2512"/>
                  </a:lnTo>
                  <a:lnTo>
                    <a:pt x="4939" y="2540"/>
                  </a:lnTo>
                  <a:lnTo>
                    <a:pt x="4939" y="2540"/>
                  </a:lnTo>
                  <a:lnTo>
                    <a:pt x="4939" y="2568"/>
                  </a:lnTo>
                  <a:lnTo>
                    <a:pt x="4967" y="2653"/>
                  </a:lnTo>
                  <a:lnTo>
                    <a:pt x="5023" y="2822"/>
                  </a:lnTo>
                  <a:lnTo>
                    <a:pt x="5023" y="2822"/>
                  </a:lnTo>
                  <a:lnTo>
                    <a:pt x="5023" y="2879"/>
                  </a:lnTo>
                  <a:lnTo>
                    <a:pt x="5023" y="2935"/>
                  </a:lnTo>
                  <a:lnTo>
                    <a:pt x="4995" y="2992"/>
                  </a:lnTo>
                  <a:lnTo>
                    <a:pt x="4995" y="3020"/>
                  </a:lnTo>
                  <a:lnTo>
                    <a:pt x="4995" y="3048"/>
                  </a:lnTo>
                  <a:lnTo>
                    <a:pt x="5080" y="3189"/>
                  </a:lnTo>
                  <a:lnTo>
                    <a:pt x="5080" y="3189"/>
                  </a:lnTo>
                  <a:lnTo>
                    <a:pt x="5221" y="3302"/>
                  </a:lnTo>
                  <a:lnTo>
                    <a:pt x="5447" y="3500"/>
                  </a:lnTo>
                  <a:lnTo>
                    <a:pt x="5531" y="3613"/>
                  </a:lnTo>
                  <a:lnTo>
                    <a:pt x="5588" y="3697"/>
                  </a:lnTo>
                  <a:lnTo>
                    <a:pt x="5560" y="3782"/>
                  </a:lnTo>
                  <a:lnTo>
                    <a:pt x="5531" y="3810"/>
                  </a:lnTo>
                  <a:lnTo>
                    <a:pt x="5503" y="3810"/>
                  </a:lnTo>
                  <a:lnTo>
                    <a:pt x="5503" y="3810"/>
                  </a:lnTo>
                  <a:lnTo>
                    <a:pt x="5701" y="3923"/>
                  </a:lnTo>
                  <a:lnTo>
                    <a:pt x="5926" y="4036"/>
                  </a:lnTo>
                  <a:lnTo>
                    <a:pt x="6321" y="4346"/>
                  </a:lnTo>
                  <a:lnTo>
                    <a:pt x="6321" y="4346"/>
                  </a:lnTo>
                  <a:lnTo>
                    <a:pt x="6519" y="4459"/>
                  </a:lnTo>
                  <a:lnTo>
                    <a:pt x="6717" y="4600"/>
                  </a:lnTo>
                  <a:lnTo>
                    <a:pt x="6801" y="4685"/>
                  </a:lnTo>
                  <a:lnTo>
                    <a:pt x="6886" y="4798"/>
                  </a:lnTo>
                  <a:lnTo>
                    <a:pt x="6971" y="4911"/>
                  </a:lnTo>
                  <a:lnTo>
                    <a:pt x="6999" y="5024"/>
                  </a:lnTo>
                  <a:lnTo>
                    <a:pt x="6999" y="5024"/>
                  </a:lnTo>
                  <a:lnTo>
                    <a:pt x="6999" y="5136"/>
                  </a:lnTo>
                  <a:lnTo>
                    <a:pt x="6942" y="5277"/>
                  </a:lnTo>
                  <a:lnTo>
                    <a:pt x="6914" y="5419"/>
                  </a:lnTo>
                  <a:lnTo>
                    <a:pt x="6914" y="5475"/>
                  </a:lnTo>
                  <a:lnTo>
                    <a:pt x="6942" y="5560"/>
                  </a:lnTo>
                  <a:lnTo>
                    <a:pt x="6942" y="5560"/>
                  </a:lnTo>
                  <a:lnTo>
                    <a:pt x="6999" y="5644"/>
                  </a:lnTo>
                  <a:lnTo>
                    <a:pt x="7083" y="5673"/>
                  </a:lnTo>
                  <a:lnTo>
                    <a:pt x="7168" y="5673"/>
                  </a:lnTo>
                  <a:lnTo>
                    <a:pt x="7224" y="5729"/>
                  </a:lnTo>
                  <a:lnTo>
                    <a:pt x="7224" y="5729"/>
                  </a:lnTo>
                  <a:lnTo>
                    <a:pt x="7253" y="5870"/>
                  </a:lnTo>
                  <a:lnTo>
                    <a:pt x="7281" y="5983"/>
                  </a:lnTo>
                  <a:lnTo>
                    <a:pt x="7281" y="6096"/>
                  </a:lnTo>
                  <a:lnTo>
                    <a:pt x="7337" y="6237"/>
                  </a:lnTo>
                  <a:lnTo>
                    <a:pt x="7337" y="6237"/>
                  </a:lnTo>
                  <a:lnTo>
                    <a:pt x="7507" y="6434"/>
                  </a:lnTo>
                  <a:lnTo>
                    <a:pt x="7704" y="6632"/>
                  </a:lnTo>
                  <a:lnTo>
                    <a:pt x="7704" y="6632"/>
                  </a:lnTo>
                  <a:lnTo>
                    <a:pt x="7450" y="6604"/>
                  </a:lnTo>
                  <a:lnTo>
                    <a:pt x="7281" y="6576"/>
                  </a:lnTo>
                  <a:lnTo>
                    <a:pt x="7253" y="6547"/>
                  </a:lnTo>
                  <a:lnTo>
                    <a:pt x="7224" y="6519"/>
                  </a:lnTo>
                  <a:lnTo>
                    <a:pt x="7224" y="6519"/>
                  </a:lnTo>
                  <a:lnTo>
                    <a:pt x="6942" y="6547"/>
                  </a:lnTo>
                  <a:lnTo>
                    <a:pt x="6745" y="6604"/>
                  </a:lnTo>
                  <a:lnTo>
                    <a:pt x="6660" y="6632"/>
                  </a:lnTo>
                  <a:lnTo>
                    <a:pt x="6604" y="6688"/>
                  </a:lnTo>
                  <a:lnTo>
                    <a:pt x="6604" y="6688"/>
                  </a:lnTo>
                  <a:lnTo>
                    <a:pt x="6547" y="6773"/>
                  </a:lnTo>
                  <a:lnTo>
                    <a:pt x="6519" y="6858"/>
                  </a:lnTo>
                  <a:lnTo>
                    <a:pt x="6463" y="7055"/>
                  </a:lnTo>
                  <a:lnTo>
                    <a:pt x="6406" y="7253"/>
                  </a:lnTo>
                  <a:lnTo>
                    <a:pt x="6378" y="7338"/>
                  </a:lnTo>
                  <a:lnTo>
                    <a:pt x="6293" y="7394"/>
                  </a:lnTo>
                  <a:lnTo>
                    <a:pt x="6293" y="7394"/>
                  </a:lnTo>
                  <a:lnTo>
                    <a:pt x="6180" y="7450"/>
                  </a:lnTo>
                  <a:lnTo>
                    <a:pt x="6011" y="7479"/>
                  </a:lnTo>
                  <a:lnTo>
                    <a:pt x="5644" y="7450"/>
                  </a:lnTo>
                  <a:lnTo>
                    <a:pt x="5277" y="7394"/>
                  </a:lnTo>
                  <a:lnTo>
                    <a:pt x="4995" y="7338"/>
                  </a:lnTo>
                  <a:lnTo>
                    <a:pt x="4995" y="7338"/>
                  </a:lnTo>
                  <a:lnTo>
                    <a:pt x="4769" y="7253"/>
                  </a:lnTo>
                  <a:lnTo>
                    <a:pt x="4515" y="7112"/>
                  </a:lnTo>
                  <a:lnTo>
                    <a:pt x="4261" y="6942"/>
                  </a:lnTo>
                  <a:lnTo>
                    <a:pt x="4007" y="6773"/>
                  </a:lnTo>
                  <a:lnTo>
                    <a:pt x="3556" y="6350"/>
                  </a:lnTo>
                  <a:lnTo>
                    <a:pt x="3133" y="6011"/>
                  </a:lnTo>
                  <a:lnTo>
                    <a:pt x="3133" y="6011"/>
                  </a:lnTo>
                  <a:lnTo>
                    <a:pt x="2512" y="5560"/>
                  </a:lnTo>
                  <a:lnTo>
                    <a:pt x="2201" y="5362"/>
                  </a:lnTo>
                  <a:lnTo>
                    <a:pt x="1891" y="5165"/>
                  </a:lnTo>
                  <a:lnTo>
                    <a:pt x="1891" y="5165"/>
                  </a:lnTo>
                  <a:lnTo>
                    <a:pt x="1524" y="4995"/>
                  </a:lnTo>
                  <a:lnTo>
                    <a:pt x="1157" y="4854"/>
                  </a:lnTo>
                  <a:lnTo>
                    <a:pt x="367" y="4685"/>
                  </a:lnTo>
                  <a:lnTo>
                    <a:pt x="367" y="4685"/>
                  </a:lnTo>
                  <a:lnTo>
                    <a:pt x="424" y="4628"/>
                  </a:lnTo>
                  <a:lnTo>
                    <a:pt x="452" y="4572"/>
                  </a:lnTo>
                  <a:lnTo>
                    <a:pt x="424" y="4544"/>
                  </a:lnTo>
                  <a:lnTo>
                    <a:pt x="395" y="4544"/>
                  </a:lnTo>
                  <a:lnTo>
                    <a:pt x="311" y="4487"/>
                  </a:lnTo>
                  <a:lnTo>
                    <a:pt x="283" y="4459"/>
                  </a:lnTo>
                  <a:lnTo>
                    <a:pt x="254" y="4431"/>
                  </a:lnTo>
                  <a:lnTo>
                    <a:pt x="254" y="4431"/>
                  </a:lnTo>
                  <a:lnTo>
                    <a:pt x="0" y="3584"/>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16"/>
            <p:cNvSpPr/>
            <p:nvPr/>
          </p:nvSpPr>
          <p:spPr>
            <a:xfrm>
              <a:off x="4351100" y="2017950"/>
              <a:ext cx="192625" cy="186975"/>
            </a:xfrm>
            <a:custGeom>
              <a:avLst/>
              <a:gdLst/>
              <a:ahLst/>
              <a:cxnLst/>
              <a:rect l="l" t="t" r="r" b="b"/>
              <a:pathLst>
                <a:path w="7705" h="7479" fill="none" extrusionOk="0">
                  <a:moveTo>
                    <a:pt x="0" y="3584"/>
                  </a:moveTo>
                  <a:lnTo>
                    <a:pt x="0" y="3584"/>
                  </a:lnTo>
                  <a:lnTo>
                    <a:pt x="734" y="3217"/>
                  </a:lnTo>
                  <a:lnTo>
                    <a:pt x="1073" y="3020"/>
                  </a:lnTo>
                  <a:lnTo>
                    <a:pt x="1383" y="2766"/>
                  </a:lnTo>
                  <a:lnTo>
                    <a:pt x="1383" y="2766"/>
                  </a:lnTo>
                  <a:lnTo>
                    <a:pt x="1496" y="2653"/>
                  </a:lnTo>
                  <a:lnTo>
                    <a:pt x="1581" y="2512"/>
                  </a:lnTo>
                  <a:lnTo>
                    <a:pt x="1609" y="2399"/>
                  </a:lnTo>
                  <a:lnTo>
                    <a:pt x="1665" y="2258"/>
                  </a:lnTo>
                  <a:lnTo>
                    <a:pt x="1665" y="1976"/>
                  </a:lnTo>
                  <a:lnTo>
                    <a:pt x="1693" y="1694"/>
                  </a:lnTo>
                  <a:lnTo>
                    <a:pt x="1693" y="1694"/>
                  </a:lnTo>
                  <a:lnTo>
                    <a:pt x="1665" y="1468"/>
                  </a:lnTo>
                  <a:lnTo>
                    <a:pt x="1609" y="1214"/>
                  </a:lnTo>
                  <a:lnTo>
                    <a:pt x="1581" y="960"/>
                  </a:lnTo>
                  <a:lnTo>
                    <a:pt x="1609" y="875"/>
                  </a:lnTo>
                  <a:lnTo>
                    <a:pt x="1637" y="791"/>
                  </a:lnTo>
                  <a:lnTo>
                    <a:pt x="1637" y="791"/>
                  </a:lnTo>
                  <a:lnTo>
                    <a:pt x="1750" y="706"/>
                  </a:lnTo>
                  <a:lnTo>
                    <a:pt x="1863" y="650"/>
                  </a:lnTo>
                  <a:lnTo>
                    <a:pt x="1976" y="593"/>
                  </a:lnTo>
                  <a:lnTo>
                    <a:pt x="2089" y="537"/>
                  </a:lnTo>
                  <a:lnTo>
                    <a:pt x="2089" y="537"/>
                  </a:lnTo>
                  <a:lnTo>
                    <a:pt x="2173" y="452"/>
                  </a:lnTo>
                  <a:lnTo>
                    <a:pt x="2230" y="367"/>
                  </a:lnTo>
                  <a:lnTo>
                    <a:pt x="2314" y="198"/>
                  </a:lnTo>
                  <a:lnTo>
                    <a:pt x="2314" y="198"/>
                  </a:lnTo>
                  <a:lnTo>
                    <a:pt x="2371" y="142"/>
                  </a:lnTo>
                  <a:lnTo>
                    <a:pt x="2455" y="85"/>
                  </a:lnTo>
                  <a:lnTo>
                    <a:pt x="2625" y="29"/>
                  </a:lnTo>
                  <a:lnTo>
                    <a:pt x="2822" y="0"/>
                  </a:lnTo>
                  <a:lnTo>
                    <a:pt x="3020" y="29"/>
                  </a:lnTo>
                  <a:lnTo>
                    <a:pt x="3020" y="29"/>
                  </a:lnTo>
                  <a:lnTo>
                    <a:pt x="3161" y="57"/>
                  </a:lnTo>
                  <a:lnTo>
                    <a:pt x="3330" y="29"/>
                  </a:lnTo>
                  <a:lnTo>
                    <a:pt x="3471" y="29"/>
                  </a:lnTo>
                  <a:lnTo>
                    <a:pt x="3584" y="57"/>
                  </a:lnTo>
                  <a:lnTo>
                    <a:pt x="3584" y="57"/>
                  </a:lnTo>
                  <a:lnTo>
                    <a:pt x="3641" y="85"/>
                  </a:lnTo>
                  <a:lnTo>
                    <a:pt x="3669" y="170"/>
                  </a:lnTo>
                  <a:lnTo>
                    <a:pt x="3697" y="283"/>
                  </a:lnTo>
                  <a:lnTo>
                    <a:pt x="3697" y="283"/>
                  </a:lnTo>
                  <a:lnTo>
                    <a:pt x="3810" y="283"/>
                  </a:lnTo>
                  <a:lnTo>
                    <a:pt x="3895" y="283"/>
                  </a:lnTo>
                  <a:lnTo>
                    <a:pt x="4007" y="226"/>
                  </a:lnTo>
                  <a:lnTo>
                    <a:pt x="4036" y="226"/>
                  </a:lnTo>
                  <a:lnTo>
                    <a:pt x="4092" y="254"/>
                  </a:lnTo>
                  <a:lnTo>
                    <a:pt x="4149" y="311"/>
                  </a:lnTo>
                  <a:lnTo>
                    <a:pt x="4233" y="452"/>
                  </a:lnTo>
                  <a:lnTo>
                    <a:pt x="4233" y="452"/>
                  </a:lnTo>
                  <a:lnTo>
                    <a:pt x="4346" y="621"/>
                  </a:lnTo>
                  <a:lnTo>
                    <a:pt x="4515" y="847"/>
                  </a:lnTo>
                  <a:lnTo>
                    <a:pt x="4628" y="1045"/>
                  </a:lnTo>
                  <a:lnTo>
                    <a:pt x="4657" y="1129"/>
                  </a:lnTo>
                  <a:lnTo>
                    <a:pt x="4657" y="1214"/>
                  </a:lnTo>
                  <a:lnTo>
                    <a:pt x="4657" y="1214"/>
                  </a:lnTo>
                  <a:lnTo>
                    <a:pt x="4769" y="1214"/>
                  </a:lnTo>
                  <a:lnTo>
                    <a:pt x="4854" y="1270"/>
                  </a:lnTo>
                  <a:lnTo>
                    <a:pt x="4910" y="1327"/>
                  </a:lnTo>
                  <a:lnTo>
                    <a:pt x="4995" y="1355"/>
                  </a:lnTo>
                  <a:lnTo>
                    <a:pt x="4995" y="1355"/>
                  </a:lnTo>
                  <a:lnTo>
                    <a:pt x="5108" y="1383"/>
                  </a:lnTo>
                  <a:lnTo>
                    <a:pt x="5221" y="1355"/>
                  </a:lnTo>
                  <a:lnTo>
                    <a:pt x="5306" y="1355"/>
                  </a:lnTo>
                  <a:lnTo>
                    <a:pt x="5418" y="1383"/>
                  </a:lnTo>
                  <a:lnTo>
                    <a:pt x="5418" y="1383"/>
                  </a:lnTo>
                  <a:lnTo>
                    <a:pt x="5390" y="1440"/>
                  </a:lnTo>
                  <a:lnTo>
                    <a:pt x="5362" y="1468"/>
                  </a:lnTo>
                  <a:lnTo>
                    <a:pt x="5306" y="1496"/>
                  </a:lnTo>
                  <a:lnTo>
                    <a:pt x="5221" y="1553"/>
                  </a:lnTo>
                  <a:lnTo>
                    <a:pt x="5221" y="1609"/>
                  </a:lnTo>
                  <a:lnTo>
                    <a:pt x="5193" y="1665"/>
                  </a:lnTo>
                  <a:lnTo>
                    <a:pt x="5193" y="1665"/>
                  </a:lnTo>
                  <a:lnTo>
                    <a:pt x="5221" y="1750"/>
                  </a:lnTo>
                  <a:lnTo>
                    <a:pt x="5277" y="1835"/>
                  </a:lnTo>
                  <a:lnTo>
                    <a:pt x="5334" y="1891"/>
                  </a:lnTo>
                  <a:lnTo>
                    <a:pt x="5362" y="1948"/>
                  </a:lnTo>
                  <a:lnTo>
                    <a:pt x="5362" y="2004"/>
                  </a:lnTo>
                  <a:lnTo>
                    <a:pt x="5362" y="2004"/>
                  </a:lnTo>
                  <a:lnTo>
                    <a:pt x="5334" y="2032"/>
                  </a:lnTo>
                  <a:lnTo>
                    <a:pt x="5277" y="2060"/>
                  </a:lnTo>
                  <a:lnTo>
                    <a:pt x="5221" y="2089"/>
                  </a:lnTo>
                  <a:lnTo>
                    <a:pt x="5164" y="2117"/>
                  </a:lnTo>
                  <a:lnTo>
                    <a:pt x="5164" y="2117"/>
                  </a:lnTo>
                  <a:lnTo>
                    <a:pt x="5108" y="2230"/>
                  </a:lnTo>
                  <a:lnTo>
                    <a:pt x="5080" y="2314"/>
                  </a:lnTo>
                  <a:lnTo>
                    <a:pt x="5080" y="2399"/>
                  </a:lnTo>
                  <a:lnTo>
                    <a:pt x="5108" y="2512"/>
                  </a:lnTo>
                  <a:lnTo>
                    <a:pt x="5108" y="2512"/>
                  </a:lnTo>
                  <a:lnTo>
                    <a:pt x="4939" y="2540"/>
                  </a:lnTo>
                  <a:lnTo>
                    <a:pt x="4939" y="2540"/>
                  </a:lnTo>
                  <a:lnTo>
                    <a:pt x="4939" y="2568"/>
                  </a:lnTo>
                  <a:lnTo>
                    <a:pt x="4967" y="2653"/>
                  </a:lnTo>
                  <a:lnTo>
                    <a:pt x="5023" y="2822"/>
                  </a:lnTo>
                  <a:lnTo>
                    <a:pt x="5023" y="2822"/>
                  </a:lnTo>
                  <a:lnTo>
                    <a:pt x="5023" y="2879"/>
                  </a:lnTo>
                  <a:lnTo>
                    <a:pt x="5023" y="2935"/>
                  </a:lnTo>
                  <a:lnTo>
                    <a:pt x="4995" y="2992"/>
                  </a:lnTo>
                  <a:lnTo>
                    <a:pt x="4995" y="3020"/>
                  </a:lnTo>
                  <a:lnTo>
                    <a:pt x="4995" y="3048"/>
                  </a:lnTo>
                  <a:lnTo>
                    <a:pt x="5080" y="3189"/>
                  </a:lnTo>
                  <a:lnTo>
                    <a:pt x="5080" y="3189"/>
                  </a:lnTo>
                  <a:lnTo>
                    <a:pt x="5221" y="3302"/>
                  </a:lnTo>
                  <a:lnTo>
                    <a:pt x="5447" y="3500"/>
                  </a:lnTo>
                  <a:lnTo>
                    <a:pt x="5531" y="3613"/>
                  </a:lnTo>
                  <a:lnTo>
                    <a:pt x="5588" y="3697"/>
                  </a:lnTo>
                  <a:lnTo>
                    <a:pt x="5560" y="3782"/>
                  </a:lnTo>
                  <a:lnTo>
                    <a:pt x="5531" y="3810"/>
                  </a:lnTo>
                  <a:lnTo>
                    <a:pt x="5503" y="3810"/>
                  </a:lnTo>
                  <a:lnTo>
                    <a:pt x="5503" y="3810"/>
                  </a:lnTo>
                  <a:lnTo>
                    <a:pt x="5701" y="3923"/>
                  </a:lnTo>
                  <a:lnTo>
                    <a:pt x="5926" y="4036"/>
                  </a:lnTo>
                  <a:lnTo>
                    <a:pt x="6321" y="4346"/>
                  </a:lnTo>
                  <a:lnTo>
                    <a:pt x="6321" y="4346"/>
                  </a:lnTo>
                  <a:lnTo>
                    <a:pt x="6519" y="4459"/>
                  </a:lnTo>
                  <a:lnTo>
                    <a:pt x="6717" y="4600"/>
                  </a:lnTo>
                  <a:lnTo>
                    <a:pt x="6801" y="4685"/>
                  </a:lnTo>
                  <a:lnTo>
                    <a:pt x="6886" y="4798"/>
                  </a:lnTo>
                  <a:lnTo>
                    <a:pt x="6971" y="4911"/>
                  </a:lnTo>
                  <a:lnTo>
                    <a:pt x="6999" y="5024"/>
                  </a:lnTo>
                  <a:lnTo>
                    <a:pt x="6999" y="5024"/>
                  </a:lnTo>
                  <a:lnTo>
                    <a:pt x="6999" y="5136"/>
                  </a:lnTo>
                  <a:lnTo>
                    <a:pt x="6942" y="5277"/>
                  </a:lnTo>
                  <a:lnTo>
                    <a:pt x="6914" y="5419"/>
                  </a:lnTo>
                  <a:lnTo>
                    <a:pt x="6914" y="5475"/>
                  </a:lnTo>
                  <a:lnTo>
                    <a:pt x="6942" y="5560"/>
                  </a:lnTo>
                  <a:lnTo>
                    <a:pt x="6942" y="5560"/>
                  </a:lnTo>
                  <a:lnTo>
                    <a:pt x="6999" y="5644"/>
                  </a:lnTo>
                  <a:lnTo>
                    <a:pt x="7083" y="5673"/>
                  </a:lnTo>
                  <a:lnTo>
                    <a:pt x="7168" y="5673"/>
                  </a:lnTo>
                  <a:lnTo>
                    <a:pt x="7224" y="5729"/>
                  </a:lnTo>
                  <a:lnTo>
                    <a:pt x="7224" y="5729"/>
                  </a:lnTo>
                  <a:lnTo>
                    <a:pt x="7253" y="5870"/>
                  </a:lnTo>
                  <a:lnTo>
                    <a:pt x="7281" y="5983"/>
                  </a:lnTo>
                  <a:lnTo>
                    <a:pt x="7281" y="6096"/>
                  </a:lnTo>
                  <a:lnTo>
                    <a:pt x="7337" y="6237"/>
                  </a:lnTo>
                  <a:lnTo>
                    <a:pt x="7337" y="6237"/>
                  </a:lnTo>
                  <a:lnTo>
                    <a:pt x="7507" y="6434"/>
                  </a:lnTo>
                  <a:lnTo>
                    <a:pt x="7704" y="6632"/>
                  </a:lnTo>
                  <a:lnTo>
                    <a:pt x="7704" y="6632"/>
                  </a:lnTo>
                  <a:lnTo>
                    <a:pt x="7450" y="6604"/>
                  </a:lnTo>
                  <a:lnTo>
                    <a:pt x="7281" y="6576"/>
                  </a:lnTo>
                  <a:lnTo>
                    <a:pt x="7253" y="6547"/>
                  </a:lnTo>
                  <a:lnTo>
                    <a:pt x="7224" y="6519"/>
                  </a:lnTo>
                  <a:lnTo>
                    <a:pt x="7224" y="6519"/>
                  </a:lnTo>
                  <a:lnTo>
                    <a:pt x="6942" y="6547"/>
                  </a:lnTo>
                  <a:lnTo>
                    <a:pt x="6745" y="6604"/>
                  </a:lnTo>
                  <a:lnTo>
                    <a:pt x="6660" y="6632"/>
                  </a:lnTo>
                  <a:lnTo>
                    <a:pt x="6604" y="6688"/>
                  </a:lnTo>
                  <a:lnTo>
                    <a:pt x="6604" y="6688"/>
                  </a:lnTo>
                  <a:lnTo>
                    <a:pt x="6547" y="6773"/>
                  </a:lnTo>
                  <a:lnTo>
                    <a:pt x="6519" y="6858"/>
                  </a:lnTo>
                  <a:lnTo>
                    <a:pt x="6463" y="7055"/>
                  </a:lnTo>
                  <a:lnTo>
                    <a:pt x="6406" y="7253"/>
                  </a:lnTo>
                  <a:lnTo>
                    <a:pt x="6378" y="7338"/>
                  </a:lnTo>
                  <a:lnTo>
                    <a:pt x="6293" y="7394"/>
                  </a:lnTo>
                  <a:lnTo>
                    <a:pt x="6293" y="7394"/>
                  </a:lnTo>
                  <a:lnTo>
                    <a:pt x="6180" y="7450"/>
                  </a:lnTo>
                  <a:lnTo>
                    <a:pt x="6011" y="7479"/>
                  </a:lnTo>
                  <a:lnTo>
                    <a:pt x="5644" y="7450"/>
                  </a:lnTo>
                  <a:lnTo>
                    <a:pt x="5277" y="7394"/>
                  </a:lnTo>
                  <a:lnTo>
                    <a:pt x="4995" y="7338"/>
                  </a:lnTo>
                  <a:lnTo>
                    <a:pt x="4995" y="7338"/>
                  </a:lnTo>
                  <a:lnTo>
                    <a:pt x="4769" y="7253"/>
                  </a:lnTo>
                  <a:lnTo>
                    <a:pt x="4515" y="7112"/>
                  </a:lnTo>
                  <a:lnTo>
                    <a:pt x="4261" y="6942"/>
                  </a:lnTo>
                  <a:lnTo>
                    <a:pt x="4007" y="6773"/>
                  </a:lnTo>
                  <a:lnTo>
                    <a:pt x="3556" y="6350"/>
                  </a:lnTo>
                  <a:lnTo>
                    <a:pt x="3133" y="6011"/>
                  </a:lnTo>
                  <a:lnTo>
                    <a:pt x="3133" y="6011"/>
                  </a:lnTo>
                  <a:lnTo>
                    <a:pt x="2512" y="5560"/>
                  </a:lnTo>
                  <a:lnTo>
                    <a:pt x="2201" y="5362"/>
                  </a:lnTo>
                  <a:lnTo>
                    <a:pt x="1891" y="5165"/>
                  </a:lnTo>
                  <a:lnTo>
                    <a:pt x="1891" y="5165"/>
                  </a:lnTo>
                  <a:lnTo>
                    <a:pt x="1524" y="4995"/>
                  </a:lnTo>
                  <a:lnTo>
                    <a:pt x="1157" y="4854"/>
                  </a:lnTo>
                  <a:lnTo>
                    <a:pt x="367" y="4685"/>
                  </a:lnTo>
                  <a:lnTo>
                    <a:pt x="367" y="4685"/>
                  </a:lnTo>
                  <a:lnTo>
                    <a:pt x="424" y="4628"/>
                  </a:lnTo>
                  <a:lnTo>
                    <a:pt x="452" y="4572"/>
                  </a:lnTo>
                  <a:lnTo>
                    <a:pt x="424" y="4544"/>
                  </a:lnTo>
                  <a:lnTo>
                    <a:pt x="395" y="4544"/>
                  </a:lnTo>
                  <a:lnTo>
                    <a:pt x="311" y="4487"/>
                  </a:lnTo>
                  <a:lnTo>
                    <a:pt x="283" y="4459"/>
                  </a:lnTo>
                  <a:lnTo>
                    <a:pt x="254" y="4431"/>
                  </a:lnTo>
                  <a:lnTo>
                    <a:pt x="254" y="4431"/>
                  </a:lnTo>
                  <a:lnTo>
                    <a:pt x="0" y="3584"/>
                  </a:lnTo>
                </a:path>
              </a:pathLst>
            </a:custGeom>
            <a:solidFill>
              <a:srgbClr val="666666"/>
            </a:solidFill>
            <a:ln w="14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16"/>
            <p:cNvSpPr/>
            <p:nvPr/>
          </p:nvSpPr>
          <p:spPr>
            <a:xfrm>
              <a:off x="3872075" y="1814075"/>
              <a:ext cx="103725" cy="79025"/>
            </a:xfrm>
            <a:custGeom>
              <a:avLst/>
              <a:gdLst/>
              <a:ahLst/>
              <a:cxnLst/>
              <a:rect l="l" t="t" r="r" b="b"/>
              <a:pathLst>
                <a:path w="4149" h="3161" extrusionOk="0">
                  <a:moveTo>
                    <a:pt x="29" y="931"/>
                  </a:moveTo>
                  <a:lnTo>
                    <a:pt x="29" y="931"/>
                  </a:lnTo>
                  <a:lnTo>
                    <a:pt x="141" y="931"/>
                  </a:lnTo>
                  <a:lnTo>
                    <a:pt x="198" y="931"/>
                  </a:lnTo>
                  <a:lnTo>
                    <a:pt x="367" y="903"/>
                  </a:lnTo>
                  <a:lnTo>
                    <a:pt x="367" y="903"/>
                  </a:lnTo>
                  <a:lnTo>
                    <a:pt x="565" y="818"/>
                  </a:lnTo>
                  <a:lnTo>
                    <a:pt x="734" y="762"/>
                  </a:lnTo>
                  <a:lnTo>
                    <a:pt x="734" y="762"/>
                  </a:lnTo>
                  <a:lnTo>
                    <a:pt x="819" y="790"/>
                  </a:lnTo>
                  <a:lnTo>
                    <a:pt x="960" y="875"/>
                  </a:lnTo>
                  <a:lnTo>
                    <a:pt x="1101" y="960"/>
                  </a:lnTo>
                  <a:lnTo>
                    <a:pt x="1157" y="960"/>
                  </a:lnTo>
                  <a:lnTo>
                    <a:pt x="1214" y="960"/>
                  </a:lnTo>
                  <a:lnTo>
                    <a:pt x="1214" y="960"/>
                  </a:lnTo>
                  <a:lnTo>
                    <a:pt x="1270" y="903"/>
                  </a:lnTo>
                  <a:lnTo>
                    <a:pt x="1270" y="818"/>
                  </a:lnTo>
                  <a:lnTo>
                    <a:pt x="1242" y="762"/>
                  </a:lnTo>
                  <a:lnTo>
                    <a:pt x="1186" y="734"/>
                  </a:lnTo>
                  <a:lnTo>
                    <a:pt x="1186" y="734"/>
                  </a:lnTo>
                  <a:lnTo>
                    <a:pt x="1355" y="649"/>
                  </a:lnTo>
                  <a:lnTo>
                    <a:pt x="1440" y="621"/>
                  </a:lnTo>
                  <a:lnTo>
                    <a:pt x="1496" y="564"/>
                  </a:lnTo>
                  <a:lnTo>
                    <a:pt x="1496" y="564"/>
                  </a:lnTo>
                  <a:lnTo>
                    <a:pt x="1496" y="508"/>
                  </a:lnTo>
                  <a:lnTo>
                    <a:pt x="1496" y="452"/>
                  </a:lnTo>
                  <a:lnTo>
                    <a:pt x="1468" y="367"/>
                  </a:lnTo>
                  <a:lnTo>
                    <a:pt x="1496" y="282"/>
                  </a:lnTo>
                  <a:lnTo>
                    <a:pt x="1496" y="282"/>
                  </a:lnTo>
                  <a:lnTo>
                    <a:pt x="1581" y="226"/>
                  </a:lnTo>
                  <a:lnTo>
                    <a:pt x="1693" y="169"/>
                  </a:lnTo>
                  <a:lnTo>
                    <a:pt x="1919" y="141"/>
                  </a:lnTo>
                  <a:lnTo>
                    <a:pt x="1919" y="141"/>
                  </a:lnTo>
                  <a:lnTo>
                    <a:pt x="1863" y="57"/>
                  </a:lnTo>
                  <a:lnTo>
                    <a:pt x="1863" y="28"/>
                  </a:lnTo>
                  <a:lnTo>
                    <a:pt x="1919" y="0"/>
                  </a:lnTo>
                  <a:lnTo>
                    <a:pt x="1976" y="28"/>
                  </a:lnTo>
                  <a:lnTo>
                    <a:pt x="2145" y="85"/>
                  </a:lnTo>
                  <a:lnTo>
                    <a:pt x="2258" y="141"/>
                  </a:lnTo>
                  <a:lnTo>
                    <a:pt x="2258" y="141"/>
                  </a:lnTo>
                  <a:lnTo>
                    <a:pt x="2455" y="282"/>
                  </a:lnTo>
                  <a:lnTo>
                    <a:pt x="2625" y="423"/>
                  </a:lnTo>
                  <a:lnTo>
                    <a:pt x="2822" y="564"/>
                  </a:lnTo>
                  <a:lnTo>
                    <a:pt x="2935" y="593"/>
                  </a:lnTo>
                  <a:lnTo>
                    <a:pt x="3076" y="649"/>
                  </a:lnTo>
                  <a:lnTo>
                    <a:pt x="3076" y="649"/>
                  </a:lnTo>
                  <a:lnTo>
                    <a:pt x="3189" y="649"/>
                  </a:lnTo>
                  <a:lnTo>
                    <a:pt x="3302" y="649"/>
                  </a:lnTo>
                  <a:lnTo>
                    <a:pt x="3528" y="649"/>
                  </a:lnTo>
                  <a:lnTo>
                    <a:pt x="3528" y="649"/>
                  </a:lnTo>
                  <a:lnTo>
                    <a:pt x="3556" y="621"/>
                  </a:lnTo>
                  <a:lnTo>
                    <a:pt x="3556" y="593"/>
                  </a:lnTo>
                  <a:lnTo>
                    <a:pt x="3584" y="564"/>
                  </a:lnTo>
                  <a:lnTo>
                    <a:pt x="3612" y="536"/>
                  </a:lnTo>
                  <a:lnTo>
                    <a:pt x="3612" y="536"/>
                  </a:lnTo>
                  <a:lnTo>
                    <a:pt x="3697" y="564"/>
                  </a:lnTo>
                  <a:lnTo>
                    <a:pt x="3725" y="593"/>
                  </a:lnTo>
                  <a:lnTo>
                    <a:pt x="3782" y="706"/>
                  </a:lnTo>
                  <a:lnTo>
                    <a:pt x="3810" y="818"/>
                  </a:lnTo>
                  <a:lnTo>
                    <a:pt x="3866" y="875"/>
                  </a:lnTo>
                  <a:lnTo>
                    <a:pt x="3923" y="875"/>
                  </a:lnTo>
                  <a:lnTo>
                    <a:pt x="3923" y="875"/>
                  </a:lnTo>
                  <a:lnTo>
                    <a:pt x="3866" y="931"/>
                  </a:lnTo>
                  <a:lnTo>
                    <a:pt x="3866" y="988"/>
                  </a:lnTo>
                  <a:lnTo>
                    <a:pt x="3895" y="1044"/>
                  </a:lnTo>
                  <a:lnTo>
                    <a:pt x="3951" y="1072"/>
                  </a:lnTo>
                  <a:lnTo>
                    <a:pt x="4092" y="1157"/>
                  </a:lnTo>
                  <a:lnTo>
                    <a:pt x="4149" y="1185"/>
                  </a:lnTo>
                  <a:lnTo>
                    <a:pt x="4149" y="1185"/>
                  </a:lnTo>
                  <a:lnTo>
                    <a:pt x="4036" y="1214"/>
                  </a:lnTo>
                  <a:lnTo>
                    <a:pt x="3923" y="1242"/>
                  </a:lnTo>
                  <a:lnTo>
                    <a:pt x="3923" y="1242"/>
                  </a:lnTo>
                  <a:lnTo>
                    <a:pt x="3979" y="1355"/>
                  </a:lnTo>
                  <a:lnTo>
                    <a:pt x="3979" y="1411"/>
                  </a:lnTo>
                  <a:lnTo>
                    <a:pt x="3923" y="1439"/>
                  </a:lnTo>
                  <a:lnTo>
                    <a:pt x="3866" y="1411"/>
                  </a:lnTo>
                  <a:lnTo>
                    <a:pt x="3725" y="1355"/>
                  </a:lnTo>
                  <a:lnTo>
                    <a:pt x="3641" y="1326"/>
                  </a:lnTo>
                  <a:lnTo>
                    <a:pt x="3641" y="1326"/>
                  </a:lnTo>
                  <a:lnTo>
                    <a:pt x="3500" y="1298"/>
                  </a:lnTo>
                  <a:lnTo>
                    <a:pt x="3358" y="1270"/>
                  </a:lnTo>
                  <a:lnTo>
                    <a:pt x="3104" y="1270"/>
                  </a:lnTo>
                  <a:lnTo>
                    <a:pt x="3104" y="1270"/>
                  </a:lnTo>
                  <a:lnTo>
                    <a:pt x="2907" y="1242"/>
                  </a:lnTo>
                  <a:lnTo>
                    <a:pt x="2738" y="1214"/>
                  </a:lnTo>
                  <a:lnTo>
                    <a:pt x="2540" y="1185"/>
                  </a:lnTo>
                  <a:lnTo>
                    <a:pt x="2343" y="1157"/>
                  </a:lnTo>
                  <a:lnTo>
                    <a:pt x="2343" y="1157"/>
                  </a:lnTo>
                  <a:lnTo>
                    <a:pt x="2117" y="1157"/>
                  </a:lnTo>
                  <a:lnTo>
                    <a:pt x="2117" y="1157"/>
                  </a:lnTo>
                  <a:lnTo>
                    <a:pt x="2089" y="1185"/>
                  </a:lnTo>
                  <a:lnTo>
                    <a:pt x="2060" y="1270"/>
                  </a:lnTo>
                  <a:lnTo>
                    <a:pt x="2004" y="1326"/>
                  </a:lnTo>
                  <a:lnTo>
                    <a:pt x="1976" y="1355"/>
                  </a:lnTo>
                  <a:lnTo>
                    <a:pt x="1947" y="1355"/>
                  </a:lnTo>
                  <a:lnTo>
                    <a:pt x="1947" y="1355"/>
                  </a:lnTo>
                  <a:lnTo>
                    <a:pt x="1891" y="1326"/>
                  </a:lnTo>
                  <a:lnTo>
                    <a:pt x="1806" y="1298"/>
                  </a:lnTo>
                  <a:lnTo>
                    <a:pt x="1693" y="1214"/>
                  </a:lnTo>
                  <a:lnTo>
                    <a:pt x="1637" y="1185"/>
                  </a:lnTo>
                  <a:lnTo>
                    <a:pt x="1609" y="1214"/>
                  </a:lnTo>
                  <a:lnTo>
                    <a:pt x="1581" y="1270"/>
                  </a:lnTo>
                  <a:lnTo>
                    <a:pt x="1581" y="1383"/>
                  </a:lnTo>
                  <a:lnTo>
                    <a:pt x="1581" y="1383"/>
                  </a:lnTo>
                  <a:lnTo>
                    <a:pt x="1581" y="1467"/>
                  </a:lnTo>
                  <a:lnTo>
                    <a:pt x="1609" y="1524"/>
                  </a:lnTo>
                  <a:lnTo>
                    <a:pt x="1722" y="1637"/>
                  </a:lnTo>
                  <a:lnTo>
                    <a:pt x="1806" y="1750"/>
                  </a:lnTo>
                  <a:lnTo>
                    <a:pt x="1919" y="1863"/>
                  </a:lnTo>
                  <a:lnTo>
                    <a:pt x="1919" y="1863"/>
                  </a:lnTo>
                  <a:lnTo>
                    <a:pt x="1976" y="2004"/>
                  </a:lnTo>
                  <a:lnTo>
                    <a:pt x="2032" y="2088"/>
                  </a:lnTo>
                  <a:lnTo>
                    <a:pt x="2089" y="2201"/>
                  </a:lnTo>
                  <a:lnTo>
                    <a:pt x="2089" y="2201"/>
                  </a:lnTo>
                  <a:lnTo>
                    <a:pt x="2230" y="2342"/>
                  </a:lnTo>
                  <a:lnTo>
                    <a:pt x="2371" y="2455"/>
                  </a:lnTo>
                  <a:lnTo>
                    <a:pt x="2371" y="2455"/>
                  </a:lnTo>
                  <a:lnTo>
                    <a:pt x="2738" y="2794"/>
                  </a:lnTo>
                  <a:lnTo>
                    <a:pt x="2935" y="3020"/>
                  </a:lnTo>
                  <a:lnTo>
                    <a:pt x="2992" y="3104"/>
                  </a:lnTo>
                  <a:lnTo>
                    <a:pt x="2992" y="3161"/>
                  </a:lnTo>
                  <a:lnTo>
                    <a:pt x="2992" y="3161"/>
                  </a:lnTo>
                  <a:lnTo>
                    <a:pt x="2992" y="3132"/>
                  </a:lnTo>
                  <a:lnTo>
                    <a:pt x="2963" y="3104"/>
                  </a:lnTo>
                  <a:lnTo>
                    <a:pt x="2850" y="3048"/>
                  </a:lnTo>
                  <a:lnTo>
                    <a:pt x="2540" y="2878"/>
                  </a:lnTo>
                  <a:lnTo>
                    <a:pt x="1947" y="2653"/>
                  </a:lnTo>
                  <a:lnTo>
                    <a:pt x="1947" y="2653"/>
                  </a:lnTo>
                  <a:lnTo>
                    <a:pt x="1750" y="2568"/>
                  </a:lnTo>
                  <a:lnTo>
                    <a:pt x="1496" y="2427"/>
                  </a:lnTo>
                  <a:lnTo>
                    <a:pt x="1270" y="2229"/>
                  </a:lnTo>
                  <a:lnTo>
                    <a:pt x="1186" y="2117"/>
                  </a:lnTo>
                  <a:lnTo>
                    <a:pt x="1129" y="2004"/>
                  </a:lnTo>
                  <a:lnTo>
                    <a:pt x="1129" y="2004"/>
                  </a:lnTo>
                  <a:lnTo>
                    <a:pt x="1270" y="1975"/>
                  </a:lnTo>
                  <a:lnTo>
                    <a:pt x="1440" y="2004"/>
                  </a:lnTo>
                  <a:lnTo>
                    <a:pt x="1440" y="2004"/>
                  </a:lnTo>
                  <a:lnTo>
                    <a:pt x="1214" y="1863"/>
                  </a:lnTo>
                  <a:lnTo>
                    <a:pt x="1129" y="1778"/>
                  </a:lnTo>
                  <a:lnTo>
                    <a:pt x="1044" y="1693"/>
                  </a:lnTo>
                  <a:lnTo>
                    <a:pt x="1044" y="1693"/>
                  </a:lnTo>
                  <a:lnTo>
                    <a:pt x="988" y="1580"/>
                  </a:lnTo>
                  <a:lnTo>
                    <a:pt x="960" y="1467"/>
                  </a:lnTo>
                  <a:lnTo>
                    <a:pt x="932" y="1355"/>
                  </a:lnTo>
                  <a:lnTo>
                    <a:pt x="903" y="1242"/>
                  </a:lnTo>
                  <a:lnTo>
                    <a:pt x="903" y="1242"/>
                  </a:lnTo>
                  <a:lnTo>
                    <a:pt x="819" y="1185"/>
                  </a:lnTo>
                  <a:lnTo>
                    <a:pt x="734" y="1129"/>
                  </a:lnTo>
                  <a:lnTo>
                    <a:pt x="649" y="1101"/>
                  </a:lnTo>
                  <a:lnTo>
                    <a:pt x="565" y="1101"/>
                  </a:lnTo>
                  <a:lnTo>
                    <a:pt x="508" y="1101"/>
                  </a:lnTo>
                  <a:lnTo>
                    <a:pt x="452" y="1157"/>
                  </a:lnTo>
                  <a:lnTo>
                    <a:pt x="424" y="1242"/>
                  </a:lnTo>
                  <a:lnTo>
                    <a:pt x="452" y="1355"/>
                  </a:lnTo>
                  <a:lnTo>
                    <a:pt x="452" y="1355"/>
                  </a:lnTo>
                  <a:lnTo>
                    <a:pt x="367" y="1326"/>
                  </a:lnTo>
                  <a:lnTo>
                    <a:pt x="367" y="1326"/>
                  </a:lnTo>
                  <a:lnTo>
                    <a:pt x="339" y="1439"/>
                  </a:lnTo>
                  <a:lnTo>
                    <a:pt x="254" y="1552"/>
                  </a:lnTo>
                  <a:lnTo>
                    <a:pt x="254" y="1552"/>
                  </a:lnTo>
                  <a:lnTo>
                    <a:pt x="170" y="1411"/>
                  </a:lnTo>
                  <a:lnTo>
                    <a:pt x="57" y="1214"/>
                  </a:lnTo>
                  <a:lnTo>
                    <a:pt x="0" y="1016"/>
                  </a:lnTo>
                  <a:lnTo>
                    <a:pt x="0" y="960"/>
                  </a:lnTo>
                  <a:lnTo>
                    <a:pt x="29" y="93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16"/>
            <p:cNvSpPr/>
            <p:nvPr/>
          </p:nvSpPr>
          <p:spPr>
            <a:xfrm>
              <a:off x="3872075" y="1814075"/>
              <a:ext cx="103725" cy="79025"/>
            </a:xfrm>
            <a:custGeom>
              <a:avLst/>
              <a:gdLst/>
              <a:ahLst/>
              <a:cxnLst/>
              <a:rect l="l" t="t" r="r" b="b"/>
              <a:pathLst>
                <a:path w="4149" h="3161" fill="none" extrusionOk="0">
                  <a:moveTo>
                    <a:pt x="29" y="931"/>
                  </a:moveTo>
                  <a:lnTo>
                    <a:pt x="29" y="931"/>
                  </a:lnTo>
                  <a:lnTo>
                    <a:pt x="141" y="931"/>
                  </a:lnTo>
                  <a:lnTo>
                    <a:pt x="198" y="931"/>
                  </a:lnTo>
                  <a:lnTo>
                    <a:pt x="367" y="903"/>
                  </a:lnTo>
                  <a:lnTo>
                    <a:pt x="367" y="903"/>
                  </a:lnTo>
                  <a:lnTo>
                    <a:pt x="565" y="818"/>
                  </a:lnTo>
                  <a:lnTo>
                    <a:pt x="734" y="762"/>
                  </a:lnTo>
                  <a:lnTo>
                    <a:pt x="734" y="762"/>
                  </a:lnTo>
                  <a:lnTo>
                    <a:pt x="819" y="790"/>
                  </a:lnTo>
                  <a:lnTo>
                    <a:pt x="960" y="875"/>
                  </a:lnTo>
                  <a:lnTo>
                    <a:pt x="1101" y="960"/>
                  </a:lnTo>
                  <a:lnTo>
                    <a:pt x="1157" y="960"/>
                  </a:lnTo>
                  <a:lnTo>
                    <a:pt x="1214" y="960"/>
                  </a:lnTo>
                  <a:lnTo>
                    <a:pt x="1214" y="960"/>
                  </a:lnTo>
                  <a:lnTo>
                    <a:pt x="1270" y="903"/>
                  </a:lnTo>
                  <a:lnTo>
                    <a:pt x="1270" y="818"/>
                  </a:lnTo>
                  <a:lnTo>
                    <a:pt x="1242" y="762"/>
                  </a:lnTo>
                  <a:lnTo>
                    <a:pt x="1186" y="734"/>
                  </a:lnTo>
                  <a:lnTo>
                    <a:pt x="1186" y="734"/>
                  </a:lnTo>
                  <a:lnTo>
                    <a:pt x="1355" y="649"/>
                  </a:lnTo>
                  <a:lnTo>
                    <a:pt x="1440" y="621"/>
                  </a:lnTo>
                  <a:lnTo>
                    <a:pt x="1496" y="564"/>
                  </a:lnTo>
                  <a:lnTo>
                    <a:pt x="1496" y="564"/>
                  </a:lnTo>
                  <a:lnTo>
                    <a:pt x="1496" y="508"/>
                  </a:lnTo>
                  <a:lnTo>
                    <a:pt x="1496" y="452"/>
                  </a:lnTo>
                  <a:lnTo>
                    <a:pt x="1468" y="367"/>
                  </a:lnTo>
                  <a:lnTo>
                    <a:pt x="1496" y="282"/>
                  </a:lnTo>
                  <a:lnTo>
                    <a:pt x="1496" y="282"/>
                  </a:lnTo>
                  <a:lnTo>
                    <a:pt x="1581" y="226"/>
                  </a:lnTo>
                  <a:lnTo>
                    <a:pt x="1693" y="169"/>
                  </a:lnTo>
                  <a:lnTo>
                    <a:pt x="1919" y="141"/>
                  </a:lnTo>
                  <a:lnTo>
                    <a:pt x="1919" y="141"/>
                  </a:lnTo>
                  <a:lnTo>
                    <a:pt x="1863" y="57"/>
                  </a:lnTo>
                  <a:lnTo>
                    <a:pt x="1863" y="28"/>
                  </a:lnTo>
                  <a:lnTo>
                    <a:pt x="1919" y="0"/>
                  </a:lnTo>
                  <a:lnTo>
                    <a:pt x="1976" y="28"/>
                  </a:lnTo>
                  <a:lnTo>
                    <a:pt x="2145" y="85"/>
                  </a:lnTo>
                  <a:lnTo>
                    <a:pt x="2258" y="141"/>
                  </a:lnTo>
                  <a:lnTo>
                    <a:pt x="2258" y="141"/>
                  </a:lnTo>
                  <a:lnTo>
                    <a:pt x="2455" y="282"/>
                  </a:lnTo>
                  <a:lnTo>
                    <a:pt x="2625" y="423"/>
                  </a:lnTo>
                  <a:lnTo>
                    <a:pt x="2822" y="564"/>
                  </a:lnTo>
                  <a:lnTo>
                    <a:pt x="2935" y="593"/>
                  </a:lnTo>
                  <a:lnTo>
                    <a:pt x="3076" y="649"/>
                  </a:lnTo>
                  <a:lnTo>
                    <a:pt x="3076" y="649"/>
                  </a:lnTo>
                  <a:lnTo>
                    <a:pt x="3189" y="649"/>
                  </a:lnTo>
                  <a:lnTo>
                    <a:pt x="3302" y="649"/>
                  </a:lnTo>
                  <a:lnTo>
                    <a:pt x="3528" y="649"/>
                  </a:lnTo>
                  <a:lnTo>
                    <a:pt x="3528" y="649"/>
                  </a:lnTo>
                  <a:lnTo>
                    <a:pt x="3556" y="621"/>
                  </a:lnTo>
                  <a:lnTo>
                    <a:pt x="3556" y="593"/>
                  </a:lnTo>
                  <a:lnTo>
                    <a:pt x="3584" y="564"/>
                  </a:lnTo>
                  <a:lnTo>
                    <a:pt x="3612" y="536"/>
                  </a:lnTo>
                  <a:lnTo>
                    <a:pt x="3612" y="536"/>
                  </a:lnTo>
                  <a:lnTo>
                    <a:pt x="3697" y="564"/>
                  </a:lnTo>
                  <a:lnTo>
                    <a:pt x="3725" y="593"/>
                  </a:lnTo>
                  <a:lnTo>
                    <a:pt x="3782" y="706"/>
                  </a:lnTo>
                  <a:lnTo>
                    <a:pt x="3810" y="818"/>
                  </a:lnTo>
                  <a:lnTo>
                    <a:pt x="3866" y="875"/>
                  </a:lnTo>
                  <a:lnTo>
                    <a:pt x="3923" y="875"/>
                  </a:lnTo>
                  <a:lnTo>
                    <a:pt x="3923" y="875"/>
                  </a:lnTo>
                  <a:lnTo>
                    <a:pt x="3866" y="931"/>
                  </a:lnTo>
                  <a:lnTo>
                    <a:pt x="3866" y="988"/>
                  </a:lnTo>
                  <a:lnTo>
                    <a:pt x="3895" y="1044"/>
                  </a:lnTo>
                  <a:lnTo>
                    <a:pt x="3951" y="1072"/>
                  </a:lnTo>
                  <a:lnTo>
                    <a:pt x="4092" y="1157"/>
                  </a:lnTo>
                  <a:lnTo>
                    <a:pt x="4149" y="1185"/>
                  </a:lnTo>
                  <a:lnTo>
                    <a:pt x="4149" y="1185"/>
                  </a:lnTo>
                  <a:lnTo>
                    <a:pt x="4036" y="1214"/>
                  </a:lnTo>
                  <a:lnTo>
                    <a:pt x="3923" y="1242"/>
                  </a:lnTo>
                  <a:lnTo>
                    <a:pt x="3923" y="1242"/>
                  </a:lnTo>
                  <a:lnTo>
                    <a:pt x="3979" y="1355"/>
                  </a:lnTo>
                  <a:lnTo>
                    <a:pt x="3979" y="1411"/>
                  </a:lnTo>
                  <a:lnTo>
                    <a:pt x="3923" y="1439"/>
                  </a:lnTo>
                  <a:lnTo>
                    <a:pt x="3866" y="1411"/>
                  </a:lnTo>
                  <a:lnTo>
                    <a:pt x="3725" y="1355"/>
                  </a:lnTo>
                  <a:lnTo>
                    <a:pt x="3641" y="1326"/>
                  </a:lnTo>
                  <a:lnTo>
                    <a:pt x="3641" y="1326"/>
                  </a:lnTo>
                  <a:lnTo>
                    <a:pt x="3500" y="1298"/>
                  </a:lnTo>
                  <a:lnTo>
                    <a:pt x="3358" y="1270"/>
                  </a:lnTo>
                  <a:lnTo>
                    <a:pt x="3104" y="1270"/>
                  </a:lnTo>
                  <a:lnTo>
                    <a:pt x="3104" y="1270"/>
                  </a:lnTo>
                  <a:lnTo>
                    <a:pt x="2907" y="1242"/>
                  </a:lnTo>
                  <a:lnTo>
                    <a:pt x="2738" y="1214"/>
                  </a:lnTo>
                  <a:lnTo>
                    <a:pt x="2540" y="1185"/>
                  </a:lnTo>
                  <a:lnTo>
                    <a:pt x="2343" y="1157"/>
                  </a:lnTo>
                  <a:lnTo>
                    <a:pt x="2343" y="1157"/>
                  </a:lnTo>
                  <a:lnTo>
                    <a:pt x="2117" y="1157"/>
                  </a:lnTo>
                  <a:lnTo>
                    <a:pt x="2117" y="1157"/>
                  </a:lnTo>
                  <a:lnTo>
                    <a:pt x="2089" y="1185"/>
                  </a:lnTo>
                  <a:lnTo>
                    <a:pt x="2060" y="1270"/>
                  </a:lnTo>
                  <a:lnTo>
                    <a:pt x="2004" y="1326"/>
                  </a:lnTo>
                  <a:lnTo>
                    <a:pt x="1976" y="1355"/>
                  </a:lnTo>
                  <a:lnTo>
                    <a:pt x="1947" y="1355"/>
                  </a:lnTo>
                  <a:lnTo>
                    <a:pt x="1947" y="1355"/>
                  </a:lnTo>
                  <a:lnTo>
                    <a:pt x="1891" y="1326"/>
                  </a:lnTo>
                  <a:lnTo>
                    <a:pt x="1806" y="1298"/>
                  </a:lnTo>
                  <a:lnTo>
                    <a:pt x="1693" y="1214"/>
                  </a:lnTo>
                  <a:lnTo>
                    <a:pt x="1637" y="1185"/>
                  </a:lnTo>
                  <a:lnTo>
                    <a:pt x="1609" y="1214"/>
                  </a:lnTo>
                  <a:lnTo>
                    <a:pt x="1581" y="1270"/>
                  </a:lnTo>
                  <a:lnTo>
                    <a:pt x="1581" y="1383"/>
                  </a:lnTo>
                  <a:lnTo>
                    <a:pt x="1581" y="1383"/>
                  </a:lnTo>
                  <a:lnTo>
                    <a:pt x="1581" y="1467"/>
                  </a:lnTo>
                  <a:lnTo>
                    <a:pt x="1609" y="1524"/>
                  </a:lnTo>
                  <a:lnTo>
                    <a:pt x="1722" y="1637"/>
                  </a:lnTo>
                  <a:lnTo>
                    <a:pt x="1806" y="1750"/>
                  </a:lnTo>
                  <a:lnTo>
                    <a:pt x="1919" y="1863"/>
                  </a:lnTo>
                  <a:lnTo>
                    <a:pt x="1919" y="1863"/>
                  </a:lnTo>
                  <a:lnTo>
                    <a:pt x="1976" y="2004"/>
                  </a:lnTo>
                  <a:lnTo>
                    <a:pt x="2032" y="2088"/>
                  </a:lnTo>
                  <a:lnTo>
                    <a:pt x="2089" y="2201"/>
                  </a:lnTo>
                  <a:lnTo>
                    <a:pt x="2089" y="2201"/>
                  </a:lnTo>
                  <a:lnTo>
                    <a:pt x="2230" y="2342"/>
                  </a:lnTo>
                  <a:lnTo>
                    <a:pt x="2371" y="2455"/>
                  </a:lnTo>
                  <a:lnTo>
                    <a:pt x="2371" y="2455"/>
                  </a:lnTo>
                  <a:lnTo>
                    <a:pt x="2738" y="2794"/>
                  </a:lnTo>
                  <a:lnTo>
                    <a:pt x="2935" y="3020"/>
                  </a:lnTo>
                  <a:lnTo>
                    <a:pt x="2992" y="3104"/>
                  </a:lnTo>
                  <a:lnTo>
                    <a:pt x="2992" y="3161"/>
                  </a:lnTo>
                  <a:lnTo>
                    <a:pt x="2992" y="3161"/>
                  </a:lnTo>
                  <a:lnTo>
                    <a:pt x="2992" y="3132"/>
                  </a:lnTo>
                  <a:lnTo>
                    <a:pt x="2963" y="3104"/>
                  </a:lnTo>
                  <a:lnTo>
                    <a:pt x="2850" y="3048"/>
                  </a:lnTo>
                  <a:lnTo>
                    <a:pt x="2540" y="2878"/>
                  </a:lnTo>
                  <a:lnTo>
                    <a:pt x="1947" y="2653"/>
                  </a:lnTo>
                  <a:lnTo>
                    <a:pt x="1947" y="2653"/>
                  </a:lnTo>
                  <a:lnTo>
                    <a:pt x="1750" y="2568"/>
                  </a:lnTo>
                  <a:lnTo>
                    <a:pt x="1496" y="2427"/>
                  </a:lnTo>
                  <a:lnTo>
                    <a:pt x="1270" y="2229"/>
                  </a:lnTo>
                  <a:lnTo>
                    <a:pt x="1186" y="2117"/>
                  </a:lnTo>
                  <a:lnTo>
                    <a:pt x="1129" y="2004"/>
                  </a:lnTo>
                  <a:lnTo>
                    <a:pt x="1129" y="2004"/>
                  </a:lnTo>
                  <a:lnTo>
                    <a:pt x="1270" y="1975"/>
                  </a:lnTo>
                  <a:lnTo>
                    <a:pt x="1440" y="2004"/>
                  </a:lnTo>
                  <a:lnTo>
                    <a:pt x="1440" y="2004"/>
                  </a:lnTo>
                  <a:lnTo>
                    <a:pt x="1214" y="1863"/>
                  </a:lnTo>
                  <a:lnTo>
                    <a:pt x="1129" y="1778"/>
                  </a:lnTo>
                  <a:lnTo>
                    <a:pt x="1044" y="1693"/>
                  </a:lnTo>
                  <a:lnTo>
                    <a:pt x="1044" y="1693"/>
                  </a:lnTo>
                  <a:lnTo>
                    <a:pt x="988" y="1580"/>
                  </a:lnTo>
                  <a:lnTo>
                    <a:pt x="960" y="1467"/>
                  </a:lnTo>
                  <a:lnTo>
                    <a:pt x="932" y="1355"/>
                  </a:lnTo>
                  <a:lnTo>
                    <a:pt x="903" y="1242"/>
                  </a:lnTo>
                  <a:lnTo>
                    <a:pt x="903" y="1242"/>
                  </a:lnTo>
                  <a:lnTo>
                    <a:pt x="819" y="1185"/>
                  </a:lnTo>
                  <a:lnTo>
                    <a:pt x="734" y="1129"/>
                  </a:lnTo>
                  <a:lnTo>
                    <a:pt x="649" y="1101"/>
                  </a:lnTo>
                  <a:lnTo>
                    <a:pt x="565" y="1101"/>
                  </a:lnTo>
                  <a:lnTo>
                    <a:pt x="508" y="1101"/>
                  </a:lnTo>
                  <a:lnTo>
                    <a:pt x="452" y="1157"/>
                  </a:lnTo>
                  <a:lnTo>
                    <a:pt x="424" y="1242"/>
                  </a:lnTo>
                  <a:lnTo>
                    <a:pt x="452" y="1355"/>
                  </a:lnTo>
                  <a:lnTo>
                    <a:pt x="452" y="1355"/>
                  </a:lnTo>
                  <a:lnTo>
                    <a:pt x="367" y="1326"/>
                  </a:lnTo>
                  <a:lnTo>
                    <a:pt x="367" y="1326"/>
                  </a:lnTo>
                  <a:lnTo>
                    <a:pt x="339" y="1439"/>
                  </a:lnTo>
                  <a:lnTo>
                    <a:pt x="254" y="1552"/>
                  </a:lnTo>
                  <a:lnTo>
                    <a:pt x="254" y="1552"/>
                  </a:lnTo>
                  <a:lnTo>
                    <a:pt x="170" y="1411"/>
                  </a:lnTo>
                  <a:lnTo>
                    <a:pt x="57" y="1214"/>
                  </a:lnTo>
                  <a:lnTo>
                    <a:pt x="0" y="1016"/>
                  </a:lnTo>
                  <a:lnTo>
                    <a:pt x="0" y="960"/>
                  </a:lnTo>
                  <a:lnTo>
                    <a:pt x="29" y="931"/>
                  </a:lnTo>
                </a:path>
              </a:pathLst>
            </a:custGeom>
            <a:solidFill>
              <a:srgbClr val="666666"/>
            </a:solidFill>
            <a:ln w="14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16"/>
            <p:cNvSpPr/>
            <p:nvPr/>
          </p:nvSpPr>
          <p:spPr>
            <a:xfrm>
              <a:off x="3936975" y="1891675"/>
              <a:ext cx="25425" cy="12725"/>
            </a:xfrm>
            <a:custGeom>
              <a:avLst/>
              <a:gdLst/>
              <a:ahLst/>
              <a:cxnLst/>
              <a:rect l="l" t="t" r="r" b="b"/>
              <a:pathLst>
                <a:path w="1017" h="509" extrusionOk="0">
                  <a:moveTo>
                    <a:pt x="396" y="113"/>
                  </a:moveTo>
                  <a:lnTo>
                    <a:pt x="396" y="113"/>
                  </a:lnTo>
                  <a:lnTo>
                    <a:pt x="452" y="113"/>
                  </a:lnTo>
                  <a:lnTo>
                    <a:pt x="537" y="141"/>
                  </a:lnTo>
                  <a:lnTo>
                    <a:pt x="734" y="254"/>
                  </a:lnTo>
                  <a:lnTo>
                    <a:pt x="932" y="424"/>
                  </a:lnTo>
                  <a:lnTo>
                    <a:pt x="988" y="480"/>
                  </a:lnTo>
                  <a:lnTo>
                    <a:pt x="1016" y="508"/>
                  </a:lnTo>
                  <a:lnTo>
                    <a:pt x="1016" y="508"/>
                  </a:lnTo>
                  <a:lnTo>
                    <a:pt x="875" y="452"/>
                  </a:lnTo>
                  <a:lnTo>
                    <a:pt x="762" y="395"/>
                  </a:lnTo>
                  <a:lnTo>
                    <a:pt x="508" y="226"/>
                  </a:lnTo>
                  <a:lnTo>
                    <a:pt x="396" y="141"/>
                  </a:lnTo>
                  <a:lnTo>
                    <a:pt x="283" y="85"/>
                  </a:lnTo>
                  <a:lnTo>
                    <a:pt x="142" y="28"/>
                  </a:lnTo>
                  <a:lnTo>
                    <a:pt x="1" y="28"/>
                  </a:lnTo>
                  <a:lnTo>
                    <a:pt x="1" y="28"/>
                  </a:lnTo>
                  <a:lnTo>
                    <a:pt x="57" y="0"/>
                  </a:lnTo>
                  <a:lnTo>
                    <a:pt x="142" y="0"/>
                  </a:lnTo>
                  <a:lnTo>
                    <a:pt x="283" y="57"/>
                  </a:lnTo>
                  <a:lnTo>
                    <a:pt x="396" y="113"/>
                  </a:lnTo>
                  <a:lnTo>
                    <a:pt x="424" y="141"/>
                  </a:lnTo>
                  <a:lnTo>
                    <a:pt x="396" y="113"/>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16"/>
            <p:cNvSpPr/>
            <p:nvPr/>
          </p:nvSpPr>
          <p:spPr>
            <a:xfrm>
              <a:off x="3936975" y="1891675"/>
              <a:ext cx="25425" cy="12725"/>
            </a:xfrm>
            <a:custGeom>
              <a:avLst/>
              <a:gdLst/>
              <a:ahLst/>
              <a:cxnLst/>
              <a:rect l="l" t="t" r="r" b="b"/>
              <a:pathLst>
                <a:path w="1017" h="509" fill="none" extrusionOk="0">
                  <a:moveTo>
                    <a:pt x="396" y="113"/>
                  </a:moveTo>
                  <a:lnTo>
                    <a:pt x="396" y="113"/>
                  </a:lnTo>
                  <a:lnTo>
                    <a:pt x="452" y="113"/>
                  </a:lnTo>
                  <a:lnTo>
                    <a:pt x="537" y="141"/>
                  </a:lnTo>
                  <a:lnTo>
                    <a:pt x="734" y="254"/>
                  </a:lnTo>
                  <a:lnTo>
                    <a:pt x="932" y="424"/>
                  </a:lnTo>
                  <a:lnTo>
                    <a:pt x="988" y="480"/>
                  </a:lnTo>
                  <a:lnTo>
                    <a:pt x="1016" y="508"/>
                  </a:lnTo>
                  <a:lnTo>
                    <a:pt x="1016" y="508"/>
                  </a:lnTo>
                  <a:lnTo>
                    <a:pt x="875" y="452"/>
                  </a:lnTo>
                  <a:lnTo>
                    <a:pt x="762" y="395"/>
                  </a:lnTo>
                  <a:lnTo>
                    <a:pt x="508" y="226"/>
                  </a:lnTo>
                  <a:lnTo>
                    <a:pt x="396" y="141"/>
                  </a:lnTo>
                  <a:lnTo>
                    <a:pt x="283" y="85"/>
                  </a:lnTo>
                  <a:lnTo>
                    <a:pt x="142" y="28"/>
                  </a:lnTo>
                  <a:lnTo>
                    <a:pt x="1" y="28"/>
                  </a:lnTo>
                  <a:lnTo>
                    <a:pt x="1" y="28"/>
                  </a:lnTo>
                  <a:lnTo>
                    <a:pt x="57" y="0"/>
                  </a:lnTo>
                  <a:lnTo>
                    <a:pt x="142" y="0"/>
                  </a:lnTo>
                  <a:lnTo>
                    <a:pt x="283" y="57"/>
                  </a:lnTo>
                  <a:lnTo>
                    <a:pt x="396" y="113"/>
                  </a:lnTo>
                  <a:lnTo>
                    <a:pt x="424" y="141"/>
                  </a:lnTo>
                  <a:lnTo>
                    <a:pt x="396" y="113"/>
                  </a:lnTo>
                </a:path>
              </a:pathLst>
            </a:custGeom>
            <a:solidFill>
              <a:srgbClr val="666666"/>
            </a:solidFill>
            <a:ln w="14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16"/>
            <p:cNvSpPr/>
            <p:nvPr/>
          </p:nvSpPr>
          <p:spPr>
            <a:xfrm>
              <a:off x="3885475" y="1843700"/>
              <a:ext cx="3550" cy="12025"/>
            </a:xfrm>
            <a:custGeom>
              <a:avLst/>
              <a:gdLst/>
              <a:ahLst/>
              <a:cxnLst/>
              <a:rect l="l" t="t" r="r" b="b"/>
              <a:pathLst>
                <a:path w="142" h="481" extrusionOk="0">
                  <a:moveTo>
                    <a:pt x="57" y="170"/>
                  </a:moveTo>
                  <a:lnTo>
                    <a:pt x="57" y="170"/>
                  </a:lnTo>
                  <a:lnTo>
                    <a:pt x="0" y="0"/>
                  </a:lnTo>
                  <a:lnTo>
                    <a:pt x="0" y="0"/>
                  </a:lnTo>
                  <a:lnTo>
                    <a:pt x="57" y="113"/>
                  </a:lnTo>
                  <a:lnTo>
                    <a:pt x="85" y="226"/>
                  </a:lnTo>
                  <a:lnTo>
                    <a:pt x="142" y="480"/>
                  </a:lnTo>
                  <a:lnTo>
                    <a:pt x="142" y="480"/>
                  </a:lnTo>
                  <a:lnTo>
                    <a:pt x="85" y="424"/>
                  </a:lnTo>
                  <a:lnTo>
                    <a:pt x="29" y="339"/>
                  </a:lnTo>
                  <a:lnTo>
                    <a:pt x="0" y="254"/>
                  </a:lnTo>
                  <a:lnTo>
                    <a:pt x="29" y="198"/>
                  </a:lnTo>
                  <a:lnTo>
                    <a:pt x="57" y="17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16"/>
            <p:cNvSpPr/>
            <p:nvPr/>
          </p:nvSpPr>
          <p:spPr>
            <a:xfrm>
              <a:off x="3885475" y="1843700"/>
              <a:ext cx="3550" cy="12025"/>
            </a:xfrm>
            <a:custGeom>
              <a:avLst/>
              <a:gdLst/>
              <a:ahLst/>
              <a:cxnLst/>
              <a:rect l="l" t="t" r="r" b="b"/>
              <a:pathLst>
                <a:path w="142" h="481" fill="none" extrusionOk="0">
                  <a:moveTo>
                    <a:pt x="57" y="170"/>
                  </a:moveTo>
                  <a:lnTo>
                    <a:pt x="57" y="170"/>
                  </a:lnTo>
                  <a:lnTo>
                    <a:pt x="0" y="0"/>
                  </a:lnTo>
                  <a:lnTo>
                    <a:pt x="0" y="0"/>
                  </a:lnTo>
                  <a:lnTo>
                    <a:pt x="57" y="113"/>
                  </a:lnTo>
                  <a:lnTo>
                    <a:pt x="85" y="226"/>
                  </a:lnTo>
                  <a:lnTo>
                    <a:pt x="142" y="480"/>
                  </a:lnTo>
                  <a:lnTo>
                    <a:pt x="142" y="480"/>
                  </a:lnTo>
                  <a:lnTo>
                    <a:pt x="85" y="424"/>
                  </a:lnTo>
                  <a:lnTo>
                    <a:pt x="29" y="339"/>
                  </a:lnTo>
                  <a:lnTo>
                    <a:pt x="0" y="254"/>
                  </a:lnTo>
                  <a:lnTo>
                    <a:pt x="29" y="198"/>
                  </a:lnTo>
                  <a:lnTo>
                    <a:pt x="57" y="170"/>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16"/>
            <p:cNvSpPr/>
            <p:nvPr/>
          </p:nvSpPr>
          <p:spPr>
            <a:xfrm>
              <a:off x="3886875" y="1855700"/>
              <a:ext cx="2850" cy="3550"/>
            </a:xfrm>
            <a:custGeom>
              <a:avLst/>
              <a:gdLst/>
              <a:ahLst/>
              <a:cxnLst/>
              <a:rect l="l" t="t" r="r" b="b"/>
              <a:pathLst>
                <a:path w="114" h="142" extrusionOk="0">
                  <a:moveTo>
                    <a:pt x="114" y="141"/>
                  </a:moveTo>
                  <a:lnTo>
                    <a:pt x="114" y="141"/>
                  </a:lnTo>
                  <a:lnTo>
                    <a:pt x="1" y="0"/>
                  </a:lnTo>
                  <a:lnTo>
                    <a:pt x="1" y="0"/>
                  </a:lnTo>
                  <a:lnTo>
                    <a:pt x="114" y="14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16"/>
            <p:cNvSpPr/>
            <p:nvPr/>
          </p:nvSpPr>
          <p:spPr>
            <a:xfrm>
              <a:off x="3886875" y="1855700"/>
              <a:ext cx="2850" cy="3550"/>
            </a:xfrm>
            <a:custGeom>
              <a:avLst/>
              <a:gdLst/>
              <a:ahLst/>
              <a:cxnLst/>
              <a:rect l="l" t="t" r="r" b="b"/>
              <a:pathLst>
                <a:path w="114" h="142" fill="none" extrusionOk="0">
                  <a:moveTo>
                    <a:pt x="114" y="141"/>
                  </a:moveTo>
                  <a:lnTo>
                    <a:pt x="114" y="141"/>
                  </a:lnTo>
                  <a:lnTo>
                    <a:pt x="1" y="0"/>
                  </a:lnTo>
                  <a:lnTo>
                    <a:pt x="1" y="0"/>
                  </a:lnTo>
                  <a:lnTo>
                    <a:pt x="114" y="141"/>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16"/>
            <p:cNvSpPr/>
            <p:nvPr/>
          </p:nvSpPr>
          <p:spPr>
            <a:xfrm>
              <a:off x="3888300" y="1843700"/>
              <a:ext cx="6375" cy="4250"/>
            </a:xfrm>
            <a:custGeom>
              <a:avLst/>
              <a:gdLst/>
              <a:ahLst/>
              <a:cxnLst/>
              <a:rect l="l" t="t" r="r" b="b"/>
              <a:pathLst>
                <a:path w="255" h="170" extrusionOk="0">
                  <a:moveTo>
                    <a:pt x="113" y="170"/>
                  </a:moveTo>
                  <a:lnTo>
                    <a:pt x="113" y="170"/>
                  </a:lnTo>
                  <a:lnTo>
                    <a:pt x="85" y="141"/>
                  </a:lnTo>
                  <a:lnTo>
                    <a:pt x="29" y="85"/>
                  </a:lnTo>
                  <a:lnTo>
                    <a:pt x="0" y="29"/>
                  </a:lnTo>
                  <a:lnTo>
                    <a:pt x="29" y="0"/>
                  </a:lnTo>
                  <a:lnTo>
                    <a:pt x="57" y="0"/>
                  </a:lnTo>
                  <a:lnTo>
                    <a:pt x="57" y="0"/>
                  </a:lnTo>
                  <a:lnTo>
                    <a:pt x="113" y="0"/>
                  </a:lnTo>
                  <a:lnTo>
                    <a:pt x="170" y="57"/>
                  </a:lnTo>
                  <a:lnTo>
                    <a:pt x="198" y="113"/>
                  </a:lnTo>
                  <a:lnTo>
                    <a:pt x="254" y="170"/>
                  </a:lnTo>
                  <a:lnTo>
                    <a:pt x="254" y="170"/>
                  </a:lnTo>
                  <a:lnTo>
                    <a:pt x="113" y="17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16"/>
            <p:cNvSpPr/>
            <p:nvPr/>
          </p:nvSpPr>
          <p:spPr>
            <a:xfrm>
              <a:off x="3888300" y="1843700"/>
              <a:ext cx="6375" cy="4250"/>
            </a:xfrm>
            <a:custGeom>
              <a:avLst/>
              <a:gdLst/>
              <a:ahLst/>
              <a:cxnLst/>
              <a:rect l="l" t="t" r="r" b="b"/>
              <a:pathLst>
                <a:path w="255" h="170" fill="none" extrusionOk="0">
                  <a:moveTo>
                    <a:pt x="113" y="170"/>
                  </a:moveTo>
                  <a:lnTo>
                    <a:pt x="113" y="170"/>
                  </a:lnTo>
                  <a:lnTo>
                    <a:pt x="85" y="141"/>
                  </a:lnTo>
                  <a:lnTo>
                    <a:pt x="29" y="85"/>
                  </a:lnTo>
                  <a:lnTo>
                    <a:pt x="0" y="29"/>
                  </a:lnTo>
                  <a:lnTo>
                    <a:pt x="29" y="0"/>
                  </a:lnTo>
                  <a:lnTo>
                    <a:pt x="57" y="0"/>
                  </a:lnTo>
                  <a:lnTo>
                    <a:pt x="57" y="0"/>
                  </a:lnTo>
                  <a:lnTo>
                    <a:pt x="113" y="0"/>
                  </a:lnTo>
                  <a:lnTo>
                    <a:pt x="170" y="57"/>
                  </a:lnTo>
                  <a:lnTo>
                    <a:pt x="198" y="113"/>
                  </a:lnTo>
                  <a:lnTo>
                    <a:pt x="254" y="170"/>
                  </a:lnTo>
                  <a:lnTo>
                    <a:pt x="254" y="170"/>
                  </a:lnTo>
                  <a:lnTo>
                    <a:pt x="113" y="170"/>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16"/>
            <p:cNvSpPr/>
            <p:nvPr/>
          </p:nvSpPr>
          <p:spPr>
            <a:xfrm>
              <a:off x="3892525" y="1851450"/>
              <a:ext cx="2150" cy="1450"/>
            </a:xfrm>
            <a:custGeom>
              <a:avLst/>
              <a:gdLst/>
              <a:ahLst/>
              <a:cxnLst/>
              <a:rect l="l" t="t" r="r" b="b"/>
              <a:pathLst>
                <a:path w="86" h="58" extrusionOk="0">
                  <a:moveTo>
                    <a:pt x="1" y="1"/>
                  </a:moveTo>
                  <a:lnTo>
                    <a:pt x="1" y="1"/>
                  </a:lnTo>
                  <a:lnTo>
                    <a:pt x="85" y="57"/>
                  </a:lnTo>
                  <a:lnTo>
                    <a:pt x="85" y="57"/>
                  </a:lnTo>
                  <a:lnTo>
                    <a:pt x="29" y="57"/>
                  </a:lnTo>
                  <a:lnTo>
                    <a:pt x="1"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16"/>
            <p:cNvSpPr/>
            <p:nvPr/>
          </p:nvSpPr>
          <p:spPr>
            <a:xfrm>
              <a:off x="3892525" y="1851450"/>
              <a:ext cx="2150" cy="1450"/>
            </a:xfrm>
            <a:custGeom>
              <a:avLst/>
              <a:gdLst/>
              <a:ahLst/>
              <a:cxnLst/>
              <a:rect l="l" t="t" r="r" b="b"/>
              <a:pathLst>
                <a:path w="86" h="58" fill="none" extrusionOk="0">
                  <a:moveTo>
                    <a:pt x="1" y="1"/>
                  </a:moveTo>
                  <a:lnTo>
                    <a:pt x="1" y="1"/>
                  </a:lnTo>
                  <a:lnTo>
                    <a:pt x="85" y="57"/>
                  </a:lnTo>
                  <a:lnTo>
                    <a:pt x="85" y="57"/>
                  </a:lnTo>
                  <a:lnTo>
                    <a:pt x="29" y="57"/>
                  </a:lnTo>
                  <a:lnTo>
                    <a:pt x="1" y="1"/>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16"/>
            <p:cNvSpPr/>
            <p:nvPr/>
          </p:nvSpPr>
          <p:spPr>
            <a:xfrm>
              <a:off x="3894650" y="1864150"/>
              <a:ext cx="2125" cy="1450"/>
            </a:xfrm>
            <a:custGeom>
              <a:avLst/>
              <a:gdLst/>
              <a:ahLst/>
              <a:cxnLst/>
              <a:rect l="l" t="t" r="r" b="b"/>
              <a:pathLst>
                <a:path w="85" h="58" extrusionOk="0">
                  <a:moveTo>
                    <a:pt x="85" y="57"/>
                  </a:moveTo>
                  <a:lnTo>
                    <a:pt x="85" y="57"/>
                  </a:lnTo>
                  <a:lnTo>
                    <a:pt x="0" y="1"/>
                  </a:lnTo>
                  <a:lnTo>
                    <a:pt x="0" y="1"/>
                  </a:lnTo>
                  <a:lnTo>
                    <a:pt x="85" y="57"/>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16"/>
            <p:cNvSpPr/>
            <p:nvPr/>
          </p:nvSpPr>
          <p:spPr>
            <a:xfrm>
              <a:off x="3894650" y="1864150"/>
              <a:ext cx="2125" cy="1450"/>
            </a:xfrm>
            <a:custGeom>
              <a:avLst/>
              <a:gdLst/>
              <a:ahLst/>
              <a:cxnLst/>
              <a:rect l="l" t="t" r="r" b="b"/>
              <a:pathLst>
                <a:path w="85" h="58" fill="none" extrusionOk="0">
                  <a:moveTo>
                    <a:pt x="85" y="57"/>
                  </a:moveTo>
                  <a:lnTo>
                    <a:pt x="85" y="57"/>
                  </a:lnTo>
                  <a:lnTo>
                    <a:pt x="0" y="1"/>
                  </a:lnTo>
                  <a:lnTo>
                    <a:pt x="0" y="1"/>
                  </a:lnTo>
                  <a:lnTo>
                    <a:pt x="85" y="57"/>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16"/>
            <p:cNvSpPr/>
            <p:nvPr/>
          </p:nvSpPr>
          <p:spPr>
            <a:xfrm>
              <a:off x="3893225" y="1854275"/>
              <a:ext cx="8500" cy="7775"/>
            </a:xfrm>
            <a:custGeom>
              <a:avLst/>
              <a:gdLst/>
              <a:ahLst/>
              <a:cxnLst/>
              <a:rect l="l" t="t" r="r" b="b"/>
              <a:pathLst>
                <a:path w="340" h="311" extrusionOk="0">
                  <a:moveTo>
                    <a:pt x="198" y="226"/>
                  </a:moveTo>
                  <a:lnTo>
                    <a:pt x="198" y="226"/>
                  </a:lnTo>
                  <a:lnTo>
                    <a:pt x="86" y="142"/>
                  </a:lnTo>
                  <a:lnTo>
                    <a:pt x="1" y="1"/>
                  </a:lnTo>
                  <a:lnTo>
                    <a:pt x="1" y="1"/>
                  </a:lnTo>
                  <a:lnTo>
                    <a:pt x="86" y="85"/>
                  </a:lnTo>
                  <a:lnTo>
                    <a:pt x="170" y="142"/>
                  </a:lnTo>
                  <a:lnTo>
                    <a:pt x="283" y="226"/>
                  </a:lnTo>
                  <a:lnTo>
                    <a:pt x="340" y="311"/>
                  </a:lnTo>
                  <a:lnTo>
                    <a:pt x="340" y="311"/>
                  </a:lnTo>
                  <a:lnTo>
                    <a:pt x="311" y="311"/>
                  </a:lnTo>
                  <a:lnTo>
                    <a:pt x="255" y="311"/>
                  </a:lnTo>
                  <a:lnTo>
                    <a:pt x="227" y="283"/>
                  </a:lnTo>
                  <a:lnTo>
                    <a:pt x="198" y="226"/>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16"/>
            <p:cNvSpPr/>
            <p:nvPr/>
          </p:nvSpPr>
          <p:spPr>
            <a:xfrm>
              <a:off x="3893225" y="1854275"/>
              <a:ext cx="8500" cy="7775"/>
            </a:xfrm>
            <a:custGeom>
              <a:avLst/>
              <a:gdLst/>
              <a:ahLst/>
              <a:cxnLst/>
              <a:rect l="l" t="t" r="r" b="b"/>
              <a:pathLst>
                <a:path w="340" h="311" fill="none" extrusionOk="0">
                  <a:moveTo>
                    <a:pt x="198" y="226"/>
                  </a:moveTo>
                  <a:lnTo>
                    <a:pt x="198" y="226"/>
                  </a:lnTo>
                  <a:lnTo>
                    <a:pt x="86" y="142"/>
                  </a:lnTo>
                  <a:lnTo>
                    <a:pt x="1" y="1"/>
                  </a:lnTo>
                  <a:lnTo>
                    <a:pt x="1" y="1"/>
                  </a:lnTo>
                  <a:lnTo>
                    <a:pt x="86" y="85"/>
                  </a:lnTo>
                  <a:lnTo>
                    <a:pt x="170" y="142"/>
                  </a:lnTo>
                  <a:lnTo>
                    <a:pt x="283" y="226"/>
                  </a:lnTo>
                  <a:lnTo>
                    <a:pt x="340" y="311"/>
                  </a:lnTo>
                  <a:lnTo>
                    <a:pt x="340" y="311"/>
                  </a:lnTo>
                  <a:lnTo>
                    <a:pt x="311" y="311"/>
                  </a:lnTo>
                  <a:lnTo>
                    <a:pt x="255" y="311"/>
                  </a:lnTo>
                  <a:lnTo>
                    <a:pt x="227" y="283"/>
                  </a:lnTo>
                  <a:lnTo>
                    <a:pt x="198" y="226"/>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16"/>
            <p:cNvSpPr/>
            <p:nvPr/>
          </p:nvSpPr>
          <p:spPr>
            <a:xfrm>
              <a:off x="3896750" y="1866975"/>
              <a:ext cx="4975" cy="4250"/>
            </a:xfrm>
            <a:custGeom>
              <a:avLst/>
              <a:gdLst/>
              <a:ahLst/>
              <a:cxnLst/>
              <a:rect l="l" t="t" r="r" b="b"/>
              <a:pathLst>
                <a:path w="199" h="170" extrusionOk="0">
                  <a:moveTo>
                    <a:pt x="57" y="85"/>
                  </a:moveTo>
                  <a:lnTo>
                    <a:pt x="57" y="85"/>
                  </a:lnTo>
                  <a:lnTo>
                    <a:pt x="1" y="1"/>
                  </a:lnTo>
                  <a:lnTo>
                    <a:pt x="1" y="1"/>
                  </a:lnTo>
                  <a:lnTo>
                    <a:pt x="114" y="85"/>
                  </a:lnTo>
                  <a:lnTo>
                    <a:pt x="199" y="170"/>
                  </a:lnTo>
                  <a:lnTo>
                    <a:pt x="199" y="170"/>
                  </a:lnTo>
                  <a:lnTo>
                    <a:pt x="57" y="85"/>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16"/>
            <p:cNvSpPr/>
            <p:nvPr/>
          </p:nvSpPr>
          <p:spPr>
            <a:xfrm>
              <a:off x="3896750" y="1866975"/>
              <a:ext cx="4975" cy="4250"/>
            </a:xfrm>
            <a:custGeom>
              <a:avLst/>
              <a:gdLst/>
              <a:ahLst/>
              <a:cxnLst/>
              <a:rect l="l" t="t" r="r" b="b"/>
              <a:pathLst>
                <a:path w="199" h="170" fill="none" extrusionOk="0">
                  <a:moveTo>
                    <a:pt x="57" y="85"/>
                  </a:moveTo>
                  <a:lnTo>
                    <a:pt x="57" y="85"/>
                  </a:lnTo>
                  <a:lnTo>
                    <a:pt x="1" y="1"/>
                  </a:lnTo>
                  <a:lnTo>
                    <a:pt x="1" y="1"/>
                  </a:lnTo>
                  <a:lnTo>
                    <a:pt x="114" y="85"/>
                  </a:lnTo>
                  <a:lnTo>
                    <a:pt x="199" y="170"/>
                  </a:lnTo>
                  <a:lnTo>
                    <a:pt x="199" y="170"/>
                  </a:lnTo>
                  <a:lnTo>
                    <a:pt x="57" y="85"/>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16"/>
            <p:cNvSpPr/>
            <p:nvPr/>
          </p:nvSpPr>
          <p:spPr>
            <a:xfrm>
              <a:off x="3903100" y="1872625"/>
              <a:ext cx="3575" cy="2850"/>
            </a:xfrm>
            <a:custGeom>
              <a:avLst/>
              <a:gdLst/>
              <a:ahLst/>
              <a:cxnLst/>
              <a:rect l="l" t="t" r="r" b="b"/>
              <a:pathLst>
                <a:path w="143" h="114" extrusionOk="0">
                  <a:moveTo>
                    <a:pt x="1" y="0"/>
                  </a:moveTo>
                  <a:lnTo>
                    <a:pt x="1" y="0"/>
                  </a:lnTo>
                  <a:lnTo>
                    <a:pt x="142" y="113"/>
                  </a:lnTo>
                  <a:lnTo>
                    <a:pt x="142" y="113"/>
                  </a:lnTo>
                  <a:lnTo>
                    <a:pt x="1"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16"/>
            <p:cNvSpPr/>
            <p:nvPr/>
          </p:nvSpPr>
          <p:spPr>
            <a:xfrm>
              <a:off x="3903100" y="1872625"/>
              <a:ext cx="3575" cy="2850"/>
            </a:xfrm>
            <a:custGeom>
              <a:avLst/>
              <a:gdLst/>
              <a:ahLst/>
              <a:cxnLst/>
              <a:rect l="l" t="t" r="r" b="b"/>
              <a:pathLst>
                <a:path w="143" h="114" fill="none" extrusionOk="0">
                  <a:moveTo>
                    <a:pt x="1" y="0"/>
                  </a:moveTo>
                  <a:lnTo>
                    <a:pt x="1" y="0"/>
                  </a:lnTo>
                  <a:lnTo>
                    <a:pt x="142" y="113"/>
                  </a:lnTo>
                  <a:lnTo>
                    <a:pt x="142" y="113"/>
                  </a:lnTo>
                  <a:lnTo>
                    <a:pt x="1" y="0"/>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16"/>
            <p:cNvSpPr/>
            <p:nvPr/>
          </p:nvSpPr>
          <p:spPr>
            <a:xfrm>
              <a:off x="3901000" y="1868375"/>
              <a:ext cx="2125" cy="1450"/>
            </a:xfrm>
            <a:custGeom>
              <a:avLst/>
              <a:gdLst/>
              <a:ahLst/>
              <a:cxnLst/>
              <a:rect l="l" t="t" r="r" b="b"/>
              <a:pathLst>
                <a:path w="85" h="58" extrusionOk="0">
                  <a:moveTo>
                    <a:pt x="85" y="57"/>
                  </a:moveTo>
                  <a:lnTo>
                    <a:pt x="85" y="57"/>
                  </a:lnTo>
                  <a:lnTo>
                    <a:pt x="0" y="1"/>
                  </a:lnTo>
                  <a:lnTo>
                    <a:pt x="0" y="1"/>
                  </a:lnTo>
                  <a:lnTo>
                    <a:pt x="85" y="57"/>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16"/>
            <p:cNvSpPr/>
            <p:nvPr/>
          </p:nvSpPr>
          <p:spPr>
            <a:xfrm>
              <a:off x="3901000" y="1868375"/>
              <a:ext cx="2125" cy="1450"/>
            </a:xfrm>
            <a:custGeom>
              <a:avLst/>
              <a:gdLst/>
              <a:ahLst/>
              <a:cxnLst/>
              <a:rect l="l" t="t" r="r" b="b"/>
              <a:pathLst>
                <a:path w="85" h="58" fill="none" extrusionOk="0">
                  <a:moveTo>
                    <a:pt x="85" y="57"/>
                  </a:moveTo>
                  <a:lnTo>
                    <a:pt x="85" y="57"/>
                  </a:lnTo>
                  <a:lnTo>
                    <a:pt x="0" y="1"/>
                  </a:lnTo>
                  <a:lnTo>
                    <a:pt x="0" y="1"/>
                  </a:lnTo>
                  <a:lnTo>
                    <a:pt x="85" y="57"/>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16"/>
            <p:cNvSpPr/>
            <p:nvPr/>
          </p:nvSpPr>
          <p:spPr>
            <a:xfrm>
              <a:off x="3910175" y="1876850"/>
              <a:ext cx="2125" cy="1450"/>
            </a:xfrm>
            <a:custGeom>
              <a:avLst/>
              <a:gdLst/>
              <a:ahLst/>
              <a:cxnLst/>
              <a:rect l="l" t="t" r="r" b="b"/>
              <a:pathLst>
                <a:path w="85" h="58" extrusionOk="0">
                  <a:moveTo>
                    <a:pt x="0" y="1"/>
                  </a:moveTo>
                  <a:lnTo>
                    <a:pt x="0" y="1"/>
                  </a:lnTo>
                  <a:lnTo>
                    <a:pt x="85" y="57"/>
                  </a:lnTo>
                  <a:lnTo>
                    <a:pt x="85" y="57"/>
                  </a:lnTo>
                  <a:lnTo>
                    <a:pt x="0"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16"/>
            <p:cNvSpPr/>
            <p:nvPr/>
          </p:nvSpPr>
          <p:spPr>
            <a:xfrm>
              <a:off x="3910175" y="1876850"/>
              <a:ext cx="2125" cy="1450"/>
            </a:xfrm>
            <a:custGeom>
              <a:avLst/>
              <a:gdLst/>
              <a:ahLst/>
              <a:cxnLst/>
              <a:rect l="l" t="t" r="r" b="b"/>
              <a:pathLst>
                <a:path w="85" h="58" fill="none" extrusionOk="0">
                  <a:moveTo>
                    <a:pt x="0" y="1"/>
                  </a:moveTo>
                  <a:lnTo>
                    <a:pt x="0" y="1"/>
                  </a:lnTo>
                  <a:lnTo>
                    <a:pt x="85" y="57"/>
                  </a:lnTo>
                  <a:lnTo>
                    <a:pt x="85" y="57"/>
                  </a:lnTo>
                  <a:lnTo>
                    <a:pt x="0" y="1"/>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16"/>
            <p:cNvSpPr/>
            <p:nvPr/>
          </p:nvSpPr>
          <p:spPr>
            <a:xfrm>
              <a:off x="3920750" y="1881075"/>
              <a:ext cx="1425" cy="25"/>
            </a:xfrm>
            <a:custGeom>
              <a:avLst/>
              <a:gdLst/>
              <a:ahLst/>
              <a:cxnLst/>
              <a:rect l="l" t="t" r="r" b="b"/>
              <a:pathLst>
                <a:path w="57" h="1" extrusionOk="0">
                  <a:moveTo>
                    <a:pt x="0" y="1"/>
                  </a:moveTo>
                  <a:lnTo>
                    <a:pt x="0" y="1"/>
                  </a:lnTo>
                  <a:lnTo>
                    <a:pt x="57" y="1"/>
                  </a:lnTo>
                  <a:lnTo>
                    <a:pt x="0"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16"/>
            <p:cNvSpPr/>
            <p:nvPr/>
          </p:nvSpPr>
          <p:spPr>
            <a:xfrm>
              <a:off x="3920750" y="1881075"/>
              <a:ext cx="1425" cy="25"/>
            </a:xfrm>
            <a:custGeom>
              <a:avLst/>
              <a:gdLst/>
              <a:ahLst/>
              <a:cxnLst/>
              <a:rect l="l" t="t" r="r" b="b"/>
              <a:pathLst>
                <a:path w="57" h="1" fill="none" extrusionOk="0">
                  <a:moveTo>
                    <a:pt x="0" y="1"/>
                  </a:moveTo>
                  <a:lnTo>
                    <a:pt x="0" y="1"/>
                  </a:lnTo>
                  <a:lnTo>
                    <a:pt x="57" y="1"/>
                  </a:lnTo>
                  <a:lnTo>
                    <a:pt x="0" y="1"/>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16"/>
            <p:cNvSpPr/>
            <p:nvPr/>
          </p:nvSpPr>
          <p:spPr>
            <a:xfrm>
              <a:off x="3921450" y="1883900"/>
              <a:ext cx="2150" cy="750"/>
            </a:xfrm>
            <a:custGeom>
              <a:avLst/>
              <a:gdLst/>
              <a:ahLst/>
              <a:cxnLst/>
              <a:rect l="l" t="t" r="r" b="b"/>
              <a:pathLst>
                <a:path w="86" h="30" extrusionOk="0">
                  <a:moveTo>
                    <a:pt x="85" y="29"/>
                  </a:moveTo>
                  <a:lnTo>
                    <a:pt x="85" y="29"/>
                  </a:lnTo>
                  <a:lnTo>
                    <a:pt x="1" y="1"/>
                  </a:lnTo>
                  <a:lnTo>
                    <a:pt x="1" y="1"/>
                  </a:lnTo>
                  <a:lnTo>
                    <a:pt x="85" y="29"/>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16"/>
            <p:cNvSpPr/>
            <p:nvPr/>
          </p:nvSpPr>
          <p:spPr>
            <a:xfrm>
              <a:off x="3921450" y="1883900"/>
              <a:ext cx="2150" cy="750"/>
            </a:xfrm>
            <a:custGeom>
              <a:avLst/>
              <a:gdLst/>
              <a:ahLst/>
              <a:cxnLst/>
              <a:rect l="l" t="t" r="r" b="b"/>
              <a:pathLst>
                <a:path w="86" h="30" fill="none" extrusionOk="0">
                  <a:moveTo>
                    <a:pt x="85" y="29"/>
                  </a:moveTo>
                  <a:lnTo>
                    <a:pt x="85" y="29"/>
                  </a:lnTo>
                  <a:lnTo>
                    <a:pt x="1" y="1"/>
                  </a:lnTo>
                  <a:lnTo>
                    <a:pt x="1" y="1"/>
                  </a:lnTo>
                  <a:lnTo>
                    <a:pt x="85" y="29"/>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16"/>
            <p:cNvSpPr/>
            <p:nvPr/>
          </p:nvSpPr>
          <p:spPr>
            <a:xfrm>
              <a:off x="3924275" y="1883900"/>
              <a:ext cx="7775" cy="2150"/>
            </a:xfrm>
            <a:custGeom>
              <a:avLst/>
              <a:gdLst/>
              <a:ahLst/>
              <a:cxnLst/>
              <a:rect l="l" t="t" r="r" b="b"/>
              <a:pathLst>
                <a:path w="311" h="86" extrusionOk="0">
                  <a:moveTo>
                    <a:pt x="198" y="85"/>
                  </a:moveTo>
                  <a:lnTo>
                    <a:pt x="198" y="85"/>
                  </a:lnTo>
                  <a:lnTo>
                    <a:pt x="142" y="85"/>
                  </a:lnTo>
                  <a:lnTo>
                    <a:pt x="85" y="85"/>
                  </a:lnTo>
                  <a:lnTo>
                    <a:pt x="29" y="29"/>
                  </a:lnTo>
                  <a:lnTo>
                    <a:pt x="1" y="1"/>
                  </a:lnTo>
                  <a:lnTo>
                    <a:pt x="1" y="1"/>
                  </a:lnTo>
                  <a:lnTo>
                    <a:pt x="170" y="1"/>
                  </a:lnTo>
                  <a:lnTo>
                    <a:pt x="311" y="29"/>
                  </a:lnTo>
                  <a:lnTo>
                    <a:pt x="311" y="29"/>
                  </a:lnTo>
                  <a:lnTo>
                    <a:pt x="198" y="85"/>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16"/>
            <p:cNvSpPr/>
            <p:nvPr/>
          </p:nvSpPr>
          <p:spPr>
            <a:xfrm>
              <a:off x="3924275" y="1883900"/>
              <a:ext cx="7775" cy="2150"/>
            </a:xfrm>
            <a:custGeom>
              <a:avLst/>
              <a:gdLst/>
              <a:ahLst/>
              <a:cxnLst/>
              <a:rect l="l" t="t" r="r" b="b"/>
              <a:pathLst>
                <a:path w="311" h="86" fill="none" extrusionOk="0">
                  <a:moveTo>
                    <a:pt x="198" y="85"/>
                  </a:moveTo>
                  <a:lnTo>
                    <a:pt x="198" y="85"/>
                  </a:lnTo>
                  <a:lnTo>
                    <a:pt x="142" y="85"/>
                  </a:lnTo>
                  <a:lnTo>
                    <a:pt x="85" y="85"/>
                  </a:lnTo>
                  <a:lnTo>
                    <a:pt x="29" y="29"/>
                  </a:lnTo>
                  <a:lnTo>
                    <a:pt x="1" y="1"/>
                  </a:lnTo>
                  <a:lnTo>
                    <a:pt x="1" y="1"/>
                  </a:lnTo>
                  <a:lnTo>
                    <a:pt x="170" y="1"/>
                  </a:lnTo>
                  <a:lnTo>
                    <a:pt x="311" y="29"/>
                  </a:lnTo>
                  <a:lnTo>
                    <a:pt x="311" y="29"/>
                  </a:lnTo>
                  <a:lnTo>
                    <a:pt x="198" y="85"/>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16"/>
            <p:cNvSpPr/>
            <p:nvPr/>
          </p:nvSpPr>
          <p:spPr>
            <a:xfrm>
              <a:off x="3928500" y="1892375"/>
              <a:ext cx="9900" cy="2150"/>
            </a:xfrm>
            <a:custGeom>
              <a:avLst/>
              <a:gdLst/>
              <a:ahLst/>
              <a:cxnLst/>
              <a:rect l="l" t="t" r="r" b="b"/>
              <a:pathLst>
                <a:path w="396" h="86" extrusionOk="0">
                  <a:moveTo>
                    <a:pt x="170" y="85"/>
                  </a:moveTo>
                  <a:lnTo>
                    <a:pt x="170" y="85"/>
                  </a:lnTo>
                  <a:lnTo>
                    <a:pt x="1" y="57"/>
                  </a:lnTo>
                  <a:lnTo>
                    <a:pt x="1" y="57"/>
                  </a:lnTo>
                  <a:lnTo>
                    <a:pt x="86" y="29"/>
                  </a:lnTo>
                  <a:lnTo>
                    <a:pt x="198" y="0"/>
                  </a:lnTo>
                  <a:lnTo>
                    <a:pt x="311" y="29"/>
                  </a:lnTo>
                  <a:lnTo>
                    <a:pt x="396" y="57"/>
                  </a:lnTo>
                  <a:lnTo>
                    <a:pt x="396" y="57"/>
                  </a:lnTo>
                  <a:lnTo>
                    <a:pt x="283" y="57"/>
                  </a:lnTo>
                  <a:lnTo>
                    <a:pt x="170" y="85"/>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16"/>
            <p:cNvSpPr/>
            <p:nvPr/>
          </p:nvSpPr>
          <p:spPr>
            <a:xfrm>
              <a:off x="3928500" y="1892375"/>
              <a:ext cx="9900" cy="2150"/>
            </a:xfrm>
            <a:custGeom>
              <a:avLst/>
              <a:gdLst/>
              <a:ahLst/>
              <a:cxnLst/>
              <a:rect l="l" t="t" r="r" b="b"/>
              <a:pathLst>
                <a:path w="396" h="86" fill="none" extrusionOk="0">
                  <a:moveTo>
                    <a:pt x="170" y="85"/>
                  </a:moveTo>
                  <a:lnTo>
                    <a:pt x="170" y="85"/>
                  </a:lnTo>
                  <a:lnTo>
                    <a:pt x="1" y="57"/>
                  </a:lnTo>
                  <a:lnTo>
                    <a:pt x="1" y="57"/>
                  </a:lnTo>
                  <a:lnTo>
                    <a:pt x="86" y="29"/>
                  </a:lnTo>
                  <a:lnTo>
                    <a:pt x="198" y="0"/>
                  </a:lnTo>
                  <a:lnTo>
                    <a:pt x="311" y="29"/>
                  </a:lnTo>
                  <a:lnTo>
                    <a:pt x="396" y="57"/>
                  </a:lnTo>
                  <a:lnTo>
                    <a:pt x="396" y="57"/>
                  </a:lnTo>
                  <a:lnTo>
                    <a:pt x="283" y="57"/>
                  </a:lnTo>
                  <a:lnTo>
                    <a:pt x="170" y="85"/>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16"/>
            <p:cNvSpPr/>
            <p:nvPr/>
          </p:nvSpPr>
          <p:spPr>
            <a:xfrm>
              <a:off x="3924975" y="1887425"/>
              <a:ext cx="12725" cy="2150"/>
            </a:xfrm>
            <a:custGeom>
              <a:avLst/>
              <a:gdLst/>
              <a:ahLst/>
              <a:cxnLst/>
              <a:rect l="l" t="t" r="r" b="b"/>
              <a:pathLst>
                <a:path w="509" h="86" extrusionOk="0">
                  <a:moveTo>
                    <a:pt x="452" y="86"/>
                  </a:moveTo>
                  <a:lnTo>
                    <a:pt x="452" y="86"/>
                  </a:lnTo>
                  <a:lnTo>
                    <a:pt x="227" y="86"/>
                  </a:lnTo>
                  <a:lnTo>
                    <a:pt x="1" y="29"/>
                  </a:lnTo>
                  <a:lnTo>
                    <a:pt x="1" y="29"/>
                  </a:lnTo>
                  <a:lnTo>
                    <a:pt x="114" y="1"/>
                  </a:lnTo>
                  <a:lnTo>
                    <a:pt x="255" y="29"/>
                  </a:lnTo>
                  <a:lnTo>
                    <a:pt x="396" y="57"/>
                  </a:lnTo>
                  <a:lnTo>
                    <a:pt x="509" y="57"/>
                  </a:lnTo>
                  <a:lnTo>
                    <a:pt x="509" y="57"/>
                  </a:lnTo>
                  <a:lnTo>
                    <a:pt x="452" y="86"/>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16"/>
            <p:cNvSpPr/>
            <p:nvPr/>
          </p:nvSpPr>
          <p:spPr>
            <a:xfrm>
              <a:off x="3924975" y="1887425"/>
              <a:ext cx="12725" cy="2150"/>
            </a:xfrm>
            <a:custGeom>
              <a:avLst/>
              <a:gdLst/>
              <a:ahLst/>
              <a:cxnLst/>
              <a:rect l="l" t="t" r="r" b="b"/>
              <a:pathLst>
                <a:path w="509" h="86" fill="none" extrusionOk="0">
                  <a:moveTo>
                    <a:pt x="452" y="86"/>
                  </a:moveTo>
                  <a:lnTo>
                    <a:pt x="452" y="86"/>
                  </a:lnTo>
                  <a:lnTo>
                    <a:pt x="227" y="86"/>
                  </a:lnTo>
                  <a:lnTo>
                    <a:pt x="1" y="29"/>
                  </a:lnTo>
                  <a:lnTo>
                    <a:pt x="1" y="29"/>
                  </a:lnTo>
                  <a:lnTo>
                    <a:pt x="114" y="1"/>
                  </a:lnTo>
                  <a:lnTo>
                    <a:pt x="255" y="29"/>
                  </a:lnTo>
                  <a:lnTo>
                    <a:pt x="396" y="57"/>
                  </a:lnTo>
                  <a:lnTo>
                    <a:pt x="509" y="57"/>
                  </a:lnTo>
                  <a:lnTo>
                    <a:pt x="509" y="57"/>
                  </a:lnTo>
                  <a:lnTo>
                    <a:pt x="452" y="86"/>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16"/>
            <p:cNvSpPr/>
            <p:nvPr/>
          </p:nvSpPr>
          <p:spPr>
            <a:xfrm>
              <a:off x="3942625" y="1897300"/>
              <a:ext cx="5675" cy="1450"/>
            </a:xfrm>
            <a:custGeom>
              <a:avLst/>
              <a:gdLst/>
              <a:ahLst/>
              <a:cxnLst/>
              <a:rect l="l" t="t" r="r" b="b"/>
              <a:pathLst>
                <a:path w="227" h="58" extrusionOk="0">
                  <a:moveTo>
                    <a:pt x="226" y="57"/>
                  </a:moveTo>
                  <a:lnTo>
                    <a:pt x="226" y="57"/>
                  </a:lnTo>
                  <a:lnTo>
                    <a:pt x="0" y="1"/>
                  </a:lnTo>
                  <a:lnTo>
                    <a:pt x="0" y="1"/>
                  </a:lnTo>
                  <a:lnTo>
                    <a:pt x="141" y="29"/>
                  </a:lnTo>
                  <a:lnTo>
                    <a:pt x="226" y="57"/>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16"/>
            <p:cNvSpPr/>
            <p:nvPr/>
          </p:nvSpPr>
          <p:spPr>
            <a:xfrm>
              <a:off x="3942625" y="1897300"/>
              <a:ext cx="5675" cy="1450"/>
            </a:xfrm>
            <a:custGeom>
              <a:avLst/>
              <a:gdLst/>
              <a:ahLst/>
              <a:cxnLst/>
              <a:rect l="l" t="t" r="r" b="b"/>
              <a:pathLst>
                <a:path w="227" h="58" fill="none" extrusionOk="0">
                  <a:moveTo>
                    <a:pt x="226" y="57"/>
                  </a:moveTo>
                  <a:lnTo>
                    <a:pt x="226" y="57"/>
                  </a:lnTo>
                  <a:lnTo>
                    <a:pt x="0" y="1"/>
                  </a:lnTo>
                  <a:lnTo>
                    <a:pt x="0" y="1"/>
                  </a:lnTo>
                  <a:lnTo>
                    <a:pt x="141" y="29"/>
                  </a:lnTo>
                  <a:lnTo>
                    <a:pt x="226" y="57"/>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16"/>
            <p:cNvSpPr/>
            <p:nvPr/>
          </p:nvSpPr>
          <p:spPr>
            <a:xfrm>
              <a:off x="2879450" y="1323050"/>
              <a:ext cx="43050" cy="19775"/>
            </a:xfrm>
            <a:custGeom>
              <a:avLst/>
              <a:gdLst/>
              <a:ahLst/>
              <a:cxnLst/>
              <a:rect l="l" t="t" r="r" b="b"/>
              <a:pathLst>
                <a:path w="1722" h="791" extrusionOk="0">
                  <a:moveTo>
                    <a:pt x="311" y="226"/>
                  </a:moveTo>
                  <a:lnTo>
                    <a:pt x="311" y="226"/>
                  </a:lnTo>
                  <a:lnTo>
                    <a:pt x="480" y="311"/>
                  </a:lnTo>
                  <a:lnTo>
                    <a:pt x="480" y="311"/>
                  </a:lnTo>
                  <a:lnTo>
                    <a:pt x="339" y="283"/>
                  </a:lnTo>
                  <a:lnTo>
                    <a:pt x="283" y="283"/>
                  </a:lnTo>
                  <a:lnTo>
                    <a:pt x="226" y="283"/>
                  </a:lnTo>
                  <a:lnTo>
                    <a:pt x="226" y="283"/>
                  </a:lnTo>
                  <a:lnTo>
                    <a:pt x="226" y="339"/>
                  </a:lnTo>
                  <a:lnTo>
                    <a:pt x="226" y="367"/>
                  </a:lnTo>
                  <a:lnTo>
                    <a:pt x="170" y="339"/>
                  </a:lnTo>
                  <a:lnTo>
                    <a:pt x="170" y="339"/>
                  </a:lnTo>
                  <a:lnTo>
                    <a:pt x="198" y="339"/>
                  </a:lnTo>
                  <a:lnTo>
                    <a:pt x="311" y="480"/>
                  </a:lnTo>
                  <a:lnTo>
                    <a:pt x="311" y="480"/>
                  </a:lnTo>
                  <a:lnTo>
                    <a:pt x="142" y="424"/>
                  </a:lnTo>
                  <a:lnTo>
                    <a:pt x="57" y="452"/>
                  </a:lnTo>
                  <a:lnTo>
                    <a:pt x="1" y="480"/>
                  </a:lnTo>
                  <a:lnTo>
                    <a:pt x="1" y="480"/>
                  </a:lnTo>
                  <a:lnTo>
                    <a:pt x="113" y="565"/>
                  </a:lnTo>
                  <a:lnTo>
                    <a:pt x="255" y="593"/>
                  </a:lnTo>
                  <a:lnTo>
                    <a:pt x="537" y="593"/>
                  </a:lnTo>
                  <a:lnTo>
                    <a:pt x="537" y="593"/>
                  </a:lnTo>
                  <a:lnTo>
                    <a:pt x="480" y="621"/>
                  </a:lnTo>
                  <a:lnTo>
                    <a:pt x="509" y="621"/>
                  </a:lnTo>
                  <a:lnTo>
                    <a:pt x="621" y="593"/>
                  </a:lnTo>
                  <a:lnTo>
                    <a:pt x="621" y="593"/>
                  </a:lnTo>
                  <a:lnTo>
                    <a:pt x="593" y="621"/>
                  </a:lnTo>
                  <a:lnTo>
                    <a:pt x="678" y="593"/>
                  </a:lnTo>
                  <a:lnTo>
                    <a:pt x="847" y="565"/>
                  </a:lnTo>
                  <a:lnTo>
                    <a:pt x="847" y="565"/>
                  </a:lnTo>
                  <a:lnTo>
                    <a:pt x="734" y="593"/>
                  </a:lnTo>
                  <a:lnTo>
                    <a:pt x="734" y="621"/>
                  </a:lnTo>
                  <a:lnTo>
                    <a:pt x="791" y="678"/>
                  </a:lnTo>
                  <a:lnTo>
                    <a:pt x="791" y="678"/>
                  </a:lnTo>
                  <a:lnTo>
                    <a:pt x="311" y="678"/>
                  </a:lnTo>
                  <a:lnTo>
                    <a:pt x="311" y="678"/>
                  </a:lnTo>
                  <a:lnTo>
                    <a:pt x="311" y="706"/>
                  </a:lnTo>
                  <a:lnTo>
                    <a:pt x="367" y="762"/>
                  </a:lnTo>
                  <a:lnTo>
                    <a:pt x="509" y="791"/>
                  </a:lnTo>
                  <a:lnTo>
                    <a:pt x="734" y="791"/>
                  </a:lnTo>
                  <a:lnTo>
                    <a:pt x="988" y="762"/>
                  </a:lnTo>
                  <a:lnTo>
                    <a:pt x="1242" y="734"/>
                  </a:lnTo>
                  <a:lnTo>
                    <a:pt x="1468" y="678"/>
                  </a:lnTo>
                  <a:lnTo>
                    <a:pt x="1637" y="593"/>
                  </a:lnTo>
                  <a:lnTo>
                    <a:pt x="1694" y="565"/>
                  </a:lnTo>
                  <a:lnTo>
                    <a:pt x="1722" y="537"/>
                  </a:lnTo>
                  <a:lnTo>
                    <a:pt x="1722" y="537"/>
                  </a:lnTo>
                  <a:lnTo>
                    <a:pt x="1722" y="452"/>
                  </a:lnTo>
                  <a:lnTo>
                    <a:pt x="1666" y="395"/>
                  </a:lnTo>
                  <a:lnTo>
                    <a:pt x="1496" y="254"/>
                  </a:lnTo>
                  <a:lnTo>
                    <a:pt x="1270" y="170"/>
                  </a:lnTo>
                  <a:lnTo>
                    <a:pt x="1129" y="85"/>
                  </a:lnTo>
                  <a:lnTo>
                    <a:pt x="1129" y="85"/>
                  </a:lnTo>
                  <a:lnTo>
                    <a:pt x="960" y="57"/>
                  </a:lnTo>
                  <a:lnTo>
                    <a:pt x="791" y="0"/>
                  </a:lnTo>
                  <a:lnTo>
                    <a:pt x="593" y="0"/>
                  </a:lnTo>
                  <a:lnTo>
                    <a:pt x="452" y="57"/>
                  </a:lnTo>
                  <a:lnTo>
                    <a:pt x="452" y="57"/>
                  </a:lnTo>
                  <a:lnTo>
                    <a:pt x="283" y="113"/>
                  </a:lnTo>
                  <a:lnTo>
                    <a:pt x="255" y="170"/>
                  </a:lnTo>
                  <a:lnTo>
                    <a:pt x="255" y="198"/>
                  </a:lnTo>
                  <a:lnTo>
                    <a:pt x="311" y="226"/>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16"/>
            <p:cNvSpPr/>
            <p:nvPr/>
          </p:nvSpPr>
          <p:spPr>
            <a:xfrm>
              <a:off x="2879450" y="1323050"/>
              <a:ext cx="43050" cy="19775"/>
            </a:xfrm>
            <a:custGeom>
              <a:avLst/>
              <a:gdLst/>
              <a:ahLst/>
              <a:cxnLst/>
              <a:rect l="l" t="t" r="r" b="b"/>
              <a:pathLst>
                <a:path w="1722" h="791" fill="none" extrusionOk="0">
                  <a:moveTo>
                    <a:pt x="311" y="226"/>
                  </a:moveTo>
                  <a:lnTo>
                    <a:pt x="311" y="226"/>
                  </a:lnTo>
                  <a:lnTo>
                    <a:pt x="480" y="311"/>
                  </a:lnTo>
                  <a:lnTo>
                    <a:pt x="480" y="311"/>
                  </a:lnTo>
                  <a:lnTo>
                    <a:pt x="339" y="283"/>
                  </a:lnTo>
                  <a:lnTo>
                    <a:pt x="283" y="283"/>
                  </a:lnTo>
                  <a:lnTo>
                    <a:pt x="226" y="283"/>
                  </a:lnTo>
                  <a:lnTo>
                    <a:pt x="226" y="283"/>
                  </a:lnTo>
                  <a:lnTo>
                    <a:pt x="226" y="339"/>
                  </a:lnTo>
                  <a:lnTo>
                    <a:pt x="226" y="367"/>
                  </a:lnTo>
                  <a:lnTo>
                    <a:pt x="170" y="339"/>
                  </a:lnTo>
                  <a:lnTo>
                    <a:pt x="170" y="339"/>
                  </a:lnTo>
                  <a:lnTo>
                    <a:pt x="198" y="339"/>
                  </a:lnTo>
                  <a:lnTo>
                    <a:pt x="311" y="480"/>
                  </a:lnTo>
                  <a:lnTo>
                    <a:pt x="311" y="480"/>
                  </a:lnTo>
                  <a:lnTo>
                    <a:pt x="142" y="424"/>
                  </a:lnTo>
                  <a:lnTo>
                    <a:pt x="57" y="452"/>
                  </a:lnTo>
                  <a:lnTo>
                    <a:pt x="1" y="480"/>
                  </a:lnTo>
                  <a:lnTo>
                    <a:pt x="1" y="480"/>
                  </a:lnTo>
                  <a:lnTo>
                    <a:pt x="113" y="565"/>
                  </a:lnTo>
                  <a:lnTo>
                    <a:pt x="255" y="593"/>
                  </a:lnTo>
                  <a:lnTo>
                    <a:pt x="537" y="593"/>
                  </a:lnTo>
                  <a:lnTo>
                    <a:pt x="537" y="593"/>
                  </a:lnTo>
                  <a:lnTo>
                    <a:pt x="480" y="621"/>
                  </a:lnTo>
                  <a:lnTo>
                    <a:pt x="509" y="621"/>
                  </a:lnTo>
                  <a:lnTo>
                    <a:pt x="621" y="593"/>
                  </a:lnTo>
                  <a:lnTo>
                    <a:pt x="621" y="593"/>
                  </a:lnTo>
                  <a:lnTo>
                    <a:pt x="593" y="621"/>
                  </a:lnTo>
                  <a:lnTo>
                    <a:pt x="678" y="593"/>
                  </a:lnTo>
                  <a:lnTo>
                    <a:pt x="847" y="565"/>
                  </a:lnTo>
                  <a:lnTo>
                    <a:pt x="847" y="565"/>
                  </a:lnTo>
                  <a:lnTo>
                    <a:pt x="734" y="593"/>
                  </a:lnTo>
                  <a:lnTo>
                    <a:pt x="734" y="621"/>
                  </a:lnTo>
                  <a:lnTo>
                    <a:pt x="791" y="678"/>
                  </a:lnTo>
                  <a:lnTo>
                    <a:pt x="791" y="678"/>
                  </a:lnTo>
                  <a:lnTo>
                    <a:pt x="311" y="678"/>
                  </a:lnTo>
                  <a:lnTo>
                    <a:pt x="311" y="678"/>
                  </a:lnTo>
                  <a:lnTo>
                    <a:pt x="311" y="706"/>
                  </a:lnTo>
                  <a:lnTo>
                    <a:pt x="367" y="762"/>
                  </a:lnTo>
                  <a:lnTo>
                    <a:pt x="509" y="791"/>
                  </a:lnTo>
                  <a:lnTo>
                    <a:pt x="734" y="791"/>
                  </a:lnTo>
                  <a:lnTo>
                    <a:pt x="988" y="762"/>
                  </a:lnTo>
                  <a:lnTo>
                    <a:pt x="1242" y="734"/>
                  </a:lnTo>
                  <a:lnTo>
                    <a:pt x="1468" y="678"/>
                  </a:lnTo>
                  <a:lnTo>
                    <a:pt x="1637" y="593"/>
                  </a:lnTo>
                  <a:lnTo>
                    <a:pt x="1694" y="565"/>
                  </a:lnTo>
                  <a:lnTo>
                    <a:pt x="1722" y="537"/>
                  </a:lnTo>
                  <a:lnTo>
                    <a:pt x="1722" y="537"/>
                  </a:lnTo>
                  <a:lnTo>
                    <a:pt x="1722" y="452"/>
                  </a:lnTo>
                  <a:lnTo>
                    <a:pt x="1666" y="395"/>
                  </a:lnTo>
                  <a:lnTo>
                    <a:pt x="1496" y="254"/>
                  </a:lnTo>
                  <a:lnTo>
                    <a:pt x="1270" y="170"/>
                  </a:lnTo>
                  <a:lnTo>
                    <a:pt x="1129" y="85"/>
                  </a:lnTo>
                  <a:lnTo>
                    <a:pt x="1129" y="85"/>
                  </a:lnTo>
                  <a:lnTo>
                    <a:pt x="960" y="57"/>
                  </a:lnTo>
                  <a:lnTo>
                    <a:pt x="791" y="0"/>
                  </a:lnTo>
                  <a:lnTo>
                    <a:pt x="593" y="0"/>
                  </a:lnTo>
                  <a:lnTo>
                    <a:pt x="452" y="57"/>
                  </a:lnTo>
                  <a:lnTo>
                    <a:pt x="452" y="57"/>
                  </a:lnTo>
                  <a:lnTo>
                    <a:pt x="283" y="113"/>
                  </a:lnTo>
                  <a:lnTo>
                    <a:pt x="255" y="170"/>
                  </a:lnTo>
                  <a:lnTo>
                    <a:pt x="255" y="198"/>
                  </a:lnTo>
                  <a:lnTo>
                    <a:pt x="311" y="226"/>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16"/>
            <p:cNvSpPr/>
            <p:nvPr/>
          </p:nvSpPr>
          <p:spPr>
            <a:xfrm>
              <a:off x="2887925" y="1320225"/>
              <a:ext cx="2125" cy="2150"/>
            </a:xfrm>
            <a:custGeom>
              <a:avLst/>
              <a:gdLst/>
              <a:ahLst/>
              <a:cxnLst/>
              <a:rect l="l" t="t" r="r" b="b"/>
              <a:pathLst>
                <a:path w="85" h="86" extrusionOk="0">
                  <a:moveTo>
                    <a:pt x="0" y="1"/>
                  </a:moveTo>
                  <a:lnTo>
                    <a:pt x="0" y="1"/>
                  </a:lnTo>
                  <a:lnTo>
                    <a:pt x="0" y="57"/>
                  </a:lnTo>
                  <a:lnTo>
                    <a:pt x="28" y="85"/>
                  </a:lnTo>
                  <a:lnTo>
                    <a:pt x="57" y="57"/>
                  </a:lnTo>
                  <a:lnTo>
                    <a:pt x="85" y="1"/>
                  </a:lnTo>
                  <a:lnTo>
                    <a:pt x="85" y="1"/>
                  </a:lnTo>
                  <a:lnTo>
                    <a:pt x="0"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16"/>
            <p:cNvSpPr/>
            <p:nvPr/>
          </p:nvSpPr>
          <p:spPr>
            <a:xfrm>
              <a:off x="2887925" y="1320225"/>
              <a:ext cx="2125" cy="2150"/>
            </a:xfrm>
            <a:custGeom>
              <a:avLst/>
              <a:gdLst/>
              <a:ahLst/>
              <a:cxnLst/>
              <a:rect l="l" t="t" r="r" b="b"/>
              <a:pathLst>
                <a:path w="85" h="86" fill="none" extrusionOk="0">
                  <a:moveTo>
                    <a:pt x="0" y="1"/>
                  </a:moveTo>
                  <a:lnTo>
                    <a:pt x="0" y="1"/>
                  </a:lnTo>
                  <a:lnTo>
                    <a:pt x="0" y="57"/>
                  </a:lnTo>
                  <a:lnTo>
                    <a:pt x="28" y="85"/>
                  </a:lnTo>
                  <a:lnTo>
                    <a:pt x="57" y="57"/>
                  </a:lnTo>
                  <a:lnTo>
                    <a:pt x="85" y="1"/>
                  </a:lnTo>
                  <a:lnTo>
                    <a:pt x="85" y="1"/>
                  </a:lnTo>
                  <a:lnTo>
                    <a:pt x="0" y="1"/>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16"/>
            <p:cNvSpPr/>
            <p:nvPr/>
          </p:nvSpPr>
          <p:spPr>
            <a:xfrm>
              <a:off x="2892850" y="1293425"/>
              <a:ext cx="4275" cy="2125"/>
            </a:xfrm>
            <a:custGeom>
              <a:avLst/>
              <a:gdLst/>
              <a:ahLst/>
              <a:cxnLst/>
              <a:rect l="l" t="t" r="r" b="b"/>
              <a:pathLst>
                <a:path w="171" h="85" extrusionOk="0">
                  <a:moveTo>
                    <a:pt x="1" y="28"/>
                  </a:moveTo>
                  <a:lnTo>
                    <a:pt x="1" y="28"/>
                  </a:lnTo>
                  <a:lnTo>
                    <a:pt x="57" y="57"/>
                  </a:lnTo>
                  <a:lnTo>
                    <a:pt x="85" y="85"/>
                  </a:lnTo>
                  <a:lnTo>
                    <a:pt x="142" y="57"/>
                  </a:lnTo>
                  <a:lnTo>
                    <a:pt x="170" y="0"/>
                  </a:lnTo>
                  <a:lnTo>
                    <a:pt x="170" y="0"/>
                  </a:lnTo>
                  <a:lnTo>
                    <a:pt x="1" y="28"/>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16"/>
            <p:cNvSpPr/>
            <p:nvPr/>
          </p:nvSpPr>
          <p:spPr>
            <a:xfrm>
              <a:off x="2892850" y="1293425"/>
              <a:ext cx="4275" cy="2125"/>
            </a:xfrm>
            <a:custGeom>
              <a:avLst/>
              <a:gdLst/>
              <a:ahLst/>
              <a:cxnLst/>
              <a:rect l="l" t="t" r="r" b="b"/>
              <a:pathLst>
                <a:path w="171" h="85" fill="none" extrusionOk="0">
                  <a:moveTo>
                    <a:pt x="1" y="28"/>
                  </a:moveTo>
                  <a:lnTo>
                    <a:pt x="1" y="28"/>
                  </a:lnTo>
                  <a:lnTo>
                    <a:pt x="57" y="57"/>
                  </a:lnTo>
                  <a:lnTo>
                    <a:pt x="85" y="85"/>
                  </a:lnTo>
                  <a:lnTo>
                    <a:pt x="142" y="57"/>
                  </a:lnTo>
                  <a:lnTo>
                    <a:pt x="170" y="0"/>
                  </a:lnTo>
                  <a:lnTo>
                    <a:pt x="170" y="0"/>
                  </a:lnTo>
                  <a:lnTo>
                    <a:pt x="1" y="28"/>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16"/>
            <p:cNvSpPr/>
            <p:nvPr/>
          </p:nvSpPr>
          <p:spPr>
            <a:xfrm>
              <a:off x="2909075" y="1304700"/>
              <a:ext cx="8500" cy="4275"/>
            </a:xfrm>
            <a:custGeom>
              <a:avLst/>
              <a:gdLst/>
              <a:ahLst/>
              <a:cxnLst/>
              <a:rect l="l" t="t" r="r" b="b"/>
              <a:pathLst>
                <a:path w="340" h="171" extrusionOk="0">
                  <a:moveTo>
                    <a:pt x="311" y="1"/>
                  </a:moveTo>
                  <a:lnTo>
                    <a:pt x="311" y="1"/>
                  </a:lnTo>
                  <a:lnTo>
                    <a:pt x="227" y="29"/>
                  </a:lnTo>
                  <a:lnTo>
                    <a:pt x="142" y="57"/>
                  </a:lnTo>
                  <a:lnTo>
                    <a:pt x="85" y="85"/>
                  </a:lnTo>
                  <a:lnTo>
                    <a:pt x="1" y="170"/>
                  </a:lnTo>
                  <a:lnTo>
                    <a:pt x="1" y="170"/>
                  </a:lnTo>
                  <a:lnTo>
                    <a:pt x="114" y="170"/>
                  </a:lnTo>
                  <a:lnTo>
                    <a:pt x="255" y="170"/>
                  </a:lnTo>
                  <a:lnTo>
                    <a:pt x="311" y="142"/>
                  </a:lnTo>
                  <a:lnTo>
                    <a:pt x="339" y="114"/>
                  </a:lnTo>
                  <a:lnTo>
                    <a:pt x="339" y="85"/>
                  </a:lnTo>
                  <a:lnTo>
                    <a:pt x="311"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16"/>
            <p:cNvSpPr/>
            <p:nvPr/>
          </p:nvSpPr>
          <p:spPr>
            <a:xfrm>
              <a:off x="2909075" y="1304700"/>
              <a:ext cx="8500" cy="4275"/>
            </a:xfrm>
            <a:custGeom>
              <a:avLst/>
              <a:gdLst/>
              <a:ahLst/>
              <a:cxnLst/>
              <a:rect l="l" t="t" r="r" b="b"/>
              <a:pathLst>
                <a:path w="340" h="171" fill="none" extrusionOk="0">
                  <a:moveTo>
                    <a:pt x="311" y="1"/>
                  </a:moveTo>
                  <a:lnTo>
                    <a:pt x="311" y="1"/>
                  </a:lnTo>
                  <a:lnTo>
                    <a:pt x="227" y="29"/>
                  </a:lnTo>
                  <a:lnTo>
                    <a:pt x="142" y="57"/>
                  </a:lnTo>
                  <a:lnTo>
                    <a:pt x="85" y="85"/>
                  </a:lnTo>
                  <a:lnTo>
                    <a:pt x="1" y="170"/>
                  </a:lnTo>
                  <a:lnTo>
                    <a:pt x="1" y="170"/>
                  </a:lnTo>
                  <a:lnTo>
                    <a:pt x="114" y="170"/>
                  </a:lnTo>
                  <a:lnTo>
                    <a:pt x="255" y="170"/>
                  </a:lnTo>
                  <a:lnTo>
                    <a:pt x="311" y="142"/>
                  </a:lnTo>
                  <a:lnTo>
                    <a:pt x="339" y="114"/>
                  </a:lnTo>
                  <a:lnTo>
                    <a:pt x="339" y="85"/>
                  </a:lnTo>
                  <a:lnTo>
                    <a:pt x="311" y="1"/>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16"/>
            <p:cNvSpPr/>
            <p:nvPr/>
          </p:nvSpPr>
          <p:spPr>
            <a:xfrm>
              <a:off x="2922475" y="1297650"/>
              <a:ext cx="9925" cy="2850"/>
            </a:xfrm>
            <a:custGeom>
              <a:avLst/>
              <a:gdLst/>
              <a:ahLst/>
              <a:cxnLst/>
              <a:rect l="l" t="t" r="r" b="b"/>
              <a:pathLst>
                <a:path w="397" h="114" extrusionOk="0">
                  <a:moveTo>
                    <a:pt x="86" y="113"/>
                  </a:moveTo>
                  <a:lnTo>
                    <a:pt x="86" y="113"/>
                  </a:lnTo>
                  <a:lnTo>
                    <a:pt x="227" y="85"/>
                  </a:lnTo>
                  <a:lnTo>
                    <a:pt x="396" y="29"/>
                  </a:lnTo>
                  <a:lnTo>
                    <a:pt x="396" y="29"/>
                  </a:lnTo>
                  <a:lnTo>
                    <a:pt x="170" y="1"/>
                  </a:lnTo>
                  <a:lnTo>
                    <a:pt x="57" y="29"/>
                  </a:lnTo>
                  <a:lnTo>
                    <a:pt x="1" y="57"/>
                  </a:lnTo>
                  <a:lnTo>
                    <a:pt x="1" y="85"/>
                  </a:lnTo>
                  <a:lnTo>
                    <a:pt x="1" y="85"/>
                  </a:lnTo>
                  <a:lnTo>
                    <a:pt x="86" y="113"/>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16"/>
            <p:cNvSpPr/>
            <p:nvPr/>
          </p:nvSpPr>
          <p:spPr>
            <a:xfrm>
              <a:off x="2922475" y="1297650"/>
              <a:ext cx="9925" cy="2850"/>
            </a:xfrm>
            <a:custGeom>
              <a:avLst/>
              <a:gdLst/>
              <a:ahLst/>
              <a:cxnLst/>
              <a:rect l="l" t="t" r="r" b="b"/>
              <a:pathLst>
                <a:path w="397" h="114" fill="none" extrusionOk="0">
                  <a:moveTo>
                    <a:pt x="86" y="113"/>
                  </a:moveTo>
                  <a:lnTo>
                    <a:pt x="86" y="113"/>
                  </a:lnTo>
                  <a:lnTo>
                    <a:pt x="227" y="85"/>
                  </a:lnTo>
                  <a:lnTo>
                    <a:pt x="396" y="29"/>
                  </a:lnTo>
                  <a:lnTo>
                    <a:pt x="396" y="29"/>
                  </a:lnTo>
                  <a:lnTo>
                    <a:pt x="170" y="1"/>
                  </a:lnTo>
                  <a:lnTo>
                    <a:pt x="57" y="29"/>
                  </a:lnTo>
                  <a:lnTo>
                    <a:pt x="1" y="57"/>
                  </a:lnTo>
                  <a:lnTo>
                    <a:pt x="1" y="85"/>
                  </a:lnTo>
                  <a:lnTo>
                    <a:pt x="1" y="85"/>
                  </a:lnTo>
                  <a:lnTo>
                    <a:pt x="86" y="113"/>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16"/>
            <p:cNvSpPr/>
            <p:nvPr/>
          </p:nvSpPr>
          <p:spPr>
            <a:xfrm>
              <a:off x="2923200" y="1304000"/>
              <a:ext cx="9900" cy="2150"/>
            </a:xfrm>
            <a:custGeom>
              <a:avLst/>
              <a:gdLst/>
              <a:ahLst/>
              <a:cxnLst/>
              <a:rect l="l" t="t" r="r" b="b"/>
              <a:pathLst>
                <a:path w="396" h="86" extrusionOk="0">
                  <a:moveTo>
                    <a:pt x="0" y="1"/>
                  </a:moveTo>
                  <a:lnTo>
                    <a:pt x="0" y="1"/>
                  </a:lnTo>
                  <a:lnTo>
                    <a:pt x="0" y="57"/>
                  </a:lnTo>
                  <a:lnTo>
                    <a:pt x="0" y="85"/>
                  </a:lnTo>
                  <a:lnTo>
                    <a:pt x="141" y="85"/>
                  </a:lnTo>
                  <a:lnTo>
                    <a:pt x="311" y="57"/>
                  </a:lnTo>
                  <a:lnTo>
                    <a:pt x="395" y="1"/>
                  </a:lnTo>
                  <a:lnTo>
                    <a:pt x="395" y="1"/>
                  </a:lnTo>
                  <a:lnTo>
                    <a:pt x="198" y="1"/>
                  </a:lnTo>
                  <a:lnTo>
                    <a:pt x="0"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16"/>
            <p:cNvSpPr/>
            <p:nvPr/>
          </p:nvSpPr>
          <p:spPr>
            <a:xfrm>
              <a:off x="2923200" y="1304000"/>
              <a:ext cx="9900" cy="2150"/>
            </a:xfrm>
            <a:custGeom>
              <a:avLst/>
              <a:gdLst/>
              <a:ahLst/>
              <a:cxnLst/>
              <a:rect l="l" t="t" r="r" b="b"/>
              <a:pathLst>
                <a:path w="396" h="86" fill="none" extrusionOk="0">
                  <a:moveTo>
                    <a:pt x="0" y="1"/>
                  </a:moveTo>
                  <a:lnTo>
                    <a:pt x="0" y="1"/>
                  </a:lnTo>
                  <a:lnTo>
                    <a:pt x="0" y="57"/>
                  </a:lnTo>
                  <a:lnTo>
                    <a:pt x="0" y="85"/>
                  </a:lnTo>
                  <a:lnTo>
                    <a:pt x="141" y="85"/>
                  </a:lnTo>
                  <a:lnTo>
                    <a:pt x="311" y="57"/>
                  </a:lnTo>
                  <a:lnTo>
                    <a:pt x="395" y="1"/>
                  </a:lnTo>
                  <a:lnTo>
                    <a:pt x="395" y="1"/>
                  </a:lnTo>
                  <a:lnTo>
                    <a:pt x="198" y="1"/>
                  </a:lnTo>
                  <a:lnTo>
                    <a:pt x="0" y="1"/>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16"/>
            <p:cNvSpPr/>
            <p:nvPr/>
          </p:nvSpPr>
          <p:spPr>
            <a:xfrm>
              <a:off x="2925300" y="1301175"/>
              <a:ext cx="3550" cy="725"/>
            </a:xfrm>
            <a:custGeom>
              <a:avLst/>
              <a:gdLst/>
              <a:ahLst/>
              <a:cxnLst/>
              <a:rect l="l" t="t" r="r" b="b"/>
              <a:pathLst>
                <a:path w="142" h="29" extrusionOk="0">
                  <a:moveTo>
                    <a:pt x="142" y="1"/>
                  </a:moveTo>
                  <a:lnTo>
                    <a:pt x="142" y="1"/>
                  </a:lnTo>
                  <a:lnTo>
                    <a:pt x="1" y="29"/>
                  </a:lnTo>
                  <a:lnTo>
                    <a:pt x="1" y="29"/>
                  </a:lnTo>
                  <a:lnTo>
                    <a:pt x="142"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16"/>
            <p:cNvSpPr/>
            <p:nvPr/>
          </p:nvSpPr>
          <p:spPr>
            <a:xfrm>
              <a:off x="2925300" y="1301175"/>
              <a:ext cx="3550" cy="725"/>
            </a:xfrm>
            <a:custGeom>
              <a:avLst/>
              <a:gdLst/>
              <a:ahLst/>
              <a:cxnLst/>
              <a:rect l="l" t="t" r="r" b="b"/>
              <a:pathLst>
                <a:path w="142" h="29" fill="none" extrusionOk="0">
                  <a:moveTo>
                    <a:pt x="142" y="1"/>
                  </a:moveTo>
                  <a:lnTo>
                    <a:pt x="142" y="1"/>
                  </a:lnTo>
                  <a:lnTo>
                    <a:pt x="1" y="29"/>
                  </a:lnTo>
                  <a:lnTo>
                    <a:pt x="1" y="29"/>
                  </a:lnTo>
                  <a:lnTo>
                    <a:pt x="142" y="1"/>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16"/>
            <p:cNvSpPr/>
            <p:nvPr/>
          </p:nvSpPr>
          <p:spPr>
            <a:xfrm>
              <a:off x="2933775" y="1311050"/>
              <a:ext cx="6375" cy="2150"/>
            </a:xfrm>
            <a:custGeom>
              <a:avLst/>
              <a:gdLst/>
              <a:ahLst/>
              <a:cxnLst/>
              <a:rect l="l" t="t" r="r" b="b"/>
              <a:pathLst>
                <a:path w="255" h="86" extrusionOk="0">
                  <a:moveTo>
                    <a:pt x="85" y="1"/>
                  </a:moveTo>
                  <a:lnTo>
                    <a:pt x="85" y="1"/>
                  </a:lnTo>
                  <a:lnTo>
                    <a:pt x="29" y="1"/>
                  </a:lnTo>
                  <a:lnTo>
                    <a:pt x="0" y="85"/>
                  </a:lnTo>
                  <a:lnTo>
                    <a:pt x="0" y="85"/>
                  </a:lnTo>
                  <a:lnTo>
                    <a:pt x="142" y="85"/>
                  </a:lnTo>
                  <a:lnTo>
                    <a:pt x="254" y="57"/>
                  </a:lnTo>
                  <a:lnTo>
                    <a:pt x="254" y="57"/>
                  </a:lnTo>
                  <a:lnTo>
                    <a:pt x="85"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16"/>
            <p:cNvSpPr/>
            <p:nvPr/>
          </p:nvSpPr>
          <p:spPr>
            <a:xfrm>
              <a:off x="2933775" y="1311050"/>
              <a:ext cx="6375" cy="2150"/>
            </a:xfrm>
            <a:custGeom>
              <a:avLst/>
              <a:gdLst/>
              <a:ahLst/>
              <a:cxnLst/>
              <a:rect l="l" t="t" r="r" b="b"/>
              <a:pathLst>
                <a:path w="255" h="86" fill="none" extrusionOk="0">
                  <a:moveTo>
                    <a:pt x="85" y="1"/>
                  </a:moveTo>
                  <a:lnTo>
                    <a:pt x="85" y="1"/>
                  </a:lnTo>
                  <a:lnTo>
                    <a:pt x="29" y="1"/>
                  </a:lnTo>
                  <a:lnTo>
                    <a:pt x="0" y="85"/>
                  </a:lnTo>
                  <a:lnTo>
                    <a:pt x="0" y="85"/>
                  </a:lnTo>
                  <a:lnTo>
                    <a:pt x="142" y="85"/>
                  </a:lnTo>
                  <a:lnTo>
                    <a:pt x="254" y="57"/>
                  </a:lnTo>
                  <a:lnTo>
                    <a:pt x="254" y="57"/>
                  </a:lnTo>
                  <a:lnTo>
                    <a:pt x="85" y="1"/>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16"/>
            <p:cNvSpPr/>
            <p:nvPr/>
          </p:nvSpPr>
          <p:spPr>
            <a:xfrm>
              <a:off x="2934475" y="1315300"/>
              <a:ext cx="4250" cy="1425"/>
            </a:xfrm>
            <a:custGeom>
              <a:avLst/>
              <a:gdLst/>
              <a:ahLst/>
              <a:cxnLst/>
              <a:rect l="l" t="t" r="r" b="b"/>
              <a:pathLst>
                <a:path w="170" h="57" extrusionOk="0">
                  <a:moveTo>
                    <a:pt x="170" y="56"/>
                  </a:moveTo>
                  <a:lnTo>
                    <a:pt x="170" y="56"/>
                  </a:lnTo>
                  <a:lnTo>
                    <a:pt x="114" y="0"/>
                  </a:lnTo>
                  <a:lnTo>
                    <a:pt x="1" y="0"/>
                  </a:lnTo>
                  <a:lnTo>
                    <a:pt x="1" y="0"/>
                  </a:lnTo>
                  <a:lnTo>
                    <a:pt x="170" y="56"/>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16"/>
            <p:cNvSpPr/>
            <p:nvPr/>
          </p:nvSpPr>
          <p:spPr>
            <a:xfrm>
              <a:off x="2934475" y="1315300"/>
              <a:ext cx="4250" cy="1425"/>
            </a:xfrm>
            <a:custGeom>
              <a:avLst/>
              <a:gdLst/>
              <a:ahLst/>
              <a:cxnLst/>
              <a:rect l="l" t="t" r="r" b="b"/>
              <a:pathLst>
                <a:path w="170" h="57" fill="none" extrusionOk="0">
                  <a:moveTo>
                    <a:pt x="170" y="56"/>
                  </a:moveTo>
                  <a:lnTo>
                    <a:pt x="170" y="56"/>
                  </a:lnTo>
                  <a:lnTo>
                    <a:pt x="114" y="0"/>
                  </a:lnTo>
                  <a:lnTo>
                    <a:pt x="1" y="0"/>
                  </a:lnTo>
                  <a:lnTo>
                    <a:pt x="1" y="0"/>
                  </a:lnTo>
                  <a:lnTo>
                    <a:pt x="170" y="56"/>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16"/>
            <p:cNvSpPr/>
            <p:nvPr/>
          </p:nvSpPr>
          <p:spPr>
            <a:xfrm>
              <a:off x="2935175" y="1318825"/>
              <a:ext cx="2150" cy="725"/>
            </a:xfrm>
            <a:custGeom>
              <a:avLst/>
              <a:gdLst/>
              <a:ahLst/>
              <a:cxnLst/>
              <a:rect l="l" t="t" r="r" b="b"/>
              <a:pathLst>
                <a:path w="86" h="29" extrusionOk="0">
                  <a:moveTo>
                    <a:pt x="1" y="0"/>
                  </a:moveTo>
                  <a:lnTo>
                    <a:pt x="1" y="0"/>
                  </a:lnTo>
                  <a:lnTo>
                    <a:pt x="86" y="28"/>
                  </a:lnTo>
                  <a:lnTo>
                    <a:pt x="86" y="28"/>
                  </a:lnTo>
                  <a:lnTo>
                    <a:pt x="1"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16"/>
            <p:cNvSpPr/>
            <p:nvPr/>
          </p:nvSpPr>
          <p:spPr>
            <a:xfrm>
              <a:off x="2935175" y="1318825"/>
              <a:ext cx="2150" cy="725"/>
            </a:xfrm>
            <a:custGeom>
              <a:avLst/>
              <a:gdLst/>
              <a:ahLst/>
              <a:cxnLst/>
              <a:rect l="l" t="t" r="r" b="b"/>
              <a:pathLst>
                <a:path w="86" h="29" fill="none" extrusionOk="0">
                  <a:moveTo>
                    <a:pt x="1" y="0"/>
                  </a:moveTo>
                  <a:lnTo>
                    <a:pt x="1" y="0"/>
                  </a:lnTo>
                  <a:lnTo>
                    <a:pt x="86" y="28"/>
                  </a:lnTo>
                  <a:lnTo>
                    <a:pt x="86" y="28"/>
                  </a:lnTo>
                  <a:lnTo>
                    <a:pt x="1" y="0"/>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16"/>
            <p:cNvSpPr/>
            <p:nvPr/>
          </p:nvSpPr>
          <p:spPr>
            <a:xfrm>
              <a:off x="2937300" y="1318825"/>
              <a:ext cx="3550" cy="725"/>
            </a:xfrm>
            <a:custGeom>
              <a:avLst/>
              <a:gdLst/>
              <a:ahLst/>
              <a:cxnLst/>
              <a:rect l="l" t="t" r="r" b="b"/>
              <a:pathLst>
                <a:path w="142" h="29" extrusionOk="0">
                  <a:moveTo>
                    <a:pt x="142" y="28"/>
                  </a:moveTo>
                  <a:lnTo>
                    <a:pt x="142" y="28"/>
                  </a:lnTo>
                  <a:lnTo>
                    <a:pt x="1" y="0"/>
                  </a:lnTo>
                  <a:lnTo>
                    <a:pt x="1" y="0"/>
                  </a:lnTo>
                  <a:lnTo>
                    <a:pt x="142" y="28"/>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16"/>
            <p:cNvSpPr/>
            <p:nvPr/>
          </p:nvSpPr>
          <p:spPr>
            <a:xfrm>
              <a:off x="2937300" y="1318825"/>
              <a:ext cx="3550" cy="725"/>
            </a:xfrm>
            <a:custGeom>
              <a:avLst/>
              <a:gdLst/>
              <a:ahLst/>
              <a:cxnLst/>
              <a:rect l="l" t="t" r="r" b="b"/>
              <a:pathLst>
                <a:path w="142" h="29" fill="none" extrusionOk="0">
                  <a:moveTo>
                    <a:pt x="142" y="28"/>
                  </a:moveTo>
                  <a:lnTo>
                    <a:pt x="142" y="28"/>
                  </a:lnTo>
                  <a:lnTo>
                    <a:pt x="1" y="0"/>
                  </a:lnTo>
                  <a:lnTo>
                    <a:pt x="1" y="0"/>
                  </a:lnTo>
                  <a:lnTo>
                    <a:pt x="142" y="28"/>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16"/>
            <p:cNvSpPr/>
            <p:nvPr/>
          </p:nvSpPr>
          <p:spPr>
            <a:xfrm>
              <a:off x="2871700" y="1390075"/>
              <a:ext cx="3550" cy="1425"/>
            </a:xfrm>
            <a:custGeom>
              <a:avLst/>
              <a:gdLst/>
              <a:ahLst/>
              <a:cxnLst/>
              <a:rect l="l" t="t" r="r" b="b"/>
              <a:pathLst>
                <a:path w="142" h="57" extrusionOk="0">
                  <a:moveTo>
                    <a:pt x="0" y="57"/>
                  </a:moveTo>
                  <a:lnTo>
                    <a:pt x="0" y="57"/>
                  </a:lnTo>
                  <a:lnTo>
                    <a:pt x="141" y="0"/>
                  </a:lnTo>
                  <a:lnTo>
                    <a:pt x="141" y="0"/>
                  </a:lnTo>
                  <a:lnTo>
                    <a:pt x="0" y="57"/>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16"/>
            <p:cNvSpPr/>
            <p:nvPr/>
          </p:nvSpPr>
          <p:spPr>
            <a:xfrm>
              <a:off x="2871700" y="1390075"/>
              <a:ext cx="3550" cy="1425"/>
            </a:xfrm>
            <a:custGeom>
              <a:avLst/>
              <a:gdLst/>
              <a:ahLst/>
              <a:cxnLst/>
              <a:rect l="l" t="t" r="r" b="b"/>
              <a:pathLst>
                <a:path w="142" h="57" fill="none" extrusionOk="0">
                  <a:moveTo>
                    <a:pt x="0" y="57"/>
                  </a:moveTo>
                  <a:lnTo>
                    <a:pt x="0" y="57"/>
                  </a:lnTo>
                  <a:lnTo>
                    <a:pt x="141" y="0"/>
                  </a:lnTo>
                  <a:lnTo>
                    <a:pt x="141" y="0"/>
                  </a:lnTo>
                  <a:lnTo>
                    <a:pt x="0" y="57"/>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16"/>
            <p:cNvSpPr/>
            <p:nvPr/>
          </p:nvSpPr>
          <p:spPr>
            <a:xfrm>
              <a:off x="2870975" y="1387950"/>
              <a:ext cx="9200" cy="2150"/>
            </a:xfrm>
            <a:custGeom>
              <a:avLst/>
              <a:gdLst/>
              <a:ahLst/>
              <a:cxnLst/>
              <a:rect l="l" t="t" r="r" b="b"/>
              <a:pathLst>
                <a:path w="368" h="86" extrusionOk="0">
                  <a:moveTo>
                    <a:pt x="368" y="1"/>
                  </a:moveTo>
                  <a:lnTo>
                    <a:pt x="368" y="1"/>
                  </a:lnTo>
                  <a:lnTo>
                    <a:pt x="170" y="29"/>
                  </a:lnTo>
                  <a:lnTo>
                    <a:pt x="1" y="85"/>
                  </a:lnTo>
                  <a:lnTo>
                    <a:pt x="1" y="85"/>
                  </a:lnTo>
                  <a:lnTo>
                    <a:pt x="86" y="29"/>
                  </a:lnTo>
                  <a:lnTo>
                    <a:pt x="170" y="1"/>
                  </a:lnTo>
                  <a:lnTo>
                    <a:pt x="368"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16"/>
            <p:cNvSpPr/>
            <p:nvPr/>
          </p:nvSpPr>
          <p:spPr>
            <a:xfrm>
              <a:off x="2870975" y="1387950"/>
              <a:ext cx="9200" cy="2150"/>
            </a:xfrm>
            <a:custGeom>
              <a:avLst/>
              <a:gdLst/>
              <a:ahLst/>
              <a:cxnLst/>
              <a:rect l="l" t="t" r="r" b="b"/>
              <a:pathLst>
                <a:path w="368" h="86" fill="none" extrusionOk="0">
                  <a:moveTo>
                    <a:pt x="368" y="1"/>
                  </a:moveTo>
                  <a:lnTo>
                    <a:pt x="368" y="1"/>
                  </a:lnTo>
                  <a:lnTo>
                    <a:pt x="170" y="29"/>
                  </a:lnTo>
                  <a:lnTo>
                    <a:pt x="1" y="85"/>
                  </a:lnTo>
                  <a:lnTo>
                    <a:pt x="1" y="85"/>
                  </a:lnTo>
                  <a:lnTo>
                    <a:pt x="86" y="29"/>
                  </a:lnTo>
                  <a:lnTo>
                    <a:pt x="170" y="1"/>
                  </a:lnTo>
                  <a:lnTo>
                    <a:pt x="368" y="1"/>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16"/>
            <p:cNvSpPr/>
            <p:nvPr/>
          </p:nvSpPr>
          <p:spPr>
            <a:xfrm>
              <a:off x="2883675" y="1364675"/>
              <a:ext cx="2150" cy="2150"/>
            </a:xfrm>
            <a:custGeom>
              <a:avLst/>
              <a:gdLst/>
              <a:ahLst/>
              <a:cxnLst/>
              <a:rect l="l" t="t" r="r" b="b"/>
              <a:pathLst>
                <a:path w="86" h="86" extrusionOk="0">
                  <a:moveTo>
                    <a:pt x="1" y="29"/>
                  </a:moveTo>
                  <a:lnTo>
                    <a:pt x="1" y="29"/>
                  </a:lnTo>
                  <a:lnTo>
                    <a:pt x="29" y="85"/>
                  </a:lnTo>
                  <a:lnTo>
                    <a:pt x="57" y="85"/>
                  </a:lnTo>
                  <a:lnTo>
                    <a:pt x="86" y="0"/>
                  </a:lnTo>
                  <a:lnTo>
                    <a:pt x="86" y="0"/>
                  </a:lnTo>
                  <a:lnTo>
                    <a:pt x="1" y="29"/>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16"/>
            <p:cNvSpPr/>
            <p:nvPr/>
          </p:nvSpPr>
          <p:spPr>
            <a:xfrm>
              <a:off x="2883675" y="1364675"/>
              <a:ext cx="2150" cy="2150"/>
            </a:xfrm>
            <a:custGeom>
              <a:avLst/>
              <a:gdLst/>
              <a:ahLst/>
              <a:cxnLst/>
              <a:rect l="l" t="t" r="r" b="b"/>
              <a:pathLst>
                <a:path w="86" h="86" fill="none" extrusionOk="0">
                  <a:moveTo>
                    <a:pt x="1" y="29"/>
                  </a:moveTo>
                  <a:lnTo>
                    <a:pt x="1" y="29"/>
                  </a:lnTo>
                  <a:lnTo>
                    <a:pt x="29" y="85"/>
                  </a:lnTo>
                  <a:lnTo>
                    <a:pt x="57" y="85"/>
                  </a:lnTo>
                  <a:lnTo>
                    <a:pt x="86" y="0"/>
                  </a:lnTo>
                  <a:lnTo>
                    <a:pt x="86" y="0"/>
                  </a:lnTo>
                  <a:lnTo>
                    <a:pt x="1" y="29"/>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16"/>
            <p:cNvSpPr/>
            <p:nvPr/>
          </p:nvSpPr>
          <p:spPr>
            <a:xfrm>
              <a:off x="2891450" y="1357625"/>
              <a:ext cx="3550" cy="2125"/>
            </a:xfrm>
            <a:custGeom>
              <a:avLst/>
              <a:gdLst/>
              <a:ahLst/>
              <a:cxnLst/>
              <a:rect l="l" t="t" r="r" b="b"/>
              <a:pathLst>
                <a:path w="142" h="85" extrusionOk="0">
                  <a:moveTo>
                    <a:pt x="141" y="0"/>
                  </a:moveTo>
                  <a:lnTo>
                    <a:pt x="141" y="0"/>
                  </a:lnTo>
                  <a:lnTo>
                    <a:pt x="0" y="85"/>
                  </a:lnTo>
                  <a:lnTo>
                    <a:pt x="0" y="85"/>
                  </a:lnTo>
                  <a:lnTo>
                    <a:pt x="57" y="85"/>
                  </a:lnTo>
                  <a:lnTo>
                    <a:pt x="113" y="85"/>
                  </a:lnTo>
                  <a:lnTo>
                    <a:pt x="141" y="57"/>
                  </a:lnTo>
                  <a:lnTo>
                    <a:pt x="141"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16"/>
            <p:cNvSpPr/>
            <p:nvPr/>
          </p:nvSpPr>
          <p:spPr>
            <a:xfrm>
              <a:off x="2891450" y="1357625"/>
              <a:ext cx="3550" cy="2125"/>
            </a:xfrm>
            <a:custGeom>
              <a:avLst/>
              <a:gdLst/>
              <a:ahLst/>
              <a:cxnLst/>
              <a:rect l="l" t="t" r="r" b="b"/>
              <a:pathLst>
                <a:path w="142" h="85" fill="none" extrusionOk="0">
                  <a:moveTo>
                    <a:pt x="141" y="0"/>
                  </a:moveTo>
                  <a:lnTo>
                    <a:pt x="141" y="0"/>
                  </a:lnTo>
                  <a:lnTo>
                    <a:pt x="0" y="85"/>
                  </a:lnTo>
                  <a:lnTo>
                    <a:pt x="0" y="85"/>
                  </a:lnTo>
                  <a:lnTo>
                    <a:pt x="57" y="85"/>
                  </a:lnTo>
                  <a:lnTo>
                    <a:pt x="113" y="85"/>
                  </a:lnTo>
                  <a:lnTo>
                    <a:pt x="141" y="57"/>
                  </a:lnTo>
                  <a:lnTo>
                    <a:pt x="141" y="0"/>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16"/>
            <p:cNvSpPr/>
            <p:nvPr/>
          </p:nvSpPr>
          <p:spPr>
            <a:xfrm>
              <a:off x="2894975" y="1356200"/>
              <a:ext cx="2150" cy="725"/>
            </a:xfrm>
            <a:custGeom>
              <a:avLst/>
              <a:gdLst/>
              <a:ahLst/>
              <a:cxnLst/>
              <a:rect l="l" t="t" r="r" b="b"/>
              <a:pathLst>
                <a:path w="86" h="29" extrusionOk="0">
                  <a:moveTo>
                    <a:pt x="85" y="1"/>
                  </a:moveTo>
                  <a:lnTo>
                    <a:pt x="85" y="1"/>
                  </a:lnTo>
                  <a:lnTo>
                    <a:pt x="0" y="29"/>
                  </a:lnTo>
                  <a:lnTo>
                    <a:pt x="0" y="29"/>
                  </a:lnTo>
                  <a:lnTo>
                    <a:pt x="85"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16"/>
            <p:cNvSpPr/>
            <p:nvPr/>
          </p:nvSpPr>
          <p:spPr>
            <a:xfrm>
              <a:off x="2894975" y="1356200"/>
              <a:ext cx="2150" cy="725"/>
            </a:xfrm>
            <a:custGeom>
              <a:avLst/>
              <a:gdLst/>
              <a:ahLst/>
              <a:cxnLst/>
              <a:rect l="l" t="t" r="r" b="b"/>
              <a:pathLst>
                <a:path w="86" h="29" fill="none" extrusionOk="0">
                  <a:moveTo>
                    <a:pt x="85" y="1"/>
                  </a:moveTo>
                  <a:lnTo>
                    <a:pt x="85" y="1"/>
                  </a:lnTo>
                  <a:lnTo>
                    <a:pt x="0" y="29"/>
                  </a:lnTo>
                  <a:lnTo>
                    <a:pt x="0" y="29"/>
                  </a:lnTo>
                  <a:lnTo>
                    <a:pt x="85" y="1"/>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16"/>
            <p:cNvSpPr/>
            <p:nvPr/>
          </p:nvSpPr>
          <p:spPr>
            <a:xfrm>
              <a:off x="2897100" y="1354100"/>
              <a:ext cx="2125" cy="25"/>
            </a:xfrm>
            <a:custGeom>
              <a:avLst/>
              <a:gdLst/>
              <a:ahLst/>
              <a:cxnLst/>
              <a:rect l="l" t="t" r="r" b="b"/>
              <a:pathLst>
                <a:path w="85" h="1" extrusionOk="0">
                  <a:moveTo>
                    <a:pt x="85" y="0"/>
                  </a:moveTo>
                  <a:lnTo>
                    <a:pt x="85" y="0"/>
                  </a:lnTo>
                  <a:lnTo>
                    <a:pt x="0" y="0"/>
                  </a:lnTo>
                  <a:lnTo>
                    <a:pt x="0" y="0"/>
                  </a:lnTo>
                  <a:lnTo>
                    <a:pt x="85"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16"/>
            <p:cNvSpPr/>
            <p:nvPr/>
          </p:nvSpPr>
          <p:spPr>
            <a:xfrm>
              <a:off x="2897100" y="1354100"/>
              <a:ext cx="2125" cy="25"/>
            </a:xfrm>
            <a:custGeom>
              <a:avLst/>
              <a:gdLst/>
              <a:ahLst/>
              <a:cxnLst/>
              <a:rect l="l" t="t" r="r" b="b"/>
              <a:pathLst>
                <a:path w="85" h="1" fill="none" extrusionOk="0">
                  <a:moveTo>
                    <a:pt x="85" y="0"/>
                  </a:moveTo>
                  <a:lnTo>
                    <a:pt x="85" y="0"/>
                  </a:lnTo>
                  <a:lnTo>
                    <a:pt x="0" y="0"/>
                  </a:lnTo>
                  <a:lnTo>
                    <a:pt x="0" y="0"/>
                  </a:lnTo>
                  <a:lnTo>
                    <a:pt x="85" y="0"/>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16"/>
            <p:cNvSpPr/>
            <p:nvPr/>
          </p:nvSpPr>
          <p:spPr>
            <a:xfrm>
              <a:off x="2899200" y="1353375"/>
              <a:ext cx="2150" cy="750"/>
            </a:xfrm>
            <a:custGeom>
              <a:avLst/>
              <a:gdLst/>
              <a:ahLst/>
              <a:cxnLst/>
              <a:rect l="l" t="t" r="r" b="b"/>
              <a:pathLst>
                <a:path w="86" h="30" extrusionOk="0">
                  <a:moveTo>
                    <a:pt x="85" y="1"/>
                  </a:moveTo>
                  <a:lnTo>
                    <a:pt x="85" y="1"/>
                  </a:lnTo>
                  <a:lnTo>
                    <a:pt x="1" y="29"/>
                  </a:lnTo>
                  <a:lnTo>
                    <a:pt x="1" y="29"/>
                  </a:lnTo>
                  <a:lnTo>
                    <a:pt x="85"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16"/>
            <p:cNvSpPr/>
            <p:nvPr/>
          </p:nvSpPr>
          <p:spPr>
            <a:xfrm>
              <a:off x="2899200" y="1353375"/>
              <a:ext cx="2150" cy="750"/>
            </a:xfrm>
            <a:custGeom>
              <a:avLst/>
              <a:gdLst/>
              <a:ahLst/>
              <a:cxnLst/>
              <a:rect l="l" t="t" r="r" b="b"/>
              <a:pathLst>
                <a:path w="86" h="30" fill="none" extrusionOk="0">
                  <a:moveTo>
                    <a:pt x="85" y="1"/>
                  </a:moveTo>
                  <a:lnTo>
                    <a:pt x="85" y="1"/>
                  </a:lnTo>
                  <a:lnTo>
                    <a:pt x="1" y="29"/>
                  </a:lnTo>
                  <a:lnTo>
                    <a:pt x="1" y="29"/>
                  </a:lnTo>
                  <a:lnTo>
                    <a:pt x="85" y="1"/>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16"/>
            <p:cNvSpPr/>
            <p:nvPr/>
          </p:nvSpPr>
          <p:spPr>
            <a:xfrm>
              <a:off x="2902025" y="1361850"/>
              <a:ext cx="12025" cy="2850"/>
            </a:xfrm>
            <a:custGeom>
              <a:avLst/>
              <a:gdLst/>
              <a:ahLst/>
              <a:cxnLst/>
              <a:rect l="l" t="t" r="r" b="b"/>
              <a:pathLst>
                <a:path w="481" h="114" extrusionOk="0">
                  <a:moveTo>
                    <a:pt x="1" y="57"/>
                  </a:moveTo>
                  <a:lnTo>
                    <a:pt x="1" y="57"/>
                  </a:lnTo>
                  <a:lnTo>
                    <a:pt x="57" y="85"/>
                  </a:lnTo>
                  <a:lnTo>
                    <a:pt x="142" y="85"/>
                  </a:lnTo>
                  <a:lnTo>
                    <a:pt x="170" y="85"/>
                  </a:lnTo>
                  <a:lnTo>
                    <a:pt x="85" y="113"/>
                  </a:lnTo>
                  <a:lnTo>
                    <a:pt x="85" y="113"/>
                  </a:lnTo>
                  <a:lnTo>
                    <a:pt x="283" y="85"/>
                  </a:lnTo>
                  <a:lnTo>
                    <a:pt x="396" y="57"/>
                  </a:lnTo>
                  <a:lnTo>
                    <a:pt x="480" y="0"/>
                  </a:lnTo>
                  <a:lnTo>
                    <a:pt x="480" y="0"/>
                  </a:lnTo>
                  <a:lnTo>
                    <a:pt x="1" y="57"/>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16"/>
            <p:cNvSpPr/>
            <p:nvPr/>
          </p:nvSpPr>
          <p:spPr>
            <a:xfrm>
              <a:off x="2902025" y="1361850"/>
              <a:ext cx="12025" cy="2850"/>
            </a:xfrm>
            <a:custGeom>
              <a:avLst/>
              <a:gdLst/>
              <a:ahLst/>
              <a:cxnLst/>
              <a:rect l="l" t="t" r="r" b="b"/>
              <a:pathLst>
                <a:path w="481" h="114" fill="none" extrusionOk="0">
                  <a:moveTo>
                    <a:pt x="1" y="57"/>
                  </a:moveTo>
                  <a:lnTo>
                    <a:pt x="1" y="57"/>
                  </a:lnTo>
                  <a:lnTo>
                    <a:pt x="57" y="85"/>
                  </a:lnTo>
                  <a:lnTo>
                    <a:pt x="142" y="85"/>
                  </a:lnTo>
                  <a:lnTo>
                    <a:pt x="170" y="85"/>
                  </a:lnTo>
                  <a:lnTo>
                    <a:pt x="85" y="113"/>
                  </a:lnTo>
                  <a:lnTo>
                    <a:pt x="85" y="113"/>
                  </a:lnTo>
                  <a:lnTo>
                    <a:pt x="283" y="85"/>
                  </a:lnTo>
                  <a:lnTo>
                    <a:pt x="396" y="57"/>
                  </a:lnTo>
                  <a:lnTo>
                    <a:pt x="480" y="0"/>
                  </a:lnTo>
                  <a:lnTo>
                    <a:pt x="480" y="0"/>
                  </a:lnTo>
                  <a:lnTo>
                    <a:pt x="1" y="57"/>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16"/>
            <p:cNvSpPr/>
            <p:nvPr/>
          </p:nvSpPr>
          <p:spPr>
            <a:xfrm>
              <a:off x="2906250" y="1363975"/>
              <a:ext cx="9900" cy="2125"/>
            </a:xfrm>
            <a:custGeom>
              <a:avLst/>
              <a:gdLst/>
              <a:ahLst/>
              <a:cxnLst/>
              <a:rect l="l" t="t" r="r" b="b"/>
              <a:pathLst>
                <a:path w="396" h="85" extrusionOk="0">
                  <a:moveTo>
                    <a:pt x="1" y="57"/>
                  </a:moveTo>
                  <a:lnTo>
                    <a:pt x="1" y="57"/>
                  </a:lnTo>
                  <a:lnTo>
                    <a:pt x="29" y="85"/>
                  </a:lnTo>
                  <a:lnTo>
                    <a:pt x="86" y="85"/>
                  </a:lnTo>
                  <a:lnTo>
                    <a:pt x="198" y="85"/>
                  </a:lnTo>
                  <a:lnTo>
                    <a:pt x="311" y="57"/>
                  </a:lnTo>
                  <a:lnTo>
                    <a:pt x="396" y="28"/>
                  </a:lnTo>
                  <a:lnTo>
                    <a:pt x="396" y="28"/>
                  </a:lnTo>
                  <a:lnTo>
                    <a:pt x="198" y="0"/>
                  </a:lnTo>
                  <a:lnTo>
                    <a:pt x="1" y="57"/>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16"/>
            <p:cNvSpPr/>
            <p:nvPr/>
          </p:nvSpPr>
          <p:spPr>
            <a:xfrm>
              <a:off x="2906250" y="1363975"/>
              <a:ext cx="9900" cy="2125"/>
            </a:xfrm>
            <a:custGeom>
              <a:avLst/>
              <a:gdLst/>
              <a:ahLst/>
              <a:cxnLst/>
              <a:rect l="l" t="t" r="r" b="b"/>
              <a:pathLst>
                <a:path w="396" h="85" fill="none" extrusionOk="0">
                  <a:moveTo>
                    <a:pt x="1" y="57"/>
                  </a:moveTo>
                  <a:lnTo>
                    <a:pt x="1" y="57"/>
                  </a:lnTo>
                  <a:lnTo>
                    <a:pt x="29" y="85"/>
                  </a:lnTo>
                  <a:lnTo>
                    <a:pt x="86" y="85"/>
                  </a:lnTo>
                  <a:lnTo>
                    <a:pt x="198" y="85"/>
                  </a:lnTo>
                  <a:lnTo>
                    <a:pt x="311" y="57"/>
                  </a:lnTo>
                  <a:lnTo>
                    <a:pt x="396" y="28"/>
                  </a:lnTo>
                  <a:lnTo>
                    <a:pt x="396" y="28"/>
                  </a:lnTo>
                  <a:lnTo>
                    <a:pt x="198" y="0"/>
                  </a:lnTo>
                  <a:lnTo>
                    <a:pt x="1" y="57"/>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16"/>
            <p:cNvSpPr/>
            <p:nvPr/>
          </p:nvSpPr>
          <p:spPr>
            <a:xfrm>
              <a:off x="2887925" y="1337875"/>
              <a:ext cx="2125" cy="25"/>
            </a:xfrm>
            <a:custGeom>
              <a:avLst/>
              <a:gdLst/>
              <a:ahLst/>
              <a:cxnLst/>
              <a:rect l="l" t="t" r="r" b="b"/>
              <a:pathLst>
                <a:path w="85" h="1" extrusionOk="0">
                  <a:moveTo>
                    <a:pt x="0" y="0"/>
                  </a:moveTo>
                  <a:lnTo>
                    <a:pt x="0" y="0"/>
                  </a:lnTo>
                  <a:lnTo>
                    <a:pt x="85" y="0"/>
                  </a:lnTo>
                  <a:lnTo>
                    <a:pt x="0"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16"/>
            <p:cNvSpPr/>
            <p:nvPr/>
          </p:nvSpPr>
          <p:spPr>
            <a:xfrm>
              <a:off x="2887925" y="1337875"/>
              <a:ext cx="2125" cy="25"/>
            </a:xfrm>
            <a:custGeom>
              <a:avLst/>
              <a:gdLst/>
              <a:ahLst/>
              <a:cxnLst/>
              <a:rect l="l" t="t" r="r" b="b"/>
              <a:pathLst>
                <a:path w="85" h="1" fill="none" extrusionOk="0">
                  <a:moveTo>
                    <a:pt x="0" y="0"/>
                  </a:moveTo>
                  <a:lnTo>
                    <a:pt x="0" y="0"/>
                  </a:lnTo>
                  <a:lnTo>
                    <a:pt x="85" y="0"/>
                  </a:lnTo>
                  <a:lnTo>
                    <a:pt x="0" y="0"/>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16"/>
            <p:cNvSpPr/>
            <p:nvPr/>
          </p:nvSpPr>
          <p:spPr>
            <a:xfrm>
              <a:off x="2894975" y="1353375"/>
              <a:ext cx="14125" cy="2850"/>
            </a:xfrm>
            <a:custGeom>
              <a:avLst/>
              <a:gdLst/>
              <a:ahLst/>
              <a:cxnLst/>
              <a:rect l="l" t="t" r="r" b="b"/>
              <a:pathLst>
                <a:path w="565" h="114" extrusionOk="0">
                  <a:moveTo>
                    <a:pt x="565" y="1"/>
                  </a:moveTo>
                  <a:lnTo>
                    <a:pt x="565" y="1"/>
                  </a:lnTo>
                  <a:lnTo>
                    <a:pt x="424" y="1"/>
                  </a:lnTo>
                  <a:lnTo>
                    <a:pt x="283" y="29"/>
                  </a:lnTo>
                  <a:lnTo>
                    <a:pt x="0" y="57"/>
                  </a:lnTo>
                  <a:lnTo>
                    <a:pt x="0" y="57"/>
                  </a:lnTo>
                  <a:lnTo>
                    <a:pt x="141" y="86"/>
                  </a:lnTo>
                  <a:lnTo>
                    <a:pt x="283" y="114"/>
                  </a:lnTo>
                  <a:lnTo>
                    <a:pt x="452" y="86"/>
                  </a:lnTo>
                  <a:lnTo>
                    <a:pt x="565"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16"/>
            <p:cNvSpPr/>
            <p:nvPr/>
          </p:nvSpPr>
          <p:spPr>
            <a:xfrm>
              <a:off x="2894975" y="1353375"/>
              <a:ext cx="14125" cy="2850"/>
            </a:xfrm>
            <a:custGeom>
              <a:avLst/>
              <a:gdLst/>
              <a:ahLst/>
              <a:cxnLst/>
              <a:rect l="l" t="t" r="r" b="b"/>
              <a:pathLst>
                <a:path w="565" h="114" fill="none" extrusionOk="0">
                  <a:moveTo>
                    <a:pt x="565" y="1"/>
                  </a:moveTo>
                  <a:lnTo>
                    <a:pt x="565" y="1"/>
                  </a:lnTo>
                  <a:lnTo>
                    <a:pt x="424" y="1"/>
                  </a:lnTo>
                  <a:lnTo>
                    <a:pt x="283" y="29"/>
                  </a:lnTo>
                  <a:lnTo>
                    <a:pt x="0" y="57"/>
                  </a:lnTo>
                  <a:lnTo>
                    <a:pt x="0" y="57"/>
                  </a:lnTo>
                  <a:lnTo>
                    <a:pt x="141" y="86"/>
                  </a:lnTo>
                  <a:lnTo>
                    <a:pt x="283" y="114"/>
                  </a:lnTo>
                  <a:lnTo>
                    <a:pt x="452" y="86"/>
                  </a:lnTo>
                  <a:lnTo>
                    <a:pt x="565" y="1"/>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16"/>
            <p:cNvSpPr/>
            <p:nvPr/>
          </p:nvSpPr>
          <p:spPr>
            <a:xfrm>
              <a:off x="2930950" y="1330800"/>
              <a:ext cx="10600" cy="6375"/>
            </a:xfrm>
            <a:custGeom>
              <a:avLst/>
              <a:gdLst/>
              <a:ahLst/>
              <a:cxnLst/>
              <a:rect l="l" t="t" r="r" b="b"/>
              <a:pathLst>
                <a:path w="424" h="255" extrusionOk="0">
                  <a:moveTo>
                    <a:pt x="311" y="1"/>
                  </a:moveTo>
                  <a:lnTo>
                    <a:pt x="311" y="1"/>
                  </a:lnTo>
                  <a:lnTo>
                    <a:pt x="142" y="29"/>
                  </a:lnTo>
                  <a:lnTo>
                    <a:pt x="142" y="29"/>
                  </a:lnTo>
                  <a:lnTo>
                    <a:pt x="170" y="29"/>
                  </a:lnTo>
                  <a:lnTo>
                    <a:pt x="170" y="29"/>
                  </a:lnTo>
                  <a:lnTo>
                    <a:pt x="113" y="85"/>
                  </a:lnTo>
                  <a:lnTo>
                    <a:pt x="29" y="142"/>
                  </a:lnTo>
                  <a:lnTo>
                    <a:pt x="1" y="170"/>
                  </a:lnTo>
                  <a:lnTo>
                    <a:pt x="1" y="198"/>
                  </a:lnTo>
                  <a:lnTo>
                    <a:pt x="1" y="198"/>
                  </a:lnTo>
                  <a:lnTo>
                    <a:pt x="29" y="255"/>
                  </a:lnTo>
                  <a:lnTo>
                    <a:pt x="85" y="255"/>
                  </a:lnTo>
                  <a:lnTo>
                    <a:pt x="142" y="255"/>
                  </a:lnTo>
                  <a:lnTo>
                    <a:pt x="198" y="227"/>
                  </a:lnTo>
                  <a:lnTo>
                    <a:pt x="339" y="142"/>
                  </a:lnTo>
                  <a:lnTo>
                    <a:pt x="424" y="57"/>
                  </a:lnTo>
                  <a:lnTo>
                    <a:pt x="424" y="57"/>
                  </a:lnTo>
                  <a:lnTo>
                    <a:pt x="311"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16"/>
            <p:cNvSpPr/>
            <p:nvPr/>
          </p:nvSpPr>
          <p:spPr>
            <a:xfrm>
              <a:off x="2930950" y="1330800"/>
              <a:ext cx="10600" cy="6375"/>
            </a:xfrm>
            <a:custGeom>
              <a:avLst/>
              <a:gdLst/>
              <a:ahLst/>
              <a:cxnLst/>
              <a:rect l="l" t="t" r="r" b="b"/>
              <a:pathLst>
                <a:path w="424" h="255" fill="none" extrusionOk="0">
                  <a:moveTo>
                    <a:pt x="311" y="1"/>
                  </a:moveTo>
                  <a:lnTo>
                    <a:pt x="311" y="1"/>
                  </a:lnTo>
                  <a:lnTo>
                    <a:pt x="142" y="29"/>
                  </a:lnTo>
                  <a:lnTo>
                    <a:pt x="142" y="29"/>
                  </a:lnTo>
                  <a:lnTo>
                    <a:pt x="170" y="29"/>
                  </a:lnTo>
                  <a:lnTo>
                    <a:pt x="170" y="29"/>
                  </a:lnTo>
                  <a:lnTo>
                    <a:pt x="113" y="85"/>
                  </a:lnTo>
                  <a:lnTo>
                    <a:pt x="29" y="142"/>
                  </a:lnTo>
                  <a:lnTo>
                    <a:pt x="1" y="170"/>
                  </a:lnTo>
                  <a:lnTo>
                    <a:pt x="1" y="198"/>
                  </a:lnTo>
                  <a:lnTo>
                    <a:pt x="1" y="198"/>
                  </a:lnTo>
                  <a:lnTo>
                    <a:pt x="29" y="255"/>
                  </a:lnTo>
                  <a:lnTo>
                    <a:pt x="85" y="255"/>
                  </a:lnTo>
                  <a:lnTo>
                    <a:pt x="142" y="255"/>
                  </a:lnTo>
                  <a:lnTo>
                    <a:pt x="198" y="227"/>
                  </a:lnTo>
                  <a:lnTo>
                    <a:pt x="339" y="142"/>
                  </a:lnTo>
                  <a:lnTo>
                    <a:pt x="424" y="57"/>
                  </a:lnTo>
                  <a:lnTo>
                    <a:pt x="424" y="57"/>
                  </a:lnTo>
                  <a:lnTo>
                    <a:pt x="311" y="1"/>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16"/>
            <p:cNvSpPr/>
            <p:nvPr/>
          </p:nvSpPr>
          <p:spPr>
            <a:xfrm>
              <a:off x="2897100" y="1277900"/>
              <a:ext cx="7775" cy="2150"/>
            </a:xfrm>
            <a:custGeom>
              <a:avLst/>
              <a:gdLst/>
              <a:ahLst/>
              <a:cxnLst/>
              <a:rect l="l" t="t" r="r" b="b"/>
              <a:pathLst>
                <a:path w="311" h="86" extrusionOk="0">
                  <a:moveTo>
                    <a:pt x="310" y="0"/>
                  </a:moveTo>
                  <a:lnTo>
                    <a:pt x="310" y="0"/>
                  </a:lnTo>
                  <a:lnTo>
                    <a:pt x="141" y="0"/>
                  </a:lnTo>
                  <a:lnTo>
                    <a:pt x="0" y="85"/>
                  </a:lnTo>
                  <a:lnTo>
                    <a:pt x="0" y="85"/>
                  </a:lnTo>
                  <a:lnTo>
                    <a:pt x="169" y="85"/>
                  </a:lnTo>
                  <a:lnTo>
                    <a:pt x="310"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16"/>
            <p:cNvSpPr/>
            <p:nvPr/>
          </p:nvSpPr>
          <p:spPr>
            <a:xfrm>
              <a:off x="2897100" y="1277900"/>
              <a:ext cx="7775" cy="2150"/>
            </a:xfrm>
            <a:custGeom>
              <a:avLst/>
              <a:gdLst/>
              <a:ahLst/>
              <a:cxnLst/>
              <a:rect l="l" t="t" r="r" b="b"/>
              <a:pathLst>
                <a:path w="311" h="86" fill="none" extrusionOk="0">
                  <a:moveTo>
                    <a:pt x="310" y="0"/>
                  </a:moveTo>
                  <a:lnTo>
                    <a:pt x="310" y="0"/>
                  </a:lnTo>
                  <a:lnTo>
                    <a:pt x="141" y="0"/>
                  </a:lnTo>
                  <a:lnTo>
                    <a:pt x="0" y="85"/>
                  </a:lnTo>
                  <a:lnTo>
                    <a:pt x="0" y="85"/>
                  </a:lnTo>
                  <a:lnTo>
                    <a:pt x="169" y="85"/>
                  </a:lnTo>
                  <a:lnTo>
                    <a:pt x="310" y="0"/>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16"/>
            <p:cNvSpPr/>
            <p:nvPr/>
          </p:nvSpPr>
          <p:spPr>
            <a:xfrm>
              <a:off x="2897800" y="1281425"/>
              <a:ext cx="4250" cy="725"/>
            </a:xfrm>
            <a:custGeom>
              <a:avLst/>
              <a:gdLst/>
              <a:ahLst/>
              <a:cxnLst/>
              <a:rect l="l" t="t" r="r" b="b"/>
              <a:pathLst>
                <a:path w="170" h="29" extrusionOk="0">
                  <a:moveTo>
                    <a:pt x="85" y="29"/>
                  </a:moveTo>
                  <a:lnTo>
                    <a:pt x="85" y="29"/>
                  </a:lnTo>
                  <a:lnTo>
                    <a:pt x="170" y="0"/>
                  </a:lnTo>
                  <a:lnTo>
                    <a:pt x="170" y="0"/>
                  </a:lnTo>
                  <a:lnTo>
                    <a:pt x="0" y="0"/>
                  </a:lnTo>
                  <a:lnTo>
                    <a:pt x="85" y="29"/>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16"/>
            <p:cNvSpPr/>
            <p:nvPr/>
          </p:nvSpPr>
          <p:spPr>
            <a:xfrm>
              <a:off x="2897800" y="1281425"/>
              <a:ext cx="4250" cy="725"/>
            </a:xfrm>
            <a:custGeom>
              <a:avLst/>
              <a:gdLst/>
              <a:ahLst/>
              <a:cxnLst/>
              <a:rect l="l" t="t" r="r" b="b"/>
              <a:pathLst>
                <a:path w="170" h="29" fill="none" extrusionOk="0">
                  <a:moveTo>
                    <a:pt x="85" y="29"/>
                  </a:moveTo>
                  <a:lnTo>
                    <a:pt x="85" y="29"/>
                  </a:lnTo>
                  <a:lnTo>
                    <a:pt x="170" y="0"/>
                  </a:lnTo>
                  <a:lnTo>
                    <a:pt x="170" y="0"/>
                  </a:lnTo>
                  <a:lnTo>
                    <a:pt x="0" y="0"/>
                  </a:lnTo>
                  <a:lnTo>
                    <a:pt x="85" y="29"/>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16"/>
            <p:cNvSpPr/>
            <p:nvPr/>
          </p:nvSpPr>
          <p:spPr>
            <a:xfrm>
              <a:off x="2899200" y="1261675"/>
              <a:ext cx="7075" cy="1425"/>
            </a:xfrm>
            <a:custGeom>
              <a:avLst/>
              <a:gdLst/>
              <a:ahLst/>
              <a:cxnLst/>
              <a:rect l="l" t="t" r="r" b="b"/>
              <a:pathLst>
                <a:path w="283" h="57" extrusionOk="0">
                  <a:moveTo>
                    <a:pt x="226" y="0"/>
                  </a:moveTo>
                  <a:lnTo>
                    <a:pt x="226" y="0"/>
                  </a:lnTo>
                  <a:lnTo>
                    <a:pt x="85" y="0"/>
                  </a:lnTo>
                  <a:lnTo>
                    <a:pt x="1" y="57"/>
                  </a:lnTo>
                  <a:lnTo>
                    <a:pt x="1" y="57"/>
                  </a:lnTo>
                  <a:lnTo>
                    <a:pt x="198" y="29"/>
                  </a:lnTo>
                  <a:lnTo>
                    <a:pt x="283" y="0"/>
                  </a:lnTo>
                  <a:lnTo>
                    <a:pt x="226"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16"/>
            <p:cNvSpPr/>
            <p:nvPr/>
          </p:nvSpPr>
          <p:spPr>
            <a:xfrm>
              <a:off x="2899200" y="1261675"/>
              <a:ext cx="7075" cy="1425"/>
            </a:xfrm>
            <a:custGeom>
              <a:avLst/>
              <a:gdLst/>
              <a:ahLst/>
              <a:cxnLst/>
              <a:rect l="l" t="t" r="r" b="b"/>
              <a:pathLst>
                <a:path w="283" h="57" fill="none" extrusionOk="0">
                  <a:moveTo>
                    <a:pt x="226" y="0"/>
                  </a:moveTo>
                  <a:lnTo>
                    <a:pt x="226" y="0"/>
                  </a:lnTo>
                  <a:lnTo>
                    <a:pt x="85" y="0"/>
                  </a:lnTo>
                  <a:lnTo>
                    <a:pt x="1" y="57"/>
                  </a:lnTo>
                  <a:lnTo>
                    <a:pt x="1" y="57"/>
                  </a:lnTo>
                  <a:lnTo>
                    <a:pt x="198" y="29"/>
                  </a:lnTo>
                  <a:lnTo>
                    <a:pt x="283" y="0"/>
                  </a:lnTo>
                  <a:lnTo>
                    <a:pt x="226" y="0"/>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16"/>
            <p:cNvSpPr/>
            <p:nvPr/>
          </p:nvSpPr>
          <p:spPr>
            <a:xfrm>
              <a:off x="2899200" y="1284950"/>
              <a:ext cx="9900" cy="4250"/>
            </a:xfrm>
            <a:custGeom>
              <a:avLst/>
              <a:gdLst/>
              <a:ahLst/>
              <a:cxnLst/>
              <a:rect l="l" t="t" r="r" b="b"/>
              <a:pathLst>
                <a:path w="396" h="170" extrusionOk="0">
                  <a:moveTo>
                    <a:pt x="396" y="1"/>
                  </a:moveTo>
                  <a:lnTo>
                    <a:pt x="396" y="1"/>
                  </a:lnTo>
                  <a:lnTo>
                    <a:pt x="198" y="29"/>
                  </a:lnTo>
                  <a:lnTo>
                    <a:pt x="85" y="57"/>
                  </a:lnTo>
                  <a:lnTo>
                    <a:pt x="1" y="113"/>
                  </a:lnTo>
                  <a:lnTo>
                    <a:pt x="1" y="113"/>
                  </a:lnTo>
                  <a:lnTo>
                    <a:pt x="57" y="142"/>
                  </a:lnTo>
                  <a:lnTo>
                    <a:pt x="114" y="170"/>
                  </a:lnTo>
                  <a:lnTo>
                    <a:pt x="198" y="142"/>
                  </a:lnTo>
                  <a:lnTo>
                    <a:pt x="311" y="57"/>
                  </a:lnTo>
                  <a:lnTo>
                    <a:pt x="396"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16"/>
            <p:cNvSpPr/>
            <p:nvPr/>
          </p:nvSpPr>
          <p:spPr>
            <a:xfrm>
              <a:off x="2899200" y="1284950"/>
              <a:ext cx="9900" cy="4250"/>
            </a:xfrm>
            <a:custGeom>
              <a:avLst/>
              <a:gdLst/>
              <a:ahLst/>
              <a:cxnLst/>
              <a:rect l="l" t="t" r="r" b="b"/>
              <a:pathLst>
                <a:path w="396" h="170" fill="none" extrusionOk="0">
                  <a:moveTo>
                    <a:pt x="396" y="1"/>
                  </a:moveTo>
                  <a:lnTo>
                    <a:pt x="396" y="1"/>
                  </a:lnTo>
                  <a:lnTo>
                    <a:pt x="198" y="29"/>
                  </a:lnTo>
                  <a:lnTo>
                    <a:pt x="85" y="57"/>
                  </a:lnTo>
                  <a:lnTo>
                    <a:pt x="1" y="113"/>
                  </a:lnTo>
                  <a:lnTo>
                    <a:pt x="1" y="113"/>
                  </a:lnTo>
                  <a:lnTo>
                    <a:pt x="57" y="142"/>
                  </a:lnTo>
                  <a:lnTo>
                    <a:pt x="114" y="170"/>
                  </a:lnTo>
                  <a:lnTo>
                    <a:pt x="198" y="142"/>
                  </a:lnTo>
                  <a:lnTo>
                    <a:pt x="311" y="57"/>
                  </a:lnTo>
                  <a:lnTo>
                    <a:pt x="396" y="1"/>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16"/>
            <p:cNvSpPr/>
            <p:nvPr/>
          </p:nvSpPr>
          <p:spPr>
            <a:xfrm>
              <a:off x="2900625" y="1282125"/>
              <a:ext cx="2125" cy="725"/>
            </a:xfrm>
            <a:custGeom>
              <a:avLst/>
              <a:gdLst/>
              <a:ahLst/>
              <a:cxnLst/>
              <a:rect l="l" t="t" r="r" b="b"/>
              <a:pathLst>
                <a:path w="85" h="29" extrusionOk="0">
                  <a:moveTo>
                    <a:pt x="0" y="29"/>
                  </a:moveTo>
                  <a:lnTo>
                    <a:pt x="0" y="29"/>
                  </a:lnTo>
                  <a:lnTo>
                    <a:pt x="85" y="1"/>
                  </a:lnTo>
                  <a:lnTo>
                    <a:pt x="0" y="29"/>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16"/>
            <p:cNvSpPr/>
            <p:nvPr/>
          </p:nvSpPr>
          <p:spPr>
            <a:xfrm>
              <a:off x="2900625" y="1282125"/>
              <a:ext cx="2125" cy="725"/>
            </a:xfrm>
            <a:custGeom>
              <a:avLst/>
              <a:gdLst/>
              <a:ahLst/>
              <a:cxnLst/>
              <a:rect l="l" t="t" r="r" b="b"/>
              <a:pathLst>
                <a:path w="85" h="29" fill="none" extrusionOk="0">
                  <a:moveTo>
                    <a:pt x="0" y="29"/>
                  </a:moveTo>
                  <a:lnTo>
                    <a:pt x="0" y="29"/>
                  </a:lnTo>
                  <a:lnTo>
                    <a:pt x="85" y="1"/>
                  </a:lnTo>
                  <a:lnTo>
                    <a:pt x="0" y="29"/>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16"/>
            <p:cNvSpPr/>
            <p:nvPr/>
          </p:nvSpPr>
          <p:spPr>
            <a:xfrm>
              <a:off x="2901325" y="1264500"/>
              <a:ext cx="2150" cy="25"/>
            </a:xfrm>
            <a:custGeom>
              <a:avLst/>
              <a:gdLst/>
              <a:ahLst/>
              <a:cxnLst/>
              <a:rect l="l" t="t" r="r" b="b"/>
              <a:pathLst>
                <a:path w="86" h="1" extrusionOk="0">
                  <a:moveTo>
                    <a:pt x="0" y="0"/>
                  </a:moveTo>
                  <a:lnTo>
                    <a:pt x="0" y="0"/>
                  </a:lnTo>
                  <a:lnTo>
                    <a:pt x="85" y="0"/>
                  </a:lnTo>
                  <a:lnTo>
                    <a:pt x="85" y="0"/>
                  </a:lnTo>
                  <a:lnTo>
                    <a:pt x="0"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16"/>
            <p:cNvSpPr/>
            <p:nvPr/>
          </p:nvSpPr>
          <p:spPr>
            <a:xfrm>
              <a:off x="2901325" y="1264500"/>
              <a:ext cx="2150" cy="25"/>
            </a:xfrm>
            <a:custGeom>
              <a:avLst/>
              <a:gdLst/>
              <a:ahLst/>
              <a:cxnLst/>
              <a:rect l="l" t="t" r="r" b="b"/>
              <a:pathLst>
                <a:path w="86" h="1" fill="none" extrusionOk="0">
                  <a:moveTo>
                    <a:pt x="0" y="0"/>
                  </a:moveTo>
                  <a:lnTo>
                    <a:pt x="0" y="0"/>
                  </a:lnTo>
                  <a:lnTo>
                    <a:pt x="85" y="0"/>
                  </a:lnTo>
                  <a:lnTo>
                    <a:pt x="85" y="0"/>
                  </a:lnTo>
                  <a:lnTo>
                    <a:pt x="0" y="0"/>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16"/>
            <p:cNvSpPr/>
            <p:nvPr/>
          </p:nvSpPr>
          <p:spPr>
            <a:xfrm>
              <a:off x="2901325" y="1259550"/>
              <a:ext cx="2150" cy="25"/>
            </a:xfrm>
            <a:custGeom>
              <a:avLst/>
              <a:gdLst/>
              <a:ahLst/>
              <a:cxnLst/>
              <a:rect l="l" t="t" r="r" b="b"/>
              <a:pathLst>
                <a:path w="86" h="1" extrusionOk="0">
                  <a:moveTo>
                    <a:pt x="85" y="1"/>
                  </a:moveTo>
                  <a:lnTo>
                    <a:pt x="85" y="1"/>
                  </a:lnTo>
                  <a:lnTo>
                    <a:pt x="0" y="1"/>
                  </a:lnTo>
                  <a:lnTo>
                    <a:pt x="0" y="1"/>
                  </a:lnTo>
                  <a:lnTo>
                    <a:pt x="85"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16"/>
            <p:cNvSpPr/>
            <p:nvPr/>
          </p:nvSpPr>
          <p:spPr>
            <a:xfrm>
              <a:off x="2901325" y="1259550"/>
              <a:ext cx="2150" cy="25"/>
            </a:xfrm>
            <a:custGeom>
              <a:avLst/>
              <a:gdLst/>
              <a:ahLst/>
              <a:cxnLst/>
              <a:rect l="l" t="t" r="r" b="b"/>
              <a:pathLst>
                <a:path w="86" h="1" fill="none" extrusionOk="0">
                  <a:moveTo>
                    <a:pt x="85" y="1"/>
                  </a:moveTo>
                  <a:lnTo>
                    <a:pt x="85" y="1"/>
                  </a:lnTo>
                  <a:lnTo>
                    <a:pt x="0" y="1"/>
                  </a:lnTo>
                  <a:lnTo>
                    <a:pt x="0" y="1"/>
                  </a:lnTo>
                  <a:lnTo>
                    <a:pt x="85" y="1"/>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16"/>
            <p:cNvSpPr/>
            <p:nvPr/>
          </p:nvSpPr>
          <p:spPr>
            <a:xfrm>
              <a:off x="2901325" y="1246150"/>
              <a:ext cx="12025" cy="1425"/>
            </a:xfrm>
            <a:custGeom>
              <a:avLst/>
              <a:gdLst/>
              <a:ahLst/>
              <a:cxnLst/>
              <a:rect l="l" t="t" r="r" b="b"/>
              <a:pathLst>
                <a:path w="481" h="57" extrusionOk="0">
                  <a:moveTo>
                    <a:pt x="85" y="29"/>
                  </a:moveTo>
                  <a:lnTo>
                    <a:pt x="85" y="29"/>
                  </a:lnTo>
                  <a:lnTo>
                    <a:pt x="0" y="57"/>
                  </a:lnTo>
                  <a:lnTo>
                    <a:pt x="0" y="57"/>
                  </a:lnTo>
                  <a:lnTo>
                    <a:pt x="113" y="57"/>
                  </a:lnTo>
                  <a:lnTo>
                    <a:pt x="254" y="57"/>
                  </a:lnTo>
                  <a:lnTo>
                    <a:pt x="367" y="57"/>
                  </a:lnTo>
                  <a:lnTo>
                    <a:pt x="480" y="1"/>
                  </a:lnTo>
                  <a:lnTo>
                    <a:pt x="480" y="1"/>
                  </a:lnTo>
                  <a:lnTo>
                    <a:pt x="85" y="29"/>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16"/>
            <p:cNvSpPr/>
            <p:nvPr/>
          </p:nvSpPr>
          <p:spPr>
            <a:xfrm>
              <a:off x="2901325" y="1246150"/>
              <a:ext cx="12025" cy="1425"/>
            </a:xfrm>
            <a:custGeom>
              <a:avLst/>
              <a:gdLst/>
              <a:ahLst/>
              <a:cxnLst/>
              <a:rect l="l" t="t" r="r" b="b"/>
              <a:pathLst>
                <a:path w="481" h="57" fill="none" extrusionOk="0">
                  <a:moveTo>
                    <a:pt x="85" y="29"/>
                  </a:moveTo>
                  <a:lnTo>
                    <a:pt x="85" y="29"/>
                  </a:lnTo>
                  <a:lnTo>
                    <a:pt x="0" y="57"/>
                  </a:lnTo>
                  <a:lnTo>
                    <a:pt x="0" y="57"/>
                  </a:lnTo>
                  <a:lnTo>
                    <a:pt x="113" y="57"/>
                  </a:lnTo>
                  <a:lnTo>
                    <a:pt x="254" y="57"/>
                  </a:lnTo>
                  <a:lnTo>
                    <a:pt x="367" y="57"/>
                  </a:lnTo>
                  <a:lnTo>
                    <a:pt x="480" y="1"/>
                  </a:lnTo>
                  <a:lnTo>
                    <a:pt x="480" y="1"/>
                  </a:lnTo>
                  <a:lnTo>
                    <a:pt x="85" y="29"/>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16"/>
            <p:cNvSpPr/>
            <p:nvPr/>
          </p:nvSpPr>
          <p:spPr>
            <a:xfrm>
              <a:off x="2902025" y="1276475"/>
              <a:ext cx="12025" cy="3575"/>
            </a:xfrm>
            <a:custGeom>
              <a:avLst/>
              <a:gdLst/>
              <a:ahLst/>
              <a:cxnLst/>
              <a:rect l="l" t="t" r="r" b="b"/>
              <a:pathLst>
                <a:path w="481" h="143" extrusionOk="0">
                  <a:moveTo>
                    <a:pt x="396" y="1"/>
                  </a:moveTo>
                  <a:lnTo>
                    <a:pt x="396" y="1"/>
                  </a:lnTo>
                  <a:lnTo>
                    <a:pt x="198" y="86"/>
                  </a:lnTo>
                  <a:lnTo>
                    <a:pt x="85" y="114"/>
                  </a:lnTo>
                  <a:lnTo>
                    <a:pt x="1" y="142"/>
                  </a:lnTo>
                  <a:lnTo>
                    <a:pt x="1" y="142"/>
                  </a:lnTo>
                  <a:lnTo>
                    <a:pt x="255" y="142"/>
                  </a:lnTo>
                  <a:lnTo>
                    <a:pt x="367" y="114"/>
                  </a:lnTo>
                  <a:lnTo>
                    <a:pt x="480" y="57"/>
                  </a:lnTo>
                  <a:lnTo>
                    <a:pt x="480" y="57"/>
                  </a:lnTo>
                  <a:lnTo>
                    <a:pt x="396"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16"/>
            <p:cNvSpPr/>
            <p:nvPr/>
          </p:nvSpPr>
          <p:spPr>
            <a:xfrm>
              <a:off x="2902025" y="1276475"/>
              <a:ext cx="12025" cy="3575"/>
            </a:xfrm>
            <a:custGeom>
              <a:avLst/>
              <a:gdLst/>
              <a:ahLst/>
              <a:cxnLst/>
              <a:rect l="l" t="t" r="r" b="b"/>
              <a:pathLst>
                <a:path w="481" h="143" fill="none" extrusionOk="0">
                  <a:moveTo>
                    <a:pt x="396" y="1"/>
                  </a:moveTo>
                  <a:lnTo>
                    <a:pt x="396" y="1"/>
                  </a:lnTo>
                  <a:lnTo>
                    <a:pt x="198" y="86"/>
                  </a:lnTo>
                  <a:lnTo>
                    <a:pt x="85" y="114"/>
                  </a:lnTo>
                  <a:lnTo>
                    <a:pt x="1" y="142"/>
                  </a:lnTo>
                  <a:lnTo>
                    <a:pt x="1" y="142"/>
                  </a:lnTo>
                  <a:lnTo>
                    <a:pt x="255" y="142"/>
                  </a:lnTo>
                  <a:lnTo>
                    <a:pt x="367" y="114"/>
                  </a:lnTo>
                  <a:lnTo>
                    <a:pt x="480" y="57"/>
                  </a:lnTo>
                  <a:lnTo>
                    <a:pt x="480" y="57"/>
                  </a:lnTo>
                  <a:lnTo>
                    <a:pt x="396" y="1"/>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16"/>
            <p:cNvSpPr/>
            <p:nvPr/>
          </p:nvSpPr>
          <p:spPr>
            <a:xfrm>
              <a:off x="2902025" y="1269425"/>
              <a:ext cx="6375" cy="2850"/>
            </a:xfrm>
            <a:custGeom>
              <a:avLst/>
              <a:gdLst/>
              <a:ahLst/>
              <a:cxnLst/>
              <a:rect l="l" t="t" r="r" b="b"/>
              <a:pathLst>
                <a:path w="255" h="114" extrusionOk="0">
                  <a:moveTo>
                    <a:pt x="255" y="1"/>
                  </a:moveTo>
                  <a:lnTo>
                    <a:pt x="255" y="1"/>
                  </a:lnTo>
                  <a:lnTo>
                    <a:pt x="113" y="29"/>
                  </a:lnTo>
                  <a:lnTo>
                    <a:pt x="1" y="114"/>
                  </a:lnTo>
                  <a:lnTo>
                    <a:pt x="1" y="114"/>
                  </a:lnTo>
                  <a:lnTo>
                    <a:pt x="142" y="85"/>
                  </a:lnTo>
                  <a:lnTo>
                    <a:pt x="255"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16"/>
            <p:cNvSpPr/>
            <p:nvPr/>
          </p:nvSpPr>
          <p:spPr>
            <a:xfrm>
              <a:off x="2902025" y="1269425"/>
              <a:ext cx="6375" cy="2850"/>
            </a:xfrm>
            <a:custGeom>
              <a:avLst/>
              <a:gdLst/>
              <a:ahLst/>
              <a:cxnLst/>
              <a:rect l="l" t="t" r="r" b="b"/>
              <a:pathLst>
                <a:path w="255" h="114" fill="none" extrusionOk="0">
                  <a:moveTo>
                    <a:pt x="255" y="1"/>
                  </a:moveTo>
                  <a:lnTo>
                    <a:pt x="255" y="1"/>
                  </a:lnTo>
                  <a:lnTo>
                    <a:pt x="113" y="29"/>
                  </a:lnTo>
                  <a:lnTo>
                    <a:pt x="1" y="114"/>
                  </a:lnTo>
                  <a:lnTo>
                    <a:pt x="1" y="114"/>
                  </a:lnTo>
                  <a:lnTo>
                    <a:pt x="142" y="85"/>
                  </a:lnTo>
                  <a:lnTo>
                    <a:pt x="255" y="1"/>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16"/>
            <p:cNvSpPr/>
            <p:nvPr/>
          </p:nvSpPr>
          <p:spPr>
            <a:xfrm>
              <a:off x="2904150" y="1262375"/>
              <a:ext cx="3550" cy="1425"/>
            </a:xfrm>
            <a:custGeom>
              <a:avLst/>
              <a:gdLst/>
              <a:ahLst/>
              <a:cxnLst/>
              <a:rect l="l" t="t" r="r" b="b"/>
              <a:pathLst>
                <a:path w="142" h="57" extrusionOk="0">
                  <a:moveTo>
                    <a:pt x="0" y="57"/>
                  </a:moveTo>
                  <a:lnTo>
                    <a:pt x="0" y="57"/>
                  </a:lnTo>
                  <a:lnTo>
                    <a:pt x="141" y="1"/>
                  </a:lnTo>
                  <a:lnTo>
                    <a:pt x="141" y="1"/>
                  </a:lnTo>
                  <a:lnTo>
                    <a:pt x="0" y="57"/>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16"/>
            <p:cNvSpPr/>
            <p:nvPr/>
          </p:nvSpPr>
          <p:spPr>
            <a:xfrm>
              <a:off x="2904150" y="1262375"/>
              <a:ext cx="3550" cy="1425"/>
            </a:xfrm>
            <a:custGeom>
              <a:avLst/>
              <a:gdLst/>
              <a:ahLst/>
              <a:cxnLst/>
              <a:rect l="l" t="t" r="r" b="b"/>
              <a:pathLst>
                <a:path w="142" h="57" fill="none" extrusionOk="0">
                  <a:moveTo>
                    <a:pt x="0" y="57"/>
                  </a:moveTo>
                  <a:lnTo>
                    <a:pt x="0" y="57"/>
                  </a:lnTo>
                  <a:lnTo>
                    <a:pt x="141" y="1"/>
                  </a:lnTo>
                  <a:lnTo>
                    <a:pt x="141" y="1"/>
                  </a:lnTo>
                  <a:lnTo>
                    <a:pt x="0" y="57"/>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16"/>
            <p:cNvSpPr/>
            <p:nvPr/>
          </p:nvSpPr>
          <p:spPr>
            <a:xfrm>
              <a:off x="2904150" y="1257450"/>
              <a:ext cx="8475" cy="2125"/>
            </a:xfrm>
            <a:custGeom>
              <a:avLst/>
              <a:gdLst/>
              <a:ahLst/>
              <a:cxnLst/>
              <a:rect l="l" t="t" r="r" b="b"/>
              <a:pathLst>
                <a:path w="339" h="85" extrusionOk="0">
                  <a:moveTo>
                    <a:pt x="170" y="85"/>
                  </a:moveTo>
                  <a:lnTo>
                    <a:pt x="170" y="85"/>
                  </a:lnTo>
                  <a:lnTo>
                    <a:pt x="339" y="28"/>
                  </a:lnTo>
                  <a:lnTo>
                    <a:pt x="339" y="28"/>
                  </a:lnTo>
                  <a:lnTo>
                    <a:pt x="170" y="0"/>
                  </a:lnTo>
                  <a:lnTo>
                    <a:pt x="85" y="28"/>
                  </a:lnTo>
                  <a:lnTo>
                    <a:pt x="0" y="85"/>
                  </a:lnTo>
                  <a:lnTo>
                    <a:pt x="0" y="85"/>
                  </a:lnTo>
                  <a:lnTo>
                    <a:pt x="170" y="85"/>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16"/>
            <p:cNvSpPr/>
            <p:nvPr/>
          </p:nvSpPr>
          <p:spPr>
            <a:xfrm>
              <a:off x="2904150" y="1257450"/>
              <a:ext cx="8475" cy="2125"/>
            </a:xfrm>
            <a:custGeom>
              <a:avLst/>
              <a:gdLst/>
              <a:ahLst/>
              <a:cxnLst/>
              <a:rect l="l" t="t" r="r" b="b"/>
              <a:pathLst>
                <a:path w="339" h="85" fill="none" extrusionOk="0">
                  <a:moveTo>
                    <a:pt x="170" y="85"/>
                  </a:moveTo>
                  <a:lnTo>
                    <a:pt x="170" y="85"/>
                  </a:lnTo>
                  <a:lnTo>
                    <a:pt x="339" y="28"/>
                  </a:lnTo>
                  <a:lnTo>
                    <a:pt x="339" y="28"/>
                  </a:lnTo>
                  <a:lnTo>
                    <a:pt x="170" y="0"/>
                  </a:lnTo>
                  <a:lnTo>
                    <a:pt x="85" y="28"/>
                  </a:lnTo>
                  <a:lnTo>
                    <a:pt x="0" y="85"/>
                  </a:lnTo>
                  <a:lnTo>
                    <a:pt x="0" y="85"/>
                  </a:lnTo>
                  <a:lnTo>
                    <a:pt x="170" y="85"/>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16"/>
            <p:cNvSpPr/>
            <p:nvPr/>
          </p:nvSpPr>
          <p:spPr>
            <a:xfrm>
              <a:off x="2905550" y="1266600"/>
              <a:ext cx="2850" cy="1450"/>
            </a:xfrm>
            <a:custGeom>
              <a:avLst/>
              <a:gdLst/>
              <a:ahLst/>
              <a:cxnLst/>
              <a:rect l="l" t="t" r="r" b="b"/>
              <a:pathLst>
                <a:path w="114" h="58" extrusionOk="0">
                  <a:moveTo>
                    <a:pt x="114" y="1"/>
                  </a:moveTo>
                  <a:lnTo>
                    <a:pt x="114" y="1"/>
                  </a:lnTo>
                  <a:lnTo>
                    <a:pt x="1" y="57"/>
                  </a:lnTo>
                  <a:lnTo>
                    <a:pt x="1" y="57"/>
                  </a:lnTo>
                  <a:lnTo>
                    <a:pt x="85" y="57"/>
                  </a:lnTo>
                  <a:lnTo>
                    <a:pt x="114"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16"/>
            <p:cNvSpPr/>
            <p:nvPr/>
          </p:nvSpPr>
          <p:spPr>
            <a:xfrm>
              <a:off x="2905550" y="1266600"/>
              <a:ext cx="2850" cy="1450"/>
            </a:xfrm>
            <a:custGeom>
              <a:avLst/>
              <a:gdLst/>
              <a:ahLst/>
              <a:cxnLst/>
              <a:rect l="l" t="t" r="r" b="b"/>
              <a:pathLst>
                <a:path w="114" h="58" fill="none" extrusionOk="0">
                  <a:moveTo>
                    <a:pt x="114" y="1"/>
                  </a:moveTo>
                  <a:lnTo>
                    <a:pt x="114" y="1"/>
                  </a:lnTo>
                  <a:lnTo>
                    <a:pt x="1" y="57"/>
                  </a:lnTo>
                  <a:lnTo>
                    <a:pt x="1" y="57"/>
                  </a:lnTo>
                  <a:lnTo>
                    <a:pt x="85" y="57"/>
                  </a:lnTo>
                  <a:lnTo>
                    <a:pt x="114" y="1"/>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16"/>
            <p:cNvSpPr/>
            <p:nvPr/>
          </p:nvSpPr>
          <p:spPr>
            <a:xfrm>
              <a:off x="2906975" y="1260250"/>
              <a:ext cx="2125" cy="25"/>
            </a:xfrm>
            <a:custGeom>
              <a:avLst/>
              <a:gdLst/>
              <a:ahLst/>
              <a:cxnLst/>
              <a:rect l="l" t="t" r="r" b="b"/>
              <a:pathLst>
                <a:path w="85" h="1" extrusionOk="0">
                  <a:moveTo>
                    <a:pt x="0" y="1"/>
                  </a:moveTo>
                  <a:lnTo>
                    <a:pt x="0" y="1"/>
                  </a:lnTo>
                  <a:lnTo>
                    <a:pt x="85" y="1"/>
                  </a:lnTo>
                  <a:lnTo>
                    <a:pt x="85" y="1"/>
                  </a:lnTo>
                  <a:lnTo>
                    <a:pt x="0"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16"/>
            <p:cNvSpPr/>
            <p:nvPr/>
          </p:nvSpPr>
          <p:spPr>
            <a:xfrm>
              <a:off x="2906975" y="1260250"/>
              <a:ext cx="2125" cy="25"/>
            </a:xfrm>
            <a:custGeom>
              <a:avLst/>
              <a:gdLst/>
              <a:ahLst/>
              <a:cxnLst/>
              <a:rect l="l" t="t" r="r" b="b"/>
              <a:pathLst>
                <a:path w="85" h="1" fill="none" extrusionOk="0">
                  <a:moveTo>
                    <a:pt x="0" y="1"/>
                  </a:moveTo>
                  <a:lnTo>
                    <a:pt x="0" y="1"/>
                  </a:lnTo>
                  <a:lnTo>
                    <a:pt x="85" y="1"/>
                  </a:lnTo>
                  <a:lnTo>
                    <a:pt x="85" y="1"/>
                  </a:lnTo>
                  <a:lnTo>
                    <a:pt x="0" y="1"/>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16"/>
            <p:cNvSpPr/>
            <p:nvPr/>
          </p:nvSpPr>
          <p:spPr>
            <a:xfrm>
              <a:off x="2906975" y="1281425"/>
              <a:ext cx="4250" cy="725"/>
            </a:xfrm>
            <a:custGeom>
              <a:avLst/>
              <a:gdLst/>
              <a:ahLst/>
              <a:cxnLst/>
              <a:rect l="l" t="t" r="r" b="b"/>
              <a:pathLst>
                <a:path w="170" h="29" extrusionOk="0">
                  <a:moveTo>
                    <a:pt x="169" y="0"/>
                  </a:moveTo>
                  <a:lnTo>
                    <a:pt x="169" y="0"/>
                  </a:lnTo>
                  <a:lnTo>
                    <a:pt x="0" y="29"/>
                  </a:lnTo>
                  <a:lnTo>
                    <a:pt x="0" y="29"/>
                  </a:lnTo>
                  <a:lnTo>
                    <a:pt x="169"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16"/>
            <p:cNvSpPr/>
            <p:nvPr/>
          </p:nvSpPr>
          <p:spPr>
            <a:xfrm>
              <a:off x="2906975" y="1281425"/>
              <a:ext cx="4250" cy="725"/>
            </a:xfrm>
            <a:custGeom>
              <a:avLst/>
              <a:gdLst/>
              <a:ahLst/>
              <a:cxnLst/>
              <a:rect l="l" t="t" r="r" b="b"/>
              <a:pathLst>
                <a:path w="170" h="29" fill="none" extrusionOk="0">
                  <a:moveTo>
                    <a:pt x="169" y="0"/>
                  </a:moveTo>
                  <a:lnTo>
                    <a:pt x="169" y="0"/>
                  </a:lnTo>
                  <a:lnTo>
                    <a:pt x="0" y="29"/>
                  </a:lnTo>
                  <a:lnTo>
                    <a:pt x="0" y="29"/>
                  </a:lnTo>
                  <a:lnTo>
                    <a:pt x="169" y="0"/>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16"/>
            <p:cNvSpPr/>
            <p:nvPr/>
          </p:nvSpPr>
          <p:spPr>
            <a:xfrm>
              <a:off x="2907675" y="1275775"/>
              <a:ext cx="2125" cy="1450"/>
            </a:xfrm>
            <a:custGeom>
              <a:avLst/>
              <a:gdLst/>
              <a:ahLst/>
              <a:cxnLst/>
              <a:rect l="l" t="t" r="r" b="b"/>
              <a:pathLst>
                <a:path w="85" h="58" extrusionOk="0">
                  <a:moveTo>
                    <a:pt x="0" y="1"/>
                  </a:moveTo>
                  <a:lnTo>
                    <a:pt x="0" y="1"/>
                  </a:lnTo>
                  <a:lnTo>
                    <a:pt x="0" y="57"/>
                  </a:lnTo>
                  <a:lnTo>
                    <a:pt x="0" y="57"/>
                  </a:lnTo>
                  <a:lnTo>
                    <a:pt x="85" y="29"/>
                  </a:lnTo>
                  <a:lnTo>
                    <a:pt x="85" y="29"/>
                  </a:lnTo>
                  <a:lnTo>
                    <a:pt x="0"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16"/>
            <p:cNvSpPr/>
            <p:nvPr/>
          </p:nvSpPr>
          <p:spPr>
            <a:xfrm>
              <a:off x="2907675" y="1275775"/>
              <a:ext cx="2125" cy="1450"/>
            </a:xfrm>
            <a:custGeom>
              <a:avLst/>
              <a:gdLst/>
              <a:ahLst/>
              <a:cxnLst/>
              <a:rect l="l" t="t" r="r" b="b"/>
              <a:pathLst>
                <a:path w="85" h="58" fill="none" extrusionOk="0">
                  <a:moveTo>
                    <a:pt x="0" y="1"/>
                  </a:moveTo>
                  <a:lnTo>
                    <a:pt x="0" y="1"/>
                  </a:lnTo>
                  <a:lnTo>
                    <a:pt x="0" y="57"/>
                  </a:lnTo>
                  <a:lnTo>
                    <a:pt x="0" y="57"/>
                  </a:lnTo>
                  <a:lnTo>
                    <a:pt x="85" y="29"/>
                  </a:lnTo>
                  <a:lnTo>
                    <a:pt x="85" y="29"/>
                  </a:lnTo>
                  <a:lnTo>
                    <a:pt x="0" y="1"/>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16"/>
            <p:cNvSpPr/>
            <p:nvPr/>
          </p:nvSpPr>
          <p:spPr>
            <a:xfrm>
              <a:off x="2907675" y="1244750"/>
              <a:ext cx="2125" cy="1425"/>
            </a:xfrm>
            <a:custGeom>
              <a:avLst/>
              <a:gdLst/>
              <a:ahLst/>
              <a:cxnLst/>
              <a:rect l="l" t="t" r="r" b="b"/>
              <a:pathLst>
                <a:path w="85" h="57" extrusionOk="0">
                  <a:moveTo>
                    <a:pt x="85" y="0"/>
                  </a:moveTo>
                  <a:lnTo>
                    <a:pt x="85" y="0"/>
                  </a:lnTo>
                  <a:lnTo>
                    <a:pt x="0" y="57"/>
                  </a:lnTo>
                  <a:lnTo>
                    <a:pt x="0" y="57"/>
                  </a:lnTo>
                  <a:lnTo>
                    <a:pt x="57" y="57"/>
                  </a:lnTo>
                  <a:lnTo>
                    <a:pt x="85"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16"/>
            <p:cNvSpPr/>
            <p:nvPr/>
          </p:nvSpPr>
          <p:spPr>
            <a:xfrm>
              <a:off x="2907675" y="1244750"/>
              <a:ext cx="2125" cy="1425"/>
            </a:xfrm>
            <a:custGeom>
              <a:avLst/>
              <a:gdLst/>
              <a:ahLst/>
              <a:cxnLst/>
              <a:rect l="l" t="t" r="r" b="b"/>
              <a:pathLst>
                <a:path w="85" h="57" fill="none" extrusionOk="0">
                  <a:moveTo>
                    <a:pt x="85" y="0"/>
                  </a:moveTo>
                  <a:lnTo>
                    <a:pt x="85" y="0"/>
                  </a:lnTo>
                  <a:lnTo>
                    <a:pt x="0" y="57"/>
                  </a:lnTo>
                  <a:lnTo>
                    <a:pt x="0" y="57"/>
                  </a:lnTo>
                  <a:lnTo>
                    <a:pt x="57" y="57"/>
                  </a:lnTo>
                  <a:lnTo>
                    <a:pt x="85" y="0"/>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16"/>
            <p:cNvSpPr/>
            <p:nvPr/>
          </p:nvSpPr>
          <p:spPr>
            <a:xfrm>
              <a:off x="2907675" y="1272950"/>
              <a:ext cx="5675" cy="2150"/>
            </a:xfrm>
            <a:custGeom>
              <a:avLst/>
              <a:gdLst/>
              <a:ahLst/>
              <a:cxnLst/>
              <a:rect l="l" t="t" r="r" b="b"/>
              <a:pathLst>
                <a:path w="227" h="86" extrusionOk="0">
                  <a:moveTo>
                    <a:pt x="170" y="86"/>
                  </a:moveTo>
                  <a:lnTo>
                    <a:pt x="170" y="86"/>
                  </a:lnTo>
                  <a:lnTo>
                    <a:pt x="226" y="29"/>
                  </a:lnTo>
                  <a:lnTo>
                    <a:pt x="226" y="29"/>
                  </a:lnTo>
                  <a:lnTo>
                    <a:pt x="113" y="1"/>
                  </a:lnTo>
                  <a:lnTo>
                    <a:pt x="0" y="57"/>
                  </a:lnTo>
                  <a:lnTo>
                    <a:pt x="0" y="57"/>
                  </a:lnTo>
                  <a:lnTo>
                    <a:pt x="170" y="86"/>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16"/>
            <p:cNvSpPr/>
            <p:nvPr/>
          </p:nvSpPr>
          <p:spPr>
            <a:xfrm>
              <a:off x="2907675" y="1272950"/>
              <a:ext cx="5675" cy="2150"/>
            </a:xfrm>
            <a:custGeom>
              <a:avLst/>
              <a:gdLst/>
              <a:ahLst/>
              <a:cxnLst/>
              <a:rect l="l" t="t" r="r" b="b"/>
              <a:pathLst>
                <a:path w="227" h="86" fill="none" extrusionOk="0">
                  <a:moveTo>
                    <a:pt x="170" y="86"/>
                  </a:moveTo>
                  <a:lnTo>
                    <a:pt x="170" y="86"/>
                  </a:lnTo>
                  <a:lnTo>
                    <a:pt x="226" y="29"/>
                  </a:lnTo>
                  <a:lnTo>
                    <a:pt x="226" y="29"/>
                  </a:lnTo>
                  <a:lnTo>
                    <a:pt x="113" y="1"/>
                  </a:lnTo>
                  <a:lnTo>
                    <a:pt x="0" y="57"/>
                  </a:lnTo>
                  <a:lnTo>
                    <a:pt x="0" y="57"/>
                  </a:lnTo>
                  <a:lnTo>
                    <a:pt x="170" y="86"/>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16"/>
            <p:cNvSpPr/>
            <p:nvPr/>
          </p:nvSpPr>
          <p:spPr>
            <a:xfrm>
              <a:off x="2909075" y="1263775"/>
              <a:ext cx="5675" cy="2850"/>
            </a:xfrm>
            <a:custGeom>
              <a:avLst/>
              <a:gdLst/>
              <a:ahLst/>
              <a:cxnLst/>
              <a:rect l="l" t="t" r="r" b="b"/>
              <a:pathLst>
                <a:path w="227" h="114" extrusionOk="0">
                  <a:moveTo>
                    <a:pt x="57" y="1"/>
                  </a:moveTo>
                  <a:lnTo>
                    <a:pt x="57" y="1"/>
                  </a:lnTo>
                  <a:lnTo>
                    <a:pt x="29" y="1"/>
                  </a:lnTo>
                  <a:lnTo>
                    <a:pt x="1" y="1"/>
                  </a:lnTo>
                  <a:lnTo>
                    <a:pt x="57" y="29"/>
                  </a:lnTo>
                  <a:lnTo>
                    <a:pt x="227" y="114"/>
                  </a:lnTo>
                  <a:lnTo>
                    <a:pt x="227" y="114"/>
                  </a:lnTo>
                  <a:lnTo>
                    <a:pt x="142" y="29"/>
                  </a:lnTo>
                  <a:lnTo>
                    <a:pt x="57"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16"/>
            <p:cNvSpPr/>
            <p:nvPr/>
          </p:nvSpPr>
          <p:spPr>
            <a:xfrm>
              <a:off x="2909075" y="1263775"/>
              <a:ext cx="5675" cy="2850"/>
            </a:xfrm>
            <a:custGeom>
              <a:avLst/>
              <a:gdLst/>
              <a:ahLst/>
              <a:cxnLst/>
              <a:rect l="l" t="t" r="r" b="b"/>
              <a:pathLst>
                <a:path w="227" h="114" fill="none" extrusionOk="0">
                  <a:moveTo>
                    <a:pt x="57" y="1"/>
                  </a:moveTo>
                  <a:lnTo>
                    <a:pt x="57" y="1"/>
                  </a:lnTo>
                  <a:lnTo>
                    <a:pt x="29" y="1"/>
                  </a:lnTo>
                  <a:lnTo>
                    <a:pt x="1" y="1"/>
                  </a:lnTo>
                  <a:lnTo>
                    <a:pt x="57" y="29"/>
                  </a:lnTo>
                  <a:lnTo>
                    <a:pt x="227" y="114"/>
                  </a:lnTo>
                  <a:lnTo>
                    <a:pt x="227" y="114"/>
                  </a:lnTo>
                  <a:lnTo>
                    <a:pt x="142" y="29"/>
                  </a:lnTo>
                  <a:lnTo>
                    <a:pt x="57" y="1"/>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16"/>
            <p:cNvSpPr/>
            <p:nvPr/>
          </p:nvSpPr>
          <p:spPr>
            <a:xfrm>
              <a:off x="2909075" y="1265200"/>
              <a:ext cx="2150" cy="25"/>
            </a:xfrm>
            <a:custGeom>
              <a:avLst/>
              <a:gdLst/>
              <a:ahLst/>
              <a:cxnLst/>
              <a:rect l="l" t="t" r="r" b="b"/>
              <a:pathLst>
                <a:path w="86" h="1" extrusionOk="0">
                  <a:moveTo>
                    <a:pt x="1" y="0"/>
                  </a:moveTo>
                  <a:lnTo>
                    <a:pt x="1" y="0"/>
                  </a:lnTo>
                  <a:lnTo>
                    <a:pt x="85" y="0"/>
                  </a:lnTo>
                  <a:lnTo>
                    <a:pt x="1"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16"/>
            <p:cNvSpPr/>
            <p:nvPr/>
          </p:nvSpPr>
          <p:spPr>
            <a:xfrm>
              <a:off x="2909075" y="1265200"/>
              <a:ext cx="2150" cy="25"/>
            </a:xfrm>
            <a:custGeom>
              <a:avLst/>
              <a:gdLst/>
              <a:ahLst/>
              <a:cxnLst/>
              <a:rect l="l" t="t" r="r" b="b"/>
              <a:pathLst>
                <a:path w="86" h="1" fill="none" extrusionOk="0">
                  <a:moveTo>
                    <a:pt x="1" y="0"/>
                  </a:moveTo>
                  <a:lnTo>
                    <a:pt x="1" y="0"/>
                  </a:lnTo>
                  <a:lnTo>
                    <a:pt x="85" y="0"/>
                  </a:lnTo>
                  <a:lnTo>
                    <a:pt x="1" y="0"/>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16"/>
            <p:cNvSpPr/>
            <p:nvPr/>
          </p:nvSpPr>
          <p:spPr>
            <a:xfrm>
              <a:off x="2909075" y="1279300"/>
              <a:ext cx="4275" cy="2150"/>
            </a:xfrm>
            <a:custGeom>
              <a:avLst/>
              <a:gdLst/>
              <a:ahLst/>
              <a:cxnLst/>
              <a:rect l="l" t="t" r="r" b="b"/>
              <a:pathLst>
                <a:path w="171" h="86" extrusionOk="0">
                  <a:moveTo>
                    <a:pt x="170" y="1"/>
                  </a:moveTo>
                  <a:lnTo>
                    <a:pt x="170" y="1"/>
                  </a:lnTo>
                  <a:lnTo>
                    <a:pt x="1" y="85"/>
                  </a:lnTo>
                  <a:lnTo>
                    <a:pt x="1" y="85"/>
                  </a:lnTo>
                  <a:lnTo>
                    <a:pt x="170"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16"/>
            <p:cNvSpPr/>
            <p:nvPr/>
          </p:nvSpPr>
          <p:spPr>
            <a:xfrm>
              <a:off x="2909075" y="1279300"/>
              <a:ext cx="4275" cy="2150"/>
            </a:xfrm>
            <a:custGeom>
              <a:avLst/>
              <a:gdLst/>
              <a:ahLst/>
              <a:cxnLst/>
              <a:rect l="l" t="t" r="r" b="b"/>
              <a:pathLst>
                <a:path w="171" h="86" fill="none" extrusionOk="0">
                  <a:moveTo>
                    <a:pt x="170" y="1"/>
                  </a:moveTo>
                  <a:lnTo>
                    <a:pt x="170" y="1"/>
                  </a:lnTo>
                  <a:lnTo>
                    <a:pt x="1" y="85"/>
                  </a:lnTo>
                  <a:lnTo>
                    <a:pt x="1" y="85"/>
                  </a:lnTo>
                  <a:lnTo>
                    <a:pt x="170" y="1"/>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16"/>
            <p:cNvSpPr/>
            <p:nvPr/>
          </p:nvSpPr>
          <p:spPr>
            <a:xfrm>
              <a:off x="2912600" y="1266600"/>
              <a:ext cx="4275" cy="1450"/>
            </a:xfrm>
            <a:custGeom>
              <a:avLst/>
              <a:gdLst/>
              <a:ahLst/>
              <a:cxnLst/>
              <a:rect l="l" t="t" r="r" b="b"/>
              <a:pathLst>
                <a:path w="171" h="58" extrusionOk="0">
                  <a:moveTo>
                    <a:pt x="1" y="57"/>
                  </a:moveTo>
                  <a:lnTo>
                    <a:pt x="1" y="57"/>
                  </a:lnTo>
                  <a:lnTo>
                    <a:pt x="170" y="1"/>
                  </a:lnTo>
                  <a:lnTo>
                    <a:pt x="170" y="1"/>
                  </a:lnTo>
                  <a:lnTo>
                    <a:pt x="1" y="57"/>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16"/>
            <p:cNvSpPr/>
            <p:nvPr/>
          </p:nvSpPr>
          <p:spPr>
            <a:xfrm>
              <a:off x="2912600" y="1266600"/>
              <a:ext cx="4275" cy="1450"/>
            </a:xfrm>
            <a:custGeom>
              <a:avLst/>
              <a:gdLst/>
              <a:ahLst/>
              <a:cxnLst/>
              <a:rect l="l" t="t" r="r" b="b"/>
              <a:pathLst>
                <a:path w="171" h="58" fill="none" extrusionOk="0">
                  <a:moveTo>
                    <a:pt x="1" y="57"/>
                  </a:moveTo>
                  <a:lnTo>
                    <a:pt x="1" y="57"/>
                  </a:lnTo>
                  <a:lnTo>
                    <a:pt x="170" y="1"/>
                  </a:lnTo>
                  <a:lnTo>
                    <a:pt x="170" y="1"/>
                  </a:lnTo>
                  <a:lnTo>
                    <a:pt x="1" y="57"/>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16"/>
            <p:cNvSpPr/>
            <p:nvPr/>
          </p:nvSpPr>
          <p:spPr>
            <a:xfrm>
              <a:off x="2824425" y="1195350"/>
              <a:ext cx="3550" cy="725"/>
            </a:xfrm>
            <a:custGeom>
              <a:avLst/>
              <a:gdLst/>
              <a:ahLst/>
              <a:cxnLst/>
              <a:rect l="l" t="t" r="r" b="b"/>
              <a:pathLst>
                <a:path w="142" h="29" extrusionOk="0">
                  <a:moveTo>
                    <a:pt x="0" y="29"/>
                  </a:moveTo>
                  <a:lnTo>
                    <a:pt x="0" y="29"/>
                  </a:lnTo>
                  <a:lnTo>
                    <a:pt x="142" y="1"/>
                  </a:lnTo>
                  <a:lnTo>
                    <a:pt x="142" y="1"/>
                  </a:lnTo>
                  <a:lnTo>
                    <a:pt x="29" y="29"/>
                  </a:lnTo>
                  <a:lnTo>
                    <a:pt x="0" y="29"/>
                  </a:lnTo>
                  <a:lnTo>
                    <a:pt x="85" y="29"/>
                  </a:lnTo>
                  <a:lnTo>
                    <a:pt x="85" y="29"/>
                  </a:lnTo>
                  <a:lnTo>
                    <a:pt x="0" y="29"/>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16"/>
            <p:cNvSpPr/>
            <p:nvPr/>
          </p:nvSpPr>
          <p:spPr>
            <a:xfrm>
              <a:off x="2824425" y="1195350"/>
              <a:ext cx="3550" cy="725"/>
            </a:xfrm>
            <a:custGeom>
              <a:avLst/>
              <a:gdLst/>
              <a:ahLst/>
              <a:cxnLst/>
              <a:rect l="l" t="t" r="r" b="b"/>
              <a:pathLst>
                <a:path w="142" h="29" fill="none" extrusionOk="0">
                  <a:moveTo>
                    <a:pt x="0" y="29"/>
                  </a:moveTo>
                  <a:lnTo>
                    <a:pt x="0" y="29"/>
                  </a:lnTo>
                  <a:lnTo>
                    <a:pt x="142" y="1"/>
                  </a:lnTo>
                  <a:lnTo>
                    <a:pt x="142" y="1"/>
                  </a:lnTo>
                  <a:lnTo>
                    <a:pt x="29" y="29"/>
                  </a:lnTo>
                  <a:lnTo>
                    <a:pt x="0" y="29"/>
                  </a:lnTo>
                  <a:lnTo>
                    <a:pt x="85" y="29"/>
                  </a:lnTo>
                  <a:lnTo>
                    <a:pt x="85" y="29"/>
                  </a:lnTo>
                  <a:lnTo>
                    <a:pt x="0" y="29"/>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16"/>
            <p:cNvSpPr/>
            <p:nvPr/>
          </p:nvSpPr>
          <p:spPr>
            <a:xfrm>
              <a:off x="2747525" y="1196775"/>
              <a:ext cx="13425" cy="1425"/>
            </a:xfrm>
            <a:custGeom>
              <a:avLst/>
              <a:gdLst/>
              <a:ahLst/>
              <a:cxnLst/>
              <a:rect l="l" t="t" r="r" b="b"/>
              <a:pathLst>
                <a:path w="537" h="57" extrusionOk="0">
                  <a:moveTo>
                    <a:pt x="142" y="0"/>
                  </a:moveTo>
                  <a:lnTo>
                    <a:pt x="142" y="0"/>
                  </a:lnTo>
                  <a:lnTo>
                    <a:pt x="1" y="57"/>
                  </a:lnTo>
                  <a:lnTo>
                    <a:pt x="1" y="57"/>
                  </a:lnTo>
                  <a:lnTo>
                    <a:pt x="255" y="57"/>
                  </a:lnTo>
                  <a:lnTo>
                    <a:pt x="396" y="57"/>
                  </a:lnTo>
                  <a:lnTo>
                    <a:pt x="537" y="28"/>
                  </a:lnTo>
                  <a:lnTo>
                    <a:pt x="537" y="28"/>
                  </a:lnTo>
                  <a:lnTo>
                    <a:pt x="142"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16"/>
            <p:cNvSpPr/>
            <p:nvPr/>
          </p:nvSpPr>
          <p:spPr>
            <a:xfrm>
              <a:off x="2747525" y="1196775"/>
              <a:ext cx="13425" cy="1425"/>
            </a:xfrm>
            <a:custGeom>
              <a:avLst/>
              <a:gdLst/>
              <a:ahLst/>
              <a:cxnLst/>
              <a:rect l="l" t="t" r="r" b="b"/>
              <a:pathLst>
                <a:path w="537" h="57" fill="none" extrusionOk="0">
                  <a:moveTo>
                    <a:pt x="142" y="0"/>
                  </a:moveTo>
                  <a:lnTo>
                    <a:pt x="142" y="0"/>
                  </a:lnTo>
                  <a:lnTo>
                    <a:pt x="1" y="57"/>
                  </a:lnTo>
                  <a:lnTo>
                    <a:pt x="1" y="57"/>
                  </a:lnTo>
                  <a:lnTo>
                    <a:pt x="255" y="57"/>
                  </a:lnTo>
                  <a:lnTo>
                    <a:pt x="396" y="57"/>
                  </a:lnTo>
                  <a:lnTo>
                    <a:pt x="537" y="28"/>
                  </a:lnTo>
                  <a:lnTo>
                    <a:pt x="537" y="28"/>
                  </a:lnTo>
                  <a:lnTo>
                    <a:pt x="142" y="0"/>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16"/>
            <p:cNvSpPr/>
            <p:nvPr/>
          </p:nvSpPr>
          <p:spPr>
            <a:xfrm>
              <a:off x="2761625" y="1213000"/>
              <a:ext cx="2850" cy="1425"/>
            </a:xfrm>
            <a:custGeom>
              <a:avLst/>
              <a:gdLst/>
              <a:ahLst/>
              <a:cxnLst/>
              <a:rect l="l" t="t" r="r" b="b"/>
              <a:pathLst>
                <a:path w="114" h="57" extrusionOk="0">
                  <a:moveTo>
                    <a:pt x="29" y="57"/>
                  </a:moveTo>
                  <a:lnTo>
                    <a:pt x="29" y="57"/>
                  </a:lnTo>
                  <a:lnTo>
                    <a:pt x="114" y="28"/>
                  </a:lnTo>
                  <a:lnTo>
                    <a:pt x="114" y="28"/>
                  </a:lnTo>
                  <a:lnTo>
                    <a:pt x="1" y="0"/>
                  </a:lnTo>
                  <a:lnTo>
                    <a:pt x="1" y="28"/>
                  </a:lnTo>
                  <a:lnTo>
                    <a:pt x="29" y="57"/>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16"/>
            <p:cNvSpPr/>
            <p:nvPr/>
          </p:nvSpPr>
          <p:spPr>
            <a:xfrm>
              <a:off x="2761625" y="1213000"/>
              <a:ext cx="2850" cy="1425"/>
            </a:xfrm>
            <a:custGeom>
              <a:avLst/>
              <a:gdLst/>
              <a:ahLst/>
              <a:cxnLst/>
              <a:rect l="l" t="t" r="r" b="b"/>
              <a:pathLst>
                <a:path w="114" h="57" fill="none" extrusionOk="0">
                  <a:moveTo>
                    <a:pt x="29" y="57"/>
                  </a:moveTo>
                  <a:lnTo>
                    <a:pt x="29" y="57"/>
                  </a:lnTo>
                  <a:lnTo>
                    <a:pt x="114" y="28"/>
                  </a:lnTo>
                  <a:lnTo>
                    <a:pt x="114" y="28"/>
                  </a:lnTo>
                  <a:lnTo>
                    <a:pt x="1" y="0"/>
                  </a:lnTo>
                  <a:lnTo>
                    <a:pt x="1" y="28"/>
                  </a:lnTo>
                  <a:lnTo>
                    <a:pt x="29" y="57"/>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16"/>
            <p:cNvSpPr/>
            <p:nvPr/>
          </p:nvSpPr>
          <p:spPr>
            <a:xfrm>
              <a:off x="2763750" y="1196050"/>
              <a:ext cx="14125" cy="2150"/>
            </a:xfrm>
            <a:custGeom>
              <a:avLst/>
              <a:gdLst/>
              <a:ahLst/>
              <a:cxnLst/>
              <a:rect l="l" t="t" r="r" b="b"/>
              <a:pathLst>
                <a:path w="565" h="86" extrusionOk="0">
                  <a:moveTo>
                    <a:pt x="1" y="29"/>
                  </a:moveTo>
                  <a:lnTo>
                    <a:pt x="1" y="29"/>
                  </a:lnTo>
                  <a:lnTo>
                    <a:pt x="29" y="57"/>
                  </a:lnTo>
                  <a:lnTo>
                    <a:pt x="85" y="86"/>
                  </a:lnTo>
                  <a:lnTo>
                    <a:pt x="255" y="86"/>
                  </a:lnTo>
                  <a:lnTo>
                    <a:pt x="565" y="57"/>
                  </a:lnTo>
                  <a:lnTo>
                    <a:pt x="565" y="57"/>
                  </a:lnTo>
                  <a:lnTo>
                    <a:pt x="283" y="29"/>
                  </a:lnTo>
                  <a:lnTo>
                    <a:pt x="142" y="1"/>
                  </a:lnTo>
                  <a:lnTo>
                    <a:pt x="1" y="29"/>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16"/>
            <p:cNvSpPr/>
            <p:nvPr/>
          </p:nvSpPr>
          <p:spPr>
            <a:xfrm>
              <a:off x="2763750" y="1196050"/>
              <a:ext cx="14125" cy="2150"/>
            </a:xfrm>
            <a:custGeom>
              <a:avLst/>
              <a:gdLst/>
              <a:ahLst/>
              <a:cxnLst/>
              <a:rect l="l" t="t" r="r" b="b"/>
              <a:pathLst>
                <a:path w="565" h="86" fill="none" extrusionOk="0">
                  <a:moveTo>
                    <a:pt x="1" y="29"/>
                  </a:moveTo>
                  <a:lnTo>
                    <a:pt x="1" y="29"/>
                  </a:lnTo>
                  <a:lnTo>
                    <a:pt x="29" y="57"/>
                  </a:lnTo>
                  <a:lnTo>
                    <a:pt x="85" y="86"/>
                  </a:lnTo>
                  <a:lnTo>
                    <a:pt x="255" y="86"/>
                  </a:lnTo>
                  <a:lnTo>
                    <a:pt x="565" y="57"/>
                  </a:lnTo>
                  <a:lnTo>
                    <a:pt x="565" y="57"/>
                  </a:lnTo>
                  <a:lnTo>
                    <a:pt x="283" y="29"/>
                  </a:lnTo>
                  <a:lnTo>
                    <a:pt x="142" y="1"/>
                  </a:lnTo>
                  <a:lnTo>
                    <a:pt x="1" y="29"/>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16"/>
            <p:cNvSpPr/>
            <p:nvPr/>
          </p:nvSpPr>
          <p:spPr>
            <a:xfrm>
              <a:off x="2765175" y="1210875"/>
              <a:ext cx="6350" cy="1425"/>
            </a:xfrm>
            <a:custGeom>
              <a:avLst/>
              <a:gdLst/>
              <a:ahLst/>
              <a:cxnLst/>
              <a:rect l="l" t="t" r="r" b="b"/>
              <a:pathLst>
                <a:path w="254" h="57" extrusionOk="0">
                  <a:moveTo>
                    <a:pt x="0" y="29"/>
                  </a:moveTo>
                  <a:lnTo>
                    <a:pt x="0" y="29"/>
                  </a:lnTo>
                  <a:lnTo>
                    <a:pt x="113" y="57"/>
                  </a:lnTo>
                  <a:lnTo>
                    <a:pt x="254" y="29"/>
                  </a:lnTo>
                  <a:lnTo>
                    <a:pt x="254" y="29"/>
                  </a:lnTo>
                  <a:lnTo>
                    <a:pt x="113" y="1"/>
                  </a:lnTo>
                  <a:lnTo>
                    <a:pt x="0" y="29"/>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16"/>
            <p:cNvSpPr/>
            <p:nvPr/>
          </p:nvSpPr>
          <p:spPr>
            <a:xfrm>
              <a:off x="2765175" y="1210875"/>
              <a:ext cx="6350" cy="1425"/>
            </a:xfrm>
            <a:custGeom>
              <a:avLst/>
              <a:gdLst/>
              <a:ahLst/>
              <a:cxnLst/>
              <a:rect l="l" t="t" r="r" b="b"/>
              <a:pathLst>
                <a:path w="254" h="57" fill="none" extrusionOk="0">
                  <a:moveTo>
                    <a:pt x="0" y="29"/>
                  </a:moveTo>
                  <a:lnTo>
                    <a:pt x="0" y="29"/>
                  </a:lnTo>
                  <a:lnTo>
                    <a:pt x="113" y="57"/>
                  </a:lnTo>
                  <a:lnTo>
                    <a:pt x="254" y="29"/>
                  </a:lnTo>
                  <a:lnTo>
                    <a:pt x="254" y="29"/>
                  </a:lnTo>
                  <a:lnTo>
                    <a:pt x="113" y="1"/>
                  </a:lnTo>
                  <a:lnTo>
                    <a:pt x="0" y="29"/>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16"/>
            <p:cNvSpPr/>
            <p:nvPr/>
          </p:nvSpPr>
          <p:spPr>
            <a:xfrm>
              <a:off x="2821600" y="1193250"/>
              <a:ext cx="4250" cy="725"/>
            </a:xfrm>
            <a:custGeom>
              <a:avLst/>
              <a:gdLst/>
              <a:ahLst/>
              <a:cxnLst/>
              <a:rect l="l" t="t" r="r" b="b"/>
              <a:pathLst>
                <a:path w="170" h="29" extrusionOk="0">
                  <a:moveTo>
                    <a:pt x="1" y="28"/>
                  </a:moveTo>
                  <a:lnTo>
                    <a:pt x="1" y="28"/>
                  </a:lnTo>
                  <a:lnTo>
                    <a:pt x="170" y="0"/>
                  </a:lnTo>
                  <a:lnTo>
                    <a:pt x="170" y="0"/>
                  </a:lnTo>
                  <a:lnTo>
                    <a:pt x="1" y="28"/>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16"/>
            <p:cNvSpPr/>
            <p:nvPr/>
          </p:nvSpPr>
          <p:spPr>
            <a:xfrm>
              <a:off x="2821600" y="1193250"/>
              <a:ext cx="4250" cy="725"/>
            </a:xfrm>
            <a:custGeom>
              <a:avLst/>
              <a:gdLst/>
              <a:ahLst/>
              <a:cxnLst/>
              <a:rect l="l" t="t" r="r" b="b"/>
              <a:pathLst>
                <a:path w="170" h="29" fill="none" extrusionOk="0">
                  <a:moveTo>
                    <a:pt x="1" y="28"/>
                  </a:moveTo>
                  <a:lnTo>
                    <a:pt x="1" y="28"/>
                  </a:lnTo>
                  <a:lnTo>
                    <a:pt x="170" y="0"/>
                  </a:lnTo>
                  <a:lnTo>
                    <a:pt x="170" y="0"/>
                  </a:lnTo>
                  <a:lnTo>
                    <a:pt x="1" y="28"/>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16"/>
            <p:cNvSpPr/>
            <p:nvPr/>
          </p:nvSpPr>
          <p:spPr>
            <a:xfrm>
              <a:off x="2824425" y="1195350"/>
              <a:ext cx="3550" cy="725"/>
            </a:xfrm>
            <a:custGeom>
              <a:avLst/>
              <a:gdLst/>
              <a:ahLst/>
              <a:cxnLst/>
              <a:rect l="l" t="t" r="r" b="b"/>
              <a:pathLst>
                <a:path w="142" h="29" extrusionOk="0">
                  <a:moveTo>
                    <a:pt x="0" y="29"/>
                  </a:moveTo>
                  <a:lnTo>
                    <a:pt x="0" y="29"/>
                  </a:lnTo>
                  <a:lnTo>
                    <a:pt x="142" y="1"/>
                  </a:lnTo>
                  <a:lnTo>
                    <a:pt x="142" y="1"/>
                  </a:lnTo>
                  <a:lnTo>
                    <a:pt x="0" y="29"/>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16"/>
            <p:cNvSpPr/>
            <p:nvPr/>
          </p:nvSpPr>
          <p:spPr>
            <a:xfrm>
              <a:off x="2824425" y="1195350"/>
              <a:ext cx="3550" cy="725"/>
            </a:xfrm>
            <a:custGeom>
              <a:avLst/>
              <a:gdLst/>
              <a:ahLst/>
              <a:cxnLst/>
              <a:rect l="l" t="t" r="r" b="b"/>
              <a:pathLst>
                <a:path w="142" h="29" fill="none" extrusionOk="0">
                  <a:moveTo>
                    <a:pt x="0" y="29"/>
                  </a:moveTo>
                  <a:lnTo>
                    <a:pt x="0" y="29"/>
                  </a:lnTo>
                  <a:lnTo>
                    <a:pt x="142" y="1"/>
                  </a:lnTo>
                  <a:lnTo>
                    <a:pt x="142" y="1"/>
                  </a:lnTo>
                  <a:lnTo>
                    <a:pt x="0" y="29"/>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16"/>
            <p:cNvSpPr/>
            <p:nvPr/>
          </p:nvSpPr>
          <p:spPr>
            <a:xfrm>
              <a:off x="2824425" y="1196050"/>
              <a:ext cx="2150" cy="25"/>
            </a:xfrm>
            <a:custGeom>
              <a:avLst/>
              <a:gdLst/>
              <a:ahLst/>
              <a:cxnLst/>
              <a:rect l="l" t="t" r="r" b="b"/>
              <a:pathLst>
                <a:path w="86" h="1" extrusionOk="0">
                  <a:moveTo>
                    <a:pt x="0" y="1"/>
                  </a:moveTo>
                  <a:lnTo>
                    <a:pt x="0" y="1"/>
                  </a:lnTo>
                  <a:lnTo>
                    <a:pt x="85" y="1"/>
                  </a:lnTo>
                  <a:lnTo>
                    <a:pt x="85" y="1"/>
                  </a:lnTo>
                  <a:lnTo>
                    <a:pt x="0"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16"/>
            <p:cNvSpPr/>
            <p:nvPr/>
          </p:nvSpPr>
          <p:spPr>
            <a:xfrm>
              <a:off x="2824425" y="1196050"/>
              <a:ext cx="2150" cy="25"/>
            </a:xfrm>
            <a:custGeom>
              <a:avLst/>
              <a:gdLst/>
              <a:ahLst/>
              <a:cxnLst/>
              <a:rect l="l" t="t" r="r" b="b"/>
              <a:pathLst>
                <a:path w="86" h="1" fill="none" extrusionOk="0">
                  <a:moveTo>
                    <a:pt x="0" y="1"/>
                  </a:moveTo>
                  <a:lnTo>
                    <a:pt x="0" y="1"/>
                  </a:lnTo>
                  <a:lnTo>
                    <a:pt x="85" y="1"/>
                  </a:lnTo>
                  <a:lnTo>
                    <a:pt x="85" y="1"/>
                  </a:lnTo>
                  <a:lnTo>
                    <a:pt x="0" y="1"/>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16"/>
            <p:cNvSpPr/>
            <p:nvPr/>
          </p:nvSpPr>
          <p:spPr>
            <a:xfrm>
              <a:off x="2870975" y="1145975"/>
              <a:ext cx="4275" cy="25"/>
            </a:xfrm>
            <a:custGeom>
              <a:avLst/>
              <a:gdLst/>
              <a:ahLst/>
              <a:cxnLst/>
              <a:rect l="l" t="t" r="r" b="b"/>
              <a:pathLst>
                <a:path w="171" h="1" extrusionOk="0">
                  <a:moveTo>
                    <a:pt x="1" y="0"/>
                  </a:moveTo>
                  <a:lnTo>
                    <a:pt x="1" y="0"/>
                  </a:lnTo>
                  <a:lnTo>
                    <a:pt x="170" y="0"/>
                  </a:lnTo>
                  <a:lnTo>
                    <a:pt x="170" y="0"/>
                  </a:lnTo>
                  <a:lnTo>
                    <a:pt x="1"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16"/>
            <p:cNvSpPr/>
            <p:nvPr/>
          </p:nvSpPr>
          <p:spPr>
            <a:xfrm>
              <a:off x="2870975" y="1145975"/>
              <a:ext cx="4275" cy="25"/>
            </a:xfrm>
            <a:custGeom>
              <a:avLst/>
              <a:gdLst/>
              <a:ahLst/>
              <a:cxnLst/>
              <a:rect l="l" t="t" r="r" b="b"/>
              <a:pathLst>
                <a:path w="171" h="1" fill="none" extrusionOk="0">
                  <a:moveTo>
                    <a:pt x="1" y="0"/>
                  </a:moveTo>
                  <a:lnTo>
                    <a:pt x="1" y="0"/>
                  </a:lnTo>
                  <a:lnTo>
                    <a:pt x="170" y="0"/>
                  </a:lnTo>
                  <a:lnTo>
                    <a:pt x="170" y="0"/>
                  </a:lnTo>
                  <a:lnTo>
                    <a:pt x="1" y="0"/>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16"/>
            <p:cNvSpPr/>
            <p:nvPr/>
          </p:nvSpPr>
          <p:spPr>
            <a:xfrm>
              <a:off x="3055825" y="1122700"/>
              <a:ext cx="22600" cy="4950"/>
            </a:xfrm>
            <a:custGeom>
              <a:avLst/>
              <a:gdLst/>
              <a:ahLst/>
              <a:cxnLst/>
              <a:rect l="l" t="t" r="r" b="b"/>
              <a:pathLst>
                <a:path w="904" h="198" extrusionOk="0">
                  <a:moveTo>
                    <a:pt x="903" y="169"/>
                  </a:moveTo>
                  <a:lnTo>
                    <a:pt x="903" y="169"/>
                  </a:lnTo>
                  <a:lnTo>
                    <a:pt x="819" y="113"/>
                  </a:lnTo>
                  <a:lnTo>
                    <a:pt x="706" y="85"/>
                  </a:lnTo>
                  <a:lnTo>
                    <a:pt x="452" y="28"/>
                  </a:lnTo>
                  <a:lnTo>
                    <a:pt x="170" y="0"/>
                  </a:lnTo>
                  <a:lnTo>
                    <a:pt x="85" y="28"/>
                  </a:lnTo>
                  <a:lnTo>
                    <a:pt x="0" y="57"/>
                  </a:lnTo>
                  <a:lnTo>
                    <a:pt x="0" y="57"/>
                  </a:lnTo>
                  <a:lnTo>
                    <a:pt x="85" y="113"/>
                  </a:lnTo>
                  <a:lnTo>
                    <a:pt x="198" y="169"/>
                  </a:lnTo>
                  <a:lnTo>
                    <a:pt x="311" y="198"/>
                  </a:lnTo>
                  <a:lnTo>
                    <a:pt x="424" y="198"/>
                  </a:lnTo>
                  <a:lnTo>
                    <a:pt x="678" y="198"/>
                  </a:lnTo>
                  <a:lnTo>
                    <a:pt x="903" y="169"/>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16"/>
            <p:cNvSpPr/>
            <p:nvPr/>
          </p:nvSpPr>
          <p:spPr>
            <a:xfrm>
              <a:off x="3055825" y="1122700"/>
              <a:ext cx="22600" cy="4950"/>
            </a:xfrm>
            <a:custGeom>
              <a:avLst/>
              <a:gdLst/>
              <a:ahLst/>
              <a:cxnLst/>
              <a:rect l="l" t="t" r="r" b="b"/>
              <a:pathLst>
                <a:path w="904" h="198" fill="none" extrusionOk="0">
                  <a:moveTo>
                    <a:pt x="903" y="169"/>
                  </a:moveTo>
                  <a:lnTo>
                    <a:pt x="903" y="169"/>
                  </a:lnTo>
                  <a:lnTo>
                    <a:pt x="819" y="113"/>
                  </a:lnTo>
                  <a:lnTo>
                    <a:pt x="706" y="85"/>
                  </a:lnTo>
                  <a:lnTo>
                    <a:pt x="452" y="28"/>
                  </a:lnTo>
                  <a:lnTo>
                    <a:pt x="170" y="0"/>
                  </a:lnTo>
                  <a:lnTo>
                    <a:pt x="85" y="28"/>
                  </a:lnTo>
                  <a:lnTo>
                    <a:pt x="0" y="57"/>
                  </a:lnTo>
                  <a:lnTo>
                    <a:pt x="0" y="57"/>
                  </a:lnTo>
                  <a:lnTo>
                    <a:pt x="85" y="113"/>
                  </a:lnTo>
                  <a:lnTo>
                    <a:pt x="198" y="169"/>
                  </a:lnTo>
                  <a:lnTo>
                    <a:pt x="311" y="198"/>
                  </a:lnTo>
                  <a:lnTo>
                    <a:pt x="424" y="198"/>
                  </a:lnTo>
                  <a:lnTo>
                    <a:pt x="678" y="198"/>
                  </a:lnTo>
                  <a:lnTo>
                    <a:pt x="903" y="169"/>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16"/>
            <p:cNvSpPr/>
            <p:nvPr/>
          </p:nvSpPr>
          <p:spPr>
            <a:xfrm>
              <a:off x="3069925" y="1123400"/>
              <a:ext cx="4275" cy="25"/>
            </a:xfrm>
            <a:custGeom>
              <a:avLst/>
              <a:gdLst/>
              <a:ahLst/>
              <a:cxnLst/>
              <a:rect l="l" t="t" r="r" b="b"/>
              <a:pathLst>
                <a:path w="171" h="1" extrusionOk="0">
                  <a:moveTo>
                    <a:pt x="1" y="0"/>
                  </a:moveTo>
                  <a:lnTo>
                    <a:pt x="1" y="0"/>
                  </a:lnTo>
                  <a:lnTo>
                    <a:pt x="170" y="0"/>
                  </a:lnTo>
                  <a:lnTo>
                    <a:pt x="170" y="0"/>
                  </a:lnTo>
                  <a:lnTo>
                    <a:pt x="1"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16"/>
            <p:cNvSpPr/>
            <p:nvPr/>
          </p:nvSpPr>
          <p:spPr>
            <a:xfrm>
              <a:off x="3069925" y="1123400"/>
              <a:ext cx="4275" cy="25"/>
            </a:xfrm>
            <a:custGeom>
              <a:avLst/>
              <a:gdLst/>
              <a:ahLst/>
              <a:cxnLst/>
              <a:rect l="l" t="t" r="r" b="b"/>
              <a:pathLst>
                <a:path w="171" h="1" fill="none" extrusionOk="0">
                  <a:moveTo>
                    <a:pt x="1" y="0"/>
                  </a:moveTo>
                  <a:lnTo>
                    <a:pt x="1" y="0"/>
                  </a:lnTo>
                  <a:lnTo>
                    <a:pt x="170" y="0"/>
                  </a:lnTo>
                  <a:lnTo>
                    <a:pt x="170" y="0"/>
                  </a:lnTo>
                  <a:lnTo>
                    <a:pt x="1" y="0"/>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16"/>
            <p:cNvSpPr/>
            <p:nvPr/>
          </p:nvSpPr>
          <p:spPr>
            <a:xfrm>
              <a:off x="3101675" y="1116350"/>
              <a:ext cx="4250" cy="25"/>
            </a:xfrm>
            <a:custGeom>
              <a:avLst/>
              <a:gdLst/>
              <a:ahLst/>
              <a:cxnLst/>
              <a:rect l="l" t="t" r="r" b="b"/>
              <a:pathLst>
                <a:path w="170" h="1" extrusionOk="0">
                  <a:moveTo>
                    <a:pt x="1" y="0"/>
                  </a:moveTo>
                  <a:lnTo>
                    <a:pt x="1" y="0"/>
                  </a:lnTo>
                  <a:lnTo>
                    <a:pt x="170" y="0"/>
                  </a:lnTo>
                  <a:lnTo>
                    <a:pt x="170" y="0"/>
                  </a:lnTo>
                  <a:lnTo>
                    <a:pt x="1"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16"/>
            <p:cNvSpPr/>
            <p:nvPr/>
          </p:nvSpPr>
          <p:spPr>
            <a:xfrm>
              <a:off x="3101675" y="1116350"/>
              <a:ext cx="4250" cy="25"/>
            </a:xfrm>
            <a:custGeom>
              <a:avLst/>
              <a:gdLst/>
              <a:ahLst/>
              <a:cxnLst/>
              <a:rect l="l" t="t" r="r" b="b"/>
              <a:pathLst>
                <a:path w="170" h="1" fill="none" extrusionOk="0">
                  <a:moveTo>
                    <a:pt x="1" y="0"/>
                  </a:moveTo>
                  <a:lnTo>
                    <a:pt x="1" y="0"/>
                  </a:lnTo>
                  <a:lnTo>
                    <a:pt x="170" y="0"/>
                  </a:lnTo>
                  <a:lnTo>
                    <a:pt x="170" y="0"/>
                  </a:lnTo>
                  <a:lnTo>
                    <a:pt x="1" y="0"/>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16"/>
            <p:cNvSpPr/>
            <p:nvPr/>
          </p:nvSpPr>
          <p:spPr>
            <a:xfrm>
              <a:off x="3114375" y="1119175"/>
              <a:ext cx="6375" cy="2125"/>
            </a:xfrm>
            <a:custGeom>
              <a:avLst/>
              <a:gdLst/>
              <a:ahLst/>
              <a:cxnLst/>
              <a:rect l="l" t="t" r="r" b="b"/>
              <a:pathLst>
                <a:path w="255" h="85" extrusionOk="0">
                  <a:moveTo>
                    <a:pt x="142" y="85"/>
                  </a:moveTo>
                  <a:lnTo>
                    <a:pt x="142" y="85"/>
                  </a:lnTo>
                  <a:lnTo>
                    <a:pt x="255" y="28"/>
                  </a:lnTo>
                  <a:lnTo>
                    <a:pt x="255" y="28"/>
                  </a:lnTo>
                  <a:lnTo>
                    <a:pt x="114" y="0"/>
                  </a:lnTo>
                  <a:lnTo>
                    <a:pt x="1" y="28"/>
                  </a:lnTo>
                  <a:lnTo>
                    <a:pt x="1" y="28"/>
                  </a:lnTo>
                  <a:lnTo>
                    <a:pt x="142" y="85"/>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16"/>
            <p:cNvSpPr/>
            <p:nvPr/>
          </p:nvSpPr>
          <p:spPr>
            <a:xfrm>
              <a:off x="3114375" y="1119175"/>
              <a:ext cx="6375" cy="2125"/>
            </a:xfrm>
            <a:custGeom>
              <a:avLst/>
              <a:gdLst/>
              <a:ahLst/>
              <a:cxnLst/>
              <a:rect l="l" t="t" r="r" b="b"/>
              <a:pathLst>
                <a:path w="255" h="85" fill="none" extrusionOk="0">
                  <a:moveTo>
                    <a:pt x="142" y="85"/>
                  </a:moveTo>
                  <a:lnTo>
                    <a:pt x="142" y="85"/>
                  </a:lnTo>
                  <a:lnTo>
                    <a:pt x="255" y="28"/>
                  </a:lnTo>
                  <a:lnTo>
                    <a:pt x="255" y="28"/>
                  </a:lnTo>
                  <a:lnTo>
                    <a:pt x="114" y="0"/>
                  </a:lnTo>
                  <a:lnTo>
                    <a:pt x="1" y="28"/>
                  </a:lnTo>
                  <a:lnTo>
                    <a:pt x="1" y="28"/>
                  </a:lnTo>
                  <a:lnTo>
                    <a:pt x="142" y="85"/>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16"/>
            <p:cNvSpPr/>
            <p:nvPr/>
          </p:nvSpPr>
          <p:spPr>
            <a:xfrm>
              <a:off x="3122150" y="1114925"/>
              <a:ext cx="9175" cy="1450"/>
            </a:xfrm>
            <a:custGeom>
              <a:avLst/>
              <a:gdLst/>
              <a:ahLst/>
              <a:cxnLst/>
              <a:rect l="l" t="t" r="r" b="b"/>
              <a:pathLst>
                <a:path w="367" h="58" extrusionOk="0">
                  <a:moveTo>
                    <a:pt x="0" y="57"/>
                  </a:moveTo>
                  <a:lnTo>
                    <a:pt x="0" y="57"/>
                  </a:lnTo>
                  <a:lnTo>
                    <a:pt x="198" y="57"/>
                  </a:lnTo>
                  <a:lnTo>
                    <a:pt x="367" y="29"/>
                  </a:lnTo>
                  <a:lnTo>
                    <a:pt x="367" y="29"/>
                  </a:lnTo>
                  <a:lnTo>
                    <a:pt x="169" y="1"/>
                  </a:lnTo>
                  <a:lnTo>
                    <a:pt x="85" y="1"/>
                  </a:lnTo>
                  <a:lnTo>
                    <a:pt x="0" y="57"/>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16"/>
            <p:cNvSpPr/>
            <p:nvPr/>
          </p:nvSpPr>
          <p:spPr>
            <a:xfrm>
              <a:off x="3122150" y="1114925"/>
              <a:ext cx="9175" cy="1450"/>
            </a:xfrm>
            <a:custGeom>
              <a:avLst/>
              <a:gdLst/>
              <a:ahLst/>
              <a:cxnLst/>
              <a:rect l="l" t="t" r="r" b="b"/>
              <a:pathLst>
                <a:path w="367" h="58" fill="none" extrusionOk="0">
                  <a:moveTo>
                    <a:pt x="0" y="57"/>
                  </a:moveTo>
                  <a:lnTo>
                    <a:pt x="0" y="57"/>
                  </a:lnTo>
                  <a:lnTo>
                    <a:pt x="198" y="57"/>
                  </a:lnTo>
                  <a:lnTo>
                    <a:pt x="367" y="29"/>
                  </a:lnTo>
                  <a:lnTo>
                    <a:pt x="367" y="29"/>
                  </a:lnTo>
                  <a:lnTo>
                    <a:pt x="169" y="1"/>
                  </a:lnTo>
                  <a:lnTo>
                    <a:pt x="85" y="1"/>
                  </a:lnTo>
                  <a:lnTo>
                    <a:pt x="0" y="57"/>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16"/>
            <p:cNvSpPr/>
            <p:nvPr/>
          </p:nvSpPr>
          <p:spPr>
            <a:xfrm>
              <a:off x="3128500" y="1117050"/>
              <a:ext cx="33875" cy="8500"/>
            </a:xfrm>
            <a:custGeom>
              <a:avLst/>
              <a:gdLst/>
              <a:ahLst/>
              <a:cxnLst/>
              <a:rect l="l" t="t" r="r" b="b"/>
              <a:pathLst>
                <a:path w="1355" h="340" extrusionOk="0">
                  <a:moveTo>
                    <a:pt x="141" y="113"/>
                  </a:moveTo>
                  <a:lnTo>
                    <a:pt x="141" y="113"/>
                  </a:lnTo>
                  <a:lnTo>
                    <a:pt x="198" y="170"/>
                  </a:lnTo>
                  <a:lnTo>
                    <a:pt x="310" y="226"/>
                  </a:lnTo>
                  <a:lnTo>
                    <a:pt x="621" y="311"/>
                  </a:lnTo>
                  <a:lnTo>
                    <a:pt x="903" y="339"/>
                  </a:lnTo>
                  <a:lnTo>
                    <a:pt x="1129" y="339"/>
                  </a:lnTo>
                  <a:lnTo>
                    <a:pt x="1129" y="339"/>
                  </a:lnTo>
                  <a:lnTo>
                    <a:pt x="1072" y="311"/>
                  </a:lnTo>
                  <a:lnTo>
                    <a:pt x="1072" y="254"/>
                  </a:lnTo>
                  <a:lnTo>
                    <a:pt x="1101" y="254"/>
                  </a:lnTo>
                  <a:lnTo>
                    <a:pt x="1129" y="226"/>
                  </a:lnTo>
                  <a:lnTo>
                    <a:pt x="1355" y="198"/>
                  </a:lnTo>
                  <a:lnTo>
                    <a:pt x="1355" y="198"/>
                  </a:lnTo>
                  <a:lnTo>
                    <a:pt x="1213" y="113"/>
                  </a:lnTo>
                  <a:lnTo>
                    <a:pt x="1072" y="29"/>
                  </a:lnTo>
                  <a:lnTo>
                    <a:pt x="903" y="0"/>
                  </a:lnTo>
                  <a:lnTo>
                    <a:pt x="706" y="0"/>
                  </a:lnTo>
                  <a:lnTo>
                    <a:pt x="339" y="0"/>
                  </a:lnTo>
                  <a:lnTo>
                    <a:pt x="0" y="57"/>
                  </a:lnTo>
                  <a:lnTo>
                    <a:pt x="0" y="57"/>
                  </a:lnTo>
                  <a:lnTo>
                    <a:pt x="141" y="113"/>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16"/>
            <p:cNvSpPr/>
            <p:nvPr/>
          </p:nvSpPr>
          <p:spPr>
            <a:xfrm>
              <a:off x="3128500" y="1117050"/>
              <a:ext cx="33875" cy="8500"/>
            </a:xfrm>
            <a:custGeom>
              <a:avLst/>
              <a:gdLst/>
              <a:ahLst/>
              <a:cxnLst/>
              <a:rect l="l" t="t" r="r" b="b"/>
              <a:pathLst>
                <a:path w="1355" h="340" fill="none" extrusionOk="0">
                  <a:moveTo>
                    <a:pt x="141" y="113"/>
                  </a:moveTo>
                  <a:lnTo>
                    <a:pt x="141" y="113"/>
                  </a:lnTo>
                  <a:lnTo>
                    <a:pt x="198" y="170"/>
                  </a:lnTo>
                  <a:lnTo>
                    <a:pt x="310" y="226"/>
                  </a:lnTo>
                  <a:lnTo>
                    <a:pt x="621" y="311"/>
                  </a:lnTo>
                  <a:lnTo>
                    <a:pt x="903" y="339"/>
                  </a:lnTo>
                  <a:lnTo>
                    <a:pt x="1129" y="339"/>
                  </a:lnTo>
                  <a:lnTo>
                    <a:pt x="1129" y="339"/>
                  </a:lnTo>
                  <a:lnTo>
                    <a:pt x="1072" y="311"/>
                  </a:lnTo>
                  <a:lnTo>
                    <a:pt x="1072" y="254"/>
                  </a:lnTo>
                  <a:lnTo>
                    <a:pt x="1101" y="254"/>
                  </a:lnTo>
                  <a:lnTo>
                    <a:pt x="1129" y="226"/>
                  </a:lnTo>
                  <a:lnTo>
                    <a:pt x="1355" y="198"/>
                  </a:lnTo>
                  <a:lnTo>
                    <a:pt x="1355" y="198"/>
                  </a:lnTo>
                  <a:lnTo>
                    <a:pt x="1213" y="113"/>
                  </a:lnTo>
                  <a:lnTo>
                    <a:pt x="1072" y="29"/>
                  </a:lnTo>
                  <a:lnTo>
                    <a:pt x="903" y="0"/>
                  </a:lnTo>
                  <a:lnTo>
                    <a:pt x="706" y="0"/>
                  </a:lnTo>
                  <a:lnTo>
                    <a:pt x="339" y="0"/>
                  </a:lnTo>
                  <a:lnTo>
                    <a:pt x="0" y="57"/>
                  </a:lnTo>
                  <a:lnTo>
                    <a:pt x="0" y="57"/>
                  </a:lnTo>
                  <a:lnTo>
                    <a:pt x="141" y="113"/>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16"/>
            <p:cNvSpPr/>
            <p:nvPr/>
          </p:nvSpPr>
          <p:spPr>
            <a:xfrm>
              <a:off x="3136950" y="1114225"/>
              <a:ext cx="8500" cy="1425"/>
            </a:xfrm>
            <a:custGeom>
              <a:avLst/>
              <a:gdLst/>
              <a:ahLst/>
              <a:cxnLst/>
              <a:rect l="l" t="t" r="r" b="b"/>
              <a:pathLst>
                <a:path w="340" h="57" extrusionOk="0">
                  <a:moveTo>
                    <a:pt x="142" y="57"/>
                  </a:moveTo>
                  <a:lnTo>
                    <a:pt x="142" y="57"/>
                  </a:lnTo>
                  <a:lnTo>
                    <a:pt x="339" y="57"/>
                  </a:lnTo>
                  <a:lnTo>
                    <a:pt x="339" y="57"/>
                  </a:lnTo>
                  <a:lnTo>
                    <a:pt x="1" y="0"/>
                  </a:lnTo>
                  <a:lnTo>
                    <a:pt x="1" y="0"/>
                  </a:lnTo>
                  <a:lnTo>
                    <a:pt x="142" y="57"/>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16"/>
            <p:cNvSpPr/>
            <p:nvPr/>
          </p:nvSpPr>
          <p:spPr>
            <a:xfrm>
              <a:off x="3136950" y="1114225"/>
              <a:ext cx="8500" cy="1425"/>
            </a:xfrm>
            <a:custGeom>
              <a:avLst/>
              <a:gdLst/>
              <a:ahLst/>
              <a:cxnLst/>
              <a:rect l="l" t="t" r="r" b="b"/>
              <a:pathLst>
                <a:path w="340" h="57" fill="none" extrusionOk="0">
                  <a:moveTo>
                    <a:pt x="142" y="57"/>
                  </a:moveTo>
                  <a:lnTo>
                    <a:pt x="142" y="57"/>
                  </a:lnTo>
                  <a:lnTo>
                    <a:pt x="339" y="57"/>
                  </a:lnTo>
                  <a:lnTo>
                    <a:pt x="339" y="57"/>
                  </a:lnTo>
                  <a:lnTo>
                    <a:pt x="1" y="0"/>
                  </a:lnTo>
                  <a:lnTo>
                    <a:pt x="1" y="0"/>
                  </a:lnTo>
                  <a:lnTo>
                    <a:pt x="142" y="57"/>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16"/>
            <p:cNvSpPr/>
            <p:nvPr/>
          </p:nvSpPr>
          <p:spPr>
            <a:xfrm>
              <a:off x="3205375" y="1110000"/>
              <a:ext cx="6375" cy="725"/>
            </a:xfrm>
            <a:custGeom>
              <a:avLst/>
              <a:gdLst/>
              <a:ahLst/>
              <a:cxnLst/>
              <a:rect l="l" t="t" r="r" b="b"/>
              <a:pathLst>
                <a:path w="255" h="29" extrusionOk="0">
                  <a:moveTo>
                    <a:pt x="1" y="28"/>
                  </a:moveTo>
                  <a:lnTo>
                    <a:pt x="1" y="28"/>
                  </a:lnTo>
                  <a:lnTo>
                    <a:pt x="255" y="28"/>
                  </a:lnTo>
                  <a:lnTo>
                    <a:pt x="255" y="28"/>
                  </a:lnTo>
                  <a:lnTo>
                    <a:pt x="142" y="0"/>
                  </a:lnTo>
                  <a:lnTo>
                    <a:pt x="1" y="28"/>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16"/>
            <p:cNvSpPr/>
            <p:nvPr/>
          </p:nvSpPr>
          <p:spPr>
            <a:xfrm>
              <a:off x="3205375" y="1110000"/>
              <a:ext cx="6375" cy="725"/>
            </a:xfrm>
            <a:custGeom>
              <a:avLst/>
              <a:gdLst/>
              <a:ahLst/>
              <a:cxnLst/>
              <a:rect l="l" t="t" r="r" b="b"/>
              <a:pathLst>
                <a:path w="255" h="29" fill="none" extrusionOk="0">
                  <a:moveTo>
                    <a:pt x="1" y="28"/>
                  </a:moveTo>
                  <a:lnTo>
                    <a:pt x="1" y="28"/>
                  </a:lnTo>
                  <a:lnTo>
                    <a:pt x="255" y="28"/>
                  </a:lnTo>
                  <a:lnTo>
                    <a:pt x="255" y="28"/>
                  </a:lnTo>
                  <a:lnTo>
                    <a:pt x="142" y="0"/>
                  </a:lnTo>
                  <a:lnTo>
                    <a:pt x="1" y="28"/>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16"/>
            <p:cNvSpPr/>
            <p:nvPr/>
          </p:nvSpPr>
          <p:spPr>
            <a:xfrm>
              <a:off x="3206800" y="1111400"/>
              <a:ext cx="16950" cy="2150"/>
            </a:xfrm>
            <a:custGeom>
              <a:avLst/>
              <a:gdLst/>
              <a:ahLst/>
              <a:cxnLst/>
              <a:rect l="l" t="t" r="r" b="b"/>
              <a:pathLst>
                <a:path w="678" h="86" extrusionOk="0">
                  <a:moveTo>
                    <a:pt x="678" y="85"/>
                  </a:moveTo>
                  <a:lnTo>
                    <a:pt x="678" y="85"/>
                  </a:lnTo>
                  <a:lnTo>
                    <a:pt x="508" y="29"/>
                  </a:lnTo>
                  <a:lnTo>
                    <a:pt x="339" y="1"/>
                  </a:lnTo>
                  <a:lnTo>
                    <a:pt x="170" y="1"/>
                  </a:lnTo>
                  <a:lnTo>
                    <a:pt x="0" y="1"/>
                  </a:lnTo>
                  <a:lnTo>
                    <a:pt x="0" y="1"/>
                  </a:lnTo>
                  <a:lnTo>
                    <a:pt x="339" y="57"/>
                  </a:lnTo>
                  <a:lnTo>
                    <a:pt x="678" y="85"/>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16"/>
            <p:cNvSpPr/>
            <p:nvPr/>
          </p:nvSpPr>
          <p:spPr>
            <a:xfrm>
              <a:off x="3206800" y="1111400"/>
              <a:ext cx="16950" cy="2150"/>
            </a:xfrm>
            <a:custGeom>
              <a:avLst/>
              <a:gdLst/>
              <a:ahLst/>
              <a:cxnLst/>
              <a:rect l="l" t="t" r="r" b="b"/>
              <a:pathLst>
                <a:path w="678" h="86" fill="none" extrusionOk="0">
                  <a:moveTo>
                    <a:pt x="678" y="85"/>
                  </a:moveTo>
                  <a:lnTo>
                    <a:pt x="678" y="85"/>
                  </a:lnTo>
                  <a:lnTo>
                    <a:pt x="508" y="29"/>
                  </a:lnTo>
                  <a:lnTo>
                    <a:pt x="339" y="1"/>
                  </a:lnTo>
                  <a:lnTo>
                    <a:pt x="170" y="1"/>
                  </a:lnTo>
                  <a:lnTo>
                    <a:pt x="0" y="1"/>
                  </a:lnTo>
                  <a:lnTo>
                    <a:pt x="0" y="1"/>
                  </a:lnTo>
                  <a:lnTo>
                    <a:pt x="339" y="57"/>
                  </a:lnTo>
                  <a:lnTo>
                    <a:pt x="678" y="85"/>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16"/>
            <p:cNvSpPr/>
            <p:nvPr/>
          </p:nvSpPr>
          <p:spPr>
            <a:xfrm>
              <a:off x="3218075" y="1111400"/>
              <a:ext cx="12725" cy="2150"/>
            </a:xfrm>
            <a:custGeom>
              <a:avLst/>
              <a:gdLst/>
              <a:ahLst/>
              <a:cxnLst/>
              <a:rect l="l" t="t" r="r" b="b"/>
              <a:pathLst>
                <a:path w="509" h="86" extrusionOk="0">
                  <a:moveTo>
                    <a:pt x="340" y="85"/>
                  </a:moveTo>
                  <a:lnTo>
                    <a:pt x="340" y="85"/>
                  </a:lnTo>
                  <a:lnTo>
                    <a:pt x="509" y="29"/>
                  </a:lnTo>
                  <a:lnTo>
                    <a:pt x="509" y="29"/>
                  </a:lnTo>
                  <a:lnTo>
                    <a:pt x="255" y="1"/>
                  </a:lnTo>
                  <a:lnTo>
                    <a:pt x="114" y="1"/>
                  </a:lnTo>
                  <a:lnTo>
                    <a:pt x="1" y="29"/>
                  </a:lnTo>
                  <a:lnTo>
                    <a:pt x="1" y="29"/>
                  </a:lnTo>
                  <a:lnTo>
                    <a:pt x="170" y="57"/>
                  </a:lnTo>
                  <a:lnTo>
                    <a:pt x="340" y="85"/>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16"/>
            <p:cNvSpPr/>
            <p:nvPr/>
          </p:nvSpPr>
          <p:spPr>
            <a:xfrm>
              <a:off x="3218075" y="1111400"/>
              <a:ext cx="12725" cy="2150"/>
            </a:xfrm>
            <a:custGeom>
              <a:avLst/>
              <a:gdLst/>
              <a:ahLst/>
              <a:cxnLst/>
              <a:rect l="l" t="t" r="r" b="b"/>
              <a:pathLst>
                <a:path w="509" h="86" fill="none" extrusionOk="0">
                  <a:moveTo>
                    <a:pt x="340" y="85"/>
                  </a:moveTo>
                  <a:lnTo>
                    <a:pt x="340" y="85"/>
                  </a:lnTo>
                  <a:lnTo>
                    <a:pt x="509" y="29"/>
                  </a:lnTo>
                  <a:lnTo>
                    <a:pt x="509" y="29"/>
                  </a:lnTo>
                  <a:lnTo>
                    <a:pt x="255" y="1"/>
                  </a:lnTo>
                  <a:lnTo>
                    <a:pt x="114" y="1"/>
                  </a:lnTo>
                  <a:lnTo>
                    <a:pt x="1" y="29"/>
                  </a:lnTo>
                  <a:lnTo>
                    <a:pt x="1" y="29"/>
                  </a:lnTo>
                  <a:lnTo>
                    <a:pt x="170" y="57"/>
                  </a:lnTo>
                  <a:lnTo>
                    <a:pt x="340" y="85"/>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16"/>
            <p:cNvSpPr/>
            <p:nvPr/>
          </p:nvSpPr>
          <p:spPr>
            <a:xfrm>
              <a:off x="3218800" y="1108575"/>
              <a:ext cx="20475" cy="3550"/>
            </a:xfrm>
            <a:custGeom>
              <a:avLst/>
              <a:gdLst/>
              <a:ahLst/>
              <a:cxnLst/>
              <a:rect l="l" t="t" r="r" b="b"/>
              <a:pathLst>
                <a:path w="819" h="142" extrusionOk="0">
                  <a:moveTo>
                    <a:pt x="677" y="142"/>
                  </a:moveTo>
                  <a:lnTo>
                    <a:pt x="677" y="142"/>
                  </a:lnTo>
                  <a:lnTo>
                    <a:pt x="818" y="142"/>
                  </a:lnTo>
                  <a:lnTo>
                    <a:pt x="818" y="142"/>
                  </a:lnTo>
                  <a:lnTo>
                    <a:pt x="621" y="57"/>
                  </a:lnTo>
                  <a:lnTo>
                    <a:pt x="395" y="29"/>
                  </a:lnTo>
                  <a:lnTo>
                    <a:pt x="169" y="1"/>
                  </a:lnTo>
                  <a:lnTo>
                    <a:pt x="85" y="29"/>
                  </a:lnTo>
                  <a:lnTo>
                    <a:pt x="0" y="57"/>
                  </a:lnTo>
                  <a:lnTo>
                    <a:pt x="0" y="57"/>
                  </a:lnTo>
                  <a:lnTo>
                    <a:pt x="339" y="85"/>
                  </a:lnTo>
                  <a:lnTo>
                    <a:pt x="677" y="142"/>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16"/>
            <p:cNvSpPr/>
            <p:nvPr/>
          </p:nvSpPr>
          <p:spPr>
            <a:xfrm>
              <a:off x="3218800" y="1108575"/>
              <a:ext cx="20475" cy="3550"/>
            </a:xfrm>
            <a:custGeom>
              <a:avLst/>
              <a:gdLst/>
              <a:ahLst/>
              <a:cxnLst/>
              <a:rect l="l" t="t" r="r" b="b"/>
              <a:pathLst>
                <a:path w="819" h="142" fill="none" extrusionOk="0">
                  <a:moveTo>
                    <a:pt x="677" y="142"/>
                  </a:moveTo>
                  <a:lnTo>
                    <a:pt x="677" y="142"/>
                  </a:lnTo>
                  <a:lnTo>
                    <a:pt x="818" y="142"/>
                  </a:lnTo>
                  <a:lnTo>
                    <a:pt x="818" y="142"/>
                  </a:lnTo>
                  <a:lnTo>
                    <a:pt x="621" y="57"/>
                  </a:lnTo>
                  <a:lnTo>
                    <a:pt x="395" y="29"/>
                  </a:lnTo>
                  <a:lnTo>
                    <a:pt x="169" y="1"/>
                  </a:lnTo>
                  <a:lnTo>
                    <a:pt x="85" y="29"/>
                  </a:lnTo>
                  <a:lnTo>
                    <a:pt x="0" y="57"/>
                  </a:lnTo>
                  <a:lnTo>
                    <a:pt x="0" y="57"/>
                  </a:lnTo>
                  <a:lnTo>
                    <a:pt x="339" y="85"/>
                  </a:lnTo>
                  <a:lnTo>
                    <a:pt x="677" y="142"/>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16"/>
            <p:cNvSpPr/>
            <p:nvPr/>
          </p:nvSpPr>
          <p:spPr>
            <a:xfrm>
              <a:off x="3230775" y="1108575"/>
              <a:ext cx="5675" cy="725"/>
            </a:xfrm>
            <a:custGeom>
              <a:avLst/>
              <a:gdLst/>
              <a:ahLst/>
              <a:cxnLst/>
              <a:rect l="l" t="t" r="r" b="b"/>
              <a:pathLst>
                <a:path w="227" h="29" extrusionOk="0">
                  <a:moveTo>
                    <a:pt x="1" y="29"/>
                  </a:moveTo>
                  <a:lnTo>
                    <a:pt x="1" y="29"/>
                  </a:lnTo>
                  <a:lnTo>
                    <a:pt x="114" y="29"/>
                  </a:lnTo>
                  <a:lnTo>
                    <a:pt x="227" y="1"/>
                  </a:lnTo>
                  <a:lnTo>
                    <a:pt x="227" y="1"/>
                  </a:lnTo>
                  <a:lnTo>
                    <a:pt x="114" y="1"/>
                  </a:lnTo>
                  <a:lnTo>
                    <a:pt x="1" y="29"/>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16"/>
            <p:cNvSpPr/>
            <p:nvPr/>
          </p:nvSpPr>
          <p:spPr>
            <a:xfrm>
              <a:off x="3230775" y="1108575"/>
              <a:ext cx="5675" cy="725"/>
            </a:xfrm>
            <a:custGeom>
              <a:avLst/>
              <a:gdLst/>
              <a:ahLst/>
              <a:cxnLst/>
              <a:rect l="l" t="t" r="r" b="b"/>
              <a:pathLst>
                <a:path w="227" h="29" fill="none" extrusionOk="0">
                  <a:moveTo>
                    <a:pt x="1" y="29"/>
                  </a:moveTo>
                  <a:lnTo>
                    <a:pt x="1" y="29"/>
                  </a:lnTo>
                  <a:lnTo>
                    <a:pt x="114" y="29"/>
                  </a:lnTo>
                  <a:lnTo>
                    <a:pt x="227" y="1"/>
                  </a:lnTo>
                  <a:lnTo>
                    <a:pt x="227" y="1"/>
                  </a:lnTo>
                  <a:lnTo>
                    <a:pt x="114" y="1"/>
                  </a:lnTo>
                  <a:lnTo>
                    <a:pt x="1" y="29"/>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16"/>
            <p:cNvSpPr/>
            <p:nvPr/>
          </p:nvSpPr>
          <p:spPr>
            <a:xfrm>
              <a:off x="3438200" y="1130450"/>
              <a:ext cx="7775" cy="1425"/>
            </a:xfrm>
            <a:custGeom>
              <a:avLst/>
              <a:gdLst/>
              <a:ahLst/>
              <a:cxnLst/>
              <a:rect l="l" t="t" r="r" b="b"/>
              <a:pathLst>
                <a:path w="311" h="57" extrusionOk="0">
                  <a:moveTo>
                    <a:pt x="0" y="57"/>
                  </a:moveTo>
                  <a:lnTo>
                    <a:pt x="0" y="57"/>
                  </a:lnTo>
                  <a:lnTo>
                    <a:pt x="311" y="29"/>
                  </a:lnTo>
                  <a:lnTo>
                    <a:pt x="311" y="29"/>
                  </a:lnTo>
                  <a:lnTo>
                    <a:pt x="226" y="1"/>
                  </a:lnTo>
                  <a:lnTo>
                    <a:pt x="141" y="1"/>
                  </a:lnTo>
                  <a:lnTo>
                    <a:pt x="57" y="29"/>
                  </a:lnTo>
                  <a:lnTo>
                    <a:pt x="0" y="57"/>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16"/>
            <p:cNvSpPr/>
            <p:nvPr/>
          </p:nvSpPr>
          <p:spPr>
            <a:xfrm>
              <a:off x="3438200" y="1130450"/>
              <a:ext cx="7775" cy="1425"/>
            </a:xfrm>
            <a:custGeom>
              <a:avLst/>
              <a:gdLst/>
              <a:ahLst/>
              <a:cxnLst/>
              <a:rect l="l" t="t" r="r" b="b"/>
              <a:pathLst>
                <a:path w="311" h="57" fill="none" extrusionOk="0">
                  <a:moveTo>
                    <a:pt x="0" y="57"/>
                  </a:moveTo>
                  <a:lnTo>
                    <a:pt x="0" y="57"/>
                  </a:lnTo>
                  <a:lnTo>
                    <a:pt x="311" y="29"/>
                  </a:lnTo>
                  <a:lnTo>
                    <a:pt x="311" y="29"/>
                  </a:lnTo>
                  <a:lnTo>
                    <a:pt x="226" y="1"/>
                  </a:lnTo>
                  <a:lnTo>
                    <a:pt x="141" y="1"/>
                  </a:lnTo>
                  <a:lnTo>
                    <a:pt x="57" y="29"/>
                  </a:lnTo>
                  <a:lnTo>
                    <a:pt x="0" y="57"/>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16"/>
            <p:cNvSpPr/>
            <p:nvPr/>
          </p:nvSpPr>
          <p:spPr>
            <a:xfrm>
              <a:off x="3443850" y="1124800"/>
              <a:ext cx="8475" cy="3550"/>
            </a:xfrm>
            <a:custGeom>
              <a:avLst/>
              <a:gdLst/>
              <a:ahLst/>
              <a:cxnLst/>
              <a:rect l="l" t="t" r="r" b="b"/>
              <a:pathLst>
                <a:path w="339" h="142" extrusionOk="0">
                  <a:moveTo>
                    <a:pt x="169" y="142"/>
                  </a:moveTo>
                  <a:lnTo>
                    <a:pt x="169" y="142"/>
                  </a:lnTo>
                  <a:lnTo>
                    <a:pt x="339" y="85"/>
                  </a:lnTo>
                  <a:lnTo>
                    <a:pt x="339" y="85"/>
                  </a:lnTo>
                  <a:lnTo>
                    <a:pt x="169" y="1"/>
                  </a:lnTo>
                  <a:lnTo>
                    <a:pt x="0" y="1"/>
                  </a:lnTo>
                  <a:lnTo>
                    <a:pt x="0" y="1"/>
                  </a:lnTo>
                  <a:lnTo>
                    <a:pt x="28" y="57"/>
                  </a:lnTo>
                  <a:lnTo>
                    <a:pt x="57" y="85"/>
                  </a:lnTo>
                  <a:lnTo>
                    <a:pt x="113" y="114"/>
                  </a:lnTo>
                  <a:lnTo>
                    <a:pt x="169" y="142"/>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16"/>
            <p:cNvSpPr/>
            <p:nvPr/>
          </p:nvSpPr>
          <p:spPr>
            <a:xfrm>
              <a:off x="3443850" y="1124800"/>
              <a:ext cx="8475" cy="3550"/>
            </a:xfrm>
            <a:custGeom>
              <a:avLst/>
              <a:gdLst/>
              <a:ahLst/>
              <a:cxnLst/>
              <a:rect l="l" t="t" r="r" b="b"/>
              <a:pathLst>
                <a:path w="339" h="142" fill="none" extrusionOk="0">
                  <a:moveTo>
                    <a:pt x="169" y="142"/>
                  </a:moveTo>
                  <a:lnTo>
                    <a:pt x="169" y="142"/>
                  </a:lnTo>
                  <a:lnTo>
                    <a:pt x="339" y="85"/>
                  </a:lnTo>
                  <a:lnTo>
                    <a:pt x="339" y="85"/>
                  </a:lnTo>
                  <a:lnTo>
                    <a:pt x="169" y="1"/>
                  </a:lnTo>
                  <a:lnTo>
                    <a:pt x="0" y="1"/>
                  </a:lnTo>
                  <a:lnTo>
                    <a:pt x="0" y="1"/>
                  </a:lnTo>
                  <a:lnTo>
                    <a:pt x="28" y="57"/>
                  </a:lnTo>
                  <a:lnTo>
                    <a:pt x="57" y="85"/>
                  </a:lnTo>
                  <a:lnTo>
                    <a:pt x="113" y="114"/>
                  </a:lnTo>
                  <a:lnTo>
                    <a:pt x="169" y="142"/>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16"/>
            <p:cNvSpPr/>
            <p:nvPr/>
          </p:nvSpPr>
          <p:spPr>
            <a:xfrm>
              <a:off x="3460075" y="1129750"/>
              <a:ext cx="8475" cy="2125"/>
            </a:xfrm>
            <a:custGeom>
              <a:avLst/>
              <a:gdLst/>
              <a:ahLst/>
              <a:cxnLst/>
              <a:rect l="l" t="t" r="r" b="b"/>
              <a:pathLst>
                <a:path w="339" h="85" extrusionOk="0">
                  <a:moveTo>
                    <a:pt x="254" y="85"/>
                  </a:moveTo>
                  <a:lnTo>
                    <a:pt x="254" y="85"/>
                  </a:lnTo>
                  <a:lnTo>
                    <a:pt x="339" y="57"/>
                  </a:lnTo>
                  <a:lnTo>
                    <a:pt x="339" y="57"/>
                  </a:lnTo>
                  <a:lnTo>
                    <a:pt x="254" y="0"/>
                  </a:lnTo>
                  <a:lnTo>
                    <a:pt x="169" y="0"/>
                  </a:lnTo>
                  <a:lnTo>
                    <a:pt x="85" y="0"/>
                  </a:lnTo>
                  <a:lnTo>
                    <a:pt x="0" y="29"/>
                  </a:lnTo>
                  <a:lnTo>
                    <a:pt x="0" y="29"/>
                  </a:lnTo>
                  <a:lnTo>
                    <a:pt x="254" y="85"/>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16"/>
            <p:cNvSpPr/>
            <p:nvPr/>
          </p:nvSpPr>
          <p:spPr>
            <a:xfrm>
              <a:off x="3460075" y="1129750"/>
              <a:ext cx="8475" cy="2125"/>
            </a:xfrm>
            <a:custGeom>
              <a:avLst/>
              <a:gdLst/>
              <a:ahLst/>
              <a:cxnLst/>
              <a:rect l="l" t="t" r="r" b="b"/>
              <a:pathLst>
                <a:path w="339" h="85" fill="none" extrusionOk="0">
                  <a:moveTo>
                    <a:pt x="254" y="85"/>
                  </a:moveTo>
                  <a:lnTo>
                    <a:pt x="254" y="85"/>
                  </a:lnTo>
                  <a:lnTo>
                    <a:pt x="339" y="57"/>
                  </a:lnTo>
                  <a:lnTo>
                    <a:pt x="339" y="57"/>
                  </a:lnTo>
                  <a:lnTo>
                    <a:pt x="254" y="0"/>
                  </a:lnTo>
                  <a:lnTo>
                    <a:pt x="169" y="0"/>
                  </a:lnTo>
                  <a:lnTo>
                    <a:pt x="85" y="0"/>
                  </a:lnTo>
                  <a:lnTo>
                    <a:pt x="0" y="29"/>
                  </a:lnTo>
                  <a:lnTo>
                    <a:pt x="0" y="29"/>
                  </a:lnTo>
                  <a:lnTo>
                    <a:pt x="254" y="85"/>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16"/>
            <p:cNvSpPr/>
            <p:nvPr/>
          </p:nvSpPr>
          <p:spPr>
            <a:xfrm>
              <a:off x="3461475" y="1125525"/>
              <a:ext cx="4250" cy="1425"/>
            </a:xfrm>
            <a:custGeom>
              <a:avLst/>
              <a:gdLst/>
              <a:ahLst/>
              <a:cxnLst/>
              <a:rect l="l" t="t" r="r" b="b"/>
              <a:pathLst>
                <a:path w="170" h="57" extrusionOk="0">
                  <a:moveTo>
                    <a:pt x="85" y="56"/>
                  </a:moveTo>
                  <a:lnTo>
                    <a:pt x="85" y="56"/>
                  </a:lnTo>
                  <a:lnTo>
                    <a:pt x="170" y="28"/>
                  </a:lnTo>
                  <a:lnTo>
                    <a:pt x="1" y="0"/>
                  </a:lnTo>
                  <a:lnTo>
                    <a:pt x="1" y="0"/>
                  </a:lnTo>
                  <a:lnTo>
                    <a:pt x="85" y="56"/>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16"/>
            <p:cNvSpPr/>
            <p:nvPr/>
          </p:nvSpPr>
          <p:spPr>
            <a:xfrm>
              <a:off x="3461475" y="1125525"/>
              <a:ext cx="4250" cy="1425"/>
            </a:xfrm>
            <a:custGeom>
              <a:avLst/>
              <a:gdLst/>
              <a:ahLst/>
              <a:cxnLst/>
              <a:rect l="l" t="t" r="r" b="b"/>
              <a:pathLst>
                <a:path w="170" h="57" fill="none" extrusionOk="0">
                  <a:moveTo>
                    <a:pt x="85" y="56"/>
                  </a:moveTo>
                  <a:lnTo>
                    <a:pt x="85" y="56"/>
                  </a:lnTo>
                  <a:lnTo>
                    <a:pt x="170" y="28"/>
                  </a:lnTo>
                  <a:lnTo>
                    <a:pt x="1" y="0"/>
                  </a:lnTo>
                  <a:lnTo>
                    <a:pt x="1" y="0"/>
                  </a:lnTo>
                  <a:lnTo>
                    <a:pt x="85" y="56"/>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16"/>
            <p:cNvSpPr/>
            <p:nvPr/>
          </p:nvSpPr>
          <p:spPr>
            <a:xfrm>
              <a:off x="3408575" y="1187600"/>
              <a:ext cx="3550" cy="1425"/>
            </a:xfrm>
            <a:custGeom>
              <a:avLst/>
              <a:gdLst/>
              <a:ahLst/>
              <a:cxnLst/>
              <a:rect l="l" t="t" r="r" b="b"/>
              <a:pathLst>
                <a:path w="142" h="57" extrusionOk="0">
                  <a:moveTo>
                    <a:pt x="141" y="0"/>
                  </a:moveTo>
                  <a:lnTo>
                    <a:pt x="141" y="0"/>
                  </a:lnTo>
                  <a:lnTo>
                    <a:pt x="57" y="0"/>
                  </a:lnTo>
                  <a:lnTo>
                    <a:pt x="0" y="57"/>
                  </a:lnTo>
                  <a:lnTo>
                    <a:pt x="0" y="57"/>
                  </a:lnTo>
                  <a:lnTo>
                    <a:pt x="141"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16"/>
            <p:cNvSpPr/>
            <p:nvPr/>
          </p:nvSpPr>
          <p:spPr>
            <a:xfrm>
              <a:off x="3408575" y="1187600"/>
              <a:ext cx="3550" cy="1425"/>
            </a:xfrm>
            <a:custGeom>
              <a:avLst/>
              <a:gdLst/>
              <a:ahLst/>
              <a:cxnLst/>
              <a:rect l="l" t="t" r="r" b="b"/>
              <a:pathLst>
                <a:path w="142" h="57" fill="none" extrusionOk="0">
                  <a:moveTo>
                    <a:pt x="141" y="0"/>
                  </a:moveTo>
                  <a:lnTo>
                    <a:pt x="141" y="0"/>
                  </a:lnTo>
                  <a:lnTo>
                    <a:pt x="57" y="0"/>
                  </a:lnTo>
                  <a:lnTo>
                    <a:pt x="0" y="57"/>
                  </a:lnTo>
                  <a:lnTo>
                    <a:pt x="0" y="57"/>
                  </a:lnTo>
                  <a:lnTo>
                    <a:pt x="141" y="0"/>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16"/>
            <p:cNvSpPr/>
            <p:nvPr/>
          </p:nvSpPr>
          <p:spPr>
            <a:xfrm>
              <a:off x="3419150" y="1184075"/>
              <a:ext cx="4250" cy="725"/>
            </a:xfrm>
            <a:custGeom>
              <a:avLst/>
              <a:gdLst/>
              <a:ahLst/>
              <a:cxnLst/>
              <a:rect l="l" t="t" r="r" b="b"/>
              <a:pathLst>
                <a:path w="170" h="29" extrusionOk="0">
                  <a:moveTo>
                    <a:pt x="170" y="0"/>
                  </a:moveTo>
                  <a:lnTo>
                    <a:pt x="170" y="0"/>
                  </a:lnTo>
                  <a:lnTo>
                    <a:pt x="0" y="28"/>
                  </a:lnTo>
                  <a:lnTo>
                    <a:pt x="0" y="28"/>
                  </a:lnTo>
                  <a:lnTo>
                    <a:pt x="170"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16"/>
            <p:cNvSpPr/>
            <p:nvPr/>
          </p:nvSpPr>
          <p:spPr>
            <a:xfrm>
              <a:off x="3419150" y="1184075"/>
              <a:ext cx="4250" cy="725"/>
            </a:xfrm>
            <a:custGeom>
              <a:avLst/>
              <a:gdLst/>
              <a:ahLst/>
              <a:cxnLst/>
              <a:rect l="l" t="t" r="r" b="b"/>
              <a:pathLst>
                <a:path w="170" h="29" fill="none" extrusionOk="0">
                  <a:moveTo>
                    <a:pt x="170" y="0"/>
                  </a:moveTo>
                  <a:lnTo>
                    <a:pt x="170" y="0"/>
                  </a:lnTo>
                  <a:lnTo>
                    <a:pt x="0" y="28"/>
                  </a:lnTo>
                  <a:lnTo>
                    <a:pt x="0" y="28"/>
                  </a:lnTo>
                  <a:lnTo>
                    <a:pt x="170" y="0"/>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16"/>
            <p:cNvSpPr/>
            <p:nvPr/>
          </p:nvSpPr>
          <p:spPr>
            <a:xfrm>
              <a:off x="3419150" y="1186900"/>
              <a:ext cx="2150" cy="25"/>
            </a:xfrm>
            <a:custGeom>
              <a:avLst/>
              <a:gdLst/>
              <a:ahLst/>
              <a:cxnLst/>
              <a:rect l="l" t="t" r="r" b="b"/>
              <a:pathLst>
                <a:path w="86" h="1" extrusionOk="0">
                  <a:moveTo>
                    <a:pt x="0" y="0"/>
                  </a:moveTo>
                  <a:lnTo>
                    <a:pt x="0" y="0"/>
                  </a:lnTo>
                  <a:lnTo>
                    <a:pt x="85" y="0"/>
                  </a:lnTo>
                  <a:lnTo>
                    <a:pt x="85" y="0"/>
                  </a:lnTo>
                  <a:lnTo>
                    <a:pt x="0"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16"/>
            <p:cNvSpPr/>
            <p:nvPr/>
          </p:nvSpPr>
          <p:spPr>
            <a:xfrm>
              <a:off x="3419150" y="1186900"/>
              <a:ext cx="2150" cy="25"/>
            </a:xfrm>
            <a:custGeom>
              <a:avLst/>
              <a:gdLst/>
              <a:ahLst/>
              <a:cxnLst/>
              <a:rect l="l" t="t" r="r" b="b"/>
              <a:pathLst>
                <a:path w="86" h="1" fill="none" extrusionOk="0">
                  <a:moveTo>
                    <a:pt x="0" y="0"/>
                  </a:moveTo>
                  <a:lnTo>
                    <a:pt x="0" y="0"/>
                  </a:lnTo>
                  <a:lnTo>
                    <a:pt x="85" y="0"/>
                  </a:lnTo>
                  <a:lnTo>
                    <a:pt x="85" y="0"/>
                  </a:lnTo>
                  <a:lnTo>
                    <a:pt x="0" y="0"/>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16"/>
            <p:cNvSpPr/>
            <p:nvPr/>
          </p:nvSpPr>
          <p:spPr>
            <a:xfrm>
              <a:off x="3420550" y="1187600"/>
              <a:ext cx="13450" cy="3550"/>
            </a:xfrm>
            <a:custGeom>
              <a:avLst/>
              <a:gdLst/>
              <a:ahLst/>
              <a:cxnLst/>
              <a:rect l="l" t="t" r="r" b="b"/>
              <a:pathLst>
                <a:path w="538" h="142" extrusionOk="0">
                  <a:moveTo>
                    <a:pt x="198" y="85"/>
                  </a:moveTo>
                  <a:lnTo>
                    <a:pt x="198" y="85"/>
                  </a:lnTo>
                  <a:lnTo>
                    <a:pt x="537" y="141"/>
                  </a:lnTo>
                  <a:lnTo>
                    <a:pt x="537" y="141"/>
                  </a:lnTo>
                  <a:lnTo>
                    <a:pt x="481" y="85"/>
                  </a:lnTo>
                  <a:lnTo>
                    <a:pt x="424" y="57"/>
                  </a:lnTo>
                  <a:lnTo>
                    <a:pt x="283" y="0"/>
                  </a:lnTo>
                  <a:lnTo>
                    <a:pt x="142" y="0"/>
                  </a:lnTo>
                  <a:lnTo>
                    <a:pt x="1" y="29"/>
                  </a:lnTo>
                  <a:lnTo>
                    <a:pt x="1" y="29"/>
                  </a:lnTo>
                  <a:lnTo>
                    <a:pt x="198" y="85"/>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16"/>
            <p:cNvSpPr/>
            <p:nvPr/>
          </p:nvSpPr>
          <p:spPr>
            <a:xfrm>
              <a:off x="3420550" y="1187600"/>
              <a:ext cx="13450" cy="3550"/>
            </a:xfrm>
            <a:custGeom>
              <a:avLst/>
              <a:gdLst/>
              <a:ahLst/>
              <a:cxnLst/>
              <a:rect l="l" t="t" r="r" b="b"/>
              <a:pathLst>
                <a:path w="538" h="142" fill="none" extrusionOk="0">
                  <a:moveTo>
                    <a:pt x="198" y="85"/>
                  </a:moveTo>
                  <a:lnTo>
                    <a:pt x="198" y="85"/>
                  </a:lnTo>
                  <a:lnTo>
                    <a:pt x="537" y="141"/>
                  </a:lnTo>
                  <a:lnTo>
                    <a:pt x="537" y="141"/>
                  </a:lnTo>
                  <a:lnTo>
                    <a:pt x="481" y="85"/>
                  </a:lnTo>
                  <a:lnTo>
                    <a:pt x="424" y="57"/>
                  </a:lnTo>
                  <a:lnTo>
                    <a:pt x="283" y="0"/>
                  </a:lnTo>
                  <a:lnTo>
                    <a:pt x="142" y="0"/>
                  </a:lnTo>
                  <a:lnTo>
                    <a:pt x="1" y="29"/>
                  </a:lnTo>
                  <a:lnTo>
                    <a:pt x="1" y="29"/>
                  </a:lnTo>
                  <a:lnTo>
                    <a:pt x="198" y="85"/>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16"/>
            <p:cNvSpPr/>
            <p:nvPr/>
          </p:nvSpPr>
          <p:spPr>
            <a:xfrm>
              <a:off x="3435375" y="1172775"/>
              <a:ext cx="6375" cy="2850"/>
            </a:xfrm>
            <a:custGeom>
              <a:avLst/>
              <a:gdLst/>
              <a:ahLst/>
              <a:cxnLst/>
              <a:rect l="l" t="t" r="r" b="b"/>
              <a:pathLst>
                <a:path w="255" h="114" extrusionOk="0">
                  <a:moveTo>
                    <a:pt x="170" y="85"/>
                  </a:moveTo>
                  <a:lnTo>
                    <a:pt x="170" y="85"/>
                  </a:lnTo>
                  <a:lnTo>
                    <a:pt x="226" y="57"/>
                  </a:lnTo>
                  <a:lnTo>
                    <a:pt x="226" y="1"/>
                  </a:lnTo>
                  <a:lnTo>
                    <a:pt x="226" y="1"/>
                  </a:lnTo>
                  <a:lnTo>
                    <a:pt x="113" y="1"/>
                  </a:lnTo>
                  <a:lnTo>
                    <a:pt x="0" y="57"/>
                  </a:lnTo>
                  <a:lnTo>
                    <a:pt x="0" y="57"/>
                  </a:lnTo>
                  <a:lnTo>
                    <a:pt x="57" y="85"/>
                  </a:lnTo>
                  <a:lnTo>
                    <a:pt x="113" y="114"/>
                  </a:lnTo>
                  <a:lnTo>
                    <a:pt x="198" y="114"/>
                  </a:lnTo>
                  <a:lnTo>
                    <a:pt x="254" y="85"/>
                  </a:lnTo>
                  <a:lnTo>
                    <a:pt x="254" y="85"/>
                  </a:lnTo>
                  <a:lnTo>
                    <a:pt x="170" y="85"/>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16"/>
            <p:cNvSpPr/>
            <p:nvPr/>
          </p:nvSpPr>
          <p:spPr>
            <a:xfrm>
              <a:off x="3435375" y="1172775"/>
              <a:ext cx="6375" cy="2850"/>
            </a:xfrm>
            <a:custGeom>
              <a:avLst/>
              <a:gdLst/>
              <a:ahLst/>
              <a:cxnLst/>
              <a:rect l="l" t="t" r="r" b="b"/>
              <a:pathLst>
                <a:path w="255" h="114" fill="none" extrusionOk="0">
                  <a:moveTo>
                    <a:pt x="170" y="85"/>
                  </a:moveTo>
                  <a:lnTo>
                    <a:pt x="170" y="85"/>
                  </a:lnTo>
                  <a:lnTo>
                    <a:pt x="226" y="57"/>
                  </a:lnTo>
                  <a:lnTo>
                    <a:pt x="226" y="1"/>
                  </a:lnTo>
                  <a:lnTo>
                    <a:pt x="226" y="1"/>
                  </a:lnTo>
                  <a:lnTo>
                    <a:pt x="113" y="1"/>
                  </a:lnTo>
                  <a:lnTo>
                    <a:pt x="0" y="57"/>
                  </a:lnTo>
                  <a:lnTo>
                    <a:pt x="0" y="57"/>
                  </a:lnTo>
                  <a:lnTo>
                    <a:pt x="57" y="85"/>
                  </a:lnTo>
                  <a:lnTo>
                    <a:pt x="113" y="114"/>
                  </a:lnTo>
                  <a:lnTo>
                    <a:pt x="198" y="114"/>
                  </a:lnTo>
                  <a:lnTo>
                    <a:pt x="254" y="85"/>
                  </a:lnTo>
                  <a:lnTo>
                    <a:pt x="254" y="85"/>
                  </a:lnTo>
                  <a:lnTo>
                    <a:pt x="170" y="85"/>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16"/>
            <p:cNvSpPr/>
            <p:nvPr/>
          </p:nvSpPr>
          <p:spPr>
            <a:xfrm>
              <a:off x="3437500" y="1180550"/>
              <a:ext cx="2125" cy="1425"/>
            </a:xfrm>
            <a:custGeom>
              <a:avLst/>
              <a:gdLst/>
              <a:ahLst/>
              <a:cxnLst/>
              <a:rect l="l" t="t" r="r" b="b"/>
              <a:pathLst>
                <a:path w="85" h="57" extrusionOk="0">
                  <a:moveTo>
                    <a:pt x="85" y="0"/>
                  </a:moveTo>
                  <a:lnTo>
                    <a:pt x="85" y="0"/>
                  </a:lnTo>
                  <a:lnTo>
                    <a:pt x="0" y="0"/>
                  </a:lnTo>
                  <a:lnTo>
                    <a:pt x="0" y="0"/>
                  </a:lnTo>
                  <a:lnTo>
                    <a:pt x="57" y="57"/>
                  </a:lnTo>
                  <a:lnTo>
                    <a:pt x="85" y="57"/>
                  </a:lnTo>
                  <a:lnTo>
                    <a:pt x="85"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16"/>
            <p:cNvSpPr/>
            <p:nvPr/>
          </p:nvSpPr>
          <p:spPr>
            <a:xfrm>
              <a:off x="3437500" y="1180550"/>
              <a:ext cx="2125" cy="1425"/>
            </a:xfrm>
            <a:custGeom>
              <a:avLst/>
              <a:gdLst/>
              <a:ahLst/>
              <a:cxnLst/>
              <a:rect l="l" t="t" r="r" b="b"/>
              <a:pathLst>
                <a:path w="85" h="57" fill="none" extrusionOk="0">
                  <a:moveTo>
                    <a:pt x="85" y="0"/>
                  </a:moveTo>
                  <a:lnTo>
                    <a:pt x="85" y="0"/>
                  </a:lnTo>
                  <a:lnTo>
                    <a:pt x="0" y="0"/>
                  </a:lnTo>
                  <a:lnTo>
                    <a:pt x="0" y="0"/>
                  </a:lnTo>
                  <a:lnTo>
                    <a:pt x="57" y="57"/>
                  </a:lnTo>
                  <a:lnTo>
                    <a:pt x="85" y="57"/>
                  </a:lnTo>
                  <a:lnTo>
                    <a:pt x="85" y="0"/>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16"/>
            <p:cNvSpPr/>
            <p:nvPr/>
          </p:nvSpPr>
          <p:spPr>
            <a:xfrm>
              <a:off x="3438200" y="1184775"/>
              <a:ext cx="4250" cy="1425"/>
            </a:xfrm>
            <a:custGeom>
              <a:avLst/>
              <a:gdLst/>
              <a:ahLst/>
              <a:cxnLst/>
              <a:rect l="l" t="t" r="r" b="b"/>
              <a:pathLst>
                <a:path w="170" h="57" extrusionOk="0">
                  <a:moveTo>
                    <a:pt x="170" y="0"/>
                  </a:moveTo>
                  <a:lnTo>
                    <a:pt x="170" y="0"/>
                  </a:lnTo>
                  <a:lnTo>
                    <a:pt x="85" y="0"/>
                  </a:lnTo>
                  <a:lnTo>
                    <a:pt x="0" y="57"/>
                  </a:lnTo>
                  <a:lnTo>
                    <a:pt x="0" y="57"/>
                  </a:lnTo>
                  <a:lnTo>
                    <a:pt x="170"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16"/>
            <p:cNvSpPr/>
            <p:nvPr/>
          </p:nvSpPr>
          <p:spPr>
            <a:xfrm>
              <a:off x="3438200" y="1184775"/>
              <a:ext cx="4250" cy="1425"/>
            </a:xfrm>
            <a:custGeom>
              <a:avLst/>
              <a:gdLst/>
              <a:ahLst/>
              <a:cxnLst/>
              <a:rect l="l" t="t" r="r" b="b"/>
              <a:pathLst>
                <a:path w="170" h="57" fill="none" extrusionOk="0">
                  <a:moveTo>
                    <a:pt x="170" y="0"/>
                  </a:moveTo>
                  <a:lnTo>
                    <a:pt x="170" y="0"/>
                  </a:lnTo>
                  <a:lnTo>
                    <a:pt x="85" y="0"/>
                  </a:lnTo>
                  <a:lnTo>
                    <a:pt x="0" y="57"/>
                  </a:lnTo>
                  <a:lnTo>
                    <a:pt x="0" y="57"/>
                  </a:lnTo>
                  <a:lnTo>
                    <a:pt x="170" y="0"/>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16"/>
            <p:cNvSpPr/>
            <p:nvPr/>
          </p:nvSpPr>
          <p:spPr>
            <a:xfrm>
              <a:off x="3438900" y="1182650"/>
              <a:ext cx="3550" cy="725"/>
            </a:xfrm>
            <a:custGeom>
              <a:avLst/>
              <a:gdLst/>
              <a:ahLst/>
              <a:cxnLst/>
              <a:rect l="l" t="t" r="r" b="b"/>
              <a:pathLst>
                <a:path w="142" h="29" extrusionOk="0">
                  <a:moveTo>
                    <a:pt x="1" y="29"/>
                  </a:moveTo>
                  <a:lnTo>
                    <a:pt x="1" y="29"/>
                  </a:lnTo>
                  <a:lnTo>
                    <a:pt x="142" y="1"/>
                  </a:lnTo>
                  <a:lnTo>
                    <a:pt x="142" y="1"/>
                  </a:lnTo>
                  <a:lnTo>
                    <a:pt x="57" y="1"/>
                  </a:lnTo>
                  <a:lnTo>
                    <a:pt x="1" y="29"/>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16"/>
            <p:cNvSpPr/>
            <p:nvPr/>
          </p:nvSpPr>
          <p:spPr>
            <a:xfrm>
              <a:off x="3438900" y="1182650"/>
              <a:ext cx="3550" cy="725"/>
            </a:xfrm>
            <a:custGeom>
              <a:avLst/>
              <a:gdLst/>
              <a:ahLst/>
              <a:cxnLst/>
              <a:rect l="l" t="t" r="r" b="b"/>
              <a:pathLst>
                <a:path w="142" h="29" fill="none" extrusionOk="0">
                  <a:moveTo>
                    <a:pt x="1" y="29"/>
                  </a:moveTo>
                  <a:lnTo>
                    <a:pt x="1" y="29"/>
                  </a:lnTo>
                  <a:lnTo>
                    <a:pt x="142" y="1"/>
                  </a:lnTo>
                  <a:lnTo>
                    <a:pt x="142" y="1"/>
                  </a:lnTo>
                  <a:lnTo>
                    <a:pt x="57" y="1"/>
                  </a:lnTo>
                  <a:lnTo>
                    <a:pt x="1" y="29"/>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16"/>
            <p:cNvSpPr/>
            <p:nvPr/>
          </p:nvSpPr>
          <p:spPr>
            <a:xfrm>
              <a:off x="3440325" y="1151625"/>
              <a:ext cx="12000" cy="2825"/>
            </a:xfrm>
            <a:custGeom>
              <a:avLst/>
              <a:gdLst/>
              <a:ahLst/>
              <a:cxnLst/>
              <a:rect l="l" t="t" r="r" b="b"/>
              <a:pathLst>
                <a:path w="480" h="113" extrusionOk="0">
                  <a:moveTo>
                    <a:pt x="480" y="57"/>
                  </a:moveTo>
                  <a:lnTo>
                    <a:pt x="480" y="57"/>
                  </a:lnTo>
                  <a:lnTo>
                    <a:pt x="423" y="28"/>
                  </a:lnTo>
                  <a:lnTo>
                    <a:pt x="367" y="0"/>
                  </a:lnTo>
                  <a:lnTo>
                    <a:pt x="226" y="0"/>
                  </a:lnTo>
                  <a:lnTo>
                    <a:pt x="85" y="28"/>
                  </a:lnTo>
                  <a:lnTo>
                    <a:pt x="0" y="85"/>
                  </a:lnTo>
                  <a:lnTo>
                    <a:pt x="0" y="85"/>
                  </a:lnTo>
                  <a:lnTo>
                    <a:pt x="113" y="113"/>
                  </a:lnTo>
                  <a:lnTo>
                    <a:pt x="226" y="85"/>
                  </a:lnTo>
                  <a:lnTo>
                    <a:pt x="480" y="57"/>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16"/>
            <p:cNvSpPr/>
            <p:nvPr/>
          </p:nvSpPr>
          <p:spPr>
            <a:xfrm>
              <a:off x="3440325" y="1151625"/>
              <a:ext cx="12000" cy="2825"/>
            </a:xfrm>
            <a:custGeom>
              <a:avLst/>
              <a:gdLst/>
              <a:ahLst/>
              <a:cxnLst/>
              <a:rect l="l" t="t" r="r" b="b"/>
              <a:pathLst>
                <a:path w="480" h="113" fill="none" extrusionOk="0">
                  <a:moveTo>
                    <a:pt x="480" y="57"/>
                  </a:moveTo>
                  <a:lnTo>
                    <a:pt x="480" y="57"/>
                  </a:lnTo>
                  <a:lnTo>
                    <a:pt x="423" y="28"/>
                  </a:lnTo>
                  <a:lnTo>
                    <a:pt x="367" y="0"/>
                  </a:lnTo>
                  <a:lnTo>
                    <a:pt x="226" y="0"/>
                  </a:lnTo>
                  <a:lnTo>
                    <a:pt x="85" y="28"/>
                  </a:lnTo>
                  <a:lnTo>
                    <a:pt x="0" y="85"/>
                  </a:lnTo>
                  <a:lnTo>
                    <a:pt x="0" y="85"/>
                  </a:lnTo>
                  <a:lnTo>
                    <a:pt x="113" y="113"/>
                  </a:lnTo>
                  <a:lnTo>
                    <a:pt x="226" y="85"/>
                  </a:lnTo>
                  <a:lnTo>
                    <a:pt x="480" y="57"/>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16"/>
            <p:cNvSpPr/>
            <p:nvPr/>
          </p:nvSpPr>
          <p:spPr>
            <a:xfrm>
              <a:off x="3447375" y="1189000"/>
              <a:ext cx="9200" cy="4275"/>
            </a:xfrm>
            <a:custGeom>
              <a:avLst/>
              <a:gdLst/>
              <a:ahLst/>
              <a:cxnLst/>
              <a:rect l="l" t="t" r="r" b="b"/>
              <a:pathLst>
                <a:path w="368" h="171" extrusionOk="0">
                  <a:moveTo>
                    <a:pt x="367" y="1"/>
                  </a:moveTo>
                  <a:lnTo>
                    <a:pt x="367" y="1"/>
                  </a:lnTo>
                  <a:lnTo>
                    <a:pt x="254" y="1"/>
                  </a:lnTo>
                  <a:lnTo>
                    <a:pt x="170" y="57"/>
                  </a:lnTo>
                  <a:lnTo>
                    <a:pt x="0" y="170"/>
                  </a:lnTo>
                  <a:lnTo>
                    <a:pt x="0" y="170"/>
                  </a:lnTo>
                  <a:lnTo>
                    <a:pt x="113" y="170"/>
                  </a:lnTo>
                  <a:lnTo>
                    <a:pt x="226" y="142"/>
                  </a:lnTo>
                  <a:lnTo>
                    <a:pt x="311" y="114"/>
                  </a:lnTo>
                  <a:lnTo>
                    <a:pt x="339" y="57"/>
                  </a:lnTo>
                  <a:lnTo>
                    <a:pt x="367"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16"/>
            <p:cNvSpPr/>
            <p:nvPr/>
          </p:nvSpPr>
          <p:spPr>
            <a:xfrm>
              <a:off x="3447375" y="1189000"/>
              <a:ext cx="9200" cy="4275"/>
            </a:xfrm>
            <a:custGeom>
              <a:avLst/>
              <a:gdLst/>
              <a:ahLst/>
              <a:cxnLst/>
              <a:rect l="l" t="t" r="r" b="b"/>
              <a:pathLst>
                <a:path w="368" h="171" fill="none" extrusionOk="0">
                  <a:moveTo>
                    <a:pt x="367" y="1"/>
                  </a:moveTo>
                  <a:lnTo>
                    <a:pt x="367" y="1"/>
                  </a:lnTo>
                  <a:lnTo>
                    <a:pt x="254" y="1"/>
                  </a:lnTo>
                  <a:lnTo>
                    <a:pt x="170" y="57"/>
                  </a:lnTo>
                  <a:lnTo>
                    <a:pt x="0" y="170"/>
                  </a:lnTo>
                  <a:lnTo>
                    <a:pt x="0" y="170"/>
                  </a:lnTo>
                  <a:lnTo>
                    <a:pt x="113" y="170"/>
                  </a:lnTo>
                  <a:lnTo>
                    <a:pt x="226" y="142"/>
                  </a:lnTo>
                  <a:lnTo>
                    <a:pt x="311" y="114"/>
                  </a:lnTo>
                  <a:lnTo>
                    <a:pt x="339" y="57"/>
                  </a:lnTo>
                  <a:lnTo>
                    <a:pt x="367" y="1"/>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16"/>
            <p:cNvSpPr/>
            <p:nvPr/>
          </p:nvSpPr>
          <p:spPr>
            <a:xfrm>
              <a:off x="3448075" y="1176300"/>
              <a:ext cx="4250" cy="2150"/>
            </a:xfrm>
            <a:custGeom>
              <a:avLst/>
              <a:gdLst/>
              <a:ahLst/>
              <a:cxnLst/>
              <a:rect l="l" t="t" r="r" b="b"/>
              <a:pathLst>
                <a:path w="170" h="86" extrusionOk="0">
                  <a:moveTo>
                    <a:pt x="170" y="1"/>
                  </a:moveTo>
                  <a:lnTo>
                    <a:pt x="170" y="1"/>
                  </a:lnTo>
                  <a:lnTo>
                    <a:pt x="85" y="29"/>
                  </a:lnTo>
                  <a:lnTo>
                    <a:pt x="0" y="85"/>
                  </a:lnTo>
                  <a:lnTo>
                    <a:pt x="0" y="85"/>
                  </a:lnTo>
                  <a:lnTo>
                    <a:pt x="170"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16"/>
            <p:cNvSpPr/>
            <p:nvPr/>
          </p:nvSpPr>
          <p:spPr>
            <a:xfrm>
              <a:off x="3448075" y="1176300"/>
              <a:ext cx="4250" cy="2150"/>
            </a:xfrm>
            <a:custGeom>
              <a:avLst/>
              <a:gdLst/>
              <a:ahLst/>
              <a:cxnLst/>
              <a:rect l="l" t="t" r="r" b="b"/>
              <a:pathLst>
                <a:path w="170" h="86" fill="none" extrusionOk="0">
                  <a:moveTo>
                    <a:pt x="170" y="1"/>
                  </a:moveTo>
                  <a:lnTo>
                    <a:pt x="170" y="1"/>
                  </a:lnTo>
                  <a:lnTo>
                    <a:pt x="85" y="29"/>
                  </a:lnTo>
                  <a:lnTo>
                    <a:pt x="0" y="85"/>
                  </a:lnTo>
                  <a:lnTo>
                    <a:pt x="0" y="85"/>
                  </a:lnTo>
                  <a:lnTo>
                    <a:pt x="170" y="1"/>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16"/>
            <p:cNvSpPr/>
            <p:nvPr/>
          </p:nvSpPr>
          <p:spPr>
            <a:xfrm>
              <a:off x="3453725" y="1173475"/>
              <a:ext cx="2125" cy="2150"/>
            </a:xfrm>
            <a:custGeom>
              <a:avLst/>
              <a:gdLst/>
              <a:ahLst/>
              <a:cxnLst/>
              <a:rect l="l" t="t" r="r" b="b"/>
              <a:pathLst>
                <a:path w="85" h="86" extrusionOk="0">
                  <a:moveTo>
                    <a:pt x="85" y="1"/>
                  </a:moveTo>
                  <a:lnTo>
                    <a:pt x="85" y="1"/>
                  </a:lnTo>
                  <a:lnTo>
                    <a:pt x="28" y="29"/>
                  </a:lnTo>
                  <a:lnTo>
                    <a:pt x="0" y="86"/>
                  </a:lnTo>
                  <a:lnTo>
                    <a:pt x="0" y="86"/>
                  </a:lnTo>
                  <a:lnTo>
                    <a:pt x="85"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16"/>
            <p:cNvSpPr/>
            <p:nvPr/>
          </p:nvSpPr>
          <p:spPr>
            <a:xfrm>
              <a:off x="3453725" y="1173475"/>
              <a:ext cx="2125" cy="2150"/>
            </a:xfrm>
            <a:custGeom>
              <a:avLst/>
              <a:gdLst/>
              <a:ahLst/>
              <a:cxnLst/>
              <a:rect l="l" t="t" r="r" b="b"/>
              <a:pathLst>
                <a:path w="85" h="86" fill="none" extrusionOk="0">
                  <a:moveTo>
                    <a:pt x="85" y="1"/>
                  </a:moveTo>
                  <a:lnTo>
                    <a:pt x="85" y="1"/>
                  </a:lnTo>
                  <a:lnTo>
                    <a:pt x="28" y="29"/>
                  </a:lnTo>
                  <a:lnTo>
                    <a:pt x="0" y="86"/>
                  </a:lnTo>
                  <a:lnTo>
                    <a:pt x="0" y="86"/>
                  </a:lnTo>
                  <a:lnTo>
                    <a:pt x="85" y="1"/>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16"/>
            <p:cNvSpPr/>
            <p:nvPr/>
          </p:nvSpPr>
          <p:spPr>
            <a:xfrm>
              <a:off x="3457950" y="1167850"/>
              <a:ext cx="6375" cy="3550"/>
            </a:xfrm>
            <a:custGeom>
              <a:avLst/>
              <a:gdLst/>
              <a:ahLst/>
              <a:cxnLst/>
              <a:rect l="l" t="t" r="r" b="b"/>
              <a:pathLst>
                <a:path w="255" h="142" extrusionOk="0">
                  <a:moveTo>
                    <a:pt x="226" y="0"/>
                  </a:moveTo>
                  <a:lnTo>
                    <a:pt x="226" y="0"/>
                  </a:lnTo>
                  <a:lnTo>
                    <a:pt x="142" y="0"/>
                  </a:lnTo>
                  <a:lnTo>
                    <a:pt x="85" y="28"/>
                  </a:lnTo>
                  <a:lnTo>
                    <a:pt x="29" y="85"/>
                  </a:lnTo>
                  <a:lnTo>
                    <a:pt x="1" y="141"/>
                  </a:lnTo>
                  <a:lnTo>
                    <a:pt x="1" y="141"/>
                  </a:lnTo>
                  <a:lnTo>
                    <a:pt x="142" y="85"/>
                  </a:lnTo>
                  <a:lnTo>
                    <a:pt x="254" y="57"/>
                  </a:lnTo>
                  <a:lnTo>
                    <a:pt x="254" y="57"/>
                  </a:lnTo>
                  <a:lnTo>
                    <a:pt x="226"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16"/>
            <p:cNvSpPr/>
            <p:nvPr/>
          </p:nvSpPr>
          <p:spPr>
            <a:xfrm>
              <a:off x="3457950" y="1167850"/>
              <a:ext cx="6375" cy="3550"/>
            </a:xfrm>
            <a:custGeom>
              <a:avLst/>
              <a:gdLst/>
              <a:ahLst/>
              <a:cxnLst/>
              <a:rect l="l" t="t" r="r" b="b"/>
              <a:pathLst>
                <a:path w="255" h="142" fill="none" extrusionOk="0">
                  <a:moveTo>
                    <a:pt x="226" y="0"/>
                  </a:moveTo>
                  <a:lnTo>
                    <a:pt x="226" y="0"/>
                  </a:lnTo>
                  <a:lnTo>
                    <a:pt x="142" y="0"/>
                  </a:lnTo>
                  <a:lnTo>
                    <a:pt x="85" y="28"/>
                  </a:lnTo>
                  <a:lnTo>
                    <a:pt x="29" y="85"/>
                  </a:lnTo>
                  <a:lnTo>
                    <a:pt x="1" y="141"/>
                  </a:lnTo>
                  <a:lnTo>
                    <a:pt x="1" y="141"/>
                  </a:lnTo>
                  <a:lnTo>
                    <a:pt x="142" y="85"/>
                  </a:lnTo>
                  <a:lnTo>
                    <a:pt x="254" y="57"/>
                  </a:lnTo>
                  <a:lnTo>
                    <a:pt x="254" y="57"/>
                  </a:lnTo>
                  <a:lnTo>
                    <a:pt x="226" y="0"/>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16"/>
            <p:cNvSpPr/>
            <p:nvPr/>
          </p:nvSpPr>
          <p:spPr>
            <a:xfrm>
              <a:off x="3407850" y="1214400"/>
              <a:ext cx="5675" cy="1450"/>
            </a:xfrm>
            <a:custGeom>
              <a:avLst/>
              <a:gdLst/>
              <a:ahLst/>
              <a:cxnLst/>
              <a:rect l="l" t="t" r="r" b="b"/>
              <a:pathLst>
                <a:path w="227" h="58" extrusionOk="0">
                  <a:moveTo>
                    <a:pt x="227" y="29"/>
                  </a:moveTo>
                  <a:lnTo>
                    <a:pt x="227" y="29"/>
                  </a:lnTo>
                  <a:lnTo>
                    <a:pt x="114" y="1"/>
                  </a:lnTo>
                  <a:lnTo>
                    <a:pt x="1" y="29"/>
                  </a:lnTo>
                  <a:lnTo>
                    <a:pt x="1" y="29"/>
                  </a:lnTo>
                  <a:lnTo>
                    <a:pt x="114" y="57"/>
                  </a:lnTo>
                  <a:lnTo>
                    <a:pt x="227" y="29"/>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16"/>
            <p:cNvSpPr/>
            <p:nvPr/>
          </p:nvSpPr>
          <p:spPr>
            <a:xfrm>
              <a:off x="3407850" y="1214400"/>
              <a:ext cx="5675" cy="1450"/>
            </a:xfrm>
            <a:custGeom>
              <a:avLst/>
              <a:gdLst/>
              <a:ahLst/>
              <a:cxnLst/>
              <a:rect l="l" t="t" r="r" b="b"/>
              <a:pathLst>
                <a:path w="227" h="58" fill="none" extrusionOk="0">
                  <a:moveTo>
                    <a:pt x="227" y="29"/>
                  </a:moveTo>
                  <a:lnTo>
                    <a:pt x="227" y="29"/>
                  </a:lnTo>
                  <a:lnTo>
                    <a:pt x="114" y="1"/>
                  </a:lnTo>
                  <a:lnTo>
                    <a:pt x="1" y="29"/>
                  </a:lnTo>
                  <a:lnTo>
                    <a:pt x="1" y="29"/>
                  </a:lnTo>
                  <a:lnTo>
                    <a:pt x="114" y="57"/>
                  </a:lnTo>
                  <a:lnTo>
                    <a:pt x="227" y="29"/>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16"/>
            <p:cNvSpPr/>
            <p:nvPr/>
          </p:nvSpPr>
          <p:spPr>
            <a:xfrm>
              <a:off x="3323200" y="1275775"/>
              <a:ext cx="7775" cy="1450"/>
            </a:xfrm>
            <a:custGeom>
              <a:avLst/>
              <a:gdLst/>
              <a:ahLst/>
              <a:cxnLst/>
              <a:rect l="l" t="t" r="r" b="b"/>
              <a:pathLst>
                <a:path w="311" h="58" extrusionOk="0">
                  <a:moveTo>
                    <a:pt x="311" y="1"/>
                  </a:moveTo>
                  <a:lnTo>
                    <a:pt x="311" y="1"/>
                  </a:lnTo>
                  <a:lnTo>
                    <a:pt x="170" y="1"/>
                  </a:lnTo>
                  <a:lnTo>
                    <a:pt x="1" y="57"/>
                  </a:lnTo>
                  <a:lnTo>
                    <a:pt x="1" y="57"/>
                  </a:lnTo>
                  <a:lnTo>
                    <a:pt x="85" y="57"/>
                  </a:lnTo>
                  <a:lnTo>
                    <a:pt x="170" y="57"/>
                  </a:lnTo>
                  <a:lnTo>
                    <a:pt x="255" y="57"/>
                  </a:lnTo>
                  <a:lnTo>
                    <a:pt x="311"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16"/>
            <p:cNvSpPr/>
            <p:nvPr/>
          </p:nvSpPr>
          <p:spPr>
            <a:xfrm>
              <a:off x="3323200" y="1275775"/>
              <a:ext cx="7775" cy="1450"/>
            </a:xfrm>
            <a:custGeom>
              <a:avLst/>
              <a:gdLst/>
              <a:ahLst/>
              <a:cxnLst/>
              <a:rect l="l" t="t" r="r" b="b"/>
              <a:pathLst>
                <a:path w="311" h="58" fill="none" extrusionOk="0">
                  <a:moveTo>
                    <a:pt x="311" y="1"/>
                  </a:moveTo>
                  <a:lnTo>
                    <a:pt x="311" y="1"/>
                  </a:lnTo>
                  <a:lnTo>
                    <a:pt x="170" y="1"/>
                  </a:lnTo>
                  <a:lnTo>
                    <a:pt x="1" y="57"/>
                  </a:lnTo>
                  <a:lnTo>
                    <a:pt x="1" y="57"/>
                  </a:lnTo>
                  <a:lnTo>
                    <a:pt x="85" y="57"/>
                  </a:lnTo>
                  <a:lnTo>
                    <a:pt x="170" y="57"/>
                  </a:lnTo>
                  <a:lnTo>
                    <a:pt x="255" y="57"/>
                  </a:lnTo>
                  <a:lnTo>
                    <a:pt x="311" y="1"/>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16"/>
            <p:cNvSpPr/>
            <p:nvPr/>
          </p:nvSpPr>
          <p:spPr>
            <a:xfrm>
              <a:off x="3328150" y="1265200"/>
              <a:ext cx="25425" cy="4950"/>
            </a:xfrm>
            <a:custGeom>
              <a:avLst/>
              <a:gdLst/>
              <a:ahLst/>
              <a:cxnLst/>
              <a:rect l="l" t="t" r="r" b="b"/>
              <a:pathLst>
                <a:path w="1017" h="198" extrusionOk="0">
                  <a:moveTo>
                    <a:pt x="113" y="113"/>
                  </a:moveTo>
                  <a:lnTo>
                    <a:pt x="113" y="113"/>
                  </a:lnTo>
                  <a:lnTo>
                    <a:pt x="226" y="113"/>
                  </a:lnTo>
                  <a:lnTo>
                    <a:pt x="339" y="113"/>
                  </a:lnTo>
                  <a:lnTo>
                    <a:pt x="565" y="170"/>
                  </a:lnTo>
                  <a:lnTo>
                    <a:pt x="790" y="198"/>
                  </a:lnTo>
                  <a:lnTo>
                    <a:pt x="903" y="198"/>
                  </a:lnTo>
                  <a:lnTo>
                    <a:pt x="1016" y="170"/>
                  </a:lnTo>
                  <a:lnTo>
                    <a:pt x="1016" y="170"/>
                  </a:lnTo>
                  <a:lnTo>
                    <a:pt x="790" y="85"/>
                  </a:lnTo>
                  <a:lnTo>
                    <a:pt x="508" y="29"/>
                  </a:lnTo>
                  <a:lnTo>
                    <a:pt x="367" y="0"/>
                  </a:lnTo>
                  <a:lnTo>
                    <a:pt x="226" y="0"/>
                  </a:lnTo>
                  <a:lnTo>
                    <a:pt x="85" y="29"/>
                  </a:lnTo>
                  <a:lnTo>
                    <a:pt x="0" y="113"/>
                  </a:lnTo>
                  <a:lnTo>
                    <a:pt x="0" y="113"/>
                  </a:lnTo>
                  <a:lnTo>
                    <a:pt x="113" y="113"/>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16"/>
            <p:cNvSpPr/>
            <p:nvPr/>
          </p:nvSpPr>
          <p:spPr>
            <a:xfrm>
              <a:off x="3328150" y="1265200"/>
              <a:ext cx="25425" cy="4950"/>
            </a:xfrm>
            <a:custGeom>
              <a:avLst/>
              <a:gdLst/>
              <a:ahLst/>
              <a:cxnLst/>
              <a:rect l="l" t="t" r="r" b="b"/>
              <a:pathLst>
                <a:path w="1017" h="198" fill="none" extrusionOk="0">
                  <a:moveTo>
                    <a:pt x="113" y="113"/>
                  </a:moveTo>
                  <a:lnTo>
                    <a:pt x="113" y="113"/>
                  </a:lnTo>
                  <a:lnTo>
                    <a:pt x="226" y="113"/>
                  </a:lnTo>
                  <a:lnTo>
                    <a:pt x="339" y="113"/>
                  </a:lnTo>
                  <a:lnTo>
                    <a:pt x="565" y="170"/>
                  </a:lnTo>
                  <a:lnTo>
                    <a:pt x="790" y="198"/>
                  </a:lnTo>
                  <a:lnTo>
                    <a:pt x="903" y="198"/>
                  </a:lnTo>
                  <a:lnTo>
                    <a:pt x="1016" y="170"/>
                  </a:lnTo>
                  <a:lnTo>
                    <a:pt x="1016" y="170"/>
                  </a:lnTo>
                  <a:lnTo>
                    <a:pt x="790" y="85"/>
                  </a:lnTo>
                  <a:lnTo>
                    <a:pt x="508" y="29"/>
                  </a:lnTo>
                  <a:lnTo>
                    <a:pt x="367" y="0"/>
                  </a:lnTo>
                  <a:lnTo>
                    <a:pt x="226" y="0"/>
                  </a:lnTo>
                  <a:lnTo>
                    <a:pt x="85" y="29"/>
                  </a:lnTo>
                  <a:lnTo>
                    <a:pt x="0" y="113"/>
                  </a:lnTo>
                  <a:lnTo>
                    <a:pt x="0" y="113"/>
                  </a:lnTo>
                  <a:lnTo>
                    <a:pt x="113" y="113"/>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16"/>
            <p:cNvSpPr/>
            <p:nvPr/>
          </p:nvSpPr>
          <p:spPr>
            <a:xfrm>
              <a:off x="3335200" y="1271550"/>
              <a:ext cx="35300" cy="7775"/>
            </a:xfrm>
            <a:custGeom>
              <a:avLst/>
              <a:gdLst/>
              <a:ahLst/>
              <a:cxnLst/>
              <a:rect l="l" t="t" r="r" b="b"/>
              <a:pathLst>
                <a:path w="1412" h="311" extrusionOk="0">
                  <a:moveTo>
                    <a:pt x="1411" y="170"/>
                  </a:moveTo>
                  <a:lnTo>
                    <a:pt x="1411" y="170"/>
                  </a:lnTo>
                  <a:lnTo>
                    <a:pt x="1101" y="57"/>
                  </a:lnTo>
                  <a:lnTo>
                    <a:pt x="903" y="29"/>
                  </a:lnTo>
                  <a:lnTo>
                    <a:pt x="706" y="0"/>
                  </a:lnTo>
                  <a:lnTo>
                    <a:pt x="480" y="0"/>
                  </a:lnTo>
                  <a:lnTo>
                    <a:pt x="283" y="0"/>
                  </a:lnTo>
                  <a:lnTo>
                    <a:pt x="141" y="85"/>
                  </a:lnTo>
                  <a:lnTo>
                    <a:pt x="0" y="170"/>
                  </a:lnTo>
                  <a:lnTo>
                    <a:pt x="0" y="170"/>
                  </a:lnTo>
                  <a:lnTo>
                    <a:pt x="367" y="170"/>
                  </a:lnTo>
                  <a:lnTo>
                    <a:pt x="706" y="198"/>
                  </a:lnTo>
                  <a:lnTo>
                    <a:pt x="1355" y="311"/>
                  </a:lnTo>
                  <a:lnTo>
                    <a:pt x="1355" y="311"/>
                  </a:lnTo>
                  <a:lnTo>
                    <a:pt x="1327" y="254"/>
                  </a:lnTo>
                  <a:lnTo>
                    <a:pt x="1242" y="226"/>
                  </a:lnTo>
                  <a:lnTo>
                    <a:pt x="1242" y="226"/>
                  </a:lnTo>
                  <a:lnTo>
                    <a:pt x="1411" y="17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16"/>
            <p:cNvSpPr/>
            <p:nvPr/>
          </p:nvSpPr>
          <p:spPr>
            <a:xfrm>
              <a:off x="3335200" y="1271550"/>
              <a:ext cx="35300" cy="7775"/>
            </a:xfrm>
            <a:custGeom>
              <a:avLst/>
              <a:gdLst/>
              <a:ahLst/>
              <a:cxnLst/>
              <a:rect l="l" t="t" r="r" b="b"/>
              <a:pathLst>
                <a:path w="1412" h="311" fill="none" extrusionOk="0">
                  <a:moveTo>
                    <a:pt x="1411" y="170"/>
                  </a:moveTo>
                  <a:lnTo>
                    <a:pt x="1411" y="170"/>
                  </a:lnTo>
                  <a:lnTo>
                    <a:pt x="1101" y="57"/>
                  </a:lnTo>
                  <a:lnTo>
                    <a:pt x="903" y="29"/>
                  </a:lnTo>
                  <a:lnTo>
                    <a:pt x="706" y="0"/>
                  </a:lnTo>
                  <a:lnTo>
                    <a:pt x="480" y="0"/>
                  </a:lnTo>
                  <a:lnTo>
                    <a:pt x="283" y="0"/>
                  </a:lnTo>
                  <a:lnTo>
                    <a:pt x="141" y="85"/>
                  </a:lnTo>
                  <a:lnTo>
                    <a:pt x="0" y="170"/>
                  </a:lnTo>
                  <a:lnTo>
                    <a:pt x="0" y="170"/>
                  </a:lnTo>
                  <a:lnTo>
                    <a:pt x="367" y="170"/>
                  </a:lnTo>
                  <a:lnTo>
                    <a:pt x="706" y="198"/>
                  </a:lnTo>
                  <a:lnTo>
                    <a:pt x="1355" y="311"/>
                  </a:lnTo>
                  <a:lnTo>
                    <a:pt x="1355" y="311"/>
                  </a:lnTo>
                  <a:lnTo>
                    <a:pt x="1327" y="254"/>
                  </a:lnTo>
                  <a:lnTo>
                    <a:pt x="1242" y="226"/>
                  </a:lnTo>
                  <a:lnTo>
                    <a:pt x="1242" y="226"/>
                  </a:lnTo>
                  <a:lnTo>
                    <a:pt x="1411" y="170"/>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16"/>
            <p:cNvSpPr/>
            <p:nvPr/>
          </p:nvSpPr>
          <p:spPr>
            <a:xfrm>
              <a:off x="3378925" y="1248275"/>
              <a:ext cx="23325" cy="5650"/>
            </a:xfrm>
            <a:custGeom>
              <a:avLst/>
              <a:gdLst/>
              <a:ahLst/>
              <a:cxnLst/>
              <a:rect l="l" t="t" r="r" b="b"/>
              <a:pathLst>
                <a:path w="933" h="226" extrusionOk="0">
                  <a:moveTo>
                    <a:pt x="537" y="0"/>
                  </a:moveTo>
                  <a:lnTo>
                    <a:pt x="537" y="0"/>
                  </a:lnTo>
                  <a:lnTo>
                    <a:pt x="424" y="0"/>
                  </a:lnTo>
                  <a:lnTo>
                    <a:pt x="255" y="0"/>
                  </a:lnTo>
                  <a:lnTo>
                    <a:pt x="86" y="57"/>
                  </a:lnTo>
                  <a:lnTo>
                    <a:pt x="29" y="85"/>
                  </a:lnTo>
                  <a:lnTo>
                    <a:pt x="1" y="113"/>
                  </a:lnTo>
                  <a:lnTo>
                    <a:pt x="1" y="113"/>
                  </a:lnTo>
                  <a:lnTo>
                    <a:pt x="1" y="169"/>
                  </a:lnTo>
                  <a:lnTo>
                    <a:pt x="29" y="198"/>
                  </a:lnTo>
                  <a:lnTo>
                    <a:pt x="114" y="226"/>
                  </a:lnTo>
                  <a:lnTo>
                    <a:pt x="255" y="226"/>
                  </a:lnTo>
                  <a:lnTo>
                    <a:pt x="424" y="226"/>
                  </a:lnTo>
                  <a:lnTo>
                    <a:pt x="735" y="198"/>
                  </a:lnTo>
                  <a:lnTo>
                    <a:pt x="932" y="169"/>
                  </a:lnTo>
                  <a:lnTo>
                    <a:pt x="932" y="169"/>
                  </a:lnTo>
                  <a:lnTo>
                    <a:pt x="819" y="141"/>
                  </a:lnTo>
                  <a:lnTo>
                    <a:pt x="735" y="85"/>
                  </a:lnTo>
                  <a:lnTo>
                    <a:pt x="650" y="28"/>
                  </a:lnTo>
                  <a:lnTo>
                    <a:pt x="537"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16"/>
            <p:cNvSpPr/>
            <p:nvPr/>
          </p:nvSpPr>
          <p:spPr>
            <a:xfrm>
              <a:off x="3378925" y="1248275"/>
              <a:ext cx="23325" cy="5650"/>
            </a:xfrm>
            <a:custGeom>
              <a:avLst/>
              <a:gdLst/>
              <a:ahLst/>
              <a:cxnLst/>
              <a:rect l="l" t="t" r="r" b="b"/>
              <a:pathLst>
                <a:path w="933" h="226" fill="none" extrusionOk="0">
                  <a:moveTo>
                    <a:pt x="537" y="0"/>
                  </a:moveTo>
                  <a:lnTo>
                    <a:pt x="537" y="0"/>
                  </a:lnTo>
                  <a:lnTo>
                    <a:pt x="424" y="0"/>
                  </a:lnTo>
                  <a:lnTo>
                    <a:pt x="255" y="0"/>
                  </a:lnTo>
                  <a:lnTo>
                    <a:pt x="86" y="57"/>
                  </a:lnTo>
                  <a:lnTo>
                    <a:pt x="29" y="85"/>
                  </a:lnTo>
                  <a:lnTo>
                    <a:pt x="1" y="113"/>
                  </a:lnTo>
                  <a:lnTo>
                    <a:pt x="1" y="113"/>
                  </a:lnTo>
                  <a:lnTo>
                    <a:pt x="1" y="169"/>
                  </a:lnTo>
                  <a:lnTo>
                    <a:pt x="29" y="198"/>
                  </a:lnTo>
                  <a:lnTo>
                    <a:pt x="114" y="226"/>
                  </a:lnTo>
                  <a:lnTo>
                    <a:pt x="255" y="226"/>
                  </a:lnTo>
                  <a:lnTo>
                    <a:pt x="424" y="226"/>
                  </a:lnTo>
                  <a:lnTo>
                    <a:pt x="735" y="198"/>
                  </a:lnTo>
                  <a:lnTo>
                    <a:pt x="932" y="169"/>
                  </a:lnTo>
                  <a:lnTo>
                    <a:pt x="932" y="169"/>
                  </a:lnTo>
                  <a:lnTo>
                    <a:pt x="819" y="141"/>
                  </a:lnTo>
                  <a:lnTo>
                    <a:pt x="735" y="85"/>
                  </a:lnTo>
                  <a:lnTo>
                    <a:pt x="650" y="28"/>
                  </a:lnTo>
                  <a:lnTo>
                    <a:pt x="537" y="0"/>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16"/>
            <p:cNvSpPr/>
            <p:nvPr/>
          </p:nvSpPr>
          <p:spPr>
            <a:xfrm>
              <a:off x="3397975" y="1210175"/>
              <a:ext cx="6375" cy="1425"/>
            </a:xfrm>
            <a:custGeom>
              <a:avLst/>
              <a:gdLst/>
              <a:ahLst/>
              <a:cxnLst/>
              <a:rect l="l" t="t" r="r" b="b"/>
              <a:pathLst>
                <a:path w="255" h="57" extrusionOk="0">
                  <a:moveTo>
                    <a:pt x="170" y="57"/>
                  </a:moveTo>
                  <a:lnTo>
                    <a:pt x="170" y="57"/>
                  </a:lnTo>
                  <a:lnTo>
                    <a:pt x="255" y="0"/>
                  </a:lnTo>
                  <a:lnTo>
                    <a:pt x="255" y="0"/>
                  </a:lnTo>
                  <a:lnTo>
                    <a:pt x="114" y="0"/>
                  </a:lnTo>
                  <a:lnTo>
                    <a:pt x="1" y="29"/>
                  </a:lnTo>
                  <a:lnTo>
                    <a:pt x="1" y="29"/>
                  </a:lnTo>
                  <a:lnTo>
                    <a:pt x="170" y="57"/>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16"/>
            <p:cNvSpPr/>
            <p:nvPr/>
          </p:nvSpPr>
          <p:spPr>
            <a:xfrm>
              <a:off x="3397975" y="1210175"/>
              <a:ext cx="6375" cy="1425"/>
            </a:xfrm>
            <a:custGeom>
              <a:avLst/>
              <a:gdLst/>
              <a:ahLst/>
              <a:cxnLst/>
              <a:rect l="l" t="t" r="r" b="b"/>
              <a:pathLst>
                <a:path w="255" h="57" fill="none" extrusionOk="0">
                  <a:moveTo>
                    <a:pt x="170" y="57"/>
                  </a:moveTo>
                  <a:lnTo>
                    <a:pt x="170" y="57"/>
                  </a:lnTo>
                  <a:lnTo>
                    <a:pt x="255" y="0"/>
                  </a:lnTo>
                  <a:lnTo>
                    <a:pt x="255" y="0"/>
                  </a:lnTo>
                  <a:lnTo>
                    <a:pt x="114" y="0"/>
                  </a:lnTo>
                  <a:lnTo>
                    <a:pt x="1" y="29"/>
                  </a:lnTo>
                  <a:lnTo>
                    <a:pt x="1" y="29"/>
                  </a:lnTo>
                  <a:lnTo>
                    <a:pt x="170" y="57"/>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16"/>
            <p:cNvSpPr/>
            <p:nvPr/>
          </p:nvSpPr>
          <p:spPr>
            <a:xfrm>
              <a:off x="3397975" y="1237675"/>
              <a:ext cx="12725" cy="5675"/>
            </a:xfrm>
            <a:custGeom>
              <a:avLst/>
              <a:gdLst/>
              <a:ahLst/>
              <a:cxnLst/>
              <a:rect l="l" t="t" r="r" b="b"/>
              <a:pathLst>
                <a:path w="509" h="227" extrusionOk="0">
                  <a:moveTo>
                    <a:pt x="368" y="227"/>
                  </a:moveTo>
                  <a:lnTo>
                    <a:pt x="368" y="227"/>
                  </a:lnTo>
                  <a:lnTo>
                    <a:pt x="509" y="142"/>
                  </a:lnTo>
                  <a:lnTo>
                    <a:pt x="509" y="142"/>
                  </a:lnTo>
                  <a:lnTo>
                    <a:pt x="424" y="86"/>
                  </a:lnTo>
                  <a:lnTo>
                    <a:pt x="311" y="86"/>
                  </a:lnTo>
                  <a:lnTo>
                    <a:pt x="311" y="86"/>
                  </a:lnTo>
                  <a:lnTo>
                    <a:pt x="396" y="57"/>
                  </a:lnTo>
                  <a:lnTo>
                    <a:pt x="396" y="29"/>
                  </a:lnTo>
                  <a:lnTo>
                    <a:pt x="396" y="1"/>
                  </a:lnTo>
                  <a:lnTo>
                    <a:pt x="339" y="1"/>
                  </a:lnTo>
                  <a:lnTo>
                    <a:pt x="227" y="1"/>
                  </a:lnTo>
                  <a:lnTo>
                    <a:pt x="227" y="1"/>
                  </a:lnTo>
                  <a:lnTo>
                    <a:pt x="170" y="29"/>
                  </a:lnTo>
                  <a:lnTo>
                    <a:pt x="114" y="57"/>
                  </a:lnTo>
                  <a:lnTo>
                    <a:pt x="86" y="114"/>
                  </a:lnTo>
                  <a:lnTo>
                    <a:pt x="1" y="142"/>
                  </a:lnTo>
                  <a:lnTo>
                    <a:pt x="1" y="142"/>
                  </a:lnTo>
                  <a:lnTo>
                    <a:pt x="86" y="198"/>
                  </a:lnTo>
                  <a:lnTo>
                    <a:pt x="170" y="227"/>
                  </a:lnTo>
                  <a:lnTo>
                    <a:pt x="283" y="227"/>
                  </a:lnTo>
                  <a:lnTo>
                    <a:pt x="368" y="227"/>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16"/>
            <p:cNvSpPr/>
            <p:nvPr/>
          </p:nvSpPr>
          <p:spPr>
            <a:xfrm>
              <a:off x="3397975" y="1237675"/>
              <a:ext cx="12725" cy="5675"/>
            </a:xfrm>
            <a:custGeom>
              <a:avLst/>
              <a:gdLst/>
              <a:ahLst/>
              <a:cxnLst/>
              <a:rect l="l" t="t" r="r" b="b"/>
              <a:pathLst>
                <a:path w="509" h="227" fill="none" extrusionOk="0">
                  <a:moveTo>
                    <a:pt x="368" y="227"/>
                  </a:moveTo>
                  <a:lnTo>
                    <a:pt x="368" y="227"/>
                  </a:lnTo>
                  <a:lnTo>
                    <a:pt x="509" y="142"/>
                  </a:lnTo>
                  <a:lnTo>
                    <a:pt x="509" y="142"/>
                  </a:lnTo>
                  <a:lnTo>
                    <a:pt x="424" y="86"/>
                  </a:lnTo>
                  <a:lnTo>
                    <a:pt x="311" y="86"/>
                  </a:lnTo>
                  <a:lnTo>
                    <a:pt x="311" y="86"/>
                  </a:lnTo>
                  <a:lnTo>
                    <a:pt x="396" y="57"/>
                  </a:lnTo>
                  <a:lnTo>
                    <a:pt x="396" y="29"/>
                  </a:lnTo>
                  <a:lnTo>
                    <a:pt x="396" y="1"/>
                  </a:lnTo>
                  <a:lnTo>
                    <a:pt x="339" y="1"/>
                  </a:lnTo>
                  <a:lnTo>
                    <a:pt x="227" y="1"/>
                  </a:lnTo>
                  <a:lnTo>
                    <a:pt x="227" y="1"/>
                  </a:lnTo>
                  <a:lnTo>
                    <a:pt x="170" y="29"/>
                  </a:lnTo>
                  <a:lnTo>
                    <a:pt x="114" y="57"/>
                  </a:lnTo>
                  <a:lnTo>
                    <a:pt x="86" y="114"/>
                  </a:lnTo>
                  <a:lnTo>
                    <a:pt x="1" y="142"/>
                  </a:lnTo>
                  <a:lnTo>
                    <a:pt x="1" y="142"/>
                  </a:lnTo>
                  <a:lnTo>
                    <a:pt x="86" y="198"/>
                  </a:lnTo>
                  <a:lnTo>
                    <a:pt x="170" y="227"/>
                  </a:lnTo>
                  <a:lnTo>
                    <a:pt x="283" y="227"/>
                  </a:lnTo>
                  <a:lnTo>
                    <a:pt x="368" y="227"/>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16"/>
            <p:cNvSpPr/>
            <p:nvPr/>
          </p:nvSpPr>
          <p:spPr>
            <a:xfrm>
              <a:off x="3402225" y="1212275"/>
              <a:ext cx="5650" cy="2150"/>
            </a:xfrm>
            <a:custGeom>
              <a:avLst/>
              <a:gdLst/>
              <a:ahLst/>
              <a:cxnLst/>
              <a:rect l="l" t="t" r="r" b="b"/>
              <a:pathLst>
                <a:path w="226" h="86" extrusionOk="0">
                  <a:moveTo>
                    <a:pt x="226" y="1"/>
                  </a:moveTo>
                  <a:lnTo>
                    <a:pt x="226" y="1"/>
                  </a:lnTo>
                  <a:lnTo>
                    <a:pt x="0" y="29"/>
                  </a:lnTo>
                  <a:lnTo>
                    <a:pt x="0" y="29"/>
                  </a:lnTo>
                  <a:lnTo>
                    <a:pt x="57" y="86"/>
                  </a:lnTo>
                  <a:lnTo>
                    <a:pt x="113" y="86"/>
                  </a:lnTo>
                  <a:lnTo>
                    <a:pt x="169" y="57"/>
                  </a:lnTo>
                  <a:lnTo>
                    <a:pt x="226"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16"/>
            <p:cNvSpPr/>
            <p:nvPr/>
          </p:nvSpPr>
          <p:spPr>
            <a:xfrm>
              <a:off x="3402225" y="1212275"/>
              <a:ext cx="5650" cy="2150"/>
            </a:xfrm>
            <a:custGeom>
              <a:avLst/>
              <a:gdLst/>
              <a:ahLst/>
              <a:cxnLst/>
              <a:rect l="l" t="t" r="r" b="b"/>
              <a:pathLst>
                <a:path w="226" h="86" fill="none" extrusionOk="0">
                  <a:moveTo>
                    <a:pt x="226" y="1"/>
                  </a:moveTo>
                  <a:lnTo>
                    <a:pt x="226" y="1"/>
                  </a:lnTo>
                  <a:lnTo>
                    <a:pt x="0" y="29"/>
                  </a:lnTo>
                  <a:lnTo>
                    <a:pt x="0" y="29"/>
                  </a:lnTo>
                  <a:lnTo>
                    <a:pt x="57" y="86"/>
                  </a:lnTo>
                  <a:lnTo>
                    <a:pt x="113" y="86"/>
                  </a:lnTo>
                  <a:lnTo>
                    <a:pt x="169" y="57"/>
                  </a:lnTo>
                  <a:lnTo>
                    <a:pt x="226" y="1"/>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16"/>
            <p:cNvSpPr/>
            <p:nvPr/>
          </p:nvSpPr>
          <p:spPr>
            <a:xfrm>
              <a:off x="3405050" y="1211575"/>
              <a:ext cx="4250" cy="725"/>
            </a:xfrm>
            <a:custGeom>
              <a:avLst/>
              <a:gdLst/>
              <a:ahLst/>
              <a:cxnLst/>
              <a:rect l="l" t="t" r="r" b="b"/>
              <a:pathLst>
                <a:path w="170" h="29" extrusionOk="0">
                  <a:moveTo>
                    <a:pt x="169" y="1"/>
                  </a:moveTo>
                  <a:lnTo>
                    <a:pt x="169" y="1"/>
                  </a:lnTo>
                  <a:lnTo>
                    <a:pt x="0" y="29"/>
                  </a:lnTo>
                  <a:lnTo>
                    <a:pt x="0" y="29"/>
                  </a:lnTo>
                  <a:lnTo>
                    <a:pt x="169"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16"/>
            <p:cNvSpPr/>
            <p:nvPr/>
          </p:nvSpPr>
          <p:spPr>
            <a:xfrm>
              <a:off x="3405050" y="1211575"/>
              <a:ext cx="4250" cy="725"/>
            </a:xfrm>
            <a:custGeom>
              <a:avLst/>
              <a:gdLst/>
              <a:ahLst/>
              <a:cxnLst/>
              <a:rect l="l" t="t" r="r" b="b"/>
              <a:pathLst>
                <a:path w="170" h="29" fill="none" extrusionOk="0">
                  <a:moveTo>
                    <a:pt x="169" y="1"/>
                  </a:moveTo>
                  <a:lnTo>
                    <a:pt x="169" y="1"/>
                  </a:lnTo>
                  <a:lnTo>
                    <a:pt x="0" y="29"/>
                  </a:lnTo>
                  <a:lnTo>
                    <a:pt x="0" y="29"/>
                  </a:lnTo>
                  <a:lnTo>
                    <a:pt x="169" y="1"/>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16"/>
            <p:cNvSpPr/>
            <p:nvPr/>
          </p:nvSpPr>
          <p:spPr>
            <a:xfrm>
              <a:off x="3408575" y="1213700"/>
              <a:ext cx="5650" cy="725"/>
            </a:xfrm>
            <a:custGeom>
              <a:avLst/>
              <a:gdLst/>
              <a:ahLst/>
              <a:cxnLst/>
              <a:rect l="l" t="t" r="r" b="b"/>
              <a:pathLst>
                <a:path w="226" h="29" extrusionOk="0">
                  <a:moveTo>
                    <a:pt x="226" y="0"/>
                  </a:moveTo>
                  <a:lnTo>
                    <a:pt x="226" y="0"/>
                  </a:lnTo>
                  <a:lnTo>
                    <a:pt x="113" y="0"/>
                  </a:lnTo>
                  <a:lnTo>
                    <a:pt x="0" y="29"/>
                  </a:lnTo>
                  <a:lnTo>
                    <a:pt x="0" y="29"/>
                  </a:lnTo>
                  <a:lnTo>
                    <a:pt x="226"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16"/>
            <p:cNvSpPr/>
            <p:nvPr/>
          </p:nvSpPr>
          <p:spPr>
            <a:xfrm>
              <a:off x="3408575" y="1213700"/>
              <a:ext cx="5650" cy="725"/>
            </a:xfrm>
            <a:custGeom>
              <a:avLst/>
              <a:gdLst/>
              <a:ahLst/>
              <a:cxnLst/>
              <a:rect l="l" t="t" r="r" b="b"/>
              <a:pathLst>
                <a:path w="226" h="29" fill="none" extrusionOk="0">
                  <a:moveTo>
                    <a:pt x="226" y="0"/>
                  </a:moveTo>
                  <a:lnTo>
                    <a:pt x="226" y="0"/>
                  </a:lnTo>
                  <a:lnTo>
                    <a:pt x="113" y="0"/>
                  </a:lnTo>
                  <a:lnTo>
                    <a:pt x="0" y="29"/>
                  </a:lnTo>
                  <a:lnTo>
                    <a:pt x="0" y="29"/>
                  </a:lnTo>
                  <a:lnTo>
                    <a:pt x="226" y="0"/>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16"/>
            <p:cNvSpPr/>
            <p:nvPr/>
          </p:nvSpPr>
          <p:spPr>
            <a:xfrm>
              <a:off x="3417750" y="1244025"/>
              <a:ext cx="5650" cy="2150"/>
            </a:xfrm>
            <a:custGeom>
              <a:avLst/>
              <a:gdLst/>
              <a:ahLst/>
              <a:cxnLst/>
              <a:rect l="l" t="t" r="r" b="b"/>
              <a:pathLst>
                <a:path w="226" h="86" extrusionOk="0">
                  <a:moveTo>
                    <a:pt x="226" y="57"/>
                  </a:moveTo>
                  <a:lnTo>
                    <a:pt x="226" y="57"/>
                  </a:lnTo>
                  <a:lnTo>
                    <a:pt x="169" y="29"/>
                  </a:lnTo>
                  <a:lnTo>
                    <a:pt x="113" y="1"/>
                  </a:lnTo>
                  <a:lnTo>
                    <a:pt x="56" y="29"/>
                  </a:lnTo>
                  <a:lnTo>
                    <a:pt x="0" y="57"/>
                  </a:lnTo>
                  <a:lnTo>
                    <a:pt x="0" y="57"/>
                  </a:lnTo>
                  <a:lnTo>
                    <a:pt x="56" y="86"/>
                  </a:lnTo>
                  <a:lnTo>
                    <a:pt x="113" y="86"/>
                  </a:lnTo>
                  <a:lnTo>
                    <a:pt x="169" y="86"/>
                  </a:lnTo>
                  <a:lnTo>
                    <a:pt x="226" y="57"/>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16"/>
            <p:cNvSpPr/>
            <p:nvPr/>
          </p:nvSpPr>
          <p:spPr>
            <a:xfrm>
              <a:off x="3417750" y="1244025"/>
              <a:ext cx="5650" cy="2150"/>
            </a:xfrm>
            <a:custGeom>
              <a:avLst/>
              <a:gdLst/>
              <a:ahLst/>
              <a:cxnLst/>
              <a:rect l="l" t="t" r="r" b="b"/>
              <a:pathLst>
                <a:path w="226" h="86" fill="none" extrusionOk="0">
                  <a:moveTo>
                    <a:pt x="226" y="57"/>
                  </a:moveTo>
                  <a:lnTo>
                    <a:pt x="226" y="57"/>
                  </a:lnTo>
                  <a:lnTo>
                    <a:pt x="169" y="29"/>
                  </a:lnTo>
                  <a:lnTo>
                    <a:pt x="113" y="1"/>
                  </a:lnTo>
                  <a:lnTo>
                    <a:pt x="56" y="29"/>
                  </a:lnTo>
                  <a:lnTo>
                    <a:pt x="0" y="57"/>
                  </a:lnTo>
                  <a:lnTo>
                    <a:pt x="0" y="57"/>
                  </a:lnTo>
                  <a:lnTo>
                    <a:pt x="56" y="86"/>
                  </a:lnTo>
                  <a:lnTo>
                    <a:pt x="113" y="86"/>
                  </a:lnTo>
                  <a:lnTo>
                    <a:pt x="169" y="86"/>
                  </a:lnTo>
                  <a:lnTo>
                    <a:pt x="226" y="57"/>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16"/>
            <p:cNvSpPr/>
            <p:nvPr/>
          </p:nvSpPr>
          <p:spPr>
            <a:xfrm>
              <a:off x="3423375" y="1231325"/>
              <a:ext cx="21900" cy="7100"/>
            </a:xfrm>
            <a:custGeom>
              <a:avLst/>
              <a:gdLst/>
              <a:ahLst/>
              <a:cxnLst/>
              <a:rect l="l" t="t" r="r" b="b"/>
              <a:pathLst>
                <a:path w="876" h="284" extrusionOk="0">
                  <a:moveTo>
                    <a:pt x="593" y="1"/>
                  </a:moveTo>
                  <a:lnTo>
                    <a:pt x="593" y="1"/>
                  </a:lnTo>
                  <a:lnTo>
                    <a:pt x="424" y="1"/>
                  </a:lnTo>
                  <a:lnTo>
                    <a:pt x="255" y="29"/>
                  </a:lnTo>
                  <a:lnTo>
                    <a:pt x="170" y="86"/>
                  </a:lnTo>
                  <a:lnTo>
                    <a:pt x="85" y="142"/>
                  </a:lnTo>
                  <a:lnTo>
                    <a:pt x="29" y="198"/>
                  </a:lnTo>
                  <a:lnTo>
                    <a:pt x="1" y="283"/>
                  </a:lnTo>
                  <a:lnTo>
                    <a:pt x="1" y="283"/>
                  </a:lnTo>
                  <a:lnTo>
                    <a:pt x="227" y="283"/>
                  </a:lnTo>
                  <a:lnTo>
                    <a:pt x="480" y="283"/>
                  </a:lnTo>
                  <a:lnTo>
                    <a:pt x="734" y="283"/>
                  </a:lnTo>
                  <a:lnTo>
                    <a:pt x="819" y="255"/>
                  </a:lnTo>
                  <a:lnTo>
                    <a:pt x="876" y="198"/>
                  </a:lnTo>
                  <a:lnTo>
                    <a:pt x="876" y="198"/>
                  </a:lnTo>
                  <a:lnTo>
                    <a:pt x="791" y="170"/>
                  </a:lnTo>
                  <a:lnTo>
                    <a:pt x="678" y="170"/>
                  </a:lnTo>
                  <a:lnTo>
                    <a:pt x="593" y="170"/>
                  </a:lnTo>
                  <a:lnTo>
                    <a:pt x="480" y="142"/>
                  </a:lnTo>
                  <a:lnTo>
                    <a:pt x="480" y="142"/>
                  </a:lnTo>
                  <a:lnTo>
                    <a:pt x="593" y="114"/>
                  </a:lnTo>
                  <a:lnTo>
                    <a:pt x="650" y="86"/>
                  </a:lnTo>
                  <a:lnTo>
                    <a:pt x="650" y="57"/>
                  </a:lnTo>
                  <a:lnTo>
                    <a:pt x="593"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16"/>
            <p:cNvSpPr/>
            <p:nvPr/>
          </p:nvSpPr>
          <p:spPr>
            <a:xfrm>
              <a:off x="3423375" y="1231325"/>
              <a:ext cx="21900" cy="7100"/>
            </a:xfrm>
            <a:custGeom>
              <a:avLst/>
              <a:gdLst/>
              <a:ahLst/>
              <a:cxnLst/>
              <a:rect l="l" t="t" r="r" b="b"/>
              <a:pathLst>
                <a:path w="876" h="284" fill="none" extrusionOk="0">
                  <a:moveTo>
                    <a:pt x="593" y="1"/>
                  </a:moveTo>
                  <a:lnTo>
                    <a:pt x="593" y="1"/>
                  </a:lnTo>
                  <a:lnTo>
                    <a:pt x="424" y="1"/>
                  </a:lnTo>
                  <a:lnTo>
                    <a:pt x="255" y="29"/>
                  </a:lnTo>
                  <a:lnTo>
                    <a:pt x="170" y="86"/>
                  </a:lnTo>
                  <a:lnTo>
                    <a:pt x="85" y="142"/>
                  </a:lnTo>
                  <a:lnTo>
                    <a:pt x="29" y="198"/>
                  </a:lnTo>
                  <a:lnTo>
                    <a:pt x="1" y="283"/>
                  </a:lnTo>
                  <a:lnTo>
                    <a:pt x="1" y="283"/>
                  </a:lnTo>
                  <a:lnTo>
                    <a:pt x="227" y="283"/>
                  </a:lnTo>
                  <a:lnTo>
                    <a:pt x="480" y="283"/>
                  </a:lnTo>
                  <a:lnTo>
                    <a:pt x="734" y="283"/>
                  </a:lnTo>
                  <a:lnTo>
                    <a:pt x="819" y="255"/>
                  </a:lnTo>
                  <a:lnTo>
                    <a:pt x="876" y="198"/>
                  </a:lnTo>
                  <a:lnTo>
                    <a:pt x="876" y="198"/>
                  </a:lnTo>
                  <a:lnTo>
                    <a:pt x="791" y="170"/>
                  </a:lnTo>
                  <a:lnTo>
                    <a:pt x="678" y="170"/>
                  </a:lnTo>
                  <a:lnTo>
                    <a:pt x="593" y="170"/>
                  </a:lnTo>
                  <a:lnTo>
                    <a:pt x="480" y="142"/>
                  </a:lnTo>
                  <a:lnTo>
                    <a:pt x="480" y="142"/>
                  </a:lnTo>
                  <a:lnTo>
                    <a:pt x="593" y="114"/>
                  </a:lnTo>
                  <a:lnTo>
                    <a:pt x="650" y="86"/>
                  </a:lnTo>
                  <a:lnTo>
                    <a:pt x="650" y="57"/>
                  </a:lnTo>
                  <a:lnTo>
                    <a:pt x="593" y="1"/>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16"/>
            <p:cNvSpPr/>
            <p:nvPr/>
          </p:nvSpPr>
          <p:spPr>
            <a:xfrm>
              <a:off x="3429725" y="1208050"/>
              <a:ext cx="4975" cy="13425"/>
            </a:xfrm>
            <a:custGeom>
              <a:avLst/>
              <a:gdLst/>
              <a:ahLst/>
              <a:cxnLst/>
              <a:rect l="l" t="t" r="r" b="b"/>
              <a:pathLst>
                <a:path w="199" h="537" extrusionOk="0">
                  <a:moveTo>
                    <a:pt x="142" y="424"/>
                  </a:moveTo>
                  <a:lnTo>
                    <a:pt x="142" y="424"/>
                  </a:lnTo>
                  <a:lnTo>
                    <a:pt x="170" y="311"/>
                  </a:lnTo>
                  <a:lnTo>
                    <a:pt x="198" y="142"/>
                  </a:lnTo>
                  <a:lnTo>
                    <a:pt x="198" y="85"/>
                  </a:lnTo>
                  <a:lnTo>
                    <a:pt x="198" y="29"/>
                  </a:lnTo>
                  <a:lnTo>
                    <a:pt x="142" y="1"/>
                  </a:lnTo>
                  <a:lnTo>
                    <a:pt x="85" y="29"/>
                  </a:lnTo>
                  <a:lnTo>
                    <a:pt x="85" y="29"/>
                  </a:lnTo>
                  <a:lnTo>
                    <a:pt x="85" y="85"/>
                  </a:lnTo>
                  <a:lnTo>
                    <a:pt x="142" y="85"/>
                  </a:lnTo>
                  <a:lnTo>
                    <a:pt x="142" y="85"/>
                  </a:lnTo>
                  <a:lnTo>
                    <a:pt x="85" y="142"/>
                  </a:lnTo>
                  <a:lnTo>
                    <a:pt x="29" y="170"/>
                  </a:lnTo>
                  <a:lnTo>
                    <a:pt x="1" y="226"/>
                  </a:lnTo>
                  <a:lnTo>
                    <a:pt x="1" y="283"/>
                  </a:lnTo>
                  <a:lnTo>
                    <a:pt x="29" y="396"/>
                  </a:lnTo>
                  <a:lnTo>
                    <a:pt x="114" y="537"/>
                  </a:lnTo>
                  <a:lnTo>
                    <a:pt x="114" y="537"/>
                  </a:lnTo>
                  <a:lnTo>
                    <a:pt x="142" y="424"/>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16"/>
            <p:cNvSpPr/>
            <p:nvPr/>
          </p:nvSpPr>
          <p:spPr>
            <a:xfrm>
              <a:off x="3429725" y="1208050"/>
              <a:ext cx="4975" cy="13425"/>
            </a:xfrm>
            <a:custGeom>
              <a:avLst/>
              <a:gdLst/>
              <a:ahLst/>
              <a:cxnLst/>
              <a:rect l="l" t="t" r="r" b="b"/>
              <a:pathLst>
                <a:path w="199" h="537" fill="none" extrusionOk="0">
                  <a:moveTo>
                    <a:pt x="142" y="424"/>
                  </a:moveTo>
                  <a:lnTo>
                    <a:pt x="142" y="424"/>
                  </a:lnTo>
                  <a:lnTo>
                    <a:pt x="170" y="311"/>
                  </a:lnTo>
                  <a:lnTo>
                    <a:pt x="198" y="142"/>
                  </a:lnTo>
                  <a:lnTo>
                    <a:pt x="198" y="85"/>
                  </a:lnTo>
                  <a:lnTo>
                    <a:pt x="198" y="29"/>
                  </a:lnTo>
                  <a:lnTo>
                    <a:pt x="142" y="1"/>
                  </a:lnTo>
                  <a:lnTo>
                    <a:pt x="85" y="29"/>
                  </a:lnTo>
                  <a:lnTo>
                    <a:pt x="85" y="29"/>
                  </a:lnTo>
                  <a:lnTo>
                    <a:pt x="85" y="85"/>
                  </a:lnTo>
                  <a:lnTo>
                    <a:pt x="142" y="85"/>
                  </a:lnTo>
                  <a:lnTo>
                    <a:pt x="142" y="85"/>
                  </a:lnTo>
                  <a:lnTo>
                    <a:pt x="85" y="142"/>
                  </a:lnTo>
                  <a:lnTo>
                    <a:pt x="29" y="170"/>
                  </a:lnTo>
                  <a:lnTo>
                    <a:pt x="1" y="226"/>
                  </a:lnTo>
                  <a:lnTo>
                    <a:pt x="1" y="283"/>
                  </a:lnTo>
                  <a:lnTo>
                    <a:pt x="29" y="396"/>
                  </a:lnTo>
                  <a:lnTo>
                    <a:pt x="114" y="537"/>
                  </a:lnTo>
                  <a:lnTo>
                    <a:pt x="114" y="537"/>
                  </a:lnTo>
                  <a:lnTo>
                    <a:pt x="142" y="424"/>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16"/>
            <p:cNvSpPr/>
            <p:nvPr/>
          </p:nvSpPr>
          <p:spPr>
            <a:xfrm>
              <a:off x="3226550" y="1362550"/>
              <a:ext cx="4250" cy="1450"/>
            </a:xfrm>
            <a:custGeom>
              <a:avLst/>
              <a:gdLst/>
              <a:ahLst/>
              <a:cxnLst/>
              <a:rect l="l" t="t" r="r" b="b"/>
              <a:pathLst>
                <a:path w="170" h="58" extrusionOk="0">
                  <a:moveTo>
                    <a:pt x="1" y="57"/>
                  </a:moveTo>
                  <a:lnTo>
                    <a:pt x="1" y="57"/>
                  </a:lnTo>
                  <a:lnTo>
                    <a:pt x="170" y="57"/>
                  </a:lnTo>
                  <a:lnTo>
                    <a:pt x="170" y="57"/>
                  </a:lnTo>
                  <a:lnTo>
                    <a:pt x="113" y="1"/>
                  </a:lnTo>
                  <a:lnTo>
                    <a:pt x="85" y="1"/>
                  </a:lnTo>
                  <a:lnTo>
                    <a:pt x="29" y="1"/>
                  </a:lnTo>
                  <a:lnTo>
                    <a:pt x="1" y="57"/>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16"/>
            <p:cNvSpPr/>
            <p:nvPr/>
          </p:nvSpPr>
          <p:spPr>
            <a:xfrm>
              <a:off x="3226550" y="1362550"/>
              <a:ext cx="4250" cy="1450"/>
            </a:xfrm>
            <a:custGeom>
              <a:avLst/>
              <a:gdLst/>
              <a:ahLst/>
              <a:cxnLst/>
              <a:rect l="l" t="t" r="r" b="b"/>
              <a:pathLst>
                <a:path w="170" h="58" fill="none" extrusionOk="0">
                  <a:moveTo>
                    <a:pt x="1" y="57"/>
                  </a:moveTo>
                  <a:lnTo>
                    <a:pt x="1" y="57"/>
                  </a:lnTo>
                  <a:lnTo>
                    <a:pt x="170" y="57"/>
                  </a:lnTo>
                  <a:lnTo>
                    <a:pt x="170" y="57"/>
                  </a:lnTo>
                  <a:lnTo>
                    <a:pt x="113" y="1"/>
                  </a:lnTo>
                  <a:lnTo>
                    <a:pt x="85" y="1"/>
                  </a:lnTo>
                  <a:lnTo>
                    <a:pt x="29" y="1"/>
                  </a:lnTo>
                  <a:lnTo>
                    <a:pt x="1" y="57"/>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16"/>
            <p:cNvSpPr/>
            <p:nvPr/>
          </p:nvSpPr>
          <p:spPr>
            <a:xfrm>
              <a:off x="3268875" y="1308950"/>
              <a:ext cx="40950" cy="12700"/>
            </a:xfrm>
            <a:custGeom>
              <a:avLst/>
              <a:gdLst/>
              <a:ahLst/>
              <a:cxnLst/>
              <a:rect l="l" t="t" r="r" b="b"/>
              <a:pathLst>
                <a:path w="1638" h="508" extrusionOk="0">
                  <a:moveTo>
                    <a:pt x="1525" y="0"/>
                  </a:moveTo>
                  <a:lnTo>
                    <a:pt x="1525" y="0"/>
                  </a:lnTo>
                  <a:lnTo>
                    <a:pt x="1327" y="28"/>
                  </a:lnTo>
                  <a:lnTo>
                    <a:pt x="1129" y="56"/>
                  </a:lnTo>
                  <a:lnTo>
                    <a:pt x="734" y="169"/>
                  </a:lnTo>
                  <a:lnTo>
                    <a:pt x="368" y="310"/>
                  </a:lnTo>
                  <a:lnTo>
                    <a:pt x="1" y="452"/>
                  </a:lnTo>
                  <a:lnTo>
                    <a:pt x="1" y="452"/>
                  </a:lnTo>
                  <a:lnTo>
                    <a:pt x="85" y="480"/>
                  </a:lnTo>
                  <a:lnTo>
                    <a:pt x="170" y="508"/>
                  </a:lnTo>
                  <a:lnTo>
                    <a:pt x="339" y="508"/>
                  </a:lnTo>
                  <a:lnTo>
                    <a:pt x="678" y="423"/>
                  </a:lnTo>
                  <a:lnTo>
                    <a:pt x="678" y="423"/>
                  </a:lnTo>
                  <a:lnTo>
                    <a:pt x="1158" y="395"/>
                  </a:lnTo>
                  <a:lnTo>
                    <a:pt x="1412" y="367"/>
                  </a:lnTo>
                  <a:lnTo>
                    <a:pt x="1637" y="310"/>
                  </a:lnTo>
                  <a:lnTo>
                    <a:pt x="1637" y="310"/>
                  </a:lnTo>
                  <a:lnTo>
                    <a:pt x="1581" y="169"/>
                  </a:lnTo>
                  <a:lnTo>
                    <a:pt x="1525"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16"/>
            <p:cNvSpPr/>
            <p:nvPr/>
          </p:nvSpPr>
          <p:spPr>
            <a:xfrm>
              <a:off x="3268875" y="1308950"/>
              <a:ext cx="40950" cy="12700"/>
            </a:xfrm>
            <a:custGeom>
              <a:avLst/>
              <a:gdLst/>
              <a:ahLst/>
              <a:cxnLst/>
              <a:rect l="l" t="t" r="r" b="b"/>
              <a:pathLst>
                <a:path w="1638" h="508" fill="none" extrusionOk="0">
                  <a:moveTo>
                    <a:pt x="1525" y="0"/>
                  </a:moveTo>
                  <a:lnTo>
                    <a:pt x="1525" y="0"/>
                  </a:lnTo>
                  <a:lnTo>
                    <a:pt x="1327" y="28"/>
                  </a:lnTo>
                  <a:lnTo>
                    <a:pt x="1129" y="56"/>
                  </a:lnTo>
                  <a:lnTo>
                    <a:pt x="734" y="169"/>
                  </a:lnTo>
                  <a:lnTo>
                    <a:pt x="368" y="310"/>
                  </a:lnTo>
                  <a:lnTo>
                    <a:pt x="1" y="452"/>
                  </a:lnTo>
                  <a:lnTo>
                    <a:pt x="1" y="452"/>
                  </a:lnTo>
                  <a:lnTo>
                    <a:pt x="85" y="480"/>
                  </a:lnTo>
                  <a:lnTo>
                    <a:pt x="170" y="508"/>
                  </a:lnTo>
                  <a:lnTo>
                    <a:pt x="339" y="508"/>
                  </a:lnTo>
                  <a:lnTo>
                    <a:pt x="678" y="423"/>
                  </a:lnTo>
                  <a:lnTo>
                    <a:pt x="678" y="423"/>
                  </a:lnTo>
                  <a:lnTo>
                    <a:pt x="1158" y="395"/>
                  </a:lnTo>
                  <a:lnTo>
                    <a:pt x="1412" y="367"/>
                  </a:lnTo>
                  <a:lnTo>
                    <a:pt x="1637" y="310"/>
                  </a:lnTo>
                  <a:lnTo>
                    <a:pt x="1637" y="310"/>
                  </a:lnTo>
                  <a:lnTo>
                    <a:pt x="1581" y="169"/>
                  </a:lnTo>
                  <a:lnTo>
                    <a:pt x="1525" y="0"/>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16"/>
            <p:cNvSpPr/>
            <p:nvPr/>
          </p:nvSpPr>
          <p:spPr>
            <a:xfrm>
              <a:off x="3275925" y="1312475"/>
              <a:ext cx="7100" cy="2125"/>
            </a:xfrm>
            <a:custGeom>
              <a:avLst/>
              <a:gdLst/>
              <a:ahLst/>
              <a:cxnLst/>
              <a:rect l="l" t="t" r="r" b="b"/>
              <a:pathLst>
                <a:path w="284" h="85" extrusionOk="0">
                  <a:moveTo>
                    <a:pt x="283" y="0"/>
                  </a:moveTo>
                  <a:lnTo>
                    <a:pt x="283" y="0"/>
                  </a:lnTo>
                  <a:lnTo>
                    <a:pt x="142" y="0"/>
                  </a:lnTo>
                  <a:lnTo>
                    <a:pt x="1" y="28"/>
                  </a:lnTo>
                  <a:lnTo>
                    <a:pt x="1" y="28"/>
                  </a:lnTo>
                  <a:lnTo>
                    <a:pt x="29" y="57"/>
                  </a:lnTo>
                  <a:lnTo>
                    <a:pt x="57" y="85"/>
                  </a:lnTo>
                  <a:lnTo>
                    <a:pt x="142" y="85"/>
                  </a:lnTo>
                  <a:lnTo>
                    <a:pt x="227" y="57"/>
                  </a:lnTo>
                  <a:lnTo>
                    <a:pt x="283"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16"/>
            <p:cNvSpPr/>
            <p:nvPr/>
          </p:nvSpPr>
          <p:spPr>
            <a:xfrm>
              <a:off x="3275925" y="1312475"/>
              <a:ext cx="7100" cy="2125"/>
            </a:xfrm>
            <a:custGeom>
              <a:avLst/>
              <a:gdLst/>
              <a:ahLst/>
              <a:cxnLst/>
              <a:rect l="l" t="t" r="r" b="b"/>
              <a:pathLst>
                <a:path w="284" h="85" fill="none" extrusionOk="0">
                  <a:moveTo>
                    <a:pt x="283" y="0"/>
                  </a:moveTo>
                  <a:lnTo>
                    <a:pt x="283" y="0"/>
                  </a:lnTo>
                  <a:lnTo>
                    <a:pt x="142" y="0"/>
                  </a:lnTo>
                  <a:lnTo>
                    <a:pt x="1" y="28"/>
                  </a:lnTo>
                  <a:lnTo>
                    <a:pt x="1" y="28"/>
                  </a:lnTo>
                  <a:lnTo>
                    <a:pt x="29" y="57"/>
                  </a:lnTo>
                  <a:lnTo>
                    <a:pt x="57" y="85"/>
                  </a:lnTo>
                  <a:lnTo>
                    <a:pt x="142" y="85"/>
                  </a:lnTo>
                  <a:lnTo>
                    <a:pt x="227" y="57"/>
                  </a:lnTo>
                  <a:lnTo>
                    <a:pt x="283" y="0"/>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16"/>
            <p:cNvSpPr/>
            <p:nvPr/>
          </p:nvSpPr>
          <p:spPr>
            <a:xfrm>
              <a:off x="3293575" y="1318825"/>
              <a:ext cx="4250" cy="1425"/>
            </a:xfrm>
            <a:custGeom>
              <a:avLst/>
              <a:gdLst/>
              <a:ahLst/>
              <a:cxnLst/>
              <a:rect l="l" t="t" r="r" b="b"/>
              <a:pathLst>
                <a:path w="170" h="57" extrusionOk="0">
                  <a:moveTo>
                    <a:pt x="170" y="28"/>
                  </a:moveTo>
                  <a:lnTo>
                    <a:pt x="170" y="28"/>
                  </a:lnTo>
                  <a:lnTo>
                    <a:pt x="85" y="0"/>
                  </a:lnTo>
                  <a:lnTo>
                    <a:pt x="0" y="57"/>
                  </a:lnTo>
                  <a:lnTo>
                    <a:pt x="0" y="57"/>
                  </a:lnTo>
                  <a:lnTo>
                    <a:pt x="170" y="28"/>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16"/>
            <p:cNvSpPr/>
            <p:nvPr/>
          </p:nvSpPr>
          <p:spPr>
            <a:xfrm>
              <a:off x="3293575" y="1318825"/>
              <a:ext cx="4250" cy="1425"/>
            </a:xfrm>
            <a:custGeom>
              <a:avLst/>
              <a:gdLst/>
              <a:ahLst/>
              <a:cxnLst/>
              <a:rect l="l" t="t" r="r" b="b"/>
              <a:pathLst>
                <a:path w="170" h="57" fill="none" extrusionOk="0">
                  <a:moveTo>
                    <a:pt x="170" y="28"/>
                  </a:moveTo>
                  <a:lnTo>
                    <a:pt x="170" y="28"/>
                  </a:lnTo>
                  <a:lnTo>
                    <a:pt x="85" y="0"/>
                  </a:lnTo>
                  <a:lnTo>
                    <a:pt x="0" y="57"/>
                  </a:lnTo>
                  <a:lnTo>
                    <a:pt x="0" y="57"/>
                  </a:lnTo>
                  <a:lnTo>
                    <a:pt x="170" y="28"/>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16"/>
            <p:cNvSpPr/>
            <p:nvPr/>
          </p:nvSpPr>
          <p:spPr>
            <a:xfrm>
              <a:off x="3328850" y="1334325"/>
              <a:ext cx="4250" cy="1450"/>
            </a:xfrm>
            <a:custGeom>
              <a:avLst/>
              <a:gdLst/>
              <a:ahLst/>
              <a:cxnLst/>
              <a:rect l="l" t="t" r="r" b="b"/>
              <a:pathLst>
                <a:path w="170" h="58" extrusionOk="0">
                  <a:moveTo>
                    <a:pt x="170" y="1"/>
                  </a:moveTo>
                  <a:lnTo>
                    <a:pt x="170" y="1"/>
                  </a:lnTo>
                  <a:lnTo>
                    <a:pt x="85" y="1"/>
                  </a:lnTo>
                  <a:lnTo>
                    <a:pt x="0" y="29"/>
                  </a:lnTo>
                  <a:lnTo>
                    <a:pt x="0" y="29"/>
                  </a:lnTo>
                  <a:lnTo>
                    <a:pt x="113" y="57"/>
                  </a:lnTo>
                  <a:lnTo>
                    <a:pt x="170"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16"/>
            <p:cNvSpPr/>
            <p:nvPr/>
          </p:nvSpPr>
          <p:spPr>
            <a:xfrm>
              <a:off x="3328850" y="1334325"/>
              <a:ext cx="4250" cy="1450"/>
            </a:xfrm>
            <a:custGeom>
              <a:avLst/>
              <a:gdLst/>
              <a:ahLst/>
              <a:cxnLst/>
              <a:rect l="l" t="t" r="r" b="b"/>
              <a:pathLst>
                <a:path w="170" h="58" fill="none" extrusionOk="0">
                  <a:moveTo>
                    <a:pt x="170" y="1"/>
                  </a:moveTo>
                  <a:lnTo>
                    <a:pt x="170" y="1"/>
                  </a:lnTo>
                  <a:lnTo>
                    <a:pt x="85" y="1"/>
                  </a:lnTo>
                  <a:lnTo>
                    <a:pt x="0" y="29"/>
                  </a:lnTo>
                  <a:lnTo>
                    <a:pt x="0" y="29"/>
                  </a:lnTo>
                  <a:lnTo>
                    <a:pt x="113" y="57"/>
                  </a:lnTo>
                  <a:lnTo>
                    <a:pt x="170" y="1"/>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16"/>
            <p:cNvSpPr/>
            <p:nvPr/>
          </p:nvSpPr>
          <p:spPr>
            <a:xfrm>
              <a:off x="3335200" y="1275775"/>
              <a:ext cx="31775" cy="12725"/>
            </a:xfrm>
            <a:custGeom>
              <a:avLst/>
              <a:gdLst/>
              <a:ahLst/>
              <a:cxnLst/>
              <a:rect l="l" t="t" r="r" b="b"/>
              <a:pathLst>
                <a:path w="1271" h="509" extrusionOk="0">
                  <a:moveTo>
                    <a:pt x="960" y="396"/>
                  </a:moveTo>
                  <a:lnTo>
                    <a:pt x="960" y="396"/>
                  </a:lnTo>
                  <a:lnTo>
                    <a:pt x="932" y="396"/>
                  </a:lnTo>
                  <a:lnTo>
                    <a:pt x="903" y="396"/>
                  </a:lnTo>
                  <a:lnTo>
                    <a:pt x="875" y="368"/>
                  </a:lnTo>
                  <a:lnTo>
                    <a:pt x="875" y="311"/>
                  </a:lnTo>
                  <a:lnTo>
                    <a:pt x="875" y="311"/>
                  </a:lnTo>
                  <a:lnTo>
                    <a:pt x="1073" y="339"/>
                  </a:lnTo>
                  <a:lnTo>
                    <a:pt x="1270" y="368"/>
                  </a:lnTo>
                  <a:lnTo>
                    <a:pt x="1270" y="368"/>
                  </a:lnTo>
                  <a:lnTo>
                    <a:pt x="1270" y="311"/>
                  </a:lnTo>
                  <a:lnTo>
                    <a:pt x="1214" y="255"/>
                  </a:lnTo>
                  <a:lnTo>
                    <a:pt x="1073" y="170"/>
                  </a:lnTo>
                  <a:lnTo>
                    <a:pt x="847" y="85"/>
                  </a:lnTo>
                  <a:lnTo>
                    <a:pt x="593" y="29"/>
                  </a:lnTo>
                  <a:lnTo>
                    <a:pt x="367" y="1"/>
                  </a:lnTo>
                  <a:lnTo>
                    <a:pt x="170" y="29"/>
                  </a:lnTo>
                  <a:lnTo>
                    <a:pt x="85" y="57"/>
                  </a:lnTo>
                  <a:lnTo>
                    <a:pt x="29" y="85"/>
                  </a:lnTo>
                  <a:lnTo>
                    <a:pt x="0" y="142"/>
                  </a:lnTo>
                  <a:lnTo>
                    <a:pt x="0" y="198"/>
                  </a:lnTo>
                  <a:lnTo>
                    <a:pt x="0" y="198"/>
                  </a:lnTo>
                  <a:lnTo>
                    <a:pt x="57" y="255"/>
                  </a:lnTo>
                  <a:lnTo>
                    <a:pt x="198" y="339"/>
                  </a:lnTo>
                  <a:lnTo>
                    <a:pt x="367" y="396"/>
                  </a:lnTo>
                  <a:lnTo>
                    <a:pt x="565" y="452"/>
                  </a:lnTo>
                  <a:lnTo>
                    <a:pt x="762" y="509"/>
                  </a:lnTo>
                  <a:lnTo>
                    <a:pt x="960" y="509"/>
                  </a:lnTo>
                  <a:lnTo>
                    <a:pt x="1101" y="509"/>
                  </a:lnTo>
                  <a:lnTo>
                    <a:pt x="1129" y="509"/>
                  </a:lnTo>
                  <a:lnTo>
                    <a:pt x="1157" y="480"/>
                  </a:lnTo>
                  <a:lnTo>
                    <a:pt x="1157" y="480"/>
                  </a:lnTo>
                  <a:lnTo>
                    <a:pt x="960" y="396"/>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16"/>
            <p:cNvSpPr/>
            <p:nvPr/>
          </p:nvSpPr>
          <p:spPr>
            <a:xfrm>
              <a:off x="3335200" y="1275775"/>
              <a:ext cx="31775" cy="12725"/>
            </a:xfrm>
            <a:custGeom>
              <a:avLst/>
              <a:gdLst/>
              <a:ahLst/>
              <a:cxnLst/>
              <a:rect l="l" t="t" r="r" b="b"/>
              <a:pathLst>
                <a:path w="1271" h="509" fill="none" extrusionOk="0">
                  <a:moveTo>
                    <a:pt x="960" y="396"/>
                  </a:moveTo>
                  <a:lnTo>
                    <a:pt x="960" y="396"/>
                  </a:lnTo>
                  <a:lnTo>
                    <a:pt x="932" y="396"/>
                  </a:lnTo>
                  <a:lnTo>
                    <a:pt x="903" y="396"/>
                  </a:lnTo>
                  <a:lnTo>
                    <a:pt x="875" y="368"/>
                  </a:lnTo>
                  <a:lnTo>
                    <a:pt x="875" y="311"/>
                  </a:lnTo>
                  <a:lnTo>
                    <a:pt x="875" y="311"/>
                  </a:lnTo>
                  <a:lnTo>
                    <a:pt x="1073" y="339"/>
                  </a:lnTo>
                  <a:lnTo>
                    <a:pt x="1270" y="368"/>
                  </a:lnTo>
                  <a:lnTo>
                    <a:pt x="1270" y="368"/>
                  </a:lnTo>
                  <a:lnTo>
                    <a:pt x="1270" y="311"/>
                  </a:lnTo>
                  <a:lnTo>
                    <a:pt x="1214" y="255"/>
                  </a:lnTo>
                  <a:lnTo>
                    <a:pt x="1073" y="170"/>
                  </a:lnTo>
                  <a:lnTo>
                    <a:pt x="847" y="85"/>
                  </a:lnTo>
                  <a:lnTo>
                    <a:pt x="593" y="29"/>
                  </a:lnTo>
                  <a:lnTo>
                    <a:pt x="367" y="1"/>
                  </a:lnTo>
                  <a:lnTo>
                    <a:pt x="170" y="29"/>
                  </a:lnTo>
                  <a:lnTo>
                    <a:pt x="85" y="57"/>
                  </a:lnTo>
                  <a:lnTo>
                    <a:pt x="29" y="85"/>
                  </a:lnTo>
                  <a:lnTo>
                    <a:pt x="0" y="142"/>
                  </a:lnTo>
                  <a:lnTo>
                    <a:pt x="0" y="198"/>
                  </a:lnTo>
                  <a:lnTo>
                    <a:pt x="0" y="198"/>
                  </a:lnTo>
                  <a:lnTo>
                    <a:pt x="57" y="255"/>
                  </a:lnTo>
                  <a:lnTo>
                    <a:pt x="198" y="339"/>
                  </a:lnTo>
                  <a:lnTo>
                    <a:pt x="367" y="396"/>
                  </a:lnTo>
                  <a:lnTo>
                    <a:pt x="565" y="452"/>
                  </a:lnTo>
                  <a:lnTo>
                    <a:pt x="762" y="509"/>
                  </a:lnTo>
                  <a:lnTo>
                    <a:pt x="960" y="509"/>
                  </a:lnTo>
                  <a:lnTo>
                    <a:pt x="1101" y="509"/>
                  </a:lnTo>
                  <a:lnTo>
                    <a:pt x="1129" y="509"/>
                  </a:lnTo>
                  <a:lnTo>
                    <a:pt x="1157" y="480"/>
                  </a:lnTo>
                  <a:lnTo>
                    <a:pt x="1157" y="480"/>
                  </a:lnTo>
                  <a:lnTo>
                    <a:pt x="960" y="396"/>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16"/>
            <p:cNvSpPr/>
            <p:nvPr/>
          </p:nvSpPr>
          <p:spPr>
            <a:xfrm>
              <a:off x="3029725" y="1440150"/>
              <a:ext cx="1425" cy="25"/>
            </a:xfrm>
            <a:custGeom>
              <a:avLst/>
              <a:gdLst/>
              <a:ahLst/>
              <a:cxnLst/>
              <a:rect l="l" t="t" r="r" b="b"/>
              <a:pathLst>
                <a:path w="57" h="1" extrusionOk="0">
                  <a:moveTo>
                    <a:pt x="57" y="1"/>
                  </a:moveTo>
                  <a:lnTo>
                    <a:pt x="57" y="1"/>
                  </a:lnTo>
                  <a:lnTo>
                    <a:pt x="0" y="1"/>
                  </a:lnTo>
                  <a:lnTo>
                    <a:pt x="57"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16"/>
            <p:cNvSpPr/>
            <p:nvPr/>
          </p:nvSpPr>
          <p:spPr>
            <a:xfrm>
              <a:off x="3029725" y="1440150"/>
              <a:ext cx="1425" cy="25"/>
            </a:xfrm>
            <a:custGeom>
              <a:avLst/>
              <a:gdLst/>
              <a:ahLst/>
              <a:cxnLst/>
              <a:rect l="l" t="t" r="r" b="b"/>
              <a:pathLst>
                <a:path w="57" h="1" fill="none" extrusionOk="0">
                  <a:moveTo>
                    <a:pt x="57" y="1"/>
                  </a:moveTo>
                  <a:lnTo>
                    <a:pt x="57" y="1"/>
                  </a:lnTo>
                  <a:lnTo>
                    <a:pt x="0" y="1"/>
                  </a:lnTo>
                  <a:lnTo>
                    <a:pt x="57" y="1"/>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16"/>
            <p:cNvSpPr/>
            <p:nvPr/>
          </p:nvSpPr>
          <p:spPr>
            <a:xfrm>
              <a:off x="3033250" y="1439450"/>
              <a:ext cx="6375" cy="2150"/>
            </a:xfrm>
            <a:custGeom>
              <a:avLst/>
              <a:gdLst/>
              <a:ahLst/>
              <a:cxnLst/>
              <a:rect l="l" t="t" r="r" b="b"/>
              <a:pathLst>
                <a:path w="255" h="86" extrusionOk="0">
                  <a:moveTo>
                    <a:pt x="0" y="85"/>
                  </a:moveTo>
                  <a:lnTo>
                    <a:pt x="0" y="85"/>
                  </a:lnTo>
                  <a:lnTo>
                    <a:pt x="254" y="57"/>
                  </a:lnTo>
                  <a:lnTo>
                    <a:pt x="254" y="57"/>
                  </a:lnTo>
                  <a:lnTo>
                    <a:pt x="254" y="29"/>
                  </a:lnTo>
                  <a:lnTo>
                    <a:pt x="226" y="1"/>
                  </a:lnTo>
                  <a:lnTo>
                    <a:pt x="142" y="1"/>
                  </a:lnTo>
                  <a:lnTo>
                    <a:pt x="57" y="29"/>
                  </a:lnTo>
                  <a:lnTo>
                    <a:pt x="0" y="85"/>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16"/>
            <p:cNvSpPr/>
            <p:nvPr/>
          </p:nvSpPr>
          <p:spPr>
            <a:xfrm>
              <a:off x="3033250" y="1439450"/>
              <a:ext cx="6375" cy="2150"/>
            </a:xfrm>
            <a:custGeom>
              <a:avLst/>
              <a:gdLst/>
              <a:ahLst/>
              <a:cxnLst/>
              <a:rect l="l" t="t" r="r" b="b"/>
              <a:pathLst>
                <a:path w="255" h="86" fill="none" extrusionOk="0">
                  <a:moveTo>
                    <a:pt x="0" y="85"/>
                  </a:moveTo>
                  <a:lnTo>
                    <a:pt x="0" y="85"/>
                  </a:lnTo>
                  <a:lnTo>
                    <a:pt x="254" y="57"/>
                  </a:lnTo>
                  <a:lnTo>
                    <a:pt x="254" y="57"/>
                  </a:lnTo>
                  <a:lnTo>
                    <a:pt x="254" y="29"/>
                  </a:lnTo>
                  <a:lnTo>
                    <a:pt x="226" y="1"/>
                  </a:lnTo>
                  <a:lnTo>
                    <a:pt x="142" y="1"/>
                  </a:lnTo>
                  <a:lnTo>
                    <a:pt x="57" y="29"/>
                  </a:lnTo>
                  <a:lnTo>
                    <a:pt x="0" y="85"/>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16"/>
            <p:cNvSpPr/>
            <p:nvPr/>
          </p:nvSpPr>
          <p:spPr>
            <a:xfrm>
              <a:off x="3041725" y="1427450"/>
              <a:ext cx="6375" cy="9200"/>
            </a:xfrm>
            <a:custGeom>
              <a:avLst/>
              <a:gdLst/>
              <a:ahLst/>
              <a:cxnLst/>
              <a:rect l="l" t="t" r="r" b="b"/>
              <a:pathLst>
                <a:path w="255" h="368" extrusionOk="0">
                  <a:moveTo>
                    <a:pt x="254" y="368"/>
                  </a:moveTo>
                  <a:lnTo>
                    <a:pt x="254" y="368"/>
                  </a:lnTo>
                  <a:lnTo>
                    <a:pt x="254" y="311"/>
                  </a:lnTo>
                  <a:lnTo>
                    <a:pt x="226" y="283"/>
                  </a:lnTo>
                  <a:lnTo>
                    <a:pt x="198" y="255"/>
                  </a:lnTo>
                  <a:lnTo>
                    <a:pt x="141" y="255"/>
                  </a:lnTo>
                  <a:lnTo>
                    <a:pt x="141" y="255"/>
                  </a:lnTo>
                  <a:lnTo>
                    <a:pt x="198" y="170"/>
                  </a:lnTo>
                  <a:lnTo>
                    <a:pt x="169" y="86"/>
                  </a:lnTo>
                  <a:lnTo>
                    <a:pt x="113" y="1"/>
                  </a:lnTo>
                  <a:lnTo>
                    <a:pt x="85" y="1"/>
                  </a:lnTo>
                  <a:lnTo>
                    <a:pt x="28" y="1"/>
                  </a:lnTo>
                  <a:lnTo>
                    <a:pt x="28" y="1"/>
                  </a:lnTo>
                  <a:lnTo>
                    <a:pt x="0" y="29"/>
                  </a:lnTo>
                  <a:lnTo>
                    <a:pt x="0" y="57"/>
                  </a:lnTo>
                  <a:lnTo>
                    <a:pt x="85" y="198"/>
                  </a:lnTo>
                  <a:lnTo>
                    <a:pt x="169" y="311"/>
                  </a:lnTo>
                  <a:lnTo>
                    <a:pt x="254" y="368"/>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16"/>
            <p:cNvSpPr/>
            <p:nvPr/>
          </p:nvSpPr>
          <p:spPr>
            <a:xfrm>
              <a:off x="3041725" y="1427450"/>
              <a:ext cx="6375" cy="9200"/>
            </a:xfrm>
            <a:custGeom>
              <a:avLst/>
              <a:gdLst/>
              <a:ahLst/>
              <a:cxnLst/>
              <a:rect l="l" t="t" r="r" b="b"/>
              <a:pathLst>
                <a:path w="255" h="368" fill="none" extrusionOk="0">
                  <a:moveTo>
                    <a:pt x="254" y="368"/>
                  </a:moveTo>
                  <a:lnTo>
                    <a:pt x="254" y="368"/>
                  </a:lnTo>
                  <a:lnTo>
                    <a:pt x="254" y="311"/>
                  </a:lnTo>
                  <a:lnTo>
                    <a:pt x="226" y="283"/>
                  </a:lnTo>
                  <a:lnTo>
                    <a:pt x="198" y="255"/>
                  </a:lnTo>
                  <a:lnTo>
                    <a:pt x="141" y="255"/>
                  </a:lnTo>
                  <a:lnTo>
                    <a:pt x="141" y="255"/>
                  </a:lnTo>
                  <a:lnTo>
                    <a:pt x="198" y="170"/>
                  </a:lnTo>
                  <a:lnTo>
                    <a:pt x="169" y="86"/>
                  </a:lnTo>
                  <a:lnTo>
                    <a:pt x="113" y="1"/>
                  </a:lnTo>
                  <a:lnTo>
                    <a:pt x="85" y="1"/>
                  </a:lnTo>
                  <a:lnTo>
                    <a:pt x="28" y="1"/>
                  </a:lnTo>
                  <a:lnTo>
                    <a:pt x="28" y="1"/>
                  </a:lnTo>
                  <a:lnTo>
                    <a:pt x="0" y="29"/>
                  </a:lnTo>
                  <a:lnTo>
                    <a:pt x="0" y="57"/>
                  </a:lnTo>
                  <a:lnTo>
                    <a:pt x="85" y="198"/>
                  </a:lnTo>
                  <a:lnTo>
                    <a:pt x="169" y="311"/>
                  </a:lnTo>
                  <a:lnTo>
                    <a:pt x="254" y="368"/>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16"/>
            <p:cNvSpPr/>
            <p:nvPr/>
          </p:nvSpPr>
          <p:spPr>
            <a:xfrm>
              <a:off x="3061475" y="1419000"/>
              <a:ext cx="4250" cy="725"/>
            </a:xfrm>
            <a:custGeom>
              <a:avLst/>
              <a:gdLst/>
              <a:ahLst/>
              <a:cxnLst/>
              <a:rect l="l" t="t" r="r" b="b"/>
              <a:pathLst>
                <a:path w="170" h="29" extrusionOk="0">
                  <a:moveTo>
                    <a:pt x="85" y="28"/>
                  </a:moveTo>
                  <a:lnTo>
                    <a:pt x="85" y="28"/>
                  </a:lnTo>
                  <a:lnTo>
                    <a:pt x="169" y="0"/>
                  </a:lnTo>
                  <a:lnTo>
                    <a:pt x="169" y="0"/>
                  </a:lnTo>
                  <a:lnTo>
                    <a:pt x="0" y="0"/>
                  </a:lnTo>
                  <a:lnTo>
                    <a:pt x="28" y="0"/>
                  </a:lnTo>
                  <a:lnTo>
                    <a:pt x="85" y="28"/>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16"/>
            <p:cNvSpPr/>
            <p:nvPr/>
          </p:nvSpPr>
          <p:spPr>
            <a:xfrm>
              <a:off x="3061475" y="1419000"/>
              <a:ext cx="4250" cy="725"/>
            </a:xfrm>
            <a:custGeom>
              <a:avLst/>
              <a:gdLst/>
              <a:ahLst/>
              <a:cxnLst/>
              <a:rect l="l" t="t" r="r" b="b"/>
              <a:pathLst>
                <a:path w="170" h="29" fill="none" extrusionOk="0">
                  <a:moveTo>
                    <a:pt x="85" y="28"/>
                  </a:moveTo>
                  <a:lnTo>
                    <a:pt x="85" y="28"/>
                  </a:lnTo>
                  <a:lnTo>
                    <a:pt x="169" y="0"/>
                  </a:lnTo>
                  <a:lnTo>
                    <a:pt x="169" y="0"/>
                  </a:lnTo>
                  <a:lnTo>
                    <a:pt x="0" y="0"/>
                  </a:lnTo>
                  <a:lnTo>
                    <a:pt x="28" y="0"/>
                  </a:lnTo>
                  <a:lnTo>
                    <a:pt x="85" y="28"/>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16"/>
            <p:cNvSpPr/>
            <p:nvPr/>
          </p:nvSpPr>
          <p:spPr>
            <a:xfrm>
              <a:off x="3092500" y="1409125"/>
              <a:ext cx="9200" cy="4950"/>
            </a:xfrm>
            <a:custGeom>
              <a:avLst/>
              <a:gdLst/>
              <a:ahLst/>
              <a:cxnLst/>
              <a:rect l="l" t="t" r="r" b="b"/>
              <a:pathLst>
                <a:path w="368" h="198" extrusionOk="0">
                  <a:moveTo>
                    <a:pt x="57" y="198"/>
                  </a:moveTo>
                  <a:lnTo>
                    <a:pt x="57" y="198"/>
                  </a:lnTo>
                  <a:lnTo>
                    <a:pt x="368" y="57"/>
                  </a:lnTo>
                  <a:lnTo>
                    <a:pt x="368" y="57"/>
                  </a:lnTo>
                  <a:lnTo>
                    <a:pt x="283" y="0"/>
                  </a:lnTo>
                  <a:lnTo>
                    <a:pt x="170" y="0"/>
                  </a:lnTo>
                  <a:lnTo>
                    <a:pt x="114" y="28"/>
                  </a:lnTo>
                  <a:lnTo>
                    <a:pt x="57" y="57"/>
                  </a:lnTo>
                  <a:lnTo>
                    <a:pt x="29" y="113"/>
                  </a:lnTo>
                  <a:lnTo>
                    <a:pt x="1" y="170"/>
                  </a:lnTo>
                  <a:lnTo>
                    <a:pt x="29" y="198"/>
                  </a:lnTo>
                  <a:lnTo>
                    <a:pt x="57" y="198"/>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16"/>
            <p:cNvSpPr/>
            <p:nvPr/>
          </p:nvSpPr>
          <p:spPr>
            <a:xfrm>
              <a:off x="3092500" y="1409125"/>
              <a:ext cx="9200" cy="4950"/>
            </a:xfrm>
            <a:custGeom>
              <a:avLst/>
              <a:gdLst/>
              <a:ahLst/>
              <a:cxnLst/>
              <a:rect l="l" t="t" r="r" b="b"/>
              <a:pathLst>
                <a:path w="368" h="198" fill="none" extrusionOk="0">
                  <a:moveTo>
                    <a:pt x="57" y="198"/>
                  </a:moveTo>
                  <a:lnTo>
                    <a:pt x="57" y="198"/>
                  </a:lnTo>
                  <a:lnTo>
                    <a:pt x="368" y="57"/>
                  </a:lnTo>
                  <a:lnTo>
                    <a:pt x="368" y="57"/>
                  </a:lnTo>
                  <a:lnTo>
                    <a:pt x="283" y="0"/>
                  </a:lnTo>
                  <a:lnTo>
                    <a:pt x="170" y="0"/>
                  </a:lnTo>
                  <a:lnTo>
                    <a:pt x="114" y="28"/>
                  </a:lnTo>
                  <a:lnTo>
                    <a:pt x="57" y="57"/>
                  </a:lnTo>
                  <a:lnTo>
                    <a:pt x="29" y="113"/>
                  </a:lnTo>
                  <a:lnTo>
                    <a:pt x="1" y="170"/>
                  </a:lnTo>
                  <a:lnTo>
                    <a:pt x="29" y="198"/>
                  </a:lnTo>
                  <a:lnTo>
                    <a:pt x="57" y="198"/>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16"/>
            <p:cNvSpPr/>
            <p:nvPr/>
          </p:nvSpPr>
          <p:spPr>
            <a:xfrm>
              <a:off x="3102375" y="1411950"/>
              <a:ext cx="4275" cy="2125"/>
            </a:xfrm>
            <a:custGeom>
              <a:avLst/>
              <a:gdLst/>
              <a:ahLst/>
              <a:cxnLst/>
              <a:rect l="l" t="t" r="r" b="b"/>
              <a:pathLst>
                <a:path w="171" h="85" extrusionOk="0">
                  <a:moveTo>
                    <a:pt x="86" y="85"/>
                  </a:moveTo>
                  <a:lnTo>
                    <a:pt x="86" y="85"/>
                  </a:lnTo>
                  <a:lnTo>
                    <a:pt x="142" y="28"/>
                  </a:lnTo>
                  <a:lnTo>
                    <a:pt x="170" y="0"/>
                  </a:lnTo>
                  <a:lnTo>
                    <a:pt x="114" y="0"/>
                  </a:lnTo>
                  <a:lnTo>
                    <a:pt x="1" y="0"/>
                  </a:lnTo>
                  <a:lnTo>
                    <a:pt x="1" y="0"/>
                  </a:lnTo>
                  <a:lnTo>
                    <a:pt x="86" y="85"/>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16"/>
            <p:cNvSpPr/>
            <p:nvPr/>
          </p:nvSpPr>
          <p:spPr>
            <a:xfrm>
              <a:off x="3102375" y="1411950"/>
              <a:ext cx="4275" cy="2125"/>
            </a:xfrm>
            <a:custGeom>
              <a:avLst/>
              <a:gdLst/>
              <a:ahLst/>
              <a:cxnLst/>
              <a:rect l="l" t="t" r="r" b="b"/>
              <a:pathLst>
                <a:path w="171" h="85" fill="none" extrusionOk="0">
                  <a:moveTo>
                    <a:pt x="86" y="85"/>
                  </a:moveTo>
                  <a:lnTo>
                    <a:pt x="86" y="85"/>
                  </a:lnTo>
                  <a:lnTo>
                    <a:pt x="142" y="28"/>
                  </a:lnTo>
                  <a:lnTo>
                    <a:pt x="170" y="0"/>
                  </a:lnTo>
                  <a:lnTo>
                    <a:pt x="114" y="0"/>
                  </a:lnTo>
                  <a:lnTo>
                    <a:pt x="1" y="0"/>
                  </a:lnTo>
                  <a:lnTo>
                    <a:pt x="1" y="0"/>
                  </a:lnTo>
                  <a:lnTo>
                    <a:pt x="86" y="85"/>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16"/>
            <p:cNvSpPr/>
            <p:nvPr/>
          </p:nvSpPr>
          <p:spPr>
            <a:xfrm>
              <a:off x="3108725" y="1408400"/>
              <a:ext cx="1450" cy="2150"/>
            </a:xfrm>
            <a:custGeom>
              <a:avLst/>
              <a:gdLst/>
              <a:ahLst/>
              <a:cxnLst/>
              <a:rect l="l" t="t" r="r" b="b"/>
              <a:pathLst>
                <a:path w="58" h="86" extrusionOk="0">
                  <a:moveTo>
                    <a:pt x="1" y="86"/>
                  </a:moveTo>
                  <a:lnTo>
                    <a:pt x="1" y="86"/>
                  </a:lnTo>
                  <a:lnTo>
                    <a:pt x="57" y="1"/>
                  </a:lnTo>
                  <a:lnTo>
                    <a:pt x="57" y="1"/>
                  </a:lnTo>
                  <a:lnTo>
                    <a:pt x="1" y="29"/>
                  </a:lnTo>
                  <a:lnTo>
                    <a:pt x="1" y="86"/>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16"/>
            <p:cNvSpPr/>
            <p:nvPr/>
          </p:nvSpPr>
          <p:spPr>
            <a:xfrm>
              <a:off x="3108725" y="1408400"/>
              <a:ext cx="1450" cy="2150"/>
            </a:xfrm>
            <a:custGeom>
              <a:avLst/>
              <a:gdLst/>
              <a:ahLst/>
              <a:cxnLst/>
              <a:rect l="l" t="t" r="r" b="b"/>
              <a:pathLst>
                <a:path w="58" h="86" fill="none" extrusionOk="0">
                  <a:moveTo>
                    <a:pt x="1" y="86"/>
                  </a:moveTo>
                  <a:lnTo>
                    <a:pt x="1" y="86"/>
                  </a:lnTo>
                  <a:lnTo>
                    <a:pt x="57" y="1"/>
                  </a:lnTo>
                  <a:lnTo>
                    <a:pt x="57" y="1"/>
                  </a:lnTo>
                  <a:lnTo>
                    <a:pt x="1" y="29"/>
                  </a:lnTo>
                  <a:lnTo>
                    <a:pt x="1" y="86"/>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16"/>
            <p:cNvSpPr/>
            <p:nvPr/>
          </p:nvSpPr>
          <p:spPr>
            <a:xfrm>
              <a:off x="3110850" y="1407000"/>
              <a:ext cx="4250" cy="2850"/>
            </a:xfrm>
            <a:custGeom>
              <a:avLst/>
              <a:gdLst/>
              <a:ahLst/>
              <a:cxnLst/>
              <a:rect l="l" t="t" r="r" b="b"/>
              <a:pathLst>
                <a:path w="170" h="114" extrusionOk="0">
                  <a:moveTo>
                    <a:pt x="1" y="113"/>
                  </a:moveTo>
                  <a:lnTo>
                    <a:pt x="1" y="113"/>
                  </a:lnTo>
                  <a:lnTo>
                    <a:pt x="170" y="1"/>
                  </a:lnTo>
                  <a:lnTo>
                    <a:pt x="170" y="1"/>
                  </a:lnTo>
                  <a:lnTo>
                    <a:pt x="113" y="1"/>
                  </a:lnTo>
                  <a:lnTo>
                    <a:pt x="57" y="1"/>
                  </a:lnTo>
                  <a:lnTo>
                    <a:pt x="29" y="57"/>
                  </a:lnTo>
                  <a:lnTo>
                    <a:pt x="1" y="113"/>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16"/>
            <p:cNvSpPr/>
            <p:nvPr/>
          </p:nvSpPr>
          <p:spPr>
            <a:xfrm>
              <a:off x="3110850" y="1407000"/>
              <a:ext cx="4250" cy="2850"/>
            </a:xfrm>
            <a:custGeom>
              <a:avLst/>
              <a:gdLst/>
              <a:ahLst/>
              <a:cxnLst/>
              <a:rect l="l" t="t" r="r" b="b"/>
              <a:pathLst>
                <a:path w="170" h="114" fill="none" extrusionOk="0">
                  <a:moveTo>
                    <a:pt x="1" y="113"/>
                  </a:moveTo>
                  <a:lnTo>
                    <a:pt x="1" y="113"/>
                  </a:lnTo>
                  <a:lnTo>
                    <a:pt x="170" y="1"/>
                  </a:lnTo>
                  <a:lnTo>
                    <a:pt x="170" y="1"/>
                  </a:lnTo>
                  <a:lnTo>
                    <a:pt x="113" y="1"/>
                  </a:lnTo>
                  <a:lnTo>
                    <a:pt x="57" y="1"/>
                  </a:lnTo>
                  <a:lnTo>
                    <a:pt x="29" y="57"/>
                  </a:lnTo>
                  <a:lnTo>
                    <a:pt x="1" y="113"/>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16"/>
            <p:cNvSpPr/>
            <p:nvPr/>
          </p:nvSpPr>
          <p:spPr>
            <a:xfrm>
              <a:off x="2752475" y="1105050"/>
              <a:ext cx="792975" cy="422625"/>
            </a:xfrm>
            <a:custGeom>
              <a:avLst/>
              <a:gdLst/>
              <a:ahLst/>
              <a:cxnLst/>
              <a:rect l="l" t="t" r="r" b="b"/>
              <a:pathLst>
                <a:path w="31719" h="16905" extrusionOk="0">
                  <a:moveTo>
                    <a:pt x="649" y="4121"/>
                  </a:moveTo>
                  <a:lnTo>
                    <a:pt x="649" y="4121"/>
                  </a:lnTo>
                  <a:lnTo>
                    <a:pt x="875" y="4177"/>
                  </a:lnTo>
                  <a:lnTo>
                    <a:pt x="1101" y="4177"/>
                  </a:lnTo>
                  <a:lnTo>
                    <a:pt x="1355" y="4177"/>
                  </a:lnTo>
                  <a:lnTo>
                    <a:pt x="1609" y="4177"/>
                  </a:lnTo>
                  <a:lnTo>
                    <a:pt x="1609" y="4177"/>
                  </a:lnTo>
                  <a:lnTo>
                    <a:pt x="1552" y="4205"/>
                  </a:lnTo>
                  <a:lnTo>
                    <a:pt x="1439" y="4234"/>
                  </a:lnTo>
                  <a:lnTo>
                    <a:pt x="1129" y="4290"/>
                  </a:lnTo>
                  <a:lnTo>
                    <a:pt x="818" y="4318"/>
                  </a:lnTo>
                  <a:lnTo>
                    <a:pt x="593" y="4375"/>
                  </a:lnTo>
                  <a:lnTo>
                    <a:pt x="593" y="4375"/>
                  </a:lnTo>
                  <a:lnTo>
                    <a:pt x="677" y="4431"/>
                  </a:lnTo>
                  <a:lnTo>
                    <a:pt x="818" y="4488"/>
                  </a:lnTo>
                  <a:lnTo>
                    <a:pt x="931" y="4516"/>
                  </a:lnTo>
                  <a:lnTo>
                    <a:pt x="1044" y="4544"/>
                  </a:lnTo>
                  <a:lnTo>
                    <a:pt x="1044" y="4544"/>
                  </a:lnTo>
                  <a:lnTo>
                    <a:pt x="1016" y="4544"/>
                  </a:lnTo>
                  <a:lnTo>
                    <a:pt x="988" y="4572"/>
                  </a:lnTo>
                  <a:lnTo>
                    <a:pt x="1072" y="4600"/>
                  </a:lnTo>
                  <a:lnTo>
                    <a:pt x="1242" y="4600"/>
                  </a:lnTo>
                  <a:lnTo>
                    <a:pt x="1242" y="4600"/>
                  </a:lnTo>
                  <a:lnTo>
                    <a:pt x="1580" y="4657"/>
                  </a:lnTo>
                  <a:lnTo>
                    <a:pt x="1750" y="4685"/>
                  </a:lnTo>
                  <a:lnTo>
                    <a:pt x="1919" y="4657"/>
                  </a:lnTo>
                  <a:lnTo>
                    <a:pt x="1919" y="4657"/>
                  </a:lnTo>
                  <a:lnTo>
                    <a:pt x="1806" y="4572"/>
                  </a:lnTo>
                  <a:lnTo>
                    <a:pt x="1693" y="4516"/>
                  </a:lnTo>
                  <a:lnTo>
                    <a:pt x="1693" y="4516"/>
                  </a:lnTo>
                  <a:lnTo>
                    <a:pt x="1806" y="4516"/>
                  </a:lnTo>
                  <a:lnTo>
                    <a:pt x="1891" y="4544"/>
                  </a:lnTo>
                  <a:lnTo>
                    <a:pt x="2004" y="4544"/>
                  </a:lnTo>
                  <a:lnTo>
                    <a:pt x="2117" y="4572"/>
                  </a:lnTo>
                  <a:lnTo>
                    <a:pt x="2117" y="4572"/>
                  </a:lnTo>
                  <a:lnTo>
                    <a:pt x="2229" y="4544"/>
                  </a:lnTo>
                  <a:lnTo>
                    <a:pt x="2342" y="4488"/>
                  </a:lnTo>
                  <a:lnTo>
                    <a:pt x="2455" y="4459"/>
                  </a:lnTo>
                  <a:lnTo>
                    <a:pt x="2512" y="4459"/>
                  </a:lnTo>
                  <a:lnTo>
                    <a:pt x="2568" y="4488"/>
                  </a:lnTo>
                  <a:lnTo>
                    <a:pt x="2568" y="4488"/>
                  </a:lnTo>
                  <a:lnTo>
                    <a:pt x="2455" y="4516"/>
                  </a:lnTo>
                  <a:lnTo>
                    <a:pt x="2427" y="4544"/>
                  </a:lnTo>
                  <a:lnTo>
                    <a:pt x="2455" y="4572"/>
                  </a:lnTo>
                  <a:lnTo>
                    <a:pt x="2540" y="4572"/>
                  </a:lnTo>
                  <a:lnTo>
                    <a:pt x="2737" y="4544"/>
                  </a:lnTo>
                  <a:lnTo>
                    <a:pt x="2907" y="4544"/>
                  </a:lnTo>
                  <a:lnTo>
                    <a:pt x="2907" y="4544"/>
                  </a:lnTo>
                  <a:lnTo>
                    <a:pt x="3132" y="4516"/>
                  </a:lnTo>
                  <a:lnTo>
                    <a:pt x="3330" y="4488"/>
                  </a:lnTo>
                  <a:lnTo>
                    <a:pt x="3330" y="4488"/>
                  </a:lnTo>
                  <a:lnTo>
                    <a:pt x="3725" y="4431"/>
                  </a:lnTo>
                  <a:lnTo>
                    <a:pt x="3979" y="4431"/>
                  </a:lnTo>
                  <a:lnTo>
                    <a:pt x="4064" y="4459"/>
                  </a:lnTo>
                  <a:lnTo>
                    <a:pt x="4064" y="4488"/>
                  </a:lnTo>
                  <a:lnTo>
                    <a:pt x="4064" y="4516"/>
                  </a:lnTo>
                  <a:lnTo>
                    <a:pt x="4064" y="4516"/>
                  </a:lnTo>
                  <a:lnTo>
                    <a:pt x="4120" y="4488"/>
                  </a:lnTo>
                  <a:lnTo>
                    <a:pt x="4177" y="4459"/>
                  </a:lnTo>
                  <a:lnTo>
                    <a:pt x="4318" y="4459"/>
                  </a:lnTo>
                  <a:lnTo>
                    <a:pt x="4572" y="4488"/>
                  </a:lnTo>
                  <a:lnTo>
                    <a:pt x="4572" y="4488"/>
                  </a:lnTo>
                  <a:lnTo>
                    <a:pt x="4882" y="4516"/>
                  </a:lnTo>
                  <a:lnTo>
                    <a:pt x="4995" y="4544"/>
                  </a:lnTo>
                  <a:lnTo>
                    <a:pt x="5023" y="4572"/>
                  </a:lnTo>
                  <a:lnTo>
                    <a:pt x="4995" y="4629"/>
                  </a:lnTo>
                  <a:lnTo>
                    <a:pt x="4995" y="4629"/>
                  </a:lnTo>
                  <a:lnTo>
                    <a:pt x="5277" y="4657"/>
                  </a:lnTo>
                  <a:lnTo>
                    <a:pt x="5531" y="4657"/>
                  </a:lnTo>
                  <a:lnTo>
                    <a:pt x="5531" y="4657"/>
                  </a:lnTo>
                  <a:lnTo>
                    <a:pt x="5503" y="4713"/>
                  </a:lnTo>
                  <a:lnTo>
                    <a:pt x="5475" y="4741"/>
                  </a:lnTo>
                  <a:lnTo>
                    <a:pt x="5559" y="4741"/>
                  </a:lnTo>
                  <a:lnTo>
                    <a:pt x="5672" y="4741"/>
                  </a:lnTo>
                  <a:lnTo>
                    <a:pt x="5785" y="4741"/>
                  </a:lnTo>
                  <a:lnTo>
                    <a:pt x="5785" y="4741"/>
                  </a:lnTo>
                  <a:lnTo>
                    <a:pt x="5729" y="4741"/>
                  </a:lnTo>
                  <a:lnTo>
                    <a:pt x="5729" y="4770"/>
                  </a:lnTo>
                  <a:lnTo>
                    <a:pt x="5841" y="4798"/>
                  </a:lnTo>
                  <a:lnTo>
                    <a:pt x="6067" y="4826"/>
                  </a:lnTo>
                  <a:lnTo>
                    <a:pt x="6067" y="4826"/>
                  </a:lnTo>
                  <a:lnTo>
                    <a:pt x="5983" y="4854"/>
                  </a:lnTo>
                  <a:lnTo>
                    <a:pt x="5983" y="4854"/>
                  </a:lnTo>
                  <a:lnTo>
                    <a:pt x="6039" y="4883"/>
                  </a:lnTo>
                  <a:lnTo>
                    <a:pt x="6067" y="4911"/>
                  </a:lnTo>
                  <a:lnTo>
                    <a:pt x="6067" y="4939"/>
                  </a:lnTo>
                  <a:lnTo>
                    <a:pt x="6067" y="4939"/>
                  </a:lnTo>
                  <a:lnTo>
                    <a:pt x="5983" y="4995"/>
                  </a:lnTo>
                  <a:lnTo>
                    <a:pt x="5926" y="5024"/>
                  </a:lnTo>
                  <a:lnTo>
                    <a:pt x="5757" y="5080"/>
                  </a:lnTo>
                  <a:lnTo>
                    <a:pt x="5757" y="5080"/>
                  </a:lnTo>
                  <a:lnTo>
                    <a:pt x="5870" y="5080"/>
                  </a:lnTo>
                  <a:lnTo>
                    <a:pt x="6011" y="5052"/>
                  </a:lnTo>
                  <a:lnTo>
                    <a:pt x="6011" y="5052"/>
                  </a:lnTo>
                  <a:lnTo>
                    <a:pt x="5926" y="5108"/>
                  </a:lnTo>
                  <a:lnTo>
                    <a:pt x="5926" y="5137"/>
                  </a:lnTo>
                  <a:lnTo>
                    <a:pt x="5954" y="5193"/>
                  </a:lnTo>
                  <a:lnTo>
                    <a:pt x="5954" y="5221"/>
                  </a:lnTo>
                  <a:lnTo>
                    <a:pt x="5926" y="5249"/>
                  </a:lnTo>
                  <a:lnTo>
                    <a:pt x="5926" y="5249"/>
                  </a:lnTo>
                  <a:lnTo>
                    <a:pt x="6067" y="5306"/>
                  </a:lnTo>
                  <a:lnTo>
                    <a:pt x="6208" y="5334"/>
                  </a:lnTo>
                  <a:lnTo>
                    <a:pt x="6349" y="5362"/>
                  </a:lnTo>
                  <a:lnTo>
                    <a:pt x="6406" y="5391"/>
                  </a:lnTo>
                  <a:lnTo>
                    <a:pt x="6462" y="5447"/>
                  </a:lnTo>
                  <a:lnTo>
                    <a:pt x="6462" y="5447"/>
                  </a:lnTo>
                  <a:lnTo>
                    <a:pt x="6349" y="5475"/>
                  </a:lnTo>
                  <a:lnTo>
                    <a:pt x="6321" y="5503"/>
                  </a:lnTo>
                  <a:lnTo>
                    <a:pt x="6293" y="5560"/>
                  </a:lnTo>
                  <a:lnTo>
                    <a:pt x="6293" y="5560"/>
                  </a:lnTo>
                  <a:lnTo>
                    <a:pt x="6349" y="5532"/>
                  </a:lnTo>
                  <a:lnTo>
                    <a:pt x="6406" y="5532"/>
                  </a:lnTo>
                  <a:lnTo>
                    <a:pt x="6491" y="5588"/>
                  </a:lnTo>
                  <a:lnTo>
                    <a:pt x="6547" y="5645"/>
                  </a:lnTo>
                  <a:lnTo>
                    <a:pt x="6603" y="5645"/>
                  </a:lnTo>
                  <a:lnTo>
                    <a:pt x="6632" y="5645"/>
                  </a:lnTo>
                  <a:lnTo>
                    <a:pt x="6632" y="5645"/>
                  </a:lnTo>
                  <a:lnTo>
                    <a:pt x="6575" y="5701"/>
                  </a:lnTo>
                  <a:lnTo>
                    <a:pt x="6491" y="5701"/>
                  </a:lnTo>
                  <a:lnTo>
                    <a:pt x="6406" y="5729"/>
                  </a:lnTo>
                  <a:lnTo>
                    <a:pt x="6321" y="5701"/>
                  </a:lnTo>
                  <a:lnTo>
                    <a:pt x="6321" y="5701"/>
                  </a:lnTo>
                  <a:lnTo>
                    <a:pt x="6434" y="5757"/>
                  </a:lnTo>
                  <a:lnTo>
                    <a:pt x="6575" y="5729"/>
                  </a:lnTo>
                  <a:lnTo>
                    <a:pt x="6575" y="5729"/>
                  </a:lnTo>
                  <a:lnTo>
                    <a:pt x="6462" y="5786"/>
                  </a:lnTo>
                  <a:lnTo>
                    <a:pt x="6321" y="5786"/>
                  </a:lnTo>
                  <a:lnTo>
                    <a:pt x="6321" y="5786"/>
                  </a:lnTo>
                  <a:lnTo>
                    <a:pt x="6462" y="5814"/>
                  </a:lnTo>
                  <a:lnTo>
                    <a:pt x="6491" y="5814"/>
                  </a:lnTo>
                  <a:lnTo>
                    <a:pt x="6293" y="5870"/>
                  </a:lnTo>
                  <a:lnTo>
                    <a:pt x="6293" y="5870"/>
                  </a:lnTo>
                  <a:lnTo>
                    <a:pt x="6067" y="5898"/>
                  </a:lnTo>
                  <a:lnTo>
                    <a:pt x="5870" y="5955"/>
                  </a:lnTo>
                  <a:lnTo>
                    <a:pt x="5870" y="5955"/>
                  </a:lnTo>
                  <a:lnTo>
                    <a:pt x="6011" y="5955"/>
                  </a:lnTo>
                  <a:lnTo>
                    <a:pt x="6180" y="5927"/>
                  </a:lnTo>
                  <a:lnTo>
                    <a:pt x="6519" y="5842"/>
                  </a:lnTo>
                  <a:lnTo>
                    <a:pt x="6519" y="5842"/>
                  </a:lnTo>
                  <a:lnTo>
                    <a:pt x="6378" y="5927"/>
                  </a:lnTo>
                  <a:lnTo>
                    <a:pt x="6349" y="5983"/>
                  </a:lnTo>
                  <a:lnTo>
                    <a:pt x="6406" y="6011"/>
                  </a:lnTo>
                  <a:lnTo>
                    <a:pt x="6519" y="6011"/>
                  </a:lnTo>
                  <a:lnTo>
                    <a:pt x="6519" y="6011"/>
                  </a:lnTo>
                  <a:lnTo>
                    <a:pt x="6462" y="6040"/>
                  </a:lnTo>
                  <a:lnTo>
                    <a:pt x="6462" y="6068"/>
                  </a:lnTo>
                  <a:lnTo>
                    <a:pt x="6603" y="6124"/>
                  </a:lnTo>
                  <a:lnTo>
                    <a:pt x="6603" y="6124"/>
                  </a:lnTo>
                  <a:lnTo>
                    <a:pt x="6547" y="6124"/>
                  </a:lnTo>
                  <a:lnTo>
                    <a:pt x="6519" y="6181"/>
                  </a:lnTo>
                  <a:lnTo>
                    <a:pt x="6519" y="6209"/>
                  </a:lnTo>
                  <a:lnTo>
                    <a:pt x="6575" y="6237"/>
                  </a:lnTo>
                  <a:lnTo>
                    <a:pt x="6575" y="6237"/>
                  </a:lnTo>
                  <a:lnTo>
                    <a:pt x="6462" y="6237"/>
                  </a:lnTo>
                  <a:lnTo>
                    <a:pt x="6349" y="6237"/>
                  </a:lnTo>
                  <a:lnTo>
                    <a:pt x="6349" y="6237"/>
                  </a:lnTo>
                  <a:lnTo>
                    <a:pt x="6491" y="6350"/>
                  </a:lnTo>
                  <a:lnTo>
                    <a:pt x="6632" y="6435"/>
                  </a:lnTo>
                  <a:lnTo>
                    <a:pt x="6688" y="6491"/>
                  </a:lnTo>
                  <a:lnTo>
                    <a:pt x="6688" y="6491"/>
                  </a:lnTo>
                  <a:lnTo>
                    <a:pt x="6603" y="6491"/>
                  </a:lnTo>
                  <a:lnTo>
                    <a:pt x="6519" y="6519"/>
                  </a:lnTo>
                  <a:lnTo>
                    <a:pt x="6462" y="6548"/>
                  </a:lnTo>
                  <a:lnTo>
                    <a:pt x="6491" y="6576"/>
                  </a:lnTo>
                  <a:lnTo>
                    <a:pt x="6519" y="6576"/>
                  </a:lnTo>
                  <a:lnTo>
                    <a:pt x="6519" y="6576"/>
                  </a:lnTo>
                  <a:lnTo>
                    <a:pt x="6406" y="6632"/>
                  </a:lnTo>
                  <a:lnTo>
                    <a:pt x="6265" y="6660"/>
                  </a:lnTo>
                  <a:lnTo>
                    <a:pt x="6265" y="6660"/>
                  </a:lnTo>
                  <a:lnTo>
                    <a:pt x="6575" y="6773"/>
                  </a:lnTo>
                  <a:lnTo>
                    <a:pt x="6660" y="6830"/>
                  </a:lnTo>
                  <a:lnTo>
                    <a:pt x="6688" y="6858"/>
                  </a:lnTo>
                  <a:lnTo>
                    <a:pt x="6660" y="6886"/>
                  </a:lnTo>
                  <a:lnTo>
                    <a:pt x="6519" y="6914"/>
                  </a:lnTo>
                  <a:lnTo>
                    <a:pt x="6519" y="6914"/>
                  </a:lnTo>
                  <a:lnTo>
                    <a:pt x="6688" y="6886"/>
                  </a:lnTo>
                  <a:lnTo>
                    <a:pt x="6688" y="6914"/>
                  </a:lnTo>
                  <a:lnTo>
                    <a:pt x="6603" y="6943"/>
                  </a:lnTo>
                  <a:lnTo>
                    <a:pt x="6603" y="6943"/>
                  </a:lnTo>
                  <a:lnTo>
                    <a:pt x="6378" y="7055"/>
                  </a:lnTo>
                  <a:lnTo>
                    <a:pt x="6378" y="7055"/>
                  </a:lnTo>
                  <a:lnTo>
                    <a:pt x="6688" y="7112"/>
                  </a:lnTo>
                  <a:lnTo>
                    <a:pt x="6688" y="7112"/>
                  </a:lnTo>
                  <a:lnTo>
                    <a:pt x="6519" y="7140"/>
                  </a:lnTo>
                  <a:lnTo>
                    <a:pt x="6321" y="7112"/>
                  </a:lnTo>
                  <a:lnTo>
                    <a:pt x="6152" y="7112"/>
                  </a:lnTo>
                  <a:lnTo>
                    <a:pt x="6039" y="7112"/>
                  </a:lnTo>
                  <a:lnTo>
                    <a:pt x="5954" y="7140"/>
                  </a:lnTo>
                  <a:lnTo>
                    <a:pt x="5954" y="7140"/>
                  </a:lnTo>
                  <a:lnTo>
                    <a:pt x="6011" y="7197"/>
                  </a:lnTo>
                  <a:lnTo>
                    <a:pt x="6067" y="7197"/>
                  </a:lnTo>
                  <a:lnTo>
                    <a:pt x="6208" y="7197"/>
                  </a:lnTo>
                  <a:lnTo>
                    <a:pt x="6321" y="7168"/>
                  </a:lnTo>
                  <a:lnTo>
                    <a:pt x="6378" y="7168"/>
                  </a:lnTo>
                  <a:lnTo>
                    <a:pt x="6434" y="7197"/>
                  </a:lnTo>
                  <a:lnTo>
                    <a:pt x="6434" y="7197"/>
                  </a:lnTo>
                  <a:lnTo>
                    <a:pt x="6293" y="7253"/>
                  </a:lnTo>
                  <a:lnTo>
                    <a:pt x="6095" y="7309"/>
                  </a:lnTo>
                  <a:lnTo>
                    <a:pt x="5926" y="7394"/>
                  </a:lnTo>
                  <a:lnTo>
                    <a:pt x="5813" y="7479"/>
                  </a:lnTo>
                  <a:lnTo>
                    <a:pt x="5813" y="7479"/>
                  </a:lnTo>
                  <a:lnTo>
                    <a:pt x="5898" y="7535"/>
                  </a:lnTo>
                  <a:lnTo>
                    <a:pt x="5983" y="7535"/>
                  </a:lnTo>
                  <a:lnTo>
                    <a:pt x="6152" y="7479"/>
                  </a:lnTo>
                  <a:lnTo>
                    <a:pt x="6321" y="7422"/>
                  </a:lnTo>
                  <a:lnTo>
                    <a:pt x="6519" y="7338"/>
                  </a:lnTo>
                  <a:lnTo>
                    <a:pt x="6519" y="7338"/>
                  </a:lnTo>
                  <a:lnTo>
                    <a:pt x="6378" y="7394"/>
                  </a:lnTo>
                  <a:lnTo>
                    <a:pt x="6265" y="7451"/>
                  </a:lnTo>
                  <a:lnTo>
                    <a:pt x="5983" y="7507"/>
                  </a:lnTo>
                  <a:lnTo>
                    <a:pt x="5700" y="7592"/>
                  </a:lnTo>
                  <a:lnTo>
                    <a:pt x="5588" y="7648"/>
                  </a:lnTo>
                  <a:lnTo>
                    <a:pt x="5475" y="7705"/>
                  </a:lnTo>
                  <a:lnTo>
                    <a:pt x="5475" y="7705"/>
                  </a:lnTo>
                  <a:lnTo>
                    <a:pt x="5503" y="7761"/>
                  </a:lnTo>
                  <a:lnTo>
                    <a:pt x="5644" y="7874"/>
                  </a:lnTo>
                  <a:lnTo>
                    <a:pt x="5729" y="7930"/>
                  </a:lnTo>
                  <a:lnTo>
                    <a:pt x="5757" y="7902"/>
                  </a:lnTo>
                  <a:lnTo>
                    <a:pt x="5729" y="7846"/>
                  </a:lnTo>
                  <a:lnTo>
                    <a:pt x="5729" y="7846"/>
                  </a:lnTo>
                  <a:lnTo>
                    <a:pt x="5841" y="7930"/>
                  </a:lnTo>
                  <a:lnTo>
                    <a:pt x="6011" y="7959"/>
                  </a:lnTo>
                  <a:lnTo>
                    <a:pt x="6152" y="7959"/>
                  </a:lnTo>
                  <a:lnTo>
                    <a:pt x="6293" y="7930"/>
                  </a:lnTo>
                  <a:lnTo>
                    <a:pt x="6293" y="7930"/>
                  </a:lnTo>
                  <a:lnTo>
                    <a:pt x="6406" y="7874"/>
                  </a:lnTo>
                  <a:lnTo>
                    <a:pt x="6434" y="7846"/>
                  </a:lnTo>
                  <a:lnTo>
                    <a:pt x="6434" y="7789"/>
                  </a:lnTo>
                  <a:lnTo>
                    <a:pt x="6462" y="7676"/>
                  </a:lnTo>
                  <a:lnTo>
                    <a:pt x="6462" y="7676"/>
                  </a:lnTo>
                  <a:lnTo>
                    <a:pt x="6547" y="7705"/>
                  </a:lnTo>
                  <a:lnTo>
                    <a:pt x="6660" y="7705"/>
                  </a:lnTo>
                  <a:lnTo>
                    <a:pt x="6801" y="7676"/>
                  </a:lnTo>
                  <a:lnTo>
                    <a:pt x="6857" y="7620"/>
                  </a:lnTo>
                  <a:lnTo>
                    <a:pt x="6857" y="7620"/>
                  </a:lnTo>
                  <a:lnTo>
                    <a:pt x="6886" y="7535"/>
                  </a:lnTo>
                  <a:lnTo>
                    <a:pt x="6886" y="7479"/>
                  </a:lnTo>
                  <a:lnTo>
                    <a:pt x="6886" y="7366"/>
                  </a:lnTo>
                  <a:lnTo>
                    <a:pt x="6886" y="7309"/>
                  </a:lnTo>
                  <a:lnTo>
                    <a:pt x="6886" y="7253"/>
                  </a:lnTo>
                  <a:lnTo>
                    <a:pt x="6942" y="7225"/>
                  </a:lnTo>
                  <a:lnTo>
                    <a:pt x="7055" y="7225"/>
                  </a:lnTo>
                  <a:lnTo>
                    <a:pt x="7055" y="7225"/>
                  </a:lnTo>
                  <a:lnTo>
                    <a:pt x="6970" y="7225"/>
                  </a:lnTo>
                  <a:lnTo>
                    <a:pt x="6942" y="7281"/>
                  </a:lnTo>
                  <a:lnTo>
                    <a:pt x="6914" y="7309"/>
                  </a:lnTo>
                  <a:lnTo>
                    <a:pt x="6914" y="7394"/>
                  </a:lnTo>
                  <a:lnTo>
                    <a:pt x="6942" y="7507"/>
                  </a:lnTo>
                  <a:lnTo>
                    <a:pt x="6942" y="7592"/>
                  </a:lnTo>
                  <a:lnTo>
                    <a:pt x="6942" y="7648"/>
                  </a:lnTo>
                  <a:lnTo>
                    <a:pt x="6942" y="7648"/>
                  </a:lnTo>
                  <a:lnTo>
                    <a:pt x="7140" y="7563"/>
                  </a:lnTo>
                  <a:lnTo>
                    <a:pt x="7337" y="7479"/>
                  </a:lnTo>
                  <a:lnTo>
                    <a:pt x="7337" y="7479"/>
                  </a:lnTo>
                  <a:lnTo>
                    <a:pt x="7140" y="7592"/>
                  </a:lnTo>
                  <a:lnTo>
                    <a:pt x="7055" y="7648"/>
                  </a:lnTo>
                  <a:lnTo>
                    <a:pt x="6942" y="7705"/>
                  </a:lnTo>
                  <a:lnTo>
                    <a:pt x="6942" y="7705"/>
                  </a:lnTo>
                  <a:lnTo>
                    <a:pt x="7224" y="7733"/>
                  </a:lnTo>
                  <a:lnTo>
                    <a:pt x="7478" y="7761"/>
                  </a:lnTo>
                  <a:lnTo>
                    <a:pt x="7478" y="7761"/>
                  </a:lnTo>
                  <a:lnTo>
                    <a:pt x="7563" y="7733"/>
                  </a:lnTo>
                  <a:lnTo>
                    <a:pt x="7676" y="7705"/>
                  </a:lnTo>
                  <a:lnTo>
                    <a:pt x="7760" y="7676"/>
                  </a:lnTo>
                  <a:lnTo>
                    <a:pt x="7845" y="7705"/>
                  </a:lnTo>
                  <a:lnTo>
                    <a:pt x="7845" y="7705"/>
                  </a:lnTo>
                  <a:lnTo>
                    <a:pt x="7732" y="7761"/>
                  </a:lnTo>
                  <a:lnTo>
                    <a:pt x="7648" y="7789"/>
                  </a:lnTo>
                  <a:lnTo>
                    <a:pt x="7422" y="7817"/>
                  </a:lnTo>
                  <a:lnTo>
                    <a:pt x="7196" y="7846"/>
                  </a:lnTo>
                  <a:lnTo>
                    <a:pt x="7083" y="7874"/>
                  </a:lnTo>
                  <a:lnTo>
                    <a:pt x="6970" y="7902"/>
                  </a:lnTo>
                  <a:lnTo>
                    <a:pt x="6970" y="7902"/>
                  </a:lnTo>
                  <a:lnTo>
                    <a:pt x="7196" y="7902"/>
                  </a:lnTo>
                  <a:lnTo>
                    <a:pt x="7450" y="7874"/>
                  </a:lnTo>
                  <a:lnTo>
                    <a:pt x="7676" y="7846"/>
                  </a:lnTo>
                  <a:lnTo>
                    <a:pt x="7789" y="7846"/>
                  </a:lnTo>
                  <a:lnTo>
                    <a:pt x="7902" y="7846"/>
                  </a:lnTo>
                  <a:lnTo>
                    <a:pt x="7902" y="7846"/>
                  </a:lnTo>
                  <a:lnTo>
                    <a:pt x="7817" y="7902"/>
                  </a:lnTo>
                  <a:lnTo>
                    <a:pt x="7676" y="7902"/>
                  </a:lnTo>
                  <a:lnTo>
                    <a:pt x="7563" y="7902"/>
                  </a:lnTo>
                  <a:lnTo>
                    <a:pt x="7450" y="7930"/>
                  </a:lnTo>
                  <a:lnTo>
                    <a:pt x="7450" y="7930"/>
                  </a:lnTo>
                  <a:lnTo>
                    <a:pt x="7281" y="7987"/>
                  </a:lnTo>
                  <a:lnTo>
                    <a:pt x="7224" y="8043"/>
                  </a:lnTo>
                  <a:lnTo>
                    <a:pt x="7140" y="8071"/>
                  </a:lnTo>
                  <a:lnTo>
                    <a:pt x="7140" y="8071"/>
                  </a:lnTo>
                  <a:lnTo>
                    <a:pt x="7196" y="8100"/>
                  </a:lnTo>
                  <a:lnTo>
                    <a:pt x="7281" y="8100"/>
                  </a:lnTo>
                  <a:lnTo>
                    <a:pt x="7422" y="8043"/>
                  </a:lnTo>
                  <a:lnTo>
                    <a:pt x="7563" y="7987"/>
                  </a:lnTo>
                  <a:lnTo>
                    <a:pt x="7676" y="7959"/>
                  </a:lnTo>
                  <a:lnTo>
                    <a:pt x="7676" y="7959"/>
                  </a:lnTo>
                  <a:lnTo>
                    <a:pt x="7676" y="7987"/>
                  </a:lnTo>
                  <a:lnTo>
                    <a:pt x="7648" y="8015"/>
                  </a:lnTo>
                  <a:lnTo>
                    <a:pt x="7535" y="8043"/>
                  </a:lnTo>
                  <a:lnTo>
                    <a:pt x="7309" y="8100"/>
                  </a:lnTo>
                  <a:lnTo>
                    <a:pt x="7309" y="8100"/>
                  </a:lnTo>
                  <a:lnTo>
                    <a:pt x="7337" y="8128"/>
                  </a:lnTo>
                  <a:lnTo>
                    <a:pt x="7422" y="8156"/>
                  </a:lnTo>
                  <a:lnTo>
                    <a:pt x="7535" y="8156"/>
                  </a:lnTo>
                  <a:lnTo>
                    <a:pt x="7789" y="8100"/>
                  </a:lnTo>
                  <a:lnTo>
                    <a:pt x="7789" y="8100"/>
                  </a:lnTo>
                  <a:lnTo>
                    <a:pt x="7732" y="8128"/>
                  </a:lnTo>
                  <a:lnTo>
                    <a:pt x="7732" y="8156"/>
                  </a:lnTo>
                  <a:lnTo>
                    <a:pt x="7760" y="8184"/>
                  </a:lnTo>
                  <a:lnTo>
                    <a:pt x="7930" y="8184"/>
                  </a:lnTo>
                  <a:lnTo>
                    <a:pt x="7930" y="8184"/>
                  </a:lnTo>
                  <a:lnTo>
                    <a:pt x="7873" y="8212"/>
                  </a:lnTo>
                  <a:lnTo>
                    <a:pt x="7789" y="8241"/>
                  </a:lnTo>
                  <a:lnTo>
                    <a:pt x="7648" y="8212"/>
                  </a:lnTo>
                  <a:lnTo>
                    <a:pt x="7506" y="8156"/>
                  </a:lnTo>
                  <a:lnTo>
                    <a:pt x="7450" y="8156"/>
                  </a:lnTo>
                  <a:lnTo>
                    <a:pt x="7365" y="8184"/>
                  </a:lnTo>
                  <a:lnTo>
                    <a:pt x="7365" y="8184"/>
                  </a:lnTo>
                  <a:lnTo>
                    <a:pt x="7958" y="8354"/>
                  </a:lnTo>
                  <a:lnTo>
                    <a:pt x="7958" y="8354"/>
                  </a:lnTo>
                  <a:lnTo>
                    <a:pt x="7930" y="8382"/>
                  </a:lnTo>
                  <a:lnTo>
                    <a:pt x="7902" y="8410"/>
                  </a:lnTo>
                  <a:lnTo>
                    <a:pt x="7760" y="8410"/>
                  </a:lnTo>
                  <a:lnTo>
                    <a:pt x="7563" y="8410"/>
                  </a:lnTo>
                  <a:lnTo>
                    <a:pt x="7563" y="8410"/>
                  </a:lnTo>
                  <a:lnTo>
                    <a:pt x="7648" y="8438"/>
                  </a:lnTo>
                  <a:lnTo>
                    <a:pt x="7732" y="8466"/>
                  </a:lnTo>
                  <a:lnTo>
                    <a:pt x="7930" y="8466"/>
                  </a:lnTo>
                  <a:lnTo>
                    <a:pt x="7930" y="8466"/>
                  </a:lnTo>
                  <a:lnTo>
                    <a:pt x="7845" y="8466"/>
                  </a:lnTo>
                  <a:lnTo>
                    <a:pt x="7789" y="8466"/>
                  </a:lnTo>
                  <a:lnTo>
                    <a:pt x="7789" y="8495"/>
                  </a:lnTo>
                  <a:lnTo>
                    <a:pt x="7845" y="8551"/>
                  </a:lnTo>
                  <a:lnTo>
                    <a:pt x="7845" y="8551"/>
                  </a:lnTo>
                  <a:lnTo>
                    <a:pt x="7704" y="8523"/>
                  </a:lnTo>
                  <a:lnTo>
                    <a:pt x="7535" y="8523"/>
                  </a:lnTo>
                  <a:lnTo>
                    <a:pt x="7535" y="8523"/>
                  </a:lnTo>
                  <a:lnTo>
                    <a:pt x="7676" y="8579"/>
                  </a:lnTo>
                  <a:lnTo>
                    <a:pt x="7704" y="8608"/>
                  </a:lnTo>
                  <a:lnTo>
                    <a:pt x="7619" y="8608"/>
                  </a:lnTo>
                  <a:lnTo>
                    <a:pt x="7619" y="8608"/>
                  </a:lnTo>
                  <a:lnTo>
                    <a:pt x="7704" y="8636"/>
                  </a:lnTo>
                  <a:lnTo>
                    <a:pt x="7789" y="8636"/>
                  </a:lnTo>
                  <a:lnTo>
                    <a:pt x="7873" y="8608"/>
                  </a:lnTo>
                  <a:lnTo>
                    <a:pt x="7930" y="8551"/>
                  </a:lnTo>
                  <a:lnTo>
                    <a:pt x="7930" y="8551"/>
                  </a:lnTo>
                  <a:lnTo>
                    <a:pt x="7817" y="8608"/>
                  </a:lnTo>
                  <a:lnTo>
                    <a:pt x="7704" y="8636"/>
                  </a:lnTo>
                  <a:lnTo>
                    <a:pt x="7591" y="8664"/>
                  </a:lnTo>
                  <a:lnTo>
                    <a:pt x="7450" y="8636"/>
                  </a:lnTo>
                  <a:lnTo>
                    <a:pt x="7168" y="8579"/>
                  </a:lnTo>
                  <a:lnTo>
                    <a:pt x="6857" y="8466"/>
                  </a:lnTo>
                  <a:lnTo>
                    <a:pt x="6575" y="8382"/>
                  </a:lnTo>
                  <a:lnTo>
                    <a:pt x="6265" y="8325"/>
                  </a:lnTo>
                  <a:lnTo>
                    <a:pt x="6124" y="8297"/>
                  </a:lnTo>
                  <a:lnTo>
                    <a:pt x="5983" y="8325"/>
                  </a:lnTo>
                  <a:lnTo>
                    <a:pt x="5841" y="8382"/>
                  </a:lnTo>
                  <a:lnTo>
                    <a:pt x="5729" y="8466"/>
                  </a:lnTo>
                  <a:lnTo>
                    <a:pt x="5729" y="8466"/>
                  </a:lnTo>
                  <a:lnTo>
                    <a:pt x="5954" y="8579"/>
                  </a:lnTo>
                  <a:lnTo>
                    <a:pt x="6208" y="8692"/>
                  </a:lnTo>
                  <a:lnTo>
                    <a:pt x="6716" y="8862"/>
                  </a:lnTo>
                  <a:lnTo>
                    <a:pt x="6716" y="8862"/>
                  </a:lnTo>
                  <a:lnTo>
                    <a:pt x="6914" y="8946"/>
                  </a:lnTo>
                  <a:lnTo>
                    <a:pt x="7140" y="8974"/>
                  </a:lnTo>
                  <a:lnTo>
                    <a:pt x="7140" y="8974"/>
                  </a:lnTo>
                  <a:lnTo>
                    <a:pt x="7394" y="8946"/>
                  </a:lnTo>
                  <a:lnTo>
                    <a:pt x="7450" y="8918"/>
                  </a:lnTo>
                  <a:lnTo>
                    <a:pt x="7309" y="8974"/>
                  </a:lnTo>
                  <a:lnTo>
                    <a:pt x="7309" y="8974"/>
                  </a:lnTo>
                  <a:lnTo>
                    <a:pt x="7478" y="8974"/>
                  </a:lnTo>
                  <a:lnTo>
                    <a:pt x="7619" y="8974"/>
                  </a:lnTo>
                  <a:lnTo>
                    <a:pt x="7760" y="8946"/>
                  </a:lnTo>
                  <a:lnTo>
                    <a:pt x="7902" y="8918"/>
                  </a:lnTo>
                  <a:lnTo>
                    <a:pt x="7902" y="8918"/>
                  </a:lnTo>
                  <a:lnTo>
                    <a:pt x="7817" y="8974"/>
                  </a:lnTo>
                  <a:lnTo>
                    <a:pt x="7732" y="9031"/>
                  </a:lnTo>
                  <a:lnTo>
                    <a:pt x="7732" y="9031"/>
                  </a:lnTo>
                  <a:lnTo>
                    <a:pt x="7817" y="9059"/>
                  </a:lnTo>
                  <a:lnTo>
                    <a:pt x="7817" y="9144"/>
                  </a:lnTo>
                  <a:lnTo>
                    <a:pt x="7817" y="9144"/>
                  </a:lnTo>
                  <a:lnTo>
                    <a:pt x="7676" y="9144"/>
                  </a:lnTo>
                  <a:lnTo>
                    <a:pt x="7563" y="9172"/>
                  </a:lnTo>
                  <a:lnTo>
                    <a:pt x="7563" y="9172"/>
                  </a:lnTo>
                  <a:lnTo>
                    <a:pt x="7506" y="9200"/>
                  </a:lnTo>
                  <a:lnTo>
                    <a:pt x="7506" y="9228"/>
                  </a:lnTo>
                  <a:lnTo>
                    <a:pt x="7648" y="9257"/>
                  </a:lnTo>
                  <a:lnTo>
                    <a:pt x="7648" y="9257"/>
                  </a:lnTo>
                  <a:lnTo>
                    <a:pt x="7506" y="9228"/>
                  </a:lnTo>
                  <a:lnTo>
                    <a:pt x="7422" y="9257"/>
                  </a:lnTo>
                  <a:lnTo>
                    <a:pt x="7394" y="9285"/>
                  </a:lnTo>
                  <a:lnTo>
                    <a:pt x="7394" y="9341"/>
                  </a:lnTo>
                  <a:lnTo>
                    <a:pt x="7394" y="9341"/>
                  </a:lnTo>
                  <a:lnTo>
                    <a:pt x="7535" y="9313"/>
                  </a:lnTo>
                  <a:lnTo>
                    <a:pt x="7704" y="9341"/>
                  </a:lnTo>
                  <a:lnTo>
                    <a:pt x="7704" y="9341"/>
                  </a:lnTo>
                  <a:lnTo>
                    <a:pt x="7535" y="9341"/>
                  </a:lnTo>
                  <a:lnTo>
                    <a:pt x="7365" y="9369"/>
                  </a:lnTo>
                  <a:lnTo>
                    <a:pt x="7224" y="9454"/>
                  </a:lnTo>
                  <a:lnTo>
                    <a:pt x="7111" y="9567"/>
                  </a:lnTo>
                  <a:lnTo>
                    <a:pt x="7111" y="9567"/>
                  </a:lnTo>
                  <a:lnTo>
                    <a:pt x="7168" y="9567"/>
                  </a:lnTo>
                  <a:lnTo>
                    <a:pt x="7252" y="9539"/>
                  </a:lnTo>
                  <a:lnTo>
                    <a:pt x="7337" y="9511"/>
                  </a:lnTo>
                  <a:lnTo>
                    <a:pt x="7394" y="9511"/>
                  </a:lnTo>
                  <a:lnTo>
                    <a:pt x="7394" y="9511"/>
                  </a:lnTo>
                  <a:lnTo>
                    <a:pt x="7591" y="9595"/>
                  </a:lnTo>
                  <a:lnTo>
                    <a:pt x="7591" y="9595"/>
                  </a:lnTo>
                  <a:lnTo>
                    <a:pt x="7478" y="9623"/>
                  </a:lnTo>
                  <a:lnTo>
                    <a:pt x="7394" y="9623"/>
                  </a:lnTo>
                  <a:lnTo>
                    <a:pt x="7394" y="9623"/>
                  </a:lnTo>
                  <a:lnTo>
                    <a:pt x="7422" y="9652"/>
                  </a:lnTo>
                  <a:lnTo>
                    <a:pt x="7506" y="9708"/>
                  </a:lnTo>
                  <a:lnTo>
                    <a:pt x="7506" y="9708"/>
                  </a:lnTo>
                  <a:lnTo>
                    <a:pt x="7281" y="9708"/>
                  </a:lnTo>
                  <a:lnTo>
                    <a:pt x="7168" y="9680"/>
                  </a:lnTo>
                  <a:lnTo>
                    <a:pt x="7168" y="9652"/>
                  </a:lnTo>
                  <a:lnTo>
                    <a:pt x="7196" y="9623"/>
                  </a:lnTo>
                  <a:lnTo>
                    <a:pt x="7196" y="9623"/>
                  </a:lnTo>
                  <a:lnTo>
                    <a:pt x="7168" y="9623"/>
                  </a:lnTo>
                  <a:lnTo>
                    <a:pt x="7111" y="9652"/>
                  </a:lnTo>
                  <a:lnTo>
                    <a:pt x="6998" y="9736"/>
                  </a:lnTo>
                  <a:lnTo>
                    <a:pt x="6886" y="9821"/>
                  </a:lnTo>
                  <a:lnTo>
                    <a:pt x="6801" y="9906"/>
                  </a:lnTo>
                  <a:lnTo>
                    <a:pt x="6801" y="9906"/>
                  </a:lnTo>
                  <a:lnTo>
                    <a:pt x="6970" y="9906"/>
                  </a:lnTo>
                  <a:lnTo>
                    <a:pt x="7140" y="9849"/>
                  </a:lnTo>
                  <a:lnTo>
                    <a:pt x="7140" y="9849"/>
                  </a:lnTo>
                  <a:lnTo>
                    <a:pt x="6998" y="9906"/>
                  </a:lnTo>
                  <a:lnTo>
                    <a:pt x="6970" y="9934"/>
                  </a:lnTo>
                  <a:lnTo>
                    <a:pt x="6998" y="10019"/>
                  </a:lnTo>
                  <a:lnTo>
                    <a:pt x="6998" y="10019"/>
                  </a:lnTo>
                  <a:lnTo>
                    <a:pt x="6886" y="9990"/>
                  </a:lnTo>
                  <a:lnTo>
                    <a:pt x="6773" y="10019"/>
                  </a:lnTo>
                  <a:lnTo>
                    <a:pt x="6547" y="10047"/>
                  </a:lnTo>
                  <a:lnTo>
                    <a:pt x="6547" y="10047"/>
                  </a:lnTo>
                  <a:lnTo>
                    <a:pt x="6349" y="10075"/>
                  </a:lnTo>
                  <a:lnTo>
                    <a:pt x="6321" y="10075"/>
                  </a:lnTo>
                  <a:lnTo>
                    <a:pt x="6321" y="10047"/>
                  </a:lnTo>
                  <a:lnTo>
                    <a:pt x="6434" y="9990"/>
                  </a:lnTo>
                  <a:lnTo>
                    <a:pt x="6434" y="9990"/>
                  </a:lnTo>
                  <a:lnTo>
                    <a:pt x="6321" y="10019"/>
                  </a:lnTo>
                  <a:lnTo>
                    <a:pt x="6180" y="10019"/>
                  </a:lnTo>
                  <a:lnTo>
                    <a:pt x="6124" y="10019"/>
                  </a:lnTo>
                  <a:lnTo>
                    <a:pt x="6265" y="10047"/>
                  </a:lnTo>
                  <a:lnTo>
                    <a:pt x="6265" y="10047"/>
                  </a:lnTo>
                  <a:lnTo>
                    <a:pt x="6124" y="10047"/>
                  </a:lnTo>
                  <a:lnTo>
                    <a:pt x="5954" y="10103"/>
                  </a:lnTo>
                  <a:lnTo>
                    <a:pt x="5954" y="10103"/>
                  </a:lnTo>
                  <a:lnTo>
                    <a:pt x="5983" y="10103"/>
                  </a:lnTo>
                  <a:lnTo>
                    <a:pt x="5954" y="10103"/>
                  </a:lnTo>
                  <a:lnTo>
                    <a:pt x="5785" y="10160"/>
                  </a:lnTo>
                  <a:lnTo>
                    <a:pt x="5475" y="10244"/>
                  </a:lnTo>
                  <a:lnTo>
                    <a:pt x="5475" y="10244"/>
                  </a:lnTo>
                  <a:lnTo>
                    <a:pt x="5757" y="10244"/>
                  </a:lnTo>
                  <a:lnTo>
                    <a:pt x="5757" y="10244"/>
                  </a:lnTo>
                  <a:lnTo>
                    <a:pt x="5841" y="10216"/>
                  </a:lnTo>
                  <a:lnTo>
                    <a:pt x="5870" y="10244"/>
                  </a:lnTo>
                  <a:lnTo>
                    <a:pt x="5700" y="10301"/>
                  </a:lnTo>
                  <a:lnTo>
                    <a:pt x="5700" y="10301"/>
                  </a:lnTo>
                  <a:lnTo>
                    <a:pt x="5757" y="10272"/>
                  </a:lnTo>
                  <a:lnTo>
                    <a:pt x="5813" y="10272"/>
                  </a:lnTo>
                  <a:lnTo>
                    <a:pt x="5954" y="10272"/>
                  </a:lnTo>
                  <a:lnTo>
                    <a:pt x="6237" y="10301"/>
                  </a:lnTo>
                  <a:lnTo>
                    <a:pt x="6237" y="10301"/>
                  </a:lnTo>
                  <a:lnTo>
                    <a:pt x="6349" y="10301"/>
                  </a:lnTo>
                  <a:lnTo>
                    <a:pt x="6491" y="10272"/>
                  </a:lnTo>
                  <a:lnTo>
                    <a:pt x="6491" y="10272"/>
                  </a:lnTo>
                  <a:lnTo>
                    <a:pt x="6603" y="10244"/>
                  </a:lnTo>
                  <a:lnTo>
                    <a:pt x="6547" y="10216"/>
                  </a:lnTo>
                  <a:lnTo>
                    <a:pt x="6462" y="10160"/>
                  </a:lnTo>
                  <a:lnTo>
                    <a:pt x="6462" y="10160"/>
                  </a:lnTo>
                  <a:lnTo>
                    <a:pt x="6603" y="10160"/>
                  </a:lnTo>
                  <a:lnTo>
                    <a:pt x="6716" y="10160"/>
                  </a:lnTo>
                  <a:lnTo>
                    <a:pt x="6829" y="10131"/>
                  </a:lnTo>
                  <a:lnTo>
                    <a:pt x="6942" y="10103"/>
                  </a:lnTo>
                  <a:lnTo>
                    <a:pt x="6942" y="10103"/>
                  </a:lnTo>
                  <a:lnTo>
                    <a:pt x="6688" y="10216"/>
                  </a:lnTo>
                  <a:lnTo>
                    <a:pt x="6632" y="10244"/>
                  </a:lnTo>
                  <a:lnTo>
                    <a:pt x="6632" y="10272"/>
                  </a:lnTo>
                  <a:lnTo>
                    <a:pt x="6660" y="10301"/>
                  </a:lnTo>
                  <a:lnTo>
                    <a:pt x="6745" y="10329"/>
                  </a:lnTo>
                  <a:lnTo>
                    <a:pt x="6745" y="10329"/>
                  </a:lnTo>
                  <a:lnTo>
                    <a:pt x="6632" y="10329"/>
                  </a:lnTo>
                  <a:lnTo>
                    <a:pt x="6519" y="10329"/>
                  </a:lnTo>
                  <a:lnTo>
                    <a:pt x="6519" y="10329"/>
                  </a:lnTo>
                  <a:lnTo>
                    <a:pt x="6801" y="10442"/>
                  </a:lnTo>
                  <a:lnTo>
                    <a:pt x="6970" y="10498"/>
                  </a:lnTo>
                  <a:lnTo>
                    <a:pt x="7140" y="10526"/>
                  </a:lnTo>
                  <a:lnTo>
                    <a:pt x="7140" y="10526"/>
                  </a:lnTo>
                  <a:lnTo>
                    <a:pt x="6942" y="10555"/>
                  </a:lnTo>
                  <a:lnTo>
                    <a:pt x="6716" y="10526"/>
                  </a:lnTo>
                  <a:lnTo>
                    <a:pt x="6265" y="10442"/>
                  </a:lnTo>
                  <a:lnTo>
                    <a:pt x="6265" y="10442"/>
                  </a:lnTo>
                  <a:lnTo>
                    <a:pt x="5983" y="10385"/>
                  </a:lnTo>
                  <a:lnTo>
                    <a:pt x="5983" y="10385"/>
                  </a:lnTo>
                  <a:lnTo>
                    <a:pt x="5841" y="10357"/>
                  </a:lnTo>
                  <a:lnTo>
                    <a:pt x="5757" y="10329"/>
                  </a:lnTo>
                  <a:lnTo>
                    <a:pt x="5757" y="10329"/>
                  </a:lnTo>
                  <a:lnTo>
                    <a:pt x="5757" y="10329"/>
                  </a:lnTo>
                  <a:lnTo>
                    <a:pt x="5870" y="10442"/>
                  </a:lnTo>
                  <a:lnTo>
                    <a:pt x="5870" y="10442"/>
                  </a:lnTo>
                  <a:lnTo>
                    <a:pt x="5616" y="10357"/>
                  </a:lnTo>
                  <a:lnTo>
                    <a:pt x="5475" y="10329"/>
                  </a:lnTo>
                  <a:lnTo>
                    <a:pt x="5334" y="10357"/>
                  </a:lnTo>
                  <a:lnTo>
                    <a:pt x="5334" y="10357"/>
                  </a:lnTo>
                  <a:lnTo>
                    <a:pt x="5503" y="10385"/>
                  </a:lnTo>
                  <a:lnTo>
                    <a:pt x="5644" y="10442"/>
                  </a:lnTo>
                  <a:lnTo>
                    <a:pt x="5813" y="10498"/>
                  </a:lnTo>
                  <a:lnTo>
                    <a:pt x="5983" y="10498"/>
                  </a:lnTo>
                  <a:lnTo>
                    <a:pt x="5983" y="10498"/>
                  </a:lnTo>
                  <a:lnTo>
                    <a:pt x="5898" y="10526"/>
                  </a:lnTo>
                  <a:lnTo>
                    <a:pt x="5813" y="10526"/>
                  </a:lnTo>
                  <a:lnTo>
                    <a:pt x="5672" y="10498"/>
                  </a:lnTo>
                  <a:lnTo>
                    <a:pt x="5503" y="10470"/>
                  </a:lnTo>
                  <a:lnTo>
                    <a:pt x="5362" y="10470"/>
                  </a:lnTo>
                  <a:lnTo>
                    <a:pt x="5362" y="10470"/>
                  </a:lnTo>
                  <a:lnTo>
                    <a:pt x="5475" y="10498"/>
                  </a:lnTo>
                  <a:lnTo>
                    <a:pt x="5390" y="10498"/>
                  </a:lnTo>
                  <a:lnTo>
                    <a:pt x="5277" y="10555"/>
                  </a:lnTo>
                  <a:lnTo>
                    <a:pt x="5277" y="10555"/>
                  </a:lnTo>
                  <a:lnTo>
                    <a:pt x="5362" y="10555"/>
                  </a:lnTo>
                  <a:lnTo>
                    <a:pt x="5334" y="10555"/>
                  </a:lnTo>
                  <a:lnTo>
                    <a:pt x="5277" y="10555"/>
                  </a:lnTo>
                  <a:lnTo>
                    <a:pt x="5192" y="10555"/>
                  </a:lnTo>
                  <a:lnTo>
                    <a:pt x="5192" y="10555"/>
                  </a:lnTo>
                  <a:lnTo>
                    <a:pt x="5051" y="10668"/>
                  </a:lnTo>
                  <a:lnTo>
                    <a:pt x="4995" y="10696"/>
                  </a:lnTo>
                  <a:lnTo>
                    <a:pt x="5023" y="10668"/>
                  </a:lnTo>
                  <a:lnTo>
                    <a:pt x="5023" y="10668"/>
                  </a:lnTo>
                  <a:lnTo>
                    <a:pt x="5051" y="10696"/>
                  </a:lnTo>
                  <a:lnTo>
                    <a:pt x="5023" y="10724"/>
                  </a:lnTo>
                  <a:lnTo>
                    <a:pt x="4967" y="10752"/>
                  </a:lnTo>
                  <a:lnTo>
                    <a:pt x="4910" y="10780"/>
                  </a:lnTo>
                  <a:lnTo>
                    <a:pt x="4882" y="10809"/>
                  </a:lnTo>
                  <a:lnTo>
                    <a:pt x="4882" y="10865"/>
                  </a:lnTo>
                  <a:lnTo>
                    <a:pt x="4882" y="10865"/>
                  </a:lnTo>
                  <a:lnTo>
                    <a:pt x="5051" y="10837"/>
                  </a:lnTo>
                  <a:lnTo>
                    <a:pt x="5192" y="10780"/>
                  </a:lnTo>
                  <a:lnTo>
                    <a:pt x="5334" y="10696"/>
                  </a:lnTo>
                  <a:lnTo>
                    <a:pt x="5475" y="10639"/>
                  </a:lnTo>
                  <a:lnTo>
                    <a:pt x="5475" y="10639"/>
                  </a:lnTo>
                  <a:lnTo>
                    <a:pt x="5672" y="10583"/>
                  </a:lnTo>
                  <a:lnTo>
                    <a:pt x="5898" y="10555"/>
                  </a:lnTo>
                  <a:lnTo>
                    <a:pt x="6321" y="10498"/>
                  </a:lnTo>
                  <a:lnTo>
                    <a:pt x="6321" y="10498"/>
                  </a:lnTo>
                  <a:lnTo>
                    <a:pt x="6208" y="10526"/>
                  </a:lnTo>
                  <a:lnTo>
                    <a:pt x="6067" y="10555"/>
                  </a:lnTo>
                  <a:lnTo>
                    <a:pt x="5954" y="10555"/>
                  </a:lnTo>
                  <a:lnTo>
                    <a:pt x="5841" y="10583"/>
                  </a:lnTo>
                  <a:lnTo>
                    <a:pt x="5841" y="10583"/>
                  </a:lnTo>
                  <a:lnTo>
                    <a:pt x="5926" y="10639"/>
                  </a:lnTo>
                  <a:lnTo>
                    <a:pt x="5983" y="10668"/>
                  </a:lnTo>
                  <a:lnTo>
                    <a:pt x="6067" y="10668"/>
                  </a:lnTo>
                  <a:lnTo>
                    <a:pt x="6152" y="10639"/>
                  </a:lnTo>
                  <a:lnTo>
                    <a:pt x="6152" y="10639"/>
                  </a:lnTo>
                  <a:lnTo>
                    <a:pt x="6124" y="10668"/>
                  </a:lnTo>
                  <a:lnTo>
                    <a:pt x="6152" y="10668"/>
                  </a:lnTo>
                  <a:lnTo>
                    <a:pt x="6237" y="10696"/>
                  </a:lnTo>
                  <a:lnTo>
                    <a:pt x="6293" y="10668"/>
                  </a:lnTo>
                  <a:lnTo>
                    <a:pt x="6349" y="10668"/>
                  </a:lnTo>
                  <a:lnTo>
                    <a:pt x="6349" y="10611"/>
                  </a:lnTo>
                  <a:lnTo>
                    <a:pt x="6321" y="10555"/>
                  </a:lnTo>
                  <a:lnTo>
                    <a:pt x="6321" y="10555"/>
                  </a:lnTo>
                  <a:lnTo>
                    <a:pt x="6491" y="10526"/>
                  </a:lnTo>
                  <a:lnTo>
                    <a:pt x="6632" y="10526"/>
                  </a:lnTo>
                  <a:lnTo>
                    <a:pt x="6632" y="10526"/>
                  </a:lnTo>
                  <a:lnTo>
                    <a:pt x="6462" y="10583"/>
                  </a:lnTo>
                  <a:lnTo>
                    <a:pt x="6462" y="10611"/>
                  </a:lnTo>
                  <a:lnTo>
                    <a:pt x="6462" y="10639"/>
                  </a:lnTo>
                  <a:lnTo>
                    <a:pt x="6603" y="10639"/>
                  </a:lnTo>
                  <a:lnTo>
                    <a:pt x="6745" y="10611"/>
                  </a:lnTo>
                  <a:lnTo>
                    <a:pt x="6745" y="10611"/>
                  </a:lnTo>
                  <a:lnTo>
                    <a:pt x="6688" y="10611"/>
                  </a:lnTo>
                  <a:lnTo>
                    <a:pt x="6773" y="10583"/>
                  </a:lnTo>
                  <a:lnTo>
                    <a:pt x="6886" y="10583"/>
                  </a:lnTo>
                  <a:lnTo>
                    <a:pt x="6998" y="10611"/>
                  </a:lnTo>
                  <a:lnTo>
                    <a:pt x="6998" y="10611"/>
                  </a:lnTo>
                  <a:lnTo>
                    <a:pt x="6688" y="10668"/>
                  </a:lnTo>
                  <a:lnTo>
                    <a:pt x="6378" y="10696"/>
                  </a:lnTo>
                  <a:lnTo>
                    <a:pt x="6378" y="10696"/>
                  </a:lnTo>
                  <a:lnTo>
                    <a:pt x="6434" y="10724"/>
                  </a:lnTo>
                  <a:lnTo>
                    <a:pt x="6519" y="10752"/>
                  </a:lnTo>
                  <a:lnTo>
                    <a:pt x="6660" y="10752"/>
                  </a:lnTo>
                  <a:lnTo>
                    <a:pt x="6970" y="10696"/>
                  </a:lnTo>
                  <a:lnTo>
                    <a:pt x="6970" y="10696"/>
                  </a:lnTo>
                  <a:lnTo>
                    <a:pt x="6575" y="10780"/>
                  </a:lnTo>
                  <a:lnTo>
                    <a:pt x="6575" y="10780"/>
                  </a:lnTo>
                  <a:lnTo>
                    <a:pt x="6745" y="10865"/>
                  </a:lnTo>
                  <a:lnTo>
                    <a:pt x="6942" y="10865"/>
                  </a:lnTo>
                  <a:lnTo>
                    <a:pt x="6942" y="10865"/>
                  </a:lnTo>
                  <a:lnTo>
                    <a:pt x="6801" y="10865"/>
                  </a:lnTo>
                  <a:lnTo>
                    <a:pt x="6632" y="10837"/>
                  </a:lnTo>
                  <a:lnTo>
                    <a:pt x="6321" y="10752"/>
                  </a:lnTo>
                  <a:lnTo>
                    <a:pt x="6321" y="10752"/>
                  </a:lnTo>
                  <a:lnTo>
                    <a:pt x="5926" y="10696"/>
                  </a:lnTo>
                  <a:lnTo>
                    <a:pt x="5531" y="10668"/>
                  </a:lnTo>
                  <a:lnTo>
                    <a:pt x="5531" y="10668"/>
                  </a:lnTo>
                  <a:lnTo>
                    <a:pt x="5588" y="10668"/>
                  </a:lnTo>
                  <a:lnTo>
                    <a:pt x="5503" y="10696"/>
                  </a:lnTo>
                  <a:lnTo>
                    <a:pt x="5305" y="10724"/>
                  </a:lnTo>
                  <a:lnTo>
                    <a:pt x="5305" y="10724"/>
                  </a:lnTo>
                  <a:lnTo>
                    <a:pt x="5362" y="10724"/>
                  </a:lnTo>
                  <a:lnTo>
                    <a:pt x="5305" y="10752"/>
                  </a:lnTo>
                  <a:lnTo>
                    <a:pt x="5136" y="10780"/>
                  </a:lnTo>
                  <a:lnTo>
                    <a:pt x="5136" y="10780"/>
                  </a:lnTo>
                  <a:lnTo>
                    <a:pt x="4854" y="10893"/>
                  </a:lnTo>
                  <a:lnTo>
                    <a:pt x="4741" y="10978"/>
                  </a:lnTo>
                  <a:lnTo>
                    <a:pt x="4713" y="11034"/>
                  </a:lnTo>
                  <a:lnTo>
                    <a:pt x="4684" y="11091"/>
                  </a:lnTo>
                  <a:lnTo>
                    <a:pt x="4684" y="11091"/>
                  </a:lnTo>
                  <a:lnTo>
                    <a:pt x="5108" y="11034"/>
                  </a:lnTo>
                  <a:lnTo>
                    <a:pt x="5531" y="11006"/>
                  </a:lnTo>
                  <a:lnTo>
                    <a:pt x="5926" y="10978"/>
                  </a:lnTo>
                  <a:lnTo>
                    <a:pt x="6349" y="10922"/>
                  </a:lnTo>
                  <a:lnTo>
                    <a:pt x="6349" y="10922"/>
                  </a:lnTo>
                  <a:lnTo>
                    <a:pt x="6180" y="10978"/>
                  </a:lnTo>
                  <a:lnTo>
                    <a:pt x="6124" y="11034"/>
                  </a:lnTo>
                  <a:lnTo>
                    <a:pt x="6152" y="11063"/>
                  </a:lnTo>
                  <a:lnTo>
                    <a:pt x="6237" y="11063"/>
                  </a:lnTo>
                  <a:lnTo>
                    <a:pt x="6462" y="11091"/>
                  </a:lnTo>
                  <a:lnTo>
                    <a:pt x="6660" y="11091"/>
                  </a:lnTo>
                  <a:lnTo>
                    <a:pt x="6660" y="11091"/>
                  </a:lnTo>
                  <a:lnTo>
                    <a:pt x="6462" y="11147"/>
                  </a:lnTo>
                  <a:lnTo>
                    <a:pt x="6349" y="11147"/>
                  </a:lnTo>
                  <a:lnTo>
                    <a:pt x="6237" y="11147"/>
                  </a:lnTo>
                  <a:lnTo>
                    <a:pt x="6237" y="11147"/>
                  </a:lnTo>
                  <a:lnTo>
                    <a:pt x="6124" y="11119"/>
                  </a:lnTo>
                  <a:lnTo>
                    <a:pt x="6039" y="11063"/>
                  </a:lnTo>
                  <a:lnTo>
                    <a:pt x="5926" y="11006"/>
                  </a:lnTo>
                  <a:lnTo>
                    <a:pt x="5785" y="11006"/>
                  </a:lnTo>
                  <a:lnTo>
                    <a:pt x="5785" y="11006"/>
                  </a:lnTo>
                  <a:lnTo>
                    <a:pt x="5446" y="11006"/>
                  </a:lnTo>
                  <a:lnTo>
                    <a:pt x="5108" y="11034"/>
                  </a:lnTo>
                  <a:lnTo>
                    <a:pt x="5108" y="11034"/>
                  </a:lnTo>
                  <a:lnTo>
                    <a:pt x="4910" y="11063"/>
                  </a:lnTo>
                  <a:lnTo>
                    <a:pt x="4854" y="11091"/>
                  </a:lnTo>
                  <a:lnTo>
                    <a:pt x="4910" y="11091"/>
                  </a:lnTo>
                  <a:lnTo>
                    <a:pt x="4910" y="11091"/>
                  </a:lnTo>
                  <a:lnTo>
                    <a:pt x="4741" y="11091"/>
                  </a:lnTo>
                  <a:lnTo>
                    <a:pt x="4600" y="11147"/>
                  </a:lnTo>
                  <a:lnTo>
                    <a:pt x="4600" y="11147"/>
                  </a:lnTo>
                  <a:lnTo>
                    <a:pt x="4741" y="11176"/>
                  </a:lnTo>
                  <a:lnTo>
                    <a:pt x="4910" y="11176"/>
                  </a:lnTo>
                  <a:lnTo>
                    <a:pt x="4910" y="11176"/>
                  </a:lnTo>
                  <a:lnTo>
                    <a:pt x="4713" y="11232"/>
                  </a:lnTo>
                  <a:lnTo>
                    <a:pt x="4910" y="11232"/>
                  </a:lnTo>
                  <a:lnTo>
                    <a:pt x="4910" y="11232"/>
                  </a:lnTo>
                  <a:lnTo>
                    <a:pt x="4600" y="11260"/>
                  </a:lnTo>
                  <a:lnTo>
                    <a:pt x="4600" y="11260"/>
                  </a:lnTo>
                  <a:lnTo>
                    <a:pt x="4713" y="11288"/>
                  </a:lnTo>
                  <a:lnTo>
                    <a:pt x="4854" y="11317"/>
                  </a:lnTo>
                  <a:lnTo>
                    <a:pt x="5108" y="11317"/>
                  </a:lnTo>
                  <a:lnTo>
                    <a:pt x="5108" y="11317"/>
                  </a:lnTo>
                  <a:lnTo>
                    <a:pt x="4910" y="11317"/>
                  </a:lnTo>
                  <a:lnTo>
                    <a:pt x="4826" y="11345"/>
                  </a:lnTo>
                  <a:lnTo>
                    <a:pt x="4741" y="11401"/>
                  </a:lnTo>
                  <a:lnTo>
                    <a:pt x="4741" y="11401"/>
                  </a:lnTo>
                  <a:lnTo>
                    <a:pt x="5108" y="11288"/>
                  </a:lnTo>
                  <a:lnTo>
                    <a:pt x="5305" y="11260"/>
                  </a:lnTo>
                  <a:lnTo>
                    <a:pt x="5390" y="11260"/>
                  </a:lnTo>
                  <a:lnTo>
                    <a:pt x="5446" y="11317"/>
                  </a:lnTo>
                  <a:lnTo>
                    <a:pt x="5446" y="11317"/>
                  </a:lnTo>
                  <a:lnTo>
                    <a:pt x="5390" y="11345"/>
                  </a:lnTo>
                  <a:lnTo>
                    <a:pt x="5475" y="11373"/>
                  </a:lnTo>
                  <a:lnTo>
                    <a:pt x="5475" y="11373"/>
                  </a:lnTo>
                  <a:lnTo>
                    <a:pt x="5390" y="11401"/>
                  </a:lnTo>
                  <a:lnTo>
                    <a:pt x="5249" y="11401"/>
                  </a:lnTo>
                  <a:lnTo>
                    <a:pt x="4995" y="11373"/>
                  </a:lnTo>
                  <a:lnTo>
                    <a:pt x="4995" y="11373"/>
                  </a:lnTo>
                  <a:lnTo>
                    <a:pt x="5136" y="11401"/>
                  </a:lnTo>
                  <a:lnTo>
                    <a:pt x="5136" y="11429"/>
                  </a:lnTo>
                  <a:lnTo>
                    <a:pt x="5108" y="11429"/>
                  </a:lnTo>
                  <a:lnTo>
                    <a:pt x="4910" y="11458"/>
                  </a:lnTo>
                  <a:lnTo>
                    <a:pt x="4910" y="11458"/>
                  </a:lnTo>
                  <a:lnTo>
                    <a:pt x="5051" y="11458"/>
                  </a:lnTo>
                  <a:lnTo>
                    <a:pt x="5164" y="11458"/>
                  </a:lnTo>
                  <a:lnTo>
                    <a:pt x="5164" y="11458"/>
                  </a:lnTo>
                  <a:lnTo>
                    <a:pt x="5051" y="11486"/>
                  </a:lnTo>
                  <a:lnTo>
                    <a:pt x="4910" y="11486"/>
                  </a:lnTo>
                  <a:lnTo>
                    <a:pt x="4797" y="11486"/>
                  </a:lnTo>
                  <a:lnTo>
                    <a:pt x="4684" y="11514"/>
                  </a:lnTo>
                  <a:lnTo>
                    <a:pt x="4684" y="11514"/>
                  </a:lnTo>
                  <a:lnTo>
                    <a:pt x="4741" y="11571"/>
                  </a:lnTo>
                  <a:lnTo>
                    <a:pt x="4797" y="11599"/>
                  </a:lnTo>
                  <a:lnTo>
                    <a:pt x="4938" y="11627"/>
                  </a:lnTo>
                  <a:lnTo>
                    <a:pt x="5108" y="11627"/>
                  </a:lnTo>
                  <a:lnTo>
                    <a:pt x="5249" y="11599"/>
                  </a:lnTo>
                  <a:lnTo>
                    <a:pt x="5249" y="11599"/>
                  </a:lnTo>
                  <a:lnTo>
                    <a:pt x="5108" y="11627"/>
                  </a:lnTo>
                  <a:lnTo>
                    <a:pt x="4967" y="11655"/>
                  </a:lnTo>
                  <a:lnTo>
                    <a:pt x="4826" y="11655"/>
                  </a:lnTo>
                  <a:lnTo>
                    <a:pt x="4684" y="11627"/>
                  </a:lnTo>
                  <a:lnTo>
                    <a:pt x="4684" y="11627"/>
                  </a:lnTo>
                  <a:lnTo>
                    <a:pt x="4713" y="11627"/>
                  </a:lnTo>
                  <a:lnTo>
                    <a:pt x="4600" y="11627"/>
                  </a:lnTo>
                  <a:lnTo>
                    <a:pt x="4431" y="11683"/>
                  </a:lnTo>
                  <a:lnTo>
                    <a:pt x="4402" y="11712"/>
                  </a:lnTo>
                  <a:lnTo>
                    <a:pt x="4402" y="11796"/>
                  </a:lnTo>
                  <a:lnTo>
                    <a:pt x="4402" y="11796"/>
                  </a:lnTo>
                  <a:lnTo>
                    <a:pt x="4459" y="11825"/>
                  </a:lnTo>
                  <a:lnTo>
                    <a:pt x="4543" y="11825"/>
                  </a:lnTo>
                  <a:lnTo>
                    <a:pt x="4741" y="11796"/>
                  </a:lnTo>
                  <a:lnTo>
                    <a:pt x="4741" y="11796"/>
                  </a:lnTo>
                  <a:lnTo>
                    <a:pt x="4543" y="11825"/>
                  </a:lnTo>
                  <a:lnTo>
                    <a:pt x="4431" y="11881"/>
                  </a:lnTo>
                  <a:lnTo>
                    <a:pt x="4374" y="11937"/>
                  </a:lnTo>
                  <a:lnTo>
                    <a:pt x="4374" y="11937"/>
                  </a:lnTo>
                  <a:lnTo>
                    <a:pt x="4487" y="11937"/>
                  </a:lnTo>
                  <a:lnTo>
                    <a:pt x="4628" y="11937"/>
                  </a:lnTo>
                  <a:lnTo>
                    <a:pt x="4769" y="11909"/>
                  </a:lnTo>
                  <a:lnTo>
                    <a:pt x="4938" y="11853"/>
                  </a:lnTo>
                  <a:lnTo>
                    <a:pt x="5221" y="11683"/>
                  </a:lnTo>
                  <a:lnTo>
                    <a:pt x="5475" y="11571"/>
                  </a:lnTo>
                  <a:lnTo>
                    <a:pt x="5475" y="11571"/>
                  </a:lnTo>
                  <a:lnTo>
                    <a:pt x="5785" y="11429"/>
                  </a:lnTo>
                  <a:lnTo>
                    <a:pt x="6067" y="11317"/>
                  </a:lnTo>
                  <a:lnTo>
                    <a:pt x="6406" y="11232"/>
                  </a:lnTo>
                  <a:lnTo>
                    <a:pt x="6716" y="11204"/>
                  </a:lnTo>
                  <a:lnTo>
                    <a:pt x="6716" y="11204"/>
                  </a:lnTo>
                  <a:lnTo>
                    <a:pt x="6603" y="11232"/>
                  </a:lnTo>
                  <a:lnTo>
                    <a:pt x="6603" y="11260"/>
                  </a:lnTo>
                  <a:lnTo>
                    <a:pt x="6603" y="11260"/>
                  </a:lnTo>
                  <a:lnTo>
                    <a:pt x="6801" y="11260"/>
                  </a:lnTo>
                  <a:lnTo>
                    <a:pt x="6801" y="11260"/>
                  </a:lnTo>
                  <a:lnTo>
                    <a:pt x="6688" y="11288"/>
                  </a:lnTo>
                  <a:lnTo>
                    <a:pt x="6519" y="11288"/>
                  </a:lnTo>
                  <a:lnTo>
                    <a:pt x="6378" y="11288"/>
                  </a:lnTo>
                  <a:lnTo>
                    <a:pt x="6237" y="11317"/>
                  </a:lnTo>
                  <a:lnTo>
                    <a:pt x="6237" y="11317"/>
                  </a:lnTo>
                  <a:lnTo>
                    <a:pt x="6321" y="11345"/>
                  </a:lnTo>
                  <a:lnTo>
                    <a:pt x="6406" y="11373"/>
                  </a:lnTo>
                  <a:lnTo>
                    <a:pt x="6575" y="11373"/>
                  </a:lnTo>
                  <a:lnTo>
                    <a:pt x="6575" y="11373"/>
                  </a:lnTo>
                  <a:lnTo>
                    <a:pt x="6434" y="11373"/>
                  </a:lnTo>
                  <a:lnTo>
                    <a:pt x="6293" y="11373"/>
                  </a:lnTo>
                  <a:lnTo>
                    <a:pt x="6180" y="11373"/>
                  </a:lnTo>
                  <a:lnTo>
                    <a:pt x="6039" y="11373"/>
                  </a:lnTo>
                  <a:lnTo>
                    <a:pt x="6039" y="11373"/>
                  </a:lnTo>
                  <a:lnTo>
                    <a:pt x="5870" y="11429"/>
                  </a:lnTo>
                  <a:lnTo>
                    <a:pt x="5700" y="11486"/>
                  </a:lnTo>
                  <a:lnTo>
                    <a:pt x="5418" y="11627"/>
                  </a:lnTo>
                  <a:lnTo>
                    <a:pt x="5418" y="11627"/>
                  </a:lnTo>
                  <a:lnTo>
                    <a:pt x="4882" y="11825"/>
                  </a:lnTo>
                  <a:lnTo>
                    <a:pt x="4882" y="11825"/>
                  </a:lnTo>
                  <a:lnTo>
                    <a:pt x="4572" y="11937"/>
                  </a:lnTo>
                  <a:lnTo>
                    <a:pt x="4487" y="11966"/>
                  </a:lnTo>
                  <a:lnTo>
                    <a:pt x="4459" y="11966"/>
                  </a:lnTo>
                  <a:lnTo>
                    <a:pt x="4487" y="11994"/>
                  </a:lnTo>
                  <a:lnTo>
                    <a:pt x="4600" y="11994"/>
                  </a:lnTo>
                  <a:lnTo>
                    <a:pt x="4600" y="11994"/>
                  </a:lnTo>
                  <a:lnTo>
                    <a:pt x="4459" y="12079"/>
                  </a:lnTo>
                  <a:lnTo>
                    <a:pt x="4515" y="12050"/>
                  </a:lnTo>
                  <a:lnTo>
                    <a:pt x="4741" y="11994"/>
                  </a:lnTo>
                  <a:lnTo>
                    <a:pt x="4741" y="11994"/>
                  </a:lnTo>
                  <a:lnTo>
                    <a:pt x="4515" y="12079"/>
                  </a:lnTo>
                  <a:lnTo>
                    <a:pt x="4515" y="12079"/>
                  </a:lnTo>
                  <a:lnTo>
                    <a:pt x="4572" y="12107"/>
                  </a:lnTo>
                  <a:lnTo>
                    <a:pt x="4684" y="12135"/>
                  </a:lnTo>
                  <a:lnTo>
                    <a:pt x="4967" y="12079"/>
                  </a:lnTo>
                  <a:lnTo>
                    <a:pt x="5418" y="11966"/>
                  </a:lnTo>
                  <a:lnTo>
                    <a:pt x="5418" y="11966"/>
                  </a:lnTo>
                  <a:lnTo>
                    <a:pt x="5390" y="12022"/>
                  </a:lnTo>
                  <a:lnTo>
                    <a:pt x="5249" y="12079"/>
                  </a:lnTo>
                  <a:lnTo>
                    <a:pt x="5051" y="12135"/>
                  </a:lnTo>
                  <a:lnTo>
                    <a:pt x="5051" y="12135"/>
                  </a:lnTo>
                  <a:lnTo>
                    <a:pt x="4967" y="12135"/>
                  </a:lnTo>
                  <a:lnTo>
                    <a:pt x="4854" y="12107"/>
                  </a:lnTo>
                  <a:lnTo>
                    <a:pt x="4854" y="12107"/>
                  </a:lnTo>
                  <a:lnTo>
                    <a:pt x="4600" y="12220"/>
                  </a:lnTo>
                  <a:lnTo>
                    <a:pt x="4656" y="12191"/>
                  </a:lnTo>
                  <a:lnTo>
                    <a:pt x="4656" y="12191"/>
                  </a:lnTo>
                  <a:lnTo>
                    <a:pt x="4515" y="12304"/>
                  </a:lnTo>
                  <a:lnTo>
                    <a:pt x="4543" y="12304"/>
                  </a:lnTo>
                  <a:lnTo>
                    <a:pt x="4572" y="12304"/>
                  </a:lnTo>
                  <a:lnTo>
                    <a:pt x="4797" y="12191"/>
                  </a:lnTo>
                  <a:lnTo>
                    <a:pt x="4797" y="12191"/>
                  </a:lnTo>
                  <a:lnTo>
                    <a:pt x="4769" y="12248"/>
                  </a:lnTo>
                  <a:lnTo>
                    <a:pt x="4713" y="12276"/>
                  </a:lnTo>
                  <a:lnTo>
                    <a:pt x="4713" y="12276"/>
                  </a:lnTo>
                  <a:lnTo>
                    <a:pt x="4769" y="12276"/>
                  </a:lnTo>
                  <a:lnTo>
                    <a:pt x="4741" y="12304"/>
                  </a:lnTo>
                  <a:lnTo>
                    <a:pt x="4628" y="12361"/>
                  </a:lnTo>
                  <a:lnTo>
                    <a:pt x="4628" y="12361"/>
                  </a:lnTo>
                  <a:lnTo>
                    <a:pt x="4684" y="12389"/>
                  </a:lnTo>
                  <a:lnTo>
                    <a:pt x="4769" y="12361"/>
                  </a:lnTo>
                  <a:lnTo>
                    <a:pt x="4826" y="12333"/>
                  </a:lnTo>
                  <a:lnTo>
                    <a:pt x="4854" y="12276"/>
                  </a:lnTo>
                  <a:lnTo>
                    <a:pt x="4854" y="12276"/>
                  </a:lnTo>
                  <a:lnTo>
                    <a:pt x="4684" y="12417"/>
                  </a:lnTo>
                  <a:lnTo>
                    <a:pt x="4684" y="12417"/>
                  </a:lnTo>
                  <a:lnTo>
                    <a:pt x="4713" y="12417"/>
                  </a:lnTo>
                  <a:lnTo>
                    <a:pt x="4797" y="12417"/>
                  </a:lnTo>
                  <a:lnTo>
                    <a:pt x="4797" y="12417"/>
                  </a:lnTo>
                  <a:lnTo>
                    <a:pt x="4741" y="12474"/>
                  </a:lnTo>
                  <a:lnTo>
                    <a:pt x="4741" y="12474"/>
                  </a:lnTo>
                  <a:lnTo>
                    <a:pt x="4797" y="12502"/>
                  </a:lnTo>
                  <a:lnTo>
                    <a:pt x="4882" y="12502"/>
                  </a:lnTo>
                  <a:lnTo>
                    <a:pt x="5023" y="12417"/>
                  </a:lnTo>
                  <a:lnTo>
                    <a:pt x="5136" y="12361"/>
                  </a:lnTo>
                  <a:lnTo>
                    <a:pt x="5249" y="12304"/>
                  </a:lnTo>
                  <a:lnTo>
                    <a:pt x="5249" y="12304"/>
                  </a:lnTo>
                  <a:lnTo>
                    <a:pt x="5475" y="12248"/>
                  </a:lnTo>
                  <a:lnTo>
                    <a:pt x="5672" y="12248"/>
                  </a:lnTo>
                  <a:lnTo>
                    <a:pt x="5870" y="12276"/>
                  </a:lnTo>
                  <a:lnTo>
                    <a:pt x="6011" y="12276"/>
                  </a:lnTo>
                  <a:lnTo>
                    <a:pt x="6011" y="12276"/>
                  </a:lnTo>
                  <a:lnTo>
                    <a:pt x="5785" y="12304"/>
                  </a:lnTo>
                  <a:lnTo>
                    <a:pt x="5588" y="12276"/>
                  </a:lnTo>
                  <a:lnTo>
                    <a:pt x="5390" y="12304"/>
                  </a:lnTo>
                  <a:lnTo>
                    <a:pt x="5164" y="12361"/>
                  </a:lnTo>
                  <a:lnTo>
                    <a:pt x="5164" y="12361"/>
                  </a:lnTo>
                  <a:lnTo>
                    <a:pt x="5023" y="12417"/>
                  </a:lnTo>
                  <a:lnTo>
                    <a:pt x="4882" y="12502"/>
                  </a:lnTo>
                  <a:lnTo>
                    <a:pt x="4628" y="12671"/>
                  </a:lnTo>
                  <a:lnTo>
                    <a:pt x="4628" y="12671"/>
                  </a:lnTo>
                  <a:lnTo>
                    <a:pt x="4769" y="12615"/>
                  </a:lnTo>
                  <a:lnTo>
                    <a:pt x="4826" y="12615"/>
                  </a:lnTo>
                  <a:lnTo>
                    <a:pt x="4882" y="12615"/>
                  </a:lnTo>
                  <a:lnTo>
                    <a:pt x="4967" y="12586"/>
                  </a:lnTo>
                  <a:lnTo>
                    <a:pt x="4967" y="12586"/>
                  </a:lnTo>
                  <a:lnTo>
                    <a:pt x="4882" y="12643"/>
                  </a:lnTo>
                  <a:lnTo>
                    <a:pt x="4826" y="12728"/>
                  </a:lnTo>
                  <a:lnTo>
                    <a:pt x="4741" y="12897"/>
                  </a:lnTo>
                  <a:lnTo>
                    <a:pt x="4741" y="12897"/>
                  </a:lnTo>
                  <a:lnTo>
                    <a:pt x="4741" y="12925"/>
                  </a:lnTo>
                  <a:lnTo>
                    <a:pt x="4769" y="12953"/>
                  </a:lnTo>
                  <a:lnTo>
                    <a:pt x="4826" y="12953"/>
                  </a:lnTo>
                  <a:lnTo>
                    <a:pt x="4741" y="12982"/>
                  </a:lnTo>
                  <a:lnTo>
                    <a:pt x="4741" y="12982"/>
                  </a:lnTo>
                  <a:lnTo>
                    <a:pt x="4995" y="12869"/>
                  </a:lnTo>
                  <a:lnTo>
                    <a:pt x="5108" y="12840"/>
                  </a:lnTo>
                  <a:lnTo>
                    <a:pt x="5108" y="12840"/>
                  </a:lnTo>
                  <a:lnTo>
                    <a:pt x="5051" y="12897"/>
                  </a:lnTo>
                  <a:lnTo>
                    <a:pt x="5051" y="12897"/>
                  </a:lnTo>
                  <a:lnTo>
                    <a:pt x="5305" y="12812"/>
                  </a:lnTo>
                  <a:lnTo>
                    <a:pt x="5305" y="12812"/>
                  </a:lnTo>
                  <a:lnTo>
                    <a:pt x="5051" y="12897"/>
                  </a:lnTo>
                  <a:lnTo>
                    <a:pt x="4910" y="12953"/>
                  </a:lnTo>
                  <a:lnTo>
                    <a:pt x="4797" y="13010"/>
                  </a:lnTo>
                  <a:lnTo>
                    <a:pt x="4713" y="13066"/>
                  </a:lnTo>
                  <a:lnTo>
                    <a:pt x="4628" y="13179"/>
                  </a:lnTo>
                  <a:lnTo>
                    <a:pt x="4600" y="13292"/>
                  </a:lnTo>
                  <a:lnTo>
                    <a:pt x="4600" y="13433"/>
                  </a:lnTo>
                  <a:lnTo>
                    <a:pt x="4600" y="13433"/>
                  </a:lnTo>
                  <a:lnTo>
                    <a:pt x="4656" y="13433"/>
                  </a:lnTo>
                  <a:lnTo>
                    <a:pt x="4713" y="13405"/>
                  </a:lnTo>
                  <a:lnTo>
                    <a:pt x="4826" y="13348"/>
                  </a:lnTo>
                  <a:lnTo>
                    <a:pt x="4938" y="13236"/>
                  </a:lnTo>
                  <a:lnTo>
                    <a:pt x="5023" y="13151"/>
                  </a:lnTo>
                  <a:lnTo>
                    <a:pt x="5023" y="13151"/>
                  </a:lnTo>
                  <a:lnTo>
                    <a:pt x="5108" y="13066"/>
                  </a:lnTo>
                  <a:lnTo>
                    <a:pt x="5192" y="13010"/>
                  </a:lnTo>
                  <a:lnTo>
                    <a:pt x="5192" y="13010"/>
                  </a:lnTo>
                  <a:lnTo>
                    <a:pt x="5305" y="12982"/>
                  </a:lnTo>
                  <a:lnTo>
                    <a:pt x="5305" y="12982"/>
                  </a:lnTo>
                  <a:lnTo>
                    <a:pt x="5305" y="13010"/>
                  </a:lnTo>
                  <a:lnTo>
                    <a:pt x="5221" y="13123"/>
                  </a:lnTo>
                  <a:lnTo>
                    <a:pt x="5221" y="13123"/>
                  </a:lnTo>
                  <a:lnTo>
                    <a:pt x="5305" y="13123"/>
                  </a:lnTo>
                  <a:lnTo>
                    <a:pt x="5362" y="13094"/>
                  </a:lnTo>
                  <a:lnTo>
                    <a:pt x="5475" y="13038"/>
                  </a:lnTo>
                  <a:lnTo>
                    <a:pt x="5559" y="12925"/>
                  </a:lnTo>
                  <a:lnTo>
                    <a:pt x="5644" y="12812"/>
                  </a:lnTo>
                  <a:lnTo>
                    <a:pt x="5644" y="12812"/>
                  </a:lnTo>
                  <a:lnTo>
                    <a:pt x="5616" y="12784"/>
                  </a:lnTo>
                  <a:lnTo>
                    <a:pt x="5559" y="12756"/>
                  </a:lnTo>
                  <a:lnTo>
                    <a:pt x="5559" y="12756"/>
                  </a:lnTo>
                  <a:lnTo>
                    <a:pt x="5588" y="12671"/>
                  </a:lnTo>
                  <a:lnTo>
                    <a:pt x="5588" y="12671"/>
                  </a:lnTo>
                  <a:lnTo>
                    <a:pt x="5588" y="12699"/>
                  </a:lnTo>
                  <a:lnTo>
                    <a:pt x="5588" y="12699"/>
                  </a:lnTo>
                  <a:lnTo>
                    <a:pt x="5644" y="12699"/>
                  </a:lnTo>
                  <a:lnTo>
                    <a:pt x="5729" y="12671"/>
                  </a:lnTo>
                  <a:lnTo>
                    <a:pt x="5729" y="12671"/>
                  </a:lnTo>
                  <a:lnTo>
                    <a:pt x="5700" y="12671"/>
                  </a:lnTo>
                  <a:lnTo>
                    <a:pt x="5672" y="12699"/>
                  </a:lnTo>
                  <a:lnTo>
                    <a:pt x="5644" y="12784"/>
                  </a:lnTo>
                  <a:lnTo>
                    <a:pt x="5644" y="12869"/>
                  </a:lnTo>
                  <a:lnTo>
                    <a:pt x="5700" y="12953"/>
                  </a:lnTo>
                  <a:lnTo>
                    <a:pt x="5700" y="12953"/>
                  </a:lnTo>
                  <a:lnTo>
                    <a:pt x="5785" y="12982"/>
                  </a:lnTo>
                  <a:lnTo>
                    <a:pt x="5870" y="12982"/>
                  </a:lnTo>
                  <a:lnTo>
                    <a:pt x="6039" y="12925"/>
                  </a:lnTo>
                  <a:lnTo>
                    <a:pt x="6039" y="12925"/>
                  </a:lnTo>
                  <a:lnTo>
                    <a:pt x="5926" y="13010"/>
                  </a:lnTo>
                  <a:lnTo>
                    <a:pt x="5898" y="13066"/>
                  </a:lnTo>
                  <a:lnTo>
                    <a:pt x="5983" y="13038"/>
                  </a:lnTo>
                  <a:lnTo>
                    <a:pt x="5983" y="13038"/>
                  </a:lnTo>
                  <a:lnTo>
                    <a:pt x="5926" y="13094"/>
                  </a:lnTo>
                  <a:lnTo>
                    <a:pt x="5898" y="13123"/>
                  </a:lnTo>
                  <a:lnTo>
                    <a:pt x="5926" y="13151"/>
                  </a:lnTo>
                  <a:lnTo>
                    <a:pt x="5954" y="13179"/>
                  </a:lnTo>
                  <a:lnTo>
                    <a:pt x="6039" y="13264"/>
                  </a:lnTo>
                  <a:lnTo>
                    <a:pt x="6067" y="13292"/>
                  </a:lnTo>
                  <a:lnTo>
                    <a:pt x="6067" y="13348"/>
                  </a:lnTo>
                  <a:lnTo>
                    <a:pt x="6067" y="13348"/>
                  </a:lnTo>
                  <a:lnTo>
                    <a:pt x="5954" y="13264"/>
                  </a:lnTo>
                  <a:lnTo>
                    <a:pt x="5841" y="13179"/>
                  </a:lnTo>
                  <a:lnTo>
                    <a:pt x="5700" y="13066"/>
                  </a:lnTo>
                  <a:lnTo>
                    <a:pt x="5644" y="13066"/>
                  </a:lnTo>
                  <a:lnTo>
                    <a:pt x="5588" y="13066"/>
                  </a:lnTo>
                  <a:lnTo>
                    <a:pt x="5588" y="13066"/>
                  </a:lnTo>
                  <a:lnTo>
                    <a:pt x="5644" y="13066"/>
                  </a:lnTo>
                  <a:lnTo>
                    <a:pt x="5616" y="13094"/>
                  </a:lnTo>
                  <a:lnTo>
                    <a:pt x="5446" y="13094"/>
                  </a:lnTo>
                  <a:lnTo>
                    <a:pt x="5446" y="13094"/>
                  </a:lnTo>
                  <a:lnTo>
                    <a:pt x="5503" y="13151"/>
                  </a:lnTo>
                  <a:lnTo>
                    <a:pt x="5559" y="13207"/>
                  </a:lnTo>
                  <a:lnTo>
                    <a:pt x="5644" y="13264"/>
                  </a:lnTo>
                  <a:lnTo>
                    <a:pt x="5700" y="13236"/>
                  </a:lnTo>
                  <a:lnTo>
                    <a:pt x="5757" y="13236"/>
                  </a:lnTo>
                  <a:lnTo>
                    <a:pt x="5757" y="13236"/>
                  </a:lnTo>
                  <a:lnTo>
                    <a:pt x="5644" y="13264"/>
                  </a:lnTo>
                  <a:lnTo>
                    <a:pt x="5446" y="13292"/>
                  </a:lnTo>
                  <a:lnTo>
                    <a:pt x="5277" y="13348"/>
                  </a:lnTo>
                  <a:lnTo>
                    <a:pt x="5249" y="13377"/>
                  </a:lnTo>
                  <a:lnTo>
                    <a:pt x="5277" y="13405"/>
                  </a:lnTo>
                  <a:lnTo>
                    <a:pt x="5277" y="13405"/>
                  </a:lnTo>
                  <a:lnTo>
                    <a:pt x="5221" y="13433"/>
                  </a:lnTo>
                  <a:lnTo>
                    <a:pt x="5164" y="13461"/>
                  </a:lnTo>
                  <a:lnTo>
                    <a:pt x="5023" y="13461"/>
                  </a:lnTo>
                  <a:lnTo>
                    <a:pt x="4882" y="13433"/>
                  </a:lnTo>
                  <a:lnTo>
                    <a:pt x="4741" y="13461"/>
                  </a:lnTo>
                  <a:lnTo>
                    <a:pt x="4741" y="13461"/>
                  </a:lnTo>
                  <a:lnTo>
                    <a:pt x="4910" y="13461"/>
                  </a:lnTo>
                  <a:lnTo>
                    <a:pt x="4741" y="13518"/>
                  </a:lnTo>
                  <a:lnTo>
                    <a:pt x="4741" y="13518"/>
                  </a:lnTo>
                  <a:lnTo>
                    <a:pt x="4882" y="13546"/>
                  </a:lnTo>
                  <a:lnTo>
                    <a:pt x="5023" y="13546"/>
                  </a:lnTo>
                  <a:lnTo>
                    <a:pt x="5023" y="13546"/>
                  </a:lnTo>
                  <a:lnTo>
                    <a:pt x="5192" y="13518"/>
                  </a:lnTo>
                  <a:lnTo>
                    <a:pt x="5334" y="13489"/>
                  </a:lnTo>
                  <a:lnTo>
                    <a:pt x="5475" y="13405"/>
                  </a:lnTo>
                  <a:lnTo>
                    <a:pt x="5616" y="13320"/>
                  </a:lnTo>
                  <a:lnTo>
                    <a:pt x="5616" y="13320"/>
                  </a:lnTo>
                  <a:lnTo>
                    <a:pt x="5446" y="13461"/>
                  </a:lnTo>
                  <a:lnTo>
                    <a:pt x="5503" y="13433"/>
                  </a:lnTo>
                  <a:lnTo>
                    <a:pt x="5644" y="13405"/>
                  </a:lnTo>
                  <a:lnTo>
                    <a:pt x="5700" y="13433"/>
                  </a:lnTo>
                  <a:lnTo>
                    <a:pt x="5729" y="13489"/>
                  </a:lnTo>
                  <a:lnTo>
                    <a:pt x="5729" y="13489"/>
                  </a:lnTo>
                  <a:lnTo>
                    <a:pt x="5644" y="13461"/>
                  </a:lnTo>
                  <a:lnTo>
                    <a:pt x="5531" y="13433"/>
                  </a:lnTo>
                  <a:lnTo>
                    <a:pt x="5249" y="13489"/>
                  </a:lnTo>
                  <a:lnTo>
                    <a:pt x="4995" y="13546"/>
                  </a:lnTo>
                  <a:lnTo>
                    <a:pt x="4854" y="13574"/>
                  </a:lnTo>
                  <a:lnTo>
                    <a:pt x="4769" y="13574"/>
                  </a:lnTo>
                  <a:lnTo>
                    <a:pt x="4769" y="13574"/>
                  </a:lnTo>
                  <a:lnTo>
                    <a:pt x="4826" y="13602"/>
                  </a:lnTo>
                  <a:lnTo>
                    <a:pt x="4854" y="13631"/>
                  </a:lnTo>
                  <a:lnTo>
                    <a:pt x="4826" y="13659"/>
                  </a:lnTo>
                  <a:lnTo>
                    <a:pt x="4797" y="13687"/>
                  </a:lnTo>
                  <a:lnTo>
                    <a:pt x="4797" y="13687"/>
                  </a:lnTo>
                  <a:lnTo>
                    <a:pt x="4967" y="13715"/>
                  </a:lnTo>
                  <a:lnTo>
                    <a:pt x="5108" y="13659"/>
                  </a:lnTo>
                  <a:lnTo>
                    <a:pt x="5108" y="13659"/>
                  </a:lnTo>
                  <a:lnTo>
                    <a:pt x="4826" y="13772"/>
                  </a:lnTo>
                  <a:lnTo>
                    <a:pt x="4713" y="13828"/>
                  </a:lnTo>
                  <a:lnTo>
                    <a:pt x="4713" y="13828"/>
                  </a:lnTo>
                  <a:lnTo>
                    <a:pt x="4741" y="13828"/>
                  </a:lnTo>
                  <a:lnTo>
                    <a:pt x="4741" y="13828"/>
                  </a:lnTo>
                  <a:lnTo>
                    <a:pt x="4684" y="13828"/>
                  </a:lnTo>
                  <a:lnTo>
                    <a:pt x="4684" y="13856"/>
                  </a:lnTo>
                  <a:lnTo>
                    <a:pt x="4684" y="13913"/>
                  </a:lnTo>
                  <a:lnTo>
                    <a:pt x="4797" y="13997"/>
                  </a:lnTo>
                  <a:lnTo>
                    <a:pt x="4797" y="13997"/>
                  </a:lnTo>
                  <a:lnTo>
                    <a:pt x="4826" y="13941"/>
                  </a:lnTo>
                  <a:lnTo>
                    <a:pt x="4854" y="13913"/>
                  </a:lnTo>
                  <a:lnTo>
                    <a:pt x="4995" y="13885"/>
                  </a:lnTo>
                  <a:lnTo>
                    <a:pt x="5221" y="13885"/>
                  </a:lnTo>
                  <a:lnTo>
                    <a:pt x="5221" y="13885"/>
                  </a:lnTo>
                  <a:lnTo>
                    <a:pt x="4910" y="13969"/>
                  </a:lnTo>
                  <a:lnTo>
                    <a:pt x="4854" y="13997"/>
                  </a:lnTo>
                  <a:lnTo>
                    <a:pt x="5080" y="13969"/>
                  </a:lnTo>
                  <a:lnTo>
                    <a:pt x="5080" y="13969"/>
                  </a:lnTo>
                  <a:lnTo>
                    <a:pt x="4769" y="14054"/>
                  </a:lnTo>
                  <a:lnTo>
                    <a:pt x="4769" y="14054"/>
                  </a:lnTo>
                  <a:lnTo>
                    <a:pt x="4882" y="14054"/>
                  </a:lnTo>
                  <a:lnTo>
                    <a:pt x="4995" y="14054"/>
                  </a:lnTo>
                  <a:lnTo>
                    <a:pt x="5108" y="14082"/>
                  </a:lnTo>
                  <a:lnTo>
                    <a:pt x="5249" y="14082"/>
                  </a:lnTo>
                  <a:lnTo>
                    <a:pt x="5249" y="14082"/>
                  </a:lnTo>
                  <a:lnTo>
                    <a:pt x="4967" y="14110"/>
                  </a:lnTo>
                  <a:lnTo>
                    <a:pt x="4826" y="14167"/>
                  </a:lnTo>
                  <a:lnTo>
                    <a:pt x="4769" y="14167"/>
                  </a:lnTo>
                  <a:lnTo>
                    <a:pt x="4769" y="14195"/>
                  </a:lnTo>
                  <a:lnTo>
                    <a:pt x="4769" y="14195"/>
                  </a:lnTo>
                  <a:lnTo>
                    <a:pt x="4854" y="14223"/>
                  </a:lnTo>
                  <a:lnTo>
                    <a:pt x="4910" y="14223"/>
                  </a:lnTo>
                  <a:lnTo>
                    <a:pt x="4910" y="14223"/>
                  </a:lnTo>
                  <a:lnTo>
                    <a:pt x="4882" y="14251"/>
                  </a:lnTo>
                  <a:lnTo>
                    <a:pt x="4910" y="14251"/>
                  </a:lnTo>
                  <a:lnTo>
                    <a:pt x="5023" y="14251"/>
                  </a:lnTo>
                  <a:lnTo>
                    <a:pt x="5305" y="14223"/>
                  </a:lnTo>
                  <a:lnTo>
                    <a:pt x="5305" y="14223"/>
                  </a:lnTo>
                  <a:lnTo>
                    <a:pt x="5136" y="14280"/>
                  </a:lnTo>
                  <a:lnTo>
                    <a:pt x="5080" y="14308"/>
                  </a:lnTo>
                  <a:lnTo>
                    <a:pt x="5023" y="14364"/>
                  </a:lnTo>
                  <a:lnTo>
                    <a:pt x="5023" y="14364"/>
                  </a:lnTo>
                  <a:lnTo>
                    <a:pt x="5051" y="14364"/>
                  </a:lnTo>
                  <a:lnTo>
                    <a:pt x="5108" y="14364"/>
                  </a:lnTo>
                  <a:lnTo>
                    <a:pt x="5108" y="14393"/>
                  </a:lnTo>
                  <a:lnTo>
                    <a:pt x="5108" y="14421"/>
                  </a:lnTo>
                  <a:lnTo>
                    <a:pt x="5051" y="14562"/>
                  </a:lnTo>
                  <a:lnTo>
                    <a:pt x="5051" y="14562"/>
                  </a:lnTo>
                  <a:lnTo>
                    <a:pt x="5164" y="14477"/>
                  </a:lnTo>
                  <a:lnTo>
                    <a:pt x="5277" y="14449"/>
                  </a:lnTo>
                  <a:lnTo>
                    <a:pt x="5277" y="14449"/>
                  </a:lnTo>
                  <a:lnTo>
                    <a:pt x="5164" y="14505"/>
                  </a:lnTo>
                  <a:lnTo>
                    <a:pt x="5051" y="14618"/>
                  </a:lnTo>
                  <a:lnTo>
                    <a:pt x="5051" y="14618"/>
                  </a:lnTo>
                  <a:lnTo>
                    <a:pt x="5192" y="14590"/>
                  </a:lnTo>
                  <a:lnTo>
                    <a:pt x="5362" y="14505"/>
                  </a:lnTo>
                  <a:lnTo>
                    <a:pt x="5362" y="14505"/>
                  </a:lnTo>
                  <a:lnTo>
                    <a:pt x="5108" y="14703"/>
                  </a:lnTo>
                  <a:lnTo>
                    <a:pt x="5051" y="14788"/>
                  </a:lnTo>
                  <a:lnTo>
                    <a:pt x="5023" y="14844"/>
                  </a:lnTo>
                  <a:lnTo>
                    <a:pt x="5051" y="14900"/>
                  </a:lnTo>
                  <a:lnTo>
                    <a:pt x="5136" y="14929"/>
                  </a:lnTo>
                  <a:lnTo>
                    <a:pt x="5446" y="15042"/>
                  </a:lnTo>
                  <a:lnTo>
                    <a:pt x="5446" y="15042"/>
                  </a:lnTo>
                  <a:lnTo>
                    <a:pt x="5362" y="15013"/>
                  </a:lnTo>
                  <a:lnTo>
                    <a:pt x="5305" y="15042"/>
                  </a:lnTo>
                  <a:lnTo>
                    <a:pt x="5305" y="15042"/>
                  </a:lnTo>
                  <a:lnTo>
                    <a:pt x="5305" y="15070"/>
                  </a:lnTo>
                  <a:lnTo>
                    <a:pt x="5446" y="15098"/>
                  </a:lnTo>
                  <a:lnTo>
                    <a:pt x="5446" y="15098"/>
                  </a:lnTo>
                  <a:lnTo>
                    <a:pt x="5192" y="15154"/>
                  </a:lnTo>
                  <a:lnTo>
                    <a:pt x="5192" y="15154"/>
                  </a:lnTo>
                  <a:lnTo>
                    <a:pt x="5249" y="15154"/>
                  </a:lnTo>
                  <a:lnTo>
                    <a:pt x="5249" y="15183"/>
                  </a:lnTo>
                  <a:lnTo>
                    <a:pt x="5192" y="15239"/>
                  </a:lnTo>
                  <a:lnTo>
                    <a:pt x="5192" y="15239"/>
                  </a:lnTo>
                  <a:lnTo>
                    <a:pt x="5418" y="15154"/>
                  </a:lnTo>
                  <a:lnTo>
                    <a:pt x="5616" y="15070"/>
                  </a:lnTo>
                  <a:lnTo>
                    <a:pt x="5616" y="15070"/>
                  </a:lnTo>
                  <a:lnTo>
                    <a:pt x="5644" y="15154"/>
                  </a:lnTo>
                  <a:lnTo>
                    <a:pt x="5700" y="15154"/>
                  </a:lnTo>
                  <a:lnTo>
                    <a:pt x="5700" y="15154"/>
                  </a:lnTo>
                  <a:lnTo>
                    <a:pt x="5616" y="15183"/>
                  </a:lnTo>
                  <a:lnTo>
                    <a:pt x="5503" y="15211"/>
                  </a:lnTo>
                  <a:lnTo>
                    <a:pt x="5362" y="15296"/>
                  </a:lnTo>
                  <a:lnTo>
                    <a:pt x="5362" y="15296"/>
                  </a:lnTo>
                  <a:lnTo>
                    <a:pt x="5305" y="15352"/>
                  </a:lnTo>
                  <a:lnTo>
                    <a:pt x="5334" y="15352"/>
                  </a:lnTo>
                  <a:lnTo>
                    <a:pt x="5334" y="15352"/>
                  </a:lnTo>
                  <a:lnTo>
                    <a:pt x="5305" y="15437"/>
                  </a:lnTo>
                  <a:lnTo>
                    <a:pt x="5305" y="15437"/>
                  </a:lnTo>
                  <a:lnTo>
                    <a:pt x="5362" y="15408"/>
                  </a:lnTo>
                  <a:lnTo>
                    <a:pt x="5418" y="15380"/>
                  </a:lnTo>
                  <a:lnTo>
                    <a:pt x="5503" y="15296"/>
                  </a:lnTo>
                  <a:lnTo>
                    <a:pt x="5588" y="15239"/>
                  </a:lnTo>
                  <a:lnTo>
                    <a:pt x="5616" y="15239"/>
                  </a:lnTo>
                  <a:lnTo>
                    <a:pt x="5672" y="15239"/>
                  </a:lnTo>
                  <a:lnTo>
                    <a:pt x="5672" y="15239"/>
                  </a:lnTo>
                  <a:lnTo>
                    <a:pt x="5559" y="15324"/>
                  </a:lnTo>
                  <a:lnTo>
                    <a:pt x="5446" y="15408"/>
                  </a:lnTo>
                  <a:lnTo>
                    <a:pt x="5446" y="15437"/>
                  </a:lnTo>
                  <a:lnTo>
                    <a:pt x="5446" y="15465"/>
                  </a:lnTo>
                  <a:lnTo>
                    <a:pt x="5588" y="15408"/>
                  </a:lnTo>
                  <a:lnTo>
                    <a:pt x="5588" y="15408"/>
                  </a:lnTo>
                  <a:lnTo>
                    <a:pt x="5446" y="15493"/>
                  </a:lnTo>
                  <a:lnTo>
                    <a:pt x="5446" y="15521"/>
                  </a:lnTo>
                  <a:lnTo>
                    <a:pt x="5446" y="15521"/>
                  </a:lnTo>
                  <a:lnTo>
                    <a:pt x="5503" y="15550"/>
                  </a:lnTo>
                  <a:lnTo>
                    <a:pt x="5672" y="15521"/>
                  </a:lnTo>
                  <a:lnTo>
                    <a:pt x="5672" y="15521"/>
                  </a:lnTo>
                  <a:lnTo>
                    <a:pt x="5475" y="15521"/>
                  </a:lnTo>
                  <a:lnTo>
                    <a:pt x="5362" y="15550"/>
                  </a:lnTo>
                  <a:lnTo>
                    <a:pt x="5277" y="15578"/>
                  </a:lnTo>
                  <a:lnTo>
                    <a:pt x="5277" y="15578"/>
                  </a:lnTo>
                  <a:lnTo>
                    <a:pt x="5334" y="15634"/>
                  </a:lnTo>
                  <a:lnTo>
                    <a:pt x="5418" y="15634"/>
                  </a:lnTo>
                  <a:lnTo>
                    <a:pt x="5559" y="15634"/>
                  </a:lnTo>
                  <a:lnTo>
                    <a:pt x="5700" y="15578"/>
                  </a:lnTo>
                  <a:lnTo>
                    <a:pt x="5841" y="15578"/>
                  </a:lnTo>
                  <a:lnTo>
                    <a:pt x="5841" y="15578"/>
                  </a:lnTo>
                  <a:lnTo>
                    <a:pt x="5757" y="15606"/>
                  </a:lnTo>
                  <a:lnTo>
                    <a:pt x="5841" y="15606"/>
                  </a:lnTo>
                  <a:lnTo>
                    <a:pt x="5841" y="15606"/>
                  </a:lnTo>
                  <a:lnTo>
                    <a:pt x="5588" y="15634"/>
                  </a:lnTo>
                  <a:lnTo>
                    <a:pt x="5475" y="15662"/>
                  </a:lnTo>
                  <a:lnTo>
                    <a:pt x="5362" y="15747"/>
                  </a:lnTo>
                  <a:lnTo>
                    <a:pt x="5362" y="15747"/>
                  </a:lnTo>
                  <a:lnTo>
                    <a:pt x="5446" y="15691"/>
                  </a:lnTo>
                  <a:lnTo>
                    <a:pt x="5559" y="15691"/>
                  </a:lnTo>
                  <a:lnTo>
                    <a:pt x="5729" y="15747"/>
                  </a:lnTo>
                  <a:lnTo>
                    <a:pt x="5729" y="15747"/>
                  </a:lnTo>
                  <a:lnTo>
                    <a:pt x="5672" y="15775"/>
                  </a:lnTo>
                  <a:lnTo>
                    <a:pt x="5616" y="15803"/>
                  </a:lnTo>
                  <a:lnTo>
                    <a:pt x="5588" y="15832"/>
                  </a:lnTo>
                  <a:lnTo>
                    <a:pt x="5644" y="15860"/>
                  </a:lnTo>
                  <a:lnTo>
                    <a:pt x="5644" y="15860"/>
                  </a:lnTo>
                  <a:lnTo>
                    <a:pt x="5700" y="15860"/>
                  </a:lnTo>
                  <a:lnTo>
                    <a:pt x="5729" y="15860"/>
                  </a:lnTo>
                  <a:lnTo>
                    <a:pt x="5672" y="15916"/>
                  </a:lnTo>
                  <a:lnTo>
                    <a:pt x="5672" y="15916"/>
                  </a:lnTo>
                  <a:lnTo>
                    <a:pt x="5729" y="15916"/>
                  </a:lnTo>
                  <a:lnTo>
                    <a:pt x="5757" y="15888"/>
                  </a:lnTo>
                  <a:lnTo>
                    <a:pt x="5841" y="15832"/>
                  </a:lnTo>
                  <a:lnTo>
                    <a:pt x="5926" y="15775"/>
                  </a:lnTo>
                  <a:lnTo>
                    <a:pt x="5954" y="15775"/>
                  </a:lnTo>
                  <a:lnTo>
                    <a:pt x="6011" y="15775"/>
                  </a:lnTo>
                  <a:lnTo>
                    <a:pt x="6011" y="15775"/>
                  </a:lnTo>
                  <a:lnTo>
                    <a:pt x="5898" y="15803"/>
                  </a:lnTo>
                  <a:lnTo>
                    <a:pt x="5785" y="15888"/>
                  </a:lnTo>
                  <a:lnTo>
                    <a:pt x="5785" y="15888"/>
                  </a:lnTo>
                  <a:lnTo>
                    <a:pt x="5841" y="15916"/>
                  </a:lnTo>
                  <a:lnTo>
                    <a:pt x="5870" y="15945"/>
                  </a:lnTo>
                  <a:lnTo>
                    <a:pt x="5926" y="15945"/>
                  </a:lnTo>
                  <a:lnTo>
                    <a:pt x="5983" y="15916"/>
                  </a:lnTo>
                  <a:lnTo>
                    <a:pt x="5983" y="15916"/>
                  </a:lnTo>
                  <a:lnTo>
                    <a:pt x="5983" y="15973"/>
                  </a:lnTo>
                  <a:lnTo>
                    <a:pt x="5954" y="16001"/>
                  </a:lnTo>
                  <a:lnTo>
                    <a:pt x="5841" y="16029"/>
                  </a:lnTo>
                  <a:lnTo>
                    <a:pt x="5729" y="16029"/>
                  </a:lnTo>
                  <a:lnTo>
                    <a:pt x="5644" y="16057"/>
                  </a:lnTo>
                  <a:lnTo>
                    <a:pt x="5644" y="16057"/>
                  </a:lnTo>
                  <a:lnTo>
                    <a:pt x="6039" y="16029"/>
                  </a:lnTo>
                  <a:lnTo>
                    <a:pt x="6039" y="16029"/>
                  </a:lnTo>
                  <a:lnTo>
                    <a:pt x="5644" y="16170"/>
                  </a:lnTo>
                  <a:lnTo>
                    <a:pt x="5644" y="16170"/>
                  </a:lnTo>
                  <a:lnTo>
                    <a:pt x="5926" y="16199"/>
                  </a:lnTo>
                  <a:lnTo>
                    <a:pt x="6067" y="16170"/>
                  </a:lnTo>
                  <a:lnTo>
                    <a:pt x="6124" y="16170"/>
                  </a:lnTo>
                  <a:lnTo>
                    <a:pt x="6180" y="16114"/>
                  </a:lnTo>
                  <a:lnTo>
                    <a:pt x="6180" y="16114"/>
                  </a:lnTo>
                  <a:lnTo>
                    <a:pt x="6067" y="16142"/>
                  </a:lnTo>
                  <a:lnTo>
                    <a:pt x="5954" y="16114"/>
                  </a:lnTo>
                  <a:lnTo>
                    <a:pt x="5954" y="16114"/>
                  </a:lnTo>
                  <a:lnTo>
                    <a:pt x="6237" y="16086"/>
                  </a:lnTo>
                  <a:lnTo>
                    <a:pt x="6491" y="16086"/>
                  </a:lnTo>
                  <a:lnTo>
                    <a:pt x="6491" y="16086"/>
                  </a:lnTo>
                  <a:lnTo>
                    <a:pt x="6434" y="16170"/>
                  </a:lnTo>
                  <a:lnTo>
                    <a:pt x="6491" y="16142"/>
                  </a:lnTo>
                  <a:lnTo>
                    <a:pt x="6632" y="16057"/>
                  </a:lnTo>
                  <a:lnTo>
                    <a:pt x="6632" y="16057"/>
                  </a:lnTo>
                  <a:lnTo>
                    <a:pt x="6857" y="16057"/>
                  </a:lnTo>
                  <a:lnTo>
                    <a:pt x="7027" y="16029"/>
                  </a:lnTo>
                  <a:lnTo>
                    <a:pt x="7027" y="16029"/>
                  </a:lnTo>
                  <a:lnTo>
                    <a:pt x="7027" y="15973"/>
                  </a:lnTo>
                  <a:lnTo>
                    <a:pt x="6970" y="15973"/>
                  </a:lnTo>
                  <a:lnTo>
                    <a:pt x="6970" y="15973"/>
                  </a:lnTo>
                  <a:lnTo>
                    <a:pt x="7055" y="15973"/>
                  </a:lnTo>
                  <a:lnTo>
                    <a:pt x="7140" y="15916"/>
                  </a:lnTo>
                  <a:lnTo>
                    <a:pt x="7168" y="15860"/>
                  </a:lnTo>
                  <a:lnTo>
                    <a:pt x="7168" y="15832"/>
                  </a:lnTo>
                  <a:lnTo>
                    <a:pt x="7140" y="15832"/>
                  </a:lnTo>
                  <a:lnTo>
                    <a:pt x="7140" y="15832"/>
                  </a:lnTo>
                  <a:lnTo>
                    <a:pt x="7252" y="15803"/>
                  </a:lnTo>
                  <a:lnTo>
                    <a:pt x="7365" y="15775"/>
                  </a:lnTo>
                  <a:lnTo>
                    <a:pt x="7365" y="15775"/>
                  </a:lnTo>
                  <a:lnTo>
                    <a:pt x="7309" y="15832"/>
                  </a:lnTo>
                  <a:lnTo>
                    <a:pt x="7281" y="15860"/>
                  </a:lnTo>
                  <a:lnTo>
                    <a:pt x="7309" y="15888"/>
                  </a:lnTo>
                  <a:lnTo>
                    <a:pt x="7365" y="15916"/>
                  </a:lnTo>
                  <a:lnTo>
                    <a:pt x="7365" y="15916"/>
                  </a:lnTo>
                  <a:lnTo>
                    <a:pt x="7281" y="15945"/>
                  </a:lnTo>
                  <a:lnTo>
                    <a:pt x="7196" y="15973"/>
                  </a:lnTo>
                  <a:lnTo>
                    <a:pt x="7140" y="16029"/>
                  </a:lnTo>
                  <a:lnTo>
                    <a:pt x="7111" y="16057"/>
                  </a:lnTo>
                  <a:lnTo>
                    <a:pt x="7083" y="16086"/>
                  </a:lnTo>
                  <a:lnTo>
                    <a:pt x="7083" y="16086"/>
                  </a:lnTo>
                  <a:lnTo>
                    <a:pt x="7337" y="16029"/>
                  </a:lnTo>
                  <a:lnTo>
                    <a:pt x="7450" y="15973"/>
                  </a:lnTo>
                  <a:lnTo>
                    <a:pt x="7478" y="15916"/>
                  </a:lnTo>
                  <a:lnTo>
                    <a:pt x="7506" y="15860"/>
                  </a:lnTo>
                  <a:lnTo>
                    <a:pt x="7506" y="15860"/>
                  </a:lnTo>
                  <a:lnTo>
                    <a:pt x="7535" y="15916"/>
                  </a:lnTo>
                  <a:lnTo>
                    <a:pt x="7591" y="15916"/>
                  </a:lnTo>
                  <a:lnTo>
                    <a:pt x="7676" y="15860"/>
                  </a:lnTo>
                  <a:lnTo>
                    <a:pt x="7676" y="15860"/>
                  </a:lnTo>
                  <a:lnTo>
                    <a:pt x="7591" y="15945"/>
                  </a:lnTo>
                  <a:lnTo>
                    <a:pt x="7478" y="16001"/>
                  </a:lnTo>
                  <a:lnTo>
                    <a:pt x="7252" y="16057"/>
                  </a:lnTo>
                  <a:lnTo>
                    <a:pt x="7252" y="16057"/>
                  </a:lnTo>
                  <a:lnTo>
                    <a:pt x="7027" y="16114"/>
                  </a:lnTo>
                  <a:lnTo>
                    <a:pt x="6998" y="16114"/>
                  </a:lnTo>
                  <a:lnTo>
                    <a:pt x="6998" y="16114"/>
                  </a:lnTo>
                  <a:lnTo>
                    <a:pt x="7140" y="16142"/>
                  </a:lnTo>
                  <a:lnTo>
                    <a:pt x="7140" y="16142"/>
                  </a:lnTo>
                  <a:lnTo>
                    <a:pt x="6998" y="16170"/>
                  </a:lnTo>
                  <a:lnTo>
                    <a:pt x="6886" y="16227"/>
                  </a:lnTo>
                  <a:lnTo>
                    <a:pt x="6886" y="16227"/>
                  </a:lnTo>
                  <a:lnTo>
                    <a:pt x="6998" y="16227"/>
                  </a:lnTo>
                  <a:lnTo>
                    <a:pt x="7111" y="16199"/>
                  </a:lnTo>
                  <a:lnTo>
                    <a:pt x="7196" y="16170"/>
                  </a:lnTo>
                  <a:lnTo>
                    <a:pt x="7111" y="16227"/>
                  </a:lnTo>
                  <a:lnTo>
                    <a:pt x="7111" y="16227"/>
                  </a:lnTo>
                  <a:lnTo>
                    <a:pt x="7224" y="16227"/>
                  </a:lnTo>
                  <a:lnTo>
                    <a:pt x="7337" y="16170"/>
                  </a:lnTo>
                  <a:lnTo>
                    <a:pt x="7506" y="16029"/>
                  </a:lnTo>
                  <a:lnTo>
                    <a:pt x="7506" y="16029"/>
                  </a:lnTo>
                  <a:lnTo>
                    <a:pt x="7506" y="16057"/>
                  </a:lnTo>
                  <a:lnTo>
                    <a:pt x="7478" y="16114"/>
                  </a:lnTo>
                  <a:lnTo>
                    <a:pt x="7337" y="16199"/>
                  </a:lnTo>
                  <a:lnTo>
                    <a:pt x="7224" y="16255"/>
                  </a:lnTo>
                  <a:lnTo>
                    <a:pt x="7196" y="16283"/>
                  </a:lnTo>
                  <a:lnTo>
                    <a:pt x="7224" y="16283"/>
                  </a:lnTo>
                  <a:lnTo>
                    <a:pt x="7224" y="16283"/>
                  </a:lnTo>
                  <a:lnTo>
                    <a:pt x="6998" y="16368"/>
                  </a:lnTo>
                  <a:lnTo>
                    <a:pt x="6998" y="16368"/>
                  </a:lnTo>
                  <a:lnTo>
                    <a:pt x="7224" y="16311"/>
                  </a:lnTo>
                  <a:lnTo>
                    <a:pt x="7224" y="16311"/>
                  </a:lnTo>
                  <a:lnTo>
                    <a:pt x="7168" y="16368"/>
                  </a:lnTo>
                  <a:lnTo>
                    <a:pt x="7168" y="16368"/>
                  </a:lnTo>
                  <a:lnTo>
                    <a:pt x="7196" y="16396"/>
                  </a:lnTo>
                  <a:lnTo>
                    <a:pt x="7196" y="16453"/>
                  </a:lnTo>
                  <a:lnTo>
                    <a:pt x="7196" y="16453"/>
                  </a:lnTo>
                  <a:lnTo>
                    <a:pt x="7281" y="16396"/>
                  </a:lnTo>
                  <a:lnTo>
                    <a:pt x="7337" y="16340"/>
                  </a:lnTo>
                  <a:lnTo>
                    <a:pt x="7422" y="16311"/>
                  </a:lnTo>
                  <a:lnTo>
                    <a:pt x="7506" y="16311"/>
                  </a:lnTo>
                  <a:lnTo>
                    <a:pt x="7506" y="16311"/>
                  </a:lnTo>
                  <a:lnTo>
                    <a:pt x="7394" y="16340"/>
                  </a:lnTo>
                  <a:lnTo>
                    <a:pt x="7281" y="16453"/>
                  </a:lnTo>
                  <a:lnTo>
                    <a:pt x="7281" y="16453"/>
                  </a:lnTo>
                  <a:lnTo>
                    <a:pt x="7535" y="16340"/>
                  </a:lnTo>
                  <a:lnTo>
                    <a:pt x="7535" y="16340"/>
                  </a:lnTo>
                  <a:lnTo>
                    <a:pt x="7394" y="16424"/>
                  </a:lnTo>
                  <a:lnTo>
                    <a:pt x="7506" y="16396"/>
                  </a:lnTo>
                  <a:lnTo>
                    <a:pt x="7817" y="16283"/>
                  </a:lnTo>
                  <a:lnTo>
                    <a:pt x="7817" y="16283"/>
                  </a:lnTo>
                  <a:lnTo>
                    <a:pt x="7591" y="16481"/>
                  </a:lnTo>
                  <a:lnTo>
                    <a:pt x="7450" y="16622"/>
                  </a:lnTo>
                  <a:lnTo>
                    <a:pt x="7365" y="16706"/>
                  </a:lnTo>
                  <a:lnTo>
                    <a:pt x="7365" y="16706"/>
                  </a:lnTo>
                  <a:lnTo>
                    <a:pt x="7619" y="16565"/>
                  </a:lnTo>
                  <a:lnTo>
                    <a:pt x="7760" y="16481"/>
                  </a:lnTo>
                  <a:lnTo>
                    <a:pt x="7902" y="16424"/>
                  </a:lnTo>
                  <a:lnTo>
                    <a:pt x="7902" y="16424"/>
                  </a:lnTo>
                  <a:lnTo>
                    <a:pt x="7789" y="16509"/>
                  </a:lnTo>
                  <a:lnTo>
                    <a:pt x="7648" y="16594"/>
                  </a:lnTo>
                  <a:lnTo>
                    <a:pt x="7506" y="16678"/>
                  </a:lnTo>
                  <a:lnTo>
                    <a:pt x="7365" y="16763"/>
                  </a:lnTo>
                  <a:lnTo>
                    <a:pt x="7365" y="16763"/>
                  </a:lnTo>
                  <a:lnTo>
                    <a:pt x="7422" y="16791"/>
                  </a:lnTo>
                  <a:lnTo>
                    <a:pt x="7506" y="16819"/>
                  </a:lnTo>
                  <a:lnTo>
                    <a:pt x="7591" y="16791"/>
                  </a:lnTo>
                  <a:lnTo>
                    <a:pt x="7648" y="16763"/>
                  </a:lnTo>
                  <a:lnTo>
                    <a:pt x="7648" y="16763"/>
                  </a:lnTo>
                  <a:lnTo>
                    <a:pt x="7648" y="16791"/>
                  </a:lnTo>
                  <a:lnTo>
                    <a:pt x="7676" y="16819"/>
                  </a:lnTo>
                  <a:lnTo>
                    <a:pt x="7789" y="16763"/>
                  </a:lnTo>
                  <a:lnTo>
                    <a:pt x="7930" y="16650"/>
                  </a:lnTo>
                  <a:lnTo>
                    <a:pt x="7958" y="16622"/>
                  </a:lnTo>
                  <a:lnTo>
                    <a:pt x="7986" y="16565"/>
                  </a:lnTo>
                  <a:lnTo>
                    <a:pt x="7986" y="16565"/>
                  </a:lnTo>
                  <a:lnTo>
                    <a:pt x="8014" y="16594"/>
                  </a:lnTo>
                  <a:lnTo>
                    <a:pt x="8071" y="16622"/>
                  </a:lnTo>
                  <a:lnTo>
                    <a:pt x="8099" y="16594"/>
                  </a:lnTo>
                  <a:lnTo>
                    <a:pt x="8127" y="16537"/>
                  </a:lnTo>
                  <a:lnTo>
                    <a:pt x="8127" y="16537"/>
                  </a:lnTo>
                  <a:lnTo>
                    <a:pt x="8043" y="16622"/>
                  </a:lnTo>
                  <a:lnTo>
                    <a:pt x="8014" y="16678"/>
                  </a:lnTo>
                  <a:lnTo>
                    <a:pt x="8071" y="16706"/>
                  </a:lnTo>
                  <a:lnTo>
                    <a:pt x="8155" y="16706"/>
                  </a:lnTo>
                  <a:lnTo>
                    <a:pt x="8155" y="16706"/>
                  </a:lnTo>
                  <a:lnTo>
                    <a:pt x="8043" y="16706"/>
                  </a:lnTo>
                  <a:lnTo>
                    <a:pt x="8014" y="16706"/>
                  </a:lnTo>
                  <a:lnTo>
                    <a:pt x="8014" y="16735"/>
                  </a:lnTo>
                  <a:lnTo>
                    <a:pt x="8043" y="16763"/>
                  </a:lnTo>
                  <a:lnTo>
                    <a:pt x="8099" y="16819"/>
                  </a:lnTo>
                  <a:lnTo>
                    <a:pt x="8212" y="16876"/>
                  </a:lnTo>
                  <a:lnTo>
                    <a:pt x="8297" y="16904"/>
                  </a:lnTo>
                  <a:lnTo>
                    <a:pt x="8325" y="16904"/>
                  </a:lnTo>
                  <a:lnTo>
                    <a:pt x="8353" y="16876"/>
                  </a:lnTo>
                  <a:lnTo>
                    <a:pt x="8353" y="16848"/>
                  </a:lnTo>
                  <a:lnTo>
                    <a:pt x="8353" y="16791"/>
                  </a:lnTo>
                  <a:lnTo>
                    <a:pt x="8353" y="16791"/>
                  </a:lnTo>
                  <a:lnTo>
                    <a:pt x="8466" y="16819"/>
                  </a:lnTo>
                  <a:lnTo>
                    <a:pt x="8579" y="16848"/>
                  </a:lnTo>
                  <a:lnTo>
                    <a:pt x="8579" y="16848"/>
                  </a:lnTo>
                  <a:lnTo>
                    <a:pt x="8551" y="16791"/>
                  </a:lnTo>
                  <a:lnTo>
                    <a:pt x="8522" y="16763"/>
                  </a:lnTo>
                  <a:lnTo>
                    <a:pt x="8409" y="16735"/>
                  </a:lnTo>
                  <a:lnTo>
                    <a:pt x="8184" y="16706"/>
                  </a:lnTo>
                  <a:lnTo>
                    <a:pt x="8184" y="16706"/>
                  </a:lnTo>
                  <a:lnTo>
                    <a:pt x="8297" y="16735"/>
                  </a:lnTo>
                  <a:lnTo>
                    <a:pt x="8409" y="16763"/>
                  </a:lnTo>
                  <a:lnTo>
                    <a:pt x="8522" y="16763"/>
                  </a:lnTo>
                  <a:lnTo>
                    <a:pt x="8579" y="16763"/>
                  </a:lnTo>
                  <a:lnTo>
                    <a:pt x="8635" y="16735"/>
                  </a:lnTo>
                  <a:lnTo>
                    <a:pt x="8635" y="16735"/>
                  </a:lnTo>
                  <a:lnTo>
                    <a:pt x="8607" y="16678"/>
                  </a:lnTo>
                  <a:lnTo>
                    <a:pt x="8522" y="16678"/>
                  </a:lnTo>
                  <a:lnTo>
                    <a:pt x="8522" y="16678"/>
                  </a:lnTo>
                  <a:lnTo>
                    <a:pt x="8635" y="16594"/>
                  </a:lnTo>
                  <a:lnTo>
                    <a:pt x="8635" y="16565"/>
                  </a:lnTo>
                  <a:lnTo>
                    <a:pt x="8635" y="16565"/>
                  </a:lnTo>
                  <a:lnTo>
                    <a:pt x="8607" y="16537"/>
                  </a:lnTo>
                  <a:lnTo>
                    <a:pt x="8635" y="16509"/>
                  </a:lnTo>
                  <a:lnTo>
                    <a:pt x="8635" y="16509"/>
                  </a:lnTo>
                  <a:lnTo>
                    <a:pt x="8409" y="16594"/>
                  </a:lnTo>
                  <a:lnTo>
                    <a:pt x="8409" y="16594"/>
                  </a:lnTo>
                  <a:lnTo>
                    <a:pt x="8494" y="16537"/>
                  </a:lnTo>
                  <a:lnTo>
                    <a:pt x="8522" y="16481"/>
                  </a:lnTo>
                  <a:lnTo>
                    <a:pt x="8522" y="16453"/>
                  </a:lnTo>
                  <a:lnTo>
                    <a:pt x="8466" y="16424"/>
                  </a:lnTo>
                  <a:lnTo>
                    <a:pt x="8297" y="16396"/>
                  </a:lnTo>
                  <a:lnTo>
                    <a:pt x="8155" y="16340"/>
                  </a:lnTo>
                  <a:lnTo>
                    <a:pt x="8155" y="16340"/>
                  </a:lnTo>
                  <a:lnTo>
                    <a:pt x="8353" y="16396"/>
                  </a:lnTo>
                  <a:lnTo>
                    <a:pt x="8494" y="16396"/>
                  </a:lnTo>
                  <a:lnTo>
                    <a:pt x="8494" y="16396"/>
                  </a:lnTo>
                  <a:lnTo>
                    <a:pt x="8635" y="16424"/>
                  </a:lnTo>
                  <a:lnTo>
                    <a:pt x="8692" y="16424"/>
                  </a:lnTo>
                  <a:lnTo>
                    <a:pt x="8635" y="16396"/>
                  </a:lnTo>
                  <a:lnTo>
                    <a:pt x="8635" y="16396"/>
                  </a:lnTo>
                  <a:lnTo>
                    <a:pt x="8889" y="16424"/>
                  </a:lnTo>
                  <a:lnTo>
                    <a:pt x="8946" y="16396"/>
                  </a:lnTo>
                  <a:lnTo>
                    <a:pt x="8805" y="16340"/>
                  </a:lnTo>
                  <a:lnTo>
                    <a:pt x="8805" y="16340"/>
                  </a:lnTo>
                  <a:lnTo>
                    <a:pt x="8861" y="16368"/>
                  </a:lnTo>
                  <a:lnTo>
                    <a:pt x="8917" y="16340"/>
                  </a:lnTo>
                  <a:lnTo>
                    <a:pt x="8974" y="16340"/>
                  </a:lnTo>
                  <a:lnTo>
                    <a:pt x="9030" y="16283"/>
                  </a:lnTo>
                  <a:lnTo>
                    <a:pt x="9030" y="16283"/>
                  </a:lnTo>
                  <a:lnTo>
                    <a:pt x="8889" y="16311"/>
                  </a:lnTo>
                  <a:lnTo>
                    <a:pt x="8720" y="16311"/>
                  </a:lnTo>
                  <a:lnTo>
                    <a:pt x="8720" y="16311"/>
                  </a:lnTo>
                  <a:lnTo>
                    <a:pt x="8889" y="16311"/>
                  </a:lnTo>
                  <a:lnTo>
                    <a:pt x="8946" y="16283"/>
                  </a:lnTo>
                  <a:lnTo>
                    <a:pt x="8974" y="16255"/>
                  </a:lnTo>
                  <a:lnTo>
                    <a:pt x="9002" y="16227"/>
                  </a:lnTo>
                  <a:lnTo>
                    <a:pt x="9002" y="16227"/>
                  </a:lnTo>
                  <a:lnTo>
                    <a:pt x="8692" y="16170"/>
                  </a:lnTo>
                  <a:lnTo>
                    <a:pt x="8692" y="16170"/>
                  </a:lnTo>
                  <a:lnTo>
                    <a:pt x="8889" y="16199"/>
                  </a:lnTo>
                  <a:lnTo>
                    <a:pt x="9059" y="16170"/>
                  </a:lnTo>
                  <a:lnTo>
                    <a:pt x="9059" y="16170"/>
                  </a:lnTo>
                  <a:lnTo>
                    <a:pt x="8692" y="16086"/>
                  </a:lnTo>
                  <a:lnTo>
                    <a:pt x="8692" y="16086"/>
                  </a:lnTo>
                  <a:lnTo>
                    <a:pt x="8833" y="16114"/>
                  </a:lnTo>
                  <a:lnTo>
                    <a:pt x="8946" y="16086"/>
                  </a:lnTo>
                  <a:lnTo>
                    <a:pt x="9200" y="15973"/>
                  </a:lnTo>
                  <a:lnTo>
                    <a:pt x="9200" y="15973"/>
                  </a:lnTo>
                  <a:lnTo>
                    <a:pt x="9059" y="16001"/>
                  </a:lnTo>
                  <a:lnTo>
                    <a:pt x="8917" y="15973"/>
                  </a:lnTo>
                  <a:lnTo>
                    <a:pt x="8663" y="15916"/>
                  </a:lnTo>
                  <a:lnTo>
                    <a:pt x="8663" y="15916"/>
                  </a:lnTo>
                  <a:lnTo>
                    <a:pt x="8805" y="15916"/>
                  </a:lnTo>
                  <a:lnTo>
                    <a:pt x="8946" y="15945"/>
                  </a:lnTo>
                  <a:lnTo>
                    <a:pt x="9087" y="15945"/>
                  </a:lnTo>
                  <a:lnTo>
                    <a:pt x="9200" y="15916"/>
                  </a:lnTo>
                  <a:lnTo>
                    <a:pt x="9200" y="15916"/>
                  </a:lnTo>
                  <a:lnTo>
                    <a:pt x="8974" y="15860"/>
                  </a:lnTo>
                  <a:lnTo>
                    <a:pt x="8974" y="15860"/>
                  </a:lnTo>
                  <a:lnTo>
                    <a:pt x="9143" y="15888"/>
                  </a:lnTo>
                  <a:lnTo>
                    <a:pt x="9228" y="15860"/>
                  </a:lnTo>
                  <a:lnTo>
                    <a:pt x="9284" y="15832"/>
                  </a:lnTo>
                  <a:lnTo>
                    <a:pt x="9284" y="15832"/>
                  </a:lnTo>
                  <a:lnTo>
                    <a:pt x="9200" y="15832"/>
                  </a:lnTo>
                  <a:lnTo>
                    <a:pt x="9143" y="15803"/>
                  </a:lnTo>
                  <a:lnTo>
                    <a:pt x="8974" y="15747"/>
                  </a:lnTo>
                  <a:lnTo>
                    <a:pt x="8974" y="15747"/>
                  </a:lnTo>
                  <a:lnTo>
                    <a:pt x="9115" y="15775"/>
                  </a:lnTo>
                  <a:lnTo>
                    <a:pt x="9256" y="15775"/>
                  </a:lnTo>
                  <a:lnTo>
                    <a:pt x="9341" y="15747"/>
                  </a:lnTo>
                  <a:lnTo>
                    <a:pt x="9397" y="15719"/>
                  </a:lnTo>
                  <a:lnTo>
                    <a:pt x="9425" y="15662"/>
                  </a:lnTo>
                  <a:lnTo>
                    <a:pt x="9425" y="15606"/>
                  </a:lnTo>
                  <a:lnTo>
                    <a:pt x="9425" y="15606"/>
                  </a:lnTo>
                  <a:lnTo>
                    <a:pt x="9284" y="15606"/>
                  </a:lnTo>
                  <a:lnTo>
                    <a:pt x="9143" y="15550"/>
                  </a:lnTo>
                  <a:lnTo>
                    <a:pt x="9143" y="15550"/>
                  </a:lnTo>
                  <a:lnTo>
                    <a:pt x="9312" y="15578"/>
                  </a:lnTo>
                  <a:lnTo>
                    <a:pt x="9425" y="15550"/>
                  </a:lnTo>
                  <a:lnTo>
                    <a:pt x="9651" y="15437"/>
                  </a:lnTo>
                  <a:lnTo>
                    <a:pt x="9651" y="15437"/>
                  </a:lnTo>
                  <a:lnTo>
                    <a:pt x="9566" y="15465"/>
                  </a:lnTo>
                  <a:lnTo>
                    <a:pt x="9510" y="15465"/>
                  </a:lnTo>
                  <a:lnTo>
                    <a:pt x="9425" y="15437"/>
                  </a:lnTo>
                  <a:lnTo>
                    <a:pt x="9341" y="15380"/>
                  </a:lnTo>
                  <a:lnTo>
                    <a:pt x="9341" y="15380"/>
                  </a:lnTo>
                  <a:lnTo>
                    <a:pt x="9538" y="15408"/>
                  </a:lnTo>
                  <a:lnTo>
                    <a:pt x="9623" y="15408"/>
                  </a:lnTo>
                  <a:lnTo>
                    <a:pt x="9708" y="15380"/>
                  </a:lnTo>
                  <a:lnTo>
                    <a:pt x="9708" y="15380"/>
                  </a:lnTo>
                  <a:lnTo>
                    <a:pt x="9764" y="15324"/>
                  </a:lnTo>
                  <a:lnTo>
                    <a:pt x="9792" y="15267"/>
                  </a:lnTo>
                  <a:lnTo>
                    <a:pt x="9792" y="15239"/>
                  </a:lnTo>
                  <a:lnTo>
                    <a:pt x="9764" y="15211"/>
                  </a:lnTo>
                  <a:lnTo>
                    <a:pt x="9708" y="15211"/>
                  </a:lnTo>
                  <a:lnTo>
                    <a:pt x="9595" y="15239"/>
                  </a:lnTo>
                  <a:lnTo>
                    <a:pt x="9595" y="15239"/>
                  </a:lnTo>
                  <a:lnTo>
                    <a:pt x="9708" y="15154"/>
                  </a:lnTo>
                  <a:lnTo>
                    <a:pt x="9792" y="15098"/>
                  </a:lnTo>
                  <a:lnTo>
                    <a:pt x="9792" y="15042"/>
                  </a:lnTo>
                  <a:lnTo>
                    <a:pt x="9792" y="14985"/>
                  </a:lnTo>
                  <a:lnTo>
                    <a:pt x="9679" y="14900"/>
                  </a:lnTo>
                  <a:lnTo>
                    <a:pt x="9510" y="14788"/>
                  </a:lnTo>
                  <a:lnTo>
                    <a:pt x="9510" y="14788"/>
                  </a:lnTo>
                  <a:lnTo>
                    <a:pt x="9623" y="14816"/>
                  </a:lnTo>
                  <a:lnTo>
                    <a:pt x="9708" y="14872"/>
                  </a:lnTo>
                  <a:lnTo>
                    <a:pt x="9849" y="14900"/>
                  </a:lnTo>
                  <a:lnTo>
                    <a:pt x="9962" y="14900"/>
                  </a:lnTo>
                  <a:lnTo>
                    <a:pt x="9962" y="14900"/>
                  </a:lnTo>
                  <a:lnTo>
                    <a:pt x="9764" y="14816"/>
                  </a:lnTo>
                  <a:lnTo>
                    <a:pt x="9764" y="14788"/>
                  </a:lnTo>
                  <a:lnTo>
                    <a:pt x="9792" y="14816"/>
                  </a:lnTo>
                  <a:lnTo>
                    <a:pt x="9877" y="14816"/>
                  </a:lnTo>
                  <a:lnTo>
                    <a:pt x="9877" y="14816"/>
                  </a:lnTo>
                  <a:lnTo>
                    <a:pt x="9849" y="14759"/>
                  </a:lnTo>
                  <a:lnTo>
                    <a:pt x="9849" y="14759"/>
                  </a:lnTo>
                  <a:lnTo>
                    <a:pt x="9764" y="14731"/>
                  </a:lnTo>
                  <a:lnTo>
                    <a:pt x="9651" y="14703"/>
                  </a:lnTo>
                  <a:lnTo>
                    <a:pt x="9566" y="14675"/>
                  </a:lnTo>
                  <a:lnTo>
                    <a:pt x="9482" y="14590"/>
                  </a:lnTo>
                  <a:lnTo>
                    <a:pt x="9482" y="14590"/>
                  </a:lnTo>
                  <a:lnTo>
                    <a:pt x="9566" y="14618"/>
                  </a:lnTo>
                  <a:lnTo>
                    <a:pt x="9651" y="14646"/>
                  </a:lnTo>
                  <a:lnTo>
                    <a:pt x="9792" y="14618"/>
                  </a:lnTo>
                  <a:lnTo>
                    <a:pt x="9877" y="14562"/>
                  </a:lnTo>
                  <a:lnTo>
                    <a:pt x="9877" y="14534"/>
                  </a:lnTo>
                  <a:lnTo>
                    <a:pt x="9849" y="14505"/>
                  </a:lnTo>
                  <a:lnTo>
                    <a:pt x="9849" y="14505"/>
                  </a:lnTo>
                  <a:lnTo>
                    <a:pt x="9990" y="14534"/>
                  </a:lnTo>
                  <a:lnTo>
                    <a:pt x="10103" y="14562"/>
                  </a:lnTo>
                  <a:lnTo>
                    <a:pt x="10103" y="14562"/>
                  </a:lnTo>
                  <a:lnTo>
                    <a:pt x="10046" y="14562"/>
                  </a:lnTo>
                  <a:lnTo>
                    <a:pt x="9990" y="14562"/>
                  </a:lnTo>
                  <a:lnTo>
                    <a:pt x="9933" y="14590"/>
                  </a:lnTo>
                  <a:lnTo>
                    <a:pt x="9905" y="14646"/>
                  </a:lnTo>
                  <a:lnTo>
                    <a:pt x="9905" y="14646"/>
                  </a:lnTo>
                  <a:lnTo>
                    <a:pt x="10018" y="14646"/>
                  </a:lnTo>
                  <a:lnTo>
                    <a:pt x="10074" y="14618"/>
                  </a:lnTo>
                  <a:lnTo>
                    <a:pt x="10159" y="14562"/>
                  </a:lnTo>
                  <a:lnTo>
                    <a:pt x="10159" y="14562"/>
                  </a:lnTo>
                  <a:lnTo>
                    <a:pt x="10300" y="14505"/>
                  </a:lnTo>
                  <a:lnTo>
                    <a:pt x="10441" y="14477"/>
                  </a:lnTo>
                  <a:lnTo>
                    <a:pt x="10441" y="14477"/>
                  </a:lnTo>
                  <a:lnTo>
                    <a:pt x="10441" y="14449"/>
                  </a:lnTo>
                  <a:lnTo>
                    <a:pt x="10413" y="14393"/>
                  </a:lnTo>
                  <a:lnTo>
                    <a:pt x="10300" y="14393"/>
                  </a:lnTo>
                  <a:lnTo>
                    <a:pt x="10216" y="14336"/>
                  </a:lnTo>
                  <a:lnTo>
                    <a:pt x="10187" y="14308"/>
                  </a:lnTo>
                  <a:lnTo>
                    <a:pt x="10216" y="14251"/>
                  </a:lnTo>
                  <a:lnTo>
                    <a:pt x="10216" y="14251"/>
                  </a:lnTo>
                  <a:lnTo>
                    <a:pt x="10272" y="14308"/>
                  </a:lnTo>
                  <a:lnTo>
                    <a:pt x="10328" y="14364"/>
                  </a:lnTo>
                  <a:lnTo>
                    <a:pt x="10413" y="14393"/>
                  </a:lnTo>
                  <a:lnTo>
                    <a:pt x="10498" y="14364"/>
                  </a:lnTo>
                  <a:lnTo>
                    <a:pt x="10498" y="14364"/>
                  </a:lnTo>
                  <a:lnTo>
                    <a:pt x="10469" y="14308"/>
                  </a:lnTo>
                  <a:lnTo>
                    <a:pt x="10385" y="14251"/>
                  </a:lnTo>
                  <a:lnTo>
                    <a:pt x="10385" y="14251"/>
                  </a:lnTo>
                  <a:lnTo>
                    <a:pt x="10611" y="14251"/>
                  </a:lnTo>
                  <a:lnTo>
                    <a:pt x="10639" y="14251"/>
                  </a:lnTo>
                  <a:lnTo>
                    <a:pt x="10611" y="14251"/>
                  </a:lnTo>
                  <a:lnTo>
                    <a:pt x="10526" y="14195"/>
                  </a:lnTo>
                  <a:lnTo>
                    <a:pt x="10469" y="14139"/>
                  </a:lnTo>
                  <a:lnTo>
                    <a:pt x="10498" y="14054"/>
                  </a:lnTo>
                  <a:lnTo>
                    <a:pt x="10498" y="14054"/>
                  </a:lnTo>
                  <a:lnTo>
                    <a:pt x="10667" y="14195"/>
                  </a:lnTo>
                  <a:lnTo>
                    <a:pt x="10780" y="14251"/>
                  </a:lnTo>
                  <a:lnTo>
                    <a:pt x="10836" y="14251"/>
                  </a:lnTo>
                  <a:lnTo>
                    <a:pt x="10865" y="14223"/>
                  </a:lnTo>
                  <a:lnTo>
                    <a:pt x="10865" y="14223"/>
                  </a:lnTo>
                  <a:lnTo>
                    <a:pt x="10836" y="14195"/>
                  </a:lnTo>
                  <a:lnTo>
                    <a:pt x="10780" y="14139"/>
                  </a:lnTo>
                  <a:lnTo>
                    <a:pt x="10667" y="14054"/>
                  </a:lnTo>
                  <a:lnTo>
                    <a:pt x="10667" y="14054"/>
                  </a:lnTo>
                  <a:lnTo>
                    <a:pt x="10865" y="14167"/>
                  </a:lnTo>
                  <a:lnTo>
                    <a:pt x="10865" y="14167"/>
                  </a:lnTo>
                  <a:lnTo>
                    <a:pt x="10723" y="13997"/>
                  </a:lnTo>
                  <a:lnTo>
                    <a:pt x="10695" y="13997"/>
                  </a:lnTo>
                  <a:lnTo>
                    <a:pt x="10723" y="14026"/>
                  </a:lnTo>
                  <a:lnTo>
                    <a:pt x="10780" y="14082"/>
                  </a:lnTo>
                  <a:lnTo>
                    <a:pt x="10808" y="14054"/>
                  </a:lnTo>
                  <a:lnTo>
                    <a:pt x="10808" y="13997"/>
                  </a:lnTo>
                  <a:lnTo>
                    <a:pt x="10808" y="13997"/>
                  </a:lnTo>
                  <a:lnTo>
                    <a:pt x="10949" y="14082"/>
                  </a:lnTo>
                  <a:lnTo>
                    <a:pt x="10949" y="14082"/>
                  </a:lnTo>
                  <a:lnTo>
                    <a:pt x="10949" y="14026"/>
                  </a:lnTo>
                  <a:lnTo>
                    <a:pt x="11006" y="13997"/>
                  </a:lnTo>
                  <a:lnTo>
                    <a:pt x="11062" y="13997"/>
                  </a:lnTo>
                  <a:lnTo>
                    <a:pt x="11175" y="13997"/>
                  </a:lnTo>
                  <a:lnTo>
                    <a:pt x="11175" y="13997"/>
                  </a:lnTo>
                  <a:lnTo>
                    <a:pt x="11175" y="13941"/>
                  </a:lnTo>
                  <a:lnTo>
                    <a:pt x="11119" y="13885"/>
                  </a:lnTo>
                  <a:lnTo>
                    <a:pt x="11006" y="13828"/>
                  </a:lnTo>
                  <a:lnTo>
                    <a:pt x="10865" y="13800"/>
                  </a:lnTo>
                  <a:lnTo>
                    <a:pt x="10752" y="13800"/>
                  </a:lnTo>
                  <a:lnTo>
                    <a:pt x="10752" y="13800"/>
                  </a:lnTo>
                  <a:lnTo>
                    <a:pt x="10780" y="13772"/>
                  </a:lnTo>
                  <a:lnTo>
                    <a:pt x="10865" y="13772"/>
                  </a:lnTo>
                  <a:lnTo>
                    <a:pt x="11062" y="13800"/>
                  </a:lnTo>
                  <a:lnTo>
                    <a:pt x="11373" y="13856"/>
                  </a:lnTo>
                  <a:lnTo>
                    <a:pt x="11373" y="13856"/>
                  </a:lnTo>
                  <a:lnTo>
                    <a:pt x="11373" y="13743"/>
                  </a:lnTo>
                  <a:lnTo>
                    <a:pt x="11373" y="13687"/>
                  </a:lnTo>
                  <a:lnTo>
                    <a:pt x="11316" y="13659"/>
                  </a:lnTo>
                  <a:lnTo>
                    <a:pt x="11316" y="13659"/>
                  </a:lnTo>
                  <a:lnTo>
                    <a:pt x="11429" y="13631"/>
                  </a:lnTo>
                  <a:lnTo>
                    <a:pt x="11457" y="13602"/>
                  </a:lnTo>
                  <a:lnTo>
                    <a:pt x="11457" y="13602"/>
                  </a:lnTo>
                  <a:lnTo>
                    <a:pt x="11401" y="13546"/>
                  </a:lnTo>
                  <a:lnTo>
                    <a:pt x="11316" y="13518"/>
                  </a:lnTo>
                  <a:lnTo>
                    <a:pt x="10949" y="13405"/>
                  </a:lnTo>
                  <a:lnTo>
                    <a:pt x="10949" y="13405"/>
                  </a:lnTo>
                  <a:lnTo>
                    <a:pt x="11034" y="13348"/>
                  </a:lnTo>
                  <a:lnTo>
                    <a:pt x="11119" y="13320"/>
                  </a:lnTo>
                  <a:lnTo>
                    <a:pt x="11288" y="13320"/>
                  </a:lnTo>
                  <a:lnTo>
                    <a:pt x="11485" y="13348"/>
                  </a:lnTo>
                  <a:lnTo>
                    <a:pt x="11655" y="13348"/>
                  </a:lnTo>
                  <a:lnTo>
                    <a:pt x="11655" y="13348"/>
                  </a:lnTo>
                  <a:lnTo>
                    <a:pt x="11626" y="13123"/>
                  </a:lnTo>
                  <a:lnTo>
                    <a:pt x="11626" y="13123"/>
                  </a:lnTo>
                  <a:lnTo>
                    <a:pt x="11570" y="13066"/>
                  </a:lnTo>
                  <a:lnTo>
                    <a:pt x="11542" y="13010"/>
                  </a:lnTo>
                  <a:lnTo>
                    <a:pt x="11429" y="12869"/>
                  </a:lnTo>
                  <a:lnTo>
                    <a:pt x="11429" y="12869"/>
                  </a:lnTo>
                  <a:lnTo>
                    <a:pt x="11514" y="12840"/>
                  </a:lnTo>
                  <a:lnTo>
                    <a:pt x="11598" y="12812"/>
                  </a:lnTo>
                  <a:lnTo>
                    <a:pt x="11711" y="12756"/>
                  </a:lnTo>
                  <a:lnTo>
                    <a:pt x="11824" y="12756"/>
                  </a:lnTo>
                  <a:lnTo>
                    <a:pt x="11824" y="12756"/>
                  </a:lnTo>
                  <a:lnTo>
                    <a:pt x="12022" y="12756"/>
                  </a:lnTo>
                  <a:lnTo>
                    <a:pt x="12134" y="12756"/>
                  </a:lnTo>
                  <a:lnTo>
                    <a:pt x="12134" y="12728"/>
                  </a:lnTo>
                  <a:lnTo>
                    <a:pt x="12078" y="12699"/>
                  </a:lnTo>
                  <a:lnTo>
                    <a:pt x="12078" y="12699"/>
                  </a:lnTo>
                  <a:lnTo>
                    <a:pt x="12163" y="12699"/>
                  </a:lnTo>
                  <a:lnTo>
                    <a:pt x="12219" y="12643"/>
                  </a:lnTo>
                  <a:lnTo>
                    <a:pt x="12276" y="12615"/>
                  </a:lnTo>
                  <a:lnTo>
                    <a:pt x="12332" y="12615"/>
                  </a:lnTo>
                  <a:lnTo>
                    <a:pt x="12332" y="12615"/>
                  </a:lnTo>
                  <a:lnTo>
                    <a:pt x="12276" y="12586"/>
                  </a:lnTo>
                  <a:lnTo>
                    <a:pt x="12276" y="12558"/>
                  </a:lnTo>
                  <a:lnTo>
                    <a:pt x="12304" y="12530"/>
                  </a:lnTo>
                  <a:lnTo>
                    <a:pt x="12360" y="12502"/>
                  </a:lnTo>
                  <a:lnTo>
                    <a:pt x="12360" y="12502"/>
                  </a:lnTo>
                  <a:lnTo>
                    <a:pt x="12247" y="12445"/>
                  </a:lnTo>
                  <a:lnTo>
                    <a:pt x="12219" y="12417"/>
                  </a:lnTo>
                  <a:lnTo>
                    <a:pt x="12219" y="12417"/>
                  </a:lnTo>
                  <a:lnTo>
                    <a:pt x="12304" y="12389"/>
                  </a:lnTo>
                  <a:lnTo>
                    <a:pt x="12417" y="12361"/>
                  </a:lnTo>
                  <a:lnTo>
                    <a:pt x="12671" y="12333"/>
                  </a:lnTo>
                  <a:lnTo>
                    <a:pt x="12727" y="12304"/>
                  </a:lnTo>
                  <a:lnTo>
                    <a:pt x="12755" y="12276"/>
                  </a:lnTo>
                  <a:lnTo>
                    <a:pt x="12755" y="12248"/>
                  </a:lnTo>
                  <a:lnTo>
                    <a:pt x="12755" y="12248"/>
                  </a:lnTo>
                  <a:lnTo>
                    <a:pt x="12925" y="12333"/>
                  </a:lnTo>
                  <a:lnTo>
                    <a:pt x="13122" y="12361"/>
                  </a:lnTo>
                  <a:lnTo>
                    <a:pt x="13122" y="12361"/>
                  </a:lnTo>
                  <a:lnTo>
                    <a:pt x="13094" y="12276"/>
                  </a:lnTo>
                  <a:lnTo>
                    <a:pt x="13094" y="12248"/>
                  </a:lnTo>
                  <a:lnTo>
                    <a:pt x="13122" y="12248"/>
                  </a:lnTo>
                  <a:lnTo>
                    <a:pt x="13179" y="12276"/>
                  </a:lnTo>
                  <a:lnTo>
                    <a:pt x="13207" y="12304"/>
                  </a:lnTo>
                  <a:lnTo>
                    <a:pt x="13207" y="12333"/>
                  </a:lnTo>
                  <a:lnTo>
                    <a:pt x="13207" y="12333"/>
                  </a:lnTo>
                  <a:lnTo>
                    <a:pt x="13291" y="12304"/>
                  </a:lnTo>
                  <a:lnTo>
                    <a:pt x="13348" y="12276"/>
                  </a:lnTo>
                  <a:lnTo>
                    <a:pt x="13433" y="12248"/>
                  </a:lnTo>
                  <a:lnTo>
                    <a:pt x="13489" y="12163"/>
                  </a:lnTo>
                  <a:lnTo>
                    <a:pt x="13489" y="12163"/>
                  </a:lnTo>
                  <a:lnTo>
                    <a:pt x="13376" y="12107"/>
                  </a:lnTo>
                  <a:lnTo>
                    <a:pt x="13348" y="12079"/>
                  </a:lnTo>
                  <a:lnTo>
                    <a:pt x="13376" y="11994"/>
                  </a:lnTo>
                  <a:lnTo>
                    <a:pt x="13376" y="11994"/>
                  </a:lnTo>
                  <a:lnTo>
                    <a:pt x="13376" y="12079"/>
                  </a:lnTo>
                  <a:lnTo>
                    <a:pt x="13404" y="12107"/>
                  </a:lnTo>
                  <a:lnTo>
                    <a:pt x="13461" y="12107"/>
                  </a:lnTo>
                  <a:lnTo>
                    <a:pt x="13489" y="12079"/>
                  </a:lnTo>
                  <a:lnTo>
                    <a:pt x="13630" y="11966"/>
                  </a:lnTo>
                  <a:lnTo>
                    <a:pt x="13630" y="11966"/>
                  </a:lnTo>
                  <a:lnTo>
                    <a:pt x="13715" y="11909"/>
                  </a:lnTo>
                  <a:lnTo>
                    <a:pt x="13771" y="11853"/>
                  </a:lnTo>
                  <a:lnTo>
                    <a:pt x="13743" y="11796"/>
                  </a:lnTo>
                  <a:lnTo>
                    <a:pt x="13658" y="11740"/>
                  </a:lnTo>
                  <a:lnTo>
                    <a:pt x="13658" y="11740"/>
                  </a:lnTo>
                  <a:lnTo>
                    <a:pt x="13940" y="11740"/>
                  </a:lnTo>
                  <a:lnTo>
                    <a:pt x="14223" y="11796"/>
                  </a:lnTo>
                  <a:lnTo>
                    <a:pt x="14223" y="11796"/>
                  </a:lnTo>
                  <a:lnTo>
                    <a:pt x="14082" y="11825"/>
                  </a:lnTo>
                  <a:lnTo>
                    <a:pt x="13912" y="11881"/>
                  </a:lnTo>
                  <a:lnTo>
                    <a:pt x="13799" y="11966"/>
                  </a:lnTo>
                  <a:lnTo>
                    <a:pt x="13743" y="12050"/>
                  </a:lnTo>
                  <a:lnTo>
                    <a:pt x="13715" y="12107"/>
                  </a:lnTo>
                  <a:lnTo>
                    <a:pt x="13715" y="12107"/>
                  </a:lnTo>
                  <a:lnTo>
                    <a:pt x="13799" y="12079"/>
                  </a:lnTo>
                  <a:lnTo>
                    <a:pt x="13884" y="12107"/>
                  </a:lnTo>
                  <a:lnTo>
                    <a:pt x="13969" y="12135"/>
                  </a:lnTo>
                  <a:lnTo>
                    <a:pt x="14053" y="12163"/>
                  </a:lnTo>
                  <a:lnTo>
                    <a:pt x="14053" y="12163"/>
                  </a:lnTo>
                  <a:lnTo>
                    <a:pt x="14082" y="12163"/>
                  </a:lnTo>
                  <a:lnTo>
                    <a:pt x="14110" y="12135"/>
                  </a:lnTo>
                  <a:lnTo>
                    <a:pt x="14110" y="12079"/>
                  </a:lnTo>
                  <a:lnTo>
                    <a:pt x="14138" y="12022"/>
                  </a:lnTo>
                  <a:lnTo>
                    <a:pt x="14166" y="11994"/>
                  </a:lnTo>
                  <a:lnTo>
                    <a:pt x="14223" y="11994"/>
                  </a:lnTo>
                  <a:lnTo>
                    <a:pt x="14223" y="11994"/>
                  </a:lnTo>
                  <a:lnTo>
                    <a:pt x="14166" y="12079"/>
                  </a:lnTo>
                  <a:lnTo>
                    <a:pt x="14194" y="12135"/>
                  </a:lnTo>
                  <a:lnTo>
                    <a:pt x="14194" y="12135"/>
                  </a:lnTo>
                  <a:lnTo>
                    <a:pt x="14223" y="12107"/>
                  </a:lnTo>
                  <a:lnTo>
                    <a:pt x="14251" y="12107"/>
                  </a:lnTo>
                  <a:lnTo>
                    <a:pt x="14364" y="12079"/>
                  </a:lnTo>
                  <a:lnTo>
                    <a:pt x="14477" y="12050"/>
                  </a:lnTo>
                  <a:lnTo>
                    <a:pt x="14505" y="12022"/>
                  </a:lnTo>
                  <a:lnTo>
                    <a:pt x="14505" y="11966"/>
                  </a:lnTo>
                  <a:lnTo>
                    <a:pt x="14505" y="11966"/>
                  </a:lnTo>
                  <a:lnTo>
                    <a:pt x="14590" y="12022"/>
                  </a:lnTo>
                  <a:lnTo>
                    <a:pt x="14561" y="12107"/>
                  </a:lnTo>
                  <a:lnTo>
                    <a:pt x="14561" y="12107"/>
                  </a:lnTo>
                  <a:lnTo>
                    <a:pt x="14702" y="12050"/>
                  </a:lnTo>
                  <a:lnTo>
                    <a:pt x="14843" y="11994"/>
                  </a:lnTo>
                  <a:lnTo>
                    <a:pt x="15097" y="11937"/>
                  </a:lnTo>
                  <a:lnTo>
                    <a:pt x="15097" y="11937"/>
                  </a:lnTo>
                  <a:lnTo>
                    <a:pt x="15097" y="11853"/>
                  </a:lnTo>
                  <a:lnTo>
                    <a:pt x="15097" y="11796"/>
                  </a:lnTo>
                  <a:lnTo>
                    <a:pt x="15069" y="11740"/>
                  </a:lnTo>
                  <a:lnTo>
                    <a:pt x="15041" y="11712"/>
                  </a:lnTo>
                  <a:lnTo>
                    <a:pt x="15041" y="11712"/>
                  </a:lnTo>
                  <a:lnTo>
                    <a:pt x="15097" y="11712"/>
                  </a:lnTo>
                  <a:lnTo>
                    <a:pt x="15210" y="11768"/>
                  </a:lnTo>
                  <a:lnTo>
                    <a:pt x="15323" y="11825"/>
                  </a:lnTo>
                  <a:lnTo>
                    <a:pt x="15436" y="11853"/>
                  </a:lnTo>
                  <a:lnTo>
                    <a:pt x="15436" y="11853"/>
                  </a:lnTo>
                  <a:lnTo>
                    <a:pt x="15408" y="11796"/>
                  </a:lnTo>
                  <a:lnTo>
                    <a:pt x="15408" y="11768"/>
                  </a:lnTo>
                  <a:lnTo>
                    <a:pt x="15408" y="11740"/>
                  </a:lnTo>
                  <a:lnTo>
                    <a:pt x="15464" y="11712"/>
                  </a:lnTo>
                  <a:lnTo>
                    <a:pt x="15464" y="11712"/>
                  </a:lnTo>
                  <a:lnTo>
                    <a:pt x="15464" y="11740"/>
                  </a:lnTo>
                  <a:lnTo>
                    <a:pt x="15493" y="11768"/>
                  </a:lnTo>
                  <a:lnTo>
                    <a:pt x="15577" y="11768"/>
                  </a:lnTo>
                  <a:lnTo>
                    <a:pt x="15747" y="11683"/>
                  </a:lnTo>
                  <a:lnTo>
                    <a:pt x="15747" y="11683"/>
                  </a:lnTo>
                  <a:lnTo>
                    <a:pt x="15831" y="11627"/>
                  </a:lnTo>
                  <a:lnTo>
                    <a:pt x="15888" y="11571"/>
                  </a:lnTo>
                  <a:lnTo>
                    <a:pt x="15916" y="11514"/>
                  </a:lnTo>
                  <a:lnTo>
                    <a:pt x="15972" y="11458"/>
                  </a:lnTo>
                  <a:lnTo>
                    <a:pt x="15972" y="11458"/>
                  </a:lnTo>
                  <a:lnTo>
                    <a:pt x="15972" y="11486"/>
                  </a:lnTo>
                  <a:lnTo>
                    <a:pt x="15972" y="11514"/>
                  </a:lnTo>
                  <a:lnTo>
                    <a:pt x="16000" y="11514"/>
                  </a:lnTo>
                  <a:lnTo>
                    <a:pt x="16029" y="11514"/>
                  </a:lnTo>
                  <a:lnTo>
                    <a:pt x="16000" y="11571"/>
                  </a:lnTo>
                  <a:lnTo>
                    <a:pt x="16000" y="11571"/>
                  </a:lnTo>
                  <a:lnTo>
                    <a:pt x="16113" y="11458"/>
                  </a:lnTo>
                  <a:lnTo>
                    <a:pt x="16198" y="11429"/>
                  </a:lnTo>
                  <a:lnTo>
                    <a:pt x="16226" y="11429"/>
                  </a:lnTo>
                  <a:lnTo>
                    <a:pt x="16254" y="11429"/>
                  </a:lnTo>
                  <a:lnTo>
                    <a:pt x="16254" y="11429"/>
                  </a:lnTo>
                  <a:lnTo>
                    <a:pt x="16254" y="11373"/>
                  </a:lnTo>
                  <a:lnTo>
                    <a:pt x="16311" y="11317"/>
                  </a:lnTo>
                  <a:lnTo>
                    <a:pt x="16452" y="11176"/>
                  </a:lnTo>
                  <a:lnTo>
                    <a:pt x="16621" y="11063"/>
                  </a:lnTo>
                  <a:lnTo>
                    <a:pt x="16734" y="10950"/>
                  </a:lnTo>
                  <a:lnTo>
                    <a:pt x="16734" y="10950"/>
                  </a:lnTo>
                  <a:lnTo>
                    <a:pt x="16847" y="10865"/>
                  </a:lnTo>
                  <a:lnTo>
                    <a:pt x="16960" y="10780"/>
                  </a:lnTo>
                  <a:lnTo>
                    <a:pt x="17101" y="10696"/>
                  </a:lnTo>
                  <a:lnTo>
                    <a:pt x="17270" y="10639"/>
                  </a:lnTo>
                  <a:lnTo>
                    <a:pt x="17270" y="10639"/>
                  </a:lnTo>
                  <a:lnTo>
                    <a:pt x="17553" y="10526"/>
                  </a:lnTo>
                  <a:lnTo>
                    <a:pt x="17722" y="10470"/>
                  </a:lnTo>
                  <a:lnTo>
                    <a:pt x="17750" y="10442"/>
                  </a:lnTo>
                  <a:lnTo>
                    <a:pt x="17750" y="10442"/>
                  </a:lnTo>
                  <a:lnTo>
                    <a:pt x="17694" y="10357"/>
                  </a:lnTo>
                  <a:lnTo>
                    <a:pt x="17581" y="10301"/>
                  </a:lnTo>
                  <a:lnTo>
                    <a:pt x="17581" y="10301"/>
                  </a:lnTo>
                  <a:lnTo>
                    <a:pt x="17694" y="10301"/>
                  </a:lnTo>
                  <a:lnTo>
                    <a:pt x="17694" y="10301"/>
                  </a:lnTo>
                  <a:lnTo>
                    <a:pt x="17694" y="10272"/>
                  </a:lnTo>
                  <a:lnTo>
                    <a:pt x="17609" y="10188"/>
                  </a:lnTo>
                  <a:lnTo>
                    <a:pt x="17609" y="10188"/>
                  </a:lnTo>
                  <a:lnTo>
                    <a:pt x="17637" y="10103"/>
                  </a:lnTo>
                  <a:lnTo>
                    <a:pt x="17665" y="9990"/>
                  </a:lnTo>
                  <a:lnTo>
                    <a:pt x="17665" y="9990"/>
                  </a:lnTo>
                  <a:lnTo>
                    <a:pt x="17722" y="10131"/>
                  </a:lnTo>
                  <a:lnTo>
                    <a:pt x="17807" y="10188"/>
                  </a:lnTo>
                  <a:lnTo>
                    <a:pt x="17919" y="10244"/>
                  </a:lnTo>
                  <a:lnTo>
                    <a:pt x="18061" y="10301"/>
                  </a:lnTo>
                  <a:lnTo>
                    <a:pt x="18061" y="10301"/>
                  </a:lnTo>
                  <a:lnTo>
                    <a:pt x="18004" y="10329"/>
                  </a:lnTo>
                  <a:lnTo>
                    <a:pt x="18089" y="10357"/>
                  </a:lnTo>
                  <a:lnTo>
                    <a:pt x="18399" y="10385"/>
                  </a:lnTo>
                  <a:lnTo>
                    <a:pt x="18568" y="10414"/>
                  </a:lnTo>
                  <a:lnTo>
                    <a:pt x="18681" y="10385"/>
                  </a:lnTo>
                  <a:lnTo>
                    <a:pt x="18681" y="10385"/>
                  </a:lnTo>
                  <a:lnTo>
                    <a:pt x="18681" y="10357"/>
                  </a:lnTo>
                  <a:lnTo>
                    <a:pt x="18568" y="10272"/>
                  </a:lnTo>
                  <a:lnTo>
                    <a:pt x="18568" y="10272"/>
                  </a:lnTo>
                  <a:lnTo>
                    <a:pt x="18653" y="10301"/>
                  </a:lnTo>
                  <a:lnTo>
                    <a:pt x="18738" y="10329"/>
                  </a:lnTo>
                  <a:lnTo>
                    <a:pt x="18822" y="10385"/>
                  </a:lnTo>
                  <a:lnTo>
                    <a:pt x="18935" y="10385"/>
                  </a:lnTo>
                  <a:lnTo>
                    <a:pt x="18935" y="10385"/>
                  </a:lnTo>
                  <a:lnTo>
                    <a:pt x="18907" y="10301"/>
                  </a:lnTo>
                  <a:lnTo>
                    <a:pt x="18822" y="10272"/>
                  </a:lnTo>
                  <a:lnTo>
                    <a:pt x="18822" y="10272"/>
                  </a:lnTo>
                  <a:lnTo>
                    <a:pt x="19584" y="10216"/>
                  </a:lnTo>
                  <a:lnTo>
                    <a:pt x="19838" y="10216"/>
                  </a:lnTo>
                  <a:lnTo>
                    <a:pt x="20036" y="10160"/>
                  </a:lnTo>
                  <a:lnTo>
                    <a:pt x="20177" y="10103"/>
                  </a:lnTo>
                  <a:lnTo>
                    <a:pt x="20205" y="10075"/>
                  </a:lnTo>
                  <a:lnTo>
                    <a:pt x="20233" y="10047"/>
                  </a:lnTo>
                  <a:lnTo>
                    <a:pt x="20233" y="10047"/>
                  </a:lnTo>
                  <a:lnTo>
                    <a:pt x="20262" y="10075"/>
                  </a:lnTo>
                  <a:lnTo>
                    <a:pt x="20346" y="10103"/>
                  </a:lnTo>
                  <a:lnTo>
                    <a:pt x="20516" y="10131"/>
                  </a:lnTo>
                  <a:lnTo>
                    <a:pt x="20741" y="10075"/>
                  </a:lnTo>
                  <a:lnTo>
                    <a:pt x="20995" y="10019"/>
                  </a:lnTo>
                  <a:lnTo>
                    <a:pt x="21447" y="9821"/>
                  </a:lnTo>
                  <a:lnTo>
                    <a:pt x="21785" y="9708"/>
                  </a:lnTo>
                  <a:lnTo>
                    <a:pt x="21785" y="9708"/>
                  </a:lnTo>
                  <a:lnTo>
                    <a:pt x="21757" y="9708"/>
                  </a:lnTo>
                  <a:lnTo>
                    <a:pt x="21785" y="9680"/>
                  </a:lnTo>
                  <a:lnTo>
                    <a:pt x="21927" y="9623"/>
                  </a:lnTo>
                  <a:lnTo>
                    <a:pt x="22039" y="9567"/>
                  </a:lnTo>
                  <a:lnTo>
                    <a:pt x="22068" y="9539"/>
                  </a:lnTo>
                  <a:lnTo>
                    <a:pt x="22011" y="9539"/>
                  </a:lnTo>
                  <a:lnTo>
                    <a:pt x="22011" y="9539"/>
                  </a:lnTo>
                  <a:lnTo>
                    <a:pt x="22096" y="9511"/>
                  </a:lnTo>
                  <a:lnTo>
                    <a:pt x="22181" y="9511"/>
                  </a:lnTo>
                  <a:lnTo>
                    <a:pt x="22265" y="9511"/>
                  </a:lnTo>
                  <a:lnTo>
                    <a:pt x="22350" y="9511"/>
                  </a:lnTo>
                  <a:lnTo>
                    <a:pt x="22350" y="9511"/>
                  </a:lnTo>
                  <a:lnTo>
                    <a:pt x="22265" y="9511"/>
                  </a:lnTo>
                  <a:lnTo>
                    <a:pt x="22293" y="9482"/>
                  </a:lnTo>
                  <a:lnTo>
                    <a:pt x="22322" y="9454"/>
                  </a:lnTo>
                  <a:lnTo>
                    <a:pt x="22322" y="9426"/>
                  </a:lnTo>
                  <a:lnTo>
                    <a:pt x="22293" y="9398"/>
                  </a:lnTo>
                  <a:lnTo>
                    <a:pt x="22293" y="9398"/>
                  </a:lnTo>
                  <a:lnTo>
                    <a:pt x="22435" y="9398"/>
                  </a:lnTo>
                  <a:lnTo>
                    <a:pt x="22576" y="9369"/>
                  </a:lnTo>
                  <a:lnTo>
                    <a:pt x="22689" y="9313"/>
                  </a:lnTo>
                  <a:lnTo>
                    <a:pt x="22689" y="9313"/>
                  </a:lnTo>
                  <a:lnTo>
                    <a:pt x="22632" y="9285"/>
                  </a:lnTo>
                  <a:lnTo>
                    <a:pt x="22632" y="9285"/>
                  </a:lnTo>
                  <a:lnTo>
                    <a:pt x="22773" y="9313"/>
                  </a:lnTo>
                  <a:lnTo>
                    <a:pt x="22942" y="9313"/>
                  </a:lnTo>
                  <a:lnTo>
                    <a:pt x="22942" y="9313"/>
                  </a:lnTo>
                  <a:lnTo>
                    <a:pt x="22999" y="9257"/>
                  </a:lnTo>
                  <a:lnTo>
                    <a:pt x="22999" y="9200"/>
                  </a:lnTo>
                  <a:lnTo>
                    <a:pt x="22971" y="9172"/>
                  </a:lnTo>
                  <a:lnTo>
                    <a:pt x="22886" y="9144"/>
                  </a:lnTo>
                  <a:lnTo>
                    <a:pt x="22886" y="9144"/>
                  </a:lnTo>
                  <a:lnTo>
                    <a:pt x="23027" y="9144"/>
                  </a:lnTo>
                  <a:lnTo>
                    <a:pt x="23168" y="9144"/>
                  </a:lnTo>
                  <a:lnTo>
                    <a:pt x="23168" y="9144"/>
                  </a:lnTo>
                  <a:lnTo>
                    <a:pt x="23196" y="9059"/>
                  </a:lnTo>
                  <a:lnTo>
                    <a:pt x="23196" y="9059"/>
                  </a:lnTo>
                  <a:lnTo>
                    <a:pt x="23309" y="9115"/>
                  </a:lnTo>
                  <a:lnTo>
                    <a:pt x="23422" y="9115"/>
                  </a:lnTo>
                  <a:lnTo>
                    <a:pt x="23422" y="9115"/>
                  </a:lnTo>
                  <a:lnTo>
                    <a:pt x="23338" y="9059"/>
                  </a:lnTo>
                  <a:lnTo>
                    <a:pt x="23338" y="9031"/>
                  </a:lnTo>
                  <a:lnTo>
                    <a:pt x="23338" y="9059"/>
                  </a:lnTo>
                  <a:lnTo>
                    <a:pt x="23394" y="9059"/>
                  </a:lnTo>
                  <a:lnTo>
                    <a:pt x="23535" y="9031"/>
                  </a:lnTo>
                  <a:lnTo>
                    <a:pt x="23535" y="9031"/>
                  </a:lnTo>
                  <a:lnTo>
                    <a:pt x="23733" y="9003"/>
                  </a:lnTo>
                  <a:lnTo>
                    <a:pt x="23817" y="8974"/>
                  </a:lnTo>
                  <a:lnTo>
                    <a:pt x="23902" y="8918"/>
                  </a:lnTo>
                  <a:lnTo>
                    <a:pt x="23902" y="8918"/>
                  </a:lnTo>
                  <a:lnTo>
                    <a:pt x="23845" y="8890"/>
                  </a:lnTo>
                  <a:lnTo>
                    <a:pt x="23761" y="8862"/>
                  </a:lnTo>
                  <a:lnTo>
                    <a:pt x="23507" y="8862"/>
                  </a:lnTo>
                  <a:lnTo>
                    <a:pt x="23253" y="8862"/>
                  </a:lnTo>
                  <a:lnTo>
                    <a:pt x="23055" y="8862"/>
                  </a:lnTo>
                  <a:lnTo>
                    <a:pt x="23055" y="8862"/>
                  </a:lnTo>
                  <a:lnTo>
                    <a:pt x="22632" y="8777"/>
                  </a:lnTo>
                  <a:lnTo>
                    <a:pt x="22406" y="8720"/>
                  </a:lnTo>
                  <a:lnTo>
                    <a:pt x="22181" y="8749"/>
                  </a:lnTo>
                  <a:lnTo>
                    <a:pt x="22181" y="8749"/>
                  </a:lnTo>
                  <a:lnTo>
                    <a:pt x="22209" y="8692"/>
                  </a:lnTo>
                  <a:lnTo>
                    <a:pt x="22209" y="8664"/>
                  </a:lnTo>
                  <a:lnTo>
                    <a:pt x="22152" y="8664"/>
                  </a:lnTo>
                  <a:lnTo>
                    <a:pt x="22068" y="8664"/>
                  </a:lnTo>
                  <a:lnTo>
                    <a:pt x="21729" y="8777"/>
                  </a:lnTo>
                  <a:lnTo>
                    <a:pt x="21729" y="8777"/>
                  </a:lnTo>
                  <a:lnTo>
                    <a:pt x="21503" y="8777"/>
                  </a:lnTo>
                  <a:lnTo>
                    <a:pt x="21249" y="8805"/>
                  </a:lnTo>
                  <a:lnTo>
                    <a:pt x="21249" y="8805"/>
                  </a:lnTo>
                  <a:lnTo>
                    <a:pt x="21024" y="8862"/>
                  </a:lnTo>
                  <a:lnTo>
                    <a:pt x="20798" y="8946"/>
                  </a:lnTo>
                  <a:lnTo>
                    <a:pt x="20685" y="8974"/>
                  </a:lnTo>
                  <a:lnTo>
                    <a:pt x="20544" y="8974"/>
                  </a:lnTo>
                  <a:lnTo>
                    <a:pt x="20431" y="8946"/>
                  </a:lnTo>
                  <a:lnTo>
                    <a:pt x="20290" y="8890"/>
                  </a:lnTo>
                  <a:lnTo>
                    <a:pt x="20290" y="8890"/>
                  </a:lnTo>
                  <a:lnTo>
                    <a:pt x="20459" y="8890"/>
                  </a:lnTo>
                  <a:lnTo>
                    <a:pt x="20628" y="8890"/>
                  </a:lnTo>
                  <a:lnTo>
                    <a:pt x="20939" y="8833"/>
                  </a:lnTo>
                  <a:lnTo>
                    <a:pt x="20939" y="8833"/>
                  </a:lnTo>
                  <a:lnTo>
                    <a:pt x="21306" y="8777"/>
                  </a:lnTo>
                  <a:lnTo>
                    <a:pt x="21475" y="8720"/>
                  </a:lnTo>
                  <a:lnTo>
                    <a:pt x="21616" y="8664"/>
                  </a:lnTo>
                  <a:lnTo>
                    <a:pt x="21616" y="8664"/>
                  </a:lnTo>
                  <a:lnTo>
                    <a:pt x="21532" y="8579"/>
                  </a:lnTo>
                  <a:lnTo>
                    <a:pt x="21419" y="8551"/>
                  </a:lnTo>
                  <a:lnTo>
                    <a:pt x="21278" y="8551"/>
                  </a:lnTo>
                  <a:lnTo>
                    <a:pt x="21165" y="8579"/>
                  </a:lnTo>
                  <a:lnTo>
                    <a:pt x="20911" y="8636"/>
                  </a:lnTo>
                  <a:lnTo>
                    <a:pt x="20685" y="8664"/>
                  </a:lnTo>
                  <a:lnTo>
                    <a:pt x="20685" y="8664"/>
                  </a:lnTo>
                  <a:lnTo>
                    <a:pt x="20346" y="8664"/>
                  </a:lnTo>
                  <a:lnTo>
                    <a:pt x="20121" y="8636"/>
                  </a:lnTo>
                  <a:lnTo>
                    <a:pt x="20008" y="8608"/>
                  </a:lnTo>
                  <a:lnTo>
                    <a:pt x="20008" y="8608"/>
                  </a:lnTo>
                  <a:lnTo>
                    <a:pt x="20233" y="8579"/>
                  </a:lnTo>
                  <a:lnTo>
                    <a:pt x="20544" y="8466"/>
                  </a:lnTo>
                  <a:lnTo>
                    <a:pt x="20685" y="8410"/>
                  </a:lnTo>
                  <a:lnTo>
                    <a:pt x="20741" y="8354"/>
                  </a:lnTo>
                  <a:lnTo>
                    <a:pt x="20770" y="8325"/>
                  </a:lnTo>
                  <a:lnTo>
                    <a:pt x="20741" y="8269"/>
                  </a:lnTo>
                  <a:lnTo>
                    <a:pt x="20657" y="8212"/>
                  </a:lnTo>
                  <a:lnTo>
                    <a:pt x="20657" y="8212"/>
                  </a:lnTo>
                  <a:lnTo>
                    <a:pt x="20770" y="8241"/>
                  </a:lnTo>
                  <a:lnTo>
                    <a:pt x="20911" y="8241"/>
                  </a:lnTo>
                  <a:lnTo>
                    <a:pt x="20911" y="8241"/>
                  </a:lnTo>
                  <a:lnTo>
                    <a:pt x="20995" y="8241"/>
                  </a:lnTo>
                  <a:lnTo>
                    <a:pt x="21052" y="8212"/>
                  </a:lnTo>
                  <a:lnTo>
                    <a:pt x="21024" y="8184"/>
                  </a:lnTo>
                  <a:lnTo>
                    <a:pt x="20939" y="8100"/>
                  </a:lnTo>
                  <a:lnTo>
                    <a:pt x="20939" y="8100"/>
                  </a:lnTo>
                  <a:lnTo>
                    <a:pt x="21052" y="8128"/>
                  </a:lnTo>
                  <a:lnTo>
                    <a:pt x="21193" y="8184"/>
                  </a:lnTo>
                  <a:lnTo>
                    <a:pt x="21390" y="8241"/>
                  </a:lnTo>
                  <a:lnTo>
                    <a:pt x="21532" y="8269"/>
                  </a:lnTo>
                  <a:lnTo>
                    <a:pt x="21532" y="8269"/>
                  </a:lnTo>
                  <a:lnTo>
                    <a:pt x="21842" y="8212"/>
                  </a:lnTo>
                  <a:lnTo>
                    <a:pt x="22011" y="8184"/>
                  </a:lnTo>
                  <a:lnTo>
                    <a:pt x="22152" y="8100"/>
                  </a:lnTo>
                  <a:lnTo>
                    <a:pt x="22152" y="8100"/>
                  </a:lnTo>
                  <a:lnTo>
                    <a:pt x="22293" y="8015"/>
                  </a:lnTo>
                  <a:lnTo>
                    <a:pt x="22293" y="7959"/>
                  </a:lnTo>
                  <a:lnTo>
                    <a:pt x="22293" y="7930"/>
                  </a:lnTo>
                  <a:lnTo>
                    <a:pt x="22237" y="7874"/>
                  </a:lnTo>
                  <a:lnTo>
                    <a:pt x="22068" y="7846"/>
                  </a:lnTo>
                  <a:lnTo>
                    <a:pt x="21701" y="7817"/>
                  </a:lnTo>
                  <a:lnTo>
                    <a:pt x="21419" y="7817"/>
                  </a:lnTo>
                  <a:lnTo>
                    <a:pt x="21419" y="7817"/>
                  </a:lnTo>
                  <a:lnTo>
                    <a:pt x="21419" y="7817"/>
                  </a:lnTo>
                  <a:lnTo>
                    <a:pt x="21390" y="7817"/>
                  </a:lnTo>
                  <a:lnTo>
                    <a:pt x="21165" y="7789"/>
                  </a:lnTo>
                  <a:lnTo>
                    <a:pt x="20770" y="7789"/>
                  </a:lnTo>
                  <a:lnTo>
                    <a:pt x="20770" y="7789"/>
                  </a:lnTo>
                  <a:lnTo>
                    <a:pt x="21108" y="7789"/>
                  </a:lnTo>
                  <a:lnTo>
                    <a:pt x="21278" y="7761"/>
                  </a:lnTo>
                  <a:lnTo>
                    <a:pt x="21362" y="7733"/>
                  </a:lnTo>
                  <a:lnTo>
                    <a:pt x="21419" y="7676"/>
                  </a:lnTo>
                  <a:lnTo>
                    <a:pt x="21419" y="7676"/>
                  </a:lnTo>
                  <a:lnTo>
                    <a:pt x="21221" y="7620"/>
                  </a:lnTo>
                  <a:lnTo>
                    <a:pt x="21136" y="7563"/>
                  </a:lnTo>
                  <a:lnTo>
                    <a:pt x="21136" y="7563"/>
                  </a:lnTo>
                  <a:lnTo>
                    <a:pt x="21193" y="7563"/>
                  </a:lnTo>
                  <a:lnTo>
                    <a:pt x="21193" y="7563"/>
                  </a:lnTo>
                  <a:lnTo>
                    <a:pt x="21024" y="7535"/>
                  </a:lnTo>
                  <a:lnTo>
                    <a:pt x="20854" y="7535"/>
                  </a:lnTo>
                  <a:lnTo>
                    <a:pt x="20854" y="7535"/>
                  </a:lnTo>
                  <a:lnTo>
                    <a:pt x="20882" y="7479"/>
                  </a:lnTo>
                  <a:lnTo>
                    <a:pt x="20882" y="7451"/>
                  </a:lnTo>
                  <a:lnTo>
                    <a:pt x="20882" y="7422"/>
                  </a:lnTo>
                  <a:lnTo>
                    <a:pt x="20826" y="7366"/>
                  </a:lnTo>
                  <a:lnTo>
                    <a:pt x="20826" y="7366"/>
                  </a:lnTo>
                  <a:lnTo>
                    <a:pt x="21447" y="7676"/>
                  </a:lnTo>
                  <a:lnTo>
                    <a:pt x="21447" y="7676"/>
                  </a:lnTo>
                  <a:lnTo>
                    <a:pt x="21588" y="7733"/>
                  </a:lnTo>
                  <a:lnTo>
                    <a:pt x="21644" y="7761"/>
                  </a:lnTo>
                  <a:lnTo>
                    <a:pt x="21729" y="7761"/>
                  </a:lnTo>
                  <a:lnTo>
                    <a:pt x="21870" y="7761"/>
                  </a:lnTo>
                  <a:lnTo>
                    <a:pt x="21870" y="7761"/>
                  </a:lnTo>
                  <a:lnTo>
                    <a:pt x="22096" y="7789"/>
                  </a:lnTo>
                  <a:lnTo>
                    <a:pt x="22378" y="7846"/>
                  </a:lnTo>
                  <a:lnTo>
                    <a:pt x="22660" y="7930"/>
                  </a:lnTo>
                  <a:lnTo>
                    <a:pt x="22773" y="7959"/>
                  </a:lnTo>
                  <a:lnTo>
                    <a:pt x="22830" y="8015"/>
                  </a:lnTo>
                  <a:lnTo>
                    <a:pt x="22830" y="8015"/>
                  </a:lnTo>
                  <a:lnTo>
                    <a:pt x="22914" y="8100"/>
                  </a:lnTo>
                  <a:lnTo>
                    <a:pt x="22971" y="8212"/>
                  </a:lnTo>
                  <a:lnTo>
                    <a:pt x="23027" y="8382"/>
                  </a:lnTo>
                  <a:lnTo>
                    <a:pt x="23084" y="8466"/>
                  </a:lnTo>
                  <a:lnTo>
                    <a:pt x="23140" y="8523"/>
                  </a:lnTo>
                  <a:lnTo>
                    <a:pt x="23253" y="8579"/>
                  </a:lnTo>
                  <a:lnTo>
                    <a:pt x="23422" y="8608"/>
                  </a:lnTo>
                  <a:lnTo>
                    <a:pt x="23422" y="8608"/>
                  </a:lnTo>
                  <a:lnTo>
                    <a:pt x="23592" y="8636"/>
                  </a:lnTo>
                  <a:lnTo>
                    <a:pt x="23676" y="8636"/>
                  </a:lnTo>
                  <a:lnTo>
                    <a:pt x="23761" y="8608"/>
                  </a:lnTo>
                  <a:lnTo>
                    <a:pt x="23761" y="8608"/>
                  </a:lnTo>
                  <a:lnTo>
                    <a:pt x="23789" y="8579"/>
                  </a:lnTo>
                  <a:lnTo>
                    <a:pt x="23789" y="8523"/>
                  </a:lnTo>
                  <a:lnTo>
                    <a:pt x="23817" y="8438"/>
                  </a:lnTo>
                  <a:lnTo>
                    <a:pt x="23845" y="8354"/>
                  </a:lnTo>
                  <a:lnTo>
                    <a:pt x="23874" y="8354"/>
                  </a:lnTo>
                  <a:lnTo>
                    <a:pt x="23930" y="8382"/>
                  </a:lnTo>
                  <a:lnTo>
                    <a:pt x="23930" y="8382"/>
                  </a:lnTo>
                  <a:lnTo>
                    <a:pt x="23902" y="8438"/>
                  </a:lnTo>
                  <a:lnTo>
                    <a:pt x="23874" y="8495"/>
                  </a:lnTo>
                  <a:lnTo>
                    <a:pt x="23902" y="8523"/>
                  </a:lnTo>
                  <a:lnTo>
                    <a:pt x="23930" y="8551"/>
                  </a:lnTo>
                  <a:lnTo>
                    <a:pt x="24015" y="8608"/>
                  </a:lnTo>
                  <a:lnTo>
                    <a:pt x="24128" y="8608"/>
                  </a:lnTo>
                  <a:lnTo>
                    <a:pt x="24128" y="8608"/>
                  </a:lnTo>
                  <a:lnTo>
                    <a:pt x="24212" y="8608"/>
                  </a:lnTo>
                  <a:lnTo>
                    <a:pt x="24297" y="8551"/>
                  </a:lnTo>
                  <a:lnTo>
                    <a:pt x="24325" y="8523"/>
                  </a:lnTo>
                  <a:lnTo>
                    <a:pt x="24325" y="8495"/>
                  </a:lnTo>
                  <a:lnTo>
                    <a:pt x="24269" y="8495"/>
                  </a:lnTo>
                  <a:lnTo>
                    <a:pt x="24269" y="8495"/>
                  </a:lnTo>
                  <a:lnTo>
                    <a:pt x="24297" y="8466"/>
                  </a:lnTo>
                  <a:lnTo>
                    <a:pt x="24325" y="8438"/>
                  </a:lnTo>
                  <a:lnTo>
                    <a:pt x="24410" y="8410"/>
                  </a:lnTo>
                  <a:lnTo>
                    <a:pt x="24410" y="8410"/>
                  </a:lnTo>
                  <a:lnTo>
                    <a:pt x="24410" y="8382"/>
                  </a:lnTo>
                  <a:lnTo>
                    <a:pt x="24241" y="8354"/>
                  </a:lnTo>
                  <a:lnTo>
                    <a:pt x="24241" y="8354"/>
                  </a:lnTo>
                  <a:lnTo>
                    <a:pt x="24325" y="8354"/>
                  </a:lnTo>
                  <a:lnTo>
                    <a:pt x="24353" y="8325"/>
                  </a:lnTo>
                  <a:lnTo>
                    <a:pt x="24410" y="8269"/>
                  </a:lnTo>
                  <a:lnTo>
                    <a:pt x="24466" y="8241"/>
                  </a:lnTo>
                  <a:lnTo>
                    <a:pt x="24466" y="8241"/>
                  </a:lnTo>
                  <a:lnTo>
                    <a:pt x="24325" y="8184"/>
                  </a:lnTo>
                  <a:lnTo>
                    <a:pt x="24325" y="8184"/>
                  </a:lnTo>
                  <a:lnTo>
                    <a:pt x="24353" y="8184"/>
                  </a:lnTo>
                  <a:lnTo>
                    <a:pt x="24128" y="8184"/>
                  </a:lnTo>
                  <a:lnTo>
                    <a:pt x="24128" y="8184"/>
                  </a:lnTo>
                  <a:lnTo>
                    <a:pt x="24269" y="8100"/>
                  </a:lnTo>
                  <a:lnTo>
                    <a:pt x="24353" y="8071"/>
                  </a:lnTo>
                  <a:lnTo>
                    <a:pt x="24438" y="8100"/>
                  </a:lnTo>
                  <a:lnTo>
                    <a:pt x="24438" y="8100"/>
                  </a:lnTo>
                  <a:lnTo>
                    <a:pt x="24438" y="8043"/>
                  </a:lnTo>
                  <a:lnTo>
                    <a:pt x="24410" y="8015"/>
                  </a:lnTo>
                  <a:lnTo>
                    <a:pt x="24353" y="8015"/>
                  </a:lnTo>
                  <a:lnTo>
                    <a:pt x="24325" y="8015"/>
                  </a:lnTo>
                  <a:lnTo>
                    <a:pt x="24353" y="8015"/>
                  </a:lnTo>
                  <a:lnTo>
                    <a:pt x="24495" y="7959"/>
                  </a:lnTo>
                  <a:lnTo>
                    <a:pt x="24495" y="7959"/>
                  </a:lnTo>
                  <a:lnTo>
                    <a:pt x="24410" y="7930"/>
                  </a:lnTo>
                  <a:lnTo>
                    <a:pt x="24495" y="7902"/>
                  </a:lnTo>
                  <a:lnTo>
                    <a:pt x="24495" y="7902"/>
                  </a:lnTo>
                  <a:lnTo>
                    <a:pt x="24382" y="7902"/>
                  </a:lnTo>
                  <a:lnTo>
                    <a:pt x="24241" y="7902"/>
                  </a:lnTo>
                  <a:lnTo>
                    <a:pt x="24128" y="7959"/>
                  </a:lnTo>
                  <a:lnTo>
                    <a:pt x="24015" y="8015"/>
                  </a:lnTo>
                  <a:lnTo>
                    <a:pt x="24015" y="8015"/>
                  </a:lnTo>
                  <a:lnTo>
                    <a:pt x="24071" y="7874"/>
                  </a:lnTo>
                  <a:lnTo>
                    <a:pt x="24156" y="7789"/>
                  </a:lnTo>
                  <a:lnTo>
                    <a:pt x="24297" y="7733"/>
                  </a:lnTo>
                  <a:lnTo>
                    <a:pt x="24410" y="7705"/>
                  </a:lnTo>
                  <a:lnTo>
                    <a:pt x="24410" y="7705"/>
                  </a:lnTo>
                  <a:lnTo>
                    <a:pt x="24212" y="7705"/>
                  </a:lnTo>
                  <a:lnTo>
                    <a:pt x="24128" y="7733"/>
                  </a:lnTo>
                  <a:lnTo>
                    <a:pt x="24015" y="7789"/>
                  </a:lnTo>
                  <a:lnTo>
                    <a:pt x="24015" y="7789"/>
                  </a:lnTo>
                  <a:lnTo>
                    <a:pt x="24043" y="7705"/>
                  </a:lnTo>
                  <a:lnTo>
                    <a:pt x="24128" y="7676"/>
                  </a:lnTo>
                  <a:lnTo>
                    <a:pt x="24128" y="7676"/>
                  </a:lnTo>
                  <a:lnTo>
                    <a:pt x="23958" y="7676"/>
                  </a:lnTo>
                  <a:lnTo>
                    <a:pt x="23789" y="7733"/>
                  </a:lnTo>
                  <a:lnTo>
                    <a:pt x="23789" y="7733"/>
                  </a:lnTo>
                  <a:lnTo>
                    <a:pt x="23845" y="7676"/>
                  </a:lnTo>
                  <a:lnTo>
                    <a:pt x="23958" y="7620"/>
                  </a:lnTo>
                  <a:lnTo>
                    <a:pt x="24156" y="7563"/>
                  </a:lnTo>
                  <a:lnTo>
                    <a:pt x="24156" y="7563"/>
                  </a:lnTo>
                  <a:lnTo>
                    <a:pt x="24015" y="7479"/>
                  </a:lnTo>
                  <a:lnTo>
                    <a:pt x="23817" y="7422"/>
                  </a:lnTo>
                  <a:lnTo>
                    <a:pt x="23479" y="7309"/>
                  </a:lnTo>
                  <a:lnTo>
                    <a:pt x="23479" y="7309"/>
                  </a:lnTo>
                  <a:lnTo>
                    <a:pt x="23196" y="7225"/>
                  </a:lnTo>
                  <a:lnTo>
                    <a:pt x="22999" y="7225"/>
                  </a:lnTo>
                  <a:lnTo>
                    <a:pt x="22801" y="7281"/>
                  </a:lnTo>
                  <a:lnTo>
                    <a:pt x="22576" y="7338"/>
                  </a:lnTo>
                  <a:lnTo>
                    <a:pt x="22576" y="7338"/>
                  </a:lnTo>
                  <a:lnTo>
                    <a:pt x="22660" y="7253"/>
                  </a:lnTo>
                  <a:lnTo>
                    <a:pt x="22689" y="7225"/>
                  </a:lnTo>
                  <a:lnTo>
                    <a:pt x="22689" y="7197"/>
                  </a:lnTo>
                  <a:lnTo>
                    <a:pt x="22660" y="7197"/>
                  </a:lnTo>
                  <a:lnTo>
                    <a:pt x="22519" y="7168"/>
                  </a:lnTo>
                  <a:lnTo>
                    <a:pt x="22435" y="7168"/>
                  </a:lnTo>
                  <a:lnTo>
                    <a:pt x="22435" y="7168"/>
                  </a:lnTo>
                  <a:lnTo>
                    <a:pt x="22604" y="7168"/>
                  </a:lnTo>
                  <a:lnTo>
                    <a:pt x="22830" y="7168"/>
                  </a:lnTo>
                  <a:lnTo>
                    <a:pt x="22942" y="7140"/>
                  </a:lnTo>
                  <a:lnTo>
                    <a:pt x="23027" y="7112"/>
                  </a:lnTo>
                  <a:lnTo>
                    <a:pt x="23055" y="7055"/>
                  </a:lnTo>
                  <a:lnTo>
                    <a:pt x="23055" y="6999"/>
                  </a:lnTo>
                  <a:lnTo>
                    <a:pt x="23055" y="6999"/>
                  </a:lnTo>
                  <a:lnTo>
                    <a:pt x="22999" y="6914"/>
                  </a:lnTo>
                  <a:lnTo>
                    <a:pt x="22914" y="6858"/>
                  </a:lnTo>
                  <a:lnTo>
                    <a:pt x="22773" y="6858"/>
                  </a:lnTo>
                  <a:lnTo>
                    <a:pt x="22660" y="6886"/>
                  </a:lnTo>
                  <a:lnTo>
                    <a:pt x="22378" y="6943"/>
                  </a:lnTo>
                  <a:lnTo>
                    <a:pt x="22181" y="7027"/>
                  </a:lnTo>
                  <a:lnTo>
                    <a:pt x="22181" y="7027"/>
                  </a:lnTo>
                  <a:lnTo>
                    <a:pt x="22237" y="6971"/>
                  </a:lnTo>
                  <a:lnTo>
                    <a:pt x="22265" y="6943"/>
                  </a:lnTo>
                  <a:lnTo>
                    <a:pt x="22237" y="6914"/>
                  </a:lnTo>
                  <a:lnTo>
                    <a:pt x="22152" y="6914"/>
                  </a:lnTo>
                  <a:lnTo>
                    <a:pt x="22011" y="6943"/>
                  </a:lnTo>
                  <a:lnTo>
                    <a:pt x="22011" y="6943"/>
                  </a:lnTo>
                  <a:lnTo>
                    <a:pt x="22152" y="6914"/>
                  </a:lnTo>
                  <a:lnTo>
                    <a:pt x="22039" y="6886"/>
                  </a:lnTo>
                  <a:lnTo>
                    <a:pt x="21842" y="6886"/>
                  </a:lnTo>
                  <a:lnTo>
                    <a:pt x="21701" y="6858"/>
                  </a:lnTo>
                  <a:lnTo>
                    <a:pt x="21701" y="6858"/>
                  </a:lnTo>
                  <a:lnTo>
                    <a:pt x="22011" y="6886"/>
                  </a:lnTo>
                  <a:lnTo>
                    <a:pt x="22406" y="6914"/>
                  </a:lnTo>
                  <a:lnTo>
                    <a:pt x="22604" y="6886"/>
                  </a:lnTo>
                  <a:lnTo>
                    <a:pt x="22773" y="6858"/>
                  </a:lnTo>
                  <a:lnTo>
                    <a:pt x="22942" y="6802"/>
                  </a:lnTo>
                  <a:lnTo>
                    <a:pt x="23027" y="6717"/>
                  </a:lnTo>
                  <a:lnTo>
                    <a:pt x="23027" y="6717"/>
                  </a:lnTo>
                  <a:lnTo>
                    <a:pt x="22886" y="6660"/>
                  </a:lnTo>
                  <a:lnTo>
                    <a:pt x="22689" y="6632"/>
                  </a:lnTo>
                  <a:lnTo>
                    <a:pt x="22322" y="6632"/>
                  </a:lnTo>
                  <a:lnTo>
                    <a:pt x="22322" y="6632"/>
                  </a:lnTo>
                  <a:lnTo>
                    <a:pt x="22152" y="6660"/>
                  </a:lnTo>
                  <a:lnTo>
                    <a:pt x="21983" y="6717"/>
                  </a:lnTo>
                  <a:lnTo>
                    <a:pt x="21814" y="6773"/>
                  </a:lnTo>
                  <a:lnTo>
                    <a:pt x="21644" y="6802"/>
                  </a:lnTo>
                  <a:lnTo>
                    <a:pt x="21644" y="6802"/>
                  </a:lnTo>
                  <a:lnTo>
                    <a:pt x="21701" y="6745"/>
                  </a:lnTo>
                  <a:lnTo>
                    <a:pt x="21729" y="6717"/>
                  </a:lnTo>
                  <a:lnTo>
                    <a:pt x="21701" y="6660"/>
                  </a:lnTo>
                  <a:lnTo>
                    <a:pt x="21644" y="6632"/>
                  </a:lnTo>
                  <a:lnTo>
                    <a:pt x="21644" y="6632"/>
                  </a:lnTo>
                  <a:lnTo>
                    <a:pt x="21983" y="6632"/>
                  </a:lnTo>
                  <a:lnTo>
                    <a:pt x="22152" y="6604"/>
                  </a:lnTo>
                  <a:lnTo>
                    <a:pt x="22209" y="6576"/>
                  </a:lnTo>
                  <a:lnTo>
                    <a:pt x="22265" y="6548"/>
                  </a:lnTo>
                  <a:lnTo>
                    <a:pt x="22265" y="6548"/>
                  </a:lnTo>
                  <a:lnTo>
                    <a:pt x="22152" y="6519"/>
                  </a:lnTo>
                  <a:lnTo>
                    <a:pt x="22039" y="6491"/>
                  </a:lnTo>
                  <a:lnTo>
                    <a:pt x="21814" y="6435"/>
                  </a:lnTo>
                  <a:lnTo>
                    <a:pt x="21814" y="6435"/>
                  </a:lnTo>
                  <a:lnTo>
                    <a:pt x="21870" y="6406"/>
                  </a:lnTo>
                  <a:lnTo>
                    <a:pt x="21955" y="6406"/>
                  </a:lnTo>
                  <a:lnTo>
                    <a:pt x="22152" y="6463"/>
                  </a:lnTo>
                  <a:lnTo>
                    <a:pt x="22350" y="6548"/>
                  </a:lnTo>
                  <a:lnTo>
                    <a:pt x="22491" y="6576"/>
                  </a:lnTo>
                  <a:lnTo>
                    <a:pt x="22491" y="6576"/>
                  </a:lnTo>
                  <a:lnTo>
                    <a:pt x="22717" y="6548"/>
                  </a:lnTo>
                  <a:lnTo>
                    <a:pt x="22914" y="6491"/>
                  </a:lnTo>
                  <a:lnTo>
                    <a:pt x="23112" y="6435"/>
                  </a:lnTo>
                  <a:lnTo>
                    <a:pt x="23338" y="6378"/>
                  </a:lnTo>
                  <a:lnTo>
                    <a:pt x="23338" y="6378"/>
                  </a:lnTo>
                  <a:lnTo>
                    <a:pt x="23112" y="6265"/>
                  </a:lnTo>
                  <a:lnTo>
                    <a:pt x="22999" y="6181"/>
                  </a:lnTo>
                  <a:lnTo>
                    <a:pt x="22886" y="6096"/>
                  </a:lnTo>
                  <a:lnTo>
                    <a:pt x="22886" y="6096"/>
                  </a:lnTo>
                  <a:lnTo>
                    <a:pt x="22971" y="6096"/>
                  </a:lnTo>
                  <a:lnTo>
                    <a:pt x="22999" y="6096"/>
                  </a:lnTo>
                  <a:lnTo>
                    <a:pt x="23112" y="6181"/>
                  </a:lnTo>
                  <a:lnTo>
                    <a:pt x="23168" y="6265"/>
                  </a:lnTo>
                  <a:lnTo>
                    <a:pt x="23225" y="6294"/>
                  </a:lnTo>
                  <a:lnTo>
                    <a:pt x="23253" y="6322"/>
                  </a:lnTo>
                  <a:lnTo>
                    <a:pt x="23253" y="6322"/>
                  </a:lnTo>
                  <a:lnTo>
                    <a:pt x="23394" y="6322"/>
                  </a:lnTo>
                  <a:lnTo>
                    <a:pt x="23450" y="6294"/>
                  </a:lnTo>
                  <a:lnTo>
                    <a:pt x="23507" y="6265"/>
                  </a:lnTo>
                  <a:lnTo>
                    <a:pt x="23592" y="6209"/>
                  </a:lnTo>
                  <a:lnTo>
                    <a:pt x="23592" y="6209"/>
                  </a:lnTo>
                  <a:lnTo>
                    <a:pt x="23733" y="6209"/>
                  </a:lnTo>
                  <a:lnTo>
                    <a:pt x="23874" y="6209"/>
                  </a:lnTo>
                  <a:lnTo>
                    <a:pt x="24128" y="6237"/>
                  </a:lnTo>
                  <a:lnTo>
                    <a:pt x="24410" y="6294"/>
                  </a:lnTo>
                  <a:lnTo>
                    <a:pt x="24692" y="6294"/>
                  </a:lnTo>
                  <a:lnTo>
                    <a:pt x="24692" y="6294"/>
                  </a:lnTo>
                  <a:lnTo>
                    <a:pt x="24607" y="6322"/>
                  </a:lnTo>
                  <a:lnTo>
                    <a:pt x="24466" y="6294"/>
                  </a:lnTo>
                  <a:lnTo>
                    <a:pt x="24184" y="6237"/>
                  </a:lnTo>
                  <a:lnTo>
                    <a:pt x="24043" y="6237"/>
                  </a:lnTo>
                  <a:lnTo>
                    <a:pt x="23902" y="6237"/>
                  </a:lnTo>
                  <a:lnTo>
                    <a:pt x="23789" y="6265"/>
                  </a:lnTo>
                  <a:lnTo>
                    <a:pt x="23733" y="6322"/>
                  </a:lnTo>
                  <a:lnTo>
                    <a:pt x="23733" y="6322"/>
                  </a:lnTo>
                  <a:lnTo>
                    <a:pt x="23930" y="6406"/>
                  </a:lnTo>
                  <a:lnTo>
                    <a:pt x="24128" y="6435"/>
                  </a:lnTo>
                  <a:lnTo>
                    <a:pt x="24269" y="6491"/>
                  </a:lnTo>
                  <a:lnTo>
                    <a:pt x="24438" y="6491"/>
                  </a:lnTo>
                  <a:lnTo>
                    <a:pt x="24749" y="6463"/>
                  </a:lnTo>
                  <a:lnTo>
                    <a:pt x="25144" y="6435"/>
                  </a:lnTo>
                  <a:lnTo>
                    <a:pt x="25144" y="6435"/>
                  </a:lnTo>
                  <a:lnTo>
                    <a:pt x="25341" y="6435"/>
                  </a:lnTo>
                  <a:lnTo>
                    <a:pt x="25539" y="6406"/>
                  </a:lnTo>
                  <a:lnTo>
                    <a:pt x="25623" y="6378"/>
                  </a:lnTo>
                  <a:lnTo>
                    <a:pt x="25708" y="6322"/>
                  </a:lnTo>
                  <a:lnTo>
                    <a:pt x="25764" y="6237"/>
                  </a:lnTo>
                  <a:lnTo>
                    <a:pt x="25793" y="6124"/>
                  </a:lnTo>
                  <a:lnTo>
                    <a:pt x="25793" y="6124"/>
                  </a:lnTo>
                  <a:lnTo>
                    <a:pt x="25623" y="6096"/>
                  </a:lnTo>
                  <a:lnTo>
                    <a:pt x="25426" y="6011"/>
                  </a:lnTo>
                  <a:lnTo>
                    <a:pt x="25200" y="5983"/>
                  </a:lnTo>
                  <a:lnTo>
                    <a:pt x="25115" y="5983"/>
                  </a:lnTo>
                  <a:lnTo>
                    <a:pt x="25059" y="6011"/>
                  </a:lnTo>
                  <a:lnTo>
                    <a:pt x="25059" y="6011"/>
                  </a:lnTo>
                  <a:lnTo>
                    <a:pt x="25002" y="6040"/>
                  </a:lnTo>
                  <a:lnTo>
                    <a:pt x="25002" y="6068"/>
                  </a:lnTo>
                  <a:lnTo>
                    <a:pt x="25002" y="6152"/>
                  </a:lnTo>
                  <a:lnTo>
                    <a:pt x="25002" y="6237"/>
                  </a:lnTo>
                  <a:lnTo>
                    <a:pt x="24974" y="6265"/>
                  </a:lnTo>
                  <a:lnTo>
                    <a:pt x="24918" y="6294"/>
                  </a:lnTo>
                  <a:lnTo>
                    <a:pt x="24918" y="6294"/>
                  </a:lnTo>
                  <a:lnTo>
                    <a:pt x="24918" y="6152"/>
                  </a:lnTo>
                  <a:lnTo>
                    <a:pt x="24890" y="6068"/>
                  </a:lnTo>
                  <a:lnTo>
                    <a:pt x="24805" y="6011"/>
                  </a:lnTo>
                  <a:lnTo>
                    <a:pt x="24664" y="5983"/>
                  </a:lnTo>
                  <a:lnTo>
                    <a:pt x="24664" y="5983"/>
                  </a:lnTo>
                  <a:lnTo>
                    <a:pt x="24749" y="5955"/>
                  </a:lnTo>
                  <a:lnTo>
                    <a:pt x="24890" y="5898"/>
                  </a:lnTo>
                  <a:lnTo>
                    <a:pt x="24918" y="5870"/>
                  </a:lnTo>
                  <a:lnTo>
                    <a:pt x="24918" y="5870"/>
                  </a:lnTo>
                  <a:lnTo>
                    <a:pt x="24861" y="5842"/>
                  </a:lnTo>
                  <a:lnTo>
                    <a:pt x="24749" y="5814"/>
                  </a:lnTo>
                  <a:lnTo>
                    <a:pt x="24749" y="5814"/>
                  </a:lnTo>
                  <a:lnTo>
                    <a:pt x="24861" y="5814"/>
                  </a:lnTo>
                  <a:lnTo>
                    <a:pt x="25059" y="5786"/>
                  </a:lnTo>
                  <a:lnTo>
                    <a:pt x="25115" y="5757"/>
                  </a:lnTo>
                  <a:lnTo>
                    <a:pt x="25144" y="5729"/>
                  </a:lnTo>
                  <a:lnTo>
                    <a:pt x="25115" y="5673"/>
                  </a:lnTo>
                  <a:lnTo>
                    <a:pt x="25002" y="5616"/>
                  </a:lnTo>
                  <a:lnTo>
                    <a:pt x="25002" y="5616"/>
                  </a:lnTo>
                  <a:lnTo>
                    <a:pt x="25228" y="5673"/>
                  </a:lnTo>
                  <a:lnTo>
                    <a:pt x="25482" y="5701"/>
                  </a:lnTo>
                  <a:lnTo>
                    <a:pt x="25482" y="5701"/>
                  </a:lnTo>
                  <a:lnTo>
                    <a:pt x="25708" y="5729"/>
                  </a:lnTo>
                  <a:lnTo>
                    <a:pt x="25906" y="5757"/>
                  </a:lnTo>
                  <a:lnTo>
                    <a:pt x="25906" y="5757"/>
                  </a:lnTo>
                  <a:lnTo>
                    <a:pt x="26131" y="5786"/>
                  </a:lnTo>
                  <a:lnTo>
                    <a:pt x="26301" y="5814"/>
                  </a:lnTo>
                  <a:lnTo>
                    <a:pt x="26470" y="5786"/>
                  </a:lnTo>
                  <a:lnTo>
                    <a:pt x="26696" y="5701"/>
                  </a:lnTo>
                  <a:lnTo>
                    <a:pt x="26696" y="5701"/>
                  </a:lnTo>
                  <a:lnTo>
                    <a:pt x="26611" y="5673"/>
                  </a:lnTo>
                  <a:lnTo>
                    <a:pt x="26583" y="5673"/>
                  </a:lnTo>
                  <a:lnTo>
                    <a:pt x="26555" y="5616"/>
                  </a:lnTo>
                  <a:lnTo>
                    <a:pt x="26526" y="5560"/>
                  </a:lnTo>
                  <a:lnTo>
                    <a:pt x="26526" y="5560"/>
                  </a:lnTo>
                  <a:lnTo>
                    <a:pt x="26244" y="5588"/>
                  </a:lnTo>
                  <a:lnTo>
                    <a:pt x="26244" y="5588"/>
                  </a:lnTo>
                  <a:lnTo>
                    <a:pt x="26075" y="5588"/>
                  </a:lnTo>
                  <a:lnTo>
                    <a:pt x="25906" y="5588"/>
                  </a:lnTo>
                  <a:lnTo>
                    <a:pt x="25764" y="5588"/>
                  </a:lnTo>
                  <a:lnTo>
                    <a:pt x="25595" y="5588"/>
                  </a:lnTo>
                  <a:lnTo>
                    <a:pt x="25595" y="5588"/>
                  </a:lnTo>
                  <a:lnTo>
                    <a:pt x="25708" y="5560"/>
                  </a:lnTo>
                  <a:lnTo>
                    <a:pt x="25849" y="5503"/>
                  </a:lnTo>
                  <a:lnTo>
                    <a:pt x="25849" y="5503"/>
                  </a:lnTo>
                  <a:lnTo>
                    <a:pt x="25793" y="5447"/>
                  </a:lnTo>
                  <a:lnTo>
                    <a:pt x="25821" y="5391"/>
                  </a:lnTo>
                  <a:lnTo>
                    <a:pt x="25906" y="5278"/>
                  </a:lnTo>
                  <a:lnTo>
                    <a:pt x="25906" y="5278"/>
                  </a:lnTo>
                  <a:lnTo>
                    <a:pt x="25764" y="5278"/>
                  </a:lnTo>
                  <a:lnTo>
                    <a:pt x="25652" y="5306"/>
                  </a:lnTo>
                  <a:lnTo>
                    <a:pt x="25510" y="5334"/>
                  </a:lnTo>
                  <a:lnTo>
                    <a:pt x="25398" y="5334"/>
                  </a:lnTo>
                  <a:lnTo>
                    <a:pt x="25398" y="5334"/>
                  </a:lnTo>
                  <a:lnTo>
                    <a:pt x="25285" y="5334"/>
                  </a:lnTo>
                  <a:lnTo>
                    <a:pt x="25200" y="5278"/>
                  </a:lnTo>
                  <a:lnTo>
                    <a:pt x="25115" y="5249"/>
                  </a:lnTo>
                  <a:lnTo>
                    <a:pt x="25002" y="5221"/>
                  </a:lnTo>
                  <a:lnTo>
                    <a:pt x="25002" y="5221"/>
                  </a:lnTo>
                  <a:lnTo>
                    <a:pt x="25482" y="5278"/>
                  </a:lnTo>
                  <a:lnTo>
                    <a:pt x="25708" y="5278"/>
                  </a:lnTo>
                  <a:lnTo>
                    <a:pt x="25990" y="5221"/>
                  </a:lnTo>
                  <a:lnTo>
                    <a:pt x="25990" y="5221"/>
                  </a:lnTo>
                  <a:lnTo>
                    <a:pt x="25906" y="5165"/>
                  </a:lnTo>
                  <a:lnTo>
                    <a:pt x="25793" y="5108"/>
                  </a:lnTo>
                  <a:lnTo>
                    <a:pt x="25623" y="5052"/>
                  </a:lnTo>
                  <a:lnTo>
                    <a:pt x="25398" y="5024"/>
                  </a:lnTo>
                  <a:lnTo>
                    <a:pt x="25200" y="4995"/>
                  </a:lnTo>
                  <a:lnTo>
                    <a:pt x="25200" y="4995"/>
                  </a:lnTo>
                  <a:lnTo>
                    <a:pt x="25510" y="5024"/>
                  </a:lnTo>
                  <a:lnTo>
                    <a:pt x="25510" y="5024"/>
                  </a:lnTo>
                  <a:lnTo>
                    <a:pt x="25369" y="4911"/>
                  </a:lnTo>
                  <a:lnTo>
                    <a:pt x="25200" y="4883"/>
                  </a:lnTo>
                  <a:lnTo>
                    <a:pt x="25200" y="4883"/>
                  </a:lnTo>
                  <a:lnTo>
                    <a:pt x="25285" y="4883"/>
                  </a:lnTo>
                  <a:lnTo>
                    <a:pt x="25369" y="4883"/>
                  </a:lnTo>
                  <a:lnTo>
                    <a:pt x="25510" y="4939"/>
                  </a:lnTo>
                  <a:lnTo>
                    <a:pt x="25652" y="4995"/>
                  </a:lnTo>
                  <a:lnTo>
                    <a:pt x="25764" y="5080"/>
                  </a:lnTo>
                  <a:lnTo>
                    <a:pt x="25764" y="5080"/>
                  </a:lnTo>
                  <a:lnTo>
                    <a:pt x="25877" y="5080"/>
                  </a:lnTo>
                  <a:lnTo>
                    <a:pt x="25990" y="5080"/>
                  </a:lnTo>
                  <a:lnTo>
                    <a:pt x="26188" y="5108"/>
                  </a:lnTo>
                  <a:lnTo>
                    <a:pt x="26188" y="5108"/>
                  </a:lnTo>
                  <a:lnTo>
                    <a:pt x="26272" y="5165"/>
                  </a:lnTo>
                  <a:lnTo>
                    <a:pt x="26329" y="5193"/>
                  </a:lnTo>
                  <a:lnTo>
                    <a:pt x="26385" y="5221"/>
                  </a:lnTo>
                  <a:lnTo>
                    <a:pt x="26526" y="5193"/>
                  </a:lnTo>
                  <a:lnTo>
                    <a:pt x="26526" y="5193"/>
                  </a:lnTo>
                  <a:lnTo>
                    <a:pt x="26583" y="5165"/>
                  </a:lnTo>
                  <a:lnTo>
                    <a:pt x="26611" y="5108"/>
                  </a:lnTo>
                  <a:lnTo>
                    <a:pt x="26639" y="5052"/>
                  </a:lnTo>
                  <a:lnTo>
                    <a:pt x="26639" y="4995"/>
                  </a:lnTo>
                  <a:lnTo>
                    <a:pt x="26639" y="4883"/>
                  </a:lnTo>
                  <a:lnTo>
                    <a:pt x="26639" y="4854"/>
                  </a:lnTo>
                  <a:lnTo>
                    <a:pt x="26667" y="4826"/>
                  </a:lnTo>
                  <a:lnTo>
                    <a:pt x="26667" y="4826"/>
                  </a:lnTo>
                  <a:lnTo>
                    <a:pt x="26555" y="4741"/>
                  </a:lnTo>
                  <a:lnTo>
                    <a:pt x="26413" y="4657"/>
                  </a:lnTo>
                  <a:lnTo>
                    <a:pt x="26272" y="4629"/>
                  </a:lnTo>
                  <a:lnTo>
                    <a:pt x="26103" y="4629"/>
                  </a:lnTo>
                  <a:lnTo>
                    <a:pt x="25793" y="4657"/>
                  </a:lnTo>
                  <a:lnTo>
                    <a:pt x="25482" y="4657"/>
                  </a:lnTo>
                  <a:lnTo>
                    <a:pt x="25482" y="4657"/>
                  </a:lnTo>
                  <a:lnTo>
                    <a:pt x="26075" y="4685"/>
                  </a:lnTo>
                  <a:lnTo>
                    <a:pt x="26442" y="4657"/>
                  </a:lnTo>
                  <a:lnTo>
                    <a:pt x="26583" y="4629"/>
                  </a:lnTo>
                  <a:lnTo>
                    <a:pt x="26639" y="4572"/>
                  </a:lnTo>
                  <a:lnTo>
                    <a:pt x="26639" y="4572"/>
                  </a:lnTo>
                  <a:lnTo>
                    <a:pt x="26639" y="4516"/>
                  </a:lnTo>
                  <a:lnTo>
                    <a:pt x="26555" y="4488"/>
                  </a:lnTo>
                  <a:lnTo>
                    <a:pt x="26357" y="4459"/>
                  </a:lnTo>
                  <a:lnTo>
                    <a:pt x="26103" y="4431"/>
                  </a:lnTo>
                  <a:lnTo>
                    <a:pt x="25962" y="4431"/>
                  </a:lnTo>
                  <a:lnTo>
                    <a:pt x="25962" y="4431"/>
                  </a:lnTo>
                  <a:lnTo>
                    <a:pt x="26272" y="4544"/>
                  </a:lnTo>
                  <a:lnTo>
                    <a:pt x="26272" y="4544"/>
                  </a:lnTo>
                  <a:lnTo>
                    <a:pt x="26131" y="4516"/>
                  </a:lnTo>
                  <a:lnTo>
                    <a:pt x="25962" y="4459"/>
                  </a:lnTo>
                  <a:lnTo>
                    <a:pt x="25962" y="4459"/>
                  </a:lnTo>
                  <a:lnTo>
                    <a:pt x="25652" y="4488"/>
                  </a:lnTo>
                  <a:lnTo>
                    <a:pt x="25652" y="4488"/>
                  </a:lnTo>
                  <a:lnTo>
                    <a:pt x="25680" y="4403"/>
                  </a:lnTo>
                  <a:lnTo>
                    <a:pt x="25680" y="4375"/>
                  </a:lnTo>
                  <a:lnTo>
                    <a:pt x="25652" y="4346"/>
                  </a:lnTo>
                  <a:lnTo>
                    <a:pt x="25567" y="4346"/>
                  </a:lnTo>
                  <a:lnTo>
                    <a:pt x="25426" y="4346"/>
                  </a:lnTo>
                  <a:lnTo>
                    <a:pt x="25313" y="4346"/>
                  </a:lnTo>
                  <a:lnTo>
                    <a:pt x="25313" y="4346"/>
                  </a:lnTo>
                  <a:lnTo>
                    <a:pt x="25398" y="4318"/>
                  </a:lnTo>
                  <a:lnTo>
                    <a:pt x="25510" y="4318"/>
                  </a:lnTo>
                  <a:lnTo>
                    <a:pt x="25595" y="4346"/>
                  </a:lnTo>
                  <a:lnTo>
                    <a:pt x="25708" y="4318"/>
                  </a:lnTo>
                  <a:lnTo>
                    <a:pt x="25708" y="4318"/>
                  </a:lnTo>
                  <a:lnTo>
                    <a:pt x="25567" y="4318"/>
                  </a:lnTo>
                  <a:lnTo>
                    <a:pt x="25595" y="4346"/>
                  </a:lnTo>
                  <a:lnTo>
                    <a:pt x="25652" y="4318"/>
                  </a:lnTo>
                  <a:lnTo>
                    <a:pt x="25623" y="4318"/>
                  </a:lnTo>
                  <a:lnTo>
                    <a:pt x="25567" y="4262"/>
                  </a:lnTo>
                  <a:lnTo>
                    <a:pt x="25567" y="4262"/>
                  </a:lnTo>
                  <a:lnTo>
                    <a:pt x="25482" y="4234"/>
                  </a:lnTo>
                  <a:lnTo>
                    <a:pt x="25426" y="4234"/>
                  </a:lnTo>
                  <a:lnTo>
                    <a:pt x="25369" y="4290"/>
                  </a:lnTo>
                  <a:lnTo>
                    <a:pt x="25369" y="4290"/>
                  </a:lnTo>
                  <a:lnTo>
                    <a:pt x="25313" y="4205"/>
                  </a:lnTo>
                  <a:lnTo>
                    <a:pt x="25256" y="4177"/>
                  </a:lnTo>
                  <a:lnTo>
                    <a:pt x="25256" y="4177"/>
                  </a:lnTo>
                  <a:lnTo>
                    <a:pt x="25341" y="4121"/>
                  </a:lnTo>
                  <a:lnTo>
                    <a:pt x="25426" y="4092"/>
                  </a:lnTo>
                  <a:lnTo>
                    <a:pt x="25623" y="4092"/>
                  </a:lnTo>
                  <a:lnTo>
                    <a:pt x="25623" y="4092"/>
                  </a:lnTo>
                  <a:lnTo>
                    <a:pt x="25877" y="4121"/>
                  </a:lnTo>
                  <a:lnTo>
                    <a:pt x="26018" y="4121"/>
                  </a:lnTo>
                  <a:lnTo>
                    <a:pt x="26188" y="4092"/>
                  </a:lnTo>
                  <a:lnTo>
                    <a:pt x="26188" y="4092"/>
                  </a:lnTo>
                  <a:lnTo>
                    <a:pt x="25990" y="4036"/>
                  </a:lnTo>
                  <a:lnTo>
                    <a:pt x="25793" y="4036"/>
                  </a:lnTo>
                  <a:lnTo>
                    <a:pt x="25793" y="4036"/>
                  </a:lnTo>
                  <a:lnTo>
                    <a:pt x="25990" y="4036"/>
                  </a:lnTo>
                  <a:lnTo>
                    <a:pt x="26159" y="4064"/>
                  </a:lnTo>
                  <a:lnTo>
                    <a:pt x="26159" y="4064"/>
                  </a:lnTo>
                  <a:lnTo>
                    <a:pt x="26357" y="4036"/>
                  </a:lnTo>
                  <a:lnTo>
                    <a:pt x="26188" y="4008"/>
                  </a:lnTo>
                  <a:lnTo>
                    <a:pt x="26188" y="4008"/>
                  </a:lnTo>
                  <a:lnTo>
                    <a:pt x="26301" y="3980"/>
                  </a:lnTo>
                  <a:lnTo>
                    <a:pt x="26526" y="4008"/>
                  </a:lnTo>
                  <a:lnTo>
                    <a:pt x="27063" y="4064"/>
                  </a:lnTo>
                  <a:lnTo>
                    <a:pt x="27316" y="4092"/>
                  </a:lnTo>
                  <a:lnTo>
                    <a:pt x="27542" y="4064"/>
                  </a:lnTo>
                  <a:lnTo>
                    <a:pt x="27599" y="4036"/>
                  </a:lnTo>
                  <a:lnTo>
                    <a:pt x="27683" y="3980"/>
                  </a:lnTo>
                  <a:lnTo>
                    <a:pt x="27712" y="3951"/>
                  </a:lnTo>
                  <a:lnTo>
                    <a:pt x="27712" y="3867"/>
                  </a:lnTo>
                  <a:lnTo>
                    <a:pt x="27712" y="3867"/>
                  </a:lnTo>
                  <a:lnTo>
                    <a:pt x="27683" y="3810"/>
                  </a:lnTo>
                  <a:lnTo>
                    <a:pt x="27627" y="3782"/>
                  </a:lnTo>
                  <a:lnTo>
                    <a:pt x="27570" y="3754"/>
                  </a:lnTo>
                  <a:lnTo>
                    <a:pt x="27486" y="3754"/>
                  </a:lnTo>
                  <a:lnTo>
                    <a:pt x="27260" y="3782"/>
                  </a:lnTo>
                  <a:lnTo>
                    <a:pt x="27260" y="3782"/>
                  </a:lnTo>
                  <a:lnTo>
                    <a:pt x="26865" y="3726"/>
                  </a:lnTo>
                  <a:lnTo>
                    <a:pt x="26470" y="3697"/>
                  </a:lnTo>
                  <a:lnTo>
                    <a:pt x="26470" y="3697"/>
                  </a:lnTo>
                  <a:lnTo>
                    <a:pt x="26809" y="3669"/>
                  </a:lnTo>
                  <a:lnTo>
                    <a:pt x="26809" y="3669"/>
                  </a:lnTo>
                  <a:lnTo>
                    <a:pt x="26555" y="3641"/>
                  </a:lnTo>
                  <a:lnTo>
                    <a:pt x="26329" y="3613"/>
                  </a:lnTo>
                  <a:lnTo>
                    <a:pt x="26329" y="3613"/>
                  </a:lnTo>
                  <a:lnTo>
                    <a:pt x="26639" y="3613"/>
                  </a:lnTo>
                  <a:lnTo>
                    <a:pt x="26639" y="3613"/>
                  </a:lnTo>
                  <a:lnTo>
                    <a:pt x="26555" y="3585"/>
                  </a:lnTo>
                  <a:lnTo>
                    <a:pt x="26583" y="3585"/>
                  </a:lnTo>
                  <a:lnTo>
                    <a:pt x="26724" y="3585"/>
                  </a:lnTo>
                  <a:lnTo>
                    <a:pt x="26724" y="3585"/>
                  </a:lnTo>
                  <a:lnTo>
                    <a:pt x="26555" y="3528"/>
                  </a:lnTo>
                  <a:lnTo>
                    <a:pt x="26385" y="3528"/>
                  </a:lnTo>
                  <a:lnTo>
                    <a:pt x="26385" y="3528"/>
                  </a:lnTo>
                  <a:lnTo>
                    <a:pt x="26526" y="3500"/>
                  </a:lnTo>
                  <a:lnTo>
                    <a:pt x="26639" y="3500"/>
                  </a:lnTo>
                  <a:lnTo>
                    <a:pt x="26865" y="3500"/>
                  </a:lnTo>
                  <a:lnTo>
                    <a:pt x="27119" y="3528"/>
                  </a:lnTo>
                  <a:lnTo>
                    <a:pt x="27345" y="3556"/>
                  </a:lnTo>
                  <a:lnTo>
                    <a:pt x="27345" y="3556"/>
                  </a:lnTo>
                  <a:lnTo>
                    <a:pt x="27316" y="3500"/>
                  </a:lnTo>
                  <a:lnTo>
                    <a:pt x="27260" y="3443"/>
                  </a:lnTo>
                  <a:lnTo>
                    <a:pt x="27119" y="3387"/>
                  </a:lnTo>
                  <a:lnTo>
                    <a:pt x="26780" y="3359"/>
                  </a:lnTo>
                  <a:lnTo>
                    <a:pt x="26780" y="3359"/>
                  </a:lnTo>
                  <a:lnTo>
                    <a:pt x="26583" y="3331"/>
                  </a:lnTo>
                  <a:lnTo>
                    <a:pt x="26498" y="3331"/>
                  </a:lnTo>
                  <a:lnTo>
                    <a:pt x="26385" y="3331"/>
                  </a:lnTo>
                  <a:lnTo>
                    <a:pt x="26385" y="3331"/>
                  </a:lnTo>
                  <a:lnTo>
                    <a:pt x="26272" y="3387"/>
                  </a:lnTo>
                  <a:lnTo>
                    <a:pt x="26188" y="3472"/>
                  </a:lnTo>
                  <a:lnTo>
                    <a:pt x="26103" y="3556"/>
                  </a:lnTo>
                  <a:lnTo>
                    <a:pt x="25990" y="3585"/>
                  </a:lnTo>
                  <a:lnTo>
                    <a:pt x="25990" y="3585"/>
                  </a:lnTo>
                  <a:lnTo>
                    <a:pt x="26047" y="3585"/>
                  </a:lnTo>
                  <a:lnTo>
                    <a:pt x="26047" y="3556"/>
                  </a:lnTo>
                  <a:lnTo>
                    <a:pt x="25990" y="3528"/>
                  </a:lnTo>
                  <a:lnTo>
                    <a:pt x="25821" y="3500"/>
                  </a:lnTo>
                  <a:lnTo>
                    <a:pt x="25821" y="3500"/>
                  </a:lnTo>
                  <a:lnTo>
                    <a:pt x="25962" y="3415"/>
                  </a:lnTo>
                  <a:lnTo>
                    <a:pt x="26131" y="3331"/>
                  </a:lnTo>
                  <a:lnTo>
                    <a:pt x="26188" y="3274"/>
                  </a:lnTo>
                  <a:lnTo>
                    <a:pt x="26216" y="3246"/>
                  </a:lnTo>
                  <a:lnTo>
                    <a:pt x="26188" y="3218"/>
                  </a:lnTo>
                  <a:lnTo>
                    <a:pt x="26103" y="3218"/>
                  </a:lnTo>
                  <a:lnTo>
                    <a:pt x="26103" y="3218"/>
                  </a:lnTo>
                  <a:lnTo>
                    <a:pt x="26216" y="3189"/>
                  </a:lnTo>
                  <a:lnTo>
                    <a:pt x="26272" y="3161"/>
                  </a:lnTo>
                  <a:lnTo>
                    <a:pt x="26385" y="3077"/>
                  </a:lnTo>
                  <a:lnTo>
                    <a:pt x="26385" y="3077"/>
                  </a:lnTo>
                  <a:lnTo>
                    <a:pt x="26555" y="2907"/>
                  </a:lnTo>
                  <a:lnTo>
                    <a:pt x="26583" y="2879"/>
                  </a:lnTo>
                  <a:lnTo>
                    <a:pt x="26555" y="2851"/>
                  </a:lnTo>
                  <a:lnTo>
                    <a:pt x="26526" y="2851"/>
                  </a:lnTo>
                  <a:lnTo>
                    <a:pt x="26413" y="2879"/>
                  </a:lnTo>
                  <a:lnTo>
                    <a:pt x="26413" y="2879"/>
                  </a:lnTo>
                  <a:lnTo>
                    <a:pt x="26583" y="2823"/>
                  </a:lnTo>
                  <a:lnTo>
                    <a:pt x="26639" y="2794"/>
                  </a:lnTo>
                  <a:lnTo>
                    <a:pt x="26611" y="2794"/>
                  </a:lnTo>
                  <a:lnTo>
                    <a:pt x="26555" y="2766"/>
                  </a:lnTo>
                  <a:lnTo>
                    <a:pt x="26555" y="2766"/>
                  </a:lnTo>
                  <a:lnTo>
                    <a:pt x="26950" y="2710"/>
                  </a:lnTo>
                  <a:lnTo>
                    <a:pt x="27119" y="2653"/>
                  </a:lnTo>
                  <a:lnTo>
                    <a:pt x="27316" y="2597"/>
                  </a:lnTo>
                  <a:lnTo>
                    <a:pt x="27316" y="2597"/>
                  </a:lnTo>
                  <a:lnTo>
                    <a:pt x="27542" y="2540"/>
                  </a:lnTo>
                  <a:lnTo>
                    <a:pt x="27683" y="2484"/>
                  </a:lnTo>
                  <a:lnTo>
                    <a:pt x="27768" y="2456"/>
                  </a:lnTo>
                  <a:lnTo>
                    <a:pt x="27768" y="2456"/>
                  </a:lnTo>
                  <a:lnTo>
                    <a:pt x="27655" y="2456"/>
                  </a:lnTo>
                  <a:lnTo>
                    <a:pt x="27570" y="2456"/>
                  </a:lnTo>
                  <a:lnTo>
                    <a:pt x="27458" y="2484"/>
                  </a:lnTo>
                  <a:lnTo>
                    <a:pt x="27373" y="2512"/>
                  </a:lnTo>
                  <a:lnTo>
                    <a:pt x="27373" y="2512"/>
                  </a:lnTo>
                  <a:lnTo>
                    <a:pt x="27486" y="2428"/>
                  </a:lnTo>
                  <a:lnTo>
                    <a:pt x="27570" y="2315"/>
                  </a:lnTo>
                  <a:lnTo>
                    <a:pt x="27655" y="2230"/>
                  </a:lnTo>
                  <a:lnTo>
                    <a:pt x="27824" y="2145"/>
                  </a:lnTo>
                  <a:lnTo>
                    <a:pt x="27824" y="2145"/>
                  </a:lnTo>
                  <a:lnTo>
                    <a:pt x="28050" y="2117"/>
                  </a:lnTo>
                  <a:lnTo>
                    <a:pt x="28276" y="2089"/>
                  </a:lnTo>
                  <a:lnTo>
                    <a:pt x="28530" y="2061"/>
                  </a:lnTo>
                  <a:lnTo>
                    <a:pt x="28756" y="1976"/>
                  </a:lnTo>
                  <a:lnTo>
                    <a:pt x="28756" y="1976"/>
                  </a:lnTo>
                  <a:lnTo>
                    <a:pt x="28671" y="1920"/>
                  </a:lnTo>
                  <a:lnTo>
                    <a:pt x="28586" y="1891"/>
                  </a:lnTo>
                  <a:lnTo>
                    <a:pt x="28332" y="1891"/>
                  </a:lnTo>
                  <a:lnTo>
                    <a:pt x="27881" y="1948"/>
                  </a:lnTo>
                  <a:lnTo>
                    <a:pt x="27881" y="1948"/>
                  </a:lnTo>
                  <a:lnTo>
                    <a:pt x="27683" y="1976"/>
                  </a:lnTo>
                  <a:lnTo>
                    <a:pt x="27514" y="2004"/>
                  </a:lnTo>
                  <a:lnTo>
                    <a:pt x="27514" y="2004"/>
                  </a:lnTo>
                  <a:lnTo>
                    <a:pt x="27401" y="2061"/>
                  </a:lnTo>
                  <a:lnTo>
                    <a:pt x="27373" y="2117"/>
                  </a:lnTo>
                  <a:lnTo>
                    <a:pt x="27429" y="2117"/>
                  </a:lnTo>
                  <a:lnTo>
                    <a:pt x="27429" y="2117"/>
                  </a:lnTo>
                  <a:lnTo>
                    <a:pt x="27345" y="2117"/>
                  </a:lnTo>
                  <a:lnTo>
                    <a:pt x="27260" y="2117"/>
                  </a:lnTo>
                  <a:lnTo>
                    <a:pt x="27175" y="2089"/>
                  </a:lnTo>
                  <a:lnTo>
                    <a:pt x="27091" y="2089"/>
                  </a:lnTo>
                  <a:lnTo>
                    <a:pt x="27091" y="2089"/>
                  </a:lnTo>
                  <a:lnTo>
                    <a:pt x="27232" y="2032"/>
                  </a:lnTo>
                  <a:lnTo>
                    <a:pt x="27288" y="1976"/>
                  </a:lnTo>
                  <a:lnTo>
                    <a:pt x="27288" y="1948"/>
                  </a:lnTo>
                  <a:lnTo>
                    <a:pt x="27232" y="1948"/>
                  </a:lnTo>
                  <a:lnTo>
                    <a:pt x="27232" y="1948"/>
                  </a:lnTo>
                  <a:lnTo>
                    <a:pt x="27768" y="1891"/>
                  </a:lnTo>
                  <a:lnTo>
                    <a:pt x="28022" y="1863"/>
                  </a:lnTo>
                  <a:lnTo>
                    <a:pt x="28304" y="1863"/>
                  </a:lnTo>
                  <a:lnTo>
                    <a:pt x="28304" y="1863"/>
                  </a:lnTo>
                  <a:lnTo>
                    <a:pt x="28615" y="1891"/>
                  </a:lnTo>
                  <a:lnTo>
                    <a:pt x="28925" y="1863"/>
                  </a:lnTo>
                  <a:lnTo>
                    <a:pt x="29235" y="1807"/>
                  </a:lnTo>
                  <a:lnTo>
                    <a:pt x="29518" y="1694"/>
                  </a:lnTo>
                  <a:lnTo>
                    <a:pt x="29518" y="1694"/>
                  </a:lnTo>
                  <a:lnTo>
                    <a:pt x="29207" y="1666"/>
                  </a:lnTo>
                  <a:lnTo>
                    <a:pt x="28897" y="1637"/>
                  </a:lnTo>
                  <a:lnTo>
                    <a:pt x="28276" y="1666"/>
                  </a:lnTo>
                  <a:lnTo>
                    <a:pt x="27627" y="1694"/>
                  </a:lnTo>
                  <a:lnTo>
                    <a:pt x="27316" y="1694"/>
                  </a:lnTo>
                  <a:lnTo>
                    <a:pt x="27006" y="1666"/>
                  </a:lnTo>
                  <a:lnTo>
                    <a:pt x="27006" y="1666"/>
                  </a:lnTo>
                  <a:lnTo>
                    <a:pt x="27458" y="1637"/>
                  </a:lnTo>
                  <a:lnTo>
                    <a:pt x="27909" y="1637"/>
                  </a:lnTo>
                  <a:lnTo>
                    <a:pt x="27909" y="1637"/>
                  </a:lnTo>
                  <a:lnTo>
                    <a:pt x="28163" y="1609"/>
                  </a:lnTo>
                  <a:lnTo>
                    <a:pt x="28389" y="1581"/>
                  </a:lnTo>
                  <a:lnTo>
                    <a:pt x="28615" y="1553"/>
                  </a:lnTo>
                  <a:lnTo>
                    <a:pt x="28840" y="1553"/>
                  </a:lnTo>
                  <a:lnTo>
                    <a:pt x="28840" y="1553"/>
                  </a:lnTo>
                  <a:lnTo>
                    <a:pt x="29292" y="1553"/>
                  </a:lnTo>
                  <a:lnTo>
                    <a:pt x="29743" y="1524"/>
                  </a:lnTo>
                  <a:lnTo>
                    <a:pt x="29743" y="1524"/>
                  </a:lnTo>
                  <a:lnTo>
                    <a:pt x="29913" y="1524"/>
                  </a:lnTo>
                  <a:lnTo>
                    <a:pt x="30082" y="1524"/>
                  </a:lnTo>
                  <a:lnTo>
                    <a:pt x="30082" y="1524"/>
                  </a:lnTo>
                  <a:lnTo>
                    <a:pt x="30251" y="1468"/>
                  </a:lnTo>
                  <a:lnTo>
                    <a:pt x="30138" y="1383"/>
                  </a:lnTo>
                  <a:lnTo>
                    <a:pt x="30138" y="1383"/>
                  </a:lnTo>
                  <a:lnTo>
                    <a:pt x="30336" y="1327"/>
                  </a:lnTo>
                  <a:lnTo>
                    <a:pt x="30534" y="1299"/>
                  </a:lnTo>
                  <a:lnTo>
                    <a:pt x="30957" y="1299"/>
                  </a:lnTo>
                  <a:lnTo>
                    <a:pt x="31154" y="1271"/>
                  </a:lnTo>
                  <a:lnTo>
                    <a:pt x="31380" y="1242"/>
                  </a:lnTo>
                  <a:lnTo>
                    <a:pt x="31549" y="1186"/>
                  </a:lnTo>
                  <a:lnTo>
                    <a:pt x="31719" y="1073"/>
                  </a:lnTo>
                  <a:lnTo>
                    <a:pt x="31719" y="1073"/>
                  </a:lnTo>
                  <a:lnTo>
                    <a:pt x="30421" y="960"/>
                  </a:lnTo>
                  <a:lnTo>
                    <a:pt x="29772" y="932"/>
                  </a:lnTo>
                  <a:lnTo>
                    <a:pt x="29123" y="960"/>
                  </a:lnTo>
                  <a:lnTo>
                    <a:pt x="29123" y="960"/>
                  </a:lnTo>
                  <a:lnTo>
                    <a:pt x="29123" y="988"/>
                  </a:lnTo>
                  <a:lnTo>
                    <a:pt x="29123" y="1017"/>
                  </a:lnTo>
                  <a:lnTo>
                    <a:pt x="29038" y="1073"/>
                  </a:lnTo>
                  <a:lnTo>
                    <a:pt x="28981" y="1073"/>
                  </a:lnTo>
                  <a:lnTo>
                    <a:pt x="29010" y="1073"/>
                  </a:lnTo>
                  <a:lnTo>
                    <a:pt x="29010" y="1073"/>
                  </a:lnTo>
                  <a:lnTo>
                    <a:pt x="28869" y="1129"/>
                  </a:lnTo>
                  <a:lnTo>
                    <a:pt x="28699" y="1158"/>
                  </a:lnTo>
                  <a:lnTo>
                    <a:pt x="28389" y="1129"/>
                  </a:lnTo>
                  <a:lnTo>
                    <a:pt x="28389" y="1129"/>
                  </a:lnTo>
                  <a:lnTo>
                    <a:pt x="28050" y="1158"/>
                  </a:lnTo>
                  <a:lnTo>
                    <a:pt x="27712" y="1186"/>
                  </a:lnTo>
                  <a:lnTo>
                    <a:pt x="27712" y="1186"/>
                  </a:lnTo>
                  <a:lnTo>
                    <a:pt x="27768" y="1101"/>
                  </a:lnTo>
                  <a:lnTo>
                    <a:pt x="27909" y="1045"/>
                  </a:lnTo>
                  <a:lnTo>
                    <a:pt x="27909" y="1045"/>
                  </a:lnTo>
                  <a:lnTo>
                    <a:pt x="27570" y="1101"/>
                  </a:lnTo>
                  <a:lnTo>
                    <a:pt x="27260" y="1158"/>
                  </a:lnTo>
                  <a:lnTo>
                    <a:pt x="26639" y="1327"/>
                  </a:lnTo>
                  <a:lnTo>
                    <a:pt x="26047" y="1524"/>
                  </a:lnTo>
                  <a:lnTo>
                    <a:pt x="25426" y="1694"/>
                  </a:lnTo>
                  <a:lnTo>
                    <a:pt x="25426" y="1694"/>
                  </a:lnTo>
                  <a:lnTo>
                    <a:pt x="25567" y="1637"/>
                  </a:lnTo>
                  <a:lnTo>
                    <a:pt x="25595" y="1609"/>
                  </a:lnTo>
                  <a:lnTo>
                    <a:pt x="25510" y="1609"/>
                  </a:lnTo>
                  <a:lnTo>
                    <a:pt x="25510" y="1609"/>
                  </a:lnTo>
                  <a:lnTo>
                    <a:pt x="25793" y="1524"/>
                  </a:lnTo>
                  <a:lnTo>
                    <a:pt x="26159" y="1412"/>
                  </a:lnTo>
                  <a:lnTo>
                    <a:pt x="26498" y="1299"/>
                  </a:lnTo>
                  <a:lnTo>
                    <a:pt x="26667" y="1214"/>
                  </a:lnTo>
                  <a:lnTo>
                    <a:pt x="26780" y="1129"/>
                  </a:lnTo>
                  <a:lnTo>
                    <a:pt x="26780" y="1129"/>
                  </a:lnTo>
                  <a:lnTo>
                    <a:pt x="26865" y="1045"/>
                  </a:lnTo>
                  <a:lnTo>
                    <a:pt x="26921" y="960"/>
                  </a:lnTo>
                  <a:lnTo>
                    <a:pt x="26921" y="904"/>
                  </a:lnTo>
                  <a:lnTo>
                    <a:pt x="26893" y="875"/>
                  </a:lnTo>
                  <a:lnTo>
                    <a:pt x="26837" y="847"/>
                  </a:lnTo>
                  <a:lnTo>
                    <a:pt x="26752" y="819"/>
                  </a:lnTo>
                  <a:lnTo>
                    <a:pt x="26555" y="819"/>
                  </a:lnTo>
                  <a:lnTo>
                    <a:pt x="26555" y="819"/>
                  </a:lnTo>
                  <a:lnTo>
                    <a:pt x="26301" y="847"/>
                  </a:lnTo>
                  <a:lnTo>
                    <a:pt x="26047" y="904"/>
                  </a:lnTo>
                  <a:lnTo>
                    <a:pt x="25821" y="988"/>
                  </a:lnTo>
                  <a:lnTo>
                    <a:pt x="25567" y="1045"/>
                  </a:lnTo>
                  <a:lnTo>
                    <a:pt x="25567" y="1045"/>
                  </a:lnTo>
                  <a:lnTo>
                    <a:pt x="24861" y="1186"/>
                  </a:lnTo>
                  <a:lnTo>
                    <a:pt x="24495" y="1214"/>
                  </a:lnTo>
                  <a:lnTo>
                    <a:pt x="24325" y="1214"/>
                  </a:lnTo>
                  <a:lnTo>
                    <a:pt x="24156" y="1214"/>
                  </a:lnTo>
                  <a:lnTo>
                    <a:pt x="24156" y="1214"/>
                  </a:lnTo>
                  <a:lnTo>
                    <a:pt x="24297" y="1214"/>
                  </a:lnTo>
                  <a:lnTo>
                    <a:pt x="24241" y="1214"/>
                  </a:lnTo>
                  <a:lnTo>
                    <a:pt x="24212" y="1214"/>
                  </a:lnTo>
                  <a:lnTo>
                    <a:pt x="24184" y="1186"/>
                  </a:lnTo>
                  <a:lnTo>
                    <a:pt x="24212" y="1158"/>
                  </a:lnTo>
                  <a:lnTo>
                    <a:pt x="24325" y="1101"/>
                  </a:lnTo>
                  <a:lnTo>
                    <a:pt x="24325" y="1101"/>
                  </a:lnTo>
                  <a:lnTo>
                    <a:pt x="24410" y="1073"/>
                  </a:lnTo>
                  <a:lnTo>
                    <a:pt x="24523" y="1073"/>
                  </a:lnTo>
                  <a:lnTo>
                    <a:pt x="24749" y="1073"/>
                  </a:lnTo>
                  <a:lnTo>
                    <a:pt x="24749" y="1073"/>
                  </a:lnTo>
                  <a:lnTo>
                    <a:pt x="25115" y="1045"/>
                  </a:lnTo>
                  <a:lnTo>
                    <a:pt x="25285" y="1017"/>
                  </a:lnTo>
                  <a:lnTo>
                    <a:pt x="25369" y="960"/>
                  </a:lnTo>
                  <a:lnTo>
                    <a:pt x="25398" y="904"/>
                  </a:lnTo>
                  <a:lnTo>
                    <a:pt x="25398" y="904"/>
                  </a:lnTo>
                  <a:lnTo>
                    <a:pt x="25285" y="847"/>
                  </a:lnTo>
                  <a:lnTo>
                    <a:pt x="25115" y="819"/>
                  </a:lnTo>
                  <a:lnTo>
                    <a:pt x="24890" y="791"/>
                  </a:lnTo>
                  <a:lnTo>
                    <a:pt x="24664" y="791"/>
                  </a:lnTo>
                  <a:lnTo>
                    <a:pt x="23902" y="847"/>
                  </a:lnTo>
                  <a:lnTo>
                    <a:pt x="23902" y="847"/>
                  </a:lnTo>
                  <a:lnTo>
                    <a:pt x="22773" y="932"/>
                  </a:lnTo>
                  <a:lnTo>
                    <a:pt x="21616" y="1045"/>
                  </a:lnTo>
                  <a:lnTo>
                    <a:pt x="21616" y="1045"/>
                  </a:lnTo>
                  <a:lnTo>
                    <a:pt x="21644" y="988"/>
                  </a:lnTo>
                  <a:lnTo>
                    <a:pt x="21701" y="960"/>
                  </a:lnTo>
                  <a:lnTo>
                    <a:pt x="21870" y="904"/>
                  </a:lnTo>
                  <a:lnTo>
                    <a:pt x="22096" y="847"/>
                  </a:lnTo>
                  <a:lnTo>
                    <a:pt x="22350" y="847"/>
                  </a:lnTo>
                  <a:lnTo>
                    <a:pt x="22858" y="847"/>
                  </a:lnTo>
                  <a:lnTo>
                    <a:pt x="23168" y="819"/>
                  </a:lnTo>
                  <a:lnTo>
                    <a:pt x="23168" y="819"/>
                  </a:lnTo>
                  <a:lnTo>
                    <a:pt x="23112" y="791"/>
                  </a:lnTo>
                  <a:lnTo>
                    <a:pt x="23027" y="763"/>
                  </a:lnTo>
                  <a:lnTo>
                    <a:pt x="22858" y="734"/>
                  </a:lnTo>
                  <a:lnTo>
                    <a:pt x="22491" y="763"/>
                  </a:lnTo>
                  <a:lnTo>
                    <a:pt x="22491" y="763"/>
                  </a:lnTo>
                  <a:lnTo>
                    <a:pt x="22830" y="734"/>
                  </a:lnTo>
                  <a:lnTo>
                    <a:pt x="23140" y="734"/>
                  </a:lnTo>
                  <a:lnTo>
                    <a:pt x="23817" y="734"/>
                  </a:lnTo>
                  <a:lnTo>
                    <a:pt x="24495" y="763"/>
                  </a:lnTo>
                  <a:lnTo>
                    <a:pt x="25144" y="791"/>
                  </a:lnTo>
                  <a:lnTo>
                    <a:pt x="25144" y="791"/>
                  </a:lnTo>
                  <a:lnTo>
                    <a:pt x="25708" y="791"/>
                  </a:lnTo>
                  <a:lnTo>
                    <a:pt x="26329" y="763"/>
                  </a:lnTo>
                  <a:lnTo>
                    <a:pt x="26639" y="763"/>
                  </a:lnTo>
                  <a:lnTo>
                    <a:pt x="26950" y="706"/>
                  </a:lnTo>
                  <a:lnTo>
                    <a:pt x="27204" y="650"/>
                  </a:lnTo>
                  <a:lnTo>
                    <a:pt x="27458" y="537"/>
                  </a:lnTo>
                  <a:lnTo>
                    <a:pt x="27458" y="537"/>
                  </a:lnTo>
                  <a:lnTo>
                    <a:pt x="27316" y="480"/>
                  </a:lnTo>
                  <a:lnTo>
                    <a:pt x="27175" y="452"/>
                  </a:lnTo>
                  <a:lnTo>
                    <a:pt x="26865" y="424"/>
                  </a:lnTo>
                  <a:lnTo>
                    <a:pt x="26555" y="424"/>
                  </a:lnTo>
                  <a:lnTo>
                    <a:pt x="26244" y="452"/>
                  </a:lnTo>
                  <a:lnTo>
                    <a:pt x="26244" y="452"/>
                  </a:lnTo>
                  <a:lnTo>
                    <a:pt x="26301" y="424"/>
                  </a:lnTo>
                  <a:lnTo>
                    <a:pt x="26301" y="396"/>
                  </a:lnTo>
                  <a:lnTo>
                    <a:pt x="26272" y="367"/>
                  </a:lnTo>
                  <a:lnTo>
                    <a:pt x="26216" y="367"/>
                  </a:lnTo>
                  <a:lnTo>
                    <a:pt x="25934" y="367"/>
                  </a:lnTo>
                  <a:lnTo>
                    <a:pt x="25934" y="367"/>
                  </a:lnTo>
                  <a:lnTo>
                    <a:pt x="25652" y="424"/>
                  </a:lnTo>
                  <a:lnTo>
                    <a:pt x="25510" y="452"/>
                  </a:lnTo>
                  <a:lnTo>
                    <a:pt x="25369" y="452"/>
                  </a:lnTo>
                  <a:lnTo>
                    <a:pt x="25369" y="452"/>
                  </a:lnTo>
                  <a:lnTo>
                    <a:pt x="25652" y="424"/>
                  </a:lnTo>
                  <a:lnTo>
                    <a:pt x="25934" y="339"/>
                  </a:lnTo>
                  <a:lnTo>
                    <a:pt x="25934" y="339"/>
                  </a:lnTo>
                  <a:lnTo>
                    <a:pt x="25764" y="283"/>
                  </a:lnTo>
                  <a:lnTo>
                    <a:pt x="25595" y="255"/>
                  </a:lnTo>
                  <a:lnTo>
                    <a:pt x="25426" y="226"/>
                  </a:lnTo>
                  <a:lnTo>
                    <a:pt x="25256" y="255"/>
                  </a:lnTo>
                  <a:lnTo>
                    <a:pt x="24918" y="283"/>
                  </a:lnTo>
                  <a:lnTo>
                    <a:pt x="24579" y="283"/>
                  </a:lnTo>
                  <a:lnTo>
                    <a:pt x="24579" y="283"/>
                  </a:lnTo>
                  <a:lnTo>
                    <a:pt x="23789" y="283"/>
                  </a:lnTo>
                  <a:lnTo>
                    <a:pt x="22999" y="311"/>
                  </a:lnTo>
                  <a:lnTo>
                    <a:pt x="22999" y="311"/>
                  </a:lnTo>
                  <a:lnTo>
                    <a:pt x="21898" y="396"/>
                  </a:lnTo>
                  <a:lnTo>
                    <a:pt x="21334" y="452"/>
                  </a:lnTo>
                  <a:lnTo>
                    <a:pt x="20798" y="452"/>
                  </a:lnTo>
                  <a:lnTo>
                    <a:pt x="20798" y="452"/>
                  </a:lnTo>
                  <a:lnTo>
                    <a:pt x="20911" y="424"/>
                  </a:lnTo>
                  <a:lnTo>
                    <a:pt x="20939" y="396"/>
                  </a:lnTo>
                  <a:lnTo>
                    <a:pt x="20882" y="396"/>
                  </a:lnTo>
                  <a:lnTo>
                    <a:pt x="20882" y="396"/>
                  </a:lnTo>
                  <a:lnTo>
                    <a:pt x="21588" y="339"/>
                  </a:lnTo>
                  <a:lnTo>
                    <a:pt x="22293" y="311"/>
                  </a:lnTo>
                  <a:lnTo>
                    <a:pt x="22293" y="311"/>
                  </a:lnTo>
                  <a:lnTo>
                    <a:pt x="22124" y="283"/>
                  </a:lnTo>
                  <a:lnTo>
                    <a:pt x="21955" y="255"/>
                  </a:lnTo>
                  <a:lnTo>
                    <a:pt x="21955" y="255"/>
                  </a:lnTo>
                  <a:lnTo>
                    <a:pt x="23761" y="283"/>
                  </a:lnTo>
                  <a:lnTo>
                    <a:pt x="24664" y="283"/>
                  </a:lnTo>
                  <a:lnTo>
                    <a:pt x="25115" y="255"/>
                  </a:lnTo>
                  <a:lnTo>
                    <a:pt x="25567" y="198"/>
                  </a:lnTo>
                  <a:lnTo>
                    <a:pt x="25567" y="198"/>
                  </a:lnTo>
                  <a:lnTo>
                    <a:pt x="25426" y="142"/>
                  </a:lnTo>
                  <a:lnTo>
                    <a:pt x="25285" y="114"/>
                  </a:lnTo>
                  <a:lnTo>
                    <a:pt x="24974" y="85"/>
                  </a:lnTo>
                  <a:lnTo>
                    <a:pt x="24382" y="85"/>
                  </a:lnTo>
                  <a:lnTo>
                    <a:pt x="24382" y="85"/>
                  </a:lnTo>
                  <a:lnTo>
                    <a:pt x="24410" y="114"/>
                  </a:lnTo>
                  <a:lnTo>
                    <a:pt x="24382" y="114"/>
                  </a:lnTo>
                  <a:lnTo>
                    <a:pt x="24241" y="85"/>
                  </a:lnTo>
                  <a:lnTo>
                    <a:pt x="24128" y="85"/>
                  </a:lnTo>
                  <a:lnTo>
                    <a:pt x="24297" y="85"/>
                  </a:lnTo>
                  <a:lnTo>
                    <a:pt x="24297" y="85"/>
                  </a:lnTo>
                  <a:lnTo>
                    <a:pt x="24156" y="57"/>
                  </a:lnTo>
                  <a:lnTo>
                    <a:pt x="24015" y="29"/>
                  </a:lnTo>
                  <a:lnTo>
                    <a:pt x="23704" y="29"/>
                  </a:lnTo>
                  <a:lnTo>
                    <a:pt x="23084" y="57"/>
                  </a:lnTo>
                  <a:lnTo>
                    <a:pt x="23084" y="57"/>
                  </a:lnTo>
                  <a:lnTo>
                    <a:pt x="22435" y="29"/>
                  </a:lnTo>
                  <a:lnTo>
                    <a:pt x="22435" y="29"/>
                  </a:lnTo>
                  <a:lnTo>
                    <a:pt x="22039" y="1"/>
                  </a:lnTo>
                  <a:lnTo>
                    <a:pt x="21842" y="29"/>
                  </a:lnTo>
                  <a:lnTo>
                    <a:pt x="21842" y="57"/>
                  </a:lnTo>
                  <a:lnTo>
                    <a:pt x="21870" y="85"/>
                  </a:lnTo>
                  <a:lnTo>
                    <a:pt x="21870" y="85"/>
                  </a:lnTo>
                  <a:lnTo>
                    <a:pt x="21729" y="85"/>
                  </a:lnTo>
                  <a:lnTo>
                    <a:pt x="21532" y="85"/>
                  </a:lnTo>
                  <a:lnTo>
                    <a:pt x="21193" y="57"/>
                  </a:lnTo>
                  <a:lnTo>
                    <a:pt x="21193" y="57"/>
                  </a:lnTo>
                  <a:lnTo>
                    <a:pt x="20995" y="57"/>
                  </a:lnTo>
                  <a:lnTo>
                    <a:pt x="20770" y="29"/>
                  </a:lnTo>
                  <a:lnTo>
                    <a:pt x="20770" y="29"/>
                  </a:lnTo>
                  <a:lnTo>
                    <a:pt x="20516" y="29"/>
                  </a:lnTo>
                  <a:lnTo>
                    <a:pt x="20487" y="29"/>
                  </a:lnTo>
                  <a:lnTo>
                    <a:pt x="20516" y="57"/>
                  </a:lnTo>
                  <a:lnTo>
                    <a:pt x="20600" y="142"/>
                  </a:lnTo>
                  <a:lnTo>
                    <a:pt x="20600" y="142"/>
                  </a:lnTo>
                  <a:lnTo>
                    <a:pt x="20459" y="142"/>
                  </a:lnTo>
                  <a:lnTo>
                    <a:pt x="20346" y="114"/>
                  </a:lnTo>
                  <a:lnTo>
                    <a:pt x="20205" y="85"/>
                  </a:lnTo>
                  <a:lnTo>
                    <a:pt x="20064" y="85"/>
                  </a:lnTo>
                  <a:lnTo>
                    <a:pt x="20064" y="85"/>
                  </a:lnTo>
                  <a:lnTo>
                    <a:pt x="19782" y="114"/>
                  </a:lnTo>
                  <a:lnTo>
                    <a:pt x="19641" y="114"/>
                  </a:lnTo>
                  <a:lnTo>
                    <a:pt x="19500" y="114"/>
                  </a:lnTo>
                  <a:lnTo>
                    <a:pt x="19500" y="114"/>
                  </a:lnTo>
                  <a:lnTo>
                    <a:pt x="19500" y="142"/>
                  </a:lnTo>
                  <a:lnTo>
                    <a:pt x="19500" y="170"/>
                  </a:lnTo>
                  <a:lnTo>
                    <a:pt x="19584" y="226"/>
                  </a:lnTo>
                  <a:lnTo>
                    <a:pt x="19669" y="255"/>
                  </a:lnTo>
                  <a:lnTo>
                    <a:pt x="19810" y="255"/>
                  </a:lnTo>
                  <a:lnTo>
                    <a:pt x="20092" y="255"/>
                  </a:lnTo>
                  <a:lnTo>
                    <a:pt x="20262" y="255"/>
                  </a:lnTo>
                  <a:lnTo>
                    <a:pt x="20262" y="255"/>
                  </a:lnTo>
                  <a:lnTo>
                    <a:pt x="20036" y="283"/>
                  </a:lnTo>
                  <a:lnTo>
                    <a:pt x="19838" y="283"/>
                  </a:lnTo>
                  <a:lnTo>
                    <a:pt x="19415" y="311"/>
                  </a:lnTo>
                  <a:lnTo>
                    <a:pt x="19415" y="311"/>
                  </a:lnTo>
                  <a:lnTo>
                    <a:pt x="19556" y="311"/>
                  </a:lnTo>
                  <a:lnTo>
                    <a:pt x="19725" y="311"/>
                  </a:lnTo>
                  <a:lnTo>
                    <a:pt x="19867" y="311"/>
                  </a:lnTo>
                  <a:lnTo>
                    <a:pt x="20008" y="311"/>
                  </a:lnTo>
                  <a:lnTo>
                    <a:pt x="20008" y="311"/>
                  </a:lnTo>
                  <a:lnTo>
                    <a:pt x="19584" y="311"/>
                  </a:lnTo>
                  <a:lnTo>
                    <a:pt x="19387" y="311"/>
                  </a:lnTo>
                  <a:lnTo>
                    <a:pt x="19161" y="339"/>
                  </a:lnTo>
                  <a:lnTo>
                    <a:pt x="19161" y="339"/>
                  </a:lnTo>
                  <a:lnTo>
                    <a:pt x="19274" y="396"/>
                  </a:lnTo>
                  <a:lnTo>
                    <a:pt x="19415" y="424"/>
                  </a:lnTo>
                  <a:lnTo>
                    <a:pt x="19415" y="424"/>
                  </a:lnTo>
                  <a:lnTo>
                    <a:pt x="19359" y="452"/>
                  </a:lnTo>
                  <a:lnTo>
                    <a:pt x="19302" y="452"/>
                  </a:lnTo>
                  <a:lnTo>
                    <a:pt x="19105" y="424"/>
                  </a:lnTo>
                  <a:lnTo>
                    <a:pt x="18766" y="339"/>
                  </a:lnTo>
                  <a:lnTo>
                    <a:pt x="18766" y="339"/>
                  </a:lnTo>
                  <a:lnTo>
                    <a:pt x="18343" y="283"/>
                  </a:lnTo>
                  <a:lnTo>
                    <a:pt x="18145" y="255"/>
                  </a:lnTo>
                  <a:lnTo>
                    <a:pt x="17948" y="283"/>
                  </a:lnTo>
                  <a:lnTo>
                    <a:pt x="17948" y="283"/>
                  </a:lnTo>
                  <a:lnTo>
                    <a:pt x="17976" y="255"/>
                  </a:lnTo>
                  <a:lnTo>
                    <a:pt x="17891" y="255"/>
                  </a:lnTo>
                  <a:lnTo>
                    <a:pt x="17609" y="226"/>
                  </a:lnTo>
                  <a:lnTo>
                    <a:pt x="17355" y="198"/>
                  </a:lnTo>
                  <a:lnTo>
                    <a:pt x="17496" y="226"/>
                  </a:lnTo>
                  <a:lnTo>
                    <a:pt x="17496" y="226"/>
                  </a:lnTo>
                  <a:lnTo>
                    <a:pt x="17270" y="226"/>
                  </a:lnTo>
                  <a:lnTo>
                    <a:pt x="17073" y="226"/>
                  </a:lnTo>
                  <a:lnTo>
                    <a:pt x="17073" y="226"/>
                  </a:lnTo>
                  <a:lnTo>
                    <a:pt x="17270" y="255"/>
                  </a:lnTo>
                  <a:lnTo>
                    <a:pt x="17496" y="283"/>
                  </a:lnTo>
                  <a:lnTo>
                    <a:pt x="17496" y="283"/>
                  </a:lnTo>
                  <a:lnTo>
                    <a:pt x="17186" y="283"/>
                  </a:lnTo>
                  <a:lnTo>
                    <a:pt x="16875" y="283"/>
                  </a:lnTo>
                  <a:lnTo>
                    <a:pt x="16565" y="283"/>
                  </a:lnTo>
                  <a:lnTo>
                    <a:pt x="16254" y="255"/>
                  </a:lnTo>
                  <a:lnTo>
                    <a:pt x="16254" y="255"/>
                  </a:lnTo>
                  <a:lnTo>
                    <a:pt x="16537" y="311"/>
                  </a:lnTo>
                  <a:lnTo>
                    <a:pt x="16819" y="367"/>
                  </a:lnTo>
                  <a:lnTo>
                    <a:pt x="16819" y="367"/>
                  </a:lnTo>
                  <a:lnTo>
                    <a:pt x="16254" y="283"/>
                  </a:lnTo>
                  <a:lnTo>
                    <a:pt x="15944" y="283"/>
                  </a:lnTo>
                  <a:lnTo>
                    <a:pt x="15803" y="311"/>
                  </a:lnTo>
                  <a:lnTo>
                    <a:pt x="15690" y="339"/>
                  </a:lnTo>
                  <a:lnTo>
                    <a:pt x="15690" y="339"/>
                  </a:lnTo>
                  <a:lnTo>
                    <a:pt x="15831" y="339"/>
                  </a:lnTo>
                  <a:lnTo>
                    <a:pt x="15944" y="367"/>
                  </a:lnTo>
                  <a:lnTo>
                    <a:pt x="15944" y="367"/>
                  </a:lnTo>
                  <a:lnTo>
                    <a:pt x="15775" y="367"/>
                  </a:lnTo>
                  <a:lnTo>
                    <a:pt x="15605" y="367"/>
                  </a:lnTo>
                  <a:lnTo>
                    <a:pt x="15605" y="367"/>
                  </a:lnTo>
                  <a:lnTo>
                    <a:pt x="15747" y="424"/>
                  </a:lnTo>
                  <a:lnTo>
                    <a:pt x="15916" y="424"/>
                  </a:lnTo>
                  <a:lnTo>
                    <a:pt x="16283" y="424"/>
                  </a:lnTo>
                  <a:lnTo>
                    <a:pt x="16283" y="424"/>
                  </a:lnTo>
                  <a:lnTo>
                    <a:pt x="16396" y="424"/>
                  </a:lnTo>
                  <a:lnTo>
                    <a:pt x="16452" y="396"/>
                  </a:lnTo>
                  <a:lnTo>
                    <a:pt x="16367" y="367"/>
                  </a:lnTo>
                  <a:lnTo>
                    <a:pt x="16367" y="367"/>
                  </a:lnTo>
                  <a:lnTo>
                    <a:pt x="16875" y="396"/>
                  </a:lnTo>
                  <a:lnTo>
                    <a:pt x="17665" y="396"/>
                  </a:lnTo>
                  <a:lnTo>
                    <a:pt x="18061" y="424"/>
                  </a:lnTo>
                  <a:lnTo>
                    <a:pt x="18371" y="452"/>
                  </a:lnTo>
                  <a:lnTo>
                    <a:pt x="18625" y="509"/>
                  </a:lnTo>
                  <a:lnTo>
                    <a:pt x="18681" y="565"/>
                  </a:lnTo>
                  <a:lnTo>
                    <a:pt x="18681" y="621"/>
                  </a:lnTo>
                  <a:lnTo>
                    <a:pt x="18681" y="621"/>
                  </a:lnTo>
                  <a:lnTo>
                    <a:pt x="18286" y="537"/>
                  </a:lnTo>
                  <a:lnTo>
                    <a:pt x="17976" y="480"/>
                  </a:lnTo>
                  <a:lnTo>
                    <a:pt x="17807" y="480"/>
                  </a:lnTo>
                  <a:lnTo>
                    <a:pt x="17807" y="480"/>
                  </a:lnTo>
                  <a:lnTo>
                    <a:pt x="17891" y="537"/>
                  </a:lnTo>
                  <a:lnTo>
                    <a:pt x="17863" y="537"/>
                  </a:lnTo>
                  <a:lnTo>
                    <a:pt x="17722" y="509"/>
                  </a:lnTo>
                  <a:lnTo>
                    <a:pt x="17722" y="509"/>
                  </a:lnTo>
                  <a:lnTo>
                    <a:pt x="17553" y="480"/>
                  </a:lnTo>
                  <a:lnTo>
                    <a:pt x="17355" y="424"/>
                  </a:lnTo>
                  <a:lnTo>
                    <a:pt x="17355" y="424"/>
                  </a:lnTo>
                  <a:lnTo>
                    <a:pt x="16678" y="396"/>
                  </a:lnTo>
                  <a:lnTo>
                    <a:pt x="16311" y="424"/>
                  </a:lnTo>
                  <a:lnTo>
                    <a:pt x="16170" y="424"/>
                  </a:lnTo>
                  <a:lnTo>
                    <a:pt x="16029" y="480"/>
                  </a:lnTo>
                  <a:lnTo>
                    <a:pt x="16029" y="480"/>
                  </a:lnTo>
                  <a:lnTo>
                    <a:pt x="16452" y="593"/>
                  </a:lnTo>
                  <a:lnTo>
                    <a:pt x="16678" y="650"/>
                  </a:lnTo>
                  <a:lnTo>
                    <a:pt x="16734" y="650"/>
                  </a:lnTo>
                  <a:lnTo>
                    <a:pt x="16706" y="678"/>
                  </a:lnTo>
                  <a:lnTo>
                    <a:pt x="16706" y="678"/>
                  </a:lnTo>
                  <a:lnTo>
                    <a:pt x="17045" y="706"/>
                  </a:lnTo>
                  <a:lnTo>
                    <a:pt x="17383" y="734"/>
                  </a:lnTo>
                  <a:lnTo>
                    <a:pt x="17383" y="734"/>
                  </a:lnTo>
                  <a:lnTo>
                    <a:pt x="17157" y="734"/>
                  </a:lnTo>
                  <a:lnTo>
                    <a:pt x="16932" y="706"/>
                  </a:lnTo>
                  <a:lnTo>
                    <a:pt x="16706" y="678"/>
                  </a:lnTo>
                  <a:lnTo>
                    <a:pt x="16480" y="706"/>
                  </a:lnTo>
                  <a:lnTo>
                    <a:pt x="16480" y="706"/>
                  </a:lnTo>
                  <a:lnTo>
                    <a:pt x="16311" y="763"/>
                  </a:lnTo>
                  <a:lnTo>
                    <a:pt x="16254" y="791"/>
                  </a:lnTo>
                  <a:lnTo>
                    <a:pt x="16283" y="819"/>
                  </a:lnTo>
                  <a:lnTo>
                    <a:pt x="16339" y="819"/>
                  </a:lnTo>
                  <a:lnTo>
                    <a:pt x="16339" y="819"/>
                  </a:lnTo>
                  <a:lnTo>
                    <a:pt x="16198" y="819"/>
                  </a:lnTo>
                  <a:lnTo>
                    <a:pt x="16085" y="875"/>
                  </a:lnTo>
                  <a:lnTo>
                    <a:pt x="16085" y="875"/>
                  </a:lnTo>
                  <a:lnTo>
                    <a:pt x="16170" y="904"/>
                  </a:lnTo>
                  <a:lnTo>
                    <a:pt x="16198" y="932"/>
                  </a:lnTo>
                  <a:lnTo>
                    <a:pt x="16198" y="932"/>
                  </a:lnTo>
                  <a:lnTo>
                    <a:pt x="16311" y="960"/>
                  </a:lnTo>
                  <a:lnTo>
                    <a:pt x="16311" y="960"/>
                  </a:lnTo>
                  <a:lnTo>
                    <a:pt x="16142" y="988"/>
                  </a:lnTo>
                  <a:lnTo>
                    <a:pt x="15944" y="988"/>
                  </a:lnTo>
                  <a:lnTo>
                    <a:pt x="15549" y="932"/>
                  </a:lnTo>
                  <a:lnTo>
                    <a:pt x="14787" y="734"/>
                  </a:lnTo>
                  <a:lnTo>
                    <a:pt x="14787" y="734"/>
                  </a:lnTo>
                  <a:lnTo>
                    <a:pt x="14420" y="650"/>
                  </a:lnTo>
                  <a:lnTo>
                    <a:pt x="14053" y="593"/>
                  </a:lnTo>
                  <a:lnTo>
                    <a:pt x="13715" y="565"/>
                  </a:lnTo>
                  <a:lnTo>
                    <a:pt x="13348" y="593"/>
                  </a:lnTo>
                  <a:lnTo>
                    <a:pt x="13348" y="593"/>
                  </a:lnTo>
                  <a:lnTo>
                    <a:pt x="13376" y="650"/>
                  </a:lnTo>
                  <a:lnTo>
                    <a:pt x="13404" y="706"/>
                  </a:lnTo>
                  <a:lnTo>
                    <a:pt x="13461" y="763"/>
                  </a:lnTo>
                  <a:lnTo>
                    <a:pt x="13517" y="819"/>
                  </a:lnTo>
                  <a:lnTo>
                    <a:pt x="13517" y="819"/>
                  </a:lnTo>
                  <a:lnTo>
                    <a:pt x="13574" y="847"/>
                  </a:lnTo>
                  <a:lnTo>
                    <a:pt x="13686" y="875"/>
                  </a:lnTo>
                  <a:lnTo>
                    <a:pt x="13856" y="904"/>
                  </a:lnTo>
                  <a:lnTo>
                    <a:pt x="13856" y="904"/>
                  </a:lnTo>
                  <a:lnTo>
                    <a:pt x="13686" y="932"/>
                  </a:lnTo>
                  <a:lnTo>
                    <a:pt x="13489" y="932"/>
                  </a:lnTo>
                  <a:lnTo>
                    <a:pt x="13291" y="932"/>
                  </a:lnTo>
                  <a:lnTo>
                    <a:pt x="13122" y="904"/>
                  </a:lnTo>
                  <a:lnTo>
                    <a:pt x="13122" y="904"/>
                  </a:lnTo>
                  <a:lnTo>
                    <a:pt x="13235" y="932"/>
                  </a:lnTo>
                  <a:lnTo>
                    <a:pt x="13348" y="988"/>
                  </a:lnTo>
                  <a:lnTo>
                    <a:pt x="13489" y="1017"/>
                  </a:lnTo>
                  <a:lnTo>
                    <a:pt x="13602" y="1073"/>
                  </a:lnTo>
                  <a:lnTo>
                    <a:pt x="13602" y="1073"/>
                  </a:lnTo>
                  <a:lnTo>
                    <a:pt x="13461" y="1073"/>
                  </a:lnTo>
                  <a:lnTo>
                    <a:pt x="13320" y="1073"/>
                  </a:lnTo>
                  <a:lnTo>
                    <a:pt x="13037" y="988"/>
                  </a:lnTo>
                  <a:lnTo>
                    <a:pt x="12727" y="904"/>
                  </a:lnTo>
                  <a:lnTo>
                    <a:pt x="12586" y="875"/>
                  </a:lnTo>
                  <a:lnTo>
                    <a:pt x="12445" y="875"/>
                  </a:lnTo>
                  <a:lnTo>
                    <a:pt x="12445" y="875"/>
                  </a:lnTo>
                  <a:lnTo>
                    <a:pt x="12332" y="875"/>
                  </a:lnTo>
                  <a:lnTo>
                    <a:pt x="12247" y="904"/>
                  </a:lnTo>
                  <a:lnTo>
                    <a:pt x="12022" y="1017"/>
                  </a:lnTo>
                  <a:lnTo>
                    <a:pt x="11796" y="1101"/>
                  </a:lnTo>
                  <a:lnTo>
                    <a:pt x="11711" y="1129"/>
                  </a:lnTo>
                  <a:lnTo>
                    <a:pt x="11598" y="1101"/>
                  </a:lnTo>
                  <a:lnTo>
                    <a:pt x="11598" y="1101"/>
                  </a:lnTo>
                  <a:lnTo>
                    <a:pt x="11655" y="1045"/>
                  </a:lnTo>
                  <a:lnTo>
                    <a:pt x="11711" y="988"/>
                  </a:lnTo>
                  <a:lnTo>
                    <a:pt x="11852" y="904"/>
                  </a:lnTo>
                  <a:lnTo>
                    <a:pt x="11909" y="875"/>
                  </a:lnTo>
                  <a:lnTo>
                    <a:pt x="11937" y="819"/>
                  </a:lnTo>
                  <a:lnTo>
                    <a:pt x="11909" y="763"/>
                  </a:lnTo>
                  <a:lnTo>
                    <a:pt x="11824" y="706"/>
                  </a:lnTo>
                  <a:lnTo>
                    <a:pt x="11824" y="706"/>
                  </a:lnTo>
                  <a:lnTo>
                    <a:pt x="11768" y="678"/>
                  </a:lnTo>
                  <a:lnTo>
                    <a:pt x="11683" y="650"/>
                  </a:lnTo>
                  <a:lnTo>
                    <a:pt x="11485" y="650"/>
                  </a:lnTo>
                  <a:lnTo>
                    <a:pt x="11147" y="706"/>
                  </a:lnTo>
                  <a:lnTo>
                    <a:pt x="11147" y="706"/>
                  </a:lnTo>
                  <a:lnTo>
                    <a:pt x="10611" y="763"/>
                  </a:lnTo>
                  <a:lnTo>
                    <a:pt x="10611" y="763"/>
                  </a:lnTo>
                  <a:lnTo>
                    <a:pt x="9849" y="791"/>
                  </a:lnTo>
                  <a:lnTo>
                    <a:pt x="9482" y="819"/>
                  </a:lnTo>
                  <a:lnTo>
                    <a:pt x="9115" y="875"/>
                  </a:lnTo>
                  <a:lnTo>
                    <a:pt x="9115" y="875"/>
                  </a:lnTo>
                  <a:lnTo>
                    <a:pt x="9623" y="1045"/>
                  </a:lnTo>
                  <a:lnTo>
                    <a:pt x="10159" y="1214"/>
                  </a:lnTo>
                  <a:lnTo>
                    <a:pt x="10159" y="1214"/>
                  </a:lnTo>
                  <a:lnTo>
                    <a:pt x="9990" y="1186"/>
                  </a:lnTo>
                  <a:lnTo>
                    <a:pt x="9849" y="1158"/>
                  </a:lnTo>
                  <a:lnTo>
                    <a:pt x="9538" y="1073"/>
                  </a:lnTo>
                  <a:lnTo>
                    <a:pt x="9228" y="988"/>
                  </a:lnTo>
                  <a:lnTo>
                    <a:pt x="9087" y="932"/>
                  </a:lnTo>
                  <a:lnTo>
                    <a:pt x="8917" y="904"/>
                  </a:lnTo>
                  <a:lnTo>
                    <a:pt x="8917" y="904"/>
                  </a:lnTo>
                  <a:lnTo>
                    <a:pt x="8579" y="875"/>
                  </a:lnTo>
                  <a:lnTo>
                    <a:pt x="8409" y="904"/>
                  </a:lnTo>
                  <a:lnTo>
                    <a:pt x="8240" y="932"/>
                  </a:lnTo>
                  <a:lnTo>
                    <a:pt x="8240" y="932"/>
                  </a:lnTo>
                  <a:lnTo>
                    <a:pt x="8155" y="988"/>
                  </a:lnTo>
                  <a:lnTo>
                    <a:pt x="8099" y="1045"/>
                  </a:lnTo>
                  <a:lnTo>
                    <a:pt x="8071" y="1073"/>
                  </a:lnTo>
                  <a:lnTo>
                    <a:pt x="8071" y="1101"/>
                  </a:lnTo>
                  <a:lnTo>
                    <a:pt x="8127" y="1129"/>
                  </a:lnTo>
                  <a:lnTo>
                    <a:pt x="8212" y="1158"/>
                  </a:lnTo>
                  <a:lnTo>
                    <a:pt x="8212" y="1158"/>
                  </a:lnTo>
                  <a:lnTo>
                    <a:pt x="8099" y="1186"/>
                  </a:lnTo>
                  <a:lnTo>
                    <a:pt x="7986" y="1214"/>
                  </a:lnTo>
                  <a:lnTo>
                    <a:pt x="7930" y="1214"/>
                  </a:lnTo>
                  <a:lnTo>
                    <a:pt x="7902" y="1242"/>
                  </a:lnTo>
                  <a:lnTo>
                    <a:pt x="7902" y="1271"/>
                  </a:lnTo>
                  <a:lnTo>
                    <a:pt x="7958" y="1327"/>
                  </a:lnTo>
                  <a:lnTo>
                    <a:pt x="7958" y="1327"/>
                  </a:lnTo>
                  <a:lnTo>
                    <a:pt x="7817" y="1355"/>
                  </a:lnTo>
                  <a:lnTo>
                    <a:pt x="7619" y="1327"/>
                  </a:lnTo>
                  <a:lnTo>
                    <a:pt x="7196" y="1299"/>
                  </a:lnTo>
                  <a:lnTo>
                    <a:pt x="6998" y="1299"/>
                  </a:lnTo>
                  <a:lnTo>
                    <a:pt x="6857" y="1327"/>
                  </a:lnTo>
                  <a:lnTo>
                    <a:pt x="6829" y="1383"/>
                  </a:lnTo>
                  <a:lnTo>
                    <a:pt x="6801" y="1412"/>
                  </a:lnTo>
                  <a:lnTo>
                    <a:pt x="6801" y="1468"/>
                  </a:lnTo>
                  <a:lnTo>
                    <a:pt x="6829" y="1553"/>
                  </a:lnTo>
                  <a:lnTo>
                    <a:pt x="6829" y="1553"/>
                  </a:lnTo>
                  <a:lnTo>
                    <a:pt x="6632" y="1412"/>
                  </a:lnTo>
                  <a:lnTo>
                    <a:pt x="6547" y="1383"/>
                  </a:lnTo>
                  <a:lnTo>
                    <a:pt x="6406" y="1383"/>
                  </a:lnTo>
                  <a:lnTo>
                    <a:pt x="6406" y="1383"/>
                  </a:lnTo>
                  <a:lnTo>
                    <a:pt x="6208" y="1383"/>
                  </a:lnTo>
                  <a:lnTo>
                    <a:pt x="6011" y="1440"/>
                  </a:lnTo>
                  <a:lnTo>
                    <a:pt x="5616" y="1553"/>
                  </a:lnTo>
                  <a:lnTo>
                    <a:pt x="5616" y="1553"/>
                  </a:lnTo>
                  <a:lnTo>
                    <a:pt x="5305" y="1581"/>
                  </a:lnTo>
                  <a:lnTo>
                    <a:pt x="4854" y="1637"/>
                  </a:lnTo>
                  <a:lnTo>
                    <a:pt x="4628" y="1666"/>
                  </a:lnTo>
                  <a:lnTo>
                    <a:pt x="4431" y="1722"/>
                  </a:lnTo>
                  <a:lnTo>
                    <a:pt x="4261" y="1807"/>
                  </a:lnTo>
                  <a:lnTo>
                    <a:pt x="4233" y="1863"/>
                  </a:lnTo>
                  <a:lnTo>
                    <a:pt x="4177" y="1920"/>
                  </a:lnTo>
                  <a:lnTo>
                    <a:pt x="4177" y="1920"/>
                  </a:lnTo>
                  <a:lnTo>
                    <a:pt x="4374" y="1920"/>
                  </a:lnTo>
                  <a:lnTo>
                    <a:pt x="4600" y="1948"/>
                  </a:lnTo>
                  <a:lnTo>
                    <a:pt x="4826" y="1976"/>
                  </a:lnTo>
                  <a:lnTo>
                    <a:pt x="5023" y="1976"/>
                  </a:lnTo>
                  <a:lnTo>
                    <a:pt x="5023" y="1976"/>
                  </a:lnTo>
                  <a:lnTo>
                    <a:pt x="5249" y="1976"/>
                  </a:lnTo>
                  <a:lnTo>
                    <a:pt x="5475" y="1948"/>
                  </a:lnTo>
                  <a:lnTo>
                    <a:pt x="5672" y="1920"/>
                  </a:lnTo>
                  <a:lnTo>
                    <a:pt x="5898" y="1920"/>
                  </a:lnTo>
                  <a:lnTo>
                    <a:pt x="5898" y="1920"/>
                  </a:lnTo>
                  <a:lnTo>
                    <a:pt x="5672" y="1948"/>
                  </a:lnTo>
                  <a:lnTo>
                    <a:pt x="5475" y="2004"/>
                  </a:lnTo>
                  <a:lnTo>
                    <a:pt x="5305" y="2061"/>
                  </a:lnTo>
                  <a:lnTo>
                    <a:pt x="5164" y="2145"/>
                  </a:lnTo>
                  <a:lnTo>
                    <a:pt x="4826" y="2343"/>
                  </a:lnTo>
                  <a:lnTo>
                    <a:pt x="4656" y="2428"/>
                  </a:lnTo>
                  <a:lnTo>
                    <a:pt x="4431" y="2484"/>
                  </a:lnTo>
                  <a:lnTo>
                    <a:pt x="4431" y="2484"/>
                  </a:lnTo>
                  <a:lnTo>
                    <a:pt x="4205" y="2540"/>
                  </a:lnTo>
                  <a:lnTo>
                    <a:pt x="3951" y="2540"/>
                  </a:lnTo>
                  <a:lnTo>
                    <a:pt x="3471" y="2569"/>
                  </a:lnTo>
                  <a:lnTo>
                    <a:pt x="2963" y="2597"/>
                  </a:lnTo>
                  <a:lnTo>
                    <a:pt x="2737" y="2625"/>
                  </a:lnTo>
                  <a:lnTo>
                    <a:pt x="2483" y="2681"/>
                  </a:lnTo>
                  <a:lnTo>
                    <a:pt x="2483" y="2681"/>
                  </a:lnTo>
                  <a:lnTo>
                    <a:pt x="2568" y="2710"/>
                  </a:lnTo>
                  <a:lnTo>
                    <a:pt x="2512" y="2738"/>
                  </a:lnTo>
                  <a:lnTo>
                    <a:pt x="2371" y="2766"/>
                  </a:lnTo>
                  <a:lnTo>
                    <a:pt x="2371" y="2766"/>
                  </a:lnTo>
                  <a:lnTo>
                    <a:pt x="2004" y="2794"/>
                  </a:lnTo>
                  <a:lnTo>
                    <a:pt x="1609" y="2851"/>
                  </a:lnTo>
                  <a:lnTo>
                    <a:pt x="1609" y="2851"/>
                  </a:lnTo>
                  <a:lnTo>
                    <a:pt x="1298" y="2879"/>
                  </a:lnTo>
                  <a:lnTo>
                    <a:pt x="988" y="2907"/>
                  </a:lnTo>
                  <a:lnTo>
                    <a:pt x="988" y="2907"/>
                  </a:lnTo>
                  <a:lnTo>
                    <a:pt x="790" y="2935"/>
                  </a:lnTo>
                  <a:lnTo>
                    <a:pt x="593" y="2992"/>
                  </a:lnTo>
                  <a:lnTo>
                    <a:pt x="423" y="3048"/>
                  </a:lnTo>
                  <a:lnTo>
                    <a:pt x="226" y="3077"/>
                  </a:lnTo>
                  <a:lnTo>
                    <a:pt x="226" y="3077"/>
                  </a:lnTo>
                  <a:lnTo>
                    <a:pt x="282" y="3077"/>
                  </a:lnTo>
                  <a:lnTo>
                    <a:pt x="282" y="3105"/>
                  </a:lnTo>
                  <a:lnTo>
                    <a:pt x="198" y="3161"/>
                  </a:lnTo>
                  <a:lnTo>
                    <a:pt x="85" y="3189"/>
                  </a:lnTo>
                  <a:lnTo>
                    <a:pt x="0" y="3189"/>
                  </a:lnTo>
                  <a:lnTo>
                    <a:pt x="0" y="3189"/>
                  </a:lnTo>
                  <a:lnTo>
                    <a:pt x="198" y="3246"/>
                  </a:lnTo>
                  <a:lnTo>
                    <a:pt x="339" y="3331"/>
                  </a:lnTo>
                  <a:lnTo>
                    <a:pt x="508" y="3387"/>
                  </a:lnTo>
                  <a:lnTo>
                    <a:pt x="621" y="3387"/>
                  </a:lnTo>
                  <a:lnTo>
                    <a:pt x="734" y="3387"/>
                  </a:lnTo>
                  <a:lnTo>
                    <a:pt x="734" y="3387"/>
                  </a:lnTo>
                  <a:lnTo>
                    <a:pt x="621" y="3415"/>
                  </a:lnTo>
                  <a:lnTo>
                    <a:pt x="621" y="3443"/>
                  </a:lnTo>
                  <a:lnTo>
                    <a:pt x="621" y="3443"/>
                  </a:lnTo>
                  <a:lnTo>
                    <a:pt x="847" y="3443"/>
                  </a:lnTo>
                  <a:lnTo>
                    <a:pt x="1326" y="3415"/>
                  </a:lnTo>
                  <a:lnTo>
                    <a:pt x="1326" y="3415"/>
                  </a:lnTo>
                  <a:lnTo>
                    <a:pt x="1129" y="3443"/>
                  </a:lnTo>
                  <a:lnTo>
                    <a:pt x="931" y="3500"/>
                  </a:lnTo>
                  <a:lnTo>
                    <a:pt x="931" y="3500"/>
                  </a:lnTo>
                  <a:lnTo>
                    <a:pt x="1044" y="3528"/>
                  </a:lnTo>
                  <a:lnTo>
                    <a:pt x="1214" y="3528"/>
                  </a:lnTo>
                  <a:lnTo>
                    <a:pt x="1355" y="3528"/>
                  </a:lnTo>
                  <a:lnTo>
                    <a:pt x="1467" y="3472"/>
                  </a:lnTo>
                  <a:lnTo>
                    <a:pt x="1467" y="3472"/>
                  </a:lnTo>
                  <a:lnTo>
                    <a:pt x="1383" y="3528"/>
                  </a:lnTo>
                  <a:lnTo>
                    <a:pt x="1270" y="3556"/>
                  </a:lnTo>
                  <a:lnTo>
                    <a:pt x="1016" y="3585"/>
                  </a:lnTo>
                  <a:lnTo>
                    <a:pt x="1016" y="3585"/>
                  </a:lnTo>
                  <a:lnTo>
                    <a:pt x="1214" y="3641"/>
                  </a:lnTo>
                  <a:lnTo>
                    <a:pt x="1411" y="3641"/>
                  </a:lnTo>
                  <a:lnTo>
                    <a:pt x="1778" y="3641"/>
                  </a:lnTo>
                  <a:lnTo>
                    <a:pt x="1778" y="3641"/>
                  </a:lnTo>
                  <a:lnTo>
                    <a:pt x="1834" y="3556"/>
                  </a:lnTo>
                  <a:lnTo>
                    <a:pt x="1919" y="3528"/>
                  </a:lnTo>
                  <a:lnTo>
                    <a:pt x="1919" y="3528"/>
                  </a:lnTo>
                  <a:lnTo>
                    <a:pt x="2032" y="3613"/>
                  </a:lnTo>
                  <a:lnTo>
                    <a:pt x="2032" y="3613"/>
                  </a:lnTo>
                  <a:lnTo>
                    <a:pt x="2286" y="3556"/>
                  </a:lnTo>
                  <a:lnTo>
                    <a:pt x="2624" y="3528"/>
                  </a:lnTo>
                  <a:lnTo>
                    <a:pt x="2794" y="3500"/>
                  </a:lnTo>
                  <a:lnTo>
                    <a:pt x="2963" y="3528"/>
                  </a:lnTo>
                  <a:lnTo>
                    <a:pt x="3076" y="3556"/>
                  </a:lnTo>
                  <a:lnTo>
                    <a:pt x="3104" y="3585"/>
                  </a:lnTo>
                  <a:lnTo>
                    <a:pt x="3132" y="3641"/>
                  </a:lnTo>
                  <a:lnTo>
                    <a:pt x="3132" y="3641"/>
                  </a:lnTo>
                  <a:lnTo>
                    <a:pt x="2963" y="3669"/>
                  </a:lnTo>
                  <a:lnTo>
                    <a:pt x="2850" y="3669"/>
                  </a:lnTo>
                  <a:lnTo>
                    <a:pt x="2794" y="3697"/>
                  </a:lnTo>
                  <a:lnTo>
                    <a:pt x="2794" y="3697"/>
                  </a:lnTo>
                  <a:lnTo>
                    <a:pt x="2822" y="3754"/>
                  </a:lnTo>
                  <a:lnTo>
                    <a:pt x="2878" y="3782"/>
                  </a:lnTo>
                  <a:lnTo>
                    <a:pt x="2878" y="3782"/>
                  </a:lnTo>
                  <a:lnTo>
                    <a:pt x="2737" y="3782"/>
                  </a:lnTo>
                  <a:lnTo>
                    <a:pt x="2568" y="3754"/>
                  </a:lnTo>
                  <a:lnTo>
                    <a:pt x="2427" y="3726"/>
                  </a:lnTo>
                  <a:lnTo>
                    <a:pt x="2286" y="3697"/>
                  </a:lnTo>
                  <a:lnTo>
                    <a:pt x="2286" y="3697"/>
                  </a:lnTo>
                  <a:lnTo>
                    <a:pt x="1891" y="3697"/>
                  </a:lnTo>
                  <a:lnTo>
                    <a:pt x="1496" y="3782"/>
                  </a:lnTo>
                  <a:lnTo>
                    <a:pt x="1496" y="3782"/>
                  </a:lnTo>
                  <a:lnTo>
                    <a:pt x="1609" y="3838"/>
                  </a:lnTo>
                  <a:lnTo>
                    <a:pt x="1778" y="3867"/>
                  </a:lnTo>
                  <a:lnTo>
                    <a:pt x="2173" y="3895"/>
                  </a:lnTo>
                  <a:lnTo>
                    <a:pt x="2568" y="3867"/>
                  </a:lnTo>
                  <a:lnTo>
                    <a:pt x="2878" y="3838"/>
                  </a:lnTo>
                  <a:lnTo>
                    <a:pt x="2878" y="3838"/>
                  </a:lnTo>
                  <a:lnTo>
                    <a:pt x="2681" y="3867"/>
                  </a:lnTo>
                  <a:lnTo>
                    <a:pt x="2314" y="3867"/>
                  </a:lnTo>
                  <a:lnTo>
                    <a:pt x="1383" y="3838"/>
                  </a:lnTo>
                  <a:lnTo>
                    <a:pt x="903" y="3838"/>
                  </a:lnTo>
                  <a:lnTo>
                    <a:pt x="508" y="3838"/>
                  </a:lnTo>
                  <a:lnTo>
                    <a:pt x="226" y="3895"/>
                  </a:lnTo>
                  <a:lnTo>
                    <a:pt x="169" y="3951"/>
                  </a:lnTo>
                  <a:lnTo>
                    <a:pt x="141" y="3980"/>
                  </a:lnTo>
                  <a:lnTo>
                    <a:pt x="141" y="3980"/>
                  </a:lnTo>
                  <a:lnTo>
                    <a:pt x="367" y="4008"/>
                  </a:lnTo>
                  <a:lnTo>
                    <a:pt x="367" y="4008"/>
                  </a:lnTo>
                  <a:lnTo>
                    <a:pt x="254" y="4036"/>
                  </a:lnTo>
                  <a:lnTo>
                    <a:pt x="254" y="4036"/>
                  </a:lnTo>
                  <a:lnTo>
                    <a:pt x="254" y="4036"/>
                  </a:lnTo>
                  <a:lnTo>
                    <a:pt x="508" y="4036"/>
                  </a:lnTo>
                  <a:lnTo>
                    <a:pt x="988" y="3980"/>
                  </a:lnTo>
                  <a:lnTo>
                    <a:pt x="988" y="3980"/>
                  </a:lnTo>
                  <a:lnTo>
                    <a:pt x="903" y="3980"/>
                  </a:lnTo>
                  <a:lnTo>
                    <a:pt x="790" y="4008"/>
                  </a:lnTo>
                  <a:lnTo>
                    <a:pt x="706" y="4064"/>
                  </a:lnTo>
                  <a:lnTo>
                    <a:pt x="621" y="412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16"/>
            <p:cNvSpPr/>
            <p:nvPr/>
          </p:nvSpPr>
          <p:spPr>
            <a:xfrm>
              <a:off x="2752475" y="1105050"/>
              <a:ext cx="792975" cy="422625"/>
            </a:xfrm>
            <a:custGeom>
              <a:avLst/>
              <a:gdLst/>
              <a:ahLst/>
              <a:cxnLst/>
              <a:rect l="l" t="t" r="r" b="b"/>
              <a:pathLst>
                <a:path w="31719" h="16905" fill="none" extrusionOk="0">
                  <a:moveTo>
                    <a:pt x="649" y="4121"/>
                  </a:moveTo>
                  <a:lnTo>
                    <a:pt x="649" y="4121"/>
                  </a:lnTo>
                  <a:lnTo>
                    <a:pt x="875" y="4177"/>
                  </a:lnTo>
                  <a:lnTo>
                    <a:pt x="1101" y="4177"/>
                  </a:lnTo>
                  <a:lnTo>
                    <a:pt x="1355" y="4177"/>
                  </a:lnTo>
                  <a:lnTo>
                    <a:pt x="1609" y="4177"/>
                  </a:lnTo>
                  <a:lnTo>
                    <a:pt x="1609" y="4177"/>
                  </a:lnTo>
                  <a:lnTo>
                    <a:pt x="1552" y="4205"/>
                  </a:lnTo>
                  <a:lnTo>
                    <a:pt x="1439" y="4234"/>
                  </a:lnTo>
                  <a:lnTo>
                    <a:pt x="1129" y="4290"/>
                  </a:lnTo>
                  <a:lnTo>
                    <a:pt x="818" y="4318"/>
                  </a:lnTo>
                  <a:lnTo>
                    <a:pt x="593" y="4375"/>
                  </a:lnTo>
                  <a:lnTo>
                    <a:pt x="593" y="4375"/>
                  </a:lnTo>
                  <a:lnTo>
                    <a:pt x="677" y="4431"/>
                  </a:lnTo>
                  <a:lnTo>
                    <a:pt x="818" y="4488"/>
                  </a:lnTo>
                  <a:lnTo>
                    <a:pt x="931" y="4516"/>
                  </a:lnTo>
                  <a:lnTo>
                    <a:pt x="1044" y="4544"/>
                  </a:lnTo>
                  <a:lnTo>
                    <a:pt x="1044" y="4544"/>
                  </a:lnTo>
                  <a:lnTo>
                    <a:pt x="1016" y="4544"/>
                  </a:lnTo>
                  <a:lnTo>
                    <a:pt x="988" y="4572"/>
                  </a:lnTo>
                  <a:lnTo>
                    <a:pt x="1072" y="4600"/>
                  </a:lnTo>
                  <a:lnTo>
                    <a:pt x="1242" y="4600"/>
                  </a:lnTo>
                  <a:lnTo>
                    <a:pt x="1242" y="4600"/>
                  </a:lnTo>
                  <a:lnTo>
                    <a:pt x="1580" y="4657"/>
                  </a:lnTo>
                  <a:lnTo>
                    <a:pt x="1750" y="4685"/>
                  </a:lnTo>
                  <a:lnTo>
                    <a:pt x="1919" y="4657"/>
                  </a:lnTo>
                  <a:lnTo>
                    <a:pt x="1919" y="4657"/>
                  </a:lnTo>
                  <a:lnTo>
                    <a:pt x="1806" y="4572"/>
                  </a:lnTo>
                  <a:lnTo>
                    <a:pt x="1693" y="4516"/>
                  </a:lnTo>
                  <a:lnTo>
                    <a:pt x="1693" y="4516"/>
                  </a:lnTo>
                  <a:lnTo>
                    <a:pt x="1806" y="4516"/>
                  </a:lnTo>
                  <a:lnTo>
                    <a:pt x="1891" y="4544"/>
                  </a:lnTo>
                  <a:lnTo>
                    <a:pt x="2004" y="4544"/>
                  </a:lnTo>
                  <a:lnTo>
                    <a:pt x="2117" y="4572"/>
                  </a:lnTo>
                  <a:lnTo>
                    <a:pt x="2117" y="4572"/>
                  </a:lnTo>
                  <a:lnTo>
                    <a:pt x="2229" y="4544"/>
                  </a:lnTo>
                  <a:lnTo>
                    <a:pt x="2342" y="4488"/>
                  </a:lnTo>
                  <a:lnTo>
                    <a:pt x="2455" y="4459"/>
                  </a:lnTo>
                  <a:lnTo>
                    <a:pt x="2512" y="4459"/>
                  </a:lnTo>
                  <a:lnTo>
                    <a:pt x="2568" y="4488"/>
                  </a:lnTo>
                  <a:lnTo>
                    <a:pt x="2568" y="4488"/>
                  </a:lnTo>
                  <a:lnTo>
                    <a:pt x="2455" y="4516"/>
                  </a:lnTo>
                  <a:lnTo>
                    <a:pt x="2427" y="4544"/>
                  </a:lnTo>
                  <a:lnTo>
                    <a:pt x="2455" y="4572"/>
                  </a:lnTo>
                  <a:lnTo>
                    <a:pt x="2540" y="4572"/>
                  </a:lnTo>
                  <a:lnTo>
                    <a:pt x="2737" y="4544"/>
                  </a:lnTo>
                  <a:lnTo>
                    <a:pt x="2907" y="4544"/>
                  </a:lnTo>
                  <a:lnTo>
                    <a:pt x="2907" y="4544"/>
                  </a:lnTo>
                  <a:lnTo>
                    <a:pt x="3132" y="4516"/>
                  </a:lnTo>
                  <a:lnTo>
                    <a:pt x="3330" y="4488"/>
                  </a:lnTo>
                  <a:lnTo>
                    <a:pt x="3330" y="4488"/>
                  </a:lnTo>
                  <a:lnTo>
                    <a:pt x="3725" y="4431"/>
                  </a:lnTo>
                  <a:lnTo>
                    <a:pt x="3979" y="4431"/>
                  </a:lnTo>
                  <a:lnTo>
                    <a:pt x="4064" y="4459"/>
                  </a:lnTo>
                  <a:lnTo>
                    <a:pt x="4064" y="4488"/>
                  </a:lnTo>
                  <a:lnTo>
                    <a:pt x="4064" y="4516"/>
                  </a:lnTo>
                  <a:lnTo>
                    <a:pt x="4064" y="4516"/>
                  </a:lnTo>
                  <a:lnTo>
                    <a:pt x="4120" y="4488"/>
                  </a:lnTo>
                  <a:lnTo>
                    <a:pt x="4177" y="4459"/>
                  </a:lnTo>
                  <a:lnTo>
                    <a:pt x="4318" y="4459"/>
                  </a:lnTo>
                  <a:lnTo>
                    <a:pt x="4572" y="4488"/>
                  </a:lnTo>
                  <a:lnTo>
                    <a:pt x="4572" y="4488"/>
                  </a:lnTo>
                  <a:lnTo>
                    <a:pt x="4882" y="4516"/>
                  </a:lnTo>
                  <a:lnTo>
                    <a:pt x="4995" y="4544"/>
                  </a:lnTo>
                  <a:lnTo>
                    <a:pt x="5023" y="4572"/>
                  </a:lnTo>
                  <a:lnTo>
                    <a:pt x="4995" y="4629"/>
                  </a:lnTo>
                  <a:lnTo>
                    <a:pt x="4995" y="4629"/>
                  </a:lnTo>
                  <a:lnTo>
                    <a:pt x="5277" y="4657"/>
                  </a:lnTo>
                  <a:lnTo>
                    <a:pt x="5531" y="4657"/>
                  </a:lnTo>
                  <a:lnTo>
                    <a:pt x="5531" y="4657"/>
                  </a:lnTo>
                  <a:lnTo>
                    <a:pt x="5503" y="4713"/>
                  </a:lnTo>
                  <a:lnTo>
                    <a:pt x="5475" y="4741"/>
                  </a:lnTo>
                  <a:lnTo>
                    <a:pt x="5559" y="4741"/>
                  </a:lnTo>
                  <a:lnTo>
                    <a:pt x="5672" y="4741"/>
                  </a:lnTo>
                  <a:lnTo>
                    <a:pt x="5785" y="4741"/>
                  </a:lnTo>
                  <a:lnTo>
                    <a:pt x="5785" y="4741"/>
                  </a:lnTo>
                  <a:lnTo>
                    <a:pt x="5729" y="4741"/>
                  </a:lnTo>
                  <a:lnTo>
                    <a:pt x="5729" y="4770"/>
                  </a:lnTo>
                  <a:lnTo>
                    <a:pt x="5841" y="4798"/>
                  </a:lnTo>
                  <a:lnTo>
                    <a:pt x="6067" y="4826"/>
                  </a:lnTo>
                  <a:lnTo>
                    <a:pt x="6067" y="4826"/>
                  </a:lnTo>
                  <a:lnTo>
                    <a:pt x="5983" y="4854"/>
                  </a:lnTo>
                  <a:lnTo>
                    <a:pt x="5983" y="4854"/>
                  </a:lnTo>
                  <a:lnTo>
                    <a:pt x="6039" y="4883"/>
                  </a:lnTo>
                  <a:lnTo>
                    <a:pt x="6067" y="4911"/>
                  </a:lnTo>
                  <a:lnTo>
                    <a:pt x="6067" y="4939"/>
                  </a:lnTo>
                  <a:lnTo>
                    <a:pt x="6067" y="4939"/>
                  </a:lnTo>
                  <a:lnTo>
                    <a:pt x="5983" y="4995"/>
                  </a:lnTo>
                  <a:lnTo>
                    <a:pt x="5926" y="5024"/>
                  </a:lnTo>
                  <a:lnTo>
                    <a:pt x="5757" y="5080"/>
                  </a:lnTo>
                  <a:lnTo>
                    <a:pt x="5757" y="5080"/>
                  </a:lnTo>
                  <a:lnTo>
                    <a:pt x="5870" y="5080"/>
                  </a:lnTo>
                  <a:lnTo>
                    <a:pt x="6011" y="5052"/>
                  </a:lnTo>
                  <a:lnTo>
                    <a:pt x="6011" y="5052"/>
                  </a:lnTo>
                  <a:lnTo>
                    <a:pt x="5926" y="5108"/>
                  </a:lnTo>
                  <a:lnTo>
                    <a:pt x="5926" y="5137"/>
                  </a:lnTo>
                  <a:lnTo>
                    <a:pt x="5954" y="5193"/>
                  </a:lnTo>
                  <a:lnTo>
                    <a:pt x="5954" y="5221"/>
                  </a:lnTo>
                  <a:lnTo>
                    <a:pt x="5926" y="5249"/>
                  </a:lnTo>
                  <a:lnTo>
                    <a:pt x="5926" y="5249"/>
                  </a:lnTo>
                  <a:lnTo>
                    <a:pt x="6067" y="5306"/>
                  </a:lnTo>
                  <a:lnTo>
                    <a:pt x="6208" y="5334"/>
                  </a:lnTo>
                  <a:lnTo>
                    <a:pt x="6349" y="5362"/>
                  </a:lnTo>
                  <a:lnTo>
                    <a:pt x="6406" y="5391"/>
                  </a:lnTo>
                  <a:lnTo>
                    <a:pt x="6462" y="5447"/>
                  </a:lnTo>
                  <a:lnTo>
                    <a:pt x="6462" y="5447"/>
                  </a:lnTo>
                  <a:lnTo>
                    <a:pt x="6349" y="5475"/>
                  </a:lnTo>
                  <a:lnTo>
                    <a:pt x="6321" y="5503"/>
                  </a:lnTo>
                  <a:lnTo>
                    <a:pt x="6293" y="5560"/>
                  </a:lnTo>
                  <a:lnTo>
                    <a:pt x="6293" y="5560"/>
                  </a:lnTo>
                  <a:lnTo>
                    <a:pt x="6349" y="5532"/>
                  </a:lnTo>
                  <a:lnTo>
                    <a:pt x="6406" y="5532"/>
                  </a:lnTo>
                  <a:lnTo>
                    <a:pt x="6491" y="5588"/>
                  </a:lnTo>
                  <a:lnTo>
                    <a:pt x="6547" y="5645"/>
                  </a:lnTo>
                  <a:lnTo>
                    <a:pt x="6603" y="5645"/>
                  </a:lnTo>
                  <a:lnTo>
                    <a:pt x="6632" y="5645"/>
                  </a:lnTo>
                  <a:lnTo>
                    <a:pt x="6632" y="5645"/>
                  </a:lnTo>
                  <a:lnTo>
                    <a:pt x="6575" y="5701"/>
                  </a:lnTo>
                  <a:lnTo>
                    <a:pt x="6491" y="5701"/>
                  </a:lnTo>
                  <a:lnTo>
                    <a:pt x="6406" y="5729"/>
                  </a:lnTo>
                  <a:lnTo>
                    <a:pt x="6321" y="5701"/>
                  </a:lnTo>
                  <a:lnTo>
                    <a:pt x="6321" y="5701"/>
                  </a:lnTo>
                  <a:lnTo>
                    <a:pt x="6434" y="5757"/>
                  </a:lnTo>
                  <a:lnTo>
                    <a:pt x="6575" y="5729"/>
                  </a:lnTo>
                  <a:lnTo>
                    <a:pt x="6575" y="5729"/>
                  </a:lnTo>
                  <a:lnTo>
                    <a:pt x="6462" y="5786"/>
                  </a:lnTo>
                  <a:lnTo>
                    <a:pt x="6321" y="5786"/>
                  </a:lnTo>
                  <a:lnTo>
                    <a:pt x="6321" y="5786"/>
                  </a:lnTo>
                  <a:lnTo>
                    <a:pt x="6462" y="5814"/>
                  </a:lnTo>
                  <a:lnTo>
                    <a:pt x="6491" y="5814"/>
                  </a:lnTo>
                  <a:lnTo>
                    <a:pt x="6293" y="5870"/>
                  </a:lnTo>
                  <a:lnTo>
                    <a:pt x="6293" y="5870"/>
                  </a:lnTo>
                  <a:lnTo>
                    <a:pt x="6067" y="5898"/>
                  </a:lnTo>
                  <a:lnTo>
                    <a:pt x="5870" y="5955"/>
                  </a:lnTo>
                  <a:lnTo>
                    <a:pt x="5870" y="5955"/>
                  </a:lnTo>
                  <a:lnTo>
                    <a:pt x="6011" y="5955"/>
                  </a:lnTo>
                  <a:lnTo>
                    <a:pt x="6180" y="5927"/>
                  </a:lnTo>
                  <a:lnTo>
                    <a:pt x="6519" y="5842"/>
                  </a:lnTo>
                  <a:lnTo>
                    <a:pt x="6519" y="5842"/>
                  </a:lnTo>
                  <a:lnTo>
                    <a:pt x="6378" y="5927"/>
                  </a:lnTo>
                  <a:lnTo>
                    <a:pt x="6349" y="5983"/>
                  </a:lnTo>
                  <a:lnTo>
                    <a:pt x="6406" y="6011"/>
                  </a:lnTo>
                  <a:lnTo>
                    <a:pt x="6519" y="6011"/>
                  </a:lnTo>
                  <a:lnTo>
                    <a:pt x="6519" y="6011"/>
                  </a:lnTo>
                  <a:lnTo>
                    <a:pt x="6462" y="6040"/>
                  </a:lnTo>
                  <a:lnTo>
                    <a:pt x="6462" y="6068"/>
                  </a:lnTo>
                  <a:lnTo>
                    <a:pt x="6603" y="6124"/>
                  </a:lnTo>
                  <a:lnTo>
                    <a:pt x="6603" y="6124"/>
                  </a:lnTo>
                  <a:lnTo>
                    <a:pt x="6547" y="6124"/>
                  </a:lnTo>
                  <a:lnTo>
                    <a:pt x="6519" y="6181"/>
                  </a:lnTo>
                  <a:lnTo>
                    <a:pt x="6519" y="6209"/>
                  </a:lnTo>
                  <a:lnTo>
                    <a:pt x="6575" y="6237"/>
                  </a:lnTo>
                  <a:lnTo>
                    <a:pt x="6575" y="6237"/>
                  </a:lnTo>
                  <a:lnTo>
                    <a:pt x="6462" y="6237"/>
                  </a:lnTo>
                  <a:lnTo>
                    <a:pt x="6349" y="6237"/>
                  </a:lnTo>
                  <a:lnTo>
                    <a:pt x="6349" y="6237"/>
                  </a:lnTo>
                  <a:lnTo>
                    <a:pt x="6491" y="6350"/>
                  </a:lnTo>
                  <a:lnTo>
                    <a:pt x="6632" y="6435"/>
                  </a:lnTo>
                  <a:lnTo>
                    <a:pt x="6688" y="6491"/>
                  </a:lnTo>
                  <a:lnTo>
                    <a:pt x="6688" y="6491"/>
                  </a:lnTo>
                  <a:lnTo>
                    <a:pt x="6603" y="6491"/>
                  </a:lnTo>
                  <a:lnTo>
                    <a:pt x="6519" y="6519"/>
                  </a:lnTo>
                  <a:lnTo>
                    <a:pt x="6462" y="6548"/>
                  </a:lnTo>
                  <a:lnTo>
                    <a:pt x="6491" y="6576"/>
                  </a:lnTo>
                  <a:lnTo>
                    <a:pt x="6519" y="6576"/>
                  </a:lnTo>
                  <a:lnTo>
                    <a:pt x="6519" y="6576"/>
                  </a:lnTo>
                  <a:lnTo>
                    <a:pt x="6406" y="6632"/>
                  </a:lnTo>
                  <a:lnTo>
                    <a:pt x="6265" y="6660"/>
                  </a:lnTo>
                  <a:lnTo>
                    <a:pt x="6265" y="6660"/>
                  </a:lnTo>
                  <a:lnTo>
                    <a:pt x="6575" y="6773"/>
                  </a:lnTo>
                  <a:lnTo>
                    <a:pt x="6660" y="6830"/>
                  </a:lnTo>
                  <a:lnTo>
                    <a:pt x="6688" y="6858"/>
                  </a:lnTo>
                  <a:lnTo>
                    <a:pt x="6660" y="6886"/>
                  </a:lnTo>
                  <a:lnTo>
                    <a:pt x="6519" y="6914"/>
                  </a:lnTo>
                  <a:lnTo>
                    <a:pt x="6519" y="6914"/>
                  </a:lnTo>
                  <a:lnTo>
                    <a:pt x="6688" y="6886"/>
                  </a:lnTo>
                  <a:lnTo>
                    <a:pt x="6688" y="6914"/>
                  </a:lnTo>
                  <a:lnTo>
                    <a:pt x="6603" y="6943"/>
                  </a:lnTo>
                  <a:lnTo>
                    <a:pt x="6603" y="6943"/>
                  </a:lnTo>
                  <a:lnTo>
                    <a:pt x="6378" y="7055"/>
                  </a:lnTo>
                  <a:lnTo>
                    <a:pt x="6378" y="7055"/>
                  </a:lnTo>
                  <a:lnTo>
                    <a:pt x="6688" y="7112"/>
                  </a:lnTo>
                  <a:lnTo>
                    <a:pt x="6688" y="7112"/>
                  </a:lnTo>
                  <a:lnTo>
                    <a:pt x="6519" y="7140"/>
                  </a:lnTo>
                  <a:lnTo>
                    <a:pt x="6321" y="7112"/>
                  </a:lnTo>
                  <a:lnTo>
                    <a:pt x="6152" y="7112"/>
                  </a:lnTo>
                  <a:lnTo>
                    <a:pt x="6039" y="7112"/>
                  </a:lnTo>
                  <a:lnTo>
                    <a:pt x="5954" y="7140"/>
                  </a:lnTo>
                  <a:lnTo>
                    <a:pt x="5954" y="7140"/>
                  </a:lnTo>
                  <a:lnTo>
                    <a:pt x="6011" y="7197"/>
                  </a:lnTo>
                  <a:lnTo>
                    <a:pt x="6067" y="7197"/>
                  </a:lnTo>
                  <a:lnTo>
                    <a:pt x="6208" y="7197"/>
                  </a:lnTo>
                  <a:lnTo>
                    <a:pt x="6321" y="7168"/>
                  </a:lnTo>
                  <a:lnTo>
                    <a:pt x="6378" y="7168"/>
                  </a:lnTo>
                  <a:lnTo>
                    <a:pt x="6434" y="7197"/>
                  </a:lnTo>
                  <a:lnTo>
                    <a:pt x="6434" y="7197"/>
                  </a:lnTo>
                  <a:lnTo>
                    <a:pt x="6293" y="7253"/>
                  </a:lnTo>
                  <a:lnTo>
                    <a:pt x="6095" y="7309"/>
                  </a:lnTo>
                  <a:lnTo>
                    <a:pt x="5926" y="7394"/>
                  </a:lnTo>
                  <a:lnTo>
                    <a:pt x="5813" y="7479"/>
                  </a:lnTo>
                  <a:lnTo>
                    <a:pt x="5813" y="7479"/>
                  </a:lnTo>
                  <a:lnTo>
                    <a:pt x="5898" y="7535"/>
                  </a:lnTo>
                  <a:lnTo>
                    <a:pt x="5983" y="7535"/>
                  </a:lnTo>
                  <a:lnTo>
                    <a:pt x="6152" y="7479"/>
                  </a:lnTo>
                  <a:lnTo>
                    <a:pt x="6321" y="7422"/>
                  </a:lnTo>
                  <a:lnTo>
                    <a:pt x="6519" y="7338"/>
                  </a:lnTo>
                  <a:lnTo>
                    <a:pt x="6519" y="7338"/>
                  </a:lnTo>
                  <a:lnTo>
                    <a:pt x="6378" y="7394"/>
                  </a:lnTo>
                  <a:lnTo>
                    <a:pt x="6265" y="7451"/>
                  </a:lnTo>
                  <a:lnTo>
                    <a:pt x="5983" y="7507"/>
                  </a:lnTo>
                  <a:lnTo>
                    <a:pt x="5700" y="7592"/>
                  </a:lnTo>
                  <a:lnTo>
                    <a:pt x="5588" y="7648"/>
                  </a:lnTo>
                  <a:lnTo>
                    <a:pt x="5475" y="7705"/>
                  </a:lnTo>
                  <a:lnTo>
                    <a:pt x="5475" y="7705"/>
                  </a:lnTo>
                  <a:lnTo>
                    <a:pt x="5503" y="7761"/>
                  </a:lnTo>
                  <a:lnTo>
                    <a:pt x="5644" y="7874"/>
                  </a:lnTo>
                  <a:lnTo>
                    <a:pt x="5729" y="7930"/>
                  </a:lnTo>
                  <a:lnTo>
                    <a:pt x="5757" y="7902"/>
                  </a:lnTo>
                  <a:lnTo>
                    <a:pt x="5729" y="7846"/>
                  </a:lnTo>
                  <a:lnTo>
                    <a:pt x="5729" y="7846"/>
                  </a:lnTo>
                  <a:lnTo>
                    <a:pt x="5841" y="7930"/>
                  </a:lnTo>
                  <a:lnTo>
                    <a:pt x="6011" y="7959"/>
                  </a:lnTo>
                  <a:lnTo>
                    <a:pt x="6152" y="7959"/>
                  </a:lnTo>
                  <a:lnTo>
                    <a:pt x="6293" y="7930"/>
                  </a:lnTo>
                  <a:lnTo>
                    <a:pt x="6293" y="7930"/>
                  </a:lnTo>
                  <a:lnTo>
                    <a:pt x="6406" y="7874"/>
                  </a:lnTo>
                  <a:lnTo>
                    <a:pt x="6434" y="7846"/>
                  </a:lnTo>
                  <a:lnTo>
                    <a:pt x="6434" y="7789"/>
                  </a:lnTo>
                  <a:lnTo>
                    <a:pt x="6462" y="7676"/>
                  </a:lnTo>
                  <a:lnTo>
                    <a:pt x="6462" y="7676"/>
                  </a:lnTo>
                  <a:lnTo>
                    <a:pt x="6547" y="7705"/>
                  </a:lnTo>
                  <a:lnTo>
                    <a:pt x="6660" y="7705"/>
                  </a:lnTo>
                  <a:lnTo>
                    <a:pt x="6801" y="7676"/>
                  </a:lnTo>
                  <a:lnTo>
                    <a:pt x="6857" y="7620"/>
                  </a:lnTo>
                  <a:lnTo>
                    <a:pt x="6857" y="7620"/>
                  </a:lnTo>
                  <a:lnTo>
                    <a:pt x="6886" y="7535"/>
                  </a:lnTo>
                  <a:lnTo>
                    <a:pt x="6886" y="7479"/>
                  </a:lnTo>
                  <a:lnTo>
                    <a:pt x="6886" y="7366"/>
                  </a:lnTo>
                  <a:lnTo>
                    <a:pt x="6886" y="7309"/>
                  </a:lnTo>
                  <a:lnTo>
                    <a:pt x="6886" y="7253"/>
                  </a:lnTo>
                  <a:lnTo>
                    <a:pt x="6942" y="7225"/>
                  </a:lnTo>
                  <a:lnTo>
                    <a:pt x="7055" y="7225"/>
                  </a:lnTo>
                  <a:lnTo>
                    <a:pt x="7055" y="7225"/>
                  </a:lnTo>
                  <a:lnTo>
                    <a:pt x="6970" y="7225"/>
                  </a:lnTo>
                  <a:lnTo>
                    <a:pt x="6942" y="7281"/>
                  </a:lnTo>
                  <a:lnTo>
                    <a:pt x="6914" y="7309"/>
                  </a:lnTo>
                  <a:lnTo>
                    <a:pt x="6914" y="7394"/>
                  </a:lnTo>
                  <a:lnTo>
                    <a:pt x="6942" y="7507"/>
                  </a:lnTo>
                  <a:lnTo>
                    <a:pt x="6942" y="7592"/>
                  </a:lnTo>
                  <a:lnTo>
                    <a:pt x="6942" y="7648"/>
                  </a:lnTo>
                  <a:lnTo>
                    <a:pt x="6942" y="7648"/>
                  </a:lnTo>
                  <a:lnTo>
                    <a:pt x="7140" y="7563"/>
                  </a:lnTo>
                  <a:lnTo>
                    <a:pt x="7337" y="7479"/>
                  </a:lnTo>
                  <a:lnTo>
                    <a:pt x="7337" y="7479"/>
                  </a:lnTo>
                  <a:lnTo>
                    <a:pt x="7140" y="7592"/>
                  </a:lnTo>
                  <a:lnTo>
                    <a:pt x="7055" y="7648"/>
                  </a:lnTo>
                  <a:lnTo>
                    <a:pt x="6942" y="7705"/>
                  </a:lnTo>
                  <a:lnTo>
                    <a:pt x="6942" y="7705"/>
                  </a:lnTo>
                  <a:lnTo>
                    <a:pt x="7224" y="7733"/>
                  </a:lnTo>
                  <a:lnTo>
                    <a:pt x="7478" y="7761"/>
                  </a:lnTo>
                  <a:lnTo>
                    <a:pt x="7478" y="7761"/>
                  </a:lnTo>
                  <a:lnTo>
                    <a:pt x="7563" y="7733"/>
                  </a:lnTo>
                  <a:lnTo>
                    <a:pt x="7676" y="7705"/>
                  </a:lnTo>
                  <a:lnTo>
                    <a:pt x="7760" y="7676"/>
                  </a:lnTo>
                  <a:lnTo>
                    <a:pt x="7845" y="7705"/>
                  </a:lnTo>
                  <a:lnTo>
                    <a:pt x="7845" y="7705"/>
                  </a:lnTo>
                  <a:lnTo>
                    <a:pt x="7732" y="7761"/>
                  </a:lnTo>
                  <a:lnTo>
                    <a:pt x="7648" y="7789"/>
                  </a:lnTo>
                  <a:lnTo>
                    <a:pt x="7422" y="7817"/>
                  </a:lnTo>
                  <a:lnTo>
                    <a:pt x="7196" y="7846"/>
                  </a:lnTo>
                  <a:lnTo>
                    <a:pt x="7083" y="7874"/>
                  </a:lnTo>
                  <a:lnTo>
                    <a:pt x="6970" y="7902"/>
                  </a:lnTo>
                  <a:lnTo>
                    <a:pt x="6970" y="7902"/>
                  </a:lnTo>
                  <a:lnTo>
                    <a:pt x="7196" y="7902"/>
                  </a:lnTo>
                  <a:lnTo>
                    <a:pt x="7450" y="7874"/>
                  </a:lnTo>
                  <a:lnTo>
                    <a:pt x="7676" y="7846"/>
                  </a:lnTo>
                  <a:lnTo>
                    <a:pt x="7789" y="7846"/>
                  </a:lnTo>
                  <a:lnTo>
                    <a:pt x="7902" y="7846"/>
                  </a:lnTo>
                  <a:lnTo>
                    <a:pt x="7902" y="7846"/>
                  </a:lnTo>
                  <a:lnTo>
                    <a:pt x="7817" y="7902"/>
                  </a:lnTo>
                  <a:lnTo>
                    <a:pt x="7676" y="7902"/>
                  </a:lnTo>
                  <a:lnTo>
                    <a:pt x="7563" y="7902"/>
                  </a:lnTo>
                  <a:lnTo>
                    <a:pt x="7450" y="7930"/>
                  </a:lnTo>
                  <a:lnTo>
                    <a:pt x="7450" y="7930"/>
                  </a:lnTo>
                  <a:lnTo>
                    <a:pt x="7281" y="7987"/>
                  </a:lnTo>
                  <a:lnTo>
                    <a:pt x="7224" y="8043"/>
                  </a:lnTo>
                  <a:lnTo>
                    <a:pt x="7140" y="8071"/>
                  </a:lnTo>
                  <a:lnTo>
                    <a:pt x="7140" y="8071"/>
                  </a:lnTo>
                  <a:lnTo>
                    <a:pt x="7196" y="8100"/>
                  </a:lnTo>
                  <a:lnTo>
                    <a:pt x="7281" y="8100"/>
                  </a:lnTo>
                  <a:lnTo>
                    <a:pt x="7422" y="8043"/>
                  </a:lnTo>
                  <a:lnTo>
                    <a:pt x="7563" y="7987"/>
                  </a:lnTo>
                  <a:lnTo>
                    <a:pt x="7676" y="7959"/>
                  </a:lnTo>
                  <a:lnTo>
                    <a:pt x="7676" y="7959"/>
                  </a:lnTo>
                  <a:lnTo>
                    <a:pt x="7676" y="7987"/>
                  </a:lnTo>
                  <a:lnTo>
                    <a:pt x="7648" y="8015"/>
                  </a:lnTo>
                  <a:lnTo>
                    <a:pt x="7535" y="8043"/>
                  </a:lnTo>
                  <a:lnTo>
                    <a:pt x="7309" y="8100"/>
                  </a:lnTo>
                  <a:lnTo>
                    <a:pt x="7309" y="8100"/>
                  </a:lnTo>
                  <a:lnTo>
                    <a:pt x="7337" y="8128"/>
                  </a:lnTo>
                  <a:lnTo>
                    <a:pt x="7422" y="8156"/>
                  </a:lnTo>
                  <a:lnTo>
                    <a:pt x="7535" y="8156"/>
                  </a:lnTo>
                  <a:lnTo>
                    <a:pt x="7789" y="8100"/>
                  </a:lnTo>
                  <a:lnTo>
                    <a:pt x="7789" y="8100"/>
                  </a:lnTo>
                  <a:lnTo>
                    <a:pt x="7732" y="8128"/>
                  </a:lnTo>
                  <a:lnTo>
                    <a:pt x="7732" y="8156"/>
                  </a:lnTo>
                  <a:lnTo>
                    <a:pt x="7760" y="8184"/>
                  </a:lnTo>
                  <a:lnTo>
                    <a:pt x="7930" y="8184"/>
                  </a:lnTo>
                  <a:lnTo>
                    <a:pt x="7930" y="8184"/>
                  </a:lnTo>
                  <a:lnTo>
                    <a:pt x="7873" y="8212"/>
                  </a:lnTo>
                  <a:lnTo>
                    <a:pt x="7789" y="8241"/>
                  </a:lnTo>
                  <a:lnTo>
                    <a:pt x="7648" y="8212"/>
                  </a:lnTo>
                  <a:lnTo>
                    <a:pt x="7506" y="8156"/>
                  </a:lnTo>
                  <a:lnTo>
                    <a:pt x="7450" y="8156"/>
                  </a:lnTo>
                  <a:lnTo>
                    <a:pt x="7365" y="8184"/>
                  </a:lnTo>
                  <a:lnTo>
                    <a:pt x="7365" y="8184"/>
                  </a:lnTo>
                  <a:lnTo>
                    <a:pt x="7958" y="8354"/>
                  </a:lnTo>
                  <a:lnTo>
                    <a:pt x="7958" y="8354"/>
                  </a:lnTo>
                  <a:lnTo>
                    <a:pt x="7930" y="8382"/>
                  </a:lnTo>
                  <a:lnTo>
                    <a:pt x="7902" y="8410"/>
                  </a:lnTo>
                  <a:lnTo>
                    <a:pt x="7760" y="8410"/>
                  </a:lnTo>
                  <a:lnTo>
                    <a:pt x="7563" y="8410"/>
                  </a:lnTo>
                  <a:lnTo>
                    <a:pt x="7563" y="8410"/>
                  </a:lnTo>
                  <a:lnTo>
                    <a:pt x="7648" y="8438"/>
                  </a:lnTo>
                  <a:lnTo>
                    <a:pt x="7732" y="8466"/>
                  </a:lnTo>
                  <a:lnTo>
                    <a:pt x="7930" y="8466"/>
                  </a:lnTo>
                  <a:lnTo>
                    <a:pt x="7930" y="8466"/>
                  </a:lnTo>
                  <a:lnTo>
                    <a:pt x="7845" y="8466"/>
                  </a:lnTo>
                  <a:lnTo>
                    <a:pt x="7789" y="8466"/>
                  </a:lnTo>
                  <a:lnTo>
                    <a:pt x="7789" y="8495"/>
                  </a:lnTo>
                  <a:lnTo>
                    <a:pt x="7845" y="8551"/>
                  </a:lnTo>
                  <a:lnTo>
                    <a:pt x="7845" y="8551"/>
                  </a:lnTo>
                  <a:lnTo>
                    <a:pt x="7704" y="8523"/>
                  </a:lnTo>
                  <a:lnTo>
                    <a:pt x="7535" y="8523"/>
                  </a:lnTo>
                  <a:lnTo>
                    <a:pt x="7535" y="8523"/>
                  </a:lnTo>
                  <a:lnTo>
                    <a:pt x="7676" y="8579"/>
                  </a:lnTo>
                  <a:lnTo>
                    <a:pt x="7704" y="8608"/>
                  </a:lnTo>
                  <a:lnTo>
                    <a:pt x="7619" y="8608"/>
                  </a:lnTo>
                  <a:lnTo>
                    <a:pt x="7619" y="8608"/>
                  </a:lnTo>
                  <a:lnTo>
                    <a:pt x="7704" y="8636"/>
                  </a:lnTo>
                  <a:lnTo>
                    <a:pt x="7789" y="8636"/>
                  </a:lnTo>
                  <a:lnTo>
                    <a:pt x="7873" y="8608"/>
                  </a:lnTo>
                  <a:lnTo>
                    <a:pt x="7930" y="8551"/>
                  </a:lnTo>
                  <a:lnTo>
                    <a:pt x="7930" y="8551"/>
                  </a:lnTo>
                  <a:lnTo>
                    <a:pt x="7817" y="8608"/>
                  </a:lnTo>
                  <a:lnTo>
                    <a:pt x="7704" y="8636"/>
                  </a:lnTo>
                  <a:lnTo>
                    <a:pt x="7591" y="8664"/>
                  </a:lnTo>
                  <a:lnTo>
                    <a:pt x="7450" y="8636"/>
                  </a:lnTo>
                  <a:lnTo>
                    <a:pt x="7168" y="8579"/>
                  </a:lnTo>
                  <a:lnTo>
                    <a:pt x="6857" y="8466"/>
                  </a:lnTo>
                  <a:lnTo>
                    <a:pt x="6575" y="8382"/>
                  </a:lnTo>
                  <a:lnTo>
                    <a:pt x="6265" y="8325"/>
                  </a:lnTo>
                  <a:lnTo>
                    <a:pt x="6124" y="8297"/>
                  </a:lnTo>
                  <a:lnTo>
                    <a:pt x="5983" y="8325"/>
                  </a:lnTo>
                  <a:lnTo>
                    <a:pt x="5841" y="8382"/>
                  </a:lnTo>
                  <a:lnTo>
                    <a:pt x="5729" y="8466"/>
                  </a:lnTo>
                  <a:lnTo>
                    <a:pt x="5729" y="8466"/>
                  </a:lnTo>
                  <a:lnTo>
                    <a:pt x="5954" y="8579"/>
                  </a:lnTo>
                  <a:lnTo>
                    <a:pt x="6208" y="8692"/>
                  </a:lnTo>
                  <a:lnTo>
                    <a:pt x="6716" y="8862"/>
                  </a:lnTo>
                  <a:lnTo>
                    <a:pt x="6716" y="8862"/>
                  </a:lnTo>
                  <a:lnTo>
                    <a:pt x="6914" y="8946"/>
                  </a:lnTo>
                  <a:lnTo>
                    <a:pt x="7140" y="8974"/>
                  </a:lnTo>
                  <a:lnTo>
                    <a:pt x="7140" y="8974"/>
                  </a:lnTo>
                  <a:lnTo>
                    <a:pt x="7394" y="8946"/>
                  </a:lnTo>
                  <a:lnTo>
                    <a:pt x="7450" y="8918"/>
                  </a:lnTo>
                  <a:lnTo>
                    <a:pt x="7309" y="8974"/>
                  </a:lnTo>
                  <a:lnTo>
                    <a:pt x="7309" y="8974"/>
                  </a:lnTo>
                  <a:lnTo>
                    <a:pt x="7478" y="8974"/>
                  </a:lnTo>
                  <a:lnTo>
                    <a:pt x="7619" y="8974"/>
                  </a:lnTo>
                  <a:lnTo>
                    <a:pt x="7760" y="8946"/>
                  </a:lnTo>
                  <a:lnTo>
                    <a:pt x="7902" y="8918"/>
                  </a:lnTo>
                  <a:lnTo>
                    <a:pt x="7902" y="8918"/>
                  </a:lnTo>
                  <a:lnTo>
                    <a:pt x="7817" y="8974"/>
                  </a:lnTo>
                  <a:lnTo>
                    <a:pt x="7732" y="9031"/>
                  </a:lnTo>
                  <a:lnTo>
                    <a:pt x="7732" y="9031"/>
                  </a:lnTo>
                  <a:lnTo>
                    <a:pt x="7817" y="9059"/>
                  </a:lnTo>
                  <a:lnTo>
                    <a:pt x="7817" y="9144"/>
                  </a:lnTo>
                  <a:lnTo>
                    <a:pt x="7817" y="9144"/>
                  </a:lnTo>
                  <a:lnTo>
                    <a:pt x="7676" y="9144"/>
                  </a:lnTo>
                  <a:lnTo>
                    <a:pt x="7563" y="9172"/>
                  </a:lnTo>
                  <a:lnTo>
                    <a:pt x="7563" y="9172"/>
                  </a:lnTo>
                  <a:lnTo>
                    <a:pt x="7506" y="9200"/>
                  </a:lnTo>
                  <a:lnTo>
                    <a:pt x="7506" y="9228"/>
                  </a:lnTo>
                  <a:lnTo>
                    <a:pt x="7648" y="9257"/>
                  </a:lnTo>
                  <a:lnTo>
                    <a:pt x="7648" y="9257"/>
                  </a:lnTo>
                  <a:lnTo>
                    <a:pt x="7506" y="9228"/>
                  </a:lnTo>
                  <a:lnTo>
                    <a:pt x="7422" y="9257"/>
                  </a:lnTo>
                  <a:lnTo>
                    <a:pt x="7394" y="9285"/>
                  </a:lnTo>
                  <a:lnTo>
                    <a:pt x="7394" y="9341"/>
                  </a:lnTo>
                  <a:lnTo>
                    <a:pt x="7394" y="9341"/>
                  </a:lnTo>
                  <a:lnTo>
                    <a:pt x="7535" y="9313"/>
                  </a:lnTo>
                  <a:lnTo>
                    <a:pt x="7704" y="9341"/>
                  </a:lnTo>
                  <a:lnTo>
                    <a:pt x="7704" y="9341"/>
                  </a:lnTo>
                  <a:lnTo>
                    <a:pt x="7535" y="9341"/>
                  </a:lnTo>
                  <a:lnTo>
                    <a:pt x="7365" y="9369"/>
                  </a:lnTo>
                  <a:lnTo>
                    <a:pt x="7224" y="9454"/>
                  </a:lnTo>
                  <a:lnTo>
                    <a:pt x="7111" y="9567"/>
                  </a:lnTo>
                  <a:lnTo>
                    <a:pt x="7111" y="9567"/>
                  </a:lnTo>
                  <a:lnTo>
                    <a:pt x="7168" y="9567"/>
                  </a:lnTo>
                  <a:lnTo>
                    <a:pt x="7252" y="9539"/>
                  </a:lnTo>
                  <a:lnTo>
                    <a:pt x="7337" y="9511"/>
                  </a:lnTo>
                  <a:lnTo>
                    <a:pt x="7394" y="9511"/>
                  </a:lnTo>
                  <a:lnTo>
                    <a:pt x="7394" y="9511"/>
                  </a:lnTo>
                  <a:lnTo>
                    <a:pt x="7591" y="9595"/>
                  </a:lnTo>
                  <a:lnTo>
                    <a:pt x="7591" y="9595"/>
                  </a:lnTo>
                  <a:lnTo>
                    <a:pt x="7478" y="9623"/>
                  </a:lnTo>
                  <a:lnTo>
                    <a:pt x="7394" y="9623"/>
                  </a:lnTo>
                  <a:lnTo>
                    <a:pt x="7394" y="9623"/>
                  </a:lnTo>
                  <a:lnTo>
                    <a:pt x="7422" y="9652"/>
                  </a:lnTo>
                  <a:lnTo>
                    <a:pt x="7506" y="9708"/>
                  </a:lnTo>
                  <a:lnTo>
                    <a:pt x="7506" y="9708"/>
                  </a:lnTo>
                  <a:lnTo>
                    <a:pt x="7281" y="9708"/>
                  </a:lnTo>
                  <a:lnTo>
                    <a:pt x="7168" y="9680"/>
                  </a:lnTo>
                  <a:lnTo>
                    <a:pt x="7168" y="9652"/>
                  </a:lnTo>
                  <a:lnTo>
                    <a:pt x="7196" y="9623"/>
                  </a:lnTo>
                  <a:lnTo>
                    <a:pt x="7196" y="9623"/>
                  </a:lnTo>
                  <a:lnTo>
                    <a:pt x="7168" y="9623"/>
                  </a:lnTo>
                  <a:lnTo>
                    <a:pt x="7111" y="9652"/>
                  </a:lnTo>
                  <a:lnTo>
                    <a:pt x="6998" y="9736"/>
                  </a:lnTo>
                  <a:lnTo>
                    <a:pt x="6886" y="9821"/>
                  </a:lnTo>
                  <a:lnTo>
                    <a:pt x="6801" y="9906"/>
                  </a:lnTo>
                  <a:lnTo>
                    <a:pt x="6801" y="9906"/>
                  </a:lnTo>
                  <a:lnTo>
                    <a:pt x="6970" y="9906"/>
                  </a:lnTo>
                  <a:lnTo>
                    <a:pt x="7140" y="9849"/>
                  </a:lnTo>
                  <a:lnTo>
                    <a:pt x="7140" y="9849"/>
                  </a:lnTo>
                  <a:lnTo>
                    <a:pt x="6998" y="9906"/>
                  </a:lnTo>
                  <a:lnTo>
                    <a:pt x="6970" y="9934"/>
                  </a:lnTo>
                  <a:lnTo>
                    <a:pt x="6998" y="10019"/>
                  </a:lnTo>
                  <a:lnTo>
                    <a:pt x="6998" y="10019"/>
                  </a:lnTo>
                  <a:lnTo>
                    <a:pt x="6886" y="9990"/>
                  </a:lnTo>
                  <a:lnTo>
                    <a:pt x="6773" y="10019"/>
                  </a:lnTo>
                  <a:lnTo>
                    <a:pt x="6547" y="10047"/>
                  </a:lnTo>
                  <a:lnTo>
                    <a:pt x="6547" y="10047"/>
                  </a:lnTo>
                  <a:lnTo>
                    <a:pt x="6349" y="10075"/>
                  </a:lnTo>
                  <a:lnTo>
                    <a:pt x="6321" y="10075"/>
                  </a:lnTo>
                  <a:lnTo>
                    <a:pt x="6321" y="10047"/>
                  </a:lnTo>
                  <a:lnTo>
                    <a:pt x="6434" y="9990"/>
                  </a:lnTo>
                  <a:lnTo>
                    <a:pt x="6434" y="9990"/>
                  </a:lnTo>
                  <a:lnTo>
                    <a:pt x="6321" y="10019"/>
                  </a:lnTo>
                  <a:lnTo>
                    <a:pt x="6180" y="10019"/>
                  </a:lnTo>
                  <a:lnTo>
                    <a:pt x="6124" y="10019"/>
                  </a:lnTo>
                  <a:lnTo>
                    <a:pt x="6265" y="10047"/>
                  </a:lnTo>
                  <a:lnTo>
                    <a:pt x="6265" y="10047"/>
                  </a:lnTo>
                  <a:lnTo>
                    <a:pt x="6124" y="10047"/>
                  </a:lnTo>
                  <a:lnTo>
                    <a:pt x="5954" y="10103"/>
                  </a:lnTo>
                  <a:lnTo>
                    <a:pt x="5954" y="10103"/>
                  </a:lnTo>
                  <a:lnTo>
                    <a:pt x="5983" y="10103"/>
                  </a:lnTo>
                  <a:lnTo>
                    <a:pt x="5954" y="10103"/>
                  </a:lnTo>
                  <a:lnTo>
                    <a:pt x="5785" y="10160"/>
                  </a:lnTo>
                  <a:lnTo>
                    <a:pt x="5475" y="10244"/>
                  </a:lnTo>
                  <a:lnTo>
                    <a:pt x="5475" y="10244"/>
                  </a:lnTo>
                  <a:lnTo>
                    <a:pt x="5757" y="10244"/>
                  </a:lnTo>
                  <a:lnTo>
                    <a:pt x="5757" y="10244"/>
                  </a:lnTo>
                  <a:lnTo>
                    <a:pt x="5841" y="10216"/>
                  </a:lnTo>
                  <a:lnTo>
                    <a:pt x="5870" y="10244"/>
                  </a:lnTo>
                  <a:lnTo>
                    <a:pt x="5700" y="10301"/>
                  </a:lnTo>
                  <a:lnTo>
                    <a:pt x="5700" y="10301"/>
                  </a:lnTo>
                  <a:lnTo>
                    <a:pt x="5757" y="10272"/>
                  </a:lnTo>
                  <a:lnTo>
                    <a:pt x="5813" y="10272"/>
                  </a:lnTo>
                  <a:lnTo>
                    <a:pt x="5954" y="10272"/>
                  </a:lnTo>
                  <a:lnTo>
                    <a:pt x="6237" y="10301"/>
                  </a:lnTo>
                  <a:lnTo>
                    <a:pt x="6237" y="10301"/>
                  </a:lnTo>
                  <a:lnTo>
                    <a:pt x="6349" y="10301"/>
                  </a:lnTo>
                  <a:lnTo>
                    <a:pt x="6491" y="10272"/>
                  </a:lnTo>
                  <a:lnTo>
                    <a:pt x="6491" y="10272"/>
                  </a:lnTo>
                  <a:lnTo>
                    <a:pt x="6603" y="10244"/>
                  </a:lnTo>
                  <a:lnTo>
                    <a:pt x="6547" y="10216"/>
                  </a:lnTo>
                  <a:lnTo>
                    <a:pt x="6462" y="10160"/>
                  </a:lnTo>
                  <a:lnTo>
                    <a:pt x="6462" y="10160"/>
                  </a:lnTo>
                  <a:lnTo>
                    <a:pt x="6603" y="10160"/>
                  </a:lnTo>
                  <a:lnTo>
                    <a:pt x="6716" y="10160"/>
                  </a:lnTo>
                  <a:lnTo>
                    <a:pt x="6829" y="10131"/>
                  </a:lnTo>
                  <a:lnTo>
                    <a:pt x="6942" y="10103"/>
                  </a:lnTo>
                  <a:lnTo>
                    <a:pt x="6942" y="10103"/>
                  </a:lnTo>
                  <a:lnTo>
                    <a:pt x="6688" y="10216"/>
                  </a:lnTo>
                  <a:lnTo>
                    <a:pt x="6632" y="10244"/>
                  </a:lnTo>
                  <a:lnTo>
                    <a:pt x="6632" y="10272"/>
                  </a:lnTo>
                  <a:lnTo>
                    <a:pt x="6660" y="10301"/>
                  </a:lnTo>
                  <a:lnTo>
                    <a:pt x="6745" y="10329"/>
                  </a:lnTo>
                  <a:lnTo>
                    <a:pt x="6745" y="10329"/>
                  </a:lnTo>
                  <a:lnTo>
                    <a:pt x="6632" y="10329"/>
                  </a:lnTo>
                  <a:lnTo>
                    <a:pt x="6519" y="10329"/>
                  </a:lnTo>
                  <a:lnTo>
                    <a:pt x="6519" y="10329"/>
                  </a:lnTo>
                  <a:lnTo>
                    <a:pt x="6801" y="10442"/>
                  </a:lnTo>
                  <a:lnTo>
                    <a:pt x="6970" y="10498"/>
                  </a:lnTo>
                  <a:lnTo>
                    <a:pt x="7140" y="10526"/>
                  </a:lnTo>
                  <a:lnTo>
                    <a:pt x="7140" y="10526"/>
                  </a:lnTo>
                  <a:lnTo>
                    <a:pt x="6942" y="10555"/>
                  </a:lnTo>
                  <a:lnTo>
                    <a:pt x="6716" y="10526"/>
                  </a:lnTo>
                  <a:lnTo>
                    <a:pt x="6265" y="10442"/>
                  </a:lnTo>
                  <a:lnTo>
                    <a:pt x="6265" y="10442"/>
                  </a:lnTo>
                  <a:lnTo>
                    <a:pt x="5983" y="10385"/>
                  </a:lnTo>
                  <a:lnTo>
                    <a:pt x="5983" y="10385"/>
                  </a:lnTo>
                  <a:lnTo>
                    <a:pt x="5841" y="10357"/>
                  </a:lnTo>
                  <a:lnTo>
                    <a:pt x="5757" y="10329"/>
                  </a:lnTo>
                  <a:lnTo>
                    <a:pt x="5757" y="10329"/>
                  </a:lnTo>
                  <a:lnTo>
                    <a:pt x="5757" y="10329"/>
                  </a:lnTo>
                  <a:lnTo>
                    <a:pt x="5870" y="10442"/>
                  </a:lnTo>
                  <a:lnTo>
                    <a:pt x="5870" y="10442"/>
                  </a:lnTo>
                  <a:lnTo>
                    <a:pt x="5616" y="10357"/>
                  </a:lnTo>
                  <a:lnTo>
                    <a:pt x="5475" y="10329"/>
                  </a:lnTo>
                  <a:lnTo>
                    <a:pt x="5334" y="10357"/>
                  </a:lnTo>
                  <a:lnTo>
                    <a:pt x="5334" y="10357"/>
                  </a:lnTo>
                  <a:lnTo>
                    <a:pt x="5503" y="10385"/>
                  </a:lnTo>
                  <a:lnTo>
                    <a:pt x="5644" y="10442"/>
                  </a:lnTo>
                  <a:lnTo>
                    <a:pt x="5813" y="10498"/>
                  </a:lnTo>
                  <a:lnTo>
                    <a:pt x="5983" y="10498"/>
                  </a:lnTo>
                  <a:lnTo>
                    <a:pt x="5983" y="10498"/>
                  </a:lnTo>
                  <a:lnTo>
                    <a:pt x="5898" y="10526"/>
                  </a:lnTo>
                  <a:lnTo>
                    <a:pt x="5813" y="10526"/>
                  </a:lnTo>
                  <a:lnTo>
                    <a:pt x="5672" y="10498"/>
                  </a:lnTo>
                  <a:lnTo>
                    <a:pt x="5503" y="10470"/>
                  </a:lnTo>
                  <a:lnTo>
                    <a:pt x="5362" y="10470"/>
                  </a:lnTo>
                  <a:lnTo>
                    <a:pt x="5362" y="10470"/>
                  </a:lnTo>
                  <a:lnTo>
                    <a:pt x="5475" y="10498"/>
                  </a:lnTo>
                  <a:lnTo>
                    <a:pt x="5390" y="10498"/>
                  </a:lnTo>
                  <a:lnTo>
                    <a:pt x="5277" y="10555"/>
                  </a:lnTo>
                  <a:lnTo>
                    <a:pt x="5277" y="10555"/>
                  </a:lnTo>
                  <a:lnTo>
                    <a:pt x="5362" y="10555"/>
                  </a:lnTo>
                  <a:lnTo>
                    <a:pt x="5334" y="10555"/>
                  </a:lnTo>
                  <a:lnTo>
                    <a:pt x="5277" y="10555"/>
                  </a:lnTo>
                  <a:lnTo>
                    <a:pt x="5192" y="10555"/>
                  </a:lnTo>
                  <a:lnTo>
                    <a:pt x="5192" y="10555"/>
                  </a:lnTo>
                  <a:lnTo>
                    <a:pt x="5051" y="10668"/>
                  </a:lnTo>
                  <a:lnTo>
                    <a:pt x="4995" y="10696"/>
                  </a:lnTo>
                  <a:lnTo>
                    <a:pt x="5023" y="10668"/>
                  </a:lnTo>
                  <a:lnTo>
                    <a:pt x="5023" y="10668"/>
                  </a:lnTo>
                  <a:lnTo>
                    <a:pt x="5051" y="10696"/>
                  </a:lnTo>
                  <a:lnTo>
                    <a:pt x="5023" y="10724"/>
                  </a:lnTo>
                  <a:lnTo>
                    <a:pt x="4967" y="10752"/>
                  </a:lnTo>
                  <a:lnTo>
                    <a:pt x="4910" y="10780"/>
                  </a:lnTo>
                  <a:lnTo>
                    <a:pt x="4882" y="10809"/>
                  </a:lnTo>
                  <a:lnTo>
                    <a:pt x="4882" y="10865"/>
                  </a:lnTo>
                  <a:lnTo>
                    <a:pt x="4882" y="10865"/>
                  </a:lnTo>
                  <a:lnTo>
                    <a:pt x="5051" y="10837"/>
                  </a:lnTo>
                  <a:lnTo>
                    <a:pt x="5192" y="10780"/>
                  </a:lnTo>
                  <a:lnTo>
                    <a:pt x="5334" y="10696"/>
                  </a:lnTo>
                  <a:lnTo>
                    <a:pt x="5475" y="10639"/>
                  </a:lnTo>
                  <a:lnTo>
                    <a:pt x="5475" y="10639"/>
                  </a:lnTo>
                  <a:lnTo>
                    <a:pt x="5672" y="10583"/>
                  </a:lnTo>
                  <a:lnTo>
                    <a:pt x="5898" y="10555"/>
                  </a:lnTo>
                  <a:lnTo>
                    <a:pt x="6321" y="10498"/>
                  </a:lnTo>
                  <a:lnTo>
                    <a:pt x="6321" y="10498"/>
                  </a:lnTo>
                  <a:lnTo>
                    <a:pt x="6208" y="10526"/>
                  </a:lnTo>
                  <a:lnTo>
                    <a:pt x="6067" y="10555"/>
                  </a:lnTo>
                  <a:lnTo>
                    <a:pt x="5954" y="10555"/>
                  </a:lnTo>
                  <a:lnTo>
                    <a:pt x="5841" y="10583"/>
                  </a:lnTo>
                  <a:lnTo>
                    <a:pt x="5841" y="10583"/>
                  </a:lnTo>
                  <a:lnTo>
                    <a:pt x="5926" y="10639"/>
                  </a:lnTo>
                  <a:lnTo>
                    <a:pt x="5983" y="10668"/>
                  </a:lnTo>
                  <a:lnTo>
                    <a:pt x="6067" y="10668"/>
                  </a:lnTo>
                  <a:lnTo>
                    <a:pt x="6152" y="10639"/>
                  </a:lnTo>
                  <a:lnTo>
                    <a:pt x="6152" y="10639"/>
                  </a:lnTo>
                  <a:lnTo>
                    <a:pt x="6124" y="10668"/>
                  </a:lnTo>
                  <a:lnTo>
                    <a:pt x="6152" y="10668"/>
                  </a:lnTo>
                  <a:lnTo>
                    <a:pt x="6237" y="10696"/>
                  </a:lnTo>
                  <a:lnTo>
                    <a:pt x="6293" y="10668"/>
                  </a:lnTo>
                  <a:lnTo>
                    <a:pt x="6349" y="10668"/>
                  </a:lnTo>
                  <a:lnTo>
                    <a:pt x="6349" y="10611"/>
                  </a:lnTo>
                  <a:lnTo>
                    <a:pt x="6321" y="10555"/>
                  </a:lnTo>
                  <a:lnTo>
                    <a:pt x="6321" y="10555"/>
                  </a:lnTo>
                  <a:lnTo>
                    <a:pt x="6491" y="10526"/>
                  </a:lnTo>
                  <a:lnTo>
                    <a:pt x="6632" y="10526"/>
                  </a:lnTo>
                  <a:lnTo>
                    <a:pt x="6632" y="10526"/>
                  </a:lnTo>
                  <a:lnTo>
                    <a:pt x="6462" y="10583"/>
                  </a:lnTo>
                  <a:lnTo>
                    <a:pt x="6462" y="10611"/>
                  </a:lnTo>
                  <a:lnTo>
                    <a:pt x="6462" y="10639"/>
                  </a:lnTo>
                  <a:lnTo>
                    <a:pt x="6603" y="10639"/>
                  </a:lnTo>
                  <a:lnTo>
                    <a:pt x="6745" y="10611"/>
                  </a:lnTo>
                  <a:lnTo>
                    <a:pt x="6745" y="10611"/>
                  </a:lnTo>
                  <a:lnTo>
                    <a:pt x="6688" y="10611"/>
                  </a:lnTo>
                  <a:lnTo>
                    <a:pt x="6773" y="10583"/>
                  </a:lnTo>
                  <a:lnTo>
                    <a:pt x="6886" y="10583"/>
                  </a:lnTo>
                  <a:lnTo>
                    <a:pt x="6998" y="10611"/>
                  </a:lnTo>
                  <a:lnTo>
                    <a:pt x="6998" y="10611"/>
                  </a:lnTo>
                  <a:lnTo>
                    <a:pt x="6688" y="10668"/>
                  </a:lnTo>
                  <a:lnTo>
                    <a:pt x="6378" y="10696"/>
                  </a:lnTo>
                  <a:lnTo>
                    <a:pt x="6378" y="10696"/>
                  </a:lnTo>
                  <a:lnTo>
                    <a:pt x="6434" y="10724"/>
                  </a:lnTo>
                  <a:lnTo>
                    <a:pt x="6519" y="10752"/>
                  </a:lnTo>
                  <a:lnTo>
                    <a:pt x="6660" y="10752"/>
                  </a:lnTo>
                  <a:lnTo>
                    <a:pt x="6970" y="10696"/>
                  </a:lnTo>
                  <a:lnTo>
                    <a:pt x="6970" y="10696"/>
                  </a:lnTo>
                  <a:lnTo>
                    <a:pt x="6575" y="10780"/>
                  </a:lnTo>
                  <a:lnTo>
                    <a:pt x="6575" y="10780"/>
                  </a:lnTo>
                  <a:lnTo>
                    <a:pt x="6745" y="10865"/>
                  </a:lnTo>
                  <a:lnTo>
                    <a:pt x="6942" y="10865"/>
                  </a:lnTo>
                  <a:lnTo>
                    <a:pt x="6942" y="10865"/>
                  </a:lnTo>
                  <a:lnTo>
                    <a:pt x="6801" y="10865"/>
                  </a:lnTo>
                  <a:lnTo>
                    <a:pt x="6632" y="10837"/>
                  </a:lnTo>
                  <a:lnTo>
                    <a:pt x="6321" y="10752"/>
                  </a:lnTo>
                  <a:lnTo>
                    <a:pt x="6321" y="10752"/>
                  </a:lnTo>
                  <a:lnTo>
                    <a:pt x="5926" y="10696"/>
                  </a:lnTo>
                  <a:lnTo>
                    <a:pt x="5531" y="10668"/>
                  </a:lnTo>
                  <a:lnTo>
                    <a:pt x="5531" y="10668"/>
                  </a:lnTo>
                  <a:lnTo>
                    <a:pt x="5588" y="10668"/>
                  </a:lnTo>
                  <a:lnTo>
                    <a:pt x="5503" y="10696"/>
                  </a:lnTo>
                  <a:lnTo>
                    <a:pt x="5305" y="10724"/>
                  </a:lnTo>
                  <a:lnTo>
                    <a:pt x="5305" y="10724"/>
                  </a:lnTo>
                  <a:lnTo>
                    <a:pt x="5362" y="10724"/>
                  </a:lnTo>
                  <a:lnTo>
                    <a:pt x="5305" y="10752"/>
                  </a:lnTo>
                  <a:lnTo>
                    <a:pt x="5136" y="10780"/>
                  </a:lnTo>
                  <a:lnTo>
                    <a:pt x="5136" y="10780"/>
                  </a:lnTo>
                  <a:lnTo>
                    <a:pt x="4854" y="10893"/>
                  </a:lnTo>
                  <a:lnTo>
                    <a:pt x="4741" y="10978"/>
                  </a:lnTo>
                  <a:lnTo>
                    <a:pt x="4713" y="11034"/>
                  </a:lnTo>
                  <a:lnTo>
                    <a:pt x="4684" y="11091"/>
                  </a:lnTo>
                  <a:lnTo>
                    <a:pt x="4684" y="11091"/>
                  </a:lnTo>
                  <a:lnTo>
                    <a:pt x="5108" y="11034"/>
                  </a:lnTo>
                  <a:lnTo>
                    <a:pt x="5531" y="11006"/>
                  </a:lnTo>
                  <a:lnTo>
                    <a:pt x="5926" y="10978"/>
                  </a:lnTo>
                  <a:lnTo>
                    <a:pt x="6349" y="10922"/>
                  </a:lnTo>
                  <a:lnTo>
                    <a:pt x="6349" y="10922"/>
                  </a:lnTo>
                  <a:lnTo>
                    <a:pt x="6180" y="10978"/>
                  </a:lnTo>
                  <a:lnTo>
                    <a:pt x="6124" y="11034"/>
                  </a:lnTo>
                  <a:lnTo>
                    <a:pt x="6152" y="11063"/>
                  </a:lnTo>
                  <a:lnTo>
                    <a:pt x="6237" y="11063"/>
                  </a:lnTo>
                  <a:lnTo>
                    <a:pt x="6462" y="11091"/>
                  </a:lnTo>
                  <a:lnTo>
                    <a:pt x="6660" y="11091"/>
                  </a:lnTo>
                  <a:lnTo>
                    <a:pt x="6660" y="11091"/>
                  </a:lnTo>
                  <a:lnTo>
                    <a:pt x="6462" y="11147"/>
                  </a:lnTo>
                  <a:lnTo>
                    <a:pt x="6349" y="11147"/>
                  </a:lnTo>
                  <a:lnTo>
                    <a:pt x="6237" y="11147"/>
                  </a:lnTo>
                  <a:lnTo>
                    <a:pt x="6237" y="11147"/>
                  </a:lnTo>
                  <a:lnTo>
                    <a:pt x="6124" y="11119"/>
                  </a:lnTo>
                  <a:lnTo>
                    <a:pt x="6039" y="11063"/>
                  </a:lnTo>
                  <a:lnTo>
                    <a:pt x="5926" y="11006"/>
                  </a:lnTo>
                  <a:lnTo>
                    <a:pt x="5785" y="11006"/>
                  </a:lnTo>
                  <a:lnTo>
                    <a:pt x="5785" y="11006"/>
                  </a:lnTo>
                  <a:lnTo>
                    <a:pt x="5446" y="11006"/>
                  </a:lnTo>
                  <a:lnTo>
                    <a:pt x="5108" y="11034"/>
                  </a:lnTo>
                  <a:lnTo>
                    <a:pt x="5108" y="11034"/>
                  </a:lnTo>
                  <a:lnTo>
                    <a:pt x="4910" y="11063"/>
                  </a:lnTo>
                  <a:lnTo>
                    <a:pt x="4854" y="11091"/>
                  </a:lnTo>
                  <a:lnTo>
                    <a:pt x="4910" y="11091"/>
                  </a:lnTo>
                  <a:lnTo>
                    <a:pt x="4910" y="11091"/>
                  </a:lnTo>
                  <a:lnTo>
                    <a:pt x="4741" y="11091"/>
                  </a:lnTo>
                  <a:lnTo>
                    <a:pt x="4600" y="11147"/>
                  </a:lnTo>
                  <a:lnTo>
                    <a:pt x="4600" y="11147"/>
                  </a:lnTo>
                  <a:lnTo>
                    <a:pt x="4741" y="11176"/>
                  </a:lnTo>
                  <a:lnTo>
                    <a:pt x="4910" y="11176"/>
                  </a:lnTo>
                  <a:lnTo>
                    <a:pt x="4910" y="11176"/>
                  </a:lnTo>
                  <a:lnTo>
                    <a:pt x="4713" y="11232"/>
                  </a:lnTo>
                  <a:lnTo>
                    <a:pt x="4910" y="11232"/>
                  </a:lnTo>
                  <a:lnTo>
                    <a:pt x="4910" y="11232"/>
                  </a:lnTo>
                  <a:lnTo>
                    <a:pt x="4600" y="11260"/>
                  </a:lnTo>
                  <a:lnTo>
                    <a:pt x="4600" y="11260"/>
                  </a:lnTo>
                  <a:lnTo>
                    <a:pt x="4713" y="11288"/>
                  </a:lnTo>
                  <a:lnTo>
                    <a:pt x="4854" y="11317"/>
                  </a:lnTo>
                  <a:lnTo>
                    <a:pt x="5108" y="11317"/>
                  </a:lnTo>
                  <a:lnTo>
                    <a:pt x="5108" y="11317"/>
                  </a:lnTo>
                  <a:lnTo>
                    <a:pt x="4910" y="11317"/>
                  </a:lnTo>
                  <a:lnTo>
                    <a:pt x="4826" y="11345"/>
                  </a:lnTo>
                  <a:lnTo>
                    <a:pt x="4741" y="11401"/>
                  </a:lnTo>
                  <a:lnTo>
                    <a:pt x="4741" y="11401"/>
                  </a:lnTo>
                  <a:lnTo>
                    <a:pt x="5108" y="11288"/>
                  </a:lnTo>
                  <a:lnTo>
                    <a:pt x="5305" y="11260"/>
                  </a:lnTo>
                  <a:lnTo>
                    <a:pt x="5390" y="11260"/>
                  </a:lnTo>
                  <a:lnTo>
                    <a:pt x="5446" y="11317"/>
                  </a:lnTo>
                  <a:lnTo>
                    <a:pt x="5446" y="11317"/>
                  </a:lnTo>
                  <a:lnTo>
                    <a:pt x="5390" y="11345"/>
                  </a:lnTo>
                  <a:lnTo>
                    <a:pt x="5475" y="11373"/>
                  </a:lnTo>
                  <a:lnTo>
                    <a:pt x="5475" y="11373"/>
                  </a:lnTo>
                  <a:lnTo>
                    <a:pt x="5390" y="11401"/>
                  </a:lnTo>
                  <a:lnTo>
                    <a:pt x="5249" y="11401"/>
                  </a:lnTo>
                  <a:lnTo>
                    <a:pt x="4995" y="11373"/>
                  </a:lnTo>
                  <a:lnTo>
                    <a:pt x="4995" y="11373"/>
                  </a:lnTo>
                  <a:lnTo>
                    <a:pt x="5136" y="11401"/>
                  </a:lnTo>
                  <a:lnTo>
                    <a:pt x="5136" y="11429"/>
                  </a:lnTo>
                  <a:lnTo>
                    <a:pt x="5108" y="11429"/>
                  </a:lnTo>
                  <a:lnTo>
                    <a:pt x="4910" y="11458"/>
                  </a:lnTo>
                  <a:lnTo>
                    <a:pt x="4910" y="11458"/>
                  </a:lnTo>
                  <a:lnTo>
                    <a:pt x="5051" y="11458"/>
                  </a:lnTo>
                  <a:lnTo>
                    <a:pt x="5164" y="11458"/>
                  </a:lnTo>
                  <a:lnTo>
                    <a:pt x="5164" y="11458"/>
                  </a:lnTo>
                  <a:lnTo>
                    <a:pt x="5051" y="11486"/>
                  </a:lnTo>
                  <a:lnTo>
                    <a:pt x="4910" y="11486"/>
                  </a:lnTo>
                  <a:lnTo>
                    <a:pt x="4797" y="11486"/>
                  </a:lnTo>
                  <a:lnTo>
                    <a:pt x="4684" y="11514"/>
                  </a:lnTo>
                  <a:lnTo>
                    <a:pt x="4684" y="11514"/>
                  </a:lnTo>
                  <a:lnTo>
                    <a:pt x="4741" y="11571"/>
                  </a:lnTo>
                  <a:lnTo>
                    <a:pt x="4797" y="11599"/>
                  </a:lnTo>
                  <a:lnTo>
                    <a:pt x="4938" y="11627"/>
                  </a:lnTo>
                  <a:lnTo>
                    <a:pt x="5108" y="11627"/>
                  </a:lnTo>
                  <a:lnTo>
                    <a:pt x="5249" y="11599"/>
                  </a:lnTo>
                  <a:lnTo>
                    <a:pt x="5249" y="11599"/>
                  </a:lnTo>
                  <a:lnTo>
                    <a:pt x="5108" y="11627"/>
                  </a:lnTo>
                  <a:lnTo>
                    <a:pt x="4967" y="11655"/>
                  </a:lnTo>
                  <a:lnTo>
                    <a:pt x="4826" y="11655"/>
                  </a:lnTo>
                  <a:lnTo>
                    <a:pt x="4684" y="11627"/>
                  </a:lnTo>
                  <a:lnTo>
                    <a:pt x="4684" y="11627"/>
                  </a:lnTo>
                  <a:lnTo>
                    <a:pt x="4713" y="11627"/>
                  </a:lnTo>
                  <a:lnTo>
                    <a:pt x="4600" y="11627"/>
                  </a:lnTo>
                  <a:lnTo>
                    <a:pt x="4431" y="11683"/>
                  </a:lnTo>
                  <a:lnTo>
                    <a:pt x="4402" y="11712"/>
                  </a:lnTo>
                  <a:lnTo>
                    <a:pt x="4402" y="11796"/>
                  </a:lnTo>
                  <a:lnTo>
                    <a:pt x="4402" y="11796"/>
                  </a:lnTo>
                  <a:lnTo>
                    <a:pt x="4459" y="11825"/>
                  </a:lnTo>
                  <a:lnTo>
                    <a:pt x="4543" y="11825"/>
                  </a:lnTo>
                  <a:lnTo>
                    <a:pt x="4741" y="11796"/>
                  </a:lnTo>
                  <a:lnTo>
                    <a:pt x="4741" y="11796"/>
                  </a:lnTo>
                  <a:lnTo>
                    <a:pt x="4543" y="11825"/>
                  </a:lnTo>
                  <a:lnTo>
                    <a:pt x="4431" y="11881"/>
                  </a:lnTo>
                  <a:lnTo>
                    <a:pt x="4374" y="11937"/>
                  </a:lnTo>
                  <a:lnTo>
                    <a:pt x="4374" y="11937"/>
                  </a:lnTo>
                  <a:lnTo>
                    <a:pt x="4487" y="11937"/>
                  </a:lnTo>
                  <a:lnTo>
                    <a:pt x="4628" y="11937"/>
                  </a:lnTo>
                  <a:lnTo>
                    <a:pt x="4769" y="11909"/>
                  </a:lnTo>
                  <a:lnTo>
                    <a:pt x="4938" y="11853"/>
                  </a:lnTo>
                  <a:lnTo>
                    <a:pt x="5221" y="11683"/>
                  </a:lnTo>
                  <a:lnTo>
                    <a:pt x="5475" y="11571"/>
                  </a:lnTo>
                  <a:lnTo>
                    <a:pt x="5475" y="11571"/>
                  </a:lnTo>
                  <a:lnTo>
                    <a:pt x="5785" y="11429"/>
                  </a:lnTo>
                  <a:lnTo>
                    <a:pt x="6067" y="11317"/>
                  </a:lnTo>
                  <a:lnTo>
                    <a:pt x="6406" y="11232"/>
                  </a:lnTo>
                  <a:lnTo>
                    <a:pt x="6716" y="11204"/>
                  </a:lnTo>
                  <a:lnTo>
                    <a:pt x="6716" y="11204"/>
                  </a:lnTo>
                  <a:lnTo>
                    <a:pt x="6603" y="11232"/>
                  </a:lnTo>
                  <a:lnTo>
                    <a:pt x="6603" y="11260"/>
                  </a:lnTo>
                  <a:lnTo>
                    <a:pt x="6603" y="11260"/>
                  </a:lnTo>
                  <a:lnTo>
                    <a:pt x="6801" y="11260"/>
                  </a:lnTo>
                  <a:lnTo>
                    <a:pt x="6801" y="11260"/>
                  </a:lnTo>
                  <a:lnTo>
                    <a:pt x="6688" y="11288"/>
                  </a:lnTo>
                  <a:lnTo>
                    <a:pt x="6519" y="11288"/>
                  </a:lnTo>
                  <a:lnTo>
                    <a:pt x="6378" y="11288"/>
                  </a:lnTo>
                  <a:lnTo>
                    <a:pt x="6237" y="11317"/>
                  </a:lnTo>
                  <a:lnTo>
                    <a:pt x="6237" y="11317"/>
                  </a:lnTo>
                  <a:lnTo>
                    <a:pt x="6321" y="11345"/>
                  </a:lnTo>
                  <a:lnTo>
                    <a:pt x="6406" y="11373"/>
                  </a:lnTo>
                  <a:lnTo>
                    <a:pt x="6575" y="11373"/>
                  </a:lnTo>
                  <a:lnTo>
                    <a:pt x="6575" y="11373"/>
                  </a:lnTo>
                  <a:lnTo>
                    <a:pt x="6434" y="11373"/>
                  </a:lnTo>
                  <a:lnTo>
                    <a:pt x="6293" y="11373"/>
                  </a:lnTo>
                  <a:lnTo>
                    <a:pt x="6180" y="11373"/>
                  </a:lnTo>
                  <a:lnTo>
                    <a:pt x="6039" y="11373"/>
                  </a:lnTo>
                  <a:lnTo>
                    <a:pt x="6039" y="11373"/>
                  </a:lnTo>
                  <a:lnTo>
                    <a:pt x="5870" y="11429"/>
                  </a:lnTo>
                  <a:lnTo>
                    <a:pt x="5700" y="11486"/>
                  </a:lnTo>
                  <a:lnTo>
                    <a:pt x="5418" y="11627"/>
                  </a:lnTo>
                  <a:lnTo>
                    <a:pt x="5418" y="11627"/>
                  </a:lnTo>
                  <a:lnTo>
                    <a:pt x="4882" y="11825"/>
                  </a:lnTo>
                  <a:lnTo>
                    <a:pt x="4882" y="11825"/>
                  </a:lnTo>
                  <a:lnTo>
                    <a:pt x="4572" y="11937"/>
                  </a:lnTo>
                  <a:lnTo>
                    <a:pt x="4487" y="11966"/>
                  </a:lnTo>
                  <a:lnTo>
                    <a:pt x="4459" y="11966"/>
                  </a:lnTo>
                  <a:lnTo>
                    <a:pt x="4487" y="11994"/>
                  </a:lnTo>
                  <a:lnTo>
                    <a:pt x="4600" y="11994"/>
                  </a:lnTo>
                  <a:lnTo>
                    <a:pt x="4600" y="11994"/>
                  </a:lnTo>
                  <a:lnTo>
                    <a:pt x="4459" y="12079"/>
                  </a:lnTo>
                  <a:lnTo>
                    <a:pt x="4515" y="12050"/>
                  </a:lnTo>
                  <a:lnTo>
                    <a:pt x="4741" y="11994"/>
                  </a:lnTo>
                  <a:lnTo>
                    <a:pt x="4741" y="11994"/>
                  </a:lnTo>
                  <a:lnTo>
                    <a:pt x="4515" y="12079"/>
                  </a:lnTo>
                  <a:lnTo>
                    <a:pt x="4515" y="12079"/>
                  </a:lnTo>
                  <a:lnTo>
                    <a:pt x="4572" y="12107"/>
                  </a:lnTo>
                  <a:lnTo>
                    <a:pt x="4684" y="12135"/>
                  </a:lnTo>
                  <a:lnTo>
                    <a:pt x="4967" y="12079"/>
                  </a:lnTo>
                  <a:lnTo>
                    <a:pt x="5418" y="11966"/>
                  </a:lnTo>
                  <a:lnTo>
                    <a:pt x="5418" y="11966"/>
                  </a:lnTo>
                  <a:lnTo>
                    <a:pt x="5390" y="12022"/>
                  </a:lnTo>
                  <a:lnTo>
                    <a:pt x="5249" y="12079"/>
                  </a:lnTo>
                  <a:lnTo>
                    <a:pt x="5051" y="12135"/>
                  </a:lnTo>
                  <a:lnTo>
                    <a:pt x="5051" y="12135"/>
                  </a:lnTo>
                  <a:lnTo>
                    <a:pt x="4967" y="12135"/>
                  </a:lnTo>
                  <a:lnTo>
                    <a:pt x="4854" y="12107"/>
                  </a:lnTo>
                  <a:lnTo>
                    <a:pt x="4854" y="12107"/>
                  </a:lnTo>
                  <a:lnTo>
                    <a:pt x="4600" y="12220"/>
                  </a:lnTo>
                  <a:lnTo>
                    <a:pt x="4656" y="12191"/>
                  </a:lnTo>
                  <a:lnTo>
                    <a:pt x="4656" y="12191"/>
                  </a:lnTo>
                  <a:lnTo>
                    <a:pt x="4515" y="12304"/>
                  </a:lnTo>
                  <a:lnTo>
                    <a:pt x="4543" y="12304"/>
                  </a:lnTo>
                  <a:lnTo>
                    <a:pt x="4572" y="12304"/>
                  </a:lnTo>
                  <a:lnTo>
                    <a:pt x="4797" y="12191"/>
                  </a:lnTo>
                  <a:lnTo>
                    <a:pt x="4797" y="12191"/>
                  </a:lnTo>
                  <a:lnTo>
                    <a:pt x="4769" y="12248"/>
                  </a:lnTo>
                  <a:lnTo>
                    <a:pt x="4713" y="12276"/>
                  </a:lnTo>
                  <a:lnTo>
                    <a:pt x="4713" y="12276"/>
                  </a:lnTo>
                  <a:lnTo>
                    <a:pt x="4769" y="12276"/>
                  </a:lnTo>
                  <a:lnTo>
                    <a:pt x="4741" y="12304"/>
                  </a:lnTo>
                  <a:lnTo>
                    <a:pt x="4628" y="12361"/>
                  </a:lnTo>
                  <a:lnTo>
                    <a:pt x="4628" y="12361"/>
                  </a:lnTo>
                  <a:lnTo>
                    <a:pt x="4684" y="12389"/>
                  </a:lnTo>
                  <a:lnTo>
                    <a:pt x="4769" y="12361"/>
                  </a:lnTo>
                  <a:lnTo>
                    <a:pt x="4826" y="12333"/>
                  </a:lnTo>
                  <a:lnTo>
                    <a:pt x="4854" y="12276"/>
                  </a:lnTo>
                  <a:lnTo>
                    <a:pt x="4854" y="12276"/>
                  </a:lnTo>
                  <a:lnTo>
                    <a:pt x="4684" y="12417"/>
                  </a:lnTo>
                  <a:lnTo>
                    <a:pt x="4684" y="12417"/>
                  </a:lnTo>
                  <a:lnTo>
                    <a:pt x="4713" y="12417"/>
                  </a:lnTo>
                  <a:lnTo>
                    <a:pt x="4797" y="12417"/>
                  </a:lnTo>
                  <a:lnTo>
                    <a:pt x="4797" y="12417"/>
                  </a:lnTo>
                  <a:lnTo>
                    <a:pt x="4741" y="12474"/>
                  </a:lnTo>
                  <a:lnTo>
                    <a:pt x="4741" y="12474"/>
                  </a:lnTo>
                  <a:lnTo>
                    <a:pt x="4797" y="12502"/>
                  </a:lnTo>
                  <a:lnTo>
                    <a:pt x="4882" y="12502"/>
                  </a:lnTo>
                  <a:lnTo>
                    <a:pt x="5023" y="12417"/>
                  </a:lnTo>
                  <a:lnTo>
                    <a:pt x="5136" y="12361"/>
                  </a:lnTo>
                  <a:lnTo>
                    <a:pt x="5249" y="12304"/>
                  </a:lnTo>
                  <a:lnTo>
                    <a:pt x="5249" y="12304"/>
                  </a:lnTo>
                  <a:lnTo>
                    <a:pt x="5475" y="12248"/>
                  </a:lnTo>
                  <a:lnTo>
                    <a:pt x="5672" y="12248"/>
                  </a:lnTo>
                  <a:lnTo>
                    <a:pt x="5870" y="12276"/>
                  </a:lnTo>
                  <a:lnTo>
                    <a:pt x="6011" y="12276"/>
                  </a:lnTo>
                  <a:lnTo>
                    <a:pt x="6011" y="12276"/>
                  </a:lnTo>
                  <a:lnTo>
                    <a:pt x="5785" y="12304"/>
                  </a:lnTo>
                  <a:lnTo>
                    <a:pt x="5588" y="12276"/>
                  </a:lnTo>
                  <a:lnTo>
                    <a:pt x="5390" y="12304"/>
                  </a:lnTo>
                  <a:lnTo>
                    <a:pt x="5164" y="12361"/>
                  </a:lnTo>
                  <a:lnTo>
                    <a:pt x="5164" y="12361"/>
                  </a:lnTo>
                  <a:lnTo>
                    <a:pt x="5023" y="12417"/>
                  </a:lnTo>
                  <a:lnTo>
                    <a:pt x="4882" y="12502"/>
                  </a:lnTo>
                  <a:lnTo>
                    <a:pt x="4628" y="12671"/>
                  </a:lnTo>
                  <a:lnTo>
                    <a:pt x="4628" y="12671"/>
                  </a:lnTo>
                  <a:lnTo>
                    <a:pt x="4769" y="12615"/>
                  </a:lnTo>
                  <a:lnTo>
                    <a:pt x="4826" y="12615"/>
                  </a:lnTo>
                  <a:lnTo>
                    <a:pt x="4882" y="12615"/>
                  </a:lnTo>
                  <a:lnTo>
                    <a:pt x="4967" y="12586"/>
                  </a:lnTo>
                  <a:lnTo>
                    <a:pt x="4967" y="12586"/>
                  </a:lnTo>
                  <a:lnTo>
                    <a:pt x="4882" y="12643"/>
                  </a:lnTo>
                  <a:lnTo>
                    <a:pt x="4826" y="12728"/>
                  </a:lnTo>
                  <a:lnTo>
                    <a:pt x="4741" y="12897"/>
                  </a:lnTo>
                  <a:lnTo>
                    <a:pt x="4741" y="12897"/>
                  </a:lnTo>
                  <a:lnTo>
                    <a:pt x="4741" y="12925"/>
                  </a:lnTo>
                  <a:lnTo>
                    <a:pt x="4769" y="12953"/>
                  </a:lnTo>
                  <a:lnTo>
                    <a:pt x="4826" y="12953"/>
                  </a:lnTo>
                  <a:lnTo>
                    <a:pt x="4741" y="12982"/>
                  </a:lnTo>
                  <a:lnTo>
                    <a:pt x="4741" y="12982"/>
                  </a:lnTo>
                  <a:lnTo>
                    <a:pt x="4995" y="12869"/>
                  </a:lnTo>
                  <a:lnTo>
                    <a:pt x="5108" y="12840"/>
                  </a:lnTo>
                  <a:lnTo>
                    <a:pt x="5108" y="12840"/>
                  </a:lnTo>
                  <a:lnTo>
                    <a:pt x="5051" y="12897"/>
                  </a:lnTo>
                  <a:lnTo>
                    <a:pt x="5051" y="12897"/>
                  </a:lnTo>
                  <a:lnTo>
                    <a:pt x="5305" y="12812"/>
                  </a:lnTo>
                  <a:lnTo>
                    <a:pt x="5305" y="12812"/>
                  </a:lnTo>
                  <a:lnTo>
                    <a:pt x="5051" y="12897"/>
                  </a:lnTo>
                  <a:lnTo>
                    <a:pt x="4910" y="12953"/>
                  </a:lnTo>
                  <a:lnTo>
                    <a:pt x="4797" y="13010"/>
                  </a:lnTo>
                  <a:lnTo>
                    <a:pt x="4713" y="13066"/>
                  </a:lnTo>
                  <a:lnTo>
                    <a:pt x="4628" y="13179"/>
                  </a:lnTo>
                  <a:lnTo>
                    <a:pt x="4600" y="13292"/>
                  </a:lnTo>
                  <a:lnTo>
                    <a:pt x="4600" y="13433"/>
                  </a:lnTo>
                  <a:lnTo>
                    <a:pt x="4600" y="13433"/>
                  </a:lnTo>
                  <a:lnTo>
                    <a:pt x="4656" y="13433"/>
                  </a:lnTo>
                  <a:lnTo>
                    <a:pt x="4713" y="13405"/>
                  </a:lnTo>
                  <a:lnTo>
                    <a:pt x="4826" y="13348"/>
                  </a:lnTo>
                  <a:lnTo>
                    <a:pt x="4938" y="13236"/>
                  </a:lnTo>
                  <a:lnTo>
                    <a:pt x="5023" y="13151"/>
                  </a:lnTo>
                  <a:lnTo>
                    <a:pt x="5023" y="13151"/>
                  </a:lnTo>
                  <a:lnTo>
                    <a:pt x="5108" y="13066"/>
                  </a:lnTo>
                  <a:lnTo>
                    <a:pt x="5192" y="13010"/>
                  </a:lnTo>
                  <a:lnTo>
                    <a:pt x="5192" y="13010"/>
                  </a:lnTo>
                  <a:lnTo>
                    <a:pt x="5305" y="12982"/>
                  </a:lnTo>
                  <a:lnTo>
                    <a:pt x="5305" y="12982"/>
                  </a:lnTo>
                  <a:lnTo>
                    <a:pt x="5305" y="13010"/>
                  </a:lnTo>
                  <a:lnTo>
                    <a:pt x="5221" y="13123"/>
                  </a:lnTo>
                  <a:lnTo>
                    <a:pt x="5221" y="13123"/>
                  </a:lnTo>
                  <a:lnTo>
                    <a:pt x="5305" y="13123"/>
                  </a:lnTo>
                  <a:lnTo>
                    <a:pt x="5362" y="13094"/>
                  </a:lnTo>
                  <a:lnTo>
                    <a:pt x="5475" y="13038"/>
                  </a:lnTo>
                  <a:lnTo>
                    <a:pt x="5559" y="12925"/>
                  </a:lnTo>
                  <a:lnTo>
                    <a:pt x="5644" y="12812"/>
                  </a:lnTo>
                  <a:lnTo>
                    <a:pt x="5644" y="12812"/>
                  </a:lnTo>
                  <a:lnTo>
                    <a:pt x="5616" y="12784"/>
                  </a:lnTo>
                  <a:lnTo>
                    <a:pt x="5559" y="12756"/>
                  </a:lnTo>
                  <a:lnTo>
                    <a:pt x="5559" y="12756"/>
                  </a:lnTo>
                  <a:lnTo>
                    <a:pt x="5588" y="12671"/>
                  </a:lnTo>
                  <a:lnTo>
                    <a:pt x="5588" y="12671"/>
                  </a:lnTo>
                  <a:lnTo>
                    <a:pt x="5588" y="12699"/>
                  </a:lnTo>
                  <a:lnTo>
                    <a:pt x="5588" y="12699"/>
                  </a:lnTo>
                  <a:lnTo>
                    <a:pt x="5644" y="12699"/>
                  </a:lnTo>
                  <a:lnTo>
                    <a:pt x="5729" y="12671"/>
                  </a:lnTo>
                  <a:lnTo>
                    <a:pt x="5729" y="12671"/>
                  </a:lnTo>
                  <a:lnTo>
                    <a:pt x="5700" y="12671"/>
                  </a:lnTo>
                  <a:lnTo>
                    <a:pt x="5672" y="12699"/>
                  </a:lnTo>
                  <a:lnTo>
                    <a:pt x="5644" y="12784"/>
                  </a:lnTo>
                  <a:lnTo>
                    <a:pt x="5644" y="12869"/>
                  </a:lnTo>
                  <a:lnTo>
                    <a:pt x="5700" y="12953"/>
                  </a:lnTo>
                  <a:lnTo>
                    <a:pt x="5700" y="12953"/>
                  </a:lnTo>
                  <a:lnTo>
                    <a:pt x="5785" y="12982"/>
                  </a:lnTo>
                  <a:lnTo>
                    <a:pt x="5870" y="12982"/>
                  </a:lnTo>
                  <a:lnTo>
                    <a:pt x="6039" y="12925"/>
                  </a:lnTo>
                  <a:lnTo>
                    <a:pt x="6039" y="12925"/>
                  </a:lnTo>
                  <a:lnTo>
                    <a:pt x="5926" y="13010"/>
                  </a:lnTo>
                  <a:lnTo>
                    <a:pt x="5898" y="13066"/>
                  </a:lnTo>
                  <a:lnTo>
                    <a:pt x="5983" y="13038"/>
                  </a:lnTo>
                  <a:lnTo>
                    <a:pt x="5983" y="13038"/>
                  </a:lnTo>
                  <a:lnTo>
                    <a:pt x="5926" y="13094"/>
                  </a:lnTo>
                  <a:lnTo>
                    <a:pt x="5898" y="13123"/>
                  </a:lnTo>
                  <a:lnTo>
                    <a:pt x="5926" y="13151"/>
                  </a:lnTo>
                  <a:lnTo>
                    <a:pt x="5954" y="13179"/>
                  </a:lnTo>
                  <a:lnTo>
                    <a:pt x="6039" y="13264"/>
                  </a:lnTo>
                  <a:lnTo>
                    <a:pt x="6067" y="13292"/>
                  </a:lnTo>
                  <a:lnTo>
                    <a:pt x="6067" y="13348"/>
                  </a:lnTo>
                  <a:lnTo>
                    <a:pt x="6067" y="13348"/>
                  </a:lnTo>
                  <a:lnTo>
                    <a:pt x="5954" y="13264"/>
                  </a:lnTo>
                  <a:lnTo>
                    <a:pt x="5841" y="13179"/>
                  </a:lnTo>
                  <a:lnTo>
                    <a:pt x="5700" y="13066"/>
                  </a:lnTo>
                  <a:lnTo>
                    <a:pt x="5644" y="13066"/>
                  </a:lnTo>
                  <a:lnTo>
                    <a:pt x="5588" y="13066"/>
                  </a:lnTo>
                  <a:lnTo>
                    <a:pt x="5588" y="13066"/>
                  </a:lnTo>
                  <a:lnTo>
                    <a:pt x="5644" y="13066"/>
                  </a:lnTo>
                  <a:lnTo>
                    <a:pt x="5616" y="13094"/>
                  </a:lnTo>
                  <a:lnTo>
                    <a:pt x="5446" y="13094"/>
                  </a:lnTo>
                  <a:lnTo>
                    <a:pt x="5446" y="13094"/>
                  </a:lnTo>
                  <a:lnTo>
                    <a:pt x="5503" y="13151"/>
                  </a:lnTo>
                  <a:lnTo>
                    <a:pt x="5559" y="13207"/>
                  </a:lnTo>
                  <a:lnTo>
                    <a:pt x="5644" y="13264"/>
                  </a:lnTo>
                  <a:lnTo>
                    <a:pt x="5700" y="13236"/>
                  </a:lnTo>
                  <a:lnTo>
                    <a:pt x="5757" y="13236"/>
                  </a:lnTo>
                  <a:lnTo>
                    <a:pt x="5757" y="13236"/>
                  </a:lnTo>
                  <a:lnTo>
                    <a:pt x="5644" y="13264"/>
                  </a:lnTo>
                  <a:lnTo>
                    <a:pt x="5446" y="13292"/>
                  </a:lnTo>
                  <a:lnTo>
                    <a:pt x="5277" y="13348"/>
                  </a:lnTo>
                  <a:lnTo>
                    <a:pt x="5249" y="13377"/>
                  </a:lnTo>
                  <a:lnTo>
                    <a:pt x="5277" y="13405"/>
                  </a:lnTo>
                  <a:lnTo>
                    <a:pt x="5277" y="13405"/>
                  </a:lnTo>
                  <a:lnTo>
                    <a:pt x="5221" y="13433"/>
                  </a:lnTo>
                  <a:lnTo>
                    <a:pt x="5164" y="13461"/>
                  </a:lnTo>
                  <a:lnTo>
                    <a:pt x="5023" y="13461"/>
                  </a:lnTo>
                  <a:lnTo>
                    <a:pt x="4882" y="13433"/>
                  </a:lnTo>
                  <a:lnTo>
                    <a:pt x="4741" y="13461"/>
                  </a:lnTo>
                  <a:lnTo>
                    <a:pt x="4741" y="13461"/>
                  </a:lnTo>
                  <a:lnTo>
                    <a:pt x="4910" y="13461"/>
                  </a:lnTo>
                  <a:lnTo>
                    <a:pt x="4741" y="13518"/>
                  </a:lnTo>
                  <a:lnTo>
                    <a:pt x="4741" y="13518"/>
                  </a:lnTo>
                  <a:lnTo>
                    <a:pt x="4882" y="13546"/>
                  </a:lnTo>
                  <a:lnTo>
                    <a:pt x="5023" y="13546"/>
                  </a:lnTo>
                  <a:lnTo>
                    <a:pt x="5023" y="13546"/>
                  </a:lnTo>
                  <a:lnTo>
                    <a:pt x="5192" y="13518"/>
                  </a:lnTo>
                  <a:lnTo>
                    <a:pt x="5334" y="13489"/>
                  </a:lnTo>
                  <a:lnTo>
                    <a:pt x="5475" y="13405"/>
                  </a:lnTo>
                  <a:lnTo>
                    <a:pt x="5616" y="13320"/>
                  </a:lnTo>
                  <a:lnTo>
                    <a:pt x="5616" y="13320"/>
                  </a:lnTo>
                  <a:lnTo>
                    <a:pt x="5446" y="13461"/>
                  </a:lnTo>
                  <a:lnTo>
                    <a:pt x="5503" y="13433"/>
                  </a:lnTo>
                  <a:lnTo>
                    <a:pt x="5644" y="13405"/>
                  </a:lnTo>
                  <a:lnTo>
                    <a:pt x="5700" y="13433"/>
                  </a:lnTo>
                  <a:lnTo>
                    <a:pt x="5729" y="13489"/>
                  </a:lnTo>
                  <a:lnTo>
                    <a:pt x="5729" y="13489"/>
                  </a:lnTo>
                  <a:lnTo>
                    <a:pt x="5644" y="13461"/>
                  </a:lnTo>
                  <a:lnTo>
                    <a:pt x="5531" y="13433"/>
                  </a:lnTo>
                  <a:lnTo>
                    <a:pt x="5249" y="13489"/>
                  </a:lnTo>
                  <a:lnTo>
                    <a:pt x="4995" y="13546"/>
                  </a:lnTo>
                  <a:lnTo>
                    <a:pt x="4854" y="13574"/>
                  </a:lnTo>
                  <a:lnTo>
                    <a:pt x="4769" y="13574"/>
                  </a:lnTo>
                  <a:lnTo>
                    <a:pt x="4769" y="13574"/>
                  </a:lnTo>
                  <a:lnTo>
                    <a:pt x="4826" y="13602"/>
                  </a:lnTo>
                  <a:lnTo>
                    <a:pt x="4854" y="13631"/>
                  </a:lnTo>
                  <a:lnTo>
                    <a:pt x="4826" y="13659"/>
                  </a:lnTo>
                  <a:lnTo>
                    <a:pt x="4797" y="13687"/>
                  </a:lnTo>
                  <a:lnTo>
                    <a:pt x="4797" y="13687"/>
                  </a:lnTo>
                  <a:lnTo>
                    <a:pt x="4967" y="13715"/>
                  </a:lnTo>
                  <a:lnTo>
                    <a:pt x="5108" y="13659"/>
                  </a:lnTo>
                  <a:lnTo>
                    <a:pt x="5108" y="13659"/>
                  </a:lnTo>
                  <a:lnTo>
                    <a:pt x="4826" y="13772"/>
                  </a:lnTo>
                  <a:lnTo>
                    <a:pt x="4713" y="13828"/>
                  </a:lnTo>
                  <a:lnTo>
                    <a:pt x="4713" y="13828"/>
                  </a:lnTo>
                  <a:lnTo>
                    <a:pt x="4741" y="13828"/>
                  </a:lnTo>
                  <a:lnTo>
                    <a:pt x="4741" y="13828"/>
                  </a:lnTo>
                  <a:lnTo>
                    <a:pt x="4684" y="13828"/>
                  </a:lnTo>
                  <a:lnTo>
                    <a:pt x="4684" y="13856"/>
                  </a:lnTo>
                  <a:lnTo>
                    <a:pt x="4684" y="13913"/>
                  </a:lnTo>
                  <a:lnTo>
                    <a:pt x="4797" y="13997"/>
                  </a:lnTo>
                  <a:lnTo>
                    <a:pt x="4797" y="13997"/>
                  </a:lnTo>
                  <a:lnTo>
                    <a:pt x="4826" y="13941"/>
                  </a:lnTo>
                  <a:lnTo>
                    <a:pt x="4854" y="13913"/>
                  </a:lnTo>
                  <a:lnTo>
                    <a:pt x="4995" y="13885"/>
                  </a:lnTo>
                  <a:lnTo>
                    <a:pt x="5221" y="13885"/>
                  </a:lnTo>
                  <a:lnTo>
                    <a:pt x="5221" y="13885"/>
                  </a:lnTo>
                  <a:lnTo>
                    <a:pt x="4910" y="13969"/>
                  </a:lnTo>
                  <a:lnTo>
                    <a:pt x="4854" y="13997"/>
                  </a:lnTo>
                  <a:lnTo>
                    <a:pt x="5080" y="13969"/>
                  </a:lnTo>
                  <a:lnTo>
                    <a:pt x="5080" y="13969"/>
                  </a:lnTo>
                  <a:lnTo>
                    <a:pt x="4769" y="14054"/>
                  </a:lnTo>
                  <a:lnTo>
                    <a:pt x="4769" y="14054"/>
                  </a:lnTo>
                  <a:lnTo>
                    <a:pt x="4882" y="14054"/>
                  </a:lnTo>
                  <a:lnTo>
                    <a:pt x="4995" y="14054"/>
                  </a:lnTo>
                  <a:lnTo>
                    <a:pt x="5108" y="14082"/>
                  </a:lnTo>
                  <a:lnTo>
                    <a:pt x="5249" y="14082"/>
                  </a:lnTo>
                  <a:lnTo>
                    <a:pt x="5249" y="14082"/>
                  </a:lnTo>
                  <a:lnTo>
                    <a:pt x="4967" y="14110"/>
                  </a:lnTo>
                  <a:lnTo>
                    <a:pt x="4826" y="14167"/>
                  </a:lnTo>
                  <a:lnTo>
                    <a:pt x="4769" y="14167"/>
                  </a:lnTo>
                  <a:lnTo>
                    <a:pt x="4769" y="14195"/>
                  </a:lnTo>
                  <a:lnTo>
                    <a:pt x="4769" y="14195"/>
                  </a:lnTo>
                  <a:lnTo>
                    <a:pt x="4854" y="14223"/>
                  </a:lnTo>
                  <a:lnTo>
                    <a:pt x="4910" y="14223"/>
                  </a:lnTo>
                  <a:lnTo>
                    <a:pt x="4910" y="14223"/>
                  </a:lnTo>
                  <a:lnTo>
                    <a:pt x="4882" y="14251"/>
                  </a:lnTo>
                  <a:lnTo>
                    <a:pt x="4910" y="14251"/>
                  </a:lnTo>
                  <a:lnTo>
                    <a:pt x="5023" y="14251"/>
                  </a:lnTo>
                  <a:lnTo>
                    <a:pt x="5305" y="14223"/>
                  </a:lnTo>
                  <a:lnTo>
                    <a:pt x="5305" y="14223"/>
                  </a:lnTo>
                  <a:lnTo>
                    <a:pt x="5136" y="14280"/>
                  </a:lnTo>
                  <a:lnTo>
                    <a:pt x="5080" y="14308"/>
                  </a:lnTo>
                  <a:lnTo>
                    <a:pt x="5023" y="14364"/>
                  </a:lnTo>
                  <a:lnTo>
                    <a:pt x="5023" y="14364"/>
                  </a:lnTo>
                  <a:lnTo>
                    <a:pt x="5051" y="14364"/>
                  </a:lnTo>
                  <a:lnTo>
                    <a:pt x="5108" y="14364"/>
                  </a:lnTo>
                  <a:lnTo>
                    <a:pt x="5108" y="14393"/>
                  </a:lnTo>
                  <a:lnTo>
                    <a:pt x="5108" y="14421"/>
                  </a:lnTo>
                  <a:lnTo>
                    <a:pt x="5051" y="14562"/>
                  </a:lnTo>
                  <a:lnTo>
                    <a:pt x="5051" y="14562"/>
                  </a:lnTo>
                  <a:lnTo>
                    <a:pt x="5164" y="14477"/>
                  </a:lnTo>
                  <a:lnTo>
                    <a:pt x="5277" y="14449"/>
                  </a:lnTo>
                  <a:lnTo>
                    <a:pt x="5277" y="14449"/>
                  </a:lnTo>
                  <a:lnTo>
                    <a:pt x="5164" y="14505"/>
                  </a:lnTo>
                  <a:lnTo>
                    <a:pt x="5051" y="14618"/>
                  </a:lnTo>
                  <a:lnTo>
                    <a:pt x="5051" y="14618"/>
                  </a:lnTo>
                  <a:lnTo>
                    <a:pt x="5192" y="14590"/>
                  </a:lnTo>
                  <a:lnTo>
                    <a:pt x="5362" y="14505"/>
                  </a:lnTo>
                  <a:lnTo>
                    <a:pt x="5362" y="14505"/>
                  </a:lnTo>
                  <a:lnTo>
                    <a:pt x="5108" y="14703"/>
                  </a:lnTo>
                  <a:lnTo>
                    <a:pt x="5051" y="14788"/>
                  </a:lnTo>
                  <a:lnTo>
                    <a:pt x="5023" y="14844"/>
                  </a:lnTo>
                  <a:lnTo>
                    <a:pt x="5051" y="14900"/>
                  </a:lnTo>
                  <a:lnTo>
                    <a:pt x="5136" y="14929"/>
                  </a:lnTo>
                  <a:lnTo>
                    <a:pt x="5446" y="15042"/>
                  </a:lnTo>
                  <a:lnTo>
                    <a:pt x="5446" y="15042"/>
                  </a:lnTo>
                  <a:lnTo>
                    <a:pt x="5362" y="15013"/>
                  </a:lnTo>
                  <a:lnTo>
                    <a:pt x="5305" y="15042"/>
                  </a:lnTo>
                  <a:lnTo>
                    <a:pt x="5305" y="15042"/>
                  </a:lnTo>
                  <a:lnTo>
                    <a:pt x="5305" y="15070"/>
                  </a:lnTo>
                  <a:lnTo>
                    <a:pt x="5446" y="15098"/>
                  </a:lnTo>
                  <a:lnTo>
                    <a:pt x="5446" y="15098"/>
                  </a:lnTo>
                  <a:lnTo>
                    <a:pt x="5192" y="15154"/>
                  </a:lnTo>
                  <a:lnTo>
                    <a:pt x="5192" y="15154"/>
                  </a:lnTo>
                  <a:lnTo>
                    <a:pt x="5249" y="15154"/>
                  </a:lnTo>
                  <a:lnTo>
                    <a:pt x="5249" y="15183"/>
                  </a:lnTo>
                  <a:lnTo>
                    <a:pt x="5192" y="15239"/>
                  </a:lnTo>
                  <a:lnTo>
                    <a:pt x="5192" y="15239"/>
                  </a:lnTo>
                  <a:lnTo>
                    <a:pt x="5418" y="15154"/>
                  </a:lnTo>
                  <a:lnTo>
                    <a:pt x="5616" y="15070"/>
                  </a:lnTo>
                  <a:lnTo>
                    <a:pt x="5616" y="15070"/>
                  </a:lnTo>
                  <a:lnTo>
                    <a:pt x="5644" y="15154"/>
                  </a:lnTo>
                  <a:lnTo>
                    <a:pt x="5700" y="15154"/>
                  </a:lnTo>
                  <a:lnTo>
                    <a:pt x="5700" y="15154"/>
                  </a:lnTo>
                  <a:lnTo>
                    <a:pt x="5616" y="15183"/>
                  </a:lnTo>
                  <a:lnTo>
                    <a:pt x="5503" y="15211"/>
                  </a:lnTo>
                  <a:lnTo>
                    <a:pt x="5362" y="15296"/>
                  </a:lnTo>
                  <a:lnTo>
                    <a:pt x="5362" y="15296"/>
                  </a:lnTo>
                  <a:lnTo>
                    <a:pt x="5305" y="15352"/>
                  </a:lnTo>
                  <a:lnTo>
                    <a:pt x="5334" y="15352"/>
                  </a:lnTo>
                  <a:lnTo>
                    <a:pt x="5334" y="15352"/>
                  </a:lnTo>
                  <a:lnTo>
                    <a:pt x="5305" y="15437"/>
                  </a:lnTo>
                  <a:lnTo>
                    <a:pt x="5305" y="15437"/>
                  </a:lnTo>
                  <a:lnTo>
                    <a:pt x="5362" y="15408"/>
                  </a:lnTo>
                  <a:lnTo>
                    <a:pt x="5418" y="15380"/>
                  </a:lnTo>
                  <a:lnTo>
                    <a:pt x="5503" y="15296"/>
                  </a:lnTo>
                  <a:lnTo>
                    <a:pt x="5588" y="15239"/>
                  </a:lnTo>
                  <a:lnTo>
                    <a:pt x="5616" y="15239"/>
                  </a:lnTo>
                  <a:lnTo>
                    <a:pt x="5672" y="15239"/>
                  </a:lnTo>
                  <a:lnTo>
                    <a:pt x="5672" y="15239"/>
                  </a:lnTo>
                  <a:lnTo>
                    <a:pt x="5559" y="15324"/>
                  </a:lnTo>
                  <a:lnTo>
                    <a:pt x="5446" y="15408"/>
                  </a:lnTo>
                  <a:lnTo>
                    <a:pt x="5446" y="15437"/>
                  </a:lnTo>
                  <a:lnTo>
                    <a:pt x="5446" y="15465"/>
                  </a:lnTo>
                  <a:lnTo>
                    <a:pt x="5588" y="15408"/>
                  </a:lnTo>
                  <a:lnTo>
                    <a:pt x="5588" y="15408"/>
                  </a:lnTo>
                  <a:lnTo>
                    <a:pt x="5446" y="15493"/>
                  </a:lnTo>
                  <a:lnTo>
                    <a:pt x="5446" y="15521"/>
                  </a:lnTo>
                  <a:lnTo>
                    <a:pt x="5446" y="15521"/>
                  </a:lnTo>
                  <a:lnTo>
                    <a:pt x="5503" y="15550"/>
                  </a:lnTo>
                  <a:lnTo>
                    <a:pt x="5672" y="15521"/>
                  </a:lnTo>
                  <a:lnTo>
                    <a:pt x="5672" y="15521"/>
                  </a:lnTo>
                  <a:lnTo>
                    <a:pt x="5475" y="15521"/>
                  </a:lnTo>
                  <a:lnTo>
                    <a:pt x="5362" y="15550"/>
                  </a:lnTo>
                  <a:lnTo>
                    <a:pt x="5277" y="15578"/>
                  </a:lnTo>
                  <a:lnTo>
                    <a:pt x="5277" y="15578"/>
                  </a:lnTo>
                  <a:lnTo>
                    <a:pt x="5334" y="15634"/>
                  </a:lnTo>
                  <a:lnTo>
                    <a:pt x="5418" y="15634"/>
                  </a:lnTo>
                  <a:lnTo>
                    <a:pt x="5559" y="15634"/>
                  </a:lnTo>
                  <a:lnTo>
                    <a:pt x="5700" y="15578"/>
                  </a:lnTo>
                  <a:lnTo>
                    <a:pt x="5841" y="15578"/>
                  </a:lnTo>
                  <a:lnTo>
                    <a:pt x="5841" y="15578"/>
                  </a:lnTo>
                  <a:lnTo>
                    <a:pt x="5757" y="15606"/>
                  </a:lnTo>
                  <a:lnTo>
                    <a:pt x="5841" y="15606"/>
                  </a:lnTo>
                  <a:lnTo>
                    <a:pt x="5841" y="15606"/>
                  </a:lnTo>
                  <a:lnTo>
                    <a:pt x="5588" y="15634"/>
                  </a:lnTo>
                  <a:lnTo>
                    <a:pt x="5475" y="15662"/>
                  </a:lnTo>
                  <a:lnTo>
                    <a:pt x="5362" y="15747"/>
                  </a:lnTo>
                  <a:lnTo>
                    <a:pt x="5362" y="15747"/>
                  </a:lnTo>
                  <a:lnTo>
                    <a:pt x="5446" y="15691"/>
                  </a:lnTo>
                  <a:lnTo>
                    <a:pt x="5559" y="15691"/>
                  </a:lnTo>
                  <a:lnTo>
                    <a:pt x="5729" y="15747"/>
                  </a:lnTo>
                  <a:lnTo>
                    <a:pt x="5729" y="15747"/>
                  </a:lnTo>
                  <a:lnTo>
                    <a:pt x="5672" y="15775"/>
                  </a:lnTo>
                  <a:lnTo>
                    <a:pt x="5616" y="15803"/>
                  </a:lnTo>
                  <a:lnTo>
                    <a:pt x="5588" y="15832"/>
                  </a:lnTo>
                  <a:lnTo>
                    <a:pt x="5644" y="15860"/>
                  </a:lnTo>
                  <a:lnTo>
                    <a:pt x="5644" y="15860"/>
                  </a:lnTo>
                  <a:lnTo>
                    <a:pt x="5700" y="15860"/>
                  </a:lnTo>
                  <a:lnTo>
                    <a:pt x="5729" y="15860"/>
                  </a:lnTo>
                  <a:lnTo>
                    <a:pt x="5672" y="15916"/>
                  </a:lnTo>
                  <a:lnTo>
                    <a:pt x="5672" y="15916"/>
                  </a:lnTo>
                  <a:lnTo>
                    <a:pt x="5729" y="15916"/>
                  </a:lnTo>
                  <a:lnTo>
                    <a:pt x="5757" y="15888"/>
                  </a:lnTo>
                  <a:lnTo>
                    <a:pt x="5841" y="15832"/>
                  </a:lnTo>
                  <a:lnTo>
                    <a:pt x="5926" y="15775"/>
                  </a:lnTo>
                  <a:lnTo>
                    <a:pt x="5954" y="15775"/>
                  </a:lnTo>
                  <a:lnTo>
                    <a:pt x="6011" y="15775"/>
                  </a:lnTo>
                  <a:lnTo>
                    <a:pt x="6011" y="15775"/>
                  </a:lnTo>
                  <a:lnTo>
                    <a:pt x="5898" y="15803"/>
                  </a:lnTo>
                  <a:lnTo>
                    <a:pt x="5785" y="15888"/>
                  </a:lnTo>
                  <a:lnTo>
                    <a:pt x="5785" y="15888"/>
                  </a:lnTo>
                  <a:lnTo>
                    <a:pt x="5841" y="15916"/>
                  </a:lnTo>
                  <a:lnTo>
                    <a:pt x="5870" y="15945"/>
                  </a:lnTo>
                  <a:lnTo>
                    <a:pt x="5926" y="15945"/>
                  </a:lnTo>
                  <a:lnTo>
                    <a:pt x="5983" y="15916"/>
                  </a:lnTo>
                  <a:lnTo>
                    <a:pt x="5983" y="15916"/>
                  </a:lnTo>
                  <a:lnTo>
                    <a:pt x="5983" y="15973"/>
                  </a:lnTo>
                  <a:lnTo>
                    <a:pt x="5954" y="16001"/>
                  </a:lnTo>
                  <a:lnTo>
                    <a:pt x="5841" y="16029"/>
                  </a:lnTo>
                  <a:lnTo>
                    <a:pt x="5729" y="16029"/>
                  </a:lnTo>
                  <a:lnTo>
                    <a:pt x="5644" y="16057"/>
                  </a:lnTo>
                  <a:lnTo>
                    <a:pt x="5644" y="16057"/>
                  </a:lnTo>
                  <a:lnTo>
                    <a:pt x="6039" y="16029"/>
                  </a:lnTo>
                  <a:lnTo>
                    <a:pt x="6039" y="16029"/>
                  </a:lnTo>
                  <a:lnTo>
                    <a:pt x="5644" y="16170"/>
                  </a:lnTo>
                  <a:lnTo>
                    <a:pt x="5644" y="16170"/>
                  </a:lnTo>
                  <a:lnTo>
                    <a:pt x="5926" y="16199"/>
                  </a:lnTo>
                  <a:lnTo>
                    <a:pt x="6067" y="16170"/>
                  </a:lnTo>
                  <a:lnTo>
                    <a:pt x="6124" y="16170"/>
                  </a:lnTo>
                  <a:lnTo>
                    <a:pt x="6180" y="16114"/>
                  </a:lnTo>
                  <a:lnTo>
                    <a:pt x="6180" y="16114"/>
                  </a:lnTo>
                  <a:lnTo>
                    <a:pt x="6067" y="16142"/>
                  </a:lnTo>
                  <a:lnTo>
                    <a:pt x="5954" y="16114"/>
                  </a:lnTo>
                  <a:lnTo>
                    <a:pt x="5954" y="16114"/>
                  </a:lnTo>
                  <a:lnTo>
                    <a:pt x="6237" y="16086"/>
                  </a:lnTo>
                  <a:lnTo>
                    <a:pt x="6491" y="16086"/>
                  </a:lnTo>
                  <a:lnTo>
                    <a:pt x="6491" y="16086"/>
                  </a:lnTo>
                  <a:lnTo>
                    <a:pt x="6434" y="16170"/>
                  </a:lnTo>
                  <a:lnTo>
                    <a:pt x="6491" y="16142"/>
                  </a:lnTo>
                  <a:lnTo>
                    <a:pt x="6632" y="16057"/>
                  </a:lnTo>
                  <a:lnTo>
                    <a:pt x="6632" y="16057"/>
                  </a:lnTo>
                  <a:lnTo>
                    <a:pt x="6857" y="16057"/>
                  </a:lnTo>
                  <a:lnTo>
                    <a:pt x="7027" y="16029"/>
                  </a:lnTo>
                  <a:lnTo>
                    <a:pt x="7027" y="16029"/>
                  </a:lnTo>
                  <a:lnTo>
                    <a:pt x="7027" y="15973"/>
                  </a:lnTo>
                  <a:lnTo>
                    <a:pt x="6970" y="15973"/>
                  </a:lnTo>
                  <a:lnTo>
                    <a:pt x="6970" y="15973"/>
                  </a:lnTo>
                  <a:lnTo>
                    <a:pt x="7055" y="15973"/>
                  </a:lnTo>
                  <a:lnTo>
                    <a:pt x="7140" y="15916"/>
                  </a:lnTo>
                  <a:lnTo>
                    <a:pt x="7168" y="15860"/>
                  </a:lnTo>
                  <a:lnTo>
                    <a:pt x="7168" y="15832"/>
                  </a:lnTo>
                  <a:lnTo>
                    <a:pt x="7140" y="15832"/>
                  </a:lnTo>
                  <a:lnTo>
                    <a:pt x="7140" y="15832"/>
                  </a:lnTo>
                  <a:lnTo>
                    <a:pt x="7252" y="15803"/>
                  </a:lnTo>
                  <a:lnTo>
                    <a:pt x="7365" y="15775"/>
                  </a:lnTo>
                  <a:lnTo>
                    <a:pt x="7365" y="15775"/>
                  </a:lnTo>
                  <a:lnTo>
                    <a:pt x="7309" y="15832"/>
                  </a:lnTo>
                  <a:lnTo>
                    <a:pt x="7281" y="15860"/>
                  </a:lnTo>
                  <a:lnTo>
                    <a:pt x="7309" y="15888"/>
                  </a:lnTo>
                  <a:lnTo>
                    <a:pt x="7365" y="15916"/>
                  </a:lnTo>
                  <a:lnTo>
                    <a:pt x="7365" y="15916"/>
                  </a:lnTo>
                  <a:lnTo>
                    <a:pt x="7281" y="15945"/>
                  </a:lnTo>
                  <a:lnTo>
                    <a:pt x="7196" y="15973"/>
                  </a:lnTo>
                  <a:lnTo>
                    <a:pt x="7140" y="16029"/>
                  </a:lnTo>
                  <a:lnTo>
                    <a:pt x="7111" y="16057"/>
                  </a:lnTo>
                  <a:lnTo>
                    <a:pt x="7083" y="16086"/>
                  </a:lnTo>
                  <a:lnTo>
                    <a:pt x="7083" y="16086"/>
                  </a:lnTo>
                  <a:lnTo>
                    <a:pt x="7337" y="16029"/>
                  </a:lnTo>
                  <a:lnTo>
                    <a:pt x="7450" y="15973"/>
                  </a:lnTo>
                  <a:lnTo>
                    <a:pt x="7478" y="15916"/>
                  </a:lnTo>
                  <a:lnTo>
                    <a:pt x="7506" y="15860"/>
                  </a:lnTo>
                  <a:lnTo>
                    <a:pt x="7506" y="15860"/>
                  </a:lnTo>
                  <a:lnTo>
                    <a:pt x="7535" y="15916"/>
                  </a:lnTo>
                  <a:lnTo>
                    <a:pt x="7591" y="15916"/>
                  </a:lnTo>
                  <a:lnTo>
                    <a:pt x="7676" y="15860"/>
                  </a:lnTo>
                  <a:lnTo>
                    <a:pt x="7676" y="15860"/>
                  </a:lnTo>
                  <a:lnTo>
                    <a:pt x="7591" y="15945"/>
                  </a:lnTo>
                  <a:lnTo>
                    <a:pt x="7478" y="16001"/>
                  </a:lnTo>
                  <a:lnTo>
                    <a:pt x="7252" y="16057"/>
                  </a:lnTo>
                  <a:lnTo>
                    <a:pt x="7252" y="16057"/>
                  </a:lnTo>
                  <a:lnTo>
                    <a:pt x="7027" y="16114"/>
                  </a:lnTo>
                  <a:lnTo>
                    <a:pt x="6998" y="16114"/>
                  </a:lnTo>
                  <a:lnTo>
                    <a:pt x="6998" y="16114"/>
                  </a:lnTo>
                  <a:lnTo>
                    <a:pt x="7140" y="16142"/>
                  </a:lnTo>
                  <a:lnTo>
                    <a:pt x="7140" y="16142"/>
                  </a:lnTo>
                  <a:lnTo>
                    <a:pt x="6998" y="16170"/>
                  </a:lnTo>
                  <a:lnTo>
                    <a:pt x="6886" y="16227"/>
                  </a:lnTo>
                  <a:lnTo>
                    <a:pt x="6886" y="16227"/>
                  </a:lnTo>
                  <a:lnTo>
                    <a:pt x="6998" y="16227"/>
                  </a:lnTo>
                  <a:lnTo>
                    <a:pt x="7111" y="16199"/>
                  </a:lnTo>
                  <a:lnTo>
                    <a:pt x="7196" y="16170"/>
                  </a:lnTo>
                  <a:lnTo>
                    <a:pt x="7111" y="16227"/>
                  </a:lnTo>
                  <a:lnTo>
                    <a:pt x="7111" y="16227"/>
                  </a:lnTo>
                  <a:lnTo>
                    <a:pt x="7224" y="16227"/>
                  </a:lnTo>
                  <a:lnTo>
                    <a:pt x="7337" y="16170"/>
                  </a:lnTo>
                  <a:lnTo>
                    <a:pt x="7506" y="16029"/>
                  </a:lnTo>
                  <a:lnTo>
                    <a:pt x="7506" y="16029"/>
                  </a:lnTo>
                  <a:lnTo>
                    <a:pt x="7506" y="16057"/>
                  </a:lnTo>
                  <a:lnTo>
                    <a:pt x="7478" y="16114"/>
                  </a:lnTo>
                  <a:lnTo>
                    <a:pt x="7337" y="16199"/>
                  </a:lnTo>
                  <a:lnTo>
                    <a:pt x="7224" y="16255"/>
                  </a:lnTo>
                  <a:lnTo>
                    <a:pt x="7196" y="16283"/>
                  </a:lnTo>
                  <a:lnTo>
                    <a:pt x="7224" y="16283"/>
                  </a:lnTo>
                  <a:lnTo>
                    <a:pt x="7224" y="16283"/>
                  </a:lnTo>
                  <a:lnTo>
                    <a:pt x="6998" y="16368"/>
                  </a:lnTo>
                  <a:lnTo>
                    <a:pt x="6998" y="16368"/>
                  </a:lnTo>
                  <a:lnTo>
                    <a:pt x="7224" y="16311"/>
                  </a:lnTo>
                  <a:lnTo>
                    <a:pt x="7224" y="16311"/>
                  </a:lnTo>
                  <a:lnTo>
                    <a:pt x="7168" y="16368"/>
                  </a:lnTo>
                  <a:lnTo>
                    <a:pt x="7168" y="16368"/>
                  </a:lnTo>
                  <a:lnTo>
                    <a:pt x="7196" y="16396"/>
                  </a:lnTo>
                  <a:lnTo>
                    <a:pt x="7196" y="16453"/>
                  </a:lnTo>
                  <a:lnTo>
                    <a:pt x="7196" y="16453"/>
                  </a:lnTo>
                  <a:lnTo>
                    <a:pt x="7281" y="16396"/>
                  </a:lnTo>
                  <a:lnTo>
                    <a:pt x="7337" y="16340"/>
                  </a:lnTo>
                  <a:lnTo>
                    <a:pt x="7422" y="16311"/>
                  </a:lnTo>
                  <a:lnTo>
                    <a:pt x="7506" y="16311"/>
                  </a:lnTo>
                  <a:lnTo>
                    <a:pt x="7506" y="16311"/>
                  </a:lnTo>
                  <a:lnTo>
                    <a:pt x="7394" y="16340"/>
                  </a:lnTo>
                  <a:lnTo>
                    <a:pt x="7281" y="16453"/>
                  </a:lnTo>
                  <a:lnTo>
                    <a:pt x="7281" y="16453"/>
                  </a:lnTo>
                  <a:lnTo>
                    <a:pt x="7535" y="16340"/>
                  </a:lnTo>
                  <a:lnTo>
                    <a:pt x="7535" y="16340"/>
                  </a:lnTo>
                  <a:lnTo>
                    <a:pt x="7394" y="16424"/>
                  </a:lnTo>
                  <a:lnTo>
                    <a:pt x="7506" y="16396"/>
                  </a:lnTo>
                  <a:lnTo>
                    <a:pt x="7817" y="16283"/>
                  </a:lnTo>
                  <a:lnTo>
                    <a:pt x="7817" y="16283"/>
                  </a:lnTo>
                  <a:lnTo>
                    <a:pt x="7591" y="16481"/>
                  </a:lnTo>
                  <a:lnTo>
                    <a:pt x="7450" y="16622"/>
                  </a:lnTo>
                  <a:lnTo>
                    <a:pt x="7365" y="16706"/>
                  </a:lnTo>
                  <a:lnTo>
                    <a:pt x="7365" y="16706"/>
                  </a:lnTo>
                  <a:lnTo>
                    <a:pt x="7619" y="16565"/>
                  </a:lnTo>
                  <a:lnTo>
                    <a:pt x="7760" y="16481"/>
                  </a:lnTo>
                  <a:lnTo>
                    <a:pt x="7902" y="16424"/>
                  </a:lnTo>
                  <a:lnTo>
                    <a:pt x="7902" y="16424"/>
                  </a:lnTo>
                  <a:lnTo>
                    <a:pt x="7789" y="16509"/>
                  </a:lnTo>
                  <a:lnTo>
                    <a:pt x="7648" y="16594"/>
                  </a:lnTo>
                  <a:lnTo>
                    <a:pt x="7506" y="16678"/>
                  </a:lnTo>
                  <a:lnTo>
                    <a:pt x="7365" y="16763"/>
                  </a:lnTo>
                  <a:lnTo>
                    <a:pt x="7365" y="16763"/>
                  </a:lnTo>
                  <a:lnTo>
                    <a:pt x="7422" y="16791"/>
                  </a:lnTo>
                  <a:lnTo>
                    <a:pt x="7506" y="16819"/>
                  </a:lnTo>
                  <a:lnTo>
                    <a:pt x="7591" y="16791"/>
                  </a:lnTo>
                  <a:lnTo>
                    <a:pt x="7648" y="16763"/>
                  </a:lnTo>
                  <a:lnTo>
                    <a:pt x="7648" y="16763"/>
                  </a:lnTo>
                  <a:lnTo>
                    <a:pt x="7648" y="16791"/>
                  </a:lnTo>
                  <a:lnTo>
                    <a:pt x="7676" y="16819"/>
                  </a:lnTo>
                  <a:lnTo>
                    <a:pt x="7789" y="16763"/>
                  </a:lnTo>
                  <a:lnTo>
                    <a:pt x="7930" y="16650"/>
                  </a:lnTo>
                  <a:lnTo>
                    <a:pt x="7958" y="16622"/>
                  </a:lnTo>
                  <a:lnTo>
                    <a:pt x="7986" y="16565"/>
                  </a:lnTo>
                  <a:lnTo>
                    <a:pt x="7986" y="16565"/>
                  </a:lnTo>
                  <a:lnTo>
                    <a:pt x="8014" y="16594"/>
                  </a:lnTo>
                  <a:lnTo>
                    <a:pt x="8071" y="16622"/>
                  </a:lnTo>
                  <a:lnTo>
                    <a:pt x="8099" y="16594"/>
                  </a:lnTo>
                  <a:lnTo>
                    <a:pt x="8127" y="16537"/>
                  </a:lnTo>
                  <a:lnTo>
                    <a:pt x="8127" y="16537"/>
                  </a:lnTo>
                  <a:lnTo>
                    <a:pt x="8043" y="16622"/>
                  </a:lnTo>
                  <a:lnTo>
                    <a:pt x="8014" y="16678"/>
                  </a:lnTo>
                  <a:lnTo>
                    <a:pt x="8071" y="16706"/>
                  </a:lnTo>
                  <a:lnTo>
                    <a:pt x="8155" y="16706"/>
                  </a:lnTo>
                  <a:lnTo>
                    <a:pt x="8155" y="16706"/>
                  </a:lnTo>
                  <a:lnTo>
                    <a:pt x="8043" y="16706"/>
                  </a:lnTo>
                  <a:lnTo>
                    <a:pt x="8014" y="16706"/>
                  </a:lnTo>
                  <a:lnTo>
                    <a:pt x="8014" y="16735"/>
                  </a:lnTo>
                  <a:lnTo>
                    <a:pt x="8043" y="16763"/>
                  </a:lnTo>
                  <a:lnTo>
                    <a:pt x="8099" y="16819"/>
                  </a:lnTo>
                  <a:lnTo>
                    <a:pt x="8212" y="16876"/>
                  </a:lnTo>
                  <a:lnTo>
                    <a:pt x="8297" y="16904"/>
                  </a:lnTo>
                  <a:lnTo>
                    <a:pt x="8325" y="16904"/>
                  </a:lnTo>
                  <a:lnTo>
                    <a:pt x="8353" y="16876"/>
                  </a:lnTo>
                  <a:lnTo>
                    <a:pt x="8353" y="16848"/>
                  </a:lnTo>
                  <a:lnTo>
                    <a:pt x="8353" y="16791"/>
                  </a:lnTo>
                  <a:lnTo>
                    <a:pt x="8353" y="16791"/>
                  </a:lnTo>
                  <a:lnTo>
                    <a:pt x="8466" y="16819"/>
                  </a:lnTo>
                  <a:lnTo>
                    <a:pt x="8579" y="16848"/>
                  </a:lnTo>
                  <a:lnTo>
                    <a:pt x="8579" y="16848"/>
                  </a:lnTo>
                  <a:lnTo>
                    <a:pt x="8551" y="16791"/>
                  </a:lnTo>
                  <a:lnTo>
                    <a:pt x="8522" y="16763"/>
                  </a:lnTo>
                  <a:lnTo>
                    <a:pt x="8409" y="16735"/>
                  </a:lnTo>
                  <a:lnTo>
                    <a:pt x="8184" y="16706"/>
                  </a:lnTo>
                  <a:lnTo>
                    <a:pt x="8184" y="16706"/>
                  </a:lnTo>
                  <a:lnTo>
                    <a:pt x="8297" y="16735"/>
                  </a:lnTo>
                  <a:lnTo>
                    <a:pt x="8409" y="16763"/>
                  </a:lnTo>
                  <a:lnTo>
                    <a:pt x="8522" y="16763"/>
                  </a:lnTo>
                  <a:lnTo>
                    <a:pt x="8579" y="16763"/>
                  </a:lnTo>
                  <a:lnTo>
                    <a:pt x="8635" y="16735"/>
                  </a:lnTo>
                  <a:lnTo>
                    <a:pt x="8635" y="16735"/>
                  </a:lnTo>
                  <a:lnTo>
                    <a:pt x="8607" y="16678"/>
                  </a:lnTo>
                  <a:lnTo>
                    <a:pt x="8522" y="16678"/>
                  </a:lnTo>
                  <a:lnTo>
                    <a:pt x="8522" y="16678"/>
                  </a:lnTo>
                  <a:lnTo>
                    <a:pt x="8635" y="16594"/>
                  </a:lnTo>
                  <a:lnTo>
                    <a:pt x="8635" y="16565"/>
                  </a:lnTo>
                  <a:lnTo>
                    <a:pt x="8635" y="16565"/>
                  </a:lnTo>
                  <a:lnTo>
                    <a:pt x="8607" y="16537"/>
                  </a:lnTo>
                  <a:lnTo>
                    <a:pt x="8635" y="16509"/>
                  </a:lnTo>
                  <a:lnTo>
                    <a:pt x="8635" y="16509"/>
                  </a:lnTo>
                  <a:lnTo>
                    <a:pt x="8409" y="16594"/>
                  </a:lnTo>
                  <a:lnTo>
                    <a:pt x="8409" y="16594"/>
                  </a:lnTo>
                  <a:lnTo>
                    <a:pt x="8494" y="16537"/>
                  </a:lnTo>
                  <a:lnTo>
                    <a:pt x="8522" y="16481"/>
                  </a:lnTo>
                  <a:lnTo>
                    <a:pt x="8522" y="16453"/>
                  </a:lnTo>
                  <a:lnTo>
                    <a:pt x="8466" y="16424"/>
                  </a:lnTo>
                  <a:lnTo>
                    <a:pt x="8297" y="16396"/>
                  </a:lnTo>
                  <a:lnTo>
                    <a:pt x="8155" y="16340"/>
                  </a:lnTo>
                  <a:lnTo>
                    <a:pt x="8155" y="16340"/>
                  </a:lnTo>
                  <a:lnTo>
                    <a:pt x="8353" y="16396"/>
                  </a:lnTo>
                  <a:lnTo>
                    <a:pt x="8494" y="16396"/>
                  </a:lnTo>
                  <a:lnTo>
                    <a:pt x="8494" y="16396"/>
                  </a:lnTo>
                  <a:lnTo>
                    <a:pt x="8635" y="16424"/>
                  </a:lnTo>
                  <a:lnTo>
                    <a:pt x="8692" y="16424"/>
                  </a:lnTo>
                  <a:lnTo>
                    <a:pt x="8635" y="16396"/>
                  </a:lnTo>
                  <a:lnTo>
                    <a:pt x="8635" y="16396"/>
                  </a:lnTo>
                  <a:lnTo>
                    <a:pt x="8889" y="16424"/>
                  </a:lnTo>
                  <a:lnTo>
                    <a:pt x="8946" y="16396"/>
                  </a:lnTo>
                  <a:lnTo>
                    <a:pt x="8805" y="16340"/>
                  </a:lnTo>
                  <a:lnTo>
                    <a:pt x="8805" y="16340"/>
                  </a:lnTo>
                  <a:lnTo>
                    <a:pt x="8861" y="16368"/>
                  </a:lnTo>
                  <a:lnTo>
                    <a:pt x="8917" y="16340"/>
                  </a:lnTo>
                  <a:lnTo>
                    <a:pt x="8974" y="16340"/>
                  </a:lnTo>
                  <a:lnTo>
                    <a:pt x="9030" y="16283"/>
                  </a:lnTo>
                  <a:lnTo>
                    <a:pt x="9030" y="16283"/>
                  </a:lnTo>
                  <a:lnTo>
                    <a:pt x="8889" y="16311"/>
                  </a:lnTo>
                  <a:lnTo>
                    <a:pt x="8720" y="16311"/>
                  </a:lnTo>
                  <a:lnTo>
                    <a:pt x="8720" y="16311"/>
                  </a:lnTo>
                  <a:lnTo>
                    <a:pt x="8889" y="16311"/>
                  </a:lnTo>
                  <a:lnTo>
                    <a:pt x="8946" y="16283"/>
                  </a:lnTo>
                  <a:lnTo>
                    <a:pt x="8974" y="16255"/>
                  </a:lnTo>
                  <a:lnTo>
                    <a:pt x="9002" y="16227"/>
                  </a:lnTo>
                  <a:lnTo>
                    <a:pt x="9002" y="16227"/>
                  </a:lnTo>
                  <a:lnTo>
                    <a:pt x="8692" y="16170"/>
                  </a:lnTo>
                  <a:lnTo>
                    <a:pt x="8692" y="16170"/>
                  </a:lnTo>
                  <a:lnTo>
                    <a:pt x="8889" y="16199"/>
                  </a:lnTo>
                  <a:lnTo>
                    <a:pt x="9059" y="16170"/>
                  </a:lnTo>
                  <a:lnTo>
                    <a:pt x="9059" y="16170"/>
                  </a:lnTo>
                  <a:lnTo>
                    <a:pt x="8692" y="16086"/>
                  </a:lnTo>
                  <a:lnTo>
                    <a:pt x="8692" y="16086"/>
                  </a:lnTo>
                  <a:lnTo>
                    <a:pt x="8833" y="16114"/>
                  </a:lnTo>
                  <a:lnTo>
                    <a:pt x="8946" y="16086"/>
                  </a:lnTo>
                  <a:lnTo>
                    <a:pt x="9200" y="15973"/>
                  </a:lnTo>
                  <a:lnTo>
                    <a:pt x="9200" y="15973"/>
                  </a:lnTo>
                  <a:lnTo>
                    <a:pt x="9059" y="16001"/>
                  </a:lnTo>
                  <a:lnTo>
                    <a:pt x="8917" y="15973"/>
                  </a:lnTo>
                  <a:lnTo>
                    <a:pt x="8663" y="15916"/>
                  </a:lnTo>
                  <a:lnTo>
                    <a:pt x="8663" y="15916"/>
                  </a:lnTo>
                  <a:lnTo>
                    <a:pt x="8805" y="15916"/>
                  </a:lnTo>
                  <a:lnTo>
                    <a:pt x="8946" y="15945"/>
                  </a:lnTo>
                  <a:lnTo>
                    <a:pt x="9087" y="15945"/>
                  </a:lnTo>
                  <a:lnTo>
                    <a:pt x="9200" y="15916"/>
                  </a:lnTo>
                  <a:lnTo>
                    <a:pt x="9200" y="15916"/>
                  </a:lnTo>
                  <a:lnTo>
                    <a:pt x="8974" y="15860"/>
                  </a:lnTo>
                  <a:lnTo>
                    <a:pt x="8974" y="15860"/>
                  </a:lnTo>
                  <a:lnTo>
                    <a:pt x="9143" y="15888"/>
                  </a:lnTo>
                  <a:lnTo>
                    <a:pt x="9228" y="15860"/>
                  </a:lnTo>
                  <a:lnTo>
                    <a:pt x="9284" y="15832"/>
                  </a:lnTo>
                  <a:lnTo>
                    <a:pt x="9284" y="15832"/>
                  </a:lnTo>
                  <a:lnTo>
                    <a:pt x="9200" y="15832"/>
                  </a:lnTo>
                  <a:lnTo>
                    <a:pt x="9143" y="15803"/>
                  </a:lnTo>
                  <a:lnTo>
                    <a:pt x="8974" y="15747"/>
                  </a:lnTo>
                  <a:lnTo>
                    <a:pt x="8974" y="15747"/>
                  </a:lnTo>
                  <a:lnTo>
                    <a:pt x="9115" y="15775"/>
                  </a:lnTo>
                  <a:lnTo>
                    <a:pt x="9256" y="15775"/>
                  </a:lnTo>
                  <a:lnTo>
                    <a:pt x="9341" y="15747"/>
                  </a:lnTo>
                  <a:lnTo>
                    <a:pt x="9397" y="15719"/>
                  </a:lnTo>
                  <a:lnTo>
                    <a:pt x="9425" y="15662"/>
                  </a:lnTo>
                  <a:lnTo>
                    <a:pt x="9425" y="15606"/>
                  </a:lnTo>
                  <a:lnTo>
                    <a:pt x="9425" y="15606"/>
                  </a:lnTo>
                  <a:lnTo>
                    <a:pt x="9284" y="15606"/>
                  </a:lnTo>
                  <a:lnTo>
                    <a:pt x="9143" y="15550"/>
                  </a:lnTo>
                  <a:lnTo>
                    <a:pt x="9143" y="15550"/>
                  </a:lnTo>
                  <a:lnTo>
                    <a:pt x="9312" y="15578"/>
                  </a:lnTo>
                  <a:lnTo>
                    <a:pt x="9425" y="15550"/>
                  </a:lnTo>
                  <a:lnTo>
                    <a:pt x="9651" y="15437"/>
                  </a:lnTo>
                  <a:lnTo>
                    <a:pt x="9651" y="15437"/>
                  </a:lnTo>
                  <a:lnTo>
                    <a:pt x="9566" y="15465"/>
                  </a:lnTo>
                  <a:lnTo>
                    <a:pt x="9510" y="15465"/>
                  </a:lnTo>
                  <a:lnTo>
                    <a:pt x="9425" y="15437"/>
                  </a:lnTo>
                  <a:lnTo>
                    <a:pt x="9341" y="15380"/>
                  </a:lnTo>
                  <a:lnTo>
                    <a:pt x="9341" y="15380"/>
                  </a:lnTo>
                  <a:lnTo>
                    <a:pt x="9538" y="15408"/>
                  </a:lnTo>
                  <a:lnTo>
                    <a:pt x="9623" y="15408"/>
                  </a:lnTo>
                  <a:lnTo>
                    <a:pt x="9708" y="15380"/>
                  </a:lnTo>
                  <a:lnTo>
                    <a:pt x="9708" y="15380"/>
                  </a:lnTo>
                  <a:lnTo>
                    <a:pt x="9764" y="15324"/>
                  </a:lnTo>
                  <a:lnTo>
                    <a:pt x="9792" y="15267"/>
                  </a:lnTo>
                  <a:lnTo>
                    <a:pt x="9792" y="15239"/>
                  </a:lnTo>
                  <a:lnTo>
                    <a:pt x="9764" y="15211"/>
                  </a:lnTo>
                  <a:lnTo>
                    <a:pt x="9708" y="15211"/>
                  </a:lnTo>
                  <a:lnTo>
                    <a:pt x="9595" y="15239"/>
                  </a:lnTo>
                  <a:lnTo>
                    <a:pt x="9595" y="15239"/>
                  </a:lnTo>
                  <a:lnTo>
                    <a:pt x="9708" y="15154"/>
                  </a:lnTo>
                  <a:lnTo>
                    <a:pt x="9792" y="15098"/>
                  </a:lnTo>
                  <a:lnTo>
                    <a:pt x="9792" y="15042"/>
                  </a:lnTo>
                  <a:lnTo>
                    <a:pt x="9792" y="14985"/>
                  </a:lnTo>
                  <a:lnTo>
                    <a:pt x="9679" y="14900"/>
                  </a:lnTo>
                  <a:lnTo>
                    <a:pt x="9510" y="14788"/>
                  </a:lnTo>
                  <a:lnTo>
                    <a:pt x="9510" y="14788"/>
                  </a:lnTo>
                  <a:lnTo>
                    <a:pt x="9623" y="14816"/>
                  </a:lnTo>
                  <a:lnTo>
                    <a:pt x="9708" y="14872"/>
                  </a:lnTo>
                  <a:lnTo>
                    <a:pt x="9849" y="14900"/>
                  </a:lnTo>
                  <a:lnTo>
                    <a:pt x="9962" y="14900"/>
                  </a:lnTo>
                  <a:lnTo>
                    <a:pt x="9962" y="14900"/>
                  </a:lnTo>
                  <a:lnTo>
                    <a:pt x="9764" y="14816"/>
                  </a:lnTo>
                  <a:lnTo>
                    <a:pt x="9764" y="14788"/>
                  </a:lnTo>
                  <a:lnTo>
                    <a:pt x="9792" y="14816"/>
                  </a:lnTo>
                  <a:lnTo>
                    <a:pt x="9877" y="14816"/>
                  </a:lnTo>
                  <a:lnTo>
                    <a:pt x="9877" y="14816"/>
                  </a:lnTo>
                  <a:lnTo>
                    <a:pt x="9849" y="14759"/>
                  </a:lnTo>
                  <a:lnTo>
                    <a:pt x="9849" y="14759"/>
                  </a:lnTo>
                  <a:lnTo>
                    <a:pt x="9764" y="14731"/>
                  </a:lnTo>
                  <a:lnTo>
                    <a:pt x="9651" y="14703"/>
                  </a:lnTo>
                  <a:lnTo>
                    <a:pt x="9566" y="14675"/>
                  </a:lnTo>
                  <a:lnTo>
                    <a:pt x="9482" y="14590"/>
                  </a:lnTo>
                  <a:lnTo>
                    <a:pt x="9482" y="14590"/>
                  </a:lnTo>
                  <a:lnTo>
                    <a:pt x="9566" y="14618"/>
                  </a:lnTo>
                  <a:lnTo>
                    <a:pt x="9651" y="14646"/>
                  </a:lnTo>
                  <a:lnTo>
                    <a:pt x="9792" y="14618"/>
                  </a:lnTo>
                  <a:lnTo>
                    <a:pt x="9877" y="14562"/>
                  </a:lnTo>
                  <a:lnTo>
                    <a:pt x="9877" y="14534"/>
                  </a:lnTo>
                  <a:lnTo>
                    <a:pt x="9849" y="14505"/>
                  </a:lnTo>
                  <a:lnTo>
                    <a:pt x="9849" y="14505"/>
                  </a:lnTo>
                  <a:lnTo>
                    <a:pt x="9990" y="14534"/>
                  </a:lnTo>
                  <a:lnTo>
                    <a:pt x="10103" y="14562"/>
                  </a:lnTo>
                  <a:lnTo>
                    <a:pt x="10103" y="14562"/>
                  </a:lnTo>
                  <a:lnTo>
                    <a:pt x="10046" y="14562"/>
                  </a:lnTo>
                  <a:lnTo>
                    <a:pt x="9990" y="14562"/>
                  </a:lnTo>
                  <a:lnTo>
                    <a:pt x="9933" y="14590"/>
                  </a:lnTo>
                  <a:lnTo>
                    <a:pt x="9905" y="14646"/>
                  </a:lnTo>
                  <a:lnTo>
                    <a:pt x="9905" y="14646"/>
                  </a:lnTo>
                  <a:lnTo>
                    <a:pt x="10018" y="14646"/>
                  </a:lnTo>
                  <a:lnTo>
                    <a:pt x="10074" y="14618"/>
                  </a:lnTo>
                  <a:lnTo>
                    <a:pt x="10159" y="14562"/>
                  </a:lnTo>
                  <a:lnTo>
                    <a:pt x="10159" y="14562"/>
                  </a:lnTo>
                  <a:lnTo>
                    <a:pt x="10300" y="14505"/>
                  </a:lnTo>
                  <a:lnTo>
                    <a:pt x="10441" y="14477"/>
                  </a:lnTo>
                  <a:lnTo>
                    <a:pt x="10441" y="14477"/>
                  </a:lnTo>
                  <a:lnTo>
                    <a:pt x="10441" y="14449"/>
                  </a:lnTo>
                  <a:lnTo>
                    <a:pt x="10413" y="14393"/>
                  </a:lnTo>
                  <a:lnTo>
                    <a:pt x="10300" y="14393"/>
                  </a:lnTo>
                  <a:lnTo>
                    <a:pt x="10216" y="14336"/>
                  </a:lnTo>
                  <a:lnTo>
                    <a:pt x="10187" y="14308"/>
                  </a:lnTo>
                  <a:lnTo>
                    <a:pt x="10216" y="14251"/>
                  </a:lnTo>
                  <a:lnTo>
                    <a:pt x="10216" y="14251"/>
                  </a:lnTo>
                  <a:lnTo>
                    <a:pt x="10272" y="14308"/>
                  </a:lnTo>
                  <a:lnTo>
                    <a:pt x="10328" y="14364"/>
                  </a:lnTo>
                  <a:lnTo>
                    <a:pt x="10413" y="14393"/>
                  </a:lnTo>
                  <a:lnTo>
                    <a:pt x="10498" y="14364"/>
                  </a:lnTo>
                  <a:lnTo>
                    <a:pt x="10498" y="14364"/>
                  </a:lnTo>
                  <a:lnTo>
                    <a:pt x="10469" y="14308"/>
                  </a:lnTo>
                  <a:lnTo>
                    <a:pt x="10385" y="14251"/>
                  </a:lnTo>
                  <a:lnTo>
                    <a:pt x="10385" y="14251"/>
                  </a:lnTo>
                  <a:lnTo>
                    <a:pt x="10611" y="14251"/>
                  </a:lnTo>
                  <a:lnTo>
                    <a:pt x="10639" y="14251"/>
                  </a:lnTo>
                  <a:lnTo>
                    <a:pt x="10611" y="14251"/>
                  </a:lnTo>
                  <a:lnTo>
                    <a:pt x="10526" y="14195"/>
                  </a:lnTo>
                  <a:lnTo>
                    <a:pt x="10469" y="14139"/>
                  </a:lnTo>
                  <a:lnTo>
                    <a:pt x="10498" y="14054"/>
                  </a:lnTo>
                  <a:lnTo>
                    <a:pt x="10498" y="14054"/>
                  </a:lnTo>
                  <a:lnTo>
                    <a:pt x="10667" y="14195"/>
                  </a:lnTo>
                  <a:lnTo>
                    <a:pt x="10780" y="14251"/>
                  </a:lnTo>
                  <a:lnTo>
                    <a:pt x="10836" y="14251"/>
                  </a:lnTo>
                  <a:lnTo>
                    <a:pt x="10865" y="14223"/>
                  </a:lnTo>
                  <a:lnTo>
                    <a:pt x="10865" y="14223"/>
                  </a:lnTo>
                  <a:lnTo>
                    <a:pt x="10836" y="14195"/>
                  </a:lnTo>
                  <a:lnTo>
                    <a:pt x="10780" y="14139"/>
                  </a:lnTo>
                  <a:lnTo>
                    <a:pt x="10667" y="14054"/>
                  </a:lnTo>
                  <a:lnTo>
                    <a:pt x="10667" y="14054"/>
                  </a:lnTo>
                  <a:lnTo>
                    <a:pt x="10865" y="14167"/>
                  </a:lnTo>
                  <a:lnTo>
                    <a:pt x="10865" y="14167"/>
                  </a:lnTo>
                  <a:lnTo>
                    <a:pt x="10723" y="13997"/>
                  </a:lnTo>
                  <a:lnTo>
                    <a:pt x="10695" y="13997"/>
                  </a:lnTo>
                  <a:lnTo>
                    <a:pt x="10723" y="14026"/>
                  </a:lnTo>
                  <a:lnTo>
                    <a:pt x="10780" y="14082"/>
                  </a:lnTo>
                  <a:lnTo>
                    <a:pt x="10808" y="14054"/>
                  </a:lnTo>
                  <a:lnTo>
                    <a:pt x="10808" y="13997"/>
                  </a:lnTo>
                  <a:lnTo>
                    <a:pt x="10808" y="13997"/>
                  </a:lnTo>
                  <a:lnTo>
                    <a:pt x="10949" y="14082"/>
                  </a:lnTo>
                  <a:lnTo>
                    <a:pt x="10949" y="14082"/>
                  </a:lnTo>
                  <a:lnTo>
                    <a:pt x="10949" y="14026"/>
                  </a:lnTo>
                  <a:lnTo>
                    <a:pt x="11006" y="13997"/>
                  </a:lnTo>
                  <a:lnTo>
                    <a:pt x="11062" y="13997"/>
                  </a:lnTo>
                  <a:lnTo>
                    <a:pt x="11175" y="13997"/>
                  </a:lnTo>
                  <a:lnTo>
                    <a:pt x="11175" y="13997"/>
                  </a:lnTo>
                  <a:lnTo>
                    <a:pt x="11175" y="13941"/>
                  </a:lnTo>
                  <a:lnTo>
                    <a:pt x="11119" y="13885"/>
                  </a:lnTo>
                  <a:lnTo>
                    <a:pt x="11006" y="13828"/>
                  </a:lnTo>
                  <a:lnTo>
                    <a:pt x="10865" y="13800"/>
                  </a:lnTo>
                  <a:lnTo>
                    <a:pt x="10752" y="13800"/>
                  </a:lnTo>
                  <a:lnTo>
                    <a:pt x="10752" y="13800"/>
                  </a:lnTo>
                  <a:lnTo>
                    <a:pt x="10780" y="13772"/>
                  </a:lnTo>
                  <a:lnTo>
                    <a:pt x="10865" y="13772"/>
                  </a:lnTo>
                  <a:lnTo>
                    <a:pt x="11062" y="13800"/>
                  </a:lnTo>
                  <a:lnTo>
                    <a:pt x="11373" y="13856"/>
                  </a:lnTo>
                  <a:lnTo>
                    <a:pt x="11373" y="13856"/>
                  </a:lnTo>
                  <a:lnTo>
                    <a:pt x="11373" y="13743"/>
                  </a:lnTo>
                  <a:lnTo>
                    <a:pt x="11373" y="13687"/>
                  </a:lnTo>
                  <a:lnTo>
                    <a:pt x="11316" y="13659"/>
                  </a:lnTo>
                  <a:lnTo>
                    <a:pt x="11316" y="13659"/>
                  </a:lnTo>
                  <a:lnTo>
                    <a:pt x="11429" y="13631"/>
                  </a:lnTo>
                  <a:lnTo>
                    <a:pt x="11457" y="13602"/>
                  </a:lnTo>
                  <a:lnTo>
                    <a:pt x="11457" y="13602"/>
                  </a:lnTo>
                  <a:lnTo>
                    <a:pt x="11401" y="13546"/>
                  </a:lnTo>
                  <a:lnTo>
                    <a:pt x="11316" y="13518"/>
                  </a:lnTo>
                  <a:lnTo>
                    <a:pt x="10949" y="13405"/>
                  </a:lnTo>
                  <a:lnTo>
                    <a:pt x="10949" y="13405"/>
                  </a:lnTo>
                  <a:lnTo>
                    <a:pt x="11034" y="13348"/>
                  </a:lnTo>
                  <a:lnTo>
                    <a:pt x="11119" y="13320"/>
                  </a:lnTo>
                  <a:lnTo>
                    <a:pt x="11288" y="13320"/>
                  </a:lnTo>
                  <a:lnTo>
                    <a:pt x="11485" y="13348"/>
                  </a:lnTo>
                  <a:lnTo>
                    <a:pt x="11655" y="13348"/>
                  </a:lnTo>
                  <a:lnTo>
                    <a:pt x="11655" y="13348"/>
                  </a:lnTo>
                  <a:lnTo>
                    <a:pt x="11626" y="13123"/>
                  </a:lnTo>
                  <a:lnTo>
                    <a:pt x="11626" y="13123"/>
                  </a:lnTo>
                  <a:lnTo>
                    <a:pt x="11570" y="13066"/>
                  </a:lnTo>
                  <a:lnTo>
                    <a:pt x="11542" y="13010"/>
                  </a:lnTo>
                  <a:lnTo>
                    <a:pt x="11429" y="12869"/>
                  </a:lnTo>
                  <a:lnTo>
                    <a:pt x="11429" y="12869"/>
                  </a:lnTo>
                  <a:lnTo>
                    <a:pt x="11514" y="12840"/>
                  </a:lnTo>
                  <a:lnTo>
                    <a:pt x="11598" y="12812"/>
                  </a:lnTo>
                  <a:lnTo>
                    <a:pt x="11711" y="12756"/>
                  </a:lnTo>
                  <a:lnTo>
                    <a:pt x="11824" y="12756"/>
                  </a:lnTo>
                  <a:lnTo>
                    <a:pt x="11824" y="12756"/>
                  </a:lnTo>
                  <a:lnTo>
                    <a:pt x="12022" y="12756"/>
                  </a:lnTo>
                  <a:lnTo>
                    <a:pt x="12134" y="12756"/>
                  </a:lnTo>
                  <a:lnTo>
                    <a:pt x="12134" y="12728"/>
                  </a:lnTo>
                  <a:lnTo>
                    <a:pt x="12078" y="12699"/>
                  </a:lnTo>
                  <a:lnTo>
                    <a:pt x="12078" y="12699"/>
                  </a:lnTo>
                  <a:lnTo>
                    <a:pt x="12163" y="12699"/>
                  </a:lnTo>
                  <a:lnTo>
                    <a:pt x="12219" y="12643"/>
                  </a:lnTo>
                  <a:lnTo>
                    <a:pt x="12276" y="12615"/>
                  </a:lnTo>
                  <a:lnTo>
                    <a:pt x="12332" y="12615"/>
                  </a:lnTo>
                  <a:lnTo>
                    <a:pt x="12332" y="12615"/>
                  </a:lnTo>
                  <a:lnTo>
                    <a:pt x="12276" y="12586"/>
                  </a:lnTo>
                  <a:lnTo>
                    <a:pt x="12276" y="12558"/>
                  </a:lnTo>
                  <a:lnTo>
                    <a:pt x="12304" y="12530"/>
                  </a:lnTo>
                  <a:lnTo>
                    <a:pt x="12360" y="12502"/>
                  </a:lnTo>
                  <a:lnTo>
                    <a:pt x="12360" y="12502"/>
                  </a:lnTo>
                  <a:lnTo>
                    <a:pt x="12247" y="12445"/>
                  </a:lnTo>
                  <a:lnTo>
                    <a:pt x="12219" y="12417"/>
                  </a:lnTo>
                  <a:lnTo>
                    <a:pt x="12219" y="12417"/>
                  </a:lnTo>
                  <a:lnTo>
                    <a:pt x="12304" y="12389"/>
                  </a:lnTo>
                  <a:lnTo>
                    <a:pt x="12417" y="12361"/>
                  </a:lnTo>
                  <a:lnTo>
                    <a:pt x="12671" y="12333"/>
                  </a:lnTo>
                  <a:lnTo>
                    <a:pt x="12727" y="12304"/>
                  </a:lnTo>
                  <a:lnTo>
                    <a:pt x="12755" y="12276"/>
                  </a:lnTo>
                  <a:lnTo>
                    <a:pt x="12755" y="12248"/>
                  </a:lnTo>
                  <a:lnTo>
                    <a:pt x="12755" y="12248"/>
                  </a:lnTo>
                  <a:lnTo>
                    <a:pt x="12925" y="12333"/>
                  </a:lnTo>
                  <a:lnTo>
                    <a:pt x="13122" y="12361"/>
                  </a:lnTo>
                  <a:lnTo>
                    <a:pt x="13122" y="12361"/>
                  </a:lnTo>
                  <a:lnTo>
                    <a:pt x="13094" y="12276"/>
                  </a:lnTo>
                  <a:lnTo>
                    <a:pt x="13094" y="12248"/>
                  </a:lnTo>
                  <a:lnTo>
                    <a:pt x="13122" y="12248"/>
                  </a:lnTo>
                  <a:lnTo>
                    <a:pt x="13179" y="12276"/>
                  </a:lnTo>
                  <a:lnTo>
                    <a:pt x="13207" y="12304"/>
                  </a:lnTo>
                  <a:lnTo>
                    <a:pt x="13207" y="12333"/>
                  </a:lnTo>
                  <a:lnTo>
                    <a:pt x="13207" y="12333"/>
                  </a:lnTo>
                  <a:lnTo>
                    <a:pt x="13291" y="12304"/>
                  </a:lnTo>
                  <a:lnTo>
                    <a:pt x="13348" y="12276"/>
                  </a:lnTo>
                  <a:lnTo>
                    <a:pt x="13433" y="12248"/>
                  </a:lnTo>
                  <a:lnTo>
                    <a:pt x="13489" y="12163"/>
                  </a:lnTo>
                  <a:lnTo>
                    <a:pt x="13489" y="12163"/>
                  </a:lnTo>
                  <a:lnTo>
                    <a:pt x="13376" y="12107"/>
                  </a:lnTo>
                  <a:lnTo>
                    <a:pt x="13348" y="12079"/>
                  </a:lnTo>
                  <a:lnTo>
                    <a:pt x="13376" y="11994"/>
                  </a:lnTo>
                  <a:lnTo>
                    <a:pt x="13376" y="11994"/>
                  </a:lnTo>
                  <a:lnTo>
                    <a:pt x="13376" y="12079"/>
                  </a:lnTo>
                  <a:lnTo>
                    <a:pt x="13404" y="12107"/>
                  </a:lnTo>
                  <a:lnTo>
                    <a:pt x="13461" y="12107"/>
                  </a:lnTo>
                  <a:lnTo>
                    <a:pt x="13489" y="12079"/>
                  </a:lnTo>
                  <a:lnTo>
                    <a:pt x="13630" y="11966"/>
                  </a:lnTo>
                  <a:lnTo>
                    <a:pt x="13630" y="11966"/>
                  </a:lnTo>
                  <a:lnTo>
                    <a:pt x="13715" y="11909"/>
                  </a:lnTo>
                  <a:lnTo>
                    <a:pt x="13771" y="11853"/>
                  </a:lnTo>
                  <a:lnTo>
                    <a:pt x="13743" y="11796"/>
                  </a:lnTo>
                  <a:lnTo>
                    <a:pt x="13658" y="11740"/>
                  </a:lnTo>
                  <a:lnTo>
                    <a:pt x="13658" y="11740"/>
                  </a:lnTo>
                  <a:lnTo>
                    <a:pt x="13940" y="11740"/>
                  </a:lnTo>
                  <a:lnTo>
                    <a:pt x="14223" y="11796"/>
                  </a:lnTo>
                  <a:lnTo>
                    <a:pt x="14223" y="11796"/>
                  </a:lnTo>
                  <a:lnTo>
                    <a:pt x="14082" y="11825"/>
                  </a:lnTo>
                  <a:lnTo>
                    <a:pt x="13912" y="11881"/>
                  </a:lnTo>
                  <a:lnTo>
                    <a:pt x="13799" y="11966"/>
                  </a:lnTo>
                  <a:lnTo>
                    <a:pt x="13743" y="12050"/>
                  </a:lnTo>
                  <a:lnTo>
                    <a:pt x="13715" y="12107"/>
                  </a:lnTo>
                  <a:lnTo>
                    <a:pt x="13715" y="12107"/>
                  </a:lnTo>
                  <a:lnTo>
                    <a:pt x="13799" y="12079"/>
                  </a:lnTo>
                  <a:lnTo>
                    <a:pt x="13884" y="12107"/>
                  </a:lnTo>
                  <a:lnTo>
                    <a:pt x="13969" y="12135"/>
                  </a:lnTo>
                  <a:lnTo>
                    <a:pt x="14053" y="12163"/>
                  </a:lnTo>
                  <a:lnTo>
                    <a:pt x="14053" y="12163"/>
                  </a:lnTo>
                  <a:lnTo>
                    <a:pt x="14082" y="12163"/>
                  </a:lnTo>
                  <a:lnTo>
                    <a:pt x="14110" y="12135"/>
                  </a:lnTo>
                  <a:lnTo>
                    <a:pt x="14110" y="12079"/>
                  </a:lnTo>
                  <a:lnTo>
                    <a:pt x="14138" y="12022"/>
                  </a:lnTo>
                  <a:lnTo>
                    <a:pt x="14166" y="11994"/>
                  </a:lnTo>
                  <a:lnTo>
                    <a:pt x="14223" y="11994"/>
                  </a:lnTo>
                  <a:lnTo>
                    <a:pt x="14223" y="11994"/>
                  </a:lnTo>
                  <a:lnTo>
                    <a:pt x="14166" y="12079"/>
                  </a:lnTo>
                  <a:lnTo>
                    <a:pt x="14194" y="12135"/>
                  </a:lnTo>
                  <a:lnTo>
                    <a:pt x="14194" y="12135"/>
                  </a:lnTo>
                  <a:lnTo>
                    <a:pt x="14223" y="12107"/>
                  </a:lnTo>
                  <a:lnTo>
                    <a:pt x="14251" y="12107"/>
                  </a:lnTo>
                  <a:lnTo>
                    <a:pt x="14364" y="12079"/>
                  </a:lnTo>
                  <a:lnTo>
                    <a:pt x="14477" y="12050"/>
                  </a:lnTo>
                  <a:lnTo>
                    <a:pt x="14505" y="12022"/>
                  </a:lnTo>
                  <a:lnTo>
                    <a:pt x="14505" y="11966"/>
                  </a:lnTo>
                  <a:lnTo>
                    <a:pt x="14505" y="11966"/>
                  </a:lnTo>
                  <a:lnTo>
                    <a:pt x="14590" y="12022"/>
                  </a:lnTo>
                  <a:lnTo>
                    <a:pt x="14561" y="12107"/>
                  </a:lnTo>
                  <a:lnTo>
                    <a:pt x="14561" y="12107"/>
                  </a:lnTo>
                  <a:lnTo>
                    <a:pt x="14702" y="12050"/>
                  </a:lnTo>
                  <a:lnTo>
                    <a:pt x="14843" y="11994"/>
                  </a:lnTo>
                  <a:lnTo>
                    <a:pt x="15097" y="11937"/>
                  </a:lnTo>
                  <a:lnTo>
                    <a:pt x="15097" y="11937"/>
                  </a:lnTo>
                  <a:lnTo>
                    <a:pt x="15097" y="11853"/>
                  </a:lnTo>
                  <a:lnTo>
                    <a:pt x="15097" y="11796"/>
                  </a:lnTo>
                  <a:lnTo>
                    <a:pt x="15069" y="11740"/>
                  </a:lnTo>
                  <a:lnTo>
                    <a:pt x="15041" y="11712"/>
                  </a:lnTo>
                  <a:lnTo>
                    <a:pt x="15041" y="11712"/>
                  </a:lnTo>
                  <a:lnTo>
                    <a:pt x="15097" y="11712"/>
                  </a:lnTo>
                  <a:lnTo>
                    <a:pt x="15210" y="11768"/>
                  </a:lnTo>
                  <a:lnTo>
                    <a:pt x="15323" y="11825"/>
                  </a:lnTo>
                  <a:lnTo>
                    <a:pt x="15436" y="11853"/>
                  </a:lnTo>
                  <a:lnTo>
                    <a:pt x="15436" y="11853"/>
                  </a:lnTo>
                  <a:lnTo>
                    <a:pt x="15408" y="11796"/>
                  </a:lnTo>
                  <a:lnTo>
                    <a:pt x="15408" y="11768"/>
                  </a:lnTo>
                  <a:lnTo>
                    <a:pt x="15408" y="11740"/>
                  </a:lnTo>
                  <a:lnTo>
                    <a:pt x="15464" y="11712"/>
                  </a:lnTo>
                  <a:lnTo>
                    <a:pt x="15464" y="11712"/>
                  </a:lnTo>
                  <a:lnTo>
                    <a:pt x="15464" y="11740"/>
                  </a:lnTo>
                  <a:lnTo>
                    <a:pt x="15493" y="11768"/>
                  </a:lnTo>
                  <a:lnTo>
                    <a:pt x="15577" y="11768"/>
                  </a:lnTo>
                  <a:lnTo>
                    <a:pt x="15747" y="11683"/>
                  </a:lnTo>
                  <a:lnTo>
                    <a:pt x="15747" y="11683"/>
                  </a:lnTo>
                  <a:lnTo>
                    <a:pt x="15831" y="11627"/>
                  </a:lnTo>
                  <a:lnTo>
                    <a:pt x="15888" y="11571"/>
                  </a:lnTo>
                  <a:lnTo>
                    <a:pt x="15916" y="11514"/>
                  </a:lnTo>
                  <a:lnTo>
                    <a:pt x="15972" y="11458"/>
                  </a:lnTo>
                  <a:lnTo>
                    <a:pt x="15972" y="11458"/>
                  </a:lnTo>
                  <a:lnTo>
                    <a:pt x="15972" y="11486"/>
                  </a:lnTo>
                  <a:lnTo>
                    <a:pt x="15972" y="11514"/>
                  </a:lnTo>
                  <a:lnTo>
                    <a:pt x="16000" y="11514"/>
                  </a:lnTo>
                  <a:lnTo>
                    <a:pt x="16029" y="11514"/>
                  </a:lnTo>
                  <a:lnTo>
                    <a:pt x="16000" y="11571"/>
                  </a:lnTo>
                  <a:lnTo>
                    <a:pt x="16000" y="11571"/>
                  </a:lnTo>
                  <a:lnTo>
                    <a:pt x="16113" y="11458"/>
                  </a:lnTo>
                  <a:lnTo>
                    <a:pt x="16198" y="11429"/>
                  </a:lnTo>
                  <a:lnTo>
                    <a:pt x="16226" y="11429"/>
                  </a:lnTo>
                  <a:lnTo>
                    <a:pt x="16254" y="11429"/>
                  </a:lnTo>
                  <a:lnTo>
                    <a:pt x="16254" y="11429"/>
                  </a:lnTo>
                  <a:lnTo>
                    <a:pt x="16254" y="11373"/>
                  </a:lnTo>
                  <a:lnTo>
                    <a:pt x="16311" y="11317"/>
                  </a:lnTo>
                  <a:lnTo>
                    <a:pt x="16452" y="11176"/>
                  </a:lnTo>
                  <a:lnTo>
                    <a:pt x="16621" y="11063"/>
                  </a:lnTo>
                  <a:lnTo>
                    <a:pt x="16734" y="10950"/>
                  </a:lnTo>
                  <a:lnTo>
                    <a:pt x="16734" y="10950"/>
                  </a:lnTo>
                  <a:lnTo>
                    <a:pt x="16847" y="10865"/>
                  </a:lnTo>
                  <a:lnTo>
                    <a:pt x="16960" y="10780"/>
                  </a:lnTo>
                  <a:lnTo>
                    <a:pt x="17101" y="10696"/>
                  </a:lnTo>
                  <a:lnTo>
                    <a:pt x="17270" y="10639"/>
                  </a:lnTo>
                  <a:lnTo>
                    <a:pt x="17270" y="10639"/>
                  </a:lnTo>
                  <a:lnTo>
                    <a:pt x="17553" y="10526"/>
                  </a:lnTo>
                  <a:lnTo>
                    <a:pt x="17722" y="10470"/>
                  </a:lnTo>
                  <a:lnTo>
                    <a:pt x="17750" y="10442"/>
                  </a:lnTo>
                  <a:lnTo>
                    <a:pt x="17750" y="10442"/>
                  </a:lnTo>
                  <a:lnTo>
                    <a:pt x="17694" y="10357"/>
                  </a:lnTo>
                  <a:lnTo>
                    <a:pt x="17581" y="10301"/>
                  </a:lnTo>
                  <a:lnTo>
                    <a:pt x="17581" y="10301"/>
                  </a:lnTo>
                  <a:lnTo>
                    <a:pt x="17694" y="10301"/>
                  </a:lnTo>
                  <a:lnTo>
                    <a:pt x="17694" y="10301"/>
                  </a:lnTo>
                  <a:lnTo>
                    <a:pt x="17694" y="10272"/>
                  </a:lnTo>
                  <a:lnTo>
                    <a:pt x="17609" y="10188"/>
                  </a:lnTo>
                  <a:lnTo>
                    <a:pt x="17609" y="10188"/>
                  </a:lnTo>
                  <a:lnTo>
                    <a:pt x="17637" y="10103"/>
                  </a:lnTo>
                  <a:lnTo>
                    <a:pt x="17665" y="9990"/>
                  </a:lnTo>
                  <a:lnTo>
                    <a:pt x="17665" y="9990"/>
                  </a:lnTo>
                  <a:lnTo>
                    <a:pt x="17722" y="10131"/>
                  </a:lnTo>
                  <a:lnTo>
                    <a:pt x="17807" y="10188"/>
                  </a:lnTo>
                  <a:lnTo>
                    <a:pt x="17919" y="10244"/>
                  </a:lnTo>
                  <a:lnTo>
                    <a:pt x="18061" y="10301"/>
                  </a:lnTo>
                  <a:lnTo>
                    <a:pt x="18061" y="10301"/>
                  </a:lnTo>
                  <a:lnTo>
                    <a:pt x="18004" y="10329"/>
                  </a:lnTo>
                  <a:lnTo>
                    <a:pt x="18089" y="10357"/>
                  </a:lnTo>
                  <a:lnTo>
                    <a:pt x="18399" y="10385"/>
                  </a:lnTo>
                  <a:lnTo>
                    <a:pt x="18568" y="10414"/>
                  </a:lnTo>
                  <a:lnTo>
                    <a:pt x="18681" y="10385"/>
                  </a:lnTo>
                  <a:lnTo>
                    <a:pt x="18681" y="10385"/>
                  </a:lnTo>
                  <a:lnTo>
                    <a:pt x="18681" y="10357"/>
                  </a:lnTo>
                  <a:lnTo>
                    <a:pt x="18568" y="10272"/>
                  </a:lnTo>
                  <a:lnTo>
                    <a:pt x="18568" y="10272"/>
                  </a:lnTo>
                  <a:lnTo>
                    <a:pt x="18653" y="10301"/>
                  </a:lnTo>
                  <a:lnTo>
                    <a:pt x="18738" y="10329"/>
                  </a:lnTo>
                  <a:lnTo>
                    <a:pt x="18822" y="10385"/>
                  </a:lnTo>
                  <a:lnTo>
                    <a:pt x="18935" y="10385"/>
                  </a:lnTo>
                  <a:lnTo>
                    <a:pt x="18935" y="10385"/>
                  </a:lnTo>
                  <a:lnTo>
                    <a:pt x="18907" y="10301"/>
                  </a:lnTo>
                  <a:lnTo>
                    <a:pt x="18822" y="10272"/>
                  </a:lnTo>
                  <a:lnTo>
                    <a:pt x="18822" y="10272"/>
                  </a:lnTo>
                  <a:lnTo>
                    <a:pt x="19584" y="10216"/>
                  </a:lnTo>
                  <a:lnTo>
                    <a:pt x="19838" y="10216"/>
                  </a:lnTo>
                  <a:lnTo>
                    <a:pt x="20036" y="10160"/>
                  </a:lnTo>
                  <a:lnTo>
                    <a:pt x="20177" y="10103"/>
                  </a:lnTo>
                  <a:lnTo>
                    <a:pt x="20205" y="10075"/>
                  </a:lnTo>
                  <a:lnTo>
                    <a:pt x="20233" y="10047"/>
                  </a:lnTo>
                  <a:lnTo>
                    <a:pt x="20233" y="10047"/>
                  </a:lnTo>
                  <a:lnTo>
                    <a:pt x="20262" y="10075"/>
                  </a:lnTo>
                  <a:lnTo>
                    <a:pt x="20346" y="10103"/>
                  </a:lnTo>
                  <a:lnTo>
                    <a:pt x="20516" y="10131"/>
                  </a:lnTo>
                  <a:lnTo>
                    <a:pt x="20741" y="10075"/>
                  </a:lnTo>
                  <a:lnTo>
                    <a:pt x="20995" y="10019"/>
                  </a:lnTo>
                  <a:lnTo>
                    <a:pt x="21447" y="9821"/>
                  </a:lnTo>
                  <a:lnTo>
                    <a:pt x="21785" y="9708"/>
                  </a:lnTo>
                  <a:lnTo>
                    <a:pt x="21785" y="9708"/>
                  </a:lnTo>
                  <a:lnTo>
                    <a:pt x="21757" y="9708"/>
                  </a:lnTo>
                  <a:lnTo>
                    <a:pt x="21785" y="9680"/>
                  </a:lnTo>
                  <a:lnTo>
                    <a:pt x="21927" y="9623"/>
                  </a:lnTo>
                  <a:lnTo>
                    <a:pt x="22039" y="9567"/>
                  </a:lnTo>
                  <a:lnTo>
                    <a:pt x="22068" y="9539"/>
                  </a:lnTo>
                  <a:lnTo>
                    <a:pt x="22011" y="9539"/>
                  </a:lnTo>
                  <a:lnTo>
                    <a:pt x="22011" y="9539"/>
                  </a:lnTo>
                  <a:lnTo>
                    <a:pt x="22096" y="9511"/>
                  </a:lnTo>
                  <a:lnTo>
                    <a:pt x="22181" y="9511"/>
                  </a:lnTo>
                  <a:lnTo>
                    <a:pt x="22265" y="9511"/>
                  </a:lnTo>
                  <a:lnTo>
                    <a:pt x="22350" y="9511"/>
                  </a:lnTo>
                  <a:lnTo>
                    <a:pt x="22350" y="9511"/>
                  </a:lnTo>
                  <a:lnTo>
                    <a:pt x="22265" y="9511"/>
                  </a:lnTo>
                  <a:lnTo>
                    <a:pt x="22293" y="9482"/>
                  </a:lnTo>
                  <a:lnTo>
                    <a:pt x="22322" y="9454"/>
                  </a:lnTo>
                  <a:lnTo>
                    <a:pt x="22322" y="9426"/>
                  </a:lnTo>
                  <a:lnTo>
                    <a:pt x="22293" y="9398"/>
                  </a:lnTo>
                  <a:lnTo>
                    <a:pt x="22293" y="9398"/>
                  </a:lnTo>
                  <a:lnTo>
                    <a:pt x="22435" y="9398"/>
                  </a:lnTo>
                  <a:lnTo>
                    <a:pt x="22576" y="9369"/>
                  </a:lnTo>
                  <a:lnTo>
                    <a:pt x="22689" y="9313"/>
                  </a:lnTo>
                  <a:lnTo>
                    <a:pt x="22689" y="9313"/>
                  </a:lnTo>
                  <a:lnTo>
                    <a:pt x="22632" y="9285"/>
                  </a:lnTo>
                  <a:lnTo>
                    <a:pt x="22632" y="9285"/>
                  </a:lnTo>
                  <a:lnTo>
                    <a:pt x="22773" y="9313"/>
                  </a:lnTo>
                  <a:lnTo>
                    <a:pt x="22942" y="9313"/>
                  </a:lnTo>
                  <a:lnTo>
                    <a:pt x="22942" y="9313"/>
                  </a:lnTo>
                  <a:lnTo>
                    <a:pt x="22999" y="9257"/>
                  </a:lnTo>
                  <a:lnTo>
                    <a:pt x="22999" y="9200"/>
                  </a:lnTo>
                  <a:lnTo>
                    <a:pt x="22971" y="9172"/>
                  </a:lnTo>
                  <a:lnTo>
                    <a:pt x="22886" y="9144"/>
                  </a:lnTo>
                  <a:lnTo>
                    <a:pt x="22886" y="9144"/>
                  </a:lnTo>
                  <a:lnTo>
                    <a:pt x="23027" y="9144"/>
                  </a:lnTo>
                  <a:lnTo>
                    <a:pt x="23168" y="9144"/>
                  </a:lnTo>
                  <a:lnTo>
                    <a:pt x="23168" y="9144"/>
                  </a:lnTo>
                  <a:lnTo>
                    <a:pt x="23196" y="9059"/>
                  </a:lnTo>
                  <a:lnTo>
                    <a:pt x="23196" y="9059"/>
                  </a:lnTo>
                  <a:lnTo>
                    <a:pt x="23309" y="9115"/>
                  </a:lnTo>
                  <a:lnTo>
                    <a:pt x="23422" y="9115"/>
                  </a:lnTo>
                  <a:lnTo>
                    <a:pt x="23422" y="9115"/>
                  </a:lnTo>
                  <a:lnTo>
                    <a:pt x="23338" y="9059"/>
                  </a:lnTo>
                  <a:lnTo>
                    <a:pt x="23338" y="9031"/>
                  </a:lnTo>
                  <a:lnTo>
                    <a:pt x="23338" y="9059"/>
                  </a:lnTo>
                  <a:lnTo>
                    <a:pt x="23394" y="9059"/>
                  </a:lnTo>
                  <a:lnTo>
                    <a:pt x="23535" y="9031"/>
                  </a:lnTo>
                  <a:lnTo>
                    <a:pt x="23535" y="9031"/>
                  </a:lnTo>
                  <a:lnTo>
                    <a:pt x="23733" y="9003"/>
                  </a:lnTo>
                  <a:lnTo>
                    <a:pt x="23817" y="8974"/>
                  </a:lnTo>
                  <a:lnTo>
                    <a:pt x="23902" y="8918"/>
                  </a:lnTo>
                  <a:lnTo>
                    <a:pt x="23902" y="8918"/>
                  </a:lnTo>
                  <a:lnTo>
                    <a:pt x="23845" y="8890"/>
                  </a:lnTo>
                  <a:lnTo>
                    <a:pt x="23761" y="8862"/>
                  </a:lnTo>
                  <a:lnTo>
                    <a:pt x="23507" y="8862"/>
                  </a:lnTo>
                  <a:lnTo>
                    <a:pt x="23253" y="8862"/>
                  </a:lnTo>
                  <a:lnTo>
                    <a:pt x="23055" y="8862"/>
                  </a:lnTo>
                  <a:lnTo>
                    <a:pt x="23055" y="8862"/>
                  </a:lnTo>
                  <a:lnTo>
                    <a:pt x="22632" y="8777"/>
                  </a:lnTo>
                  <a:lnTo>
                    <a:pt x="22406" y="8720"/>
                  </a:lnTo>
                  <a:lnTo>
                    <a:pt x="22181" y="8749"/>
                  </a:lnTo>
                  <a:lnTo>
                    <a:pt x="22181" y="8749"/>
                  </a:lnTo>
                  <a:lnTo>
                    <a:pt x="22209" y="8692"/>
                  </a:lnTo>
                  <a:lnTo>
                    <a:pt x="22209" y="8664"/>
                  </a:lnTo>
                  <a:lnTo>
                    <a:pt x="22152" y="8664"/>
                  </a:lnTo>
                  <a:lnTo>
                    <a:pt x="22068" y="8664"/>
                  </a:lnTo>
                  <a:lnTo>
                    <a:pt x="21729" y="8777"/>
                  </a:lnTo>
                  <a:lnTo>
                    <a:pt x="21729" y="8777"/>
                  </a:lnTo>
                  <a:lnTo>
                    <a:pt x="21503" y="8777"/>
                  </a:lnTo>
                  <a:lnTo>
                    <a:pt x="21249" y="8805"/>
                  </a:lnTo>
                  <a:lnTo>
                    <a:pt x="21249" y="8805"/>
                  </a:lnTo>
                  <a:lnTo>
                    <a:pt x="21024" y="8862"/>
                  </a:lnTo>
                  <a:lnTo>
                    <a:pt x="20798" y="8946"/>
                  </a:lnTo>
                  <a:lnTo>
                    <a:pt x="20685" y="8974"/>
                  </a:lnTo>
                  <a:lnTo>
                    <a:pt x="20544" y="8974"/>
                  </a:lnTo>
                  <a:lnTo>
                    <a:pt x="20431" y="8946"/>
                  </a:lnTo>
                  <a:lnTo>
                    <a:pt x="20290" y="8890"/>
                  </a:lnTo>
                  <a:lnTo>
                    <a:pt x="20290" y="8890"/>
                  </a:lnTo>
                  <a:lnTo>
                    <a:pt x="20459" y="8890"/>
                  </a:lnTo>
                  <a:lnTo>
                    <a:pt x="20628" y="8890"/>
                  </a:lnTo>
                  <a:lnTo>
                    <a:pt x="20939" y="8833"/>
                  </a:lnTo>
                  <a:lnTo>
                    <a:pt x="20939" y="8833"/>
                  </a:lnTo>
                  <a:lnTo>
                    <a:pt x="21306" y="8777"/>
                  </a:lnTo>
                  <a:lnTo>
                    <a:pt x="21475" y="8720"/>
                  </a:lnTo>
                  <a:lnTo>
                    <a:pt x="21616" y="8664"/>
                  </a:lnTo>
                  <a:lnTo>
                    <a:pt x="21616" y="8664"/>
                  </a:lnTo>
                  <a:lnTo>
                    <a:pt x="21532" y="8579"/>
                  </a:lnTo>
                  <a:lnTo>
                    <a:pt x="21419" y="8551"/>
                  </a:lnTo>
                  <a:lnTo>
                    <a:pt x="21278" y="8551"/>
                  </a:lnTo>
                  <a:lnTo>
                    <a:pt x="21165" y="8579"/>
                  </a:lnTo>
                  <a:lnTo>
                    <a:pt x="20911" y="8636"/>
                  </a:lnTo>
                  <a:lnTo>
                    <a:pt x="20685" y="8664"/>
                  </a:lnTo>
                  <a:lnTo>
                    <a:pt x="20685" y="8664"/>
                  </a:lnTo>
                  <a:lnTo>
                    <a:pt x="20346" y="8664"/>
                  </a:lnTo>
                  <a:lnTo>
                    <a:pt x="20121" y="8636"/>
                  </a:lnTo>
                  <a:lnTo>
                    <a:pt x="20008" y="8608"/>
                  </a:lnTo>
                  <a:lnTo>
                    <a:pt x="20008" y="8608"/>
                  </a:lnTo>
                  <a:lnTo>
                    <a:pt x="20233" y="8579"/>
                  </a:lnTo>
                  <a:lnTo>
                    <a:pt x="20544" y="8466"/>
                  </a:lnTo>
                  <a:lnTo>
                    <a:pt x="20685" y="8410"/>
                  </a:lnTo>
                  <a:lnTo>
                    <a:pt x="20741" y="8354"/>
                  </a:lnTo>
                  <a:lnTo>
                    <a:pt x="20770" y="8325"/>
                  </a:lnTo>
                  <a:lnTo>
                    <a:pt x="20741" y="8269"/>
                  </a:lnTo>
                  <a:lnTo>
                    <a:pt x="20657" y="8212"/>
                  </a:lnTo>
                  <a:lnTo>
                    <a:pt x="20657" y="8212"/>
                  </a:lnTo>
                  <a:lnTo>
                    <a:pt x="20770" y="8241"/>
                  </a:lnTo>
                  <a:lnTo>
                    <a:pt x="20911" y="8241"/>
                  </a:lnTo>
                  <a:lnTo>
                    <a:pt x="20911" y="8241"/>
                  </a:lnTo>
                  <a:lnTo>
                    <a:pt x="20995" y="8241"/>
                  </a:lnTo>
                  <a:lnTo>
                    <a:pt x="21052" y="8212"/>
                  </a:lnTo>
                  <a:lnTo>
                    <a:pt x="21024" y="8184"/>
                  </a:lnTo>
                  <a:lnTo>
                    <a:pt x="20939" y="8100"/>
                  </a:lnTo>
                  <a:lnTo>
                    <a:pt x="20939" y="8100"/>
                  </a:lnTo>
                  <a:lnTo>
                    <a:pt x="21052" y="8128"/>
                  </a:lnTo>
                  <a:lnTo>
                    <a:pt x="21193" y="8184"/>
                  </a:lnTo>
                  <a:lnTo>
                    <a:pt x="21390" y="8241"/>
                  </a:lnTo>
                  <a:lnTo>
                    <a:pt x="21532" y="8269"/>
                  </a:lnTo>
                  <a:lnTo>
                    <a:pt x="21532" y="8269"/>
                  </a:lnTo>
                  <a:lnTo>
                    <a:pt x="21842" y="8212"/>
                  </a:lnTo>
                  <a:lnTo>
                    <a:pt x="22011" y="8184"/>
                  </a:lnTo>
                  <a:lnTo>
                    <a:pt x="22152" y="8100"/>
                  </a:lnTo>
                  <a:lnTo>
                    <a:pt x="22152" y="8100"/>
                  </a:lnTo>
                  <a:lnTo>
                    <a:pt x="22293" y="8015"/>
                  </a:lnTo>
                  <a:lnTo>
                    <a:pt x="22293" y="7959"/>
                  </a:lnTo>
                  <a:lnTo>
                    <a:pt x="22293" y="7930"/>
                  </a:lnTo>
                  <a:lnTo>
                    <a:pt x="22237" y="7874"/>
                  </a:lnTo>
                  <a:lnTo>
                    <a:pt x="22068" y="7846"/>
                  </a:lnTo>
                  <a:lnTo>
                    <a:pt x="21701" y="7817"/>
                  </a:lnTo>
                  <a:lnTo>
                    <a:pt x="21419" y="7817"/>
                  </a:lnTo>
                  <a:lnTo>
                    <a:pt x="21419" y="7817"/>
                  </a:lnTo>
                  <a:lnTo>
                    <a:pt x="21419" y="7817"/>
                  </a:lnTo>
                  <a:lnTo>
                    <a:pt x="21390" y="7817"/>
                  </a:lnTo>
                  <a:lnTo>
                    <a:pt x="21165" y="7789"/>
                  </a:lnTo>
                  <a:lnTo>
                    <a:pt x="20770" y="7789"/>
                  </a:lnTo>
                  <a:lnTo>
                    <a:pt x="20770" y="7789"/>
                  </a:lnTo>
                  <a:lnTo>
                    <a:pt x="21108" y="7789"/>
                  </a:lnTo>
                  <a:lnTo>
                    <a:pt x="21278" y="7761"/>
                  </a:lnTo>
                  <a:lnTo>
                    <a:pt x="21362" y="7733"/>
                  </a:lnTo>
                  <a:lnTo>
                    <a:pt x="21419" y="7676"/>
                  </a:lnTo>
                  <a:lnTo>
                    <a:pt x="21419" y="7676"/>
                  </a:lnTo>
                  <a:lnTo>
                    <a:pt x="21221" y="7620"/>
                  </a:lnTo>
                  <a:lnTo>
                    <a:pt x="21136" y="7563"/>
                  </a:lnTo>
                  <a:lnTo>
                    <a:pt x="21136" y="7563"/>
                  </a:lnTo>
                  <a:lnTo>
                    <a:pt x="21193" y="7563"/>
                  </a:lnTo>
                  <a:lnTo>
                    <a:pt x="21193" y="7563"/>
                  </a:lnTo>
                  <a:lnTo>
                    <a:pt x="21024" y="7535"/>
                  </a:lnTo>
                  <a:lnTo>
                    <a:pt x="20854" y="7535"/>
                  </a:lnTo>
                  <a:lnTo>
                    <a:pt x="20854" y="7535"/>
                  </a:lnTo>
                  <a:lnTo>
                    <a:pt x="20882" y="7479"/>
                  </a:lnTo>
                  <a:lnTo>
                    <a:pt x="20882" y="7451"/>
                  </a:lnTo>
                  <a:lnTo>
                    <a:pt x="20882" y="7422"/>
                  </a:lnTo>
                  <a:lnTo>
                    <a:pt x="20826" y="7366"/>
                  </a:lnTo>
                  <a:lnTo>
                    <a:pt x="20826" y="7366"/>
                  </a:lnTo>
                  <a:lnTo>
                    <a:pt x="21447" y="7676"/>
                  </a:lnTo>
                  <a:lnTo>
                    <a:pt x="21447" y="7676"/>
                  </a:lnTo>
                  <a:lnTo>
                    <a:pt x="21588" y="7733"/>
                  </a:lnTo>
                  <a:lnTo>
                    <a:pt x="21644" y="7761"/>
                  </a:lnTo>
                  <a:lnTo>
                    <a:pt x="21729" y="7761"/>
                  </a:lnTo>
                  <a:lnTo>
                    <a:pt x="21870" y="7761"/>
                  </a:lnTo>
                  <a:lnTo>
                    <a:pt x="21870" y="7761"/>
                  </a:lnTo>
                  <a:lnTo>
                    <a:pt x="22096" y="7789"/>
                  </a:lnTo>
                  <a:lnTo>
                    <a:pt x="22378" y="7846"/>
                  </a:lnTo>
                  <a:lnTo>
                    <a:pt x="22660" y="7930"/>
                  </a:lnTo>
                  <a:lnTo>
                    <a:pt x="22773" y="7959"/>
                  </a:lnTo>
                  <a:lnTo>
                    <a:pt x="22830" y="8015"/>
                  </a:lnTo>
                  <a:lnTo>
                    <a:pt x="22830" y="8015"/>
                  </a:lnTo>
                  <a:lnTo>
                    <a:pt x="22914" y="8100"/>
                  </a:lnTo>
                  <a:lnTo>
                    <a:pt x="22971" y="8212"/>
                  </a:lnTo>
                  <a:lnTo>
                    <a:pt x="23027" y="8382"/>
                  </a:lnTo>
                  <a:lnTo>
                    <a:pt x="23084" y="8466"/>
                  </a:lnTo>
                  <a:lnTo>
                    <a:pt x="23140" y="8523"/>
                  </a:lnTo>
                  <a:lnTo>
                    <a:pt x="23253" y="8579"/>
                  </a:lnTo>
                  <a:lnTo>
                    <a:pt x="23422" y="8608"/>
                  </a:lnTo>
                  <a:lnTo>
                    <a:pt x="23422" y="8608"/>
                  </a:lnTo>
                  <a:lnTo>
                    <a:pt x="23592" y="8636"/>
                  </a:lnTo>
                  <a:lnTo>
                    <a:pt x="23676" y="8636"/>
                  </a:lnTo>
                  <a:lnTo>
                    <a:pt x="23761" y="8608"/>
                  </a:lnTo>
                  <a:lnTo>
                    <a:pt x="23761" y="8608"/>
                  </a:lnTo>
                  <a:lnTo>
                    <a:pt x="23789" y="8579"/>
                  </a:lnTo>
                  <a:lnTo>
                    <a:pt x="23789" y="8523"/>
                  </a:lnTo>
                  <a:lnTo>
                    <a:pt x="23817" y="8438"/>
                  </a:lnTo>
                  <a:lnTo>
                    <a:pt x="23845" y="8354"/>
                  </a:lnTo>
                  <a:lnTo>
                    <a:pt x="23874" y="8354"/>
                  </a:lnTo>
                  <a:lnTo>
                    <a:pt x="23930" y="8382"/>
                  </a:lnTo>
                  <a:lnTo>
                    <a:pt x="23930" y="8382"/>
                  </a:lnTo>
                  <a:lnTo>
                    <a:pt x="23902" y="8438"/>
                  </a:lnTo>
                  <a:lnTo>
                    <a:pt x="23874" y="8495"/>
                  </a:lnTo>
                  <a:lnTo>
                    <a:pt x="23902" y="8523"/>
                  </a:lnTo>
                  <a:lnTo>
                    <a:pt x="23930" y="8551"/>
                  </a:lnTo>
                  <a:lnTo>
                    <a:pt x="24015" y="8608"/>
                  </a:lnTo>
                  <a:lnTo>
                    <a:pt x="24128" y="8608"/>
                  </a:lnTo>
                  <a:lnTo>
                    <a:pt x="24128" y="8608"/>
                  </a:lnTo>
                  <a:lnTo>
                    <a:pt x="24212" y="8608"/>
                  </a:lnTo>
                  <a:lnTo>
                    <a:pt x="24297" y="8551"/>
                  </a:lnTo>
                  <a:lnTo>
                    <a:pt x="24325" y="8523"/>
                  </a:lnTo>
                  <a:lnTo>
                    <a:pt x="24325" y="8495"/>
                  </a:lnTo>
                  <a:lnTo>
                    <a:pt x="24269" y="8495"/>
                  </a:lnTo>
                  <a:lnTo>
                    <a:pt x="24269" y="8495"/>
                  </a:lnTo>
                  <a:lnTo>
                    <a:pt x="24297" y="8466"/>
                  </a:lnTo>
                  <a:lnTo>
                    <a:pt x="24325" y="8438"/>
                  </a:lnTo>
                  <a:lnTo>
                    <a:pt x="24410" y="8410"/>
                  </a:lnTo>
                  <a:lnTo>
                    <a:pt x="24410" y="8410"/>
                  </a:lnTo>
                  <a:lnTo>
                    <a:pt x="24410" y="8382"/>
                  </a:lnTo>
                  <a:lnTo>
                    <a:pt x="24241" y="8354"/>
                  </a:lnTo>
                  <a:lnTo>
                    <a:pt x="24241" y="8354"/>
                  </a:lnTo>
                  <a:lnTo>
                    <a:pt x="24325" y="8354"/>
                  </a:lnTo>
                  <a:lnTo>
                    <a:pt x="24353" y="8325"/>
                  </a:lnTo>
                  <a:lnTo>
                    <a:pt x="24410" y="8269"/>
                  </a:lnTo>
                  <a:lnTo>
                    <a:pt x="24466" y="8241"/>
                  </a:lnTo>
                  <a:lnTo>
                    <a:pt x="24466" y="8241"/>
                  </a:lnTo>
                  <a:lnTo>
                    <a:pt x="24325" y="8184"/>
                  </a:lnTo>
                  <a:lnTo>
                    <a:pt x="24325" y="8184"/>
                  </a:lnTo>
                  <a:lnTo>
                    <a:pt x="24353" y="8184"/>
                  </a:lnTo>
                  <a:lnTo>
                    <a:pt x="24128" y="8184"/>
                  </a:lnTo>
                  <a:lnTo>
                    <a:pt x="24128" y="8184"/>
                  </a:lnTo>
                  <a:lnTo>
                    <a:pt x="24269" y="8100"/>
                  </a:lnTo>
                  <a:lnTo>
                    <a:pt x="24353" y="8071"/>
                  </a:lnTo>
                  <a:lnTo>
                    <a:pt x="24438" y="8100"/>
                  </a:lnTo>
                  <a:lnTo>
                    <a:pt x="24438" y="8100"/>
                  </a:lnTo>
                  <a:lnTo>
                    <a:pt x="24438" y="8043"/>
                  </a:lnTo>
                  <a:lnTo>
                    <a:pt x="24410" y="8015"/>
                  </a:lnTo>
                  <a:lnTo>
                    <a:pt x="24353" y="8015"/>
                  </a:lnTo>
                  <a:lnTo>
                    <a:pt x="24325" y="8015"/>
                  </a:lnTo>
                  <a:lnTo>
                    <a:pt x="24353" y="8015"/>
                  </a:lnTo>
                  <a:lnTo>
                    <a:pt x="24495" y="7959"/>
                  </a:lnTo>
                  <a:lnTo>
                    <a:pt x="24495" y="7959"/>
                  </a:lnTo>
                  <a:lnTo>
                    <a:pt x="24410" y="7930"/>
                  </a:lnTo>
                  <a:lnTo>
                    <a:pt x="24495" y="7902"/>
                  </a:lnTo>
                  <a:lnTo>
                    <a:pt x="24495" y="7902"/>
                  </a:lnTo>
                  <a:lnTo>
                    <a:pt x="24382" y="7902"/>
                  </a:lnTo>
                  <a:lnTo>
                    <a:pt x="24241" y="7902"/>
                  </a:lnTo>
                  <a:lnTo>
                    <a:pt x="24128" y="7959"/>
                  </a:lnTo>
                  <a:lnTo>
                    <a:pt x="24015" y="8015"/>
                  </a:lnTo>
                  <a:lnTo>
                    <a:pt x="24015" y="8015"/>
                  </a:lnTo>
                  <a:lnTo>
                    <a:pt x="24071" y="7874"/>
                  </a:lnTo>
                  <a:lnTo>
                    <a:pt x="24156" y="7789"/>
                  </a:lnTo>
                  <a:lnTo>
                    <a:pt x="24297" y="7733"/>
                  </a:lnTo>
                  <a:lnTo>
                    <a:pt x="24410" y="7705"/>
                  </a:lnTo>
                  <a:lnTo>
                    <a:pt x="24410" y="7705"/>
                  </a:lnTo>
                  <a:lnTo>
                    <a:pt x="24212" y="7705"/>
                  </a:lnTo>
                  <a:lnTo>
                    <a:pt x="24128" y="7733"/>
                  </a:lnTo>
                  <a:lnTo>
                    <a:pt x="24015" y="7789"/>
                  </a:lnTo>
                  <a:lnTo>
                    <a:pt x="24015" y="7789"/>
                  </a:lnTo>
                  <a:lnTo>
                    <a:pt x="24043" y="7705"/>
                  </a:lnTo>
                  <a:lnTo>
                    <a:pt x="24128" y="7676"/>
                  </a:lnTo>
                  <a:lnTo>
                    <a:pt x="24128" y="7676"/>
                  </a:lnTo>
                  <a:lnTo>
                    <a:pt x="23958" y="7676"/>
                  </a:lnTo>
                  <a:lnTo>
                    <a:pt x="23789" y="7733"/>
                  </a:lnTo>
                  <a:lnTo>
                    <a:pt x="23789" y="7733"/>
                  </a:lnTo>
                  <a:lnTo>
                    <a:pt x="23845" y="7676"/>
                  </a:lnTo>
                  <a:lnTo>
                    <a:pt x="23958" y="7620"/>
                  </a:lnTo>
                  <a:lnTo>
                    <a:pt x="24156" y="7563"/>
                  </a:lnTo>
                  <a:lnTo>
                    <a:pt x="24156" y="7563"/>
                  </a:lnTo>
                  <a:lnTo>
                    <a:pt x="24015" y="7479"/>
                  </a:lnTo>
                  <a:lnTo>
                    <a:pt x="23817" y="7422"/>
                  </a:lnTo>
                  <a:lnTo>
                    <a:pt x="23479" y="7309"/>
                  </a:lnTo>
                  <a:lnTo>
                    <a:pt x="23479" y="7309"/>
                  </a:lnTo>
                  <a:lnTo>
                    <a:pt x="23196" y="7225"/>
                  </a:lnTo>
                  <a:lnTo>
                    <a:pt x="22999" y="7225"/>
                  </a:lnTo>
                  <a:lnTo>
                    <a:pt x="22801" y="7281"/>
                  </a:lnTo>
                  <a:lnTo>
                    <a:pt x="22576" y="7338"/>
                  </a:lnTo>
                  <a:lnTo>
                    <a:pt x="22576" y="7338"/>
                  </a:lnTo>
                  <a:lnTo>
                    <a:pt x="22660" y="7253"/>
                  </a:lnTo>
                  <a:lnTo>
                    <a:pt x="22689" y="7225"/>
                  </a:lnTo>
                  <a:lnTo>
                    <a:pt x="22689" y="7197"/>
                  </a:lnTo>
                  <a:lnTo>
                    <a:pt x="22660" y="7197"/>
                  </a:lnTo>
                  <a:lnTo>
                    <a:pt x="22519" y="7168"/>
                  </a:lnTo>
                  <a:lnTo>
                    <a:pt x="22435" y="7168"/>
                  </a:lnTo>
                  <a:lnTo>
                    <a:pt x="22435" y="7168"/>
                  </a:lnTo>
                  <a:lnTo>
                    <a:pt x="22604" y="7168"/>
                  </a:lnTo>
                  <a:lnTo>
                    <a:pt x="22830" y="7168"/>
                  </a:lnTo>
                  <a:lnTo>
                    <a:pt x="22942" y="7140"/>
                  </a:lnTo>
                  <a:lnTo>
                    <a:pt x="23027" y="7112"/>
                  </a:lnTo>
                  <a:lnTo>
                    <a:pt x="23055" y="7055"/>
                  </a:lnTo>
                  <a:lnTo>
                    <a:pt x="23055" y="6999"/>
                  </a:lnTo>
                  <a:lnTo>
                    <a:pt x="23055" y="6999"/>
                  </a:lnTo>
                  <a:lnTo>
                    <a:pt x="22999" y="6914"/>
                  </a:lnTo>
                  <a:lnTo>
                    <a:pt x="22914" y="6858"/>
                  </a:lnTo>
                  <a:lnTo>
                    <a:pt x="22773" y="6858"/>
                  </a:lnTo>
                  <a:lnTo>
                    <a:pt x="22660" y="6886"/>
                  </a:lnTo>
                  <a:lnTo>
                    <a:pt x="22378" y="6943"/>
                  </a:lnTo>
                  <a:lnTo>
                    <a:pt x="22181" y="7027"/>
                  </a:lnTo>
                  <a:lnTo>
                    <a:pt x="22181" y="7027"/>
                  </a:lnTo>
                  <a:lnTo>
                    <a:pt x="22237" y="6971"/>
                  </a:lnTo>
                  <a:lnTo>
                    <a:pt x="22265" y="6943"/>
                  </a:lnTo>
                  <a:lnTo>
                    <a:pt x="22237" y="6914"/>
                  </a:lnTo>
                  <a:lnTo>
                    <a:pt x="22152" y="6914"/>
                  </a:lnTo>
                  <a:lnTo>
                    <a:pt x="22011" y="6943"/>
                  </a:lnTo>
                  <a:lnTo>
                    <a:pt x="22011" y="6943"/>
                  </a:lnTo>
                  <a:lnTo>
                    <a:pt x="22152" y="6914"/>
                  </a:lnTo>
                  <a:lnTo>
                    <a:pt x="22039" y="6886"/>
                  </a:lnTo>
                  <a:lnTo>
                    <a:pt x="21842" y="6886"/>
                  </a:lnTo>
                  <a:lnTo>
                    <a:pt x="21701" y="6858"/>
                  </a:lnTo>
                  <a:lnTo>
                    <a:pt x="21701" y="6858"/>
                  </a:lnTo>
                  <a:lnTo>
                    <a:pt x="22011" y="6886"/>
                  </a:lnTo>
                  <a:lnTo>
                    <a:pt x="22406" y="6914"/>
                  </a:lnTo>
                  <a:lnTo>
                    <a:pt x="22604" y="6886"/>
                  </a:lnTo>
                  <a:lnTo>
                    <a:pt x="22773" y="6858"/>
                  </a:lnTo>
                  <a:lnTo>
                    <a:pt x="22942" y="6802"/>
                  </a:lnTo>
                  <a:lnTo>
                    <a:pt x="23027" y="6717"/>
                  </a:lnTo>
                  <a:lnTo>
                    <a:pt x="23027" y="6717"/>
                  </a:lnTo>
                  <a:lnTo>
                    <a:pt x="22886" y="6660"/>
                  </a:lnTo>
                  <a:lnTo>
                    <a:pt x="22689" y="6632"/>
                  </a:lnTo>
                  <a:lnTo>
                    <a:pt x="22322" y="6632"/>
                  </a:lnTo>
                  <a:lnTo>
                    <a:pt x="22322" y="6632"/>
                  </a:lnTo>
                  <a:lnTo>
                    <a:pt x="22152" y="6660"/>
                  </a:lnTo>
                  <a:lnTo>
                    <a:pt x="21983" y="6717"/>
                  </a:lnTo>
                  <a:lnTo>
                    <a:pt x="21814" y="6773"/>
                  </a:lnTo>
                  <a:lnTo>
                    <a:pt x="21644" y="6802"/>
                  </a:lnTo>
                  <a:lnTo>
                    <a:pt x="21644" y="6802"/>
                  </a:lnTo>
                  <a:lnTo>
                    <a:pt x="21701" y="6745"/>
                  </a:lnTo>
                  <a:lnTo>
                    <a:pt x="21729" y="6717"/>
                  </a:lnTo>
                  <a:lnTo>
                    <a:pt x="21701" y="6660"/>
                  </a:lnTo>
                  <a:lnTo>
                    <a:pt x="21644" y="6632"/>
                  </a:lnTo>
                  <a:lnTo>
                    <a:pt x="21644" y="6632"/>
                  </a:lnTo>
                  <a:lnTo>
                    <a:pt x="21983" y="6632"/>
                  </a:lnTo>
                  <a:lnTo>
                    <a:pt x="22152" y="6604"/>
                  </a:lnTo>
                  <a:lnTo>
                    <a:pt x="22209" y="6576"/>
                  </a:lnTo>
                  <a:lnTo>
                    <a:pt x="22265" y="6548"/>
                  </a:lnTo>
                  <a:lnTo>
                    <a:pt x="22265" y="6548"/>
                  </a:lnTo>
                  <a:lnTo>
                    <a:pt x="22152" y="6519"/>
                  </a:lnTo>
                  <a:lnTo>
                    <a:pt x="22039" y="6491"/>
                  </a:lnTo>
                  <a:lnTo>
                    <a:pt x="21814" y="6435"/>
                  </a:lnTo>
                  <a:lnTo>
                    <a:pt x="21814" y="6435"/>
                  </a:lnTo>
                  <a:lnTo>
                    <a:pt x="21870" y="6406"/>
                  </a:lnTo>
                  <a:lnTo>
                    <a:pt x="21955" y="6406"/>
                  </a:lnTo>
                  <a:lnTo>
                    <a:pt x="22152" y="6463"/>
                  </a:lnTo>
                  <a:lnTo>
                    <a:pt x="22350" y="6548"/>
                  </a:lnTo>
                  <a:lnTo>
                    <a:pt x="22491" y="6576"/>
                  </a:lnTo>
                  <a:lnTo>
                    <a:pt x="22491" y="6576"/>
                  </a:lnTo>
                  <a:lnTo>
                    <a:pt x="22717" y="6548"/>
                  </a:lnTo>
                  <a:lnTo>
                    <a:pt x="22914" y="6491"/>
                  </a:lnTo>
                  <a:lnTo>
                    <a:pt x="23112" y="6435"/>
                  </a:lnTo>
                  <a:lnTo>
                    <a:pt x="23338" y="6378"/>
                  </a:lnTo>
                  <a:lnTo>
                    <a:pt x="23338" y="6378"/>
                  </a:lnTo>
                  <a:lnTo>
                    <a:pt x="23112" y="6265"/>
                  </a:lnTo>
                  <a:lnTo>
                    <a:pt x="22999" y="6181"/>
                  </a:lnTo>
                  <a:lnTo>
                    <a:pt x="22886" y="6096"/>
                  </a:lnTo>
                  <a:lnTo>
                    <a:pt x="22886" y="6096"/>
                  </a:lnTo>
                  <a:lnTo>
                    <a:pt x="22971" y="6096"/>
                  </a:lnTo>
                  <a:lnTo>
                    <a:pt x="22999" y="6096"/>
                  </a:lnTo>
                  <a:lnTo>
                    <a:pt x="23112" y="6181"/>
                  </a:lnTo>
                  <a:lnTo>
                    <a:pt x="23168" y="6265"/>
                  </a:lnTo>
                  <a:lnTo>
                    <a:pt x="23225" y="6294"/>
                  </a:lnTo>
                  <a:lnTo>
                    <a:pt x="23253" y="6322"/>
                  </a:lnTo>
                  <a:lnTo>
                    <a:pt x="23253" y="6322"/>
                  </a:lnTo>
                  <a:lnTo>
                    <a:pt x="23394" y="6322"/>
                  </a:lnTo>
                  <a:lnTo>
                    <a:pt x="23450" y="6294"/>
                  </a:lnTo>
                  <a:lnTo>
                    <a:pt x="23507" y="6265"/>
                  </a:lnTo>
                  <a:lnTo>
                    <a:pt x="23592" y="6209"/>
                  </a:lnTo>
                  <a:lnTo>
                    <a:pt x="23592" y="6209"/>
                  </a:lnTo>
                  <a:lnTo>
                    <a:pt x="23733" y="6209"/>
                  </a:lnTo>
                  <a:lnTo>
                    <a:pt x="23874" y="6209"/>
                  </a:lnTo>
                  <a:lnTo>
                    <a:pt x="24128" y="6237"/>
                  </a:lnTo>
                  <a:lnTo>
                    <a:pt x="24410" y="6294"/>
                  </a:lnTo>
                  <a:lnTo>
                    <a:pt x="24692" y="6294"/>
                  </a:lnTo>
                  <a:lnTo>
                    <a:pt x="24692" y="6294"/>
                  </a:lnTo>
                  <a:lnTo>
                    <a:pt x="24607" y="6322"/>
                  </a:lnTo>
                  <a:lnTo>
                    <a:pt x="24466" y="6294"/>
                  </a:lnTo>
                  <a:lnTo>
                    <a:pt x="24184" y="6237"/>
                  </a:lnTo>
                  <a:lnTo>
                    <a:pt x="24043" y="6237"/>
                  </a:lnTo>
                  <a:lnTo>
                    <a:pt x="23902" y="6237"/>
                  </a:lnTo>
                  <a:lnTo>
                    <a:pt x="23789" y="6265"/>
                  </a:lnTo>
                  <a:lnTo>
                    <a:pt x="23733" y="6322"/>
                  </a:lnTo>
                  <a:lnTo>
                    <a:pt x="23733" y="6322"/>
                  </a:lnTo>
                  <a:lnTo>
                    <a:pt x="23930" y="6406"/>
                  </a:lnTo>
                  <a:lnTo>
                    <a:pt x="24128" y="6435"/>
                  </a:lnTo>
                  <a:lnTo>
                    <a:pt x="24269" y="6491"/>
                  </a:lnTo>
                  <a:lnTo>
                    <a:pt x="24438" y="6491"/>
                  </a:lnTo>
                  <a:lnTo>
                    <a:pt x="24749" y="6463"/>
                  </a:lnTo>
                  <a:lnTo>
                    <a:pt x="25144" y="6435"/>
                  </a:lnTo>
                  <a:lnTo>
                    <a:pt x="25144" y="6435"/>
                  </a:lnTo>
                  <a:lnTo>
                    <a:pt x="25341" y="6435"/>
                  </a:lnTo>
                  <a:lnTo>
                    <a:pt x="25539" y="6406"/>
                  </a:lnTo>
                  <a:lnTo>
                    <a:pt x="25623" y="6378"/>
                  </a:lnTo>
                  <a:lnTo>
                    <a:pt x="25708" y="6322"/>
                  </a:lnTo>
                  <a:lnTo>
                    <a:pt x="25764" y="6237"/>
                  </a:lnTo>
                  <a:lnTo>
                    <a:pt x="25793" y="6124"/>
                  </a:lnTo>
                  <a:lnTo>
                    <a:pt x="25793" y="6124"/>
                  </a:lnTo>
                  <a:lnTo>
                    <a:pt x="25623" y="6096"/>
                  </a:lnTo>
                  <a:lnTo>
                    <a:pt x="25426" y="6011"/>
                  </a:lnTo>
                  <a:lnTo>
                    <a:pt x="25200" y="5983"/>
                  </a:lnTo>
                  <a:lnTo>
                    <a:pt x="25115" y="5983"/>
                  </a:lnTo>
                  <a:lnTo>
                    <a:pt x="25059" y="6011"/>
                  </a:lnTo>
                  <a:lnTo>
                    <a:pt x="25059" y="6011"/>
                  </a:lnTo>
                  <a:lnTo>
                    <a:pt x="25002" y="6040"/>
                  </a:lnTo>
                  <a:lnTo>
                    <a:pt x="25002" y="6068"/>
                  </a:lnTo>
                  <a:lnTo>
                    <a:pt x="25002" y="6152"/>
                  </a:lnTo>
                  <a:lnTo>
                    <a:pt x="25002" y="6237"/>
                  </a:lnTo>
                  <a:lnTo>
                    <a:pt x="24974" y="6265"/>
                  </a:lnTo>
                  <a:lnTo>
                    <a:pt x="24918" y="6294"/>
                  </a:lnTo>
                  <a:lnTo>
                    <a:pt x="24918" y="6294"/>
                  </a:lnTo>
                  <a:lnTo>
                    <a:pt x="24918" y="6152"/>
                  </a:lnTo>
                  <a:lnTo>
                    <a:pt x="24890" y="6068"/>
                  </a:lnTo>
                  <a:lnTo>
                    <a:pt x="24805" y="6011"/>
                  </a:lnTo>
                  <a:lnTo>
                    <a:pt x="24664" y="5983"/>
                  </a:lnTo>
                  <a:lnTo>
                    <a:pt x="24664" y="5983"/>
                  </a:lnTo>
                  <a:lnTo>
                    <a:pt x="24749" y="5955"/>
                  </a:lnTo>
                  <a:lnTo>
                    <a:pt x="24890" y="5898"/>
                  </a:lnTo>
                  <a:lnTo>
                    <a:pt x="24918" y="5870"/>
                  </a:lnTo>
                  <a:lnTo>
                    <a:pt x="24918" y="5870"/>
                  </a:lnTo>
                  <a:lnTo>
                    <a:pt x="24861" y="5842"/>
                  </a:lnTo>
                  <a:lnTo>
                    <a:pt x="24749" y="5814"/>
                  </a:lnTo>
                  <a:lnTo>
                    <a:pt x="24749" y="5814"/>
                  </a:lnTo>
                  <a:lnTo>
                    <a:pt x="24861" y="5814"/>
                  </a:lnTo>
                  <a:lnTo>
                    <a:pt x="25059" y="5786"/>
                  </a:lnTo>
                  <a:lnTo>
                    <a:pt x="25115" y="5757"/>
                  </a:lnTo>
                  <a:lnTo>
                    <a:pt x="25144" y="5729"/>
                  </a:lnTo>
                  <a:lnTo>
                    <a:pt x="25115" y="5673"/>
                  </a:lnTo>
                  <a:lnTo>
                    <a:pt x="25002" y="5616"/>
                  </a:lnTo>
                  <a:lnTo>
                    <a:pt x="25002" y="5616"/>
                  </a:lnTo>
                  <a:lnTo>
                    <a:pt x="25228" y="5673"/>
                  </a:lnTo>
                  <a:lnTo>
                    <a:pt x="25482" y="5701"/>
                  </a:lnTo>
                  <a:lnTo>
                    <a:pt x="25482" y="5701"/>
                  </a:lnTo>
                  <a:lnTo>
                    <a:pt x="25708" y="5729"/>
                  </a:lnTo>
                  <a:lnTo>
                    <a:pt x="25906" y="5757"/>
                  </a:lnTo>
                  <a:lnTo>
                    <a:pt x="25906" y="5757"/>
                  </a:lnTo>
                  <a:lnTo>
                    <a:pt x="26131" y="5786"/>
                  </a:lnTo>
                  <a:lnTo>
                    <a:pt x="26301" y="5814"/>
                  </a:lnTo>
                  <a:lnTo>
                    <a:pt x="26470" y="5786"/>
                  </a:lnTo>
                  <a:lnTo>
                    <a:pt x="26696" y="5701"/>
                  </a:lnTo>
                  <a:lnTo>
                    <a:pt x="26696" y="5701"/>
                  </a:lnTo>
                  <a:lnTo>
                    <a:pt x="26611" y="5673"/>
                  </a:lnTo>
                  <a:lnTo>
                    <a:pt x="26583" y="5673"/>
                  </a:lnTo>
                  <a:lnTo>
                    <a:pt x="26555" y="5616"/>
                  </a:lnTo>
                  <a:lnTo>
                    <a:pt x="26526" y="5560"/>
                  </a:lnTo>
                  <a:lnTo>
                    <a:pt x="26526" y="5560"/>
                  </a:lnTo>
                  <a:lnTo>
                    <a:pt x="26244" y="5588"/>
                  </a:lnTo>
                  <a:lnTo>
                    <a:pt x="26244" y="5588"/>
                  </a:lnTo>
                  <a:lnTo>
                    <a:pt x="26075" y="5588"/>
                  </a:lnTo>
                  <a:lnTo>
                    <a:pt x="25906" y="5588"/>
                  </a:lnTo>
                  <a:lnTo>
                    <a:pt x="25764" y="5588"/>
                  </a:lnTo>
                  <a:lnTo>
                    <a:pt x="25595" y="5588"/>
                  </a:lnTo>
                  <a:lnTo>
                    <a:pt x="25595" y="5588"/>
                  </a:lnTo>
                  <a:lnTo>
                    <a:pt x="25708" y="5560"/>
                  </a:lnTo>
                  <a:lnTo>
                    <a:pt x="25849" y="5503"/>
                  </a:lnTo>
                  <a:lnTo>
                    <a:pt x="25849" y="5503"/>
                  </a:lnTo>
                  <a:lnTo>
                    <a:pt x="25793" y="5447"/>
                  </a:lnTo>
                  <a:lnTo>
                    <a:pt x="25821" y="5391"/>
                  </a:lnTo>
                  <a:lnTo>
                    <a:pt x="25906" y="5278"/>
                  </a:lnTo>
                  <a:lnTo>
                    <a:pt x="25906" y="5278"/>
                  </a:lnTo>
                  <a:lnTo>
                    <a:pt x="25764" y="5278"/>
                  </a:lnTo>
                  <a:lnTo>
                    <a:pt x="25652" y="5306"/>
                  </a:lnTo>
                  <a:lnTo>
                    <a:pt x="25510" y="5334"/>
                  </a:lnTo>
                  <a:lnTo>
                    <a:pt x="25398" y="5334"/>
                  </a:lnTo>
                  <a:lnTo>
                    <a:pt x="25398" y="5334"/>
                  </a:lnTo>
                  <a:lnTo>
                    <a:pt x="25285" y="5334"/>
                  </a:lnTo>
                  <a:lnTo>
                    <a:pt x="25200" y="5278"/>
                  </a:lnTo>
                  <a:lnTo>
                    <a:pt x="25115" y="5249"/>
                  </a:lnTo>
                  <a:lnTo>
                    <a:pt x="25002" y="5221"/>
                  </a:lnTo>
                  <a:lnTo>
                    <a:pt x="25002" y="5221"/>
                  </a:lnTo>
                  <a:lnTo>
                    <a:pt x="25482" y="5278"/>
                  </a:lnTo>
                  <a:lnTo>
                    <a:pt x="25708" y="5278"/>
                  </a:lnTo>
                  <a:lnTo>
                    <a:pt x="25990" y="5221"/>
                  </a:lnTo>
                  <a:lnTo>
                    <a:pt x="25990" y="5221"/>
                  </a:lnTo>
                  <a:lnTo>
                    <a:pt x="25906" y="5165"/>
                  </a:lnTo>
                  <a:lnTo>
                    <a:pt x="25793" y="5108"/>
                  </a:lnTo>
                  <a:lnTo>
                    <a:pt x="25623" y="5052"/>
                  </a:lnTo>
                  <a:lnTo>
                    <a:pt x="25398" y="5024"/>
                  </a:lnTo>
                  <a:lnTo>
                    <a:pt x="25200" y="4995"/>
                  </a:lnTo>
                  <a:lnTo>
                    <a:pt x="25200" y="4995"/>
                  </a:lnTo>
                  <a:lnTo>
                    <a:pt x="25510" y="5024"/>
                  </a:lnTo>
                  <a:lnTo>
                    <a:pt x="25510" y="5024"/>
                  </a:lnTo>
                  <a:lnTo>
                    <a:pt x="25369" y="4911"/>
                  </a:lnTo>
                  <a:lnTo>
                    <a:pt x="25200" y="4883"/>
                  </a:lnTo>
                  <a:lnTo>
                    <a:pt x="25200" y="4883"/>
                  </a:lnTo>
                  <a:lnTo>
                    <a:pt x="25285" y="4883"/>
                  </a:lnTo>
                  <a:lnTo>
                    <a:pt x="25369" y="4883"/>
                  </a:lnTo>
                  <a:lnTo>
                    <a:pt x="25510" y="4939"/>
                  </a:lnTo>
                  <a:lnTo>
                    <a:pt x="25652" y="4995"/>
                  </a:lnTo>
                  <a:lnTo>
                    <a:pt x="25764" y="5080"/>
                  </a:lnTo>
                  <a:lnTo>
                    <a:pt x="25764" y="5080"/>
                  </a:lnTo>
                  <a:lnTo>
                    <a:pt x="25877" y="5080"/>
                  </a:lnTo>
                  <a:lnTo>
                    <a:pt x="25990" y="5080"/>
                  </a:lnTo>
                  <a:lnTo>
                    <a:pt x="26188" y="5108"/>
                  </a:lnTo>
                  <a:lnTo>
                    <a:pt x="26188" y="5108"/>
                  </a:lnTo>
                  <a:lnTo>
                    <a:pt x="26272" y="5165"/>
                  </a:lnTo>
                  <a:lnTo>
                    <a:pt x="26329" y="5193"/>
                  </a:lnTo>
                  <a:lnTo>
                    <a:pt x="26385" y="5221"/>
                  </a:lnTo>
                  <a:lnTo>
                    <a:pt x="26526" y="5193"/>
                  </a:lnTo>
                  <a:lnTo>
                    <a:pt x="26526" y="5193"/>
                  </a:lnTo>
                  <a:lnTo>
                    <a:pt x="26583" y="5165"/>
                  </a:lnTo>
                  <a:lnTo>
                    <a:pt x="26611" y="5108"/>
                  </a:lnTo>
                  <a:lnTo>
                    <a:pt x="26639" y="5052"/>
                  </a:lnTo>
                  <a:lnTo>
                    <a:pt x="26639" y="4995"/>
                  </a:lnTo>
                  <a:lnTo>
                    <a:pt x="26639" y="4883"/>
                  </a:lnTo>
                  <a:lnTo>
                    <a:pt x="26639" y="4854"/>
                  </a:lnTo>
                  <a:lnTo>
                    <a:pt x="26667" y="4826"/>
                  </a:lnTo>
                  <a:lnTo>
                    <a:pt x="26667" y="4826"/>
                  </a:lnTo>
                  <a:lnTo>
                    <a:pt x="26555" y="4741"/>
                  </a:lnTo>
                  <a:lnTo>
                    <a:pt x="26413" y="4657"/>
                  </a:lnTo>
                  <a:lnTo>
                    <a:pt x="26272" y="4629"/>
                  </a:lnTo>
                  <a:lnTo>
                    <a:pt x="26103" y="4629"/>
                  </a:lnTo>
                  <a:lnTo>
                    <a:pt x="25793" y="4657"/>
                  </a:lnTo>
                  <a:lnTo>
                    <a:pt x="25482" y="4657"/>
                  </a:lnTo>
                  <a:lnTo>
                    <a:pt x="25482" y="4657"/>
                  </a:lnTo>
                  <a:lnTo>
                    <a:pt x="26075" y="4685"/>
                  </a:lnTo>
                  <a:lnTo>
                    <a:pt x="26442" y="4657"/>
                  </a:lnTo>
                  <a:lnTo>
                    <a:pt x="26583" y="4629"/>
                  </a:lnTo>
                  <a:lnTo>
                    <a:pt x="26639" y="4572"/>
                  </a:lnTo>
                  <a:lnTo>
                    <a:pt x="26639" y="4572"/>
                  </a:lnTo>
                  <a:lnTo>
                    <a:pt x="26639" y="4516"/>
                  </a:lnTo>
                  <a:lnTo>
                    <a:pt x="26555" y="4488"/>
                  </a:lnTo>
                  <a:lnTo>
                    <a:pt x="26357" y="4459"/>
                  </a:lnTo>
                  <a:lnTo>
                    <a:pt x="26103" y="4431"/>
                  </a:lnTo>
                  <a:lnTo>
                    <a:pt x="25962" y="4431"/>
                  </a:lnTo>
                  <a:lnTo>
                    <a:pt x="25962" y="4431"/>
                  </a:lnTo>
                  <a:lnTo>
                    <a:pt x="26272" y="4544"/>
                  </a:lnTo>
                  <a:lnTo>
                    <a:pt x="26272" y="4544"/>
                  </a:lnTo>
                  <a:lnTo>
                    <a:pt x="26131" y="4516"/>
                  </a:lnTo>
                  <a:lnTo>
                    <a:pt x="25962" y="4459"/>
                  </a:lnTo>
                  <a:lnTo>
                    <a:pt x="25962" y="4459"/>
                  </a:lnTo>
                  <a:lnTo>
                    <a:pt x="25652" y="4488"/>
                  </a:lnTo>
                  <a:lnTo>
                    <a:pt x="25652" y="4488"/>
                  </a:lnTo>
                  <a:lnTo>
                    <a:pt x="25680" y="4403"/>
                  </a:lnTo>
                  <a:lnTo>
                    <a:pt x="25680" y="4375"/>
                  </a:lnTo>
                  <a:lnTo>
                    <a:pt x="25652" y="4346"/>
                  </a:lnTo>
                  <a:lnTo>
                    <a:pt x="25567" y="4346"/>
                  </a:lnTo>
                  <a:lnTo>
                    <a:pt x="25426" y="4346"/>
                  </a:lnTo>
                  <a:lnTo>
                    <a:pt x="25313" y="4346"/>
                  </a:lnTo>
                  <a:lnTo>
                    <a:pt x="25313" y="4346"/>
                  </a:lnTo>
                  <a:lnTo>
                    <a:pt x="25398" y="4318"/>
                  </a:lnTo>
                  <a:lnTo>
                    <a:pt x="25510" y="4318"/>
                  </a:lnTo>
                  <a:lnTo>
                    <a:pt x="25595" y="4346"/>
                  </a:lnTo>
                  <a:lnTo>
                    <a:pt x="25708" y="4318"/>
                  </a:lnTo>
                  <a:lnTo>
                    <a:pt x="25708" y="4318"/>
                  </a:lnTo>
                  <a:lnTo>
                    <a:pt x="25567" y="4318"/>
                  </a:lnTo>
                  <a:lnTo>
                    <a:pt x="25595" y="4346"/>
                  </a:lnTo>
                  <a:lnTo>
                    <a:pt x="25652" y="4318"/>
                  </a:lnTo>
                  <a:lnTo>
                    <a:pt x="25623" y="4318"/>
                  </a:lnTo>
                  <a:lnTo>
                    <a:pt x="25567" y="4262"/>
                  </a:lnTo>
                  <a:lnTo>
                    <a:pt x="25567" y="4262"/>
                  </a:lnTo>
                  <a:lnTo>
                    <a:pt x="25482" y="4234"/>
                  </a:lnTo>
                  <a:lnTo>
                    <a:pt x="25426" y="4234"/>
                  </a:lnTo>
                  <a:lnTo>
                    <a:pt x="25369" y="4290"/>
                  </a:lnTo>
                  <a:lnTo>
                    <a:pt x="25369" y="4290"/>
                  </a:lnTo>
                  <a:lnTo>
                    <a:pt x="25313" y="4205"/>
                  </a:lnTo>
                  <a:lnTo>
                    <a:pt x="25256" y="4177"/>
                  </a:lnTo>
                  <a:lnTo>
                    <a:pt x="25256" y="4177"/>
                  </a:lnTo>
                  <a:lnTo>
                    <a:pt x="25341" y="4121"/>
                  </a:lnTo>
                  <a:lnTo>
                    <a:pt x="25426" y="4092"/>
                  </a:lnTo>
                  <a:lnTo>
                    <a:pt x="25623" y="4092"/>
                  </a:lnTo>
                  <a:lnTo>
                    <a:pt x="25623" y="4092"/>
                  </a:lnTo>
                  <a:lnTo>
                    <a:pt x="25877" y="4121"/>
                  </a:lnTo>
                  <a:lnTo>
                    <a:pt x="26018" y="4121"/>
                  </a:lnTo>
                  <a:lnTo>
                    <a:pt x="26188" y="4092"/>
                  </a:lnTo>
                  <a:lnTo>
                    <a:pt x="26188" y="4092"/>
                  </a:lnTo>
                  <a:lnTo>
                    <a:pt x="25990" y="4036"/>
                  </a:lnTo>
                  <a:lnTo>
                    <a:pt x="25793" y="4036"/>
                  </a:lnTo>
                  <a:lnTo>
                    <a:pt x="25793" y="4036"/>
                  </a:lnTo>
                  <a:lnTo>
                    <a:pt x="25990" y="4036"/>
                  </a:lnTo>
                  <a:lnTo>
                    <a:pt x="26159" y="4064"/>
                  </a:lnTo>
                  <a:lnTo>
                    <a:pt x="26159" y="4064"/>
                  </a:lnTo>
                  <a:lnTo>
                    <a:pt x="26357" y="4036"/>
                  </a:lnTo>
                  <a:lnTo>
                    <a:pt x="26188" y="4008"/>
                  </a:lnTo>
                  <a:lnTo>
                    <a:pt x="26188" y="4008"/>
                  </a:lnTo>
                  <a:lnTo>
                    <a:pt x="26301" y="3980"/>
                  </a:lnTo>
                  <a:lnTo>
                    <a:pt x="26526" y="4008"/>
                  </a:lnTo>
                  <a:lnTo>
                    <a:pt x="27063" y="4064"/>
                  </a:lnTo>
                  <a:lnTo>
                    <a:pt x="27316" y="4092"/>
                  </a:lnTo>
                  <a:lnTo>
                    <a:pt x="27542" y="4064"/>
                  </a:lnTo>
                  <a:lnTo>
                    <a:pt x="27599" y="4036"/>
                  </a:lnTo>
                  <a:lnTo>
                    <a:pt x="27683" y="3980"/>
                  </a:lnTo>
                  <a:lnTo>
                    <a:pt x="27712" y="3951"/>
                  </a:lnTo>
                  <a:lnTo>
                    <a:pt x="27712" y="3867"/>
                  </a:lnTo>
                  <a:lnTo>
                    <a:pt x="27712" y="3867"/>
                  </a:lnTo>
                  <a:lnTo>
                    <a:pt x="27683" y="3810"/>
                  </a:lnTo>
                  <a:lnTo>
                    <a:pt x="27627" y="3782"/>
                  </a:lnTo>
                  <a:lnTo>
                    <a:pt x="27570" y="3754"/>
                  </a:lnTo>
                  <a:lnTo>
                    <a:pt x="27486" y="3754"/>
                  </a:lnTo>
                  <a:lnTo>
                    <a:pt x="27260" y="3782"/>
                  </a:lnTo>
                  <a:lnTo>
                    <a:pt x="27260" y="3782"/>
                  </a:lnTo>
                  <a:lnTo>
                    <a:pt x="26865" y="3726"/>
                  </a:lnTo>
                  <a:lnTo>
                    <a:pt x="26470" y="3697"/>
                  </a:lnTo>
                  <a:lnTo>
                    <a:pt x="26470" y="3697"/>
                  </a:lnTo>
                  <a:lnTo>
                    <a:pt x="26809" y="3669"/>
                  </a:lnTo>
                  <a:lnTo>
                    <a:pt x="26809" y="3669"/>
                  </a:lnTo>
                  <a:lnTo>
                    <a:pt x="26555" y="3641"/>
                  </a:lnTo>
                  <a:lnTo>
                    <a:pt x="26329" y="3613"/>
                  </a:lnTo>
                  <a:lnTo>
                    <a:pt x="26329" y="3613"/>
                  </a:lnTo>
                  <a:lnTo>
                    <a:pt x="26639" y="3613"/>
                  </a:lnTo>
                  <a:lnTo>
                    <a:pt x="26639" y="3613"/>
                  </a:lnTo>
                  <a:lnTo>
                    <a:pt x="26555" y="3585"/>
                  </a:lnTo>
                  <a:lnTo>
                    <a:pt x="26583" y="3585"/>
                  </a:lnTo>
                  <a:lnTo>
                    <a:pt x="26724" y="3585"/>
                  </a:lnTo>
                  <a:lnTo>
                    <a:pt x="26724" y="3585"/>
                  </a:lnTo>
                  <a:lnTo>
                    <a:pt x="26555" y="3528"/>
                  </a:lnTo>
                  <a:lnTo>
                    <a:pt x="26385" y="3528"/>
                  </a:lnTo>
                  <a:lnTo>
                    <a:pt x="26385" y="3528"/>
                  </a:lnTo>
                  <a:lnTo>
                    <a:pt x="26526" y="3500"/>
                  </a:lnTo>
                  <a:lnTo>
                    <a:pt x="26639" y="3500"/>
                  </a:lnTo>
                  <a:lnTo>
                    <a:pt x="26865" y="3500"/>
                  </a:lnTo>
                  <a:lnTo>
                    <a:pt x="27119" y="3528"/>
                  </a:lnTo>
                  <a:lnTo>
                    <a:pt x="27345" y="3556"/>
                  </a:lnTo>
                  <a:lnTo>
                    <a:pt x="27345" y="3556"/>
                  </a:lnTo>
                  <a:lnTo>
                    <a:pt x="27316" y="3500"/>
                  </a:lnTo>
                  <a:lnTo>
                    <a:pt x="27260" y="3443"/>
                  </a:lnTo>
                  <a:lnTo>
                    <a:pt x="27119" y="3387"/>
                  </a:lnTo>
                  <a:lnTo>
                    <a:pt x="26780" y="3359"/>
                  </a:lnTo>
                  <a:lnTo>
                    <a:pt x="26780" y="3359"/>
                  </a:lnTo>
                  <a:lnTo>
                    <a:pt x="26583" y="3331"/>
                  </a:lnTo>
                  <a:lnTo>
                    <a:pt x="26498" y="3331"/>
                  </a:lnTo>
                  <a:lnTo>
                    <a:pt x="26385" y="3331"/>
                  </a:lnTo>
                  <a:lnTo>
                    <a:pt x="26385" y="3331"/>
                  </a:lnTo>
                  <a:lnTo>
                    <a:pt x="26272" y="3387"/>
                  </a:lnTo>
                  <a:lnTo>
                    <a:pt x="26188" y="3472"/>
                  </a:lnTo>
                  <a:lnTo>
                    <a:pt x="26103" y="3556"/>
                  </a:lnTo>
                  <a:lnTo>
                    <a:pt x="25990" y="3585"/>
                  </a:lnTo>
                  <a:lnTo>
                    <a:pt x="25990" y="3585"/>
                  </a:lnTo>
                  <a:lnTo>
                    <a:pt x="26047" y="3585"/>
                  </a:lnTo>
                  <a:lnTo>
                    <a:pt x="26047" y="3556"/>
                  </a:lnTo>
                  <a:lnTo>
                    <a:pt x="25990" y="3528"/>
                  </a:lnTo>
                  <a:lnTo>
                    <a:pt x="25821" y="3500"/>
                  </a:lnTo>
                  <a:lnTo>
                    <a:pt x="25821" y="3500"/>
                  </a:lnTo>
                  <a:lnTo>
                    <a:pt x="25962" y="3415"/>
                  </a:lnTo>
                  <a:lnTo>
                    <a:pt x="26131" y="3331"/>
                  </a:lnTo>
                  <a:lnTo>
                    <a:pt x="26188" y="3274"/>
                  </a:lnTo>
                  <a:lnTo>
                    <a:pt x="26216" y="3246"/>
                  </a:lnTo>
                  <a:lnTo>
                    <a:pt x="26188" y="3218"/>
                  </a:lnTo>
                  <a:lnTo>
                    <a:pt x="26103" y="3218"/>
                  </a:lnTo>
                  <a:lnTo>
                    <a:pt x="26103" y="3218"/>
                  </a:lnTo>
                  <a:lnTo>
                    <a:pt x="26216" y="3189"/>
                  </a:lnTo>
                  <a:lnTo>
                    <a:pt x="26272" y="3161"/>
                  </a:lnTo>
                  <a:lnTo>
                    <a:pt x="26385" y="3077"/>
                  </a:lnTo>
                  <a:lnTo>
                    <a:pt x="26385" y="3077"/>
                  </a:lnTo>
                  <a:lnTo>
                    <a:pt x="26555" y="2907"/>
                  </a:lnTo>
                  <a:lnTo>
                    <a:pt x="26583" y="2879"/>
                  </a:lnTo>
                  <a:lnTo>
                    <a:pt x="26555" y="2851"/>
                  </a:lnTo>
                  <a:lnTo>
                    <a:pt x="26526" y="2851"/>
                  </a:lnTo>
                  <a:lnTo>
                    <a:pt x="26413" y="2879"/>
                  </a:lnTo>
                  <a:lnTo>
                    <a:pt x="26413" y="2879"/>
                  </a:lnTo>
                  <a:lnTo>
                    <a:pt x="26583" y="2823"/>
                  </a:lnTo>
                  <a:lnTo>
                    <a:pt x="26639" y="2794"/>
                  </a:lnTo>
                  <a:lnTo>
                    <a:pt x="26611" y="2794"/>
                  </a:lnTo>
                  <a:lnTo>
                    <a:pt x="26555" y="2766"/>
                  </a:lnTo>
                  <a:lnTo>
                    <a:pt x="26555" y="2766"/>
                  </a:lnTo>
                  <a:lnTo>
                    <a:pt x="26950" y="2710"/>
                  </a:lnTo>
                  <a:lnTo>
                    <a:pt x="27119" y="2653"/>
                  </a:lnTo>
                  <a:lnTo>
                    <a:pt x="27316" y="2597"/>
                  </a:lnTo>
                  <a:lnTo>
                    <a:pt x="27316" y="2597"/>
                  </a:lnTo>
                  <a:lnTo>
                    <a:pt x="27542" y="2540"/>
                  </a:lnTo>
                  <a:lnTo>
                    <a:pt x="27683" y="2484"/>
                  </a:lnTo>
                  <a:lnTo>
                    <a:pt x="27768" y="2456"/>
                  </a:lnTo>
                  <a:lnTo>
                    <a:pt x="27768" y="2456"/>
                  </a:lnTo>
                  <a:lnTo>
                    <a:pt x="27655" y="2456"/>
                  </a:lnTo>
                  <a:lnTo>
                    <a:pt x="27570" y="2456"/>
                  </a:lnTo>
                  <a:lnTo>
                    <a:pt x="27458" y="2484"/>
                  </a:lnTo>
                  <a:lnTo>
                    <a:pt x="27373" y="2512"/>
                  </a:lnTo>
                  <a:lnTo>
                    <a:pt x="27373" y="2512"/>
                  </a:lnTo>
                  <a:lnTo>
                    <a:pt x="27486" y="2428"/>
                  </a:lnTo>
                  <a:lnTo>
                    <a:pt x="27570" y="2315"/>
                  </a:lnTo>
                  <a:lnTo>
                    <a:pt x="27655" y="2230"/>
                  </a:lnTo>
                  <a:lnTo>
                    <a:pt x="27824" y="2145"/>
                  </a:lnTo>
                  <a:lnTo>
                    <a:pt x="27824" y="2145"/>
                  </a:lnTo>
                  <a:lnTo>
                    <a:pt x="28050" y="2117"/>
                  </a:lnTo>
                  <a:lnTo>
                    <a:pt x="28276" y="2089"/>
                  </a:lnTo>
                  <a:lnTo>
                    <a:pt x="28530" y="2061"/>
                  </a:lnTo>
                  <a:lnTo>
                    <a:pt x="28756" y="1976"/>
                  </a:lnTo>
                  <a:lnTo>
                    <a:pt x="28756" y="1976"/>
                  </a:lnTo>
                  <a:lnTo>
                    <a:pt x="28671" y="1920"/>
                  </a:lnTo>
                  <a:lnTo>
                    <a:pt x="28586" y="1891"/>
                  </a:lnTo>
                  <a:lnTo>
                    <a:pt x="28332" y="1891"/>
                  </a:lnTo>
                  <a:lnTo>
                    <a:pt x="27881" y="1948"/>
                  </a:lnTo>
                  <a:lnTo>
                    <a:pt x="27881" y="1948"/>
                  </a:lnTo>
                  <a:lnTo>
                    <a:pt x="27683" y="1976"/>
                  </a:lnTo>
                  <a:lnTo>
                    <a:pt x="27514" y="2004"/>
                  </a:lnTo>
                  <a:lnTo>
                    <a:pt x="27514" y="2004"/>
                  </a:lnTo>
                  <a:lnTo>
                    <a:pt x="27401" y="2061"/>
                  </a:lnTo>
                  <a:lnTo>
                    <a:pt x="27373" y="2117"/>
                  </a:lnTo>
                  <a:lnTo>
                    <a:pt x="27429" y="2117"/>
                  </a:lnTo>
                  <a:lnTo>
                    <a:pt x="27429" y="2117"/>
                  </a:lnTo>
                  <a:lnTo>
                    <a:pt x="27345" y="2117"/>
                  </a:lnTo>
                  <a:lnTo>
                    <a:pt x="27260" y="2117"/>
                  </a:lnTo>
                  <a:lnTo>
                    <a:pt x="27175" y="2089"/>
                  </a:lnTo>
                  <a:lnTo>
                    <a:pt x="27091" y="2089"/>
                  </a:lnTo>
                  <a:lnTo>
                    <a:pt x="27091" y="2089"/>
                  </a:lnTo>
                  <a:lnTo>
                    <a:pt x="27232" y="2032"/>
                  </a:lnTo>
                  <a:lnTo>
                    <a:pt x="27288" y="1976"/>
                  </a:lnTo>
                  <a:lnTo>
                    <a:pt x="27288" y="1948"/>
                  </a:lnTo>
                  <a:lnTo>
                    <a:pt x="27232" y="1948"/>
                  </a:lnTo>
                  <a:lnTo>
                    <a:pt x="27232" y="1948"/>
                  </a:lnTo>
                  <a:lnTo>
                    <a:pt x="27768" y="1891"/>
                  </a:lnTo>
                  <a:lnTo>
                    <a:pt x="28022" y="1863"/>
                  </a:lnTo>
                  <a:lnTo>
                    <a:pt x="28304" y="1863"/>
                  </a:lnTo>
                  <a:lnTo>
                    <a:pt x="28304" y="1863"/>
                  </a:lnTo>
                  <a:lnTo>
                    <a:pt x="28615" y="1891"/>
                  </a:lnTo>
                  <a:lnTo>
                    <a:pt x="28925" y="1863"/>
                  </a:lnTo>
                  <a:lnTo>
                    <a:pt x="29235" y="1807"/>
                  </a:lnTo>
                  <a:lnTo>
                    <a:pt x="29518" y="1694"/>
                  </a:lnTo>
                  <a:lnTo>
                    <a:pt x="29518" y="1694"/>
                  </a:lnTo>
                  <a:lnTo>
                    <a:pt x="29207" y="1666"/>
                  </a:lnTo>
                  <a:lnTo>
                    <a:pt x="28897" y="1637"/>
                  </a:lnTo>
                  <a:lnTo>
                    <a:pt x="28276" y="1666"/>
                  </a:lnTo>
                  <a:lnTo>
                    <a:pt x="27627" y="1694"/>
                  </a:lnTo>
                  <a:lnTo>
                    <a:pt x="27316" y="1694"/>
                  </a:lnTo>
                  <a:lnTo>
                    <a:pt x="27006" y="1666"/>
                  </a:lnTo>
                  <a:lnTo>
                    <a:pt x="27006" y="1666"/>
                  </a:lnTo>
                  <a:lnTo>
                    <a:pt x="27458" y="1637"/>
                  </a:lnTo>
                  <a:lnTo>
                    <a:pt x="27909" y="1637"/>
                  </a:lnTo>
                  <a:lnTo>
                    <a:pt x="27909" y="1637"/>
                  </a:lnTo>
                  <a:lnTo>
                    <a:pt x="28163" y="1609"/>
                  </a:lnTo>
                  <a:lnTo>
                    <a:pt x="28389" y="1581"/>
                  </a:lnTo>
                  <a:lnTo>
                    <a:pt x="28615" y="1553"/>
                  </a:lnTo>
                  <a:lnTo>
                    <a:pt x="28840" y="1553"/>
                  </a:lnTo>
                  <a:lnTo>
                    <a:pt x="28840" y="1553"/>
                  </a:lnTo>
                  <a:lnTo>
                    <a:pt x="29292" y="1553"/>
                  </a:lnTo>
                  <a:lnTo>
                    <a:pt x="29743" y="1524"/>
                  </a:lnTo>
                  <a:lnTo>
                    <a:pt x="29743" y="1524"/>
                  </a:lnTo>
                  <a:lnTo>
                    <a:pt x="29913" y="1524"/>
                  </a:lnTo>
                  <a:lnTo>
                    <a:pt x="30082" y="1524"/>
                  </a:lnTo>
                  <a:lnTo>
                    <a:pt x="30082" y="1524"/>
                  </a:lnTo>
                  <a:lnTo>
                    <a:pt x="30251" y="1468"/>
                  </a:lnTo>
                  <a:lnTo>
                    <a:pt x="30138" y="1383"/>
                  </a:lnTo>
                  <a:lnTo>
                    <a:pt x="30138" y="1383"/>
                  </a:lnTo>
                  <a:lnTo>
                    <a:pt x="30336" y="1327"/>
                  </a:lnTo>
                  <a:lnTo>
                    <a:pt x="30534" y="1299"/>
                  </a:lnTo>
                  <a:lnTo>
                    <a:pt x="30957" y="1299"/>
                  </a:lnTo>
                  <a:lnTo>
                    <a:pt x="31154" y="1271"/>
                  </a:lnTo>
                  <a:lnTo>
                    <a:pt x="31380" y="1242"/>
                  </a:lnTo>
                  <a:lnTo>
                    <a:pt x="31549" y="1186"/>
                  </a:lnTo>
                  <a:lnTo>
                    <a:pt x="31719" y="1073"/>
                  </a:lnTo>
                  <a:lnTo>
                    <a:pt x="31719" y="1073"/>
                  </a:lnTo>
                  <a:lnTo>
                    <a:pt x="30421" y="960"/>
                  </a:lnTo>
                  <a:lnTo>
                    <a:pt x="29772" y="932"/>
                  </a:lnTo>
                  <a:lnTo>
                    <a:pt x="29123" y="960"/>
                  </a:lnTo>
                  <a:lnTo>
                    <a:pt x="29123" y="960"/>
                  </a:lnTo>
                  <a:lnTo>
                    <a:pt x="29123" y="988"/>
                  </a:lnTo>
                  <a:lnTo>
                    <a:pt x="29123" y="1017"/>
                  </a:lnTo>
                  <a:lnTo>
                    <a:pt x="29038" y="1073"/>
                  </a:lnTo>
                  <a:lnTo>
                    <a:pt x="28981" y="1073"/>
                  </a:lnTo>
                  <a:lnTo>
                    <a:pt x="29010" y="1073"/>
                  </a:lnTo>
                  <a:lnTo>
                    <a:pt x="29010" y="1073"/>
                  </a:lnTo>
                  <a:lnTo>
                    <a:pt x="28869" y="1129"/>
                  </a:lnTo>
                  <a:lnTo>
                    <a:pt x="28699" y="1158"/>
                  </a:lnTo>
                  <a:lnTo>
                    <a:pt x="28389" y="1129"/>
                  </a:lnTo>
                  <a:lnTo>
                    <a:pt x="28389" y="1129"/>
                  </a:lnTo>
                  <a:lnTo>
                    <a:pt x="28050" y="1158"/>
                  </a:lnTo>
                  <a:lnTo>
                    <a:pt x="27712" y="1186"/>
                  </a:lnTo>
                  <a:lnTo>
                    <a:pt x="27712" y="1186"/>
                  </a:lnTo>
                  <a:lnTo>
                    <a:pt x="27768" y="1101"/>
                  </a:lnTo>
                  <a:lnTo>
                    <a:pt x="27909" y="1045"/>
                  </a:lnTo>
                  <a:lnTo>
                    <a:pt x="27909" y="1045"/>
                  </a:lnTo>
                  <a:lnTo>
                    <a:pt x="27570" y="1101"/>
                  </a:lnTo>
                  <a:lnTo>
                    <a:pt x="27260" y="1158"/>
                  </a:lnTo>
                  <a:lnTo>
                    <a:pt x="26639" y="1327"/>
                  </a:lnTo>
                  <a:lnTo>
                    <a:pt x="26047" y="1524"/>
                  </a:lnTo>
                  <a:lnTo>
                    <a:pt x="25426" y="1694"/>
                  </a:lnTo>
                  <a:lnTo>
                    <a:pt x="25426" y="1694"/>
                  </a:lnTo>
                  <a:lnTo>
                    <a:pt x="25567" y="1637"/>
                  </a:lnTo>
                  <a:lnTo>
                    <a:pt x="25595" y="1609"/>
                  </a:lnTo>
                  <a:lnTo>
                    <a:pt x="25510" y="1609"/>
                  </a:lnTo>
                  <a:lnTo>
                    <a:pt x="25510" y="1609"/>
                  </a:lnTo>
                  <a:lnTo>
                    <a:pt x="25793" y="1524"/>
                  </a:lnTo>
                  <a:lnTo>
                    <a:pt x="26159" y="1412"/>
                  </a:lnTo>
                  <a:lnTo>
                    <a:pt x="26498" y="1299"/>
                  </a:lnTo>
                  <a:lnTo>
                    <a:pt x="26667" y="1214"/>
                  </a:lnTo>
                  <a:lnTo>
                    <a:pt x="26780" y="1129"/>
                  </a:lnTo>
                  <a:lnTo>
                    <a:pt x="26780" y="1129"/>
                  </a:lnTo>
                  <a:lnTo>
                    <a:pt x="26865" y="1045"/>
                  </a:lnTo>
                  <a:lnTo>
                    <a:pt x="26921" y="960"/>
                  </a:lnTo>
                  <a:lnTo>
                    <a:pt x="26921" y="904"/>
                  </a:lnTo>
                  <a:lnTo>
                    <a:pt x="26893" y="875"/>
                  </a:lnTo>
                  <a:lnTo>
                    <a:pt x="26837" y="847"/>
                  </a:lnTo>
                  <a:lnTo>
                    <a:pt x="26752" y="819"/>
                  </a:lnTo>
                  <a:lnTo>
                    <a:pt x="26555" y="819"/>
                  </a:lnTo>
                  <a:lnTo>
                    <a:pt x="26555" y="819"/>
                  </a:lnTo>
                  <a:lnTo>
                    <a:pt x="26301" y="847"/>
                  </a:lnTo>
                  <a:lnTo>
                    <a:pt x="26047" y="904"/>
                  </a:lnTo>
                  <a:lnTo>
                    <a:pt x="25821" y="988"/>
                  </a:lnTo>
                  <a:lnTo>
                    <a:pt x="25567" y="1045"/>
                  </a:lnTo>
                  <a:lnTo>
                    <a:pt x="25567" y="1045"/>
                  </a:lnTo>
                  <a:lnTo>
                    <a:pt x="24861" y="1186"/>
                  </a:lnTo>
                  <a:lnTo>
                    <a:pt x="24495" y="1214"/>
                  </a:lnTo>
                  <a:lnTo>
                    <a:pt x="24325" y="1214"/>
                  </a:lnTo>
                  <a:lnTo>
                    <a:pt x="24156" y="1214"/>
                  </a:lnTo>
                  <a:lnTo>
                    <a:pt x="24156" y="1214"/>
                  </a:lnTo>
                  <a:lnTo>
                    <a:pt x="24297" y="1214"/>
                  </a:lnTo>
                  <a:lnTo>
                    <a:pt x="24241" y="1214"/>
                  </a:lnTo>
                  <a:lnTo>
                    <a:pt x="24212" y="1214"/>
                  </a:lnTo>
                  <a:lnTo>
                    <a:pt x="24184" y="1186"/>
                  </a:lnTo>
                  <a:lnTo>
                    <a:pt x="24212" y="1158"/>
                  </a:lnTo>
                  <a:lnTo>
                    <a:pt x="24325" y="1101"/>
                  </a:lnTo>
                  <a:lnTo>
                    <a:pt x="24325" y="1101"/>
                  </a:lnTo>
                  <a:lnTo>
                    <a:pt x="24410" y="1073"/>
                  </a:lnTo>
                  <a:lnTo>
                    <a:pt x="24523" y="1073"/>
                  </a:lnTo>
                  <a:lnTo>
                    <a:pt x="24749" y="1073"/>
                  </a:lnTo>
                  <a:lnTo>
                    <a:pt x="24749" y="1073"/>
                  </a:lnTo>
                  <a:lnTo>
                    <a:pt x="25115" y="1045"/>
                  </a:lnTo>
                  <a:lnTo>
                    <a:pt x="25285" y="1017"/>
                  </a:lnTo>
                  <a:lnTo>
                    <a:pt x="25369" y="960"/>
                  </a:lnTo>
                  <a:lnTo>
                    <a:pt x="25398" y="904"/>
                  </a:lnTo>
                  <a:lnTo>
                    <a:pt x="25398" y="904"/>
                  </a:lnTo>
                  <a:lnTo>
                    <a:pt x="25285" y="847"/>
                  </a:lnTo>
                  <a:lnTo>
                    <a:pt x="25115" y="819"/>
                  </a:lnTo>
                  <a:lnTo>
                    <a:pt x="24890" y="791"/>
                  </a:lnTo>
                  <a:lnTo>
                    <a:pt x="24664" y="791"/>
                  </a:lnTo>
                  <a:lnTo>
                    <a:pt x="23902" y="847"/>
                  </a:lnTo>
                  <a:lnTo>
                    <a:pt x="23902" y="847"/>
                  </a:lnTo>
                  <a:lnTo>
                    <a:pt x="22773" y="932"/>
                  </a:lnTo>
                  <a:lnTo>
                    <a:pt x="21616" y="1045"/>
                  </a:lnTo>
                  <a:lnTo>
                    <a:pt x="21616" y="1045"/>
                  </a:lnTo>
                  <a:lnTo>
                    <a:pt x="21644" y="988"/>
                  </a:lnTo>
                  <a:lnTo>
                    <a:pt x="21701" y="960"/>
                  </a:lnTo>
                  <a:lnTo>
                    <a:pt x="21870" y="904"/>
                  </a:lnTo>
                  <a:lnTo>
                    <a:pt x="22096" y="847"/>
                  </a:lnTo>
                  <a:lnTo>
                    <a:pt x="22350" y="847"/>
                  </a:lnTo>
                  <a:lnTo>
                    <a:pt x="22858" y="847"/>
                  </a:lnTo>
                  <a:lnTo>
                    <a:pt x="23168" y="819"/>
                  </a:lnTo>
                  <a:lnTo>
                    <a:pt x="23168" y="819"/>
                  </a:lnTo>
                  <a:lnTo>
                    <a:pt x="23112" y="791"/>
                  </a:lnTo>
                  <a:lnTo>
                    <a:pt x="23027" y="763"/>
                  </a:lnTo>
                  <a:lnTo>
                    <a:pt x="22858" y="734"/>
                  </a:lnTo>
                  <a:lnTo>
                    <a:pt x="22491" y="763"/>
                  </a:lnTo>
                  <a:lnTo>
                    <a:pt x="22491" y="763"/>
                  </a:lnTo>
                  <a:lnTo>
                    <a:pt x="22830" y="734"/>
                  </a:lnTo>
                  <a:lnTo>
                    <a:pt x="23140" y="734"/>
                  </a:lnTo>
                  <a:lnTo>
                    <a:pt x="23817" y="734"/>
                  </a:lnTo>
                  <a:lnTo>
                    <a:pt x="24495" y="763"/>
                  </a:lnTo>
                  <a:lnTo>
                    <a:pt x="25144" y="791"/>
                  </a:lnTo>
                  <a:lnTo>
                    <a:pt x="25144" y="791"/>
                  </a:lnTo>
                  <a:lnTo>
                    <a:pt x="25708" y="791"/>
                  </a:lnTo>
                  <a:lnTo>
                    <a:pt x="26329" y="763"/>
                  </a:lnTo>
                  <a:lnTo>
                    <a:pt x="26639" y="763"/>
                  </a:lnTo>
                  <a:lnTo>
                    <a:pt x="26950" y="706"/>
                  </a:lnTo>
                  <a:lnTo>
                    <a:pt x="27204" y="650"/>
                  </a:lnTo>
                  <a:lnTo>
                    <a:pt x="27458" y="537"/>
                  </a:lnTo>
                  <a:lnTo>
                    <a:pt x="27458" y="537"/>
                  </a:lnTo>
                  <a:lnTo>
                    <a:pt x="27316" y="480"/>
                  </a:lnTo>
                  <a:lnTo>
                    <a:pt x="27175" y="452"/>
                  </a:lnTo>
                  <a:lnTo>
                    <a:pt x="26865" y="424"/>
                  </a:lnTo>
                  <a:lnTo>
                    <a:pt x="26555" y="424"/>
                  </a:lnTo>
                  <a:lnTo>
                    <a:pt x="26244" y="452"/>
                  </a:lnTo>
                  <a:lnTo>
                    <a:pt x="26244" y="452"/>
                  </a:lnTo>
                  <a:lnTo>
                    <a:pt x="26301" y="424"/>
                  </a:lnTo>
                  <a:lnTo>
                    <a:pt x="26301" y="396"/>
                  </a:lnTo>
                  <a:lnTo>
                    <a:pt x="26272" y="367"/>
                  </a:lnTo>
                  <a:lnTo>
                    <a:pt x="26216" y="367"/>
                  </a:lnTo>
                  <a:lnTo>
                    <a:pt x="25934" y="367"/>
                  </a:lnTo>
                  <a:lnTo>
                    <a:pt x="25934" y="367"/>
                  </a:lnTo>
                  <a:lnTo>
                    <a:pt x="25652" y="424"/>
                  </a:lnTo>
                  <a:lnTo>
                    <a:pt x="25510" y="452"/>
                  </a:lnTo>
                  <a:lnTo>
                    <a:pt x="25369" y="452"/>
                  </a:lnTo>
                  <a:lnTo>
                    <a:pt x="25369" y="452"/>
                  </a:lnTo>
                  <a:lnTo>
                    <a:pt x="25652" y="424"/>
                  </a:lnTo>
                  <a:lnTo>
                    <a:pt x="25934" y="339"/>
                  </a:lnTo>
                  <a:lnTo>
                    <a:pt x="25934" y="339"/>
                  </a:lnTo>
                  <a:lnTo>
                    <a:pt x="25764" y="283"/>
                  </a:lnTo>
                  <a:lnTo>
                    <a:pt x="25595" y="255"/>
                  </a:lnTo>
                  <a:lnTo>
                    <a:pt x="25426" y="226"/>
                  </a:lnTo>
                  <a:lnTo>
                    <a:pt x="25256" y="255"/>
                  </a:lnTo>
                  <a:lnTo>
                    <a:pt x="24918" y="283"/>
                  </a:lnTo>
                  <a:lnTo>
                    <a:pt x="24579" y="283"/>
                  </a:lnTo>
                  <a:lnTo>
                    <a:pt x="24579" y="283"/>
                  </a:lnTo>
                  <a:lnTo>
                    <a:pt x="23789" y="283"/>
                  </a:lnTo>
                  <a:lnTo>
                    <a:pt x="22999" y="311"/>
                  </a:lnTo>
                  <a:lnTo>
                    <a:pt x="22999" y="311"/>
                  </a:lnTo>
                  <a:lnTo>
                    <a:pt x="21898" y="396"/>
                  </a:lnTo>
                  <a:lnTo>
                    <a:pt x="21334" y="452"/>
                  </a:lnTo>
                  <a:lnTo>
                    <a:pt x="20798" y="452"/>
                  </a:lnTo>
                  <a:lnTo>
                    <a:pt x="20798" y="452"/>
                  </a:lnTo>
                  <a:lnTo>
                    <a:pt x="20911" y="424"/>
                  </a:lnTo>
                  <a:lnTo>
                    <a:pt x="20939" y="396"/>
                  </a:lnTo>
                  <a:lnTo>
                    <a:pt x="20882" y="396"/>
                  </a:lnTo>
                  <a:lnTo>
                    <a:pt x="20882" y="396"/>
                  </a:lnTo>
                  <a:lnTo>
                    <a:pt x="21588" y="339"/>
                  </a:lnTo>
                  <a:lnTo>
                    <a:pt x="22293" y="311"/>
                  </a:lnTo>
                  <a:lnTo>
                    <a:pt x="22293" y="311"/>
                  </a:lnTo>
                  <a:lnTo>
                    <a:pt x="22124" y="283"/>
                  </a:lnTo>
                  <a:lnTo>
                    <a:pt x="21955" y="255"/>
                  </a:lnTo>
                  <a:lnTo>
                    <a:pt x="21955" y="255"/>
                  </a:lnTo>
                  <a:lnTo>
                    <a:pt x="23761" y="283"/>
                  </a:lnTo>
                  <a:lnTo>
                    <a:pt x="24664" y="283"/>
                  </a:lnTo>
                  <a:lnTo>
                    <a:pt x="25115" y="255"/>
                  </a:lnTo>
                  <a:lnTo>
                    <a:pt x="25567" y="198"/>
                  </a:lnTo>
                  <a:lnTo>
                    <a:pt x="25567" y="198"/>
                  </a:lnTo>
                  <a:lnTo>
                    <a:pt x="25426" y="142"/>
                  </a:lnTo>
                  <a:lnTo>
                    <a:pt x="25285" y="114"/>
                  </a:lnTo>
                  <a:lnTo>
                    <a:pt x="24974" y="85"/>
                  </a:lnTo>
                  <a:lnTo>
                    <a:pt x="24382" y="85"/>
                  </a:lnTo>
                  <a:lnTo>
                    <a:pt x="24382" y="85"/>
                  </a:lnTo>
                  <a:lnTo>
                    <a:pt x="24410" y="114"/>
                  </a:lnTo>
                  <a:lnTo>
                    <a:pt x="24382" y="114"/>
                  </a:lnTo>
                  <a:lnTo>
                    <a:pt x="24241" y="85"/>
                  </a:lnTo>
                  <a:lnTo>
                    <a:pt x="24128" y="85"/>
                  </a:lnTo>
                  <a:lnTo>
                    <a:pt x="24297" y="85"/>
                  </a:lnTo>
                  <a:lnTo>
                    <a:pt x="24297" y="85"/>
                  </a:lnTo>
                  <a:lnTo>
                    <a:pt x="24156" y="57"/>
                  </a:lnTo>
                  <a:lnTo>
                    <a:pt x="24015" y="29"/>
                  </a:lnTo>
                  <a:lnTo>
                    <a:pt x="23704" y="29"/>
                  </a:lnTo>
                  <a:lnTo>
                    <a:pt x="23084" y="57"/>
                  </a:lnTo>
                  <a:lnTo>
                    <a:pt x="23084" y="57"/>
                  </a:lnTo>
                  <a:lnTo>
                    <a:pt x="22435" y="29"/>
                  </a:lnTo>
                  <a:lnTo>
                    <a:pt x="22435" y="29"/>
                  </a:lnTo>
                  <a:lnTo>
                    <a:pt x="22039" y="1"/>
                  </a:lnTo>
                  <a:lnTo>
                    <a:pt x="21842" y="29"/>
                  </a:lnTo>
                  <a:lnTo>
                    <a:pt x="21842" y="57"/>
                  </a:lnTo>
                  <a:lnTo>
                    <a:pt x="21870" y="85"/>
                  </a:lnTo>
                  <a:lnTo>
                    <a:pt x="21870" y="85"/>
                  </a:lnTo>
                  <a:lnTo>
                    <a:pt x="21729" y="85"/>
                  </a:lnTo>
                  <a:lnTo>
                    <a:pt x="21532" y="85"/>
                  </a:lnTo>
                  <a:lnTo>
                    <a:pt x="21193" y="57"/>
                  </a:lnTo>
                  <a:lnTo>
                    <a:pt x="21193" y="57"/>
                  </a:lnTo>
                  <a:lnTo>
                    <a:pt x="20995" y="57"/>
                  </a:lnTo>
                  <a:lnTo>
                    <a:pt x="20770" y="29"/>
                  </a:lnTo>
                  <a:lnTo>
                    <a:pt x="20770" y="29"/>
                  </a:lnTo>
                  <a:lnTo>
                    <a:pt x="20516" y="29"/>
                  </a:lnTo>
                  <a:lnTo>
                    <a:pt x="20487" y="29"/>
                  </a:lnTo>
                  <a:lnTo>
                    <a:pt x="20516" y="57"/>
                  </a:lnTo>
                  <a:lnTo>
                    <a:pt x="20600" y="142"/>
                  </a:lnTo>
                  <a:lnTo>
                    <a:pt x="20600" y="142"/>
                  </a:lnTo>
                  <a:lnTo>
                    <a:pt x="20459" y="142"/>
                  </a:lnTo>
                  <a:lnTo>
                    <a:pt x="20346" y="114"/>
                  </a:lnTo>
                  <a:lnTo>
                    <a:pt x="20205" y="85"/>
                  </a:lnTo>
                  <a:lnTo>
                    <a:pt x="20064" y="85"/>
                  </a:lnTo>
                  <a:lnTo>
                    <a:pt x="20064" y="85"/>
                  </a:lnTo>
                  <a:lnTo>
                    <a:pt x="19782" y="114"/>
                  </a:lnTo>
                  <a:lnTo>
                    <a:pt x="19641" y="114"/>
                  </a:lnTo>
                  <a:lnTo>
                    <a:pt x="19500" y="114"/>
                  </a:lnTo>
                  <a:lnTo>
                    <a:pt x="19500" y="114"/>
                  </a:lnTo>
                  <a:lnTo>
                    <a:pt x="19500" y="142"/>
                  </a:lnTo>
                  <a:lnTo>
                    <a:pt x="19500" y="170"/>
                  </a:lnTo>
                  <a:lnTo>
                    <a:pt x="19584" y="226"/>
                  </a:lnTo>
                  <a:lnTo>
                    <a:pt x="19669" y="255"/>
                  </a:lnTo>
                  <a:lnTo>
                    <a:pt x="19810" y="255"/>
                  </a:lnTo>
                  <a:lnTo>
                    <a:pt x="20092" y="255"/>
                  </a:lnTo>
                  <a:lnTo>
                    <a:pt x="20262" y="255"/>
                  </a:lnTo>
                  <a:lnTo>
                    <a:pt x="20262" y="255"/>
                  </a:lnTo>
                  <a:lnTo>
                    <a:pt x="20036" y="283"/>
                  </a:lnTo>
                  <a:lnTo>
                    <a:pt x="19838" y="283"/>
                  </a:lnTo>
                  <a:lnTo>
                    <a:pt x="19415" y="311"/>
                  </a:lnTo>
                  <a:lnTo>
                    <a:pt x="19415" y="311"/>
                  </a:lnTo>
                  <a:lnTo>
                    <a:pt x="19556" y="311"/>
                  </a:lnTo>
                  <a:lnTo>
                    <a:pt x="19725" y="311"/>
                  </a:lnTo>
                  <a:lnTo>
                    <a:pt x="19867" y="311"/>
                  </a:lnTo>
                  <a:lnTo>
                    <a:pt x="20008" y="311"/>
                  </a:lnTo>
                  <a:lnTo>
                    <a:pt x="20008" y="311"/>
                  </a:lnTo>
                  <a:lnTo>
                    <a:pt x="19584" y="311"/>
                  </a:lnTo>
                  <a:lnTo>
                    <a:pt x="19387" y="311"/>
                  </a:lnTo>
                  <a:lnTo>
                    <a:pt x="19161" y="339"/>
                  </a:lnTo>
                  <a:lnTo>
                    <a:pt x="19161" y="339"/>
                  </a:lnTo>
                  <a:lnTo>
                    <a:pt x="19274" y="396"/>
                  </a:lnTo>
                  <a:lnTo>
                    <a:pt x="19415" y="424"/>
                  </a:lnTo>
                  <a:lnTo>
                    <a:pt x="19415" y="424"/>
                  </a:lnTo>
                  <a:lnTo>
                    <a:pt x="19359" y="452"/>
                  </a:lnTo>
                  <a:lnTo>
                    <a:pt x="19302" y="452"/>
                  </a:lnTo>
                  <a:lnTo>
                    <a:pt x="19105" y="424"/>
                  </a:lnTo>
                  <a:lnTo>
                    <a:pt x="18766" y="339"/>
                  </a:lnTo>
                  <a:lnTo>
                    <a:pt x="18766" y="339"/>
                  </a:lnTo>
                  <a:lnTo>
                    <a:pt x="18343" y="283"/>
                  </a:lnTo>
                  <a:lnTo>
                    <a:pt x="18145" y="255"/>
                  </a:lnTo>
                  <a:lnTo>
                    <a:pt x="17948" y="283"/>
                  </a:lnTo>
                  <a:lnTo>
                    <a:pt x="17948" y="283"/>
                  </a:lnTo>
                  <a:lnTo>
                    <a:pt x="17976" y="255"/>
                  </a:lnTo>
                  <a:lnTo>
                    <a:pt x="17891" y="255"/>
                  </a:lnTo>
                  <a:lnTo>
                    <a:pt x="17609" y="226"/>
                  </a:lnTo>
                  <a:lnTo>
                    <a:pt x="17355" y="198"/>
                  </a:lnTo>
                  <a:lnTo>
                    <a:pt x="17496" y="226"/>
                  </a:lnTo>
                  <a:lnTo>
                    <a:pt x="17496" y="226"/>
                  </a:lnTo>
                  <a:lnTo>
                    <a:pt x="17270" y="226"/>
                  </a:lnTo>
                  <a:lnTo>
                    <a:pt x="17073" y="226"/>
                  </a:lnTo>
                  <a:lnTo>
                    <a:pt x="17073" y="226"/>
                  </a:lnTo>
                  <a:lnTo>
                    <a:pt x="17270" y="255"/>
                  </a:lnTo>
                  <a:lnTo>
                    <a:pt x="17496" y="283"/>
                  </a:lnTo>
                  <a:lnTo>
                    <a:pt x="17496" y="283"/>
                  </a:lnTo>
                  <a:lnTo>
                    <a:pt x="17186" y="283"/>
                  </a:lnTo>
                  <a:lnTo>
                    <a:pt x="16875" y="283"/>
                  </a:lnTo>
                  <a:lnTo>
                    <a:pt x="16565" y="283"/>
                  </a:lnTo>
                  <a:lnTo>
                    <a:pt x="16254" y="255"/>
                  </a:lnTo>
                  <a:lnTo>
                    <a:pt x="16254" y="255"/>
                  </a:lnTo>
                  <a:lnTo>
                    <a:pt x="16537" y="311"/>
                  </a:lnTo>
                  <a:lnTo>
                    <a:pt x="16819" y="367"/>
                  </a:lnTo>
                  <a:lnTo>
                    <a:pt x="16819" y="367"/>
                  </a:lnTo>
                  <a:lnTo>
                    <a:pt x="16254" y="283"/>
                  </a:lnTo>
                  <a:lnTo>
                    <a:pt x="15944" y="283"/>
                  </a:lnTo>
                  <a:lnTo>
                    <a:pt x="15803" y="311"/>
                  </a:lnTo>
                  <a:lnTo>
                    <a:pt x="15690" y="339"/>
                  </a:lnTo>
                  <a:lnTo>
                    <a:pt x="15690" y="339"/>
                  </a:lnTo>
                  <a:lnTo>
                    <a:pt x="15831" y="339"/>
                  </a:lnTo>
                  <a:lnTo>
                    <a:pt x="15944" y="367"/>
                  </a:lnTo>
                  <a:lnTo>
                    <a:pt x="15944" y="367"/>
                  </a:lnTo>
                  <a:lnTo>
                    <a:pt x="15775" y="367"/>
                  </a:lnTo>
                  <a:lnTo>
                    <a:pt x="15605" y="367"/>
                  </a:lnTo>
                  <a:lnTo>
                    <a:pt x="15605" y="367"/>
                  </a:lnTo>
                  <a:lnTo>
                    <a:pt x="15747" y="424"/>
                  </a:lnTo>
                  <a:lnTo>
                    <a:pt x="15916" y="424"/>
                  </a:lnTo>
                  <a:lnTo>
                    <a:pt x="16283" y="424"/>
                  </a:lnTo>
                  <a:lnTo>
                    <a:pt x="16283" y="424"/>
                  </a:lnTo>
                  <a:lnTo>
                    <a:pt x="16396" y="424"/>
                  </a:lnTo>
                  <a:lnTo>
                    <a:pt x="16452" y="396"/>
                  </a:lnTo>
                  <a:lnTo>
                    <a:pt x="16367" y="367"/>
                  </a:lnTo>
                  <a:lnTo>
                    <a:pt x="16367" y="367"/>
                  </a:lnTo>
                  <a:lnTo>
                    <a:pt x="16875" y="396"/>
                  </a:lnTo>
                  <a:lnTo>
                    <a:pt x="17665" y="396"/>
                  </a:lnTo>
                  <a:lnTo>
                    <a:pt x="18061" y="424"/>
                  </a:lnTo>
                  <a:lnTo>
                    <a:pt x="18371" y="452"/>
                  </a:lnTo>
                  <a:lnTo>
                    <a:pt x="18625" y="509"/>
                  </a:lnTo>
                  <a:lnTo>
                    <a:pt x="18681" y="565"/>
                  </a:lnTo>
                  <a:lnTo>
                    <a:pt x="18681" y="621"/>
                  </a:lnTo>
                  <a:lnTo>
                    <a:pt x="18681" y="621"/>
                  </a:lnTo>
                  <a:lnTo>
                    <a:pt x="18286" y="537"/>
                  </a:lnTo>
                  <a:lnTo>
                    <a:pt x="17976" y="480"/>
                  </a:lnTo>
                  <a:lnTo>
                    <a:pt x="17807" y="480"/>
                  </a:lnTo>
                  <a:lnTo>
                    <a:pt x="17807" y="480"/>
                  </a:lnTo>
                  <a:lnTo>
                    <a:pt x="17891" y="537"/>
                  </a:lnTo>
                  <a:lnTo>
                    <a:pt x="17863" y="537"/>
                  </a:lnTo>
                  <a:lnTo>
                    <a:pt x="17722" y="509"/>
                  </a:lnTo>
                  <a:lnTo>
                    <a:pt x="17722" y="509"/>
                  </a:lnTo>
                  <a:lnTo>
                    <a:pt x="17553" y="480"/>
                  </a:lnTo>
                  <a:lnTo>
                    <a:pt x="17355" y="424"/>
                  </a:lnTo>
                  <a:lnTo>
                    <a:pt x="17355" y="424"/>
                  </a:lnTo>
                  <a:lnTo>
                    <a:pt x="16678" y="396"/>
                  </a:lnTo>
                  <a:lnTo>
                    <a:pt x="16311" y="424"/>
                  </a:lnTo>
                  <a:lnTo>
                    <a:pt x="16170" y="424"/>
                  </a:lnTo>
                  <a:lnTo>
                    <a:pt x="16029" y="480"/>
                  </a:lnTo>
                  <a:lnTo>
                    <a:pt x="16029" y="480"/>
                  </a:lnTo>
                  <a:lnTo>
                    <a:pt x="16452" y="593"/>
                  </a:lnTo>
                  <a:lnTo>
                    <a:pt x="16678" y="650"/>
                  </a:lnTo>
                  <a:lnTo>
                    <a:pt x="16734" y="650"/>
                  </a:lnTo>
                  <a:lnTo>
                    <a:pt x="16706" y="678"/>
                  </a:lnTo>
                  <a:lnTo>
                    <a:pt x="16706" y="678"/>
                  </a:lnTo>
                  <a:lnTo>
                    <a:pt x="17045" y="706"/>
                  </a:lnTo>
                  <a:lnTo>
                    <a:pt x="17383" y="734"/>
                  </a:lnTo>
                  <a:lnTo>
                    <a:pt x="17383" y="734"/>
                  </a:lnTo>
                  <a:lnTo>
                    <a:pt x="17157" y="734"/>
                  </a:lnTo>
                  <a:lnTo>
                    <a:pt x="16932" y="706"/>
                  </a:lnTo>
                  <a:lnTo>
                    <a:pt x="16706" y="678"/>
                  </a:lnTo>
                  <a:lnTo>
                    <a:pt x="16480" y="706"/>
                  </a:lnTo>
                  <a:lnTo>
                    <a:pt x="16480" y="706"/>
                  </a:lnTo>
                  <a:lnTo>
                    <a:pt x="16311" y="763"/>
                  </a:lnTo>
                  <a:lnTo>
                    <a:pt x="16254" y="791"/>
                  </a:lnTo>
                  <a:lnTo>
                    <a:pt x="16283" y="819"/>
                  </a:lnTo>
                  <a:lnTo>
                    <a:pt x="16339" y="819"/>
                  </a:lnTo>
                  <a:lnTo>
                    <a:pt x="16339" y="819"/>
                  </a:lnTo>
                  <a:lnTo>
                    <a:pt x="16198" y="819"/>
                  </a:lnTo>
                  <a:lnTo>
                    <a:pt x="16085" y="875"/>
                  </a:lnTo>
                  <a:lnTo>
                    <a:pt x="16085" y="875"/>
                  </a:lnTo>
                  <a:lnTo>
                    <a:pt x="16170" y="904"/>
                  </a:lnTo>
                  <a:lnTo>
                    <a:pt x="16198" y="932"/>
                  </a:lnTo>
                  <a:lnTo>
                    <a:pt x="16198" y="932"/>
                  </a:lnTo>
                  <a:lnTo>
                    <a:pt x="16311" y="960"/>
                  </a:lnTo>
                  <a:lnTo>
                    <a:pt x="16311" y="960"/>
                  </a:lnTo>
                  <a:lnTo>
                    <a:pt x="16142" y="988"/>
                  </a:lnTo>
                  <a:lnTo>
                    <a:pt x="15944" y="988"/>
                  </a:lnTo>
                  <a:lnTo>
                    <a:pt x="15549" y="932"/>
                  </a:lnTo>
                  <a:lnTo>
                    <a:pt x="14787" y="734"/>
                  </a:lnTo>
                  <a:lnTo>
                    <a:pt x="14787" y="734"/>
                  </a:lnTo>
                  <a:lnTo>
                    <a:pt x="14420" y="650"/>
                  </a:lnTo>
                  <a:lnTo>
                    <a:pt x="14053" y="593"/>
                  </a:lnTo>
                  <a:lnTo>
                    <a:pt x="13715" y="565"/>
                  </a:lnTo>
                  <a:lnTo>
                    <a:pt x="13348" y="593"/>
                  </a:lnTo>
                  <a:lnTo>
                    <a:pt x="13348" y="593"/>
                  </a:lnTo>
                  <a:lnTo>
                    <a:pt x="13376" y="650"/>
                  </a:lnTo>
                  <a:lnTo>
                    <a:pt x="13404" y="706"/>
                  </a:lnTo>
                  <a:lnTo>
                    <a:pt x="13461" y="763"/>
                  </a:lnTo>
                  <a:lnTo>
                    <a:pt x="13517" y="819"/>
                  </a:lnTo>
                  <a:lnTo>
                    <a:pt x="13517" y="819"/>
                  </a:lnTo>
                  <a:lnTo>
                    <a:pt x="13574" y="847"/>
                  </a:lnTo>
                  <a:lnTo>
                    <a:pt x="13686" y="875"/>
                  </a:lnTo>
                  <a:lnTo>
                    <a:pt x="13856" y="904"/>
                  </a:lnTo>
                  <a:lnTo>
                    <a:pt x="13856" y="904"/>
                  </a:lnTo>
                  <a:lnTo>
                    <a:pt x="13686" y="932"/>
                  </a:lnTo>
                  <a:lnTo>
                    <a:pt x="13489" y="932"/>
                  </a:lnTo>
                  <a:lnTo>
                    <a:pt x="13291" y="932"/>
                  </a:lnTo>
                  <a:lnTo>
                    <a:pt x="13122" y="904"/>
                  </a:lnTo>
                  <a:lnTo>
                    <a:pt x="13122" y="904"/>
                  </a:lnTo>
                  <a:lnTo>
                    <a:pt x="13235" y="932"/>
                  </a:lnTo>
                  <a:lnTo>
                    <a:pt x="13348" y="988"/>
                  </a:lnTo>
                  <a:lnTo>
                    <a:pt x="13489" y="1017"/>
                  </a:lnTo>
                  <a:lnTo>
                    <a:pt x="13602" y="1073"/>
                  </a:lnTo>
                  <a:lnTo>
                    <a:pt x="13602" y="1073"/>
                  </a:lnTo>
                  <a:lnTo>
                    <a:pt x="13461" y="1073"/>
                  </a:lnTo>
                  <a:lnTo>
                    <a:pt x="13320" y="1073"/>
                  </a:lnTo>
                  <a:lnTo>
                    <a:pt x="13037" y="988"/>
                  </a:lnTo>
                  <a:lnTo>
                    <a:pt x="12727" y="904"/>
                  </a:lnTo>
                  <a:lnTo>
                    <a:pt x="12586" y="875"/>
                  </a:lnTo>
                  <a:lnTo>
                    <a:pt x="12445" y="875"/>
                  </a:lnTo>
                  <a:lnTo>
                    <a:pt x="12445" y="875"/>
                  </a:lnTo>
                  <a:lnTo>
                    <a:pt x="12332" y="875"/>
                  </a:lnTo>
                  <a:lnTo>
                    <a:pt x="12247" y="904"/>
                  </a:lnTo>
                  <a:lnTo>
                    <a:pt x="12022" y="1017"/>
                  </a:lnTo>
                  <a:lnTo>
                    <a:pt x="11796" y="1101"/>
                  </a:lnTo>
                  <a:lnTo>
                    <a:pt x="11711" y="1129"/>
                  </a:lnTo>
                  <a:lnTo>
                    <a:pt x="11598" y="1101"/>
                  </a:lnTo>
                  <a:lnTo>
                    <a:pt x="11598" y="1101"/>
                  </a:lnTo>
                  <a:lnTo>
                    <a:pt x="11655" y="1045"/>
                  </a:lnTo>
                  <a:lnTo>
                    <a:pt x="11711" y="988"/>
                  </a:lnTo>
                  <a:lnTo>
                    <a:pt x="11852" y="904"/>
                  </a:lnTo>
                  <a:lnTo>
                    <a:pt x="11909" y="875"/>
                  </a:lnTo>
                  <a:lnTo>
                    <a:pt x="11937" y="819"/>
                  </a:lnTo>
                  <a:lnTo>
                    <a:pt x="11909" y="763"/>
                  </a:lnTo>
                  <a:lnTo>
                    <a:pt x="11824" y="706"/>
                  </a:lnTo>
                  <a:lnTo>
                    <a:pt x="11824" y="706"/>
                  </a:lnTo>
                  <a:lnTo>
                    <a:pt x="11768" y="678"/>
                  </a:lnTo>
                  <a:lnTo>
                    <a:pt x="11683" y="650"/>
                  </a:lnTo>
                  <a:lnTo>
                    <a:pt x="11485" y="650"/>
                  </a:lnTo>
                  <a:lnTo>
                    <a:pt x="11147" y="706"/>
                  </a:lnTo>
                  <a:lnTo>
                    <a:pt x="11147" y="706"/>
                  </a:lnTo>
                  <a:lnTo>
                    <a:pt x="10611" y="763"/>
                  </a:lnTo>
                  <a:lnTo>
                    <a:pt x="10611" y="763"/>
                  </a:lnTo>
                  <a:lnTo>
                    <a:pt x="9849" y="791"/>
                  </a:lnTo>
                  <a:lnTo>
                    <a:pt x="9482" y="819"/>
                  </a:lnTo>
                  <a:lnTo>
                    <a:pt x="9115" y="875"/>
                  </a:lnTo>
                  <a:lnTo>
                    <a:pt x="9115" y="875"/>
                  </a:lnTo>
                  <a:lnTo>
                    <a:pt x="9623" y="1045"/>
                  </a:lnTo>
                  <a:lnTo>
                    <a:pt x="10159" y="1214"/>
                  </a:lnTo>
                  <a:lnTo>
                    <a:pt x="10159" y="1214"/>
                  </a:lnTo>
                  <a:lnTo>
                    <a:pt x="9990" y="1186"/>
                  </a:lnTo>
                  <a:lnTo>
                    <a:pt x="9849" y="1158"/>
                  </a:lnTo>
                  <a:lnTo>
                    <a:pt x="9538" y="1073"/>
                  </a:lnTo>
                  <a:lnTo>
                    <a:pt x="9228" y="988"/>
                  </a:lnTo>
                  <a:lnTo>
                    <a:pt x="9087" y="932"/>
                  </a:lnTo>
                  <a:lnTo>
                    <a:pt x="8917" y="904"/>
                  </a:lnTo>
                  <a:lnTo>
                    <a:pt x="8917" y="904"/>
                  </a:lnTo>
                  <a:lnTo>
                    <a:pt x="8579" y="875"/>
                  </a:lnTo>
                  <a:lnTo>
                    <a:pt x="8409" y="904"/>
                  </a:lnTo>
                  <a:lnTo>
                    <a:pt x="8240" y="932"/>
                  </a:lnTo>
                  <a:lnTo>
                    <a:pt x="8240" y="932"/>
                  </a:lnTo>
                  <a:lnTo>
                    <a:pt x="8155" y="988"/>
                  </a:lnTo>
                  <a:lnTo>
                    <a:pt x="8099" y="1045"/>
                  </a:lnTo>
                  <a:lnTo>
                    <a:pt x="8071" y="1073"/>
                  </a:lnTo>
                  <a:lnTo>
                    <a:pt x="8071" y="1101"/>
                  </a:lnTo>
                  <a:lnTo>
                    <a:pt x="8127" y="1129"/>
                  </a:lnTo>
                  <a:lnTo>
                    <a:pt x="8212" y="1158"/>
                  </a:lnTo>
                  <a:lnTo>
                    <a:pt x="8212" y="1158"/>
                  </a:lnTo>
                  <a:lnTo>
                    <a:pt x="8099" y="1186"/>
                  </a:lnTo>
                  <a:lnTo>
                    <a:pt x="7986" y="1214"/>
                  </a:lnTo>
                  <a:lnTo>
                    <a:pt x="7930" y="1214"/>
                  </a:lnTo>
                  <a:lnTo>
                    <a:pt x="7902" y="1242"/>
                  </a:lnTo>
                  <a:lnTo>
                    <a:pt x="7902" y="1271"/>
                  </a:lnTo>
                  <a:lnTo>
                    <a:pt x="7958" y="1327"/>
                  </a:lnTo>
                  <a:lnTo>
                    <a:pt x="7958" y="1327"/>
                  </a:lnTo>
                  <a:lnTo>
                    <a:pt x="7817" y="1355"/>
                  </a:lnTo>
                  <a:lnTo>
                    <a:pt x="7619" y="1327"/>
                  </a:lnTo>
                  <a:lnTo>
                    <a:pt x="7196" y="1299"/>
                  </a:lnTo>
                  <a:lnTo>
                    <a:pt x="6998" y="1299"/>
                  </a:lnTo>
                  <a:lnTo>
                    <a:pt x="6857" y="1327"/>
                  </a:lnTo>
                  <a:lnTo>
                    <a:pt x="6829" y="1383"/>
                  </a:lnTo>
                  <a:lnTo>
                    <a:pt x="6801" y="1412"/>
                  </a:lnTo>
                  <a:lnTo>
                    <a:pt x="6801" y="1468"/>
                  </a:lnTo>
                  <a:lnTo>
                    <a:pt x="6829" y="1553"/>
                  </a:lnTo>
                  <a:lnTo>
                    <a:pt x="6829" y="1553"/>
                  </a:lnTo>
                  <a:lnTo>
                    <a:pt x="6632" y="1412"/>
                  </a:lnTo>
                  <a:lnTo>
                    <a:pt x="6547" y="1383"/>
                  </a:lnTo>
                  <a:lnTo>
                    <a:pt x="6406" y="1383"/>
                  </a:lnTo>
                  <a:lnTo>
                    <a:pt x="6406" y="1383"/>
                  </a:lnTo>
                  <a:lnTo>
                    <a:pt x="6208" y="1383"/>
                  </a:lnTo>
                  <a:lnTo>
                    <a:pt x="6011" y="1440"/>
                  </a:lnTo>
                  <a:lnTo>
                    <a:pt x="5616" y="1553"/>
                  </a:lnTo>
                  <a:lnTo>
                    <a:pt x="5616" y="1553"/>
                  </a:lnTo>
                  <a:lnTo>
                    <a:pt x="5305" y="1581"/>
                  </a:lnTo>
                  <a:lnTo>
                    <a:pt x="4854" y="1637"/>
                  </a:lnTo>
                  <a:lnTo>
                    <a:pt x="4628" y="1666"/>
                  </a:lnTo>
                  <a:lnTo>
                    <a:pt x="4431" y="1722"/>
                  </a:lnTo>
                  <a:lnTo>
                    <a:pt x="4261" y="1807"/>
                  </a:lnTo>
                  <a:lnTo>
                    <a:pt x="4233" y="1863"/>
                  </a:lnTo>
                  <a:lnTo>
                    <a:pt x="4177" y="1920"/>
                  </a:lnTo>
                  <a:lnTo>
                    <a:pt x="4177" y="1920"/>
                  </a:lnTo>
                  <a:lnTo>
                    <a:pt x="4374" y="1920"/>
                  </a:lnTo>
                  <a:lnTo>
                    <a:pt x="4600" y="1948"/>
                  </a:lnTo>
                  <a:lnTo>
                    <a:pt x="4826" y="1976"/>
                  </a:lnTo>
                  <a:lnTo>
                    <a:pt x="5023" y="1976"/>
                  </a:lnTo>
                  <a:lnTo>
                    <a:pt x="5023" y="1976"/>
                  </a:lnTo>
                  <a:lnTo>
                    <a:pt x="5249" y="1976"/>
                  </a:lnTo>
                  <a:lnTo>
                    <a:pt x="5475" y="1948"/>
                  </a:lnTo>
                  <a:lnTo>
                    <a:pt x="5672" y="1920"/>
                  </a:lnTo>
                  <a:lnTo>
                    <a:pt x="5898" y="1920"/>
                  </a:lnTo>
                  <a:lnTo>
                    <a:pt x="5898" y="1920"/>
                  </a:lnTo>
                  <a:lnTo>
                    <a:pt x="5672" y="1948"/>
                  </a:lnTo>
                  <a:lnTo>
                    <a:pt x="5475" y="2004"/>
                  </a:lnTo>
                  <a:lnTo>
                    <a:pt x="5305" y="2061"/>
                  </a:lnTo>
                  <a:lnTo>
                    <a:pt x="5164" y="2145"/>
                  </a:lnTo>
                  <a:lnTo>
                    <a:pt x="4826" y="2343"/>
                  </a:lnTo>
                  <a:lnTo>
                    <a:pt x="4656" y="2428"/>
                  </a:lnTo>
                  <a:lnTo>
                    <a:pt x="4431" y="2484"/>
                  </a:lnTo>
                  <a:lnTo>
                    <a:pt x="4431" y="2484"/>
                  </a:lnTo>
                  <a:lnTo>
                    <a:pt x="4205" y="2540"/>
                  </a:lnTo>
                  <a:lnTo>
                    <a:pt x="3951" y="2540"/>
                  </a:lnTo>
                  <a:lnTo>
                    <a:pt x="3471" y="2569"/>
                  </a:lnTo>
                  <a:lnTo>
                    <a:pt x="2963" y="2597"/>
                  </a:lnTo>
                  <a:lnTo>
                    <a:pt x="2737" y="2625"/>
                  </a:lnTo>
                  <a:lnTo>
                    <a:pt x="2483" y="2681"/>
                  </a:lnTo>
                  <a:lnTo>
                    <a:pt x="2483" y="2681"/>
                  </a:lnTo>
                  <a:lnTo>
                    <a:pt x="2568" y="2710"/>
                  </a:lnTo>
                  <a:lnTo>
                    <a:pt x="2512" y="2738"/>
                  </a:lnTo>
                  <a:lnTo>
                    <a:pt x="2371" y="2766"/>
                  </a:lnTo>
                  <a:lnTo>
                    <a:pt x="2371" y="2766"/>
                  </a:lnTo>
                  <a:lnTo>
                    <a:pt x="2004" y="2794"/>
                  </a:lnTo>
                  <a:lnTo>
                    <a:pt x="1609" y="2851"/>
                  </a:lnTo>
                  <a:lnTo>
                    <a:pt x="1609" y="2851"/>
                  </a:lnTo>
                  <a:lnTo>
                    <a:pt x="1298" y="2879"/>
                  </a:lnTo>
                  <a:lnTo>
                    <a:pt x="988" y="2907"/>
                  </a:lnTo>
                  <a:lnTo>
                    <a:pt x="988" y="2907"/>
                  </a:lnTo>
                  <a:lnTo>
                    <a:pt x="790" y="2935"/>
                  </a:lnTo>
                  <a:lnTo>
                    <a:pt x="593" y="2992"/>
                  </a:lnTo>
                  <a:lnTo>
                    <a:pt x="423" y="3048"/>
                  </a:lnTo>
                  <a:lnTo>
                    <a:pt x="226" y="3077"/>
                  </a:lnTo>
                  <a:lnTo>
                    <a:pt x="226" y="3077"/>
                  </a:lnTo>
                  <a:lnTo>
                    <a:pt x="282" y="3077"/>
                  </a:lnTo>
                  <a:lnTo>
                    <a:pt x="282" y="3105"/>
                  </a:lnTo>
                  <a:lnTo>
                    <a:pt x="198" y="3161"/>
                  </a:lnTo>
                  <a:lnTo>
                    <a:pt x="85" y="3189"/>
                  </a:lnTo>
                  <a:lnTo>
                    <a:pt x="0" y="3189"/>
                  </a:lnTo>
                  <a:lnTo>
                    <a:pt x="0" y="3189"/>
                  </a:lnTo>
                  <a:lnTo>
                    <a:pt x="198" y="3246"/>
                  </a:lnTo>
                  <a:lnTo>
                    <a:pt x="339" y="3331"/>
                  </a:lnTo>
                  <a:lnTo>
                    <a:pt x="508" y="3387"/>
                  </a:lnTo>
                  <a:lnTo>
                    <a:pt x="621" y="3387"/>
                  </a:lnTo>
                  <a:lnTo>
                    <a:pt x="734" y="3387"/>
                  </a:lnTo>
                  <a:lnTo>
                    <a:pt x="734" y="3387"/>
                  </a:lnTo>
                  <a:lnTo>
                    <a:pt x="621" y="3415"/>
                  </a:lnTo>
                  <a:lnTo>
                    <a:pt x="621" y="3443"/>
                  </a:lnTo>
                  <a:lnTo>
                    <a:pt x="621" y="3443"/>
                  </a:lnTo>
                  <a:lnTo>
                    <a:pt x="847" y="3443"/>
                  </a:lnTo>
                  <a:lnTo>
                    <a:pt x="1326" y="3415"/>
                  </a:lnTo>
                  <a:lnTo>
                    <a:pt x="1326" y="3415"/>
                  </a:lnTo>
                  <a:lnTo>
                    <a:pt x="1129" y="3443"/>
                  </a:lnTo>
                  <a:lnTo>
                    <a:pt x="931" y="3500"/>
                  </a:lnTo>
                  <a:lnTo>
                    <a:pt x="931" y="3500"/>
                  </a:lnTo>
                  <a:lnTo>
                    <a:pt x="1044" y="3528"/>
                  </a:lnTo>
                  <a:lnTo>
                    <a:pt x="1214" y="3528"/>
                  </a:lnTo>
                  <a:lnTo>
                    <a:pt x="1355" y="3528"/>
                  </a:lnTo>
                  <a:lnTo>
                    <a:pt x="1467" y="3472"/>
                  </a:lnTo>
                  <a:lnTo>
                    <a:pt x="1467" y="3472"/>
                  </a:lnTo>
                  <a:lnTo>
                    <a:pt x="1383" y="3528"/>
                  </a:lnTo>
                  <a:lnTo>
                    <a:pt x="1270" y="3556"/>
                  </a:lnTo>
                  <a:lnTo>
                    <a:pt x="1016" y="3585"/>
                  </a:lnTo>
                  <a:lnTo>
                    <a:pt x="1016" y="3585"/>
                  </a:lnTo>
                  <a:lnTo>
                    <a:pt x="1214" y="3641"/>
                  </a:lnTo>
                  <a:lnTo>
                    <a:pt x="1411" y="3641"/>
                  </a:lnTo>
                  <a:lnTo>
                    <a:pt x="1778" y="3641"/>
                  </a:lnTo>
                  <a:lnTo>
                    <a:pt x="1778" y="3641"/>
                  </a:lnTo>
                  <a:lnTo>
                    <a:pt x="1834" y="3556"/>
                  </a:lnTo>
                  <a:lnTo>
                    <a:pt x="1919" y="3528"/>
                  </a:lnTo>
                  <a:lnTo>
                    <a:pt x="1919" y="3528"/>
                  </a:lnTo>
                  <a:lnTo>
                    <a:pt x="2032" y="3613"/>
                  </a:lnTo>
                  <a:lnTo>
                    <a:pt x="2032" y="3613"/>
                  </a:lnTo>
                  <a:lnTo>
                    <a:pt x="2286" y="3556"/>
                  </a:lnTo>
                  <a:lnTo>
                    <a:pt x="2624" y="3528"/>
                  </a:lnTo>
                  <a:lnTo>
                    <a:pt x="2794" y="3500"/>
                  </a:lnTo>
                  <a:lnTo>
                    <a:pt x="2963" y="3528"/>
                  </a:lnTo>
                  <a:lnTo>
                    <a:pt x="3076" y="3556"/>
                  </a:lnTo>
                  <a:lnTo>
                    <a:pt x="3104" y="3585"/>
                  </a:lnTo>
                  <a:lnTo>
                    <a:pt x="3132" y="3641"/>
                  </a:lnTo>
                  <a:lnTo>
                    <a:pt x="3132" y="3641"/>
                  </a:lnTo>
                  <a:lnTo>
                    <a:pt x="2963" y="3669"/>
                  </a:lnTo>
                  <a:lnTo>
                    <a:pt x="2850" y="3669"/>
                  </a:lnTo>
                  <a:lnTo>
                    <a:pt x="2794" y="3697"/>
                  </a:lnTo>
                  <a:lnTo>
                    <a:pt x="2794" y="3697"/>
                  </a:lnTo>
                  <a:lnTo>
                    <a:pt x="2822" y="3754"/>
                  </a:lnTo>
                  <a:lnTo>
                    <a:pt x="2878" y="3782"/>
                  </a:lnTo>
                  <a:lnTo>
                    <a:pt x="2878" y="3782"/>
                  </a:lnTo>
                  <a:lnTo>
                    <a:pt x="2737" y="3782"/>
                  </a:lnTo>
                  <a:lnTo>
                    <a:pt x="2568" y="3754"/>
                  </a:lnTo>
                  <a:lnTo>
                    <a:pt x="2427" y="3726"/>
                  </a:lnTo>
                  <a:lnTo>
                    <a:pt x="2286" y="3697"/>
                  </a:lnTo>
                  <a:lnTo>
                    <a:pt x="2286" y="3697"/>
                  </a:lnTo>
                  <a:lnTo>
                    <a:pt x="1891" y="3697"/>
                  </a:lnTo>
                  <a:lnTo>
                    <a:pt x="1496" y="3782"/>
                  </a:lnTo>
                  <a:lnTo>
                    <a:pt x="1496" y="3782"/>
                  </a:lnTo>
                  <a:lnTo>
                    <a:pt x="1609" y="3838"/>
                  </a:lnTo>
                  <a:lnTo>
                    <a:pt x="1778" y="3867"/>
                  </a:lnTo>
                  <a:lnTo>
                    <a:pt x="2173" y="3895"/>
                  </a:lnTo>
                  <a:lnTo>
                    <a:pt x="2568" y="3867"/>
                  </a:lnTo>
                  <a:lnTo>
                    <a:pt x="2878" y="3838"/>
                  </a:lnTo>
                  <a:lnTo>
                    <a:pt x="2878" y="3838"/>
                  </a:lnTo>
                  <a:lnTo>
                    <a:pt x="2681" y="3867"/>
                  </a:lnTo>
                  <a:lnTo>
                    <a:pt x="2314" y="3867"/>
                  </a:lnTo>
                  <a:lnTo>
                    <a:pt x="1383" y="3838"/>
                  </a:lnTo>
                  <a:lnTo>
                    <a:pt x="903" y="3838"/>
                  </a:lnTo>
                  <a:lnTo>
                    <a:pt x="508" y="3838"/>
                  </a:lnTo>
                  <a:lnTo>
                    <a:pt x="226" y="3895"/>
                  </a:lnTo>
                  <a:lnTo>
                    <a:pt x="169" y="3951"/>
                  </a:lnTo>
                  <a:lnTo>
                    <a:pt x="141" y="3980"/>
                  </a:lnTo>
                  <a:lnTo>
                    <a:pt x="141" y="3980"/>
                  </a:lnTo>
                  <a:lnTo>
                    <a:pt x="367" y="4008"/>
                  </a:lnTo>
                  <a:lnTo>
                    <a:pt x="367" y="4008"/>
                  </a:lnTo>
                  <a:lnTo>
                    <a:pt x="254" y="4036"/>
                  </a:lnTo>
                  <a:lnTo>
                    <a:pt x="254" y="4036"/>
                  </a:lnTo>
                  <a:lnTo>
                    <a:pt x="254" y="4036"/>
                  </a:lnTo>
                  <a:lnTo>
                    <a:pt x="508" y="4036"/>
                  </a:lnTo>
                  <a:lnTo>
                    <a:pt x="988" y="3980"/>
                  </a:lnTo>
                  <a:lnTo>
                    <a:pt x="988" y="3980"/>
                  </a:lnTo>
                  <a:lnTo>
                    <a:pt x="903" y="3980"/>
                  </a:lnTo>
                  <a:lnTo>
                    <a:pt x="790" y="4008"/>
                  </a:lnTo>
                  <a:lnTo>
                    <a:pt x="706" y="4064"/>
                  </a:lnTo>
                  <a:lnTo>
                    <a:pt x="621" y="4121"/>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16"/>
            <p:cNvSpPr/>
            <p:nvPr/>
          </p:nvSpPr>
          <p:spPr>
            <a:xfrm>
              <a:off x="2874525" y="1463450"/>
              <a:ext cx="2125" cy="725"/>
            </a:xfrm>
            <a:custGeom>
              <a:avLst/>
              <a:gdLst/>
              <a:ahLst/>
              <a:cxnLst/>
              <a:rect l="l" t="t" r="r" b="b"/>
              <a:pathLst>
                <a:path w="85" h="29" extrusionOk="0">
                  <a:moveTo>
                    <a:pt x="85" y="0"/>
                  </a:moveTo>
                  <a:lnTo>
                    <a:pt x="85" y="0"/>
                  </a:lnTo>
                  <a:lnTo>
                    <a:pt x="0" y="28"/>
                  </a:lnTo>
                  <a:lnTo>
                    <a:pt x="85"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16"/>
            <p:cNvSpPr/>
            <p:nvPr/>
          </p:nvSpPr>
          <p:spPr>
            <a:xfrm>
              <a:off x="2874525" y="1463450"/>
              <a:ext cx="2125" cy="725"/>
            </a:xfrm>
            <a:custGeom>
              <a:avLst/>
              <a:gdLst/>
              <a:ahLst/>
              <a:cxnLst/>
              <a:rect l="l" t="t" r="r" b="b"/>
              <a:pathLst>
                <a:path w="85" h="29" fill="none" extrusionOk="0">
                  <a:moveTo>
                    <a:pt x="85" y="0"/>
                  </a:moveTo>
                  <a:lnTo>
                    <a:pt x="85" y="0"/>
                  </a:lnTo>
                  <a:lnTo>
                    <a:pt x="0" y="28"/>
                  </a:lnTo>
                  <a:lnTo>
                    <a:pt x="85" y="0"/>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16"/>
            <p:cNvSpPr/>
            <p:nvPr/>
          </p:nvSpPr>
          <p:spPr>
            <a:xfrm>
              <a:off x="2875225" y="1462025"/>
              <a:ext cx="725" cy="1450"/>
            </a:xfrm>
            <a:custGeom>
              <a:avLst/>
              <a:gdLst/>
              <a:ahLst/>
              <a:cxnLst/>
              <a:rect l="l" t="t" r="r" b="b"/>
              <a:pathLst>
                <a:path w="29" h="58" extrusionOk="0">
                  <a:moveTo>
                    <a:pt x="28" y="1"/>
                  </a:moveTo>
                  <a:lnTo>
                    <a:pt x="28" y="1"/>
                  </a:lnTo>
                  <a:lnTo>
                    <a:pt x="0" y="29"/>
                  </a:lnTo>
                  <a:lnTo>
                    <a:pt x="0" y="57"/>
                  </a:lnTo>
                  <a:lnTo>
                    <a:pt x="0" y="57"/>
                  </a:lnTo>
                  <a:lnTo>
                    <a:pt x="28"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16"/>
            <p:cNvSpPr/>
            <p:nvPr/>
          </p:nvSpPr>
          <p:spPr>
            <a:xfrm>
              <a:off x="2875225" y="1462025"/>
              <a:ext cx="725" cy="1450"/>
            </a:xfrm>
            <a:custGeom>
              <a:avLst/>
              <a:gdLst/>
              <a:ahLst/>
              <a:cxnLst/>
              <a:rect l="l" t="t" r="r" b="b"/>
              <a:pathLst>
                <a:path w="29" h="58" fill="none" extrusionOk="0">
                  <a:moveTo>
                    <a:pt x="28" y="1"/>
                  </a:moveTo>
                  <a:lnTo>
                    <a:pt x="28" y="1"/>
                  </a:lnTo>
                  <a:lnTo>
                    <a:pt x="0" y="29"/>
                  </a:lnTo>
                  <a:lnTo>
                    <a:pt x="0" y="57"/>
                  </a:lnTo>
                  <a:lnTo>
                    <a:pt x="0" y="57"/>
                  </a:lnTo>
                  <a:lnTo>
                    <a:pt x="28" y="1"/>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16"/>
            <p:cNvSpPr/>
            <p:nvPr/>
          </p:nvSpPr>
          <p:spPr>
            <a:xfrm>
              <a:off x="2882275" y="1481075"/>
              <a:ext cx="2150" cy="725"/>
            </a:xfrm>
            <a:custGeom>
              <a:avLst/>
              <a:gdLst/>
              <a:ahLst/>
              <a:cxnLst/>
              <a:rect l="l" t="t" r="r" b="b"/>
              <a:pathLst>
                <a:path w="86" h="29" extrusionOk="0">
                  <a:moveTo>
                    <a:pt x="85" y="1"/>
                  </a:moveTo>
                  <a:lnTo>
                    <a:pt x="85" y="1"/>
                  </a:lnTo>
                  <a:lnTo>
                    <a:pt x="0" y="29"/>
                  </a:lnTo>
                  <a:lnTo>
                    <a:pt x="0" y="29"/>
                  </a:lnTo>
                  <a:lnTo>
                    <a:pt x="85"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16"/>
            <p:cNvSpPr/>
            <p:nvPr/>
          </p:nvSpPr>
          <p:spPr>
            <a:xfrm>
              <a:off x="2882275" y="1481075"/>
              <a:ext cx="2150" cy="725"/>
            </a:xfrm>
            <a:custGeom>
              <a:avLst/>
              <a:gdLst/>
              <a:ahLst/>
              <a:cxnLst/>
              <a:rect l="l" t="t" r="r" b="b"/>
              <a:pathLst>
                <a:path w="86" h="29" fill="none" extrusionOk="0">
                  <a:moveTo>
                    <a:pt x="85" y="1"/>
                  </a:moveTo>
                  <a:lnTo>
                    <a:pt x="85" y="1"/>
                  </a:lnTo>
                  <a:lnTo>
                    <a:pt x="0" y="29"/>
                  </a:lnTo>
                  <a:lnTo>
                    <a:pt x="0" y="29"/>
                  </a:lnTo>
                  <a:lnTo>
                    <a:pt x="85" y="1"/>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16"/>
            <p:cNvSpPr/>
            <p:nvPr/>
          </p:nvSpPr>
          <p:spPr>
            <a:xfrm>
              <a:off x="2882975" y="1487425"/>
              <a:ext cx="2150" cy="725"/>
            </a:xfrm>
            <a:custGeom>
              <a:avLst/>
              <a:gdLst/>
              <a:ahLst/>
              <a:cxnLst/>
              <a:rect l="l" t="t" r="r" b="b"/>
              <a:pathLst>
                <a:path w="86" h="29" extrusionOk="0">
                  <a:moveTo>
                    <a:pt x="85" y="1"/>
                  </a:moveTo>
                  <a:lnTo>
                    <a:pt x="85" y="1"/>
                  </a:lnTo>
                  <a:lnTo>
                    <a:pt x="1" y="29"/>
                  </a:lnTo>
                  <a:lnTo>
                    <a:pt x="1" y="29"/>
                  </a:lnTo>
                  <a:lnTo>
                    <a:pt x="85"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16"/>
            <p:cNvSpPr/>
            <p:nvPr/>
          </p:nvSpPr>
          <p:spPr>
            <a:xfrm>
              <a:off x="2882975" y="1487425"/>
              <a:ext cx="2150" cy="725"/>
            </a:xfrm>
            <a:custGeom>
              <a:avLst/>
              <a:gdLst/>
              <a:ahLst/>
              <a:cxnLst/>
              <a:rect l="l" t="t" r="r" b="b"/>
              <a:pathLst>
                <a:path w="86" h="29" fill="none" extrusionOk="0">
                  <a:moveTo>
                    <a:pt x="85" y="1"/>
                  </a:moveTo>
                  <a:lnTo>
                    <a:pt x="85" y="1"/>
                  </a:lnTo>
                  <a:lnTo>
                    <a:pt x="1" y="29"/>
                  </a:lnTo>
                  <a:lnTo>
                    <a:pt x="1" y="29"/>
                  </a:lnTo>
                  <a:lnTo>
                    <a:pt x="85" y="1"/>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16"/>
            <p:cNvSpPr/>
            <p:nvPr/>
          </p:nvSpPr>
          <p:spPr>
            <a:xfrm>
              <a:off x="2885800" y="1492375"/>
              <a:ext cx="2150" cy="25"/>
            </a:xfrm>
            <a:custGeom>
              <a:avLst/>
              <a:gdLst/>
              <a:ahLst/>
              <a:cxnLst/>
              <a:rect l="l" t="t" r="r" b="b"/>
              <a:pathLst>
                <a:path w="86" h="1" extrusionOk="0">
                  <a:moveTo>
                    <a:pt x="85" y="0"/>
                  </a:moveTo>
                  <a:lnTo>
                    <a:pt x="85" y="0"/>
                  </a:lnTo>
                  <a:lnTo>
                    <a:pt x="1" y="0"/>
                  </a:lnTo>
                  <a:lnTo>
                    <a:pt x="1" y="0"/>
                  </a:lnTo>
                  <a:lnTo>
                    <a:pt x="85"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16"/>
            <p:cNvSpPr/>
            <p:nvPr/>
          </p:nvSpPr>
          <p:spPr>
            <a:xfrm>
              <a:off x="2885800" y="1492375"/>
              <a:ext cx="2150" cy="25"/>
            </a:xfrm>
            <a:custGeom>
              <a:avLst/>
              <a:gdLst/>
              <a:ahLst/>
              <a:cxnLst/>
              <a:rect l="l" t="t" r="r" b="b"/>
              <a:pathLst>
                <a:path w="86" h="1" fill="none" extrusionOk="0">
                  <a:moveTo>
                    <a:pt x="85" y="0"/>
                  </a:moveTo>
                  <a:lnTo>
                    <a:pt x="85" y="0"/>
                  </a:lnTo>
                  <a:lnTo>
                    <a:pt x="1" y="0"/>
                  </a:lnTo>
                  <a:lnTo>
                    <a:pt x="1" y="0"/>
                  </a:lnTo>
                  <a:lnTo>
                    <a:pt x="85" y="0"/>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16"/>
            <p:cNvSpPr/>
            <p:nvPr/>
          </p:nvSpPr>
          <p:spPr>
            <a:xfrm>
              <a:off x="2887925" y="1500125"/>
              <a:ext cx="2125" cy="25"/>
            </a:xfrm>
            <a:custGeom>
              <a:avLst/>
              <a:gdLst/>
              <a:ahLst/>
              <a:cxnLst/>
              <a:rect l="l" t="t" r="r" b="b"/>
              <a:pathLst>
                <a:path w="85" h="1" extrusionOk="0">
                  <a:moveTo>
                    <a:pt x="85" y="0"/>
                  </a:moveTo>
                  <a:lnTo>
                    <a:pt x="85" y="0"/>
                  </a:lnTo>
                  <a:lnTo>
                    <a:pt x="0" y="0"/>
                  </a:lnTo>
                  <a:lnTo>
                    <a:pt x="0" y="0"/>
                  </a:lnTo>
                  <a:lnTo>
                    <a:pt x="85"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16"/>
            <p:cNvSpPr/>
            <p:nvPr/>
          </p:nvSpPr>
          <p:spPr>
            <a:xfrm>
              <a:off x="2887925" y="1500125"/>
              <a:ext cx="2125" cy="25"/>
            </a:xfrm>
            <a:custGeom>
              <a:avLst/>
              <a:gdLst/>
              <a:ahLst/>
              <a:cxnLst/>
              <a:rect l="l" t="t" r="r" b="b"/>
              <a:pathLst>
                <a:path w="85" h="1" fill="none" extrusionOk="0">
                  <a:moveTo>
                    <a:pt x="85" y="0"/>
                  </a:moveTo>
                  <a:lnTo>
                    <a:pt x="85" y="0"/>
                  </a:lnTo>
                  <a:lnTo>
                    <a:pt x="0" y="0"/>
                  </a:lnTo>
                  <a:lnTo>
                    <a:pt x="0" y="0"/>
                  </a:lnTo>
                  <a:lnTo>
                    <a:pt x="85" y="0"/>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16"/>
            <p:cNvSpPr/>
            <p:nvPr/>
          </p:nvSpPr>
          <p:spPr>
            <a:xfrm>
              <a:off x="2938000" y="1517750"/>
              <a:ext cx="4275" cy="2150"/>
            </a:xfrm>
            <a:custGeom>
              <a:avLst/>
              <a:gdLst/>
              <a:ahLst/>
              <a:cxnLst/>
              <a:rect l="l" t="t" r="r" b="b"/>
              <a:pathLst>
                <a:path w="171" h="86" extrusionOk="0">
                  <a:moveTo>
                    <a:pt x="170" y="1"/>
                  </a:moveTo>
                  <a:lnTo>
                    <a:pt x="170" y="1"/>
                  </a:lnTo>
                  <a:lnTo>
                    <a:pt x="85" y="29"/>
                  </a:lnTo>
                  <a:lnTo>
                    <a:pt x="1" y="86"/>
                  </a:lnTo>
                  <a:lnTo>
                    <a:pt x="1" y="86"/>
                  </a:lnTo>
                  <a:lnTo>
                    <a:pt x="170"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16"/>
            <p:cNvSpPr/>
            <p:nvPr/>
          </p:nvSpPr>
          <p:spPr>
            <a:xfrm>
              <a:off x="2938000" y="1517750"/>
              <a:ext cx="4275" cy="2150"/>
            </a:xfrm>
            <a:custGeom>
              <a:avLst/>
              <a:gdLst/>
              <a:ahLst/>
              <a:cxnLst/>
              <a:rect l="l" t="t" r="r" b="b"/>
              <a:pathLst>
                <a:path w="171" h="86" fill="none" extrusionOk="0">
                  <a:moveTo>
                    <a:pt x="170" y="1"/>
                  </a:moveTo>
                  <a:lnTo>
                    <a:pt x="170" y="1"/>
                  </a:lnTo>
                  <a:lnTo>
                    <a:pt x="85" y="29"/>
                  </a:lnTo>
                  <a:lnTo>
                    <a:pt x="1" y="86"/>
                  </a:lnTo>
                  <a:lnTo>
                    <a:pt x="1" y="86"/>
                  </a:lnTo>
                  <a:lnTo>
                    <a:pt x="170" y="1"/>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16"/>
            <p:cNvSpPr/>
            <p:nvPr/>
          </p:nvSpPr>
          <p:spPr>
            <a:xfrm>
              <a:off x="2951400" y="1522700"/>
              <a:ext cx="750" cy="2150"/>
            </a:xfrm>
            <a:custGeom>
              <a:avLst/>
              <a:gdLst/>
              <a:ahLst/>
              <a:cxnLst/>
              <a:rect l="l" t="t" r="r" b="b"/>
              <a:pathLst>
                <a:path w="30" h="86" extrusionOk="0">
                  <a:moveTo>
                    <a:pt x="1" y="0"/>
                  </a:moveTo>
                  <a:lnTo>
                    <a:pt x="1" y="0"/>
                  </a:lnTo>
                  <a:lnTo>
                    <a:pt x="29" y="85"/>
                  </a:lnTo>
                  <a:lnTo>
                    <a:pt x="29" y="85"/>
                  </a:lnTo>
                  <a:lnTo>
                    <a:pt x="1"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16"/>
            <p:cNvSpPr/>
            <p:nvPr/>
          </p:nvSpPr>
          <p:spPr>
            <a:xfrm>
              <a:off x="2951400" y="1522700"/>
              <a:ext cx="750" cy="2150"/>
            </a:xfrm>
            <a:custGeom>
              <a:avLst/>
              <a:gdLst/>
              <a:ahLst/>
              <a:cxnLst/>
              <a:rect l="l" t="t" r="r" b="b"/>
              <a:pathLst>
                <a:path w="30" h="86" fill="none" extrusionOk="0">
                  <a:moveTo>
                    <a:pt x="1" y="0"/>
                  </a:moveTo>
                  <a:lnTo>
                    <a:pt x="1" y="0"/>
                  </a:lnTo>
                  <a:lnTo>
                    <a:pt x="29" y="85"/>
                  </a:lnTo>
                  <a:lnTo>
                    <a:pt x="29" y="85"/>
                  </a:lnTo>
                  <a:lnTo>
                    <a:pt x="1" y="0"/>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16"/>
            <p:cNvSpPr/>
            <p:nvPr/>
          </p:nvSpPr>
          <p:spPr>
            <a:xfrm>
              <a:off x="2961300" y="1526225"/>
              <a:ext cx="2125" cy="1450"/>
            </a:xfrm>
            <a:custGeom>
              <a:avLst/>
              <a:gdLst/>
              <a:ahLst/>
              <a:cxnLst/>
              <a:rect l="l" t="t" r="r" b="b"/>
              <a:pathLst>
                <a:path w="85" h="58" extrusionOk="0">
                  <a:moveTo>
                    <a:pt x="28" y="1"/>
                  </a:moveTo>
                  <a:lnTo>
                    <a:pt x="28" y="1"/>
                  </a:lnTo>
                  <a:lnTo>
                    <a:pt x="0" y="57"/>
                  </a:lnTo>
                  <a:lnTo>
                    <a:pt x="28" y="57"/>
                  </a:lnTo>
                  <a:lnTo>
                    <a:pt x="85" y="1"/>
                  </a:lnTo>
                  <a:lnTo>
                    <a:pt x="85" y="1"/>
                  </a:lnTo>
                  <a:lnTo>
                    <a:pt x="28"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16"/>
            <p:cNvSpPr/>
            <p:nvPr/>
          </p:nvSpPr>
          <p:spPr>
            <a:xfrm>
              <a:off x="2961300" y="1526225"/>
              <a:ext cx="2125" cy="1450"/>
            </a:xfrm>
            <a:custGeom>
              <a:avLst/>
              <a:gdLst/>
              <a:ahLst/>
              <a:cxnLst/>
              <a:rect l="l" t="t" r="r" b="b"/>
              <a:pathLst>
                <a:path w="85" h="58" fill="none" extrusionOk="0">
                  <a:moveTo>
                    <a:pt x="28" y="1"/>
                  </a:moveTo>
                  <a:lnTo>
                    <a:pt x="28" y="1"/>
                  </a:lnTo>
                  <a:lnTo>
                    <a:pt x="0" y="57"/>
                  </a:lnTo>
                  <a:lnTo>
                    <a:pt x="28" y="57"/>
                  </a:lnTo>
                  <a:lnTo>
                    <a:pt x="85" y="1"/>
                  </a:lnTo>
                  <a:lnTo>
                    <a:pt x="85" y="1"/>
                  </a:lnTo>
                  <a:lnTo>
                    <a:pt x="28" y="1"/>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16"/>
            <p:cNvSpPr/>
            <p:nvPr/>
          </p:nvSpPr>
          <p:spPr>
            <a:xfrm>
              <a:off x="2977525" y="1507875"/>
              <a:ext cx="3550" cy="750"/>
            </a:xfrm>
            <a:custGeom>
              <a:avLst/>
              <a:gdLst/>
              <a:ahLst/>
              <a:cxnLst/>
              <a:rect l="l" t="t" r="r" b="b"/>
              <a:pathLst>
                <a:path w="142" h="30" extrusionOk="0">
                  <a:moveTo>
                    <a:pt x="0" y="29"/>
                  </a:moveTo>
                  <a:lnTo>
                    <a:pt x="0" y="29"/>
                  </a:lnTo>
                  <a:lnTo>
                    <a:pt x="141" y="1"/>
                  </a:lnTo>
                  <a:lnTo>
                    <a:pt x="141" y="1"/>
                  </a:lnTo>
                  <a:lnTo>
                    <a:pt x="0" y="29"/>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16"/>
            <p:cNvSpPr/>
            <p:nvPr/>
          </p:nvSpPr>
          <p:spPr>
            <a:xfrm>
              <a:off x="2977525" y="1507875"/>
              <a:ext cx="3550" cy="750"/>
            </a:xfrm>
            <a:custGeom>
              <a:avLst/>
              <a:gdLst/>
              <a:ahLst/>
              <a:cxnLst/>
              <a:rect l="l" t="t" r="r" b="b"/>
              <a:pathLst>
                <a:path w="142" h="30" fill="none" extrusionOk="0">
                  <a:moveTo>
                    <a:pt x="0" y="29"/>
                  </a:moveTo>
                  <a:lnTo>
                    <a:pt x="0" y="29"/>
                  </a:lnTo>
                  <a:lnTo>
                    <a:pt x="141" y="1"/>
                  </a:lnTo>
                  <a:lnTo>
                    <a:pt x="141" y="1"/>
                  </a:lnTo>
                  <a:lnTo>
                    <a:pt x="0" y="29"/>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16"/>
            <p:cNvSpPr/>
            <p:nvPr/>
          </p:nvSpPr>
          <p:spPr>
            <a:xfrm>
              <a:off x="2862525" y="1412650"/>
              <a:ext cx="3550" cy="2125"/>
            </a:xfrm>
            <a:custGeom>
              <a:avLst/>
              <a:gdLst/>
              <a:ahLst/>
              <a:cxnLst/>
              <a:rect l="l" t="t" r="r" b="b"/>
              <a:pathLst>
                <a:path w="142" h="85" extrusionOk="0">
                  <a:moveTo>
                    <a:pt x="0" y="57"/>
                  </a:moveTo>
                  <a:lnTo>
                    <a:pt x="0" y="57"/>
                  </a:lnTo>
                  <a:lnTo>
                    <a:pt x="57" y="85"/>
                  </a:lnTo>
                  <a:lnTo>
                    <a:pt x="85" y="57"/>
                  </a:lnTo>
                  <a:lnTo>
                    <a:pt x="141" y="29"/>
                  </a:lnTo>
                  <a:lnTo>
                    <a:pt x="141" y="0"/>
                  </a:lnTo>
                  <a:lnTo>
                    <a:pt x="141" y="0"/>
                  </a:lnTo>
                  <a:lnTo>
                    <a:pt x="0" y="57"/>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16"/>
            <p:cNvSpPr/>
            <p:nvPr/>
          </p:nvSpPr>
          <p:spPr>
            <a:xfrm>
              <a:off x="2862525" y="1412650"/>
              <a:ext cx="3550" cy="2125"/>
            </a:xfrm>
            <a:custGeom>
              <a:avLst/>
              <a:gdLst/>
              <a:ahLst/>
              <a:cxnLst/>
              <a:rect l="l" t="t" r="r" b="b"/>
              <a:pathLst>
                <a:path w="142" h="85" fill="none" extrusionOk="0">
                  <a:moveTo>
                    <a:pt x="0" y="57"/>
                  </a:moveTo>
                  <a:lnTo>
                    <a:pt x="0" y="57"/>
                  </a:lnTo>
                  <a:lnTo>
                    <a:pt x="57" y="85"/>
                  </a:lnTo>
                  <a:lnTo>
                    <a:pt x="85" y="57"/>
                  </a:lnTo>
                  <a:lnTo>
                    <a:pt x="141" y="29"/>
                  </a:lnTo>
                  <a:lnTo>
                    <a:pt x="141" y="0"/>
                  </a:lnTo>
                  <a:lnTo>
                    <a:pt x="141" y="0"/>
                  </a:lnTo>
                  <a:lnTo>
                    <a:pt x="0" y="57"/>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16"/>
            <p:cNvSpPr/>
            <p:nvPr/>
          </p:nvSpPr>
          <p:spPr>
            <a:xfrm>
              <a:off x="2863225" y="1415475"/>
              <a:ext cx="2150" cy="1425"/>
            </a:xfrm>
            <a:custGeom>
              <a:avLst/>
              <a:gdLst/>
              <a:ahLst/>
              <a:cxnLst/>
              <a:rect l="l" t="t" r="r" b="b"/>
              <a:pathLst>
                <a:path w="86" h="57" extrusionOk="0">
                  <a:moveTo>
                    <a:pt x="57" y="57"/>
                  </a:moveTo>
                  <a:lnTo>
                    <a:pt x="57" y="57"/>
                  </a:lnTo>
                  <a:lnTo>
                    <a:pt x="85" y="0"/>
                  </a:lnTo>
                  <a:lnTo>
                    <a:pt x="57" y="0"/>
                  </a:lnTo>
                  <a:lnTo>
                    <a:pt x="1" y="28"/>
                  </a:lnTo>
                  <a:lnTo>
                    <a:pt x="1" y="28"/>
                  </a:lnTo>
                  <a:lnTo>
                    <a:pt x="57" y="57"/>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16"/>
            <p:cNvSpPr/>
            <p:nvPr/>
          </p:nvSpPr>
          <p:spPr>
            <a:xfrm>
              <a:off x="2863225" y="1415475"/>
              <a:ext cx="2150" cy="1425"/>
            </a:xfrm>
            <a:custGeom>
              <a:avLst/>
              <a:gdLst/>
              <a:ahLst/>
              <a:cxnLst/>
              <a:rect l="l" t="t" r="r" b="b"/>
              <a:pathLst>
                <a:path w="86" h="57" fill="none" extrusionOk="0">
                  <a:moveTo>
                    <a:pt x="57" y="57"/>
                  </a:moveTo>
                  <a:lnTo>
                    <a:pt x="57" y="57"/>
                  </a:lnTo>
                  <a:lnTo>
                    <a:pt x="85" y="0"/>
                  </a:lnTo>
                  <a:lnTo>
                    <a:pt x="57" y="0"/>
                  </a:lnTo>
                  <a:lnTo>
                    <a:pt x="1" y="28"/>
                  </a:lnTo>
                  <a:lnTo>
                    <a:pt x="1" y="28"/>
                  </a:lnTo>
                  <a:lnTo>
                    <a:pt x="57" y="57"/>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16"/>
            <p:cNvSpPr/>
            <p:nvPr/>
          </p:nvSpPr>
          <p:spPr>
            <a:xfrm>
              <a:off x="2869575" y="1421825"/>
              <a:ext cx="2150" cy="1425"/>
            </a:xfrm>
            <a:custGeom>
              <a:avLst/>
              <a:gdLst/>
              <a:ahLst/>
              <a:cxnLst/>
              <a:rect l="l" t="t" r="r" b="b"/>
              <a:pathLst>
                <a:path w="86" h="57" extrusionOk="0">
                  <a:moveTo>
                    <a:pt x="85" y="0"/>
                  </a:moveTo>
                  <a:lnTo>
                    <a:pt x="85" y="0"/>
                  </a:lnTo>
                  <a:lnTo>
                    <a:pt x="0" y="57"/>
                  </a:lnTo>
                  <a:lnTo>
                    <a:pt x="0" y="57"/>
                  </a:lnTo>
                  <a:lnTo>
                    <a:pt x="85"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16"/>
            <p:cNvSpPr/>
            <p:nvPr/>
          </p:nvSpPr>
          <p:spPr>
            <a:xfrm>
              <a:off x="2869575" y="1421825"/>
              <a:ext cx="2150" cy="1425"/>
            </a:xfrm>
            <a:custGeom>
              <a:avLst/>
              <a:gdLst/>
              <a:ahLst/>
              <a:cxnLst/>
              <a:rect l="l" t="t" r="r" b="b"/>
              <a:pathLst>
                <a:path w="86" h="57" fill="none" extrusionOk="0">
                  <a:moveTo>
                    <a:pt x="85" y="0"/>
                  </a:moveTo>
                  <a:lnTo>
                    <a:pt x="85" y="0"/>
                  </a:lnTo>
                  <a:lnTo>
                    <a:pt x="0" y="57"/>
                  </a:lnTo>
                  <a:lnTo>
                    <a:pt x="0" y="57"/>
                  </a:lnTo>
                  <a:lnTo>
                    <a:pt x="85" y="0"/>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16"/>
            <p:cNvSpPr/>
            <p:nvPr/>
          </p:nvSpPr>
          <p:spPr>
            <a:xfrm>
              <a:off x="2874525" y="1438750"/>
              <a:ext cx="3550" cy="1425"/>
            </a:xfrm>
            <a:custGeom>
              <a:avLst/>
              <a:gdLst/>
              <a:ahLst/>
              <a:cxnLst/>
              <a:rect l="l" t="t" r="r" b="b"/>
              <a:pathLst>
                <a:path w="142" h="57" extrusionOk="0">
                  <a:moveTo>
                    <a:pt x="141" y="0"/>
                  </a:moveTo>
                  <a:lnTo>
                    <a:pt x="141" y="0"/>
                  </a:lnTo>
                  <a:lnTo>
                    <a:pt x="56" y="0"/>
                  </a:lnTo>
                  <a:lnTo>
                    <a:pt x="0" y="57"/>
                  </a:lnTo>
                  <a:lnTo>
                    <a:pt x="0" y="57"/>
                  </a:lnTo>
                  <a:lnTo>
                    <a:pt x="141"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16"/>
            <p:cNvSpPr/>
            <p:nvPr/>
          </p:nvSpPr>
          <p:spPr>
            <a:xfrm>
              <a:off x="2874525" y="1438750"/>
              <a:ext cx="3550" cy="1425"/>
            </a:xfrm>
            <a:custGeom>
              <a:avLst/>
              <a:gdLst/>
              <a:ahLst/>
              <a:cxnLst/>
              <a:rect l="l" t="t" r="r" b="b"/>
              <a:pathLst>
                <a:path w="142" h="57" fill="none" extrusionOk="0">
                  <a:moveTo>
                    <a:pt x="141" y="0"/>
                  </a:moveTo>
                  <a:lnTo>
                    <a:pt x="141" y="0"/>
                  </a:lnTo>
                  <a:lnTo>
                    <a:pt x="56" y="0"/>
                  </a:lnTo>
                  <a:lnTo>
                    <a:pt x="0" y="57"/>
                  </a:lnTo>
                  <a:lnTo>
                    <a:pt x="0" y="57"/>
                  </a:lnTo>
                  <a:lnTo>
                    <a:pt x="141" y="0"/>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16"/>
            <p:cNvSpPr/>
            <p:nvPr/>
          </p:nvSpPr>
          <p:spPr>
            <a:xfrm>
              <a:off x="2875925" y="1433800"/>
              <a:ext cx="7775" cy="3550"/>
            </a:xfrm>
            <a:custGeom>
              <a:avLst/>
              <a:gdLst/>
              <a:ahLst/>
              <a:cxnLst/>
              <a:rect l="l" t="t" r="r" b="b"/>
              <a:pathLst>
                <a:path w="311" h="142" extrusionOk="0">
                  <a:moveTo>
                    <a:pt x="311" y="29"/>
                  </a:moveTo>
                  <a:lnTo>
                    <a:pt x="311" y="29"/>
                  </a:lnTo>
                  <a:lnTo>
                    <a:pt x="226" y="1"/>
                  </a:lnTo>
                  <a:lnTo>
                    <a:pt x="142" y="57"/>
                  </a:lnTo>
                  <a:lnTo>
                    <a:pt x="0" y="142"/>
                  </a:lnTo>
                  <a:lnTo>
                    <a:pt x="0" y="142"/>
                  </a:lnTo>
                  <a:lnTo>
                    <a:pt x="85" y="142"/>
                  </a:lnTo>
                  <a:lnTo>
                    <a:pt x="170" y="114"/>
                  </a:lnTo>
                  <a:lnTo>
                    <a:pt x="254" y="86"/>
                  </a:lnTo>
                  <a:lnTo>
                    <a:pt x="311" y="29"/>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16"/>
            <p:cNvSpPr/>
            <p:nvPr/>
          </p:nvSpPr>
          <p:spPr>
            <a:xfrm>
              <a:off x="2875925" y="1433800"/>
              <a:ext cx="7775" cy="3550"/>
            </a:xfrm>
            <a:custGeom>
              <a:avLst/>
              <a:gdLst/>
              <a:ahLst/>
              <a:cxnLst/>
              <a:rect l="l" t="t" r="r" b="b"/>
              <a:pathLst>
                <a:path w="311" h="142" fill="none" extrusionOk="0">
                  <a:moveTo>
                    <a:pt x="311" y="29"/>
                  </a:moveTo>
                  <a:lnTo>
                    <a:pt x="311" y="29"/>
                  </a:lnTo>
                  <a:lnTo>
                    <a:pt x="226" y="1"/>
                  </a:lnTo>
                  <a:lnTo>
                    <a:pt x="142" y="57"/>
                  </a:lnTo>
                  <a:lnTo>
                    <a:pt x="0" y="142"/>
                  </a:lnTo>
                  <a:lnTo>
                    <a:pt x="0" y="142"/>
                  </a:lnTo>
                  <a:lnTo>
                    <a:pt x="85" y="142"/>
                  </a:lnTo>
                  <a:lnTo>
                    <a:pt x="170" y="114"/>
                  </a:lnTo>
                  <a:lnTo>
                    <a:pt x="254" y="86"/>
                  </a:lnTo>
                  <a:lnTo>
                    <a:pt x="311" y="29"/>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16"/>
            <p:cNvSpPr/>
            <p:nvPr/>
          </p:nvSpPr>
          <p:spPr>
            <a:xfrm>
              <a:off x="2878050" y="1433800"/>
              <a:ext cx="9900" cy="7100"/>
            </a:xfrm>
            <a:custGeom>
              <a:avLst/>
              <a:gdLst/>
              <a:ahLst/>
              <a:cxnLst/>
              <a:rect l="l" t="t" r="r" b="b"/>
              <a:pathLst>
                <a:path w="396" h="284" extrusionOk="0">
                  <a:moveTo>
                    <a:pt x="395" y="29"/>
                  </a:moveTo>
                  <a:lnTo>
                    <a:pt x="395" y="29"/>
                  </a:lnTo>
                  <a:lnTo>
                    <a:pt x="339" y="1"/>
                  </a:lnTo>
                  <a:lnTo>
                    <a:pt x="282" y="29"/>
                  </a:lnTo>
                  <a:lnTo>
                    <a:pt x="169" y="86"/>
                  </a:lnTo>
                  <a:lnTo>
                    <a:pt x="85" y="198"/>
                  </a:lnTo>
                  <a:lnTo>
                    <a:pt x="0" y="283"/>
                  </a:lnTo>
                  <a:lnTo>
                    <a:pt x="0" y="283"/>
                  </a:lnTo>
                  <a:lnTo>
                    <a:pt x="113" y="255"/>
                  </a:lnTo>
                  <a:lnTo>
                    <a:pt x="198" y="170"/>
                  </a:lnTo>
                  <a:lnTo>
                    <a:pt x="395" y="29"/>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16"/>
            <p:cNvSpPr/>
            <p:nvPr/>
          </p:nvSpPr>
          <p:spPr>
            <a:xfrm>
              <a:off x="2878050" y="1433800"/>
              <a:ext cx="9900" cy="7100"/>
            </a:xfrm>
            <a:custGeom>
              <a:avLst/>
              <a:gdLst/>
              <a:ahLst/>
              <a:cxnLst/>
              <a:rect l="l" t="t" r="r" b="b"/>
              <a:pathLst>
                <a:path w="396" h="284" fill="none" extrusionOk="0">
                  <a:moveTo>
                    <a:pt x="395" y="29"/>
                  </a:moveTo>
                  <a:lnTo>
                    <a:pt x="395" y="29"/>
                  </a:lnTo>
                  <a:lnTo>
                    <a:pt x="339" y="1"/>
                  </a:lnTo>
                  <a:lnTo>
                    <a:pt x="282" y="29"/>
                  </a:lnTo>
                  <a:lnTo>
                    <a:pt x="169" y="86"/>
                  </a:lnTo>
                  <a:lnTo>
                    <a:pt x="85" y="198"/>
                  </a:lnTo>
                  <a:lnTo>
                    <a:pt x="0" y="283"/>
                  </a:lnTo>
                  <a:lnTo>
                    <a:pt x="0" y="283"/>
                  </a:lnTo>
                  <a:lnTo>
                    <a:pt x="113" y="255"/>
                  </a:lnTo>
                  <a:lnTo>
                    <a:pt x="198" y="170"/>
                  </a:lnTo>
                  <a:lnTo>
                    <a:pt x="395" y="29"/>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16"/>
            <p:cNvSpPr/>
            <p:nvPr/>
          </p:nvSpPr>
          <p:spPr>
            <a:xfrm>
              <a:off x="2890025" y="1498725"/>
              <a:ext cx="3550" cy="725"/>
            </a:xfrm>
            <a:custGeom>
              <a:avLst/>
              <a:gdLst/>
              <a:ahLst/>
              <a:cxnLst/>
              <a:rect l="l" t="t" r="r" b="b"/>
              <a:pathLst>
                <a:path w="142" h="29" extrusionOk="0">
                  <a:moveTo>
                    <a:pt x="142" y="0"/>
                  </a:moveTo>
                  <a:lnTo>
                    <a:pt x="142" y="0"/>
                  </a:lnTo>
                  <a:lnTo>
                    <a:pt x="1" y="28"/>
                  </a:lnTo>
                  <a:lnTo>
                    <a:pt x="1" y="28"/>
                  </a:lnTo>
                  <a:lnTo>
                    <a:pt x="142"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16"/>
            <p:cNvSpPr/>
            <p:nvPr/>
          </p:nvSpPr>
          <p:spPr>
            <a:xfrm>
              <a:off x="2890025" y="1498725"/>
              <a:ext cx="3550" cy="725"/>
            </a:xfrm>
            <a:custGeom>
              <a:avLst/>
              <a:gdLst/>
              <a:ahLst/>
              <a:cxnLst/>
              <a:rect l="l" t="t" r="r" b="b"/>
              <a:pathLst>
                <a:path w="142" h="29" fill="none" extrusionOk="0">
                  <a:moveTo>
                    <a:pt x="142" y="0"/>
                  </a:moveTo>
                  <a:lnTo>
                    <a:pt x="142" y="0"/>
                  </a:lnTo>
                  <a:lnTo>
                    <a:pt x="1" y="28"/>
                  </a:lnTo>
                  <a:lnTo>
                    <a:pt x="1" y="28"/>
                  </a:lnTo>
                  <a:lnTo>
                    <a:pt x="142" y="0"/>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16"/>
            <p:cNvSpPr/>
            <p:nvPr/>
          </p:nvSpPr>
          <p:spPr>
            <a:xfrm>
              <a:off x="2893550" y="1509300"/>
              <a:ext cx="7100" cy="2850"/>
            </a:xfrm>
            <a:custGeom>
              <a:avLst/>
              <a:gdLst/>
              <a:ahLst/>
              <a:cxnLst/>
              <a:rect l="l" t="t" r="r" b="b"/>
              <a:pathLst>
                <a:path w="284" h="114" extrusionOk="0">
                  <a:moveTo>
                    <a:pt x="283" y="29"/>
                  </a:moveTo>
                  <a:lnTo>
                    <a:pt x="283" y="29"/>
                  </a:lnTo>
                  <a:lnTo>
                    <a:pt x="142" y="0"/>
                  </a:lnTo>
                  <a:lnTo>
                    <a:pt x="1" y="29"/>
                  </a:lnTo>
                  <a:lnTo>
                    <a:pt x="1" y="29"/>
                  </a:lnTo>
                  <a:lnTo>
                    <a:pt x="29" y="85"/>
                  </a:lnTo>
                  <a:lnTo>
                    <a:pt x="57" y="113"/>
                  </a:lnTo>
                  <a:lnTo>
                    <a:pt x="142" y="113"/>
                  </a:lnTo>
                  <a:lnTo>
                    <a:pt x="227" y="85"/>
                  </a:lnTo>
                  <a:lnTo>
                    <a:pt x="283" y="29"/>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16"/>
            <p:cNvSpPr/>
            <p:nvPr/>
          </p:nvSpPr>
          <p:spPr>
            <a:xfrm>
              <a:off x="2893550" y="1509300"/>
              <a:ext cx="7100" cy="2850"/>
            </a:xfrm>
            <a:custGeom>
              <a:avLst/>
              <a:gdLst/>
              <a:ahLst/>
              <a:cxnLst/>
              <a:rect l="l" t="t" r="r" b="b"/>
              <a:pathLst>
                <a:path w="284" h="114" fill="none" extrusionOk="0">
                  <a:moveTo>
                    <a:pt x="283" y="29"/>
                  </a:moveTo>
                  <a:lnTo>
                    <a:pt x="283" y="29"/>
                  </a:lnTo>
                  <a:lnTo>
                    <a:pt x="142" y="0"/>
                  </a:lnTo>
                  <a:lnTo>
                    <a:pt x="1" y="29"/>
                  </a:lnTo>
                  <a:lnTo>
                    <a:pt x="1" y="29"/>
                  </a:lnTo>
                  <a:lnTo>
                    <a:pt x="29" y="85"/>
                  </a:lnTo>
                  <a:lnTo>
                    <a:pt x="57" y="113"/>
                  </a:lnTo>
                  <a:lnTo>
                    <a:pt x="142" y="113"/>
                  </a:lnTo>
                  <a:lnTo>
                    <a:pt x="227" y="85"/>
                  </a:lnTo>
                  <a:lnTo>
                    <a:pt x="283" y="29"/>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16"/>
            <p:cNvSpPr/>
            <p:nvPr/>
          </p:nvSpPr>
          <p:spPr>
            <a:xfrm>
              <a:off x="2894275" y="1503650"/>
              <a:ext cx="4250" cy="725"/>
            </a:xfrm>
            <a:custGeom>
              <a:avLst/>
              <a:gdLst/>
              <a:ahLst/>
              <a:cxnLst/>
              <a:rect l="l" t="t" r="r" b="b"/>
              <a:pathLst>
                <a:path w="170" h="29" extrusionOk="0">
                  <a:moveTo>
                    <a:pt x="85" y="1"/>
                  </a:moveTo>
                  <a:lnTo>
                    <a:pt x="85" y="1"/>
                  </a:lnTo>
                  <a:lnTo>
                    <a:pt x="0" y="29"/>
                  </a:lnTo>
                  <a:lnTo>
                    <a:pt x="0" y="29"/>
                  </a:lnTo>
                  <a:lnTo>
                    <a:pt x="169" y="29"/>
                  </a:lnTo>
                  <a:lnTo>
                    <a:pt x="85"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16"/>
            <p:cNvSpPr/>
            <p:nvPr/>
          </p:nvSpPr>
          <p:spPr>
            <a:xfrm>
              <a:off x="2894275" y="1503650"/>
              <a:ext cx="4250" cy="725"/>
            </a:xfrm>
            <a:custGeom>
              <a:avLst/>
              <a:gdLst/>
              <a:ahLst/>
              <a:cxnLst/>
              <a:rect l="l" t="t" r="r" b="b"/>
              <a:pathLst>
                <a:path w="170" h="29" fill="none" extrusionOk="0">
                  <a:moveTo>
                    <a:pt x="85" y="1"/>
                  </a:moveTo>
                  <a:lnTo>
                    <a:pt x="85" y="1"/>
                  </a:lnTo>
                  <a:lnTo>
                    <a:pt x="0" y="29"/>
                  </a:lnTo>
                  <a:lnTo>
                    <a:pt x="0" y="29"/>
                  </a:lnTo>
                  <a:lnTo>
                    <a:pt x="169" y="29"/>
                  </a:lnTo>
                  <a:lnTo>
                    <a:pt x="85" y="1"/>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16"/>
            <p:cNvSpPr/>
            <p:nvPr/>
          </p:nvSpPr>
          <p:spPr>
            <a:xfrm>
              <a:off x="2916125" y="1507175"/>
              <a:ext cx="9925" cy="3550"/>
            </a:xfrm>
            <a:custGeom>
              <a:avLst/>
              <a:gdLst/>
              <a:ahLst/>
              <a:cxnLst/>
              <a:rect l="l" t="t" r="r" b="b"/>
              <a:pathLst>
                <a:path w="397" h="142" extrusionOk="0">
                  <a:moveTo>
                    <a:pt x="396" y="29"/>
                  </a:moveTo>
                  <a:lnTo>
                    <a:pt x="396" y="29"/>
                  </a:lnTo>
                  <a:lnTo>
                    <a:pt x="368" y="1"/>
                  </a:lnTo>
                  <a:lnTo>
                    <a:pt x="340" y="1"/>
                  </a:lnTo>
                  <a:lnTo>
                    <a:pt x="227" y="29"/>
                  </a:lnTo>
                  <a:lnTo>
                    <a:pt x="86" y="85"/>
                  </a:lnTo>
                  <a:lnTo>
                    <a:pt x="1" y="142"/>
                  </a:lnTo>
                  <a:lnTo>
                    <a:pt x="1" y="142"/>
                  </a:lnTo>
                  <a:lnTo>
                    <a:pt x="396" y="29"/>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16"/>
            <p:cNvSpPr/>
            <p:nvPr/>
          </p:nvSpPr>
          <p:spPr>
            <a:xfrm>
              <a:off x="2916125" y="1507175"/>
              <a:ext cx="9925" cy="3550"/>
            </a:xfrm>
            <a:custGeom>
              <a:avLst/>
              <a:gdLst/>
              <a:ahLst/>
              <a:cxnLst/>
              <a:rect l="l" t="t" r="r" b="b"/>
              <a:pathLst>
                <a:path w="397" h="142" fill="none" extrusionOk="0">
                  <a:moveTo>
                    <a:pt x="396" y="29"/>
                  </a:moveTo>
                  <a:lnTo>
                    <a:pt x="396" y="29"/>
                  </a:lnTo>
                  <a:lnTo>
                    <a:pt x="368" y="1"/>
                  </a:lnTo>
                  <a:lnTo>
                    <a:pt x="340" y="1"/>
                  </a:lnTo>
                  <a:lnTo>
                    <a:pt x="227" y="29"/>
                  </a:lnTo>
                  <a:lnTo>
                    <a:pt x="86" y="85"/>
                  </a:lnTo>
                  <a:lnTo>
                    <a:pt x="1" y="142"/>
                  </a:lnTo>
                  <a:lnTo>
                    <a:pt x="1" y="142"/>
                  </a:lnTo>
                  <a:lnTo>
                    <a:pt x="396" y="29"/>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16"/>
            <p:cNvSpPr/>
            <p:nvPr/>
          </p:nvSpPr>
          <p:spPr>
            <a:xfrm>
              <a:off x="2919675" y="1510700"/>
              <a:ext cx="4250" cy="1450"/>
            </a:xfrm>
            <a:custGeom>
              <a:avLst/>
              <a:gdLst/>
              <a:ahLst/>
              <a:cxnLst/>
              <a:rect l="l" t="t" r="r" b="b"/>
              <a:pathLst>
                <a:path w="170" h="58" extrusionOk="0">
                  <a:moveTo>
                    <a:pt x="169" y="1"/>
                  </a:moveTo>
                  <a:lnTo>
                    <a:pt x="169" y="1"/>
                  </a:lnTo>
                  <a:lnTo>
                    <a:pt x="0" y="57"/>
                  </a:lnTo>
                  <a:lnTo>
                    <a:pt x="0" y="57"/>
                  </a:lnTo>
                  <a:lnTo>
                    <a:pt x="169"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16"/>
            <p:cNvSpPr/>
            <p:nvPr/>
          </p:nvSpPr>
          <p:spPr>
            <a:xfrm>
              <a:off x="2919675" y="1510700"/>
              <a:ext cx="4250" cy="1450"/>
            </a:xfrm>
            <a:custGeom>
              <a:avLst/>
              <a:gdLst/>
              <a:ahLst/>
              <a:cxnLst/>
              <a:rect l="l" t="t" r="r" b="b"/>
              <a:pathLst>
                <a:path w="170" h="58" fill="none" extrusionOk="0">
                  <a:moveTo>
                    <a:pt x="169" y="1"/>
                  </a:moveTo>
                  <a:lnTo>
                    <a:pt x="169" y="1"/>
                  </a:lnTo>
                  <a:lnTo>
                    <a:pt x="0" y="57"/>
                  </a:lnTo>
                  <a:lnTo>
                    <a:pt x="0" y="57"/>
                  </a:lnTo>
                  <a:lnTo>
                    <a:pt x="169" y="1"/>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16"/>
            <p:cNvSpPr/>
            <p:nvPr/>
          </p:nvSpPr>
          <p:spPr>
            <a:xfrm>
              <a:off x="2924600" y="1512125"/>
              <a:ext cx="4250" cy="725"/>
            </a:xfrm>
            <a:custGeom>
              <a:avLst/>
              <a:gdLst/>
              <a:ahLst/>
              <a:cxnLst/>
              <a:rect l="l" t="t" r="r" b="b"/>
              <a:pathLst>
                <a:path w="170" h="29" extrusionOk="0">
                  <a:moveTo>
                    <a:pt x="170" y="0"/>
                  </a:moveTo>
                  <a:lnTo>
                    <a:pt x="170" y="0"/>
                  </a:lnTo>
                  <a:lnTo>
                    <a:pt x="1" y="28"/>
                  </a:lnTo>
                  <a:lnTo>
                    <a:pt x="1" y="28"/>
                  </a:lnTo>
                  <a:lnTo>
                    <a:pt x="170"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16"/>
            <p:cNvSpPr/>
            <p:nvPr/>
          </p:nvSpPr>
          <p:spPr>
            <a:xfrm>
              <a:off x="2924600" y="1512125"/>
              <a:ext cx="4250" cy="725"/>
            </a:xfrm>
            <a:custGeom>
              <a:avLst/>
              <a:gdLst/>
              <a:ahLst/>
              <a:cxnLst/>
              <a:rect l="l" t="t" r="r" b="b"/>
              <a:pathLst>
                <a:path w="170" h="29" fill="none" extrusionOk="0">
                  <a:moveTo>
                    <a:pt x="170" y="0"/>
                  </a:moveTo>
                  <a:lnTo>
                    <a:pt x="170" y="0"/>
                  </a:lnTo>
                  <a:lnTo>
                    <a:pt x="1" y="28"/>
                  </a:lnTo>
                  <a:lnTo>
                    <a:pt x="1" y="28"/>
                  </a:lnTo>
                  <a:lnTo>
                    <a:pt x="170" y="0"/>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16"/>
            <p:cNvSpPr/>
            <p:nvPr/>
          </p:nvSpPr>
          <p:spPr>
            <a:xfrm>
              <a:off x="2933075" y="1518475"/>
              <a:ext cx="4950" cy="4250"/>
            </a:xfrm>
            <a:custGeom>
              <a:avLst/>
              <a:gdLst/>
              <a:ahLst/>
              <a:cxnLst/>
              <a:rect l="l" t="t" r="r" b="b"/>
              <a:pathLst>
                <a:path w="198" h="170" extrusionOk="0">
                  <a:moveTo>
                    <a:pt x="198" y="0"/>
                  </a:moveTo>
                  <a:lnTo>
                    <a:pt x="198" y="0"/>
                  </a:lnTo>
                  <a:lnTo>
                    <a:pt x="141" y="0"/>
                  </a:lnTo>
                  <a:lnTo>
                    <a:pt x="85" y="28"/>
                  </a:lnTo>
                  <a:lnTo>
                    <a:pt x="28" y="85"/>
                  </a:lnTo>
                  <a:lnTo>
                    <a:pt x="0" y="169"/>
                  </a:lnTo>
                  <a:lnTo>
                    <a:pt x="0" y="169"/>
                  </a:lnTo>
                  <a:lnTo>
                    <a:pt x="113" y="113"/>
                  </a:lnTo>
                  <a:lnTo>
                    <a:pt x="198"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16"/>
            <p:cNvSpPr/>
            <p:nvPr/>
          </p:nvSpPr>
          <p:spPr>
            <a:xfrm>
              <a:off x="2933075" y="1518475"/>
              <a:ext cx="4950" cy="4250"/>
            </a:xfrm>
            <a:custGeom>
              <a:avLst/>
              <a:gdLst/>
              <a:ahLst/>
              <a:cxnLst/>
              <a:rect l="l" t="t" r="r" b="b"/>
              <a:pathLst>
                <a:path w="198" h="170" fill="none" extrusionOk="0">
                  <a:moveTo>
                    <a:pt x="198" y="0"/>
                  </a:moveTo>
                  <a:lnTo>
                    <a:pt x="198" y="0"/>
                  </a:lnTo>
                  <a:lnTo>
                    <a:pt x="141" y="0"/>
                  </a:lnTo>
                  <a:lnTo>
                    <a:pt x="85" y="28"/>
                  </a:lnTo>
                  <a:lnTo>
                    <a:pt x="28" y="85"/>
                  </a:lnTo>
                  <a:lnTo>
                    <a:pt x="0" y="169"/>
                  </a:lnTo>
                  <a:lnTo>
                    <a:pt x="0" y="169"/>
                  </a:lnTo>
                  <a:lnTo>
                    <a:pt x="113" y="113"/>
                  </a:lnTo>
                  <a:lnTo>
                    <a:pt x="198" y="0"/>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16"/>
            <p:cNvSpPr/>
            <p:nvPr/>
          </p:nvSpPr>
          <p:spPr>
            <a:xfrm>
              <a:off x="2939425" y="1517050"/>
              <a:ext cx="1425" cy="1450"/>
            </a:xfrm>
            <a:custGeom>
              <a:avLst/>
              <a:gdLst/>
              <a:ahLst/>
              <a:cxnLst/>
              <a:rect l="l" t="t" r="r" b="b"/>
              <a:pathLst>
                <a:path w="57" h="58" extrusionOk="0">
                  <a:moveTo>
                    <a:pt x="57" y="1"/>
                  </a:moveTo>
                  <a:lnTo>
                    <a:pt x="57" y="1"/>
                  </a:lnTo>
                  <a:lnTo>
                    <a:pt x="0" y="57"/>
                  </a:lnTo>
                  <a:lnTo>
                    <a:pt x="0" y="57"/>
                  </a:lnTo>
                  <a:lnTo>
                    <a:pt x="57"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16"/>
            <p:cNvSpPr/>
            <p:nvPr/>
          </p:nvSpPr>
          <p:spPr>
            <a:xfrm>
              <a:off x="2939425" y="1517050"/>
              <a:ext cx="1425" cy="1450"/>
            </a:xfrm>
            <a:custGeom>
              <a:avLst/>
              <a:gdLst/>
              <a:ahLst/>
              <a:cxnLst/>
              <a:rect l="l" t="t" r="r" b="b"/>
              <a:pathLst>
                <a:path w="57" h="58" fill="none" extrusionOk="0">
                  <a:moveTo>
                    <a:pt x="57" y="1"/>
                  </a:moveTo>
                  <a:lnTo>
                    <a:pt x="57" y="1"/>
                  </a:lnTo>
                  <a:lnTo>
                    <a:pt x="0" y="57"/>
                  </a:lnTo>
                  <a:lnTo>
                    <a:pt x="0" y="57"/>
                  </a:lnTo>
                  <a:lnTo>
                    <a:pt x="57" y="1"/>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16"/>
            <p:cNvSpPr/>
            <p:nvPr/>
          </p:nvSpPr>
          <p:spPr>
            <a:xfrm>
              <a:off x="2945775" y="1524100"/>
              <a:ext cx="4950" cy="2150"/>
            </a:xfrm>
            <a:custGeom>
              <a:avLst/>
              <a:gdLst/>
              <a:ahLst/>
              <a:cxnLst/>
              <a:rect l="l" t="t" r="r" b="b"/>
              <a:pathLst>
                <a:path w="198" h="86" extrusionOk="0">
                  <a:moveTo>
                    <a:pt x="0" y="86"/>
                  </a:moveTo>
                  <a:lnTo>
                    <a:pt x="0" y="86"/>
                  </a:lnTo>
                  <a:lnTo>
                    <a:pt x="198" y="57"/>
                  </a:lnTo>
                  <a:lnTo>
                    <a:pt x="198" y="57"/>
                  </a:lnTo>
                  <a:lnTo>
                    <a:pt x="141" y="1"/>
                  </a:lnTo>
                  <a:lnTo>
                    <a:pt x="85" y="1"/>
                  </a:lnTo>
                  <a:lnTo>
                    <a:pt x="28" y="29"/>
                  </a:lnTo>
                  <a:lnTo>
                    <a:pt x="0" y="86"/>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16"/>
            <p:cNvSpPr/>
            <p:nvPr/>
          </p:nvSpPr>
          <p:spPr>
            <a:xfrm>
              <a:off x="2945775" y="1524100"/>
              <a:ext cx="4950" cy="2150"/>
            </a:xfrm>
            <a:custGeom>
              <a:avLst/>
              <a:gdLst/>
              <a:ahLst/>
              <a:cxnLst/>
              <a:rect l="l" t="t" r="r" b="b"/>
              <a:pathLst>
                <a:path w="198" h="86" fill="none" extrusionOk="0">
                  <a:moveTo>
                    <a:pt x="0" y="86"/>
                  </a:moveTo>
                  <a:lnTo>
                    <a:pt x="0" y="86"/>
                  </a:lnTo>
                  <a:lnTo>
                    <a:pt x="198" y="57"/>
                  </a:lnTo>
                  <a:lnTo>
                    <a:pt x="198" y="57"/>
                  </a:lnTo>
                  <a:lnTo>
                    <a:pt x="141" y="1"/>
                  </a:lnTo>
                  <a:lnTo>
                    <a:pt x="85" y="1"/>
                  </a:lnTo>
                  <a:lnTo>
                    <a:pt x="28" y="29"/>
                  </a:lnTo>
                  <a:lnTo>
                    <a:pt x="0" y="86"/>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16"/>
            <p:cNvSpPr/>
            <p:nvPr/>
          </p:nvSpPr>
          <p:spPr>
            <a:xfrm>
              <a:off x="2947175" y="1526225"/>
              <a:ext cx="6375" cy="1450"/>
            </a:xfrm>
            <a:custGeom>
              <a:avLst/>
              <a:gdLst/>
              <a:ahLst/>
              <a:cxnLst/>
              <a:rect l="l" t="t" r="r" b="b"/>
              <a:pathLst>
                <a:path w="255" h="58" extrusionOk="0">
                  <a:moveTo>
                    <a:pt x="85" y="1"/>
                  </a:moveTo>
                  <a:lnTo>
                    <a:pt x="85" y="1"/>
                  </a:lnTo>
                  <a:lnTo>
                    <a:pt x="1" y="57"/>
                  </a:lnTo>
                  <a:lnTo>
                    <a:pt x="1" y="57"/>
                  </a:lnTo>
                  <a:lnTo>
                    <a:pt x="142" y="57"/>
                  </a:lnTo>
                  <a:lnTo>
                    <a:pt x="255" y="1"/>
                  </a:lnTo>
                  <a:lnTo>
                    <a:pt x="255" y="1"/>
                  </a:lnTo>
                  <a:lnTo>
                    <a:pt x="85"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16"/>
            <p:cNvSpPr/>
            <p:nvPr/>
          </p:nvSpPr>
          <p:spPr>
            <a:xfrm>
              <a:off x="2947175" y="1526225"/>
              <a:ext cx="6375" cy="1450"/>
            </a:xfrm>
            <a:custGeom>
              <a:avLst/>
              <a:gdLst/>
              <a:ahLst/>
              <a:cxnLst/>
              <a:rect l="l" t="t" r="r" b="b"/>
              <a:pathLst>
                <a:path w="255" h="58" fill="none" extrusionOk="0">
                  <a:moveTo>
                    <a:pt x="85" y="1"/>
                  </a:moveTo>
                  <a:lnTo>
                    <a:pt x="85" y="1"/>
                  </a:lnTo>
                  <a:lnTo>
                    <a:pt x="1" y="57"/>
                  </a:lnTo>
                  <a:lnTo>
                    <a:pt x="1" y="57"/>
                  </a:lnTo>
                  <a:lnTo>
                    <a:pt x="142" y="57"/>
                  </a:lnTo>
                  <a:lnTo>
                    <a:pt x="255" y="1"/>
                  </a:lnTo>
                  <a:lnTo>
                    <a:pt x="255" y="1"/>
                  </a:lnTo>
                  <a:lnTo>
                    <a:pt x="85" y="1"/>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16"/>
            <p:cNvSpPr/>
            <p:nvPr/>
          </p:nvSpPr>
          <p:spPr>
            <a:xfrm>
              <a:off x="2950000" y="1527650"/>
              <a:ext cx="7075" cy="2825"/>
            </a:xfrm>
            <a:custGeom>
              <a:avLst/>
              <a:gdLst/>
              <a:ahLst/>
              <a:cxnLst/>
              <a:rect l="l" t="t" r="r" b="b"/>
              <a:pathLst>
                <a:path w="283" h="113" extrusionOk="0">
                  <a:moveTo>
                    <a:pt x="142" y="113"/>
                  </a:moveTo>
                  <a:lnTo>
                    <a:pt x="142" y="113"/>
                  </a:lnTo>
                  <a:lnTo>
                    <a:pt x="283" y="28"/>
                  </a:lnTo>
                  <a:lnTo>
                    <a:pt x="283" y="28"/>
                  </a:lnTo>
                  <a:lnTo>
                    <a:pt x="226" y="0"/>
                  </a:lnTo>
                  <a:lnTo>
                    <a:pt x="142" y="0"/>
                  </a:lnTo>
                  <a:lnTo>
                    <a:pt x="57" y="28"/>
                  </a:lnTo>
                  <a:lnTo>
                    <a:pt x="1" y="113"/>
                  </a:lnTo>
                  <a:lnTo>
                    <a:pt x="1" y="113"/>
                  </a:lnTo>
                  <a:lnTo>
                    <a:pt x="85" y="56"/>
                  </a:lnTo>
                  <a:lnTo>
                    <a:pt x="142" y="28"/>
                  </a:lnTo>
                  <a:lnTo>
                    <a:pt x="170" y="56"/>
                  </a:lnTo>
                  <a:lnTo>
                    <a:pt x="142" y="113"/>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16"/>
            <p:cNvSpPr/>
            <p:nvPr/>
          </p:nvSpPr>
          <p:spPr>
            <a:xfrm>
              <a:off x="2950000" y="1527650"/>
              <a:ext cx="7075" cy="2825"/>
            </a:xfrm>
            <a:custGeom>
              <a:avLst/>
              <a:gdLst/>
              <a:ahLst/>
              <a:cxnLst/>
              <a:rect l="l" t="t" r="r" b="b"/>
              <a:pathLst>
                <a:path w="283" h="113" fill="none" extrusionOk="0">
                  <a:moveTo>
                    <a:pt x="142" y="113"/>
                  </a:moveTo>
                  <a:lnTo>
                    <a:pt x="142" y="113"/>
                  </a:lnTo>
                  <a:lnTo>
                    <a:pt x="283" y="28"/>
                  </a:lnTo>
                  <a:lnTo>
                    <a:pt x="283" y="28"/>
                  </a:lnTo>
                  <a:lnTo>
                    <a:pt x="226" y="0"/>
                  </a:lnTo>
                  <a:lnTo>
                    <a:pt x="142" y="0"/>
                  </a:lnTo>
                  <a:lnTo>
                    <a:pt x="57" y="28"/>
                  </a:lnTo>
                  <a:lnTo>
                    <a:pt x="1" y="113"/>
                  </a:lnTo>
                  <a:lnTo>
                    <a:pt x="1" y="113"/>
                  </a:lnTo>
                  <a:lnTo>
                    <a:pt x="85" y="56"/>
                  </a:lnTo>
                  <a:lnTo>
                    <a:pt x="142" y="28"/>
                  </a:lnTo>
                  <a:lnTo>
                    <a:pt x="170" y="56"/>
                  </a:lnTo>
                  <a:lnTo>
                    <a:pt x="142" y="113"/>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16"/>
            <p:cNvSpPr/>
            <p:nvPr/>
          </p:nvSpPr>
          <p:spPr>
            <a:xfrm>
              <a:off x="2962700" y="1526225"/>
              <a:ext cx="1425" cy="2150"/>
            </a:xfrm>
            <a:custGeom>
              <a:avLst/>
              <a:gdLst/>
              <a:ahLst/>
              <a:cxnLst/>
              <a:rect l="l" t="t" r="r" b="b"/>
              <a:pathLst>
                <a:path w="57" h="86" extrusionOk="0">
                  <a:moveTo>
                    <a:pt x="57" y="1"/>
                  </a:moveTo>
                  <a:lnTo>
                    <a:pt x="57" y="1"/>
                  </a:lnTo>
                  <a:lnTo>
                    <a:pt x="0" y="85"/>
                  </a:lnTo>
                  <a:lnTo>
                    <a:pt x="0" y="85"/>
                  </a:lnTo>
                  <a:lnTo>
                    <a:pt x="57"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16"/>
            <p:cNvSpPr/>
            <p:nvPr/>
          </p:nvSpPr>
          <p:spPr>
            <a:xfrm>
              <a:off x="2962700" y="1526225"/>
              <a:ext cx="1425" cy="2150"/>
            </a:xfrm>
            <a:custGeom>
              <a:avLst/>
              <a:gdLst/>
              <a:ahLst/>
              <a:cxnLst/>
              <a:rect l="l" t="t" r="r" b="b"/>
              <a:pathLst>
                <a:path w="57" h="86" fill="none" extrusionOk="0">
                  <a:moveTo>
                    <a:pt x="57" y="1"/>
                  </a:moveTo>
                  <a:lnTo>
                    <a:pt x="57" y="1"/>
                  </a:lnTo>
                  <a:lnTo>
                    <a:pt x="0" y="85"/>
                  </a:lnTo>
                  <a:lnTo>
                    <a:pt x="0" y="85"/>
                  </a:lnTo>
                  <a:lnTo>
                    <a:pt x="57" y="1"/>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16"/>
            <p:cNvSpPr/>
            <p:nvPr/>
          </p:nvSpPr>
          <p:spPr>
            <a:xfrm>
              <a:off x="3000800" y="1474025"/>
              <a:ext cx="2125" cy="1425"/>
            </a:xfrm>
            <a:custGeom>
              <a:avLst/>
              <a:gdLst/>
              <a:ahLst/>
              <a:cxnLst/>
              <a:rect l="l" t="t" r="r" b="b"/>
              <a:pathLst>
                <a:path w="85" h="57" extrusionOk="0">
                  <a:moveTo>
                    <a:pt x="57" y="57"/>
                  </a:moveTo>
                  <a:lnTo>
                    <a:pt x="57" y="57"/>
                  </a:lnTo>
                  <a:lnTo>
                    <a:pt x="85" y="29"/>
                  </a:lnTo>
                  <a:lnTo>
                    <a:pt x="85" y="0"/>
                  </a:lnTo>
                  <a:lnTo>
                    <a:pt x="57" y="0"/>
                  </a:lnTo>
                  <a:lnTo>
                    <a:pt x="0" y="0"/>
                  </a:lnTo>
                  <a:lnTo>
                    <a:pt x="0" y="0"/>
                  </a:lnTo>
                  <a:lnTo>
                    <a:pt x="57" y="57"/>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16"/>
            <p:cNvSpPr/>
            <p:nvPr/>
          </p:nvSpPr>
          <p:spPr>
            <a:xfrm>
              <a:off x="3000800" y="1474025"/>
              <a:ext cx="2125" cy="1425"/>
            </a:xfrm>
            <a:custGeom>
              <a:avLst/>
              <a:gdLst/>
              <a:ahLst/>
              <a:cxnLst/>
              <a:rect l="l" t="t" r="r" b="b"/>
              <a:pathLst>
                <a:path w="85" h="57" fill="none" extrusionOk="0">
                  <a:moveTo>
                    <a:pt x="57" y="57"/>
                  </a:moveTo>
                  <a:lnTo>
                    <a:pt x="57" y="57"/>
                  </a:lnTo>
                  <a:lnTo>
                    <a:pt x="85" y="29"/>
                  </a:lnTo>
                  <a:lnTo>
                    <a:pt x="85" y="0"/>
                  </a:lnTo>
                  <a:lnTo>
                    <a:pt x="57" y="0"/>
                  </a:lnTo>
                  <a:lnTo>
                    <a:pt x="0" y="0"/>
                  </a:lnTo>
                  <a:lnTo>
                    <a:pt x="0" y="0"/>
                  </a:lnTo>
                  <a:lnTo>
                    <a:pt x="57" y="57"/>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16"/>
            <p:cNvSpPr/>
            <p:nvPr/>
          </p:nvSpPr>
          <p:spPr>
            <a:xfrm>
              <a:off x="3014200" y="1464850"/>
              <a:ext cx="2850" cy="2850"/>
            </a:xfrm>
            <a:custGeom>
              <a:avLst/>
              <a:gdLst/>
              <a:ahLst/>
              <a:cxnLst/>
              <a:rect l="l" t="t" r="r" b="b"/>
              <a:pathLst>
                <a:path w="114" h="114" extrusionOk="0">
                  <a:moveTo>
                    <a:pt x="0" y="113"/>
                  </a:moveTo>
                  <a:lnTo>
                    <a:pt x="0" y="113"/>
                  </a:lnTo>
                  <a:lnTo>
                    <a:pt x="113" y="1"/>
                  </a:lnTo>
                  <a:lnTo>
                    <a:pt x="113" y="1"/>
                  </a:lnTo>
                  <a:lnTo>
                    <a:pt x="29" y="57"/>
                  </a:lnTo>
                  <a:lnTo>
                    <a:pt x="0" y="113"/>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16"/>
            <p:cNvSpPr/>
            <p:nvPr/>
          </p:nvSpPr>
          <p:spPr>
            <a:xfrm>
              <a:off x="3014200" y="1464850"/>
              <a:ext cx="2850" cy="2850"/>
            </a:xfrm>
            <a:custGeom>
              <a:avLst/>
              <a:gdLst/>
              <a:ahLst/>
              <a:cxnLst/>
              <a:rect l="l" t="t" r="r" b="b"/>
              <a:pathLst>
                <a:path w="114" h="114" fill="none" extrusionOk="0">
                  <a:moveTo>
                    <a:pt x="0" y="113"/>
                  </a:moveTo>
                  <a:lnTo>
                    <a:pt x="0" y="113"/>
                  </a:lnTo>
                  <a:lnTo>
                    <a:pt x="113" y="1"/>
                  </a:lnTo>
                  <a:lnTo>
                    <a:pt x="113" y="1"/>
                  </a:lnTo>
                  <a:lnTo>
                    <a:pt x="29" y="57"/>
                  </a:lnTo>
                  <a:lnTo>
                    <a:pt x="0" y="113"/>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16"/>
            <p:cNvSpPr/>
            <p:nvPr/>
          </p:nvSpPr>
          <p:spPr>
            <a:xfrm>
              <a:off x="3019850" y="1461325"/>
              <a:ext cx="2125" cy="1425"/>
            </a:xfrm>
            <a:custGeom>
              <a:avLst/>
              <a:gdLst/>
              <a:ahLst/>
              <a:cxnLst/>
              <a:rect l="l" t="t" r="r" b="b"/>
              <a:pathLst>
                <a:path w="85" h="57" extrusionOk="0">
                  <a:moveTo>
                    <a:pt x="85" y="57"/>
                  </a:moveTo>
                  <a:lnTo>
                    <a:pt x="85" y="57"/>
                  </a:lnTo>
                  <a:lnTo>
                    <a:pt x="85" y="29"/>
                  </a:lnTo>
                  <a:lnTo>
                    <a:pt x="57" y="0"/>
                  </a:lnTo>
                  <a:lnTo>
                    <a:pt x="0" y="57"/>
                  </a:lnTo>
                  <a:lnTo>
                    <a:pt x="0" y="57"/>
                  </a:lnTo>
                  <a:lnTo>
                    <a:pt x="85" y="57"/>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16"/>
            <p:cNvSpPr/>
            <p:nvPr/>
          </p:nvSpPr>
          <p:spPr>
            <a:xfrm>
              <a:off x="3019850" y="1461325"/>
              <a:ext cx="2125" cy="1425"/>
            </a:xfrm>
            <a:custGeom>
              <a:avLst/>
              <a:gdLst/>
              <a:ahLst/>
              <a:cxnLst/>
              <a:rect l="l" t="t" r="r" b="b"/>
              <a:pathLst>
                <a:path w="85" h="57" fill="none" extrusionOk="0">
                  <a:moveTo>
                    <a:pt x="85" y="57"/>
                  </a:moveTo>
                  <a:lnTo>
                    <a:pt x="85" y="57"/>
                  </a:lnTo>
                  <a:lnTo>
                    <a:pt x="85" y="29"/>
                  </a:lnTo>
                  <a:lnTo>
                    <a:pt x="57" y="0"/>
                  </a:lnTo>
                  <a:lnTo>
                    <a:pt x="0" y="57"/>
                  </a:lnTo>
                  <a:lnTo>
                    <a:pt x="0" y="57"/>
                  </a:lnTo>
                  <a:lnTo>
                    <a:pt x="85" y="57"/>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16"/>
            <p:cNvSpPr/>
            <p:nvPr/>
          </p:nvSpPr>
          <p:spPr>
            <a:xfrm>
              <a:off x="2952825" y="1522700"/>
              <a:ext cx="14125" cy="4975"/>
            </a:xfrm>
            <a:custGeom>
              <a:avLst/>
              <a:gdLst/>
              <a:ahLst/>
              <a:cxnLst/>
              <a:rect l="l" t="t" r="r" b="b"/>
              <a:pathLst>
                <a:path w="565" h="199" extrusionOk="0">
                  <a:moveTo>
                    <a:pt x="85" y="142"/>
                  </a:moveTo>
                  <a:lnTo>
                    <a:pt x="85" y="142"/>
                  </a:lnTo>
                  <a:lnTo>
                    <a:pt x="141" y="113"/>
                  </a:lnTo>
                  <a:lnTo>
                    <a:pt x="170" y="85"/>
                  </a:lnTo>
                  <a:lnTo>
                    <a:pt x="0" y="57"/>
                  </a:lnTo>
                  <a:lnTo>
                    <a:pt x="0" y="57"/>
                  </a:lnTo>
                  <a:lnTo>
                    <a:pt x="57" y="29"/>
                  </a:lnTo>
                  <a:lnTo>
                    <a:pt x="113" y="0"/>
                  </a:lnTo>
                  <a:lnTo>
                    <a:pt x="311" y="0"/>
                  </a:lnTo>
                  <a:lnTo>
                    <a:pt x="480" y="57"/>
                  </a:lnTo>
                  <a:lnTo>
                    <a:pt x="537" y="85"/>
                  </a:lnTo>
                  <a:lnTo>
                    <a:pt x="565" y="142"/>
                  </a:lnTo>
                  <a:lnTo>
                    <a:pt x="565" y="142"/>
                  </a:lnTo>
                  <a:lnTo>
                    <a:pt x="452" y="113"/>
                  </a:lnTo>
                  <a:lnTo>
                    <a:pt x="339" y="85"/>
                  </a:lnTo>
                  <a:lnTo>
                    <a:pt x="339" y="85"/>
                  </a:lnTo>
                  <a:lnTo>
                    <a:pt x="339" y="142"/>
                  </a:lnTo>
                  <a:lnTo>
                    <a:pt x="311" y="170"/>
                  </a:lnTo>
                  <a:lnTo>
                    <a:pt x="283" y="198"/>
                  </a:lnTo>
                  <a:lnTo>
                    <a:pt x="254" y="198"/>
                  </a:lnTo>
                  <a:lnTo>
                    <a:pt x="170" y="170"/>
                  </a:lnTo>
                  <a:lnTo>
                    <a:pt x="85" y="142"/>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16"/>
            <p:cNvSpPr/>
            <p:nvPr/>
          </p:nvSpPr>
          <p:spPr>
            <a:xfrm>
              <a:off x="2952825" y="1522700"/>
              <a:ext cx="14125" cy="4975"/>
            </a:xfrm>
            <a:custGeom>
              <a:avLst/>
              <a:gdLst/>
              <a:ahLst/>
              <a:cxnLst/>
              <a:rect l="l" t="t" r="r" b="b"/>
              <a:pathLst>
                <a:path w="565" h="199" fill="none" extrusionOk="0">
                  <a:moveTo>
                    <a:pt x="85" y="142"/>
                  </a:moveTo>
                  <a:lnTo>
                    <a:pt x="85" y="142"/>
                  </a:lnTo>
                  <a:lnTo>
                    <a:pt x="141" y="113"/>
                  </a:lnTo>
                  <a:lnTo>
                    <a:pt x="170" y="85"/>
                  </a:lnTo>
                  <a:lnTo>
                    <a:pt x="0" y="57"/>
                  </a:lnTo>
                  <a:lnTo>
                    <a:pt x="0" y="57"/>
                  </a:lnTo>
                  <a:lnTo>
                    <a:pt x="57" y="29"/>
                  </a:lnTo>
                  <a:lnTo>
                    <a:pt x="113" y="0"/>
                  </a:lnTo>
                  <a:lnTo>
                    <a:pt x="311" y="0"/>
                  </a:lnTo>
                  <a:lnTo>
                    <a:pt x="480" y="57"/>
                  </a:lnTo>
                  <a:lnTo>
                    <a:pt x="537" y="85"/>
                  </a:lnTo>
                  <a:lnTo>
                    <a:pt x="565" y="142"/>
                  </a:lnTo>
                  <a:lnTo>
                    <a:pt x="565" y="142"/>
                  </a:lnTo>
                  <a:lnTo>
                    <a:pt x="452" y="113"/>
                  </a:lnTo>
                  <a:lnTo>
                    <a:pt x="339" y="85"/>
                  </a:lnTo>
                  <a:lnTo>
                    <a:pt x="339" y="85"/>
                  </a:lnTo>
                  <a:lnTo>
                    <a:pt x="339" y="142"/>
                  </a:lnTo>
                  <a:lnTo>
                    <a:pt x="311" y="170"/>
                  </a:lnTo>
                  <a:lnTo>
                    <a:pt x="283" y="198"/>
                  </a:lnTo>
                  <a:lnTo>
                    <a:pt x="254" y="198"/>
                  </a:lnTo>
                  <a:lnTo>
                    <a:pt x="170" y="170"/>
                  </a:lnTo>
                  <a:lnTo>
                    <a:pt x="85" y="142"/>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16"/>
            <p:cNvSpPr/>
            <p:nvPr/>
          </p:nvSpPr>
          <p:spPr>
            <a:xfrm>
              <a:off x="3000100" y="1469075"/>
              <a:ext cx="7075" cy="2150"/>
            </a:xfrm>
            <a:custGeom>
              <a:avLst/>
              <a:gdLst/>
              <a:ahLst/>
              <a:cxnLst/>
              <a:rect l="l" t="t" r="r" b="b"/>
              <a:pathLst>
                <a:path w="283" h="86" extrusionOk="0">
                  <a:moveTo>
                    <a:pt x="0" y="85"/>
                  </a:moveTo>
                  <a:lnTo>
                    <a:pt x="0" y="85"/>
                  </a:lnTo>
                  <a:lnTo>
                    <a:pt x="57" y="29"/>
                  </a:lnTo>
                  <a:lnTo>
                    <a:pt x="113" y="1"/>
                  </a:lnTo>
                  <a:lnTo>
                    <a:pt x="282" y="29"/>
                  </a:lnTo>
                  <a:lnTo>
                    <a:pt x="282" y="29"/>
                  </a:lnTo>
                  <a:lnTo>
                    <a:pt x="141" y="85"/>
                  </a:lnTo>
                  <a:lnTo>
                    <a:pt x="0" y="85"/>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16"/>
            <p:cNvSpPr/>
            <p:nvPr/>
          </p:nvSpPr>
          <p:spPr>
            <a:xfrm>
              <a:off x="3000100" y="1469075"/>
              <a:ext cx="7075" cy="2150"/>
            </a:xfrm>
            <a:custGeom>
              <a:avLst/>
              <a:gdLst/>
              <a:ahLst/>
              <a:cxnLst/>
              <a:rect l="l" t="t" r="r" b="b"/>
              <a:pathLst>
                <a:path w="283" h="86" fill="none" extrusionOk="0">
                  <a:moveTo>
                    <a:pt x="0" y="85"/>
                  </a:moveTo>
                  <a:lnTo>
                    <a:pt x="0" y="85"/>
                  </a:lnTo>
                  <a:lnTo>
                    <a:pt x="57" y="29"/>
                  </a:lnTo>
                  <a:lnTo>
                    <a:pt x="113" y="1"/>
                  </a:lnTo>
                  <a:lnTo>
                    <a:pt x="282" y="29"/>
                  </a:lnTo>
                  <a:lnTo>
                    <a:pt x="282" y="29"/>
                  </a:lnTo>
                  <a:lnTo>
                    <a:pt x="141" y="85"/>
                  </a:lnTo>
                  <a:lnTo>
                    <a:pt x="0" y="85"/>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16"/>
            <p:cNvSpPr/>
            <p:nvPr/>
          </p:nvSpPr>
          <p:spPr>
            <a:xfrm>
              <a:off x="3014900" y="1454975"/>
              <a:ext cx="4275" cy="1425"/>
            </a:xfrm>
            <a:custGeom>
              <a:avLst/>
              <a:gdLst/>
              <a:ahLst/>
              <a:cxnLst/>
              <a:rect l="l" t="t" r="r" b="b"/>
              <a:pathLst>
                <a:path w="171" h="57" extrusionOk="0">
                  <a:moveTo>
                    <a:pt x="1" y="57"/>
                  </a:moveTo>
                  <a:lnTo>
                    <a:pt x="1" y="57"/>
                  </a:lnTo>
                  <a:lnTo>
                    <a:pt x="29" y="0"/>
                  </a:lnTo>
                  <a:lnTo>
                    <a:pt x="85" y="0"/>
                  </a:lnTo>
                  <a:lnTo>
                    <a:pt x="114" y="0"/>
                  </a:lnTo>
                  <a:lnTo>
                    <a:pt x="170" y="57"/>
                  </a:lnTo>
                  <a:lnTo>
                    <a:pt x="170" y="57"/>
                  </a:lnTo>
                  <a:lnTo>
                    <a:pt x="85" y="29"/>
                  </a:lnTo>
                  <a:lnTo>
                    <a:pt x="1" y="57"/>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16"/>
            <p:cNvSpPr/>
            <p:nvPr/>
          </p:nvSpPr>
          <p:spPr>
            <a:xfrm>
              <a:off x="3014900" y="1454975"/>
              <a:ext cx="4275" cy="1425"/>
            </a:xfrm>
            <a:custGeom>
              <a:avLst/>
              <a:gdLst/>
              <a:ahLst/>
              <a:cxnLst/>
              <a:rect l="l" t="t" r="r" b="b"/>
              <a:pathLst>
                <a:path w="171" h="57" fill="none" extrusionOk="0">
                  <a:moveTo>
                    <a:pt x="1" y="57"/>
                  </a:moveTo>
                  <a:lnTo>
                    <a:pt x="1" y="57"/>
                  </a:lnTo>
                  <a:lnTo>
                    <a:pt x="29" y="0"/>
                  </a:lnTo>
                  <a:lnTo>
                    <a:pt x="85" y="0"/>
                  </a:lnTo>
                  <a:lnTo>
                    <a:pt x="114" y="0"/>
                  </a:lnTo>
                  <a:lnTo>
                    <a:pt x="170" y="57"/>
                  </a:lnTo>
                  <a:lnTo>
                    <a:pt x="170" y="57"/>
                  </a:lnTo>
                  <a:lnTo>
                    <a:pt x="85" y="29"/>
                  </a:lnTo>
                  <a:lnTo>
                    <a:pt x="1" y="57"/>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16"/>
            <p:cNvSpPr/>
            <p:nvPr/>
          </p:nvSpPr>
          <p:spPr>
            <a:xfrm>
              <a:off x="3404325" y="1215100"/>
              <a:ext cx="5675" cy="1450"/>
            </a:xfrm>
            <a:custGeom>
              <a:avLst/>
              <a:gdLst/>
              <a:ahLst/>
              <a:cxnLst/>
              <a:rect l="l" t="t" r="r" b="b"/>
              <a:pathLst>
                <a:path w="227" h="58" extrusionOk="0">
                  <a:moveTo>
                    <a:pt x="1" y="1"/>
                  </a:moveTo>
                  <a:lnTo>
                    <a:pt x="1" y="1"/>
                  </a:lnTo>
                  <a:lnTo>
                    <a:pt x="227" y="57"/>
                  </a:lnTo>
                  <a:lnTo>
                    <a:pt x="227" y="57"/>
                  </a:lnTo>
                  <a:lnTo>
                    <a:pt x="1"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16"/>
            <p:cNvSpPr/>
            <p:nvPr/>
          </p:nvSpPr>
          <p:spPr>
            <a:xfrm>
              <a:off x="3404325" y="1215100"/>
              <a:ext cx="5675" cy="1450"/>
            </a:xfrm>
            <a:custGeom>
              <a:avLst/>
              <a:gdLst/>
              <a:ahLst/>
              <a:cxnLst/>
              <a:rect l="l" t="t" r="r" b="b"/>
              <a:pathLst>
                <a:path w="227" h="58" fill="none" extrusionOk="0">
                  <a:moveTo>
                    <a:pt x="1" y="1"/>
                  </a:moveTo>
                  <a:lnTo>
                    <a:pt x="1" y="1"/>
                  </a:lnTo>
                  <a:lnTo>
                    <a:pt x="227" y="57"/>
                  </a:lnTo>
                  <a:lnTo>
                    <a:pt x="227" y="57"/>
                  </a:lnTo>
                  <a:lnTo>
                    <a:pt x="1" y="1"/>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16"/>
            <p:cNvSpPr/>
            <p:nvPr/>
          </p:nvSpPr>
          <p:spPr>
            <a:xfrm>
              <a:off x="3615975" y="2330475"/>
              <a:ext cx="308325" cy="263875"/>
            </a:xfrm>
            <a:custGeom>
              <a:avLst/>
              <a:gdLst/>
              <a:ahLst/>
              <a:cxnLst/>
              <a:rect l="l" t="t" r="r" b="b"/>
              <a:pathLst>
                <a:path w="12333" h="10555" extrusionOk="0">
                  <a:moveTo>
                    <a:pt x="29" y="8100"/>
                  </a:moveTo>
                  <a:lnTo>
                    <a:pt x="29" y="8100"/>
                  </a:lnTo>
                  <a:lnTo>
                    <a:pt x="1" y="8043"/>
                  </a:lnTo>
                  <a:lnTo>
                    <a:pt x="1" y="7987"/>
                  </a:lnTo>
                  <a:lnTo>
                    <a:pt x="1" y="7846"/>
                  </a:lnTo>
                  <a:lnTo>
                    <a:pt x="29" y="7705"/>
                  </a:lnTo>
                  <a:lnTo>
                    <a:pt x="57" y="7592"/>
                  </a:lnTo>
                  <a:lnTo>
                    <a:pt x="57" y="7592"/>
                  </a:lnTo>
                  <a:lnTo>
                    <a:pt x="170" y="7620"/>
                  </a:lnTo>
                  <a:lnTo>
                    <a:pt x="283" y="7620"/>
                  </a:lnTo>
                  <a:lnTo>
                    <a:pt x="368" y="7620"/>
                  </a:lnTo>
                  <a:lnTo>
                    <a:pt x="452" y="7592"/>
                  </a:lnTo>
                  <a:lnTo>
                    <a:pt x="621" y="7507"/>
                  </a:lnTo>
                  <a:lnTo>
                    <a:pt x="791" y="7422"/>
                  </a:lnTo>
                  <a:lnTo>
                    <a:pt x="791" y="7422"/>
                  </a:lnTo>
                  <a:lnTo>
                    <a:pt x="1017" y="7338"/>
                  </a:lnTo>
                  <a:lnTo>
                    <a:pt x="1242" y="7309"/>
                  </a:lnTo>
                  <a:lnTo>
                    <a:pt x="1750" y="7281"/>
                  </a:lnTo>
                  <a:lnTo>
                    <a:pt x="1750" y="7281"/>
                  </a:lnTo>
                  <a:lnTo>
                    <a:pt x="2258" y="7253"/>
                  </a:lnTo>
                  <a:lnTo>
                    <a:pt x="2484" y="7225"/>
                  </a:lnTo>
                  <a:lnTo>
                    <a:pt x="2597" y="7168"/>
                  </a:lnTo>
                  <a:lnTo>
                    <a:pt x="2710" y="7140"/>
                  </a:lnTo>
                  <a:lnTo>
                    <a:pt x="2710" y="7140"/>
                  </a:lnTo>
                  <a:lnTo>
                    <a:pt x="2794" y="7055"/>
                  </a:lnTo>
                  <a:lnTo>
                    <a:pt x="2879" y="6971"/>
                  </a:lnTo>
                  <a:lnTo>
                    <a:pt x="2964" y="6858"/>
                  </a:lnTo>
                  <a:lnTo>
                    <a:pt x="3020" y="6745"/>
                  </a:lnTo>
                  <a:lnTo>
                    <a:pt x="3133" y="6491"/>
                  </a:lnTo>
                  <a:lnTo>
                    <a:pt x="3189" y="6209"/>
                  </a:lnTo>
                  <a:lnTo>
                    <a:pt x="3218" y="5898"/>
                  </a:lnTo>
                  <a:lnTo>
                    <a:pt x="3218" y="5616"/>
                  </a:lnTo>
                  <a:lnTo>
                    <a:pt x="3246" y="5108"/>
                  </a:lnTo>
                  <a:lnTo>
                    <a:pt x="3246" y="5108"/>
                  </a:lnTo>
                  <a:lnTo>
                    <a:pt x="3218" y="4854"/>
                  </a:lnTo>
                  <a:lnTo>
                    <a:pt x="3189" y="4572"/>
                  </a:lnTo>
                  <a:lnTo>
                    <a:pt x="3189" y="4290"/>
                  </a:lnTo>
                  <a:lnTo>
                    <a:pt x="3218" y="4149"/>
                  </a:lnTo>
                  <a:lnTo>
                    <a:pt x="3246" y="4036"/>
                  </a:lnTo>
                  <a:lnTo>
                    <a:pt x="3246" y="4036"/>
                  </a:lnTo>
                  <a:lnTo>
                    <a:pt x="3274" y="3923"/>
                  </a:lnTo>
                  <a:lnTo>
                    <a:pt x="3359" y="3867"/>
                  </a:lnTo>
                  <a:lnTo>
                    <a:pt x="3415" y="3810"/>
                  </a:lnTo>
                  <a:lnTo>
                    <a:pt x="3500" y="3782"/>
                  </a:lnTo>
                  <a:lnTo>
                    <a:pt x="3697" y="3726"/>
                  </a:lnTo>
                  <a:lnTo>
                    <a:pt x="3923" y="3697"/>
                  </a:lnTo>
                  <a:lnTo>
                    <a:pt x="3923" y="3697"/>
                  </a:lnTo>
                  <a:lnTo>
                    <a:pt x="4177" y="3613"/>
                  </a:lnTo>
                  <a:lnTo>
                    <a:pt x="4431" y="3528"/>
                  </a:lnTo>
                  <a:lnTo>
                    <a:pt x="4629" y="3387"/>
                  </a:lnTo>
                  <a:lnTo>
                    <a:pt x="4826" y="3218"/>
                  </a:lnTo>
                  <a:lnTo>
                    <a:pt x="5193" y="2851"/>
                  </a:lnTo>
                  <a:lnTo>
                    <a:pt x="5588" y="2456"/>
                  </a:lnTo>
                  <a:lnTo>
                    <a:pt x="5588" y="2456"/>
                  </a:lnTo>
                  <a:lnTo>
                    <a:pt x="6068" y="2061"/>
                  </a:lnTo>
                  <a:lnTo>
                    <a:pt x="6604" y="1666"/>
                  </a:lnTo>
                  <a:lnTo>
                    <a:pt x="7676" y="988"/>
                  </a:lnTo>
                  <a:lnTo>
                    <a:pt x="7676" y="988"/>
                  </a:lnTo>
                  <a:lnTo>
                    <a:pt x="8156" y="621"/>
                  </a:lnTo>
                  <a:lnTo>
                    <a:pt x="8410" y="452"/>
                  </a:lnTo>
                  <a:lnTo>
                    <a:pt x="8664" y="283"/>
                  </a:lnTo>
                  <a:lnTo>
                    <a:pt x="8946" y="142"/>
                  </a:lnTo>
                  <a:lnTo>
                    <a:pt x="9228" y="29"/>
                  </a:lnTo>
                  <a:lnTo>
                    <a:pt x="9370" y="1"/>
                  </a:lnTo>
                  <a:lnTo>
                    <a:pt x="9511" y="1"/>
                  </a:lnTo>
                  <a:lnTo>
                    <a:pt x="9652" y="1"/>
                  </a:lnTo>
                  <a:lnTo>
                    <a:pt x="9793" y="29"/>
                  </a:lnTo>
                  <a:lnTo>
                    <a:pt x="9793" y="29"/>
                  </a:lnTo>
                  <a:lnTo>
                    <a:pt x="10075" y="114"/>
                  </a:lnTo>
                  <a:lnTo>
                    <a:pt x="10329" y="226"/>
                  </a:lnTo>
                  <a:lnTo>
                    <a:pt x="10555" y="339"/>
                  </a:lnTo>
                  <a:lnTo>
                    <a:pt x="10780" y="509"/>
                  </a:lnTo>
                  <a:lnTo>
                    <a:pt x="10780" y="509"/>
                  </a:lnTo>
                  <a:lnTo>
                    <a:pt x="10893" y="593"/>
                  </a:lnTo>
                  <a:lnTo>
                    <a:pt x="11006" y="650"/>
                  </a:lnTo>
                  <a:lnTo>
                    <a:pt x="11091" y="650"/>
                  </a:lnTo>
                  <a:lnTo>
                    <a:pt x="11176" y="650"/>
                  </a:lnTo>
                  <a:lnTo>
                    <a:pt x="11373" y="537"/>
                  </a:lnTo>
                  <a:lnTo>
                    <a:pt x="11599" y="396"/>
                  </a:lnTo>
                  <a:lnTo>
                    <a:pt x="11599" y="396"/>
                  </a:lnTo>
                  <a:lnTo>
                    <a:pt x="11655" y="734"/>
                  </a:lnTo>
                  <a:lnTo>
                    <a:pt x="11684" y="1101"/>
                  </a:lnTo>
                  <a:lnTo>
                    <a:pt x="11740" y="1468"/>
                  </a:lnTo>
                  <a:lnTo>
                    <a:pt x="11796" y="1637"/>
                  </a:lnTo>
                  <a:lnTo>
                    <a:pt x="11853" y="1778"/>
                  </a:lnTo>
                  <a:lnTo>
                    <a:pt x="11853" y="1778"/>
                  </a:lnTo>
                  <a:lnTo>
                    <a:pt x="12022" y="2174"/>
                  </a:lnTo>
                  <a:lnTo>
                    <a:pt x="12191" y="2540"/>
                  </a:lnTo>
                  <a:lnTo>
                    <a:pt x="12191" y="2540"/>
                  </a:lnTo>
                  <a:lnTo>
                    <a:pt x="12248" y="2653"/>
                  </a:lnTo>
                  <a:lnTo>
                    <a:pt x="12304" y="2681"/>
                  </a:lnTo>
                  <a:lnTo>
                    <a:pt x="12333" y="2766"/>
                  </a:lnTo>
                  <a:lnTo>
                    <a:pt x="12333" y="2907"/>
                  </a:lnTo>
                  <a:lnTo>
                    <a:pt x="12333" y="2907"/>
                  </a:lnTo>
                  <a:lnTo>
                    <a:pt x="12304" y="3048"/>
                  </a:lnTo>
                  <a:lnTo>
                    <a:pt x="12276" y="3189"/>
                  </a:lnTo>
                  <a:lnTo>
                    <a:pt x="12220" y="3331"/>
                  </a:lnTo>
                  <a:lnTo>
                    <a:pt x="12191" y="3472"/>
                  </a:lnTo>
                  <a:lnTo>
                    <a:pt x="12191" y="3472"/>
                  </a:lnTo>
                  <a:lnTo>
                    <a:pt x="12135" y="3867"/>
                  </a:lnTo>
                  <a:lnTo>
                    <a:pt x="12107" y="4234"/>
                  </a:lnTo>
                  <a:lnTo>
                    <a:pt x="12079" y="4995"/>
                  </a:lnTo>
                  <a:lnTo>
                    <a:pt x="12079" y="4995"/>
                  </a:lnTo>
                  <a:lnTo>
                    <a:pt x="12050" y="5306"/>
                  </a:lnTo>
                  <a:lnTo>
                    <a:pt x="12050" y="5588"/>
                  </a:lnTo>
                  <a:lnTo>
                    <a:pt x="12022" y="5729"/>
                  </a:lnTo>
                  <a:lnTo>
                    <a:pt x="11994" y="5842"/>
                  </a:lnTo>
                  <a:lnTo>
                    <a:pt x="11937" y="5983"/>
                  </a:lnTo>
                  <a:lnTo>
                    <a:pt x="11853" y="6096"/>
                  </a:lnTo>
                  <a:lnTo>
                    <a:pt x="11853" y="6096"/>
                  </a:lnTo>
                  <a:lnTo>
                    <a:pt x="11430" y="6576"/>
                  </a:lnTo>
                  <a:lnTo>
                    <a:pt x="11232" y="6830"/>
                  </a:lnTo>
                  <a:lnTo>
                    <a:pt x="11063" y="7084"/>
                  </a:lnTo>
                  <a:lnTo>
                    <a:pt x="11063" y="7084"/>
                  </a:lnTo>
                  <a:lnTo>
                    <a:pt x="10780" y="7535"/>
                  </a:lnTo>
                  <a:lnTo>
                    <a:pt x="10583" y="8015"/>
                  </a:lnTo>
                  <a:lnTo>
                    <a:pt x="10583" y="8015"/>
                  </a:lnTo>
                  <a:lnTo>
                    <a:pt x="10555" y="8043"/>
                  </a:lnTo>
                  <a:lnTo>
                    <a:pt x="10498" y="8100"/>
                  </a:lnTo>
                  <a:lnTo>
                    <a:pt x="10470" y="8128"/>
                  </a:lnTo>
                  <a:lnTo>
                    <a:pt x="10442" y="8184"/>
                  </a:lnTo>
                  <a:lnTo>
                    <a:pt x="10442" y="8184"/>
                  </a:lnTo>
                  <a:lnTo>
                    <a:pt x="10442" y="8325"/>
                  </a:lnTo>
                  <a:lnTo>
                    <a:pt x="10498" y="8466"/>
                  </a:lnTo>
                  <a:lnTo>
                    <a:pt x="10555" y="8608"/>
                  </a:lnTo>
                  <a:lnTo>
                    <a:pt x="10583" y="8720"/>
                  </a:lnTo>
                  <a:lnTo>
                    <a:pt x="10583" y="8720"/>
                  </a:lnTo>
                  <a:lnTo>
                    <a:pt x="10442" y="8749"/>
                  </a:lnTo>
                  <a:lnTo>
                    <a:pt x="10301" y="8805"/>
                  </a:lnTo>
                  <a:lnTo>
                    <a:pt x="10160" y="8918"/>
                  </a:lnTo>
                  <a:lnTo>
                    <a:pt x="10047" y="9003"/>
                  </a:lnTo>
                  <a:lnTo>
                    <a:pt x="9793" y="9200"/>
                  </a:lnTo>
                  <a:lnTo>
                    <a:pt x="9652" y="9257"/>
                  </a:lnTo>
                  <a:lnTo>
                    <a:pt x="9511" y="9285"/>
                  </a:lnTo>
                  <a:lnTo>
                    <a:pt x="9511" y="9285"/>
                  </a:lnTo>
                  <a:lnTo>
                    <a:pt x="9426" y="9285"/>
                  </a:lnTo>
                  <a:lnTo>
                    <a:pt x="9313" y="9257"/>
                  </a:lnTo>
                  <a:lnTo>
                    <a:pt x="9116" y="9200"/>
                  </a:lnTo>
                  <a:lnTo>
                    <a:pt x="8890" y="9116"/>
                  </a:lnTo>
                  <a:lnTo>
                    <a:pt x="8692" y="9059"/>
                  </a:lnTo>
                  <a:lnTo>
                    <a:pt x="8692" y="9059"/>
                  </a:lnTo>
                  <a:lnTo>
                    <a:pt x="8466" y="9059"/>
                  </a:lnTo>
                  <a:lnTo>
                    <a:pt x="8269" y="9059"/>
                  </a:lnTo>
                  <a:lnTo>
                    <a:pt x="8043" y="9087"/>
                  </a:lnTo>
                  <a:lnTo>
                    <a:pt x="7846" y="9172"/>
                  </a:lnTo>
                  <a:lnTo>
                    <a:pt x="7846" y="9172"/>
                  </a:lnTo>
                  <a:lnTo>
                    <a:pt x="7705" y="9257"/>
                  </a:lnTo>
                  <a:lnTo>
                    <a:pt x="7620" y="9369"/>
                  </a:lnTo>
                  <a:lnTo>
                    <a:pt x="7507" y="9482"/>
                  </a:lnTo>
                  <a:lnTo>
                    <a:pt x="7394" y="9539"/>
                  </a:lnTo>
                  <a:lnTo>
                    <a:pt x="7394" y="9539"/>
                  </a:lnTo>
                  <a:lnTo>
                    <a:pt x="7253" y="9567"/>
                  </a:lnTo>
                  <a:lnTo>
                    <a:pt x="7084" y="9539"/>
                  </a:lnTo>
                  <a:lnTo>
                    <a:pt x="6830" y="9454"/>
                  </a:lnTo>
                  <a:lnTo>
                    <a:pt x="6830" y="9454"/>
                  </a:lnTo>
                  <a:lnTo>
                    <a:pt x="6660" y="9369"/>
                  </a:lnTo>
                  <a:lnTo>
                    <a:pt x="6519" y="9257"/>
                  </a:lnTo>
                  <a:lnTo>
                    <a:pt x="6350" y="9172"/>
                  </a:lnTo>
                  <a:lnTo>
                    <a:pt x="6209" y="9087"/>
                  </a:lnTo>
                  <a:lnTo>
                    <a:pt x="6209" y="9087"/>
                  </a:lnTo>
                  <a:lnTo>
                    <a:pt x="6040" y="9087"/>
                  </a:lnTo>
                  <a:lnTo>
                    <a:pt x="5899" y="9116"/>
                  </a:lnTo>
                  <a:lnTo>
                    <a:pt x="5645" y="9257"/>
                  </a:lnTo>
                  <a:lnTo>
                    <a:pt x="5645" y="9257"/>
                  </a:lnTo>
                  <a:lnTo>
                    <a:pt x="5503" y="9341"/>
                  </a:lnTo>
                  <a:lnTo>
                    <a:pt x="5391" y="9341"/>
                  </a:lnTo>
                  <a:lnTo>
                    <a:pt x="5306" y="9313"/>
                  </a:lnTo>
                  <a:lnTo>
                    <a:pt x="5249" y="9257"/>
                  </a:lnTo>
                  <a:lnTo>
                    <a:pt x="5108" y="9059"/>
                  </a:lnTo>
                  <a:lnTo>
                    <a:pt x="5052" y="8974"/>
                  </a:lnTo>
                  <a:lnTo>
                    <a:pt x="4939" y="8862"/>
                  </a:lnTo>
                  <a:lnTo>
                    <a:pt x="4939" y="8862"/>
                  </a:lnTo>
                  <a:lnTo>
                    <a:pt x="4798" y="8777"/>
                  </a:lnTo>
                  <a:lnTo>
                    <a:pt x="4657" y="8720"/>
                  </a:lnTo>
                  <a:lnTo>
                    <a:pt x="4516" y="8692"/>
                  </a:lnTo>
                  <a:lnTo>
                    <a:pt x="4375" y="8664"/>
                  </a:lnTo>
                  <a:lnTo>
                    <a:pt x="4092" y="8664"/>
                  </a:lnTo>
                  <a:lnTo>
                    <a:pt x="3810" y="8720"/>
                  </a:lnTo>
                  <a:lnTo>
                    <a:pt x="3810" y="8720"/>
                  </a:lnTo>
                  <a:lnTo>
                    <a:pt x="3443" y="8777"/>
                  </a:lnTo>
                  <a:lnTo>
                    <a:pt x="3302" y="8833"/>
                  </a:lnTo>
                  <a:lnTo>
                    <a:pt x="3218" y="8890"/>
                  </a:lnTo>
                  <a:lnTo>
                    <a:pt x="3161" y="8974"/>
                  </a:lnTo>
                  <a:lnTo>
                    <a:pt x="3161" y="8974"/>
                  </a:lnTo>
                  <a:lnTo>
                    <a:pt x="3105" y="9116"/>
                  </a:lnTo>
                  <a:lnTo>
                    <a:pt x="3048" y="9257"/>
                  </a:lnTo>
                  <a:lnTo>
                    <a:pt x="3020" y="9426"/>
                  </a:lnTo>
                  <a:lnTo>
                    <a:pt x="2964" y="9567"/>
                  </a:lnTo>
                  <a:lnTo>
                    <a:pt x="2964" y="9567"/>
                  </a:lnTo>
                  <a:lnTo>
                    <a:pt x="2879" y="9736"/>
                  </a:lnTo>
                  <a:lnTo>
                    <a:pt x="2738" y="10047"/>
                  </a:lnTo>
                  <a:lnTo>
                    <a:pt x="2653" y="10357"/>
                  </a:lnTo>
                  <a:lnTo>
                    <a:pt x="2653" y="10470"/>
                  </a:lnTo>
                  <a:lnTo>
                    <a:pt x="2653" y="10526"/>
                  </a:lnTo>
                  <a:lnTo>
                    <a:pt x="2682" y="10555"/>
                  </a:lnTo>
                  <a:lnTo>
                    <a:pt x="2682" y="10555"/>
                  </a:lnTo>
                  <a:lnTo>
                    <a:pt x="2597" y="10498"/>
                  </a:lnTo>
                  <a:lnTo>
                    <a:pt x="2540" y="10414"/>
                  </a:lnTo>
                  <a:lnTo>
                    <a:pt x="2399" y="10188"/>
                  </a:lnTo>
                  <a:lnTo>
                    <a:pt x="2258" y="10019"/>
                  </a:lnTo>
                  <a:lnTo>
                    <a:pt x="2174" y="9962"/>
                  </a:lnTo>
                  <a:lnTo>
                    <a:pt x="2061" y="9934"/>
                  </a:lnTo>
                  <a:lnTo>
                    <a:pt x="2061" y="9934"/>
                  </a:lnTo>
                  <a:lnTo>
                    <a:pt x="1722" y="10075"/>
                  </a:lnTo>
                  <a:lnTo>
                    <a:pt x="1722" y="10075"/>
                  </a:lnTo>
                  <a:lnTo>
                    <a:pt x="1722" y="10131"/>
                  </a:lnTo>
                  <a:lnTo>
                    <a:pt x="1750" y="10216"/>
                  </a:lnTo>
                  <a:lnTo>
                    <a:pt x="1750" y="10301"/>
                  </a:lnTo>
                  <a:lnTo>
                    <a:pt x="1750" y="10329"/>
                  </a:lnTo>
                  <a:lnTo>
                    <a:pt x="1750" y="10357"/>
                  </a:lnTo>
                  <a:lnTo>
                    <a:pt x="1750" y="10357"/>
                  </a:lnTo>
                  <a:lnTo>
                    <a:pt x="1694" y="10329"/>
                  </a:lnTo>
                  <a:lnTo>
                    <a:pt x="1637" y="10301"/>
                  </a:lnTo>
                  <a:lnTo>
                    <a:pt x="1581" y="10160"/>
                  </a:lnTo>
                  <a:lnTo>
                    <a:pt x="1525" y="9962"/>
                  </a:lnTo>
                  <a:lnTo>
                    <a:pt x="1525" y="9962"/>
                  </a:lnTo>
                  <a:lnTo>
                    <a:pt x="1525" y="9906"/>
                  </a:lnTo>
                  <a:lnTo>
                    <a:pt x="1581" y="9906"/>
                  </a:lnTo>
                  <a:lnTo>
                    <a:pt x="1609" y="9877"/>
                  </a:lnTo>
                  <a:lnTo>
                    <a:pt x="1609" y="9821"/>
                  </a:lnTo>
                  <a:lnTo>
                    <a:pt x="1609" y="9821"/>
                  </a:lnTo>
                  <a:lnTo>
                    <a:pt x="1581" y="9736"/>
                  </a:lnTo>
                  <a:lnTo>
                    <a:pt x="1553" y="9680"/>
                  </a:lnTo>
                  <a:lnTo>
                    <a:pt x="1496" y="9652"/>
                  </a:lnTo>
                  <a:lnTo>
                    <a:pt x="1412" y="9623"/>
                  </a:lnTo>
                  <a:lnTo>
                    <a:pt x="1412" y="9623"/>
                  </a:lnTo>
                  <a:lnTo>
                    <a:pt x="1299" y="9623"/>
                  </a:lnTo>
                  <a:lnTo>
                    <a:pt x="1214" y="9652"/>
                  </a:lnTo>
                  <a:lnTo>
                    <a:pt x="1101" y="9680"/>
                  </a:lnTo>
                  <a:lnTo>
                    <a:pt x="1045" y="9652"/>
                  </a:lnTo>
                  <a:lnTo>
                    <a:pt x="960" y="9623"/>
                  </a:lnTo>
                  <a:lnTo>
                    <a:pt x="960" y="9623"/>
                  </a:lnTo>
                  <a:lnTo>
                    <a:pt x="819" y="9511"/>
                  </a:lnTo>
                  <a:lnTo>
                    <a:pt x="706" y="9369"/>
                  </a:lnTo>
                  <a:lnTo>
                    <a:pt x="650" y="9200"/>
                  </a:lnTo>
                  <a:lnTo>
                    <a:pt x="650" y="9116"/>
                  </a:lnTo>
                  <a:lnTo>
                    <a:pt x="650" y="9059"/>
                  </a:lnTo>
                  <a:lnTo>
                    <a:pt x="650" y="9059"/>
                  </a:lnTo>
                  <a:lnTo>
                    <a:pt x="763" y="9087"/>
                  </a:lnTo>
                  <a:lnTo>
                    <a:pt x="875" y="9059"/>
                  </a:lnTo>
                  <a:lnTo>
                    <a:pt x="875" y="9059"/>
                  </a:lnTo>
                  <a:lnTo>
                    <a:pt x="734" y="8974"/>
                  </a:lnTo>
                  <a:lnTo>
                    <a:pt x="621" y="8890"/>
                  </a:lnTo>
                  <a:lnTo>
                    <a:pt x="480" y="8833"/>
                  </a:lnTo>
                  <a:lnTo>
                    <a:pt x="368" y="8749"/>
                  </a:lnTo>
                  <a:lnTo>
                    <a:pt x="368" y="8749"/>
                  </a:lnTo>
                  <a:lnTo>
                    <a:pt x="311" y="8664"/>
                  </a:lnTo>
                  <a:lnTo>
                    <a:pt x="283" y="8579"/>
                  </a:lnTo>
                  <a:lnTo>
                    <a:pt x="198" y="8410"/>
                  </a:lnTo>
                  <a:lnTo>
                    <a:pt x="142" y="8241"/>
                  </a:lnTo>
                  <a:lnTo>
                    <a:pt x="114" y="8156"/>
                  </a:lnTo>
                  <a:lnTo>
                    <a:pt x="57" y="810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16"/>
            <p:cNvSpPr/>
            <p:nvPr/>
          </p:nvSpPr>
          <p:spPr>
            <a:xfrm>
              <a:off x="3615975" y="2330475"/>
              <a:ext cx="308325" cy="263875"/>
            </a:xfrm>
            <a:custGeom>
              <a:avLst/>
              <a:gdLst/>
              <a:ahLst/>
              <a:cxnLst/>
              <a:rect l="l" t="t" r="r" b="b"/>
              <a:pathLst>
                <a:path w="12333" h="10555" fill="none" extrusionOk="0">
                  <a:moveTo>
                    <a:pt x="29" y="8100"/>
                  </a:moveTo>
                  <a:lnTo>
                    <a:pt x="29" y="8100"/>
                  </a:lnTo>
                  <a:lnTo>
                    <a:pt x="1" y="8043"/>
                  </a:lnTo>
                  <a:lnTo>
                    <a:pt x="1" y="7987"/>
                  </a:lnTo>
                  <a:lnTo>
                    <a:pt x="1" y="7846"/>
                  </a:lnTo>
                  <a:lnTo>
                    <a:pt x="29" y="7705"/>
                  </a:lnTo>
                  <a:lnTo>
                    <a:pt x="57" y="7592"/>
                  </a:lnTo>
                  <a:lnTo>
                    <a:pt x="57" y="7592"/>
                  </a:lnTo>
                  <a:lnTo>
                    <a:pt x="170" y="7620"/>
                  </a:lnTo>
                  <a:lnTo>
                    <a:pt x="283" y="7620"/>
                  </a:lnTo>
                  <a:lnTo>
                    <a:pt x="368" y="7620"/>
                  </a:lnTo>
                  <a:lnTo>
                    <a:pt x="452" y="7592"/>
                  </a:lnTo>
                  <a:lnTo>
                    <a:pt x="621" y="7507"/>
                  </a:lnTo>
                  <a:lnTo>
                    <a:pt x="791" y="7422"/>
                  </a:lnTo>
                  <a:lnTo>
                    <a:pt x="791" y="7422"/>
                  </a:lnTo>
                  <a:lnTo>
                    <a:pt x="1017" y="7338"/>
                  </a:lnTo>
                  <a:lnTo>
                    <a:pt x="1242" y="7309"/>
                  </a:lnTo>
                  <a:lnTo>
                    <a:pt x="1750" y="7281"/>
                  </a:lnTo>
                  <a:lnTo>
                    <a:pt x="1750" y="7281"/>
                  </a:lnTo>
                  <a:lnTo>
                    <a:pt x="2258" y="7253"/>
                  </a:lnTo>
                  <a:lnTo>
                    <a:pt x="2484" y="7225"/>
                  </a:lnTo>
                  <a:lnTo>
                    <a:pt x="2597" y="7168"/>
                  </a:lnTo>
                  <a:lnTo>
                    <a:pt x="2710" y="7140"/>
                  </a:lnTo>
                  <a:lnTo>
                    <a:pt x="2710" y="7140"/>
                  </a:lnTo>
                  <a:lnTo>
                    <a:pt x="2794" y="7055"/>
                  </a:lnTo>
                  <a:lnTo>
                    <a:pt x="2879" y="6971"/>
                  </a:lnTo>
                  <a:lnTo>
                    <a:pt x="2964" y="6858"/>
                  </a:lnTo>
                  <a:lnTo>
                    <a:pt x="3020" y="6745"/>
                  </a:lnTo>
                  <a:lnTo>
                    <a:pt x="3133" y="6491"/>
                  </a:lnTo>
                  <a:lnTo>
                    <a:pt x="3189" y="6209"/>
                  </a:lnTo>
                  <a:lnTo>
                    <a:pt x="3218" y="5898"/>
                  </a:lnTo>
                  <a:lnTo>
                    <a:pt x="3218" y="5616"/>
                  </a:lnTo>
                  <a:lnTo>
                    <a:pt x="3246" y="5108"/>
                  </a:lnTo>
                  <a:lnTo>
                    <a:pt x="3246" y="5108"/>
                  </a:lnTo>
                  <a:lnTo>
                    <a:pt x="3218" y="4854"/>
                  </a:lnTo>
                  <a:lnTo>
                    <a:pt x="3189" y="4572"/>
                  </a:lnTo>
                  <a:lnTo>
                    <a:pt x="3189" y="4290"/>
                  </a:lnTo>
                  <a:lnTo>
                    <a:pt x="3218" y="4149"/>
                  </a:lnTo>
                  <a:lnTo>
                    <a:pt x="3246" y="4036"/>
                  </a:lnTo>
                  <a:lnTo>
                    <a:pt x="3246" y="4036"/>
                  </a:lnTo>
                  <a:lnTo>
                    <a:pt x="3274" y="3923"/>
                  </a:lnTo>
                  <a:lnTo>
                    <a:pt x="3359" y="3867"/>
                  </a:lnTo>
                  <a:lnTo>
                    <a:pt x="3415" y="3810"/>
                  </a:lnTo>
                  <a:lnTo>
                    <a:pt x="3500" y="3782"/>
                  </a:lnTo>
                  <a:lnTo>
                    <a:pt x="3697" y="3726"/>
                  </a:lnTo>
                  <a:lnTo>
                    <a:pt x="3923" y="3697"/>
                  </a:lnTo>
                  <a:lnTo>
                    <a:pt x="3923" y="3697"/>
                  </a:lnTo>
                  <a:lnTo>
                    <a:pt x="4177" y="3613"/>
                  </a:lnTo>
                  <a:lnTo>
                    <a:pt x="4431" y="3528"/>
                  </a:lnTo>
                  <a:lnTo>
                    <a:pt x="4629" y="3387"/>
                  </a:lnTo>
                  <a:lnTo>
                    <a:pt x="4826" y="3218"/>
                  </a:lnTo>
                  <a:lnTo>
                    <a:pt x="5193" y="2851"/>
                  </a:lnTo>
                  <a:lnTo>
                    <a:pt x="5588" y="2456"/>
                  </a:lnTo>
                  <a:lnTo>
                    <a:pt x="5588" y="2456"/>
                  </a:lnTo>
                  <a:lnTo>
                    <a:pt x="6068" y="2061"/>
                  </a:lnTo>
                  <a:lnTo>
                    <a:pt x="6604" y="1666"/>
                  </a:lnTo>
                  <a:lnTo>
                    <a:pt x="7676" y="988"/>
                  </a:lnTo>
                  <a:lnTo>
                    <a:pt x="7676" y="988"/>
                  </a:lnTo>
                  <a:lnTo>
                    <a:pt x="8156" y="621"/>
                  </a:lnTo>
                  <a:lnTo>
                    <a:pt x="8410" y="452"/>
                  </a:lnTo>
                  <a:lnTo>
                    <a:pt x="8664" y="283"/>
                  </a:lnTo>
                  <a:lnTo>
                    <a:pt x="8946" y="142"/>
                  </a:lnTo>
                  <a:lnTo>
                    <a:pt x="9228" y="29"/>
                  </a:lnTo>
                  <a:lnTo>
                    <a:pt x="9370" y="1"/>
                  </a:lnTo>
                  <a:lnTo>
                    <a:pt x="9511" y="1"/>
                  </a:lnTo>
                  <a:lnTo>
                    <a:pt x="9652" y="1"/>
                  </a:lnTo>
                  <a:lnTo>
                    <a:pt x="9793" y="29"/>
                  </a:lnTo>
                  <a:lnTo>
                    <a:pt x="9793" y="29"/>
                  </a:lnTo>
                  <a:lnTo>
                    <a:pt x="10075" y="114"/>
                  </a:lnTo>
                  <a:lnTo>
                    <a:pt x="10329" y="226"/>
                  </a:lnTo>
                  <a:lnTo>
                    <a:pt x="10555" y="339"/>
                  </a:lnTo>
                  <a:lnTo>
                    <a:pt x="10780" y="509"/>
                  </a:lnTo>
                  <a:lnTo>
                    <a:pt x="10780" y="509"/>
                  </a:lnTo>
                  <a:lnTo>
                    <a:pt x="10893" y="593"/>
                  </a:lnTo>
                  <a:lnTo>
                    <a:pt x="11006" y="650"/>
                  </a:lnTo>
                  <a:lnTo>
                    <a:pt x="11091" y="650"/>
                  </a:lnTo>
                  <a:lnTo>
                    <a:pt x="11176" y="650"/>
                  </a:lnTo>
                  <a:lnTo>
                    <a:pt x="11373" y="537"/>
                  </a:lnTo>
                  <a:lnTo>
                    <a:pt x="11599" y="396"/>
                  </a:lnTo>
                  <a:lnTo>
                    <a:pt x="11599" y="396"/>
                  </a:lnTo>
                  <a:lnTo>
                    <a:pt x="11655" y="734"/>
                  </a:lnTo>
                  <a:lnTo>
                    <a:pt x="11684" y="1101"/>
                  </a:lnTo>
                  <a:lnTo>
                    <a:pt x="11740" y="1468"/>
                  </a:lnTo>
                  <a:lnTo>
                    <a:pt x="11796" y="1637"/>
                  </a:lnTo>
                  <a:lnTo>
                    <a:pt x="11853" y="1778"/>
                  </a:lnTo>
                  <a:lnTo>
                    <a:pt x="11853" y="1778"/>
                  </a:lnTo>
                  <a:lnTo>
                    <a:pt x="12022" y="2174"/>
                  </a:lnTo>
                  <a:lnTo>
                    <a:pt x="12191" y="2540"/>
                  </a:lnTo>
                  <a:lnTo>
                    <a:pt x="12191" y="2540"/>
                  </a:lnTo>
                  <a:lnTo>
                    <a:pt x="12248" y="2653"/>
                  </a:lnTo>
                  <a:lnTo>
                    <a:pt x="12304" y="2681"/>
                  </a:lnTo>
                  <a:lnTo>
                    <a:pt x="12333" y="2766"/>
                  </a:lnTo>
                  <a:lnTo>
                    <a:pt x="12333" y="2907"/>
                  </a:lnTo>
                  <a:lnTo>
                    <a:pt x="12333" y="2907"/>
                  </a:lnTo>
                  <a:lnTo>
                    <a:pt x="12304" y="3048"/>
                  </a:lnTo>
                  <a:lnTo>
                    <a:pt x="12276" y="3189"/>
                  </a:lnTo>
                  <a:lnTo>
                    <a:pt x="12220" y="3331"/>
                  </a:lnTo>
                  <a:lnTo>
                    <a:pt x="12191" y="3472"/>
                  </a:lnTo>
                  <a:lnTo>
                    <a:pt x="12191" y="3472"/>
                  </a:lnTo>
                  <a:lnTo>
                    <a:pt x="12135" y="3867"/>
                  </a:lnTo>
                  <a:lnTo>
                    <a:pt x="12107" y="4234"/>
                  </a:lnTo>
                  <a:lnTo>
                    <a:pt x="12079" y="4995"/>
                  </a:lnTo>
                  <a:lnTo>
                    <a:pt x="12079" y="4995"/>
                  </a:lnTo>
                  <a:lnTo>
                    <a:pt x="12050" y="5306"/>
                  </a:lnTo>
                  <a:lnTo>
                    <a:pt x="12050" y="5588"/>
                  </a:lnTo>
                  <a:lnTo>
                    <a:pt x="12022" y="5729"/>
                  </a:lnTo>
                  <a:lnTo>
                    <a:pt x="11994" y="5842"/>
                  </a:lnTo>
                  <a:lnTo>
                    <a:pt x="11937" y="5983"/>
                  </a:lnTo>
                  <a:lnTo>
                    <a:pt x="11853" y="6096"/>
                  </a:lnTo>
                  <a:lnTo>
                    <a:pt x="11853" y="6096"/>
                  </a:lnTo>
                  <a:lnTo>
                    <a:pt x="11430" y="6576"/>
                  </a:lnTo>
                  <a:lnTo>
                    <a:pt x="11232" y="6830"/>
                  </a:lnTo>
                  <a:lnTo>
                    <a:pt x="11063" y="7084"/>
                  </a:lnTo>
                  <a:lnTo>
                    <a:pt x="11063" y="7084"/>
                  </a:lnTo>
                  <a:lnTo>
                    <a:pt x="10780" y="7535"/>
                  </a:lnTo>
                  <a:lnTo>
                    <a:pt x="10583" y="8015"/>
                  </a:lnTo>
                  <a:lnTo>
                    <a:pt x="10583" y="8015"/>
                  </a:lnTo>
                  <a:lnTo>
                    <a:pt x="10555" y="8043"/>
                  </a:lnTo>
                  <a:lnTo>
                    <a:pt x="10498" y="8100"/>
                  </a:lnTo>
                  <a:lnTo>
                    <a:pt x="10470" y="8128"/>
                  </a:lnTo>
                  <a:lnTo>
                    <a:pt x="10442" y="8184"/>
                  </a:lnTo>
                  <a:lnTo>
                    <a:pt x="10442" y="8184"/>
                  </a:lnTo>
                  <a:lnTo>
                    <a:pt x="10442" y="8325"/>
                  </a:lnTo>
                  <a:lnTo>
                    <a:pt x="10498" y="8466"/>
                  </a:lnTo>
                  <a:lnTo>
                    <a:pt x="10555" y="8608"/>
                  </a:lnTo>
                  <a:lnTo>
                    <a:pt x="10583" y="8720"/>
                  </a:lnTo>
                  <a:lnTo>
                    <a:pt x="10583" y="8720"/>
                  </a:lnTo>
                  <a:lnTo>
                    <a:pt x="10442" y="8749"/>
                  </a:lnTo>
                  <a:lnTo>
                    <a:pt x="10301" y="8805"/>
                  </a:lnTo>
                  <a:lnTo>
                    <a:pt x="10160" y="8918"/>
                  </a:lnTo>
                  <a:lnTo>
                    <a:pt x="10047" y="9003"/>
                  </a:lnTo>
                  <a:lnTo>
                    <a:pt x="9793" y="9200"/>
                  </a:lnTo>
                  <a:lnTo>
                    <a:pt x="9652" y="9257"/>
                  </a:lnTo>
                  <a:lnTo>
                    <a:pt x="9511" y="9285"/>
                  </a:lnTo>
                  <a:lnTo>
                    <a:pt x="9511" y="9285"/>
                  </a:lnTo>
                  <a:lnTo>
                    <a:pt x="9426" y="9285"/>
                  </a:lnTo>
                  <a:lnTo>
                    <a:pt x="9313" y="9257"/>
                  </a:lnTo>
                  <a:lnTo>
                    <a:pt x="9116" y="9200"/>
                  </a:lnTo>
                  <a:lnTo>
                    <a:pt x="8890" y="9116"/>
                  </a:lnTo>
                  <a:lnTo>
                    <a:pt x="8692" y="9059"/>
                  </a:lnTo>
                  <a:lnTo>
                    <a:pt x="8692" y="9059"/>
                  </a:lnTo>
                  <a:lnTo>
                    <a:pt x="8466" y="9059"/>
                  </a:lnTo>
                  <a:lnTo>
                    <a:pt x="8269" y="9059"/>
                  </a:lnTo>
                  <a:lnTo>
                    <a:pt x="8043" y="9087"/>
                  </a:lnTo>
                  <a:lnTo>
                    <a:pt x="7846" y="9172"/>
                  </a:lnTo>
                  <a:lnTo>
                    <a:pt x="7846" y="9172"/>
                  </a:lnTo>
                  <a:lnTo>
                    <a:pt x="7705" y="9257"/>
                  </a:lnTo>
                  <a:lnTo>
                    <a:pt x="7620" y="9369"/>
                  </a:lnTo>
                  <a:lnTo>
                    <a:pt x="7507" y="9482"/>
                  </a:lnTo>
                  <a:lnTo>
                    <a:pt x="7394" y="9539"/>
                  </a:lnTo>
                  <a:lnTo>
                    <a:pt x="7394" y="9539"/>
                  </a:lnTo>
                  <a:lnTo>
                    <a:pt x="7253" y="9567"/>
                  </a:lnTo>
                  <a:lnTo>
                    <a:pt x="7084" y="9539"/>
                  </a:lnTo>
                  <a:lnTo>
                    <a:pt x="6830" y="9454"/>
                  </a:lnTo>
                  <a:lnTo>
                    <a:pt x="6830" y="9454"/>
                  </a:lnTo>
                  <a:lnTo>
                    <a:pt x="6660" y="9369"/>
                  </a:lnTo>
                  <a:lnTo>
                    <a:pt x="6519" y="9257"/>
                  </a:lnTo>
                  <a:lnTo>
                    <a:pt x="6350" y="9172"/>
                  </a:lnTo>
                  <a:lnTo>
                    <a:pt x="6209" y="9087"/>
                  </a:lnTo>
                  <a:lnTo>
                    <a:pt x="6209" y="9087"/>
                  </a:lnTo>
                  <a:lnTo>
                    <a:pt x="6040" y="9087"/>
                  </a:lnTo>
                  <a:lnTo>
                    <a:pt x="5899" y="9116"/>
                  </a:lnTo>
                  <a:lnTo>
                    <a:pt x="5645" y="9257"/>
                  </a:lnTo>
                  <a:lnTo>
                    <a:pt x="5645" y="9257"/>
                  </a:lnTo>
                  <a:lnTo>
                    <a:pt x="5503" y="9341"/>
                  </a:lnTo>
                  <a:lnTo>
                    <a:pt x="5391" y="9341"/>
                  </a:lnTo>
                  <a:lnTo>
                    <a:pt x="5306" y="9313"/>
                  </a:lnTo>
                  <a:lnTo>
                    <a:pt x="5249" y="9257"/>
                  </a:lnTo>
                  <a:lnTo>
                    <a:pt x="5108" y="9059"/>
                  </a:lnTo>
                  <a:lnTo>
                    <a:pt x="5052" y="8974"/>
                  </a:lnTo>
                  <a:lnTo>
                    <a:pt x="4939" y="8862"/>
                  </a:lnTo>
                  <a:lnTo>
                    <a:pt x="4939" y="8862"/>
                  </a:lnTo>
                  <a:lnTo>
                    <a:pt x="4798" y="8777"/>
                  </a:lnTo>
                  <a:lnTo>
                    <a:pt x="4657" y="8720"/>
                  </a:lnTo>
                  <a:lnTo>
                    <a:pt x="4516" y="8692"/>
                  </a:lnTo>
                  <a:lnTo>
                    <a:pt x="4375" y="8664"/>
                  </a:lnTo>
                  <a:lnTo>
                    <a:pt x="4092" y="8664"/>
                  </a:lnTo>
                  <a:lnTo>
                    <a:pt x="3810" y="8720"/>
                  </a:lnTo>
                  <a:lnTo>
                    <a:pt x="3810" y="8720"/>
                  </a:lnTo>
                  <a:lnTo>
                    <a:pt x="3443" y="8777"/>
                  </a:lnTo>
                  <a:lnTo>
                    <a:pt x="3302" y="8833"/>
                  </a:lnTo>
                  <a:lnTo>
                    <a:pt x="3218" y="8890"/>
                  </a:lnTo>
                  <a:lnTo>
                    <a:pt x="3161" y="8974"/>
                  </a:lnTo>
                  <a:lnTo>
                    <a:pt x="3161" y="8974"/>
                  </a:lnTo>
                  <a:lnTo>
                    <a:pt x="3105" y="9116"/>
                  </a:lnTo>
                  <a:lnTo>
                    <a:pt x="3048" y="9257"/>
                  </a:lnTo>
                  <a:lnTo>
                    <a:pt x="3020" y="9426"/>
                  </a:lnTo>
                  <a:lnTo>
                    <a:pt x="2964" y="9567"/>
                  </a:lnTo>
                  <a:lnTo>
                    <a:pt x="2964" y="9567"/>
                  </a:lnTo>
                  <a:lnTo>
                    <a:pt x="2879" y="9736"/>
                  </a:lnTo>
                  <a:lnTo>
                    <a:pt x="2738" y="10047"/>
                  </a:lnTo>
                  <a:lnTo>
                    <a:pt x="2653" y="10357"/>
                  </a:lnTo>
                  <a:lnTo>
                    <a:pt x="2653" y="10470"/>
                  </a:lnTo>
                  <a:lnTo>
                    <a:pt x="2653" y="10526"/>
                  </a:lnTo>
                  <a:lnTo>
                    <a:pt x="2682" y="10555"/>
                  </a:lnTo>
                  <a:lnTo>
                    <a:pt x="2682" y="10555"/>
                  </a:lnTo>
                  <a:lnTo>
                    <a:pt x="2597" y="10498"/>
                  </a:lnTo>
                  <a:lnTo>
                    <a:pt x="2540" y="10414"/>
                  </a:lnTo>
                  <a:lnTo>
                    <a:pt x="2399" y="10188"/>
                  </a:lnTo>
                  <a:lnTo>
                    <a:pt x="2258" y="10019"/>
                  </a:lnTo>
                  <a:lnTo>
                    <a:pt x="2174" y="9962"/>
                  </a:lnTo>
                  <a:lnTo>
                    <a:pt x="2061" y="9934"/>
                  </a:lnTo>
                  <a:lnTo>
                    <a:pt x="2061" y="9934"/>
                  </a:lnTo>
                  <a:lnTo>
                    <a:pt x="1722" y="10075"/>
                  </a:lnTo>
                  <a:lnTo>
                    <a:pt x="1722" y="10075"/>
                  </a:lnTo>
                  <a:lnTo>
                    <a:pt x="1722" y="10131"/>
                  </a:lnTo>
                  <a:lnTo>
                    <a:pt x="1750" y="10216"/>
                  </a:lnTo>
                  <a:lnTo>
                    <a:pt x="1750" y="10301"/>
                  </a:lnTo>
                  <a:lnTo>
                    <a:pt x="1750" y="10329"/>
                  </a:lnTo>
                  <a:lnTo>
                    <a:pt x="1750" y="10357"/>
                  </a:lnTo>
                  <a:lnTo>
                    <a:pt x="1750" y="10357"/>
                  </a:lnTo>
                  <a:lnTo>
                    <a:pt x="1694" y="10329"/>
                  </a:lnTo>
                  <a:lnTo>
                    <a:pt x="1637" y="10301"/>
                  </a:lnTo>
                  <a:lnTo>
                    <a:pt x="1581" y="10160"/>
                  </a:lnTo>
                  <a:lnTo>
                    <a:pt x="1525" y="9962"/>
                  </a:lnTo>
                  <a:lnTo>
                    <a:pt x="1525" y="9962"/>
                  </a:lnTo>
                  <a:lnTo>
                    <a:pt x="1525" y="9906"/>
                  </a:lnTo>
                  <a:lnTo>
                    <a:pt x="1581" y="9906"/>
                  </a:lnTo>
                  <a:lnTo>
                    <a:pt x="1609" y="9877"/>
                  </a:lnTo>
                  <a:lnTo>
                    <a:pt x="1609" y="9821"/>
                  </a:lnTo>
                  <a:lnTo>
                    <a:pt x="1609" y="9821"/>
                  </a:lnTo>
                  <a:lnTo>
                    <a:pt x="1581" y="9736"/>
                  </a:lnTo>
                  <a:lnTo>
                    <a:pt x="1553" y="9680"/>
                  </a:lnTo>
                  <a:lnTo>
                    <a:pt x="1496" y="9652"/>
                  </a:lnTo>
                  <a:lnTo>
                    <a:pt x="1412" y="9623"/>
                  </a:lnTo>
                  <a:lnTo>
                    <a:pt x="1412" y="9623"/>
                  </a:lnTo>
                  <a:lnTo>
                    <a:pt x="1299" y="9623"/>
                  </a:lnTo>
                  <a:lnTo>
                    <a:pt x="1214" y="9652"/>
                  </a:lnTo>
                  <a:lnTo>
                    <a:pt x="1101" y="9680"/>
                  </a:lnTo>
                  <a:lnTo>
                    <a:pt x="1045" y="9652"/>
                  </a:lnTo>
                  <a:lnTo>
                    <a:pt x="960" y="9623"/>
                  </a:lnTo>
                  <a:lnTo>
                    <a:pt x="960" y="9623"/>
                  </a:lnTo>
                  <a:lnTo>
                    <a:pt x="819" y="9511"/>
                  </a:lnTo>
                  <a:lnTo>
                    <a:pt x="706" y="9369"/>
                  </a:lnTo>
                  <a:lnTo>
                    <a:pt x="650" y="9200"/>
                  </a:lnTo>
                  <a:lnTo>
                    <a:pt x="650" y="9116"/>
                  </a:lnTo>
                  <a:lnTo>
                    <a:pt x="650" y="9059"/>
                  </a:lnTo>
                  <a:lnTo>
                    <a:pt x="650" y="9059"/>
                  </a:lnTo>
                  <a:lnTo>
                    <a:pt x="763" y="9087"/>
                  </a:lnTo>
                  <a:lnTo>
                    <a:pt x="875" y="9059"/>
                  </a:lnTo>
                  <a:lnTo>
                    <a:pt x="875" y="9059"/>
                  </a:lnTo>
                  <a:lnTo>
                    <a:pt x="734" y="8974"/>
                  </a:lnTo>
                  <a:lnTo>
                    <a:pt x="621" y="8890"/>
                  </a:lnTo>
                  <a:lnTo>
                    <a:pt x="480" y="8833"/>
                  </a:lnTo>
                  <a:lnTo>
                    <a:pt x="368" y="8749"/>
                  </a:lnTo>
                  <a:lnTo>
                    <a:pt x="368" y="8749"/>
                  </a:lnTo>
                  <a:lnTo>
                    <a:pt x="311" y="8664"/>
                  </a:lnTo>
                  <a:lnTo>
                    <a:pt x="283" y="8579"/>
                  </a:lnTo>
                  <a:lnTo>
                    <a:pt x="198" y="8410"/>
                  </a:lnTo>
                  <a:lnTo>
                    <a:pt x="142" y="8241"/>
                  </a:lnTo>
                  <a:lnTo>
                    <a:pt x="114" y="8156"/>
                  </a:lnTo>
                  <a:lnTo>
                    <a:pt x="57" y="8100"/>
                  </a:lnTo>
                </a:path>
              </a:pathLst>
            </a:custGeom>
            <a:solidFill>
              <a:srgbClr val="666666"/>
            </a:solidFill>
            <a:ln w="14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16"/>
            <p:cNvSpPr/>
            <p:nvPr/>
          </p:nvSpPr>
          <p:spPr>
            <a:xfrm>
              <a:off x="3804350" y="1629925"/>
              <a:ext cx="4950" cy="2850"/>
            </a:xfrm>
            <a:custGeom>
              <a:avLst/>
              <a:gdLst/>
              <a:ahLst/>
              <a:cxnLst/>
              <a:rect l="l" t="t" r="r" b="b"/>
              <a:pathLst>
                <a:path w="198" h="114" extrusionOk="0">
                  <a:moveTo>
                    <a:pt x="0" y="1"/>
                  </a:moveTo>
                  <a:lnTo>
                    <a:pt x="0" y="1"/>
                  </a:lnTo>
                  <a:lnTo>
                    <a:pt x="198" y="114"/>
                  </a:lnTo>
                  <a:lnTo>
                    <a:pt x="198" y="114"/>
                  </a:lnTo>
                  <a:lnTo>
                    <a:pt x="198" y="85"/>
                  </a:lnTo>
                  <a:lnTo>
                    <a:pt x="85" y="29"/>
                  </a:lnTo>
                  <a:lnTo>
                    <a:pt x="28" y="1"/>
                  </a:lnTo>
                  <a:lnTo>
                    <a:pt x="0"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16"/>
            <p:cNvSpPr/>
            <p:nvPr/>
          </p:nvSpPr>
          <p:spPr>
            <a:xfrm>
              <a:off x="3804350" y="1629925"/>
              <a:ext cx="4950" cy="2850"/>
            </a:xfrm>
            <a:custGeom>
              <a:avLst/>
              <a:gdLst/>
              <a:ahLst/>
              <a:cxnLst/>
              <a:rect l="l" t="t" r="r" b="b"/>
              <a:pathLst>
                <a:path w="198" h="114" fill="none" extrusionOk="0">
                  <a:moveTo>
                    <a:pt x="0" y="1"/>
                  </a:moveTo>
                  <a:lnTo>
                    <a:pt x="0" y="1"/>
                  </a:lnTo>
                  <a:lnTo>
                    <a:pt x="198" y="114"/>
                  </a:lnTo>
                  <a:lnTo>
                    <a:pt x="198" y="114"/>
                  </a:lnTo>
                  <a:lnTo>
                    <a:pt x="198" y="85"/>
                  </a:lnTo>
                  <a:lnTo>
                    <a:pt x="85" y="29"/>
                  </a:lnTo>
                  <a:lnTo>
                    <a:pt x="28" y="1"/>
                  </a:lnTo>
                  <a:lnTo>
                    <a:pt x="0" y="1"/>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16"/>
            <p:cNvSpPr/>
            <p:nvPr/>
          </p:nvSpPr>
          <p:spPr>
            <a:xfrm>
              <a:off x="3777525" y="1587600"/>
              <a:ext cx="47300" cy="46600"/>
            </a:xfrm>
            <a:custGeom>
              <a:avLst/>
              <a:gdLst/>
              <a:ahLst/>
              <a:cxnLst/>
              <a:rect l="l" t="t" r="r" b="b"/>
              <a:pathLst>
                <a:path w="1892" h="1864" extrusionOk="0">
                  <a:moveTo>
                    <a:pt x="57" y="396"/>
                  </a:moveTo>
                  <a:lnTo>
                    <a:pt x="57" y="396"/>
                  </a:lnTo>
                  <a:lnTo>
                    <a:pt x="86" y="311"/>
                  </a:lnTo>
                  <a:lnTo>
                    <a:pt x="86" y="311"/>
                  </a:lnTo>
                  <a:lnTo>
                    <a:pt x="198" y="396"/>
                  </a:lnTo>
                  <a:lnTo>
                    <a:pt x="283" y="424"/>
                  </a:lnTo>
                  <a:lnTo>
                    <a:pt x="368" y="424"/>
                  </a:lnTo>
                  <a:lnTo>
                    <a:pt x="452" y="396"/>
                  </a:lnTo>
                  <a:lnTo>
                    <a:pt x="452" y="396"/>
                  </a:lnTo>
                  <a:lnTo>
                    <a:pt x="509" y="339"/>
                  </a:lnTo>
                  <a:lnTo>
                    <a:pt x="537" y="283"/>
                  </a:lnTo>
                  <a:lnTo>
                    <a:pt x="594" y="255"/>
                  </a:lnTo>
                  <a:lnTo>
                    <a:pt x="594" y="255"/>
                  </a:lnTo>
                  <a:lnTo>
                    <a:pt x="622" y="255"/>
                  </a:lnTo>
                  <a:lnTo>
                    <a:pt x="678" y="283"/>
                  </a:lnTo>
                  <a:lnTo>
                    <a:pt x="678" y="311"/>
                  </a:lnTo>
                  <a:lnTo>
                    <a:pt x="650" y="339"/>
                  </a:lnTo>
                  <a:lnTo>
                    <a:pt x="650" y="339"/>
                  </a:lnTo>
                  <a:lnTo>
                    <a:pt x="706" y="339"/>
                  </a:lnTo>
                  <a:lnTo>
                    <a:pt x="763" y="368"/>
                  </a:lnTo>
                  <a:lnTo>
                    <a:pt x="791" y="396"/>
                  </a:lnTo>
                  <a:lnTo>
                    <a:pt x="819" y="424"/>
                  </a:lnTo>
                  <a:lnTo>
                    <a:pt x="819" y="424"/>
                  </a:lnTo>
                  <a:lnTo>
                    <a:pt x="819" y="368"/>
                  </a:lnTo>
                  <a:lnTo>
                    <a:pt x="791" y="283"/>
                  </a:lnTo>
                  <a:lnTo>
                    <a:pt x="763" y="198"/>
                  </a:lnTo>
                  <a:lnTo>
                    <a:pt x="763" y="142"/>
                  </a:lnTo>
                  <a:lnTo>
                    <a:pt x="791" y="114"/>
                  </a:lnTo>
                  <a:lnTo>
                    <a:pt x="847" y="57"/>
                  </a:lnTo>
                  <a:lnTo>
                    <a:pt x="989" y="29"/>
                  </a:lnTo>
                  <a:lnTo>
                    <a:pt x="989" y="29"/>
                  </a:lnTo>
                  <a:lnTo>
                    <a:pt x="1158" y="1"/>
                  </a:lnTo>
                  <a:lnTo>
                    <a:pt x="1243" y="1"/>
                  </a:lnTo>
                  <a:lnTo>
                    <a:pt x="1299" y="29"/>
                  </a:lnTo>
                  <a:lnTo>
                    <a:pt x="1384" y="142"/>
                  </a:lnTo>
                  <a:lnTo>
                    <a:pt x="1497" y="283"/>
                  </a:lnTo>
                  <a:lnTo>
                    <a:pt x="1497" y="283"/>
                  </a:lnTo>
                  <a:lnTo>
                    <a:pt x="1327" y="283"/>
                  </a:lnTo>
                  <a:lnTo>
                    <a:pt x="1186" y="339"/>
                  </a:lnTo>
                  <a:lnTo>
                    <a:pt x="1186" y="339"/>
                  </a:lnTo>
                  <a:lnTo>
                    <a:pt x="1327" y="311"/>
                  </a:lnTo>
                  <a:lnTo>
                    <a:pt x="1440" y="311"/>
                  </a:lnTo>
                  <a:lnTo>
                    <a:pt x="1440" y="311"/>
                  </a:lnTo>
                  <a:lnTo>
                    <a:pt x="1468" y="339"/>
                  </a:lnTo>
                  <a:lnTo>
                    <a:pt x="1440" y="396"/>
                  </a:lnTo>
                  <a:lnTo>
                    <a:pt x="1384" y="480"/>
                  </a:lnTo>
                  <a:lnTo>
                    <a:pt x="1384" y="480"/>
                  </a:lnTo>
                  <a:lnTo>
                    <a:pt x="1412" y="452"/>
                  </a:lnTo>
                  <a:lnTo>
                    <a:pt x="1468" y="424"/>
                  </a:lnTo>
                  <a:lnTo>
                    <a:pt x="1609" y="396"/>
                  </a:lnTo>
                  <a:lnTo>
                    <a:pt x="1779" y="424"/>
                  </a:lnTo>
                  <a:lnTo>
                    <a:pt x="1835" y="452"/>
                  </a:lnTo>
                  <a:lnTo>
                    <a:pt x="1863" y="480"/>
                  </a:lnTo>
                  <a:lnTo>
                    <a:pt x="1863" y="480"/>
                  </a:lnTo>
                  <a:lnTo>
                    <a:pt x="1892" y="537"/>
                  </a:lnTo>
                  <a:lnTo>
                    <a:pt x="1863" y="593"/>
                  </a:lnTo>
                  <a:lnTo>
                    <a:pt x="1835" y="650"/>
                  </a:lnTo>
                  <a:lnTo>
                    <a:pt x="1779" y="678"/>
                  </a:lnTo>
                  <a:lnTo>
                    <a:pt x="1694" y="734"/>
                  </a:lnTo>
                  <a:lnTo>
                    <a:pt x="1638" y="763"/>
                  </a:lnTo>
                  <a:lnTo>
                    <a:pt x="1609" y="791"/>
                  </a:lnTo>
                  <a:lnTo>
                    <a:pt x="1609" y="791"/>
                  </a:lnTo>
                  <a:lnTo>
                    <a:pt x="1581" y="763"/>
                  </a:lnTo>
                  <a:lnTo>
                    <a:pt x="1553" y="734"/>
                  </a:lnTo>
                  <a:lnTo>
                    <a:pt x="1553" y="706"/>
                  </a:lnTo>
                  <a:lnTo>
                    <a:pt x="1581" y="678"/>
                  </a:lnTo>
                  <a:lnTo>
                    <a:pt x="1581" y="678"/>
                  </a:lnTo>
                  <a:lnTo>
                    <a:pt x="1525" y="650"/>
                  </a:lnTo>
                  <a:lnTo>
                    <a:pt x="1497" y="650"/>
                  </a:lnTo>
                  <a:lnTo>
                    <a:pt x="1468" y="678"/>
                  </a:lnTo>
                  <a:lnTo>
                    <a:pt x="1468" y="706"/>
                  </a:lnTo>
                  <a:lnTo>
                    <a:pt x="1468" y="791"/>
                  </a:lnTo>
                  <a:lnTo>
                    <a:pt x="1468" y="819"/>
                  </a:lnTo>
                  <a:lnTo>
                    <a:pt x="1440" y="847"/>
                  </a:lnTo>
                  <a:lnTo>
                    <a:pt x="1440" y="847"/>
                  </a:lnTo>
                  <a:lnTo>
                    <a:pt x="1327" y="932"/>
                  </a:lnTo>
                  <a:lnTo>
                    <a:pt x="1271" y="960"/>
                  </a:lnTo>
                  <a:lnTo>
                    <a:pt x="1186" y="1017"/>
                  </a:lnTo>
                  <a:lnTo>
                    <a:pt x="1186" y="1017"/>
                  </a:lnTo>
                  <a:lnTo>
                    <a:pt x="1243" y="1017"/>
                  </a:lnTo>
                  <a:lnTo>
                    <a:pt x="1271" y="1045"/>
                  </a:lnTo>
                  <a:lnTo>
                    <a:pt x="1271" y="1073"/>
                  </a:lnTo>
                  <a:lnTo>
                    <a:pt x="1271" y="1101"/>
                  </a:lnTo>
                  <a:lnTo>
                    <a:pt x="1271" y="1101"/>
                  </a:lnTo>
                  <a:lnTo>
                    <a:pt x="1130" y="1158"/>
                  </a:lnTo>
                  <a:lnTo>
                    <a:pt x="989" y="1129"/>
                  </a:lnTo>
                  <a:lnTo>
                    <a:pt x="989" y="1129"/>
                  </a:lnTo>
                  <a:lnTo>
                    <a:pt x="1101" y="1186"/>
                  </a:lnTo>
                  <a:lnTo>
                    <a:pt x="1130" y="1214"/>
                  </a:lnTo>
                  <a:lnTo>
                    <a:pt x="1130" y="1242"/>
                  </a:lnTo>
                  <a:lnTo>
                    <a:pt x="1073" y="1299"/>
                  </a:lnTo>
                  <a:lnTo>
                    <a:pt x="1045" y="1383"/>
                  </a:lnTo>
                  <a:lnTo>
                    <a:pt x="1045" y="1383"/>
                  </a:lnTo>
                  <a:lnTo>
                    <a:pt x="960" y="1553"/>
                  </a:lnTo>
                  <a:lnTo>
                    <a:pt x="904" y="1694"/>
                  </a:lnTo>
                  <a:lnTo>
                    <a:pt x="904" y="1694"/>
                  </a:lnTo>
                  <a:lnTo>
                    <a:pt x="960" y="1694"/>
                  </a:lnTo>
                  <a:lnTo>
                    <a:pt x="1045" y="1722"/>
                  </a:lnTo>
                  <a:lnTo>
                    <a:pt x="1073" y="1778"/>
                  </a:lnTo>
                  <a:lnTo>
                    <a:pt x="1101" y="1863"/>
                  </a:lnTo>
                  <a:lnTo>
                    <a:pt x="1101" y="1863"/>
                  </a:lnTo>
                  <a:lnTo>
                    <a:pt x="847" y="1863"/>
                  </a:lnTo>
                  <a:lnTo>
                    <a:pt x="706" y="1863"/>
                  </a:lnTo>
                  <a:lnTo>
                    <a:pt x="565" y="1835"/>
                  </a:lnTo>
                  <a:lnTo>
                    <a:pt x="565" y="1835"/>
                  </a:lnTo>
                  <a:lnTo>
                    <a:pt x="368" y="1722"/>
                  </a:lnTo>
                  <a:lnTo>
                    <a:pt x="311" y="1666"/>
                  </a:lnTo>
                  <a:lnTo>
                    <a:pt x="255" y="1581"/>
                  </a:lnTo>
                  <a:lnTo>
                    <a:pt x="255" y="1581"/>
                  </a:lnTo>
                  <a:lnTo>
                    <a:pt x="368" y="1553"/>
                  </a:lnTo>
                  <a:lnTo>
                    <a:pt x="368" y="1553"/>
                  </a:lnTo>
                  <a:lnTo>
                    <a:pt x="368" y="1525"/>
                  </a:lnTo>
                  <a:lnTo>
                    <a:pt x="311" y="1383"/>
                  </a:lnTo>
                  <a:lnTo>
                    <a:pt x="311" y="1383"/>
                  </a:lnTo>
                  <a:lnTo>
                    <a:pt x="255" y="1299"/>
                  </a:lnTo>
                  <a:lnTo>
                    <a:pt x="198" y="1299"/>
                  </a:lnTo>
                  <a:lnTo>
                    <a:pt x="114" y="1299"/>
                  </a:lnTo>
                  <a:lnTo>
                    <a:pt x="114" y="1299"/>
                  </a:lnTo>
                  <a:lnTo>
                    <a:pt x="86" y="1299"/>
                  </a:lnTo>
                  <a:lnTo>
                    <a:pt x="57" y="1242"/>
                  </a:lnTo>
                  <a:lnTo>
                    <a:pt x="29" y="1129"/>
                  </a:lnTo>
                  <a:lnTo>
                    <a:pt x="29" y="904"/>
                  </a:lnTo>
                  <a:lnTo>
                    <a:pt x="29" y="904"/>
                  </a:lnTo>
                  <a:lnTo>
                    <a:pt x="57" y="960"/>
                  </a:lnTo>
                  <a:lnTo>
                    <a:pt x="114" y="1017"/>
                  </a:lnTo>
                  <a:lnTo>
                    <a:pt x="170" y="988"/>
                  </a:lnTo>
                  <a:lnTo>
                    <a:pt x="198" y="988"/>
                  </a:lnTo>
                  <a:lnTo>
                    <a:pt x="198" y="932"/>
                  </a:lnTo>
                  <a:lnTo>
                    <a:pt x="198" y="932"/>
                  </a:lnTo>
                  <a:lnTo>
                    <a:pt x="170" y="875"/>
                  </a:lnTo>
                  <a:lnTo>
                    <a:pt x="114" y="819"/>
                  </a:lnTo>
                  <a:lnTo>
                    <a:pt x="57" y="791"/>
                  </a:lnTo>
                  <a:lnTo>
                    <a:pt x="29" y="819"/>
                  </a:lnTo>
                  <a:lnTo>
                    <a:pt x="29" y="875"/>
                  </a:lnTo>
                  <a:lnTo>
                    <a:pt x="29" y="875"/>
                  </a:lnTo>
                  <a:lnTo>
                    <a:pt x="1" y="763"/>
                  </a:lnTo>
                  <a:lnTo>
                    <a:pt x="1" y="622"/>
                  </a:lnTo>
                  <a:lnTo>
                    <a:pt x="57" y="396"/>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16"/>
            <p:cNvSpPr/>
            <p:nvPr/>
          </p:nvSpPr>
          <p:spPr>
            <a:xfrm>
              <a:off x="3777525" y="1587600"/>
              <a:ext cx="47300" cy="46600"/>
            </a:xfrm>
            <a:custGeom>
              <a:avLst/>
              <a:gdLst/>
              <a:ahLst/>
              <a:cxnLst/>
              <a:rect l="l" t="t" r="r" b="b"/>
              <a:pathLst>
                <a:path w="1892" h="1864" fill="none" extrusionOk="0">
                  <a:moveTo>
                    <a:pt x="57" y="396"/>
                  </a:moveTo>
                  <a:lnTo>
                    <a:pt x="57" y="396"/>
                  </a:lnTo>
                  <a:lnTo>
                    <a:pt x="86" y="311"/>
                  </a:lnTo>
                  <a:lnTo>
                    <a:pt x="86" y="311"/>
                  </a:lnTo>
                  <a:lnTo>
                    <a:pt x="198" y="396"/>
                  </a:lnTo>
                  <a:lnTo>
                    <a:pt x="283" y="424"/>
                  </a:lnTo>
                  <a:lnTo>
                    <a:pt x="368" y="424"/>
                  </a:lnTo>
                  <a:lnTo>
                    <a:pt x="452" y="396"/>
                  </a:lnTo>
                  <a:lnTo>
                    <a:pt x="452" y="396"/>
                  </a:lnTo>
                  <a:lnTo>
                    <a:pt x="509" y="339"/>
                  </a:lnTo>
                  <a:lnTo>
                    <a:pt x="537" y="283"/>
                  </a:lnTo>
                  <a:lnTo>
                    <a:pt x="594" y="255"/>
                  </a:lnTo>
                  <a:lnTo>
                    <a:pt x="594" y="255"/>
                  </a:lnTo>
                  <a:lnTo>
                    <a:pt x="622" y="255"/>
                  </a:lnTo>
                  <a:lnTo>
                    <a:pt x="678" y="283"/>
                  </a:lnTo>
                  <a:lnTo>
                    <a:pt x="678" y="311"/>
                  </a:lnTo>
                  <a:lnTo>
                    <a:pt x="650" y="339"/>
                  </a:lnTo>
                  <a:lnTo>
                    <a:pt x="650" y="339"/>
                  </a:lnTo>
                  <a:lnTo>
                    <a:pt x="706" y="339"/>
                  </a:lnTo>
                  <a:lnTo>
                    <a:pt x="763" y="368"/>
                  </a:lnTo>
                  <a:lnTo>
                    <a:pt x="791" y="396"/>
                  </a:lnTo>
                  <a:lnTo>
                    <a:pt x="819" y="424"/>
                  </a:lnTo>
                  <a:lnTo>
                    <a:pt x="819" y="424"/>
                  </a:lnTo>
                  <a:lnTo>
                    <a:pt x="819" y="368"/>
                  </a:lnTo>
                  <a:lnTo>
                    <a:pt x="791" y="283"/>
                  </a:lnTo>
                  <a:lnTo>
                    <a:pt x="763" y="198"/>
                  </a:lnTo>
                  <a:lnTo>
                    <a:pt x="763" y="142"/>
                  </a:lnTo>
                  <a:lnTo>
                    <a:pt x="791" y="114"/>
                  </a:lnTo>
                  <a:lnTo>
                    <a:pt x="847" y="57"/>
                  </a:lnTo>
                  <a:lnTo>
                    <a:pt x="989" y="29"/>
                  </a:lnTo>
                  <a:lnTo>
                    <a:pt x="989" y="29"/>
                  </a:lnTo>
                  <a:lnTo>
                    <a:pt x="1158" y="1"/>
                  </a:lnTo>
                  <a:lnTo>
                    <a:pt x="1243" y="1"/>
                  </a:lnTo>
                  <a:lnTo>
                    <a:pt x="1299" y="29"/>
                  </a:lnTo>
                  <a:lnTo>
                    <a:pt x="1384" y="142"/>
                  </a:lnTo>
                  <a:lnTo>
                    <a:pt x="1497" y="283"/>
                  </a:lnTo>
                  <a:lnTo>
                    <a:pt x="1497" y="283"/>
                  </a:lnTo>
                  <a:lnTo>
                    <a:pt x="1327" y="283"/>
                  </a:lnTo>
                  <a:lnTo>
                    <a:pt x="1186" y="339"/>
                  </a:lnTo>
                  <a:lnTo>
                    <a:pt x="1186" y="339"/>
                  </a:lnTo>
                  <a:lnTo>
                    <a:pt x="1327" y="311"/>
                  </a:lnTo>
                  <a:lnTo>
                    <a:pt x="1440" y="311"/>
                  </a:lnTo>
                  <a:lnTo>
                    <a:pt x="1440" y="311"/>
                  </a:lnTo>
                  <a:lnTo>
                    <a:pt x="1468" y="339"/>
                  </a:lnTo>
                  <a:lnTo>
                    <a:pt x="1440" y="396"/>
                  </a:lnTo>
                  <a:lnTo>
                    <a:pt x="1384" y="480"/>
                  </a:lnTo>
                  <a:lnTo>
                    <a:pt x="1384" y="480"/>
                  </a:lnTo>
                  <a:lnTo>
                    <a:pt x="1412" y="452"/>
                  </a:lnTo>
                  <a:lnTo>
                    <a:pt x="1468" y="424"/>
                  </a:lnTo>
                  <a:lnTo>
                    <a:pt x="1609" y="396"/>
                  </a:lnTo>
                  <a:lnTo>
                    <a:pt x="1779" y="424"/>
                  </a:lnTo>
                  <a:lnTo>
                    <a:pt x="1835" y="452"/>
                  </a:lnTo>
                  <a:lnTo>
                    <a:pt x="1863" y="480"/>
                  </a:lnTo>
                  <a:lnTo>
                    <a:pt x="1863" y="480"/>
                  </a:lnTo>
                  <a:lnTo>
                    <a:pt x="1892" y="537"/>
                  </a:lnTo>
                  <a:lnTo>
                    <a:pt x="1863" y="593"/>
                  </a:lnTo>
                  <a:lnTo>
                    <a:pt x="1835" y="650"/>
                  </a:lnTo>
                  <a:lnTo>
                    <a:pt x="1779" y="678"/>
                  </a:lnTo>
                  <a:lnTo>
                    <a:pt x="1694" y="734"/>
                  </a:lnTo>
                  <a:lnTo>
                    <a:pt x="1638" y="763"/>
                  </a:lnTo>
                  <a:lnTo>
                    <a:pt x="1609" y="791"/>
                  </a:lnTo>
                  <a:lnTo>
                    <a:pt x="1609" y="791"/>
                  </a:lnTo>
                  <a:lnTo>
                    <a:pt x="1581" y="763"/>
                  </a:lnTo>
                  <a:lnTo>
                    <a:pt x="1553" y="734"/>
                  </a:lnTo>
                  <a:lnTo>
                    <a:pt x="1553" y="706"/>
                  </a:lnTo>
                  <a:lnTo>
                    <a:pt x="1581" y="678"/>
                  </a:lnTo>
                  <a:lnTo>
                    <a:pt x="1581" y="678"/>
                  </a:lnTo>
                  <a:lnTo>
                    <a:pt x="1525" y="650"/>
                  </a:lnTo>
                  <a:lnTo>
                    <a:pt x="1497" y="650"/>
                  </a:lnTo>
                  <a:lnTo>
                    <a:pt x="1468" y="678"/>
                  </a:lnTo>
                  <a:lnTo>
                    <a:pt x="1468" y="706"/>
                  </a:lnTo>
                  <a:lnTo>
                    <a:pt x="1468" y="791"/>
                  </a:lnTo>
                  <a:lnTo>
                    <a:pt x="1468" y="819"/>
                  </a:lnTo>
                  <a:lnTo>
                    <a:pt x="1440" y="847"/>
                  </a:lnTo>
                  <a:lnTo>
                    <a:pt x="1440" y="847"/>
                  </a:lnTo>
                  <a:lnTo>
                    <a:pt x="1327" y="932"/>
                  </a:lnTo>
                  <a:lnTo>
                    <a:pt x="1271" y="960"/>
                  </a:lnTo>
                  <a:lnTo>
                    <a:pt x="1186" y="1017"/>
                  </a:lnTo>
                  <a:lnTo>
                    <a:pt x="1186" y="1017"/>
                  </a:lnTo>
                  <a:lnTo>
                    <a:pt x="1243" y="1017"/>
                  </a:lnTo>
                  <a:lnTo>
                    <a:pt x="1271" y="1045"/>
                  </a:lnTo>
                  <a:lnTo>
                    <a:pt x="1271" y="1073"/>
                  </a:lnTo>
                  <a:lnTo>
                    <a:pt x="1271" y="1101"/>
                  </a:lnTo>
                  <a:lnTo>
                    <a:pt x="1271" y="1101"/>
                  </a:lnTo>
                  <a:lnTo>
                    <a:pt x="1130" y="1158"/>
                  </a:lnTo>
                  <a:lnTo>
                    <a:pt x="989" y="1129"/>
                  </a:lnTo>
                  <a:lnTo>
                    <a:pt x="989" y="1129"/>
                  </a:lnTo>
                  <a:lnTo>
                    <a:pt x="1101" y="1186"/>
                  </a:lnTo>
                  <a:lnTo>
                    <a:pt x="1130" y="1214"/>
                  </a:lnTo>
                  <a:lnTo>
                    <a:pt x="1130" y="1242"/>
                  </a:lnTo>
                  <a:lnTo>
                    <a:pt x="1073" y="1299"/>
                  </a:lnTo>
                  <a:lnTo>
                    <a:pt x="1045" y="1383"/>
                  </a:lnTo>
                  <a:lnTo>
                    <a:pt x="1045" y="1383"/>
                  </a:lnTo>
                  <a:lnTo>
                    <a:pt x="960" y="1553"/>
                  </a:lnTo>
                  <a:lnTo>
                    <a:pt x="904" y="1694"/>
                  </a:lnTo>
                  <a:lnTo>
                    <a:pt x="904" y="1694"/>
                  </a:lnTo>
                  <a:lnTo>
                    <a:pt x="960" y="1694"/>
                  </a:lnTo>
                  <a:lnTo>
                    <a:pt x="1045" y="1722"/>
                  </a:lnTo>
                  <a:lnTo>
                    <a:pt x="1073" y="1778"/>
                  </a:lnTo>
                  <a:lnTo>
                    <a:pt x="1101" y="1863"/>
                  </a:lnTo>
                  <a:lnTo>
                    <a:pt x="1101" y="1863"/>
                  </a:lnTo>
                  <a:lnTo>
                    <a:pt x="847" y="1863"/>
                  </a:lnTo>
                  <a:lnTo>
                    <a:pt x="706" y="1863"/>
                  </a:lnTo>
                  <a:lnTo>
                    <a:pt x="565" y="1835"/>
                  </a:lnTo>
                  <a:lnTo>
                    <a:pt x="565" y="1835"/>
                  </a:lnTo>
                  <a:lnTo>
                    <a:pt x="368" y="1722"/>
                  </a:lnTo>
                  <a:lnTo>
                    <a:pt x="311" y="1666"/>
                  </a:lnTo>
                  <a:lnTo>
                    <a:pt x="255" y="1581"/>
                  </a:lnTo>
                  <a:lnTo>
                    <a:pt x="255" y="1581"/>
                  </a:lnTo>
                  <a:lnTo>
                    <a:pt x="368" y="1553"/>
                  </a:lnTo>
                  <a:lnTo>
                    <a:pt x="368" y="1553"/>
                  </a:lnTo>
                  <a:lnTo>
                    <a:pt x="368" y="1525"/>
                  </a:lnTo>
                  <a:lnTo>
                    <a:pt x="311" y="1383"/>
                  </a:lnTo>
                  <a:lnTo>
                    <a:pt x="311" y="1383"/>
                  </a:lnTo>
                  <a:lnTo>
                    <a:pt x="255" y="1299"/>
                  </a:lnTo>
                  <a:lnTo>
                    <a:pt x="198" y="1299"/>
                  </a:lnTo>
                  <a:lnTo>
                    <a:pt x="114" y="1299"/>
                  </a:lnTo>
                  <a:lnTo>
                    <a:pt x="114" y="1299"/>
                  </a:lnTo>
                  <a:lnTo>
                    <a:pt x="86" y="1299"/>
                  </a:lnTo>
                  <a:lnTo>
                    <a:pt x="57" y="1242"/>
                  </a:lnTo>
                  <a:lnTo>
                    <a:pt x="29" y="1129"/>
                  </a:lnTo>
                  <a:lnTo>
                    <a:pt x="29" y="904"/>
                  </a:lnTo>
                  <a:lnTo>
                    <a:pt x="29" y="904"/>
                  </a:lnTo>
                  <a:lnTo>
                    <a:pt x="57" y="960"/>
                  </a:lnTo>
                  <a:lnTo>
                    <a:pt x="114" y="1017"/>
                  </a:lnTo>
                  <a:lnTo>
                    <a:pt x="170" y="988"/>
                  </a:lnTo>
                  <a:lnTo>
                    <a:pt x="198" y="988"/>
                  </a:lnTo>
                  <a:lnTo>
                    <a:pt x="198" y="932"/>
                  </a:lnTo>
                  <a:lnTo>
                    <a:pt x="198" y="932"/>
                  </a:lnTo>
                  <a:lnTo>
                    <a:pt x="170" y="875"/>
                  </a:lnTo>
                  <a:lnTo>
                    <a:pt x="114" y="819"/>
                  </a:lnTo>
                  <a:lnTo>
                    <a:pt x="57" y="791"/>
                  </a:lnTo>
                  <a:lnTo>
                    <a:pt x="29" y="819"/>
                  </a:lnTo>
                  <a:lnTo>
                    <a:pt x="29" y="875"/>
                  </a:lnTo>
                  <a:lnTo>
                    <a:pt x="29" y="875"/>
                  </a:lnTo>
                  <a:lnTo>
                    <a:pt x="1" y="763"/>
                  </a:lnTo>
                  <a:lnTo>
                    <a:pt x="1" y="622"/>
                  </a:lnTo>
                  <a:lnTo>
                    <a:pt x="57" y="396"/>
                  </a:lnTo>
                </a:path>
              </a:pathLst>
            </a:custGeom>
            <a:solidFill>
              <a:srgbClr val="666666"/>
            </a:solidFill>
            <a:ln w="14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16"/>
            <p:cNvSpPr/>
            <p:nvPr/>
          </p:nvSpPr>
          <p:spPr>
            <a:xfrm>
              <a:off x="3785300" y="1589725"/>
              <a:ext cx="5675" cy="5675"/>
            </a:xfrm>
            <a:custGeom>
              <a:avLst/>
              <a:gdLst/>
              <a:ahLst/>
              <a:cxnLst/>
              <a:rect l="l" t="t" r="r" b="b"/>
              <a:pathLst>
                <a:path w="227" h="227" extrusionOk="0">
                  <a:moveTo>
                    <a:pt x="85" y="226"/>
                  </a:moveTo>
                  <a:lnTo>
                    <a:pt x="85" y="226"/>
                  </a:lnTo>
                  <a:lnTo>
                    <a:pt x="141" y="198"/>
                  </a:lnTo>
                  <a:lnTo>
                    <a:pt x="198" y="141"/>
                  </a:lnTo>
                  <a:lnTo>
                    <a:pt x="226" y="85"/>
                  </a:lnTo>
                  <a:lnTo>
                    <a:pt x="226" y="0"/>
                  </a:lnTo>
                  <a:lnTo>
                    <a:pt x="226" y="0"/>
                  </a:lnTo>
                  <a:lnTo>
                    <a:pt x="0" y="170"/>
                  </a:lnTo>
                  <a:lnTo>
                    <a:pt x="0" y="170"/>
                  </a:lnTo>
                  <a:lnTo>
                    <a:pt x="85" y="226"/>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16"/>
            <p:cNvSpPr/>
            <p:nvPr/>
          </p:nvSpPr>
          <p:spPr>
            <a:xfrm>
              <a:off x="3785300" y="1589725"/>
              <a:ext cx="5675" cy="5675"/>
            </a:xfrm>
            <a:custGeom>
              <a:avLst/>
              <a:gdLst/>
              <a:ahLst/>
              <a:cxnLst/>
              <a:rect l="l" t="t" r="r" b="b"/>
              <a:pathLst>
                <a:path w="227" h="227" fill="none" extrusionOk="0">
                  <a:moveTo>
                    <a:pt x="85" y="226"/>
                  </a:moveTo>
                  <a:lnTo>
                    <a:pt x="85" y="226"/>
                  </a:lnTo>
                  <a:lnTo>
                    <a:pt x="141" y="198"/>
                  </a:lnTo>
                  <a:lnTo>
                    <a:pt x="198" y="141"/>
                  </a:lnTo>
                  <a:lnTo>
                    <a:pt x="226" y="85"/>
                  </a:lnTo>
                  <a:lnTo>
                    <a:pt x="226" y="0"/>
                  </a:lnTo>
                  <a:lnTo>
                    <a:pt x="226" y="0"/>
                  </a:lnTo>
                  <a:lnTo>
                    <a:pt x="0" y="170"/>
                  </a:lnTo>
                  <a:lnTo>
                    <a:pt x="0" y="170"/>
                  </a:lnTo>
                  <a:lnTo>
                    <a:pt x="85" y="226"/>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16"/>
            <p:cNvSpPr/>
            <p:nvPr/>
          </p:nvSpPr>
          <p:spPr>
            <a:xfrm>
              <a:off x="3804350" y="1617950"/>
              <a:ext cx="18350" cy="12000"/>
            </a:xfrm>
            <a:custGeom>
              <a:avLst/>
              <a:gdLst/>
              <a:ahLst/>
              <a:cxnLst/>
              <a:rect l="l" t="t" r="r" b="b"/>
              <a:pathLst>
                <a:path w="734" h="480" extrusionOk="0">
                  <a:moveTo>
                    <a:pt x="0" y="85"/>
                  </a:moveTo>
                  <a:lnTo>
                    <a:pt x="0" y="85"/>
                  </a:lnTo>
                  <a:lnTo>
                    <a:pt x="28" y="169"/>
                  </a:lnTo>
                  <a:lnTo>
                    <a:pt x="85" y="254"/>
                  </a:lnTo>
                  <a:lnTo>
                    <a:pt x="141" y="339"/>
                  </a:lnTo>
                  <a:lnTo>
                    <a:pt x="198" y="423"/>
                  </a:lnTo>
                  <a:lnTo>
                    <a:pt x="198" y="423"/>
                  </a:lnTo>
                  <a:lnTo>
                    <a:pt x="198" y="395"/>
                  </a:lnTo>
                  <a:lnTo>
                    <a:pt x="226" y="395"/>
                  </a:lnTo>
                  <a:lnTo>
                    <a:pt x="311" y="423"/>
                  </a:lnTo>
                  <a:lnTo>
                    <a:pt x="424" y="452"/>
                  </a:lnTo>
                  <a:lnTo>
                    <a:pt x="508" y="480"/>
                  </a:lnTo>
                  <a:lnTo>
                    <a:pt x="508" y="480"/>
                  </a:lnTo>
                  <a:lnTo>
                    <a:pt x="593" y="452"/>
                  </a:lnTo>
                  <a:lnTo>
                    <a:pt x="649" y="423"/>
                  </a:lnTo>
                  <a:lnTo>
                    <a:pt x="678" y="367"/>
                  </a:lnTo>
                  <a:lnTo>
                    <a:pt x="706" y="311"/>
                  </a:lnTo>
                  <a:lnTo>
                    <a:pt x="734" y="254"/>
                  </a:lnTo>
                  <a:lnTo>
                    <a:pt x="706" y="198"/>
                  </a:lnTo>
                  <a:lnTo>
                    <a:pt x="649" y="141"/>
                  </a:lnTo>
                  <a:lnTo>
                    <a:pt x="593" y="113"/>
                  </a:lnTo>
                  <a:lnTo>
                    <a:pt x="593" y="113"/>
                  </a:lnTo>
                  <a:lnTo>
                    <a:pt x="649" y="85"/>
                  </a:lnTo>
                  <a:lnTo>
                    <a:pt x="649" y="57"/>
                  </a:lnTo>
                  <a:lnTo>
                    <a:pt x="649" y="28"/>
                  </a:lnTo>
                  <a:lnTo>
                    <a:pt x="593" y="0"/>
                  </a:lnTo>
                  <a:lnTo>
                    <a:pt x="593" y="0"/>
                  </a:lnTo>
                  <a:lnTo>
                    <a:pt x="593" y="57"/>
                  </a:lnTo>
                  <a:lnTo>
                    <a:pt x="565" y="85"/>
                  </a:lnTo>
                  <a:lnTo>
                    <a:pt x="508" y="113"/>
                  </a:lnTo>
                  <a:lnTo>
                    <a:pt x="452" y="141"/>
                  </a:lnTo>
                  <a:lnTo>
                    <a:pt x="452" y="141"/>
                  </a:lnTo>
                  <a:lnTo>
                    <a:pt x="480" y="85"/>
                  </a:lnTo>
                  <a:lnTo>
                    <a:pt x="452" y="57"/>
                  </a:lnTo>
                  <a:lnTo>
                    <a:pt x="282" y="57"/>
                  </a:lnTo>
                  <a:lnTo>
                    <a:pt x="0" y="85"/>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16"/>
            <p:cNvSpPr/>
            <p:nvPr/>
          </p:nvSpPr>
          <p:spPr>
            <a:xfrm>
              <a:off x="3804350" y="1617950"/>
              <a:ext cx="18350" cy="12000"/>
            </a:xfrm>
            <a:custGeom>
              <a:avLst/>
              <a:gdLst/>
              <a:ahLst/>
              <a:cxnLst/>
              <a:rect l="l" t="t" r="r" b="b"/>
              <a:pathLst>
                <a:path w="734" h="480" fill="none" extrusionOk="0">
                  <a:moveTo>
                    <a:pt x="0" y="85"/>
                  </a:moveTo>
                  <a:lnTo>
                    <a:pt x="0" y="85"/>
                  </a:lnTo>
                  <a:lnTo>
                    <a:pt x="28" y="169"/>
                  </a:lnTo>
                  <a:lnTo>
                    <a:pt x="85" y="254"/>
                  </a:lnTo>
                  <a:lnTo>
                    <a:pt x="141" y="339"/>
                  </a:lnTo>
                  <a:lnTo>
                    <a:pt x="198" y="423"/>
                  </a:lnTo>
                  <a:lnTo>
                    <a:pt x="198" y="423"/>
                  </a:lnTo>
                  <a:lnTo>
                    <a:pt x="198" y="395"/>
                  </a:lnTo>
                  <a:lnTo>
                    <a:pt x="226" y="395"/>
                  </a:lnTo>
                  <a:lnTo>
                    <a:pt x="311" y="423"/>
                  </a:lnTo>
                  <a:lnTo>
                    <a:pt x="424" y="452"/>
                  </a:lnTo>
                  <a:lnTo>
                    <a:pt x="508" y="480"/>
                  </a:lnTo>
                  <a:lnTo>
                    <a:pt x="508" y="480"/>
                  </a:lnTo>
                  <a:lnTo>
                    <a:pt x="593" y="452"/>
                  </a:lnTo>
                  <a:lnTo>
                    <a:pt x="649" y="423"/>
                  </a:lnTo>
                  <a:lnTo>
                    <a:pt x="678" y="367"/>
                  </a:lnTo>
                  <a:lnTo>
                    <a:pt x="706" y="311"/>
                  </a:lnTo>
                  <a:lnTo>
                    <a:pt x="734" y="254"/>
                  </a:lnTo>
                  <a:lnTo>
                    <a:pt x="706" y="198"/>
                  </a:lnTo>
                  <a:lnTo>
                    <a:pt x="649" y="141"/>
                  </a:lnTo>
                  <a:lnTo>
                    <a:pt x="593" y="113"/>
                  </a:lnTo>
                  <a:lnTo>
                    <a:pt x="593" y="113"/>
                  </a:lnTo>
                  <a:lnTo>
                    <a:pt x="649" y="85"/>
                  </a:lnTo>
                  <a:lnTo>
                    <a:pt x="649" y="57"/>
                  </a:lnTo>
                  <a:lnTo>
                    <a:pt x="649" y="28"/>
                  </a:lnTo>
                  <a:lnTo>
                    <a:pt x="593" y="0"/>
                  </a:lnTo>
                  <a:lnTo>
                    <a:pt x="593" y="0"/>
                  </a:lnTo>
                  <a:lnTo>
                    <a:pt x="593" y="57"/>
                  </a:lnTo>
                  <a:lnTo>
                    <a:pt x="565" y="85"/>
                  </a:lnTo>
                  <a:lnTo>
                    <a:pt x="508" y="113"/>
                  </a:lnTo>
                  <a:lnTo>
                    <a:pt x="452" y="141"/>
                  </a:lnTo>
                  <a:lnTo>
                    <a:pt x="452" y="141"/>
                  </a:lnTo>
                  <a:lnTo>
                    <a:pt x="480" y="85"/>
                  </a:lnTo>
                  <a:lnTo>
                    <a:pt x="452" y="57"/>
                  </a:lnTo>
                  <a:lnTo>
                    <a:pt x="282" y="57"/>
                  </a:lnTo>
                  <a:lnTo>
                    <a:pt x="0" y="85"/>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16"/>
            <p:cNvSpPr/>
            <p:nvPr/>
          </p:nvSpPr>
          <p:spPr>
            <a:xfrm>
              <a:off x="3812100" y="1631350"/>
              <a:ext cx="3550" cy="3550"/>
            </a:xfrm>
            <a:custGeom>
              <a:avLst/>
              <a:gdLst/>
              <a:ahLst/>
              <a:cxnLst/>
              <a:rect l="l" t="t" r="r" b="b"/>
              <a:pathLst>
                <a:path w="142" h="142" extrusionOk="0">
                  <a:moveTo>
                    <a:pt x="142" y="141"/>
                  </a:moveTo>
                  <a:lnTo>
                    <a:pt x="142" y="141"/>
                  </a:lnTo>
                  <a:lnTo>
                    <a:pt x="85" y="28"/>
                  </a:lnTo>
                  <a:lnTo>
                    <a:pt x="1" y="0"/>
                  </a:lnTo>
                  <a:lnTo>
                    <a:pt x="1" y="0"/>
                  </a:lnTo>
                  <a:lnTo>
                    <a:pt x="142" y="14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16"/>
            <p:cNvSpPr/>
            <p:nvPr/>
          </p:nvSpPr>
          <p:spPr>
            <a:xfrm>
              <a:off x="3812100" y="1631350"/>
              <a:ext cx="3550" cy="3550"/>
            </a:xfrm>
            <a:custGeom>
              <a:avLst/>
              <a:gdLst/>
              <a:ahLst/>
              <a:cxnLst/>
              <a:rect l="l" t="t" r="r" b="b"/>
              <a:pathLst>
                <a:path w="142" h="142" fill="none" extrusionOk="0">
                  <a:moveTo>
                    <a:pt x="142" y="141"/>
                  </a:moveTo>
                  <a:lnTo>
                    <a:pt x="142" y="141"/>
                  </a:lnTo>
                  <a:lnTo>
                    <a:pt x="85" y="28"/>
                  </a:lnTo>
                  <a:lnTo>
                    <a:pt x="1" y="0"/>
                  </a:lnTo>
                  <a:lnTo>
                    <a:pt x="1" y="0"/>
                  </a:lnTo>
                  <a:lnTo>
                    <a:pt x="142" y="141"/>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16"/>
            <p:cNvSpPr/>
            <p:nvPr/>
          </p:nvSpPr>
          <p:spPr>
            <a:xfrm>
              <a:off x="3817050" y="1629925"/>
              <a:ext cx="2850" cy="1450"/>
            </a:xfrm>
            <a:custGeom>
              <a:avLst/>
              <a:gdLst/>
              <a:ahLst/>
              <a:cxnLst/>
              <a:rect l="l" t="t" r="r" b="b"/>
              <a:pathLst>
                <a:path w="114" h="58" extrusionOk="0">
                  <a:moveTo>
                    <a:pt x="0" y="29"/>
                  </a:moveTo>
                  <a:lnTo>
                    <a:pt x="0" y="29"/>
                  </a:lnTo>
                  <a:lnTo>
                    <a:pt x="113" y="57"/>
                  </a:lnTo>
                  <a:lnTo>
                    <a:pt x="113" y="57"/>
                  </a:lnTo>
                  <a:lnTo>
                    <a:pt x="85" y="29"/>
                  </a:lnTo>
                  <a:lnTo>
                    <a:pt x="85" y="1"/>
                  </a:lnTo>
                  <a:lnTo>
                    <a:pt x="0" y="29"/>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16"/>
            <p:cNvSpPr/>
            <p:nvPr/>
          </p:nvSpPr>
          <p:spPr>
            <a:xfrm>
              <a:off x="3817050" y="1629925"/>
              <a:ext cx="2850" cy="1450"/>
            </a:xfrm>
            <a:custGeom>
              <a:avLst/>
              <a:gdLst/>
              <a:ahLst/>
              <a:cxnLst/>
              <a:rect l="l" t="t" r="r" b="b"/>
              <a:pathLst>
                <a:path w="114" h="58" fill="none" extrusionOk="0">
                  <a:moveTo>
                    <a:pt x="0" y="29"/>
                  </a:moveTo>
                  <a:lnTo>
                    <a:pt x="0" y="29"/>
                  </a:lnTo>
                  <a:lnTo>
                    <a:pt x="113" y="57"/>
                  </a:lnTo>
                  <a:lnTo>
                    <a:pt x="113" y="57"/>
                  </a:lnTo>
                  <a:lnTo>
                    <a:pt x="85" y="29"/>
                  </a:lnTo>
                  <a:lnTo>
                    <a:pt x="85" y="1"/>
                  </a:lnTo>
                  <a:lnTo>
                    <a:pt x="0" y="29"/>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16"/>
            <p:cNvSpPr/>
            <p:nvPr/>
          </p:nvSpPr>
          <p:spPr>
            <a:xfrm>
              <a:off x="3817750" y="1610175"/>
              <a:ext cx="2150" cy="3550"/>
            </a:xfrm>
            <a:custGeom>
              <a:avLst/>
              <a:gdLst/>
              <a:ahLst/>
              <a:cxnLst/>
              <a:rect l="l" t="t" r="r" b="b"/>
              <a:pathLst>
                <a:path w="86" h="142" extrusionOk="0">
                  <a:moveTo>
                    <a:pt x="85" y="85"/>
                  </a:moveTo>
                  <a:lnTo>
                    <a:pt x="85" y="85"/>
                  </a:lnTo>
                  <a:lnTo>
                    <a:pt x="0" y="1"/>
                  </a:lnTo>
                  <a:lnTo>
                    <a:pt x="0" y="1"/>
                  </a:lnTo>
                  <a:lnTo>
                    <a:pt x="29" y="85"/>
                  </a:lnTo>
                  <a:lnTo>
                    <a:pt x="0" y="142"/>
                  </a:lnTo>
                  <a:lnTo>
                    <a:pt x="0" y="142"/>
                  </a:lnTo>
                  <a:lnTo>
                    <a:pt x="57" y="142"/>
                  </a:lnTo>
                  <a:lnTo>
                    <a:pt x="85" y="85"/>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16"/>
            <p:cNvSpPr/>
            <p:nvPr/>
          </p:nvSpPr>
          <p:spPr>
            <a:xfrm>
              <a:off x="3817750" y="1610175"/>
              <a:ext cx="2150" cy="3550"/>
            </a:xfrm>
            <a:custGeom>
              <a:avLst/>
              <a:gdLst/>
              <a:ahLst/>
              <a:cxnLst/>
              <a:rect l="l" t="t" r="r" b="b"/>
              <a:pathLst>
                <a:path w="86" h="142" fill="none" extrusionOk="0">
                  <a:moveTo>
                    <a:pt x="85" y="85"/>
                  </a:moveTo>
                  <a:lnTo>
                    <a:pt x="85" y="85"/>
                  </a:lnTo>
                  <a:lnTo>
                    <a:pt x="0" y="1"/>
                  </a:lnTo>
                  <a:lnTo>
                    <a:pt x="0" y="1"/>
                  </a:lnTo>
                  <a:lnTo>
                    <a:pt x="29" y="85"/>
                  </a:lnTo>
                  <a:lnTo>
                    <a:pt x="0" y="142"/>
                  </a:lnTo>
                  <a:lnTo>
                    <a:pt x="0" y="142"/>
                  </a:lnTo>
                  <a:lnTo>
                    <a:pt x="57" y="142"/>
                  </a:lnTo>
                  <a:lnTo>
                    <a:pt x="85" y="85"/>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16"/>
            <p:cNvSpPr/>
            <p:nvPr/>
          </p:nvSpPr>
          <p:spPr>
            <a:xfrm>
              <a:off x="3819875" y="1628525"/>
              <a:ext cx="3550" cy="7775"/>
            </a:xfrm>
            <a:custGeom>
              <a:avLst/>
              <a:gdLst/>
              <a:ahLst/>
              <a:cxnLst/>
              <a:rect l="l" t="t" r="r" b="b"/>
              <a:pathLst>
                <a:path w="142" h="311" extrusionOk="0">
                  <a:moveTo>
                    <a:pt x="28" y="141"/>
                  </a:moveTo>
                  <a:lnTo>
                    <a:pt x="28" y="141"/>
                  </a:lnTo>
                  <a:lnTo>
                    <a:pt x="0" y="198"/>
                  </a:lnTo>
                  <a:lnTo>
                    <a:pt x="0" y="226"/>
                  </a:lnTo>
                  <a:lnTo>
                    <a:pt x="28" y="283"/>
                  </a:lnTo>
                  <a:lnTo>
                    <a:pt x="57" y="311"/>
                  </a:lnTo>
                  <a:lnTo>
                    <a:pt x="57" y="311"/>
                  </a:lnTo>
                  <a:lnTo>
                    <a:pt x="141" y="170"/>
                  </a:lnTo>
                  <a:lnTo>
                    <a:pt x="141" y="0"/>
                  </a:lnTo>
                  <a:lnTo>
                    <a:pt x="141" y="0"/>
                  </a:lnTo>
                  <a:lnTo>
                    <a:pt x="57" y="14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16"/>
            <p:cNvSpPr/>
            <p:nvPr/>
          </p:nvSpPr>
          <p:spPr>
            <a:xfrm>
              <a:off x="3819875" y="1628525"/>
              <a:ext cx="3550" cy="7775"/>
            </a:xfrm>
            <a:custGeom>
              <a:avLst/>
              <a:gdLst/>
              <a:ahLst/>
              <a:cxnLst/>
              <a:rect l="l" t="t" r="r" b="b"/>
              <a:pathLst>
                <a:path w="142" h="311" fill="none" extrusionOk="0">
                  <a:moveTo>
                    <a:pt x="28" y="141"/>
                  </a:moveTo>
                  <a:lnTo>
                    <a:pt x="28" y="141"/>
                  </a:lnTo>
                  <a:lnTo>
                    <a:pt x="0" y="198"/>
                  </a:lnTo>
                  <a:lnTo>
                    <a:pt x="0" y="226"/>
                  </a:lnTo>
                  <a:lnTo>
                    <a:pt x="28" y="283"/>
                  </a:lnTo>
                  <a:lnTo>
                    <a:pt x="57" y="311"/>
                  </a:lnTo>
                  <a:lnTo>
                    <a:pt x="57" y="311"/>
                  </a:lnTo>
                  <a:lnTo>
                    <a:pt x="141" y="170"/>
                  </a:lnTo>
                  <a:lnTo>
                    <a:pt x="141" y="0"/>
                  </a:lnTo>
                  <a:lnTo>
                    <a:pt x="141" y="0"/>
                  </a:lnTo>
                  <a:lnTo>
                    <a:pt x="57" y="141"/>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16"/>
            <p:cNvSpPr/>
            <p:nvPr/>
          </p:nvSpPr>
          <p:spPr>
            <a:xfrm>
              <a:off x="3823400" y="1581950"/>
              <a:ext cx="3550" cy="2150"/>
            </a:xfrm>
            <a:custGeom>
              <a:avLst/>
              <a:gdLst/>
              <a:ahLst/>
              <a:cxnLst/>
              <a:rect l="l" t="t" r="r" b="b"/>
              <a:pathLst>
                <a:path w="142" h="86" extrusionOk="0">
                  <a:moveTo>
                    <a:pt x="57" y="86"/>
                  </a:moveTo>
                  <a:lnTo>
                    <a:pt x="57" y="86"/>
                  </a:lnTo>
                  <a:lnTo>
                    <a:pt x="141" y="1"/>
                  </a:lnTo>
                  <a:lnTo>
                    <a:pt x="141" y="1"/>
                  </a:lnTo>
                  <a:lnTo>
                    <a:pt x="0" y="57"/>
                  </a:lnTo>
                  <a:lnTo>
                    <a:pt x="0" y="57"/>
                  </a:lnTo>
                  <a:lnTo>
                    <a:pt x="57" y="86"/>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16"/>
            <p:cNvSpPr/>
            <p:nvPr/>
          </p:nvSpPr>
          <p:spPr>
            <a:xfrm>
              <a:off x="3823400" y="1581950"/>
              <a:ext cx="3550" cy="2150"/>
            </a:xfrm>
            <a:custGeom>
              <a:avLst/>
              <a:gdLst/>
              <a:ahLst/>
              <a:cxnLst/>
              <a:rect l="l" t="t" r="r" b="b"/>
              <a:pathLst>
                <a:path w="142" h="86" fill="none" extrusionOk="0">
                  <a:moveTo>
                    <a:pt x="57" y="86"/>
                  </a:moveTo>
                  <a:lnTo>
                    <a:pt x="57" y="86"/>
                  </a:lnTo>
                  <a:lnTo>
                    <a:pt x="141" y="1"/>
                  </a:lnTo>
                  <a:lnTo>
                    <a:pt x="141" y="1"/>
                  </a:lnTo>
                  <a:lnTo>
                    <a:pt x="0" y="57"/>
                  </a:lnTo>
                  <a:lnTo>
                    <a:pt x="0" y="57"/>
                  </a:lnTo>
                  <a:lnTo>
                    <a:pt x="57" y="86"/>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16"/>
            <p:cNvSpPr/>
            <p:nvPr/>
          </p:nvSpPr>
          <p:spPr>
            <a:xfrm>
              <a:off x="3824100" y="1608075"/>
              <a:ext cx="27525" cy="31750"/>
            </a:xfrm>
            <a:custGeom>
              <a:avLst/>
              <a:gdLst/>
              <a:ahLst/>
              <a:cxnLst/>
              <a:rect l="l" t="t" r="r" b="b"/>
              <a:pathLst>
                <a:path w="1101" h="1270" extrusionOk="0">
                  <a:moveTo>
                    <a:pt x="113" y="621"/>
                  </a:moveTo>
                  <a:lnTo>
                    <a:pt x="113" y="621"/>
                  </a:lnTo>
                  <a:lnTo>
                    <a:pt x="395" y="734"/>
                  </a:lnTo>
                  <a:lnTo>
                    <a:pt x="395" y="734"/>
                  </a:lnTo>
                  <a:lnTo>
                    <a:pt x="508" y="818"/>
                  </a:lnTo>
                  <a:lnTo>
                    <a:pt x="565" y="847"/>
                  </a:lnTo>
                  <a:lnTo>
                    <a:pt x="480" y="847"/>
                  </a:lnTo>
                  <a:lnTo>
                    <a:pt x="480" y="847"/>
                  </a:lnTo>
                  <a:lnTo>
                    <a:pt x="565" y="875"/>
                  </a:lnTo>
                  <a:lnTo>
                    <a:pt x="621" y="931"/>
                  </a:lnTo>
                  <a:lnTo>
                    <a:pt x="621" y="931"/>
                  </a:lnTo>
                  <a:lnTo>
                    <a:pt x="593" y="988"/>
                  </a:lnTo>
                  <a:lnTo>
                    <a:pt x="593" y="1072"/>
                  </a:lnTo>
                  <a:lnTo>
                    <a:pt x="621" y="1157"/>
                  </a:lnTo>
                  <a:lnTo>
                    <a:pt x="678" y="1270"/>
                  </a:lnTo>
                  <a:lnTo>
                    <a:pt x="678" y="1270"/>
                  </a:lnTo>
                  <a:lnTo>
                    <a:pt x="734" y="1129"/>
                  </a:lnTo>
                  <a:lnTo>
                    <a:pt x="734" y="1072"/>
                  </a:lnTo>
                  <a:lnTo>
                    <a:pt x="678" y="903"/>
                  </a:lnTo>
                  <a:lnTo>
                    <a:pt x="678" y="903"/>
                  </a:lnTo>
                  <a:lnTo>
                    <a:pt x="762" y="931"/>
                  </a:lnTo>
                  <a:lnTo>
                    <a:pt x="791" y="931"/>
                  </a:lnTo>
                  <a:lnTo>
                    <a:pt x="791" y="903"/>
                  </a:lnTo>
                  <a:lnTo>
                    <a:pt x="819" y="847"/>
                  </a:lnTo>
                  <a:lnTo>
                    <a:pt x="819" y="790"/>
                  </a:lnTo>
                  <a:lnTo>
                    <a:pt x="819" y="790"/>
                  </a:lnTo>
                  <a:lnTo>
                    <a:pt x="932" y="706"/>
                  </a:lnTo>
                  <a:lnTo>
                    <a:pt x="988" y="677"/>
                  </a:lnTo>
                  <a:lnTo>
                    <a:pt x="1016" y="649"/>
                  </a:lnTo>
                  <a:lnTo>
                    <a:pt x="1016" y="649"/>
                  </a:lnTo>
                  <a:lnTo>
                    <a:pt x="988" y="593"/>
                  </a:lnTo>
                  <a:lnTo>
                    <a:pt x="932" y="564"/>
                  </a:lnTo>
                  <a:lnTo>
                    <a:pt x="875" y="536"/>
                  </a:lnTo>
                  <a:lnTo>
                    <a:pt x="875" y="452"/>
                  </a:lnTo>
                  <a:lnTo>
                    <a:pt x="875" y="452"/>
                  </a:lnTo>
                  <a:lnTo>
                    <a:pt x="903" y="423"/>
                  </a:lnTo>
                  <a:lnTo>
                    <a:pt x="960" y="395"/>
                  </a:lnTo>
                  <a:lnTo>
                    <a:pt x="1045" y="367"/>
                  </a:lnTo>
                  <a:lnTo>
                    <a:pt x="1073" y="310"/>
                  </a:lnTo>
                  <a:lnTo>
                    <a:pt x="1073" y="310"/>
                  </a:lnTo>
                  <a:lnTo>
                    <a:pt x="1101" y="198"/>
                  </a:lnTo>
                  <a:lnTo>
                    <a:pt x="1101" y="113"/>
                  </a:lnTo>
                  <a:lnTo>
                    <a:pt x="1073" y="56"/>
                  </a:lnTo>
                  <a:lnTo>
                    <a:pt x="1016" y="0"/>
                  </a:lnTo>
                  <a:lnTo>
                    <a:pt x="960" y="0"/>
                  </a:lnTo>
                  <a:lnTo>
                    <a:pt x="875" y="0"/>
                  </a:lnTo>
                  <a:lnTo>
                    <a:pt x="649" y="56"/>
                  </a:lnTo>
                  <a:lnTo>
                    <a:pt x="649" y="56"/>
                  </a:lnTo>
                  <a:lnTo>
                    <a:pt x="734" y="141"/>
                  </a:lnTo>
                  <a:lnTo>
                    <a:pt x="762" y="226"/>
                  </a:lnTo>
                  <a:lnTo>
                    <a:pt x="762" y="282"/>
                  </a:lnTo>
                  <a:lnTo>
                    <a:pt x="762" y="310"/>
                  </a:lnTo>
                  <a:lnTo>
                    <a:pt x="734" y="339"/>
                  </a:lnTo>
                  <a:lnTo>
                    <a:pt x="678" y="367"/>
                  </a:lnTo>
                  <a:lnTo>
                    <a:pt x="678" y="367"/>
                  </a:lnTo>
                  <a:lnTo>
                    <a:pt x="734" y="254"/>
                  </a:lnTo>
                  <a:lnTo>
                    <a:pt x="706" y="141"/>
                  </a:lnTo>
                  <a:lnTo>
                    <a:pt x="706" y="141"/>
                  </a:lnTo>
                  <a:lnTo>
                    <a:pt x="649" y="254"/>
                  </a:lnTo>
                  <a:lnTo>
                    <a:pt x="593" y="310"/>
                  </a:lnTo>
                  <a:lnTo>
                    <a:pt x="565" y="339"/>
                  </a:lnTo>
                  <a:lnTo>
                    <a:pt x="565" y="339"/>
                  </a:lnTo>
                  <a:lnTo>
                    <a:pt x="508" y="226"/>
                  </a:lnTo>
                  <a:lnTo>
                    <a:pt x="508" y="169"/>
                  </a:lnTo>
                  <a:lnTo>
                    <a:pt x="537" y="141"/>
                  </a:lnTo>
                  <a:lnTo>
                    <a:pt x="537" y="141"/>
                  </a:lnTo>
                  <a:lnTo>
                    <a:pt x="424" y="85"/>
                  </a:lnTo>
                  <a:lnTo>
                    <a:pt x="311" y="113"/>
                  </a:lnTo>
                  <a:lnTo>
                    <a:pt x="311" y="113"/>
                  </a:lnTo>
                  <a:lnTo>
                    <a:pt x="339" y="113"/>
                  </a:lnTo>
                  <a:lnTo>
                    <a:pt x="339" y="113"/>
                  </a:lnTo>
                  <a:lnTo>
                    <a:pt x="254" y="198"/>
                  </a:lnTo>
                  <a:lnTo>
                    <a:pt x="141" y="254"/>
                  </a:lnTo>
                  <a:lnTo>
                    <a:pt x="57" y="282"/>
                  </a:lnTo>
                  <a:lnTo>
                    <a:pt x="0" y="282"/>
                  </a:lnTo>
                  <a:lnTo>
                    <a:pt x="0" y="282"/>
                  </a:lnTo>
                  <a:lnTo>
                    <a:pt x="141" y="452"/>
                  </a:lnTo>
                  <a:lnTo>
                    <a:pt x="170" y="508"/>
                  </a:lnTo>
                  <a:lnTo>
                    <a:pt x="198" y="564"/>
                  </a:lnTo>
                  <a:lnTo>
                    <a:pt x="170" y="593"/>
                  </a:lnTo>
                  <a:lnTo>
                    <a:pt x="113" y="62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16"/>
            <p:cNvSpPr/>
            <p:nvPr/>
          </p:nvSpPr>
          <p:spPr>
            <a:xfrm>
              <a:off x="3824100" y="1608075"/>
              <a:ext cx="27525" cy="31750"/>
            </a:xfrm>
            <a:custGeom>
              <a:avLst/>
              <a:gdLst/>
              <a:ahLst/>
              <a:cxnLst/>
              <a:rect l="l" t="t" r="r" b="b"/>
              <a:pathLst>
                <a:path w="1101" h="1270" fill="none" extrusionOk="0">
                  <a:moveTo>
                    <a:pt x="113" y="621"/>
                  </a:moveTo>
                  <a:lnTo>
                    <a:pt x="113" y="621"/>
                  </a:lnTo>
                  <a:lnTo>
                    <a:pt x="395" y="734"/>
                  </a:lnTo>
                  <a:lnTo>
                    <a:pt x="395" y="734"/>
                  </a:lnTo>
                  <a:lnTo>
                    <a:pt x="508" y="818"/>
                  </a:lnTo>
                  <a:lnTo>
                    <a:pt x="565" y="847"/>
                  </a:lnTo>
                  <a:lnTo>
                    <a:pt x="480" y="847"/>
                  </a:lnTo>
                  <a:lnTo>
                    <a:pt x="480" y="847"/>
                  </a:lnTo>
                  <a:lnTo>
                    <a:pt x="565" y="875"/>
                  </a:lnTo>
                  <a:lnTo>
                    <a:pt x="621" y="931"/>
                  </a:lnTo>
                  <a:lnTo>
                    <a:pt x="621" y="931"/>
                  </a:lnTo>
                  <a:lnTo>
                    <a:pt x="593" y="988"/>
                  </a:lnTo>
                  <a:lnTo>
                    <a:pt x="593" y="1072"/>
                  </a:lnTo>
                  <a:lnTo>
                    <a:pt x="621" y="1157"/>
                  </a:lnTo>
                  <a:lnTo>
                    <a:pt x="678" y="1270"/>
                  </a:lnTo>
                  <a:lnTo>
                    <a:pt x="678" y="1270"/>
                  </a:lnTo>
                  <a:lnTo>
                    <a:pt x="734" y="1129"/>
                  </a:lnTo>
                  <a:lnTo>
                    <a:pt x="734" y="1072"/>
                  </a:lnTo>
                  <a:lnTo>
                    <a:pt x="678" y="903"/>
                  </a:lnTo>
                  <a:lnTo>
                    <a:pt x="678" y="903"/>
                  </a:lnTo>
                  <a:lnTo>
                    <a:pt x="762" y="931"/>
                  </a:lnTo>
                  <a:lnTo>
                    <a:pt x="791" y="931"/>
                  </a:lnTo>
                  <a:lnTo>
                    <a:pt x="791" y="903"/>
                  </a:lnTo>
                  <a:lnTo>
                    <a:pt x="819" y="847"/>
                  </a:lnTo>
                  <a:lnTo>
                    <a:pt x="819" y="790"/>
                  </a:lnTo>
                  <a:lnTo>
                    <a:pt x="819" y="790"/>
                  </a:lnTo>
                  <a:lnTo>
                    <a:pt x="932" y="706"/>
                  </a:lnTo>
                  <a:lnTo>
                    <a:pt x="988" y="677"/>
                  </a:lnTo>
                  <a:lnTo>
                    <a:pt x="1016" y="649"/>
                  </a:lnTo>
                  <a:lnTo>
                    <a:pt x="1016" y="649"/>
                  </a:lnTo>
                  <a:lnTo>
                    <a:pt x="988" y="593"/>
                  </a:lnTo>
                  <a:lnTo>
                    <a:pt x="932" y="564"/>
                  </a:lnTo>
                  <a:lnTo>
                    <a:pt x="875" y="536"/>
                  </a:lnTo>
                  <a:lnTo>
                    <a:pt x="875" y="452"/>
                  </a:lnTo>
                  <a:lnTo>
                    <a:pt x="875" y="452"/>
                  </a:lnTo>
                  <a:lnTo>
                    <a:pt x="903" y="423"/>
                  </a:lnTo>
                  <a:lnTo>
                    <a:pt x="960" y="395"/>
                  </a:lnTo>
                  <a:lnTo>
                    <a:pt x="1045" y="367"/>
                  </a:lnTo>
                  <a:lnTo>
                    <a:pt x="1073" y="310"/>
                  </a:lnTo>
                  <a:lnTo>
                    <a:pt x="1073" y="310"/>
                  </a:lnTo>
                  <a:lnTo>
                    <a:pt x="1101" y="198"/>
                  </a:lnTo>
                  <a:lnTo>
                    <a:pt x="1101" y="113"/>
                  </a:lnTo>
                  <a:lnTo>
                    <a:pt x="1073" y="56"/>
                  </a:lnTo>
                  <a:lnTo>
                    <a:pt x="1016" y="0"/>
                  </a:lnTo>
                  <a:lnTo>
                    <a:pt x="960" y="0"/>
                  </a:lnTo>
                  <a:lnTo>
                    <a:pt x="875" y="0"/>
                  </a:lnTo>
                  <a:lnTo>
                    <a:pt x="649" y="56"/>
                  </a:lnTo>
                  <a:lnTo>
                    <a:pt x="649" y="56"/>
                  </a:lnTo>
                  <a:lnTo>
                    <a:pt x="734" y="141"/>
                  </a:lnTo>
                  <a:lnTo>
                    <a:pt x="762" y="226"/>
                  </a:lnTo>
                  <a:lnTo>
                    <a:pt x="762" y="282"/>
                  </a:lnTo>
                  <a:lnTo>
                    <a:pt x="762" y="310"/>
                  </a:lnTo>
                  <a:lnTo>
                    <a:pt x="734" y="339"/>
                  </a:lnTo>
                  <a:lnTo>
                    <a:pt x="678" y="367"/>
                  </a:lnTo>
                  <a:lnTo>
                    <a:pt x="678" y="367"/>
                  </a:lnTo>
                  <a:lnTo>
                    <a:pt x="734" y="254"/>
                  </a:lnTo>
                  <a:lnTo>
                    <a:pt x="706" y="141"/>
                  </a:lnTo>
                  <a:lnTo>
                    <a:pt x="706" y="141"/>
                  </a:lnTo>
                  <a:lnTo>
                    <a:pt x="649" y="254"/>
                  </a:lnTo>
                  <a:lnTo>
                    <a:pt x="593" y="310"/>
                  </a:lnTo>
                  <a:lnTo>
                    <a:pt x="565" y="339"/>
                  </a:lnTo>
                  <a:lnTo>
                    <a:pt x="565" y="339"/>
                  </a:lnTo>
                  <a:lnTo>
                    <a:pt x="508" y="226"/>
                  </a:lnTo>
                  <a:lnTo>
                    <a:pt x="508" y="169"/>
                  </a:lnTo>
                  <a:lnTo>
                    <a:pt x="537" y="141"/>
                  </a:lnTo>
                  <a:lnTo>
                    <a:pt x="537" y="141"/>
                  </a:lnTo>
                  <a:lnTo>
                    <a:pt x="424" y="85"/>
                  </a:lnTo>
                  <a:lnTo>
                    <a:pt x="311" y="113"/>
                  </a:lnTo>
                  <a:lnTo>
                    <a:pt x="311" y="113"/>
                  </a:lnTo>
                  <a:lnTo>
                    <a:pt x="339" y="113"/>
                  </a:lnTo>
                  <a:lnTo>
                    <a:pt x="339" y="113"/>
                  </a:lnTo>
                  <a:lnTo>
                    <a:pt x="254" y="198"/>
                  </a:lnTo>
                  <a:lnTo>
                    <a:pt x="141" y="254"/>
                  </a:lnTo>
                  <a:lnTo>
                    <a:pt x="57" y="282"/>
                  </a:lnTo>
                  <a:lnTo>
                    <a:pt x="0" y="282"/>
                  </a:lnTo>
                  <a:lnTo>
                    <a:pt x="0" y="282"/>
                  </a:lnTo>
                  <a:lnTo>
                    <a:pt x="141" y="452"/>
                  </a:lnTo>
                  <a:lnTo>
                    <a:pt x="170" y="508"/>
                  </a:lnTo>
                  <a:lnTo>
                    <a:pt x="198" y="564"/>
                  </a:lnTo>
                  <a:lnTo>
                    <a:pt x="170" y="593"/>
                  </a:lnTo>
                  <a:lnTo>
                    <a:pt x="113" y="621"/>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16"/>
            <p:cNvSpPr/>
            <p:nvPr/>
          </p:nvSpPr>
          <p:spPr>
            <a:xfrm>
              <a:off x="3825500" y="1632750"/>
              <a:ext cx="14850" cy="5675"/>
            </a:xfrm>
            <a:custGeom>
              <a:avLst/>
              <a:gdLst/>
              <a:ahLst/>
              <a:cxnLst/>
              <a:rect l="l" t="t" r="r" b="b"/>
              <a:pathLst>
                <a:path w="594" h="227" extrusionOk="0">
                  <a:moveTo>
                    <a:pt x="1" y="85"/>
                  </a:moveTo>
                  <a:lnTo>
                    <a:pt x="1" y="85"/>
                  </a:lnTo>
                  <a:lnTo>
                    <a:pt x="142" y="170"/>
                  </a:lnTo>
                  <a:lnTo>
                    <a:pt x="339" y="226"/>
                  </a:lnTo>
                  <a:lnTo>
                    <a:pt x="452" y="226"/>
                  </a:lnTo>
                  <a:lnTo>
                    <a:pt x="509" y="226"/>
                  </a:lnTo>
                  <a:lnTo>
                    <a:pt x="565" y="198"/>
                  </a:lnTo>
                  <a:lnTo>
                    <a:pt x="593" y="114"/>
                  </a:lnTo>
                  <a:lnTo>
                    <a:pt x="593" y="114"/>
                  </a:lnTo>
                  <a:lnTo>
                    <a:pt x="565" y="85"/>
                  </a:lnTo>
                  <a:lnTo>
                    <a:pt x="509" y="57"/>
                  </a:lnTo>
                  <a:lnTo>
                    <a:pt x="311" y="29"/>
                  </a:lnTo>
                  <a:lnTo>
                    <a:pt x="114" y="1"/>
                  </a:lnTo>
                  <a:lnTo>
                    <a:pt x="29" y="1"/>
                  </a:lnTo>
                  <a:lnTo>
                    <a:pt x="29" y="1"/>
                  </a:lnTo>
                  <a:lnTo>
                    <a:pt x="57" y="29"/>
                  </a:lnTo>
                  <a:lnTo>
                    <a:pt x="85" y="85"/>
                  </a:lnTo>
                  <a:lnTo>
                    <a:pt x="57" y="85"/>
                  </a:lnTo>
                  <a:lnTo>
                    <a:pt x="1" y="85"/>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16"/>
            <p:cNvSpPr/>
            <p:nvPr/>
          </p:nvSpPr>
          <p:spPr>
            <a:xfrm>
              <a:off x="3825500" y="1632750"/>
              <a:ext cx="14850" cy="5675"/>
            </a:xfrm>
            <a:custGeom>
              <a:avLst/>
              <a:gdLst/>
              <a:ahLst/>
              <a:cxnLst/>
              <a:rect l="l" t="t" r="r" b="b"/>
              <a:pathLst>
                <a:path w="594" h="227" fill="none" extrusionOk="0">
                  <a:moveTo>
                    <a:pt x="1" y="85"/>
                  </a:moveTo>
                  <a:lnTo>
                    <a:pt x="1" y="85"/>
                  </a:lnTo>
                  <a:lnTo>
                    <a:pt x="142" y="170"/>
                  </a:lnTo>
                  <a:lnTo>
                    <a:pt x="339" y="226"/>
                  </a:lnTo>
                  <a:lnTo>
                    <a:pt x="452" y="226"/>
                  </a:lnTo>
                  <a:lnTo>
                    <a:pt x="509" y="226"/>
                  </a:lnTo>
                  <a:lnTo>
                    <a:pt x="565" y="198"/>
                  </a:lnTo>
                  <a:lnTo>
                    <a:pt x="593" y="114"/>
                  </a:lnTo>
                  <a:lnTo>
                    <a:pt x="593" y="114"/>
                  </a:lnTo>
                  <a:lnTo>
                    <a:pt x="565" y="85"/>
                  </a:lnTo>
                  <a:lnTo>
                    <a:pt x="509" y="57"/>
                  </a:lnTo>
                  <a:lnTo>
                    <a:pt x="311" y="29"/>
                  </a:lnTo>
                  <a:lnTo>
                    <a:pt x="114" y="1"/>
                  </a:lnTo>
                  <a:lnTo>
                    <a:pt x="29" y="1"/>
                  </a:lnTo>
                  <a:lnTo>
                    <a:pt x="29" y="1"/>
                  </a:lnTo>
                  <a:lnTo>
                    <a:pt x="57" y="29"/>
                  </a:lnTo>
                  <a:lnTo>
                    <a:pt x="85" y="85"/>
                  </a:lnTo>
                  <a:lnTo>
                    <a:pt x="57" y="85"/>
                  </a:lnTo>
                  <a:lnTo>
                    <a:pt x="1" y="85"/>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16"/>
            <p:cNvSpPr/>
            <p:nvPr/>
          </p:nvSpPr>
          <p:spPr>
            <a:xfrm>
              <a:off x="3844550" y="1629925"/>
              <a:ext cx="6375" cy="3550"/>
            </a:xfrm>
            <a:custGeom>
              <a:avLst/>
              <a:gdLst/>
              <a:ahLst/>
              <a:cxnLst/>
              <a:rect l="l" t="t" r="r" b="b"/>
              <a:pathLst>
                <a:path w="255" h="142" extrusionOk="0">
                  <a:moveTo>
                    <a:pt x="29" y="57"/>
                  </a:moveTo>
                  <a:lnTo>
                    <a:pt x="29" y="57"/>
                  </a:lnTo>
                  <a:lnTo>
                    <a:pt x="1" y="142"/>
                  </a:lnTo>
                  <a:lnTo>
                    <a:pt x="1" y="142"/>
                  </a:lnTo>
                  <a:lnTo>
                    <a:pt x="142" y="85"/>
                  </a:lnTo>
                  <a:lnTo>
                    <a:pt x="227" y="57"/>
                  </a:lnTo>
                  <a:lnTo>
                    <a:pt x="255" y="29"/>
                  </a:lnTo>
                  <a:lnTo>
                    <a:pt x="255" y="29"/>
                  </a:lnTo>
                  <a:lnTo>
                    <a:pt x="198" y="1"/>
                  </a:lnTo>
                  <a:lnTo>
                    <a:pt x="142" y="29"/>
                  </a:lnTo>
                  <a:lnTo>
                    <a:pt x="29" y="57"/>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16"/>
            <p:cNvSpPr/>
            <p:nvPr/>
          </p:nvSpPr>
          <p:spPr>
            <a:xfrm>
              <a:off x="3844550" y="1629925"/>
              <a:ext cx="6375" cy="3550"/>
            </a:xfrm>
            <a:custGeom>
              <a:avLst/>
              <a:gdLst/>
              <a:ahLst/>
              <a:cxnLst/>
              <a:rect l="l" t="t" r="r" b="b"/>
              <a:pathLst>
                <a:path w="255" h="142" fill="none" extrusionOk="0">
                  <a:moveTo>
                    <a:pt x="29" y="57"/>
                  </a:moveTo>
                  <a:lnTo>
                    <a:pt x="29" y="57"/>
                  </a:lnTo>
                  <a:lnTo>
                    <a:pt x="1" y="142"/>
                  </a:lnTo>
                  <a:lnTo>
                    <a:pt x="1" y="142"/>
                  </a:lnTo>
                  <a:lnTo>
                    <a:pt x="142" y="85"/>
                  </a:lnTo>
                  <a:lnTo>
                    <a:pt x="227" y="57"/>
                  </a:lnTo>
                  <a:lnTo>
                    <a:pt x="255" y="29"/>
                  </a:lnTo>
                  <a:lnTo>
                    <a:pt x="255" y="29"/>
                  </a:lnTo>
                  <a:lnTo>
                    <a:pt x="198" y="1"/>
                  </a:lnTo>
                  <a:lnTo>
                    <a:pt x="142" y="29"/>
                  </a:lnTo>
                  <a:lnTo>
                    <a:pt x="29" y="57"/>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16"/>
            <p:cNvSpPr/>
            <p:nvPr/>
          </p:nvSpPr>
          <p:spPr>
            <a:xfrm>
              <a:off x="3850900" y="1617225"/>
              <a:ext cx="2150" cy="2150"/>
            </a:xfrm>
            <a:custGeom>
              <a:avLst/>
              <a:gdLst/>
              <a:ahLst/>
              <a:cxnLst/>
              <a:rect l="l" t="t" r="r" b="b"/>
              <a:pathLst>
                <a:path w="86" h="86" extrusionOk="0">
                  <a:moveTo>
                    <a:pt x="1" y="29"/>
                  </a:moveTo>
                  <a:lnTo>
                    <a:pt x="1" y="29"/>
                  </a:lnTo>
                  <a:lnTo>
                    <a:pt x="29" y="57"/>
                  </a:lnTo>
                  <a:lnTo>
                    <a:pt x="29" y="86"/>
                  </a:lnTo>
                  <a:lnTo>
                    <a:pt x="57" y="57"/>
                  </a:lnTo>
                  <a:lnTo>
                    <a:pt x="85" y="1"/>
                  </a:lnTo>
                  <a:lnTo>
                    <a:pt x="85" y="1"/>
                  </a:lnTo>
                  <a:lnTo>
                    <a:pt x="1" y="29"/>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16"/>
            <p:cNvSpPr/>
            <p:nvPr/>
          </p:nvSpPr>
          <p:spPr>
            <a:xfrm>
              <a:off x="3850900" y="1617225"/>
              <a:ext cx="2150" cy="2150"/>
            </a:xfrm>
            <a:custGeom>
              <a:avLst/>
              <a:gdLst/>
              <a:ahLst/>
              <a:cxnLst/>
              <a:rect l="l" t="t" r="r" b="b"/>
              <a:pathLst>
                <a:path w="86" h="86" fill="none" extrusionOk="0">
                  <a:moveTo>
                    <a:pt x="1" y="29"/>
                  </a:moveTo>
                  <a:lnTo>
                    <a:pt x="1" y="29"/>
                  </a:lnTo>
                  <a:lnTo>
                    <a:pt x="29" y="57"/>
                  </a:lnTo>
                  <a:lnTo>
                    <a:pt x="29" y="86"/>
                  </a:lnTo>
                  <a:lnTo>
                    <a:pt x="57" y="57"/>
                  </a:lnTo>
                  <a:lnTo>
                    <a:pt x="85" y="1"/>
                  </a:lnTo>
                  <a:lnTo>
                    <a:pt x="85" y="1"/>
                  </a:lnTo>
                  <a:lnTo>
                    <a:pt x="1" y="29"/>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16"/>
            <p:cNvSpPr/>
            <p:nvPr/>
          </p:nvSpPr>
          <p:spPr>
            <a:xfrm>
              <a:off x="3887600" y="1625700"/>
              <a:ext cx="6375" cy="4250"/>
            </a:xfrm>
            <a:custGeom>
              <a:avLst/>
              <a:gdLst/>
              <a:ahLst/>
              <a:cxnLst/>
              <a:rect l="l" t="t" r="r" b="b"/>
              <a:pathLst>
                <a:path w="255" h="170" extrusionOk="0">
                  <a:moveTo>
                    <a:pt x="169" y="29"/>
                  </a:moveTo>
                  <a:lnTo>
                    <a:pt x="169" y="29"/>
                  </a:lnTo>
                  <a:lnTo>
                    <a:pt x="85" y="1"/>
                  </a:lnTo>
                  <a:lnTo>
                    <a:pt x="28" y="1"/>
                  </a:lnTo>
                  <a:lnTo>
                    <a:pt x="0" y="1"/>
                  </a:lnTo>
                  <a:lnTo>
                    <a:pt x="0" y="57"/>
                  </a:lnTo>
                  <a:lnTo>
                    <a:pt x="28" y="142"/>
                  </a:lnTo>
                  <a:lnTo>
                    <a:pt x="57" y="170"/>
                  </a:lnTo>
                  <a:lnTo>
                    <a:pt x="85" y="170"/>
                  </a:lnTo>
                  <a:lnTo>
                    <a:pt x="85" y="170"/>
                  </a:lnTo>
                  <a:lnTo>
                    <a:pt x="85" y="170"/>
                  </a:lnTo>
                  <a:lnTo>
                    <a:pt x="113" y="170"/>
                  </a:lnTo>
                  <a:lnTo>
                    <a:pt x="226" y="142"/>
                  </a:lnTo>
                  <a:lnTo>
                    <a:pt x="254" y="113"/>
                  </a:lnTo>
                  <a:lnTo>
                    <a:pt x="254" y="85"/>
                  </a:lnTo>
                  <a:lnTo>
                    <a:pt x="254" y="57"/>
                  </a:lnTo>
                  <a:lnTo>
                    <a:pt x="169" y="29"/>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16"/>
            <p:cNvSpPr/>
            <p:nvPr/>
          </p:nvSpPr>
          <p:spPr>
            <a:xfrm>
              <a:off x="3887600" y="1625700"/>
              <a:ext cx="6375" cy="4250"/>
            </a:xfrm>
            <a:custGeom>
              <a:avLst/>
              <a:gdLst/>
              <a:ahLst/>
              <a:cxnLst/>
              <a:rect l="l" t="t" r="r" b="b"/>
              <a:pathLst>
                <a:path w="255" h="170" fill="none" extrusionOk="0">
                  <a:moveTo>
                    <a:pt x="169" y="29"/>
                  </a:moveTo>
                  <a:lnTo>
                    <a:pt x="169" y="29"/>
                  </a:lnTo>
                  <a:lnTo>
                    <a:pt x="85" y="1"/>
                  </a:lnTo>
                  <a:lnTo>
                    <a:pt x="28" y="1"/>
                  </a:lnTo>
                  <a:lnTo>
                    <a:pt x="0" y="1"/>
                  </a:lnTo>
                  <a:lnTo>
                    <a:pt x="0" y="57"/>
                  </a:lnTo>
                  <a:lnTo>
                    <a:pt x="28" y="142"/>
                  </a:lnTo>
                  <a:lnTo>
                    <a:pt x="57" y="170"/>
                  </a:lnTo>
                  <a:lnTo>
                    <a:pt x="85" y="170"/>
                  </a:lnTo>
                  <a:lnTo>
                    <a:pt x="85" y="170"/>
                  </a:lnTo>
                  <a:lnTo>
                    <a:pt x="85" y="170"/>
                  </a:lnTo>
                  <a:lnTo>
                    <a:pt x="113" y="170"/>
                  </a:lnTo>
                  <a:lnTo>
                    <a:pt x="226" y="142"/>
                  </a:lnTo>
                  <a:lnTo>
                    <a:pt x="254" y="113"/>
                  </a:lnTo>
                  <a:lnTo>
                    <a:pt x="254" y="85"/>
                  </a:lnTo>
                  <a:lnTo>
                    <a:pt x="254" y="57"/>
                  </a:lnTo>
                  <a:lnTo>
                    <a:pt x="169" y="29"/>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16"/>
            <p:cNvSpPr/>
            <p:nvPr/>
          </p:nvSpPr>
          <p:spPr>
            <a:xfrm>
              <a:off x="3780350" y="1572800"/>
              <a:ext cx="38125" cy="24700"/>
            </a:xfrm>
            <a:custGeom>
              <a:avLst/>
              <a:gdLst/>
              <a:ahLst/>
              <a:cxnLst/>
              <a:rect l="l" t="t" r="r" b="b"/>
              <a:pathLst>
                <a:path w="1525" h="988" extrusionOk="0">
                  <a:moveTo>
                    <a:pt x="114" y="903"/>
                  </a:moveTo>
                  <a:lnTo>
                    <a:pt x="114" y="903"/>
                  </a:lnTo>
                  <a:lnTo>
                    <a:pt x="29" y="847"/>
                  </a:lnTo>
                  <a:lnTo>
                    <a:pt x="1" y="818"/>
                  </a:lnTo>
                  <a:lnTo>
                    <a:pt x="1" y="762"/>
                  </a:lnTo>
                  <a:lnTo>
                    <a:pt x="1" y="734"/>
                  </a:lnTo>
                  <a:lnTo>
                    <a:pt x="85" y="649"/>
                  </a:lnTo>
                  <a:lnTo>
                    <a:pt x="227" y="593"/>
                  </a:lnTo>
                  <a:lnTo>
                    <a:pt x="565" y="536"/>
                  </a:lnTo>
                  <a:lnTo>
                    <a:pt x="734" y="508"/>
                  </a:lnTo>
                  <a:lnTo>
                    <a:pt x="734" y="508"/>
                  </a:lnTo>
                  <a:lnTo>
                    <a:pt x="932" y="395"/>
                  </a:lnTo>
                  <a:lnTo>
                    <a:pt x="1101" y="254"/>
                  </a:lnTo>
                  <a:lnTo>
                    <a:pt x="1299" y="113"/>
                  </a:lnTo>
                  <a:lnTo>
                    <a:pt x="1412" y="57"/>
                  </a:lnTo>
                  <a:lnTo>
                    <a:pt x="1525" y="0"/>
                  </a:lnTo>
                  <a:lnTo>
                    <a:pt x="1525" y="0"/>
                  </a:lnTo>
                  <a:lnTo>
                    <a:pt x="1496" y="57"/>
                  </a:lnTo>
                  <a:lnTo>
                    <a:pt x="1468" y="113"/>
                  </a:lnTo>
                  <a:lnTo>
                    <a:pt x="1468" y="226"/>
                  </a:lnTo>
                  <a:lnTo>
                    <a:pt x="1496" y="310"/>
                  </a:lnTo>
                  <a:lnTo>
                    <a:pt x="1496" y="367"/>
                  </a:lnTo>
                  <a:lnTo>
                    <a:pt x="1468" y="423"/>
                  </a:lnTo>
                  <a:lnTo>
                    <a:pt x="1468" y="423"/>
                  </a:lnTo>
                  <a:lnTo>
                    <a:pt x="1384" y="536"/>
                  </a:lnTo>
                  <a:lnTo>
                    <a:pt x="1299" y="593"/>
                  </a:lnTo>
                  <a:lnTo>
                    <a:pt x="1073" y="564"/>
                  </a:lnTo>
                  <a:lnTo>
                    <a:pt x="1073" y="564"/>
                  </a:lnTo>
                  <a:lnTo>
                    <a:pt x="819" y="564"/>
                  </a:lnTo>
                  <a:lnTo>
                    <a:pt x="650" y="564"/>
                  </a:lnTo>
                  <a:lnTo>
                    <a:pt x="537" y="593"/>
                  </a:lnTo>
                  <a:lnTo>
                    <a:pt x="537" y="593"/>
                  </a:lnTo>
                  <a:lnTo>
                    <a:pt x="424" y="649"/>
                  </a:lnTo>
                  <a:lnTo>
                    <a:pt x="311" y="762"/>
                  </a:lnTo>
                  <a:lnTo>
                    <a:pt x="170" y="847"/>
                  </a:lnTo>
                  <a:lnTo>
                    <a:pt x="114" y="903"/>
                  </a:lnTo>
                  <a:lnTo>
                    <a:pt x="114" y="903"/>
                  </a:lnTo>
                  <a:lnTo>
                    <a:pt x="198" y="903"/>
                  </a:lnTo>
                  <a:lnTo>
                    <a:pt x="198" y="988"/>
                  </a:lnTo>
                  <a:lnTo>
                    <a:pt x="198" y="988"/>
                  </a:lnTo>
                  <a:lnTo>
                    <a:pt x="114" y="903"/>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16"/>
            <p:cNvSpPr/>
            <p:nvPr/>
          </p:nvSpPr>
          <p:spPr>
            <a:xfrm>
              <a:off x="3780350" y="1572800"/>
              <a:ext cx="38125" cy="24700"/>
            </a:xfrm>
            <a:custGeom>
              <a:avLst/>
              <a:gdLst/>
              <a:ahLst/>
              <a:cxnLst/>
              <a:rect l="l" t="t" r="r" b="b"/>
              <a:pathLst>
                <a:path w="1525" h="988" fill="none" extrusionOk="0">
                  <a:moveTo>
                    <a:pt x="114" y="903"/>
                  </a:moveTo>
                  <a:lnTo>
                    <a:pt x="114" y="903"/>
                  </a:lnTo>
                  <a:lnTo>
                    <a:pt x="29" y="847"/>
                  </a:lnTo>
                  <a:lnTo>
                    <a:pt x="1" y="818"/>
                  </a:lnTo>
                  <a:lnTo>
                    <a:pt x="1" y="762"/>
                  </a:lnTo>
                  <a:lnTo>
                    <a:pt x="1" y="734"/>
                  </a:lnTo>
                  <a:lnTo>
                    <a:pt x="85" y="649"/>
                  </a:lnTo>
                  <a:lnTo>
                    <a:pt x="227" y="593"/>
                  </a:lnTo>
                  <a:lnTo>
                    <a:pt x="565" y="536"/>
                  </a:lnTo>
                  <a:lnTo>
                    <a:pt x="734" y="508"/>
                  </a:lnTo>
                  <a:lnTo>
                    <a:pt x="734" y="508"/>
                  </a:lnTo>
                  <a:lnTo>
                    <a:pt x="932" y="395"/>
                  </a:lnTo>
                  <a:lnTo>
                    <a:pt x="1101" y="254"/>
                  </a:lnTo>
                  <a:lnTo>
                    <a:pt x="1299" y="113"/>
                  </a:lnTo>
                  <a:lnTo>
                    <a:pt x="1412" y="57"/>
                  </a:lnTo>
                  <a:lnTo>
                    <a:pt x="1525" y="0"/>
                  </a:lnTo>
                  <a:lnTo>
                    <a:pt x="1525" y="0"/>
                  </a:lnTo>
                  <a:lnTo>
                    <a:pt x="1496" y="57"/>
                  </a:lnTo>
                  <a:lnTo>
                    <a:pt x="1468" y="113"/>
                  </a:lnTo>
                  <a:lnTo>
                    <a:pt x="1468" y="226"/>
                  </a:lnTo>
                  <a:lnTo>
                    <a:pt x="1496" y="310"/>
                  </a:lnTo>
                  <a:lnTo>
                    <a:pt x="1496" y="367"/>
                  </a:lnTo>
                  <a:lnTo>
                    <a:pt x="1468" y="423"/>
                  </a:lnTo>
                  <a:lnTo>
                    <a:pt x="1468" y="423"/>
                  </a:lnTo>
                  <a:lnTo>
                    <a:pt x="1384" y="536"/>
                  </a:lnTo>
                  <a:lnTo>
                    <a:pt x="1299" y="593"/>
                  </a:lnTo>
                  <a:lnTo>
                    <a:pt x="1073" y="564"/>
                  </a:lnTo>
                  <a:lnTo>
                    <a:pt x="1073" y="564"/>
                  </a:lnTo>
                  <a:lnTo>
                    <a:pt x="819" y="564"/>
                  </a:lnTo>
                  <a:lnTo>
                    <a:pt x="650" y="564"/>
                  </a:lnTo>
                  <a:lnTo>
                    <a:pt x="537" y="593"/>
                  </a:lnTo>
                  <a:lnTo>
                    <a:pt x="537" y="593"/>
                  </a:lnTo>
                  <a:lnTo>
                    <a:pt x="424" y="649"/>
                  </a:lnTo>
                  <a:lnTo>
                    <a:pt x="311" y="762"/>
                  </a:lnTo>
                  <a:lnTo>
                    <a:pt x="170" y="847"/>
                  </a:lnTo>
                  <a:lnTo>
                    <a:pt x="114" y="903"/>
                  </a:lnTo>
                  <a:lnTo>
                    <a:pt x="114" y="903"/>
                  </a:lnTo>
                  <a:lnTo>
                    <a:pt x="198" y="903"/>
                  </a:lnTo>
                  <a:lnTo>
                    <a:pt x="198" y="988"/>
                  </a:lnTo>
                  <a:lnTo>
                    <a:pt x="198" y="988"/>
                  </a:lnTo>
                  <a:lnTo>
                    <a:pt x="114" y="903"/>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16"/>
            <p:cNvSpPr/>
            <p:nvPr/>
          </p:nvSpPr>
          <p:spPr>
            <a:xfrm>
              <a:off x="3989175" y="1567150"/>
              <a:ext cx="119250" cy="48700"/>
            </a:xfrm>
            <a:custGeom>
              <a:avLst/>
              <a:gdLst/>
              <a:ahLst/>
              <a:cxnLst/>
              <a:rect l="l" t="t" r="r" b="b"/>
              <a:pathLst>
                <a:path w="4770" h="1948" extrusionOk="0">
                  <a:moveTo>
                    <a:pt x="1" y="1270"/>
                  </a:moveTo>
                  <a:lnTo>
                    <a:pt x="1" y="1270"/>
                  </a:lnTo>
                  <a:lnTo>
                    <a:pt x="29" y="1355"/>
                  </a:lnTo>
                  <a:lnTo>
                    <a:pt x="29" y="1355"/>
                  </a:lnTo>
                  <a:lnTo>
                    <a:pt x="29" y="1157"/>
                  </a:lnTo>
                  <a:lnTo>
                    <a:pt x="85" y="988"/>
                  </a:lnTo>
                  <a:lnTo>
                    <a:pt x="170" y="790"/>
                  </a:lnTo>
                  <a:lnTo>
                    <a:pt x="283" y="593"/>
                  </a:lnTo>
                  <a:lnTo>
                    <a:pt x="396" y="424"/>
                  </a:lnTo>
                  <a:lnTo>
                    <a:pt x="565" y="311"/>
                  </a:lnTo>
                  <a:lnTo>
                    <a:pt x="650" y="283"/>
                  </a:lnTo>
                  <a:lnTo>
                    <a:pt x="763" y="254"/>
                  </a:lnTo>
                  <a:lnTo>
                    <a:pt x="847" y="254"/>
                  </a:lnTo>
                  <a:lnTo>
                    <a:pt x="960" y="254"/>
                  </a:lnTo>
                  <a:lnTo>
                    <a:pt x="960" y="254"/>
                  </a:lnTo>
                  <a:lnTo>
                    <a:pt x="1045" y="311"/>
                  </a:lnTo>
                  <a:lnTo>
                    <a:pt x="1158" y="395"/>
                  </a:lnTo>
                  <a:lnTo>
                    <a:pt x="1327" y="593"/>
                  </a:lnTo>
                  <a:lnTo>
                    <a:pt x="1412" y="678"/>
                  </a:lnTo>
                  <a:lnTo>
                    <a:pt x="1496" y="790"/>
                  </a:lnTo>
                  <a:lnTo>
                    <a:pt x="1609" y="847"/>
                  </a:lnTo>
                  <a:lnTo>
                    <a:pt x="1722" y="875"/>
                  </a:lnTo>
                  <a:lnTo>
                    <a:pt x="1722" y="875"/>
                  </a:lnTo>
                  <a:lnTo>
                    <a:pt x="1920" y="847"/>
                  </a:lnTo>
                  <a:lnTo>
                    <a:pt x="2033" y="819"/>
                  </a:lnTo>
                  <a:lnTo>
                    <a:pt x="2089" y="734"/>
                  </a:lnTo>
                  <a:lnTo>
                    <a:pt x="2089" y="621"/>
                  </a:lnTo>
                  <a:lnTo>
                    <a:pt x="2061" y="395"/>
                  </a:lnTo>
                  <a:lnTo>
                    <a:pt x="2033" y="283"/>
                  </a:lnTo>
                  <a:lnTo>
                    <a:pt x="2061" y="170"/>
                  </a:lnTo>
                  <a:lnTo>
                    <a:pt x="2061" y="170"/>
                  </a:lnTo>
                  <a:lnTo>
                    <a:pt x="2089" y="141"/>
                  </a:lnTo>
                  <a:lnTo>
                    <a:pt x="2145" y="85"/>
                  </a:lnTo>
                  <a:lnTo>
                    <a:pt x="2287" y="29"/>
                  </a:lnTo>
                  <a:lnTo>
                    <a:pt x="2484" y="0"/>
                  </a:lnTo>
                  <a:lnTo>
                    <a:pt x="2625" y="0"/>
                  </a:lnTo>
                  <a:lnTo>
                    <a:pt x="2625" y="0"/>
                  </a:lnTo>
                  <a:lnTo>
                    <a:pt x="2738" y="29"/>
                  </a:lnTo>
                  <a:lnTo>
                    <a:pt x="2851" y="57"/>
                  </a:lnTo>
                  <a:lnTo>
                    <a:pt x="3048" y="170"/>
                  </a:lnTo>
                  <a:lnTo>
                    <a:pt x="3246" y="283"/>
                  </a:lnTo>
                  <a:lnTo>
                    <a:pt x="3331" y="339"/>
                  </a:lnTo>
                  <a:lnTo>
                    <a:pt x="3444" y="367"/>
                  </a:lnTo>
                  <a:lnTo>
                    <a:pt x="3444" y="367"/>
                  </a:lnTo>
                  <a:lnTo>
                    <a:pt x="3641" y="395"/>
                  </a:lnTo>
                  <a:lnTo>
                    <a:pt x="3839" y="367"/>
                  </a:lnTo>
                  <a:lnTo>
                    <a:pt x="4036" y="395"/>
                  </a:lnTo>
                  <a:lnTo>
                    <a:pt x="4149" y="424"/>
                  </a:lnTo>
                  <a:lnTo>
                    <a:pt x="4234" y="480"/>
                  </a:lnTo>
                  <a:lnTo>
                    <a:pt x="4234" y="480"/>
                  </a:lnTo>
                  <a:lnTo>
                    <a:pt x="4347" y="593"/>
                  </a:lnTo>
                  <a:lnTo>
                    <a:pt x="4403" y="706"/>
                  </a:lnTo>
                  <a:lnTo>
                    <a:pt x="4403" y="762"/>
                  </a:lnTo>
                  <a:lnTo>
                    <a:pt x="4403" y="847"/>
                  </a:lnTo>
                  <a:lnTo>
                    <a:pt x="4375" y="903"/>
                  </a:lnTo>
                  <a:lnTo>
                    <a:pt x="4318" y="960"/>
                  </a:lnTo>
                  <a:lnTo>
                    <a:pt x="4318" y="960"/>
                  </a:lnTo>
                  <a:lnTo>
                    <a:pt x="4403" y="988"/>
                  </a:lnTo>
                  <a:lnTo>
                    <a:pt x="4516" y="1016"/>
                  </a:lnTo>
                  <a:lnTo>
                    <a:pt x="4572" y="1101"/>
                  </a:lnTo>
                  <a:lnTo>
                    <a:pt x="4629" y="1186"/>
                  </a:lnTo>
                  <a:lnTo>
                    <a:pt x="4742" y="1411"/>
                  </a:lnTo>
                  <a:lnTo>
                    <a:pt x="4770" y="1637"/>
                  </a:lnTo>
                  <a:lnTo>
                    <a:pt x="4770" y="1637"/>
                  </a:lnTo>
                  <a:lnTo>
                    <a:pt x="4713" y="1637"/>
                  </a:lnTo>
                  <a:lnTo>
                    <a:pt x="4657" y="1637"/>
                  </a:lnTo>
                  <a:lnTo>
                    <a:pt x="4601" y="1609"/>
                  </a:lnTo>
                  <a:lnTo>
                    <a:pt x="4544" y="1637"/>
                  </a:lnTo>
                  <a:lnTo>
                    <a:pt x="4544" y="1637"/>
                  </a:lnTo>
                  <a:lnTo>
                    <a:pt x="4459" y="1750"/>
                  </a:lnTo>
                  <a:lnTo>
                    <a:pt x="4403" y="1835"/>
                  </a:lnTo>
                  <a:lnTo>
                    <a:pt x="4403" y="1835"/>
                  </a:lnTo>
                  <a:lnTo>
                    <a:pt x="4149" y="1891"/>
                  </a:lnTo>
                  <a:lnTo>
                    <a:pt x="3839" y="1947"/>
                  </a:lnTo>
                  <a:lnTo>
                    <a:pt x="3839" y="1947"/>
                  </a:lnTo>
                  <a:lnTo>
                    <a:pt x="3641" y="1891"/>
                  </a:lnTo>
                  <a:lnTo>
                    <a:pt x="3500" y="1835"/>
                  </a:lnTo>
                  <a:lnTo>
                    <a:pt x="3331" y="1750"/>
                  </a:lnTo>
                  <a:lnTo>
                    <a:pt x="3161" y="1637"/>
                  </a:lnTo>
                  <a:lnTo>
                    <a:pt x="3161" y="1637"/>
                  </a:lnTo>
                  <a:lnTo>
                    <a:pt x="2823" y="1468"/>
                  </a:lnTo>
                  <a:lnTo>
                    <a:pt x="2625" y="1411"/>
                  </a:lnTo>
                  <a:lnTo>
                    <a:pt x="2484" y="1355"/>
                  </a:lnTo>
                  <a:lnTo>
                    <a:pt x="2484" y="1355"/>
                  </a:lnTo>
                  <a:lnTo>
                    <a:pt x="2343" y="1383"/>
                  </a:lnTo>
                  <a:lnTo>
                    <a:pt x="2202" y="1411"/>
                  </a:lnTo>
                  <a:lnTo>
                    <a:pt x="2033" y="1440"/>
                  </a:lnTo>
                  <a:lnTo>
                    <a:pt x="1891" y="1440"/>
                  </a:lnTo>
                  <a:lnTo>
                    <a:pt x="1891" y="1440"/>
                  </a:lnTo>
                  <a:lnTo>
                    <a:pt x="1496" y="1383"/>
                  </a:lnTo>
                  <a:lnTo>
                    <a:pt x="1130" y="1355"/>
                  </a:lnTo>
                  <a:lnTo>
                    <a:pt x="1130" y="1355"/>
                  </a:lnTo>
                  <a:lnTo>
                    <a:pt x="932" y="1355"/>
                  </a:lnTo>
                  <a:lnTo>
                    <a:pt x="706" y="1383"/>
                  </a:lnTo>
                  <a:lnTo>
                    <a:pt x="509" y="1411"/>
                  </a:lnTo>
                  <a:lnTo>
                    <a:pt x="311" y="1468"/>
                  </a:lnTo>
                  <a:lnTo>
                    <a:pt x="311" y="1468"/>
                  </a:lnTo>
                  <a:lnTo>
                    <a:pt x="170" y="1552"/>
                  </a:lnTo>
                  <a:lnTo>
                    <a:pt x="57" y="1609"/>
                  </a:lnTo>
                  <a:lnTo>
                    <a:pt x="29" y="1581"/>
                  </a:lnTo>
                  <a:lnTo>
                    <a:pt x="1" y="1552"/>
                  </a:lnTo>
                  <a:lnTo>
                    <a:pt x="1" y="127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16"/>
            <p:cNvSpPr/>
            <p:nvPr/>
          </p:nvSpPr>
          <p:spPr>
            <a:xfrm>
              <a:off x="3989175" y="1567150"/>
              <a:ext cx="119250" cy="48700"/>
            </a:xfrm>
            <a:custGeom>
              <a:avLst/>
              <a:gdLst/>
              <a:ahLst/>
              <a:cxnLst/>
              <a:rect l="l" t="t" r="r" b="b"/>
              <a:pathLst>
                <a:path w="4770" h="1948" fill="none" extrusionOk="0">
                  <a:moveTo>
                    <a:pt x="1" y="1270"/>
                  </a:moveTo>
                  <a:lnTo>
                    <a:pt x="1" y="1270"/>
                  </a:lnTo>
                  <a:lnTo>
                    <a:pt x="29" y="1355"/>
                  </a:lnTo>
                  <a:lnTo>
                    <a:pt x="29" y="1355"/>
                  </a:lnTo>
                  <a:lnTo>
                    <a:pt x="29" y="1157"/>
                  </a:lnTo>
                  <a:lnTo>
                    <a:pt x="85" y="988"/>
                  </a:lnTo>
                  <a:lnTo>
                    <a:pt x="170" y="790"/>
                  </a:lnTo>
                  <a:lnTo>
                    <a:pt x="283" y="593"/>
                  </a:lnTo>
                  <a:lnTo>
                    <a:pt x="396" y="424"/>
                  </a:lnTo>
                  <a:lnTo>
                    <a:pt x="565" y="311"/>
                  </a:lnTo>
                  <a:lnTo>
                    <a:pt x="650" y="283"/>
                  </a:lnTo>
                  <a:lnTo>
                    <a:pt x="763" y="254"/>
                  </a:lnTo>
                  <a:lnTo>
                    <a:pt x="847" y="254"/>
                  </a:lnTo>
                  <a:lnTo>
                    <a:pt x="960" y="254"/>
                  </a:lnTo>
                  <a:lnTo>
                    <a:pt x="960" y="254"/>
                  </a:lnTo>
                  <a:lnTo>
                    <a:pt x="1045" y="311"/>
                  </a:lnTo>
                  <a:lnTo>
                    <a:pt x="1158" y="395"/>
                  </a:lnTo>
                  <a:lnTo>
                    <a:pt x="1327" y="593"/>
                  </a:lnTo>
                  <a:lnTo>
                    <a:pt x="1412" y="678"/>
                  </a:lnTo>
                  <a:lnTo>
                    <a:pt x="1496" y="790"/>
                  </a:lnTo>
                  <a:lnTo>
                    <a:pt x="1609" y="847"/>
                  </a:lnTo>
                  <a:lnTo>
                    <a:pt x="1722" y="875"/>
                  </a:lnTo>
                  <a:lnTo>
                    <a:pt x="1722" y="875"/>
                  </a:lnTo>
                  <a:lnTo>
                    <a:pt x="1920" y="847"/>
                  </a:lnTo>
                  <a:lnTo>
                    <a:pt x="2033" y="819"/>
                  </a:lnTo>
                  <a:lnTo>
                    <a:pt x="2089" y="734"/>
                  </a:lnTo>
                  <a:lnTo>
                    <a:pt x="2089" y="621"/>
                  </a:lnTo>
                  <a:lnTo>
                    <a:pt x="2061" y="395"/>
                  </a:lnTo>
                  <a:lnTo>
                    <a:pt x="2033" y="283"/>
                  </a:lnTo>
                  <a:lnTo>
                    <a:pt x="2061" y="170"/>
                  </a:lnTo>
                  <a:lnTo>
                    <a:pt x="2061" y="170"/>
                  </a:lnTo>
                  <a:lnTo>
                    <a:pt x="2089" y="141"/>
                  </a:lnTo>
                  <a:lnTo>
                    <a:pt x="2145" y="85"/>
                  </a:lnTo>
                  <a:lnTo>
                    <a:pt x="2287" y="29"/>
                  </a:lnTo>
                  <a:lnTo>
                    <a:pt x="2484" y="0"/>
                  </a:lnTo>
                  <a:lnTo>
                    <a:pt x="2625" y="0"/>
                  </a:lnTo>
                  <a:lnTo>
                    <a:pt x="2625" y="0"/>
                  </a:lnTo>
                  <a:lnTo>
                    <a:pt x="2738" y="29"/>
                  </a:lnTo>
                  <a:lnTo>
                    <a:pt x="2851" y="57"/>
                  </a:lnTo>
                  <a:lnTo>
                    <a:pt x="3048" y="170"/>
                  </a:lnTo>
                  <a:lnTo>
                    <a:pt x="3246" y="283"/>
                  </a:lnTo>
                  <a:lnTo>
                    <a:pt x="3331" y="339"/>
                  </a:lnTo>
                  <a:lnTo>
                    <a:pt x="3444" y="367"/>
                  </a:lnTo>
                  <a:lnTo>
                    <a:pt x="3444" y="367"/>
                  </a:lnTo>
                  <a:lnTo>
                    <a:pt x="3641" y="395"/>
                  </a:lnTo>
                  <a:lnTo>
                    <a:pt x="3839" y="367"/>
                  </a:lnTo>
                  <a:lnTo>
                    <a:pt x="4036" y="395"/>
                  </a:lnTo>
                  <a:lnTo>
                    <a:pt x="4149" y="424"/>
                  </a:lnTo>
                  <a:lnTo>
                    <a:pt x="4234" y="480"/>
                  </a:lnTo>
                  <a:lnTo>
                    <a:pt x="4234" y="480"/>
                  </a:lnTo>
                  <a:lnTo>
                    <a:pt x="4347" y="593"/>
                  </a:lnTo>
                  <a:lnTo>
                    <a:pt x="4403" y="706"/>
                  </a:lnTo>
                  <a:lnTo>
                    <a:pt x="4403" y="762"/>
                  </a:lnTo>
                  <a:lnTo>
                    <a:pt x="4403" y="847"/>
                  </a:lnTo>
                  <a:lnTo>
                    <a:pt x="4375" y="903"/>
                  </a:lnTo>
                  <a:lnTo>
                    <a:pt x="4318" y="960"/>
                  </a:lnTo>
                  <a:lnTo>
                    <a:pt x="4318" y="960"/>
                  </a:lnTo>
                  <a:lnTo>
                    <a:pt x="4403" y="988"/>
                  </a:lnTo>
                  <a:lnTo>
                    <a:pt x="4516" y="1016"/>
                  </a:lnTo>
                  <a:lnTo>
                    <a:pt x="4572" y="1101"/>
                  </a:lnTo>
                  <a:lnTo>
                    <a:pt x="4629" y="1186"/>
                  </a:lnTo>
                  <a:lnTo>
                    <a:pt x="4742" y="1411"/>
                  </a:lnTo>
                  <a:lnTo>
                    <a:pt x="4770" y="1637"/>
                  </a:lnTo>
                  <a:lnTo>
                    <a:pt x="4770" y="1637"/>
                  </a:lnTo>
                  <a:lnTo>
                    <a:pt x="4713" y="1637"/>
                  </a:lnTo>
                  <a:lnTo>
                    <a:pt x="4657" y="1637"/>
                  </a:lnTo>
                  <a:lnTo>
                    <a:pt x="4601" y="1609"/>
                  </a:lnTo>
                  <a:lnTo>
                    <a:pt x="4544" y="1637"/>
                  </a:lnTo>
                  <a:lnTo>
                    <a:pt x="4544" y="1637"/>
                  </a:lnTo>
                  <a:lnTo>
                    <a:pt x="4459" y="1750"/>
                  </a:lnTo>
                  <a:lnTo>
                    <a:pt x="4403" y="1835"/>
                  </a:lnTo>
                  <a:lnTo>
                    <a:pt x="4403" y="1835"/>
                  </a:lnTo>
                  <a:lnTo>
                    <a:pt x="4149" y="1891"/>
                  </a:lnTo>
                  <a:lnTo>
                    <a:pt x="3839" y="1947"/>
                  </a:lnTo>
                  <a:lnTo>
                    <a:pt x="3839" y="1947"/>
                  </a:lnTo>
                  <a:lnTo>
                    <a:pt x="3641" y="1891"/>
                  </a:lnTo>
                  <a:lnTo>
                    <a:pt x="3500" y="1835"/>
                  </a:lnTo>
                  <a:lnTo>
                    <a:pt x="3331" y="1750"/>
                  </a:lnTo>
                  <a:lnTo>
                    <a:pt x="3161" y="1637"/>
                  </a:lnTo>
                  <a:lnTo>
                    <a:pt x="3161" y="1637"/>
                  </a:lnTo>
                  <a:lnTo>
                    <a:pt x="2823" y="1468"/>
                  </a:lnTo>
                  <a:lnTo>
                    <a:pt x="2625" y="1411"/>
                  </a:lnTo>
                  <a:lnTo>
                    <a:pt x="2484" y="1355"/>
                  </a:lnTo>
                  <a:lnTo>
                    <a:pt x="2484" y="1355"/>
                  </a:lnTo>
                  <a:lnTo>
                    <a:pt x="2343" y="1383"/>
                  </a:lnTo>
                  <a:lnTo>
                    <a:pt x="2202" y="1411"/>
                  </a:lnTo>
                  <a:lnTo>
                    <a:pt x="2033" y="1440"/>
                  </a:lnTo>
                  <a:lnTo>
                    <a:pt x="1891" y="1440"/>
                  </a:lnTo>
                  <a:lnTo>
                    <a:pt x="1891" y="1440"/>
                  </a:lnTo>
                  <a:lnTo>
                    <a:pt x="1496" y="1383"/>
                  </a:lnTo>
                  <a:lnTo>
                    <a:pt x="1130" y="1355"/>
                  </a:lnTo>
                  <a:lnTo>
                    <a:pt x="1130" y="1355"/>
                  </a:lnTo>
                  <a:lnTo>
                    <a:pt x="932" y="1355"/>
                  </a:lnTo>
                  <a:lnTo>
                    <a:pt x="706" y="1383"/>
                  </a:lnTo>
                  <a:lnTo>
                    <a:pt x="509" y="1411"/>
                  </a:lnTo>
                  <a:lnTo>
                    <a:pt x="311" y="1468"/>
                  </a:lnTo>
                  <a:lnTo>
                    <a:pt x="311" y="1468"/>
                  </a:lnTo>
                  <a:lnTo>
                    <a:pt x="170" y="1552"/>
                  </a:lnTo>
                  <a:lnTo>
                    <a:pt x="57" y="1609"/>
                  </a:lnTo>
                  <a:lnTo>
                    <a:pt x="29" y="1581"/>
                  </a:lnTo>
                  <a:lnTo>
                    <a:pt x="1" y="1552"/>
                  </a:lnTo>
                  <a:lnTo>
                    <a:pt x="1" y="1270"/>
                  </a:lnTo>
                </a:path>
              </a:pathLst>
            </a:custGeom>
            <a:solidFill>
              <a:srgbClr val="666666"/>
            </a:solidFill>
            <a:ln w="14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16"/>
            <p:cNvSpPr/>
            <p:nvPr/>
          </p:nvSpPr>
          <p:spPr>
            <a:xfrm>
              <a:off x="3990600" y="1776675"/>
              <a:ext cx="167925" cy="100900"/>
            </a:xfrm>
            <a:custGeom>
              <a:avLst/>
              <a:gdLst/>
              <a:ahLst/>
              <a:cxnLst/>
              <a:rect l="l" t="t" r="r" b="b"/>
              <a:pathLst>
                <a:path w="6717" h="4036" extrusionOk="0">
                  <a:moveTo>
                    <a:pt x="0" y="1863"/>
                  </a:moveTo>
                  <a:lnTo>
                    <a:pt x="0" y="1863"/>
                  </a:lnTo>
                  <a:lnTo>
                    <a:pt x="85" y="1807"/>
                  </a:lnTo>
                  <a:lnTo>
                    <a:pt x="226" y="1778"/>
                  </a:lnTo>
                  <a:lnTo>
                    <a:pt x="367" y="1750"/>
                  </a:lnTo>
                  <a:lnTo>
                    <a:pt x="480" y="1722"/>
                  </a:lnTo>
                  <a:lnTo>
                    <a:pt x="480" y="1722"/>
                  </a:lnTo>
                  <a:lnTo>
                    <a:pt x="593" y="1637"/>
                  </a:lnTo>
                  <a:lnTo>
                    <a:pt x="677" y="1553"/>
                  </a:lnTo>
                  <a:lnTo>
                    <a:pt x="819" y="1299"/>
                  </a:lnTo>
                  <a:lnTo>
                    <a:pt x="819" y="1299"/>
                  </a:lnTo>
                  <a:lnTo>
                    <a:pt x="1073" y="819"/>
                  </a:lnTo>
                  <a:lnTo>
                    <a:pt x="1214" y="593"/>
                  </a:lnTo>
                  <a:lnTo>
                    <a:pt x="1326" y="508"/>
                  </a:lnTo>
                  <a:lnTo>
                    <a:pt x="1411" y="424"/>
                  </a:lnTo>
                  <a:lnTo>
                    <a:pt x="1411" y="424"/>
                  </a:lnTo>
                  <a:lnTo>
                    <a:pt x="1580" y="339"/>
                  </a:lnTo>
                  <a:lnTo>
                    <a:pt x="1722" y="254"/>
                  </a:lnTo>
                  <a:lnTo>
                    <a:pt x="1891" y="226"/>
                  </a:lnTo>
                  <a:lnTo>
                    <a:pt x="2032" y="198"/>
                  </a:lnTo>
                  <a:lnTo>
                    <a:pt x="2371" y="198"/>
                  </a:lnTo>
                  <a:lnTo>
                    <a:pt x="2737" y="254"/>
                  </a:lnTo>
                  <a:lnTo>
                    <a:pt x="2737" y="254"/>
                  </a:lnTo>
                  <a:lnTo>
                    <a:pt x="2879" y="283"/>
                  </a:lnTo>
                  <a:lnTo>
                    <a:pt x="2991" y="339"/>
                  </a:lnTo>
                  <a:lnTo>
                    <a:pt x="3133" y="396"/>
                  </a:lnTo>
                  <a:lnTo>
                    <a:pt x="3274" y="424"/>
                  </a:lnTo>
                  <a:lnTo>
                    <a:pt x="3274" y="424"/>
                  </a:lnTo>
                  <a:lnTo>
                    <a:pt x="3330" y="396"/>
                  </a:lnTo>
                  <a:lnTo>
                    <a:pt x="3415" y="339"/>
                  </a:lnTo>
                  <a:lnTo>
                    <a:pt x="3499" y="283"/>
                  </a:lnTo>
                  <a:lnTo>
                    <a:pt x="3584" y="254"/>
                  </a:lnTo>
                  <a:lnTo>
                    <a:pt x="3584" y="254"/>
                  </a:lnTo>
                  <a:lnTo>
                    <a:pt x="3669" y="226"/>
                  </a:lnTo>
                  <a:lnTo>
                    <a:pt x="3782" y="226"/>
                  </a:lnTo>
                  <a:lnTo>
                    <a:pt x="3866" y="254"/>
                  </a:lnTo>
                  <a:lnTo>
                    <a:pt x="3951" y="226"/>
                  </a:lnTo>
                  <a:lnTo>
                    <a:pt x="3951" y="226"/>
                  </a:lnTo>
                  <a:lnTo>
                    <a:pt x="4092" y="142"/>
                  </a:lnTo>
                  <a:lnTo>
                    <a:pt x="4177" y="57"/>
                  </a:lnTo>
                  <a:lnTo>
                    <a:pt x="4233" y="29"/>
                  </a:lnTo>
                  <a:lnTo>
                    <a:pt x="4290" y="0"/>
                  </a:lnTo>
                  <a:lnTo>
                    <a:pt x="4374" y="0"/>
                  </a:lnTo>
                  <a:lnTo>
                    <a:pt x="4459" y="29"/>
                  </a:lnTo>
                  <a:lnTo>
                    <a:pt x="4459" y="29"/>
                  </a:lnTo>
                  <a:lnTo>
                    <a:pt x="4544" y="57"/>
                  </a:lnTo>
                  <a:lnTo>
                    <a:pt x="4628" y="113"/>
                  </a:lnTo>
                  <a:lnTo>
                    <a:pt x="4741" y="254"/>
                  </a:lnTo>
                  <a:lnTo>
                    <a:pt x="4910" y="565"/>
                  </a:lnTo>
                  <a:lnTo>
                    <a:pt x="4910" y="565"/>
                  </a:lnTo>
                  <a:lnTo>
                    <a:pt x="5051" y="734"/>
                  </a:lnTo>
                  <a:lnTo>
                    <a:pt x="5193" y="903"/>
                  </a:lnTo>
                  <a:lnTo>
                    <a:pt x="5334" y="1045"/>
                  </a:lnTo>
                  <a:lnTo>
                    <a:pt x="5475" y="1214"/>
                  </a:lnTo>
                  <a:lnTo>
                    <a:pt x="5475" y="1214"/>
                  </a:lnTo>
                  <a:lnTo>
                    <a:pt x="5531" y="1411"/>
                  </a:lnTo>
                  <a:lnTo>
                    <a:pt x="5559" y="1553"/>
                  </a:lnTo>
                  <a:lnTo>
                    <a:pt x="5531" y="1919"/>
                  </a:lnTo>
                  <a:lnTo>
                    <a:pt x="5531" y="1919"/>
                  </a:lnTo>
                  <a:lnTo>
                    <a:pt x="5531" y="2089"/>
                  </a:lnTo>
                  <a:lnTo>
                    <a:pt x="5588" y="2286"/>
                  </a:lnTo>
                  <a:lnTo>
                    <a:pt x="5616" y="2371"/>
                  </a:lnTo>
                  <a:lnTo>
                    <a:pt x="5672" y="2456"/>
                  </a:lnTo>
                  <a:lnTo>
                    <a:pt x="5757" y="2512"/>
                  </a:lnTo>
                  <a:lnTo>
                    <a:pt x="5842" y="2568"/>
                  </a:lnTo>
                  <a:lnTo>
                    <a:pt x="5842" y="2568"/>
                  </a:lnTo>
                  <a:lnTo>
                    <a:pt x="5983" y="2597"/>
                  </a:lnTo>
                  <a:lnTo>
                    <a:pt x="6096" y="2568"/>
                  </a:lnTo>
                  <a:lnTo>
                    <a:pt x="6180" y="2540"/>
                  </a:lnTo>
                  <a:lnTo>
                    <a:pt x="6321" y="2484"/>
                  </a:lnTo>
                  <a:lnTo>
                    <a:pt x="6321" y="2484"/>
                  </a:lnTo>
                  <a:lnTo>
                    <a:pt x="6519" y="2484"/>
                  </a:lnTo>
                  <a:lnTo>
                    <a:pt x="6575" y="2512"/>
                  </a:lnTo>
                  <a:lnTo>
                    <a:pt x="6632" y="2540"/>
                  </a:lnTo>
                  <a:lnTo>
                    <a:pt x="6688" y="2625"/>
                  </a:lnTo>
                  <a:lnTo>
                    <a:pt x="6716" y="2738"/>
                  </a:lnTo>
                  <a:lnTo>
                    <a:pt x="6660" y="2879"/>
                  </a:lnTo>
                  <a:lnTo>
                    <a:pt x="6575" y="2963"/>
                  </a:lnTo>
                  <a:lnTo>
                    <a:pt x="6434" y="3048"/>
                  </a:lnTo>
                  <a:lnTo>
                    <a:pt x="6265" y="3076"/>
                  </a:lnTo>
                  <a:lnTo>
                    <a:pt x="6265" y="3076"/>
                  </a:lnTo>
                  <a:lnTo>
                    <a:pt x="6293" y="3020"/>
                  </a:lnTo>
                  <a:lnTo>
                    <a:pt x="6293" y="2935"/>
                  </a:lnTo>
                  <a:lnTo>
                    <a:pt x="6293" y="2879"/>
                  </a:lnTo>
                  <a:lnTo>
                    <a:pt x="6265" y="2851"/>
                  </a:lnTo>
                  <a:lnTo>
                    <a:pt x="6237" y="2851"/>
                  </a:lnTo>
                  <a:lnTo>
                    <a:pt x="6237" y="2851"/>
                  </a:lnTo>
                  <a:lnTo>
                    <a:pt x="6180" y="2879"/>
                  </a:lnTo>
                  <a:lnTo>
                    <a:pt x="6152" y="2992"/>
                  </a:lnTo>
                  <a:lnTo>
                    <a:pt x="6124" y="3048"/>
                  </a:lnTo>
                  <a:lnTo>
                    <a:pt x="6152" y="3076"/>
                  </a:lnTo>
                  <a:lnTo>
                    <a:pt x="6208" y="3105"/>
                  </a:lnTo>
                  <a:lnTo>
                    <a:pt x="6265" y="3133"/>
                  </a:lnTo>
                  <a:lnTo>
                    <a:pt x="6265" y="3133"/>
                  </a:lnTo>
                  <a:lnTo>
                    <a:pt x="6180" y="3189"/>
                  </a:lnTo>
                  <a:lnTo>
                    <a:pt x="6152" y="3246"/>
                  </a:lnTo>
                  <a:lnTo>
                    <a:pt x="6152" y="3246"/>
                  </a:lnTo>
                  <a:lnTo>
                    <a:pt x="6180" y="3246"/>
                  </a:lnTo>
                  <a:lnTo>
                    <a:pt x="6237" y="3189"/>
                  </a:lnTo>
                  <a:lnTo>
                    <a:pt x="6237" y="3189"/>
                  </a:lnTo>
                  <a:lnTo>
                    <a:pt x="6180" y="3274"/>
                  </a:lnTo>
                  <a:lnTo>
                    <a:pt x="6152" y="3330"/>
                  </a:lnTo>
                  <a:lnTo>
                    <a:pt x="6096" y="3415"/>
                  </a:lnTo>
                  <a:lnTo>
                    <a:pt x="6039" y="3500"/>
                  </a:lnTo>
                  <a:lnTo>
                    <a:pt x="6039" y="3500"/>
                  </a:lnTo>
                  <a:lnTo>
                    <a:pt x="6067" y="3613"/>
                  </a:lnTo>
                  <a:lnTo>
                    <a:pt x="6067" y="3754"/>
                  </a:lnTo>
                  <a:lnTo>
                    <a:pt x="6096" y="3867"/>
                  </a:lnTo>
                  <a:lnTo>
                    <a:pt x="6067" y="3923"/>
                  </a:lnTo>
                  <a:lnTo>
                    <a:pt x="6039" y="3979"/>
                  </a:lnTo>
                  <a:lnTo>
                    <a:pt x="6039" y="3979"/>
                  </a:lnTo>
                  <a:lnTo>
                    <a:pt x="5983" y="3979"/>
                  </a:lnTo>
                  <a:lnTo>
                    <a:pt x="5926" y="3979"/>
                  </a:lnTo>
                  <a:lnTo>
                    <a:pt x="5729" y="3895"/>
                  </a:lnTo>
                  <a:lnTo>
                    <a:pt x="5418" y="3725"/>
                  </a:lnTo>
                  <a:lnTo>
                    <a:pt x="5418" y="3725"/>
                  </a:lnTo>
                  <a:lnTo>
                    <a:pt x="5136" y="3669"/>
                  </a:lnTo>
                  <a:lnTo>
                    <a:pt x="4882" y="3641"/>
                  </a:lnTo>
                  <a:lnTo>
                    <a:pt x="4600" y="3669"/>
                  </a:lnTo>
                  <a:lnTo>
                    <a:pt x="4346" y="3754"/>
                  </a:lnTo>
                  <a:lnTo>
                    <a:pt x="4346" y="3754"/>
                  </a:lnTo>
                  <a:lnTo>
                    <a:pt x="4177" y="3838"/>
                  </a:lnTo>
                  <a:lnTo>
                    <a:pt x="4036" y="3923"/>
                  </a:lnTo>
                  <a:lnTo>
                    <a:pt x="3894" y="4008"/>
                  </a:lnTo>
                  <a:lnTo>
                    <a:pt x="3725" y="4036"/>
                  </a:lnTo>
                  <a:lnTo>
                    <a:pt x="3725" y="4036"/>
                  </a:lnTo>
                  <a:lnTo>
                    <a:pt x="3217" y="4036"/>
                  </a:lnTo>
                  <a:lnTo>
                    <a:pt x="2737" y="3979"/>
                  </a:lnTo>
                  <a:lnTo>
                    <a:pt x="2737" y="3979"/>
                  </a:lnTo>
                  <a:lnTo>
                    <a:pt x="2342" y="3951"/>
                  </a:lnTo>
                  <a:lnTo>
                    <a:pt x="2088" y="3923"/>
                  </a:lnTo>
                  <a:lnTo>
                    <a:pt x="2004" y="3895"/>
                  </a:lnTo>
                  <a:lnTo>
                    <a:pt x="1947" y="3867"/>
                  </a:lnTo>
                  <a:lnTo>
                    <a:pt x="1947" y="3867"/>
                  </a:lnTo>
                  <a:lnTo>
                    <a:pt x="1919" y="3838"/>
                  </a:lnTo>
                  <a:lnTo>
                    <a:pt x="1919" y="3810"/>
                  </a:lnTo>
                  <a:lnTo>
                    <a:pt x="1976" y="3754"/>
                  </a:lnTo>
                  <a:lnTo>
                    <a:pt x="2032" y="3669"/>
                  </a:lnTo>
                  <a:lnTo>
                    <a:pt x="2032" y="3669"/>
                  </a:lnTo>
                  <a:lnTo>
                    <a:pt x="1976" y="3641"/>
                  </a:lnTo>
                  <a:lnTo>
                    <a:pt x="1947" y="3613"/>
                  </a:lnTo>
                  <a:lnTo>
                    <a:pt x="1834" y="3556"/>
                  </a:lnTo>
                  <a:lnTo>
                    <a:pt x="1834" y="3556"/>
                  </a:lnTo>
                  <a:lnTo>
                    <a:pt x="1722" y="3415"/>
                  </a:lnTo>
                  <a:lnTo>
                    <a:pt x="1665" y="3359"/>
                  </a:lnTo>
                  <a:lnTo>
                    <a:pt x="1665" y="3330"/>
                  </a:lnTo>
                  <a:lnTo>
                    <a:pt x="1693" y="3302"/>
                  </a:lnTo>
                  <a:lnTo>
                    <a:pt x="1834" y="3246"/>
                  </a:lnTo>
                  <a:lnTo>
                    <a:pt x="1834" y="3246"/>
                  </a:lnTo>
                  <a:lnTo>
                    <a:pt x="1750" y="3161"/>
                  </a:lnTo>
                  <a:lnTo>
                    <a:pt x="1693" y="3133"/>
                  </a:lnTo>
                  <a:lnTo>
                    <a:pt x="1637" y="3133"/>
                  </a:lnTo>
                  <a:lnTo>
                    <a:pt x="1609" y="3161"/>
                  </a:lnTo>
                  <a:lnTo>
                    <a:pt x="1524" y="3246"/>
                  </a:lnTo>
                  <a:lnTo>
                    <a:pt x="1496" y="3274"/>
                  </a:lnTo>
                  <a:lnTo>
                    <a:pt x="1439" y="3274"/>
                  </a:lnTo>
                  <a:lnTo>
                    <a:pt x="1439" y="3274"/>
                  </a:lnTo>
                  <a:lnTo>
                    <a:pt x="1298" y="3246"/>
                  </a:lnTo>
                  <a:lnTo>
                    <a:pt x="1129" y="3161"/>
                  </a:lnTo>
                  <a:lnTo>
                    <a:pt x="960" y="3076"/>
                  </a:lnTo>
                  <a:lnTo>
                    <a:pt x="819" y="2992"/>
                  </a:lnTo>
                  <a:lnTo>
                    <a:pt x="819" y="2992"/>
                  </a:lnTo>
                  <a:lnTo>
                    <a:pt x="903" y="2963"/>
                  </a:lnTo>
                  <a:lnTo>
                    <a:pt x="903" y="2879"/>
                  </a:lnTo>
                  <a:lnTo>
                    <a:pt x="875" y="2822"/>
                  </a:lnTo>
                  <a:lnTo>
                    <a:pt x="790" y="2738"/>
                  </a:lnTo>
                  <a:lnTo>
                    <a:pt x="621" y="2597"/>
                  </a:lnTo>
                  <a:lnTo>
                    <a:pt x="480" y="2512"/>
                  </a:lnTo>
                  <a:lnTo>
                    <a:pt x="480" y="2512"/>
                  </a:lnTo>
                  <a:lnTo>
                    <a:pt x="395" y="2399"/>
                  </a:lnTo>
                  <a:lnTo>
                    <a:pt x="367" y="2343"/>
                  </a:lnTo>
                  <a:lnTo>
                    <a:pt x="367" y="2258"/>
                  </a:lnTo>
                  <a:lnTo>
                    <a:pt x="311" y="2145"/>
                  </a:lnTo>
                  <a:lnTo>
                    <a:pt x="311" y="2145"/>
                  </a:lnTo>
                  <a:lnTo>
                    <a:pt x="254" y="2060"/>
                  </a:lnTo>
                  <a:lnTo>
                    <a:pt x="141" y="2004"/>
                  </a:lnTo>
                  <a:lnTo>
                    <a:pt x="0" y="1863"/>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16"/>
            <p:cNvSpPr/>
            <p:nvPr/>
          </p:nvSpPr>
          <p:spPr>
            <a:xfrm>
              <a:off x="3990600" y="1776675"/>
              <a:ext cx="167925" cy="100900"/>
            </a:xfrm>
            <a:custGeom>
              <a:avLst/>
              <a:gdLst/>
              <a:ahLst/>
              <a:cxnLst/>
              <a:rect l="l" t="t" r="r" b="b"/>
              <a:pathLst>
                <a:path w="6717" h="4036" fill="none" extrusionOk="0">
                  <a:moveTo>
                    <a:pt x="0" y="1863"/>
                  </a:moveTo>
                  <a:lnTo>
                    <a:pt x="0" y="1863"/>
                  </a:lnTo>
                  <a:lnTo>
                    <a:pt x="85" y="1807"/>
                  </a:lnTo>
                  <a:lnTo>
                    <a:pt x="226" y="1778"/>
                  </a:lnTo>
                  <a:lnTo>
                    <a:pt x="367" y="1750"/>
                  </a:lnTo>
                  <a:lnTo>
                    <a:pt x="480" y="1722"/>
                  </a:lnTo>
                  <a:lnTo>
                    <a:pt x="480" y="1722"/>
                  </a:lnTo>
                  <a:lnTo>
                    <a:pt x="593" y="1637"/>
                  </a:lnTo>
                  <a:lnTo>
                    <a:pt x="677" y="1553"/>
                  </a:lnTo>
                  <a:lnTo>
                    <a:pt x="819" y="1299"/>
                  </a:lnTo>
                  <a:lnTo>
                    <a:pt x="819" y="1299"/>
                  </a:lnTo>
                  <a:lnTo>
                    <a:pt x="1073" y="819"/>
                  </a:lnTo>
                  <a:lnTo>
                    <a:pt x="1214" y="593"/>
                  </a:lnTo>
                  <a:lnTo>
                    <a:pt x="1326" y="508"/>
                  </a:lnTo>
                  <a:lnTo>
                    <a:pt x="1411" y="424"/>
                  </a:lnTo>
                  <a:lnTo>
                    <a:pt x="1411" y="424"/>
                  </a:lnTo>
                  <a:lnTo>
                    <a:pt x="1580" y="339"/>
                  </a:lnTo>
                  <a:lnTo>
                    <a:pt x="1722" y="254"/>
                  </a:lnTo>
                  <a:lnTo>
                    <a:pt x="1891" y="226"/>
                  </a:lnTo>
                  <a:lnTo>
                    <a:pt x="2032" y="198"/>
                  </a:lnTo>
                  <a:lnTo>
                    <a:pt x="2371" y="198"/>
                  </a:lnTo>
                  <a:lnTo>
                    <a:pt x="2737" y="254"/>
                  </a:lnTo>
                  <a:lnTo>
                    <a:pt x="2737" y="254"/>
                  </a:lnTo>
                  <a:lnTo>
                    <a:pt x="2879" y="283"/>
                  </a:lnTo>
                  <a:lnTo>
                    <a:pt x="2991" y="339"/>
                  </a:lnTo>
                  <a:lnTo>
                    <a:pt x="3133" y="396"/>
                  </a:lnTo>
                  <a:lnTo>
                    <a:pt x="3274" y="424"/>
                  </a:lnTo>
                  <a:lnTo>
                    <a:pt x="3274" y="424"/>
                  </a:lnTo>
                  <a:lnTo>
                    <a:pt x="3330" y="396"/>
                  </a:lnTo>
                  <a:lnTo>
                    <a:pt x="3415" y="339"/>
                  </a:lnTo>
                  <a:lnTo>
                    <a:pt x="3499" y="283"/>
                  </a:lnTo>
                  <a:lnTo>
                    <a:pt x="3584" y="254"/>
                  </a:lnTo>
                  <a:lnTo>
                    <a:pt x="3584" y="254"/>
                  </a:lnTo>
                  <a:lnTo>
                    <a:pt x="3669" y="226"/>
                  </a:lnTo>
                  <a:lnTo>
                    <a:pt x="3782" y="226"/>
                  </a:lnTo>
                  <a:lnTo>
                    <a:pt x="3866" y="254"/>
                  </a:lnTo>
                  <a:lnTo>
                    <a:pt x="3951" y="226"/>
                  </a:lnTo>
                  <a:lnTo>
                    <a:pt x="3951" y="226"/>
                  </a:lnTo>
                  <a:lnTo>
                    <a:pt x="4092" y="142"/>
                  </a:lnTo>
                  <a:lnTo>
                    <a:pt x="4177" y="57"/>
                  </a:lnTo>
                  <a:lnTo>
                    <a:pt x="4233" y="29"/>
                  </a:lnTo>
                  <a:lnTo>
                    <a:pt x="4290" y="0"/>
                  </a:lnTo>
                  <a:lnTo>
                    <a:pt x="4374" y="0"/>
                  </a:lnTo>
                  <a:lnTo>
                    <a:pt x="4459" y="29"/>
                  </a:lnTo>
                  <a:lnTo>
                    <a:pt x="4459" y="29"/>
                  </a:lnTo>
                  <a:lnTo>
                    <a:pt x="4544" y="57"/>
                  </a:lnTo>
                  <a:lnTo>
                    <a:pt x="4628" y="113"/>
                  </a:lnTo>
                  <a:lnTo>
                    <a:pt x="4741" y="254"/>
                  </a:lnTo>
                  <a:lnTo>
                    <a:pt x="4910" y="565"/>
                  </a:lnTo>
                  <a:lnTo>
                    <a:pt x="4910" y="565"/>
                  </a:lnTo>
                  <a:lnTo>
                    <a:pt x="5051" y="734"/>
                  </a:lnTo>
                  <a:lnTo>
                    <a:pt x="5193" y="903"/>
                  </a:lnTo>
                  <a:lnTo>
                    <a:pt x="5334" y="1045"/>
                  </a:lnTo>
                  <a:lnTo>
                    <a:pt x="5475" y="1214"/>
                  </a:lnTo>
                  <a:lnTo>
                    <a:pt x="5475" y="1214"/>
                  </a:lnTo>
                  <a:lnTo>
                    <a:pt x="5531" y="1411"/>
                  </a:lnTo>
                  <a:lnTo>
                    <a:pt x="5559" y="1553"/>
                  </a:lnTo>
                  <a:lnTo>
                    <a:pt x="5531" y="1919"/>
                  </a:lnTo>
                  <a:lnTo>
                    <a:pt x="5531" y="1919"/>
                  </a:lnTo>
                  <a:lnTo>
                    <a:pt x="5531" y="2089"/>
                  </a:lnTo>
                  <a:lnTo>
                    <a:pt x="5588" y="2286"/>
                  </a:lnTo>
                  <a:lnTo>
                    <a:pt x="5616" y="2371"/>
                  </a:lnTo>
                  <a:lnTo>
                    <a:pt x="5672" y="2456"/>
                  </a:lnTo>
                  <a:lnTo>
                    <a:pt x="5757" y="2512"/>
                  </a:lnTo>
                  <a:lnTo>
                    <a:pt x="5842" y="2568"/>
                  </a:lnTo>
                  <a:lnTo>
                    <a:pt x="5842" y="2568"/>
                  </a:lnTo>
                  <a:lnTo>
                    <a:pt x="5983" y="2597"/>
                  </a:lnTo>
                  <a:lnTo>
                    <a:pt x="6096" y="2568"/>
                  </a:lnTo>
                  <a:lnTo>
                    <a:pt x="6180" y="2540"/>
                  </a:lnTo>
                  <a:lnTo>
                    <a:pt x="6321" y="2484"/>
                  </a:lnTo>
                  <a:lnTo>
                    <a:pt x="6321" y="2484"/>
                  </a:lnTo>
                  <a:lnTo>
                    <a:pt x="6519" y="2484"/>
                  </a:lnTo>
                  <a:lnTo>
                    <a:pt x="6575" y="2512"/>
                  </a:lnTo>
                  <a:lnTo>
                    <a:pt x="6632" y="2540"/>
                  </a:lnTo>
                  <a:lnTo>
                    <a:pt x="6688" y="2625"/>
                  </a:lnTo>
                  <a:lnTo>
                    <a:pt x="6716" y="2738"/>
                  </a:lnTo>
                  <a:lnTo>
                    <a:pt x="6660" y="2879"/>
                  </a:lnTo>
                  <a:lnTo>
                    <a:pt x="6575" y="2963"/>
                  </a:lnTo>
                  <a:lnTo>
                    <a:pt x="6434" y="3048"/>
                  </a:lnTo>
                  <a:lnTo>
                    <a:pt x="6265" y="3076"/>
                  </a:lnTo>
                  <a:lnTo>
                    <a:pt x="6265" y="3076"/>
                  </a:lnTo>
                  <a:lnTo>
                    <a:pt x="6293" y="3020"/>
                  </a:lnTo>
                  <a:lnTo>
                    <a:pt x="6293" y="2935"/>
                  </a:lnTo>
                  <a:lnTo>
                    <a:pt x="6293" y="2879"/>
                  </a:lnTo>
                  <a:lnTo>
                    <a:pt x="6265" y="2851"/>
                  </a:lnTo>
                  <a:lnTo>
                    <a:pt x="6237" y="2851"/>
                  </a:lnTo>
                  <a:lnTo>
                    <a:pt x="6237" y="2851"/>
                  </a:lnTo>
                  <a:lnTo>
                    <a:pt x="6180" y="2879"/>
                  </a:lnTo>
                  <a:lnTo>
                    <a:pt x="6152" y="2992"/>
                  </a:lnTo>
                  <a:lnTo>
                    <a:pt x="6124" y="3048"/>
                  </a:lnTo>
                  <a:lnTo>
                    <a:pt x="6152" y="3076"/>
                  </a:lnTo>
                  <a:lnTo>
                    <a:pt x="6208" y="3105"/>
                  </a:lnTo>
                  <a:lnTo>
                    <a:pt x="6265" y="3133"/>
                  </a:lnTo>
                  <a:lnTo>
                    <a:pt x="6265" y="3133"/>
                  </a:lnTo>
                  <a:lnTo>
                    <a:pt x="6180" y="3189"/>
                  </a:lnTo>
                  <a:lnTo>
                    <a:pt x="6152" y="3246"/>
                  </a:lnTo>
                  <a:lnTo>
                    <a:pt x="6152" y="3246"/>
                  </a:lnTo>
                  <a:lnTo>
                    <a:pt x="6180" y="3246"/>
                  </a:lnTo>
                  <a:lnTo>
                    <a:pt x="6237" y="3189"/>
                  </a:lnTo>
                  <a:lnTo>
                    <a:pt x="6237" y="3189"/>
                  </a:lnTo>
                  <a:lnTo>
                    <a:pt x="6180" y="3274"/>
                  </a:lnTo>
                  <a:lnTo>
                    <a:pt x="6152" y="3330"/>
                  </a:lnTo>
                  <a:lnTo>
                    <a:pt x="6096" y="3415"/>
                  </a:lnTo>
                  <a:lnTo>
                    <a:pt x="6039" y="3500"/>
                  </a:lnTo>
                  <a:lnTo>
                    <a:pt x="6039" y="3500"/>
                  </a:lnTo>
                  <a:lnTo>
                    <a:pt x="6067" y="3613"/>
                  </a:lnTo>
                  <a:lnTo>
                    <a:pt x="6067" y="3754"/>
                  </a:lnTo>
                  <a:lnTo>
                    <a:pt x="6096" y="3867"/>
                  </a:lnTo>
                  <a:lnTo>
                    <a:pt x="6067" y="3923"/>
                  </a:lnTo>
                  <a:lnTo>
                    <a:pt x="6039" y="3979"/>
                  </a:lnTo>
                  <a:lnTo>
                    <a:pt x="6039" y="3979"/>
                  </a:lnTo>
                  <a:lnTo>
                    <a:pt x="5983" y="3979"/>
                  </a:lnTo>
                  <a:lnTo>
                    <a:pt x="5926" y="3979"/>
                  </a:lnTo>
                  <a:lnTo>
                    <a:pt x="5729" y="3895"/>
                  </a:lnTo>
                  <a:lnTo>
                    <a:pt x="5418" y="3725"/>
                  </a:lnTo>
                  <a:lnTo>
                    <a:pt x="5418" y="3725"/>
                  </a:lnTo>
                  <a:lnTo>
                    <a:pt x="5136" y="3669"/>
                  </a:lnTo>
                  <a:lnTo>
                    <a:pt x="4882" y="3641"/>
                  </a:lnTo>
                  <a:lnTo>
                    <a:pt x="4600" y="3669"/>
                  </a:lnTo>
                  <a:lnTo>
                    <a:pt x="4346" y="3754"/>
                  </a:lnTo>
                  <a:lnTo>
                    <a:pt x="4346" y="3754"/>
                  </a:lnTo>
                  <a:lnTo>
                    <a:pt x="4177" y="3838"/>
                  </a:lnTo>
                  <a:lnTo>
                    <a:pt x="4036" y="3923"/>
                  </a:lnTo>
                  <a:lnTo>
                    <a:pt x="3894" y="4008"/>
                  </a:lnTo>
                  <a:lnTo>
                    <a:pt x="3725" y="4036"/>
                  </a:lnTo>
                  <a:lnTo>
                    <a:pt x="3725" y="4036"/>
                  </a:lnTo>
                  <a:lnTo>
                    <a:pt x="3217" y="4036"/>
                  </a:lnTo>
                  <a:lnTo>
                    <a:pt x="2737" y="3979"/>
                  </a:lnTo>
                  <a:lnTo>
                    <a:pt x="2737" y="3979"/>
                  </a:lnTo>
                  <a:lnTo>
                    <a:pt x="2342" y="3951"/>
                  </a:lnTo>
                  <a:lnTo>
                    <a:pt x="2088" y="3923"/>
                  </a:lnTo>
                  <a:lnTo>
                    <a:pt x="2004" y="3895"/>
                  </a:lnTo>
                  <a:lnTo>
                    <a:pt x="1947" y="3867"/>
                  </a:lnTo>
                  <a:lnTo>
                    <a:pt x="1947" y="3867"/>
                  </a:lnTo>
                  <a:lnTo>
                    <a:pt x="1919" y="3838"/>
                  </a:lnTo>
                  <a:lnTo>
                    <a:pt x="1919" y="3810"/>
                  </a:lnTo>
                  <a:lnTo>
                    <a:pt x="1976" y="3754"/>
                  </a:lnTo>
                  <a:lnTo>
                    <a:pt x="2032" y="3669"/>
                  </a:lnTo>
                  <a:lnTo>
                    <a:pt x="2032" y="3669"/>
                  </a:lnTo>
                  <a:lnTo>
                    <a:pt x="1976" y="3641"/>
                  </a:lnTo>
                  <a:lnTo>
                    <a:pt x="1947" y="3613"/>
                  </a:lnTo>
                  <a:lnTo>
                    <a:pt x="1834" y="3556"/>
                  </a:lnTo>
                  <a:lnTo>
                    <a:pt x="1834" y="3556"/>
                  </a:lnTo>
                  <a:lnTo>
                    <a:pt x="1722" y="3415"/>
                  </a:lnTo>
                  <a:lnTo>
                    <a:pt x="1665" y="3359"/>
                  </a:lnTo>
                  <a:lnTo>
                    <a:pt x="1665" y="3330"/>
                  </a:lnTo>
                  <a:lnTo>
                    <a:pt x="1693" y="3302"/>
                  </a:lnTo>
                  <a:lnTo>
                    <a:pt x="1834" y="3246"/>
                  </a:lnTo>
                  <a:lnTo>
                    <a:pt x="1834" y="3246"/>
                  </a:lnTo>
                  <a:lnTo>
                    <a:pt x="1750" y="3161"/>
                  </a:lnTo>
                  <a:lnTo>
                    <a:pt x="1693" y="3133"/>
                  </a:lnTo>
                  <a:lnTo>
                    <a:pt x="1637" y="3133"/>
                  </a:lnTo>
                  <a:lnTo>
                    <a:pt x="1609" y="3161"/>
                  </a:lnTo>
                  <a:lnTo>
                    <a:pt x="1524" y="3246"/>
                  </a:lnTo>
                  <a:lnTo>
                    <a:pt x="1496" y="3274"/>
                  </a:lnTo>
                  <a:lnTo>
                    <a:pt x="1439" y="3274"/>
                  </a:lnTo>
                  <a:lnTo>
                    <a:pt x="1439" y="3274"/>
                  </a:lnTo>
                  <a:lnTo>
                    <a:pt x="1298" y="3246"/>
                  </a:lnTo>
                  <a:lnTo>
                    <a:pt x="1129" y="3161"/>
                  </a:lnTo>
                  <a:lnTo>
                    <a:pt x="960" y="3076"/>
                  </a:lnTo>
                  <a:lnTo>
                    <a:pt x="819" y="2992"/>
                  </a:lnTo>
                  <a:lnTo>
                    <a:pt x="819" y="2992"/>
                  </a:lnTo>
                  <a:lnTo>
                    <a:pt x="903" y="2963"/>
                  </a:lnTo>
                  <a:lnTo>
                    <a:pt x="903" y="2879"/>
                  </a:lnTo>
                  <a:lnTo>
                    <a:pt x="875" y="2822"/>
                  </a:lnTo>
                  <a:lnTo>
                    <a:pt x="790" y="2738"/>
                  </a:lnTo>
                  <a:lnTo>
                    <a:pt x="621" y="2597"/>
                  </a:lnTo>
                  <a:lnTo>
                    <a:pt x="480" y="2512"/>
                  </a:lnTo>
                  <a:lnTo>
                    <a:pt x="480" y="2512"/>
                  </a:lnTo>
                  <a:lnTo>
                    <a:pt x="395" y="2399"/>
                  </a:lnTo>
                  <a:lnTo>
                    <a:pt x="367" y="2343"/>
                  </a:lnTo>
                  <a:lnTo>
                    <a:pt x="367" y="2258"/>
                  </a:lnTo>
                  <a:lnTo>
                    <a:pt x="311" y="2145"/>
                  </a:lnTo>
                  <a:lnTo>
                    <a:pt x="311" y="2145"/>
                  </a:lnTo>
                  <a:lnTo>
                    <a:pt x="254" y="2060"/>
                  </a:lnTo>
                  <a:lnTo>
                    <a:pt x="141" y="2004"/>
                  </a:lnTo>
                  <a:lnTo>
                    <a:pt x="0" y="1863"/>
                  </a:lnTo>
                </a:path>
              </a:pathLst>
            </a:custGeom>
            <a:solidFill>
              <a:srgbClr val="666666"/>
            </a:solidFill>
            <a:ln w="14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16"/>
            <p:cNvSpPr/>
            <p:nvPr/>
          </p:nvSpPr>
          <p:spPr>
            <a:xfrm>
              <a:off x="4044200" y="3041600"/>
              <a:ext cx="231425" cy="220150"/>
            </a:xfrm>
            <a:custGeom>
              <a:avLst/>
              <a:gdLst/>
              <a:ahLst/>
              <a:cxnLst/>
              <a:rect l="l" t="t" r="r" b="b"/>
              <a:pathLst>
                <a:path w="9257" h="8806" extrusionOk="0">
                  <a:moveTo>
                    <a:pt x="1" y="7140"/>
                  </a:moveTo>
                  <a:lnTo>
                    <a:pt x="1" y="7140"/>
                  </a:lnTo>
                  <a:lnTo>
                    <a:pt x="1" y="5927"/>
                  </a:lnTo>
                  <a:lnTo>
                    <a:pt x="29" y="4713"/>
                  </a:lnTo>
                  <a:lnTo>
                    <a:pt x="29" y="4713"/>
                  </a:lnTo>
                  <a:lnTo>
                    <a:pt x="29" y="4488"/>
                  </a:lnTo>
                  <a:lnTo>
                    <a:pt x="57" y="4431"/>
                  </a:lnTo>
                  <a:lnTo>
                    <a:pt x="57" y="4375"/>
                  </a:lnTo>
                  <a:lnTo>
                    <a:pt x="114" y="4347"/>
                  </a:lnTo>
                  <a:lnTo>
                    <a:pt x="170" y="4318"/>
                  </a:lnTo>
                  <a:lnTo>
                    <a:pt x="396" y="4290"/>
                  </a:lnTo>
                  <a:lnTo>
                    <a:pt x="396" y="4290"/>
                  </a:lnTo>
                  <a:lnTo>
                    <a:pt x="706" y="4290"/>
                  </a:lnTo>
                  <a:lnTo>
                    <a:pt x="1017" y="4318"/>
                  </a:lnTo>
                  <a:lnTo>
                    <a:pt x="1327" y="4318"/>
                  </a:lnTo>
                  <a:lnTo>
                    <a:pt x="1468" y="4290"/>
                  </a:lnTo>
                  <a:lnTo>
                    <a:pt x="1638" y="4262"/>
                  </a:lnTo>
                  <a:lnTo>
                    <a:pt x="1638" y="4262"/>
                  </a:lnTo>
                  <a:lnTo>
                    <a:pt x="1581" y="4177"/>
                  </a:lnTo>
                  <a:lnTo>
                    <a:pt x="1581" y="4093"/>
                  </a:lnTo>
                  <a:lnTo>
                    <a:pt x="1581" y="3867"/>
                  </a:lnTo>
                  <a:lnTo>
                    <a:pt x="1609" y="3472"/>
                  </a:lnTo>
                  <a:lnTo>
                    <a:pt x="1609" y="3472"/>
                  </a:lnTo>
                  <a:lnTo>
                    <a:pt x="1638" y="3190"/>
                  </a:lnTo>
                  <a:lnTo>
                    <a:pt x="1694" y="2907"/>
                  </a:lnTo>
                  <a:lnTo>
                    <a:pt x="1694" y="2653"/>
                  </a:lnTo>
                  <a:lnTo>
                    <a:pt x="1666" y="2512"/>
                  </a:lnTo>
                  <a:lnTo>
                    <a:pt x="1638" y="2371"/>
                  </a:lnTo>
                  <a:lnTo>
                    <a:pt x="1638" y="2371"/>
                  </a:lnTo>
                  <a:lnTo>
                    <a:pt x="1722" y="2399"/>
                  </a:lnTo>
                  <a:lnTo>
                    <a:pt x="1779" y="2428"/>
                  </a:lnTo>
                  <a:lnTo>
                    <a:pt x="1835" y="2484"/>
                  </a:lnTo>
                  <a:lnTo>
                    <a:pt x="1892" y="2569"/>
                  </a:lnTo>
                  <a:lnTo>
                    <a:pt x="1920" y="2625"/>
                  </a:lnTo>
                  <a:lnTo>
                    <a:pt x="1920" y="2710"/>
                  </a:lnTo>
                  <a:lnTo>
                    <a:pt x="1920" y="2794"/>
                  </a:lnTo>
                  <a:lnTo>
                    <a:pt x="1892" y="2851"/>
                  </a:lnTo>
                  <a:lnTo>
                    <a:pt x="1892" y="2851"/>
                  </a:lnTo>
                  <a:lnTo>
                    <a:pt x="2004" y="2851"/>
                  </a:lnTo>
                  <a:lnTo>
                    <a:pt x="2089" y="2851"/>
                  </a:lnTo>
                  <a:lnTo>
                    <a:pt x="2287" y="2794"/>
                  </a:lnTo>
                  <a:lnTo>
                    <a:pt x="2512" y="2738"/>
                  </a:lnTo>
                  <a:lnTo>
                    <a:pt x="2710" y="2682"/>
                  </a:lnTo>
                  <a:lnTo>
                    <a:pt x="2710" y="2682"/>
                  </a:lnTo>
                  <a:lnTo>
                    <a:pt x="2682" y="2794"/>
                  </a:lnTo>
                  <a:lnTo>
                    <a:pt x="2682" y="2879"/>
                  </a:lnTo>
                  <a:lnTo>
                    <a:pt x="2682" y="2936"/>
                  </a:lnTo>
                  <a:lnTo>
                    <a:pt x="2738" y="3020"/>
                  </a:lnTo>
                  <a:lnTo>
                    <a:pt x="2851" y="3133"/>
                  </a:lnTo>
                  <a:lnTo>
                    <a:pt x="3020" y="3246"/>
                  </a:lnTo>
                  <a:lnTo>
                    <a:pt x="3246" y="3331"/>
                  </a:lnTo>
                  <a:lnTo>
                    <a:pt x="3444" y="3359"/>
                  </a:lnTo>
                  <a:lnTo>
                    <a:pt x="3641" y="3387"/>
                  </a:lnTo>
                  <a:lnTo>
                    <a:pt x="3782" y="3359"/>
                  </a:lnTo>
                  <a:lnTo>
                    <a:pt x="3782" y="3359"/>
                  </a:lnTo>
                  <a:lnTo>
                    <a:pt x="3839" y="3331"/>
                  </a:lnTo>
                  <a:lnTo>
                    <a:pt x="3895" y="3302"/>
                  </a:lnTo>
                  <a:lnTo>
                    <a:pt x="3980" y="3190"/>
                  </a:lnTo>
                  <a:lnTo>
                    <a:pt x="4036" y="3077"/>
                  </a:lnTo>
                  <a:lnTo>
                    <a:pt x="4093" y="3048"/>
                  </a:lnTo>
                  <a:lnTo>
                    <a:pt x="4121" y="3048"/>
                  </a:lnTo>
                  <a:lnTo>
                    <a:pt x="4121" y="3048"/>
                  </a:lnTo>
                  <a:lnTo>
                    <a:pt x="4177" y="3077"/>
                  </a:lnTo>
                  <a:lnTo>
                    <a:pt x="4234" y="3133"/>
                  </a:lnTo>
                  <a:lnTo>
                    <a:pt x="4318" y="3302"/>
                  </a:lnTo>
                  <a:lnTo>
                    <a:pt x="4403" y="3472"/>
                  </a:lnTo>
                  <a:lnTo>
                    <a:pt x="4460" y="3585"/>
                  </a:lnTo>
                  <a:lnTo>
                    <a:pt x="4460" y="3585"/>
                  </a:lnTo>
                  <a:lnTo>
                    <a:pt x="4572" y="3641"/>
                  </a:lnTo>
                  <a:lnTo>
                    <a:pt x="4685" y="3697"/>
                  </a:lnTo>
                  <a:lnTo>
                    <a:pt x="4826" y="3726"/>
                  </a:lnTo>
                  <a:lnTo>
                    <a:pt x="4967" y="3782"/>
                  </a:lnTo>
                  <a:lnTo>
                    <a:pt x="4967" y="3782"/>
                  </a:lnTo>
                  <a:lnTo>
                    <a:pt x="5080" y="3867"/>
                  </a:lnTo>
                  <a:lnTo>
                    <a:pt x="5137" y="3951"/>
                  </a:lnTo>
                  <a:lnTo>
                    <a:pt x="5278" y="4149"/>
                  </a:lnTo>
                  <a:lnTo>
                    <a:pt x="5278" y="4149"/>
                  </a:lnTo>
                  <a:lnTo>
                    <a:pt x="5447" y="4459"/>
                  </a:lnTo>
                  <a:lnTo>
                    <a:pt x="5560" y="4601"/>
                  </a:lnTo>
                  <a:lnTo>
                    <a:pt x="5617" y="4657"/>
                  </a:lnTo>
                  <a:lnTo>
                    <a:pt x="5673" y="4685"/>
                  </a:lnTo>
                  <a:lnTo>
                    <a:pt x="5673" y="4685"/>
                  </a:lnTo>
                  <a:lnTo>
                    <a:pt x="5729" y="4657"/>
                  </a:lnTo>
                  <a:lnTo>
                    <a:pt x="5786" y="4629"/>
                  </a:lnTo>
                  <a:lnTo>
                    <a:pt x="5899" y="4572"/>
                  </a:lnTo>
                  <a:lnTo>
                    <a:pt x="6012" y="4516"/>
                  </a:lnTo>
                  <a:lnTo>
                    <a:pt x="6068" y="4516"/>
                  </a:lnTo>
                  <a:lnTo>
                    <a:pt x="6096" y="4544"/>
                  </a:lnTo>
                  <a:lnTo>
                    <a:pt x="6096" y="4544"/>
                  </a:lnTo>
                  <a:lnTo>
                    <a:pt x="6096" y="4572"/>
                  </a:lnTo>
                  <a:lnTo>
                    <a:pt x="6096" y="4629"/>
                  </a:lnTo>
                  <a:lnTo>
                    <a:pt x="6096" y="4629"/>
                  </a:lnTo>
                  <a:lnTo>
                    <a:pt x="6124" y="4629"/>
                  </a:lnTo>
                  <a:lnTo>
                    <a:pt x="6209" y="4516"/>
                  </a:lnTo>
                  <a:lnTo>
                    <a:pt x="6209" y="4516"/>
                  </a:lnTo>
                  <a:lnTo>
                    <a:pt x="6237" y="4403"/>
                  </a:lnTo>
                  <a:lnTo>
                    <a:pt x="6237" y="4290"/>
                  </a:lnTo>
                  <a:lnTo>
                    <a:pt x="6237" y="4036"/>
                  </a:lnTo>
                  <a:lnTo>
                    <a:pt x="6209" y="3528"/>
                  </a:lnTo>
                  <a:lnTo>
                    <a:pt x="6209" y="3528"/>
                  </a:lnTo>
                  <a:lnTo>
                    <a:pt x="6096" y="3585"/>
                  </a:lnTo>
                  <a:lnTo>
                    <a:pt x="6012" y="3641"/>
                  </a:lnTo>
                  <a:lnTo>
                    <a:pt x="5899" y="3726"/>
                  </a:lnTo>
                  <a:lnTo>
                    <a:pt x="5814" y="3726"/>
                  </a:lnTo>
                  <a:lnTo>
                    <a:pt x="5758" y="3726"/>
                  </a:lnTo>
                  <a:lnTo>
                    <a:pt x="5673" y="3669"/>
                  </a:lnTo>
                  <a:lnTo>
                    <a:pt x="5532" y="3585"/>
                  </a:lnTo>
                  <a:lnTo>
                    <a:pt x="5532" y="3585"/>
                  </a:lnTo>
                  <a:lnTo>
                    <a:pt x="5363" y="3444"/>
                  </a:lnTo>
                  <a:lnTo>
                    <a:pt x="5221" y="3246"/>
                  </a:lnTo>
                  <a:lnTo>
                    <a:pt x="5137" y="3048"/>
                  </a:lnTo>
                  <a:lnTo>
                    <a:pt x="5109" y="2936"/>
                  </a:lnTo>
                  <a:lnTo>
                    <a:pt x="5109" y="2823"/>
                  </a:lnTo>
                  <a:lnTo>
                    <a:pt x="5109" y="2823"/>
                  </a:lnTo>
                  <a:lnTo>
                    <a:pt x="5137" y="2653"/>
                  </a:lnTo>
                  <a:lnTo>
                    <a:pt x="5193" y="2428"/>
                  </a:lnTo>
                  <a:lnTo>
                    <a:pt x="5334" y="1835"/>
                  </a:lnTo>
                  <a:lnTo>
                    <a:pt x="5363" y="1553"/>
                  </a:lnTo>
                  <a:lnTo>
                    <a:pt x="5363" y="1271"/>
                  </a:lnTo>
                  <a:lnTo>
                    <a:pt x="5334" y="1158"/>
                  </a:lnTo>
                  <a:lnTo>
                    <a:pt x="5278" y="1073"/>
                  </a:lnTo>
                  <a:lnTo>
                    <a:pt x="5221" y="1017"/>
                  </a:lnTo>
                  <a:lnTo>
                    <a:pt x="5137" y="960"/>
                  </a:lnTo>
                  <a:lnTo>
                    <a:pt x="5137" y="960"/>
                  </a:lnTo>
                  <a:lnTo>
                    <a:pt x="5193" y="876"/>
                  </a:lnTo>
                  <a:lnTo>
                    <a:pt x="5250" y="791"/>
                  </a:lnTo>
                  <a:lnTo>
                    <a:pt x="5447" y="622"/>
                  </a:lnTo>
                  <a:lnTo>
                    <a:pt x="5532" y="537"/>
                  </a:lnTo>
                  <a:lnTo>
                    <a:pt x="5588" y="452"/>
                  </a:lnTo>
                  <a:lnTo>
                    <a:pt x="5588" y="368"/>
                  </a:lnTo>
                  <a:lnTo>
                    <a:pt x="5560" y="227"/>
                  </a:lnTo>
                  <a:lnTo>
                    <a:pt x="5560" y="227"/>
                  </a:lnTo>
                  <a:lnTo>
                    <a:pt x="6209" y="114"/>
                  </a:lnTo>
                  <a:lnTo>
                    <a:pt x="6858" y="1"/>
                  </a:lnTo>
                  <a:lnTo>
                    <a:pt x="6858" y="1"/>
                  </a:lnTo>
                  <a:lnTo>
                    <a:pt x="6830" y="114"/>
                  </a:lnTo>
                  <a:lnTo>
                    <a:pt x="6774" y="227"/>
                  </a:lnTo>
                  <a:lnTo>
                    <a:pt x="6774" y="227"/>
                  </a:lnTo>
                  <a:lnTo>
                    <a:pt x="6802" y="255"/>
                  </a:lnTo>
                  <a:lnTo>
                    <a:pt x="6858" y="255"/>
                  </a:lnTo>
                  <a:lnTo>
                    <a:pt x="6886" y="255"/>
                  </a:lnTo>
                  <a:lnTo>
                    <a:pt x="6858" y="311"/>
                  </a:lnTo>
                  <a:lnTo>
                    <a:pt x="6858" y="311"/>
                  </a:lnTo>
                  <a:lnTo>
                    <a:pt x="7084" y="368"/>
                  </a:lnTo>
                  <a:lnTo>
                    <a:pt x="7338" y="424"/>
                  </a:lnTo>
                  <a:lnTo>
                    <a:pt x="7338" y="424"/>
                  </a:lnTo>
                  <a:lnTo>
                    <a:pt x="7394" y="396"/>
                  </a:lnTo>
                  <a:lnTo>
                    <a:pt x="7479" y="396"/>
                  </a:lnTo>
                  <a:lnTo>
                    <a:pt x="7564" y="396"/>
                  </a:lnTo>
                  <a:lnTo>
                    <a:pt x="7564" y="396"/>
                  </a:lnTo>
                  <a:lnTo>
                    <a:pt x="7620" y="452"/>
                  </a:lnTo>
                  <a:lnTo>
                    <a:pt x="7677" y="509"/>
                  </a:lnTo>
                  <a:lnTo>
                    <a:pt x="7705" y="565"/>
                  </a:lnTo>
                  <a:lnTo>
                    <a:pt x="7761" y="622"/>
                  </a:lnTo>
                  <a:lnTo>
                    <a:pt x="7761" y="622"/>
                  </a:lnTo>
                  <a:lnTo>
                    <a:pt x="8072" y="763"/>
                  </a:lnTo>
                  <a:lnTo>
                    <a:pt x="8410" y="904"/>
                  </a:lnTo>
                  <a:lnTo>
                    <a:pt x="8410" y="904"/>
                  </a:lnTo>
                  <a:lnTo>
                    <a:pt x="8551" y="960"/>
                  </a:lnTo>
                  <a:lnTo>
                    <a:pt x="8608" y="960"/>
                  </a:lnTo>
                  <a:lnTo>
                    <a:pt x="8664" y="988"/>
                  </a:lnTo>
                  <a:lnTo>
                    <a:pt x="8664" y="988"/>
                  </a:lnTo>
                  <a:lnTo>
                    <a:pt x="8721" y="1073"/>
                  </a:lnTo>
                  <a:lnTo>
                    <a:pt x="8749" y="1130"/>
                  </a:lnTo>
                  <a:lnTo>
                    <a:pt x="8749" y="1186"/>
                  </a:lnTo>
                  <a:lnTo>
                    <a:pt x="8805" y="1242"/>
                  </a:lnTo>
                  <a:lnTo>
                    <a:pt x="8805" y="1242"/>
                  </a:lnTo>
                  <a:lnTo>
                    <a:pt x="8862" y="1299"/>
                  </a:lnTo>
                  <a:lnTo>
                    <a:pt x="8918" y="1327"/>
                  </a:lnTo>
                  <a:lnTo>
                    <a:pt x="9003" y="1384"/>
                  </a:lnTo>
                  <a:lnTo>
                    <a:pt x="9059" y="1440"/>
                  </a:lnTo>
                  <a:lnTo>
                    <a:pt x="9059" y="1440"/>
                  </a:lnTo>
                  <a:lnTo>
                    <a:pt x="9059" y="1553"/>
                  </a:lnTo>
                  <a:lnTo>
                    <a:pt x="9088" y="1694"/>
                  </a:lnTo>
                  <a:lnTo>
                    <a:pt x="9088" y="1694"/>
                  </a:lnTo>
                  <a:lnTo>
                    <a:pt x="9144" y="1779"/>
                  </a:lnTo>
                  <a:lnTo>
                    <a:pt x="9172" y="1807"/>
                  </a:lnTo>
                  <a:lnTo>
                    <a:pt x="9229" y="1863"/>
                  </a:lnTo>
                  <a:lnTo>
                    <a:pt x="9257" y="1948"/>
                  </a:lnTo>
                  <a:lnTo>
                    <a:pt x="9257" y="1948"/>
                  </a:lnTo>
                  <a:lnTo>
                    <a:pt x="9257" y="2089"/>
                  </a:lnTo>
                  <a:lnTo>
                    <a:pt x="9229" y="2145"/>
                  </a:lnTo>
                  <a:lnTo>
                    <a:pt x="9172" y="2202"/>
                  </a:lnTo>
                  <a:lnTo>
                    <a:pt x="9116" y="2315"/>
                  </a:lnTo>
                  <a:lnTo>
                    <a:pt x="9116" y="2315"/>
                  </a:lnTo>
                  <a:lnTo>
                    <a:pt x="9031" y="2343"/>
                  </a:lnTo>
                  <a:lnTo>
                    <a:pt x="8975" y="2399"/>
                  </a:lnTo>
                  <a:lnTo>
                    <a:pt x="8975" y="2399"/>
                  </a:lnTo>
                  <a:lnTo>
                    <a:pt x="9003" y="2484"/>
                  </a:lnTo>
                  <a:lnTo>
                    <a:pt x="9031" y="2569"/>
                  </a:lnTo>
                  <a:lnTo>
                    <a:pt x="9031" y="2569"/>
                  </a:lnTo>
                  <a:lnTo>
                    <a:pt x="8975" y="2964"/>
                  </a:lnTo>
                  <a:lnTo>
                    <a:pt x="8975" y="2964"/>
                  </a:lnTo>
                  <a:lnTo>
                    <a:pt x="8946" y="3161"/>
                  </a:lnTo>
                  <a:lnTo>
                    <a:pt x="8946" y="3387"/>
                  </a:lnTo>
                  <a:lnTo>
                    <a:pt x="8975" y="3500"/>
                  </a:lnTo>
                  <a:lnTo>
                    <a:pt x="9003" y="3613"/>
                  </a:lnTo>
                  <a:lnTo>
                    <a:pt x="9059" y="3697"/>
                  </a:lnTo>
                  <a:lnTo>
                    <a:pt x="9144" y="3726"/>
                  </a:lnTo>
                  <a:lnTo>
                    <a:pt x="9144" y="3726"/>
                  </a:lnTo>
                  <a:lnTo>
                    <a:pt x="9031" y="3810"/>
                  </a:lnTo>
                  <a:lnTo>
                    <a:pt x="8918" y="3867"/>
                  </a:lnTo>
                  <a:lnTo>
                    <a:pt x="8805" y="3923"/>
                  </a:lnTo>
                  <a:lnTo>
                    <a:pt x="8721" y="4008"/>
                  </a:lnTo>
                  <a:lnTo>
                    <a:pt x="8721" y="4008"/>
                  </a:lnTo>
                  <a:lnTo>
                    <a:pt x="8692" y="4121"/>
                  </a:lnTo>
                  <a:lnTo>
                    <a:pt x="8692" y="4262"/>
                  </a:lnTo>
                  <a:lnTo>
                    <a:pt x="8692" y="4375"/>
                  </a:lnTo>
                  <a:lnTo>
                    <a:pt x="8692" y="4516"/>
                  </a:lnTo>
                  <a:lnTo>
                    <a:pt x="8692" y="4516"/>
                  </a:lnTo>
                  <a:lnTo>
                    <a:pt x="8636" y="4601"/>
                  </a:lnTo>
                  <a:lnTo>
                    <a:pt x="8551" y="4713"/>
                  </a:lnTo>
                  <a:lnTo>
                    <a:pt x="8495" y="4826"/>
                  </a:lnTo>
                  <a:lnTo>
                    <a:pt x="8467" y="4939"/>
                  </a:lnTo>
                  <a:lnTo>
                    <a:pt x="8467" y="4939"/>
                  </a:lnTo>
                  <a:lnTo>
                    <a:pt x="8495" y="4996"/>
                  </a:lnTo>
                  <a:lnTo>
                    <a:pt x="8523" y="5052"/>
                  </a:lnTo>
                  <a:lnTo>
                    <a:pt x="8608" y="5108"/>
                  </a:lnTo>
                  <a:lnTo>
                    <a:pt x="8721" y="5137"/>
                  </a:lnTo>
                  <a:lnTo>
                    <a:pt x="8749" y="5165"/>
                  </a:lnTo>
                  <a:lnTo>
                    <a:pt x="8777" y="5221"/>
                  </a:lnTo>
                  <a:lnTo>
                    <a:pt x="8777" y="5221"/>
                  </a:lnTo>
                  <a:lnTo>
                    <a:pt x="8523" y="5334"/>
                  </a:lnTo>
                  <a:lnTo>
                    <a:pt x="8269" y="5419"/>
                  </a:lnTo>
                  <a:lnTo>
                    <a:pt x="7733" y="5588"/>
                  </a:lnTo>
                  <a:lnTo>
                    <a:pt x="7197" y="5757"/>
                  </a:lnTo>
                  <a:lnTo>
                    <a:pt x="6943" y="5870"/>
                  </a:lnTo>
                  <a:lnTo>
                    <a:pt x="6717" y="6011"/>
                  </a:lnTo>
                  <a:lnTo>
                    <a:pt x="6717" y="6011"/>
                  </a:lnTo>
                  <a:lnTo>
                    <a:pt x="6548" y="6096"/>
                  </a:lnTo>
                  <a:lnTo>
                    <a:pt x="6520" y="6153"/>
                  </a:lnTo>
                  <a:lnTo>
                    <a:pt x="6520" y="6181"/>
                  </a:lnTo>
                  <a:lnTo>
                    <a:pt x="6548" y="6265"/>
                  </a:lnTo>
                  <a:lnTo>
                    <a:pt x="6576" y="6350"/>
                  </a:lnTo>
                  <a:lnTo>
                    <a:pt x="6576" y="6463"/>
                  </a:lnTo>
                  <a:lnTo>
                    <a:pt x="6576" y="6463"/>
                  </a:lnTo>
                  <a:lnTo>
                    <a:pt x="6576" y="6604"/>
                  </a:lnTo>
                  <a:lnTo>
                    <a:pt x="6576" y="6632"/>
                  </a:lnTo>
                  <a:lnTo>
                    <a:pt x="6548" y="6661"/>
                  </a:lnTo>
                  <a:lnTo>
                    <a:pt x="6435" y="6661"/>
                  </a:lnTo>
                  <a:lnTo>
                    <a:pt x="6266" y="6661"/>
                  </a:lnTo>
                  <a:lnTo>
                    <a:pt x="6266" y="6661"/>
                  </a:lnTo>
                  <a:lnTo>
                    <a:pt x="5955" y="6717"/>
                  </a:lnTo>
                  <a:lnTo>
                    <a:pt x="5786" y="6773"/>
                  </a:lnTo>
                  <a:lnTo>
                    <a:pt x="5645" y="6830"/>
                  </a:lnTo>
                  <a:lnTo>
                    <a:pt x="5645" y="6830"/>
                  </a:lnTo>
                  <a:lnTo>
                    <a:pt x="5560" y="6914"/>
                  </a:lnTo>
                  <a:lnTo>
                    <a:pt x="5504" y="6999"/>
                  </a:lnTo>
                  <a:lnTo>
                    <a:pt x="5447" y="7140"/>
                  </a:lnTo>
                  <a:lnTo>
                    <a:pt x="5391" y="7281"/>
                  </a:lnTo>
                  <a:lnTo>
                    <a:pt x="5363" y="7366"/>
                  </a:lnTo>
                  <a:lnTo>
                    <a:pt x="5306" y="7451"/>
                  </a:lnTo>
                  <a:lnTo>
                    <a:pt x="5306" y="7451"/>
                  </a:lnTo>
                  <a:lnTo>
                    <a:pt x="5250" y="7507"/>
                  </a:lnTo>
                  <a:lnTo>
                    <a:pt x="5165" y="7564"/>
                  </a:lnTo>
                  <a:lnTo>
                    <a:pt x="4996" y="7648"/>
                  </a:lnTo>
                  <a:lnTo>
                    <a:pt x="4798" y="7705"/>
                  </a:lnTo>
                  <a:lnTo>
                    <a:pt x="4629" y="7818"/>
                  </a:lnTo>
                  <a:lnTo>
                    <a:pt x="4629" y="7818"/>
                  </a:lnTo>
                  <a:lnTo>
                    <a:pt x="4516" y="7930"/>
                  </a:lnTo>
                  <a:lnTo>
                    <a:pt x="4431" y="8071"/>
                  </a:lnTo>
                  <a:lnTo>
                    <a:pt x="4262" y="8325"/>
                  </a:lnTo>
                  <a:lnTo>
                    <a:pt x="4262" y="8325"/>
                  </a:lnTo>
                  <a:lnTo>
                    <a:pt x="4093" y="8579"/>
                  </a:lnTo>
                  <a:lnTo>
                    <a:pt x="3980" y="8692"/>
                  </a:lnTo>
                  <a:lnTo>
                    <a:pt x="3867" y="8777"/>
                  </a:lnTo>
                  <a:lnTo>
                    <a:pt x="3867" y="8777"/>
                  </a:lnTo>
                  <a:lnTo>
                    <a:pt x="3726" y="8805"/>
                  </a:lnTo>
                  <a:lnTo>
                    <a:pt x="3613" y="8805"/>
                  </a:lnTo>
                  <a:lnTo>
                    <a:pt x="3528" y="8749"/>
                  </a:lnTo>
                  <a:lnTo>
                    <a:pt x="3359" y="8721"/>
                  </a:lnTo>
                  <a:lnTo>
                    <a:pt x="3359" y="8721"/>
                  </a:lnTo>
                  <a:lnTo>
                    <a:pt x="3303" y="8721"/>
                  </a:lnTo>
                  <a:lnTo>
                    <a:pt x="3246" y="8749"/>
                  </a:lnTo>
                  <a:lnTo>
                    <a:pt x="3161" y="8777"/>
                  </a:lnTo>
                  <a:lnTo>
                    <a:pt x="3105" y="8777"/>
                  </a:lnTo>
                  <a:lnTo>
                    <a:pt x="3105" y="8777"/>
                  </a:lnTo>
                  <a:lnTo>
                    <a:pt x="3049" y="8749"/>
                  </a:lnTo>
                  <a:lnTo>
                    <a:pt x="2992" y="8692"/>
                  </a:lnTo>
                  <a:lnTo>
                    <a:pt x="2936" y="8664"/>
                  </a:lnTo>
                  <a:lnTo>
                    <a:pt x="2879" y="8636"/>
                  </a:lnTo>
                  <a:lnTo>
                    <a:pt x="2879" y="8636"/>
                  </a:lnTo>
                  <a:lnTo>
                    <a:pt x="2625" y="8579"/>
                  </a:lnTo>
                  <a:lnTo>
                    <a:pt x="2400" y="8467"/>
                  </a:lnTo>
                  <a:lnTo>
                    <a:pt x="2400" y="8467"/>
                  </a:lnTo>
                  <a:lnTo>
                    <a:pt x="2117" y="8354"/>
                  </a:lnTo>
                  <a:lnTo>
                    <a:pt x="1976" y="8325"/>
                  </a:lnTo>
                  <a:lnTo>
                    <a:pt x="1835" y="8325"/>
                  </a:lnTo>
                  <a:lnTo>
                    <a:pt x="1835" y="8325"/>
                  </a:lnTo>
                  <a:lnTo>
                    <a:pt x="1666" y="8354"/>
                  </a:lnTo>
                  <a:lnTo>
                    <a:pt x="1468" y="8410"/>
                  </a:lnTo>
                  <a:lnTo>
                    <a:pt x="1299" y="8438"/>
                  </a:lnTo>
                  <a:lnTo>
                    <a:pt x="1214" y="8438"/>
                  </a:lnTo>
                  <a:lnTo>
                    <a:pt x="1130" y="8438"/>
                  </a:lnTo>
                  <a:lnTo>
                    <a:pt x="1130" y="8438"/>
                  </a:lnTo>
                  <a:lnTo>
                    <a:pt x="960" y="8382"/>
                  </a:lnTo>
                  <a:lnTo>
                    <a:pt x="819" y="8241"/>
                  </a:lnTo>
                  <a:lnTo>
                    <a:pt x="622" y="8071"/>
                  </a:lnTo>
                  <a:lnTo>
                    <a:pt x="452" y="7902"/>
                  </a:lnTo>
                  <a:lnTo>
                    <a:pt x="311" y="7676"/>
                  </a:lnTo>
                  <a:lnTo>
                    <a:pt x="170" y="7479"/>
                  </a:lnTo>
                  <a:lnTo>
                    <a:pt x="86" y="7310"/>
                  </a:lnTo>
                  <a:lnTo>
                    <a:pt x="29" y="714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16"/>
            <p:cNvSpPr/>
            <p:nvPr/>
          </p:nvSpPr>
          <p:spPr>
            <a:xfrm>
              <a:off x="4044200" y="3041600"/>
              <a:ext cx="231425" cy="220150"/>
            </a:xfrm>
            <a:custGeom>
              <a:avLst/>
              <a:gdLst/>
              <a:ahLst/>
              <a:cxnLst/>
              <a:rect l="l" t="t" r="r" b="b"/>
              <a:pathLst>
                <a:path w="9257" h="8806" fill="none" extrusionOk="0">
                  <a:moveTo>
                    <a:pt x="1" y="7140"/>
                  </a:moveTo>
                  <a:lnTo>
                    <a:pt x="1" y="7140"/>
                  </a:lnTo>
                  <a:lnTo>
                    <a:pt x="1" y="5927"/>
                  </a:lnTo>
                  <a:lnTo>
                    <a:pt x="29" y="4713"/>
                  </a:lnTo>
                  <a:lnTo>
                    <a:pt x="29" y="4713"/>
                  </a:lnTo>
                  <a:lnTo>
                    <a:pt x="29" y="4488"/>
                  </a:lnTo>
                  <a:lnTo>
                    <a:pt x="57" y="4431"/>
                  </a:lnTo>
                  <a:lnTo>
                    <a:pt x="57" y="4375"/>
                  </a:lnTo>
                  <a:lnTo>
                    <a:pt x="114" y="4347"/>
                  </a:lnTo>
                  <a:lnTo>
                    <a:pt x="170" y="4318"/>
                  </a:lnTo>
                  <a:lnTo>
                    <a:pt x="396" y="4290"/>
                  </a:lnTo>
                  <a:lnTo>
                    <a:pt x="396" y="4290"/>
                  </a:lnTo>
                  <a:lnTo>
                    <a:pt x="706" y="4290"/>
                  </a:lnTo>
                  <a:lnTo>
                    <a:pt x="1017" y="4318"/>
                  </a:lnTo>
                  <a:lnTo>
                    <a:pt x="1327" y="4318"/>
                  </a:lnTo>
                  <a:lnTo>
                    <a:pt x="1468" y="4290"/>
                  </a:lnTo>
                  <a:lnTo>
                    <a:pt x="1638" y="4262"/>
                  </a:lnTo>
                  <a:lnTo>
                    <a:pt x="1638" y="4262"/>
                  </a:lnTo>
                  <a:lnTo>
                    <a:pt x="1581" y="4177"/>
                  </a:lnTo>
                  <a:lnTo>
                    <a:pt x="1581" y="4093"/>
                  </a:lnTo>
                  <a:lnTo>
                    <a:pt x="1581" y="3867"/>
                  </a:lnTo>
                  <a:lnTo>
                    <a:pt x="1609" y="3472"/>
                  </a:lnTo>
                  <a:lnTo>
                    <a:pt x="1609" y="3472"/>
                  </a:lnTo>
                  <a:lnTo>
                    <a:pt x="1638" y="3190"/>
                  </a:lnTo>
                  <a:lnTo>
                    <a:pt x="1694" y="2907"/>
                  </a:lnTo>
                  <a:lnTo>
                    <a:pt x="1694" y="2653"/>
                  </a:lnTo>
                  <a:lnTo>
                    <a:pt x="1666" y="2512"/>
                  </a:lnTo>
                  <a:lnTo>
                    <a:pt x="1638" y="2371"/>
                  </a:lnTo>
                  <a:lnTo>
                    <a:pt x="1638" y="2371"/>
                  </a:lnTo>
                  <a:lnTo>
                    <a:pt x="1722" y="2399"/>
                  </a:lnTo>
                  <a:lnTo>
                    <a:pt x="1779" y="2428"/>
                  </a:lnTo>
                  <a:lnTo>
                    <a:pt x="1835" y="2484"/>
                  </a:lnTo>
                  <a:lnTo>
                    <a:pt x="1892" y="2569"/>
                  </a:lnTo>
                  <a:lnTo>
                    <a:pt x="1920" y="2625"/>
                  </a:lnTo>
                  <a:lnTo>
                    <a:pt x="1920" y="2710"/>
                  </a:lnTo>
                  <a:lnTo>
                    <a:pt x="1920" y="2794"/>
                  </a:lnTo>
                  <a:lnTo>
                    <a:pt x="1892" y="2851"/>
                  </a:lnTo>
                  <a:lnTo>
                    <a:pt x="1892" y="2851"/>
                  </a:lnTo>
                  <a:lnTo>
                    <a:pt x="2004" y="2851"/>
                  </a:lnTo>
                  <a:lnTo>
                    <a:pt x="2089" y="2851"/>
                  </a:lnTo>
                  <a:lnTo>
                    <a:pt x="2287" y="2794"/>
                  </a:lnTo>
                  <a:lnTo>
                    <a:pt x="2512" y="2738"/>
                  </a:lnTo>
                  <a:lnTo>
                    <a:pt x="2710" y="2682"/>
                  </a:lnTo>
                  <a:lnTo>
                    <a:pt x="2710" y="2682"/>
                  </a:lnTo>
                  <a:lnTo>
                    <a:pt x="2682" y="2794"/>
                  </a:lnTo>
                  <a:lnTo>
                    <a:pt x="2682" y="2879"/>
                  </a:lnTo>
                  <a:lnTo>
                    <a:pt x="2682" y="2936"/>
                  </a:lnTo>
                  <a:lnTo>
                    <a:pt x="2738" y="3020"/>
                  </a:lnTo>
                  <a:lnTo>
                    <a:pt x="2851" y="3133"/>
                  </a:lnTo>
                  <a:lnTo>
                    <a:pt x="3020" y="3246"/>
                  </a:lnTo>
                  <a:lnTo>
                    <a:pt x="3246" y="3331"/>
                  </a:lnTo>
                  <a:lnTo>
                    <a:pt x="3444" y="3359"/>
                  </a:lnTo>
                  <a:lnTo>
                    <a:pt x="3641" y="3387"/>
                  </a:lnTo>
                  <a:lnTo>
                    <a:pt x="3782" y="3359"/>
                  </a:lnTo>
                  <a:lnTo>
                    <a:pt x="3782" y="3359"/>
                  </a:lnTo>
                  <a:lnTo>
                    <a:pt x="3839" y="3331"/>
                  </a:lnTo>
                  <a:lnTo>
                    <a:pt x="3895" y="3302"/>
                  </a:lnTo>
                  <a:lnTo>
                    <a:pt x="3980" y="3190"/>
                  </a:lnTo>
                  <a:lnTo>
                    <a:pt x="4036" y="3077"/>
                  </a:lnTo>
                  <a:lnTo>
                    <a:pt x="4093" y="3048"/>
                  </a:lnTo>
                  <a:lnTo>
                    <a:pt x="4121" y="3048"/>
                  </a:lnTo>
                  <a:lnTo>
                    <a:pt x="4121" y="3048"/>
                  </a:lnTo>
                  <a:lnTo>
                    <a:pt x="4177" y="3077"/>
                  </a:lnTo>
                  <a:lnTo>
                    <a:pt x="4234" y="3133"/>
                  </a:lnTo>
                  <a:lnTo>
                    <a:pt x="4318" y="3302"/>
                  </a:lnTo>
                  <a:lnTo>
                    <a:pt x="4403" y="3472"/>
                  </a:lnTo>
                  <a:lnTo>
                    <a:pt x="4460" y="3585"/>
                  </a:lnTo>
                  <a:lnTo>
                    <a:pt x="4460" y="3585"/>
                  </a:lnTo>
                  <a:lnTo>
                    <a:pt x="4572" y="3641"/>
                  </a:lnTo>
                  <a:lnTo>
                    <a:pt x="4685" y="3697"/>
                  </a:lnTo>
                  <a:lnTo>
                    <a:pt x="4826" y="3726"/>
                  </a:lnTo>
                  <a:lnTo>
                    <a:pt x="4967" y="3782"/>
                  </a:lnTo>
                  <a:lnTo>
                    <a:pt x="4967" y="3782"/>
                  </a:lnTo>
                  <a:lnTo>
                    <a:pt x="5080" y="3867"/>
                  </a:lnTo>
                  <a:lnTo>
                    <a:pt x="5137" y="3951"/>
                  </a:lnTo>
                  <a:lnTo>
                    <a:pt x="5278" y="4149"/>
                  </a:lnTo>
                  <a:lnTo>
                    <a:pt x="5278" y="4149"/>
                  </a:lnTo>
                  <a:lnTo>
                    <a:pt x="5447" y="4459"/>
                  </a:lnTo>
                  <a:lnTo>
                    <a:pt x="5560" y="4601"/>
                  </a:lnTo>
                  <a:lnTo>
                    <a:pt x="5617" y="4657"/>
                  </a:lnTo>
                  <a:lnTo>
                    <a:pt x="5673" y="4685"/>
                  </a:lnTo>
                  <a:lnTo>
                    <a:pt x="5673" y="4685"/>
                  </a:lnTo>
                  <a:lnTo>
                    <a:pt x="5729" y="4657"/>
                  </a:lnTo>
                  <a:lnTo>
                    <a:pt x="5786" y="4629"/>
                  </a:lnTo>
                  <a:lnTo>
                    <a:pt x="5899" y="4572"/>
                  </a:lnTo>
                  <a:lnTo>
                    <a:pt x="6012" y="4516"/>
                  </a:lnTo>
                  <a:lnTo>
                    <a:pt x="6068" y="4516"/>
                  </a:lnTo>
                  <a:lnTo>
                    <a:pt x="6096" y="4544"/>
                  </a:lnTo>
                  <a:lnTo>
                    <a:pt x="6096" y="4544"/>
                  </a:lnTo>
                  <a:lnTo>
                    <a:pt x="6096" y="4572"/>
                  </a:lnTo>
                  <a:lnTo>
                    <a:pt x="6096" y="4629"/>
                  </a:lnTo>
                  <a:lnTo>
                    <a:pt x="6096" y="4629"/>
                  </a:lnTo>
                  <a:lnTo>
                    <a:pt x="6124" y="4629"/>
                  </a:lnTo>
                  <a:lnTo>
                    <a:pt x="6209" y="4516"/>
                  </a:lnTo>
                  <a:lnTo>
                    <a:pt x="6209" y="4516"/>
                  </a:lnTo>
                  <a:lnTo>
                    <a:pt x="6237" y="4403"/>
                  </a:lnTo>
                  <a:lnTo>
                    <a:pt x="6237" y="4290"/>
                  </a:lnTo>
                  <a:lnTo>
                    <a:pt x="6237" y="4036"/>
                  </a:lnTo>
                  <a:lnTo>
                    <a:pt x="6209" y="3528"/>
                  </a:lnTo>
                  <a:lnTo>
                    <a:pt x="6209" y="3528"/>
                  </a:lnTo>
                  <a:lnTo>
                    <a:pt x="6096" y="3585"/>
                  </a:lnTo>
                  <a:lnTo>
                    <a:pt x="6012" y="3641"/>
                  </a:lnTo>
                  <a:lnTo>
                    <a:pt x="5899" y="3726"/>
                  </a:lnTo>
                  <a:lnTo>
                    <a:pt x="5814" y="3726"/>
                  </a:lnTo>
                  <a:lnTo>
                    <a:pt x="5758" y="3726"/>
                  </a:lnTo>
                  <a:lnTo>
                    <a:pt x="5673" y="3669"/>
                  </a:lnTo>
                  <a:lnTo>
                    <a:pt x="5532" y="3585"/>
                  </a:lnTo>
                  <a:lnTo>
                    <a:pt x="5532" y="3585"/>
                  </a:lnTo>
                  <a:lnTo>
                    <a:pt x="5363" y="3444"/>
                  </a:lnTo>
                  <a:lnTo>
                    <a:pt x="5221" y="3246"/>
                  </a:lnTo>
                  <a:lnTo>
                    <a:pt x="5137" y="3048"/>
                  </a:lnTo>
                  <a:lnTo>
                    <a:pt x="5109" y="2936"/>
                  </a:lnTo>
                  <a:lnTo>
                    <a:pt x="5109" y="2823"/>
                  </a:lnTo>
                  <a:lnTo>
                    <a:pt x="5109" y="2823"/>
                  </a:lnTo>
                  <a:lnTo>
                    <a:pt x="5137" y="2653"/>
                  </a:lnTo>
                  <a:lnTo>
                    <a:pt x="5193" y="2428"/>
                  </a:lnTo>
                  <a:lnTo>
                    <a:pt x="5334" y="1835"/>
                  </a:lnTo>
                  <a:lnTo>
                    <a:pt x="5363" y="1553"/>
                  </a:lnTo>
                  <a:lnTo>
                    <a:pt x="5363" y="1271"/>
                  </a:lnTo>
                  <a:lnTo>
                    <a:pt x="5334" y="1158"/>
                  </a:lnTo>
                  <a:lnTo>
                    <a:pt x="5278" y="1073"/>
                  </a:lnTo>
                  <a:lnTo>
                    <a:pt x="5221" y="1017"/>
                  </a:lnTo>
                  <a:lnTo>
                    <a:pt x="5137" y="960"/>
                  </a:lnTo>
                  <a:lnTo>
                    <a:pt x="5137" y="960"/>
                  </a:lnTo>
                  <a:lnTo>
                    <a:pt x="5193" y="876"/>
                  </a:lnTo>
                  <a:lnTo>
                    <a:pt x="5250" y="791"/>
                  </a:lnTo>
                  <a:lnTo>
                    <a:pt x="5447" y="622"/>
                  </a:lnTo>
                  <a:lnTo>
                    <a:pt x="5532" y="537"/>
                  </a:lnTo>
                  <a:lnTo>
                    <a:pt x="5588" y="452"/>
                  </a:lnTo>
                  <a:lnTo>
                    <a:pt x="5588" y="368"/>
                  </a:lnTo>
                  <a:lnTo>
                    <a:pt x="5560" y="227"/>
                  </a:lnTo>
                  <a:lnTo>
                    <a:pt x="5560" y="227"/>
                  </a:lnTo>
                  <a:lnTo>
                    <a:pt x="6209" y="114"/>
                  </a:lnTo>
                  <a:lnTo>
                    <a:pt x="6858" y="1"/>
                  </a:lnTo>
                  <a:lnTo>
                    <a:pt x="6858" y="1"/>
                  </a:lnTo>
                  <a:lnTo>
                    <a:pt x="6830" y="114"/>
                  </a:lnTo>
                  <a:lnTo>
                    <a:pt x="6774" y="227"/>
                  </a:lnTo>
                  <a:lnTo>
                    <a:pt x="6774" y="227"/>
                  </a:lnTo>
                  <a:lnTo>
                    <a:pt x="6802" y="255"/>
                  </a:lnTo>
                  <a:lnTo>
                    <a:pt x="6858" y="255"/>
                  </a:lnTo>
                  <a:lnTo>
                    <a:pt x="6886" y="255"/>
                  </a:lnTo>
                  <a:lnTo>
                    <a:pt x="6858" y="311"/>
                  </a:lnTo>
                  <a:lnTo>
                    <a:pt x="6858" y="311"/>
                  </a:lnTo>
                  <a:lnTo>
                    <a:pt x="7084" y="368"/>
                  </a:lnTo>
                  <a:lnTo>
                    <a:pt x="7338" y="424"/>
                  </a:lnTo>
                  <a:lnTo>
                    <a:pt x="7338" y="424"/>
                  </a:lnTo>
                  <a:lnTo>
                    <a:pt x="7394" y="396"/>
                  </a:lnTo>
                  <a:lnTo>
                    <a:pt x="7479" y="396"/>
                  </a:lnTo>
                  <a:lnTo>
                    <a:pt x="7564" y="396"/>
                  </a:lnTo>
                  <a:lnTo>
                    <a:pt x="7564" y="396"/>
                  </a:lnTo>
                  <a:lnTo>
                    <a:pt x="7620" y="452"/>
                  </a:lnTo>
                  <a:lnTo>
                    <a:pt x="7677" y="509"/>
                  </a:lnTo>
                  <a:lnTo>
                    <a:pt x="7705" y="565"/>
                  </a:lnTo>
                  <a:lnTo>
                    <a:pt x="7761" y="622"/>
                  </a:lnTo>
                  <a:lnTo>
                    <a:pt x="7761" y="622"/>
                  </a:lnTo>
                  <a:lnTo>
                    <a:pt x="8072" y="763"/>
                  </a:lnTo>
                  <a:lnTo>
                    <a:pt x="8410" y="904"/>
                  </a:lnTo>
                  <a:lnTo>
                    <a:pt x="8410" y="904"/>
                  </a:lnTo>
                  <a:lnTo>
                    <a:pt x="8551" y="960"/>
                  </a:lnTo>
                  <a:lnTo>
                    <a:pt x="8608" y="960"/>
                  </a:lnTo>
                  <a:lnTo>
                    <a:pt x="8664" y="988"/>
                  </a:lnTo>
                  <a:lnTo>
                    <a:pt x="8664" y="988"/>
                  </a:lnTo>
                  <a:lnTo>
                    <a:pt x="8721" y="1073"/>
                  </a:lnTo>
                  <a:lnTo>
                    <a:pt x="8749" y="1130"/>
                  </a:lnTo>
                  <a:lnTo>
                    <a:pt x="8749" y="1186"/>
                  </a:lnTo>
                  <a:lnTo>
                    <a:pt x="8805" y="1242"/>
                  </a:lnTo>
                  <a:lnTo>
                    <a:pt x="8805" y="1242"/>
                  </a:lnTo>
                  <a:lnTo>
                    <a:pt x="8862" y="1299"/>
                  </a:lnTo>
                  <a:lnTo>
                    <a:pt x="8918" y="1327"/>
                  </a:lnTo>
                  <a:lnTo>
                    <a:pt x="9003" y="1384"/>
                  </a:lnTo>
                  <a:lnTo>
                    <a:pt x="9059" y="1440"/>
                  </a:lnTo>
                  <a:lnTo>
                    <a:pt x="9059" y="1440"/>
                  </a:lnTo>
                  <a:lnTo>
                    <a:pt x="9059" y="1553"/>
                  </a:lnTo>
                  <a:lnTo>
                    <a:pt x="9088" y="1694"/>
                  </a:lnTo>
                  <a:lnTo>
                    <a:pt x="9088" y="1694"/>
                  </a:lnTo>
                  <a:lnTo>
                    <a:pt x="9144" y="1779"/>
                  </a:lnTo>
                  <a:lnTo>
                    <a:pt x="9172" y="1807"/>
                  </a:lnTo>
                  <a:lnTo>
                    <a:pt x="9229" y="1863"/>
                  </a:lnTo>
                  <a:lnTo>
                    <a:pt x="9257" y="1948"/>
                  </a:lnTo>
                  <a:lnTo>
                    <a:pt x="9257" y="1948"/>
                  </a:lnTo>
                  <a:lnTo>
                    <a:pt x="9257" y="2089"/>
                  </a:lnTo>
                  <a:lnTo>
                    <a:pt x="9229" y="2145"/>
                  </a:lnTo>
                  <a:lnTo>
                    <a:pt x="9172" y="2202"/>
                  </a:lnTo>
                  <a:lnTo>
                    <a:pt x="9116" y="2315"/>
                  </a:lnTo>
                  <a:lnTo>
                    <a:pt x="9116" y="2315"/>
                  </a:lnTo>
                  <a:lnTo>
                    <a:pt x="9031" y="2343"/>
                  </a:lnTo>
                  <a:lnTo>
                    <a:pt x="8975" y="2399"/>
                  </a:lnTo>
                  <a:lnTo>
                    <a:pt x="8975" y="2399"/>
                  </a:lnTo>
                  <a:lnTo>
                    <a:pt x="9003" y="2484"/>
                  </a:lnTo>
                  <a:lnTo>
                    <a:pt x="9031" y="2569"/>
                  </a:lnTo>
                  <a:lnTo>
                    <a:pt x="9031" y="2569"/>
                  </a:lnTo>
                  <a:lnTo>
                    <a:pt x="8975" y="2964"/>
                  </a:lnTo>
                  <a:lnTo>
                    <a:pt x="8975" y="2964"/>
                  </a:lnTo>
                  <a:lnTo>
                    <a:pt x="8946" y="3161"/>
                  </a:lnTo>
                  <a:lnTo>
                    <a:pt x="8946" y="3387"/>
                  </a:lnTo>
                  <a:lnTo>
                    <a:pt x="8975" y="3500"/>
                  </a:lnTo>
                  <a:lnTo>
                    <a:pt x="9003" y="3613"/>
                  </a:lnTo>
                  <a:lnTo>
                    <a:pt x="9059" y="3697"/>
                  </a:lnTo>
                  <a:lnTo>
                    <a:pt x="9144" y="3726"/>
                  </a:lnTo>
                  <a:lnTo>
                    <a:pt x="9144" y="3726"/>
                  </a:lnTo>
                  <a:lnTo>
                    <a:pt x="9031" y="3810"/>
                  </a:lnTo>
                  <a:lnTo>
                    <a:pt x="8918" y="3867"/>
                  </a:lnTo>
                  <a:lnTo>
                    <a:pt x="8805" y="3923"/>
                  </a:lnTo>
                  <a:lnTo>
                    <a:pt x="8721" y="4008"/>
                  </a:lnTo>
                  <a:lnTo>
                    <a:pt x="8721" y="4008"/>
                  </a:lnTo>
                  <a:lnTo>
                    <a:pt x="8692" y="4121"/>
                  </a:lnTo>
                  <a:lnTo>
                    <a:pt x="8692" y="4262"/>
                  </a:lnTo>
                  <a:lnTo>
                    <a:pt x="8692" y="4375"/>
                  </a:lnTo>
                  <a:lnTo>
                    <a:pt x="8692" y="4516"/>
                  </a:lnTo>
                  <a:lnTo>
                    <a:pt x="8692" y="4516"/>
                  </a:lnTo>
                  <a:lnTo>
                    <a:pt x="8636" y="4601"/>
                  </a:lnTo>
                  <a:lnTo>
                    <a:pt x="8551" y="4713"/>
                  </a:lnTo>
                  <a:lnTo>
                    <a:pt x="8495" y="4826"/>
                  </a:lnTo>
                  <a:lnTo>
                    <a:pt x="8467" y="4939"/>
                  </a:lnTo>
                  <a:lnTo>
                    <a:pt x="8467" y="4939"/>
                  </a:lnTo>
                  <a:lnTo>
                    <a:pt x="8495" y="4996"/>
                  </a:lnTo>
                  <a:lnTo>
                    <a:pt x="8523" y="5052"/>
                  </a:lnTo>
                  <a:lnTo>
                    <a:pt x="8608" y="5108"/>
                  </a:lnTo>
                  <a:lnTo>
                    <a:pt x="8721" y="5137"/>
                  </a:lnTo>
                  <a:lnTo>
                    <a:pt x="8749" y="5165"/>
                  </a:lnTo>
                  <a:lnTo>
                    <a:pt x="8777" y="5221"/>
                  </a:lnTo>
                  <a:lnTo>
                    <a:pt x="8777" y="5221"/>
                  </a:lnTo>
                  <a:lnTo>
                    <a:pt x="8523" y="5334"/>
                  </a:lnTo>
                  <a:lnTo>
                    <a:pt x="8269" y="5419"/>
                  </a:lnTo>
                  <a:lnTo>
                    <a:pt x="7733" y="5588"/>
                  </a:lnTo>
                  <a:lnTo>
                    <a:pt x="7197" y="5757"/>
                  </a:lnTo>
                  <a:lnTo>
                    <a:pt x="6943" y="5870"/>
                  </a:lnTo>
                  <a:lnTo>
                    <a:pt x="6717" y="6011"/>
                  </a:lnTo>
                  <a:lnTo>
                    <a:pt x="6717" y="6011"/>
                  </a:lnTo>
                  <a:lnTo>
                    <a:pt x="6548" y="6096"/>
                  </a:lnTo>
                  <a:lnTo>
                    <a:pt x="6520" y="6153"/>
                  </a:lnTo>
                  <a:lnTo>
                    <a:pt x="6520" y="6181"/>
                  </a:lnTo>
                  <a:lnTo>
                    <a:pt x="6548" y="6265"/>
                  </a:lnTo>
                  <a:lnTo>
                    <a:pt x="6576" y="6350"/>
                  </a:lnTo>
                  <a:lnTo>
                    <a:pt x="6576" y="6463"/>
                  </a:lnTo>
                  <a:lnTo>
                    <a:pt x="6576" y="6463"/>
                  </a:lnTo>
                  <a:lnTo>
                    <a:pt x="6576" y="6604"/>
                  </a:lnTo>
                  <a:lnTo>
                    <a:pt x="6576" y="6632"/>
                  </a:lnTo>
                  <a:lnTo>
                    <a:pt x="6548" y="6661"/>
                  </a:lnTo>
                  <a:lnTo>
                    <a:pt x="6435" y="6661"/>
                  </a:lnTo>
                  <a:lnTo>
                    <a:pt x="6266" y="6661"/>
                  </a:lnTo>
                  <a:lnTo>
                    <a:pt x="6266" y="6661"/>
                  </a:lnTo>
                  <a:lnTo>
                    <a:pt x="5955" y="6717"/>
                  </a:lnTo>
                  <a:lnTo>
                    <a:pt x="5786" y="6773"/>
                  </a:lnTo>
                  <a:lnTo>
                    <a:pt x="5645" y="6830"/>
                  </a:lnTo>
                  <a:lnTo>
                    <a:pt x="5645" y="6830"/>
                  </a:lnTo>
                  <a:lnTo>
                    <a:pt x="5560" y="6914"/>
                  </a:lnTo>
                  <a:lnTo>
                    <a:pt x="5504" y="6999"/>
                  </a:lnTo>
                  <a:lnTo>
                    <a:pt x="5447" y="7140"/>
                  </a:lnTo>
                  <a:lnTo>
                    <a:pt x="5391" y="7281"/>
                  </a:lnTo>
                  <a:lnTo>
                    <a:pt x="5363" y="7366"/>
                  </a:lnTo>
                  <a:lnTo>
                    <a:pt x="5306" y="7451"/>
                  </a:lnTo>
                  <a:lnTo>
                    <a:pt x="5306" y="7451"/>
                  </a:lnTo>
                  <a:lnTo>
                    <a:pt x="5250" y="7507"/>
                  </a:lnTo>
                  <a:lnTo>
                    <a:pt x="5165" y="7564"/>
                  </a:lnTo>
                  <a:lnTo>
                    <a:pt x="4996" y="7648"/>
                  </a:lnTo>
                  <a:lnTo>
                    <a:pt x="4798" y="7705"/>
                  </a:lnTo>
                  <a:lnTo>
                    <a:pt x="4629" y="7818"/>
                  </a:lnTo>
                  <a:lnTo>
                    <a:pt x="4629" y="7818"/>
                  </a:lnTo>
                  <a:lnTo>
                    <a:pt x="4516" y="7930"/>
                  </a:lnTo>
                  <a:lnTo>
                    <a:pt x="4431" y="8071"/>
                  </a:lnTo>
                  <a:lnTo>
                    <a:pt x="4262" y="8325"/>
                  </a:lnTo>
                  <a:lnTo>
                    <a:pt x="4262" y="8325"/>
                  </a:lnTo>
                  <a:lnTo>
                    <a:pt x="4093" y="8579"/>
                  </a:lnTo>
                  <a:lnTo>
                    <a:pt x="3980" y="8692"/>
                  </a:lnTo>
                  <a:lnTo>
                    <a:pt x="3867" y="8777"/>
                  </a:lnTo>
                  <a:lnTo>
                    <a:pt x="3867" y="8777"/>
                  </a:lnTo>
                  <a:lnTo>
                    <a:pt x="3726" y="8805"/>
                  </a:lnTo>
                  <a:lnTo>
                    <a:pt x="3613" y="8805"/>
                  </a:lnTo>
                  <a:lnTo>
                    <a:pt x="3528" y="8749"/>
                  </a:lnTo>
                  <a:lnTo>
                    <a:pt x="3359" y="8721"/>
                  </a:lnTo>
                  <a:lnTo>
                    <a:pt x="3359" y="8721"/>
                  </a:lnTo>
                  <a:lnTo>
                    <a:pt x="3303" y="8721"/>
                  </a:lnTo>
                  <a:lnTo>
                    <a:pt x="3246" y="8749"/>
                  </a:lnTo>
                  <a:lnTo>
                    <a:pt x="3161" y="8777"/>
                  </a:lnTo>
                  <a:lnTo>
                    <a:pt x="3105" y="8777"/>
                  </a:lnTo>
                  <a:lnTo>
                    <a:pt x="3105" y="8777"/>
                  </a:lnTo>
                  <a:lnTo>
                    <a:pt x="3049" y="8749"/>
                  </a:lnTo>
                  <a:lnTo>
                    <a:pt x="2992" y="8692"/>
                  </a:lnTo>
                  <a:lnTo>
                    <a:pt x="2936" y="8664"/>
                  </a:lnTo>
                  <a:lnTo>
                    <a:pt x="2879" y="8636"/>
                  </a:lnTo>
                  <a:lnTo>
                    <a:pt x="2879" y="8636"/>
                  </a:lnTo>
                  <a:lnTo>
                    <a:pt x="2625" y="8579"/>
                  </a:lnTo>
                  <a:lnTo>
                    <a:pt x="2400" y="8467"/>
                  </a:lnTo>
                  <a:lnTo>
                    <a:pt x="2400" y="8467"/>
                  </a:lnTo>
                  <a:lnTo>
                    <a:pt x="2117" y="8354"/>
                  </a:lnTo>
                  <a:lnTo>
                    <a:pt x="1976" y="8325"/>
                  </a:lnTo>
                  <a:lnTo>
                    <a:pt x="1835" y="8325"/>
                  </a:lnTo>
                  <a:lnTo>
                    <a:pt x="1835" y="8325"/>
                  </a:lnTo>
                  <a:lnTo>
                    <a:pt x="1666" y="8354"/>
                  </a:lnTo>
                  <a:lnTo>
                    <a:pt x="1468" y="8410"/>
                  </a:lnTo>
                  <a:lnTo>
                    <a:pt x="1299" y="8438"/>
                  </a:lnTo>
                  <a:lnTo>
                    <a:pt x="1214" y="8438"/>
                  </a:lnTo>
                  <a:lnTo>
                    <a:pt x="1130" y="8438"/>
                  </a:lnTo>
                  <a:lnTo>
                    <a:pt x="1130" y="8438"/>
                  </a:lnTo>
                  <a:lnTo>
                    <a:pt x="960" y="8382"/>
                  </a:lnTo>
                  <a:lnTo>
                    <a:pt x="819" y="8241"/>
                  </a:lnTo>
                  <a:lnTo>
                    <a:pt x="622" y="8071"/>
                  </a:lnTo>
                  <a:lnTo>
                    <a:pt x="452" y="7902"/>
                  </a:lnTo>
                  <a:lnTo>
                    <a:pt x="311" y="7676"/>
                  </a:lnTo>
                  <a:lnTo>
                    <a:pt x="170" y="7479"/>
                  </a:lnTo>
                  <a:lnTo>
                    <a:pt x="86" y="7310"/>
                  </a:lnTo>
                  <a:lnTo>
                    <a:pt x="29" y="7140"/>
                  </a:lnTo>
                </a:path>
              </a:pathLst>
            </a:custGeom>
            <a:solidFill>
              <a:srgbClr val="666666"/>
            </a:solidFill>
            <a:ln w="14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16"/>
            <p:cNvSpPr/>
            <p:nvPr/>
          </p:nvSpPr>
          <p:spPr>
            <a:xfrm>
              <a:off x="5421325" y="2397500"/>
              <a:ext cx="1425" cy="2150"/>
            </a:xfrm>
            <a:custGeom>
              <a:avLst/>
              <a:gdLst/>
              <a:ahLst/>
              <a:cxnLst/>
              <a:rect l="l" t="t" r="r" b="b"/>
              <a:pathLst>
                <a:path w="57" h="86" extrusionOk="0">
                  <a:moveTo>
                    <a:pt x="0" y="0"/>
                  </a:moveTo>
                  <a:lnTo>
                    <a:pt x="0" y="0"/>
                  </a:lnTo>
                  <a:lnTo>
                    <a:pt x="57" y="85"/>
                  </a:lnTo>
                  <a:lnTo>
                    <a:pt x="57" y="85"/>
                  </a:lnTo>
                  <a:lnTo>
                    <a:pt x="0"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16"/>
            <p:cNvSpPr/>
            <p:nvPr/>
          </p:nvSpPr>
          <p:spPr>
            <a:xfrm>
              <a:off x="5421325" y="2397500"/>
              <a:ext cx="1425" cy="2150"/>
            </a:xfrm>
            <a:custGeom>
              <a:avLst/>
              <a:gdLst/>
              <a:ahLst/>
              <a:cxnLst/>
              <a:rect l="l" t="t" r="r" b="b"/>
              <a:pathLst>
                <a:path w="57" h="86" fill="none" extrusionOk="0">
                  <a:moveTo>
                    <a:pt x="0" y="0"/>
                  </a:moveTo>
                  <a:lnTo>
                    <a:pt x="0" y="0"/>
                  </a:lnTo>
                  <a:lnTo>
                    <a:pt x="57" y="85"/>
                  </a:lnTo>
                  <a:lnTo>
                    <a:pt x="57" y="85"/>
                  </a:lnTo>
                  <a:lnTo>
                    <a:pt x="0" y="0"/>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16"/>
            <p:cNvSpPr/>
            <p:nvPr/>
          </p:nvSpPr>
          <p:spPr>
            <a:xfrm>
              <a:off x="5424850" y="2405975"/>
              <a:ext cx="2850" cy="5650"/>
            </a:xfrm>
            <a:custGeom>
              <a:avLst/>
              <a:gdLst/>
              <a:ahLst/>
              <a:cxnLst/>
              <a:rect l="l" t="t" r="r" b="b"/>
              <a:pathLst>
                <a:path w="114" h="226" extrusionOk="0">
                  <a:moveTo>
                    <a:pt x="29" y="57"/>
                  </a:moveTo>
                  <a:lnTo>
                    <a:pt x="29" y="57"/>
                  </a:lnTo>
                  <a:lnTo>
                    <a:pt x="113" y="226"/>
                  </a:lnTo>
                  <a:lnTo>
                    <a:pt x="113" y="226"/>
                  </a:lnTo>
                  <a:lnTo>
                    <a:pt x="57" y="113"/>
                  </a:lnTo>
                  <a:lnTo>
                    <a:pt x="0" y="0"/>
                  </a:lnTo>
                  <a:lnTo>
                    <a:pt x="0" y="0"/>
                  </a:lnTo>
                  <a:lnTo>
                    <a:pt x="29" y="57"/>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16"/>
            <p:cNvSpPr/>
            <p:nvPr/>
          </p:nvSpPr>
          <p:spPr>
            <a:xfrm>
              <a:off x="5424850" y="2405975"/>
              <a:ext cx="2850" cy="5650"/>
            </a:xfrm>
            <a:custGeom>
              <a:avLst/>
              <a:gdLst/>
              <a:ahLst/>
              <a:cxnLst/>
              <a:rect l="l" t="t" r="r" b="b"/>
              <a:pathLst>
                <a:path w="114" h="226" fill="none" extrusionOk="0">
                  <a:moveTo>
                    <a:pt x="29" y="57"/>
                  </a:moveTo>
                  <a:lnTo>
                    <a:pt x="29" y="57"/>
                  </a:lnTo>
                  <a:lnTo>
                    <a:pt x="113" y="226"/>
                  </a:lnTo>
                  <a:lnTo>
                    <a:pt x="113" y="226"/>
                  </a:lnTo>
                  <a:lnTo>
                    <a:pt x="57" y="113"/>
                  </a:lnTo>
                  <a:lnTo>
                    <a:pt x="0" y="0"/>
                  </a:lnTo>
                  <a:lnTo>
                    <a:pt x="0" y="0"/>
                  </a:lnTo>
                  <a:lnTo>
                    <a:pt x="29" y="57"/>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16"/>
            <p:cNvSpPr/>
            <p:nvPr/>
          </p:nvSpPr>
          <p:spPr>
            <a:xfrm>
              <a:off x="5434725" y="2408775"/>
              <a:ext cx="2850" cy="4275"/>
            </a:xfrm>
            <a:custGeom>
              <a:avLst/>
              <a:gdLst/>
              <a:ahLst/>
              <a:cxnLst/>
              <a:rect l="l" t="t" r="r" b="b"/>
              <a:pathLst>
                <a:path w="114" h="171" extrusionOk="0">
                  <a:moveTo>
                    <a:pt x="0" y="1"/>
                  </a:moveTo>
                  <a:lnTo>
                    <a:pt x="0" y="1"/>
                  </a:lnTo>
                  <a:lnTo>
                    <a:pt x="29" y="86"/>
                  </a:lnTo>
                  <a:lnTo>
                    <a:pt x="113" y="170"/>
                  </a:lnTo>
                  <a:lnTo>
                    <a:pt x="113" y="170"/>
                  </a:lnTo>
                  <a:lnTo>
                    <a:pt x="85" y="57"/>
                  </a:lnTo>
                  <a:lnTo>
                    <a:pt x="0"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16"/>
            <p:cNvSpPr/>
            <p:nvPr/>
          </p:nvSpPr>
          <p:spPr>
            <a:xfrm>
              <a:off x="5434725" y="2408775"/>
              <a:ext cx="2850" cy="4275"/>
            </a:xfrm>
            <a:custGeom>
              <a:avLst/>
              <a:gdLst/>
              <a:ahLst/>
              <a:cxnLst/>
              <a:rect l="l" t="t" r="r" b="b"/>
              <a:pathLst>
                <a:path w="114" h="171" fill="none" extrusionOk="0">
                  <a:moveTo>
                    <a:pt x="0" y="1"/>
                  </a:moveTo>
                  <a:lnTo>
                    <a:pt x="0" y="1"/>
                  </a:lnTo>
                  <a:lnTo>
                    <a:pt x="29" y="86"/>
                  </a:lnTo>
                  <a:lnTo>
                    <a:pt x="113" y="170"/>
                  </a:lnTo>
                  <a:lnTo>
                    <a:pt x="113" y="170"/>
                  </a:lnTo>
                  <a:lnTo>
                    <a:pt x="85" y="57"/>
                  </a:lnTo>
                  <a:lnTo>
                    <a:pt x="0" y="1"/>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16"/>
            <p:cNvSpPr/>
            <p:nvPr/>
          </p:nvSpPr>
          <p:spPr>
            <a:xfrm>
              <a:off x="5439650" y="2432775"/>
              <a:ext cx="4975" cy="3550"/>
            </a:xfrm>
            <a:custGeom>
              <a:avLst/>
              <a:gdLst/>
              <a:ahLst/>
              <a:cxnLst/>
              <a:rect l="l" t="t" r="r" b="b"/>
              <a:pathLst>
                <a:path w="199" h="142" extrusionOk="0">
                  <a:moveTo>
                    <a:pt x="114" y="0"/>
                  </a:moveTo>
                  <a:lnTo>
                    <a:pt x="114" y="0"/>
                  </a:lnTo>
                  <a:lnTo>
                    <a:pt x="1" y="29"/>
                  </a:lnTo>
                  <a:lnTo>
                    <a:pt x="1" y="29"/>
                  </a:lnTo>
                  <a:lnTo>
                    <a:pt x="57" y="113"/>
                  </a:lnTo>
                  <a:lnTo>
                    <a:pt x="114" y="142"/>
                  </a:lnTo>
                  <a:lnTo>
                    <a:pt x="170" y="142"/>
                  </a:lnTo>
                  <a:lnTo>
                    <a:pt x="170" y="142"/>
                  </a:lnTo>
                  <a:lnTo>
                    <a:pt x="198" y="113"/>
                  </a:lnTo>
                  <a:lnTo>
                    <a:pt x="170" y="57"/>
                  </a:lnTo>
                  <a:lnTo>
                    <a:pt x="142" y="0"/>
                  </a:lnTo>
                  <a:lnTo>
                    <a:pt x="114"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16"/>
            <p:cNvSpPr/>
            <p:nvPr/>
          </p:nvSpPr>
          <p:spPr>
            <a:xfrm>
              <a:off x="5439650" y="2432775"/>
              <a:ext cx="4975" cy="3550"/>
            </a:xfrm>
            <a:custGeom>
              <a:avLst/>
              <a:gdLst/>
              <a:ahLst/>
              <a:cxnLst/>
              <a:rect l="l" t="t" r="r" b="b"/>
              <a:pathLst>
                <a:path w="199" h="142" fill="none" extrusionOk="0">
                  <a:moveTo>
                    <a:pt x="114" y="0"/>
                  </a:moveTo>
                  <a:lnTo>
                    <a:pt x="114" y="0"/>
                  </a:lnTo>
                  <a:lnTo>
                    <a:pt x="1" y="29"/>
                  </a:lnTo>
                  <a:lnTo>
                    <a:pt x="1" y="29"/>
                  </a:lnTo>
                  <a:lnTo>
                    <a:pt x="57" y="113"/>
                  </a:lnTo>
                  <a:lnTo>
                    <a:pt x="114" y="142"/>
                  </a:lnTo>
                  <a:lnTo>
                    <a:pt x="170" y="142"/>
                  </a:lnTo>
                  <a:lnTo>
                    <a:pt x="170" y="142"/>
                  </a:lnTo>
                  <a:lnTo>
                    <a:pt x="198" y="113"/>
                  </a:lnTo>
                  <a:lnTo>
                    <a:pt x="170" y="57"/>
                  </a:lnTo>
                  <a:lnTo>
                    <a:pt x="142" y="0"/>
                  </a:lnTo>
                  <a:lnTo>
                    <a:pt x="114" y="0"/>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16"/>
            <p:cNvSpPr/>
            <p:nvPr/>
          </p:nvSpPr>
          <p:spPr>
            <a:xfrm>
              <a:off x="5441075" y="2417950"/>
              <a:ext cx="6375" cy="4975"/>
            </a:xfrm>
            <a:custGeom>
              <a:avLst/>
              <a:gdLst/>
              <a:ahLst/>
              <a:cxnLst/>
              <a:rect l="l" t="t" r="r" b="b"/>
              <a:pathLst>
                <a:path w="255" h="199" extrusionOk="0">
                  <a:moveTo>
                    <a:pt x="254" y="170"/>
                  </a:moveTo>
                  <a:lnTo>
                    <a:pt x="254" y="170"/>
                  </a:lnTo>
                  <a:lnTo>
                    <a:pt x="29" y="1"/>
                  </a:lnTo>
                  <a:lnTo>
                    <a:pt x="29" y="1"/>
                  </a:lnTo>
                  <a:lnTo>
                    <a:pt x="0" y="29"/>
                  </a:lnTo>
                  <a:lnTo>
                    <a:pt x="0" y="86"/>
                  </a:lnTo>
                  <a:lnTo>
                    <a:pt x="29" y="142"/>
                  </a:lnTo>
                  <a:lnTo>
                    <a:pt x="57" y="170"/>
                  </a:lnTo>
                  <a:lnTo>
                    <a:pt x="113" y="198"/>
                  </a:lnTo>
                  <a:lnTo>
                    <a:pt x="170" y="198"/>
                  </a:lnTo>
                  <a:lnTo>
                    <a:pt x="198" y="198"/>
                  </a:lnTo>
                  <a:lnTo>
                    <a:pt x="254" y="17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16"/>
            <p:cNvSpPr/>
            <p:nvPr/>
          </p:nvSpPr>
          <p:spPr>
            <a:xfrm>
              <a:off x="5441075" y="2417950"/>
              <a:ext cx="6375" cy="4975"/>
            </a:xfrm>
            <a:custGeom>
              <a:avLst/>
              <a:gdLst/>
              <a:ahLst/>
              <a:cxnLst/>
              <a:rect l="l" t="t" r="r" b="b"/>
              <a:pathLst>
                <a:path w="255" h="199" fill="none" extrusionOk="0">
                  <a:moveTo>
                    <a:pt x="254" y="170"/>
                  </a:moveTo>
                  <a:lnTo>
                    <a:pt x="254" y="170"/>
                  </a:lnTo>
                  <a:lnTo>
                    <a:pt x="29" y="1"/>
                  </a:lnTo>
                  <a:lnTo>
                    <a:pt x="29" y="1"/>
                  </a:lnTo>
                  <a:lnTo>
                    <a:pt x="0" y="29"/>
                  </a:lnTo>
                  <a:lnTo>
                    <a:pt x="0" y="86"/>
                  </a:lnTo>
                  <a:lnTo>
                    <a:pt x="29" y="142"/>
                  </a:lnTo>
                  <a:lnTo>
                    <a:pt x="57" y="170"/>
                  </a:lnTo>
                  <a:lnTo>
                    <a:pt x="113" y="198"/>
                  </a:lnTo>
                  <a:lnTo>
                    <a:pt x="170" y="198"/>
                  </a:lnTo>
                  <a:lnTo>
                    <a:pt x="198" y="198"/>
                  </a:lnTo>
                  <a:lnTo>
                    <a:pt x="254" y="170"/>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16"/>
            <p:cNvSpPr/>
            <p:nvPr/>
          </p:nvSpPr>
          <p:spPr>
            <a:xfrm>
              <a:off x="5465050" y="2492025"/>
              <a:ext cx="4275" cy="7800"/>
            </a:xfrm>
            <a:custGeom>
              <a:avLst/>
              <a:gdLst/>
              <a:ahLst/>
              <a:cxnLst/>
              <a:rect l="l" t="t" r="r" b="b"/>
              <a:pathLst>
                <a:path w="171" h="312" extrusionOk="0">
                  <a:moveTo>
                    <a:pt x="170" y="1"/>
                  </a:moveTo>
                  <a:lnTo>
                    <a:pt x="170" y="1"/>
                  </a:lnTo>
                  <a:lnTo>
                    <a:pt x="29" y="142"/>
                  </a:lnTo>
                  <a:lnTo>
                    <a:pt x="1" y="227"/>
                  </a:lnTo>
                  <a:lnTo>
                    <a:pt x="1" y="283"/>
                  </a:lnTo>
                  <a:lnTo>
                    <a:pt x="29" y="311"/>
                  </a:lnTo>
                  <a:lnTo>
                    <a:pt x="29" y="311"/>
                  </a:lnTo>
                  <a:lnTo>
                    <a:pt x="142" y="170"/>
                  </a:lnTo>
                  <a:lnTo>
                    <a:pt x="170" y="86"/>
                  </a:lnTo>
                  <a:lnTo>
                    <a:pt x="170"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16"/>
            <p:cNvSpPr/>
            <p:nvPr/>
          </p:nvSpPr>
          <p:spPr>
            <a:xfrm>
              <a:off x="5465050" y="2492025"/>
              <a:ext cx="4275" cy="7800"/>
            </a:xfrm>
            <a:custGeom>
              <a:avLst/>
              <a:gdLst/>
              <a:ahLst/>
              <a:cxnLst/>
              <a:rect l="l" t="t" r="r" b="b"/>
              <a:pathLst>
                <a:path w="171" h="312" fill="none" extrusionOk="0">
                  <a:moveTo>
                    <a:pt x="170" y="1"/>
                  </a:moveTo>
                  <a:lnTo>
                    <a:pt x="170" y="1"/>
                  </a:lnTo>
                  <a:lnTo>
                    <a:pt x="29" y="142"/>
                  </a:lnTo>
                  <a:lnTo>
                    <a:pt x="1" y="227"/>
                  </a:lnTo>
                  <a:lnTo>
                    <a:pt x="1" y="283"/>
                  </a:lnTo>
                  <a:lnTo>
                    <a:pt x="29" y="311"/>
                  </a:lnTo>
                  <a:lnTo>
                    <a:pt x="29" y="311"/>
                  </a:lnTo>
                  <a:lnTo>
                    <a:pt x="142" y="170"/>
                  </a:lnTo>
                  <a:lnTo>
                    <a:pt x="170" y="86"/>
                  </a:lnTo>
                  <a:lnTo>
                    <a:pt x="170" y="1"/>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16"/>
            <p:cNvSpPr/>
            <p:nvPr/>
          </p:nvSpPr>
          <p:spPr>
            <a:xfrm>
              <a:off x="5472825" y="2499100"/>
              <a:ext cx="725" cy="2125"/>
            </a:xfrm>
            <a:custGeom>
              <a:avLst/>
              <a:gdLst/>
              <a:ahLst/>
              <a:cxnLst/>
              <a:rect l="l" t="t" r="r" b="b"/>
              <a:pathLst>
                <a:path w="29" h="85" extrusionOk="0">
                  <a:moveTo>
                    <a:pt x="28" y="0"/>
                  </a:moveTo>
                  <a:lnTo>
                    <a:pt x="28" y="0"/>
                  </a:lnTo>
                  <a:lnTo>
                    <a:pt x="0" y="85"/>
                  </a:lnTo>
                  <a:lnTo>
                    <a:pt x="28"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16"/>
            <p:cNvSpPr/>
            <p:nvPr/>
          </p:nvSpPr>
          <p:spPr>
            <a:xfrm>
              <a:off x="5472825" y="2499100"/>
              <a:ext cx="725" cy="2125"/>
            </a:xfrm>
            <a:custGeom>
              <a:avLst/>
              <a:gdLst/>
              <a:ahLst/>
              <a:cxnLst/>
              <a:rect l="l" t="t" r="r" b="b"/>
              <a:pathLst>
                <a:path w="29" h="85" fill="none" extrusionOk="0">
                  <a:moveTo>
                    <a:pt x="28" y="0"/>
                  </a:moveTo>
                  <a:lnTo>
                    <a:pt x="28" y="0"/>
                  </a:lnTo>
                  <a:lnTo>
                    <a:pt x="0" y="85"/>
                  </a:lnTo>
                  <a:lnTo>
                    <a:pt x="28" y="0"/>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16"/>
            <p:cNvSpPr/>
            <p:nvPr/>
          </p:nvSpPr>
          <p:spPr>
            <a:xfrm>
              <a:off x="5523625" y="2486400"/>
              <a:ext cx="2825" cy="4250"/>
            </a:xfrm>
            <a:custGeom>
              <a:avLst/>
              <a:gdLst/>
              <a:ahLst/>
              <a:cxnLst/>
              <a:rect l="l" t="t" r="r" b="b"/>
              <a:pathLst>
                <a:path w="113" h="170" extrusionOk="0">
                  <a:moveTo>
                    <a:pt x="56" y="0"/>
                  </a:moveTo>
                  <a:lnTo>
                    <a:pt x="56" y="0"/>
                  </a:lnTo>
                  <a:lnTo>
                    <a:pt x="28" y="28"/>
                  </a:lnTo>
                  <a:lnTo>
                    <a:pt x="0" y="85"/>
                  </a:lnTo>
                  <a:lnTo>
                    <a:pt x="0" y="141"/>
                  </a:lnTo>
                  <a:lnTo>
                    <a:pt x="56" y="169"/>
                  </a:lnTo>
                  <a:lnTo>
                    <a:pt x="56" y="169"/>
                  </a:lnTo>
                  <a:lnTo>
                    <a:pt x="113" y="141"/>
                  </a:lnTo>
                  <a:lnTo>
                    <a:pt x="113" y="85"/>
                  </a:lnTo>
                  <a:lnTo>
                    <a:pt x="85" y="28"/>
                  </a:lnTo>
                  <a:lnTo>
                    <a:pt x="56"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16"/>
            <p:cNvSpPr/>
            <p:nvPr/>
          </p:nvSpPr>
          <p:spPr>
            <a:xfrm>
              <a:off x="5523625" y="2486400"/>
              <a:ext cx="2825" cy="4250"/>
            </a:xfrm>
            <a:custGeom>
              <a:avLst/>
              <a:gdLst/>
              <a:ahLst/>
              <a:cxnLst/>
              <a:rect l="l" t="t" r="r" b="b"/>
              <a:pathLst>
                <a:path w="113" h="170" fill="none" extrusionOk="0">
                  <a:moveTo>
                    <a:pt x="56" y="0"/>
                  </a:moveTo>
                  <a:lnTo>
                    <a:pt x="56" y="0"/>
                  </a:lnTo>
                  <a:lnTo>
                    <a:pt x="28" y="28"/>
                  </a:lnTo>
                  <a:lnTo>
                    <a:pt x="0" y="85"/>
                  </a:lnTo>
                  <a:lnTo>
                    <a:pt x="0" y="141"/>
                  </a:lnTo>
                  <a:lnTo>
                    <a:pt x="56" y="169"/>
                  </a:lnTo>
                  <a:lnTo>
                    <a:pt x="56" y="169"/>
                  </a:lnTo>
                  <a:lnTo>
                    <a:pt x="113" y="141"/>
                  </a:lnTo>
                  <a:lnTo>
                    <a:pt x="113" y="85"/>
                  </a:lnTo>
                  <a:lnTo>
                    <a:pt x="85" y="28"/>
                  </a:lnTo>
                  <a:lnTo>
                    <a:pt x="56" y="0"/>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16"/>
            <p:cNvSpPr/>
            <p:nvPr/>
          </p:nvSpPr>
          <p:spPr>
            <a:xfrm>
              <a:off x="5541950" y="2578800"/>
              <a:ext cx="2150" cy="2150"/>
            </a:xfrm>
            <a:custGeom>
              <a:avLst/>
              <a:gdLst/>
              <a:ahLst/>
              <a:cxnLst/>
              <a:rect l="l" t="t" r="r" b="b"/>
              <a:pathLst>
                <a:path w="86" h="86" extrusionOk="0">
                  <a:moveTo>
                    <a:pt x="29" y="86"/>
                  </a:moveTo>
                  <a:lnTo>
                    <a:pt x="29" y="86"/>
                  </a:lnTo>
                  <a:lnTo>
                    <a:pt x="85" y="1"/>
                  </a:lnTo>
                  <a:lnTo>
                    <a:pt x="85" y="1"/>
                  </a:lnTo>
                  <a:lnTo>
                    <a:pt x="29" y="1"/>
                  </a:lnTo>
                  <a:lnTo>
                    <a:pt x="1" y="1"/>
                  </a:lnTo>
                  <a:lnTo>
                    <a:pt x="1" y="29"/>
                  </a:lnTo>
                  <a:lnTo>
                    <a:pt x="29" y="86"/>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16"/>
            <p:cNvSpPr/>
            <p:nvPr/>
          </p:nvSpPr>
          <p:spPr>
            <a:xfrm>
              <a:off x="5541950" y="2578800"/>
              <a:ext cx="2150" cy="2150"/>
            </a:xfrm>
            <a:custGeom>
              <a:avLst/>
              <a:gdLst/>
              <a:ahLst/>
              <a:cxnLst/>
              <a:rect l="l" t="t" r="r" b="b"/>
              <a:pathLst>
                <a:path w="86" h="86" fill="none" extrusionOk="0">
                  <a:moveTo>
                    <a:pt x="29" y="86"/>
                  </a:moveTo>
                  <a:lnTo>
                    <a:pt x="29" y="86"/>
                  </a:lnTo>
                  <a:lnTo>
                    <a:pt x="85" y="1"/>
                  </a:lnTo>
                  <a:lnTo>
                    <a:pt x="85" y="1"/>
                  </a:lnTo>
                  <a:lnTo>
                    <a:pt x="29" y="1"/>
                  </a:lnTo>
                  <a:lnTo>
                    <a:pt x="1" y="1"/>
                  </a:lnTo>
                  <a:lnTo>
                    <a:pt x="1" y="29"/>
                  </a:lnTo>
                  <a:lnTo>
                    <a:pt x="29" y="86"/>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16"/>
            <p:cNvSpPr/>
            <p:nvPr/>
          </p:nvSpPr>
          <p:spPr>
            <a:xfrm>
              <a:off x="5544075" y="2591500"/>
              <a:ext cx="1425" cy="3550"/>
            </a:xfrm>
            <a:custGeom>
              <a:avLst/>
              <a:gdLst/>
              <a:ahLst/>
              <a:cxnLst/>
              <a:rect l="l" t="t" r="r" b="b"/>
              <a:pathLst>
                <a:path w="57" h="142" extrusionOk="0">
                  <a:moveTo>
                    <a:pt x="57" y="142"/>
                  </a:moveTo>
                  <a:lnTo>
                    <a:pt x="57" y="142"/>
                  </a:lnTo>
                  <a:lnTo>
                    <a:pt x="0" y="1"/>
                  </a:lnTo>
                  <a:lnTo>
                    <a:pt x="0" y="1"/>
                  </a:lnTo>
                  <a:lnTo>
                    <a:pt x="57" y="142"/>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16"/>
            <p:cNvSpPr/>
            <p:nvPr/>
          </p:nvSpPr>
          <p:spPr>
            <a:xfrm>
              <a:off x="5544075" y="2591500"/>
              <a:ext cx="1425" cy="3550"/>
            </a:xfrm>
            <a:custGeom>
              <a:avLst/>
              <a:gdLst/>
              <a:ahLst/>
              <a:cxnLst/>
              <a:rect l="l" t="t" r="r" b="b"/>
              <a:pathLst>
                <a:path w="57" h="142" fill="none" extrusionOk="0">
                  <a:moveTo>
                    <a:pt x="57" y="142"/>
                  </a:moveTo>
                  <a:lnTo>
                    <a:pt x="57" y="142"/>
                  </a:lnTo>
                  <a:lnTo>
                    <a:pt x="0" y="1"/>
                  </a:lnTo>
                  <a:lnTo>
                    <a:pt x="0" y="1"/>
                  </a:lnTo>
                  <a:lnTo>
                    <a:pt x="57" y="142"/>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16"/>
            <p:cNvSpPr/>
            <p:nvPr/>
          </p:nvSpPr>
          <p:spPr>
            <a:xfrm>
              <a:off x="5544075" y="2581625"/>
              <a:ext cx="2150" cy="2150"/>
            </a:xfrm>
            <a:custGeom>
              <a:avLst/>
              <a:gdLst/>
              <a:ahLst/>
              <a:cxnLst/>
              <a:rect l="l" t="t" r="r" b="b"/>
              <a:pathLst>
                <a:path w="86" h="86" extrusionOk="0">
                  <a:moveTo>
                    <a:pt x="29" y="85"/>
                  </a:moveTo>
                  <a:lnTo>
                    <a:pt x="29" y="85"/>
                  </a:lnTo>
                  <a:lnTo>
                    <a:pt x="85" y="85"/>
                  </a:lnTo>
                  <a:lnTo>
                    <a:pt x="85" y="57"/>
                  </a:lnTo>
                  <a:lnTo>
                    <a:pt x="0" y="1"/>
                  </a:lnTo>
                  <a:lnTo>
                    <a:pt x="0" y="1"/>
                  </a:lnTo>
                  <a:lnTo>
                    <a:pt x="29" y="85"/>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16"/>
            <p:cNvSpPr/>
            <p:nvPr/>
          </p:nvSpPr>
          <p:spPr>
            <a:xfrm>
              <a:off x="5544075" y="2581625"/>
              <a:ext cx="2150" cy="2150"/>
            </a:xfrm>
            <a:custGeom>
              <a:avLst/>
              <a:gdLst/>
              <a:ahLst/>
              <a:cxnLst/>
              <a:rect l="l" t="t" r="r" b="b"/>
              <a:pathLst>
                <a:path w="86" h="86" fill="none" extrusionOk="0">
                  <a:moveTo>
                    <a:pt x="29" y="85"/>
                  </a:moveTo>
                  <a:lnTo>
                    <a:pt x="29" y="85"/>
                  </a:lnTo>
                  <a:lnTo>
                    <a:pt x="85" y="85"/>
                  </a:lnTo>
                  <a:lnTo>
                    <a:pt x="85" y="57"/>
                  </a:lnTo>
                  <a:lnTo>
                    <a:pt x="0" y="1"/>
                  </a:lnTo>
                  <a:lnTo>
                    <a:pt x="0" y="1"/>
                  </a:lnTo>
                  <a:lnTo>
                    <a:pt x="29" y="85"/>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16"/>
            <p:cNvSpPr/>
            <p:nvPr/>
          </p:nvSpPr>
          <p:spPr>
            <a:xfrm>
              <a:off x="5546200" y="2561875"/>
              <a:ext cx="2125" cy="3550"/>
            </a:xfrm>
            <a:custGeom>
              <a:avLst/>
              <a:gdLst/>
              <a:ahLst/>
              <a:cxnLst/>
              <a:rect l="l" t="t" r="r" b="b"/>
              <a:pathLst>
                <a:path w="85" h="142" extrusionOk="0">
                  <a:moveTo>
                    <a:pt x="56" y="142"/>
                  </a:moveTo>
                  <a:lnTo>
                    <a:pt x="56" y="142"/>
                  </a:lnTo>
                  <a:lnTo>
                    <a:pt x="85" y="85"/>
                  </a:lnTo>
                  <a:lnTo>
                    <a:pt x="85" y="57"/>
                  </a:lnTo>
                  <a:lnTo>
                    <a:pt x="56" y="29"/>
                  </a:lnTo>
                  <a:lnTo>
                    <a:pt x="0" y="1"/>
                  </a:lnTo>
                  <a:lnTo>
                    <a:pt x="0" y="1"/>
                  </a:lnTo>
                  <a:lnTo>
                    <a:pt x="56" y="142"/>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16"/>
            <p:cNvSpPr/>
            <p:nvPr/>
          </p:nvSpPr>
          <p:spPr>
            <a:xfrm>
              <a:off x="5546200" y="2561875"/>
              <a:ext cx="2125" cy="3550"/>
            </a:xfrm>
            <a:custGeom>
              <a:avLst/>
              <a:gdLst/>
              <a:ahLst/>
              <a:cxnLst/>
              <a:rect l="l" t="t" r="r" b="b"/>
              <a:pathLst>
                <a:path w="85" h="142" fill="none" extrusionOk="0">
                  <a:moveTo>
                    <a:pt x="56" y="142"/>
                  </a:moveTo>
                  <a:lnTo>
                    <a:pt x="56" y="142"/>
                  </a:lnTo>
                  <a:lnTo>
                    <a:pt x="85" y="85"/>
                  </a:lnTo>
                  <a:lnTo>
                    <a:pt x="85" y="57"/>
                  </a:lnTo>
                  <a:lnTo>
                    <a:pt x="56" y="29"/>
                  </a:lnTo>
                  <a:lnTo>
                    <a:pt x="0" y="1"/>
                  </a:lnTo>
                  <a:lnTo>
                    <a:pt x="0" y="1"/>
                  </a:lnTo>
                  <a:lnTo>
                    <a:pt x="56" y="142"/>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16"/>
            <p:cNvSpPr/>
            <p:nvPr/>
          </p:nvSpPr>
          <p:spPr>
            <a:xfrm>
              <a:off x="5547600" y="2611250"/>
              <a:ext cx="4250" cy="4975"/>
            </a:xfrm>
            <a:custGeom>
              <a:avLst/>
              <a:gdLst/>
              <a:ahLst/>
              <a:cxnLst/>
              <a:rect l="l" t="t" r="r" b="b"/>
              <a:pathLst>
                <a:path w="170" h="199" extrusionOk="0">
                  <a:moveTo>
                    <a:pt x="170" y="198"/>
                  </a:moveTo>
                  <a:lnTo>
                    <a:pt x="170" y="198"/>
                  </a:lnTo>
                  <a:lnTo>
                    <a:pt x="142" y="114"/>
                  </a:lnTo>
                  <a:lnTo>
                    <a:pt x="85" y="29"/>
                  </a:lnTo>
                  <a:lnTo>
                    <a:pt x="57" y="1"/>
                  </a:lnTo>
                  <a:lnTo>
                    <a:pt x="29" y="1"/>
                  </a:lnTo>
                  <a:lnTo>
                    <a:pt x="0" y="1"/>
                  </a:lnTo>
                  <a:lnTo>
                    <a:pt x="0" y="57"/>
                  </a:lnTo>
                  <a:lnTo>
                    <a:pt x="0" y="57"/>
                  </a:lnTo>
                  <a:lnTo>
                    <a:pt x="57" y="57"/>
                  </a:lnTo>
                  <a:lnTo>
                    <a:pt x="113" y="86"/>
                  </a:lnTo>
                  <a:lnTo>
                    <a:pt x="170" y="198"/>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16"/>
            <p:cNvSpPr/>
            <p:nvPr/>
          </p:nvSpPr>
          <p:spPr>
            <a:xfrm>
              <a:off x="5547600" y="2611250"/>
              <a:ext cx="4250" cy="4975"/>
            </a:xfrm>
            <a:custGeom>
              <a:avLst/>
              <a:gdLst/>
              <a:ahLst/>
              <a:cxnLst/>
              <a:rect l="l" t="t" r="r" b="b"/>
              <a:pathLst>
                <a:path w="170" h="199" fill="none" extrusionOk="0">
                  <a:moveTo>
                    <a:pt x="170" y="198"/>
                  </a:moveTo>
                  <a:lnTo>
                    <a:pt x="170" y="198"/>
                  </a:lnTo>
                  <a:lnTo>
                    <a:pt x="142" y="114"/>
                  </a:lnTo>
                  <a:lnTo>
                    <a:pt x="85" y="29"/>
                  </a:lnTo>
                  <a:lnTo>
                    <a:pt x="57" y="1"/>
                  </a:lnTo>
                  <a:lnTo>
                    <a:pt x="29" y="1"/>
                  </a:lnTo>
                  <a:lnTo>
                    <a:pt x="0" y="1"/>
                  </a:lnTo>
                  <a:lnTo>
                    <a:pt x="0" y="57"/>
                  </a:lnTo>
                  <a:lnTo>
                    <a:pt x="0" y="57"/>
                  </a:lnTo>
                  <a:lnTo>
                    <a:pt x="57" y="57"/>
                  </a:lnTo>
                  <a:lnTo>
                    <a:pt x="113" y="86"/>
                  </a:lnTo>
                  <a:lnTo>
                    <a:pt x="170" y="198"/>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16"/>
            <p:cNvSpPr/>
            <p:nvPr/>
          </p:nvSpPr>
          <p:spPr>
            <a:xfrm>
              <a:off x="5548300" y="2592225"/>
              <a:ext cx="2150" cy="7775"/>
            </a:xfrm>
            <a:custGeom>
              <a:avLst/>
              <a:gdLst/>
              <a:ahLst/>
              <a:cxnLst/>
              <a:rect l="l" t="t" r="r" b="b"/>
              <a:pathLst>
                <a:path w="86" h="311" extrusionOk="0">
                  <a:moveTo>
                    <a:pt x="1" y="310"/>
                  </a:moveTo>
                  <a:lnTo>
                    <a:pt x="1" y="310"/>
                  </a:lnTo>
                  <a:lnTo>
                    <a:pt x="29" y="282"/>
                  </a:lnTo>
                  <a:lnTo>
                    <a:pt x="57" y="254"/>
                  </a:lnTo>
                  <a:lnTo>
                    <a:pt x="85" y="169"/>
                  </a:lnTo>
                  <a:lnTo>
                    <a:pt x="85" y="56"/>
                  </a:lnTo>
                  <a:lnTo>
                    <a:pt x="57" y="0"/>
                  </a:lnTo>
                  <a:lnTo>
                    <a:pt x="57" y="0"/>
                  </a:lnTo>
                  <a:lnTo>
                    <a:pt x="1" y="31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16"/>
            <p:cNvSpPr/>
            <p:nvPr/>
          </p:nvSpPr>
          <p:spPr>
            <a:xfrm>
              <a:off x="5548300" y="2592225"/>
              <a:ext cx="2150" cy="7775"/>
            </a:xfrm>
            <a:custGeom>
              <a:avLst/>
              <a:gdLst/>
              <a:ahLst/>
              <a:cxnLst/>
              <a:rect l="l" t="t" r="r" b="b"/>
              <a:pathLst>
                <a:path w="86" h="311" fill="none" extrusionOk="0">
                  <a:moveTo>
                    <a:pt x="1" y="310"/>
                  </a:moveTo>
                  <a:lnTo>
                    <a:pt x="1" y="310"/>
                  </a:lnTo>
                  <a:lnTo>
                    <a:pt x="29" y="282"/>
                  </a:lnTo>
                  <a:lnTo>
                    <a:pt x="57" y="254"/>
                  </a:lnTo>
                  <a:lnTo>
                    <a:pt x="85" y="169"/>
                  </a:lnTo>
                  <a:lnTo>
                    <a:pt x="85" y="56"/>
                  </a:lnTo>
                  <a:lnTo>
                    <a:pt x="57" y="0"/>
                  </a:lnTo>
                  <a:lnTo>
                    <a:pt x="57" y="0"/>
                  </a:lnTo>
                  <a:lnTo>
                    <a:pt x="1" y="310"/>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16"/>
            <p:cNvSpPr/>
            <p:nvPr/>
          </p:nvSpPr>
          <p:spPr>
            <a:xfrm>
              <a:off x="5548300" y="2573175"/>
              <a:ext cx="3550" cy="5650"/>
            </a:xfrm>
            <a:custGeom>
              <a:avLst/>
              <a:gdLst/>
              <a:ahLst/>
              <a:cxnLst/>
              <a:rect l="l" t="t" r="r" b="b"/>
              <a:pathLst>
                <a:path w="142" h="226" extrusionOk="0">
                  <a:moveTo>
                    <a:pt x="29" y="226"/>
                  </a:moveTo>
                  <a:lnTo>
                    <a:pt x="29" y="226"/>
                  </a:lnTo>
                  <a:lnTo>
                    <a:pt x="85" y="198"/>
                  </a:lnTo>
                  <a:lnTo>
                    <a:pt x="114" y="113"/>
                  </a:lnTo>
                  <a:lnTo>
                    <a:pt x="142" y="57"/>
                  </a:lnTo>
                  <a:lnTo>
                    <a:pt x="142" y="28"/>
                  </a:lnTo>
                  <a:lnTo>
                    <a:pt x="85" y="0"/>
                  </a:lnTo>
                  <a:lnTo>
                    <a:pt x="1" y="0"/>
                  </a:lnTo>
                  <a:lnTo>
                    <a:pt x="1" y="0"/>
                  </a:lnTo>
                  <a:lnTo>
                    <a:pt x="29" y="113"/>
                  </a:lnTo>
                  <a:lnTo>
                    <a:pt x="29" y="226"/>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16"/>
            <p:cNvSpPr/>
            <p:nvPr/>
          </p:nvSpPr>
          <p:spPr>
            <a:xfrm>
              <a:off x="5548300" y="2573175"/>
              <a:ext cx="3550" cy="5650"/>
            </a:xfrm>
            <a:custGeom>
              <a:avLst/>
              <a:gdLst/>
              <a:ahLst/>
              <a:cxnLst/>
              <a:rect l="l" t="t" r="r" b="b"/>
              <a:pathLst>
                <a:path w="142" h="226" fill="none" extrusionOk="0">
                  <a:moveTo>
                    <a:pt x="29" y="226"/>
                  </a:moveTo>
                  <a:lnTo>
                    <a:pt x="29" y="226"/>
                  </a:lnTo>
                  <a:lnTo>
                    <a:pt x="85" y="198"/>
                  </a:lnTo>
                  <a:lnTo>
                    <a:pt x="114" y="113"/>
                  </a:lnTo>
                  <a:lnTo>
                    <a:pt x="142" y="57"/>
                  </a:lnTo>
                  <a:lnTo>
                    <a:pt x="142" y="28"/>
                  </a:lnTo>
                  <a:lnTo>
                    <a:pt x="85" y="0"/>
                  </a:lnTo>
                  <a:lnTo>
                    <a:pt x="1" y="0"/>
                  </a:lnTo>
                  <a:lnTo>
                    <a:pt x="1" y="0"/>
                  </a:lnTo>
                  <a:lnTo>
                    <a:pt x="29" y="113"/>
                  </a:lnTo>
                  <a:lnTo>
                    <a:pt x="29" y="226"/>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16"/>
            <p:cNvSpPr/>
            <p:nvPr/>
          </p:nvSpPr>
          <p:spPr>
            <a:xfrm>
              <a:off x="5550425" y="2631025"/>
              <a:ext cx="2125" cy="3550"/>
            </a:xfrm>
            <a:custGeom>
              <a:avLst/>
              <a:gdLst/>
              <a:ahLst/>
              <a:cxnLst/>
              <a:rect l="l" t="t" r="r" b="b"/>
              <a:pathLst>
                <a:path w="85" h="142" extrusionOk="0">
                  <a:moveTo>
                    <a:pt x="0" y="57"/>
                  </a:moveTo>
                  <a:lnTo>
                    <a:pt x="0" y="57"/>
                  </a:lnTo>
                  <a:lnTo>
                    <a:pt x="0" y="113"/>
                  </a:lnTo>
                  <a:lnTo>
                    <a:pt x="29" y="141"/>
                  </a:lnTo>
                  <a:lnTo>
                    <a:pt x="85" y="0"/>
                  </a:lnTo>
                  <a:lnTo>
                    <a:pt x="85" y="0"/>
                  </a:lnTo>
                  <a:lnTo>
                    <a:pt x="0" y="57"/>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16"/>
            <p:cNvSpPr/>
            <p:nvPr/>
          </p:nvSpPr>
          <p:spPr>
            <a:xfrm>
              <a:off x="5550425" y="2631025"/>
              <a:ext cx="2125" cy="3550"/>
            </a:xfrm>
            <a:custGeom>
              <a:avLst/>
              <a:gdLst/>
              <a:ahLst/>
              <a:cxnLst/>
              <a:rect l="l" t="t" r="r" b="b"/>
              <a:pathLst>
                <a:path w="85" h="142" fill="none" extrusionOk="0">
                  <a:moveTo>
                    <a:pt x="0" y="57"/>
                  </a:moveTo>
                  <a:lnTo>
                    <a:pt x="0" y="57"/>
                  </a:lnTo>
                  <a:lnTo>
                    <a:pt x="0" y="113"/>
                  </a:lnTo>
                  <a:lnTo>
                    <a:pt x="29" y="141"/>
                  </a:lnTo>
                  <a:lnTo>
                    <a:pt x="85" y="0"/>
                  </a:lnTo>
                  <a:lnTo>
                    <a:pt x="85" y="0"/>
                  </a:lnTo>
                  <a:lnTo>
                    <a:pt x="0" y="57"/>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16"/>
            <p:cNvSpPr/>
            <p:nvPr/>
          </p:nvSpPr>
          <p:spPr>
            <a:xfrm>
              <a:off x="5551825" y="2592225"/>
              <a:ext cx="3550" cy="5650"/>
            </a:xfrm>
            <a:custGeom>
              <a:avLst/>
              <a:gdLst/>
              <a:ahLst/>
              <a:cxnLst/>
              <a:rect l="l" t="t" r="r" b="b"/>
              <a:pathLst>
                <a:path w="142" h="226" extrusionOk="0">
                  <a:moveTo>
                    <a:pt x="29" y="169"/>
                  </a:moveTo>
                  <a:lnTo>
                    <a:pt x="29" y="169"/>
                  </a:lnTo>
                  <a:lnTo>
                    <a:pt x="142" y="226"/>
                  </a:lnTo>
                  <a:lnTo>
                    <a:pt x="142" y="226"/>
                  </a:lnTo>
                  <a:lnTo>
                    <a:pt x="114" y="85"/>
                  </a:lnTo>
                  <a:lnTo>
                    <a:pt x="85" y="28"/>
                  </a:lnTo>
                  <a:lnTo>
                    <a:pt x="57" y="0"/>
                  </a:lnTo>
                  <a:lnTo>
                    <a:pt x="29" y="0"/>
                  </a:lnTo>
                  <a:lnTo>
                    <a:pt x="29" y="0"/>
                  </a:lnTo>
                  <a:lnTo>
                    <a:pt x="1" y="85"/>
                  </a:lnTo>
                  <a:lnTo>
                    <a:pt x="29" y="169"/>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16"/>
            <p:cNvSpPr/>
            <p:nvPr/>
          </p:nvSpPr>
          <p:spPr>
            <a:xfrm>
              <a:off x="5551825" y="2592225"/>
              <a:ext cx="3550" cy="5650"/>
            </a:xfrm>
            <a:custGeom>
              <a:avLst/>
              <a:gdLst/>
              <a:ahLst/>
              <a:cxnLst/>
              <a:rect l="l" t="t" r="r" b="b"/>
              <a:pathLst>
                <a:path w="142" h="226" fill="none" extrusionOk="0">
                  <a:moveTo>
                    <a:pt x="29" y="169"/>
                  </a:moveTo>
                  <a:lnTo>
                    <a:pt x="29" y="169"/>
                  </a:lnTo>
                  <a:lnTo>
                    <a:pt x="142" y="226"/>
                  </a:lnTo>
                  <a:lnTo>
                    <a:pt x="142" y="226"/>
                  </a:lnTo>
                  <a:lnTo>
                    <a:pt x="114" y="85"/>
                  </a:lnTo>
                  <a:lnTo>
                    <a:pt x="85" y="28"/>
                  </a:lnTo>
                  <a:lnTo>
                    <a:pt x="57" y="0"/>
                  </a:lnTo>
                  <a:lnTo>
                    <a:pt x="29" y="0"/>
                  </a:lnTo>
                  <a:lnTo>
                    <a:pt x="29" y="0"/>
                  </a:lnTo>
                  <a:lnTo>
                    <a:pt x="1" y="85"/>
                  </a:lnTo>
                  <a:lnTo>
                    <a:pt x="29" y="169"/>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16"/>
            <p:cNvSpPr/>
            <p:nvPr/>
          </p:nvSpPr>
          <p:spPr>
            <a:xfrm>
              <a:off x="5551825" y="2585150"/>
              <a:ext cx="4275" cy="4975"/>
            </a:xfrm>
            <a:custGeom>
              <a:avLst/>
              <a:gdLst/>
              <a:ahLst/>
              <a:cxnLst/>
              <a:rect l="l" t="t" r="r" b="b"/>
              <a:pathLst>
                <a:path w="171" h="199" extrusionOk="0">
                  <a:moveTo>
                    <a:pt x="29" y="85"/>
                  </a:moveTo>
                  <a:lnTo>
                    <a:pt x="29" y="85"/>
                  </a:lnTo>
                  <a:lnTo>
                    <a:pt x="85" y="198"/>
                  </a:lnTo>
                  <a:lnTo>
                    <a:pt x="85" y="198"/>
                  </a:lnTo>
                  <a:lnTo>
                    <a:pt x="142" y="142"/>
                  </a:lnTo>
                  <a:lnTo>
                    <a:pt x="170" y="85"/>
                  </a:lnTo>
                  <a:lnTo>
                    <a:pt x="114" y="57"/>
                  </a:lnTo>
                  <a:lnTo>
                    <a:pt x="1" y="1"/>
                  </a:lnTo>
                  <a:lnTo>
                    <a:pt x="1" y="1"/>
                  </a:lnTo>
                  <a:lnTo>
                    <a:pt x="29" y="85"/>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16"/>
            <p:cNvSpPr/>
            <p:nvPr/>
          </p:nvSpPr>
          <p:spPr>
            <a:xfrm>
              <a:off x="5551825" y="2585150"/>
              <a:ext cx="4275" cy="4975"/>
            </a:xfrm>
            <a:custGeom>
              <a:avLst/>
              <a:gdLst/>
              <a:ahLst/>
              <a:cxnLst/>
              <a:rect l="l" t="t" r="r" b="b"/>
              <a:pathLst>
                <a:path w="171" h="199" fill="none" extrusionOk="0">
                  <a:moveTo>
                    <a:pt x="29" y="85"/>
                  </a:moveTo>
                  <a:lnTo>
                    <a:pt x="29" y="85"/>
                  </a:lnTo>
                  <a:lnTo>
                    <a:pt x="85" y="198"/>
                  </a:lnTo>
                  <a:lnTo>
                    <a:pt x="85" y="198"/>
                  </a:lnTo>
                  <a:lnTo>
                    <a:pt x="142" y="142"/>
                  </a:lnTo>
                  <a:lnTo>
                    <a:pt x="170" y="85"/>
                  </a:lnTo>
                  <a:lnTo>
                    <a:pt x="114" y="57"/>
                  </a:lnTo>
                  <a:lnTo>
                    <a:pt x="1" y="1"/>
                  </a:lnTo>
                  <a:lnTo>
                    <a:pt x="1" y="1"/>
                  </a:lnTo>
                  <a:lnTo>
                    <a:pt x="29" y="85"/>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16"/>
            <p:cNvSpPr/>
            <p:nvPr/>
          </p:nvSpPr>
          <p:spPr>
            <a:xfrm>
              <a:off x="5552550" y="2575975"/>
              <a:ext cx="725" cy="2150"/>
            </a:xfrm>
            <a:custGeom>
              <a:avLst/>
              <a:gdLst/>
              <a:ahLst/>
              <a:cxnLst/>
              <a:rect l="l" t="t" r="r" b="b"/>
              <a:pathLst>
                <a:path w="29" h="86" extrusionOk="0">
                  <a:moveTo>
                    <a:pt x="0" y="86"/>
                  </a:moveTo>
                  <a:lnTo>
                    <a:pt x="0" y="86"/>
                  </a:lnTo>
                  <a:lnTo>
                    <a:pt x="28" y="29"/>
                  </a:lnTo>
                  <a:lnTo>
                    <a:pt x="0" y="1"/>
                  </a:lnTo>
                  <a:lnTo>
                    <a:pt x="0" y="1"/>
                  </a:lnTo>
                  <a:lnTo>
                    <a:pt x="0" y="86"/>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16"/>
            <p:cNvSpPr/>
            <p:nvPr/>
          </p:nvSpPr>
          <p:spPr>
            <a:xfrm>
              <a:off x="5552550" y="2575975"/>
              <a:ext cx="725" cy="2150"/>
            </a:xfrm>
            <a:custGeom>
              <a:avLst/>
              <a:gdLst/>
              <a:ahLst/>
              <a:cxnLst/>
              <a:rect l="l" t="t" r="r" b="b"/>
              <a:pathLst>
                <a:path w="29" h="86" fill="none" extrusionOk="0">
                  <a:moveTo>
                    <a:pt x="0" y="86"/>
                  </a:moveTo>
                  <a:lnTo>
                    <a:pt x="0" y="86"/>
                  </a:lnTo>
                  <a:lnTo>
                    <a:pt x="28" y="29"/>
                  </a:lnTo>
                  <a:lnTo>
                    <a:pt x="0" y="1"/>
                  </a:lnTo>
                  <a:lnTo>
                    <a:pt x="0" y="1"/>
                  </a:lnTo>
                  <a:lnTo>
                    <a:pt x="0" y="86"/>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16"/>
            <p:cNvSpPr/>
            <p:nvPr/>
          </p:nvSpPr>
          <p:spPr>
            <a:xfrm>
              <a:off x="5407200" y="2215475"/>
              <a:ext cx="172175" cy="416975"/>
            </a:xfrm>
            <a:custGeom>
              <a:avLst/>
              <a:gdLst/>
              <a:ahLst/>
              <a:cxnLst/>
              <a:rect l="l" t="t" r="r" b="b"/>
              <a:pathLst>
                <a:path w="6887" h="16679" extrusionOk="0">
                  <a:moveTo>
                    <a:pt x="1" y="6632"/>
                  </a:moveTo>
                  <a:lnTo>
                    <a:pt x="1" y="6632"/>
                  </a:lnTo>
                  <a:lnTo>
                    <a:pt x="57" y="6463"/>
                  </a:lnTo>
                  <a:lnTo>
                    <a:pt x="85" y="6435"/>
                  </a:lnTo>
                  <a:lnTo>
                    <a:pt x="114" y="6435"/>
                  </a:lnTo>
                  <a:lnTo>
                    <a:pt x="198" y="6463"/>
                  </a:lnTo>
                  <a:lnTo>
                    <a:pt x="368" y="6520"/>
                  </a:lnTo>
                  <a:lnTo>
                    <a:pt x="368" y="6520"/>
                  </a:lnTo>
                  <a:lnTo>
                    <a:pt x="283" y="6266"/>
                  </a:lnTo>
                  <a:lnTo>
                    <a:pt x="255" y="6153"/>
                  </a:lnTo>
                  <a:lnTo>
                    <a:pt x="255" y="6012"/>
                  </a:lnTo>
                  <a:lnTo>
                    <a:pt x="255" y="6012"/>
                  </a:lnTo>
                  <a:lnTo>
                    <a:pt x="283" y="5758"/>
                  </a:lnTo>
                  <a:lnTo>
                    <a:pt x="283" y="5758"/>
                  </a:lnTo>
                  <a:lnTo>
                    <a:pt x="424" y="5814"/>
                  </a:lnTo>
                  <a:lnTo>
                    <a:pt x="481" y="5871"/>
                  </a:lnTo>
                  <a:lnTo>
                    <a:pt x="509" y="5871"/>
                  </a:lnTo>
                  <a:lnTo>
                    <a:pt x="509" y="5871"/>
                  </a:lnTo>
                  <a:lnTo>
                    <a:pt x="565" y="5701"/>
                  </a:lnTo>
                  <a:lnTo>
                    <a:pt x="565" y="5701"/>
                  </a:lnTo>
                  <a:lnTo>
                    <a:pt x="593" y="5701"/>
                  </a:lnTo>
                  <a:lnTo>
                    <a:pt x="593" y="5701"/>
                  </a:lnTo>
                  <a:lnTo>
                    <a:pt x="622" y="5645"/>
                  </a:lnTo>
                  <a:lnTo>
                    <a:pt x="593" y="5391"/>
                  </a:lnTo>
                  <a:lnTo>
                    <a:pt x="537" y="4939"/>
                  </a:lnTo>
                  <a:lnTo>
                    <a:pt x="537" y="4939"/>
                  </a:lnTo>
                  <a:lnTo>
                    <a:pt x="565" y="4968"/>
                  </a:lnTo>
                  <a:lnTo>
                    <a:pt x="593" y="4968"/>
                  </a:lnTo>
                  <a:lnTo>
                    <a:pt x="622" y="4939"/>
                  </a:lnTo>
                  <a:lnTo>
                    <a:pt x="650" y="4911"/>
                  </a:lnTo>
                  <a:lnTo>
                    <a:pt x="650" y="4770"/>
                  </a:lnTo>
                  <a:lnTo>
                    <a:pt x="650" y="4601"/>
                  </a:lnTo>
                  <a:lnTo>
                    <a:pt x="593" y="4262"/>
                  </a:lnTo>
                  <a:lnTo>
                    <a:pt x="537" y="4064"/>
                  </a:lnTo>
                  <a:lnTo>
                    <a:pt x="537" y="4064"/>
                  </a:lnTo>
                  <a:lnTo>
                    <a:pt x="706" y="4064"/>
                  </a:lnTo>
                  <a:lnTo>
                    <a:pt x="876" y="4093"/>
                  </a:lnTo>
                  <a:lnTo>
                    <a:pt x="1073" y="4149"/>
                  </a:lnTo>
                  <a:lnTo>
                    <a:pt x="1214" y="4234"/>
                  </a:lnTo>
                  <a:lnTo>
                    <a:pt x="1214" y="4234"/>
                  </a:lnTo>
                  <a:lnTo>
                    <a:pt x="1214" y="4093"/>
                  </a:lnTo>
                  <a:lnTo>
                    <a:pt x="1242" y="3952"/>
                  </a:lnTo>
                  <a:lnTo>
                    <a:pt x="1355" y="3669"/>
                  </a:lnTo>
                  <a:lnTo>
                    <a:pt x="1440" y="3387"/>
                  </a:lnTo>
                  <a:lnTo>
                    <a:pt x="1468" y="3246"/>
                  </a:lnTo>
                  <a:lnTo>
                    <a:pt x="1468" y="3105"/>
                  </a:lnTo>
                  <a:lnTo>
                    <a:pt x="1468" y="3105"/>
                  </a:lnTo>
                  <a:lnTo>
                    <a:pt x="1440" y="2907"/>
                  </a:lnTo>
                  <a:lnTo>
                    <a:pt x="1440" y="2823"/>
                  </a:lnTo>
                  <a:lnTo>
                    <a:pt x="1525" y="2682"/>
                  </a:lnTo>
                  <a:lnTo>
                    <a:pt x="1525" y="2682"/>
                  </a:lnTo>
                  <a:lnTo>
                    <a:pt x="1553" y="2512"/>
                  </a:lnTo>
                  <a:lnTo>
                    <a:pt x="1581" y="2400"/>
                  </a:lnTo>
                  <a:lnTo>
                    <a:pt x="1581" y="2117"/>
                  </a:lnTo>
                  <a:lnTo>
                    <a:pt x="1581" y="2117"/>
                  </a:lnTo>
                  <a:lnTo>
                    <a:pt x="1581" y="1976"/>
                  </a:lnTo>
                  <a:lnTo>
                    <a:pt x="1609" y="1863"/>
                  </a:lnTo>
                  <a:lnTo>
                    <a:pt x="1638" y="1779"/>
                  </a:lnTo>
                  <a:lnTo>
                    <a:pt x="1694" y="1722"/>
                  </a:lnTo>
                  <a:lnTo>
                    <a:pt x="1835" y="1581"/>
                  </a:lnTo>
                  <a:lnTo>
                    <a:pt x="2033" y="1412"/>
                  </a:lnTo>
                  <a:lnTo>
                    <a:pt x="2033" y="1412"/>
                  </a:lnTo>
                  <a:lnTo>
                    <a:pt x="2145" y="1299"/>
                  </a:lnTo>
                  <a:lnTo>
                    <a:pt x="2258" y="1186"/>
                  </a:lnTo>
                  <a:lnTo>
                    <a:pt x="2371" y="1130"/>
                  </a:lnTo>
                  <a:lnTo>
                    <a:pt x="2541" y="1130"/>
                  </a:lnTo>
                  <a:lnTo>
                    <a:pt x="2541" y="1130"/>
                  </a:lnTo>
                  <a:lnTo>
                    <a:pt x="2653" y="1158"/>
                  </a:lnTo>
                  <a:lnTo>
                    <a:pt x="2795" y="1243"/>
                  </a:lnTo>
                  <a:lnTo>
                    <a:pt x="2907" y="1299"/>
                  </a:lnTo>
                  <a:lnTo>
                    <a:pt x="2964" y="1299"/>
                  </a:lnTo>
                  <a:lnTo>
                    <a:pt x="3020" y="1299"/>
                  </a:lnTo>
                  <a:lnTo>
                    <a:pt x="3020" y="1299"/>
                  </a:lnTo>
                  <a:lnTo>
                    <a:pt x="2992" y="1243"/>
                  </a:lnTo>
                  <a:lnTo>
                    <a:pt x="2964" y="1186"/>
                  </a:lnTo>
                  <a:lnTo>
                    <a:pt x="2879" y="1101"/>
                  </a:lnTo>
                  <a:lnTo>
                    <a:pt x="2795" y="1017"/>
                  </a:lnTo>
                  <a:lnTo>
                    <a:pt x="2766" y="989"/>
                  </a:lnTo>
                  <a:lnTo>
                    <a:pt x="2766" y="904"/>
                  </a:lnTo>
                  <a:lnTo>
                    <a:pt x="2766" y="904"/>
                  </a:lnTo>
                  <a:lnTo>
                    <a:pt x="2766" y="847"/>
                  </a:lnTo>
                  <a:lnTo>
                    <a:pt x="2766" y="819"/>
                  </a:lnTo>
                  <a:lnTo>
                    <a:pt x="2851" y="735"/>
                  </a:lnTo>
                  <a:lnTo>
                    <a:pt x="2936" y="650"/>
                  </a:lnTo>
                  <a:lnTo>
                    <a:pt x="2992" y="565"/>
                  </a:lnTo>
                  <a:lnTo>
                    <a:pt x="2992" y="565"/>
                  </a:lnTo>
                  <a:lnTo>
                    <a:pt x="3049" y="283"/>
                  </a:lnTo>
                  <a:lnTo>
                    <a:pt x="3077" y="1"/>
                  </a:lnTo>
                  <a:lnTo>
                    <a:pt x="3077" y="1"/>
                  </a:lnTo>
                  <a:lnTo>
                    <a:pt x="3190" y="114"/>
                  </a:lnTo>
                  <a:lnTo>
                    <a:pt x="3331" y="170"/>
                  </a:lnTo>
                  <a:lnTo>
                    <a:pt x="3444" y="255"/>
                  </a:lnTo>
                  <a:lnTo>
                    <a:pt x="3556" y="340"/>
                  </a:lnTo>
                  <a:lnTo>
                    <a:pt x="3556" y="340"/>
                  </a:lnTo>
                  <a:lnTo>
                    <a:pt x="3641" y="452"/>
                  </a:lnTo>
                  <a:lnTo>
                    <a:pt x="3726" y="622"/>
                  </a:lnTo>
                  <a:lnTo>
                    <a:pt x="3839" y="904"/>
                  </a:lnTo>
                  <a:lnTo>
                    <a:pt x="3839" y="904"/>
                  </a:lnTo>
                  <a:lnTo>
                    <a:pt x="3895" y="847"/>
                  </a:lnTo>
                  <a:lnTo>
                    <a:pt x="3895" y="791"/>
                  </a:lnTo>
                  <a:lnTo>
                    <a:pt x="3895" y="791"/>
                  </a:lnTo>
                  <a:lnTo>
                    <a:pt x="4008" y="847"/>
                  </a:lnTo>
                  <a:lnTo>
                    <a:pt x="4093" y="904"/>
                  </a:lnTo>
                  <a:lnTo>
                    <a:pt x="4149" y="1017"/>
                  </a:lnTo>
                  <a:lnTo>
                    <a:pt x="4206" y="1101"/>
                  </a:lnTo>
                  <a:lnTo>
                    <a:pt x="4262" y="1327"/>
                  </a:lnTo>
                  <a:lnTo>
                    <a:pt x="4318" y="1553"/>
                  </a:lnTo>
                  <a:lnTo>
                    <a:pt x="4318" y="1553"/>
                  </a:lnTo>
                  <a:lnTo>
                    <a:pt x="4347" y="1694"/>
                  </a:lnTo>
                  <a:lnTo>
                    <a:pt x="4375" y="1920"/>
                  </a:lnTo>
                  <a:lnTo>
                    <a:pt x="4403" y="2061"/>
                  </a:lnTo>
                  <a:lnTo>
                    <a:pt x="4375" y="2146"/>
                  </a:lnTo>
                  <a:lnTo>
                    <a:pt x="4347" y="2202"/>
                  </a:lnTo>
                  <a:lnTo>
                    <a:pt x="4290" y="2202"/>
                  </a:lnTo>
                  <a:lnTo>
                    <a:pt x="4290" y="2202"/>
                  </a:lnTo>
                  <a:lnTo>
                    <a:pt x="4375" y="2315"/>
                  </a:lnTo>
                  <a:lnTo>
                    <a:pt x="4431" y="2400"/>
                  </a:lnTo>
                  <a:lnTo>
                    <a:pt x="4431" y="2428"/>
                  </a:lnTo>
                  <a:lnTo>
                    <a:pt x="4431" y="2456"/>
                  </a:lnTo>
                  <a:lnTo>
                    <a:pt x="4431" y="2456"/>
                  </a:lnTo>
                  <a:lnTo>
                    <a:pt x="4318" y="2512"/>
                  </a:lnTo>
                  <a:lnTo>
                    <a:pt x="4234" y="2597"/>
                  </a:lnTo>
                  <a:lnTo>
                    <a:pt x="4234" y="2597"/>
                  </a:lnTo>
                  <a:lnTo>
                    <a:pt x="4121" y="2654"/>
                  </a:lnTo>
                  <a:lnTo>
                    <a:pt x="4064" y="2682"/>
                  </a:lnTo>
                  <a:lnTo>
                    <a:pt x="4064" y="2682"/>
                  </a:lnTo>
                  <a:lnTo>
                    <a:pt x="4064" y="2654"/>
                  </a:lnTo>
                  <a:lnTo>
                    <a:pt x="4064" y="2654"/>
                  </a:lnTo>
                  <a:lnTo>
                    <a:pt x="4008" y="2907"/>
                  </a:lnTo>
                  <a:lnTo>
                    <a:pt x="3980" y="2964"/>
                  </a:lnTo>
                  <a:lnTo>
                    <a:pt x="3952" y="2992"/>
                  </a:lnTo>
                  <a:lnTo>
                    <a:pt x="3923" y="3020"/>
                  </a:lnTo>
                  <a:lnTo>
                    <a:pt x="3867" y="2964"/>
                  </a:lnTo>
                  <a:lnTo>
                    <a:pt x="3867" y="2964"/>
                  </a:lnTo>
                  <a:lnTo>
                    <a:pt x="3839" y="3190"/>
                  </a:lnTo>
                  <a:lnTo>
                    <a:pt x="3839" y="3359"/>
                  </a:lnTo>
                  <a:lnTo>
                    <a:pt x="3839" y="3359"/>
                  </a:lnTo>
                  <a:lnTo>
                    <a:pt x="3782" y="3444"/>
                  </a:lnTo>
                  <a:lnTo>
                    <a:pt x="3754" y="3500"/>
                  </a:lnTo>
                  <a:lnTo>
                    <a:pt x="3754" y="3557"/>
                  </a:lnTo>
                  <a:lnTo>
                    <a:pt x="3754" y="3557"/>
                  </a:lnTo>
                  <a:lnTo>
                    <a:pt x="3782" y="3613"/>
                  </a:lnTo>
                  <a:lnTo>
                    <a:pt x="3839" y="3698"/>
                  </a:lnTo>
                  <a:lnTo>
                    <a:pt x="3867" y="3754"/>
                  </a:lnTo>
                  <a:lnTo>
                    <a:pt x="3895" y="3811"/>
                  </a:lnTo>
                  <a:lnTo>
                    <a:pt x="3895" y="3811"/>
                  </a:lnTo>
                  <a:lnTo>
                    <a:pt x="3895" y="3952"/>
                  </a:lnTo>
                  <a:lnTo>
                    <a:pt x="3895" y="4036"/>
                  </a:lnTo>
                  <a:lnTo>
                    <a:pt x="3895" y="4036"/>
                  </a:lnTo>
                  <a:lnTo>
                    <a:pt x="3923" y="4149"/>
                  </a:lnTo>
                  <a:lnTo>
                    <a:pt x="3923" y="4177"/>
                  </a:lnTo>
                  <a:lnTo>
                    <a:pt x="3980" y="4149"/>
                  </a:lnTo>
                  <a:lnTo>
                    <a:pt x="4121" y="4093"/>
                  </a:lnTo>
                  <a:lnTo>
                    <a:pt x="4121" y="4093"/>
                  </a:lnTo>
                  <a:lnTo>
                    <a:pt x="4488" y="4036"/>
                  </a:lnTo>
                  <a:lnTo>
                    <a:pt x="4685" y="4008"/>
                  </a:lnTo>
                  <a:lnTo>
                    <a:pt x="4826" y="3952"/>
                  </a:lnTo>
                  <a:lnTo>
                    <a:pt x="4826" y="3952"/>
                  </a:lnTo>
                  <a:lnTo>
                    <a:pt x="4826" y="4036"/>
                  </a:lnTo>
                  <a:lnTo>
                    <a:pt x="4826" y="4121"/>
                  </a:lnTo>
                  <a:lnTo>
                    <a:pt x="4798" y="4206"/>
                  </a:lnTo>
                  <a:lnTo>
                    <a:pt x="4798" y="4318"/>
                  </a:lnTo>
                  <a:lnTo>
                    <a:pt x="4798" y="4318"/>
                  </a:lnTo>
                  <a:lnTo>
                    <a:pt x="4883" y="4544"/>
                  </a:lnTo>
                  <a:lnTo>
                    <a:pt x="4883" y="4544"/>
                  </a:lnTo>
                  <a:lnTo>
                    <a:pt x="4967" y="4714"/>
                  </a:lnTo>
                  <a:lnTo>
                    <a:pt x="5024" y="4798"/>
                  </a:lnTo>
                  <a:lnTo>
                    <a:pt x="5080" y="4883"/>
                  </a:lnTo>
                  <a:lnTo>
                    <a:pt x="5080" y="4883"/>
                  </a:lnTo>
                  <a:lnTo>
                    <a:pt x="5165" y="4911"/>
                  </a:lnTo>
                  <a:lnTo>
                    <a:pt x="5221" y="4911"/>
                  </a:lnTo>
                  <a:lnTo>
                    <a:pt x="5334" y="4911"/>
                  </a:lnTo>
                  <a:lnTo>
                    <a:pt x="5363" y="4911"/>
                  </a:lnTo>
                  <a:lnTo>
                    <a:pt x="5419" y="4939"/>
                  </a:lnTo>
                  <a:lnTo>
                    <a:pt x="5475" y="4996"/>
                  </a:lnTo>
                  <a:lnTo>
                    <a:pt x="5504" y="5080"/>
                  </a:lnTo>
                  <a:lnTo>
                    <a:pt x="5504" y="5080"/>
                  </a:lnTo>
                  <a:lnTo>
                    <a:pt x="5475" y="5109"/>
                  </a:lnTo>
                  <a:lnTo>
                    <a:pt x="5447" y="5165"/>
                  </a:lnTo>
                  <a:lnTo>
                    <a:pt x="5391" y="5363"/>
                  </a:lnTo>
                  <a:lnTo>
                    <a:pt x="5334" y="5588"/>
                  </a:lnTo>
                  <a:lnTo>
                    <a:pt x="5334" y="5729"/>
                  </a:lnTo>
                  <a:lnTo>
                    <a:pt x="5334" y="5729"/>
                  </a:lnTo>
                  <a:lnTo>
                    <a:pt x="5391" y="5786"/>
                  </a:lnTo>
                  <a:lnTo>
                    <a:pt x="5475" y="5814"/>
                  </a:lnTo>
                  <a:lnTo>
                    <a:pt x="5616" y="5814"/>
                  </a:lnTo>
                  <a:lnTo>
                    <a:pt x="5814" y="5842"/>
                  </a:lnTo>
                  <a:lnTo>
                    <a:pt x="5899" y="5871"/>
                  </a:lnTo>
                  <a:lnTo>
                    <a:pt x="5983" y="5899"/>
                  </a:lnTo>
                  <a:lnTo>
                    <a:pt x="5983" y="5899"/>
                  </a:lnTo>
                  <a:lnTo>
                    <a:pt x="6012" y="5955"/>
                  </a:lnTo>
                  <a:lnTo>
                    <a:pt x="6040" y="6012"/>
                  </a:lnTo>
                  <a:lnTo>
                    <a:pt x="6096" y="6181"/>
                  </a:lnTo>
                  <a:lnTo>
                    <a:pt x="6153" y="6294"/>
                  </a:lnTo>
                  <a:lnTo>
                    <a:pt x="6181" y="6350"/>
                  </a:lnTo>
                  <a:lnTo>
                    <a:pt x="6237" y="6378"/>
                  </a:lnTo>
                  <a:lnTo>
                    <a:pt x="6237" y="6378"/>
                  </a:lnTo>
                  <a:lnTo>
                    <a:pt x="6322" y="6407"/>
                  </a:lnTo>
                  <a:lnTo>
                    <a:pt x="6407" y="6378"/>
                  </a:lnTo>
                  <a:lnTo>
                    <a:pt x="6576" y="6322"/>
                  </a:lnTo>
                  <a:lnTo>
                    <a:pt x="6745" y="6209"/>
                  </a:lnTo>
                  <a:lnTo>
                    <a:pt x="6886" y="6096"/>
                  </a:lnTo>
                  <a:lnTo>
                    <a:pt x="6886" y="6096"/>
                  </a:lnTo>
                  <a:lnTo>
                    <a:pt x="6886" y="6294"/>
                  </a:lnTo>
                  <a:lnTo>
                    <a:pt x="6830" y="6350"/>
                  </a:lnTo>
                  <a:lnTo>
                    <a:pt x="6773" y="6435"/>
                  </a:lnTo>
                  <a:lnTo>
                    <a:pt x="6661" y="6548"/>
                  </a:lnTo>
                  <a:lnTo>
                    <a:pt x="6661" y="6548"/>
                  </a:lnTo>
                  <a:lnTo>
                    <a:pt x="6576" y="6774"/>
                  </a:lnTo>
                  <a:lnTo>
                    <a:pt x="6576" y="6886"/>
                  </a:lnTo>
                  <a:lnTo>
                    <a:pt x="6576" y="6886"/>
                  </a:lnTo>
                  <a:lnTo>
                    <a:pt x="6604" y="6886"/>
                  </a:lnTo>
                  <a:lnTo>
                    <a:pt x="6604" y="6886"/>
                  </a:lnTo>
                  <a:lnTo>
                    <a:pt x="6604" y="6915"/>
                  </a:lnTo>
                  <a:lnTo>
                    <a:pt x="6576" y="6943"/>
                  </a:lnTo>
                  <a:lnTo>
                    <a:pt x="6491" y="6971"/>
                  </a:lnTo>
                  <a:lnTo>
                    <a:pt x="6435" y="6971"/>
                  </a:lnTo>
                  <a:lnTo>
                    <a:pt x="6350" y="6999"/>
                  </a:lnTo>
                  <a:lnTo>
                    <a:pt x="6350" y="6999"/>
                  </a:lnTo>
                  <a:lnTo>
                    <a:pt x="6322" y="7084"/>
                  </a:lnTo>
                  <a:lnTo>
                    <a:pt x="6294" y="7169"/>
                  </a:lnTo>
                  <a:lnTo>
                    <a:pt x="6266" y="7366"/>
                  </a:lnTo>
                  <a:lnTo>
                    <a:pt x="6266" y="7366"/>
                  </a:lnTo>
                  <a:lnTo>
                    <a:pt x="6237" y="7338"/>
                  </a:lnTo>
                  <a:lnTo>
                    <a:pt x="6181" y="7310"/>
                  </a:lnTo>
                  <a:lnTo>
                    <a:pt x="6040" y="7338"/>
                  </a:lnTo>
                  <a:lnTo>
                    <a:pt x="5899" y="7366"/>
                  </a:lnTo>
                  <a:lnTo>
                    <a:pt x="5814" y="7394"/>
                  </a:lnTo>
                  <a:lnTo>
                    <a:pt x="5814" y="7394"/>
                  </a:lnTo>
                  <a:lnTo>
                    <a:pt x="5842" y="7479"/>
                  </a:lnTo>
                  <a:lnTo>
                    <a:pt x="5870" y="7535"/>
                  </a:lnTo>
                  <a:lnTo>
                    <a:pt x="5842" y="7564"/>
                  </a:lnTo>
                  <a:lnTo>
                    <a:pt x="5786" y="7564"/>
                  </a:lnTo>
                  <a:lnTo>
                    <a:pt x="5645" y="7564"/>
                  </a:lnTo>
                  <a:lnTo>
                    <a:pt x="5588" y="7592"/>
                  </a:lnTo>
                  <a:lnTo>
                    <a:pt x="5560" y="7592"/>
                  </a:lnTo>
                  <a:lnTo>
                    <a:pt x="5560" y="7592"/>
                  </a:lnTo>
                  <a:lnTo>
                    <a:pt x="5532" y="7648"/>
                  </a:lnTo>
                  <a:lnTo>
                    <a:pt x="5532" y="7733"/>
                  </a:lnTo>
                  <a:lnTo>
                    <a:pt x="5504" y="7846"/>
                  </a:lnTo>
                  <a:lnTo>
                    <a:pt x="5504" y="7846"/>
                  </a:lnTo>
                  <a:lnTo>
                    <a:pt x="5363" y="7902"/>
                  </a:lnTo>
                  <a:lnTo>
                    <a:pt x="5193" y="7931"/>
                  </a:lnTo>
                  <a:lnTo>
                    <a:pt x="5193" y="7931"/>
                  </a:lnTo>
                  <a:lnTo>
                    <a:pt x="4996" y="7931"/>
                  </a:lnTo>
                  <a:lnTo>
                    <a:pt x="4883" y="7931"/>
                  </a:lnTo>
                  <a:lnTo>
                    <a:pt x="4826" y="7931"/>
                  </a:lnTo>
                  <a:lnTo>
                    <a:pt x="4826" y="7931"/>
                  </a:lnTo>
                  <a:lnTo>
                    <a:pt x="4742" y="7959"/>
                  </a:lnTo>
                  <a:lnTo>
                    <a:pt x="4685" y="8015"/>
                  </a:lnTo>
                  <a:lnTo>
                    <a:pt x="4657" y="8100"/>
                  </a:lnTo>
                  <a:lnTo>
                    <a:pt x="4629" y="8185"/>
                  </a:lnTo>
                  <a:lnTo>
                    <a:pt x="4629" y="8354"/>
                  </a:lnTo>
                  <a:lnTo>
                    <a:pt x="4629" y="8523"/>
                  </a:lnTo>
                  <a:lnTo>
                    <a:pt x="4629" y="8523"/>
                  </a:lnTo>
                  <a:lnTo>
                    <a:pt x="4685" y="8862"/>
                  </a:lnTo>
                  <a:lnTo>
                    <a:pt x="4685" y="8862"/>
                  </a:lnTo>
                  <a:lnTo>
                    <a:pt x="4629" y="8946"/>
                  </a:lnTo>
                  <a:lnTo>
                    <a:pt x="4544" y="9031"/>
                  </a:lnTo>
                  <a:lnTo>
                    <a:pt x="4488" y="9059"/>
                  </a:lnTo>
                  <a:lnTo>
                    <a:pt x="4431" y="9059"/>
                  </a:lnTo>
                  <a:lnTo>
                    <a:pt x="4403" y="9031"/>
                  </a:lnTo>
                  <a:lnTo>
                    <a:pt x="4347" y="8946"/>
                  </a:lnTo>
                  <a:lnTo>
                    <a:pt x="4347" y="8946"/>
                  </a:lnTo>
                  <a:lnTo>
                    <a:pt x="4403" y="9088"/>
                  </a:lnTo>
                  <a:lnTo>
                    <a:pt x="4459" y="9144"/>
                  </a:lnTo>
                  <a:lnTo>
                    <a:pt x="4544" y="9200"/>
                  </a:lnTo>
                  <a:lnTo>
                    <a:pt x="4601" y="9285"/>
                  </a:lnTo>
                  <a:lnTo>
                    <a:pt x="4601" y="9285"/>
                  </a:lnTo>
                  <a:lnTo>
                    <a:pt x="4685" y="9426"/>
                  </a:lnTo>
                  <a:lnTo>
                    <a:pt x="4713" y="9567"/>
                  </a:lnTo>
                  <a:lnTo>
                    <a:pt x="4770" y="9708"/>
                  </a:lnTo>
                  <a:lnTo>
                    <a:pt x="4855" y="9849"/>
                  </a:lnTo>
                  <a:lnTo>
                    <a:pt x="4855" y="9849"/>
                  </a:lnTo>
                  <a:lnTo>
                    <a:pt x="4939" y="9962"/>
                  </a:lnTo>
                  <a:lnTo>
                    <a:pt x="5052" y="10075"/>
                  </a:lnTo>
                  <a:lnTo>
                    <a:pt x="5165" y="10160"/>
                  </a:lnTo>
                  <a:lnTo>
                    <a:pt x="5278" y="10273"/>
                  </a:lnTo>
                  <a:lnTo>
                    <a:pt x="5278" y="10273"/>
                  </a:lnTo>
                  <a:lnTo>
                    <a:pt x="5391" y="10442"/>
                  </a:lnTo>
                  <a:lnTo>
                    <a:pt x="5475" y="10640"/>
                  </a:lnTo>
                  <a:lnTo>
                    <a:pt x="5560" y="10837"/>
                  </a:lnTo>
                  <a:lnTo>
                    <a:pt x="5673" y="11035"/>
                  </a:lnTo>
                  <a:lnTo>
                    <a:pt x="5673" y="11035"/>
                  </a:lnTo>
                  <a:lnTo>
                    <a:pt x="5758" y="10950"/>
                  </a:lnTo>
                  <a:lnTo>
                    <a:pt x="5814" y="10922"/>
                  </a:lnTo>
                  <a:lnTo>
                    <a:pt x="5814" y="10950"/>
                  </a:lnTo>
                  <a:lnTo>
                    <a:pt x="5814" y="11091"/>
                  </a:lnTo>
                  <a:lnTo>
                    <a:pt x="5814" y="11091"/>
                  </a:lnTo>
                  <a:lnTo>
                    <a:pt x="5758" y="11148"/>
                  </a:lnTo>
                  <a:lnTo>
                    <a:pt x="5701" y="11176"/>
                  </a:lnTo>
                  <a:lnTo>
                    <a:pt x="5645" y="11204"/>
                  </a:lnTo>
                  <a:lnTo>
                    <a:pt x="5588" y="11232"/>
                  </a:lnTo>
                  <a:lnTo>
                    <a:pt x="5588" y="11232"/>
                  </a:lnTo>
                  <a:lnTo>
                    <a:pt x="5588" y="11345"/>
                  </a:lnTo>
                  <a:lnTo>
                    <a:pt x="5616" y="11430"/>
                  </a:lnTo>
                  <a:lnTo>
                    <a:pt x="5645" y="11543"/>
                  </a:lnTo>
                  <a:lnTo>
                    <a:pt x="5645" y="11627"/>
                  </a:lnTo>
                  <a:lnTo>
                    <a:pt x="5645" y="11627"/>
                  </a:lnTo>
                  <a:lnTo>
                    <a:pt x="5616" y="11712"/>
                  </a:lnTo>
                  <a:lnTo>
                    <a:pt x="5588" y="11768"/>
                  </a:lnTo>
                  <a:lnTo>
                    <a:pt x="5532" y="11881"/>
                  </a:lnTo>
                  <a:lnTo>
                    <a:pt x="5532" y="11881"/>
                  </a:lnTo>
                  <a:lnTo>
                    <a:pt x="5475" y="11938"/>
                  </a:lnTo>
                  <a:lnTo>
                    <a:pt x="5447" y="11938"/>
                  </a:lnTo>
                  <a:lnTo>
                    <a:pt x="5419" y="11938"/>
                  </a:lnTo>
                  <a:lnTo>
                    <a:pt x="5363" y="12022"/>
                  </a:lnTo>
                  <a:lnTo>
                    <a:pt x="5363" y="12022"/>
                  </a:lnTo>
                  <a:lnTo>
                    <a:pt x="5363" y="12135"/>
                  </a:lnTo>
                  <a:lnTo>
                    <a:pt x="5419" y="12248"/>
                  </a:lnTo>
                  <a:lnTo>
                    <a:pt x="5532" y="12446"/>
                  </a:lnTo>
                  <a:lnTo>
                    <a:pt x="5532" y="12446"/>
                  </a:lnTo>
                  <a:lnTo>
                    <a:pt x="5673" y="12671"/>
                  </a:lnTo>
                  <a:lnTo>
                    <a:pt x="5870" y="12869"/>
                  </a:lnTo>
                  <a:lnTo>
                    <a:pt x="6068" y="13066"/>
                  </a:lnTo>
                  <a:lnTo>
                    <a:pt x="6153" y="13151"/>
                  </a:lnTo>
                  <a:lnTo>
                    <a:pt x="6209" y="13292"/>
                  </a:lnTo>
                  <a:lnTo>
                    <a:pt x="6209" y="13292"/>
                  </a:lnTo>
                  <a:lnTo>
                    <a:pt x="6266" y="13518"/>
                  </a:lnTo>
                  <a:lnTo>
                    <a:pt x="6294" y="13716"/>
                  </a:lnTo>
                  <a:lnTo>
                    <a:pt x="6322" y="13941"/>
                  </a:lnTo>
                  <a:lnTo>
                    <a:pt x="6378" y="14167"/>
                  </a:lnTo>
                  <a:lnTo>
                    <a:pt x="6378" y="14167"/>
                  </a:lnTo>
                  <a:lnTo>
                    <a:pt x="6604" y="14590"/>
                  </a:lnTo>
                  <a:lnTo>
                    <a:pt x="6717" y="14816"/>
                  </a:lnTo>
                  <a:lnTo>
                    <a:pt x="6745" y="14929"/>
                  </a:lnTo>
                  <a:lnTo>
                    <a:pt x="6773" y="15042"/>
                  </a:lnTo>
                  <a:lnTo>
                    <a:pt x="6773" y="15042"/>
                  </a:lnTo>
                  <a:lnTo>
                    <a:pt x="6745" y="15126"/>
                  </a:lnTo>
                  <a:lnTo>
                    <a:pt x="6745" y="15239"/>
                  </a:lnTo>
                  <a:lnTo>
                    <a:pt x="6661" y="15409"/>
                  </a:lnTo>
                  <a:lnTo>
                    <a:pt x="6435" y="15747"/>
                  </a:lnTo>
                  <a:lnTo>
                    <a:pt x="6435" y="15747"/>
                  </a:lnTo>
                  <a:lnTo>
                    <a:pt x="6294" y="15973"/>
                  </a:lnTo>
                  <a:lnTo>
                    <a:pt x="6237" y="16227"/>
                  </a:lnTo>
                  <a:lnTo>
                    <a:pt x="6153" y="16453"/>
                  </a:lnTo>
                  <a:lnTo>
                    <a:pt x="6068" y="16679"/>
                  </a:lnTo>
                  <a:lnTo>
                    <a:pt x="6068" y="16679"/>
                  </a:lnTo>
                  <a:lnTo>
                    <a:pt x="5983" y="16566"/>
                  </a:lnTo>
                  <a:lnTo>
                    <a:pt x="5955" y="16425"/>
                  </a:lnTo>
                  <a:lnTo>
                    <a:pt x="5955" y="16312"/>
                  </a:lnTo>
                  <a:lnTo>
                    <a:pt x="5955" y="16199"/>
                  </a:lnTo>
                  <a:lnTo>
                    <a:pt x="6012" y="16001"/>
                  </a:lnTo>
                  <a:lnTo>
                    <a:pt x="6068" y="15747"/>
                  </a:lnTo>
                  <a:lnTo>
                    <a:pt x="6068" y="15747"/>
                  </a:lnTo>
                  <a:lnTo>
                    <a:pt x="6096" y="15634"/>
                  </a:lnTo>
                  <a:lnTo>
                    <a:pt x="6096" y="15522"/>
                  </a:lnTo>
                  <a:lnTo>
                    <a:pt x="6068" y="15268"/>
                  </a:lnTo>
                  <a:lnTo>
                    <a:pt x="6068" y="15268"/>
                  </a:lnTo>
                  <a:lnTo>
                    <a:pt x="6068" y="15211"/>
                  </a:lnTo>
                  <a:lnTo>
                    <a:pt x="6096" y="15155"/>
                  </a:lnTo>
                  <a:lnTo>
                    <a:pt x="6153" y="15098"/>
                  </a:lnTo>
                  <a:lnTo>
                    <a:pt x="6153" y="15098"/>
                  </a:lnTo>
                  <a:lnTo>
                    <a:pt x="6124" y="15098"/>
                  </a:lnTo>
                  <a:lnTo>
                    <a:pt x="5983" y="15126"/>
                  </a:lnTo>
                  <a:lnTo>
                    <a:pt x="5983" y="15126"/>
                  </a:lnTo>
                  <a:lnTo>
                    <a:pt x="5983" y="15070"/>
                  </a:lnTo>
                  <a:lnTo>
                    <a:pt x="6012" y="15042"/>
                  </a:lnTo>
                  <a:lnTo>
                    <a:pt x="6012" y="14985"/>
                  </a:lnTo>
                  <a:lnTo>
                    <a:pt x="5955" y="14985"/>
                  </a:lnTo>
                  <a:lnTo>
                    <a:pt x="5955" y="14985"/>
                  </a:lnTo>
                  <a:lnTo>
                    <a:pt x="5983" y="14957"/>
                  </a:lnTo>
                  <a:lnTo>
                    <a:pt x="6012" y="14929"/>
                  </a:lnTo>
                  <a:lnTo>
                    <a:pt x="5983" y="14844"/>
                  </a:lnTo>
                  <a:lnTo>
                    <a:pt x="5955" y="14760"/>
                  </a:lnTo>
                  <a:lnTo>
                    <a:pt x="5983" y="14731"/>
                  </a:lnTo>
                  <a:lnTo>
                    <a:pt x="6012" y="14703"/>
                  </a:lnTo>
                  <a:lnTo>
                    <a:pt x="6012" y="14703"/>
                  </a:lnTo>
                  <a:lnTo>
                    <a:pt x="5927" y="14703"/>
                  </a:lnTo>
                  <a:lnTo>
                    <a:pt x="5899" y="14675"/>
                  </a:lnTo>
                  <a:lnTo>
                    <a:pt x="5899" y="14675"/>
                  </a:lnTo>
                  <a:lnTo>
                    <a:pt x="5983" y="14562"/>
                  </a:lnTo>
                  <a:lnTo>
                    <a:pt x="5983" y="14562"/>
                  </a:lnTo>
                  <a:lnTo>
                    <a:pt x="5955" y="14534"/>
                  </a:lnTo>
                  <a:lnTo>
                    <a:pt x="5927" y="14477"/>
                  </a:lnTo>
                  <a:lnTo>
                    <a:pt x="5899" y="14280"/>
                  </a:lnTo>
                  <a:lnTo>
                    <a:pt x="5870" y="14082"/>
                  </a:lnTo>
                  <a:lnTo>
                    <a:pt x="5842" y="13913"/>
                  </a:lnTo>
                  <a:lnTo>
                    <a:pt x="5842" y="13913"/>
                  </a:lnTo>
                  <a:lnTo>
                    <a:pt x="5673" y="13462"/>
                  </a:lnTo>
                  <a:lnTo>
                    <a:pt x="5560" y="13236"/>
                  </a:lnTo>
                  <a:lnTo>
                    <a:pt x="5447" y="13038"/>
                  </a:lnTo>
                  <a:lnTo>
                    <a:pt x="5447" y="13038"/>
                  </a:lnTo>
                  <a:lnTo>
                    <a:pt x="5475" y="13123"/>
                  </a:lnTo>
                  <a:lnTo>
                    <a:pt x="5504" y="13264"/>
                  </a:lnTo>
                  <a:lnTo>
                    <a:pt x="5504" y="13377"/>
                  </a:lnTo>
                  <a:lnTo>
                    <a:pt x="5447" y="13490"/>
                  </a:lnTo>
                  <a:lnTo>
                    <a:pt x="5447" y="13490"/>
                  </a:lnTo>
                  <a:lnTo>
                    <a:pt x="5447" y="13349"/>
                  </a:lnTo>
                  <a:lnTo>
                    <a:pt x="5419" y="13151"/>
                  </a:lnTo>
                  <a:lnTo>
                    <a:pt x="5334" y="12841"/>
                  </a:lnTo>
                  <a:lnTo>
                    <a:pt x="5334" y="12841"/>
                  </a:lnTo>
                  <a:lnTo>
                    <a:pt x="5221" y="12615"/>
                  </a:lnTo>
                  <a:lnTo>
                    <a:pt x="5193" y="12502"/>
                  </a:lnTo>
                  <a:lnTo>
                    <a:pt x="5221" y="12474"/>
                  </a:lnTo>
                  <a:lnTo>
                    <a:pt x="5250" y="12474"/>
                  </a:lnTo>
                  <a:lnTo>
                    <a:pt x="5250" y="12474"/>
                  </a:lnTo>
                  <a:lnTo>
                    <a:pt x="5221" y="12417"/>
                  </a:lnTo>
                  <a:lnTo>
                    <a:pt x="5193" y="12389"/>
                  </a:lnTo>
                  <a:lnTo>
                    <a:pt x="5165" y="12389"/>
                  </a:lnTo>
                  <a:lnTo>
                    <a:pt x="5137" y="12446"/>
                  </a:lnTo>
                  <a:lnTo>
                    <a:pt x="5137" y="12446"/>
                  </a:lnTo>
                  <a:lnTo>
                    <a:pt x="5024" y="12135"/>
                  </a:lnTo>
                  <a:lnTo>
                    <a:pt x="4883" y="11599"/>
                  </a:lnTo>
                  <a:lnTo>
                    <a:pt x="4826" y="11317"/>
                  </a:lnTo>
                  <a:lnTo>
                    <a:pt x="4798" y="11063"/>
                  </a:lnTo>
                  <a:lnTo>
                    <a:pt x="4798" y="10865"/>
                  </a:lnTo>
                  <a:lnTo>
                    <a:pt x="4826" y="10809"/>
                  </a:lnTo>
                  <a:lnTo>
                    <a:pt x="4855" y="10781"/>
                  </a:lnTo>
                  <a:lnTo>
                    <a:pt x="4855" y="10781"/>
                  </a:lnTo>
                  <a:lnTo>
                    <a:pt x="4713" y="10781"/>
                  </a:lnTo>
                  <a:lnTo>
                    <a:pt x="4629" y="10752"/>
                  </a:lnTo>
                  <a:lnTo>
                    <a:pt x="4544" y="10724"/>
                  </a:lnTo>
                  <a:lnTo>
                    <a:pt x="4516" y="10640"/>
                  </a:lnTo>
                  <a:lnTo>
                    <a:pt x="4431" y="10470"/>
                  </a:lnTo>
                  <a:lnTo>
                    <a:pt x="4403" y="10357"/>
                  </a:lnTo>
                  <a:lnTo>
                    <a:pt x="4347" y="10273"/>
                  </a:lnTo>
                  <a:lnTo>
                    <a:pt x="4347" y="10273"/>
                  </a:lnTo>
                  <a:lnTo>
                    <a:pt x="4234" y="10160"/>
                  </a:lnTo>
                  <a:lnTo>
                    <a:pt x="4149" y="10075"/>
                  </a:lnTo>
                  <a:lnTo>
                    <a:pt x="4093" y="9991"/>
                  </a:lnTo>
                  <a:lnTo>
                    <a:pt x="4093" y="9991"/>
                  </a:lnTo>
                  <a:lnTo>
                    <a:pt x="4064" y="10047"/>
                  </a:lnTo>
                  <a:lnTo>
                    <a:pt x="4064" y="10132"/>
                  </a:lnTo>
                  <a:lnTo>
                    <a:pt x="4093" y="10329"/>
                  </a:lnTo>
                  <a:lnTo>
                    <a:pt x="4121" y="10527"/>
                  </a:lnTo>
                  <a:lnTo>
                    <a:pt x="4093" y="10611"/>
                  </a:lnTo>
                  <a:lnTo>
                    <a:pt x="4064" y="10696"/>
                  </a:lnTo>
                  <a:lnTo>
                    <a:pt x="4064" y="10696"/>
                  </a:lnTo>
                  <a:lnTo>
                    <a:pt x="3980" y="10752"/>
                  </a:lnTo>
                  <a:lnTo>
                    <a:pt x="3923" y="10781"/>
                  </a:lnTo>
                  <a:lnTo>
                    <a:pt x="3839" y="10781"/>
                  </a:lnTo>
                  <a:lnTo>
                    <a:pt x="3754" y="10781"/>
                  </a:lnTo>
                  <a:lnTo>
                    <a:pt x="3698" y="10724"/>
                  </a:lnTo>
                  <a:lnTo>
                    <a:pt x="3669" y="10696"/>
                  </a:lnTo>
                  <a:lnTo>
                    <a:pt x="3669" y="10611"/>
                  </a:lnTo>
                  <a:lnTo>
                    <a:pt x="3698" y="10555"/>
                  </a:lnTo>
                  <a:lnTo>
                    <a:pt x="3698" y="10555"/>
                  </a:lnTo>
                  <a:lnTo>
                    <a:pt x="3669" y="10583"/>
                  </a:lnTo>
                  <a:lnTo>
                    <a:pt x="3669" y="10668"/>
                  </a:lnTo>
                  <a:lnTo>
                    <a:pt x="3669" y="10837"/>
                  </a:lnTo>
                  <a:lnTo>
                    <a:pt x="3669" y="10922"/>
                  </a:lnTo>
                  <a:lnTo>
                    <a:pt x="3641" y="10978"/>
                  </a:lnTo>
                  <a:lnTo>
                    <a:pt x="3585" y="11006"/>
                  </a:lnTo>
                  <a:lnTo>
                    <a:pt x="3528" y="10950"/>
                  </a:lnTo>
                  <a:lnTo>
                    <a:pt x="3528" y="10950"/>
                  </a:lnTo>
                  <a:lnTo>
                    <a:pt x="3556" y="10978"/>
                  </a:lnTo>
                  <a:lnTo>
                    <a:pt x="3556" y="11006"/>
                  </a:lnTo>
                  <a:lnTo>
                    <a:pt x="3500" y="11091"/>
                  </a:lnTo>
                  <a:lnTo>
                    <a:pt x="3387" y="11119"/>
                  </a:lnTo>
                  <a:lnTo>
                    <a:pt x="3359" y="11119"/>
                  </a:lnTo>
                  <a:lnTo>
                    <a:pt x="3302" y="11091"/>
                  </a:lnTo>
                  <a:lnTo>
                    <a:pt x="3302" y="11091"/>
                  </a:lnTo>
                  <a:lnTo>
                    <a:pt x="3302" y="11204"/>
                  </a:lnTo>
                  <a:lnTo>
                    <a:pt x="3302" y="11345"/>
                  </a:lnTo>
                  <a:lnTo>
                    <a:pt x="3246" y="11458"/>
                  </a:lnTo>
                  <a:lnTo>
                    <a:pt x="3190" y="11514"/>
                  </a:lnTo>
                  <a:lnTo>
                    <a:pt x="3161" y="11514"/>
                  </a:lnTo>
                  <a:lnTo>
                    <a:pt x="3161" y="11514"/>
                  </a:lnTo>
                  <a:lnTo>
                    <a:pt x="3077" y="11514"/>
                  </a:lnTo>
                  <a:lnTo>
                    <a:pt x="3049" y="11486"/>
                  </a:lnTo>
                  <a:lnTo>
                    <a:pt x="3020" y="11458"/>
                  </a:lnTo>
                  <a:lnTo>
                    <a:pt x="3020" y="11402"/>
                  </a:lnTo>
                  <a:lnTo>
                    <a:pt x="3020" y="11260"/>
                  </a:lnTo>
                  <a:lnTo>
                    <a:pt x="3049" y="11148"/>
                  </a:lnTo>
                  <a:lnTo>
                    <a:pt x="3049" y="11148"/>
                  </a:lnTo>
                  <a:lnTo>
                    <a:pt x="2992" y="11317"/>
                  </a:lnTo>
                  <a:lnTo>
                    <a:pt x="2964" y="11345"/>
                  </a:lnTo>
                  <a:lnTo>
                    <a:pt x="2992" y="11289"/>
                  </a:lnTo>
                  <a:lnTo>
                    <a:pt x="2992" y="11289"/>
                  </a:lnTo>
                  <a:lnTo>
                    <a:pt x="2907" y="11402"/>
                  </a:lnTo>
                  <a:lnTo>
                    <a:pt x="2879" y="11458"/>
                  </a:lnTo>
                  <a:lnTo>
                    <a:pt x="2851" y="11458"/>
                  </a:lnTo>
                  <a:lnTo>
                    <a:pt x="2851" y="11402"/>
                  </a:lnTo>
                  <a:lnTo>
                    <a:pt x="2879" y="11260"/>
                  </a:lnTo>
                  <a:lnTo>
                    <a:pt x="2907" y="11176"/>
                  </a:lnTo>
                  <a:lnTo>
                    <a:pt x="2907" y="11176"/>
                  </a:lnTo>
                  <a:lnTo>
                    <a:pt x="2879" y="11176"/>
                  </a:lnTo>
                  <a:lnTo>
                    <a:pt x="2851" y="11204"/>
                  </a:lnTo>
                  <a:lnTo>
                    <a:pt x="2823" y="11317"/>
                  </a:lnTo>
                  <a:lnTo>
                    <a:pt x="2795" y="11430"/>
                  </a:lnTo>
                  <a:lnTo>
                    <a:pt x="2766" y="11486"/>
                  </a:lnTo>
                  <a:lnTo>
                    <a:pt x="2738" y="11514"/>
                  </a:lnTo>
                  <a:lnTo>
                    <a:pt x="2738" y="11514"/>
                  </a:lnTo>
                  <a:lnTo>
                    <a:pt x="2682" y="11514"/>
                  </a:lnTo>
                  <a:lnTo>
                    <a:pt x="2653" y="11458"/>
                  </a:lnTo>
                  <a:lnTo>
                    <a:pt x="2653" y="11317"/>
                  </a:lnTo>
                  <a:lnTo>
                    <a:pt x="2682" y="11148"/>
                  </a:lnTo>
                  <a:lnTo>
                    <a:pt x="2710" y="11091"/>
                  </a:lnTo>
                  <a:lnTo>
                    <a:pt x="2738" y="11063"/>
                  </a:lnTo>
                  <a:lnTo>
                    <a:pt x="2738" y="11063"/>
                  </a:lnTo>
                  <a:lnTo>
                    <a:pt x="2653" y="11119"/>
                  </a:lnTo>
                  <a:lnTo>
                    <a:pt x="2625" y="11232"/>
                  </a:lnTo>
                  <a:lnTo>
                    <a:pt x="2541" y="11430"/>
                  </a:lnTo>
                  <a:lnTo>
                    <a:pt x="2541" y="11430"/>
                  </a:lnTo>
                  <a:lnTo>
                    <a:pt x="2512" y="11402"/>
                  </a:lnTo>
                  <a:lnTo>
                    <a:pt x="2484" y="11373"/>
                  </a:lnTo>
                  <a:lnTo>
                    <a:pt x="2512" y="11289"/>
                  </a:lnTo>
                  <a:lnTo>
                    <a:pt x="2541" y="11232"/>
                  </a:lnTo>
                  <a:lnTo>
                    <a:pt x="2597" y="11148"/>
                  </a:lnTo>
                  <a:lnTo>
                    <a:pt x="2597" y="11148"/>
                  </a:lnTo>
                  <a:lnTo>
                    <a:pt x="2541" y="11260"/>
                  </a:lnTo>
                  <a:lnTo>
                    <a:pt x="2428" y="11317"/>
                  </a:lnTo>
                  <a:lnTo>
                    <a:pt x="2428" y="11317"/>
                  </a:lnTo>
                  <a:lnTo>
                    <a:pt x="2456" y="11204"/>
                  </a:lnTo>
                  <a:lnTo>
                    <a:pt x="2512" y="11035"/>
                  </a:lnTo>
                  <a:lnTo>
                    <a:pt x="2512" y="10894"/>
                  </a:lnTo>
                  <a:lnTo>
                    <a:pt x="2484" y="10837"/>
                  </a:lnTo>
                  <a:lnTo>
                    <a:pt x="2456" y="10809"/>
                  </a:lnTo>
                  <a:lnTo>
                    <a:pt x="2456" y="10809"/>
                  </a:lnTo>
                  <a:lnTo>
                    <a:pt x="2484" y="10894"/>
                  </a:lnTo>
                  <a:lnTo>
                    <a:pt x="2456" y="10978"/>
                  </a:lnTo>
                  <a:lnTo>
                    <a:pt x="2428" y="11063"/>
                  </a:lnTo>
                  <a:lnTo>
                    <a:pt x="2399" y="11148"/>
                  </a:lnTo>
                  <a:lnTo>
                    <a:pt x="2343" y="11204"/>
                  </a:lnTo>
                  <a:lnTo>
                    <a:pt x="2258" y="11232"/>
                  </a:lnTo>
                  <a:lnTo>
                    <a:pt x="2202" y="11204"/>
                  </a:lnTo>
                  <a:lnTo>
                    <a:pt x="2145" y="11119"/>
                  </a:lnTo>
                  <a:lnTo>
                    <a:pt x="2145" y="11119"/>
                  </a:lnTo>
                  <a:lnTo>
                    <a:pt x="2145" y="11063"/>
                  </a:lnTo>
                  <a:lnTo>
                    <a:pt x="2117" y="10978"/>
                  </a:lnTo>
                  <a:lnTo>
                    <a:pt x="2145" y="10809"/>
                  </a:lnTo>
                  <a:lnTo>
                    <a:pt x="2230" y="10470"/>
                  </a:lnTo>
                  <a:lnTo>
                    <a:pt x="2230" y="10470"/>
                  </a:lnTo>
                  <a:lnTo>
                    <a:pt x="2258" y="10273"/>
                  </a:lnTo>
                  <a:lnTo>
                    <a:pt x="2258" y="10075"/>
                  </a:lnTo>
                  <a:lnTo>
                    <a:pt x="2258" y="9878"/>
                  </a:lnTo>
                  <a:lnTo>
                    <a:pt x="2202" y="9680"/>
                  </a:lnTo>
                  <a:lnTo>
                    <a:pt x="2202" y="9680"/>
                  </a:lnTo>
                  <a:lnTo>
                    <a:pt x="2145" y="9426"/>
                  </a:lnTo>
                  <a:lnTo>
                    <a:pt x="2033" y="9172"/>
                  </a:lnTo>
                  <a:lnTo>
                    <a:pt x="2033" y="9172"/>
                  </a:lnTo>
                  <a:lnTo>
                    <a:pt x="1920" y="9003"/>
                  </a:lnTo>
                  <a:lnTo>
                    <a:pt x="1863" y="8890"/>
                  </a:lnTo>
                  <a:lnTo>
                    <a:pt x="1863" y="8834"/>
                  </a:lnTo>
                  <a:lnTo>
                    <a:pt x="1892" y="8805"/>
                  </a:lnTo>
                  <a:lnTo>
                    <a:pt x="1892" y="8805"/>
                  </a:lnTo>
                  <a:lnTo>
                    <a:pt x="1835" y="8749"/>
                  </a:lnTo>
                  <a:lnTo>
                    <a:pt x="1779" y="8692"/>
                  </a:lnTo>
                  <a:lnTo>
                    <a:pt x="1722" y="8580"/>
                  </a:lnTo>
                  <a:lnTo>
                    <a:pt x="1722" y="8438"/>
                  </a:lnTo>
                  <a:lnTo>
                    <a:pt x="1666" y="8269"/>
                  </a:lnTo>
                  <a:lnTo>
                    <a:pt x="1666" y="8269"/>
                  </a:lnTo>
                  <a:lnTo>
                    <a:pt x="1666" y="8382"/>
                  </a:lnTo>
                  <a:lnTo>
                    <a:pt x="1638" y="8438"/>
                  </a:lnTo>
                  <a:lnTo>
                    <a:pt x="1581" y="8410"/>
                  </a:lnTo>
                  <a:lnTo>
                    <a:pt x="1581" y="8410"/>
                  </a:lnTo>
                  <a:lnTo>
                    <a:pt x="1609" y="8495"/>
                  </a:lnTo>
                  <a:lnTo>
                    <a:pt x="1638" y="8551"/>
                  </a:lnTo>
                  <a:lnTo>
                    <a:pt x="1638" y="8636"/>
                  </a:lnTo>
                  <a:lnTo>
                    <a:pt x="1638" y="8721"/>
                  </a:lnTo>
                  <a:lnTo>
                    <a:pt x="1638" y="8721"/>
                  </a:lnTo>
                  <a:lnTo>
                    <a:pt x="1553" y="8636"/>
                  </a:lnTo>
                  <a:lnTo>
                    <a:pt x="1384" y="8495"/>
                  </a:lnTo>
                  <a:lnTo>
                    <a:pt x="1271" y="8326"/>
                  </a:lnTo>
                  <a:lnTo>
                    <a:pt x="1242" y="8269"/>
                  </a:lnTo>
                  <a:lnTo>
                    <a:pt x="1271" y="8241"/>
                  </a:lnTo>
                  <a:lnTo>
                    <a:pt x="1271" y="8241"/>
                  </a:lnTo>
                  <a:lnTo>
                    <a:pt x="1299" y="8241"/>
                  </a:lnTo>
                  <a:lnTo>
                    <a:pt x="1327" y="8269"/>
                  </a:lnTo>
                  <a:lnTo>
                    <a:pt x="1412" y="8326"/>
                  </a:lnTo>
                  <a:lnTo>
                    <a:pt x="1496" y="8354"/>
                  </a:lnTo>
                  <a:lnTo>
                    <a:pt x="1553" y="8354"/>
                  </a:lnTo>
                  <a:lnTo>
                    <a:pt x="1581" y="8326"/>
                  </a:lnTo>
                  <a:lnTo>
                    <a:pt x="1581" y="8326"/>
                  </a:lnTo>
                  <a:lnTo>
                    <a:pt x="1609" y="8269"/>
                  </a:lnTo>
                  <a:lnTo>
                    <a:pt x="1581" y="8213"/>
                  </a:lnTo>
                  <a:lnTo>
                    <a:pt x="1496" y="8128"/>
                  </a:lnTo>
                  <a:lnTo>
                    <a:pt x="1412" y="8043"/>
                  </a:lnTo>
                  <a:lnTo>
                    <a:pt x="1412" y="7987"/>
                  </a:lnTo>
                  <a:lnTo>
                    <a:pt x="1440" y="7959"/>
                  </a:lnTo>
                  <a:lnTo>
                    <a:pt x="1440" y="7959"/>
                  </a:lnTo>
                  <a:lnTo>
                    <a:pt x="1327" y="7931"/>
                  </a:lnTo>
                  <a:lnTo>
                    <a:pt x="1271" y="7874"/>
                  </a:lnTo>
                  <a:lnTo>
                    <a:pt x="1271" y="7818"/>
                  </a:lnTo>
                  <a:lnTo>
                    <a:pt x="1242" y="7789"/>
                  </a:lnTo>
                  <a:lnTo>
                    <a:pt x="1186" y="7761"/>
                  </a:lnTo>
                  <a:lnTo>
                    <a:pt x="1186" y="7761"/>
                  </a:lnTo>
                  <a:lnTo>
                    <a:pt x="847" y="7620"/>
                  </a:lnTo>
                  <a:lnTo>
                    <a:pt x="847" y="7620"/>
                  </a:lnTo>
                  <a:lnTo>
                    <a:pt x="960" y="7846"/>
                  </a:lnTo>
                  <a:lnTo>
                    <a:pt x="960" y="7846"/>
                  </a:lnTo>
                  <a:lnTo>
                    <a:pt x="847" y="7677"/>
                  </a:lnTo>
                  <a:lnTo>
                    <a:pt x="876" y="7761"/>
                  </a:lnTo>
                  <a:lnTo>
                    <a:pt x="904" y="7846"/>
                  </a:lnTo>
                  <a:lnTo>
                    <a:pt x="819" y="7733"/>
                  </a:lnTo>
                  <a:lnTo>
                    <a:pt x="819" y="7733"/>
                  </a:lnTo>
                  <a:lnTo>
                    <a:pt x="819" y="7677"/>
                  </a:lnTo>
                  <a:lnTo>
                    <a:pt x="819" y="7620"/>
                  </a:lnTo>
                  <a:lnTo>
                    <a:pt x="847" y="7564"/>
                  </a:lnTo>
                  <a:lnTo>
                    <a:pt x="847" y="7535"/>
                  </a:lnTo>
                  <a:lnTo>
                    <a:pt x="847" y="7535"/>
                  </a:lnTo>
                  <a:lnTo>
                    <a:pt x="735" y="7507"/>
                  </a:lnTo>
                  <a:lnTo>
                    <a:pt x="735" y="7507"/>
                  </a:lnTo>
                  <a:lnTo>
                    <a:pt x="819" y="7310"/>
                  </a:lnTo>
                  <a:lnTo>
                    <a:pt x="791" y="7366"/>
                  </a:lnTo>
                  <a:lnTo>
                    <a:pt x="763" y="7394"/>
                  </a:lnTo>
                  <a:lnTo>
                    <a:pt x="735" y="7394"/>
                  </a:lnTo>
                  <a:lnTo>
                    <a:pt x="735" y="7338"/>
                  </a:lnTo>
                  <a:lnTo>
                    <a:pt x="763" y="7197"/>
                  </a:lnTo>
                  <a:lnTo>
                    <a:pt x="763" y="7197"/>
                  </a:lnTo>
                  <a:lnTo>
                    <a:pt x="678" y="7592"/>
                  </a:lnTo>
                  <a:lnTo>
                    <a:pt x="678" y="7592"/>
                  </a:lnTo>
                  <a:lnTo>
                    <a:pt x="622" y="7507"/>
                  </a:lnTo>
                  <a:lnTo>
                    <a:pt x="565" y="7394"/>
                  </a:lnTo>
                  <a:lnTo>
                    <a:pt x="481" y="7169"/>
                  </a:lnTo>
                  <a:lnTo>
                    <a:pt x="481" y="7169"/>
                  </a:lnTo>
                  <a:lnTo>
                    <a:pt x="509" y="7281"/>
                  </a:lnTo>
                  <a:lnTo>
                    <a:pt x="509" y="7394"/>
                  </a:lnTo>
                  <a:lnTo>
                    <a:pt x="509" y="7394"/>
                  </a:lnTo>
                  <a:lnTo>
                    <a:pt x="452" y="7281"/>
                  </a:lnTo>
                  <a:lnTo>
                    <a:pt x="368" y="7197"/>
                  </a:lnTo>
                  <a:lnTo>
                    <a:pt x="283" y="7140"/>
                  </a:lnTo>
                  <a:lnTo>
                    <a:pt x="198" y="7056"/>
                  </a:lnTo>
                  <a:lnTo>
                    <a:pt x="198" y="7056"/>
                  </a:lnTo>
                  <a:lnTo>
                    <a:pt x="142" y="6943"/>
                  </a:lnTo>
                  <a:lnTo>
                    <a:pt x="85" y="6830"/>
                  </a:lnTo>
                  <a:lnTo>
                    <a:pt x="1" y="6632"/>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16"/>
            <p:cNvSpPr/>
            <p:nvPr/>
          </p:nvSpPr>
          <p:spPr>
            <a:xfrm>
              <a:off x="5407200" y="2215475"/>
              <a:ext cx="172175" cy="416975"/>
            </a:xfrm>
            <a:custGeom>
              <a:avLst/>
              <a:gdLst/>
              <a:ahLst/>
              <a:cxnLst/>
              <a:rect l="l" t="t" r="r" b="b"/>
              <a:pathLst>
                <a:path w="6887" h="16679" fill="none" extrusionOk="0">
                  <a:moveTo>
                    <a:pt x="1" y="6632"/>
                  </a:moveTo>
                  <a:lnTo>
                    <a:pt x="1" y="6632"/>
                  </a:lnTo>
                  <a:lnTo>
                    <a:pt x="57" y="6463"/>
                  </a:lnTo>
                  <a:lnTo>
                    <a:pt x="85" y="6435"/>
                  </a:lnTo>
                  <a:lnTo>
                    <a:pt x="114" y="6435"/>
                  </a:lnTo>
                  <a:lnTo>
                    <a:pt x="198" y="6463"/>
                  </a:lnTo>
                  <a:lnTo>
                    <a:pt x="368" y="6520"/>
                  </a:lnTo>
                  <a:lnTo>
                    <a:pt x="368" y="6520"/>
                  </a:lnTo>
                  <a:lnTo>
                    <a:pt x="283" y="6266"/>
                  </a:lnTo>
                  <a:lnTo>
                    <a:pt x="255" y="6153"/>
                  </a:lnTo>
                  <a:lnTo>
                    <a:pt x="255" y="6012"/>
                  </a:lnTo>
                  <a:lnTo>
                    <a:pt x="255" y="6012"/>
                  </a:lnTo>
                  <a:lnTo>
                    <a:pt x="283" y="5758"/>
                  </a:lnTo>
                  <a:lnTo>
                    <a:pt x="283" y="5758"/>
                  </a:lnTo>
                  <a:lnTo>
                    <a:pt x="424" y="5814"/>
                  </a:lnTo>
                  <a:lnTo>
                    <a:pt x="481" y="5871"/>
                  </a:lnTo>
                  <a:lnTo>
                    <a:pt x="509" y="5871"/>
                  </a:lnTo>
                  <a:lnTo>
                    <a:pt x="509" y="5871"/>
                  </a:lnTo>
                  <a:lnTo>
                    <a:pt x="565" y="5701"/>
                  </a:lnTo>
                  <a:lnTo>
                    <a:pt x="565" y="5701"/>
                  </a:lnTo>
                  <a:lnTo>
                    <a:pt x="593" y="5701"/>
                  </a:lnTo>
                  <a:lnTo>
                    <a:pt x="593" y="5701"/>
                  </a:lnTo>
                  <a:lnTo>
                    <a:pt x="622" y="5645"/>
                  </a:lnTo>
                  <a:lnTo>
                    <a:pt x="593" y="5391"/>
                  </a:lnTo>
                  <a:lnTo>
                    <a:pt x="537" y="4939"/>
                  </a:lnTo>
                  <a:lnTo>
                    <a:pt x="537" y="4939"/>
                  </a:lnTo>
                  <a:lnTo>
                    <a:pt x="565" y="4968"/>
                  </a:lnTo>
                  <a:lnTo>
                    <a:pt x="593" y="4968"/>
                  </a:lnTo>
                  <a:lnTo>
                    <a:pt x="622" y="4939"/>
                  </a:lnTo>
                  <a:lnTo>
                    <a:pt x="650" y="4911"/>
                  </a:lnTo>
                  <a:lnTo>
                    <a:pt x="650" y="4770"/>
                  </a:lnTo>
                  <a:lnTo>
                    <a:pt x="650" y="4601"/>
                  </a:lnTo>
                  <a:lnTo>
                    <a:pt x="593" y="4262"/>
                  </a:lnTo>
                  <a:lnTo>
                    <a:pt x="537" y="4064"/>
                  </a:lnTo>
                  <a:lnTo>
                    <a:pt x="537" y="4064"/>
                  </a:lnTo>
                  <a:lnTo>
                    <a:pt x="706" y="4064"/>
                  </a:lnTo>
                  <a:lnTo>
                    <a:pt x="876" y="4093"/>
                  </a:lnTo>
                  <a:lnTo>
                    <a:pt x="1073" y="4149"/>
                  </a:lnTo>
                  <a:lnTo>
                    <a:pt x="1214" y="4234"/>
                  </a:lnTo>
                  <a:lnTo>
                    <a:pt x="1214" y="4234"/>
                  </a:lnTo>
                  <a:lnTo>
                    <a:pt x="1214" y="4093"/>
                  </a:lnTo>
                  <a:lnTo>
                    <a:pt x="1242" y="3952"/>
                  </a:lnTo>
                  <a:lnTo>
                    <a:pt x="1355" y="3669"/>
                  </a:lnTo>
                  <a:lnTo>
                    <a:pt x="1440" y="3387"/>
                  </a:lnTo>
                  <a:lnTo>
                    <a:pt x="1468" y="3246"/>
                  </a:lnTo>
                  <a:lnTo>
                    <a:pt x="1468" y="3105"/>
                  </a:lnTo>
                  <a:lnTo>
                    <a:pt x="1468" y="3105"/>
                  </a:lnTo>
                  <a:lnTo>
                    <a:pt x="1440" y="2907"/>
                  </a:lnTo>
                  <a:lnTo>
                    <a:pt x="1440" y="2823"/>
                  </a:lnTo>
                  <a:lnTo>
                    <a:pt x="1525" y="2682"/>
                  </a:lnTo>
                  <a:lnTo>
                    <a:pt x="1525" y="2682"/>
                  </a:lnTo>
                  <a:lnTo>
                    <a:pt x="1553" y="2512"/>
                  </a:lnTo>
                  <a:lnTo>
                    <a:pt x="1581" y="2400"/>
                  </a:lnTo>
                  <a:lnTo>
                    <a:pt x="1581" y="2117"/>
                  </a:lnTo>
                  <a:lnTo>
                    <a:pt x="1581" y="2117"/>
                  </a:lnTo>
                  <a:lnTo>
                    <a:pt x="1581" y="1976"/>
                  </a:lnTo>
                  <a:lnTo>
                    <a:pt x="1609" y="1863"/>
                  </a:lnTo>
                  <a:lnTo>
                    <a:pt x="1638" y="1779"/>
                  </a:lnTo>
                  <a:lnTo>
                    <a:pt x="1694" y="1722"/>
                  </a:lnTo>
                  <a:lnTo>
                    <a:pt x="1835" y="1581"/>
                  </a:lnTo>
                  <a:lnTo>
                    <a:pt x="2033" y="1412"/>
                  </a:lnTo>
                  <a:lnTo>
                    <a:pt x="2033" y="1412"/>
                  </a:lnTo>
                  <a:lnTo>
                    <a:pt x="2145" y="1299"/>
                  </a:lnTo>
                  <a:lnTo>
                    <a:pt x="2258" y="1186"/>
                  </a:lnTo>
                  <a:lnTo>
                    <a:pt x="2371" y="1130"/>
                  </a:lnTo>
                  <a:lnTo>
                    <a:pt x="2541" y="1130"/>
                  </a:lnTo>
                  <a:lnTo>
                    <a:pt x="2541" y="1130"/>
                  </a:lnTo>
                  <a:lnTo>
                    <a:pt x="2653" y="1158"/>
                  </a:lnTo>
                  <a:lnTo>
                    <a:pt x="2795" y="1243"/>
                  </a:lnTo>
                  <a:lnTo>
                    <a:pt x="2907" y="1299"/>
                  </a:lnTo>
                  <a:lnTo>
                    <a:pt x="2964" y="1299"/>
                  </a:lnTo>
                  <a:lnTo>
                    <a:pt x="3020" y="1299"/>
                  </a:lnTo>
                  <a:lnTo>
                    <a:pt x="3020" y="1299"/>
                  </a:lnTo>
                  <a:lnTo>
                    <a:pt x="2992" y="1243"/>
                  </a:lnTo>
                  <a:lnTo>
                    <a:pt x="2964" y="1186"/>
                  </a:lnTo>
                  <a:lnTo>
                    <a:pt x="2879" y="1101"/>
                  </a:lnTo>
                  <a:lnTo>
                    <a:pt x="2795" y="1017"/>
                  </a:lnTo>
                  <a:lnTo>
                    <a:pt x="2766" y="989"/>
                  </a:lnTo>
                  <a:lnTo>
                    <a:pt x="2766" y="904"/>
                  </a:lnTo>
                  <a:lnTo>
                    <a:pt x="2766" y="904"/>
                  </a:lnTo>
                  <a:lnTo>
                    <a:pt x="2766" y="847"/>
                  </a:lnTo>
                  <a:lnTo>
                    <a:pt x="2766" y="819"/>
                  </a:lnTo>
                  <a:lnTo>
                    <a:pt x="2851" y="735"/>
                  </a:lnTo>
                  <a:lnTo>
                    <a:pt x="2936" y="650"/>
                  </a:lnTo>
                  <a:lnTo>
                    <a:pt x="2992" y="565"/>
                  </a:lnTo>
                  <a:lnTo>
                    <a:pt x="2992" y="565"/>
                  </a:lnTo>
                  <a:lnTo>
                    <a:pt x="3049" y="283"/>
                  </a:lnTo>
                  <a:lnTo>
                    <a:pt x="3077" y="1"/>
                  </a:lnTo>
                  <a:lnTo>
                    <a:pt x="3077" y="1"/>
                  </a:lnTo>
                  <a:lnTo>
                    <a:pt x="3190" y="114"/>
                  </a:lnTo>
                  <a:lnTo>
                    <a:pt x="3331" y="170"/>
                  </a:lnTo>
                  <a:lnTo>
                    <a:pt x="3444" y="255"/>
                  </a:lnTo>
                  <a:lnTo>
                    <a:pt x="3556" y="340"/>
                  </a:lnTo>
                  <a:lnTo>
                    <a:pt x="3556" y="340"/>
                  </a:lnTo>
                  <a:lnTo>
                    <a:pt x="3641" y="452"/>
                  </a:lnTo>
                  <a:lnTo>
                    <a:pt x="3726" y="622"/>
                  </a:lnTo>
                  <a:lnTo>
                    <a:pt x="3839" y="904"/>
                  </a:lnTo>
                  <a:lnTo>
                    <a:pt x="3839" y="904"/>
                  </a:lnTo>
                  <a:lnTo>
                    <a:pt x="3895" y="847"/>
                  </a:lnTo>
                  <a:lnTo>
                    <a:pt x="3895" y="791"/>
                  </a:lnTo>
                  <a:lnTo>
                    <a:pt x="3895" y="791"/>
                  </a:lnTo>
                  <a:lnTo>
                    <a:pt x="4008" y="847"/>
                  </a:lnTo>
                  <a:lnTo>
                    <a:pt x="4093" y="904"/>
                  </a:lnTo>
                  <a:lnTo>
                    <a:pt x="4149" y="1017"/>
                  </a:lnTo>
                  <a:lnTo>
                    <a:pt x="4206" y="1101"/>
                  </a:lnTo>
                  <a:lnTo>
                    <a:pt x="4262" y="1327"/>
                  </a:lnTo>
                  <a:lnTo>
                    <a:pt x="4318" y="1553"/>
                  </a:lnTo>
                  <a:lnTo>
                    <a:pt x="4318" y="1553"/>
                  </a:lnTo>
                  <a:lnTo>
                    <a:pt x="4347" y="1694"/>
                  </a:lnTo>
                  <a:lnTo>
                    <a:pt x="4375" y="1920"/>
                  </a:lnTo>
                  <a:lnTo>
                    <a:pt x="4403" y="2061"/>
                  </a:lnTo>
                  <a:lnTo>
                    <a:pt x="4375" y="2146"/>
                  </a:lnTo>
                  <a:lnTo>
                    <a:pt x="4347" y="2202"/>
                  </a:lnTo>
                  <a:lnTo>
                    <a:pt x="4290" y="2202"/>
                  </a:lnTo>
                  <a:lnTo>
                    <a:pt x="4290" y="2202"/>
                  </a:lnTo>
                  <a:lnTo>
                    <a:pt x="4375" y="2315"/>
                  </a:lnTo>
                  <a:lnTo>
                    <a:pt x="4431" y="2400"/>
                  </a:lnTo>
                  <a:lnTo>
                    <a:pt x="4431" y="2428"/>
                  </a:lnTo>
                  <a:lnTo>
                    <a:pt x="4431" y="2456"/>
                  </a:lnTo>
                  <a:lnTo>
                    <a:pt x="4431" y="2456"/>
                  </a:lnTo>
                  <a:lnTo>
                    <a:pt x="4318" y="2512"/>
                  </a:lnTo>
                  <a:lnTo>
                    <a:pt x="4234" y="2597"/>
                  </a:lnTo>
                  <a:lnTo>
                    <a:pt x="4234" y="2597"/>
                  </a:lnTo>
                  <a:lnTo>
                    <a:pt x="4121" y="2654"/>
                  </a:lnTo>
                  <a:lnTo>
                    <a:pt x="4064" y="2682"/>
                  </a:lnTo>
                  <a:lnTo>
                    <a:pt x="4064" y="2682"/>
                  </a:lnTo>
                  <a:lnTo>
                    <a:pt x="4064" y="2654"/>
                  </a:lnTo>
                  <a:lnTo>
                    <a:pt x="4064" y="2654"/>
                  </a:lnTo>
                  <a:lnTo>
                    <a:pt x="4008" y="2907"/>
                  </a:lnTo>
                  <a:lnTo>
                    <a:pt x="3980" y="2964"/>
                  </a:lnTo>
                  <a:lnTo>
                    <a:pt x="3952" y="2992"/>
                  </a:lnTo>
                  <a:lnTo>
                    <a:pt x="3923" y="3020"/>
                  </a:lnTo>
                  <a:lnTo>
                    <a:pt x="3867" y="2964"/>
                  </a:lnTo>
                  <a:lnTo>
                    <a:pt x="3867" y="2964"/>
                  </a:lnTo>
                  <a:lnTo>
                    <a:pt x="3839" y="3190"/>
                  </a:lnTo>
                  <a:lnTo>
                    <a:pt x="3839" y="3359"/>
                  </a:lnTo>
                  <a:lnTo>
                    <a:pt x="3839" y="3359"/>
                  </a:lnTo>
                  <a:lnTo>
                    <a:pt x="3782" y="3444"/>
                  </a:lnTo>
                  <a:lnTo>
                    <a:pt x="3754" y="3500"/>
                  </a:lnTo>
                  <a:lnTo>
                    <a:pt x="3754" y="3557"/>
                  </a:lnTo>
                  <a:lnTo>
                    <a:pt x="3754" y="3557"/>
                  </a:lnTo>
                  <a:lnTo>
                    <a:pt x="3782" y="3613"/>
                  </a:lnTo>
                  <a:lnTo>
                    <a:pt x="3839" y="3698"/>
                  </a:lnTo>
                  <a:lnTo>
                    <a:pt x="3867" y="3754"/>
                  </a:lnTo>
                  <a:lnTo>
                    <a:pt x="3895" y="3811"/>
                  </a:lnTo>
                  <a:lnTo>
                    <a:pt x="3895" y="3811"/>
                  </a:lnTo>
                  <a:lnTo>
                    <a:pt x="3895" y="3952"/>
                  </a:lnTo>
                  <a:lnTo>
                    <a:pt x="3895" y="4036"/>
                  </a:lnTo>
                  <a:lnTo>
                    <a:pt x="3895" y="4036"/>
                  </a:lnTo>
                  <a:lnTo>
                    <a:pt x="3923" y="4149"/>
                  </a:lnTo>
                  <a:lnTo>
                    <a:pt x="3923" y="4177"/>
                  </a:lnTo>
                  <a:lnTo>
                    <a:pt x="3980" y="4149"/>
                  </a:lnTo>
                  <a:lnTo>
                    <a:pt x="4121" y="4093"/>
                  </a:lnTo>
                  <a:lnTo>
                    <a:pt x="4121" y="4093"/>
                  </a:lnTo>
                  <a:lnTo>
                    <a:pt x="4488" y="4036"/>
                  </a:lnTo>
                  <a:lnTo>
                    <a:pt x="4685" y="4008"/>
                  </a:lnTo>
                  <a:lnTo>
                    <a:pt x="4826" y="3952"/>
                  </a:lnTo>
                  <a:lnTo>
                    <a:pt x="4826" y="3952"/>
                  </a:lnTo>
                  <a:lnTo>
                    <a:pt x="4826" y="4036"/>
                  </a:lnTo>
                  <a:lnTo>
                    <a:pt x="4826" y="4121"/>
                  </a:lnTo>
                  <a:lnTo>
                    <a:pt x="4798" y="4206"/>
                  </a:lnTo>
                  <a:lnTo>
                    <a:pt x="4798" y="4318"/>
                  </a:lnTo>
                  <a:lnTo>
                    <a:pt x="4798" y="4318"/>
                  </a:lnTo>
                  <a:lnTo>
                    <a:pt x="4883" y="4544"/>
                  </a:lnTo>
                  <a:lnTo>
                    <a:pt x="4883" y="4544"/>
                  </a:lnTo>
                  <a:lnTo>
                    <a:pt x="4967" y="4714"/>
                  </a:lnTo>
                  <a:lnTo>
                    <a:pt x="5024" y="4798"/>
                  </a:lnTo>
                  <a:lnTo>
                    <a:pt x="5080" y="4883"/>
                  </a:lnTo>
                  <a:lnTo>
                    <a:pt x="5080" y="4883"/>
                  </a:lnTo>
                  <a:lnTo>
                    <a:pt x="5165" y="4911"/>
                  </a:lnTo>
                  <a:lnTo>
                    <a:pt x="5221" y="4911"/>
                  </a:lnTo>
                  <a:lnTo>
                    <a:pt x="5334" y="4911"/>
                  </a:lnTo>
                  <a:lnTo>
                    <a:pt x="5363" y="4911"/>
                  </a:lnTo>
                  <a:lnTo>
                    <a:pt x="5419" y="4939"/>
                  </a:lnTo>
                  <a:lnTo>
                    <a:pt x="5475" y="4996"/>
                  </a:lnTo>
                  <a:lnTo>
                    <a:pt x="5504" y="5080"/>
                  </a:lnTo>
                  <a:lnTo>
                    <a:pt x="5504" y="5080"/>
                  </a:lnTo>
                  <a:lnTo>
                    <a:pt x="5475" y="5109"/>
                  </a:lnTo>
                  <a:lnTo>
                    <a:pt x="5447" y="5165"/>
                  </a:lnTo>
                  <a:lnTo>
                    <a:pt x="5391" y="5363"/>
                  </a:lnTo>
                  <a:lnTo>
                    <a:pt x="5334" y="5588"/>
                  </a:lnTo>
                  <a:lnTo>
                    <a:pt x="5334" y="5729"/>
                  </a:lnTo>
                  <a:lnTo>
                    <a:pt x="5334" y="5729"/>
                  </a:lnTo>
                  <a:lnTo>
                    <a:pt x="5391" y="5786"/>
                  </a:lnTo>
                  <a:lnTo>
                    <a:pt x="5475" y="5814"/>
                  </a:lnTo>
                  <a:lnTo>
                    <a:pt x="5616" y="5814"/>
                  </a:lnTo>
                  <a:lnTo>
                    <a:pt x="5814" y="5842"/>
                  </a:lnTo>
                  <a:lnTo>
                    <a:pt x="5899" y="5871"/>
                  </a:lnTo>
                  <a:lnTo>
                    <a:pt x="5983" y="5899"/>
                  </a:lnTo>
                  <a:lnTo>
                    <a:pt x="5983" y="5899"/>
                  </a:lnTo>
                  <a:lnTo>
                    <a:pt x="6012" y="5955"/>
                  </a:lnTo>
                  <a:lnTo>
                    <a:pt x="6040" y="6012"/>
                  </a:lnTo>
                  <a:lnTo>
                    <a:pt x="6096" y="6181"/>
                  </a:lnTo>
                  <a:lnTo>
                    <a:pt x="6153" y="6294"/>
                  </a:lnTo>
                  <a:lnTo>
                    <a:pt x="6181" y="6350"/>
                  </a:lnTo>
                  <a:lnTo>
                    <a:pt x="6237" y="6378"/>
                  </a:lnTo>
                  <a:lnTo>
                    <a:pt x="6237" y="6378"/>
                  </a:lnTo>
                  <a:lnTo>
                    <a:pt x="6322" y="6407"/>
                  </a:lnTo>
                  <a:lnTo>
                    <a:pt x="6407" y="6378"/>
                  </a:lnTo>
                  <a:lnTo>
                    <a:pt x="6576" y="6322"/>
                  </a:lnTo>
                  <a:lnTo>
                    <a:pt x="6745" y="6209"/>
                  </a:lnTo>
                  <a:lnTo>
                    <a:pt x="6886" y="6096"/>
                  </a:lnTo>
                  <a:lnTo>
                    <a:pt x="6886" y="6096"/>
                  </a:lnTo>
                  <a:lnTo>
                    <a:pt x="6886" y="6294"/>
                  </a:lnTo>
                  <a:lnTo>
                    <a:pt x="6830" y="6350"/>
                  </a:lnTo>
                  <a:lnTo>
                    <a:pt x="6773" y="6435"/>
                  </a:lnTo>
                  <a:lnTo>
                    <a:pt x="6661" y="6548"/>
                  </a:lnTo>
                  <a:lnTo>
                    <a:pt x="6661" y="6548"/>
                  </a:lnTo>
                  <a:lnTo>
                    <a:pt x="6576" y="6774"/>
                  </a:lnTo>
                  <a:lnTo>
                    <a:pt x="6576" y="6886"/>
                  </a:lnTo>
                  <a:lnTo>
                    <a:pt x="6576" y="6886"/>
                  </a:lnTo>
                  <a:lnTo>
                    <a:pt x="6604" y="6886"/>
                  </a:lnTo>
                  <a:lnTo>
                    <a:pt x="6604" y="6886"/>
                  </a:lnTo>
                  <a:lnTo>
                    <a:pt x="6604" y="6915"/>
                  </a:lnTo>
                  <a:lnTo>
                    <a:pt x="6576" y="6943"/>
                  </a:lnTo>
                  <a:lnTo>
                    <a:pt x="6491" y="6971"/>
                  </a:lnTo>
                  <a:lnTo>
                    <a:pt x="6435" y="6971"/>
                  </a:lnTo>
                  <a:lnTo>
                    <a:pt x="6350" y="6999"/>
                  </a:lnTo>
                  <a:lnTo>
                    <a:pt x="6350" y="6999"/>
                  </a:lnTo>
                  <a:lnTo>
                    <a:pt x="6322" y="7084"/>
                  </a:lnTo>
                  <a:lnTo>
                    <a:pt x="6294" y="7169"/>
                  </a:lnTo>
                  <a:lnTo>
                    <a:pt x="6266" y="7366"/>
                  </a:lnTo>
                  <a:lnTo>
                    <a:pt x="6266" y="7366"/>
                  </a:lnTo>
                  <a:lnTo>
                    <a:pt x="6237" y="7338"/>
                  </a:lnTo>
                  <a:lnTo>
                    <a:pt x="6181" y="7310"/>
                  </a:lnTo>
                  <a:lnTo>
                    <a:pt x="6040" y="7338"/>
                  </a:lnTo>
                  <a:lnTo>
                    <a:pt x="5899" y="7366"/>
                  </a:lnTo>
                  <a:lnTo>
                    <a:pt x="5814" y="7394"/>
                  </a:lnTo>
                  <a:lnTo>
                    <a:pt x="5814" y="7394"/>
                  </a:lnTo>
                  <a:lnTo>
                    <a:pt x="5842" y="7479"/>
                  </a:lnTo>
                  <a:lnTo>
                    <a:pt x="5870" y="7535"/>
                  </a:lnTo>
                  <a:lnTo>
                    <a:pt x="5842" y="7564"/>
                  </a:lnTo>
                  <a:lnTo>
                    <a:pt x="5786" y="7564"/>
                  </a:lnTo>
                  <a:lnTo>
                    <a:pt x="5645" y="7564"/>
                  </a:lnTo>
                  <a:lnTo>
                    <a:pt x="5588" y="7592"/>
                  </a:lnTo>
                  <a:lnTo>
                    <a:pt x="5560" y="7592"/>
                  </a:lnTo>
                  <a:lnTo>
                    <a:pt x="5560" y="7592"/>
                  </a:lnTo>
                  <a:lnTo>
                    <a:pt x="5532" y="7648"/>
                  </a:lnTo>
                  <a:lnTo>
                    <a:pt x="5532" y="7733"/>
                  </a:lnTo>
                  <a:lnTo>
                    <a:pt x="5504" y="7846"/>
                  </a:lnTo>
                  <a:lnTo>
                    <a:pt x="5504" y="7846"/>
                  </a:lnTo>
                  <a:lnTo>
                    <a:pt x="5363" y="7902"/>
                  </a:lnTo>
                  <a:lnTo>
                    <a:pt x="5193" y="7931"/>
                  </a:lnTo>
                  <a:lnTo>
                    <a:pt x="5193" y="7931"/>
                  </a:lnTo>
                  <a:lnTo>
                    <a:pt x="4996" y="7931"/>
                  </a:lnTo>
                  <a:lnTo>
                    <a:pt x="4883" y="7931"/>
                  </a:lnTo>
                  <a:lnTo>
                    <a:pt x="4826" y="7931"/>
                  </a:lnTo>
                  <a:lnTo>
                    <a:pt x="4826" y="7931"/>
                  </a:lnTo>
                  <a:lnTo>
                    <a:pt x="4742" y="7959"/>
                  </a:lnTo>
                  <a:lnTo>
                    <a:pt x="4685" y="8015"/>
                  </a:lnTo>
                  <a:lnTo>
                    <a:pt x="4657" y="8100"/>
                  </a:lnTo>
                  <a:lnTo>
                    <a:pt x="4629" y="8185"/>
                  </a:lnTo>
                  <a:lnTo>
                    <a:pt x="4629" y="8354"/>
                  </a:lnTo>
                  <a:lnTo>
                    <a:pt x="4629" y="8523"/>
                  </a:lnTo>
                  <a:lnTo>
                    <a:pt x="4629" y="8523"/>
                  </a:lnTo>
                  <a:lnTo>
                    <a:pt x="4685" y="8862"/>
                  </a:lnTo>
                  <a:lnTo>
                    <a:pt x="4685" y="8862"/>
                  </a:lnTo>
                  <a:lnTo>
                    <a:pt x="4629" y="8946"/>
                  </a:lnTo>
                  <a:lnTo>
                    <a:pt x="4544" y="9031"/>
                  </a:lnTo>
                  <a:lnTo>
                    <a:pt x="4488" y="9059"/>
                  </a:lnTo>
                  <a:lnTo>
                    <a:pt x="4431" y="9059"/>
                  </a:lnTo>
                  <a:lnTo>
                    <a:pt x="4403" y="9031"/>
                  </a:lnTo>
                  <a:lnTo>
                    <a:pt x="4347" y="8946"/>
                  </a:lnTo>
                  <a:lnTo>
                    <a:pt x="4347" y="8946"/>
                  </a:lnTo>
                  <a:lnTo>
                    <a:pt x="4403" y="9088"/>
                  </a:lnTo>
                  <a:lnTo>
                    <a:pt x="4459" y="9144"/>
                  </a:lnTo>
                  <a:lnTo>
                    <a:pt x="4544" y="9200"/>
                  </a:lnTo>
                  <a:lnTo>
                    <a:pt x="4601" y="9285"/>
                  </a:lnTo>
                  <a:lnTo>
                    <a:pt x="4601" y="9285"/>
                  </a:lnTo>
                  <a:lnTo>
                    <a:pt x="4685" y="9426"/>
                  </a:lnTo>
                  <a:lnTo>
                    <a:pt x="4713" y="9567"/>
                  </a:lnTo>
                  <a:lnTo>
                    <a:pt x="4770" y="9708"/>
                  </a:lnTo>
                  <a:lnTo>
                    <a:pt x="4855" y="9849"/>
                  </a:lnTo>
                  <a:lnTo>
                    <a:pt x="4855" y="9849"/>
                  </a:lnTo>
                  <a:lnTo>
                    <a:pt x="4939" y="9962"/>
                  </a:lnTo>
                  <a:lnTo>
                    <a:pt x="5052" y="10075"/>
                  </a:lnTo>
                  <a:lnTo>
                    <a:pt x="5165" y="10160"/>
                  </a:lnTo>
                  <a:lnTo>
                    <a:pt x="5278" y="10273"/>
                  </a:lnTo>
                  <a:lnTo>
                    <a:pt x="5278" y="10273"/>
                  </a:lnTo>
                  <a:lnTo>
                    <a:pt x="5391" y="10442"/>
                  </a:lnTo>
                  <a:lnTo>
                    <a:pt x="5475" y="10640"/>
                  </a:lnTo>
                  <a:lnTo>
                    <a:pt x="5560" y="10837"/>
                  </a:lnTo>
                  <a:lnTo>
                    <a:pt x="5673" y="11035"/>
                  </a:lnTo>
                  <a:lnTo>
                    <a:pt x="5673" y="11035"/>
                  </a:lnTo>
                  <a:lnTo>
                    <a:pt x="5758" y="10950"/>
                  </a:lnTo>
                  <a:lnTo>
                    <a:pt x="5814" y="10922"/>
                  </a:lnTo>
                  <a:lnTo>
                    <a:pt x="5814" y="10950"/>
                  </a:lnTo>
                  <a:lnTo>
                    <a:pt x="5814" y="11091"/>
                  </a:lnTo>
                  <a:lnTo>
                    <a:pt x="5814" y="11091"/>
                  </a:lnTo>
                  <a:lnTo>
                    <a:pt x="5758" y="11148"/>
                  </a:lnTo>
                  <a:lnTo>
                    <a:pt x="5701" y="11176"/>
                  </a:lnTo>
                  <a:lnTo>
                    <a:pt x="5645" y="11204"/>
                  </a:lnTo>
                  <a:lnTo>
                    <a:pt x="5588" y="11232"/>
                  </a:lnTo>
                  <a:lnTo>
                    <a:pt x="5588" y="11232"/>
                  </a:lnTo>
                  <a:lnTo>
                    <a:pt x="5588" y="11345"/>
                  </a:lnTo>
                  <a:lnTo>
                    <a:pt x="5616" y="11430"/>
                  </a:lnTo>
                  <a:lnTo>
                    <a:pt x="5645" y="11543"/>
                  </a:lnTo>
                  <a:lnTo>
                    <a:pt x="5645" y="11627"/>
                  </a:lnTo>
                  <a:lnTo>
                    <a:pt x="5645" y="11627"/>
                  </a:lnTo>
                  <a:lnTo>
                    <a:pt x="5616" y="11712"/>
                  </a:lnTo>
                  <a:lnTo>
                    <a:pt x="5588" y="11768"/>
                  </a:lnTo>
                  <a:lnTo>
                    <a:pt x="5532" y="11881"/>
                  </a:lnTo>
                  <a:lnTo>
                    <a:pt x="5532" y="11881"/>
                  </a:lnTo>
                  <a:lnTo>
                    <a:pt x="5475" y="11938"/>
                  </a:lnTo>
                  <a:lnTo>
                    <a:pt x="5447" y="11938"/>
                  </a:lnTo>
                  <a:lnTo>
                    <a:pt x="5419" y="11938"/>
                  </a:lnTo>
                  <a:lnTo>
                    <a:pt x="5363" y="12022"/>
                  </a:lnTo>
                  <a:lnTo>
                    <a:pt x="5363" y="12022"/>
                  </a:lnTo>
                  <a:lnTo>
                    <a:pt x="5363" y="12135"/>
                  </a:lnTo>
                  <a:lnTo>
                    <a:pt x="5419" y="12248"/>
                  </a:lnTo>
                  <a:lnTo>
                    <a:pt x="5532" y="12446"/>
                  </a:lnTo>
                  <a:lnTo>
                    <a:pt x="5532" y="12446"/>
                  </a:lnTo>
                  <a:lnTo>
                    <a:pt x="5673" y="12671"/>
                  </a:lnTo>
                  <a:lnTo>
                    <a:pt x="5870" y="12869"/>
                  </a:lnTo>
                  <a:lnTo>
                    <a:pt x="6068" y="13066"/>
                  </a:lnTo>
                  <a:lnTo>
                    <a:pt x="6153" y="13151"/>
                  </a:lnTo>
                  <a:lnTo>
                    <a:pt x="6209" y="13292"/>
                  </a:lnTo>
                  <a:lnTo>
                    <a:pt x="6209" y="13292"/>
                  </a:lnTo>
                  <a:lnTo>
                    <a:pt x="6266" y="13518"/>
                  </a:lnTo>
                  <a:lnTo>
                    <a:pt x="6294" y="13716"/>
                  </a:lnTo>
                  <a:lnTo>
                    <a:pt x="6322" y="13941"/>
                  </a:lnTo>
                  <a:lnTo>
                    <a:pt x="6378" y="14167"/>
                  </a:lnTo>
                  <a:lnTo>
                    <a:pt x="6378" y="14167"/>
                  </a:lnTo>
                  <a:lnTo>
                    <a:pt x="6604" y="14590"/>
                  </a:lnTo>
                  <a:lnTo>
                    <a:pt x="6717" y="14816"/>
                  </a:lnTo>
                  <a:lnTo>
                    <a:pt x="6745" y="14929"/>
                  </a:lnTo>
                  <a:lnTo>
                    <a:pt x="6773" y="15042"/>
                  </a:lnTo>
                  <a:lnTo>
                    <a:pt x="6773" y="15042"/>
                  </a:lnTo>
                  <a:lnTo>
                    <a:pt x="6745" y="15126"/>
                  </a:lnTo>
                  <a:lnTo>
                    <a:pt x="6745" y="15239"/>
                  </a:lnTo>
                  <a:lnTo>
                    <a:pt x="6661" y="15409"/>
                  </a:lnTo>
                  <a:lnTo>
                    <a:pt x="6435" y="15747"/>
                  </a:lnTo>
                  <a:lnTo>
                    <a:pt x="6435" y="15747"/>
                  </a:lnTo>
                  <a:lnTo>
                    <a:pt x="6294" y="15973"/>
                  </a:lnTo>
                  <a:lnTo>
                    <a:pt x="6237" y="16227"/>
                  </a:lnTo>
                  <a:lnTo>
                    <a:pt x="6153" y="16453"/>
                  </a:lnTo>
                  <a:lnTo>
                    <a:pt x="6068" y="16679"/>
                  </a:lnTo>
                  <a:lnTo>
                    <a:pt x="6068" y="16679"/>
                  </a:lnTo>
                  <a:lnTo>
                    <a:pt x="5983" y="16566"/>
                  </a:lnTo>
                  <a:lnTo>
                    <a:pt x="5955" y="16425"/>
                  </a:lnTo>
                  <a:lnTo>
                    <a:pt x="5955" y="16312"/>
                  </a:lnTo>
                  <a:lnTo>
                    <a:pt x="5955" y="16199"/>
                  </a:lnTo>
                  <a:lnTo>
                    <a:pt x="6012" y="16001"/>
                  </a:lnTo>
                  <a:lnTo>
                    <a:pt x="6068" y="15747"/>
                  </a:lnTo>
                  <a:lnTo>
                    <a:pt x="6068" y="15747"/>
                  </a:lnTo>
                  <a:lnTo>
                    <a:pt x="6096" y="15634"/>
                  </a:lnTo>
                  <a:lnTo>
                    <a:pt x="6096" y="15522"/>
                  </a:lnTo>
                  <a:lnTo>
                    <a:pt x="6068" y="15268"/>
                  </a:lnTo>
                  <a:lnTo>
                    <a:pt x="6068" y="15268"/>
                  </a:lnTo>
                  <a:lnTo>
                    <a:pt x="6068" y="15211"/>
                  </a:lnTo>
                  <a:lnTo>
                    <a:pt x="6096" y="15155"/>
                  </a:lnTo>
                  <a:lnTo>
                    <a:pt x="6153" y="15098"/>
                  </a:lnTo>
                  <a:lnTo>
                    <a:pt x="6153" y="15098"/>
                  </a:lnTo>
                  <a:lnTo>
                    <a:pt x="6124" y="15098"/>
                  </a:lnTo>
                  <a:lnTo>
                    <a:pt x="5983" y="15126"/>
                  </a:lnTo>
                  <a:lnTo>
                    <a:pt x="5983" y="15126"/>
                  </a:lnTo>
                  <a:lnTo>
                    <a:pt x="5983" y="15070"/>
                  </a:lnTo>
                  <a:lnTo>
                    <a:pt x="6012" y="15042"/>
                  </a:lnTo>
                  <a:lnTo>
                    <a:pt x="6012" y="14985"/>
                  </a:lnTo>
                  <a:lnTo>
                    <a:pt x="5955" y="14985"/>
                  </a:lnTo>
                  <a:lnTo>
                    <a:pt x="5955" y="14985"/>
                  </a:lnTo>
                  <a:lnTo>
                    <a:pt x="5983" y="14957"/>
                  </a:lnTo>
                  <a:lnTo>
                    <a:pt x="6012" y="14929"/>
                  </a:lnTo>
                  <a:lnTo>
                    <a:pt x="5983" y="14844"/>
                  </a:lnTo>
                  <a:lnTo>
                    <a:pt x="5955" y="14760"/>
                  </a:lnTo>
                  <a:lnTo>
                    <a:pt x="5983" y="14731"/>
                  </a:lnTo>
                  <a:lnTo>
                    <a:pt x="6012" y="14703"/>
                  </a:lnTo>
                  <a:lnTo>
                    <a:pt x="6012" y="14703"/>
                  </a:lnTo>
                  <a:lnTo>
                    <a:pt x="5927" y="14703"/>
                  </a:lnTo>
                  <a:lnTo>
                    <a:pt x="5899" y="14675"/>
                  </a:lnTo>
                  <a:lnTo>
                    <a:pt x="5899" y="14675"/>
                  </a:lnTo>
                  <a:lnTo>
                    <a:pt x="5983" y="14562"/>
                  </a:lnTo>
                  <a:lnTo>
                    <a:pt x="5983" y="14562"/>
                  </a:lnTo>
                  <a:lnTo>
                    <a:pt x="5955" y="14534"/>
                  </a:lnTo>
                  <a:lnTo>
                    <a:pt x="5927" y="14477"/>
                  </a:lnTo>
                  <a:lnTo>
                    <a:pt x="5899" y="14280"/>
                  </a:lnTo>
                  <a:lnTo>
                    <a:pt x="5870" y="14082"/>
                  </a:lnTo>
                  <a:lnTo>
                    <a:pt x="5842" y="13913"/>
                  </a:lnTo>
                  <a:lnTo>
                    <a:pt x="5842" y="13913"/>
                  </a:lnTo>
                  <a:lnTo>
                    <a:pt x="5673" y="13462"/>
                  </a:lnTo>
                  <a:lnTo>
                    <a:pt x="5560" y="13236"/>
                  </a:lnTo>
                  <a:lnTo>
                    <a:pt x="5447" y="13038"/>
                  </a:lnTo>
                  <a:lnTo>
                    <a:pt x="5447" y="13038"/>
                  </a:lnTo>
                  <a:lnTo>
                    <a:pt x="5475" y="13123"/>
                  </a:lnTo>
                  <a:lnTo>
                    <a:pt x="5504" y="13264"/>
                  </a:lnTo>
                  <a:lnTo>
                    <a:pt x="5504" y="13377"/>
                  </a:lnTo>
                  <a:lnTo>
                    <a:pt x="5447" y="13490"/>
                  </a:lnTo>
                  <a:lnTo>
                    <a:pt x="5447" y="13490"/>
                  </a:lnTo>
                  <a:lnTo>
                    <a:pt x="5447" y="13349"/>
                  </a:lnTo>
                  <a:lnTo>
                    <a:pt x="5419" y="13151"/>
                  </a:lnTo>
                  <a:lnTo>
                    <a:pt x="5334" y="12841"/>
                  </a:lnTo>
                  <a:lnTo>
                    <a:pt x="5334" y="12841"/>
                  </a:lnTo>
                  <a:lnTo>
                    <a:pt x="5221" y="12615"/>
                  </a:lnTo>
                  <a:lnTo>
                    <a:pt x="5193" y="12502"/>
                  </a:lnTo>
                  <a:lnTo>
                    <a:pt x="5221" y="12474"/>
                  </a:lnTo>
                  <a:lnTo>
                    <a:pt x="5250" y="12474"/>
                  </a:lnTo>
                  <a:lnTo>
                    <a:pt x="5250" y="12474"/>
                  </a:lnTo>
                  <a:lnTo>
                    <a:pt x="5221" y="12417"/>
                  </a:lnTo>
                  <a:lnTo>
                    <a:pt x="5193" y="12389"/>
                  </a:lnTo>
                  <a:lnTo>
                    <a:pt x="5165" y="12389"/>
                  </a:lnTo>
                  <a:lnTo>
                    <a:pt x="5137" y="12446"/>
                  </a:lnTo>
                  <a:lnTo>
                    <a:pt x="5137" y="12446"/>
                  </a:lnTo>
                  <a:lnTo>
                    <a:pt x="5024" y="12135"/>
                  </a:lnTo>
                  <a:lnTo>
                    <a:pt x="4883" y="11599"/>
                  </a:lnTo>
                  <a:lnTo>
                    <a:pt x="4826" y="11317"/>
                  </a:lnTo>
                  <a:lnTo>
                    <a:pt x="4798" y="11063"/>
                  </a:lnTo>
                  <a:lnTo>
                    <a:pt x="4798" y="10865"/>
                  </a:lnTo>
                  <a:lnTo>
                    <a:pt x="4826" y="10809"/>
                  </a:lnTo>
                  <a:lnTo>
                    <a:pt x="4855" y="10781"/>
                  </a:lnTo>
                  <a:lnTo>
                    <a:pt x="4855" y="10781"/>
                  </a:lnTo>
                  <a:lnTo>
                    <a:pt x="4713" y="10781"/>
                  </a:lnTo>
                  <a:lnTo>
                    <a:pt x="4629" y="10752"/>
                  </a:lnTo>
                  <a:lnTo>
                    <a:pt x="4544" y="10724"/>
                  </a:lnTo>
                  <a:lnTo>
                    <a:pt x="4516" y="10640"/>
                  </a:lnTo>
                  <a:lnTo>
                    <a:pt x="4431" y="10470"/>
                  </a:lnTo>
                  <a:lnTo>
                    <a:pt x="4403" y="10357"/>
                  </a:lnTo>
                  <a:lnTo>
                    <a:pt x="4347" y="10273"/>
                  </a:lnTo>
                  <a:lnTo>
                    <a:pt x="4347" y="10273"/>
                  </a:lnTo>
                  <a:lnTo>
                    <a:pt x="4234" y="10160"/>
                  </a:lnTo>
                  <a:lnTo>
                    <a:pt x="4149" y="10075"/>
                  </a:lnTo>
                  <a:lnTo>
                    <a:pt x="4093" y="9991"/>
                  </a:lnTo>
                  <a:lnTo>
                    <a:pt x="4093" y="9991"/>
                  </a:lnTo>
                  <a:lnTo>
                    <a:pt x="4064" y="10047"/>
                  </a:lnTo>
                  <a:lnTo>
                    <a:pt x="4064" y="10132"/>
                  </a:lnTo>
                  <a:lnTo>
                    <a:pt x="4093" y="10329"/>
                  </a:lnTo>
                  <a:lnTo>
                    <a:pt x="4121" y="10527"/>
                  </a:lnTo>
                  <a:lnTo>
                    <a:pt x="4093" y="10611"/>
                  </a:lnTo>
                  <a:lnTo>
                    <a:pt x="4064" y="10696"/>
                  </a:lnTo>
                  <a:lnTo>
                    <a:pt x="4064" y="10696"/>
                  </a:lnTo>
                  <a:lnTo>
                    <a:pt x="3980" y="10752"/>
                  </a:lnTo>
                  <a:lnTo>
                    <a:pt x="3923" y="10781"/>
                  </a:lnTo>
                  <a:lnTo>
                    <a:pt x="3839" y="10781"/>
                  </a:lnTo>
                  <a:lnTo>
                    <a:pt x="3754" y="10781"/>
                  </a:lnTo>
                  <a:lnTo>
                    <a:pt x="3698" y="10724"/>
                  </a:lnTo>
                  <a:lnTo>
                    <a:pt x="3669" y="10696"/>
                  </a:lnTo>
                  <a:lnTo>
                    <a:pt x="3669" y="10611"/>
                  </a:lnTo>
                  <a:lnTo>
                    <a:pt x="3698" y="10555"/>
                  </a:lnTo>
                  <a:lnTo>
                    <a:pt x="3698" y="10555"/>
                  </a:lnTo>
                  <a:lnTo>
                    <a:pt x="3669" y="10583"/>
                  </a:lnTo>
                  <a:lnTo>
                    <a:pt x="3669" y="10668"/>
                  </a:lnTo>
                  <a:lnTo>
                    <a:pt x="3669" y="10837"/>
                  </a:lnTo>
                  <a:lnTo>
                    <a:pt x="3669" y="10922"/>
                  </a:lnTo>
                  <a:lnTo>
                    <a:pt x="3641" y="10978"/>
                  </a:lnTo>
                  <a:lnTo>
                    <a:pt x="3585" y="11006"/>
                  </a:lnTo>
                  <a:lnTo>
                    <a:pt x="3528" y="10950"/>
                  </a:lnTo>
                  <a:lnTo>
                    <a:pt x="3528" y="10950"/>
                  </a:lnTo>
                  <a:lnTo>
                    <a:pt x="3556" y="10978"/>
                  </a:lnTo>
                  <a:lnTo>
                    <a:pt x="3556" y="11006"/>
                  </a:lnTo>
                  <a:lnTo>
                    <a:pt x="3500" y="11091"/>
                  </a:lnTo>
                  <a:lnTo>
                    <a:pt x="3387" y="11119"/>
                  </a:lnTo>
                  <a:lnTo>
                    <a:pt x="3359" y="11119"/>
                  </a:lnTo>
                  <a:lnTo>
                    <a:pt x="3302" y="11091"/>
                  </a:lnTo>
                  <a:lnTo>
                    <a:pt x="3302" y="11091"/>
                  </a:lnTo>
                  <a:lnTo>
                    <a:pt x="3302" y="11204"/>
                  </a:lnTo>
                  <a:lnTo>
                    <a:pt x="3302" y="11345"/>
                  </a:lnTo>
                  <a:lnTo>
                    <a:pt x="3246" y="11458"/>
                  </a:lnTo>
                  <a:lnTo>
                    <a:pt x="3190" y="11514"/>
                  </a:lnTo>
                  <a:lnTo>
                    <a:pt x="3161" y="11514"/>
                  </a:lnTo>
                  <a:lnTo>
                    <a:pt x="3161" y="11514"/>
                  </a:lnTo>
                  <a:lnTo>
                    <a:pt x="3077" y="11514"/>
                  </a:lnTo>
                  <a:lnTo>
                    <a:pt x="3049" y="11486"/>
                  </a:lnTo>
                  <a:lnTo>
                    <a:pt x="3020" y="11458"/>
                  </a:lnTo>
                  <a:lnTo>
                    <a:pt x="3020" y="11402"/>
                  </a:lnTo>
                  <a:lnTo>
                    <a:pt x="3020" y="11260"/>
                  </a:lnTo>
                  <a:lnTo>
                    <a:pt x="3049" y="11148"/>
                  </a:lnTo>
                  <a:lnTo>
                    <a:pt x="3049" y="11148"/>
                  </a:lnTo>
                  <a:lnTo>
                    <a:pt x="2992" y="11317"/>
                  </a:lnTo>
                  <a:lnTo>
                    <a:pt x="2964" y="11345"/>
                  </a:lnTo>
                  <a:lnTo>
                    <a:pt x="2992" y="11289"/>
                  </a:lnTo>
                  <a:lnTo>
                    <a:pt x="2992" y="11289"/>
                  </a:lnTo>
                  <a:lnTo>
                    <a:pt x="2907" y="11402"/>
                  </a:lnTo>
                  <a:lnTo>
                    <a:pt x="2879" y="11458"/>
                  </a:lnTo>
                  <a:lnTo>
                    <a:pt x="2851" y="11458"/>
                  </a:lnTo>
                  <a:lnTo>
                    <a:pt x="2851" y="11402"/>
                  </a:lnTo>
                  <a:lnTo>
                    <a:pt x="2879" y="11260"/>
                  </a:lnTo>
                  <a:lnTo>
                    <a:pt x="2907" y="11176"/>
                  </a:lnTo>
                  <a:lnTo>
                    <a:pt x="2907" y="11176"/>
                  </a:lnTo>
                  <a:lnTo>
                    <a:pt x="2879" y="11176"/>
                  </a:lnTo>
                  <a:lnTo>
                    <a:pt x="2851" y="11204"/>
                  </a:lnTo>
                  <a:lnTo>
                    <a:pt x="2823" y="11317"/>
                  </a:lnTo>
                  <a:lnTo>
                    <a:pt x="2795" y="11430"/>
                  </a:lnTo>
                  <a:lnTo>
                    <a:pt x="2766" y="11486"/>
                  </a:lnTo>
                  <a:lnTo>
                    <a:pt x="2738" y="11514"/>
                  </a:lnTo>
                  <a:lnTo>
                    <a:pt x="2738" y="11514"/>
                  </a:lnTo>
                  <a:lnTo>
                    <a:pt x="2682" y="11514"/>
                  </a:lnTo>
                  <a:lnTo>
                    <a:pt x="2653" y="11458"/>
                  </a:lnTo>
                  <a:lnTo>
                    <a:pt x="2653" y="11317"/>
                  </a:lnTo>
                  <a:lnTo>
                    <a:pt x="2682" y="11148"/>
                  </a:lnTo>
                  <a:lnTo>
                    <a:pt x="2710" y="11091"/>
                  </a:lnTo>
                  <a:lnTo>
                    <a:pt x="2738" y="11063"/>
                  </a:lnTo>
                  <a:lnTo>
                    <a:pt x="2738" y="11063"/>
                  </a:lnTo>
                  <a:lnTo>
                    <a:pt x="2653" y="11119"/>
                  </a:lnTo>
                  <a:lnTo>
                    <a:pt x="2625" y="11232"/>
                  </a:lnTo>
                  <a:lnTo>
                    <a:pt x="2541" y="11430"/>
                  </a:lnTo>
                  <a:lnTo>
                    <a:pt x="2541" y="11430"/>
                  </a:lnTo>
                  <a:lnTo>
                    <a:pt x="2512" y="11402"/>
                  </a:lnTo>
                  <a:lnTo>
                    <a:pt x="2484" y="11373"/>
                  </a:lnTo>
                  <a:lnTo>
                    <a:pt x="2512" y="11289"/>
                  </a:lnTo>
                  <a:lnTo>
                    <a:pt x="2541" y="11232"/>
                  </a:lnTo>
                  <a:lnTo>
                    <a:pt x="2597" y="11148"/>
                  </a:lnTo>
                  <a:lnTo>
                    <a:pt x="2597" y="11148"/>
                  </a:lnTo>
                  <a:lnTo>
                    <a:pt x="2541" y="11260"/>
                  </a:lnTo>
                  <a:lnTo>
                    <a:pt x="2428" y="11317"/>
                  </a:lnTo>
                  <a:lnTo>
                    <a:pt x="2428" y="11317"/>
                  </a:lnTo>
                  <a:lnTo>
                    <a:pt x="2456" y="11204"/>
                  </a:lnTo>
                  <a:lnTo>
                    <a:pt x="2512" y="11035"/>
                  </a:lnTo>
                  <a:lnTo>
                    <a:pt x="2512" y="10894"/>
                  </a:lnTo>
                  <a:lnTo>
                    <a:pt x="2484" y="10837"/>
                  </a:lnTo>
                  <a:lnTo>
                    <a:pt x="2456" y="10809"/>
                  </a:lnTo>
                  <a:lnTo>
                    <a:pt x="2456" y="10809"/>
                  </a:lnTo>
                  <a:lnTo>
                    <a:pt x="2484" y="10894"/>
                  </a:lnTo>
                  <a:lnTo>
                    <a:pt x="2456" y="10978"/>
                  </a:lnTo>
                  <a:lnTo>
                    <a:pt x="2428" y="11063"/>
                  </a:lnTo>
                  <a:lnTo>
                    <a:pt x="2399" y="11148"/>
                  </a:lnTo>
                  <a:lnTo>
                    <a:pt x="2343" y="11204"/>
                  </a:lnTo>
                  <a:lnTo>
                    <a:pt x="2258" y="11232"/>
                  </a:lnTo>
                  <a:lnTo>
                    <a:pt x="2202" y="11204"/>
                  </a:lnTo>
                  <a:lnTo>
                    <a:pt x="2145" y="11119"/>
                  </a:lnTo>
                  <a:lnTo>
                    <a:pt x="2145" y="11119"/>
                  </a:lnTo>
                  <a:lnTo>
                    <a:pt x="2145" y="11063"/>
                  </a:lnTo>
                  <a:lnTo>
                    <a:pt x="2117" y="10978"/>
                  </a:lnTo>
                  <a:lnTo>
                    <a:pt x="2145" y="10809"/>
                  </a:lnTo>
                  <a:lnTo>
                    <a:pt x="2230" y="10470"/>
                  </a:lnTo>
                  <a:lnTo>
                    <a:pt x="2230" y="10470"/>
                  </a:lnTo>
                  <a:lnTo>
                    <a:pt x="2258" y="10273"/>
                  </a:lnTo>
                  <a:lnTo>
                    <a:pt x="2258" y="10075"/>
                  </a:lnTo>
                  <a:lnTo>
                    <a:pt x="2258" y="9878"/>
                  </a:lnTo>
                  <a:lnTo>
                    <a:pt x="2202" y="9680"/>
                  </a:lnTo>
                  <a:lnTo>
                    <a:pt x="2202" y="9680"/>
                  </a:lnTo>
                  <a:lnTo>
                    <a:pt x="2145" y="9426"/>
                  </a:lnTo>
                  <a:lnTo>
                    <a:pt x="2033" y="9172"/>
                  </a:lnTo>
                  <a:lnTo>
                    <a:pt x="2033" y="9172"/>
                  </a:lnTo>
                  <a:lnTo>
                    <a:pt x="1920" y="9003"/>
                  </a:lnTo>
                  <a:lnTo>
                    <a:pt x="1863" y="8890"/>
                  </a:lnTo>
                  <a:lnTo>
                    <a:pt x="1863" y="8834"/>
                  </a:lnTo>
                  <a:lnTo>
                    <a:pt x="1892" y="8805"/>
                  </a:lnTo>
                  <a:lnTo>
                    <a:pt x="1892" y="8805"/>
                  </a:lnTo>
                  <a:lnTo>
                    <a:pt x="1835" y="8749"/>
                  </a:lnTo>
                  <a:lnTo>
                    <a:pt x="1779" y="8692"/>
                  </a:lnTo>
                  <a:lnTo>
                    <a:pt x="1722" y="8580"/>
                  </a:lnTo>
                  <a:lnTo>
                    <a:pt x="1722" y="8438"/>
                  </a:lnTo>
                  <a:lnTo>
                    <a:pt x="1666" y="8269"/>
                  </a:lnTo>
                  <a:lnTo>
                    <a:pt x="1666" y="8269"/>
                  </a:lnTo>
                  <a:lnTo>
                    <a:pt x="1666" y="8382"/>
                  </a:lnTo>
                  <a:lnTo>
                    <a:pt x="1638" y="8438"/>
                  </a:lnTo>
                  <a:lnTo>
                    <a:pt x="1581" y="8410"/>
                  </a:lnTo>
                  <a:lnTo>
                    <a:pt x="1581" y="8410"/>
                  </a:lnTo>
                  <a:lnTo>
                    <a:pt x="1609" y="8495"/>
                  </a:lnTo>
                  <a:lnTo>
                    <a:pt x="1638" y="8551"/>
                  </a:lnTo>
                  <a:lnTo>
                    <a:pt x="1638" y="8636"/>
                  </a:lnTo>
                  <a:lnTo>
                    <a:pt x="1638" y="8721"/>
                  </a:lnTo>
                  <a:lnTo>
                    <a:pt x="1638" y="8721"/>
                  </a:lnTo>
                  <a:lnTo>
                    <a:pt x="1553" y="8636"/>
                  </a:lnTo>
                  <a:lnTo>
                    <a:pt x="1384" y="8495"/>
                  </a:lnTo>
                  <a:lnTo>
                    <a:pt x="1271" y="8326"/>
                  </a:lnTo>
                  <a:lnTo>
                    <a:pt x="1242" y="8269"/>
                  </a:lnTo>
                  <a:lnTo>
                    <a:pt x="1271" y="8241"/>
                  </a:lnTo>
                  <a:lnTo>
                    <a:pt x="1271" y="8241"/>
                  </a:lnTo>
                  <a:lnTo>
                    <a:pt x="1299" y="8241"/>
                  </a:lnTo>
                  <a:lnTo>
                    <a:pt x="1327" y="8269"/>
                  </a:lnTo>
                  <a:lnTo>
                    <a:pt x="1412" y="8326"/>
                  </a:lnTo>
                  <a:lnTo>
                    <a:pt x="1496" y="8354"/>
                  </a:lnTo>
                  <a:lnTo>
                    <a:pt x="1553" y="8354"/>
                  </a:lnTo>
                  <a:lnTo>
                    <a:pt x="1581" y="8326"/>
                  </a:lnTo>
                  <a:lnTo>
                    <a:pt x="1581" y="8326"/>
                  </a:lnTo>
                  <a:lnTo>
                    <a:pt x="1609" y="8269"/>
                  </a:lnTo>
                  <a:lnTo>
                    <a:pt x="1581" y="8213"/>
                  </a:lnTo>
                  <a:lnTo>
                    <a:pt x="1496" y="8128"/>
                  </a:lnTo>
                  <a:lnTo>
                    <a:pt x="1412" y="8043"/>
                  </a:lnTo>
                  <a:lnTo>
                    <a:pt x="1412" y="7987"/>
                  </a:lnTo>
                  <a:lnTo>
                    <a:pt x="1440" y="7959"/>
                  </a:lnTo>
                  <a:lnTo>
                    <a:pt x="1440" y="7959"/>
                  </a:lnTo>
                  <a:lnTo>
                    <a:pt x="1327" y="7931"/>
                  </a:lnTo>
                  <a:lnTo>
                    <a:pt x="1271" y="7874"/>
                  </a:lnTo>
                  <a:lnTo>
                    <a:pt x="1271" y="7818"/>
                  </a:lnTo>
                  <a:lnTo>
                    <a:pt x="1242" y="7789"/>
                  </a:lnTo>
                  <a:lnTo>
                    <a:pt x="1186" y="7761"/>
                  </a:lnTo>
                  <a:lnTo>
                    <a:pt x="1186" y="7761"/>
                  </a:lnTo>
                  <a:lnTo>
                    <a:pt x="847" y="7620"/>
                  </a:lnTo>
                  <a:lnTo>
                    <a:pt x="847" y="7620"/>
                  </a:lnTo>
                  <a:lnTo>
                    <a:pt x="960" y="7846"/>
                  </a:lnTo>
                  <a:lnTo>
                    <a:pt x="960" y="7846"/>
                  </a:lnTo>
                  <a:lnTo>
                    <a:pt x="847" y="7677"/>
                  </a:lnTo>
                  <a:lnTo>
                    <a:pt x="876" y="7761"/>
                  </a:lnTo>
                  <a:lnTo>
                    <a:pt x="904" y="7846"/>
                  </a:lnTo>
                  <a:lnTo>
                    <a:pt x="819" y="7733"/>
                  </a:lnTo>
                  <a:lnTo>
                    <a:pt x="819" y="7733"/>
                  </a:lnTo>
                  <a:lnTo>
                    <a:pt x="819" y="7677"/>
                  </a:lnTo>
                  <a:lnTo>
                    <a:pt x="819" y="7620"/>
                  </a:lnTo>
                  <a:lnTo>
                    <a:pt x="847" y="7564"/>
                  </a:lnTo>
                  <a:lnTo>
                    <a:pt x="847" y="7535"/>
                  </a:lnTo>
                  <a:lnTo>
                    <a:pt x="847" y="7535"/>
                  </a:lnTo>
                  <a:lnTo>
                    <a:pt x="735" y="7507"/>
                  </a:lnTo>
                  <a:lnTo>
                    <a:pt x="735" y="7507"/>
                  </a:lnTo>
                  <a:lnTo>
                    <a:pt x="819" y="7310"/>
                  </a:lnTo>
                  <a:lnTo>
                    <a:pt x="791" y="7366"/>
                  </a:lnTo>
                  <a:lnTo>
                    <a:pt x="763" y="7394"/>
                  </a:lnTo>
                  <a:lnTo>
                    <a:pt x="735" y="7394"/>
                  </a:lnTo>
                  <a:lnTo>
                    <a:pt x="735" y="7338"/>
                  </a:lnTo>
                  <a:lnTo>
                    <a:pt x="763" y="7197"/>
                  </a:lnTo>
                  <a:lnTo>
                    <a:pt x="763" y="7197"/>
                  </a:lnTo>
                  <a:lnTo>
                    <a:pt x="678" y="7592"/>
                  </a:lnTo>
                  <a:lnTo>
                    <a:pt x="678" y="7592"/>
                  </a:lnTo>
                  <a:lnTo>
                    <a:pt x="622" y="7507"/>
                  </a:lnTo>
                  <a:lnTo>
                    <a:pt x="565" y="7394"/>
                  </a:lnTo>
                  <a:lnTo>
                    <a:pt x="481" y="7169"/>
                  </a:lnTo>
                  <a:lnTo>
                    <a:pt x="481" y="7169"/>
                  </a:lnTo>
                  <a:lnTo>
                    <a:pt x="509" y="7281"/>
                  </a:lnTo>
                  <a:lnTo>
                    <a:pt x="509" y="7394"/>
                  </a:lnTo>
                  <a:lnTo>
                    <a:pt x="509" y="7394"/>
                  </a:lnTo>
                  <a:lnTo>
                    <a:pt x="452" y="7281"/>
                  </a:lnTo>
                  <a:lnTo>
                    <a:pt x="368" y="7197"/>
                  </a:lnTo>
                  <a:lnTo>
                    <a:pt x="283" y="7140"/>
                  </a:lnTo>
                  <a:lnTo>
                    <a:pt x="198" y="7056"/>
                  </a:lnTo>
                  <a:lnTo>
                    <a:pt x="198" y="7056"/>
                  </a:lnTo>
                  <a:lnTo>
                    <a:pt x="142" y="6943"/>
                  </a:lnTo>
                  <a:lnTo>
                    <a:pt x="85" y="6830"/>
                  </a:lnTo>
                  <a:lnTo>
                    <a:pt x="1" y="6632"/>
                  </a:lnTo>
                </a:path>
              </a:pathLst>
            </a:custGeom>
            <a:solidFill>
              <a:srgbClr val="666666"/>
            </a:solidFill>
            <a:ln w="14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16"/>
            <p:cNvSpPr/>
            <p:nvPr/>
          </p:nvSpPr>
          <p:spPr>
            <a:xfrm>
              <a:off x="4263625" y="2522375"/>
              <a:ext cx="297025" cy="256825"/>
            </a:xfrm>
            <a:custGeom>
              <a:avLst/>
              <a:gdLst/>
              <a:ahLst/>
              <a:cxnLst/>
              <a:rect l="l" t="t" r="r" b="b"/>
              <a:pathLst>
                <a:path w="11881" h="10273" extrusionOk="0">
                  <a:moveTo>
                    <a:pt x="0" y="6293"/>
                  </a:moveTo>
                  <a:lnTo>
                    <a:pt x="0" y="6293"/>
                  </a:lnTo>
                  <a:lnTo>
                    <a:pt x="57" y="6152"/>
                  </a:lnTo>
                  <a:lnTo>
                    <a:pt x="113" y="5983"/>
                  </a:lnTo>
                  <a:lnTo>
                    <a:pt x="226" y="5870"/>
                  </a:lnTo>
                  <a:lnTo>
                    <a:pt x="339" y="5785"/>
                  </a:lnTo>
                  <a:lnTo>
                    <a:pt x="339" y="5785"/>
                  </a:lnTo>
                  <a:lnTo>
                    <a:pt x="452" y="5785"/>
                  </a:lnTo>
                  <a:lnTo>
                    <a:pt x="536" y="5813"/>
                  </a:lnTo>
                  <a:lnTo>
                    <a:pt x="649" y="5813"/>
                  </a:lnTo>
                  <a:lnTo>
                    <a:pt x="762" y="5813"/>
                  </a:lnTo>
                  <a:lnTo>
                    <a:pt x="762" y="5813"/>
                  </a:lnTo>
                  <a:lnTo>
                    <a:pt x="818" y="5757"/>
                  </a:lnTo>
                  <a:lnTo>
                    <a:pt x="875" y="5701"/>
                  </a:lnTo>
                  <a:lnTo>
                    <a:pt x="903" y="5588"/>
                  </a:lnTo>
                  <a:lnTo>
                    <a:pt x="903" y="5447"/>
                  </a:lnTo>
                  <a:lnTo>
                    <a:pt x="903" y="5306"/>
                  </a:lnTo>
                  <a:lnTo>
                    <a:pt x="903" y="5306"/>
                  </a:lnTo>
                  <a:lnTo>
                    <a:pt x="903" y="5023"/>
                  </a:lnTo>
                  <a:lnTo>
                    <a:pt x="931" y="4769"/>
                  </a:lnTo>
                  <a:lnTo>
                    <a:pt x="1016" y="4233"/>
                  </a:lnTo>
                  <a:lnTo>
                    <a:pt x="1016" y="4233"/>
                  </a:lnTo>
                  <a:lnTo>
                    <a:pt x="1044" y="4092"/>
                  </a:lnTo>
                  <a:lnTo>
                    <a:pt x="1016" y="3979"/>
                  </a:lnTo>
                  <a:lnTo>
                    <a:pt x="1044" y="3838"/>
                  </a:lnTo>
                  <a:lnTo>
                    <a:pt x="1044" y="3782"/>
                  </a:lnTo>
                  <a:lnTo>
                    <a:pt x="1101" y="3725"/>
                  </a:lnTo>
                  <a:lnTo>
                    <a:pt x="1101" y="3725"/>
                  </a:lnTo>
                  <a:lnTo>
                    <a:pt x="1185" y="3669"/>
                  </a:lnTo>
                  <a:lnTo>
                    <a:pt x="1270" y="3641"/>
                  </a:lnTo>
                  <a:lnTo>
                    <a:pt x="1326" y="3641"/>
                  </a:lnTo>
                  <a:lnTo>
                    <a:pt x="1355" y="3669"/>
                  </a:lnTo>
                  <a:lnTo>
                    <a:pt x="1383" y="3697"/>
                  </a:lnTo>
                  <a:lnTo>
                    <a:pt x="1383" y="3782"/>
                  </a:lnTo>
                  <a:lnTo>
                    <a:pt x="1383" y="3782"/>
                  </a:lnTo>
                  <a:lnTo>
                    <a:pt x="1468" y="3669"/>
                  </a:lnTo>
                  <a:lnTo>
                    <a:pt x="1496" y="3584"/>
                  </a:lnTo>
                  <a:lnTo>
                    <a:pt x="1524" y="3471"/>
                  </a:lnTo>
                  <a:lnTo>
                    <a:pt x="1552" y="3358"/>
                  </a:lnTo>
                  <a:lnTo>
                    <a:pt x="1552" y="3104"/>
                  </a:lnTo>
                  <a:lnTo>
                    <a:pt x="1552" y="2992"/>
                  </a:lnTo>
                  <a:lnTo>
                    <a:pt x="1609" y="2879"/>
                  </a:lnTo>
                  <a:lnTo>
                    <a:pt x="1609" y="2879"/>
                  </a:lnTo>
                  <a:lnTo>
                    <a:pt x="1665" y="2738"/>
                  </a:lnTo>
                  <a:lnTo>
                    <a:pt x="1721" y="2596"/>
                  </a:lnTo>
                  <a:lnTo>
                    <a:pt x="1891" y="2314"/>
                  </a:lnTo>
                  <a:lnTo>
                    <a:pt x="1891" y="2314"/>
                  </a:lnTo>
                  <a:lnTo>
                    <a:pt x="1975" y="2145"/>
                  </a:lnTo>
                  <a:lnTo>
                    <a:pt x="2032" y="2089"/>
                  </a:lnTo>
                  <a:lnTo>
                    <a:pt x="2088" y="2032"/>
                  </a:lnTo>
                  <a:lnTo>
                    <a:pt x="2088" y="2032"/>
                  </a:lnTo>
                  <a:lnTo>
                    <a:pt x="2145" y="2004"/>
                  </a:lnTo>
                  <a:lnTo>
                    <a:pt x="2229" y="2004"/>
                  </a:lnTo>
                  <a:lnTo>
                    <a:pt x="2286" y="2004"/>
                  </a:lnTo>
                  <a:lnTo>
                    <a:pt x="2342" y="1976"/>
                  </a:lnTo>
                  <a:lnTo>
                    <a:pt x="2342" y="1976"/>
                  </a:lnTo>
                  <a:lnTo>
                    <a:pt x="2427" y="1891"/>
                  </a:lnTo>
                  <a:lnTo>
                    <a:pt x="2483" y="1750"/>
                  </a:lnTo>
                  <a:lnTo>
                    <a:pt x="2540" y="1411"/>
                  </a:lnTo>
                  <a:lnTo>
                    <a:pt x="2568" y="1044"/>
                  </a:lnTo>
                  <a:lnTo>
                    <a:pt x="2596" y="875"/>
                  </a:lnTo>
                  <a:lnTo>
                    <a:pt x="2653" y="734"/>
                  </a:lnTo>
                  <a:lnTo>
                    <a:pt x="2653" y="734"/>
                  </a:lnTo>
                  <a:lnTo>
                    <a:pt x="2737" y="593"/>
                  </a:lnTo>
                  <a:lnTo>
                    <a:pt x="2766" y="565"/>
                  </a:lnTo>
                  <a:lnTo>
                    <a:pt x="2794" y="565"/>
                  </a:lnTo>
                  <a:lnTo>
                    <a:pt x="3048" y="565"/>
                  </a:lnTo>
                  <a:lnTo>
                    <a:pt x="3048" y="565"/>
                  </a:lnTo>
                  <a:lnTo>
                    <a:pt x="3104" y="536"/>
                  </a:lnTo>
                  <a:lnTo>
                    <a:pt x="3132" y="480"/>
                  </a:lnTo>
                  <a:lnTo>
                    <a:pt x="3189" y="452"/>
                  </a:lnTo>
                  <a:lnTo>
                    <a:pt x="3189" y="452"/>
                  </a:lnTo>
                  <a:lnTo>
                    <a:pt x="3302" y="480"/>
                  </a:lnTo>
                  <a:lnTo>
                    <a:pt x="3386" y="536"/>
                  </a:lnTo>
                  <a:lnTo>
                    <a:pt x="3499" y="706"/>
                  </a:lnTo>
                  <a:lnTo>
                    <a:pt x="3499" y="706"/>
                  </a:lnTo>
                  <a:lnTo>
                    <a:pt x="3640" y="367"/>
                  </a:lnTo>
                  <a:lnTo>
                    <a:pt x="3753" y="0"/>
                  </a:lnTo>
                  <a:lnTo>
                    <a:pt x="3753" y="0"/>
                  </a:lnTo>
                  <a:lnTo>
                    <a:pt x="3923" y="198"/>
                  </a:lnTo>
                  <a:lnTo>
                    <a:pt x="4064" y="311"/>
                  </a:lnTo>
                  <a:lnTo>
                    <a:pt x="4148" y="367"/>
                  </a:lnTo>
                  <a:lnTo>
                    <a:pt x="4148" y="367"/>
                  </a:lnTo>
                  <a:lnTo>
                    <a:pt x="4233" y="395"/>
                  </a:lnTo>
                  <a:lnTo>
                    <a:pt x="4318" y="395"/>
                  </a:lnTo>
                  <a:lnTo>
                    <a:pt x="4431" y="339"/>
                  </a:lnTo>
                  <a:lnTo>
                    <a:pt x="4515" y="254"/>
                  </a:lnTo>
                  <a:lnTo>
                    <a:pt x="4628" y="198"/>
                  </a:lnTo>
                  <a:lnTo>
                    <a:pt x="4628" y="198"/>
                  </a:lnTo>
                  <a:lnTo>
                    <a:pt x="4685" y="226"/>
                  </a:lnTo>
                  <a:lnTo>
                    <a:pt x="4741" y="283"/>
                  </a:lnTo>
                  <a:lnTo>
                    <a:pt x="4797" y="424"/>
                  </a:lnTo>
                  <a:lnTo>
                    <a:pt x="4797" y="424"/>
                  </a:lnTo>
                  <a:lnTo>
                    <a:pt x="4826" y="367"/>
                  </a:lnTo>
                  <a:lnTo>
                    <a:pt x="4882" y="339"/>
                  </a:lnTo>
                  <a:lnTo>
                    <a:pt x="5051" y="339"/>
                  </a:lnTo>
                  <a:lnTo>
                    <a:pt x="5221" y="339"/>
                  </a:lnTo>
                  <a:lnTo>
                    <a:pt x="5390" y="395"/>
                  </a:lnTo>
                  <a:lnTo>
                    <a:pt x="5757" y="536"/>
                  </a:lnTo>
                  <a:lnTo>
                    <a:pt x="5983" y="649"/>
                  </a:lnTo>
                  <a:lnTo>
                    <a:pt x="5983" y="649"/>
                  </a:lnTo>
                  <a:lnTo>
                    <a:pt x="6265" y="875"/>
                  </a:lnTo>
                  <a:lnTo>
                    <a:pt x="6491" y="1157"/>
                  </a:lnTo>
                  <a:lnTo>
                    <a:pt x="6942" y="1722"/>
                  </a:lnTo>
                  <a:lnTo>
                    <a:pt x="6942" y="1722"/>
                  </a:lnTo>
                  <a:lnTo>
                    <a:pt x="7168" y="1947"/>
                  </a:lnTo>
                  <a:lnTo>
                    <a:pt x="7252" y="2089"/>
                  </a:lnTo>
                  <a:lnTo>
                    <a:pt x="7281" y="2173"/>
                  </a:lnTo>
                  <a:lnTo>
                    <a:pt x="7309" y="2230"/>
                  </a:lnTo>
                  <a:lnTo>
                    <a:pt x="7309" y="2230"/>
                  </a:lnTo>
                  <a:lnTo>
                    <a:pt x="7281" y="2314"/>
                  </a:lnTo>
                  <a:lnTo>
                    <a:pt x="7252" y="2399"/>
                  </a:lnTo>
                  <a:lnTo>
                    <a:pt x="7140" y="2596"/>
                  </a:lnTo>
                  <a:lnTo>
                    <a:pt x="7027" y="2738"/>
                  </a:lnTo>
                  <a:lnTo>
                    <a:pt x="6942" y="2907"/>
                  </a:lnTo>
                  <a:lnTo>
                    <a:pt x="6942" y="2907"/>
                  </a:lnTo>
                  <a:lnTo>
                    <a:pt x="6914" y="3048"/>
                  </a:lnTo>
                  <a:lnTo>
                    <a:pt x="6886" y="3217"/>
                  </a:lnTo>
                  <a:lnTo>
                    <a:pt x="6914" y="3387"/>
                  </a:lnTo>
                  <a:lnTo>
                    <a:pt x="6942" y="3471"/>
                  </a:lnTo>
                  <a:lnTo>
                    <a:pt x="6970" y="3528"/>
                  </a:lnTo>
                  <a:lnTo>
                    <a:pt x="6970" y="3528"/>
                  </a:lnTo>
                  <a:lnTo>
                    <a:pt x="7055" y="3528"/>
                  </a:lnTo>
                  <a:lnTo>
                    <a:pt x="7140" y="3528"/>
                  </a:lnTo>
                  <a:lnTo>
                    <a:pt x="7309" y="3500"/>
                  </a:lnTo>
                  <a:lnTo>
                    <a:pt x="7309" y="3500"/>
                  </a:lnTo>
                  <a:lnTo>
                    <a:pt x="7789" y="3471"/>
                  </a:lnTo>
                  <a:lnTo>
                    <a:pt x="7789" y="3471"/>
                  </a:lnTo>
                  <a:lnTo>
                    <a:pt x="7760" y="3612"/>
                  </a:lnTo>
                  <a:lnTo>
                    <a:pt x="7704" y="3725"/>
                  </a:lnTo>
                  <a:lnTo>
                    <a:pt x="7676" y="3838"/>
                  </a:lnTo>
                  <a:lnTo>
                    <a:pt x="7648" y="3923"/>
                  </a:lnTo>
                  <a:lnTo>
                    <a:pt x="7676" y="4007"/>
                  </a:lnTo>
                  <a:lnTo>
                    <a:pt x="7676" y="4007"/>
                  </a:lnTo>
                  <a:lnTo>
                    <a:pt x="7732" y="4149"/>
                  </a:lnTo>
                  <a:lnTo>
                    <a:pt x="7845" y="4261"/>
                  </a:lnTo>
                  <a:lnTo>
                    <a:pt x="7958" y="4403"/>
                  </a:lnTo>
                  <a:lnTo>
                    <a:pt x="8043" y="4515"/>
                  </a:lnTo>
                  <a:lnTo>
                    <a:pt x="8043" y="4515"/>
                  </a:lnTo>
                  <a:lnTo>
                    <a:pt x="8184" y="4741"/>
                  </a:lnTo>
                  <a:lnTo>
                    <a:pt x="8325" y="4910"/>
                  </a:lnTo>
                  <a:lnTo>
                    <a:pt x="8494" y="5080"/>
                  </a:lnTo>
                  <a:lnTo>
                    <a:pt x="8692" y="5249"/>
                  </a:lnTo>
                  <a:lnTo>
                    <a:pt x="8692" y="5249"/>
                  </a:lnTo>
                  <a:lnTo>
                    <a:pt x="8861" y="5362"/>
                  </a:lnTo>
                  <a:lnTo>
                    <a:pt x="9087" y="5447"/>
                  </a:lnTo>
                  <a:lnTo>
                    <a:pt x="9510" y="5616"/>
                  </a:lnTo>
                  <a:lnTo>
                    <a:pt x="9933" y="5757"/>
                  </a:lnTo>
                  <a:lnTo>
                    <a:pt x="10357" y="5926"/>
                  </a:lnTo>
                  <a:lnTo>
                    <a:pt x="10357" y="5926"/>
                  </a:lnTo>
                  <a:lnTo>
                    <a:pt x="10752" y="6039"/>
                  </a:lnTo>
                  <a:lnTo>
                    <a:pt x="11090" y="6124"/>
                  </a:lnTo>
                  <a:lnTo>
                    <a:pt x="11457" y="6180"/>
                  </a:lnTo>
                  <a:lnTo>
                    <a:pt x="11880" y="6180"/>
                  </a:lnTo>
                  <a:lnTo>
                    <a:pt x="11880" y="6180"/>
                  </a:lnTo>
                  <a:lnTo>
                    <a:pt x="10357" y="7986"/>
                  </a:lnTo>
                  <a:lnTo>
                    <a:pt x="10357" y="7986"/>
                  </a:lnTo>
                  <a:lnTo>
                    <a:pt x="10046" y="8410"/>
                  </a:lnTo>
                  <a:lnTo>
                    <a:pt x="9849" y="8607"/>
                  </a:lnTo>
                  <a:lnTo>
                    <a:pt x="9679" y="8777"/>
                  </a:lnTo>
                  <a:lnTo>
                    <a:pt x="9679" y="8777"/>
                  </a:lnTo>
                  <a:lnTo>
                    <a:pt x="9510" y="8889"/>
                  </a:lnTo>
                  <a:lnTo>
                    <a:pt x="9341" y="8974"/>
                  </a:lnTo>
                  <a:lnTo>
                    <a:pt x="9143" y="9002"/>
                  </a:lnTo>
                  <a:lnTo>
                    <a:pt x="8946" y="9002"/>
                  </a:lnTo>
                  <a:lnTo>
                    <a:pt x="8720" y="9031"/>
                  </a:lnTo>
                  <a:lnTo>
                    <a:pt x="8522" y="9059"/>
                  </a:lnTo>
                  <a:lnTo>
                    <a:pt x="8325" y="9115"/>
                  </a:lnTo>
                  <a:lnTo>
                    <a:pt x="8127" y="9228"/>
                  </a:lnTo>
                  <a:lnTo>
                    <a:pt x="8127" y="9228"/>
                  </a:lnTo>
                  <a:lnTo>
                    <a:pt x="7958" y="9397"/>
                  </a:lnTo>
                  <a:lnTo>
                    <a:pt x="7873" y="9454"/>
                  </a:lnTo>
                  <a:lnTo>
                    <a:pt x="7789" y="9510"/>
                  </a:lnTo>
                  <a:lnTo>
                    <a:pt x="7789" y="9510"/>
                  </a:lnTo>
                  <a:lnTo>
                    <a:pt x="7704" y="9567"/>
                  </a:lnTo>
                  <a:lnTo>
                    <a:pt x="7591" y="9567"/>
                  </a:lnTo>
                  <a:lnTo>
                    <a:pt x="7478" y="9595"/>
                  </a:lnTo>
                  <a:lnTo>
                    <a:pt x="7365" y="9623"/>
                  </a:lnTo>
                  <a:lnTo>
                    <a:pt x="7365" y="9623"/>
                  </a:lnTo>
                  <a:lnTo>
                    <a:pt x="7168" y="9708"/>
                  </a:lnTo>
                  <a:lnTo>
                    <a:pt x="6999" y="9821"/>
                  </a:lnTo>
                  <a:lnTo>
                    <a:pt x="6886" y="9849"/>
                  </a:lnTo>
                  <a:lnTo>
                    <a:pt x="6773" y="9849"/>
                  </a:lnTo>
                  <a:lnTo>
                    <a:pt x="6660" y="9849"/>
                  </a:lnTo>
                  <a:lnTo>
                    <a:pt x="6547" y="9821"/>
                  </a:lnTo>
                  <a:lnTo>
                    <a:pt x="6547" y="9821"/>
                  </a:lnTo>
                  <a:lnTo>
                    <a:pt x="6434" y="9764"/>
                  </a:lnTo>
                  <a:lnTo>
                    <a:pt x="6349" y="9680"/>
                  </a:lnTo>
                  <a:lnTo>
                    <a:pt x="6265" y="9623"/>
                  </a:lnTo>
                  <a:lnTo>
                    <a:pt x="6152" y="9595"/>
                  </a:lnTo>
                  <a:lnTo>
                    <a:pt x="6152" y="9595"/>
                  </a:lnTo>
                  <a:lnTo>
                    <a:pt x="6039" y="9623"/>
                  </a:lnTo>
                  <a:lnTo>
                    <a:pt x="5926" y="9651"/>
                  </a:lnTo>
                  <a:lnTo>
                    <a:pt x="5729" y="9764"/>
                  </a:lnTo>
                  <a:lnTo>
                    <a:pt x="5729" y="9764"/>
                  </a:lnTo>
                  <a:lnTo>
                    <a:pt x="5559" y="9905"/>
                  </a:lnTo>
                  <a:lnTo>
                    <a:pt x="5418" y="10075"/>
                  </a:lnTo>
                  <a:lnTo>
                    <a:pt x="5418" y="10075"/>
                  </a:lnTo>
                  <a:lnTo>
                    <a:pt x="5305" y="10216"/>
                  </a:lnTo>
                  <a:lnTo>
                    <a:pt x="5221" y="10272"/>
                  </a:lnTo>
                  <a:lnTo>
                    <a:pt x="5136" y="10272"/>
                  </a:lnTo>
                  <a:lnTo>
                    <a:pt x="4967" y="10216"/>
                  </a:lnTo>
                  <a:lnTo>
                    <a:pt x="4967" y="10216"/>
                  </a:lnTo>
                  <a:lnTo>
                    <a:pt x="4685" y="10187"/>
                  </a:lnTo>
                  <a:lnTo>
                    <a:pt x="4431" y="10159"/>
                  </a:lnTo>
                  <a:lnTo>
                    <a:pt x="4177" y="10103"/>
                  </a:lnTo>
                  <a:lnTo>
                    <a:pt x="4035" y="10046"/>
                  </a:lnTo>
                  <a:lnTo>
                    <a:pt x="3923" y="9990"/>
                  </a:lnTo>
                  <a:lnTo>
                    <a:pt x="3923" y="9990"/>
                  </a:lnTo>
                  <a:lnTo>
                    <a:pt x="3612" y="9736"/>
                  </a:lnTo>
                  <a:lnTo>
                    <a:pt x="3443" y="9623"/>
                  </a:lnTo>
                  <a:lnTo>
                    <a:pt x="3274" y="9510"/>
                  </a:lnTo>
                  <a:lnTo>
                    <a:pt x="3274" y="9510"/>
                  </a:lnTo>
                  <a:lnTo>
                    <a:pt x="3161" y="9482"/>
                  </a:lnTo>
                  <a:lnTo>
                    <a:pt x="3020" y="9454"/>
                  </a:lnTo>
                  <a:lnTo>
                    <a:pt x="2766" y="9426"/>
                  </a:lnTo>
                  <a:lnTo>
                    <a:pt x="2653" y="9397"/>
                  </a:lnTo>
                  <a:lnTo>
                    <a:pt x="2512" y="9369"/>
                  </a:lnTo>
                  <a:lnTo>
                    <a:pt x="2427" y="9284"/>
                  </a:lnTo>
                  <a:lnTo>
                    <a:pt x="2342" y="9200"/>
                  </a:lnTo>
                  <a:lnTo>
                    <a:pt x="2342" y="9200"/>
                  </a:lnTo>
                  <a:lnTo>
                    <a:pt x="2286" y="9059"/>
                  </a:lnTo>
                  <a:lnTo>
                    <a:pt x="2286" y="8946"/>
                  </a:lnTo>
                  <a:lnTo>
                    <a:pt x="2286" y="8833"/>
                  </a:lnTo>
                  <a:lnTo>
                    <a:pt x="2258" y="8720"/>
                  </a:lnTo>
                  <a:lnTo>
                    <a:pt x="2258" y="8720"/>
                  </a:lnTo>
                  <a:lnTo>
                    <a:pt x="2201" y="8607"/>
                  </a:lnTo>
                  <a:lnTo>
                    <a:pt x="2117" y="8579"/>
                  </a:lnTo>
                  <a:lnTo>
                    <a:pt x="2032" y="8579"/>
                  </a:lnTo>
                  <a:lnTo>
                    <a:pt x="1947" y="8551"/>
                  </a:lnTo>
                  <a:lnTo>
                    <a:pt x="1947" y="8551"/>
                  </a:lnTo>
                  <a:lnTo>
                    <a:pt x="1834" y="8466"/>
                  </a:lnTo>
                  <a:lnTo>
                    <a:pt x="1750" y="8353"/>
                  </a:lnTo>
                  <a:lnTo>
                    <a:pt x="1693" y="8212"/>
                  </a:lnTo>
                  <a:lnTo>
                    <a:pt x="1637" y="8071"/>
                  </a:lnTo>
                  <a:lnTo>
                    <a:pt x="1552" y="7789"/>
                  </a:lnTo>
                  <a:lnTo>
                    <a:pt x="1496" y="7648"/>
                  </a:lnTo>
                  <a:lnTo>
                    <a:pt x="1439" y="7507"/>
                  </a:lnTo>
                  <a:lnTo>
                    <a:pt x="1439" y="7507"/>
                  </a:lnTo>
                  <a:lnTo>
                    <a:pt x="1326" y="7337"/>
                  </a:lnTo>
                  <a:lnTo>
                    <a:pt x="1185" y="7196"/>
                  </a:lnTo>
                  <a:lnTo>
                    <a:pt x="1044" y="7055"/>
                  </a:lnTo>
                  <a:lnTo>
                    <a:pt x="903" y="6914"/>
                  </a:lnTo>
                  <a:lnTo>
                    <a:pt x="903" y="6914"/>
                  </a:lnTo>
                  <a:lnTo>
                    <a:pt x="734" y="6660"/>
                  </a:lnTo>
                  <a:lnTo>
                    <a:pt x="649" y="6575"/>
                  </a:lnTo>
                  <a:lnTo>
                    <a:pt x="508" y="6491"/>
                  </a:lnTo>
                  <a:lnTo>
                    <a:pt x="508" y="6491"/>
                  </a:lnTo>
                  <a:lnTo>
                    <a:pt x="395" y="6434"/>
                  </a:lnTo>
                  <a:lnTo>
                    <a:pt x="226" y="6434"/>
                  </a:lnTo>
                  <a:lnTo>
                    <a:pt x="113" y="6378"/>
                  </a:lnTo>
                  <a:lnTo>
                    <a:pt x="57" y="6350"/>
                  </a:lnTo>
                  <a:lnTo>
                    <a:pt x="0" y="6293"/>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16"/>
            <p:cNvSpPr/>
            <p:nvPr/>
          </p:nvSpPr>
          <p:spPr>
            <a:xfrm>
              <a:off x="4263625" y="2522375"/>
              <a:ext cx="297025" cy="256825"/>
            </a:xfrm>
            <a:custGeom>
              <a:avLst/>
              <a:gdLst/>
              <a:ahLst/>
              <a:cxnLst/>
              <a:rect l="l" t="t" r="r" b="b"/>
              <a:pathLst>
                <a:path w="11881" h="10273" fill="none" extrusionOk="0">
                  <a:moveTo>
                    <a:pt x="0" y="6293"/>
                  </a:moveTo>
                  <a:lnTo>
                    <a:pt x="0" y="6293"/>
                  </a:lnTo>
                  <a:lnTo>
                    <a:pt x="57" y="6152"/>
                  </a:lnTo>
                  <a:lnTo>
                    <a:pt x="113" y="5983"/>
                  </a:lnTo>
                  <a:lnTo>
                    <a:pt x="226" y="5870"/>
                  </a:lnTo>
                  <a:lnTo>
                    <a:pt x="339" y="5785"/>
                  </a:lnTo>
                  <a:lnTo>
                    <a:pt x="339" y="5785"/>
                  </a:lnTo>
                  <a:lnTo>
                    <a:pt x="452" y="5785"/>
                  </a:lnTo>
                  <a:lnTo>
                    <a:pt x="536" y="5813"/>
                  </a:lnTo>
                  <a:lnTo>
                    <a:pt x="649" y="5813"/>
                  </a:lnTo>
                  <a:lnTo>
                    <a:pt x="762" y="5813"/>
                  </a:lnTo>
                  <a:lnTo>
                    <a:pt x="762" y="5813"/>
                  </a:lnTo>
                  <a:lnTo>
                    <a:pt x="818" y="5757"/>
                  </a:lnTo>
                  <a:lnTo>
                    <a:pt x="875" y="5701"/>
                  </a:lnTo>
                  <a:lnTo>
                    <a:pt x="903" y="5588"/>
                  </a:lnTo>
                  <a:lnTo>
                    <a:pt x="903" y="5447"/>
                  </a:lnTo>
                  <a:lnTo>
                    <a:pt x="903" y="5306"/>
                  </a:lnTo>
                  <a:lnTo>
                    <a:pt x="903" y="5306"/>
                  </a:lnTo>
                  <a:lnTo>
                    <a:pt x="903" y="5023"/>
                  </a:lnTo>
                  <a:lnTo>
                    <a:pt x="931" y="4769"/>
                  </a:lnTo>
                  <a:lnTo>
                    <a:pt x="1016" y="4233"/>
                  </a:lnTo>
                  <a:lnTo>
                    <a:pt x="1016" y="4233"/>
                  </a:lnTo>
                  <a:lnTo>
                    <a:pt x="1044" y="4092"/>
                  </a:lnTo>
                  <a:lnTo>
                    <a:pt x="1016" y="3979"/>
                  </a:lnTo>
                  <a:lnTo>
                    <a:pt x="1044" y="3838"/>
                  </a:lnTo>
                  <a:lnTo>
                    <a:pt x="1044" y="3782"/>
                  </a:lnTo>
                  <a:lnTo>
                    <a:pt x="1101" y="3725"/>
                  </a:lnTo>
                  <a:lnTo>
                    <a:pt x="1101" y="3725"/>
                  </a:lnTo>
                  <a:lnTo>
                    <a:pt x="1185" y="3669"/>
                  </a:lnTo>
                  <a:lnTo>
                    <a:pt x="1270" y="3641"/>
                  </a:lnTo>
                  <a:lnTo>
                    <a:pt x="1326" y="3641"/>
                  </a:lnTo>
                  <a:lnTo>
                    <a:pt x="1355" y="3669"/>
                  </a:lnTo>
                  <a:lnTo>
                    <a:pt x="1383" y="3697"/>
                  </a:lnTo>
                  <a:lnTo>
                    <a:pt x="1383" y="3782"/>
                  </a:lnTo>
                  <a:lnTo>
                    <a:pt x="1383" y="3782"/>
                  </a:lnTo>
                  <a:lnTo>
                    <a:pt x="1468" y="3669"/>
                  </a:lnTo>
                  <a:lnTo>
                    <a:pt x="1496" y="3584"/>
                  </a:lnTo>
                  <a:lnTo>
                    <a:pt x="1524" y="3471"/>
                  </a:lnTo>
                  <a:lnTo>
                    <a:pt x="1552" y="3358"/>
                  </a:lnTo>
                  <a:lnTo>
                    <a:pt x="1552" y="3104"/>
                  </a:lnTo>
                  <a:lnTo>
                    <a:pt x="1552" y="2992"/>
                  </a:lnTo>
                  <a:lnTo>
                    <a:pt x="1609" y="2879"/>
                  </a:lnTo>
                  <a:lnTo>
                    <a:pt x="1609" y="2879"/>
                  </a:lnTo>
                  <a:lnTo>
                    <a:pt x="1665" y="2738"/>
                  </a:lnTo>
                  <a:lnTo>
                    <a:pt x="1721" y="2596"/>
                  </a:lnTo>
                  <a:lnTo>
                    <a:pt x="1891" y="2314"/>
                  </a:lnTo>
                  <a:lnTo>
                    <a:pt x="1891" y="2314"/>
                  </a:lnTo>
                  <a:lnTo>
                    <a:pt x="1975" y="2145"/>
                  </a:lnTo>
                  <a:lnTo>
                    <a:pt x="2032" y="2089"/>
                  </a:lnTo>
                  <a:lnTo>
                    <a:pt x="2088" y="2032"/>
                  </a:lnTo>
                  <a:lnTo>
                    <a:pt x="2088" y="2032"/>
                  </a:lnTo>
                  <a:lnTo>
                    <a:pt x="2145" y="2004"/>
                  </a:lnTo>
                  <a:lnTo>
                    <a:pt x="2229" y="2004"/>
                  </a:lnTo>
                  <a:lnTo>
                    <a:pt x="2286" y="2004"/>
                  </a:lnTo>
                  <a:lnTo>
                    <a:pt x="2342" y="1976"/>
                  </a:lnTo>
                  <a:lnTo>
                    <a:pt x="2342" y="1976"/>
                  </a:lnTo>
                  <a:lnTo>
                    <a:pt x="2427" y="1891"/>
                  </a:lnTo>
                  <a:lnTo>
                    <a:pt x="2483" y="1750"/>
                  </a:lnTo>
                  <a:lnTo>
                    <a:pt x="2540" y="1411"/>
                  </a:lnTo>
                  <a:lnTo>
                    <a:pt x="2568" y="1044"/>
                  </a:lnTo>
                  <a:lnTo>
                    <a:pt x="2596" y="875"/>
                  </a:lnTo>
                  <a:lnTo>
                    <a:pt x="2653" y="734"/>
                  </a:lnTo>
                  <a:lnTo>
                    <a:pt x="2653" y="734"/>
                  </a:lnTo>
                  <a:lnTo>
                    <a:pt x="2737" y="593"/>
                  </a:lnTo>
                  <a:lnTo>
                    <a:pt x="2766" y="565"/>
                  </a:lnTo>
                  <a:lnTo>
                    <a:pt x="2794" y="565"/>
                  </a:lnTo>
                  <a:lnTo>
                    <a:pt x="3048" y="565"/>
                  </a:lnTo>
                  <a:lnTo>
                    <a:pt x="3048" y="565"/>
                  </a:lnTo>
                  <a:lnTo>
                    <a:pt x="3104" y="536"/>
                  </a:lnTo>
                  <a:lnTo>
                    <a:pt x="3132" y="480"/>
                  </a:lnTo>
                  <a:lnTo>
                    <a:pt x="3189" y="452"/>
                  </a:lnTo>
                  <a:lnTo>
                    <a:pt x="3189" y="452"/>
                  </a:lnTo>
                  <a:lnTo>
                    <a:pt x="3302" y="480"/>
                  </a:lnTo>
                  <a:lnTo>
                    <a:pt x="3386" y="536"/>
                  </a:lnTo>
                  <a:lnTo>
                    <a:pt x="3499" y="706"/>
                  </a:lnTo>
                  <a:lnTo>
                    <a:pt x="3499" y="706"/>
                  </a:lnTo>
                  <a:lnTo>
                    <a:pt x="3640" y="367"/>
                  </a:lnTo>
                  <a:lnTo>
                    <a:pt x="3753" y="0"/>
                  </a:lnTo>
                  <a:lnTo>
                    <a:pt x="3753" y="0"/>
                  </a:lnTo>
                  <a:lnTo>
                    <a:pt x="3923" y="198"/>
                  </a:lnTo>
                  <a:lnTo>
                    <a:pt x="4064" y="311"/>
                  </a:lnTo>
                  <a:lnTo>
                    <a:pt x="4148" y="367"/>
                  </a:lnTo>
                  <a:lnTo>
                    <a:pt x="4148" y="367"/>
                  </a:lnTo>
                  <a:lnTo>
                    <a:pt x="4233" y="395"/>
                  </a:lnTo>
                  <a:lnTo>
                    <a:pt x="4318" y="395"/>
                  </a:lnTo>
                  <a:lnTo>
                    <a:pt x="4431" y="339"/>
                  </a:lnTo>
                  <a:lnTo>
                    <a:pt x="4515" y="254"/>
                  </a:lnTo>
                  <a:lnTo>
                    <a:pt x="4628" y="198"/>
                  </a:lnTo>
                  <a:lnTo>
                    <a:pt x="4628" y="198"/>
                  </a:lnTo>
                  <a:lnTo>
                    <a:pt x="4685" y="226"/>
                  </a:lnTo>
                  <a:lnTo>
                    <a:pt x="4741" y="283"/>
                  </a:lnTo>
                  <a:lnTo>
                    <a:pt x="4797" y="424"/>
                  </a:lnTo>
                  <a:lnTo>
                    <a:pt x="4797" y="424"/>
                  </a:lnTo>
                  <a:lnTo>
                    <a:pt x="4826" y="367"/>
                  </a:lnTo>
                  <a:lnTo>
                    <a:pt x="4882" y="339"/>
                  </a:lnTo>
                  <a:lnTo>
                    <a:pt x="5051" y="339"/>
                  </a:lnTo>
                  <a:lnTo>
                    <a:pt x="5221" y="339"/>
                  </a:lnTo>
                  <a:lnTo>
                    <a:pt x="5390" y="395"/>
                  </a:lnTo>
                  <a:lnTo>
                    <a:pt x="5757" y="536"/>
                  </a:lnTo>
                  <a:lnTo>
                    <a:pt x="5983" y="649"/>
                  </a:lnTo>
                  <a:lnTo>
                    <a:pt x="5983" y="649"/>
                  </a:lnTo>
                  <a:lnTo>
                    <a:pt x="6265" y="875"/>
                  </a:lnTo>
                  <a:lnTo>
                    <a:pt x="6491" y="1157"/>
                  </a:lnTo>
                  <a:lnTo>
                    <a:pt x="6942" y="1722"/>
                  </a:lnTo>
                  <a:lnTo>
                    <a:pt x="6942" y="1722"/>
                  </a:lnTo>
                  <a:lnTo>
                    <a:pt x="7168" y="1947"/>
                  </a:lnTo>
                  <a:lnTo>
                    <a:pt x="7252" y="2089"/>
                  </a:lnTo>
                  <a:lnTo>
                    <a:pt x="7281" y="2173"/>
                  </a:lnTo>
                  <a:lnTo>
                    <a:pt x="7309" y="2230"/>
                  </a:lnTo>
                  <a:lnTo>
                    <a:pt x="7309" y="2230"/>
                  </a:lnTo>
                  <a:lnTo>
                    <a:pt x="7281" y="2314"/>
                  </a:lnTo>
                  <a:lnTo>
                    <a:pt x="7252" y="2399"/>
                  </a:lnTo>
                  <a:lnTo>
                    <a:pt x="7140" y="2596"/>
                  </a:lnTo>
                  <a:lnTo>
                    <a:pt x="7027" y="2738"/>
                  </a:lnTo>
                  <a:lnTo>
                    <a:pt x="6942" y="2907"/>
                  </a:lnTo>
                  <a:lnTo>
                    <a:pt x="6942" y="2907"/>
                  </a:lnTo>
                  <a:lnTo>
                    <a:pt x="6914" y="3048"/>
                  </a:lnTo>
                  <a:lnTo>
                    <a:pt x="6886" y="3217"/>
                  </a:lnTo>
                  <a:lnTo>
                    <a:pt x="6914" y="3387"/>
                  </a:lnTo>
                  <a:lnTo>
                    <a:pt x="6942" y="3471"/>
                  </a:lnTo>
                  <a:lnTo>
                    <a:pt x="6970" y="3528"/>
                  </a:lnTo>
                  <a:lnTo>
                    <a:pt x="6970" y="3528"/>
                  </a:lnTo>
                  <a:lnTo>
                    <a:pt x="7055" y="3528"/>
                  </a:lnTo>
                  <a:lnTo>
                    <a:pt x="7140" y="3528"/>
                  </a:lnTo>
                  <a:lnTo>
                    <a:pt x="7309" y="3500"/>
                  </a:lnTo>
                  <a:lnTo>
                    <a:pt x="7309" y="3500"/>
                  </a:lnTo>
                  <a:lnTo>
                    <a:pt x="7789" y="3471"/>
                  </a:lnTo>
                  <a:lnTo>
                    <a:pt x="7789" y="3471"/>
                  </a:lnTo>
                  <a:lnTo>
                    <a:pt x="7760" y="3612"/>
                  </a:lnTo>
                  <a:lnTo>
                    <a:pt x="7704" y="3725"/>
                  </a:lnTo>
                  <a:lnTo>
                    <a:pt x="7676" y="3838"/>
                  </a:lnTo>
                  <a:lnTo>
                    <a:pt x="7648" y="3923"/>
                  </a:lnTo>
                  <a:lnTo>
                    <a:pt x="7676" y="4007"/>
                  </a:lnTo>
                  <a:lnTo>
                    <a:pt x="7676" y="4007"/>
                  </a:lnTo>
                  <a:lnTo>
                    <a:pt x="7732" y="4149"/>
                  </a:lnTo>
                  <a:lnTo>
                    <a:pt x="7845" y="4261"/>
                  </a:lnTo>
                  <a:lnTo>
                    <a:pt x="7958" y="4403"/>
                  </a:lnTo>
                  <a:lnTo>
                    <a:pt x="8043" y="4515"/>
                  </a:lnTo>
                  <a:lnTo>
                    <a:pt x="8043" y="4515"/>
                  </a:lnTo>
                  <a:lnTo>
                    <a:pt x="8184" y="4741"/>
                  </a:lnTo>
                  <a:lnTo>
                    <a:pt x="8325" y="4910"/>
                  </a:lnTo>
                  <a:lnTo>
                    <a:pt x="8494" y="5080"/>
                  </a:lnTo>
                  <a:lnTo>
                    <a:pt x="8692" y="5249"/>
                  </a:lnTo>
                  <a:lnTo>
                    <a:pt x="8692" y="5249"/>
                  </a:lnTo>
                  <a:lnTo>
                    <a:pt x="8861" y="5362"/>
                  </a:lnTo>
                  <a:lnTo>
                    <a:pt x="9087" y="5447"/>
                  </a:lnTo>
                  <a:lnTo>
                    <a:pt x="9510" y="5616"/>
                  </a:lnTo>
                  <a:lnTo>
                    <a:pt x="9933" y="5757"/>
                  </a:lnTo>
                  <a:lnTo>
                    <a:pt x="10357" y="5926"/>
                  </a:lnTo>
                  <a:lnTo>
                    <a:pt x="10357" y="5926"/>
                  </a:lnTo>
                  <a:lnTo>
                    <a:pt x="10752" y="6039"/>
                  </a:lnTo>
                  <a:lnTo>
                    <a:pt x="11090" y="6124"/>
                  </a:lnTo>
                  <a:lnTo>
                    <a:pt x="11457" y="6180"/>
                  </a:lnTo>
                  <a:lnTo>
                    <a:pt x="11880" y="6180"/>
                  </a:lnTo>
                  <a:lnTo>
                    <a:pt x="11880" y="6180"/>
                  </a:lnTo>
                  <a:lnTo>
                    <a:pt x="10357" y="7986"/>
                  </a:lnTo>
                  <a:lnTo>
                    <a:pt x="10357" y="7986"/>
                  </a:lnTo>
                  <a:lnTo>
                    <a:pt x="10046" y="8410"/>
                  </a:lnTo>
                  <a:lnTo>
                    <a:pt x="9849" y="8607"/>
                  </a:lnTo>
                  <a:lnTo>
                    <a:pt x="9679" y="8777"/>
                  </a:lnTo>
                  <a:lnTo>
                    <a:pt x="9679" y="8777"/>
                  </a:lnTo>
                  <a:lnTo>
                    <a:pt x="9510" y="8889"/>
                  </a:lnTo>
                  <a:lnTo>
                    <a:pt x="9341" y="8974"/>
                  </a:lnTo>
                  <a:lnTo>
                    <a:pt x="9143" y="9002"/>
                  </a:lnTo>
                  <a:lnTo>
                    <a:pt x="8946" y="9002"/>
                  </a:lnTo>
                  <a:lnTo>
                    <a:pt x="8720" y="9031"/>
                  </a:lnTo>
                  <a:lnTo>
                    <a:pt x="8522" y="9059"/>
                  </a:lnTo>
                  <a:lnTo>
                    <a:pt x="8325" y="9115"/>
                  </a:lnTo>
                  <a:lnTo>
                    <a:pt x="8127" y="9228"/>
                  </a:lnTo>
                  <a:lnTo>
                    <a:pt x="8127" y="9228"/>
                  </a:lnTo>
                  <a:lnTo>
                    <a:pt x="7958" y="9397"/>
                  </a:lnTo>
                  <a:lnTo>
                    <a:pt x="7873" y="9454"/>
                  </a:lnTo>
                  <a:lnTo>
                    <a:pt x="7789" y="9510"/>
                  </a:lnTo>
                  <a:lnTo>
                    <a:pt x="7789" y="9510"/>
                  </a:lnTo>
                  <a:lnTo>
                    <a:pt x="7704" y="9567"/>
                  </a:lnTo>
                  <a:lnTo>
                    <a:pt x="7591" y="9567"/>
                  </a:lnTo>
                  <a:lnTo>
                    <a:pt x="7478" y="9595"/>
                  </a:lnTo>
                  <a:lnTo>
                    <a:pt x="7365" y="9623"/>
                  </a:lnTo>
                  <a:lnTo>
                    <a:pt x="7365" y="9623"/>
                  </a:lnTo>
                  <a:lnTo>
                    <a:pt x="7168" y="9708"/>
                  </a:lnTo>
                  <a:lnTo>
                    <a:pt x="6999" y="9821"/>
                  </a:lnTo>
                  <a:lnTo>
                    <a:pt x="6886" y="9849"/>
                  </a:lnTo>
                  <a:lnTo>
                    <a:pt x="6773" y="9849"/>
                  </a:lnTo>
                  <a:lnTo>
                    <a:pt x="6660" y="9849"/>
                  </a:lnTo>
                  <a:lnTo>
                    <a:pt x="6547" y="9821"/>
                  </a:lnTo>
                  <a:lnTo>
                    <a:pt x="6547" y="9821"/>
                  </a:lnTo>
                  <a:lnTo>
                    <a:pt x="6434" y="9764"/>
                  </a:lnTo>
                  <a:lnTo>
                    <a:pt x="6349" y="9680"/>
                  </a:lnTo>
                  <a:lnTo>
                    <a:pt x="6265" y="9623"/>
                  </a:lnTo>
                  <a:lnTo>
                    <a:pt x="6152" y="9595"/>
                  </a:lnTo>
                  <a:lnTo>
                    <a:pt x="6152" y="9595"/>
                  </a:lnTo>
                  <a:lnTo>
                    <a:pt x="6039" y="9623"/>
                  </a:lnTo>
                  <a:lnTo>
                    <a:pt x="5926" y="9651"/>
                  </a:lnTo>
                  <a:lnTo>
                    <a:pt x="5729" y="9764"/>
                  </a:lnTo>
                  <a:lnTo>
                    <a:pt x="5729" y="9764"/>
                  </a:lnTo>
                  <a:lnTo>
                    <a:pt x="5559" y="9905"/>
                  </a:lnTo>
                  <a:lnTo>
                    <a:pt x="5418" y="10075"/>
                  </a:lnTo>
                  <a:lnTo>
                    <a:pt x="5418" y="10075"/>
                  </a:lnTo>
                  <a:lnTo>
                    <a:pt x="5305" y="10216"/>
                  </a:lnTo>
                  <a:lnTo>
                    <a:pt x="5221" y="10272"/>
                  </a:lnTo>
                  <a:lnTo>
                    <a:pt x="5136" y="10272"/>
                  </a:lnTo>
                  <a:lnTo>
                    <a:pt x="4967" y="10216"/>
                  </a:lnTo>
                  <a:lnTo>
                    <a:pt x="4967" y="10216"/>
                  </a:lnTo>
                  <a:lnTo>
                    <a:pt x="4685" y="10187"/>
                  </a:lnTo>
                  <a:lnTo>
                    <a:pt x="4431" y="10159"/>
                  </a:lnTo>
                  <a:lnTo>
                    <a:pt x="4177" y="10103"/>
                  </a:lnTo>
                  <a:lnTo>
                    <a:pt x="4035" y="10046"/>
                  </a:lnTo>
                  <a:lnTo>
                    <a:pt x="3923" y="9990"/>
                  </a:lnTo>
                  <a:lnTo>
                    <a:pt x="3923" y="9990"/>
                  </a:lnTo>
                  <a:lnTo>
                    <a:pt x="3612" y="9736"/>
                  </a:lnTo>
                  <a:lnTo>
                    <a:pt x="3443" y="9623"/>
                  </a:lnTo>
                  <a:lnTo>
                    <a:pt x="3274" y="9510"/>
                  </a:lnTo>
                  <a:lnTo>
                    <a:pt x="3274" y="9510"/>
                  </a:lnTo>
                  <a:lnTo>
                    <a:pt x="3161" y="9482"/>
                  </a:lnTo>
                  <a:lnTo>
                    <a:pt x="3020" y="9454"/>
                  </a:lnTo>
                  <a:lnTo>
                    <a:pt x="2766" y="9426"/>
                  </a:lnTo>
                  <a:lnTo>
                    <a:pt x="2653" y="9397"/>
                  </a:lnTo>
                  <a:lnTo>
                    <a:pt x="2512" y="9369"/>
                  </a:lnTo>
                  <a:lnTo>
                    <a:pt x="2427" y="9284"/>
                  </a:lnTo>
                  <a:lnTo>
                    <a:pt x="2342" y="9200"/>
                  </a:lnTo>
                  <a:lnTo>
                    <a:pt x="2342" y="9200"/>
                  </a:lnTo>
                  <a:lnTo>
                    <a:pt x="2286" y="9059"/>
                  </a:lnTo>
                  <a:lnTo>
                    <a:pt x="2286" y="8946"/>
                  </a:lnTo>
                  <a:lnTo>
                    <a:pt x="2286" y="8833"/>
                  </a:lnTo>
                  <a:lnTo>
                    <a:pt x="2258" y="8720"/>
                  </a:lnTo>
                  <a:lnTo>
                    <a:pt x="2258" y="8720"/>
                  </a:lnTo>
                  <a:lnTo>
                    <a:pt x="2201" y="8607"/>
                  </a:lnTo>
                  <a:lnTo>
                    <a:pt x="2117" y="8579"/>
                  </a:lnTo>
                  <a:lnTo>
                    <a:pt x="2032" y="8579"/>
                  </a:lnTo>
                  <a:lnTo>
                    <a:pt x="1947" y="8551"/>
                  </a:lnTo>
                  <a:lnTo>
                    <a:pt x="1947" y="8551"/>
                  </a:lnTo>
                  <a:lnTo>
                    <a:pt x="1834" y="8466"/>
                  </a:lnTo>
                  <a:lnTo>
                    <a:pt x="1750" y="8353"/>
                  </a:lnTo>
                  <a:lnTo>
                    <a:pt x="1693" y="8212"/>
                  </a:lnTo>
                  <a:lnTo>
                    <a:pt x="1637" y="8071"/>
                  </a:lnTo>
                  <a:lnTo>
                    <a:pt x="1552" y="7789"/>
                  </a:lnTo>
                  <a:lnTo>
                    <a:pt x="1496" y="7648"/>
                  </a:lnTo>
                  <a:lnTo>
                    <a:pt x="1439" y="7507"/>
                  </a:lnTo>
                  <a:lnTo>
                    <a:pt x="1439" y="7507"/>
                  </a:lnTo>
                  <a:lnTo>
                    <a:pt x="1326" y="7337"/>
                  </a:lnTo>
                  <a:lnTo>
                    <a:pt x="1185" y="7196"/>
                  </a:lnTo>
                  <a:lnTo>
                    <a:pt x="1044" y="7055"/>
                  </a:lnTo>
                  <a:lnTo>
                    <a:pt x="903" y="6914"/>
                  </a:lnTo>
                  <a:lnTo>
                    <a:pt x="903" y="6914"/>
                  </a:lnTo>
                  <a:lnTo>
                    <a:pt x="734" y="6660"/>
                  </a:lnTo>
                  <a:lnTo>
                    <a:pt x="649" y="6575"/>
                  </a:lnTo>
                  <a:lnTo>
                    <a:pt x="508" y="6491"/>
                  </a:lnTo>
                  <a:lnTo>
                    <a:pt x="508" y="6491"/>
                  </a:lnTo>
                  <a:lnTo>
                    <a:pt x="395" y="6434"/>
                  </a:lnTo>
                  <a:lnTo>
                    <a:pt x="226" y="6434"/>
                  </a:lnTo>
                  <a:lnTo>
                    <a:pt x="113" y="6378"/>
                  </a:lnTo>
                  <a:lnTo>
                    <a:pt x="57" y="6350"/>
                  </a:lnTo>
                  <a:lnTo>
                    <a:pt x="0" y="6293"/>
                  </a:lnTo>
                </a:path>
              </a:pathLst>
            </a:custGeom>
            <a:solidFill>
              <a:srgbClr val="666666"/>
            </a:solidFill>
            <a:ln w="14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16"/>
            <p:cNvSpPr/>
            <p:nvPr/>
          </p:nvSpPr>
          <p:spPr>
            <a:xfrm>
              <a:off x="1799350" y="2455350"/>
              <a:ext cx="82575" cy="93150"/>
            </a:xfrm>
            <a:custGeom>
              <a:avLst/>
              <a:gdLst/>
              <a:ahLst/>
              <a:cxnLst/>
              <a:rect l="l" t="t" r="r" b="b"/>
              <a:pathLst>
                <a:path w="3303" h="3726" extrusionOk="0">
                  <a:moveTo>
                    <a:pt x="1" y="2992"/>
                  </a:moveTo>
                  <a:lnTo>
                    <a:pt x="1" y="2992"/>
                  </a:lnTo>
                  <a:lnTo>
                    <a:pt x="57" y="2879"/>
                  </a:lnTo>
                  <a:lnTo>
                    <a:pt x="113" y="2766"/>
                  </a:lnTo>
                  <a:lnTo>
                    <a:pt x="170" y="2512"/>
                  </a:lnTo>
                  <a:lnTo>
                    <a:pt x="170" y="2512"/>
                  </a:lnTo>
                  <a:lnTo>
                    <a:pt x="283" y="2173"/>
                  </a:lnTo>
                  <a:lnTo>
                    <a:pt x="339" y="2032"/>
                  </a:lnTo>
                  <a:lnTo>
                    <a:pt x="424" y="1863"/>
                  </a:lnTo>
                  <a:lnTo>
                    <a:pt x="424" y="1863"/>
                  </a:lnTo>
                  <a:lnTo>
                    <a:pt x="480" y="1750"/>
                  </a:lnTo>
                  <a:lnTo>
                    <a:pt x="565" y="1665"/>
                  </a:lnTo>
                  <a:lnTo>
                    <a:pt x="650" y="1637"/>
                  </a:lnTo>
                  <a:lnTo>
                    <a:pt x="734" y="1609"/>
                  </a:lnTo>
                  <a:lnTo>
                    <a:pt x="932" y="1609"/>
                  </a:lnTo>
                  <a:lnTo>
                    <a:pt x="1186" y="1637"/>
                  </a:lnTo>
                  <a:lnTo>
                    <a:pt x="1186" y="1637"/>
                  </a:lnTo>
                  <a:lnTo>
                    <a:pt x="1327" y="1637"/>
                  </a:lnTo>
                  <a:lnTo>
                    <a:pt x="1468" y="1609"/>
                  </a:lnTo>
                  <a:lnTo>
                    <a:pt x="1553" y="1581"/>
                  </a:lnTo>
                  <a:lnTo>
                    <a:pt x="1581" y="1524"/>
                  </a:lnTo>
                  <a:lnTo>
                    <a:pt x="1609" y="1468"/>
                  </a:lnTo>
                  <a:lnTo>
                    <a:pt x="1609" y="1383"/>
                  </a:lnTo>
                  <a:lnTo>
                    <a:pt x="1524" y="1214"/>
                  </a:lnTo>
                  <a:lnTo>
                    <a:pt x="1412" y="1045"/>
                  </a:lnTo>
                  <a:lnTo>
                    <a:pt x="1242" y="875"/>
                  </a:lnTo>
                  <a:lnTo>
                    <a:pt x="932" y="565"/>
                  </a:lnTo>
                  <a:lnTo>
                    <a:pt x="932" y="565"/>
                  </a:lnTo>
                  <a:lnTo>
                    <a:pt x="1101" y="537"/>
                  </a:lnTo>
                  <a:lnTo>
                    <a:pt x="1214" y="508"/>
                  </a:lnTo>
                  <a:lnTo>
                    <a:pt x="1270" y="424"/>
                  </a:lnTo>
                  <a:lnTo>
                    <a:pt x="1299" y="339"/>
                  </a:lnTo>
                  <a:lnTo>
                    <a:pt x="1327" y="254"/>
                  </a:lnTo>
                  <a:lnTo>
                    <a:pt x="1355" y="170"/>
                  </a:lnTo>
                  <a:lnTo>
                    <a:pt x="1440" y="85"/>
                  </a:lnTo>
                  <a:lnTo>
                    <a:pt x="1553" y="29"/>
                  </a:lnTo>
                  <a:lnTo>
                    <a:pt x="1553" y="29"/>
                  </a:lnTo>
                  <a:lnTo>
                    <a:pt x="1694" y="0"/>
                  </a:lnTo>
                  <a:lnTo>
                    <a:pt x="1835" y="0"/>
                  </a:lnTo>
                  <a:lnTo>
                    <a:pt x="2174" y="0"/>
                  </a:lnTo>
                  <a:lnTo>
                    <a:pt x="2512" y="29"/>
                  </a:lnTo>
                  <a:lnTo>
                    <a:pt x="2823" y="57"/>
                  </a:lnTo>
                  <a:lnTo>
                    <a:pt x="2823" y="57"/>
                  </a:lnTo>
                  <a:lnTo>
                    <a:pt x="2738" y="480"/>
                  </a:lnTo>
                  <a:lnTo>
                    <a:pt x="2653" y="903"/>
                  </a:lnTo>
                  <a:lnTo>
                    <a:pt x="2512" y="1778"/>
                  </a:lnTo>
                  <a:lnTo>
                    <a:pt x="2512" y="1778"/>
                  </a:lnTo>
                  <a:lnTo>
                    <a:pt x="2653" y="1778"/>
                  </a:lnTo>
                  <a:lnTo>
                    <a:pt x="2794" y="1807"/>
                  </a:lnTo>
                  <a:lnTo>
                    <a:pt x="2907" y="1835"/>
                  </a:lnTo>
                  <a:lnTo>
                    <a:pt x="2964" y="1891"/>
                  </a:lnTo>
                  <a:lnTo>
                    <a:pt x="2992" y="1948"/>
                  </a:lnTo>
                  <a:lnTo>
                    <a:pt x="2992" y="1948"/>
                  </a:lnTo>
                  <a:lnTo>
                    <a:pt x="3020" y="1891"/>
                  </a:lnTo>
                  <a:lnTo>
                    <a:pt x="3048" y="1863"/>
                  </a:lnTo>
                  <a:lnTo>
                    <a:pt x="3077" y="1807"/>
                  </a:lnTo>
                  <a:lnTo>
                    <a:pt x="3020" y="1750"/>
                  </a:lnTo>
                  <a:lnTo>
                    <a:pt x="3020" y="1750"/>
                  </a:lnTo>
                  <a:lnTo>
                    <a:pt x="3302" y="1948"/>
                  </a:lnTo>
                  <a:lnTo>
                    <a:pt x="3302" y="1948"/>
                  </a:lnTo>
                  <a:lnTo>
                    <a:pt x="3105" y="2032"/>
                  </a:lnTo>
                  <a:lnTo>
                    <a:pt x="2935" y="2173"/>
                  </a:lnTo>
                  <a:lnTo>
                    <a:pt x="2597" y="2456"/>
                  </a:lnTo>
                  <a:lnTo>
                    <a:pt x="2597" y="2456"/>
                  </a:lnTo>
                  <a:lnTo>
                    <a:pt x="2484" y="2597"/>
                  </a:lnTo>
                  <a:lnTo>
                    <a:pt x="2427" y="2738"/>
                  </a:lnTo>
                  <a:lnTo>
                    <a:pt x="2371" y="2879"/>
                  </a:lnTo>
                  <a:lnTo>
                    <a:pt x="2315" y="3020"/>
                  </a:lnTo>
                  <a:lnTo>
                    <a:pt x="2315" y="3020"/>
                  </a:lnTo>
                  <a:lnTo>
                    <a:pt x="2145" y="3189"/>
                  </a:lnTo>
                  <a:lnTo>
                    <a:pt x="1920" y="3387"/>
                  </a:lnTo>
                  <a:lnTo>
                    <a:pt x="1694" y="3556"/>
                  </a:lnTo>
                  <a:lnTo>
                    <a:pt x="1637" y="3641"/>
                  </a:lnTo>
                  <a:lnTo>
                    <a:pt x="1609" y="3725"/>
                  </a:lnTo>
                  <a:lnTo>
                    <a:pt x="1609" y="3725"/>
                  </a:lnTo>
                  <a:lnTo>
                    <a:pt x="1383" y="3641"/>
                  </a:lnTo>
                  <a:lnTo>
                    <a:pt x="1129" y="3613"/>
                  </a:lnTo>
                  <a:lnTo>
                    <a:pt x="904" y="3584"/>
                  </a:lnTo>
                  <a:lnTo>
                    <a:pt x="678" y="3528"/>
                  </a:lnTo>
                  <a:lnTo>
                    <a:pt x="678" y="3528"/>
                  </a:lnTo>
                  <a:lnTo>
                    <a:pt x="480" y="3415"/>
                  </a:lnTo>
                  <a:lnTo>
                    <a:pt x="311" y="3302"/>
                  </a:lnTo>
                  <a:lnTo>
                    <a:pt x="1" y="2992"/>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16"/>
            <p:cNvSpPr/>
            <p:nvPr/>
          </p:nvSpPr>
          <p:spPr>
            <a:xfrm>
              <a:off x="1799350" y="2455350"/>
              <a:ext cx="82575" cy="93150"/>
            </a:xfrm>
            <a:custGeom>
              <a:avLst/>
              <a:gdLst/>
              <a:ahLst/>
              <a:cxnLst/>
              <a:rect l="l" t="t" r="r" b="b"/>
              <a:pathLst>
                <a:path w="3303" h="3726" fill="none" extrusionOk="0">
                  <a:moveTo>
                    <a:pt x="1" y="2992"/>
                  </a:moveTo>
                  <a:lnTo>
                    <a:pt x="1" y="2992"/>
                  </a:lnTo>
                  <a:lnTo>
                    <a:pt x="57" y="2879"/>
                  </a:lnTo>
                  <a:lnTo>
                    <a:pt x="113" y="2766"/>
                  </a:lnTo>
                  <a:lnTo>
                    <a:pt x="170" y="2512"/>
                  </a:lnTo>
                  <a:lnTo>
                    <a:pt x="170" y="2512"/>
                  </a:lnTo>
                  <a:lnTo>
                    <a:pt x="283" y="2173"/>
                  </a:lnTo>
                  <a:lnTo>
                    <a:pt x="339" y="2032"/>
                  </a:lnTo>
                  <a:lnTo>
                    <a:pt x="424" y="1863"/>
                  </a:lnTo>
                  <a:lnTo>
                    <a:pt x="424" y="1863"/>
                  </a:lnTo>
                  <a:lnTo>
                    <a:pt x="480" y="1750"/>
                  </a:lnTo>
                  <a:lnTo>
                    <a:pt x="565" y="1665"/>
                  </a:lnTo>
                  <a:lnTo>
                    <a:pt x="650" y="1637"/>
                  </a:lnTo>
                  <a:lnTo>
                    <a:pt x="734" y="1609"/>
                  </a:lnTo>
                  <a:lnTo>
                    <a:pt x="932" y="1609"/>
                  </a:lnTo>
                  <a:lnTo>
                    <a:pt x="1186" y="1637"/>
                  </a:lnTo>
                  <a:lnTo>
                    <a:pt x="1186" y="1637"/>
                  </a:lnTo>
                  <a:lnTo>
                    <a:pt x="1327" y="1637"/>
                  </a:lnTo>
                  <a:lnTo>
                    <a:pt x="1468" y="1609"/>
                  </a:lnTo>
                  <a:lnTo>
                    <a:pt x="1553" y="1581"/>
                  </a:lnTo>
                  <a:lnTo>
                    <a:pt x="1581" y="1524"/>
                  </a:lnTo>
                  <a:lnTo>
                    <a:pt x="1609" y="1468"/>
                  </a:lnTo>
                  <a:lnTo>
                    <a:pt x="1609" y="1383"/>
                  </a:lnTo>
                  <a:lnTo>
                    <a:pt x="1524" y="1214"/>
                  </a:lnTo>
                  <a:lnTo>
                    <a:pt x="1412" y="1045"/>
                  </a:lnTo>
                  <a:lnTo>
                    <a:pt x="1242" y="875"/>
                  </a:lnTo>
                  <a:lnTo>
                    <a:pt x="932" y="565"/>
                  </a:lnTo>
                  <a:lnTo>
                    <a:pt x="932" y="565"/>
                  </a:lnTo>
                  <a:lnTo>
                    <a:pt x="1101" y="537"/>
                  </a:lnTo>
                  <a:lnTo>
                    <a:pt x="1214" y="508"/>
                  </a:lnTo>
                  <a:lnTo>
                    <a:pt x="1270" y="424"/>
                  </a:lnTo>
                  <a:lnTo>
                    <a:pt x="1299" y="339"/>
                  </a:lnTo>
                  <a:lnTo>
                    <a:pt x="1327" y="254"/>
                  </a:lnTo>
                  <a:lnTo>
                    <a:pt x="1355" y="170"/>
                  </a:lnTo>
                  <a:lnTo>
                    <a:pt x="1440" y="85"/>
                  </a:lnTo>
                  <a:lnTo>
                    <a:pt x="1553" y="29"/>
                  </a:lnTo>
                  <a:lnTo>
                    <a:pt x="1553" y="29"/>
                  </a:lnTo>
                  <a:lnTo>
                    <a:pt x="1694" y="0"/>
                  </a:lnTo>
                  <a:lnTo>
                    <a:pt x="1835" y="0"/>
                  </a:lnTo>
                  <a:lnTo>
                    <a:pt x="2174" y="0"/>
                  </a:lnTo>
                  <a:lnTo>
                    <a:pt x="2512" y="29"/>
                  </a:lnTo>
                  <a:lnTo>
                    <a:pt x="2823" y="57"/>
                  </a:lnTo>
                  <a:lnTo>
                    <a:pt x="2823" y="57"/>
                  </a:lnTo>
                  <a:lnTo>
                    <a:pt x="2738" y="480"/>
                  </a:lnTo>
                  <a:lnTo>
                    <a:pt x="2653" y="903"/>
                  </a:lnTo>
                  <a:lnTo>
                    <a:pt x="2512" y="1778"/>
                  </a:lnTo>
                  <a:lnTo>
                    <a:pt x="2512" y="1778"/>
                  </a:lnTo>
                  <a:lnTo>
                    <a:pt x="2653" y="1778"/>
                  </a:lnTo>
                  <a:lnTo>
                    <a:pt x="2794" y="1807"/>
                  </a:lnTo>
                  <a:lnTo>
                    <a:pt x="2907" y="1835"/>
                  </a:lnTo>
                  <a:lnTo>
                    <a:pt x="2964" y="1891"/>
                  </a:lnTo>
                  <a:lnTo>
                    <a:pt x="2992" y="1948"/>
                  </a:lnTo>
                  <a:lnTo>
                    <a:pt x="2992" y="1948"/>
                  </a:lnTo>
                  <a:lnTo>
                    <a:pt x="3020" y="1891"/>
                  </a:lnTo>
                  <a:lnTo>
                    <a:pt x="3048" y="1863"/>
                  </a:lnTo>
                  <a:lnTo>
                    <a:pt x="3077" y="1807"/>
                  </a:lnTo>
                  <a:lnTo>
                    <a:pt x="3020" y="1750"/>
                  </a:lnTo>
                  <a:lnTo>
                    <a:pt x="3020" y="1750"/>
                  </a:lnTo>
                  <a:lnTo>
                    <a:pt x="3302" y="1948"/>
                  </a:lnTo>
                  <a:lnTo>
                    <a:pt x="3302" y="1948"/>
                  </a:lnTo>
                  <a:lnTo>
                    <a:pt x="3105" y="2032"/>
                  </a:lnTo>
                  <a:lnTo>
                    <a:pt x="2935" y="2173"/>
                  </a:lnTo>
                  <a:lnTo>
                    <a:pt x="2597" y="2456"/>
                  </a:lnTo>
                  <a:lnTo>
                    <a:pt x="2597" y="2456"/>
                  </a:lnTo>
                  <a:lnTo>
                    <a:pt x="2484" y="2597"/>
                  </a:lnTo>
                  <a:lnTo>
                    <a:pt x="2427" y="2738"/>
                  </a:lnTo>
                  <a:lnTo>
                    <a:pt x="2371" y="2879"/>
                  </a:lnTo>
                  <a:lnTo>
                    <a:pt x="2315" y="3020"/>
                  </a:lnTo>
                  <a:lnTo>
                    <a:pt x="2315" y="3020"/>
                  </a:lnTo>
                  <a:lnTo>
                    <a:pt x="2145" y="3189"/>
                  </a:lnTo>
                  <a:lnTo>
                    <a:pt x="1920" y="3387"/>
                  </a:lnTo>
                  <a:lnTo>
                    <a:pt x="1694" y="3556"/>
                  </a:lnTo>
                  <a:lnTo>
                    <a:pt x="1637" y="3641"/>
                  </a:lnTo>
                  <a:lnTo>
                    <a:pt x="1609" y="3725"/>
                  </a:lnTo>
                  <a:lnTo>
                    <a:pt x="1609" y="3725"/>
                  </a:lnTo>
                  <a:lnTo>
                    <a:pt x="1383" y="3641"/>
                  </a:lnTo>
                  <a:lnTo>
                    <a:pt x="1129" y="3613"/>
                  </a:lnTo>
                  <a:lnTo>
                    <a:pt x="904" y="3584"/>
                  </a:lnTo>
                  <a:lnTo>
                    <a:pt x="678" y="3528"/>
                  </a:lnTo>
                  <a:lnTo>
                    <a:pt x="678" y="3528"/>
                  </a:lnTo>
                  <a:lnTo>
                    <a:pt x="480" y="3415"/>
                  </a:lnTo>
                  <a:lnTo>
                    <a:pt x="311" y="3302"/>
                  </a:lnTo>
                  <a:lnTo>
                    <a:pt x="1" y="2992"/>
                  </a:lnTo>
                </a:path>
              </a:pathLst>
            </a:custGeom>
            <a:solidFill>
              <a:srgbClr val="666666"/>
            </a:solidFill>
            <a:ln w="14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16"/>
            <p:cNvSpPr/>
            <p:nvPr/>
          </p:nvSpPr>
          <p:spPr>
            <a:xfrm>
              <a:off x="2460400" y="2721325"/>
              <a:ext cx="79750" cy="93850"/>
            </a:xfrm>
            <a:custGeom>
              <a:avLst/>
              <a:gdLst/>
              <a:ahLst/>
              <a:cxnLst/>
              <a:rect l="l" t="t" r="r" b="b"/>
              <a:pathLst>
                <a:path w="3190" h="3754" extrusionOk="0">
                  <a:moveTo>
                    <a:pt x="254" y="2229"/>
                  </a:moveTo>
                  <a:lnTo>
                    <a:pt x="254" y="2229"/>
                  </a:lnTo>
                  <a:lnTo>
                    <a:pt x="170" y="2145"/>
                  </a:lnTo>
                  <a:lnTo>
                    <a:pt x="85" y="2032"/>
                  </a:lnTo>
                  <a:lnTo>
                    <a:pt x="57" y="1919"/>
                  </a:lnTo>
                  <a:lnTo>
                    <a:pt x="28" y="1778"/>
                  </a:lnTo>
                  <a:lnTo>
                    <a:pt x="0" y="1496"/>
                  </a:lnTo>
                  <a:lnTo>
                    <a:pt x="28" y="1270"/>
                  </a:lnTo>
                  <a:lnTo>
                    <a:pt x="28" y="1270"/>
                  </a:lnTo>
                  <a:lnTo>
                    <a:pt x="57" y="1101"/>
                  </a:lnTo>
                  <a:lnTo>
                    <a:pt x="113" y="1016"/>
                  </a:lnTo>
                  <a:lnTo>
                    <a:pt x="198" y="960"/>
                  </a:lnTo>
                  <a:lnTo>
                    <a:pt x="282" y="960"/>
                  </a:lnTo>
                  <a:lnTo>
                    <a:pt x="452" y="931"/>
                  </a:lnTo>
                  <a:lnTo>
                    <a:pt x="565" y="903"/>
                  </a:lnTo>
                  <a:lnTo>
                    <a:pt x="649" y="790"/>
                  </a:lnTo>
                  <a:lnTo>
                    <a:pt x="649" y="790"/>
                  </a:lnTo>
                  <a:lnTo>
                    <a:pt x="677" y="762"/>
                  </a:lnTo>
                  <a:lnTo>
                    <a:pt x="649" y="706"/>
                  </a:lnTo>
                  <a:lnTo>
                    <a:pt x="593" y="677"/>
                  </a:lnTo>
                  <a:lnTo>
                    <a:pt x="593" y="649"/>
                  </a:lnTo>
                  <a:lnTo>
                    <a:pt x="593" y="649"/>
                  </a:lnTo>
                  <a:lnTo>
                    <a:pt x="649" y="536"/>
                  </a:lnTo>
                  <a:lnTo>
                    <a:pt x="706" y="423"/>
                  </a:lnTo>
                  <a:lnTo>
                    <a:pt x="706" y="423"/>
                  </a:lnTo>
                  <a:lnTo>
                    <a:pt x="762" y="226"/>
                  </a:lnTo>
                  <a:lnTo>
                    <a:pt x="819" y="141"/>
                  </a:lnTo>
                  <a:lnTo>
                    <a:pt x="931" y="57"/>
                  </a:lnTo>
                  <a:lnTo>
                    <a:pt x="931" y="57"/>
                  </a:lnTo>
                  <a:lnTo>
                    <a:pt x="988" y="57"/>
                  </a:lnTo>
                  <a:lnTo>
                    <a:pt x="1101" y="57"/>
                  </a:lnTo>
                  <a:lnTo>
                    <a:pt x="1411" y="85"/>
                  </a:lnTo>
                  <a:lnTo>
                    <a:pt x="1524" y="141"/>
                  </a:lnTo>
                  <a:lnTo>
                    <a:pt x="1637" y="198"/>
                  </a:lnTo>
                  <a:lnTo>
                    <a:pt x="1722" y="254"/>
                  </a:lnTo>
                  <a:lnTo>
                    <a:pt x="1722" y="282"/>
                  </a:lnTo>
                  <a:lnTo>
                    <a:pt x="1722" y="339"/>
                  </a:lnTo>
                  <a:lnTo>
                    <a:pt x="1722" y="339"/>
                  </a:lnTo>
                  <a:lnTo>
                    <a:pt x="1806" y="113"/>
                  </a:lnTo>
                  <a:lnTo>
                    <a:pt x="1891" y="85"/>
                  </a:lnTo>
                  <a:lnTo>
                    <a:pt x="2060" y="57"/>
                  </a:lnTo>
                  <a:lnTo>
                    <a:pt x="2060" y="57"/>
                  </a:lnTo>
                  <a:lnTo>
                    <a:pt x="2201" y="85"/>
                  </a:lnTo>
                  <a:lnTo>
                    <a:pt x="2314" y="113"/>
                  </a:lnTo>
                  <a:lnTo>
                    <a:pt x="2427" y="141"/>
                  </a:lnTo>
                  <a:lnTo>
                    <a:pt x="2568" y="169"/>
                  </a:lnTo>
                  <a:lnTo>
                    <a:pt x="2568" y="169"/>
                  </a:lnTo>
                  <a:lnTo>
                    <a:pt x="2455" y="113"/>
                  </a:lnTo>
                  <a:lnTo>
                    <a:pt x="2371" y="57"/>
                  </a:lnTo>
                  <a:lnTo>
                    <a:pt x="2371" y="57"/>
                  </a:lnTo>
                  <a:lnTo>
                    <a:pt x="2455" y="28"/>
                  </a:lnTo>
                  <a:lnTo>
                    <a:pt x="2596" y="0"/>
                  </a:lnTo>
                  <a:lnTo>
                    <a:pt x="2738" y="28"/>
                  </a:lnTo>
                  <a:lnTo>
                    <a:pt x="2879" y="57"/>
                  </a:lnTo>
                  <a:lnTo>
                    <a:pt x="2991" y="141"/>
                  </a:lnTo>
                  <a:lnTo>
                    <a:pt x="3104" y="226"/>
                  </a:lnTo>
                  <a:lnTo>
                    <a:pt x="3189" y="311"/>
                  </a:lnTo>
                  <a:lnTo>
                    <a:pt x="3189" y="395"/>
                  </a:lnTo>
                  <a:lnTo>
                    <a:pt x="3189" y="395"/>
                  </a:lnTo>
                  <a:lnTo>
                    <a:pt x="3189" y="480"/>
                  </a:lnTo>
                  <a:lnTo>
                    <a:pt x="3161" y="565"/>
                  </a:lnTo>
                  <a:lnTo>
                    <a:pt x="3048" y="734"/>
                  </a:lnTo>
                  <a:lnTo>
                    <a:pt x="2935" y="875"/>
                  </a:lnTo>
                  <a:lnTo>
                    <a:pt x="2879" y="1044"/>
                  </a:lnTo>
                  <a:lnTo>
                    <a:pt x="2879" y="1044"/>
                  </a:lnTo>
                  <a:lnTo>
                    <a:pt x="2850" y="1214"/>
                  </a:lnTo>
                  <a:lnTo>
                    <a:pt x="2850" y="1411"/>
                  </a:lnTo>
                  <a:lnTo>
                    <a:pt x="2879" y="1609"/>
                  </a:lnTo>
                  <a:lnTo>
                    <a:pt x="2935" y="1778"/>
                  </a:lnTo>
                  <a:lnTo>
                    <a:pt x="2935" y="1778"/>
                  </a:lnTo>
                  <a:lnTo>
                    <a:pt x="2991" y="1919"/>
                  </a:lnTo>
                  <a:lnTo>
                    <a:pt x="3076" y="2032"/>
                  </a:lnTo>
                  <a:lnTo>
                    <a:pt x="3133" y="2145"/>
                  </a:lnTo>
                  <a:lnTo>
                    <a:pt x="3161" y="2314"/>
                  </a:lnTo>
                  <a:lnTo>
                    <a:pt x="3161" y="2314"/>
                  </a:lnTo>
                  <a:lnTo>
                    <a:pt x="3133" y="2427"/>
                  </a:lnTo>
                  <a:lnTo>
                    <a:pt x="3104" y="2568"/>
                  </a:lnTo>
                  <a:lnTo>
                    <a:pt x="3020" y="2822"/>
                  </a:lnTo>
                  <a:lnTo>
                    <a:pt x="3020" y="2822"/>
                  </a:lnTo>
                  <a:lnTo>
                    <a:pt x="2935" y="3104"/>
                  </a:lnTo>
                  <a:lnTo>
                    <a:pt x="2850" y="3245"/>
                  </a:lnTo>
                  <a:lnTo>
                    <a:pt x="2822" y="3302"/>
                  </a:lnTo>
                  <a:lnTo>
                    <a:pt x="2766" y="3330"/>
                  </a:lnTo>
                  <a:lnTo>
                    <a:pt x="2766" y="3330"/>
                  </a:lnTo>
                  <a:lnTo>
                    <a:pt x="2653" y="3330"/>
                  </a:lnTo>
                  <a:lnTo>
                    <a:pt x="2596" y="3274"/>
                  </a:lnTo>
                  <a:lnTo>
                    <a:pt x="2512" y="3217"/>
                  </a:lnTo>
                  <a:lnTo>
                    <a:pt x="2427" y="3161"/>
                  </a:lnTo>
                  <a:lnTo>
                    <a:pt x="2427" y="3161"/>
                  </a:lnTo>
                  <a:lnTo>
                    <a:pt x="2230" y="3161"/>
                  </a:lnTo>
                  <a:lnTo>
                    <a:pt x="1976" y="3161"/>
                  </a:lnTo>
                  <a:lnTo>
                    <a:pt x="1722" y="3217"/>
                  </a:lnTo>
                  <a:lnTo>
                    <a:pt x="1637" y="3245"/>
                  </a:lnTo>
                  <a:lnTo>
                    <a:pt x="1581" y="3274"/>
                  </a:lnTo>
                  <a:lnTo>
                    <a:pt x="1581" y="3274"/>
                  </a:lnTo>
                  <a:lnTo>
                    <a:pt x="1552" y="3358"/>
                  </a:lnTo>
                  <a:lnTo>
                    <a:pt x="1552" y="3471"/>
                  </a:lnTo>
                  <a:lnTo>
                    <a:pt x="1581" y="3640"/>
                  </a:lnTo>
                  <a:lnTo>
                    <a:pt x="1581" y="3697"/>
                  </a:lnTo>
                  <a:lnTo>
                    <a:pt x="1552" y="3753"/>
                  </a:lnTo>
                  <a:lnTo>
                    <a:pt x="1439" y="3753"/>
                  </a:lnTo>
                  <a:lnTo>
                    <a:pt x="1270" y="3697"/>
                  </a:lnTo>
                  <a:lnTo>
                    <a:pt x="1270" y="3697"/>
                  </a:lnTo>
                  <a:lnTo>
                    <a:pt x="1129" y="3640"/>
                  </a:lnTo>
                  <a:lnTo>
                    <a:pt x="1044" y="3556"/>
                  </a:lnTo>
                  <a:lnTo>
                    <a:pt x="960" y="3471"/>
                  </a:lnTo>
                  <a:lnTo>
                    <a:pt x="875" y="3358"/>
                  </a:lnTo>
                  <a:lnTo>
                    <a:pt x="734" y="3104"/>
                  </a:lnTo>
                  <a:lnTo>
                    <a:pt x="649" y="2850"/>
                  </a:lnTo>
                  <a:lnTo>
                    <a:pt x="649" y="2850"/>
                  </a:lnTo>
                  <a:lnTo>
                    <a:pt x="621" y="2737"/>
                  </a:lnTo>
                  <a:lnTo>
                    <a:pt x="621" y="2653"/>
                  </a:lnTo>
                  <a:lnTo>
                    <a:pt x="593" y="2540"/>
                  </a:lnTo>
                  <a:lnTo>
                    <a:pt x="536" y="2427"/>
                  </a:lnTo>
                  <a:lnTo>
                    <a:pt x="536" y="2427"/>
                  </a:lnTo>
                  <a:lnTo>
                    <a:pt x="508" y="2427"/>
                  </a:lnTo>
                  <a:lnTo>
                    <a:pt x="452" y="2427"/>
                  </a:lnTo>
                  <a:lnTo>
                    <a:pt x="424" y="2427"/>
                  </a:lnTo>
                  <a:lnTo>
                    <a:pt x="367" y="2427"/>
                  </a:lnTo>
                  <a:lnTo>
                    <a:pt x="367" y="2427"/>
                  </a:lnTo>
                  <a:lnTo>
                    <a:pt x="311" y="2314"/>
                  </a:lnTo>
                  <a:lnTo>
                    <a:pt x="254" y="2229"/>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16"/>
            <p:cNvSpPr/>
            <p:nvPr/>
          </p:nvSpPr>
          <p:spPr>
            <a:xfrm>
              <a:off x="2460400" y="2721325"/>
              <a:ext cx="79750" cy="93850"/>
            </a:xfrm>
            <a:custGeom>
              <a:avLst/>
              <a:gdLst/>
              <a:ahLst/>
              <a:cxnLst/>
              <a:rect l="l" t="t" r="r" b="b"/>
              <a:pathLst>
                <a:path w="3190" h="3754" fill="none" extrusionOk="0">
                  <a:moveTo>
                    <a:pt x="254" y="2229"/>
                  </a:moveTo>
                  <a:lnTo>
                    <a:pt x="254" y="2229"/>
                  </a:lnTo>
                  <a:lnTo>
                    <a:pt x="170" y="2145"/>
                  </a:lnTo>
                  <a:lnTo>
                    <a:pt x="85" y="2032"/>
                  </a:lnTo>
                  <a:lnTo>
                    <a:pt x="57" y="1919"/>
                  </a:lnTo>
                  <a:lnTo>
                    <a:pt x="28" y="1778"/>
                  </a:lnTo>
                  <a:lnTo>
                    <a:pt x="0" y="1496"/>
                  </a:lnTo>
                  <a:lnTo>
                    <a:pt x="28" y="1270"/>
                  </a:lnTo>
                  <a:lnTo>
                    <a:pt x="28" y="1270"/>
                  </a:lnTo>
                  <a:lnTo>
                    <a:pt x="57" y="1101"/>
                  </a:lnTo>
                  <a:lnTo>
                    <a:pt x="113" y="1016"/>
                  </a:lnTo>
                  <a:lnTo>
                    <a:pt x="198" y="960"/>
                  </a:lnTo>
                  <a:lnTo>
                    <a:pt x="282" y="960"/>
                  </a:lnTo>
                  <a:lnTo>
                    <a:pt x="452" y="931"/>
                  </a:lnTo>
                  <a:lnTo>
                    <a:pt x="565" y="903"/>
                  </a:lnTo>
                  <a:lnTo>
                    <a:pt x="649" y="790"/>
                  </a:lnTo>
                  <a:lnTo>
                    <a:pt x="649" y="790"/>
                  </a:lnTo>
                  <a:lnTo>
                    <a:pt x="677" y="762"/>
                  </a:lnTo>
                  <a:lnTo>
                    <a:pt x="649" y="706"/>
                  </a:lnTo>
                  <a:lnTo>
                    <a:pt x="593" y="677"/>
                  </a:lnTo>
                  <a:lnTo>
                    <a:pt x="593" y="649"/>
                  </a:lnTo>
                  <a:lnTo>
                    <a:pt x="593" y="649"/>
                  </a:lnTo>
                  <a:lnTo>
                    <a:pt x="649" y="536"/>
                  </a:lnTo>
                  <a:lnTo>
                    <a:pt x="706" y="423"/>
                  </a:lnTo>
                  <a:lnTo>
                    <a:pt x="706" y="423"/>
                  </a:lnTo>
                  <a:lnTo>
                    <a:pt x="762" y="226"/>
                  </a:lnTo>
                  <a:lnTo>
                    <a:pt x="819" y="141"/>
                  </a:lnTo>
                  <a:lnTo>
                    <a:pt x="931" y="57"/>
                  </a:lnTo>
                  <a:lnTo>
                    <a:pt x="931" y="57"/>
                  </a:lnTo>
                  <a:lnTo>
                    <a:pt x="988" y="57"/>
                  </a:lnTo>
                  <a:lnTo>
                    <a:pt x="1101" y="57"/>
                  </a:lnTo>
                  <a:lnTo>
                    <a:pt x="1411" y="85"/>
                  </a:lnTo>
                  <a:lnTo>
                    <a:pt x="1524" y="141"/>
                  </a:lnTo>
                  <a:lnTo>
                    <a:pt x="1637" y="198"/>
                  </a:lnTo>
                  <a:lnTo>
                    <a:pt x="1722" y="254"/>
                  </a:lnTo>
                  <a:lnTo>
                    <a:pt x="1722" y="282"/>
                  </a:lnTo>
                  <a:lnTo>
                    <a:pt x="1722" y="339"/>
                  </a:lnTo>
                  <a:lnTo>
                    <a:pt x="1722" y="339"/>
                  </a:lnTo>
                  <a:lnTo>
                    <a:pt x="1806" y="113"/>
                  </a:lnTo>
                  <a:lnTo>
                    <a:pt x="1891" y="85"/>
                  </a:lnTo>
                  <a:lnTo>
                    <a:pt x="2060" y="57"/>
                  </a:lnTo>
                  <a:lnTo>
                    <a:pt x="2060" y="57"/>
                  </a:lnTo>
                  <a:lnTo>
                    <a:pt x="2201" y="85"/>
                  </a:lnTo>
                  <a:lnTo>
                    <a:pt x="2314" y="113"/>
                  </a:lnTo>
                  <a:lnTo>
                    <a:pt x="2427" y="141"/>
                  </a:lnTo>
                  <a:lnTo>
                    <a:pt x="2568" y="169"/>
                  </a:lnTo>
                  <a:lnTo>
                    <a:pt x="2568" y="169"/>
                  </a:lnTo>
                  <a:lnTo>
                    <a:pt x="2455" y="113"/>
                  </a:lnTo>
                  <a:lnTo>
                    <a:pt x="2371" y="57"/>
                  </a:lnTo>
                  <a:lnTo>
                    <a:pt x="2371" y="57"/>
                  </a:lnTo>
                  <a:lnTo>
                    <a:pt x="2455" y="28"/>
                  </a:lnTo>
                  <a:lnTo>
                    <a:pt x="2596" y="0"/>
                  </a:lnTo>
                  <a:lnTo>
                    <a:pt x="2738" y="28"/>
                  </a:lnTo>
                  <a:lnTo>
                    <a:pt x="2879" y="57"/>
                  </a:lnTo>
                  <a:lnTo>
                    <a:pt x="2991" y="141"/>
                  </a:lnTo>
                  <a:lnTo>
                    <a:pt x="3104" y="226"/>
                  </a:lnTo>
                  <a:lnTo>
                    <a:pt x="3189" y="311"/>
                  </a:lnTo>
                  <a:lnTo>
                    <a:pt x="3189" y="395"/>
                  </a:lnTo>
                  <a:lnTo>
                    <a:pt x="3189" y="395"/>
                  </a:lnTo>
                  <a:lnTo>
                    <a:pt x="3189" y="480"/>
                  </a:lnTo>
                  <a:lnTo>
                    <a:pt x="3161" y="565"/>
                  </a:lnTo>
                  <a:lnTo>
                    <a:pt x="3048" y="734"/>
                  </a:lnTo>
                  <a:lnTo>
                    <a:pt x="2935" y="875"/>
                  </a:lnTo>
                  <a:lnTo>
                    <a:pt x="2879" y="1044"/>
                  </a:lnTo>
                  <a:lnTo>
                    <a:pt x="2879" y="1044"/>
                  </a:lnTo>
                  <a:lnTo>
                    <a:pt x="2850" y="1214"/>
                  </a:lnTo>
                  <a:lnTo>
                    <a:pt x="2850" y="1411"/>
                  </a:lnTo>
                  <a:lnTo>
                    <a:pt x="2879" y="1609"/>
                  </a:lnTo>
                  <a:lnTo>
                    <a:pt x="2935" y="1778"/>
                  </a:lnTo>
                  <a:lnTo>
                    <a:pt x="2935" y="1778"/>
                  </a:lnTo>
                  <a:lnTo>
                    <a:pt x="2991" y="1919"/>
                  </a:lnTo>
                  <a:lnTo>
                    <a:pt x="3076" y="2032"/>
                  </a:lnTo>
                  <a:lnTo>
                    <a:pt x="3133" y="2145"/>
                  </a:lnTo>
                  <a:lnTo>
                    <a:pt x="3161" y="2314"/>
                  </a:lnTo>
                  <a:lnTo>
                    <a:pt x="3161" y="2314"/>
                  </a:lnTo>
                  <a:lnTo>
                    <a:pt x="3133" y="2427"/>
                  </a:lnTo>
                  <a:lnTo>
                    <a:pt x="3104" y="2568"/>
                  </a:lnTo>
                  <a:lnTo>
                    <a:pt x="3020" y="2822"/>
                  </a:lnTo>
                  <a:lnTo>
                    <a:pt x="3020" y="2822"/>
                  </a:lnTo>
                  <a:lnTo>
                    <a:pt x="2935" y="3104"/>
                  </a:lnTo>
                  <a:lnTo>
                    <a:pt x="2850" y="3245"/>
                  </a:lnTo>
                  <a:lnTo>
                    <a:pt x="2822" y="3302"/>
                  </a:lnTo>
                  <a:lnTo>
                    <a:pt x="2766" y="3330"/>
                  </a:lnTo>
                  <a:lnTo>
                    <a:pt x="2766" y="3330"/>
                  </a:lnTo>
                  <a:lnTo>
                    <a:pt x="2653" y="3330"/>
                  </a:lnTo>
                  <a:lnTo>
                    <a:pt x="2596" y="3274"/>
                  </a:lnTo>
                  <a:lnTo>
                    <a:pt x="2512" y="3217"/>
                  </a:lnTo>
                  <a:lnTo>
                    <a:pt x="2427" y="3161"/>
                  </a:lnTo>
                  <a:lnTo>
                    <a:pt x="2427" y="3161"/>
                  </a:lnTo>
                  <a:lnTo>
                    <a:pt x="2230" y="3161"/>
                  </a:lnTo>
                  <a:lnTo>
                    <a:pt x="1976" y="3161"/>
                  </a:lnTo>
                  <a:lnTo>
                    <a:pt x="1722" y="3217"/>
                  </a:lnTo>
                  <a:lnTo>
                    <a:pt x="1637" y="3245"/>
                  </a:lnTo>
                  <a:lnTo>
                    <a:pt x="1581" y="3274"/>
                  </a:lnTo>
                  <a:lnTo>
                    <a:pt x="1581" y="3274"/>
                  </a:lnTo>
                  <a:lnTo>
                    <a:pt x="1552" y="3358"/>
                  </a:lnTo>
                  <a:lnTo>
                    <a:pt x="1552" y="3471"/>
                  </a:lnTo>
                  <a:lnTo>
                    <a:pt x="1581" y="3640"/>
                  </a:lnTo>
                  <a:lnTo>
                    <a:pt x="1581" y="3697"/>
                  </a:lnTo>
                  <a:lnTo>
                    <a:pt x="1552" y="3753"/>
                  </a:lnTo>
                  <a:lnTo>
                    <a:pt x="1439" y="3753"/>
                  </a:lnTo>
                  <a:lnTo>
                    <a:pt x="1270" y="3697"/>
                  </a:lnTo>
                  <a:lnTo>
                    <a:pt x="1270" y="3697"/>
                  </a:lnTo>
                  <a:lnTo>
                    <a:pt x="1129" y="3640"/>
                  </a:lnTo>
                  <a:lnTo>
                    <a:pt x="1044" y="3556"/>
                  </a:lnTo>
                  <a:lnTo>
                    <a:pt x="960" y="3471"/>
                  </a:lnTo>
                  <a:lnTo>
                    <a:pt x="875" y="3358"/>
                  </a:lnTo>
                  <a:lnTo>
                    <a:pt x="734" y="3104"/>
                  </a:lnTo>
                  <a:lnTo>
                    <a:pt x="649" y="2850"/>
                  </a:lnTo>
                  <a:lnTo>
                    <a:pt x="649" y="2850"/>
                  </a:lnTo>
                  <a:lnTo>
                    <a:pt x="621" y="2737"/>
                  </a:lnTo>
                  <a:lnTo>
                    <a:pt x="621" y="2653"/>
                  </a:lnTo>
                  <a:lnTo>
                    <a:pt x="593" y="2540"/>
                  </a:lnTo>
                  <a:lnTo>
                    <a:pt x="536" y="2427"/>
                  </a:lnTo>
                  <a:lnTo>
                    <a:pt x="536" y="2427"/>
                  </a:lnTo>
                  <a:lnTo>
                    <a:pt x="508" y="2427"/>
                  </a:lnTo>
                  <a:lnTo>
                    <a:pt x="452" y="2427"/>
                  </a:lnTo>
                  <a:lnTo>
                    <a:pt x="424" y="2427"/>
                  </a:lnTo>
                  <a:lnTo>
                    <a:pt x="367" y="2427"/>
                  </a:lnTo>
                  <a:lnTo>
                    <a:pt x="367" y="2427"/>
                  </a:lnTo>
                  <a:lnTo>
                    <a:pt x="311" y="2314"/>
                  </a:lnTo>
                  <a:lnTo>
                    <a:pt x="254" y="2229"/>
                  </a:lnTo>
                </a:path>
              </a:pathLst>
            </a:custGeom>
            <a:solidFill>
              <a:srgbClr val="666666"/>
            </a:solidFill>
            <a:ln w="14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16"/>
            <p:cNvSpPr/>
            <p:nvPr/>
          </p:nvSpPr>
          <p:spPr>
            <a:xfrm>
              <a:off x="3845250" y="1716000"/>
              <a:ext cx="118550" cy="52950"/>
            </a:xfrm>
            <a:custGeom>
              <a:avLst/>
              <a:gdLst/>
              <a:ahLst/>
              <a:cxnLst/>
              <a:rect l="l" t="t" r="r" b="b"/>
              <a:pathLst>
                <a:path w="4742" h="2118" extrusionOk="0">
                  <a:moveTo>
                    <a:pt x="1" y="621"/>
                  </a:moveTo>
                  <a:lnTo>
                    <a:pt x="1" y="621"/>
                  </a:lnTo>
                  <a:lnTo>
                    <a:pt x="86" y="650"/>
                  </a:lnTo>
                  <a:lnTo>
                    <a:pt x="142" y="734"/>
                  </a:lnTo>
                  <a:lnTo>
                    <a:pt x="142" y="734"/>
                  </a:lnTo>
                  <a:lnTo>
                    <a:pt x="170" y="678"/>
                  </a:lnTo>
                  <a:lnTo>
                    <a:pt x="227" y="621"/>
                  </a:lnTo>
                  <a:lnTo>
                    <a:pt x="283" y="565"/>
                  </a:lnTo>
                  <a:lnTo>
                    <a:pt x="340" y="537"/>
                  </a:lnTo>
                  <a:lnTo>
                    <a:pt x="509" y="509"/>
                  </a:lnTo>
                  <a:lnTo>
                    <a:pt x="650" y="480"/>
                  </a:lnTo>
                  <a:lnTo>
                    <a:pt x="650" y="480"/>
                  </a:lnTo>
                  <a:lnTo>
                    <a:pt x="904" y="339"/>
                  </a:lnTo>
                  <a:lnTo>
                    <a:pt x="1186" y="198"/>
                  </a:lnTo>
                  <a:lnTo>
                    <a:pt x="1186" y="198"/>
                  </a:lnTo>
                  <a:lnTo>
                    <a:pt x="1440" y="142"/>
                  </a:lnTo>
                  <a:lnTo>
                    <a:pt x="1497" y="113"/>
                  </a:lnTo>
                  <a:lnTo>
                    <a:pt x="1525" y="85"/>
                  </a:lnTo>
                  <a:lnTo>
                    <a:pt x="1525" y="57"/>
                  </a:lnTo>
                  <a:lnTo>
                    <a:pt x="1468" y="1"/>
                  </a:lnTo>
                  <a:lnTo>
                    <a:pt x="1468" y="1"/>
                  </a:lnTo>
                  <a:lnTo>
                    <a:pt x="1581" y="1"/>
                  </a:lnTo>
                  <a:lnTo>
                    <a:pt x="1666" y="57"/>
                  </a:lnTo>
                  <a:lnTo>
                    <a:pt x="1722" y="113"/>
                  </a:lnTo>
                  <a:lnTo>
                    <a:pt x="1835" y="142"/>
                  </a:lnTo>
                  <a:lnTo>
                    <a:pt x="1835" y="142"/>
                  </a:lnTo>
                  <a:lnTo>
                    <a:pt x="1892" y="142"/>
                  </a:lnTo>
                  <a:lnTo>
                    <a:pt x="1920" y="142"/>
                  </a:lnTo>
                  <a:lnTo>
                    <a:pt x="1948" y="85"/>
                  </a:lnTo>
                  <a:lnTo>
                    <a:pt x="2005" y="29"/>
                  </a:lnTo>
                  <a:lnTo>
                    <a:pt x="2033" y="29"/>
                  </a:lnTo>
                  <a:lnTo>
                    <a:pt x="2061" y="29"/>
                  </a:lnTo>
                  <a:lnTo>
                    <a:pt x="2061" y="29"/>
                  </a:lnTo>
                  <a:lnTo>
                    <a:pt x="2146" y="57"/>
                  </a:lnTo>
                  <a:lnTo>
                    <a:pt x="2230" y="113"/>
                  </a:lnTo>
                  <a:lnTo>
                    <a:pt x="2371" y="226"/>
                  </a:lnTo>
                  <a:lnTo>
                    <a:pt x="2371" y="226"/>
                  </a:lnTo>
                  <a:lnTo>
                    <a:pt x="2456" y="255"/>
                  </a:lnTo>
                  <a:lnTo>
                    <a:pt x="2541" y="255"/>
                  </a:lnTo>
                  <a:lnTo>
                    <a:pt x="2654" y="255"/>
                  </a:lnTo>
                  <a:lnTo>
                    <a:pt x="2682" y="311"/>
                  </a:lnTo>
                  <a:lnTo>
                    <a:pt x="2682" y="367"/>
                  </a:lnTo>
                  <a:lnTo>
                    <a:pt x="2682" y="367"/>
                  </a:lnTo>
                  <a:lnTo>
                    <a:pt x="2738" y="339"/>
                  </a:lnTo>
                  <a:lnTo>
                    <a:pt x="2823" y="311"/>
                  </a:lnTo>
                  <a:lnTo>
                    <a:pt x="2908" y="311"/>
                  </a:lnTo>
                  <a:lnTo>
                    <a:pt x="2936" y="339"/>
                  </a:lnTo>
                  <a:lnTo>
                    <a:pt x="2964" y="367"/>
                  </a:lnTo>
                  <a:lnTo>
                    <a:pt x="2964" y="367"/>
                  </a:lnTo>
                  <a:lnTo>
                    <a:pt x="2879" y="452"/>
                  </a:lnTo>
                  <a:lnTo>
                    <a:pt x="2823" y="509"/>
                  </a:lnTo>
                  <a:lnTo>
                    <a:pt x="2823" y="509"/>
                  </a:lnTo>
                  <a:lnTo>
                    <a:pt x="2908" y="565"/>
                  </a:lnTo>
                  <a:lnTo>
                    <a:pt x="2992" y="678"/>
                  </a:lnTo>
                  <a:lnTo>
                    <a:pt x="3077" y="763"/>
                  </a:lnTo>
                  <a:lnTo>
                    <a:pt x="3133" y="791"/>
                  </a:lnTo>
                  <a:lnTo>
                    <a:pt x="3162" y="791"/>
                  </a:lnTo>
                  <a:lnTo>
                    <a:pt x="3162" y="791"/>
                  </a:lnTo>
                  <a:lnTo>
                    <a:pt x="3274" y="763"/>
                  </a:lnTo>
                  <a:lnTo>
                    <a:pt x="3303" y="734"/>
                  </a:lnTo>
                  <a:lnTo>
                    <a:pt x="3331" y="678"/>
                  </a:lnTo>
                  <a:lnTo>
                    <a:pt x="3303" y="593"/>
                  </a:lnTo>
                  <a:lnTo>
                    <a:pt x="3303" y="509"/>
                  </a:lnTo>
                  <a:lnTo>
                    <a:pt x="3303" y="509"/>
                  </a:lnTo>
                  <a:lnTo>
                    <a:pt x="3585" y="621"/>
                  </a:lnTo>
                  <a:lnTo>
                    <a:pt x="3726" y="650"/>
                  </a:lnTo>
                  <a:lnTo>
                    <a:pt x="3811" y="650"/>
                  </a:lnTo>
                  <a:lnTo>
                    <a:pt x="3867" y="650"/>
                  </a:lnTo>
                  <a:lnTo>
                    <a:pt x="3867" y="650"/>
                  </a:lnTo>
                  <a:lnTo>
                    <a:pt x="3895" y="763"/>
                  </a:lnTo>
                  <a:lnTo>
                    <a:pt x="3952" y="847"/>
                  </a:lnTo>
                  <a:lnTo>
                    <a:pt x="4036" y="875"/>
                  </a:lnTo>
                  <a:lnTo>
                    <a:pt x="4121" y="904"/>
                  </a:lnTo>
                  <a:lnTo>
                    <a:pt x="4234" y="904"/>
                  </a:lnTo>
                  <a:lnTo>
                    <a:pt x="4347" y="932"/>
                  </a:lnTo>
                  <a:lnTo>
                    <a:pt x="4431" y="988"/>
                  </a:lnTo>
                  <a:lnTo>
                    <a:pt x="4488" y="1073"/>
                  </a:lnTo>
                  <a:lnTo>
                    <a:pt x="4488" y="1073"/>
                  </a:lnTo>
                  <a:lnTo>
                    <a:pt x="4601" y="1158"/>
                  </a:lnTo>
                  <a:lnTo>
                    <a:pt x="4685" y="1242"/>
                  </a:lnTo>
                  <a:lnTo>
                    <a:pt x="4742" y="1327"/>
                  </a:lnTo>
                  <a:lnTo>
                    <a:pt x="4742" y="1327"/>
                  </a:lnTo>
                  <a:lnTo>
                    <a:pt x="4516" y="1412"/>
                  </a:lnTo>
                  <a:lnTo>
                    <a:pt x="4403" y="1440"/>
                  </a:lnTo>
                  <a:lnTo>
                    <a:pt x="4290" y="1496"/>
                  </a:lnTo>
                  <a:lnTo>
                    <a:pt x="4290" y="1496"/>
                  </a:lnTo>
                  <a:lnTo>
                    <a:pt x="4234" y="1553"/>
                  </a:lnTo>
                  <a:lnTo>
                    <a:pt x="4206" y="1637"/>
                  </a:lnTo>
                  <a:lnTo>
                    <a:pt x="4149" y="1694"/>
                  </a:lnTo>
                  <a:lnTo>
                    <a:pt x="4093" y="1750"/>
                  </a:lnTo>
                  <a:lnTo>
                    <a:pt x="4093" y="1750"/>
                  </a:lnTo>
                  <a:lnTo>
                    <a:pt x="4008" y="1807"/>
                  </a:lnTo>
                  <a:lnTo>
                    <a:pt x="3923" y="1835"/>
                  </a:lnTo>
                  <a:lnTo>
                    <a:pt x="3726" y="1891"/>
                  </a:lnTo>
                  <a:lnTo>
                    <a:pt x="3613" y="1920"/>
                  </a:lnTo>
                  <a:lnTo>
                    <a:pt x="3528" y="1948"/>
                  </a:lnTo>
                  <a:lnTo>
                    <a:pt x="3444" y="2004"/>
                  </a:lnTo>
                  <a:lnTo>
                    <a:pt x="3387" y="2089"/>
                  </a:lnTo>
                  <a:lnTo>
                    <a:pt x="3387" y="2089"/>
                  </a:lnTo>
                  <a:lnTo>
                    <a:pt x="3359" y="2032"/>
                  </a:lnTo>
                  <a:lnTo>
                    <a:pt x="3303" y="1976"/>
                  </a:lnTo>
                  <a:lnTo>
                    <a:pt x="3246" y="1948"/>
                  </a:lnTo>
                  <a:lnTo>
                    <a:pt x="3162" y="1948"/>
                  </a:lnTo>
                  <a:lnTo>
                    <a:pt x="2992" y="1976"/>
                  </a:lnTo>
                  <a:lnTo>
                    <a:pt x="2851" y="1976"/>
                  </a:lnTo>
                  <a:lnTo>
                    <a:pt x="2851" y="1976"/>
                  </a:lnTo>
                  <a:lnTo>
                    <a:pt x="2654" y="1920"/>
                  </a:lnTo>
                  <a:lnTo>
                    <a:pt x="2456" y="1835"/>
                  </a:lnTo>
                  <a:lnTo>
                    <a:pt x="2230" y="1778"/>
                  </a:lnTo>
                  <a:lnTo>
                    <a:pt x="2117" y="1750"/>
                  </a:lnTo>
                  <a:lnTo>
                    <a:pt x="2005" y="1750"/>
                  </a:lnTo>
                  <a:lnTo>
                    <a:pt x="2005" y="1750"/>
                  </a:lnTo>
                  <a:lnTo>
                    <a:pt x="2033" y="1835"/>
                  </a:lnTo>
                  <a:lnTo>
                    <a:pt x="2005" y="1920"/>
                  </a:lnTo>
                  <a:lnTo>
                    <a:pt x="1948" y="1976"/>
                  </a:lnTo>
                  <a:lnTo>
                    <a:pt x="1920" y="2032"/>
                  </a:lnTo>
                  <a:lnTo>
                    <a:pt x="1779" y="2089"/>
                  </a:lnTo>
                  <a:lnTo>
                    <a:pt x="1609" y="2117"/>
                  </a:lnTo>
                  <a:lnTo>
                    <a:pt x="1609" y="2117"/>
                  </a:lnTo>
                  <a:lnTo>
                    <a:pt x="1497" y="2089"/>
                  </a:lnTo>
                  <a:lnTo>
                    <a:pt x="1384" y="2061"/>
                  </a:lnTo>
                  <a:lnTo>
                    <a:pt x="1158" y="1920"/>
                  </a:lnTo>
                  <a:lnTo>
                    <a:pt x="763" y="1637"/>
                  </a:lnTo>
                  <a:lnTo>
                    <a:pt x="763" y="1637"/>
                  </a:lnTo>
                  <a:lnTo>
                    <a:pt x="594" y="1496"/>
                  </a:lnTo>
                  <a:lnTo>
                    <a:pt x="452" y="1355"/>
                  </a:lnTo>
                  <a:lnTo>
                    <a:pt x="340" y="1214"/>
                  </a:lnTo>
                  <a:lnTo>
                    <a:pt x="227" y="1073"/>
                  </a:lnTo>
                  <a:lnTo>
                    <a:pt x="227" y="1073"/>
                  </a:lnTo>
                  <a:lnTo>
                    <a:pt x="227" y="988"/>
                  </a:lnTo>
                  <a:lnTo>
                    <a:pt x="199" y="875"/>
                  </a:lnTo>
                  <a:lnTo>
                    <a:pt x="199" y="875"/>
                  </a:lnTo>
                  <a:lnTo>
                    <a:pt x="142" y="819"/>
                  </a:lnTo>
                  <a:lnTo>
                    <a:pt x="86" y="763"/>
                  </a:lnTo>
                  <a:lnTo>
                    <a:pt x="29" y="706"/>
                  </a:lnTo>
                  <a:lnTo>
                    <a:pt x="1" y="62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16"/>
            <p:cNvSpPr/>
            <p:nvPr/>
          </p:nvSpPr>
          <p:spPr>
            <a:xfrm>
              <a:off x="3845250" y="1716000"/>
              <a:ext cx="118550" cy="52950"/>
            </a:xfrm>
            <a:custGeom>
              <a:avLst/>
              <a:gdLst/>
              <a:ahLst/>
              <a:cxnLst/>
              <a:rect l="l" t="t" r="r" b="b"/>
              <a:pathLst>
                <a:path w="4742" h="2118" fill="none" extrusionOk="0">
                  <a:moveTo>
                    <a:pt x="1" y="621"/>
                  </a:moveTo>
                  <a:lnTo>
                    <a:pt x="1" y="621"/>
                  </a:lnTo>
                  <a:lnTo>
                    <a:pt x="86" y="650"/>
                  </a:lnTo>
                  <a:lnTo>
                    <a:pt x="142" y="734"/>
                  </a:lnTo>
                  <a:lnTo>
                    <a:pt x="142" y="734"/>
                  </a:lnTo>
                  <a:lnTo>
                    <a:pt x="170" y="678"/>
                  </a:lnTo>
                  <a:lnTo>
                    <a:pt x="227" y="621"/>
                  </a:lnTo>
                  <a:lnTo>
                    <a:pt x="283" y="565"/>
                  </a:lnTo>
                  <a:lnTo>
                    <a:pt x="340" y="537"/>
                  </a:lnTo>
                  <a:lnTo>
                    <a:pt x="509" y="509"/>
                  </a:lnTo>
                  <a:lnTo>
                    <a:pt x="650" y="480"/>
                  </a:lnTo>
                  <a:lnTo>
                    <a:pt x="650" y="480"/>
                  </a:lnTo>
                  <a:lnTo>
                    <a:pt x="904" y="339"/>
                  </a:lnTo>
                  <a:lnTo>
                    <a:pt x="1186" y="198"/>
                  </a:lnTo>
                  <a:lnTo>
                    <a:pt x="1186" y="198"/>
                  </a:lnTo>
                  <a:lnTo>
                    <a:pt x="1440" y="142"/>
                  </a:lnTo>
                  <a:lnTo>
                    <a:pt x="1497" y="113"/>
                  </a:lnTo>
                  <a:lnTo>
                    <a:pt x="1525" y="85"/>
                  </a:lnTo>
                  <a:lnTo>
                    <a:pt x="1525" y="57"/>
                  </a:lnTo>
                  <a:lnTo>
                    <a:pt x="1468" y="1"/>
                  </a:lnTo>
                  <a:lnTo>
                    <a:pt x="1468" y="1"/>
                  </a:lnTo>
                  <a:lnTo>
                    <a:pt x="1581" y="1"/>
                  </a:lnTo>
                  <a:lnTo>
                    <a:pt x="1666" y="57"/>
                  </a:lnTo>
                  <a:lnTo>
                    <a:pt x="1722" y="113"/>
                  </a:lnTo>
                  <a:lnTo>
                    <a:pt x="1835" y="142"/>
                  </a:lnTo>
                  <a:lnTo>
                    <a:pt x="1835" y="142"/>
                  </a:lnTo>
                  <a:lnTo>
                    <a:pt x="1892" y="142"/>
                  </a:lnTo>
                  <a:lnTo>
                    <a:pt x="1920" y="142"/>
                  </a:lnTo>
                  <a:lnTo>
                    <a:pt x="1948" y="85"/>
                  </a:lnTo>
                  <a:lnTo>
                    <a:pt x="2005" y="29"/>
                  </a:lnTo>
                  <a:lnTo>
                    <a:pt x="2033" y="29"/>
                  </a:lnTo>
                  <a:lnTo>
                    <a:pt x="2061" y="29"/>
                  </a:lnTo>
                  <a:lnTo>
                    <a:pt x="2061" y="29"/>
                  </a:lnTo>
                  <a:lnTo>
                    <a:pt x="2146" y="57"/>
                  </a:lnTo>
                  <a:lnTo>
                    <a:pt x="2230" y="113"/>
                  </a:lnTo>
                  <a:lnTo>
                    <a:pt x="2371" y="226"/>
                  </a:lnTo>
                  <a:lnTo>
                    <a:pt x="2371" y="226"/>
                  </a:lnTo>
                  <a:lnTo>
                    <a:pt x="2456" y="255"/>
                  </a:lnTo>
                  <a:lnTo>
                    <a:pt x="2541" y="255"/>
                  </a:lnTo>
                  <a:lnTo>
                    <a:pt x="2654" y="255"/>
                  </a:lnTo>
                  <a:lnTo>
                    <a:pt x="2682" y="311"/>
                  </a:lnTo>
                  <a:lnTo>
                    <a:pt x="2682" y="367"/>
                  </a:lnTo>
                  <a:lnTo>
                    <a:pt x="2682" y="367"/>
                  </a:lnTo>
                  <a:lnTo>
                    <a:pt x="2738" y="339"/>
                  </a:lnTo>
                  <a:lnTo>
                    <a:pt x="2823" y="311"/>
                  </a:lnTo>
                  <a:lnTo>
                    <a:pt x="2908" y="311"/>
                  </a:lnTo>
                  <a:lnTo>
                    <a:pt x="2936" y="339"/>
                  </a:lnTo>
                  <a:lnTo>
                    <a:pt x="2964" y="367"/>
                  </a:lnTo>
                  <a:lnTo>
                    <a:pt x="2964" y="367"/>
                  </a:lnTo>
                  <a:lnTo>
                    <a:pt x="2879" y="452"/>
                  </a:lnTo>
                  <a:lnTo>
                    <a:pt x="2823" y="509"/>
                  </a:lnTo>
                  <a:lnTo>
                    <a:pt x="2823" y="509"/>
                  </a:lnTo>
                  <a:lnTo>
                    <a:pt x="2908" y="565"/>
                  </a:lnTo>
                  <a:lnTo>
                    <a:pt x="2992" y="678"/>
                  </a:lnTo>
                  <a:lnTo>
                    <a:pt x="3077" y="763"/>
                  </a:lnTo>
                  <a:lnTo>
                    <a:pt x="3133" y="791"/>
                  </a:lnTo>
                  <a:lnTo>
                    <a:pt x="3162" y="791"/>
                  </a:lnTo>
                  <a:lnTo>
                    <a:pt x="3162" y="791"/>
                  </a:lnTo>
                  <a:lnTo>
                    <a:pt x="3274" y="763"/>
                  </a:lnTo>
                  <a:lnTo>
                    <a:pt x="3303" y="734"/>
                  </a:lnTo>
                  <a:lnTo>
                    <a:pt x="3331" y="678"/>
                  </a:lnTo>
                  <a:lnTo>
                    <a:pt x="3303" y="593"/>
                  </a:lnTo>
                  <a:lnTo>
                    <a:pt x="3303" y="509"/>
                  </a:lnTo>
                  <a:lnTo>
                    <a:pt x="3303" y="509"/>
                  </a:lnTo>
                  <a:lnTo>
                    <a:pt x="3585" y="621"/>
                  </a:lnTo>
                  <a:lnTo>
                    <a:pt x="3726" y="650"/>
                  </a:lnTo>
                  <a:lnTo>
                    <a:pt x="3811" y="650"/>
                  </a:lnTo>
                  <a:lnTo>
                    <a:pt x="3867" y="650"/>
                  </a:lnTo>
                  <a:lnTo>
                    <a:pt x="3867" y="650"/>
                  </a:lnTo>
                  <a:lnTo>
                    <a:pt x="3895" y="763"/>
                  </a:lnTo>
                  <a:lnTo>
                    <a:pt x="3952" y="847"/>
                  </a:lnTo>
                  <a:lnTo>
                    <a:pt x="4036" y="875"/>
                  </a:lnTo>
                  <a:lnTo>
                    <a:pt x="4121" y="904"/>
                  </a:lnTo>
                  <a:lnTo>
                    <a:pt x="4234" y="904"/>
                  </a:lnTo>
                  <a:lnTo>
                    <a:pt x="4347" y="932"/>
                  </a:lnTo>
                  <a:lnTo>
                    <a:pt x="4431" y="988"/>
                  </a:lnTo>
                  <a:lnTo>
                    <a:pt x="4488" y="1073"/>
                  </a:lnTo>
                  <a:lnTo>
                    <a:pt x="4488" y="1073"/>
                  </a:lnTo>
                  <a:lnTo>
                    <a:pt x="4601" y="1158"/>
                  </a:lnTo>
                  <a:lnTo>
                    <a:pt x="4685" y="1242"/>
                  </a:lnTo>
                  <a:lnTo>
                    <a:pt x="4742" y="1327"/>
                  </a:lnTo>
                  <a:lnTo>
                    <a:pt x="4742" y="1327"/>
                  </a:lnTo>
                  <a:lnTo>
                    <a:pt x="4516" y="1412"/>
                  </a:lnTo>
                  <a:lnTo>
                    <a:pt x="4403" y="1440"/>
                  </a:lnTo>
                  <a:lnTo>
                    <a:pt x="4290" y="1496"/>
                  </a:lnTo>
                  <a:lnTo>
                    <a:pt x="4290" y="1496"/>
                  </a:lnTo>
                  <a:lnTo>
                    <a:pt x="4234" y="1553"/>
                  </a:lnTo>
                  <a:lnTo>
                    <a:pt x="4206" y="1637"/>
                  </a:lnTo>
                  <a:lnTo>
                    <a:pt x="4149" y="1694"/>
                  </a:lnTo>
                  <a:lnTo>
                    <a:pt x="4093" y="1750"/>
                  </a:lnTo>
                  <a:lnTo>
                    <a:pt x="4093" y="1750"/>
                  </a:lnTo>
                  <a:lnTo>
                    <a:pt x="4008" y="1807"/>
                  </a:lnTo>
                  <a:lnTo>
                    <a:pt x="3923" y="1835"/>
                  </a:lnTo>
                  <a:lnTo>
                    <a:pt x="3726" y="1891"/>
                  </a:lnTo>
                  <a:lnTo>
                    <a:pt x="3613" y="1920"/>
                  </a:lnTo>
                  <a:lnTo>
                    <a:pt x="3528" y="1948"/>
                  </a:lnTo>
                  <a:lnTo>
                    <a:pt x="3444" y="2004"/>
                  </a:lnTo>
                  <a:lnTo>
                    <a:pt x="3387" y="2089"/>
                  </a:lnTo>
                  <a:lnTo>
                    <a:pt x="3387" y="2089"/>
                  </a:lnTo>
                  <a:lnTo>
                    <a:pt x="3359" y="2032"/>
                  </a:lnTo>
                  <a:lnTo>
                    <a:pt x="3303" y="1976"/>
                  </a:lnTo>
                  <a:lnTo>
                    <a:pt x="3246" y="1948"/>
                  </a:lnTo>
                  <a:lnTo>
                    <a:pt x="3162" y="1948"/>
                  </a:lnTo>
                  <a:lnTo>
                    <a:pt x="2992" y="1976"/>
                  </a:lnTo>
                  <a:lnTo>
                    <a:pt x="2851" y="1976"/>
                  </a:lnTo>
                  <a:lnTo>
                    <a:pt x="2851" y="1976"/>
                  </a:lnTo>
                  <a:lnTo>
                    <a:pt x="2654" y="1920"/>
                  </a:lnTo>
                  <a:lnTo>
                    <a:pt x="2456" y="1835"/>
                  </a:lnTo>
                  <a:lnTo>
                    <a:pt x="2230" y="1778"/>
                  </a:lnTo>
                  <a:lnTo>
                    <a:pt x="2117" y="1750"/>
                  </a:lnTo>
                  <a:lnTo>
                    <a:pt x="2005" y="1750"/>
                  </a:lnTo>
                  <a:lnTo>
                    <a:pt x="2005" y="1750"/>
                  </a:lnTo>
                  <a:lnTo>
                    <a:pt x="2033" y="1835"/>
                  </a:lnTo>
                  <a:lnTo>
                    <a:pt x="2005" y="1920"/>
                  </a:lnTo>
                  <a:lnTo>
                    <a:pt x="1948" y="1976"/>
                  </a:lnTo>
                  <a:lnTo>
                    <a:pt x="1920" y="2032"/>
                  </a:lnTo>
                  <a:lnTo>
                    <a:pt x="1779" y="2089"/>
                  </a:lnTo>
                  <a:lnTo>
                    <a:pt x="1609" y="2117"/>
                  </a:lnTo>
                  <a:lnTo>
                    <a:pt x="1609" y="2117"/>
                  </a:lnTo>
                  <a:lnTo>
                    <a:pt x="1497" y="2089"/>
                  </a:lnTo>
                  <a:lnTo>
                    <a:pt x="1384" y="2061"/>
                  </a:lnTo>
                  <a:lnTo>
                    <a:pt x="1158" y="1920"/>
                  </a:lnTo>
                  <a:lnTo>
                    <a:pt x="763" y="1637"/>
                  </a:lnTo>
                  <a:lnTo>
                    <a:pt x="763" y="1637"/>
                  </a:lnTo>
                  <a:lnTo>
                    <a:pt x="594" y="1496"/>
                  </a:lnTo>
                  <a:lnTo>
                    <a:pt x="452" y="1355"/>
                  </a:lnTo>
                  <a:lnTo>
                    <a:pt x="340" y="1214"/>
                  </a:lnTo>
                  <a:lnTo>
                    <a:pt x="227" y="1073"/>
                  </a:lnTo>
                  <a:lnTo>
                    <a:pt x="227" y="1073"/>
                  </a:lnTo>
                  <a:lnTo>
                    <a:pt x="227" y="988"/>
                  </a:lnTo>
                  <a:lnTo>
                    <a:pt x="199" y="875"/>
                  </a:lnTo>
                  <a:lnTo>
                    <a:pt x="199" y="875"/>
                  </a:lnTo>
                  <a:lnTo>
                    <a:pt x="142" y="819"/>
                  </a:lnTo>
                  <a:lnTo>
                    <a:pt x="86" y="763"/>
                  </a:lnTo>
                  <a:lnTo>
                    <a:pt x="29" y="706"/>
                  </a:lnTo>
                  <a:lnTo>
                    <a:pt x="1" y="621"/>
                  </a:lnTo>
                </a:path>
              </a:pathLst>
            </a:custGeom>
            <a:solidFill>
              <a:srgbClr val="666666"/>
            </a:solidFill>
            <a:ln w="14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16"/>
            <p:cNvSpPr/>
            <p:nvPr/>
          </p:nvSpPr>
          <p:spPr>
            <a:xfrm>
              <a:off x="3877000" y="2332600"/>
              <a:ext cx="206750" cy="355575"/>
            </a:xfrm>
            <a:custGeom>
              <a:avLst/>
              <a:gdLst/>
              <a:ahLst/>
              <a:cxnLst/>
              <a:rect l="l" t="t" r="r" b="b"/>
              <a:pathLst>
                <a:path w="8270" h="14223" extrusionOk="0">
                  <a:moveTo>
                    <a:pt x="1" y="8015"/>
                  </a:moveTo>
                  <a:lnTo>
                    <a:pt x="1" y="8015"/>
                  </a:lnTo>
                  <a:lnTo>
                    <a:pt x="57" y="7930"/>
                  </a:lnTo>
                  <a:lnTo>
                    <a:pt x="142" y="7845"/>
                  </a:lnTo>
                  <a:lnTo>
                    <a:pt x="227" y="7761"/>
                  </a:lnTo>
                  <a:lnTo>
                    <a:pt x="283" y="7676"/>
                  </a:lnTo>
                  <a:lnTo>
                    <a:pt x="283" y="7676"/>
                  </a:lnTo>
                  <a:lnTo>
                    <a:pt x="368" y="7394"/>
                  </a:lnTo>
                  <a:lnTo>
                    <a:pt x="424" y="7281"/>
                  </a:lnTo>
                  <a:lnTo>
                    <a:pt x="509" y="7140"/>
                  </a:lnTo>
                  <a:lnTo>
                    <a:pt x="509" y="7140"/>
                  </a:lnTo>
                  <a:lnTo>
                    <a:pt x="622" y="6970"/>
                  </a:lnTo>
                  <a:lnTo>
                    <a:pt x="763" y="6801"/>
                  </a:lnTo>
                  <a:lnTo>
                    <a:pt x="1045" y="6463"/>
                  </a:lnTo>
                  <a:lnTo>
                    <a:pt x="1327" y="6124"/>
                  </a:lnTo>
                  <a:lnTo>
                    <a:pt x="1440" y="5955"/>
                  </a:lnTo>
                  <a:lnTo>
                    <a:pt x="1553" y="5757"/>
                  </a:lnTo>
                  <a:lnTo>
                    <a:pt x="1553" y="5757"/>
                  </a:lnTo>
                  <a:lnTo>
                    <a:pt x="1609" y="5560"/>
                  </a:lnTo>
                  <a:lnTo>
                    <a:pt x="1638" y="5306"/>
                  </a:lnTo>
                  <a:lnTo>
                    <a:pt x="1666" y="4798"/>
                  </a:lnTo>
                  <a:lnTo>
                    <a:pt x="1666" y="4290"/>
                  </a:lnTo>
                  <a:lnTo>
                    <a:pt x="1666" y="3810"/>
                  </a:lnTo>
                  <a:lnTo>
                    <a:pt x="1666" y="3810"/>
                  </a:lnTo>
                  <a:lnTo>
                    <a:pt x="1722" y="3415"/>
                  </a:lnTo>
                  <a:lnTo>
                    <a:pt x="1750" y="3217"/>
                  </a:lnTo>
                  <a:lnTo>
                    <a:pt x="1779" y="3020"/>
                  </a:lnTo>
                  <a:lnTo>
                    <a:pt x="1779" y="3020"/>
                  </a:lnTo>
                  <a:lnTo>
                    <a:pt x="1835" y="2794"/>
                  </a:lnTo>
                  <a:lnTo>
                    <a:pt x="1835" y="2709"/>
                  </a:lnTo>
                  <a:lnTo>
                    <a:pt x="1835" y="2653"/>
                  </a:lnTo>
                  <a:lnTo>
                    <a:pt x="1750" y="2540"/>
                  </a:lnTo>
                  <a:lnTo>
                    <a:pt x="1638" y="2343"/>
                  </a:lnTo>
                  <a:lnTo>
                    <a:pt x="1638" y="2343"/>
                  </a:lnTo>
                  <a:lnTo>
                    <a:pt x="1638" y="2286"/>
                  </a:lnTo>
                  <a:lnTo>
                    <a:pt x="1638" y="2230"/>
                  </a:lnTo>
                  <a:lnTo>
                    <a:pt x="1638" y="2173"/>
                  </a:lnTo>
                  <a:lnTo>
                    <a:pt x="1638" y="2145"/>
                  </a:lnTo>
                  <a:lnTo>
                    <a:pt x="1638" y="2145"/>
                  </a:lnTo>
                  <a:lnTo>
                    <a:pt x="1525" y="1947"/>
                  </a:lnTo>
                  <a:lnTo>
                    <a:pt x="1412" y="1750"/>
                  </a:lnTo>
                  <a:lnTo>
                    <a:pt x="1412" y="1750"/>
                  </a:lnTo>
                  <a:lnTo>
                    <a:pt x="1355" y="1581"/>
                  </a:lnTo>
                  <a:lnTo>
                    <a:pt x="1327" y="1383"/>
                  </a:lnTo>
                  <a:lnTo>
                    <a:pt x="1299" y="1044"/>
                  </a:lnTo>
                  <a:lnTo>
                    <a:pt x="1299" y="1044"/>
                  </a:lnTo>
                  <a:lnTo>
                    <a:pt x="1214" y="734"/>
                  </a:lnTo>
                  <a:lnTo>
                    <a:pt x="1186" y="536"/>
                  </a:lnTo>
                  <a:lnTo>
                    <a:pt x="1186" y="452"/>
                  </a:lnTo>
                  <a:lnTo>
                    <a:pt x="1243" y="367"/>
                  </a:lnTo>
                  <a:lnTo>
                    <a:pt x="1299" y="311"/>
                  </a:lnTo>
                  <a:lnTo>
                    <a:pt x="1440" y="226"/>
                  </a:lnTo>
                  <a:lnTo>
                    <a:pt x="1440" y="226"/>
                  </a:lnTo>
                  <a:lnTo>
                    <a:pt x="1694" y="85"/>
                  </a:lnTo>
                  <a:lnTo>
                    <a:pt x="1892" y="0"/>
                  </a:lnTo>
                  <a:lnTo>
                    <a:pt x="1976" y="0"/>
                  </a:lnTo>
                  <a:lnTo>
                    <a:pt x="2061" y="0"/>
                  </a:lnTo>
                  <a:lnTo>
                    <a:pt x="2174" y="29"/>
                  </a:lnTo>
                  <a:lnTo>
                    <a:pt x="2315" y="113"/>
                  </a:lnTo>
                  <a:lnTo>
                    <a:pt x="2315" y="113"/>
                  </a:lnTo>
                  <a:lnTo>
                    <a:pt x="5645" y="2004"/>
                  </a:lnTo>
                  <a:lnTo>
                    <a:pt x="5645" y="2004"/>
                  </a:lnTo>
                  <a:lnTo>
                    <a:pt x="7423" y="2992"/>
                  </a:lnTo>
                  <a:lnTo>
                    <a:pt x="7423" y="2992"/>
                  </a:lnTo>
                  <a:lnTo>
                    <a:pt x="7846" y="3189"/>
                  </a:lnTo>
                  <a:lnTo>
                    <a:pt x="8072" y="3302"/>
                  </a:lnTo>
                  <a:lnTo>
                    <a:pt x="8156" y="3387"/>
                  </a:lnTo>
                  <a:lnTo>
                    <a:pt x="8213" y="3443"/>
                  </a:lnTo>
                  <a:lnTo>
                    <a:pt x="8213" y="3443"/>
                  </a:lnTo>
                  <a:lnTo>
                    <a:pt x="8241" y="3528"/>
                  </a:lnTo>
                  <a:lnTo>
                    <a:pt x="8241" y="3669"/>
                  </a:lnTo>
                  <a:lnTo>
                    <a:pt x="8213" y="3923"/>
                  </a:lnTo>
                  <a:lnTo>
                    <a:pt x="8213" y="3923"/>
                  </a:lnTo>
                  <a:lnTo>
                    <a:pt x="8241" y="5080"/>
                  </a:lnTo>
                  <a:lnTo>
                    <a:pt x="8241" y="5080"/>
                  </a:lnTo>
                  <a:lnTo>
                    <a:pt x="8269" y="6858"/>
                  </a:lnTo>
                  <a:lnTo>
                    <a:pt x="8269" y="6858"/>
                  </a:lnTo>
                  <a:lnTo>
                    <a:pt x="8128" y="6829"/>
                  </a:lnTo>
                  <a:lnTo>
                    <a:pt x="7902" y="6829"/>
                  </a:lnTo>
                  <a:lnTo>
                    <a:pt x="7677" y="6858"/>
                  </a:lnTo>
                  <a:lnTo>
                    <a:pt x="7592" y="6886"/>
                  </a:lnTo>
                  <a:lnTo>
                    <a:pt x="7535" y="6914"/>
                  </a:lnTo>
                  <a:lnTo>
                    <a:pt x="7535" y="6914"/>
                  </a:lnTo>
                  <a:lnTo>
                    <a:pt x="7507" y="6970"/>
                  </a:lnTo>
                  <a:lnTo>
                    <a:pt x="7479" y="7027"/>
                  </a:lnTo>
                  <a:lnTo>
                    <a:pt x="7451" y="7140"/>
                  </a:lnTo>
                  <a:lnTo>
                    <a:pt x="7451" y="7281"/>
                  </a:lnTo>
                  <a:lnTo>
                    <a:pt x="7423" y="7422"/>
                  </a:lnTo>
                  <a:lnTo>
                    <a:pt x="7423" y="7422"/>
                  </a:lnTo>
                  <a:lnTo>
                    <a:pt x="7338" y="7563"/>
                  </a:lnTo>
                  <a:lnTo>
                    <a:pt x="7225" y="7676"/>
                  </a:lnTo>
                  <a:lnTo>
                    <a:pt x="7140" y="7789"/>
                  </a:lnTo>
                  <a:lnTo>
                    <a:pt x="7056" y="7902"/>
                  </a:lnTo>
                  <a:lnTo>
                    <a:pt x="7056" y="7902"/>
                  </a:lnTo>
                  <a:lnTo>
                    <a:pt x="7056" y="7986"/>
                  </a:lnTo>
                  <a:lnTo>
                    <a:pt x="7084" y="8071"/>
                  </a:lnTo>
                  <a:lnTo>
                    <a:pt x="7112" y="8127"/>
                  </a:lnTo>
                  <a:lnTo>
                    <a:pt x="7112" y="8212"/>
                  </a:lnTo>
                  <a:lnTo>
                    <a:pt x="7112" y="8212"/>
                  </a:lnTo>
                  <a:lnTo>
                    <a:pt x="7084" y="8269"/>
                  </a:lnTo>
                  <a:lnTo>
                    <a:pt x="7027" y="8325"/>
                  </a:lnTo>
                  <a:lnTo>
                    <a:pt x="6971" y="8381"/>
                  </a:lnTo>
                  <a:lnTo>
                    <a:pt x="6915" y="8466"/>
                  </a:lnTo>
                  <a:lnTo>
                    <a:pt x="6915" y="8466"/>
                  </a:lnTo>
                  <a:lnTo>
                    <a:pt x="6886" y="8551"/>
                  </a:lnTo>
                  <a:lnTo>
                    <a:pt x="6886" y="8635"/>
                  </a:lnTo>
                  <a:lnTo>
                    <a:pt x="6915" y="8748"/>
                  </a:lnTo>
                  <a:lnTo>
                    <a:pt x="6943" y="8889"/>
                  </a:lnTo>
                  <a:lnTo>
                    <a:pt x="6943" y="8946"/>
                  </a:lnTo>
                  <a:lnTo>
                    <a:pt x="6943" y="9031"/>
                  </a:lnTo>
                  <a:lnTo>
                    <a:pt x="6943" y="9031"/>
                  </a:lnTo>
                  <a:lnTo>
                    <a:pt x="6915" y="9087"/>
                  </a:lnTo>
                  <a:lnTo>
                    <a:pt x="6886" y="9115"/>
                  </a:lnTo>
                  <a:lnTo>
                    <a:pt x="6745" y="9228"/>
                  </a:lnTo>
                  <a:lnTo>
                    <a:pt x="6632" y="9341"/>
                  </a:lnTo>
                  <a:lnTo>
                    <a:pt x="6604" y="9397"/>
                  </a:lnTo>
                  <a:lnTo>
                    <a:pt x="6604" y="9454"/>
                  </a:lnTo>
                  <a:lnTo>
                    <a:pt x="6604" y="9454"/>
                  </a:lnTo>
                  <a:lnTo>
                    <a:pt x="6661" y="9538"/>
                  </a:lnTo>
                  <a:lnTo>
                    <a:pt x="6689" y="9595"/>
                  </a:lnTo>
                  <a:lnTo>
                    <a:pt x="6774" y="9595"/>
                  </a:lnTo>
                  <a:lnTo>
                    <a:pt x="6830" y="9567"/>
                  </a:lnTo>
                  <a:lnTo>
                    <a:pt x="6971" y="9538"/>
                  </a:lnTo>
                  <a:lnTo>
                    <a:pt x="7027" y="9567"/>
                  </a:lnTo>
                  <a:lnTo>
                    <a:pt x="7084" y="9595"/>
                  </a:lnTo>
                  <a:lnTo>
                    <a:pt x="7084" y="9595"/>
                  </a:lnTo>
                  <a:lnTo>
                    <a:pt x="7112" y="9877"/>
                  </a:lnTo>
                  <a:lnTo>
                    <a:pt x="7112" y="10159"/>
                  </a:lnTo>
                  <a:lnTo>
                    <a:pt x="7112" y="10159"/>
                  </a:lnTo>
                  <a:lnTo>
                    <a:pt x="7169" y="10131"/>
                  </a:lnTo>
                  <a:lnTo>
                    <a:pt x="7197" y="10159"/>
                  </a:lnTo>
                  <a:lnTo>
                    <a:pt x="7225" y="10187"/>
                  </a:lnTo>
                  <a:lnTo>
                    <a:pt x="7225" y="10216"/>
                  </a:lnTo>
                  <a:lnTo>
                    <a:pt x="7197" y="10329"/>
                  </a:lnTo>
                  <a:lnTo>
                    <a:pt x="7197" y="10441"/>
                  </a:lnTo>
                  <a:lnTo>
                    <a:pt x="7197" y="10441"/>
                  </a:lnTo>
                  <a:lnTo>
                    <a:pt x="7225" y="10498"/>
                  </a:lnTo>
                  <a:lnTo>
                    <a:pt x="7253" y="10554"/>
                  </a:lnTo>
                  <a:lnTo>
                    <a:pt x="7310" y="10611"/>
                  </a:lnTo>
                  <a:lnTo>
                    <a:pt x="7338" y="10667"/>
                  </a:lnTo>
                  <a:lnTo>
                    <a:pt x="7338" y="10667"/>
                  </a:lnTo>
                  <a:lnTo>
                    <a:pt x="7366" y="10695"/>
                  </a:lnTo>
                  <a:lnTo>
                    <a:pt x="7423" y="10752"/>
                  </a:lnTo>
                  <a:lnTo>
                    <a:pt x="7479" y="10780"/>
                  </a:lnTo>
                  <a:lnTo>
                    <a:pt x="7507" y="10865"/>
                  </a:lnTo>
                  <a:lnTo>
                    <a:pt x="7507" y="10865"/>
                  </a:lnTo>
                  <a:lnTo>
                    <a:pt x="7507" y="10949"/>
                  </a:lnTo>
                  <a:lnTo>
                    <a:pt x="7479" y="11034"/>
                  </a:lnTo>
                  <a:lnTo>
                    <a:pt x="7451" y="11119"/>
                  </a:lnTo>
                  <a:lnTo>
                    <a:pt x="7451" y="11203"/>
                  </a:lnTo>
                  <a:lnTo>
                    <a:pt x="7451" y="11203"/>
                  </a:lnTo>
                  <a:lnTo>
                    <a:pt x="7394" y="11119"/>
                  </a:lnTo>
                  <a:lnTo>
                    <a:pt x="7310" y="11091"/>
                  </a:lnTo>
                  <a:lnTo>
                    <a:pt x="7225" y="11091"/>
                  </a:lnTo>
                  <a:lnTo>
                    <a:pt x="7140" y="11091"/>
                  </a:lnTo>
                  <a:lnTo>
                    <a:pt x="6999" y="11175"/>
                  </a:lnTo>
                  <a:lnTo>
                    <a:pt x="6858" y="11288"/>
                  </a:lnTo>
                  <a:lnTo>
                    <a:pt x="6858" y="11288"/>
                  </a:lnTo>
                  <a:lnTo>
                    <a:pt x="6661" y="11401"/>
                  </a:lnTo>
                  <a:lnTo>
                    <a:pt x="6604" y="11514"/>
                  </a:lnTo>
                  <a:lnTo>
                    <a:pt x="6548" y="11627"/>
                  </a:lnTo>
                  <a:lnTo>
                    <a:pt x="6463" y="11796"/>
                  </a:lnTo>
                  <a:lnTo>
                    <a:pt x="6463" y="11796"/>
                  </a:lnTo>
                  <a:lnTo>
                    <a:pt x="6350" y="11965"/>
                  </a:lnTo>
                  <a:lnTo>
                    <a:pt x="6181" y="12135"/>
                  </a:lnTo>
                  <a:lnTo>
                    <a:pt x="5870" y="12473"/>
                  </a:lnTo>
                  <a:lnTo>
                    <a:pt x="5870" y="12473"/>
                  </a:lnTo>
                  <a:lnTo>
                    <a:pt x="5673" y="12643"/>
                  </a:lnTo>
                  <a:lnTo>
                    <a:pt x="5447" y="12755"/>
                  </a:lnTo>
                  <a:lnTo>
                    <a:pt x="5193" y="12840"/>
                  </a:lnTo>
                  <a:lnTo>
                    <a:pt x="4939" y="12868"/>
                  </a:lnTo>
                  <a:lnTo>
                    <a:pt x="4939" y="12868"/>
                  </a:lnTo>
                  <a:lnTo>
                    <a:pt x="4601" y="12868"/>
                  </a:lnTo>
                  <a:lnTo>
                    <a:pt x="4431" y="12897"/>
                  </a:lnTo>
                  <a:lnTo>
                    <a:pt x="4347" y="12953"/>
                  </a:lnTo>
                  <a:lnTo>
                    <a:pt x="4318" y="12981"/>
                  </a:lnTo>
                  <a:lnTo>
                    <a:pt x="4318" y="12981"/>
                  </a:lnTo>
                  <a:lnTo>
                    <a:pt x="4318" y="13009"/>
                  </a:lnTo>
                  <a:lnTo>
                    <a:pt x="4318" y="13038"/>
                  </a:lnTo>
                  <a:lnTo>
                    <a:pt x="4375" y="13066"/>
                  </a:lnTo>
                  <a:lnTo>
                    <a:pt x="4431" y="13094"/>
                  </a:lnTo>
                  <a:lnTo>
                    <a:pt x="4460" y="13122"/>
                  </a:lnTo>
                  <a:lnTo>
                    <a:pt x="4460" y="13122"/>
                  </a:lnTo>
                  <a:lnTo>
                    <a:pt x="4431" y="13292"/>
                  </a:lnTo>
                  <a:lnTo>
                    <a:pt x="4347" y="13433"/>
                  </a:lnTo>
                  <a:lnTo>
                    <a:pt x="4347" y="13433"/>
                  </a:lnTo>
                  <a:lnTo>
                    <a:pt x="4206" y="13602"/>
                  </a:lnTo>
                  <a:lnTo>
                    <a:pt x="4064" y="13687"/>
                  </a:lnTo>
                  <a:lnTo>
                    <a:pt x="3923" y="13743"/>
                  </a:lnTo>
                  <a:lnTo>
                    <a:pt x="3726" y="13771"/>
                  </a:lnTo>
                  <a:lnTo>
                    <a:pt x="3726" y="13771"/>
                  </a:lnTo>
                  <a:lnTo>
                    <a:pt x="3444" y="13800"/>
                  </a:lnTo>
                  <a:lnTo>
                    <a:pt x="3133" y="13884"/>
                  </a:lnTo>
                  <a:lnTo>
                    <a:pt x="2992" y="13941"/>
                  </a:lnTo>
                  <a:lnTo>
                    <a:pt x="2851" y="13997"/>
                  </a:lnTo>
                  <a:lnTo>
                    <a:pt x="2738" y="14082"/>
                  </a:lnTo>
                  <a:lnTo>
                    <a:pt x="2682" y="14195"/>
                  </a:lnTo>
                  <a:lnTo>
                    <a:pt x="2682" y="14195"/>
                  </a:lnTo>
                  <a:lnTo>
                    <a:pt x="2569" y="14054"/>
                  </a:lnTo>
                  <a:lnTo>
                    <a:pt x="2484" y="13884"/>
                  </a:lnTo>
                  <a:lnTo>
                    <a:pt x="2484" y="13884"/>
                  </a:lnTo>
                  <a:lnTo>
                    <a:pt x="2400" y="13941"/>
                  </a:lnTo>
                  <a:lnTo>
                    <a:pt x="2343" y="13997"/>
                  </a:lnTo>
                  <a:lnTo>
                    <a:pt x="2287" y="14054"/>
                  </a:lnTo>
                  <a:lnTo>
                    <a:pt x="2202" y="14110"/>
                  </a:lnTo>
                  <a:lnTo>
                    <a:pt x="2202" y="14110"/>
                  </a:lnTo>
                  <a:lnTo>
                    <a:pt x="2061" y="14166"/>
                  </a:lnTo>
                  <a:lnTo>
                    <a:pt x="1920" y="14195"/>
                  </a:lnTo>
                  <a:lnTo>
                    <a:pt x="1638" y="14223"/>
                  </a:lnTo>
                  <a:lnTo>
                    <a:pt x="1638" y="14223"/>
                  </a:lnTo>
                  <a:lnTo>
                    <a:pt x="1666" y="14138"/>
                  </a:lnTo>
                  <a:lnTo>
                    <a:pt x="1666" y="14025"/>
                  </a:lnTo>
                  <a:lnTo>
                    <a:pt x="1638" y="13884"/>
                  </a:lnTo>
                  <a:lnTo>
                    <a:pt x="1581" y="13743"/>
                  </a:lnTo>
                  <a:lnTo>
                    <a:pt x="1440" y="13461"/>
                  </a:lnTo>
                  <a:lnTo>
                    <a:pt x="1327" y="13292"/>
                  </a:lnTo>
                  <a:lnTo>
                    <a:pt x="1327" y="13292"/>
                  </a:lnTo>
                  <a:lnTo>
                    <a:pt x="1158" y="13094"/>
                  </a:lnTo>
                  <a:lnTo>
                    <a:pt x="960" y="12925"/>
                  </a:lnTo>
                  <a:lnTo>
                    <a:pt x="763" y="12755"/>
                  </a:lnTo>
                  <a:lnTo>
                    <a:pt x="650" y="12643"/>
                  </a:lnTo>
                  <a:lnTo>
                    <a:pt x="593" y="12530"/>
                  </a:lnTo>
                  <a:lnTo>
                    <a:pt x="593" y="12530"/>
                  </a:lnTo>
                  <a:lnTo>
                    <a:pt x="509" y="12389"/>
                  </a:lnTo>
                  <a:lnTo>
                    <a:pt x="481" y="12276"/>
                  </a:lnTo>
                  <a:lnTo>
                    <a:pt x="481" y="12191"/>
                  </a:lnTo>
                  <a:lnTo>
                    <a:pt x="537" y="12135"/>
                  </a:lnTo>
                  <a:lnTo>
                    <a:pt x="593" y="12078"/>
                  </a:lnTo>
                  <a:lnTo>
                    <a:pt x="650" y="12050"/>
                  </a:lnTo>
                  <a:lnTo>
                    <a:pt x="847" y="12022"/>
                  </a:lnTo>
                  <a:lnTo>
                    <a:pt x="1101" y="12022"/>
                  </a:lnTo>
                  <a:lnTo>
                    <a:pt x="1355" y="12022"/>
                  </a:lnTo>
                  <a:lnTo>
                    <a:pt x="1581" y="12022"/>
                  </a:lnTo>
                  <a:lnTo>
                    <a:pt x="1779" y="11994"/>
                  </a:lnTo>
                  <a:lnTo>
                    <a:pt x="1779" y="11994"/>
                  </a:lnTo>
                  <a:lnTo>
                    <a:pt x="1609" y="11909"/>
                  </a:lnTo>
                  <a:lnTo>
                    <a:pt x="1496" y="11796"/>
                  </a:lnTo>
                  <a:lnTo>
                    <a:pt x="1412" y="11655"/>
                  </a:lnTo>
                  <a:lnTo>
                    <a:pt x="1355" y="11514"/>
                  </a:lnTo>
                  <a:lnTo>
                    <a:pt x="1299" y="11373"/>
                  </a:lnTo>
                  <a:lnTo>
                    <a:pt x="1271" y="11232"/>
                  </a:lnTo>
                  <a:lnTo>
                    <a:pt x="1271" y="10893"/>
                  </a:lnTo>
                  <a:lnTo>
                    <a:pt x="1271" y="10583"/>
                  </a:lnTo>
                  <a:lnTo>
                    <a:pt x="1243" y="10244"/>
                  </a:lnTo>
                  <a:lnTo>
                    <a:pt x="1214" y="9934"/>
                  </a:lnTo>
                  <a:lnTo>
                    <a:pt x="1158" y="9792"/>
                  </a:lnTo>
                  <a:lnTo>
                    <a:pt x="1101" y="9651"/>
                  </a:lnTo>
                  <a:lnTo>
                    <a:pt x="1101" y="9651"/>
                  </a:lnTo>
                  <a:lnTo>
                    <a:pt x="960" y="9538"/>
                  </a:lnTo>
                  <a:lnTo>
                    <a:pt x="819" y="9397"/>
                  </a:lnTo>
                  <a:lnTo>
                    <a:pt x="819" y="9397"/>
                  </a:lnTo>
                  <a:lnTo>
                    <a:pt x="706" y="9313"/>
                  </a:lnTo>
                  <a:lnTo>
                    <a:pt x="537" y="9228"/>
                  </a:lnTo>
                  <a:lnTo>
                    <a:pt x="537" y="9228"/>
                  </a:lnTo>
                  <a:lnTo>
                    <a:pt x="424" y="9115"/>
                  </a:lnTo>
                  <a:lnTo>
                    <a:pt x="311" y="9002"/>
                  </a:lnTo>
                  <a:lnTo>
                    <a:pt x="227" y="8861"/>
                  </a:lnTo>
                  <a:lnTo>
                    <a:pt x="170" y="8692"/>
                  </a:lnTo>
                  <a:lnTo>
                    <a:pt x="57" y="8353"/>
                  </a:lnTo>
                  <a:lnTo>
                    <a:pt x="1" y="8015"/>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16"/>
            <p:cNvSpPr/>
            <p:nvPr/>
          </p:nvSpPr>
          <p:spPr>
            <a:xfrm>
              <a:off x="3877000" y="2332600"/>
              <a:ext cx="206750" cy="355575"/>
            </a:xfrm>
            <a:custGeom>
              <a:avLst/>
              <a:gdLst/>
              <a:ahLst/>
              <a:cxnLst/>
              <a:rect l="l" t="t" r="r" b="b"/>
              <a:pathLst>
                <a:path w="8270" h="14223" fill="none" extrusionOk="0">
                  <a:moveTo>
                    <a:pt x="1" y="8015"/>
                  </a:moveTo>
                  <a:lnTo>
                    <a:pt x="1" y="8015"/>
                  </a:lnTo>
                  <a:lnTo>
                    <a:pt x="57" y="7930"/>
                  </a:lnTo>
                  <a:lnTo>
                    <a:pt x="142" y="7845"/>
                  </a:lnTo>
                  <a:lnTo>
                    <a:pt x="227" y="7761"/>
                  </a:lnTo>
                  <a:lnTo>
                    <a:pt x="283" y="7676"/>
                  </a:lnTo>
                  <a:lnTo>
                    <a:pt x="283" y="7676"/>
                  </a:lnTo>
                  <a:lnTo>
                    <a:pt x="368" y="7394"/>
                  </a:lnTo>
                  <a:lnTo>
                    <a:pt x="424" y="7281"/>
                  </a:lnTo>
                  <a:lnTo>
                    <a:pt x="509" y="7140"/>
                  </a:lnTo>
                  <a:lnTo>
                    <a:pt x="509" y="7140"/>
                  </a:lnTo>
                  <a:lnTo>
                    <a:pt x="622" y="6970"/>
                  </a:lnTo>
                  <a:lnTo>
                    <a:pt x="763" y="6801"/>
                  </a:lnTo>
                  <a:lnTo>
                    <a:pt x="1045" y="6463"/>
                  </a:lnTo>
                  <a:lnTo>
                    <a:pt x="1327" y="6124"/>
                  </a:lnTo>
                  <a:lnTo>
                    <a:pt x="1440" y="5955"/>
                  </a:lnTo>
                  <a:lnTo>
                    <a:pt x="1553" y="5757"/>
                  </a:lnTo>
                  <a:lnTo>
                    <a:pt x="1553" y="5757"/>
                  </a:lnTo>
                  <a:lnTo>
                    <a:pt x="1609" y="5560"/>
                  </a:lnTo>
                  <a:lnTo>
                    <a:pt x="1638" y="5306"/>
                  </a:lnTo>
                  <a:lnTo>
                    <a:pt x="1666" y="4798"/>
                  </a:lnTo>
                  <a:lnTo>
                    <a:pt x="1666" y="4290"/>
                  </a:lnTo>
                  <a:lnTo>
                    <a:pt x="1666" y="3810"/>
                  </a:lnTo>
                  <a:lnTo>
                    <a:pt x="1666" y="3810"/>
                  </a:lnTo>
                  <a:lnTo>
                    <a:pt x="1722" y="3415"/>
                  </a:lnTo>
                  <a:lnTo>
                    <a:pt x="1750" y="3217"/>
                  </a:lnTo>
                  <a:lnTo>
                    <a:pt x="1779" y="3020"/>
                  </a:lnTo>
                  <a:lnTo>
                    <a:pt x="1779" y="3020"/>
                  </a:lnTo>
                  <a:lnTo>
                    <a:pt x="1835" y="2794"/>
                  </a:lnTo>
                  <a:lnTo>
                    <a:pt x="1835" y="2709"/>
                  </a:lnTo>
                  <a:lnTo>
                    <a:pt x="1835" y="2653"/>
                  </a:lnTo>
                  <a:lnTo>
                    <a:pt x="1750" y="2540"/>
                  </a:lnTo>
                  <a:lnTo>
                    <a:pt x="1638" y="2343"/>
                  </a:lnTo>
                  <a:lnTo>
                    <a:pt x="1638" y="2343"/>
                  </a:lnTo>
                  <a:lnTo>
                    <a:pt x="1638" y="2286"/>
                  </a:lnTo>
                  <a:lnTo>
                    <a:pt x="1638" y="2230"/>
                  </a:lnTo>
                  <a:lnTo>
                    <a:pt x="1638" y="2173"/>
                  </a:lnTo>
                  <a:lnTo>
                    <a:pt x="1638" y="2145"/>
                  </a:lnTo>
                  <a:lnTo>
                    <a:pt x="1638" y="2145"/>
                  </a:lnTo>
                  <a:lnTo>
                    <a:pt x="1525" y="1947"/>
                  </a:lnTo>
                  <a:lnTo>
                    <a:pt x="1412" y="1750"/>
                  </a:lnTo>
                  <a:lnTo>
                    <a:pt x="1412" y="1750"/>
                  </a:lnTo>
                  <a:lnTo>
                    <a:pt x="1355" y="1581"/>
                  </a:lnTo>
                  <a:lnTo>
                    <a:pt x="1327" y="1383"/>
                  </a:lnTo>
                  <a:lnTo>
                    <a:pt x="1299" y="1044"/>
                  </a:lnTo>
                  <a:lnTo>
                    <a:pt x="1299" y="1044"/>
                  </a:lnTo>
                  <a:lnTo>
                    <a:pt x="1214" y="734"/>
                  </a:lnTo>
                  <a:lnTo>
                    <a:pt x="1186" y="536"/>
                  </a:lnTo>
                  <a:lnTo>
                    <a:pt x="1186" y="452"/>
                  </a:lnTo>
                  <a:lnTo>
                    <a:pt x="1243" y="367"/>
                  </a:lnTo>
                  <a:lnTo>
                    <a:pt x="1299" y="311"/>
                  </a:lnTo>
                  <a:lnTo>
                    <a:pt x="1440" y="226"/>
                  </a:lnTo>
                  <a:lnTo>
                    <a:pt x="1440" y="226"/>
                  </a:lnTo>
                  <a:lnTo>
                    <a:pt x="1694" y="85"/>
                  </a:lnTo>
                  <a:lnTo>
                    <a:pt x="1892" y="0"/>
                  </a:lnTo>
                  <a:lnTo>
                    <a:pt x="1976" y="0"/>
                  </a:lnTo>
                  <a:lnTo>
                    <a:pt x="2061" y="0"/>
                  </a:lnTo>
                  <a:lnTo>
                    <a:pt x="2174" y="29"/>
                  </a:lnTo>
                  <a:lnTo>
                    <a:pt x="2315" y="113"/>
                  </a:lnTo>
                  <a:lnTo>
                    <a:pt x="2315" y="113"/>
                  </a:lnTo>
                  <a:lnTo>
                    <a:pt x="5645" y="2004"/>
                  </a:lnTo>
                  <a:lnTo>
                    <a:pt x="5645" y="2004"/>
                  </a:lnTo>
                  <a:lnTo>
                    <a:pt x="7423" y="2992"/>
                  </a:lnTo>
                  <a:lnTo>
                    <a:pt x="7423" y="2992"/>
                  </a:lnTo>
                  <a:lnTo>
                    <a:pt x="7846" y="3189"/>
                  </a:lnTo>
                  <a:lnTo>
                    <a:pt x="8072" y="3302"/>
                  </a:lnTo>
                  <a:lnTo>
                    <a:pt x="8156" y="3387"/>
                  </a:lnTo>
                  <a:lnTo>
                    <a:pt x="8213" y="3443"/>
                  </a:lnTo>
                  <a:lnTo>
                    <a:pt x="8213" y="3443"/>
                  </a:lnTo>
                  <a:lnTo>
                    <a:pt x="8241" y="3528"/>
                  </a:lnTo>
                  <a:lnTo>
                    <a:pt x="8241" y="3669"/>
                  </a:lnTo>
                  <a:lnTo>
                    <a:pt x="8213" y="3923"/>
                  </a:lnTo>
                  <a:lnTo>
                    <a:pt x="8213" y="3923"/>
                  </a:lnTo>
                  <a:lnTo>
                    <a:pt x="8241" y="5080"/>
                  </a:lnTo>
                  <a:lnTo>
                    <a:pt x="8241" y="5080"/>
                  </a:lnTo>
                  <a:lnTo>
                    <a:pt x="8269" y="6858"/>
                  </a:lnTo>
                  <a:lnTo>
                    <a:pt x="8269" y="6858"/>
                  </a:lnTo>
                  <a:lnTo>
                    <a:pt x="8128" y="6829"/>
                  </a:lnTo>
                  <a:lnTo>
                    <a:pt x="7902" y="6829"/>
                  </a:lnTo>
                  <a:lnTo>
                    <a:pt x="7677" y="6858"/>
                  </a:lnTo>
                  <a:lnTo>
                    <a:pt x="7592" y="6886"/>
                  </a:lnTo>
                  <a:lnTo>
                    <a:pt x="7535" y="6914"/>
                  </a:lnTo>
                  <a:lnTo>
                    <a:pt x="7535" y="6914"/>
                  </a:lnTo>
                  <a:lnTo>
                    <a:pt x="7507" y="6970"/>
                  </a:lnTo>
                  <a:lnTo>
                    <a:pt x="7479" y="7027"/>
                  </a:lnTo>
                  <a:lnTo>
                    <a:pt x="7451" y="7140"/>
                  </a:lnTo>
                  <a:lnTo>
                    <a:pt x="7451" y="7281"/>
                  </a:lnTo>
                  <a:lnTo>
                    <a:pt x="7423" y="7422"/>
                  </a:lnTo>
                  <a:lnTo>
                    <a:pt x="7423" y="7422"/>
                  </a:lnTo>
                  <a:lnTo>
                    <a:pt x="7338" y="7563"/>
                  </a:lnTo>
                  <a:lnTo>
                    <a:pt x="7225" y="7676"/>
                  </a:lnTo>
                  <a:lnTo>
                    <a:pt x="7140" y="7789"/>
                  </a:lnTo>
                  <a:lnTo>
                    <a:pt x="7056" y="7902"/>
                  </a:lnTo>
                  <a:lnTo>
                    <a:pt x="7056" y="7902"/>
                  </a:lnTo>
                  <a:lnTo>
                    <a:pt x="7056" y="7986"/>
                  </a:lnTo>
                  <a:lnTo>
                    <a:pt x="7084" y="8071"/>
                  </a:lnTo>
                  <a:lnTo>
                    <a:pt x="7112" y="8127"/>
                  </a:lnTo>
                  <a:lnTo>
                    <a:pt x="7112" y="8212"/>
                  </a:lnTo>
                  <a:lnTo>
                    <a:pt x="7112" y="8212"/>
                  </a:lnTo>
                  <a:lnTo>
                    <a:pt x="7084" y="8269"/>
                  </a:lnTo>
                  <a:lnTo>
                    <a:pt x="7027" y="8325"/>
                  </a:lnTo>
                  <a:lnTo>
                    <a:pt x="6971" y="8381"/>
                  </a:lnTo>
                  <a:lnTo>
                    <a:pt x="6915" y="8466"/>
                  </a:lnTo>
                  <a:lnTo>
                    <a:pt x="6915" y="8466"/>
                  </a:lnTo>
                  <a:lnTo>
                    <a:pt x="6886" y="8551"/>
                  </a:lnTo>
                  <a:lnTo>
                    <a:pt x="6886" y="8635"/>
                  </a:lnTo>
                  <a:lnTo>
                    <a:pt x="6915" y="8748"/>
                  </a:lnTo>
                  <a:lnTo>
                    <a:pt x="6943" y="8889"/>
                  </a:lnTo>
                  <a:lnTo>
                    <a:pt x="6943" y="8946"/>
                  </a:lnTo>
                  <a:lnTo>
                    <a:pt x="6943" y="9031"/>
                  </a:lnTo>
                  <a:lnTo>
                    <a:pt x="6943" y="9031"/>
                  </a:lnTo>
                  <a:lnTo>
                    <a:pt x="6915" y="9087"/>
                  </a:lnTo>
                  <a:lnTo>
                    <a:pt x="6886" y="9115"/>
                  </a:lnTo>
                  <a:lnTo>
                    <a:pt x="6745" y="9228"/>
                  </a:lnTo>
                  <a:lnTo>
                    <a:pt x="6632" y="9341"/>
                  </a:lnTo>
                  <a:lnTo>
                    <a:pt x="6604" y="9397"/>
                  </a:lnTo>
                  <a:lnTo>
                    <a:pt x="6604" y="9454"/>
                  </a:lnTo>
                  <a:lnTo>
                    <a:pt x="6604" y="9454"/>
                  </a:lnTo>
                  <a:lnTo>
                    <a:pt x="6661" y="9538"/>
                  </a:lnTo>
                  <a:lnTo>
                    <a:pt x="6689" y="9595"/>
                  </a:lnTo>
                  <a:lnTo>
                    <a:pt x="6774" y="9595"/>
                  </a:lnTo>
                  <a:lnTo>
                    <a:pt x="6830" y="9567"/>
                  </a:lnTo>
                  <a:lnTo>
                    <a:pt x="6971" y="9538"/>
                  </a:lnTo>
                  <a:lnTo>
                    <a:pt x="7027" y="9567"/>
                  </a:lnTo>
                  <a:lnTo>
                    <a:pt x="7084" y="9595"/>
                  </a:lnTo>
                  <a:lnTo>
                    <a:pt x="7084" y="9595"/>
                  </a:lnTo>
                  <a:lnTo>
                    <a:pt x="7112" y="9877"/>
                  </a:lnTo>
                  <a:lnTo>
                    <a:pt x="7112" y="10159"/>
                  </a:lnTo>
                  <a:lnTo>
                    <a:pt x="7112" y="10159"/>
                  </a:lnTo>
                  <a:lnTo>
                    <a:pt x="7169" y="10131"/>
                  </a:lnTo>
                  <a:lnTo>
                    <a:pt x="7197" y="10159"/>
                  </a:lnTo>
                  <a:lnTo>
                    <a:pt x="7225" y="10187"/>
                  </a:lnTo>
                  <a:lnTo>
                    <a:pt x="7225" y="10216"/>
                  </a:lnTo>
                  <a:lnTo>
                    <a:pt x="7197" y="10329"/>
                  </a:lnTo>
                  <a:lnTo>
                    <a:pt x="7197" y="10441"/>
                  </a:lnTo>
                  <a:lnTo>
                    <a:pt x="7197" y="10441"/>
                  </a:lnTo>
                  <a:lnTo>
                    <a:pt x="7225" y="10498"/>
                  </a:lnTo>
                  <a:lnTo>
                    <a:pt x="7253" y="10554"/>
                  </a:lnTo>
                  <a:lnTo>
                    <a:pt x="7310" y="10611"/>
                  </a:lnTo>
                  <a:lnTo>
                    <a:pt x="7338" y="10667"/>
                  </a:lnTo>
                  <a:lnTo>
                    <a:pt x="7338" y="10667"/>
                  </a:lnTo>
                  <a:lnTo>
                    <a:pt x="7366" y="10695"/>
                  </a:lnTo>
                  <a:lnTo>
                    <a:pt x="7423" y="10752"/>
                  </a:lnTo>
                  <a:lnTo>
                    <a:pt x="7479" y="10780"/>
                  </a:lnTo>
                  <a:lnTo>
                    <a:pt x="7507" y="10865"/>
                  </a:lnTo>
                  <a:lnTo>
                    <a:pt x="7507" y="10865"/>
                  </a:lnTo>
                  <a:lnTo>
                    <a:pt x="7507" y="10949"/>
                  </a:lnTo>
                  <a:lnTo>
                    <a:pt x="7479" y="11034"/>
                  </a:lnTo>
                  <a:lnTo>
                    <a:pt x="7451" y="11119"/>
                  </a:lnTo>
                  <a:lnTo>
                    <a:pt x="7451" y="11203"/>
                  </a:lnTo>
                  <a:lnTo>
                    <a:pt x="7451" y="11203"/>
                  </a:lnTo>
                  <a:lnTo>
                    <a:pt x="7394" y="11119"/>
                  </a:lnTo>
                  <a:lnTo>
                    <a:pt x="7310" y="11091"/>
                  </a:lnTo>
                  <a:lnTo>
                    <a:pt x="7225" y="11091"/>
                  </a:lnTo>
                  <a:lnTo>
                    <a:pt x="7140" y="11091"/>
                  </a:lnTo>
                  <a:lnTo>
                    <a:pt x="6999" y="11175"/>
                  </a:lnTo>
                  <a:lnTo>
                    <a:pt x="6858" y="11288"/>
                  </a:lnTo>
                  <a:lnTo>
                    <a:pt x="6858" y="11288"/>
                  </a:lnTo>
                  <a:lnTo>
                    <a:pt x="6661" y="11401"/>
                  </a:lnTo>
                  <a:lnTo>
                    <a:pt x="6604" y="11514"/>
                  </a:lnTo>
                  <a:lnTo>
                    <a:pt x="6548" y="11627"/>
                  </a:lnTo>
                  <a:lnTo>
                    <a:pt x="6463" y="11796"/>
                  </a:lnTo>
                  <a:lnTo>
                    <a:pt x="6463" y="11796"/>
                  </a:lnTo>
                  <a:lnTo>
                    <a:pt x="6350" y="11965"/>
                  </a:lnTo>
                  <a:lnTo>
                    <a:pt x="6181" y="12135"/>
                  </a:lnTo>
                  <a:lnTo>
                    <a:pt x="5870" y="12473"/>
                  </a:lnTo>
                  <a:lnTo>
                    <a:pt x="5870" y="12473"/>
                  </a:lnTo>
                  <a:lnTo>
                    <a:pt x="5673" y="12643"/>
                  </a:lnTo>
                  <a:lnTo>
                    <a:pt x="5447" y="12755"/>
                  </a:lnTo>
                  <a:lnTo>
                    <a:pt x="5193" y="12840"/>
                  </a:lnTo>
                  <a:lnTo>
                    <a:pt x="4939" y="12868"/>
                  </a:lnTo>
                  <a:lnTo>
                    <a:pt x="4939" y="12868"/>
                  </a:lnTo>
                  <a:lnTo>
                    <a:pt x="4601" y="12868"/>
                  </a:lnTo>
                  <a:lnTo>
                    <a:pt x="4431" y="12897"/>
                  </a:lnTo>
                  <a:lnTo>
                    <a:pt x="4347" y="12953"/>
                  </a:lnTo>
                  <a:lnTo>
                    <a:pt x="4318" y="12981"/>
                  </a:lnTo>
                  <a:lnTo>
                    <a:pt x="4318" y="12981"/>
                  </a:lnTo>
                  <a:lnTo>
                    <a:pt x="4318" y="13009"/>
                  </a:lnTo>
                  <a:lnTo>
                    <a:pt x="4318" y="13038"/>
                  </a:lnTo>
                  <a:lnTo>
                    <a:pt x="4375" y="13066"/>
                  </a:lnTo>
                  <a:lnTo>
                    <a:pt x="4431" y="13094"/>
                  </a:lnTo>
                  <a:lnTo>
                    <a:pt x="4460" y="13122"/>
                  </a:lnTo>
                  <a:lnTo>
                    <a:pt x="4460" y="13122"/>
                  </a:lnTo>
                  <a:lnTo>
                    <a:pt x="4431" y="13292"/>
                  </a:lnTo>
                  <a:lnTo>
                    <a:pt x="4347" y="13433"/>
                  </a:lnTo>
                  <a:lnTo>
                    <a:pt x="4347" y="13433"/>
                  </a:lnTo>
                  <a:lnTo>
                    <a:pt x="4206" y="13602"/>
                  </a:lnTo>
                  <a:lnTo>
                    <a:pt x="4064" y="13687"/>
                  </a:lnTo>
                  <a:lnTo>
                    <a:pt x="3923" y="13743"/>
                  </a:lnTo>
                  <a:lnTo>
                    <a:pt x="3726" y="13771"/>
                  </a:lnTo>
                  <a:lnTo>
                    <a:pt x="3726" y="13771"/>
                  </a:lnTo>
                  <a:lnTo>
                    <a:pt x="3444" y="13800"/>
                  </a:lnTo>
                  <a:lnTo>
                    <a:pt x="3133" y="13884"/>
                  </a:lnTo>
                  <a:lnTo>
                    <a:pt x="2992" y="13941"/>
                  </a:lnTo>
                  <a:lnTo>
                    <a:pt x="2851" y="13997"/>
                  </a:lnTo>
                  <a:lnTo>
                    <a:pt x="2738" y="14082"/>
                  </a:lnTo>
                  <a:lnTo>
                    <a:pt x="2682" y="14195"/>
                  </a:lnTo>
                  <a:lnTo>
                    <a:pt x="2682" y="14195"/>
                  </a:lnTo>
                  <a:lnTo>
                    <a:pt x="2569" y="14054"/>
                  </a:lnTo>
                  <a:lnTo>
                    <a:pt x="2484" y="13884"/>
                  </a:lnTo>
                  <a:lnTo>
                    <a:pt x="2484" y="13884"/>
                  </a:lnTo>
                  <a:lnTo>
                    <a:pt x="2400" y="13941"/>
                  </a:lnTo>
                  <a:lnTo>
                    <a:pt x="2343" y="13997"/>
                  </a:lnTo>
                  <a:lnTo>
                    <a:pt x="2287" y="14054"/>
                  </a:lnTo>
                  <a:lnTo>
                    <a:pt x="2202" y="14110"/>
                  </a:lnTo>
                  <a:lnTo>
                    <a:pt x="2202" y="14110"/>
                  </a:lnTo>
                  <a:lnTo>
                    <a:pt x="2061" y="14166"/>
                  </a:lnTo>
                  <a:lnTo>
                    <a:pt x="1920" y="14195"/>
                  </a:lnTo>
                  <a:lnTo>
                    <a:pt x="1638" y="14223"/>
                  </a:lnTo>
                  <a:lnTo>
                    <a:pt x="1638" y="14223"/>
                  </a:lnTo>
                  <a:lnTo>
                    <a:pt x="1666" y="14138"/>
                  </a:lnTo>
                  <a:lnTo>
                    <a:pt x="1666" y="14025"/>
                  </a:lnTo>
                  <a:lnTo>
                    <a:pt x="1638" y="13884"/>
                  </a:lnTo>
                  <a:lnTo>
                    <a:pt x="1581" y="13743"/>
                  </a:lnTo>
                  <a:lnTo>
                    <a:pt x="1440" y="13461"/>
                  </a:lnTo>
                  <a:lnTo>
                    <a:pt x="1327" y="13292"/>
                  </a:lnTo>
                  <a:lnTo>
                    <a:pt x="1327" y="13292"/>
                  </a:lnTo>
                  <a:lnTo>
                    <a:pt x="1158" y="13094"/>
                  </a:lnTo>
                  <a:lnTo>
                    <a:pt x="960" y="12925"/>
                  </a:lnTo>
                  <a:lnTo>
                    <a:pt x="763" y="12755"/>
                  </a:lnTo>
                  <a:lnTo>
                    <a:pt x="650" y="12643"/>
                  </a:lnTo>
                  <a:lnTo>
                    <a:pt x="593" y="12530"/>
                  </a:lnTo>
                  <a:lnTo>
                    <a:pt x="593" y="12530"/>
                  </a:lnTo>
                  <a:lnTo>
                    <a:pt x="509" y="12389"/>
                  </a:lnTo>
                  <a:lnTo>
                    <a:pt x="481" y="12276"/>
                  </a:lnTo>
                  <a:lnTo>
                    <a:pt x="481" y="12191"/>
                  </a:lnTo>
                  <a:lnTo>
                    <a:pt x="537" y="12135"/>
                  </a:lnTo>
                  <a:lnTo>
                    <a:pt x="593" y="12078"/>
                  </a:lnTo>
                  <a:lnTo>
                    <a:pt x="650" y="12050"/>
                  </a:lnTo>
                  <a:lnTo>
                    <a:pt x="847" y="12022"/>
                  </a:lnTo>
                  <a:lnTo>
                    <a:pt x="1101" y="12022"/>
                  </a:lnTo>
                  <a:lnTo>
                    <a:pt x="1355" y="12022"/>
                  </a:lnTo>
                  <a:lnTo>
                    <a:pt x="1581" y="12022"/>
                  </a:lnTo>
                  <a:lnTo>
                    <a:pt x="1779" y="11994"/>
                  </a:lnTo>
                  <a:lnTo>
                    <a:pt x="1779" y="11994"/>
                  </a:lnTo>
                  <a:lnTo>
                    <a:pt x="1609" y="11909"/>
                  </a:lnTo>
                  <a:lnTo>
                    <a:pt x="1496" y="11796"/>
                  </a:lnTo>
                  <a:lnTo>
                    <a:pt x="1412" y="11655"/>
                  </a:lnTo>
                  <a:lnTo>
                    <a:pt x="1355" y="11514"/>
                  </a:lnTo>
                  <a:lnTo>
                    <a:pt x="1299" y="11373"/>
                  </a:lnTo>
                  <a:lnTo>
                    <a:pt x="1271" y="11232"/>
                  </a:lnTo>
                  <a:lnTo>
                    <a:pt x="1271" y="10893"/>
                  </a:lnTo>
                  <a:lnTo>
                    <a:pt x="1271" y="10583"/>
                  </a:lnTo>
                  <a:lnTo>
                    <a:pt x="1243" y="10244"/>
                  </a:lnTo>
                  <a:lnTo>
                    <a:pt x="1214" y="9934"/>
                  </a:lnTo>
                  <a:lnTo>
                    <a:pt x="1158" y="9792"/>
                  </a:lnTo>
                  <a:lnTo>
                    <a:pt x="1101" y="9651"/>
                  </a:lnTo>
                  <a:lnTo>
                    <a:pt x="1101" y="9651"/>
                  </a:lnTo>
                  <a:lnTo>
                    <a:pt x="960" y="9538"/>
                  </a:lnTo>
                  <a:lnTo>
                    <a:pt x="819" y="9397"/>
                  </a:lnTo>
                  <a:lnTo>
                    <a:pt x="819" y="9397"/>
                  </a:lnTo>
                  <a:lnTo>
                    <a:pt x="706" y="9313"/>
                  </a:lnTo>
                  <a:lnTo>
                    <a:pt x="537" y="9228"/>
                  </a:lnTo>
                  <a:lnTo>
                    <a:pt x="537" y="9228"/>
                  </a:lnTo>
                  <a:lnTo>
                    <a:pt x="424" y="9115"/>
                  </a:lnTo>
                  <a:lnTo>
                    <a:pt x="311" y="9002"/>
                  </a:lnTo>
                  <a:lnTo>
                    <a:pt x="227" y="8861"/>
                  </a:lnTo>
                  <a:lnTo>
                    <a:pt x="170" y="8692"/>
                  </a:lnTo>
                  <a:lnTo>
                    <a:pt x="57" y="8353"/>
                  </a:lnTo>
                  <a:lnTo>
                    <a:pt x="1" y="8015"/>
                  </a:lnTo>
                </a:path>
              </a:pathLst>
            </a:custGeom>
            <a:solidFill>
              <a:srgbClr val="666666"/>
            </a:solidFill>
            <a:ln w="14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16"/>
            <p:cNvSpPr/>
            <p:nvPr/>
          </p:nvSpPr>
          <p:spPr>
            <a:xfrm>
              <a:off x="3977900" y="1901550"/>
              <a:ext cx="32475" cy="64225"/>
            </a:xfrm>
            <a:custGeom>
              <a:avLst/>
              <a:gdLst/>
              <a:ahLst/>
              <a:cxnLst/>
              <a:rect l="l" t="t" r="r" b="b"/>
              <a:pathLst>
                <a:path w="1299" h="2569" extrusionOk="0">
                  <a:moveTo>
                    <a:pt x="28" y="1722"/>
                  </a:moveTo>
                  <a:lnTo>
                    <a:pt x="28" y="1722"/>
                  </a:lnTo>
                  <a:lnTo>
                    <a:pt x="113" y="1552"/>
                  </a:lnTo>
                  <a:lnTo>
                    <a:pt x="113" y="1383"/>
                  </a:lnTo>
                  <a:lnTo>
                    <a:pt x="113" y="1016"/>
                  </a:lnTo>
                  <a:lnTo>
                    <a:pt x="113" y="1016"/>
                  </a:lnTo>
                  <a:lnTo>
                    <a:pt x="170" y="875"/>
                  </a:lnTo>
                  <a:lnTo>
                    <a:pt x="170" y="734"/>
                  </a:lnTo>
                  <a:lnTo>
                    <a:pt x="170" y="734"/>
                  </a:lnTo>
                  <a:lnTo>
                    <a:pt x="170" y="678"/>
                  </a:lnTo>
                  <a:lnTo>
                    <a:pt x="141" y="649"/>
                  </a:lnTo>
                  <a:lnTo>
                    <a:pt x="85" y="649"/>
                  </a:lnTo>
                  <a:lnTo>
                    <a:pt x="28" y="649"/>
                  </a:lnTo>
                  <a:lnTo>
                    <a:pt x="28" y="649"/>
                  </a:lnTo>
                  <a:lnTo>
                    <a:pt x="0" y="480"/>
                  </a:lnTo>
                  <a:lnTo>
                    <a:pt x="0" y="311"/>
                  </a:lnTo>
                  <a:lnTo>
                    <a:pt x="28" y="141"/>
                  </a:lnTo>
                  <a:lnTo>
                    <a:pt x="85" y="85"/>
                  </a:lnTo>
                  <a:lnTo>
                    <a:pt x="141" y="29"/>
                  </a:lnTo>
                  <a:lnTo>
                    <a:pt x="141" y="29"/>
                  </a:lnTo>
                  <a:lnTo>
                    <a:pt x="198" y="0"/>
                  </a:lnTo>
                  <a:lnTo>
                    <a:pt x="254" y="0"/>
                  </a:lnTo>
                  <a:lnTo>
                    <a:pt x="395" y="29"/>
                  </a:lnTo>
                  <a:lnTo>
                    <a:pt x="621" y="141"/>
                  </a:lnTo>
                  <a:lnTo>
                    <a:pt x="621" y="141"/>
                  </a:lnTo>
                  <a:lnTo>
                    <a:pt x="734" y="198"/>
                  </a:lnTo>
                  <a:lnTo>
                    <a:pt x="819" y="282"/>
                  </a:lnTo>
                  <a:lnTo>
                    <a:pt x="847" y="339"/>
                  </a:lnTo>
                  <a:lnTo>
                    <a:pt x="875" y="424"/>
                  </a:lnTo>
                  <a:lnTo>
                    <a:pt x="903" y="593"/>
                  </a:lnTo>
                  <a:lnTo>
                    <a:pt x="903" y="790"/>
                  </a:lnTo>
                  <a:lnTo>
                    <a:pt x="903" y="790"/>
                  </a:lnTo>
                  <a:lnTo>
                    <a:pt x="903" y="960"/>
                  </a:lnTo>
                  <a:lnTo>
                    <a:pt x="903" y="1129"/>
                  </a:lnTo>
                  <a:lnTo>
                    <a:pt x="960" y="1270"/>
                  </a:lnTo>
                  <a:lnTo>
                    <a:pt x="1073" y="1439"/>
                  </a:lnTo>
                  <a:lnTo>
                    <a:pt x="1073" y="1439"/>
                  </a:lnTo>
                  <a:lnTo>
                    <a:pt x="1129" y="1496"/>
                  </a:lnTo>
                  <a:lnTo>
                    <a:pt x="1214" y="1524"/>
                  </a:lnTo>
                  <a:lnTo>
                    <a:pt x="1270" y="1581"/>
                  </a:lnTo>
                  <a:lnTo>
                    <a:pt x="1298" y="1637"/>
                  </a:lnTo>
                  <a:lnTo>
                    <a:pt x="1298" y="1722"/>
                  </a:lnTo>
                  <a:lnTo>
                    <a:pt x="1298" y="1722"/>
                  </a:lnTo>
                  <a:lnTo>
                    <a:pt x="1270" y="1806"/>
                  </a:lnTo>
                  <a:lnTo>
                    <a:pt x="1242" y="1863"/>
                  </a:lnTo>
                  <a:lnTo>
                    <a:pt x="1129" y="1976"/>
                  </a:lnTo>
                  <a:lnTo>
                    <a:pt x="1129" y="1976"/>
                  </a:lnTo>
                  <a:lnTo>
                    <a:pt x="819" y="2342"/>
                  </a:lnTo>
                  <a:lnTo>
                    <a:pt x="819" y="2342"/>
                  </a:lnTo>
                  <a:lnTo>
                    <a:pt x="819" y="2455"/>
                  </a:lnTo>
                  <a:lnTo>
                    <a:pt x="819" y="2512"/>
                  </a:lnTo>
                  <a:lnTo>
                    <a:pt x="790" y="2568"/>
                  </a:lnTo>
                  <a:lnTo>
                    <a:pt x="790" y="2568"/>
                  </a:lnTo>
                  <a:lnTo>
                    <a:pt x="734" y="2568"/>
                  </a:lnTo>
                  <a:lnTo>
                    <a:pt x="621" y="2512"/>
                  </a:lnTo>
                  <a:lnTo>
                    <a:pt x="395" y="2342"/>
                  </a:lnTo>
                  <a:lnTo>
                    <a:pt x="170" y="2089"/>
                  </a:lnTo>
                  <a:lnTo>
                    <a:pt x="28" y="1919"/>
                  </a:lnTo>
                  <a:lnTo>
                    <a:pt x="28" y="1919"/>
                  </a:lnTo>
                  <a:lnTo>
                    <a:pt x="141" y="1976"/>
                  </a:lnTo>
                  <a:lnTo>
                    <a:pt x="170" y="1976"/>
                  </a:lnTo>
                  <a:lnTo>
                    <a:pt x="141" y="1891"/>
                  </a:lnTo>
                  <a:lnTo>
                    <a:pt x="141" y="1891"/>
                  </a:lnTo>
                  <a:lnTo>
                    <a:pt x="113" y="1863"/>
                  </a:lnTo>
                  <a:lnTo>
                    <a:pt x="141" y="1863"/>
                  </a:lnTo>
                  <a:lnTo>
                    <a:pt x="28" y="1722"/>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16"/>
            <p:cNvSpPr/>
            <p:nvPr/>
          </p:nvSpPr>
          <p:spPr>
            <a:xfrm>
              <a:off x="3977900" y="1901550"/>
              <a:ext cx="32475" cy="64225"/>
            </a:xfrm>
            <a:custGeom>
              <a:avLst/>
              <a:gdLst/>
              <a:ahLst/>
              <a:cxnLst/>
              <a:rect l="l" t="t" r="r" b="b"/>
              <a:pathLst>
                <a:path w="1299" h="2569" fill="none" extrusionOk="0">
                  <a:moveTo>
                    <a:pt x="28" y="1722"/>
                  </a:moveTo>
                  <a:lnTo>
                    <a:pt x="28" y="1722"/>
                  </a:lnTo>
                  <a:lnTo>
                    <a:pt x="113" y="1552"/>
                  </a:lnTo>
                  <a:lnTo>
                    <a:pt x="113" y="1383"/>
                  </a:lnTo>
                  <a:lnTo>
                    <a:pt x="113" y="1016"/>
                  </a:lnTo>
                  <a:lnTo>
                    <a:pt x="113" y="1016"/>
                  </a:lnTo>
                  <a:lnTo>
                    <a:pt x="170" y="875"/>
                  </a:lnTo>
                  <a:lnTo>
                    <a:pt x="170" y="734"/>
                  </a:lnTo>
                  <a:lnTo>
                    <a:pt x="170" y="734"/>
                  </a:lnTo>
                  <a:lnTo>
                    <a:pt x="170" y="678"/>
                  </a:lnTo>
                  <a:lnTo>
                    <a:pt x="141" y="649"/>
                  </a:lnTo>
                  <a:lnTo>
                    <a:pt x="85" y="649"/>
                  </a:lnTo>
                  <a:lnTo>
                    <a:pt x="28" y="649"/>
                  </a:lnTo>
                  <a:lnTo>
                    <a:pt x="28" y="649"/>
                  </a:lnTo>
                  <a:lnTo>
                    <a:pt x="0" y="480"/>
                  </a:lnTo>
                  <a:lnTo>
                    <a:pt x="0" y="311"/>
                  </a:lnTo>
                  <a:lnTo>
                    <a:pt x="28" y="141"/>
                  </a:lnTo>
                  <a:lnTo>
                    <a:pt x="85" y="85"/>
                  </a:lnTo>
                  <a:lnTo>
                    <a:pt x="141" y="29"/>
                  </a:lnTo>
                  <a:lnTo>
                    <a:pt x="141" y="29"/>
                  </a:lnTo>
                  <a:lnTo>
                    <a:pt x="198" y="0"/>
                  </a:lnTo>
                  <a:lnTo>
                    <a:pt x="254" y="0"/>
                  </a:lnTo>
                  <a:lnTo>
                    <a:pt x="395" y="29"/>
                  </a:lnTo>
                  <a:lnTo>
                    <a:pt x="621" y="141"/>
                  </a:lnTo>
                  <a:lnTo>
                    <a:pt x="621" y="141"/>
                  </a:lnTo>
                  <a:lnTo>
                    <a:pt x="734" y="198"/>
                  </a:lnTo>
                  <a:lnTo>
                    <a:pt x="819" y="282"/>
                  </a:lnTo>
                  <a:lnTo>
                    <a:pt x="847" y="339"/>
                  </a:lnTo>
                  <a:lnTo>
                    <a:pt x="875" y="424"/>
                  </a:lnTo>
                  <a:lnTo>
                    <a:pt x="903" y="593"/>
                  </a:lnTo>
                  <a:lnTo>
                    <a:pt x="903" y="790"/>
                  </a:lnTo>
                  <a:lnTo>
                    <a:pt x="903" y="790"/>
                  </a:lnTo>
                  <a:lnTo>
                    <a:pt x="903" y="960"/>
                  </a:lnTo>
                  <a:lnTo>
                    <a:pt x="903" y="1129"/>
                  </a:lnTo>
                  <a:lnTo>
                    <a:pt x="960" y="1270"/>
                  </a:lnTo>
                  <a:lnTo>
                    <a:pt x="1073" y="1439"/>
                  </a:lnTo>
                  <a:lnTo>
                    <a:pt x="1073" y="1439"/>
                  </a:lnTo>
                  <a:lnTo>
                    <a:pt x="1129" y="1496"/>
                  </a:lnTo>
                  <a:lnTo>
                    <a:pt x="1214" y="1524"/>
                  </a:lnTo>
                  <a:lnTo>
                    <a:pt x="1270" y="1581"/>
                  </a:lnTo>
                  <a:lnTo>
                    <a:pt x="1298" y="1637"/>
                  </a:lnTo>
                  <a:lnTo>
                    <a:pt x="1298" y="1722"/>
                  </a:lnTo>
                  <a:lnTo>
                    <a:pt x="1298" y="1722"/>
                  </a:lnTo>
                  <a:lnTo>
                    <a:pt x="1270" y="1806"/>
                  </a:lnTo>
                  <a:lnTo>
                    <a:pt x="1242" y="1863"/>
                  </a:lnTo>
                  <a:lnTo>
                    <a:pt x="1129" y="1976"/>
                  </a:lnTo>
                  <a:lnTo>
                    <a:pt x="1129" y="1976"/>
                  </a:lnTo>
                  <a:lnTo>
                    <a:pt x="819" y="2342"/>
                  </a:lnTo>
                  <a:lnTo>
                    <a:pt x="819" y="2342"/>
                  </a:lnTo>
                  <a:lnTo>
                    <a:pt x="819" y="2455"/>
                  </a:lnTo>
                  <a:lnTo>
                    <a:pt x="819" y="2512"/>
                  </a:lnTo>
                  <a:lnTo>
                    <a:pt x="790" y="2568"/>
                  </a:lnTo>
                  <a:lnTo>
                    <a:pt x="790" y="2568"/>
                  </a:lnTo>
                  <a:lnTo>
                    <a:pt x="734" y="2568"/>
                  </a:lnTo>
                  <a:lnTo>
                    <a:pt x="621" y="2512"/>
                  </a:lnTo>
                  <a:lnTo>
                    <a:pt x="395" y="2342"/>
                  </a:lnTo>
                  <a:lnTo>
                    <a:pt x="170" y="2089"/>
                  </a:lnTo>
                  <a:lnTo>
                    <a:pt x="28" y="1919"/>
                  </a:lnTo>
                  <a:lnTo>
                    <a:pt x="28" y="1919"/>
                  </a:lnTo>
                  <a:lnTo>
                    <a:pt x="141" y="1976"/>
                  </a:lnTo>
                  <a:lnTo>
                    <a:pt x="170" y="1976"/>
                  </a:lnTo>
                  <a:lnTo>
                    <a:pt x="141" y="1891"/>
                  </a:lnTo>
                  <a:lnTo>
                    <a:pt x="141" y="1891"/>
                  </a:lnTo>
                  <a:lnTo>
                    <a:pt x="113" y="1863"/>
                  </a:lnTo>
                  <a:lnTo>
                    <a:pt x="141" y="1863"/>
                  </a:lnTo>
                  <a:lnTo>
                    <a:pt x="28" y="1722"/>
                  </a:lnTo>
                </a:path>
              </a:pathLst>
            </a:custGeom>
            <a:solidFill>
              <a:srgbClr val="666666"/>
            </a:solidFill>
            <a:ln w="14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16"/>
            <p:cNvSpPr/>
            <p:nvPr/>
          </p:nvSpPr>
          <p:spPr>
            <a:xfrm>
              <a:off x="3960250" y="1519875"/>
              <a:ext cx="1450" cy="2850"/>
            </a:xfrm>
            <a:custGeom>
              <a:avLst/>
              <a:gdLst/>
              <a:ahLst/>
              <a:cxnLst/>
              <a:rect l="l" t="t" r="r" b="b"/>
              <a:pathLst>
                <a:path w="58" h="114" extrusionOk="0">
                  <a:moveTo>
                    <a:pt x="29" y="1"/>
                  </a:moveTo>
                  <a:lnTo>
                    <a:pt x="29" y="1"/>
                  </a:lnTo>
                  <a:lnTo>
                    <a:pt x="1" y="57"/>
                  </a:lnTo>
                  <a:lnTo>
                    <a:pt x="1" y="85"/>
                  </a:lnTo>
                  <a:lnTo>
                    <a:pt x="29" y="85"/>
                  </a:lnTo>
                  <a:lnTo>
                    <a:pt x="57" y="113"/>
                  </a:lnTo>
                  <a:lnTo>
                    <a:pt x="57" y="113"/>
                  </a:lnTo>
                  <a:lnTo>
                    <a:pt x="29"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16"/>
            <p:cNvSpPr/>
            <p:nvPr/>
          </p:nvSpPr>
          <p:spPr>
            <a:xfrm>
              <a:off x="3960250" y="1519875"/>
              <a:ext cx="1450" cy="2850"/>
            </a:xfrm>
            <a:custGeom>
              <a:avLst/>
              <a:gdLst/>
              <a:ahLst/>
              <a:cxnLst/>
              <a:rect l="l" t="t" r="r" b="b"/>
              <a:pathLst>
                <a:path w="58" h="114" fill="none" extrusionOk="0">
                  <a:moveTo>
                    <a:pt x="29" y="1"/>
                  </a:moveTo>
                  <a:lnTo>
                    <a:pt x="29" y="1"/>
                  </a:lnTo>
                  <a:lnTo>
                    <a:pt x="1" y="57"/>
                  </a:lnTo>
                  <a:lnTo>
                    <a:pt x="1" y="85"/>
                  </a:lnTo>
                  <a:lnTo>
                    <a:pt x="29" y="85"/>
                  </a:lnTo>
                  <a:lnTo>
                    <a:pt x="57" y="113"/>
                  </a:lnTo>
                  <a:lnTo>
                    <a:pt x="57" y="113"/>
                  </a:lnTo>
                  <a:lnTo>
                    <a:pt x="29" y="1"/>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16"/>
            <p:cNvSpPr/>
            <p:nvPr/>
          </p:nvSpPr>
          <p:spPr>
            <a:xfrm>
              <a:off x="3961675" y="1518475"/>
              <a:ext cx="9900" cy="5650"/>
            </a:xfrm>
            <a:custGeom>
              <a:avLst/>
              <a:gdLst/>
              <a:ahLst/>
              <a:cxnLst/>
              <a:rect l="l" t="t" r="r" b="b"/>
              <a:pathLst>
                <a:path w="396" h="226" extrusionOk="0">
                  <a:moveTo>
                    <a:pt x="170" y="226"/>
                  </a:moveTo>
                  <a:lnTo>
                    <a:pt x="170" y="226"/>
                  </a:lnTo>
                  <a:lnTo>
                    <a:pt x="226" y="198"/>
                  </a:lnTo>
                  <a:lnTo>
                    <a:pt x="254" y="169"/>
                  </a:lnTo>
                  <a:lnTo>
                    <a:pt x="254" y="141"/>
                  </a:lnTo>
                  <a:lnTo>
                    <a:pt x="226" y="85"/>
                  </a:lnTo>
                  <a:lnTo>
                    <a:pt x="226" y="85"/>
                  </a:lnTo>
                  <a:lnTo>
                    <a:pt x="311" y="113"/>
                  </a:lnTo>
                  <a:lnTo>
                    <a:pt x="395" y="141"/>
                  </a:lnTo>
                  <a:lnTo>
                    <a:pt x="395" y="113"/>
                  </a:lnTo>
                  <a:lnTo>
                    <a:pt x="395" y="113"/>
                  </a:lnTo>
                  <a:lnTo>
                    <a:pt x="395" y="113"/>
                  </a:lnTo>
                  <a:lnTo>
                    <a:pt x="339" y="57"/>
                  </a:lnTo>
                  <a:lnTo>
                    <a:pt x="254" y="28"/>
                  </a:lnTo>
                  <a:lnTo>
                    <a:pt x="170" y="0"/>
                  </a:lnTo>
                  <a:lnTo>
                    <a:pt x="113" y="0"/>
                  </a:lnTo>
                  <a:lnTo>
                    <a:pt x="113" y="0"/>
                  </a:lnTo>
                  <a:lnTo>
                    <a:pt x="141" y="57"/>
                  </a:lnTo>
                  <a:lnTo>
                    <a:pt x="113" y="141"/>
                  </a:lnTo>
                  <a:lnTo>
                    <a:pt x="113" y="141"/>
                  </a:lnTo>
                  <a:lnTo>
                    <a:pt x="113" y="113"/>
                  </a:lnTo>
                  <a:lnTo>
                    <a:pt x="85" y="85"/>
                  </a:lnTo>
                  <a:lnTo>
                    <a:pt x="57" y="57"/>
                  </a:lnTo>
                  <a:lnTo>
                    <a:pt x="0" y="57"/>
                  </a:lnTo>
                  <a:lnTo>
                    <a:pt x="0" y="57"/>
                  </a:lnTo>
                  <a:lnTo>
                    <a:pt x="28" y="141"/>
                  </a:lnTo>
                  <a:lnTo>
                    <a:pt x="57" y="169"/>
                  </a:lnTo>
                  <a:lnTo>
                    <a:pt x="113" y="198"/>
                  </a:lnTo>
                  <a:lnTo>
                    <a:pt x="170" y="226"/>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16"/>
            <p:cNvSpPr/>
            <p:nvPr/>
          </p:nvSpPr>
          <p:spPr>
            <a:xfrm>
              <a:off x="3961675" y="1518475"/>
              <a:ext cx="9900" cy="5650"/>
            </a:xfrm>
            <a:custGeom>
              <a:avLst/>
              <a:gdLst/>
              <a:ahLst/>
              <a:cxnLst/>
              <a:rect l="l" t="t" r="r" b="b"/>
              <a:pathLst>
                <a:path w="396" h="226" fill="none" extrusionOk="0">
                  <a:moveTo>
                    <a:pt x="170" y="226"/>
                  </a:moveTo>
                  <a:lnTo>
                    <a:pt x="170" y="226"/>
                  </a:lnTo>
                  <a:lnTo>
                    <a:pt x="226" y="198"/>
                  </a:lnTo>
                  <a:lnTo>
                    <a:pt x="254" y="169"/>
                  </a:lnTo>
                  <a:lnTo>
                    <a:pt x="254" y="141"/>
                  </a:lnTo>
                  <a:lnTo>
                    <a:pt x="226" y="85"/>
                  </a:lnTo>
                  <a:lnTo>
                    <a:pt x="226" y="85"/>
                  </a:lnTo>
                  <a:lnTo>
                    <a:pt x="311" y="113"/>
                  </a:lnTo>
                  <a:lnTo>
                    <a:pt x="395" y="141"/>
                  </a:lnTo>
                  <a:lnTo>
                    <a:pt x="395" y="113"/>
                  </a:lnTo>
                  <a:lnTo>
                    <a:pt x="395" y="113"/>
                  </a:lnTo>
                  <a:lnTo>
                    <a:pt x="395" y="113"/>
                  </a:lnTo>
                  <a:lnTo>
                    <a:pt x="339" y="57"/>
                  </a:lnTo>
                  <a:lnTo>
                    <a:pt x="254" y="28"/>
                  </a:lnTo>
                  <a:lnTo>
                    <a:pt x="170" y="0"/>
                  </a:lnTo>
                  <a:lnTo>
                    <a:pt x="113" y="0"/>
                  </a:lnTo>
                  <a:lnTo>
                    <a:pt x="113" y="0"/>
                  </a:lnTo>
                  <a:lnTo>
                    <a:pt x="141" y="57"/>
                  </a:lnTo>
                  <a:lnTo>
                    <a:pt x="113" y="141"/>
                  </a:lnTo>
                  <a:lnTo>
                    <a:pt x="113" y="141"/>
                  </a:lnTo>
                  <a:lnTo>
                    <a:pt x="113" y="113"/>
                  </a:lnTo>
                  <a:lnTo>
                    <a:pt x="85" y="85"/>
                  </a:lnTo>
                  <a:lnTo>
                    <a:pt x="57" y="57"/>
                  </a:lnTo>
                  <a:lnTo>
                    <a:pt x="0" y="57"/>
                  </a:lnTo>
                  <a:lnTo>
                    <a:pt x="0" y="57"/>
                  </a:lnTo>
                  <a:lnTo>
                    <a:pt x="28" y="141"/>
                  </a:lnTo>
                  <a:lnTo>
                    <a:pt x="57" y="169"/>
                  </a:lnTo>
                  <a:lnTo>
                    <a:pt x="113" y="198"/>
                  </a:lnTo>
                  <a:lnTo>
                    <a:pt x="170" y="226"/>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16"/>
            <p:cNvSpPr/>
            <p:nvPr/>
          </p:nvSpPr>
          <p:spPr>
            <a:xfrm>
              <a:off x="3967300" y="1524100"/>
              <a:ext cx="3575" cy="1450"/>
            </a:xfrm>
            <a:custGeom>
              <a:avLst/>
              <a:gdLst/>
              <a:ahLst/>
              <a:cxnLst/>
              <a:rect l="l" t="t" r="r" b="b"/>
              <a:pathLst>
                <a:path w="143" h="58" extrusionOk="0">
                  <a:moveTo>
                    <a:pt x="1" y="29"/>
                  </a:moveTo>
                  <a:lnTo>
                    <a:pt x="1" y="29"/>
                  </a:lnTo>
                  <a:lnTo>
                    <a:pt x="142" y="57"/>
                  </a:lnTo>
                  <a:lnTo>
                    <a:pt x="142" y="57"/>
                  </a:lnTo>
                  <a:lnTo>
                    <a:pt x="142" y="29"/>
                  </a:lnTo>
                  <a:lnTo>
                    <a:pt x="86" y="1"/>
                  </a:lnTo>
                  <a:lnTo>
                    <a:pt x="57" y="1"/>
                  </a:lnTo>
                  <a:lnTo>
                    <a:pt x="1" y="29"/>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16"/>
            <p:cNvSpPr/>
            <p:nvPr/>
          </p:nvSpPr>
          <p:spPr>
            <a:xfrm>
              <a:off x="3967300" y="1524100"/>
              <a:ext cx="3575" cy="1450"/>
            </a:xfrm>
            <a:custGeom>
              <a:avLst/>
              <a:gdLst/>
              <a:ahLst/>
              <a:cxnLst/>
              <a:rect l="l" t="t" r="r" b="b"/>
              <a:pathLst>
                <a:path w="143" h="58" fill="none" extrusionOk="0">
                  <a:moveTo>
                    <a:pt x="1" y="29"/>
                  </a:moveTo>
                  <a:lnTo>
                    <a:pt x="1" y="29"/>
                  </a:lnTo>
                  <a:lnTo>
                    <a:pt x="142" y="57"/>
                  </a:lnTo>
                  <a:lnTo>
                    <a:pt x="142" y="57"/>
                  </a:lnTo>
                  <a:lnTo>
                    <a:pt x="142" y="29"/>
                  </a:lnTo>
                  <a:lnTo>
                    <a:pt x="86" y="1"/>
                  </a:lnTo>
                  <a:lnTo>
                    <a:pt x="57" y="1"/>
                  </a:lnTo>
                  <a:lnTo>
                    <a:pt x="1" y="29"/>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16"/>
            <p:cNvSpPr/>
            <p:nvPr/>
          </p:nvSpPr>
          <p:spPr>
            <a:xfrm>
              <a:off x="3972950" y="1526225"/>
              <a:ext cx="2150" cy="25"/>
            </a:xfrm>
            <a:custGeom>
              <a:avLst/>
              <a:gdLst/>
              <a:ahLst/>
              <a:cxnLst/>
              <a:rect l="l" t="t" r="r" b="b"/>
              <a:pathLst>
                <a:path w="86" h="1" extrusionOk="0">
                  <a:moveTo>
                    <a:pt x="1" y="1"/>
                  </a:moveTo>
                  <a:lnTo>
                    <a:pt x="1" y="1"/>
                  </a:lnTo>
                  <a:lnTo>
                    <a:pt x="85" y="1"/>
                  </a:lnTo>
                  <a:lnTo>
                    <a:pt x="85" y="1"/>
                  </a:lnTo>
                  <a:lnTo>
                    <a:pt x="1"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16"/>
            <p:cNvSpPr/>
            <p:nvPr/>
          </p:nvSpPr>
          <p:spPr>
            <a:xfrm>
              <a:off x="3972950" y="1526225"/>
              <a:ext cx="2150" cy="25"/>
            </a:xfrm>
            <a:custGeom>
              <a:avLst/>
              <a:gdLst/>
              <a:ahLst/>
              <a:cxnLst/>
              <a:rect l="l" t="t" r="r" b="b"/>
              <a:pathLst>
                <a:path w="86" h="1" fill="none" extrusionOk="0">
                  <a:moveTo>
                    <a:pt x="1" y="1"/>
                  </a:moveTo>
                  <a:lnTo>
                    <a:pt x="1" y="1"/>
                  </a:lnTo>
                  <a:lnTo>
                    <a:pt x="85" y="1"/>
                  </a:lnTo>
                  <a:lnTo>
                    <a:pt x="85" y="1"/>
                  </a:lnTo>
                  <a:lnTo>
                    <a:pt x="1" y="1"/>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16"/>
            <p:cNvSpPr/>
            <p:nvPr/>
          </p:nvSpPr>
          <p:spPr>
            <a:xfrm>
              <a:off x="3980725" y="1459200"/>
              <a:ext cx="3550" cy="2850"/>
            </a:xfrm>
            <a:custGeom>
              <a:avLst/>
              <a:gdLst/>
              <a:ahLst/>
              <a:cxnLst/>
              <a:rect l="l" t="t" r="r" b="b"/>
              <a:pathLst>
                <a:path w="142" h="114" extrusionOk="0">
                  <a:moveTo>
                    <a:pt x="57" y="114"/>
                  </a:moveTo>
                  <a:lnTo>
                    <a:pt x="57" y="114"/>
                  </a:lnTo>
                  <a:lnTo>
                    <a:pt x="141" y="57"/>
                  </a:lnTo>
                  <a:lnTo>
                    <a:pt x="141" y="57"/>
                  </a:lnTo>
                  <a:lnTo>
                    <a:pt x="113" y="29"/>
                  </a:lnTo>
                  <a:lnTo>
                    <a:pt x="85" y="1"/>
                  </a:lnTo>
                  <a:lnTo>
                    <a:pt x="28" y="1"/>
                  </a:lnTo>
                  <a:lnTo>
                    <a:pt x="0" y="29"/>
                  </a:lnTo>
                  <a:lnTo>
                    <a:pt x="0" y="29"/>
                  </a:lnTo>
                  <a:lnTo>
                    <a:pt x="57" y="114"/>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16"/>
            <p:cNvSpPr/>
            <p:nvPr/>
          </p:nvSpPr>
          <p:spPr>
            <a:xfrm>
              <a:off x="3980725" y="1459200"/>
              <a:ext cx="3550" cy="2850"/>
            </a:xfrm>
            <a:custGeom>
              <a:avLst/>
              <a:gdLst/>
              <a:ahLst/>
              <a:cxnLst/>
              <a:rect l="l" t="t" r="r" b="b"/>
              <a:pathLst>
                <a:path w="142" h="114" fill="none" extrusionOk="0">
                  <a:moveTo>
                    <a:pt x="57" y="114"/>
                  </a:moveTo>
                  <a:lnTo>
                    <a:pt x="57" y="114"/>
                  </a:lnTo>
                  <a:lnTo>
                    <a:pt x="141" y="57"/>
                  </a:lnTo>
                  <a:lnTo>
                    <a:pt x="141" y="57"/>
                  </a:lnTo>
                  <a:lnTo>
                    <a:pt x="113" y="29"/>
                  </a:lnTo>
                  <a:lnTo>
                    <a:pt x="85" y="1"/>
                  </a:lnTo>
                  <a:lnTo>
                    <a:pt x="28" y="1"/>
                  </a:lnTo>
                  <a:lnTo>
                    <a:pt x="0" y="29"/>
                  </a:lnTo>
                  <a:lnTo>
                    <a:pt x="0" y="29"/>
                  </a:lnTo>
                  <a:lnTo>
                    <a:pt x="57" y="114"/>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16"/>
            <p:cNvSpPr/>
            <p:nvPr/>
          </p:nvSpPr>
          <p:spPr>
            <a:xfrm>
              <a:off x="3988475" y="1514225"/>
              <a:ext cx="2150" cy="750"/>
            </a:xfrm>
            <a:custGeom>
              <a:avLst/>
              <a:gdLst/>
              <a:ahLst/>
              <a:cxnLst/>
              <a:rect l="l" t="t" r="r" b="b"/>
              <a:pathLst>
                <a:path w="86" h="30" extrusionOk="0">
                  <a:moveTo>
                    <a:pt x="1" y="29"/>
                  </a:moveTo>
                  <a:lnTo>
                    <a:pt x="1" y="29"/>
                  </a:lnTo>
                  <a:lnTo>
                    <a:pt x="85" y="29"/>
                  </a:lnTo>
                  <a:lnTo>
                    <a:pt x="85" y="29"/>
                  </a:lnTo>
                  <a:lnTo>
                    <a:pt x="29" y="1"/>
                  </a:lnTo>
                  <a:lnTo>
                    <a:pt x="1" y="29"/>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16"/>
            <p:cNvSpPr/>
            <p:nvPr/>
          </p:nvSpPr>
          <p:spPr>
            <a:xfrm>
              <a:off x="3988475" y="1514225"/>
              <a:ext cx="2150" cy="750"/>
            </a:xfrm>
            <a:custGeom>
              <a:avLst/>
              <a:gdLst/>
              <a:ahLst/>
              <a:cxnLst/>
              <a:rect l="l" t="t" r="r" b="b"/>
              <a:pathLst>
                <a:path w="86" h="30" fill="none" extrusionOk="0">
                  <a:moveTo>
                    <a:pt x="1" y="29"/>
                  </a:moveTo>
                  <a:lnTo>
                    <a:pt x="1" y="29"/>
                  </a:lnTo>
                  <a:lnTo>
                    <a:pt x="85" y="29"/>
                  </a:lnTo>
                  <a:lnTo>
                    <a:pt x="85" y="29"/>
                  </a:lnTo>
                  <a:lnTo>
                    <a:pt x="29" y="1"/>
                  </a:lnTo>
                  <a:lnTo>
                    <a:pt x="1" y="29"/>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16"/>
            <p:cNvSpPr/>
            <p:nvPr/>
          </p:nvSpPr>
          <p:spPr>
            <a:xfrm>
              <a:off x="3992700" y="1457800"/>
              <a:ext cx="2150" cy="725"/>
            </a:xfrm>
            <a:custGeom>
              <a:avLst/>
              <a:gdLst/>
              <a:ahLst/>
              <a:cxnLst/>
              <a:rect l="l" t="t" r="r" b="b"/>
              <a:pathLst>
                <a:path w="86" h="29" extrusionOk="0">
                  <a:moveTo>
                    <a:pt x="85" y="0"/>
                  </a:moveTo>
                  <a:lnTo>
                    <a:pt x="85" y="0"/>
                  </a:lnTo>
                  <a:lnTo>
                    <a:pt x="1" y="29"/>
                  </a:lnTo>
                  <a:lnTo>
                    <a:pt x="1" y="29"/>
                  </a:lnTo>
                  <a:lnTo>
                    <a:pt x="85"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16"/>
            <p:cNvSpPr/>
            <p:nvPr/>
          </p:nvSpPr>
          <p:spPr>
            <a:xfrm>
              <a:off x="3992700" y="1457800"/>
              <a:ext cx="2150" cy="725"/>
            </a:xfrm>
            <a:custGeom>
              <a:avLst/>
              <a:gdLst/>
              <a:ahLst/>
              <a:cxnLst/>
              <a:rect l="l" t="t" r="r" b="b"/>
              <a:pathLst>
                <a:path w="86" h="29" fill="none" extrusionOk="0">
                  <a:moveTo>
                    <a:pt x="85" y="0"/>
                  </a:moveTo>
                  <a:lnTo>
                    <a:pt x="85" y="0"/>
                  </a:lnTo>
                  <a:lnTo>
                    <a:pt x="1" y="29"/>
                  </a:lnTo>
                  <a:lnTo>
                    <a:pt x="1" y="29"/>
                  </a:lnTo>
                  <a:lnTo>
                    <a:pt x="85" y="0"/>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16"/>
            <p:cNvSpPr/>
            <p:nvPr/>
          </p:nvSpPr>
          <p:spPr>
            <a:xfrm>
              <a:off x="3995525" y="1458500"/>
              <a:ext cx="1450" cy="725"/>
            </a:xfrm>
            <a:custGeom>
              <a:avLst/>
              <a:gdLst/>
              <a:ahLst/>
              <a:cxnLst/>
              <a:rect l="l" t="t" r="r" b="b"/>
              <a:pathLst>
                <a:path w="58" h="29" extrusionOk="0">
                  <a:moveTo>
                    <a:pt x="57" y="1"/>
                  </a:moveTo>
                  <a:lnTo>
                    <a:pt x="57" y="1"/>
                  </a:lnTo>
                  <a:lnTo>
                    <a:pt x="1" y="1"/>
                  </a:lnTo>
                  <a:lnTo>
                    <a:pt x="1" y="29"/>
                  </a:lnTo>
                  <a:lnTo>
                    <a:pt x="57" y="29"/>
                  </a:lnTo>
                  <a:lnTo>
                    <a:pt x="57" y="29"/>
                  </a:lnTo>
                  <a:lnTo>
                    <a:pt x="57"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16"/>
            <p:cNvSpPr/>
            <p:nvPr/>
          </p:nvSpPr>
          <p:spPr>
            <a:xfrm>
              <a:off x="3995525" y="1458500"/>
              <a:ext cx="1450" cy="725"/>
            </a:xfrm>
            <a:custGeom>
              <a:avLst/>
              <a:gdLst/>
              <a:ahLst/>
              <a:cxnLst/>
              <a:rect l="l" t="t" r="r" b="b"/>
              <a:pathLst>
                <a:path w="58" h="29" fill="none" extrusionOk="0">
                  <a:moveTo>
                    <a:pt x="57" y="1"/>
                  </a:moveTo>
                  <a:lnTo>
                    <a:pt x="57" y="1"/>
                  </a:lnTo>
                  <a:lnTo>
                    <a:pt x="1" y="1"/>
                  </a:lnTo>
                  <a:lnTo>
                    <a:pt x="1" y="29"/>
                  </a:lnTo>
                  <a:lnTo>
                    <a:pt x="57" y="29"/>
                  </a:lnTo>
                  <a:lnTo>
                    <a:pt x="57" y="29"/>
                  </a:lnTo>
                  <a:lnTo>
                    <a:pt x="57" y="1"/>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16"/>
            <p:cNvSpPr/>
            <p:nvPr/>
          </p:nvSpPr>
          <p:spPr>
            <a:xfrm>
              <a:off x="3996225" y="1516350"/>
              <a:ext cx="2850" cy="2850"/>
            </a:xfrm>
            <a:custGeom>
              <a:avLst/>
              <a:gdLst/>
              <a:ahLst/>
              <a:cxnLst/>
              <a:rect l="l" t="t" r="r" b="b"/>
              <a:pathLst>
                <a:path w="114" h="114" extrusionOk="0">
                  <a:moveTo>
                    <a:pt x="86" y="57"/>
                  </a:moveTo>
                  <a:lnTo>
                    <a:pt x="86" y="57"/>
                  </a:lnTo>
                  <a:lnTo>
                    <a:pt x="1" y="1"/>
                  </a:lnTo>
                  <a:lnTo>
                    <a:pt x="1" y="1"/>
                  </a:lnTo>
                  <a:lnTo>
                    <a:pt x="1" y="29"/>
                  </a:lnTo>
                  <a:lnTo>
                    <a:pt x="1" y="85"/>
                  </a:lnTo>
                  <a:lnTo>
                    <a:pt x="86" y="113"/>
                  </a:lnTo>
                  <a:lnTo>
                    <a:pt x="114" y="113"/>
                  </a:lnTo>
                  <a:lnTo>
                    <a:pt x="114" y="85"/>
                  </a:lnTo>
                  <a:lnTo>
                    <a:pt x="86" y="57"/>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16"/>
            <p:cNvSpPr/>
            <p:nvPr/>
          </p:nvSpPr>
          <p:spPr>
            <a:xfrm>
              <a:off x="3996225" y="1516350"/>
              <a:ext cx="2850" cy="2850"/>
            </a:xfrm>
            <a:custGeom>
              <a:avLst/>
              <a:gdLst/>
              <a:ahLst/>
              <a:cxnLst/>
              <a:rect l="l" t="t" r="r" b="b"/>
              <a:pathLst>
                <a:path w="114" h="114" fill="none" extrusionOk="0">
                  <a:moveTo>
                    <a:pt x="86" y="57"/>
                  </a:moveTo>
                  <a:lnTo>
                    <a:pt x="86" y="57"/>
                  </a:lnTo>
                  <a:lnTo>
                    <a:pt x="1" y="1"/>
                  </a:lnTo>
                  <a:lnTo>
                    <a:pt x="1" y="1"/>
                  </a:lnTo>
                  <a:lnTo>
                    <a:pt x="1" y="29"/>
                  </a:lnTo>
                  <a:lnTo>
                    <a:pt x="1" y="85"/>
                  </a:lnTo>
                  <a:lnTo>
                    <a:pt x="86" y="113"/>
                  </a:lnTo>
                  <a:lnTo>
                    <a:pt x="114" y="113"/>
                  </a:lnTo>
                  <a:lnTo>
                    <a:pt x="114" y="85"/>
                  </a:lnTo>
                  <a:lnTo>
                    <a:pt x="86" y="57"/>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16"/>
            <p:cNvSpPr/>
            <p:nvPr/>
          </p:nvSpPr>
          <p:spPr>
            <a:xfrm>
              <a:off x="3996225" y="1522000"/>
              <a:ext cx="1450" cy="725"/>
            </a:xfrm>
            <a:custGeom>
              <a:avLst/>
              <a:gdLst/>
              <a:ahLst/>
              <a:cxnLst/>
              <a:rect l="l" t="t" r="r" b="b"/>
              <a:pathLst>
                <a:path w="58" h="29" extrusionOk="0">
                  <a:moveTo>
                    <a:pt x="57" y="28"/>
                  </a:moveTo>
                  <a:lnTo>
                    <a:pt x="57" y="28"/>
                  </a:lnTo>
                  <a:lnTo>
                    <a:pt x="1" y="0"/>
                  </a:lnTo>
                  <a:lnTo>
                    <a:pt x="57" y="28"/>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16"/>
            <p:cNvSpPr/>
            <p:nvPr/>
          </p:nvSpPr>
          <p:spPr>
            <a:xfrm>
              <a:off x="3996225" y="1522000"/>
              <a:ext cx="1450" cy="725"/>
            </a:xfrm>
            <a:custGeom>
              <a:avLst/>
              <a:gdLst/>
              <a:ahLst/>
              <a:cxnLst/>
              <a:rect l="l" t="t" r="r" b="b"/>
              <a:pathLst>
                <a:path w="58" h="29" fill="none" extrusionOk="0">
                  <a:moveTo>
                    <a:pt x="57" y="28"/>
                  </a:moveTo>
                  <a:lnTo>
                    <a:pt x="57" y="28"/>
                  </a:lnTo>
                  <a:lnTo>
                    <a:pt x="1" y="0"/>
                  </a:lnTo>
                  <a:lnTo>
                    <a:pt x="57" y="28"/>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16"/>
            <p:cNvSpPr/>
            <p:nvPr/>
          </p:nvSpPr>
          <p:spPr>
            <a:xfrm>
              <a:off x="3998350" y="1522000"/>
              <a:ext cx="2150" cy="725"/>
            </a:xfrm>
            <a:custGeom>
              <a:avLst/>
              <a:gdLst/>
              <a:ahLst/>
              <a:cxnLst/>
              <a:rect l="l" t="t" r="r" b="b"/>
              <a:pathLst>
                <a:path w="86" h="29" extrusionOk="0">
                  <a:moveTo>
                    <a:pt x="1" y="28"/>
                  </a:moveTo>
                  <a:lnTo>
                    <a:pt x="1" y="28"/>
                  </a:lnTo>
                  <a:lnTo>
                    <a:pt x="85" y="0"/>
                  </a:lnTo>
                  <a:lnTo>
                    <a:pt x="85" y="0"/>
                  </a:lnTo>
                  <a:lnTo>
                    <a:pt x="1" y="28"/>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16"/>
            <p:cNvSpPr/>
            <p:nvPr/>
          </p:nvSpPr>
          <p:spPr>
            <a:xfrm>
              <a:off x="3998350" y="1522000"/>
              <a:ext cx="2150" cy="725"/>
            </a:xfrm>
            <a:custGeom>
              <a:avLst/>
              <a:gdLst/>
              <a:ahLst/>
              <a:cxnLst/>
              <a:rect l="l" t="t" r="r" b="b"/>
              <a:pathLst>
                <a:path w="86" h="29" fill="none" extrusionOk="0">
                  <a:moveTo>
                    <a:pt x="1" y="28"/>
                  </a:moveTo>
                  <a:lnTo>
                    <a:pt x="1" y="28"/>
                  </a:lnTo>
                  <a:lnTo>
                    <a:pt x="85" y="0"/>
                  </a:lnTo>
                  <a:lnTo>
                    <a:pt x="85" y="0"/>
                  </a:lnTo>
                  <a:lnTo>
                    <a:pt x="1" y="28"/>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16"/>
            <p:cNvSpPr/>
            <p:nvPr/>
          </p:nvSpPr>
          <p:spPr>
            <a:xfrm>
              <a:off x="4004000" y="1448625"/>
              <a:ext cx="2850" cy="1425"/>
            </a:xfrm>
            <a:custGeom>
              <a:avLst/>
              <a:gdLst/>
              <a:ahLst/>
              <a:cxnLst/>
              <a:rect l="l" t="t" r="r" b="b"/>
              <a:pathLst>
                <a:path w="114" h="57" extrusionOk="0">
                  <a:moveTo>
                    <a:pt x="85" y="0"/>
                  </a:moveTo>
                  <a:lnTo>
                    <a:pt x="85" y="0"/>
                  </a:lnTo>
                  <a:lnTo>
                    <a:pt x="0" y="0"/>
                  </a:lnTo>
                  <a:lnTo>
                    <a:pt x="0" y="0"/>
                  </a:lnTo>
                  <a:lnTo>
                    <a:pt x="85" y="57"/>
                  </a:lnTo>
                  <a:lnTo>
                    <a:pt x="113" y="57"/>
                  </a:lnTo>
                  <a:lnTo>
                    <a:pt x="113" y="57"/>
                  </a:lnTo>
                  <a:lnTo>
                    <a:pt x="85"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16"/>
            <p:cNvSpPr/>
            <p:nvPr/>
          </p:nvSpPr>
          <p:spPr>
            <a:xfrm>
              <a:off x="4004000" y="1448625"/>
              <a:ext cx="2850" cy="1425"/>
            </a:xfrm>
            <a:custGeom>
              <a:avLst/>
              <a:gdLst/>
              <a:ahLst/>
              <a:cxnLst/>
              <a:rect l="l" t="t" r="r" b="b"/>
              <a:pathLst>
                <a:path w="114" h="57" fill="none" extrusionOk="0">
                  <a:moveTo>
                    <a:pt x="85" y="0"/>
                  </a:moveTo>
                  <a:lnTo>
                    <a:pt x="85" y="0"/>
                  </a:lnTo>
                  <a:lnTo>
                    <a:pt x="0" y="0"/>
                  </a:lnTo>
                  <a:lnTo>
                    <a:pt x="0" y="0"/>
                  </a:lnTo>
                  <a:lnTo>
                    <a:pt x="85" y="57"/>
                  </a:lnTo>
                  <a:lnTo>
                    <a:pt x="113" y="57"/>
                  </a:lnTo>
                  <a:lnTo>
                    <a:pt x="113" y="57"/>
                  </a:lnTo>
                  <a:lnTo>
                    <a:pt x="85" y="0"/>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16"/>
            <p:cNvSpPr/>
            <p:nvPr/>
          </p:nvSpPr>
          <p:spPr>
            <a:xfrm>
              <a:off x="4004700" y="1519175"/>
              <a:ext cx="1425" cy="725"/>
            </a:xfrm>
            <a:custGeom>
              <a:avLst/>
              <a:gdLst/>
              <a:ahLst/>
              <a:cxnLst/>
              <a:rect l="l" t="t" r="r" b="b"/>
              <a:pathLst>
                <a:path w="57" h="29" extrusionOk="0">
                  <a:moveTo>
                    <a:pt x="1" y="29"/>
                  </a:moveTo>
                  <a:lnTo>
                    <a:pt x="1" y="29"/>
                  </a:lnTo>
                  <a:lnTo>
                    <a:pt x="57" y="29"/>
                  </a:lnTo>
                  <a:lnTo>
                    <a:pt x="57" y="0"/>
                  </a:lnTo>
                  <a:lnTo>
                    <a:pt x="29" y="0"/>
                  </a:lnTo>
                  <a:lnTo>
                    <a:pt x="1" y="29"/>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16"/>
            <p:cNvSpPr/>
            <p:nvPr/>
          </p:nvSpPr>
          <p:spPr>
            <a:xfrm>
              <a:off x="4004700" y="1519175"/>
              <a:ext cx="1425" cy="725"/>
            </a:xfrm>
            <a:custGeom>
              <a:avLst/>
              <a:gdLst/>
              <a:ahLst/>
              <a:cxnLst/>
              <a:rect l="l" t="t" r="r" b="b"/>
              <a:pathLst>
                <a:path w="57" h="29" fill="none" extrusionOk="0">
                  <a:moveTo>
                    <a:pt x="1" y="29"/>
                  </a:moveTo>
                  <a:lnTo>
                    <a:pt x="1" y="29"/>
                  </a:lnTo>
                  <a:lnTo>
                    <a:pt x="57" y="29"/>
                  </a:lnTo>
                  <a:lnTo>
                    <a:pt x="57" y="0"/>
                  </a:lnTo>
                  <a:lnTo>
                    <a:pt x="29" y="0"/>
                  </a:lnTo>
                  <a:lnTo>
                    <a:pt x="1" y="29"/>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16"/>
            <p:cNvSpPr/>
            <p:nvPr/>
          </p:nvSpPr>
          <p:spPr>
            <a:xfrm>
              <a:off x="4005400" y="1520575"/>
              <a:ext cx="9200" cy="5675"/>
            </a:xfrm>
            <a:custGeom>
              <a:avLst/>
              <a:gdLst/>
              <a:ahLst/>
              <a:cxnLst/>
              <a:rect l="l" t="t" r="r" b="b"/>
              <a:pathLst>
                <a:path w="368" h="227" extrusionOk="0">
                  <a:moveTo>
                    <a:pt x="29" y="227"/>
                  </a:moveTo>
                  <a:lnTo>
                    <a:pt x="29" y="227"/>
                  </a:lnTo>
                  <a:lnTo>
                    <a:pt x="170" y="198"/>
                  </a:lnTo>
                  <a:lnTo>
                    <a:pt x="227" y="170"/>
                  </a:lnTo>
                  <a:lnTo>
                    <a:pt x="227" y="142"/>
                  </a:lnTo>
                  <a:lnTo>
                    <a:pt x="255" y="85"/>
                  </a:lnTo>
                  <a:lnTo>
                    <a:pt x="283" y="29"/>
                  </a:lnTo>
                  <a:lnTo>
                    <a:pt x="368" y="1"/>
                  </a:lnTo>
                  <a:lnTo>
                    <a:pt x="368" y="1"/>
                  </a:lnTo>
                  <a:lnTo>
                    <a:pt x="198" y="57"/>
                  </a:lnTo>
                  <a:lnTo>
                    <a:pt x="29" y="57"/>
                  </a:lnTo>
                  <a:lnTo>
                    <a:pt x="29" y="57"/>
                  </a:lnTo>
                  <a:lnTo>
                    <a:pt x="85" y="85"/>
                  </a:lnTo>
                  <a:lnTo>
                    <a:pt x="85" y="114"/>
                  </a:lnTo>
                  <a:lnTo>
                    <a:pt x="29" y="170"/>
                  </a:lnTo>
                  <a:lnTo>
                    <a:pt x="1" y="198"/>
                  </a:lnTo>
                  <a:lnTo>
                    <a:pt x="29" y="227"/>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16"/>
            <p:cNvSpPr/>
            <p:nvPr/>
          </p:nvSpPr>
          <p:spPr>
            <a:xfrm>
              <a:off x="4005400" y="1520575"/>
              <a:ext cx="9200" cy="5675"/>
            </a:xfrm>
            <a:custGeom>
              <a:avLst/>
              <a:gdLst/>
              <a:ahLst/>
              <a:cxnLst/>
              <a:rect l="l" t="t" r="r" b="b"/>
              <a:pathLst>
                <a:path w="368" h="227" fill="none" extrusionOk="0">
                  <a:moveTo>
                    <a:pt x="29" y="227"/>
                  </a:moveTo>
                  <a:lnTo>
                    <a:pt x="29" y="227"/>
                  </a:lnTo>
                  <a:lnTo>
                    <a:pt x="170" y="198"/>
                  </a:lnTo>
                  <a:lnTo>
                    <a:pt x="227" y="170"/>
                  </a:lnTo>
                  <a:lnTo>
                    <a:pt x="227" y="142"/>
                  </a:lnTo>
                  <a:lnTo>
                    <a:pt x="255" y="85"/>
                  </a:lnTo>
                  <a:lnTo>
                    <a:pt x="283" y="29"/>
                  </a:lnTo>
                  <a:lnTo>
                    <a:pt x="368" y="1"/>
                  </a:lnTo>
                  <a:lnTo>
                    <a:pt x="368" y="1"/>
                  </a:lnTo>
                  <a:lnTo>
                    <a:pt x="198" y="57"/>
                  </a:lnTo>
                  <a:lnTo>
                    <a:pt x="29" y="57"/>
                  </a:lnTo>
                  <a:lnTo>
                    <a:pt x="29" y="57"/>
                  </a:lnTo>
                  <a:lnTo>
                    <a:pt x="85" y="85"/>
                  </a:lnTo>
                  <a:lnTo>
                    <a:pt x="85" y="114"/>
                  </a:lnTo>
                  <a:lnTo>
                    <a:pt x="29" y="170"/>
                  </a:lnTo>
                  <a:lnTo>
                    <a:pt x="1" y="198"/>
                  </a:lnTo>
                  <a:lnTo>
                    <a:pt x="29" y="227"/>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16"/>
            <p:cNvSpPr/>
            <p:nvPr/>
          </p:nvSpPr>
          <p:spPr>
            <a:xfrm>
              <a:off x="4012450" y="1526225"/>
              <a:ext cx="4275" cy="1450"/>
            </a:xfrm>
            <a:custGeom>
              <a:avLst/>
              <a:gdLst/>
              <a:ahLst/>
              <a:cxnLst/>
              <a:rect l="l" t="t" r="r" b="b"/>
              <a:pathLst>
                <a:path w="171" h="58" extrusionOk="0">
                  <a:moveTo>
                    <a:pt x="1" y="1"/>
                  </a:moveTo>
                  <a:lnTo>
                    <a:pt x="1" y="1"/>
                  </a:lnTo>
                  <a:lnTo>
                    <a:pt x="29" y="29"/>
                  </a:lnTo>
                  <a:lnTo>
                    <a:pt x="86" y="57"/>
                  </a:lnTo>
                  <a:lnTo>
                    <a:pt x="142" y="57"/>
                  </a:lnTo>
                  <a:lnTo>
                    <a:pt x="170" y="1"/>
                  </a:lnTo>
                  <a:lnTo>
                    <a:pt x="170" y="1"/>
                  </a:lnTo>
                  <a:lnTo>
                    <a:pt x="1"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16"/>
            <p:cNvSpPr/>
            <p:nvPr/>
          </p:nvSpPr>
          <p:spPr>
            <a:xfrm>
              <a:off x="4012450" y="1526225"/>
              <a:ext cx="4275" cy="1450"/>
            </a:xfrm>
            <a:custGeom>
              <a:avLst/>
              <a:gdLst/>
              <a:ahLst/>
              <a:cxnLst/>
              <a:rect l="l" t="t" r="r" b="b"/>
              <a:pathLst>
                <a:path w="171" h="58" fill="none" extrusionOk="0">
                  <a:moveTo>
                    <a:pt x="1" y="1"/>
                  </a:moveTo>
                  <a:lnTo>
                    <a:pt x="1" y="1"/>
                  </a:lnTo>
                  <a:lnTo>
                    <a:pt x="29" y="29"/>
                  </a:lnTo>
                  <a:lnTo>
                    <a:pt x="86" y="57"/>
                  </a:lnTo>
                  <a:lnTo>
                    <a:pt x="142" y="57"/>
                  </a:lnTo>
                  <a:lnTo>
                    <a:pt x="170" y="1"/>
                  </a:lnTo>
                  <a:lnTo>
                    <a:pt x="170" y="1"/>
                  </a:lnTo>
                  <a:lnTo>
                    <a:pt x="1" y="1"/>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16"/>
            <p:cNvSpPr/>
            <p:nvPr/>
          </p:nvSpPr>
          <p:spPr>
            <a:xfrm>
              <a:off x="4029400" y="1423925"/>
              <a:ext cx="5650" cy="2150"/>
            </a:xfrm>
            <a:custGeom>
              <a:avLst/>
              <a:gdLst/>
              <a:ahLst/>
              <a:cxnLst/>
              <a:rect l="l" t="t" r="r" b="b"/>
              <a:pathLst>
                <a:path w="226" h="86" extrusionOk="0">
                  <a:moveTo>
                    <a:pt x="0" y="57"/>
                  </a:moveTo>
                  <a:lnTo>
                    <a:pt x="0" y="57"/>
                  </a:lnTo>
                  <a:lnTo>
                    <a:pt x="57" y="85"/>
                  </a:lnTo>
                  <a:lnTo>
                    <a:pt x="113" y="57"/>
                  </a:lnTo>
                  <a:lnTo>
                    <a:pt x="170" y="29"/>
                  </a:lnTo>
                  <a:lnTo>
                    <a:pt x="226" y="29"/>
                  </a:lnTo>
                  <a:lnTo>
                    <a:pt x="226" y="29"/>
                  </a:lnTo>
                  <a:lnTo>
                    <a:pt x="170" y="1"/>
                  </a:lnTo>
                  <a:lnTo>
                    <a:pt x="113" y="1"/>
                  </a:lnTo>
                  <a:lnTo>
                    <a:pt x="28" y="1"/>
                  </a:lnTo>
                  <a:lnTo>
                    <a:pt x="0" y="57"/>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16"/>
            <p:cNvSpPr/>
            <p:nvPr/>
          </p:nvSpPr>
          <p:spPr>
            <a:xfrm>
              <a:off x="4029400" y="1423925"/>
              <a:ext cx="5650" cy="2150"/>
            </a:xfrm>
            <a:custGeom>
              <a:avLst/>
              <a:gdLst/>
              <a:ahLst/>
              <a:cxnLst/>
              <a:rect l="l" t="t" r="r" b="b"/>
              <a:pathLst>
                <a:path w="226" h="86" fill="none" extrusionOk="0">
                  <a:moveTo>
                    <a:pt x="0" y="57"/>
                  </a:moveTo>
                  <a:lnTo>
                    <a:pt x="0" y="57"/>
                  </a:lnTo>
                  <a:lnTo>
                    <a:pt x="57" y="85"/>
                  </a:lnTo>
                  <a:lnTo>
                    <a:pt x="113" y="57"/>
                  </a:lnTo>
                  <a:lnTo>
                    <a:pt x="170" y="29"/>
                  </a:lnTo>
                  <a:lnTo>
                    <a:pt x="226" y="29"/>
                  </a:lnTo>
                  <a:lnTo>
                    <a:pt x="226" y="29"/>
                  </a:lnTo>
                  <a:lnTo>
                    <a:pt x="170" y="1"/>
                  </a:lnTo>
                  <a:lnTo>
                    <a:pt x="113" y="1"/>
                  </a:lnTo>
                  <a:lnTo>
                    <a:pt x="28" y="1"/>
                  </a:lnTo>
                  <a:lnTo>
                    <a:pt x="0" y="57"/>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16"/>
            <p:cNvSpPr/>
            <p:nvPr/>
          </p:nvSpPr>
          <p:spPr>
            <a:xfrm>
              <a:off x="3962375" y="1328700"/>
              <a:ext cx="177100" cy="201775"/>
            </a:xfrm>
            <a:custGeom>
              <a:avLst/>
              <a:gdLst/>
              <a:ahLst/>
              <a:cxnLst/>
              <a:rect l="l" t="t" r="r" b="b"/>
              <a:pathLst>
                <a:path w="7084" h="8071" extrusionOk="0">
                  <a:moveTo>
                    <a:pt x="0" y="734"/>
                  </a:moveTo>
                  <a:lnTo>
                    <a:pt x="0" y="734"/>
                  </a:lnTo>
                  <a:lnTo>
                    <a:pt x="85" y="706"/>
                  </a:lnTo>
                  <a:lnTo>
                    <a:pt x="142" y="706"/>
                  </a:lnTo>
                  <a:lnTo>
                    <a:pt x="226" y="706"/>
                  </a:lnTo>
                  <a:lnTo>
                    <a:pt x="311" y="706"/>
                  </a:lnTo>
                  <a:lnTo>
                    <a:pt x="311" y="706"/>
                  </a:lnTo>
                  <a:lnTo>
                    <a:pt x="254" y="649"/>
                  </a:lnTo>
                  <a:lnTo>
                    <a:pt x="254" y="621"/>
                  </a:lnTo>
                  <a:lnTo>
                    <a:pt x="283" y="593"/>
                  </a:lnTo>
                  <a:lnTo>
                    <a:pt x="339" y="565"/>
                  </a:lnTo>
                  <a:lnTo>
                    <a:pt x="452" y="565"/>
                  </a:lnTo>
                  <a:lnTo>
                    <a:pt x="565" y="593"/>
                  </a:lnTo>
                  <a:lnTo>
                    <a:pt x="565" y="593"/>
                  </a:lnTo>
                  <a:lnTo>
                    <a:pt x="649" y="621"/>
                  </a:lnTo>
                  <a:lnTo>
                    <a:pt x="734" y="677"/>
                  </a:lnTo>
                  <a:lnTo>
                    <a:pt x="903" y="790"/>
                  </a:lnTo>
                  <a:lnTo>
                    <a:pt x="903" y="790"/>
                  </a:lnTo>
                  <a:lnTo>
                    <a:pt x="1129" y="931"/>
                  </a:lnTo>
                  <a:lnTo>
                    <a:pt x="1298" y="1016"/>
                  </a:lnTo>
                  <a:lnTo>
                    <a:pt x="1496" y="1016"/>
                  </a:lnTo>
                  <a:lnTo>
                    <a:pt x="1750" y="988"/>
                  </a:lnTo>
                  <a:lnTo>
                    <a:pt x="1750" y="988"/>
                  </a:lnTo>
                  <a:lnTo>
                    <a:pt x="1948" y="931"/>
                  </a:lnTo>
                  <a:lnTo>
                    <a:pt x="2004" y="931"/>
                  </a:lnTo>
                  <a:lnTo>
                    <a:pt x="2145" y="931"/>
                  </a:lnTo>
                  <a:lnTo>
                    <a:pt x="2145" y="931"/>
                  </a:lnTo>
                  <a:lnTo>
                    <a:pt x="2230" y="960"/>
                  </a:lnTo>
                  <a:lnTo>
                    <a:pt x="2314" y="1016"/>
                  </a:lnTo>
                  <a:lnTo>
                    <a:pt x="2399" y="1044"/>
                  </a:lnTo>
                  <a:lnTo>
                    <a:pt x="2484" y="1044"/>
                  </a:lnTo>
                  <a:lnTo>
                    <a:pt x="2484" y="1044"/>
                  </a:lnTo>
                  <a:lnTo>
                    <a:pt x="2597" y="1016"/>
                  </a:lnTo>
                  <a:lnTo>
                    <a:pt x="2738" y="931"/>
                  </a:lnTo>
                  <a:lnTo>
                    <a:pt x="2879" y="819"/>
                  </a:lnTo>
                  <a:lnTo>
                    <a:pt x="2963" y="734"/>
                  </a:lnTo>
                  <a:lnTo>
                    <a:pt x="2963" y="734"/>
                  </a:lnTo>
                  <a:lnTo>
                    <a:pt x="2992" y="649"/>
                  </a:lnTo>
                  <a:lnTo>
                    <a:pt x="3020" y="536"/>
                  </a:lnTo>
                  <a:lnTo>
                    <a:pt x="3020" y="367"/>
                  </a:lnTo>
                  <a:lnTo>
                    <a:pt x="3048" y="282"/>
                  </a:lnTo>
                  <a:lnTo>
                    <a:pt x="3105" y="198"/>
                  </a:lnTo>
                  <a:lnTo>
                    <a:pt x="3161" y="141"/>
                  </a:lnTo>
                  <a:lnTo>
                    <a:pt x="3302" y="85"/>
                  </a:lnTo>
                  <a:lnTo>
                    <a:pt x="3302" y="85"/>
                  </a:lnTo>
                  <a:lnTo>
                    <a:pt x="3500" y="28"/>
                  </a:lnTo>
                  <a:lnTo>
                    <a:pt x="3754" y="0"/>
                  </a:lnTo>
                  <a:lnTo>
                    <a:pt x="3979" y="0"/>
                  </a:lnTo>
                  <a:lnTo>
                    <a:pt x="4177" y="28"/>
                  </a:lnTo>
                  <a:lnTo>
                    <a:pt x="4177" y="28"/>
                  </a:lnTo>
                  <a:lnTo>
                    <a:pt x="4600" y="141"/>
                  </a:lnTo>
                  <a:lnTo>
                    <a:pt x="4826" y="226"/>
                  </a:lnTo>
                  <a:lnTo>
                    <a:pt x="4911" y="282"/>
                  </a:lnTo>
                  <a:lnTo>
                    <a:pt x="4967" y="339"/>
                  </a:lnTo>
                  <a:lnTo>
                    <a:pt x="4967" y="339"/>
                  </a:lnTo>
                  <a:lnTo>
                    <a:pt x="4967" y="395"/>
                  </a:lnTo>
                  <a:lnTo>
                    <a:pt x="4939" y="452"/>
                  </a:lnTo>
                  <a:lnTo>
                    <a:pt x="4882" y="536"/>
                  </a:lnTo>
                  <a:lnTo>
                    <a:pt x="4826" y="593"/>
                  </a:lnTo>
                  <a:lnTo>
                    <a:pt x="4826" y="649"/>
                  </a:lnTo>
                  <a:lnTo>
                    <a:pt x="4826" y="706"/>
                  </a:lnTo>
                  <a:lnTo>
                    <a:pt x="4882" y="734"/>
                  </a:lnTo>
                  <a:lnTo>
                    <a:pt x="4882" y="734"/>
                  </a:lnTo>
                  <a:lnTo>
                    <a:pt x="4713" y="819"/>
                  </a:lnTo>
                  <a:lnTo>
                    <a:pt x="4516" y="847"/>
                  </a:lnTo>
                  <a:lnTo>
                    <a:pt x="4516" y="847"/>
                  </a:lnTo>
                  <a:lnTo>
                    <a:pt x="4657" y="875"/>
                  </a:lnTo>
                  <a:lnTo>
                    <a:pt x="4685" y="931"/>
                  </a:lnTo>
                  <a:lnTo>
                    <a:pt x="4713" y="988"/>
                  </a:lnTo>
                  <a:lnTo>
                    <a:pt x="4713" y="988"/>
                  </a:lnTo>
                  <a:lnTo>
                    <a:pt x="4713" y="1073"/>
                  </a:lnTo>
                  <a:lnTo>
                    <a:pt x="4685" y="1129"/>
                  </a:lnTo>
                  <a:lnTo>
                    <a:pt x="4657" y="1185"/>
                  </a:lnTo>
                  <a:lnTo>
                    <a:pt x="4657" y="1242"/>
                  </a:lnTo>
                  <a:lnTo>
                    <a:pt x="4685" y="1270"/>
                  </a:lnTo>
                  <a:lnTo>
                    <a:pt x="4854" y="1383"/>
                  </a:lnTo>
                  <a:lnTo>
                    <a:pt x="4854" y="1383"/>
                  </a:lnTo>
                  <a:lnTo>
                    <a:pt x="4939" y="1439"/>
                  </a:lnTo>
                  <a:lnTo>
                    <a:pt x="5080" y="1468"/>
                  </a:lnTo>
                  <a:lnTo>
                    <a:pt x="5334" y="1580"/>
                  </a:lnTo>
                  <a:lnTo>
                    <a:pt x="5447" y="1637"/>
                  </a:lnTo>
                  <a:lnTo>
                    <a:pt x="5531" y="1722"/>
                  </a:lnTo>
                  <a:lnTo>
                    <a:pt x="5560" y="1806"/>
                  </a:lnTo>
                  <a:lnTo>
                    <a:pt x="5531" y="1947"/>
                  </a:lnTo>
                  <a:lnTo>
                    <a:pt x="5531" y="1947"/>
                  </a:lnTo>
                  <a:lnTo>
                    <a:pt x="5503" y="2004"/>
                  </a:lnTo>
                  <a:lnTo>
                    <a:pt x="5447" y="2060"/>
                  </a:lnTo>
                  <a:lnTo>
                    <a:pt x="5306" y="2145"/>
                  </a:lnTo>
                  <a:lnTo>
                    <a:pt x="5249" y="2201"/>
                  </a:lnTo>
                  <a:lnTo>
                    <a:pt x="5193" y="2258"/>
                  </a:lnTo>
                  <a:lnTo>
                    <a:pt x="5193" y="2314"/>
                  </a:lnTo>
                  <a:lnTo>
                    <a:pt x="5193" y="2427"/>
                  </a:lnTo>
                  <a:lnTo>
                    <a:pt x="5193" y="2427"/>
                  </a:lnTo>
                  <a:lnTo>
                    <a:pt x="5249" y="2540"/>
                  </a:lnTo>
                  <a:lnTo>
                    <a:pt x="5362" y="2653"/>
                  </a:lnTo>
                  <a:lnTo>
                    <a:pt x="5701" y="2935"/>
                  </a:lnTo>
                  <a:lnTo>
                    <a:pt x="5814" y="3076"/>
                  </a:lnTo>
                  <a:lnTo>
                    <a:pt x="5898" y="3189"/>
                  </a:lnTo>
                  <a:lnTo>
                    <a:pt x="5898" y="3245"/>
                  </a:lnTo>
                  <a:lnTo>
                    <a:pt x="5842" y="3302"/>
                  </a:lnTo>
                  <a:lnTo>
                    <a:pt x="5785" y="3330"/>
                  </a:lnTo>
                  <a:lnTo>
                    <a:pt x="5701" y="3358"/>
                  </a:lnTo>
                  <a:lnTo>
                    <a:pt x="5701" y="3358"/>
                  </a:lnTo>
                  <a:lnTo>
                    <a:pt x="5729" y="3387"/>
                  </a:lnTo>
                  <a:lnTo>
                    <a:pt x="5757" y="3415"/>
                  </a:lnTo>
                  <a:lnTo>
                    <a:pt x="5729" y="3471"/>
                  </a:lnTo>
                  <a:lnTo>
                    <a:pt x="5701" y="3612"/>
                  </a:lnTo>
                  <a:lnTo>
                    <a:pt x="5701" y="3612"/>
                  </a:lnTo>
                  <a:lnTo>
                    <a:pt x="5701" y="3669"/>
                  </a:lnTo>
                  <a:lnTo>
                    <a:pt x="5757" y="3697"/>
                  </a:lnTo>
                  <a:lnTo>
                    <a:pt x="5785" y="3725"/>
                  </a:lnTo>
                  <a:lnTo>
                    <a:pt x="5842" y="3753"/>
                  </a:lnTo>
                  <a:lnTo>
                    <a:pt x="5842" y="3753"/>
                  </a:lnTo>
                  <a:lnTo>
                    <a:pt x="5729" y="3810"/>
                  </a:lnTo>
                  <a:lnTo>
                    <a:pt x="5701" y="3838"/>
                  </a:lnTo>
                  <a:lnTo>
                    <a:pt x="5701" y="3838"/>
                  </a:lnTo>
                  <a:lnTo>
                    <a:pt x="5729" y="3894"/>
                  </a:lnTo>
                  <a:lnTo>
                    <a:pt x="5814" y="3951"/>
                  </a:lnTo>
                  <a:lnTo>
                    <a:pt x="5983" y="4064"/>
                  </a:lnTo>
                  <a:lnTo>
                    <a:pt x="6096" y="4120"/>
                  </a:lnTo>
                  <a:lnTo>
                    <a:pt x="6096" y="4120"/>
                  </a:lnTo>
                  <a:lnTo>
                    <a:pt x="6011" y="4177"/>
                  </a:lnTo>
                  <a:lnTo>
                    <a:pt x="5983" y="4205"/>
                  </a:lnTo>
                  <a:lnTo>
                    <a:pt x="6011" y="4261"/>
                  </a:lnTo>
                  <a:lnTo>
                    <a:pt x="6068" y="4290"/>
                  </a:lnTo>
                  <a:lnTo>
                    <a:pt x="6237" y="4374"/>
                  </a:lnTo>
                  <a:lnTo>
                    <a:pt x="6322" y="4431"/>
                  </a:lnTo>
                  <a:lnTo>
                    <a:pt x="6322" y="4431"/>
                  </a:lnTo>
                  <a:lnTo>
                    <a:pt x="6350" y="4515"/>
                  </a:lnTo>
                  <a:lnTo>
                    <a:pt x="6378" y="4572"/>
                  </a:lnTo>
                  <a:lnTo>
                    <a:pt x="6350" y="4628"/>
                  </a:lnTo>
                  <a:lnTo>
                    <a:pt x="6322" y="4685"/>
                  </a:lnTo>
                  <a:lnTo>
                    <a:pt x="6237" y="4797"/>
                  </a:lnTo>
                  <a:lnTo>
                    <a:pt x="6096" y="4882"/>
                  </a:lnTo>
                  <a:lnTo>
                    <a:pt x="6096" y="4882"/>
                  </a:lnTo>
                  <a:lnTo>
                    <a:pt x="6406" y="5023"/>
                  </a:lnTo>
                  <a:lnTo>
                    <a:pt x="6604" y="5108"/>
                  </a:lnTo>
                  <a:lnTo>
                    <a:pt x="6801" y="5193"/>
                  </a:lnTo>
                  <a:lnTo>
                    <a:pt x="6942" y="5305"/>
                  </a:lnTo>
                  <a:lnTo>
                    <a:pt x="7055" y="5447"/>
                  </a:lnTo>
                  <a:lnTo>
                    <a:pt x="7083" y="5503"/>
                  </a:lnTo>
                  <a:lnTo>
                    <a:pt x="7083" y="5588"/>
                  </a:lnTo>
                  <a:lnTo>
                    <a:pt x="7083" y="5672"/>
                  </a:lnTo>
                  <a:lnTo>
                    <a:pt x="7055" y="5757"/>
                  </a:lnTo>
                  <a:lnTo>
                    <a:pt x="7055" y="5757"/>
                  </a:lnTo>
                  <a:lnTo>
                    <a:pt x="6971" y="5898"/>
                  </a:lnTo>
                  <a:lnTo>
                    <a:pt x="6886" y="6039"/>
                  </a:lnTo>
                  <a:lnTo>
                    <a:pt x="6604" y="6321"/>
                  </a:lnTo>
                  <a:lnTo>
                    <a:pt x="6293" y="6575"/>
                  </a:lnTo>
                  <a:lnTo>
                    <a:pt x="6039" y="6773"/>
                  </a:lnTo>
                  <a:lnTo>
                    <a:pt x="6039" y="6773"/>
                  </a:lnTo>
                  <a:lnTo>
                    <a:pt x="5757" y="6999"/>
                  </a:lnTo>
                  <a:lnTo>
                    <a:pt x="5475" y="7196"/>
                  </a:lnTo>
                  <a:lnTo>
                    <a:pt x="5165" y="7394"/>
                  </a:lnTo>
                  <a:lnTo>
                    <a:pt x="5023" y="7450"/>
                  </a:lnTo>
                  <a:lnTo>
                    <a:pt x="4854" y="7507"/>
                  </a:lnTo>
                  <a:lnTo>
                    <a:pt x="4854" y="7507"/>
                  </a:lnTo>
                  <a:lnTo>
                    <a:pt x="4657" y="7535"/>
                  </a:lnTo>
                  <a:lnTo>
                    <a:pt x="4403" y="7563"/>
                  </a:lnTo>
                  <a:lnTo>
                    <a:pt x="4149" y="7563"/>
                  </a:lnTo>
                  <a:lnTo>
                    <a:pt x="4036" y="7563"/>
                  </a:lnTo>
                  <a:lnTo>
                    <a:pt x="3951" y="7507"/>
                  </a:lnTo>
                  <a:lnTo>
                    <a:pt x="3951" y="7507"/>
                  </a:lnTo>
                  <a:lnTo>
                    <a:pt x="3979" y="7563"/>
                  </a:lnTo>
                  <a:lnTo>
                    <a:pt x="3951" y="7591"/>
                  </a:lnTo>
                  <a:lnTo>
                    <a:pt x="3923" y="7619"/>
                  </a:lnTo>
                  <a:lnTo>
                    <a:pt x="3951" y="7704"/>
                  </a:lnTo>
                  <a:lnTo>
                    <a:pt x="3951" y="7704"/>
                  </a:lnTo>
                  <a:lnTo>
                    <a:pt x="3866" y="7704"/>
                  </a:lnTo>
                  <a:lnTo>
                    <a:pt x="3838" y="7676"/>
                  </a:lnTo>
                  <a:lnTo>
                    <a:pt x="3782" y="7648"/>
                  </a:lnTo>
                  <a:lnTo>
                    <a:pt x="3782" y="7591"/>
                  </a:lnTo>
                  <a:lnTo>
                    <a:pt x="3782" y="7591"/>
                  </a:lnTo>
                  <a:lnTo>
                    <a:pt x="3725" y="7648"/>
                  </a:lnTo>
                  <a:lnTo>
                    <a:pt x="3641" y="7704"/>
                  </a:lnTo>
                  <a:lnTo>
                    <a:pt x="3443" y="7789"/>
                  </a:lnTo>
                  <a:lnTo>
                    <a:pt x="3048" y="7902"/>
                  </a:lnTo>
                  <a:lnTo>
                    <a:pt x="3048" y="7902"/>
                  </a:lnTo>
                  <a:lnTo>
                    <a:pt x="2851" y="7902"/>
                  </a:lnTo>
                  <a:lnTo>
                    <a:pt x="2681" y="7930"/>
                  </a:lnTo>
                  <a:lnTo>
                    <a:pt x="2681" y="7930"/>
                  </a:lnTo>
                  <a:lnTo>
                    <a:pt x="2427" y="7986"/>
                  </a:lnTo>
                  <a:lnTo>
                    <a:pt x="2371" y="7986"/>
                  </a:lnTo>
                  <a:lnTo>
                    <a:pt x="2371" y="7958"/>
                  </a:lnTo>
                  <a:lnTo>
                    <a:pt x="2427" y="7902"/>
                  </a:lnTo>
                  <a:lnTo>
                    <a:pt x="2427" y="7902"/>
                  </a:lnTo>
                  <a:lnTo>
                    <a:pt x="2258" y="7986"/>
                  </a:lnTo>
                  <a:lnTo>
                    <a:pt x="2173" y="8043"/>
                  </a:lnTo>
                  <a:lnTo>
                    <a:pt x="2089" y="8071"/>
                  </a:lnTo>
                  <a:lnTo>
                    <a:pt x="2089" y="8071"/>
                  </a:lnTo>
                  <a:lnTo>
                    <a:pt x="2173" y="7986"/>
                  </a:lnTo>
                  <a:lnTo>
                    <a:pt x="2202" y="7930"/>
                  </a:lnTo>
                  <a:lnTo>
                    <a:pt x="2230" y="7902"/>
                  </a:lnTo>
                  <a:lnTo>
                    <a:pt x="2258" y="7873"/>
                  </a:lnTo>
                  <a:lnTo>
                    <a:pt x="2258" y="7873"/>
                  </a:lnTo>
                  <a:lnTo>
                    <a:pt x="2202" y="7873"/>
                  </a:lnTo>
                  <a:lnTo>
                    <a:pt x="2145" y="7845"/>
                  </a:lnTo>
                  <a:lnTo>
                    <a:pt x="2117" y="7817"/>
                  </a:lnTo>
                  <a:lnTo>
                    <a:pt x="2089" y="7789"/>
                  </a:lnTo>
                  <a:lnTo>
                    <a:pt x="2089" y="7704"/>
                  </a:lnTo>
                  <a:lnTo>
                    <a:pt x="2145" y="7619"/>
                  </a:lnTo>
                  <a:lnTo>
                    <a:pt x="2145" y="7619"/>
                  </a:lnTo>
                  <a:lnTo>
                    <a:pt x="2032" y="7648"/>
                  </a:lnTo>
                  <a:lnTo>
                    <a:pt x="1919" y="7648"/>
                  </a:lnTo>
                  <a:lnTo>
                    <a:pt x="1835" y="7648"/>
                  </a:lnTo>
                  <a:lnTo>
                    <a:pt x="1778" y="7619"/>
                  </a:lnTo>
                  <a:lnTo>
                    <a:pt x="1637" y="7563"/>
                  </a:lnTo>
                  <a:lnTo>
                    <a:pt x="1411" y="7478"/>
                  </a:lnTo>
                  <a:lnTo>
                    <a:pt x="1411" y="7478"/>
                  </a:lnTo>
                  <a:lnTo>
                    <a:pt x="1242" y="7422"/>
                  </a:lnTo>
                  <a:lnTo>
                    <a:pt x="1186" y="7394"/>
                  </a:lnTo>
                  <a:lnTo>
                    <a:pt x="1157" y="7337"/>
                  </a:lnTo>
                  <a:lnTo>
                    <a:pt x="1101" y="7224"/>
                  </a:lnTo>
                  <a:lnTo>
                    <a:pt x="988" y="7027"/>
                  </a:lnTo>
                  <a:lnTo>
                    <a:pt x="988" y="7027"/>
                  </a:lnTo>
                  <a:lnTo>
                    <a:pt x="1045" y="6999"/>
                  </a:lnTo>
                  <a:lnTo>
                    <a:pt x="1101" y="6942"/>
                  </a:lnTo>
                  <a:lnTo>
                    <a:pt x="1101" y="6801"/>
                  </a:lnTo>
                  <a:lnTo>
                    <a:pt x="1101" y="6660"/>
                  </a:lnTo>
                  <a:lnTo>
                    <a:pt x="1129" y="6632"/>
                  </a:lnTo>
                  <a:lnTo>
                    <a:pt x="1186" y="6632"/>
                  </a:lnTo>
                  <a:lnTo>
                    <a:pt x="1186" y="6632"/>
                  </a:lnTo>
                  <a:lnTo>
                    <a:pt x="1129" y="6575"/>
                  </a:lnTo>
                  <a:lnTo>
                    <a:pt x="1045" y="6491"/>
                  </a:lnTo>
                  <a:lnTo>
                    <a:pt x="932" y="6265"/>
                  </a:lnTo>
                  <a:lnTo>
                    <a:pt x="847" y="6039"/>
                  </a:lnTo>
                  <a:lnTo>
                    <a:pt x="819" y="5842"/>
                  </a:lnTo>
                  <a:lnTo>
                    <a:pt x="819" y="5842"/>
                  </a:lnTo>
                  <a:lnTo>
                    <a:pt x="734" y="5757"/>
                  </a:lnTo>
                  <a:lnTo>
                    <a:pt x="734" y="5757"/>
                  </a:lnTo>
                  <a:lnTo>
                    <a:pt x="847" y="5588"/>
                  </a:lnTo>
                  <a:lnTo>
                    <a:pt x="847" y="5588"/>
                  </a:lnTo>
                  <a:lnTo>
                    <a:pt x="875" y="5531"/>
                  </a:lnTo>
                  <a:lnTo>
                    <a:pt x="932" y="5475"/>
                  </a:lnTo>
                  <a:lnTo>
                    <a:pt x="988" y="5447"/>
                  </a:lnTo>
                  <a:lnTo>
                    <a:pt x="1045" y="5447"/>
                  </a:lnTo>
                  <a:lnTo>
                    <a:pt x="1045" y="5447"/>
                  </a:lnTo>
                  <a:lnTo>
                    <a:pt x="1016" y="5390"/>
                  </a:lnTo>
                  <a:lnTo>
                    <a:pt x="988" y="5334"/>
                  </a:lnTo>
                  <a:lnTo>
                    <a:pt x="988" y="5277"/>
                  </a:lnTo>
                  <a:lnTo>
                    <a:pt x="988" y="5221"/>
                  </a:lnTo>
                  <a:lnTo>
                    <a:pt x="988" y="5221"/>
                  </a:lnTo>
                  <a:lnTo>
                    <a:pt x="1045" y="5277"/>
                  </a:lnTo>
                  <a:lnTo>
                    <a:pt x="1101" y="5305"/>
                  </a:lnTo>
                  <a:lnTo>
                    <a:pt x="1242" y="5305"/>
                  </a:lnTo>
                  <a:lnTo>
                    <a:pt x="1383" y="5249"/>
                  </a:lnTo>
                  <a:lnTo>
                    <a:pt x="1496" y="5221"/>
                  </a:lnTo>
                  <a:lnTo>
                    <a:pt x="1496" y="5221"/>
                  </a:lnTo>
                  <a:lnTo>
                    <a:pt x="1411" y="5108"/>
                  </a:lnTo>
                  <a:lnTo>
                    <a:pt x="1411" y="5080"/>
                  </a:lnTo>
                  <a:lnTo>
                    <a:pt x="1496" y="5108"/>
                  </a:lnTo>
                  <a:lnTo>
                    <a:pt x="1496" y="5108"/>
                  </a:lnTo>
                  <a:lnTo>
                    <a:pt x="1468" y="5051"/>
                  </a:lnTo>
                  <a:lnTo>
                    <a:pt x="1496" y="5023"/>
                  </a:lnTo>
                  <a:lnTo>
                    <a:pt x="1581" y="4995"/>
                  </a:lnTo>
                  <a:lnTo>
                    <a:pt x="1694" y="4939"/>
                  </a:lnTo>
                  <a:lnTo>
                    <a:pt x="1694" y="4939"/>
                  </a:lnTo>
                  <a:lnTo>
                    <a:pt x="1835" y="4826"/>
                  </a:lnTo>
                  <a:lnTo>
                    <a:pt x="1948" y="4769"/>
                  </a:lnTo>
                  <a:lnTo>
                    <a:pt x="2060" y="4713"/>
                  </a:lnTo>
                  <a:lnTo>
                    <a:pt x="2060" y="4713"/>
                  </a:lnTo>
                  <a:lnTo>
                    <a:pt x="2060" y="4685"/>
                  </a:lnTo>
                  <a:lnTo>
                    <a:pt x="2089" y="4628"/>
                  </a:lnTo>
                  <a:lnTo>
                    <a:pt x="2230" y="4487"/>
                  </a:lnTo>
                  <a:lnTo>
                    <a:pt x="2540" y="4290"/>
                  </a:lnTo>
                  <a:lnTo>
                    <a:pt x="2540" y="4290"/>
                  </a:lnTo>
                  <a:lnTo>
                    <a:pt x="2681" y="4120"/>
                  </a:lnTo>
                  <a:lnTo>
                    <a:pt x="2794" y="4036"/>
                  </a:lnTo>
                  <a:lnTo>
                    <a:pt x="2851" y="4007"/>
                  </a:lnTo>
                  <a:lnTo>
                    <a:pt x="2935" y="3979"/>
                  </a:lnTo>
                  <a:lnTo>
                    <a:pt x="3161" y="4007"/>
                  </a:lnTo>
                  <a:lnTo>
                    <a:pt x="3161" y="4007"/>
                  </a:lnTo>
                  <a:lnTo>
                    <a:pt x="3105" y="3951"/>
                  </a:lnTo>
                  <a:lnTo>
                    <a:pt x="3105" y="3923"/>
                  </a:lnTo>
                  <a:lnTo>
                    <a:pt x="3133" y="3894"/>
                  </a:lnTo>
                  <a:lnTo>
                    <a:pt x="3217" y="3866"/>
                  </a:lnTo>
                  <a:lnTo>
                    <a:pt x="3217" y="3866"/>
                  </a:lnTo>
                  <a:lnTo>
                    <a:pt x="3133" y="3810"/>
                  </a:lnTo>
                  <a:lnTo>
                    <a:pt x="3048" y="3725"/>
                  </a:lnTo>
                  <a:lnTo>
                    <a:pt x="3048" y="3725"/>
                  </a:lnTo>
                  <a:lnTo>
                    <a:pt x="3076" y="3669"/>
                  </a:lnTo>
                  <a:lnTo>
                    <a:pt x="3076" y="3612"/>
                  </a:lnTo>
                  <a:lnTo>
                    <a:pt x="3076" y="3556"/>
                  </a:lnTo>
                  <a:lnTo>
                    <a:pt x="3048" y="3499"/>
                  </a:lnTo>
                  <a:lnTo>
                    <a:pt x="3048" y="3499"/>
                  </a:lnTo>
                  <a:lnTo>
                    <a:pt x="2963" y="3443"/>
                  </a:lnTo>
                  <a:lnTo>
                    <a:pt x="2851" y="3387"/>
                  </a:lnTo>
                  <a:lnTo>
                    <a:pt x="2625" y="3330"/>
                  </a:lnTo>
                  <a:lnTo>
                    <a:pt x="2625" y="3330"/>
                  </a:lnTo>
                  <a:lnTo>
                    <a:pt x="2399" y="3217"/>
                  </a:lnTo>
                  <a:lnTo>
                    <a:pt x="2286" y="3133"/>
                  </a:lnTo>
                  <a:lnTo>
                    <a:pt x="2173" y="3020"/>
                  </a:lnTo>
                  <a:lnTo>
                    <a:pt x="2173" y="3020"/>
                  </a:lnTo>
                  <a:lnTo>
                    <a:pt x="2089" y="2907"/>
                  </a:lnTo>
                  <a:lnTo>
                    <a:pt x="2060" y="2850"/>
                  </a:lnTo>
                  <a:lnTo>
                    <a:pt x="2060" y="2794"/>
                  </a:lnTo>
                  <a:lnTo>
                    <a:pt x="2032" y="2681"/>
                  </a:lnTo>
                  <a:lnTo>
                    <a:pt x="2032" y="2681"/>
                  </a:lnTo>
                  <a:lnTo>
                    <a:pt x="2032" y="2512"/>
                  </a:lnTo>
                  <a:lnTo>
                    <a:pt x="2060" y="2427"/>
                  </a:lnTo>
                  <a:lnTo>
                    <a:pt x="2032" y="2342"/>
                  </a:lnTo>
                  <a:lnTo>
                    <a:pt x="2032" y="2342"/>
                  </a:lnTo>
                  <a:lnTo>
                    <a:pt x="1919" y="2088"/>
                  </a:lnTo>
                  <a:lnTo>
                    <a:pt x="1919" y="2088"/>
                  </a:lnTo>
                  <a:lnTo>
                    <a:pt x="1976" y="2032"/>
                  </a:lnTo>
                  <a:lnTo>
                    <a:pt x="1948" y="1976"/>
                  </a:lnTo>
                  <a:lnTo>
                    <a:pt x="1948" y="1976"/>
                  </a:lnTo>
                  <a:lnTo>
                    <a:pt x="1863" y="1947"/>
                  </a:lnTo>
                  <a:lnTo>
                    <a:pt x="1806" y="1919"/>
                  </a:lnTo>
                  <a:lnTo>
                    <a:pt x="1806" y="1919"/>
                  </a:lnTo>
                  <a:lnTo>
                    <a:pt x="1806" y="1806"/>
                  </a:lnTo>
                  <a:lnTo>
                    <a:pt x="1806" y="1722"/>
                  </a:lnTo>
                  <a:lnTo>
                    <a:pt x="1835" y="1609"/>
                  </a:lnTo>
                  <a:lnTo>
                    <a:pt x="1835" y="1609"/>
                  </a:lnTo>
                  <a:lnTo>
                    <a:pt x="1806" y="1524"/>
                  </a:lnTo>
                  <a:lnTo>
                    <a:pt x="1750" y="1468"/>
                  </a:lnTo>
                  <a:lnTo>
                    <a:pt x="1524" y="1355"/>
                  </a:lnTo>
                  <a:lnTo>
                    <a:pt x="1298" y="1270"/>
                  </a:lnTo>
                  <a:lnTo>
                    <a:pt x="1157" y="1214"/>
                  </a:lnTo>
                  <a:lnTo>
                    <a:pt x="1157" y="1214"/>
                  </a:lnTo>
                  <a:lnTo>
                    <a:pt x="847" y="1101"/>
                  </a:lnTo>
                  <a:lnTo>
                    <a:pt x="565" y="960"/>
                  </a:lnTo>
                  <a:lnTo>
                    <a:pt x="283" y="819"/>
                  </a:lnTo>
                  <a:lnTo>
                    <a:pt x="142" y="762"/>
                  </a:lnTo>
                  <a:lnTo>
                    <a:pt x="0" y="734"/>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16"/>
            <p:cNvSpPr/>
            <p:nvPr/>
          </p:nvSpPr>
          <p:spPr>
            <a:xfrm>
              <a:off x="3962375" y="1328700"/>
              <a:ext cx="177100" cy="201775"/>
            </a:xfrm>
            <a:custGeom>
              <a:avLst/>
              <a:gdLst/>
              <a:ahLst/>
              <a:cxnLst/>
              <a:rect l="l" t="t" r="r" b="b"/>
              <a:pathLst>
                <a:path w="7084" h="8071" fill="none" extrusionOk="0">
                  <a:moveTo>
                    <a:pt x="0" y="734"/>
                  </a:moveTo>
                  <a:lnTo>
                    <a:pt x="0" y="734"/>
                  </a:lnTo>
                  <a:lnTo>
                    <a:pt x="85" y="706"/>
                  </a:lnTo>
                  <a:lnTo>
                    <a:pt x="142" y="706"/>
                  </a:lnTo>
                  <a:lnTo>
                    <a:pt x="226" y="706"/>
                  </a:lnTo>
                  <a:lnTo>
                    <a:pt x="311" y="706"/>
                  </a:lnTo>
                  <a:lnTo>
                    <a:pt x="311" y="706"/>
                  </a:lnTo>
                  <a:lnTo>
                    <a:pt x="254" y="649"/>
                  </a:lnTo>
                  <a:lnTo>
                    <a:pt x="254" y="621"/>
                  </a:lnTo>
                  <a:lnTo>
                    <a:pt x="283" y="593"/>
                  </a:lnTo>
                  <a:lnTo>
                    <a:pt x="339" y="565"/>
                  </a:lnTo>
                  <a:lnTo>
                    <a:pt x="452" y="565"/>
                  </a:lnTo>
                  <a:lnTo>
                    <a:pt x="565" y="593"/>
                  </a:lnTo>
                  <a:lnTo>
                    <a:pt x="565" y="593"/>
                  </a:lnTo>
                  <a:lnTo>
                    <a:pt x="649" y="621"/>
                  </a:lnTo>
                  <a:lnTo>
                    <a:pt x="734" y="677"/>
                  </a:lnTo>
                  <a:lnTo>
                    <a:pt x="903" y="790"/>
                  </a:lnTo>
                  <a:lnTo>
                    <a:pt x="903" y="790"/>
                  </a:lnTo>
                  <a:lnTo>
                    <a:pt x="1129" y="931"/>
                  </a:lnTo>
                  <a:lnTo>
                    <a:pt x="1298" y="1016"/>
                  </a:lnTo>
                  <a:lnTo>
                    <a:pt x="1496" y="1016"/>
                  </a:lnTo>
                  <a:lnTo>
                    <a:pt x="1750" y="988"/>
                  </a:lnTo>
                  <a:lnTo>
                    <a:pt x="1750" y="988"/>
                  </a:lnTo>
                  <a:lnTo>
                    <a:pt x="1948" y="931"/>
                  </a:lnTo>
                  <a:lnTo>
                    <a:pt x="2004" y="931"/>
                  </a:lnTo>
                  <a:lnTo>
                    <a:pt x="2145" y="931"/>
                  </a:lnTo>
                  <a:lnTo>
                    <a:pt x="2145" y="931"/>
                  </a:lnTo>
                  <a:lnTo>
                    <a:pt x="2230" y="960"/>
                  </a:lnTo>
                  <a:lnTo>
                    <a:pt x="2314" y="1016"/>
                  </a:lnTo>
                  <a:lnTo>
                    <a:pt x="2399" y="1044"/>
                  </a:lnTo>
                  <a:lnTo>
                    <a:pt x="2484" y="1044"/>
                  </a:lnTo>
                  <a:lnTo>
                    <a:pt x="2484" y="1044"/>
                  </a:lnTo>
                  <a:lnTo>
                    <a:pt x="2597" y="1016"/>
                  </a:lnTo>
                  <a:lnTo>
                    <a:pt x="2738" y="931"/>
                  </a:lnTo>
                  <a:lnTo>
                    <a:pt x="2879" y="819"/>
                  </a:lnTo>
                  <a:lnTo>
                    <a:pt x="2963" y="734"/>
                  </a:lnTo>
                  <a:lnTo>
                    <a:pt x="2963" y="734"/>
                  </a:lnTo>
                  <a:lnTo>
                    <a:pt x="2992" y="649"/>
                  </a:lnTo>
                  <a:lnTo>
                    <a:pt x="3020" y="536"/>
                  </a:lnTo>
                  <a:lnTo>
                    <a:pt x="3020" y="367"/>
                  </a:lnTo>
                  <a:lnTo>
                    <a:pt x="3048" y="282"/>
                  </a:lnTo>
                  <a:lnTo>
                    <a:pt x="3105" y="198"/>
                  </a:lnTo>
                  <a:lnTo>
                    <a:pt x="3161" y="141"/>
                  </a:lnTo>
                  <a:lnTo>
                    <a:pt x="3302" y="85"/>
                  </a:lnTo>
                  <a:lnTo>
                    <a:pt x="3302" y="85"/>
                  </a:lnTo>
                  <a:lnTo>
                    <a:pt x="3500" y="28"/>
                  </a:lnTo>
                  <a:lnTo>
                    <a:pt x="3754" y="0"/>
                  </a:lnTo>
                  <a:lnTo>
                    <a:pt x="3979" y="0"/>
                  </a:lnTo>
                  <a:lnTo>
                    <a:pt x="4177" y="28"/>
                  </a:lnTo>
                  <a:lnTo>
                    <a:pt x="4177" y="28"/>
                  </a:lnTo>
                  <a:lnTo>
                    <a:pt x="4600" y="141"/>
                  </a:lnTo>
                  <a:lnTo>
                    <a:pt x="4826" y="226"/>
                  </a:lnTo>
                  <a:lnTo>
                    <a:pt x="4911" y="282"/>
                  </a:lnTo>
                  <a:lnTo>
                    <a:pt x="4967" y="339"/>
                  </a:lnTo>
                  <a:lnTo>
                    <a:pt x="4967" y="339"/>
                  </a:lnTo>
                  <a:lnTo>
                    <a:pt x="4967" y="395"/>
                  </a:lnTo>
                  <a:lnTo>
                    <a:pt x="4939" y="452"/>
                  </a:lnTo>
                  <a:lnTo>
                    <a:pt x="4882" y="536"/>
                  </a:lnTo>
                  <a:lnTo>
                    <a:pt x="4826" y="593"/>
                  </a:lnTo>
                  <a:lnTo>
                    <a:pt x="4826" y="649"/>
                  </a:lnTo>
                  <a:lnTo>
                    <a:pt x="4826" y="706"/>
                  </a:lnTo>
                  <a:lnTo>
                    <a:pt x="4882" y="734"/>
                  </a:lnTo>
                  <a:lnTo>
                    <a:pt x="4882" y="734"/>
                  </a:lnTo>
                  <a:lnTo>
                    <a:pt x="4713" y="819"/>
                  </a:lnTo>
                  <a:lnTo>
                    <a:pt x="4516" y="847"/>
                  </a:lnTo>
                  <a:lnTo>
                    <a:pt x="4516" y="847"/>
                  </a:lnTo>
                  <a:lnTo>
                    <a:pt x="4657" y="875"/>
                  </a:lnTo>
                  <a:lnTo>
                    <a:pt x="4685" y="931"/>
                  </a:lnTo>
                  <a:lnTo>
                    <a:pt x="4713" y="988"/>
                  </a:lnTo>
                  <a:lnTo>
                    <a:pt x="4713" y="988"/>
                  </a:lnTo>
                  <a:lnTo>
                    <a:pt x="4713" y="1073"/>
                  </a:lnTo>
                  <a:lnTo>
                    <a:pt x="4685" y="1129"/>
                  </a:lnTo>
                  <a:lnTo>
                    <a:pt x="4657" y="1185"/>
                  </a:lnTo>
                  <a:lnTo>
                    <a:pt x="4657" y="1242"/>
                  </a:lnTo>
                  <a:lnTo>
                    <a:pt x="4685" y="1270"/>
                  </a:lnTo>
                  <a:lnTo>
                    <a:pt x="4854" y="1383"/>
                  </a:lnTo>
                  <a:lnTo>
                    <a:pt x="4854" y="1383"/>
                  </a:lnTo>
                  <a:lnTo>
                    <a:pt x="4939" y="1439"/>
                  </a:lnTo>
                  <a:lnTo>
                    <a:pt x="5080" y="1468"/>
                  </a:lnTo>
                  <a:lnTo>
                    <a:pt x="5334" y="1580"/>
                  </a:lnTo>
                  <a:lnTo>
                    <a:pt x="5447" y="1637"/>
                  </a:lnTo>
                  <a:lnTo>
                    <a:pt x="5531" y="1722"/>
                  </a:lnTo>
                  <a:lnTo>
                    <a:pt x="5560" y="1806"/>
                  </a:lnTo>
                  <a:lnTo>
                    <a:pt x="5531" y="1947"/>
                  </a:lnTo>
                  <a:lnTo>
                    <a:pt x="5531" y="1947"/>
                  </a:lnTo>
                  <a:lnTo>
                    <a:pt x="5503" y="2004"/>
                  </a:lnTo>
                  <a:lnTo>
                    <a:pt x="5447" y="2060"/>
                  </a:lnTo>
                  <a:lnTo>
                    <a:pt x="5306" y="2145"/>
                  </a:lnTo>
                  <a:lnTo>
                    <a:pt x="5249" y="2201"/>
                  </a:lnTo>
                  <a:lnTo>
                    <a:pt x="5193" y="2258"/>
                  </a:lnTo>
                  <a:lnTo>
                    <a:pt x="5193" y="2314"/>
                  </a:lnTo>
                  <a:lnTo>
                    <a:pt x="5193" y="2427"/>
                  </a:lnTo>
                  <a:lnTo>
                    <a:pt x="5193" y="2427"/>
                  </a:lnTo>
                  <a:lnTo>
                    <a:pt x="5249" y="2540"/>
                  </a:lnTo>
                  <a:lnTo>
                    <a:pt x="5362" y="2653"/>
                  </a:lnTo>
                  <a:lnTo>
                    <a:pt x="5701" y="2935"/>
                  </a:lnTo>
                  <a:lnTo>
                    <a:pt x="5814" y="3076"/>
                  </a:lnTo>
                  <a:lnTo>
                    <a:pt x="5898" y="3189"/>
                  </a:lnTo>
                  <a:lnTo>
                    <a:pt x="5898" y="3245"/>
                  </a:lnTo>
                  <a:lnTo>
                    <a:pt x="5842" y="3302"/>
                  </a:lnTo>
                  <a:lnTo>
                    <a:pt x="5785" y="3330"/>
                  </a:lnTo>
                  <a:lnTo>
                    <a:pt x="5701" y="3358"/>
                  </a:lnTo>
                  <a:lnTo>
                    <a:pt x="5701" y="3358"/>
                  </a:lnTo>
                  <a:lnTo>
                    <a:pt x="5729" y="3387"/>
                  </a:lnTo>
                  <a:lnTo>
                    <a:pt x="5757" y="3415"/>
                  </a:lnTo>
                  <a:lnTo>
                    <a:pt x="5729" y="3471"/>
                  </a:lnTo>
                  <a:lnTo>
                    <a:pt x="5701" y="3612"/>
                  </a:lnTo>
                  <a:lnTo>
                    <a:pt x="5701" y="3612"/>
                  </a:lnTo>
                  <a:lnTo>
                    <a:pt x="5701" y="3669"/>
                  </a:lnTo>
                  <a:lnTo>
                    <a:pt x="5757" y="3697"/>
                  </a:lnTo>
                  <a:lnTo>
                    <a:pt x="5785" y="3725"/>
                  </a:lnTo>
                  <a:lnTo>
                    <a:pt x="5842" y="3753"/>
                  </a:lnTo>
                  <a:lnTo>
                    <a:pt x="5842" y="3753"/>
                  </a:lnTo>
                  <a:lnTo>
                    <a:pt x="5729" y="3810"/>
                  </a:lnTo>
                  <a:lnTo>
                    <a:pt x="5701" y="3838"/>
                  </a:lnTo>
                  <a:lnTo>
                    <a:pt x="5701" y="3838"/>
                  </a:lnTo>
                  <a:lnTo>
                    <a:pt x="5729" y="3894"/>
                  </a:lnTo>
                  <a:lnTo>
                    <a:pt x="5814" y="3951"/>
                  </a:lnTo>
                  <a:lnTo>
                    <a:pt x="5983" y="4064"/>
                  </a:lnTo>
                  <a:lnTo>
                    <a:pt x="6096" y="4120"/>
                  </a:lnTo>
                  <a:lnTo>
                    <a:pt x="6096" y="4120"/>
                  </a:lnTo>
                  <a:lnTo>
                    <a:pt x="6011" y="4177"/>
                  </a:lnTo>
                  <a:lnTo>
                    <a:pt x="5983" y="4205"/>
                  </a:lnTo>
                  <a:lnTo>
                    <a:pt x="6011" y="4261"/>
                  </a:lnTo>
                  <a:lnTo>
                    <a:pt x="6068" y="4290"/>
                  </a:lnTo>
                  <a:lnTo>
                    <a:pt x="6237" y="4374"/>
                  </a:lnTo>
                  <a:lnTo>
                    <a:pt x="6322" y="4431"/>
                  </a:lnTo>
                  <a:lnTo>
                    <a:pt x="6322" y="4431"/>
                  </a:lnTo>
                  <a:lnTo>
                    <a:pt x="6350" y="4515"/>
                  </a:lnTo>
                  <a:lnTo>
                    <a:pt x="6378" y="4572"/>
                  </a:lnTo>
                  <a:lnTo>
                    <a:pt x="6350" y="4628"/>
                  </a:lnTo>
                  <a:lnTo>
                    <a:pt x="6322" y="4685"/>
                  </a:lnTo>
                  <a:lnTo>
                    <a:pt x="6237" y="4797"/>
                  </a:lnTo>
                  <a:lnTo>
                    <a:pt x="6096" y="4882"/>
                  </a:lnTo>
                  <a:lnTo>
                    <a:pt x="6096" y="4882"/>
                  </a:lnTo>
                  <a:lnTo>
                    <a:pt x="6406" y="5023"/>
                  </a:lnTo>
                  <a:lnTo>
                    <a:pt x="6604" y="5108"/>
                  </a:lnTo>
                  <a:lnTo>
                    <a:pt x="6801" y="5193"/>
                  </a:lnTo>
                  <a:lnTo>
                    <a:pt x="6942" y="5305"/>
                  </a:lnTo>
                  <a:lnTo>
                    <a:pt x="7055" y="5447"/>
                  </a:lnTo>
                  <a:lnTo>
                    <a:pt x="7083" y="5503"/>
                  </a:lnTo>
                  <a:lnTo>
                    <a:pt x="7083" y="5588"/>
                  </a:lnTo>
                  <a:lnTo>
                    <a:pt x="7083" y="5672"/>
                  </a:lnTo>
                  <a:lnTo>
                    <a:pt x="7055" y="5757"/>
                  </a:lnTo>
                  <a:lnTo>
                    <a:pt x="7055" y="5757"/>
                  </a:lnTo>
                  <a:lnTo>
                    <a:pt x="6971" y="5898"/>
                  </a:lnTo>
                  <a:lnTo>
                    <a:pt x="6886" y="6039"/>
                  </a:lnTo>
                  <a:lnTo>
                    <a:pt x="6604" y="6321"/>
                  </a:lnTo>
                  <a:lnTo>
                    <a:pt x="6293" y="6575"/>
                  </a:lnTo>
                  <a:lnTo>
                    <a:pt x="6039" y="6773"/>
                  </a:lnTo>
                  <a:lnTo>
                    <a:pt x="6039" y="6773"/>
                  </a:lnTo>
                  <a:lnTo>
                    <a:pt x="5757" y="6999"/>
                  </a:lnTo>
                  <a:lnTo>
                    <a:pt x="5475" y="7196"/>
                  </a:lnTo>
                  <a:lnTo>
                    <a:pt x="5165" y="7394"/>
                  </a:lnTo>
                  <a:lnTo>
                    <a:pt x="5023" y="7450"/>
                  </a:lnTo>
                  <a:lnTo>
                    <a:pt x="4854" y="7507"/>
                  </a:lnTo>
                  <a:lnTo>
                    <a:pt x="4854" y="7507"/>
                  </a:lnTo>
                  <a:lnTo>
                    <a:pt x="4657" y="7535"/>
                  </a:lnTo>
                  <a:lnTo>
                    <a:pt x="4403" y="7563"/>
                  </a:lnTo>
                  <a:lnTo>
                    <a:pt x="4149" y="7563"/>
                  </a:lnTo>
                  <a:lnTo>
                    <a:pt x="4036" y="7563"/>
                  </a:lnTo>
                  <a:lnTo>
                    <a:pt x="3951" y="7507"/>
                  </a:lnTo>
                  <a:lnTo>
                    <a:pt x="3951" y="7507"/>
                  </a:lnTo>
                  <a:lnTo>
                    <a:pt x="3979" y="7563"/>
                  </a:lnTo>
                  <a:lnTo>
                    <a:pt x="3951" y="7591"/>
                  </a:lnTo>
                  <a:lnTo>
                    <a:pt x="3923" y="7619"/>
                  </a:lnTo>
                  <a:lnTo>
                    <a:pt x="3951" y="7704"/>
                  </a:lnTo>
                  <a:lnTo>
                    <a:pt x="3951" y="7704"/>
                  </a:lnTo>
                  <a:lnTo>
                    <a:pt x="3866" y="7704"/>
                  </a:lnTo>
                  <a:lnTo>
                    <a:pt x="3838" y="7676"/>
                  </a:lnTo>
                  <a:lnTo>
                    <a:pt x="3782" y="7648"/>
                  </a:lnTo>
                  <a:lnTo>
                    <a:pt x="3782" y="7591"/>
                  </a:lnTo>
                  <a:lnTo>
                    <a:pt x="3782" y="7591"/>
                  </a:lnTo>
                  <a:lnTo>
                    <a:pt x="3725" y="7648"/>
                  </a:lnTo>
                  <a:lnTo>
                    <a:pt x="3641" y="7704"/>
                  </a:lnTo>
                  <a:lnTo>
                    <a:pt x="3443" y="7789"/>
                  </a:lnTo>
                  <a:lnTo>
                    <a:pt x="3048" y="7902"/>
                  </a:lnTo>
                  <a:lnTo>
                    <a:pt x="3048" y="7902"/>
                  </a:lnTo>
                  <a:lnTo>
                    <a:pt x="2851" y="7902"/>
                  </a:lnTo>
                  <a:lnTo>
                    <a:pt x="2681" y="7930"/>
                  </a:lnTo>
                  <a:lnTo>
                    <a:pt x="2681" y="7930"/>
                  </a:lnTo>
                  <a:lnTo>
                    <a:pt x="2427" y="7986"/>
                  </a:lnTo>
                  <a:lnTo>
                    <a:pt x="2371" y="7986"/>
                  </a:lnTo>
                  <a:lnTo>
                    <a:pt x="2371" y="7958"/>
                  </a:lnTo>
                  <a:lnTo>
                    <a:pt x="2427" y="7902"/>
                  </a:lnTo>
                  <a:lnTo>
                    <a:pt x="2427" y="7902"/>
                  </a:lnTo>
                  <a:lnTo>
                    <a:pt x="2258" y="7986"/>
                  </a:lnTo>
                  <a:lnTo>
                    <a:pt x="2173" y="8043"/>
                  </a:lnTo>
                  <a:lnTo>
                    <a:pt x="2089" y="8071"/>
                  </a:lnTo>
                  <a:lnTo>
                    <a:pt x="2089" y="8071"/>
                  </a:lnTo>
                  <a:lnTo>
                    <a:pt x="2173" y="7986"/>
                  </a:lnTo>
                  <a:lnTo>
                    <a:pt x="2202" y="7930"/>
                  </a:lnTo>
                  <a:lnTo>
                    <a:pt x="2230" y="7902"/>
                  </a:lnTo>
                  <a:lnTo>
                    <a:pt x="2258" y="7873"/>
                  </a:lnTo>
                  <a:lnTo>
                    <a:pt x="2258" y="7873"/>
                  </a:lnTo>
                  <a:lnTo>
                    <a:pt x="2202" y="7873"/>
                  </a:lnTo>
                  <a:lnTo>
                    <a:pt x="2145" y="7845"/>
                  </a:lnTo>
                  <a:lnTo>
                    <a:pt x="2117" y="7817"/>
                  </a:lnTo>
                  <a:lnTo>
                    <a:pt x="2089" y="7789"/>
                  </a:lnTo>
                  <a:lnTo>
                    <a:pt x="2089" y="7704"/>
                  </a:lnTo>
                  <a:lnTo>
                    <a:pt x="2145" y="7619"/>
                  </a:lnTo>
                  <a:lnTo>
                    <a:pt x="2145" y="7619"/>
                  </a:lnTo>
                  <a:lnTo>
                    <a:pt x="2032" y="7648"/>
                  </a:lnTo>
                  <a:lnTo>
                    <a:pt x="1919" y="7648"/>
                  </a:lnTo>
                  <a:lnTo>
                    <a:pt x="1835" y="7648"/>
                  </a:lnTo>
                  <a:lnTo>
                    <a:pt x="1778" y="7619"/>
                  </a:lnTo>
                  <a:lnTo>
                    <a:pt x="1637" y="7563"/>
                  </a:lnTo>
                  <a:lnTo>
                    <a:pt x="1411" y="7478"/>
                  </a:lnTo>
                  <a:lnTo>
                    <a:pt x="1411" y="7478"/>
                  </a:lnTo>
                  <a:lnTo>
                    <a:pt x="1242" y="7422"/>
                  </a:lnTo>
                  <a:lnTo>
                    <a:pt x="1186" y="7394"/>
                  </a:lnTo>
                  <a:lnTo>
                    <a:pt x="1157" y="7337"/>
                  </a:lnTo>
                  <a:lnTo>
                    <a:pt x="1101" y="7224"/>
                  </a:lnTo>
                  <a:lnTo>
                    <a:pt x="988" y="7027"/>
                  </a:lnTo>
                  <a:lnTo>
                    <a:pt x="988" y="7027"/>
                  </a:lnTo>
                  <a:lnTo>
                    <a:pt x="1045" y="6999"/>
                  </a:lnTo>
                  <a:lnTo>
                    <a:pt x="1101" y="6942"/>
                  </a:lnTo>
                  <a:lnTo>
                    <a:pt x="1101" y="6801"/>
                  </a:lnTo>
                  <a:lnTo>
                    <a:pt x="1101" y="6660"/>
                  </a:lnTo>
                  <a:lnTo>
                    <a:pt x="1129" y="6632"/>
                  </a:lnTo>
                  <a:lnTo>
                    <a:pt x="1186" y="6632"/>
                  </a:lnTo>
                  <a:lnTo>
                    <a:pt x="1186" y="6632"/>
                  </a:lnTo>
                  <a:lnTo>
                    <a:pt x="1129" y="6575"/>
                  </a:lnTo>
                  <a:lnTo>
                    <a:pt x="1045" y="6491"/>
                  </a:lnTo>
                  <a:lnTo>
                    <a:pt x="932" y="6265"/>
                  </a:lnTo>
                  <a:lnTo>
                    <a:pt x="847" y="6039"/>
                  </a:lnTo>
                  <a:lnTo>
                    <a:pt x="819" y="5842"/>
                  </a:lnTo>
                  <a:lnTo>
                    <a:pt x="819" y="5842"/>
                  </a:lnTo>
                  <a:lnTo>
                    <a:pt x="734" y="5757"/>
                  </a:lnTo>
                  <a:lnTo>
                    <a:pt x="734" y="5757"/>
                  </a:lnTo>
                  <a:lnTo>
                    <a:pt x="847" y="5588"/>
                  </a:lnTo>
                  <a:lnTo>
                    <a:pt x="847" y="5588"/>
                  </a:lnTo>
                  <a:lnTo>
                    <a:pt x="875" y="5531"/>
                  </a:lnTo>
                  <a:lnTo>
                    <a:pt x="932" y="5475"/>
                  </a:lnTo>
                  <a:lnTo>
                    <a:pt x="988" y="5447"/>
                  </a:lnTo>
                  <a:lnTo>
                    <a:pt x="1045" y="5447"/>
                  </a:lnTo>
                  <a:lnTo>
                    <a:pt x="1045" y="5447"/>
                  </a:lnTo>
                  <a:lnTo>
                    <a:pt x="1016" y="5390"/>
                  </a:lnTo>
                  <a:lnTo>
                    <a:pt x="988" y="5334"/>
                  </a:lnTo>
                  <a:lnTo>
                    <a:pt x="988" y="5277"/>
                  </a:lnTo>
                  <a:lnTo>
                    <a:pt x="988" y="5221"/>
                  </a:lnTo>
                  <a:lnTo>
                    <a:pt x="988" y="5221"/>
                  </a:lnTo>
                  <a:lnTo>
                    <a:pt x="1045" y="5277"/>
                  </a:lnTo>
                  <a:lnTo>
                    <a:pt x="1101" y="5305"/>
                  </a:lnTo>
                  <a:lnTo>
                    <a:pt x="1242" y="5305"/>
                  </a:lnTo>
                  <a:lnTo>
                    <a:pt x="1383" y="5249"/>
                  </a:lnTo>
                  <a:lnTo>
                    <a:pt x="1496" y="5221"/>
                  </a:lnTo>
                  <a:lnTo>
                    <a:pt x="1496" y="5221"/>
                  </a:lnTo>
                  <a:lnTo>
                    <a:pt x="1411" y="5108"/>
                  </a:lnTo>
                  <a:lnTo>
                    <a:pt x="1411" y="5080"/>
                  </a:lnTo>
                  <a:lnTo>
                    <a:pt x="1496" y="5108"/>
                  </a:lnTo>
                  <a:lnTo>
                    <a:pt x="1496" y="5108"/>
                  </a:lnTo>
                  <a:lnTo>
                    <a:pt x="1468" y="5051"/>
                  </a:lnTo>
                  <a:lnTo>
                    <a:pt x="1496" y="5023"/>
                  </a:lnTo>
                  <a:lnTo>
                    <a:pt x="1581" y="4995"/>
                  </a:lnTo>
                  <a:lnTo>
                    <a:pt x="1694" y="4939"/>
                  </a:lnTo>
                  <a:lnTo>
                    <a:pt x="1694" y="4939"/>
                  </a:lnTo>
                  <a:lnTo>
                    <a:pt x="1835" y="4826"/>
                  </a:lnTo>
                  <a:lnTo>
                    <a:pt x="1948" y="4769"/>
                  </a:lnTo>
                  <a:lnTo>
                    <a:pt x="2060" y="4713"/>
                  </a:lnTo>
                  <a:lnTo>
                    <a:pt x="2060" y="4713"/>
                  </a:lnTo>
                  <a:lnTo>
                    <a:pt x="2060" y="4685"/>
                  </a:lnTo>
                  <a:lnTo>
                    <a:pt x="2089" y="4628"/>
                  </a:lnTo>
                  <a:lnTo>
                    <a:pt x="2230" y="4487"/>
                  </a:lnTo>
                  <a:lnTo>
                    <a:pt x="2540" y="4290"/>
                  </a:lnTo>
                  <a:lnTo>
                    <a:pt x="2540" y="4290"/>
                  </a:lnTo>
                  <a:lnTo>
                    <a:pt x="2681" y="4120"/>
                  </a:lnTo>
                  <a:lnTo>
                    <a:pt x="2794" y="4036"/>
                  </a:lnTo>
                  <a:lnTo>
                    <a:pt x="2851" y="4007"/>
                  </a:lnTo>
                  <a:lnTo>
                    <a:pt x="2935" y="3979"/>
                  </a:lnTo>
                  <a:lnTo>
                    <a:pt x="3161" y="4007"/>
                  </a:lnTo>
                  <a:lnTo>
                    <a:pt x="3161" y="4007"/>
                  </a:lnTo>
                  <a:lnTo>
                    <a:pt x="3105" y="3951"/>
                  </a:lnTo>
                  <a:lnTo>
                    <a:pt x="3105" y="3923"/>
                  </a:lnTo>
                  <a:lnTo>
                    <a:pt x="3133" y="3894"/>
                  </a:lnTo>
                  <a:lnTo>
                    <a:pt x="3217" y="3866"/>
                  </a:lnTo>
                  <a:lnTo>
                    <a:pt x="3217" y="3866"/>
                  </a:lnTo>
                  <a:lnTo>
                    <a:pt x="3133" y="3810"/>
                  </a:lnTo>
                  <a:lnTo>
                    <a:pt x="3048" y="3725"/>
                  </a:lnTo>
                  <a:lnTo>
                    <a:pt x="3048" y="3725"/>
                  </a:lnTo>
                  <a:lnTo>
                    <a:pt x="3076" y="3669"/>
                  </a:lnTo>
                  <a:lnTo>
                    <a:pt x="3076" y="3612"/>
                  </a:lnTo>
                  <a:lnTo>
                    <a:pt x="3076" y="3556"/>
                  </a:lnTo>
                  <a:lnTo>
                    <a:pt x="3048" y="3499"/>
                  </a:lnTo>
                  <a:lnTo>
                    <a:pt x="3048" y="3499"/>
                  </a:lnTo>
                  <a:lnTo>
                    <a:pt x="2963" y="3443"/>
                  </a:lnTo>
                  <a:lnTo>
                    <a:pt x="2851" y="3387"/>
                  </a:lnTo>
                  <a:lnTo>
                    <a:pt x="2625" y="3330"/>
                  </a:lnTo>
                  <a:lnTo>
                    <a:pt x="2625" y="3330"/>
                  </a:lnTo>
                  <a:lnTo>
                    <a:pt x="2399" y="3217"/>
                  </a:lnTo>
                  <a:lnTo>
                    <a:pt x="2286" y="3133"/>
                  </a:lnTo>
                  <a:lnTo>
                    <a:pt x="2173" y="3020"/>
                  </a:lnTo>
                  <a:lnTo>
                    <a:pt x="2173" y="3020"/>
                  </a:lnTo>
                  <a:lnTo>
                    <a:pt x="2089" y="2907"/>
                  </a:lnTo>
                  <a:lnTo>
                    <a:pt x="2060" y="2850"/>
                  </a:lnTo>
                  <a:lnTo>
                    <a:pt x="2060" y="2794"/>
                  </a:lnTo>
                  <a:lnTo>
                    <a:pt x="2032" y="2681"/>
                  </a:lnTo>
                  <a:lnTo>
                    <a:pt x="2032" y="2681"/>
                  </a:lnTo>
                  <a:lnTo>
                    <a:pt x="2032" y="2512"/>
                  </a:lnTo>
                  <a:lnTo>
                    <a:pt x="2060" y="2427"/>
                  </a:lnTo>
                  <a:lnTo>
                    <a:pt x="2032" y="2342"/>
                  </a:lnTo>
                  <a:lnTo>
                    <a:pt x="2032" y="2342"/>
                  </a:lnTo>
                  <a:lnTo>
                    <a:pt x="1919" y="2088"/>
                  </a:lnTo>
                  <a:lnTo>
                    <a:pt x="1919" y="2088"/>
                  </a:lnTo>
                  <a:lnTo>
                    <a:pt x="1976" y="2032"/>
                  </a:lnTo>
                  <a:lnTo>
                    <a:pt x="1948" y="1976"/>
                  </a:lnTo>
                  <a:lnTo>
                    <a:pt x="1948" y="1976"/>
                  </a:lnTo>
                  <a:lnTo>
                    <a:pt x="1863" y="1947"/>
                  </a:lnTo>
                  <a:lnTo>
                    <a:pt x="1806" y="1919"/>
                  </a:lnTo>
                  <a:lnTo>
                    <a:pt x="1806" y="1919"/>
                  </a:lnTo>
                  <a:lnTo>
                    <a:pt x="1806" y="1806"/>
                  </a:lnTo>
                  <a:lnTo>
                    <a:pt x="1806" y="1722"/>
                  </a:lnTo>
                  <a:lnTo>
                    <a:pt x="1835" y="1609"/>
                  </a:lnTo>
                  <a:lnTo>
                    <a:pt x="1835" y="1609"/>
                  </a:lnTo>
                  <a:lnTo>
                    <a:pt x="1806" y="1524"/>
                  </a:lnTo>
                  <a:lnTo>
                    <a:pt x="1750" y="1468"/>
                  </a:lnTo>
                  <a:lnTo>
                    <a:pt x="1524" y="1355"/>
                  </a:lnTo>
                  <a:lnTo>
                    <a:pt x="1298" y="1270"/>
                  </a:lnTo>
                  <a:lnTo>
                    <a:pt x="1157" y="1214"/>
                  </a:lnTo>
                  <a:lnTo>
                    <a:pt x="1157" y="1214"/>
                  </a:lnTo>
                  <a:lnTo>
                    <a:pt x="847" y="1101"/>
                  </a:lnTo>
                  <a:lnTo>
                    <a:pt x="565" y="960"/>
                  </a:lnTo>
                  <a:lnTo>
                    <a:pt x="283" y="819"/>
                  </a:lnTo>
                  <a:lnTo>
                    <a:pt x="142" y="762"/>
                  </a:lnTo>
                  <a:lnTo>
                    <a:pt x="0" y="734"/>
                  </a:lnTo>
                </a:path>
              </a:pathLst>
            </a:custGeom>
            <a:solidFill>
              <a:srgbClr val="666666"/>
            </a:solidFill>
            <a:ln w="14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16"/>
            <p:cNvSpPr/>
            <p:nvPr/>
          </p:nvSpPr>
          <p:spPr>
            <a:xfrm>
              <a:off x="4000475" y="1519875"/>
              <a:ext cx="4250" cy="725"/>
            </a:xfrm>
            <a:custGeom>
              <a:avLst/>
              <a:gdLst/>
              <a:ahLst/>
              <a:cxnLst/>
              <a:rect l="l" t="t" r="r" b="b"/>
              <a:pathLst>
                <a:path w="170" h="29" extrusionOk="0">
                  <a:moveTo>
                    <a:pt x="85" y="29"/>
                  </a:moveTo>
                  <a:lnTo>
                    <a:pt x="85" y="29"/>
                  </a:lnTo>
                  <a:lnTo>
                    <a:pt x="0" y="1"/>
                  </a:lnTo>
                  <a:lnTo>
                    <a:pt x="0" y="1"/>
                  </a:lnTo>
                  <a:lnTo>
                    <a:pt x="85" y="1"/>
                  </a:lnTo>
                  <a:lnTo>
                    <a:pt x="170" y="29"/>
                  </a:lnTo>
                  <a:lnTo>
                    <a:pt x="170" y="29"/>
                  </a:lnTo>
                  <a:lnTo>
                    <a:pt x="85" y="29"/>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16"/>
            <p:cNvSpPr/>
            <p:nvPr/>
          </p:nvSpPr>
          <p:spPr>
            <a:xfrm>
              <a:off x="4000475" y="1519875"/>
              <a:ext cx="4250" cy="725"/>
            </a:xfrm>
            <a:custGeom>
              <a:avLst/>
              <a:gdLst/>
              <a:ahLst/>
              <a:cxnLst/>
              <a:rect l="l" t="t" r="r" b="b"/>
              <a:pathLst>
                <a:path w="170" h="29" fill="none" extrusionOk="0">
                  <a:moveTo>
                    <a:pt x="85" y="29"/>
                  </a:moveTo>
                  <a:lnTo>
                    <a:pt x="85" y="29"/>
                  </a:lnTo>
                  <a:lnTo>
                    <a:pt x="0" y="1"/>
                  </a:lnTo>
                  <a:lnTo>
                    <a:pt x="0" y="1"/>
                  </a:lnTo>
                  <a:lnTo>
                    <a:pt x="85" y="1"/>
                  </a:lnTo>
                  <a:lnTo>
                    <a:pt x="170" y="29"/>
                  </a:lnTo>
                  <a:lnTo>
                    <a:pt x="170" y="29"/>
                  </a:lnTo>
                  <a:lnTo>
                    <a:pt x="85" y="29"/>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16"/>
            <p:cNvSpPr/>
            <p:nvPr/>
          </p:nvSpPr>
          <p:spPr>
            <a:xfrm>
              <a:off x="4004700" y="1518475"/>
              <a:ext cx="1425" cy="25"/>
            </a:xfrm>
            <a:custGeom>
              <a:avLst/>
              <a:gdLst/>
              <a:ahLst/>
              <a:cxnLst/>
              <a:rect l="l" t="t" r="r" b="b"/>
              <a:pathLst>
                <a:path w="57" h="1" extrusionOk="0">
                  <a:moveTo>
                    <a:pt x="1" y="0"/>
                  </a:moveTo>
                  <a:lnTo>
                    <a:pt x="1" y="0"/>
                  </a:lnTo>
                  <a:lnTo>
                    <a:pt x="57" y="0"/>
                  </a:lnTo>
                  <a:lnTo>
                    <a:pt x="1"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16"/>
            <p:cNvSpPr/>
            <p:nvPr/>
          </p:nvSpPr>
          <p:spPr>
            <a:xfrm>
              <a:off x="4004700" y="1518475"/>
              <a:ext cx="1425" cy="25"/>
            </a:xfrm>
            <a:custGeom>
              <a:avLst/>
              <a:gdLst/>
              <a:ahLst/>
              <a:cxnLst/>
              <a:rect l="l" t="t" r="r" b="b"/>
              <a:pathLst>
                <a:path w="57" h="1" fill="none" extrusionOk="0">
                  <a:moveTo>
                    <a:pt x="1" y="0"/>
                  </a:moveTo>
                  <a:lnTo>
                    <a:pt x="1" y="0"/>
                  </a:lnTo>
                  <a:lnTo>
                    <a:pt x="57" y="0"/>
                  </a:lnTo>
                  <a:lnTo>
                    <a:pt x="1" y="0"/>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16"/>
            <p:cNvSpPr/>
            <p:nvPr/>
          </p:nvSpPr>
          <p:spPr>
            <a:xfrm>
              <a:off x="4291125" y="2019350"/>
              <a:ext cx="117850" cy="111500"/>
            </a:xfrm>
            <a:custGeom>
              <a:avLst/>
              <a:gdLst/>
              <a:ahLst/>
              <a:cxnLst/>
              <a:rect l="l" t="t" r="r" b="b"/>
              <a:pathLst>
                <a:path w="4714" h="4460" extrusionOk="0">
                  <a:moveTo>
                    <a:pt x="29" y="3613"/>
                  </a:moveTo>
                  <a:lnTo>
                    <a:pt x="29" y="3613"/>
                  </a:lnTo>
                  <a:lnTo>
                    <a:pt x="142" y="3444"/>
                  </a:lnTo>
                  <a:lnTo>
                    <a:pt x="226" y="3359"/>
                  </a:lnTo>
                  <a:lnTo>
                    <a:pt x="339" y="3331"/>
                  </a:lnTo>
                  <a:lnTo>
                    <a:pt x="339" y="3331"/>
                  </a:lnTo>
                  <a:lnTo>
                    <a:pt x="283" y="3274"/>
                  </a:lnTo>
                  <a:lnTo>
                    <a:pt x="255" y="3218"/>
                  </a:lnTo>
                  <a:lnTo>
                    <a:pt x="283" y="3190"/>
                  </a:lnTo>
                  <a:lnTo>
                    <a:pt x="311" y="3133"/>
                  </a:lnTo>
                  <a:lnTo>
                    <a:pt x="424" y="3105"/>
                  </a:lnTo>
                  <a:lnTo>
                    <a:pt x="537" y="3105"/>
                  </a:lnTo>
                  <a:lnTo>
                    <a:pt x="537" y="3105"/>
                  </a:lnTo>
                  <a:lnTo>
                    <a:pt x="537" y="3049"/>
                  </a:lnTo>
                  <a:lnTo>
                    <a:pt x="537" y="3020"/>
                  </a:lnTo>
                  <a:lnTo>
                    <a:pt x="565" y="2879"/>
                  </a:lnTo>
                  <a:lnTo>
                    <a:pt x="593" y="2738"/>
                  </a:lnTo>
                  <a:lnTo>
                    <a:pt x="621" y="2625"/>
                  </a:lnTo>
                  <a:lnTo>
                    <a:pt x="621" y="2625"/>
                  </a:lnTo>
                  <a:lnTo>
                    <a:pt x="480" y="2371"/>
                  </a:lnTo>
                  <a:lnTo>
                    <a:pt x="480" y="2371"/>
                  </a:lnTo>
                  <a:lnTo>
                    <a:pt x="424" y="2343"/>
                  </a:lnTo>
                  <a:lnTo>
                    <a:pt x="396" y="2315"/>
                  </a:lnTo>
                  <a:lnTo>
                    <a:pt x="283" y="2343"/>
                  </a:lnTo>
                  <a:lnTo>
                    <a:pt x="226" y="2315"/>
                  </a:lnTo>
                  <a:lnTo>
                    <a:pt x="170" y="2287"/>
                  </a:lnTo>
                  <a:lnTo>
                    <a:pt x="142" y="2230"/>
                  </a:lnTo>
                  <a:lnTo>
                    <a:pt x="85" y="2117"/>
                  </a:lnTo>
                  <a:lnTo>
                    <a:pt x="85" y="2117"/>
                  </a:lnTo>
                  <a:lnTo>
                    <a:pt x="85" y="2061"/>
                  </a:lnTo>
                  <a:lnTo>
                    <a:pt x="85" y="1976"/>
                  </a:lnTo>
                  <a:lnTo>
                    <a:pt x="114" y="1807"/>
                  </a:lnTo>
                  <a:lnTo>
                    <a:pt x="114" y="1807"/>
                  </a:lnTo>
                  <a:lnTo>
                    <a:pt x="85" y="1751"/>
                  </a:lnTo>
                  <a:lnTo>
                    <a:pt x="57" y="1666"/>
                  </a:lnTo>
                  <a:lnTo>
                    <a:pt x="29" y="1609"/>
                  </a:lnTo>
                  <a:lnTo>
                    <a:pt x="1" y="1553"/>
                  </a:lnTo>
                  <a:lnTo>
                    <a:pt x="1" y="1553"/>
                  </a:lnTo>
                  <a:lnTo>
                    <a:pt x="1" y="1384"/>
                  </a:lnTo>
                  <a:lnTo>
                    <a:pt x="1" y="1299"/>
                  </a:lnTo>
                  <a:lnTo>
                    <a:pt x="29" y="1243"/>
                  </a:lnTo>
                  <a:lnTo>
                    <a:pt x="29" y="1243"/>
                  </a:lnTo>
                  <a:lnTo>
                    <a:pt x="57" y="1243"/>
                  </a:lnTo>
                  <a:lnTo>
                    <a:pt x="114" y="1243"/>
                  </a:lnTo>
                  <a:lnTo>
                    <a:pt x="142" y="1299"/>
                  </a:lnTo>
                  <a:lnTo>
                    <a:pt x="170" y="1299"/>
                  </a:lnTo>
                  <a:lnTo>
                    <a:pt x="170" y="1299"/>
                  </a:lnTo>
                  <a:lnTo>
                    <a:pt x="311" y="1186"/>
                  </a:lnTo>
                  <a:lnTo>
                    <a:pt x="311" y="1186"/>
                  </a:lnTo>
                  <a:lnTo>
                    <a:pt x="368" y="1158"/>
                  </a:lnTo>
                  <a:lnTo>
                    <a:pt x="396" y="1130"/>
                  </a:lnTo>
                  <a:lnTo>
                    <a:pt x="368" y="1045"/>
                  </a:lnTo>
                  <a:lnTo>
                    <a:pt x="339" y="1017"/>
                  </a:lnTo>
                  <a:lnTo>
                    <a:pt x="368" y="989"/>
                  </a:lnTo>
                  <a:lnTo>
                    <a:pt x="452" y="960"/>
                  </a:lnTo>
                  <a:lnTo>
                    <a:pt x="593" y="960"/>
                  </a:lnTo>
                  <a:lnTo>
                    <a:pt x="593" y="960"/>
                  </a:lnTo>
                  <a:lnTo>
                    <a:pt x="480" y="735"/>
                  </a:lnTo>
                  <a:lnTo>
                    <a:pt x="452" y="622"/>
                  </a:lnTo>
                  <a:lnTo>
                    <a:pt x="452" y="565"/>
                  </a:lnTo>
                  <a:lnTo>
                    <a:pt x="480" y="537"/>
                  </a:lnTo>
                  <a:lnTo>
                    <a:pt x="480" y="537"/>
                  </a:lnTo>
                  <a:lnTo>
                    <a:pt x="537" y="452"/>
                  </a:lnTo>
                  <a:lnTo>
                    <a:pt x="621" y="452"/>
                  </a:lnTo>
                  <a:lnTo>
                    <a:pt x="678" y="481"/>
                  </a:lnTo>
                  <a:lnTo>
                    <a:pt x="763" y="481"/>
                  </a:lnTo>
                  <a:lnTo>
                    <a:pt x="763" y="481"/>
                  </a:lnTo>
                  <a:lnTo>
                    <a:pt x="875" y="509"/>
                  </a:lnTo>
                  <a:lnTo>
                    <a:pt x="960" y="537"/>
                  </a:lnTo>
                  <a:lnTo>
                    <a:pt x="1045" y="565"/>
                  </a:lnTo>
                  <a:lnTo>
                    <a:pt x="1158" y="565"/>
                  </a:lnTo>
                  <a:lnTo>
                    <a:pt x="1158" y="565"/>
                  </a:lnTo>
                  <a:lnTo>
                    <a:pt x="1271" y="509"/>
                  </a:lnTo>
                  <a:lnTo>
                    <a:pt x="1383" y="452"/>
                  </a:lnTo>
                  <a:lnTo>
                    <a:pt x="1525" y="396"/>
                  </a:lnTo>
                  <a:lnTo>
                    <a:pt x="1637" y="368"/>
                  </a:lnTo>
                  <a:lnTo>
                    <a:pt x="1637" y="368"/>
                  </a:lnTo>
                  <a:lnTo>
                    <a:pt x="1722" y="368"/>
                  </a:lnTo>
                  <a:lnTo>
                    <a:pt x="1835" y="396"/>
                  </a:lnTo>
                  <a:lnTo>
                    <a:pt x="2004" y="452"/>
                  </a:lnTo>
                  <a:lnTo>
                    <a:pt x="2202" y="509"/>
                  </a:lnTo>
                  <a:lnTo>
                    <a:pt x="2399" y="537"/>
                  </a:lnTo>
                  <a:lnTo>
                    <a:pt x="2399" y="537"/>
                  </a:lnTo>
                  <a:lnTo>
                    <a:pt x="2625" y="509"/>
                  </a:lnTo>
                  <a:lnTo>
                    <a:pt x="2823" y="452"/>
                  </a:lnTo>
                  <a:lnTo>
                    <a:pt x="3218" y="283"/>
                  </a:lnTo>
                  <a:lnTo>
                    <a:pt x="3218" y="283"/>
                  </a:lnTo>
                  <a:lnTo>
                    <a:pt x="3359" y="227"/>
                  </a:lnTo>
                  <a:lnTo>
                    <a:pt x="3472" y="198"/>
                  </a:lnTo>
                  <a:lnTo>
                    <a:pt x="3726" y="198"/>
                  </a:lnTo>
                  <a:lnTo>
                    <a:pt x="3980" y="198"/>
                  </a:lnTo>
                  <a:lnTo>
                    <a:pt x="4234" y="142"/>
                  </a:lnTo>
                  <a:lnTo>
                    <a:pt x="4234" y="142"/>
                  </a:lnTo>
                  <a:lnTo>
                    <a:pt x="4346" y="114"/>
                  </a:lnTo>
                  <a:lnTo>
                    <a:pt x="4459" y="29"/>
                  </a:lnTo>
                  <a:lnTo>
                    <a:pt x="4600" y="1"/>
                  </a:lnTo>
                  <a:lnTo>
                    <a:pt x="4657" y="29"/>
                  </a:lnTo>
                  <a:lnTo>
                    <a:pt x="4685" y="57"/>
                  </a:lnTo>
                  <a:lnTo>
                    <a:pt x="4685" y="57"/>
                  </a:lnTo>
                  <a:lnTo>
                    <a:pt x="4713" y="114"/>
                  </a:lnTo>
                  <a:lnTo>
                    <a:pt x="4713" y="198"/>
                  </a:lnTo>
                  <a:lnTo>
                    <a:pt x="4685" y="255"/>
                  </a:lnTo>
                  <a:lnTo>
                    <a:pt x="4657" y="311"/>
                  </a:lnTo>
                  <a:lnTo>
                    <a:pt x="4544" y="452"/>
                  </a:lnTo>
                  <a:lnTo>
                    <a:pt x="4459" y="509"/>
                  </a:lnTo>
                  <a:lnTo>
                    <a:pt x="4459" y="509"/>
                  </a:lnTo>
                  <a:lnTo>
                    <a:pt x="4262" y="650"/>
                  </a:lnTo>
                  <a:lnTo>
                    <a:pt x="4092" y="735"/>
                  </a:lnTo>
                  <a:lnTo>
                    <a:pt x="4036" y="791"/>
                  </a:lnTo>
                  <a:lnTo>
                    <a:pt x="4008" y="848"/>
                  </a:lnTo>
                  <a:lnTo>
                    <a:pt x="4008" y="960"/>
                  </a:lnTo>
                  <a:lnTo>
                    <a:pt x="4036" y="1101"/>
                  </a:lnTo>
                  <a:lnTo>
                    <a:pt x="4036" y="1101"/>
                  </a:lnTo>
                  <a:lnTo>
                    <a:pt x="4092" y="1412"/>
                  </a:lnTo>
                  <a:lnTo>
                    <a:pt x="4121" y="1779"/>
                  </a:lnTo>
                  <a:lnTo>
                    <a:pt x="4121" y="2146"/>
                  </a:lnTo>
                  <a:lnTo>
                    <a:pt x="4092" y="2315"/>
                  </a:lnTo>
                  <a:lnTo>
                    <a:pt x="4036" y="2456"/>
                  </a:lnTo>
                  <a:lnTo>
                    <a:pt x="4036" y="2456"/>
                  </a:lnTo>
                  <a:lnTo>
                    <a:pt x="3951" y="2597"/>
                  </a:lnTo>
                  <a:lnTo>
                    <a:pt x="3839" y="2710"/>
                  </a:lnTo>
                  <a:lnTo>
                    <a:pt x="3697" y="2823"/>
                  </a:lnTo>
                  <a:lnTo>
                    <a:pt x="3528" y="2936"/>
                  </a:lnTo>
                  <a:lnTo>
                    <a:pt x="3189" y="3105"/>
                  </a:lnTo>
                  <a:lnTo>
                    <a:pt x="2907" y="3274"/>
                  </a:lnTo>
                  <a:lnTo>
                    <a:pt x="2907" y="3274"/>
                  </a:lnTo>
                  <a:lnTo>
                    <a:pt x="2174" y="3698"/>
                  </a:lnTo>
                  <a:lnTo>
                    <a:pt x="1807" y="3923"/>
                  </a:lnTo>
                  <a:lnTo>
                    <a:pt x="1468" y="4149"/>
                  </a:lnTo>
                  <a:lnTo>
                    <a:pt x="1468" y="4149"/>
                  </a:lnTo>
                  <a:lnTo>
                    <a:pt x="1158" y="4375"/>
                  </a:lnTo>
                  <a:lnTo>
                    <a:pt x="988" y="4431"/>
                  </a:lnTo>
                  <a:lnTo>
                    <a:pt x="904" y="4460"/>
                  </a:lnTo>
                  <a:lnTo>
                    <a:pt x="791" y="4460"/>
                  </a:lnTo>
                  <a:lnTo>
                    <a:pt x="791" y="4460"/>
                  </a:lnTo>
                  <a:lnTo>
                    <a:pt x="621" y="4403"/>
                  </a:lnTo>
                  <a:lnTo>
                    <a:pt x="424" y="4290"/>
                  </a:lnTo>
                  <a:lnTo>
                    <a:pt x="255" y="4206"/>
                  </a:lnTo>
                  <a:lnTo>
                    <a:pt x="57" y="4149"/>
                  </a:lnTo>
                  <a:lnTo>
                    <a:pt x="57" y="4149"/>
                  </a:lnTo>
                  <a:lnTo>
                    <a:pt x="57" y="4036"/>
                  </a:lnTo>
                  <a:lnTo>
                    <a:pt x="85" y="3867"/>
                  </a:lnTo>
                  <a:lnTo>
                    <a:pt x="85" y="3698"/>
                  </a:lnTo>
                  <a:lnTo>
                    <a:pt x="57" y="3641"/>
                  </a:lnTo>
                  <a:lnTo>
                    <a:pt x="29" y="3613"/>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16"/>
            <p:cNvSpPr/>
            <p:nvPr/>
          </p:nvSpPr>
          <p:spPr>
            <a:xfrm>
              <a:off x="4291125" y="2019350"/>
              <a:ext cx="117850" cy="111500"/>
            </a:xfrm>
            <a:custGeom>
              <a:avLst/>
              <a:gdLst/>
              <a:ahLst/>
              <a:cxnLst/>
              <a:rect l="l" t="t" r="r" b="b"/>
              <a:pathLst>
                <a:path w="4714" h="4460" fill="none" extrusionOk="0">
                  <a:moveTo>
                    <a:pt x="29" y="3613"/>
                  </a:moveTo>
                  <a:lnTo>
                    <a:pt x="29" y="3613"/>
                  </a:lnTo>
                  <a:lnTo>
                    <a:pt x="142" y="3444"/>
                  </a:lnTo>
                  <a:lnTo>
                    <a:pt x="226" y="3359"/>
                  </a:lnTo>
                  <a:lnTo>
                    <a:pt x="339" y="3331"/>
                  </a:lnTo>
                  <a:lnTo>
                    <a:pt x="339" y="3331"/>
                  </a:lnTo>
                  <a:lnTo>
                    <a:pt x="283" y="3274"/>
                  </a:lnTo>
                  <a:lnTo>
                    <a:pt x="255" y="3218"/>
                  </a:lnTo>
                  <a:lnTo>
                    <a:pt x="283" y="3190"/>
                  </a:lnTo>
                  <a:lnTo>
                    <a:pt x="311" y="3133"/>
                  </a:lnTo>
                  <a:lnTo>
                    <a:pt x="424" y="3105"/>
                  </a:lnTo>
                  <a:lnTo>
                    <a:pt x="537" y="3105"/>
                  </a:lnTo>
                  <a:lnTo>
                    <a:pt x="537" y="3105"/>
                  </a:lnTo>
                  <a:lnTo>
                    <a:pt x="537" y="3049"/>
                  </a:lnTo>
                  <a:lnTo>
                    <a:pt x="537" y="3020"/>
                  </a:lnTo>
                  <a:lnTo>
                    <a:pt x="565" y="2879"/>
                  </a:lnTo>
                  <a:lnTo>
                    <a:pt x="593" y="2738"/>
                  </a:lnTo>
                  <a:lnTo>
                    <a:pt x="621" y="2625"/>
                  </a:lnTo>
                  <a:lnTo>
                    <a:pt x="621" y="2625"/>
                  </a:lnTo>
                  <a:lnTo>
                    <a:pt x="480" y="2371"/>
                  </a:lnTo>
                  <a:lnTo>
                    <a:pt x="480" y="2371"/>
                  </a:lnTo>
                  <a:lnTo>
                    <a:pt x="424" y="2343"/>
                  </a:lnTo>
                  <a:lnTo>
                    <a:pt x="396" y="2315"/>
                  </a:lnTo>
                  <a:lnTo>
                    <a:pt x="283" y="2343"/>
                  </a:lnTo>
                  <a:lnTo>
                    <a:pt x="226" y="2315"/>
                  </a:lnTo>
                  <a:lnTo>
                    <a:pt x="170" y="2287"/>
                  </a:lnTo>
                  <a:lnTo>
                    <a:pt x="142" y="2230"/>
                  </a:lnTo>
                  <a:lnTo>
                    <a:pt x="85" y="2117"/>
                  </a:lnTo>
                  <a:lnTo>
                    <a:pt x="85" y="2117"/>
                  </a:lnTo>
                  <a:lnTo>
                    <a:pt x="85" y="2061"/>
                  </a:lnTo>
                  <a:lnTo>
                    <a:pt x="85" y="1976"/>
                  </a:lnTo>
                  <a:lnTo>
                    <a:pt x="114" y="1807"/>
                  </a:lnTo>
                  <a:lnTo>
                    <a:pt x="114" y="1807"/>
                  </a:lnTo>
                  <a:lnTo>
                    <a:pt x="85" y="1751"/>
                  </a:lnTo>
                  <a:lnTo>
                    <a:pt x="57" y="1666"/>
                  </a:lnTo>
                  <a:lnTo>
                    <a:pt x="29" y="1609"/>
                  </a:lnTo>
                  <a:lnTo>
                    <a:pt x="1" y="1553"/>
                  </a:lnTo>
                  <a:lnTo>
                    <a:pt x="1" y="1553"/>
                  </a:lnTo>
                  <a:lnTo>
                    <a:pt x="1" y="1384"/>
                  </a:lnTo>
                  <a:lnTo>
                    <a:pt x="1" y="1299"/>
                  </a:lnTo>
                  <a:lnTo>
                    <a:pt x="29" y="1243"/>
                  </a:lnTo>
                  <a:lnTo>
                    <a:pt x="29" y="1243"/>
                  </a:lnTo>
                  <a:lnTo>
                    <a:pt x="57" y="1243"/>
                  </a:lnTo>
                  <a:lnTo>
                    <a:pt x="114" y="1243"/>
                  </a:lnTo>
                  <a:lnTo>
                    <a:pt x="142" y="1299"/>
                  </a:lnTo>
                  <a:lnTo>
                    <a:pt x="170" y="1299"/>
                  </a:lnTo>
                  <a:lnTo>
                    <a:pt x="170" y="1299"/>
                  </a:lnTo>
                  <a:lnTo>
                    <a:pt x="311" y="1186"/>
                  </a:lnTo>
                  <a:lnTo>
                    <a:pt x="311" y="1186"/>
                  </a:lnTo>
                  <a:lnTo>
                    <a:pt x="368" y="1158"/>
                  </a:lnTo>
                  <a:lnTo>
                    <a:pt x="396" y="1130"/>
                  </a:lnTo>
                  <a:lnTo>
                    <a:pt x="368" y="1045"/>
                  </a:lnTo>
                  <a:lnTo>
                    <a:pt x="339" y="1017"/>
                  </a:lnTo>
                  <a:lnTo>
                    <a:pt x="368" y="989"/>
                  </a:lnTo>
                  <a:lnTo>
                    <a:pt x="452" y="960"/>
                  </a:lnTo>
                  <a:lnTo>
                    <a:pt x="593" y="960"/>
                  </a:lnTo>
                  <a:lnTo>
                    <a:pt x="593" y="960"/>
                  </a:lnTo>
                  <a:lnTo>
                    <a:pt x="480" y="735"/>
                  </a:lnTo>
                  <a:lnTo>
                    <a:pt x="452" y="622"/>
                  </a:lnTo>
                  <a:lnTo>
                    <a:pt x="452" y="565"/>
                  </a:lnTo>
                  <a:lnTo>
                    <a:pt x="480" y="537"/>
                  </a:lnTo>
                  <a:lnTo>
                    <a:pt x="480" y="537"/>
                  </a:lnTo>
                  <a:lnTo>
                    <a:pt x="537" y="452"/>
                  </a:lnTo>
                  <a:lnTo>
                    <a:pt x="621" y="452"/>
                  </a:lnTo>
                  <a:lnTo>
                    <a:pt x="678" y="481"/>
                  </a:lnTo>
                  <a:lnTo>
                    <a:pt x="763" y="481"/>
                  </a:lnTo>
                  <a:lnTo>
                    <a:pt x="763" y="481"/>
                  </a:lnTo>
                  <a:lnTo>
                    <a:pt x="875" y="509"/>
                  </a:lnTo>
                  <a:lnTo>
                    <a:pt x="960" y="537"/>
                  </a:lnTo>
                  <a:lnTo>
                    <a:pt x="1045" y="565"/>
                  </a:lnTo>
                  <a:lnTo>
                    <a:pt x="1158" y="565"/>
                  </a:lnTo>
                  <a:lnTo>
                    <a:pt x="1158" y="565"/>
                  </a:lnTo>
                  <a:lnTo>
                    <a:pt x="1271" y="509"/>
                  </a:lnTo>
                  <a:lnTo>
                    <a:pt x="1383" y="452"/>
                  </a:lnTo>
                  <a:lnTo>
                    <a:pt x="1525" y="396"/>
                  </a:lnTo>
                  <a:lnTo>
                    <a:pt x="1637" y="368"/>
                  </a:lnTo>
                  <a:lnTo>
                    <a:pt x="1637" y="368"/>
                  </a:lnTo>
                  <a:lnTo>
                    <a:pt x="1722" y="368"/>
                  </a:lnTo>
                  <a:lnTo>
                    <a:pt x="1835" y="396"/>
                  </a:lnTo>
                  <a:lnTo>
                    <a:pt x="2004" y="452"/>
                  </a:lnTo>
                  <a:lnTo>
                    <a:pt x="2202" y="509"/>
                  </a:lnTo>
                  <a:lnTo>
                    <a:pt x="2399" y="537"/>
                  </a:lnTo>
                  <a:lnTo>
                    <a:pt x="2399" y="537"/>
                  </a:lnTo>
                  <a:lnTo>
                    <a:pt x="2625" y="509"/>
                  </a:lnTo>
                  <a:lnTo>
                    <a:pt x="2823" y="452"/>
                  </a:lnTo>
                  <a:lnTo>
                    <a:pt x="3218" y="283"/>
                  </a:lnTo>
                  <a:lnTo>
                    <a:pt x="3218" y="283"/>
                  </a:lnTo>
                  <a:lnTo>
                    <a:pt x="3359" y="227"/>
                  </a:lnTo>
                  <a:lnTo>
                    <a:pt x="3472" y="198"/>
                  </a:lnTo>
                  <a:lnTo>
                    <a:pt x="3726" y="198"/>
                  </a:lnTo>
                  <a:lnTo>
                    <a:pt x="3980" y="198"/>
                  </a:lnTo>
                  <a:lnTo>
                    <a:pt x="4234" y="142"/>
                  </a:lnTo>
                  <a:lnTo>
                    <a:pt x="4234" y="142"/>
                  </a:lnTo>
                  <a:lnTo>
                    <a:pt x="4346" y="114"/>
                  </a:lnTo>
                  <a:lnTo>
                    <a:pt x="4459" y="29"/>
                  </a:lnTo>
                  <a:lnTo>
                    <a:pt x="4600" y="1"/>
                  </a:lnTo>
                  <a:lnTo>
                    <a:pt x="4657" y="29"/>
                  </a:lnTo>
                  <a:lnTo>
                    <a:pt x="4685" y="57"/>
                  </a:lnTo>
                  <a:lnTo>
                    <a:pt x="4685" y="57"/>
                  </a:lnTo>
                  <a:lnTo>
                    <a:pt x="4713" y="114"/>
                  </a:lnTo>
                  <a:lnTo>
                    <a:pt x="4713" y="198"/>
                  </a:lnTo>
                  <a:lnTo>
                    <a:pt x="4685" y="255"/>
                  </a:lnTo>
                  <a:lnTo>
                    <a:pt x="4657" y="311"/>
                  </a:lnTo>
                  <a:lnTo>
                    <a:pt x="4544" y="452"/>
                  </a:lnTo>
                  <a:lnTo>
                    <a:pt x="4459" y="509"/>
                  </a:lnTo>
                  <a:lnTo>
                    <a:pt x="4459" y="509"/>
                  </a:lnTo>
                  <a:lnTo>
                    <a:pt x="4262" y="650"/>
                  </a:lnTo>
                  <a:lnTo>
                    <a:pt x="4092" y="735"/>
                  </a:lnTo>
                  <a:lnTo>
                    <a:pt x="4036" y="791"/>
                  </a:lnTo>
                  <a:lnTo>
                    <a:pt x="4008" y="848"/>
                  </a:lnTo>
                  <a:lnTo>
                    <a:pt x="4008" y="960"/>
                  </a:lnTo>
                  <a:lnTo>
                    <a:pt x="4036" y="1101"/>
                  </a:lnTo>
                  <a:lnTo>
                    <a:pt x="4036" y="1101"/>
                  </a:lnTo>
                  <a:lnTo>
                    <a:pt x="4092" y="1412"/>
                  </a:lnTo>
                  <a:lnTo>
                    <a:pt x="4121" y="1779"/>
                  </a:lnTo>
                  <a:lnTo>
                    <a:pt x="4121" y="2146"/>
                  </a:lnTo>
                  <a:lnTo>
                    <a:pt x="4092" y="2315"/>
                  </a:lnTo>
                  <a:lnTo>
                    <a:pt x="4036" y="2456"/>
                  </a:lnTo>
                  <a:lnTo>
                    <a:pt x="4036" y="2456"/>
                  </a:lnTo>
                  <a:lnTo>
                    <a:pt x="3951" y="2597"/>
                  </a:lnTo>
                  <a:lnTo>
                    <a:pt x="3839" y="2710"/>
                  </a:lnTo>
                  <a:lnTo>
                    <a:pt x="3697" y="2823"/>
                  </a:lnTo>
                  <a:lnTo>
                    <a:pt x="3528" y="2936"/>
                  </a:lnTo>
                  <a:lnTo>
                    <a:pt x="3189" y="3105"/>
                  </a:lnTo>
                  <a:lnTo>
                    <a:pt x="2907" y="3274"/>
                  </a:lnTo>
                  <a:lnTo>
                    <a:pt x="2907" y="3274"/>
                  </a:lnTo>
                  <a:lnTo>
                    <a:pt x="2174" y="3698"/>
                  </a:lnTo>
                  <a:lnTo>
                    <a:pt x="1807" y="3923"/>
                  </a:lnTo>
                  <a:lnTo>
                    <a:pt x="1468" y="4149"/>
                  </a:lnTo>
                  <a:lnTo>
                    <a:pt x="1468" y="4149"/>
                  </a:lnTo>
                  <a:lnTo>
                    <a:pt x="1158" y="4375"/>
                  </a:lnTo>
                  <a:lnTo>
                    <a:pt x="988" y="4431"/>
                  </a:lnTo>
                  <a:lnTo>
                    <a:pt x="904" y="4460"/>
                  </a:lnTo>
                  <a:lnTo>
                    <a:pt x="791" y="4460"/>
                  </a:lnTo>
                  <a:lnTo>
                    <a:pt x="791" y="4460"/>
                  </a:lnTo>
                  <a:lnTo>
                    <a:pt x="621" y="4403"/>
                  </a:lnTo>
                  <a:lnTo>
                    <a:pt x="424" y="4290"/>
                  </a:lnTo>
                  <a:lnTo>
                    <a:pt x="255" y="4206"/>
                  </a:lnTo>
                  <a:lnTo>
                    <a:pt x="57" y="4149"/>
                  </a:lnTo>
                  <a:lnTo>
                    <a:pt x="57" y="4149"/>
                  </a:lnTo>
                  <a:lnTo>
                    <a:pt x="57" y="4036"/>
                  </a:lnTo>
                  <a:lnTo>
                    <a:pt x="85" y="3867"/>
                  </a:lnTo>
                  <a:lnTo>
                    <a:pt x="85" y="3698"/>
                  </a:lnTo>
                  <a:lnTo>
                    <a:pt x="57" y="3641"/>
                  </a:lnTo>
                  <a:lnTo>
                    <a:pt x="29" y="3613"/>
                  </a:lnTo>
                </a:path>
              </a:pathLst>
            </a:custGeom>
            <a:solidFill>
              <a:srgbClr val="666666"/>
            </a:solidFill>
            <a:ln w="14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16"/>
            <p:cNvSpPr/>
            <p:nvPr/>
          </p:nvSpPr>
          <p:spPr>
            <a:xfrm>
              <a:off x="4895025" y="1887425"/>
              <a:ext cx="183450" cy="89625"/>
            </a:xfrm>
            <a:custGeom>
              <a:avLst/>
              <a:gdLst/>
              <a:ahLst/>
              <a:cxnLst/>
              <a:rect l="l" t="t" r="r" b="b"/>
              <a:pathLst>
                <a:path w="7338" h="3585" extrusionOk="0">
                  <a:moveTo>
                    <a:pt x="113" y="2795"/>
                  </a:moveTo>
                  <a:lnTo>
                    <a:pt x="113" y="2795"/>
                  </a:lnTo>
                  <a:lnTo>
                    <a:pt x="198" y="2710"/>
                  </a:lnTo>
                  <a:lnTo>
                    <a:pt x="311" y="2654"/>
                  </a:lnTo>
                  <a:lnTo>
                    <a:pt x="424" y="2682"/>
                  </a:lnTo>
                  <a:lnTo>
                    <a:pt x="565" y="2710"/>
                  </a:lnTo>
                  <a:lnTo>
                    <a:pt x="650" y="2766"/>
                  </a:lnTo>
                  <a:lnTo>
                    <a:pt x="762" y="2823"/>
                  </a:lnTo>
                  <a:lnTo>
                    <a:pt x="791" y="2879"/>
                  </a:lnTo>
                  <a:lnTo>
                    <a:pt x="819" y="2907"/>
                  </a:lnTo>
                  <a:lnTo>
                    <a:pt x="819" y="2907"/>
                  </a:lnTo>
                  <a:lnTo>
                    <a:pt x="904" y="2851"/>
                  </a:lnTo>
                  <a:lnTo>
                    <a:pt x="960" y="2795"/>
                  </a:lnTo>
                  <a:lnTo>
                    <a:pt x="1016" y="2710"/>
                  </a:lnTo>
                  <a:lnTo>
                    <a:pt x="1101" y="2654"/>
                  </a:lnTo>
                  <a:lnTo>
                    <a:pt x="1101" y="2654"/>
                  </a:lnTo>
                  <a:lnTo>
                    <a:pt x="1214" y="2597"/>
                  </a:lnTo>
                  <a:lnTo>
                    <a:pt x="1299" y="2597"/>
                  </a:lnTo>
                  <a:lnTo>
                    <a:pt x="1355" y="2625"/>
                  </a:lnTo>
                  <a:lnTo>
                    <a:pt x="1468" y="2625"/>
                  </a:lnTo>
                  <a:lnTo>
                    <a:pt x="1468" y="2625"/>
                  </a:lnTo>
                  <a:lnTo>
                    <a:pt x="1891" y="2625"/>
                  </a:lnTo>
                  <a:lnTo>
                    <a:pt x="1891" y="2625"/>
                  </a:lnTo>
                  <a:lnTo>
                    <a:pt x="1835" y="2597"/>
                  </a:lnTo>
                  <a:lnTo>
                    <a:pt x="1835" y="2569"/>
                  </a:lnTo>
                  <a:lnTo>
                    <a:pt x="1863" y="2541"/>
                  </a:lnTo>
                  <a:lnTo>
                    <a:pt x="1919" y="2512"/>
                  </a:lnTo>
                  <a:lnTo>
                    <a:pt x="2032" y="2484"/>
                  </a:lnTo>
                  <a:lnTo>
                    <a:pt x="2145" y="2484"/>
                  </a:lnTo>
                  <a:lnTo>
                    <a:pt x="2145" y="2484"/>
                  </a:lnTo>
                  <a:lnTo>
                    <a:pt x="2089" y="2400"/>
                  </a:lnTo>
                  <a:lnTo>
                    <a:pt x="2089" y="2315"/>
                  </a:lnTo>
                  <a:lnTo>
                    <a:pt x="2089" y="2315"/>
                  </a:lnTo>
                  <a:lnTo>
                    <a:pt x="2145" y="2343"/>
                  </a:lnTo>
                  <a:lnTo>
                    <a:pt x="2230" y="2315"/>
                  </a:lnTo>
                  <a:lnTo>
                    <a:pt x="2371" y="2258"/>
                  </a:lnTo>
                  <a:lnTo>
                    <a:pt x="2484" y="2146"/>
                  </a:lnTo>
                  <a:lnTo>
                    <a:pt x="2512" y="2117"/>
                  </a:lnTo>
                  <a:lnTo>
                    <a:pt x="2512" y="2117"/>
                  </a:lnTo>
                  <a:lnTo>
                    <a:pt x="2343" y="2061"/>
                  </a:lnTo>
                  <a:lnTo>
                    <a:pt x="2145" y="2033"/>
                  </a:lnTo>
                  <a:lnTo>
                    <a:pt x="1976" y="2004"/>
                  </a:lnTo>
                  <a:lnTo>
                    <a:pt x="1835" y="1948"/>
                  </a:lnTo>
                  <a:lnTo>
                    <a:pt x="1835" y="1948"/>
                  </a:lnTo>
                  <a:lnTo>
                    <a:pt x="1609" y="1751"/>
                  </a:lnTo>
                  <a:lnTo>
                    <a:pt x="1609" y="1751"/>
                  </a:lnTo>
                  <a:lnTo>
                    <a:pt x="1440" y="1638"/>
                  </a:lnTo>
                  <a:lnTo>
                    <a:pt x="1355" y="1553"/>
                  </a:lnTo>
                  <a:lnTo>
                    <a:pt x="1299" y="1468"/>
                  </a:lnTo>
                  <a:lnTo>
                    <a:pt x="1299" y="1468"/>
                  </a:lnTo>
                  <a:lnTo>
                    <a:pt x="1299" y="1581"/>
                  </a:lnTo>
                  <a:lnTo>
                    <a:pt x="1270" y="1666"/>
                  </a:lnTo>
                  <a:lnTo>
                    <a:pt x="1214" y="1863"/>
                  </a:lnTo>
                  <a:lnTo>
                    <a:pt x="1214" y="1863"/>
                  </a:lnTo>
                  <a:lnTo>
                    <a:pt x="1101" y="1807"/>
                  </a:lnTo>
                  <a:lnTo>
                    <a:pt x="988" y="1779"/>
                  </a:lnTo>
                  <a:lnTo>
                    <a:pt x="762" y="1722"/>
                  </a:lnTo>
                  <a:lnTo>
                    <a:pt x="762" y="1722"/>
                  </a:lnTo>
                  <a:lnTo>
                    <a:pt x="621" y="1666"/>
                  </a:lnTo>
                  <a:lnTo>
                    <a:pt x="508" y="1581"/>
                  </a:lnTo>
                  <a:lnTo>
                    <a:pt x="396" y="1525"/>
                  </a:lnTo>
                  <a:lnTo>
                    <a:pt x="226" y="1497"/>
                  </a:lnTo>
                  <a:lnTo>
                    <a:pt x="226" y="1497"/>
                  </a:lnTo>
                  <a:lnTo>
                    <a:pt x="254" y="1384"/>
                  </a:lnTo>
                  <a:lnTo>
                    <a:pt x="339" y="1299"/>
                  </a:lnTo>
                  <a:lnTo>
                    <a:pt x="508" y="1158"/>
                  </a:lnTo>
                  <a:lnTo>
                    <a:pt x="706" y="1017"/>
                  </a:lnTo>
                  <a:lnTo>
                    <a:pt x="875" y="904"/>
                  </a:lnTo>
                  <a:lnTo>
                    <a:pt x="875" y="904"/>
                  </a:lnTo>
                  <a:lnTo>
                    <a:pt x="734" y="847"/>
                  </a:lnTo>
                  <a:lnTo>
                    <a:pt x="650" y="819"/>
                  </a:lnTo>
                  <a:lnTo>
                    <a:pt x="621" y="791"/>
                  </a:lnTo>
                  <a:lnTo>
                    <a:pt x="621" y="763"/>
                  </a:lnTo>
                  <a:lnTo>
                    <a:pt x="621" y="622"/>
                  </a:lnTo>
                  <a:lnTo>
                    <a:pt x="621" y="622"/>
                  </a:lnTo>
                  <a:lnTo>
                    <a:pt x="650" y="537"/>
                  </a:lnTo>
                  <a:lnTo>
                    <a:pt x="706" y="481"/>
                  </a:lnTo>
                  <a:lnTo>
                    <a:pt x="847" y="396"/>
                  </a:lnTo>
                  <a:lnTo>
                    <a:pt x="988" y="340"/>
                  </a:lnTo>
                  <a:lnTo>
                    <a:pt x="1157" y="340"/>
                  </a:lnTo>
                  <a:lnTo>
                    <a:pt x="1157" y="340"/>
                  </a:lnTo>
                  <a:lnTo>
                    <a:pt x="1327" y="340"/>
                  </a:lnTo>
                  <a:lnTo>
                    <a:pt x="1468" y="396"/>
                  </a:lnTo>
                  <a:lnTo>
                    <a:pt x="1778" y="509"/>
                  </a:lnTo>
                  <a:lnTo>
                    <a:pt x="1778" y="509"/>
                  </a:lnTo>
                  <a:lnTo>
                    <a:pt x="2117" y="622"/>
                  </a:lnTo>
                  <a:lnTo>
                    <a:pt x="2286" y="678"/>
                  </a:lnTo>
                  <a:lnTo>
                    <a:pt x="2427" y="678"/>
                  </a:lnTo>
                  <a:lnTo>
                    <a:pt x="2427" y="678"/>
                  </a:lnTo>
                  <a:lnTo>
                    <a:pt x="2314" y="537"/>
                  </a:lnTo>
                  <a:lnTo>
                    <a:pt x="2286" y="424"/>
                  </a:lnTo>
                  <a:lnTo>
                    <a:pt x="2286" y="311"/>
                  </a:lnTo>
                  <a:lnTo>
                    <a:pt x="2371" y="198"/>
                  </a:lnTo>
                  <a:lnTo>
                    <a:pt x="2456" y="114"/>
                  </a:lnTo>
                  <a:lnTo>
                    <a:pt x="2568" y="29"/>
                  </a:lnTo>
                  <a:lnTo>
                    <a:pt x="2681" y="1"/>
                  </a:lnTo>
                  <a:lnTo>
                    <a:pt x="2822" y="1"/>
                  </a:lnTo>
                  <a:lnTo>
                    <a:pt x="2822" y="1"/>
                  </a:lnTo>
                  <a:lnTo>
                    <a:pt x="2907" y="1"/>
                  </a:lnTo>
                  <a:lnTo>
                    <a:pt x="3020" y="57"/>
                  </a:lnTo>
                  <a:lnTo>
                    <a:pt x="3218" y="142"/>
                  </a:lnTo>
                  <a:lnTo>
                    <a:pt x="3415" y="255"/>
                  </a:lnTo>
                  <a:lnTo>
                    <a:pt x="3613" y="340"/>
                  </a:lnTo>
                  <a:lnTo>
                    <a:pt x="3613" y="340"/>
                  </a:lnTo>
                  <a:lnTo>
                    <a:pt x="3754" y="368"/>
                  </a:lnTo>
                  <a:lnTo>
                    <a:pt x="3895" y="368"/>
                  </a:lnTo>
                  <a:lnTo>
                    <a:pt x="3895" y="368"/>
                  </a:lnTo>
                  <a:lnTo>
                    <a:pt x="3895" y="340"/>
                  </a:lnTo>
                  <a:lnTo>
                    <a:pt x="3923" y="311"/>
                  </a:lnTo>
                  <a:lnTo>
                    <a:pt x="3951" y="255"/>
                  </a:lnTo>
                  <a:lnTo>
                    <a:pt x="3951" y="255"/>
                  </a:lnTo>
                  <a:lnTo>
                    <a:pt x="4346" y="227"/>
                  </a:lnTo>
                  <a:lnTo>
                    <a:pt x="4770" y="227"/>
                  </a:lnTo>
                  <a:lnTo>
                    <a:pt x="5644" y="283"/>
                  </a:lnTo>
                  <a:lnTo>
                    <a:pt x="5644" y="283"/>
                  </a:lnTo>
                  <a:lnTo>
                    <a:pt x="6011" y="340"/>
                  </a:lnTo>
                  <a:lnTo>
                    <a:pt x="6322" y="424"/>
                  </a:lnTo>
                  <a:lnTo>
                    <a:pt x="6971" y="706"/>
                  </a:lnTo>
                  <a:lnTo>
                    <a:pt x="6971" y="706"/>
                  </a:lnTo>
                  <a:lnTo>
                    <a:pt x="7112" y="763"/>
                  </a:lnTo>
                  <a:lnTo>
                    <a:pt x="7225" y="819"/>
                  </a:lnTo>
                  <a:lnTo>
                    <a:pt x="7309" y="932"/>
                  </a:lnTo>
                  <a:lnTo>
                    <a:pt x="7338" y="960"/>
                  </a:lnTo>
                  <a:lnTo>
                    <a:pt x="7338" y="1017"/>
                  </a:lnTo>
                  <a:lnTo>
                    <a:pt x="7338" y="1017"/>
                  </a:lnTo>
                  <a:lnTo>
                    <a:pt x="7225" y="1101"/>
                  </a:lnTo>
                  <a:lnTo>
                    <a:pt x="7027" y="1214"/>
                  </a:lnTo>
                  <a:lnTo>
                    <a:pt x="6717" y="1355"/>
                  </a:lnTo>
                  <a:lnTo>
                    <a:pt x="6717" y="1355"/>
                  </a:lnTo>
                  <a:lnTo>
                    <a:pt x="6519" y="1440"/>
                  </a:lnTo>
                  <a:lnTo>
                    <a:pt x="6435" y="1468"/>
                  </a:lnTo>
                  <a:lnTo>
                    <a:pt x="6350" y="1525"/>
                  </a:lnTo>
                  <a:lnTo>
                    <a:pt x="6350" y="1525"/>
                  </a:lnTo>
                  <a:lnTo>
                    <a:pt x="6322" y="1581"/>
                  </a:lnTo>
                  <a:lnTo>
                    <a:pt x="6265" y="1666"/>
                  </a:lnTo>
                  <a:lnTo>
                    <a:pt x="6237" y="1722"/>
                  </a:lnTo>
                  <a:lnTo>
                    <a:pt x="6209" y="1779"/>
                  </a:lnTo>
                  <a:lnTo>
                    <a:pt x="6209" y="1779"/>
                  </a:lnTo>
                  <a:lnTo>
                    <a:pt x="6068" y="1892"/>
                  </a:lnTo>
                  <a:lnTo>
                    <a:pt x="5955" y="1920"/>
                  </a:lnTo>
                  <a:lnTo>
                    <a:pt x="5785" y="1948"/>
                  </a:lnTo>
                  <a:lnTo>
                    <a:pt x="5616" y="1948"/>
                  </a:lnTo>
                  <a:lnTo>
                    <a:pt x="5616" y="1948"/>
                  </a:lnTo>
                  <a:lnTo>
                    <a:pt x="5419" y="1948"/>
                  </a:lnTo>
                  <a:lnTo>
                    <a:pt x="5334" y="1976"/>
                  </a:lnTo>
                  <a:lnTo>
                    <a:pt x="5249" y="2033"/>
                  </a:lnTo>
                  <a:lnTo>
                    <a:pt x="5165" y="2146"/>
                  </a:lnTo>
                  <a:lnTo>
                    <a:pt x="5165" y="2146"/>
                  </a:lnTo>
                  <a:lnTo>
                    <a:pt x="5108" y="2315"/>
                  </a:lnTo>
                  <a:lnTo>
                    <a:pt x="5080" y="2428"/>
                  </a:lnTo>
                  <a:lnTo>
                    <a:pt x="5052" y="2456"/>
                  </a:lnTo>
                  <a:lnTo>
                    <a:pt x="4995" y="2484"/>
                  </a:lnTo>
                  <a:lnTo>
                    <a:pt x="4826" y="2541"/>
                  </a:lnTo>
                  <a:lnTo>
                    <a:pt x="4826" y="2541"/>
                  </a:lnTo>
                  <a:lnTo>
                    <a:pt x="4713" y="2541"/>
                  </a:lnTo>
                  <a:lnTo>
                    <a:pt x="4628" y="2541"/>
                  </a:lnTo>
                  <a:lnTo>
                    <a:pt x="4572" y="2512"/>
                  </a:lnTo>
                  <a:lnTo>
                    <a:pt x="4544" y="2484"/>
                  </a:lnTo>
                  <a:lnTo>
                    <a:pt x="4516" y="2371"/>
                  </a:lnTo>
                  <a:lnTo>
                    <a:pt x="4459" y="2343"/>
                  </a:lnTo>
                  <a:lnTo>
                    <a:pt x="4403" y="2315"/>
                  </a:lnTo>
                  <a:lnTo>
                    <a:pt x="4403" y="2315"/>
                  </a:lnTo>
                  <a:lnTo>
                    <a:pt x="4346" y="2315"/>
                  </a:lnTo>
                  <a:lnTo>
                    <a:pt x="4318" y="2343"/>
                  </a:lnTo>
                  <a:lnTo>
                    <a:pt x="4290" y="2371"/>
                  </a:lnTo>
                  <a:lnTo>
                    <a:pt x="4233" y="2400"/>
                  </a:lnTo>
                  <a:lnTo>
                    <a:pt x="4233" y="2400"/>
                  </a:lnTo>
                  <a:lnTo>
                    <a:pt x="4149" y="2400"/>
                  </a:lnTo>
                  <a:lnTo>
                    <a:pt x="4064" y="2400"/>
                  </a:lnTo>
                  <a:lnTo>
                    <a:pt x="3979" y="2428"/>
                  </a:lnTo>
                  <a:lnTo>
                    <a:pt x="3867" y="2400"/>
                  </a:lnTo>
                  <a:lnTo>
                    <a:pt x="3867" y="2400"/>
                  </a:lnTo>
                  <a:lnTo>
                    <a:pt x="3838" y="2512"/>
                  </a:lnTo>
                  <a:lnTo>
                    <a:pt x="3810" y="2569"/>
                  </a:lnTo>
                  <a:lnTo>
                    <a:pt x="3697" y="2625"/>
                  </a:lnTo>
                  <a:lnTo>
                    <a:pt x="3584" y="2682"/>
                  </a:lnTo>
                  <a:lnTo>
                    <a:pt x="3528" y="2738"/>
                  </a:lnTo>
                  <a:lnTo>
                    <a:pt x="3471" y="2795"/>
                  </a:lnTo>
                  <a:lnTo>
                    <a:pt x="3471" y="2795"/>
                  </a:lnTo>
                  <a:lnTo>
                    <a:pt x="3415" y="2879"/>
                  </a:lnTo>
                  <a:lnTo>
                    <a:pt x="3415" y="2936"/>
                  </a:lnTo>
                  <a:lnTo>
                    <a:pt x="3415" y="3049"/>
                  </a:lnTo>
                  <a:lnTo>
                    <a:pt x="3443" y="3161"/>
                  </a:lnTo>
                  <a:lnTo>
                    <a:pt x="3443" y="3190"/>
                  </a:lnTo>
                  <a:lnTo>
                    <a:pt x="3415" y="3246"/>
                  </a:lnTo>
                  <a:lnTo>
                    <a:pt x="3415" y="3246"/>
                  </a:lnTo>
                  <a:lnTo>
                    <a:pt x="3359" y="3303"/>
                  </a:lnTo>
                  <a:lnTo>
                    <a:pt x="3302" y="3331"/>
                  </a:lnTo>
                  <a:lnTo>
                    <a:pt x="3161" y="3359"/>
                  </a:lnTo>
                  <a:lnTo>
                    <a:pt x="2992" y="3387"/>
                  </a:lnTo>
                  <a:lnTo>
                    <a:pt x="2794" y="3387"/>
                  </a:lnTo>
                  <a:lnTo>
                    <a:pt x="2625" y="3387"/>
                  </a:lnTo>
                  <a:lnTo>
                    <a:pt x="2456" y="3415"/>
                  </a:lnTo>
                  <a:lnTo>
                    <a:pt x="2343" y="3472"/>
                  </a:lnTo>
                  <a:lnTo>
                    <a:pt x="2286" y="3528"/>
                  </a:lnTo>
                  <a:lnTo>
                    <a:pt x="2286" y="3585"/>
                  </a:lnTo>
                  <a:lnTo>
                    <a:pt x="2286" y="3585"/>
                  </a:lnTo>
                  <a:lnTo>
                    <a:pt x="2117" y="3472"/>
                  </a:lnTo>
                  <a:lnTo>
                    <a:pt x="1891" y="3387"/>
                  </a:lnTo>
                  <a:lnTo>
                    <a:pt x="1665" y="3274"/>
                  </a:lnTo>
                  <a:lnTo>
                    <a:pt x="1524" y="3246"/>
                  </a:lnTo>
                  <a:lnTo>
                    <a:pt x="1524" y="3246"/>
                  </a:lnTo>
                  <a:lnTo>
                    <a:pt x="1411" y="3274"/>
                  </a:lnTo>
                  <a:lnTo>
                    <a:pt x="1327" y="3331"/>
                  </a:lnTo>
                  <a:lnTo>
                    <a:pt x="1214" y="3359"/>
                  </a:lnTo>
                  <a:lnTo>
                    <a:pt x="1101" y="3359"/>
                  </a:lnTo>
                  <a:lnTo>
                    <a:pt x="1101" y="3359"/>
                  </a:lnTo>
                  <a:lnTo>
                    <a:pt x="875" y="3274"/>
                  </a:lnTo>
                  <a:lnTo>
                    <a:pt x="706" y="3190"/>
                  </a:lnTo>
                  <a:lnTo>
                    <a:pt x="706" y="3190"/>
                  </a:lnTo>
                  <a:lnTo>
                    <a:pt x="593" y="3246"/>
                  </a:lnTo>
                  <a:lnTo>
                    <a:pt x="396" y="3274"/>
                  </a:lnTo>
                  <a:lnTo>
                    <a:pt x="198" y="3303"/>
                  </a:lnTo>
                  <a:lnTo>
                    <a:pt x="113" y="3274"/>
                  </a:lnTo>
                  <a:lnTo>
                    <a:pt x="57" y="3274"/>
                  </a:lnTo>
                  <a:lnTo>
                    <a:pt x="57" y="3274"/>
                  </a:lnTo>
                  <a:lnTo>
                    <a:pt x="29" y="3218"/>
                  </a:lnTo>
                  <a:lnTo>
                    <a:pt x="0" y="3161"/>
                  </a:lnTo>
                  <a:lnTo>
                    <a:pt x="0" y="3020"/>
                  </a:lnTo>
                  <a:lnTo>
                    <a:pt x="29" y="2907"/>
                  </a:lnTo>
                  <a:lnTo>
                    <a:pt x="57" y="2907"/>
                  </a:lnTo>
                  <a:lnTo>
                    <a:pt x="85" y="2936"/>
                  </a:lnTo>
                  <a:lnTo>
                    <a:pt x="85" y="2936"/>
                  </a:lnTo>
                  <a:lnTo>
                    <a:pt x="113" y="2795"/>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16"/>
            <p:cNvSpPr/>
            <p:nvPr/>
          </p:nvSpPr>
          <p:spPr>
            <a:xfrm>
              <a:off x="4895025" y="1887425"/>
              <a:ext cx="183450" cy="89625"/>
            </a:xfrm>
            <a:custGeom>
              <a:avLst/>
              <a:gdLst/>
              <a:ahLst/>
              <a:cxnLst/>
              <a:rect l="l" t="t" r="r" b="b"/>
              <a:pathLst>
                <a:path w="7338" h="3585" fill="none" extrusionOk="0">
                  <a:moveTo>
                    <a:pt x="113" y="2795"/>
                  </a:moveTo>
                  <a:lnTo>
                    <a:pt x="113" y="2795"/>
                  </a:lnTo>
                  <a:lnTo>
                    <a:pt x="198" y="2710"/>
                  </a:lnTo>
                  <a:lnTo>
                    <a:pt x="311" y="2654"/>
                  </a:lnTo>
                  <a:lnTo>
                    <a:pt x="424" y="2682"/>
                  </a:lnTo>
                  <a:lnTo>
                    <a:pt x="565" y="2710"/>
                  </a:lnTo>
                  <a:lnTo>
                    <a:pt x="650" y="2766"/>
                  </a:lnTo>
                  <a:lnTo>
                    <a:pt x="762" y="2823"/>
                  </a:lnTo>
                  <a:lnTo>
                    <a:pt x="791" y="2879"/>
                  </a:lnTo>
                  <a:lnTo>
                    <a:pt x="819" y="2907"/>
                  </a:lnTo>
                  <a:lnTo>
                    <a:pt x="819" y="2907"/>
                  </a:lnTo>
                  <a:lnTo>
                    <a:pt x="904" y="2851"/>
                  </a:lnTo>
                  <a:lnTo>
                    <a:pt x="960" y="2795"/>
                  </a:lnTo>
                  <a:lnTo>
                    <a:pt x="1016" y="2710"/>
                  </a:lnTo>
                  <a:lnTo>
                    <a:pt x="1101" y="2654"/>
                  </a:lnTo>
                  <a:lnTo>
                    <a:pt x="1101" y="2654"/>
                  </a:lnTo>
                  <a:lnTo>
                    <a:pt x="1214" y="2597"/>
                  </a:lnTo>
                  <a:lnTo>
                    <a:pt x="1299" y="2597"/>
                  </a:lnTo>
                  <a:lnTo>
                    <a:pt x="1355" y="2625"/>
                  </a:lnTo>
                  <a:lnTo>
                    <a:pt x="1468" y="2625"/>
                  </a:lnTo>
                  <a:lnTo>
                    <a:pt x="1468" y="2625"/>
                  </a:lnTo>
                  <a:lnTo>
                    <a:pt x="1891" y="2625"/>
                  </a:lnTo>
                  <a:lnTo>
                    <a:pt x="1891" y="2625"/>
                  </a:lnTo>
                  <a:lnTo>
                    <a:pt x="1835" y="2597"/>
                  </a:lnTo>
                  <a:lnTo>
                    <a:pt x="1835" y="2569"/>
                  </a:lnTo>
                  <a:lnTo>
                    <a:pt x="1863" y="2541"/>
                  </a:lnTo>
                  <a:lnTo>
                    <a:pt x="1919" y="2512"/>
                  </a:lnTo>
                  <a:lnTo>
                    <a:pt x="2032" y="2484"/>
                  </a:lnTo>
                  <a:lnTo>
                    <a:pt x="2145" y="2484"/>
                  </a:lnTo>
                  <a:lnTo>
                    <a:pt x="2145" y="2484"/>
                  </a:lnTo>
                  <a:lnTo>
                    <a:pt x="2089" y="2400"/>
                  </a:lnTo>
                  <a:lnTo>
                    <a:pt x="2089" y="2315"/>
                  </a:lnTo>
                  <a:lnTo>
                    <a:pt x="2089" y="2315"/>
                  </a:lnTo>
                  <a:lnTo>
                    <a:pt x="2145" y="2343"/>
                  </a:lnTo>
                  <a:lnTo>
                    <a:pt x="2230" y="2315"/>
                  </a:lnTo>
                  <a:lnTo>
                    <a:pt x="2371" y="2258"/>
                  </a:lnTo>
                  <a:lnTo>
                    <a:pt x="2484" y="2146"/>
                  </a:lnTo>
                  <a:lnTo>
                    <a:pt x="2512" y="2117"/>
                  </a:lnTo>
                  <a:lnTo>
                    <a:pt x="2512" y="2117"/>
                  </a:lnTo>
                  <a:lnTo>
                    <a:pt x="2343" y="2061"/>
                  </a:lnTo>
                  <a:lnTo>
                    <a:pt x="2145" y="2033"/>
                  </a:lnTo>
                  <a:lnTo>
                    <a:pt x="1976" y="2004"/>
                  </a:lnTo>
                  <a:lnTo>
                    <a:pt x="1835" y="1948"/>
                  </a:lnTo>
                  <a:lnTo>
                    <a:pt x="1835" y="1948"/>
                  </a:lnTo>
                  <a:lnTo>
                    <a:pt x="1609" y="1751"/>
                  </a:lnTo>
                  <a:lnTo>
                    <a:pt x="1609" y="1751"/>
                  </a:lnTo>
                  <a:lnTo>
                    <a:pt x="1440" y="1638"/>
                  </a:lnTo>
                  <a:lnTo>
                    <a:pt x="1355" y="1553"/>
                  </a:lnTo>
                  <a:lnTo>
                    <a:pt x="1299" y="1468"/>
                  </a:lnTo>
                  <a:lnTo>
                    <a:pt x="1299" y="1468"/>
                  </a:lnTo>
                  <a:lnTo>
                    <a:pt x="1299" y="1581"/>
                  </a:lnTo>
                  <a:lnTo>
                    <a:pt x="1270" y="1666"/>
                  </a:lnTo>
                  <a:lnTo>
                    <a:pt x="1214" y="1863"/>
                  </a:lnTo>
                  <a:lnTo>
                    <a:pt x="1214" y="1863"/>
                  </a:lnTo>
                  <a:lnTo>
                    <a:pt x="1101" y="1807"/>
                  </a:lnTo>
                  <a:lnTo>
                    <a:pt x="988" y="1779"/>
                  </a:lnTo>
                  <a:lnTo>
                    <a:pt x="762" y="1722"/>
                  </a:lnTo>
                  <a:lnTo>
                    <a:pt x="762" y="1722"/>
                  </a:lnTo>
                  <a:lnTo>
                    <a:pt x="621" y="1666"/>
                  </a:lnTo>
                  <a:lnTo>
                    <a:pt x="508" y="1581"/>
                  </a:lnTo>
                  <a:lnTo>
                    <a:pt x="396" y="1525"/>
                  </a:lnTo>
                  <a:lnTo>
                    <a:pt x="226" y="1497"/>
                  </a:lnTo>
                  <a:lnTo>
                    <a:pt x="226" y="1497"/>
                  </a:lnTo>
                  <a:lnTo>
                    <a:pt x="254" y="1384"/>
                  </a:lnTo>
                  <a:lnTo>
                    <a:pt x="339" y="1299"/>
                  </a:lnTo>
                  <a:lnTo>
                    <a:pt x="508" y="1158"/>
                  </a:lnTo>
                  <a:lnTo>
                    <a:pt x="706" y="1017"/>
                  </a:lnTo>
                  <a:lnTo>
                    <a:pt x="875" y="904"/>
                  </a:lnTo>
                  <a:lnTo>
                    <a:pt x="875" y="904"/>
                  </a:lnTo>
                  <a:lnTo>
                    <a:pt x="734" y="847"/>
                  </a:lnTo>
                  <a:lnTo>
                    <a:pt x="650" y="819"/>
                  </a:lnTo>
                  <a:lnTo>
                    <a:pt x="621" y="791"/>
                  </a:lnTo>
                  <a:lnTo>
                    <a:pt x="621" y="763"/>
                  </a:lnTo>
                  <a:lnTo>
                    <a:pt x="621" y="622"/>
                  </a:lnTo>
                  <a:lnTo>
                    <a:pt x="621" y="622"/>
                  </a:lnTo>
                  <a:lnTo>
                    <a:pt x="650" y="537"/>
                  </a:lnTo>
                  <a:lnTo>
                    <a:pt x="706" y="481"/>
                  </a:lnTo>
                  <a:lnTo>
                    <a:pt x="847" y="396"/>
                  </a:lnTo>
                  <a:lnTo>
                    <a:pt x="988" y="340"/>
                  </a:lnTo>
                  <a:lnTo>
                    <a:pt x="1157" y="340"/>
                  </a:lnTo>
                  <a:lnTo>
                    <a:pt x="1157" y="340"/>
                  </a:lnTo>
                  <a:lnTo>
                    <a:pt x="1327" y="340"/>
                  </a:lnTo>
                  <a:lnTo>
                    <a:pt x="1468" y="396"/>
                  </a:lnTo>
                  <a:lnTo>
                    <a:pt x="1778" y="509"/>
                  </a:lnTo>
                  <a:lnTo>
                    <a:pt x="1778" y="509"/>
                  </a:lnTo>
                  <a:lnTo>
                    <a:pt x="2117" y="622"/>
                  </a:lnTo>
                  <a:lnTo>
                    <a:pt x="2286" y="678"/>
                  </a:lnTo>
                  <a:lnTo>
                    <a:pt x="2427" y="678"/>
                  </a:lnTo>
                  <a:lnTo>
                    <a:pt x="2427" y="678"/>
                  </a:lnTo>
                  <a:lnTo>
                    <a:pt x="2314" y="537"/>
                  </a:lnTo>
                  <a:lnTo>
                    <a:pt x="2286" y="424"/>
                  </a:lnTo>
                  <a:lnTo>
                    <a:pt x="2286" y="311"/>
                  </a:lnTo>
                  <a:lnTo>
                    <a:pt x="2371" y="198"/>
                  </a:lnTo>
                  <a:lnTo>
                    <a:pt x="2456" y="114"/>
                  </a:lnTo>
                  <a:lnTo>
                    <a:pt x="2568" y="29"/>
                  </a:lnTo>
                  <a:lnTo>
                    <a:pt x="2681" y="1"/>
                  </a:lnTo>
                  <a:lnTo>
                    <a:pt x="2822" y="1"/>
                  </a:lnTo>
                  <a:lnTo>
                    <a:pt x="2822" y="1"/>
                  </a:lnTo>
                  <a:lnTo>
                    <a:pt x="2907" y="1"/>
                  </a:lnTo>
                  <a:lnTo>
                    <a:pt x="3020" y="57"/>
                  </a:lnTo>
                  <a:lnTo>
                    <a:pt x="3218" y="142"/>
                  </a:lnTo>
                  <a:lnTo>
                    <a:pt x="3415" y="255"/>
                  </a:lnTo>
                  <a:lnTo>
                    <a:pt x="3613" y="340"/>
                  </a:lnTo>
                  <a:lnTo>
                    <a:pt x="3613" y="340"/>
                  </a:lnTo>
                  <a:lnTo>
                    <a:pt x="3754" y="368"/>
                  </a:lnTo>
                  <a:lnTo>
                    <a:pt x="3895" y="368"/>
                  </a:lnTo>
                  <a:lnTo>
                    <a:pt x="3895" y="368"/>
                  </a:lnTo>
                  <a:lnTo>
                    <a:pt x="3895" y="340"/>
                  </a:lnTo>
                  <a:lnTo>
                    <a:pt x="3923" y="311"/>
                  </a:lnTo>
                  <a:lnTo>
                    <a:pt x="3951" y="255"/>
                  </a:lnTo>
                  <a:lnTo>
                    <a:pt x="3951" y="255"/>
                  </a:lnTo>
                  <a:lnTo>
                    <a:pt x="4346" y="227"/>
                  </a:lnTo>
                  <a:lnTo>
                    <a:pt x="4770" y="227"/>
                  </a:lnTo>
                  <a:lnTo>
                    <a:pt x="5644" y="283"/>
                  </a:lnTo>
                  <a:lnTo>
                    <a:pt x="5644" y="283"/>
                  </a:lnTo>
                  <a:lnTo>
                    <a:pt x="6011" y="340"/>
                  </a:lnTo>
                  <a:lnTo>
                    <a:pt x="6322" y="424"/>
                  </a:lnTo>
                  <a:lnTo>
                    <a:pt x="6971" y="706"/>
                  </a:lnTo>
                  <a:lnTo>
                    <a:pt x="6971" y="706"/>
                  </a:lnTo>
                  <a:lnTo>
                    <a:pt x="7112" y="763"/>
                  </a:lnTo>
                  <a:lnTo>
                    <a:pt x="7225" y="819"/>
                  </a:lnTo>
                  <a:lnTo>
                    <a:pt x="7309" y="932"/>
                  </a:lnTo>
                  <a:lnTo>
                    <a:pt x="7338" y="960"/>
                  </a:lnTo>
                  <a:lnTo>
                    <a:pt x="7338" y="1017"/>
                  </a:lnTo>
                  <a:lnTo>
                    <a:pt x="7338" y="1017"/>
                  </a:lnTo>
                  <a:lnTo>
                    <a:pt x="7225" y="1101"/>
                  </a:lnTo>
                  <a:lnTo>
                    <a:pt x="7027" y="1214"/>
                  </a:lnTo>
                  <a:lnTo>
                    <a:pt x="6717" y="1355"/>
                  </a:lnTo>
                  <a:lnTo>
                    <a:pt x="6717" y="1355"/>
                  </a:lnTo>
                  <a:lnTo>
                    <a:pt x="6519" y="1440"/>
                  </a:lnTo>
                  <a:lnTo>
                    <a:pt x="6435" y="1468"/>
                  </a:lnTo>
                  <a:lnTo>
                    <a:pt x="6350" y="1525"/>
                  </a:lnTo>
                  <a:lnTo>
                    <a:pt x="6350" y="1525"/>
                  </a:lnTo>
                  <a:lnTo>
                    <a:pt x="6322" y="1581"/>
                  </a:lnTo>
                  <a:lnTo>
                    <a:pt x="6265" y="1666"/>
                  </a:lnTo>
                  <a:lnTo>
                    <a:pt x="6237" y="1722"/>
                  </a:lnTo>
                  <a:lnTo>
                    <a:pt x="6209" y="1779"/>
                  </a:lnTo>
                  <a:lnTo>
                    <a:pt x="6209" y="1779"/>
                  </a:lnTo>
                  <a:lnTo>
                    <a:pt x="6068" y="1892"/>
                  </a:lnTo>
                  <a:lnTo>
                    <a:pt x="5955" y="1920"/>
                  </a:lnTo>
                  <a:lnTo>
                    <a:pt x="5785" y="1948"/>
                  </a:lnTo>
                  <a:lnTo>
                    <a:pt x="5616" y="1948"/>
                  </a:lnTo>
                  <a:lnTo>
                    <a:pt x="5616" y="1948"/>
                  </a:lnTo>
                  <a:lnTo>
                    <a:pt x="5419" y="1948"/>
                  </a:lnTo>
                  <a:lnTo>
                    <a:pt x="5334" y="1976"/>
                  </a:lnTo>
                  <a:lnTo>
                    <a:pt x="5249" y="2033"/>
                  </a:lnTo>
                  <a:lnTo>
                    <a:pt x="5165" y="2146"/>
                  </a:lnTo>
                  <a:lnTo>
                    <a:pt x="5165" y="2146"/>
                  </a:lnTo>
                  <a:lnTo>
                    <a:pt x="5108" y="2315"/>
                  </a:lnTo>
                  <a:lnTo>
                    <a:pt x="5080" y="2428"/>
                  </a:lnTo>
                  <a:lnTo>
                    <a:pt x="5052" y="2456"/>
                  </a:lnTo>
                  <a:lnTo>
                    <a:pt x="4995" y="2484"/>
                  </a:lnTo>
                  <a:lnTo>
                    <a:pt x="4826" y="2541"/>
                  </a:lnTo>
                  <a:lnTo>
                    <a:pt x="4826" y="2541"/>
                  </a:lnTo>
                  <a:lnTo>
                    <a:pt x="4713" y="2541"/>
                  </a:lnTo>
                  <a:lnTo>
                    <a:pt x="4628" y="2541"/>
                  </a:lnTo>
                  <a:lnTo>
                    <a:pt x="4572" y="2512"/>
                  </a:lnTo>
                  <a:lnTo>
                    <a:pt x="4544" y="2484"/>
                  </a:lnTo>
                  <a:lnTo>
                    <a:pt x="4516" y="2371"/>
                  </a:lnTo>
                  <a:lnTo>
                    <a:pt x="4459" y="2343"/>
                  </a:lnTo>
                  <a:lnTo>
                    <a:pt x="4403" y="2315"/>
                  </a:lnTo>
                  <a:lnTo>
                    <a:pt x="4403" y="2315"/>
                  </a:lnTo>
                  <a:lnTo>
                    <a:pt x="4346" y="2315"/>
                  </a:lnTo>
                  <a:lnTo>
                    <a:pt x="4318" y="2343"/>
                  </a:lnTo>
                  <a:lnTo>
                    <a:pt x="4290" y="2371"/>
                  </a:lnTo>
                  <a:lnTo>
                    <a:pt x="4233" y="2400"/>
                  </a:lnTo>
                  <a:lnTo>
                    <a:pt x="4233" y="2400"/>
                  </a:lnTo>
                  <a:lnTo>
                    <a:pt x="4149" y="2400"/>
                  </a:lnTo>
                  <a:lnTo>
                    <a:pt x="4064" y="2400"/>
                  </a:lnTo>
                  <a:lnTo>
                    <a:pt x="3979" y="2428"/>
                  </a:lnTo>
                  <a:lnTo>
                    <a:pt x="3867" y="2400"/>
                  </a:lnTo>
                  <a:lnTo>
                    <a:pt x="3867" y="2400"/>
                  </a:lnTo>
                  <a:lnTo>
                    <a:pt x="3838" y="2512"/>
                  </a:lnTo>
                  <a:lnTo>
                    <a:pt x="3810" y="2569"/>
                  </a:lnTo>
                  <a:lnTo>
                    <a:pt x="3697" y="2625"/>
                  </a:lnTo>
                  <a:lnTo>
                    <a:pt x="3584" y="2682"/>
                  </a:lnTo>
                  <a:lnTo>
                    <a:pt x="3528" y="2738"/>
                  </a:lnTo>
                  <a:lnTo>
                    <a:pt x="3471" y="2795"/>
                  </a:lnTo>
                  <a:lnTo>
                    <a:pt x="3471" y="2795"/>
                  </a:lnTo>
                  <a:lnTo>
                    <a:pt x="3415" y="2879"/>
                  </a:lnTo>
                  <a:lnTo>
                    <a:pt x="3415" y="2936"/>
                  </a:lnTo>
                  <a:lnTo>
                    <a:pt x="3415" y="3049"/>
                  </a:lnTo>
                  <a:lnTo>
                    <a:pt x="3443" y="3161"/>
                  </a:lnTo>
                  <a:lnTo>
                    <a:pt x="3443" y="3190"/>
                  </a:lnTo>
                  <a:lnTo>
                    <a:pt x="3415" y="3246"/>
                  </a:lnTo>
                  <a:lnTo>
                    <a:pt x="3415" y="3246"/>
                  </a:lnTo>
                  <a:lnTo>
                    <a:pt x="3359" y="3303"/>
                  </a:lnTo>
                  <a:lnTo>
                    <a:pt x="3302" y="3331"/>
                  </a:lnTo>
                  <a:lnTo>
                    <a:pt x="3161" y="3359"/>
                  </a:lnTo>
                  <a:lnTo>
                    <a:pt x="2992" y="3387"/>
                  </a:lnTo>
                  <a:lnTo>
                    <a:pt x="2794" y="3387"/>
                  </a:lnTo>
                  <a:lnTo>
                    <a:pt x="2625" y="3387"/>
                  </a:lnTo>
                  <a:lnTo>
                    <a:pt x="2456" y="3415"/>
                  </a:lnTo>
                  <a:lnTo>
                    <a:pt x="2343" y="3472"/>
                  </a:lnTo>
                  <a:lnTo>
                    <a:pt x="2286" y="3528"/>
                  </a:lnTo>
                  <a:lnTo>
                    <a:pt x="2286" y="3585"/>
                  </a:lnTo>
                  <a:lnTo>
                    <a:pt x="2286" y="3585"/>
                  </a:lnTo>
                  <a:lnTo>
                    <a:pt x="2117" y="3472"/>
                  </a:lnTo>
                  <a:lnTo>
                    <a:pt x="1891" y="3387"/>
                  </a:lnTo>
                  <a:lnTo>
                    <a:pt x="1665" y="3274"/>
                  </a:lnTo>
                  <a:lnTo>
                    <a:pt x="1524" y="3246"/>
                  </a:lnTo>
                  <a:lnTo>
                    <a:pt x="1524" y="3246"/>
                  </a:lnTo>
                  <a:lnTo>
                    <a:pt x="1411" y="3274"/>
                  </a:lnTo>
                  <a:lnTo>
                    <a:pt x="1327" y="3331"/>
                  </a:lnTo>
                  <a:lnTo>
                    <a:pt x="1214" y="3359"/>
                  </a:lnTo>
                  <a:lnTo>
                    <a:pt x="1101" y="3359"/>
                  </a:lnTo>
                  <a:lnTo>
                    <a:pt x="1101" y="3359"/>
                  </a:lnTo>
                  <a:lnTo>
                    <a:pt x="875" y="3274"/>
                  </a:lnTo>
                  <a:lnTo>
                    <a:pt x="706" y="3190"/>
                  </a:lnTo>
                  <a:lnTo>
                    <a:pt x="706" y="3190"/>
                  </a:lnTo>
                  <a:lnTo>
                    <a:pt x="593" y="3246"/>
                  </a:lnTo>
                  <a:lnTo>
                    <a:pt x="396" y="3274"/>
                  </a:lnTo>
                  <a:lnTo>
                    <a:pt x="198" y="3303"/>
                  </a:lnTo>
                  <a:lnTo>
                    <a:pt x="113" y="3274"/>
                  </a:lnTo>
                  <a:lnTo>
                    <a:pt x="57" y="3274"/>
                  </a:lnTo>
                  <a:lnTo>
                    <a:pt x="57" y="3274"/>
                  </a:lnTo>
                  <a:lnTo>
                    <a:pt x="29" y="3218"/>
                  </a:lnTo>
                  <a:lnTo>
                    <a:pt x="0" y="3161"/>
                  </a:lnTo>
                  <a:lnTo>
                    <a:pt x="0" y="3020"/>
                  </a:lnTo>
                  <a:lnTo>
                    <a:pt x="29" y="2907"/>
                  </a:lnTo>
                  <a:lnTo>
                    <a:pt x="57" y="2907"/>
                  </a:lnTo>
                  <a:lnTo>
                    <a:pt x="85" y="2936"/>
                  </a:lnTo>
                  <a:lnTo>
                    <a:pt x="85" y="2936"/>
                  </a:lnTo>
                  <a:lnTo>
                    <a:pt x="113" y="2795"/>
                  </a:lnTo>
                </a:path>
              </a:pathLst>
            </a:custGeom>
            <a:solidFill>
              <a:srgbClr val="666666"/>
            </a:solidFill>
            <a:ln w="14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16"/>
            <p:cNvSpPr/>
            <p:nvPr/>
          </p:nvSpPr>
          <p:spPr>
            <a:xfrm>
              <a:off x="6708125" y="3026800"/>
              <a:ext cx="3550" cy="8475"/>
            </a:xfrm>
            <a:custGeom>
              <a:avLst/>
              <a:gdLst/>
              <a:ahLst/>
              <a:cxnLst/>
              <a:rect l="l" t="t" r="r" b="b"/>
              <a:pathLst>
                <a:path w="142" h="339" extrusionOk="0">
                  <a:moveTo>
                    <a:pt x="113" y="339"/>
                  </a:moveTo>
                  <a:lnTo>
                    <a:pt x="113" y="339"/>
                  </a:lnTo>
                  <a:lnTo>
                    <a:pt x="142" y="141"/>
                  </a:lnTo>
                  <a:lnTo>
                    <a:pt x="142" y="28"/>
                  </a:lnTo>
                  <a:lnTo>
                    <a:pt x="113" y="0"/>
                  </a:lnTo>
                  <a:lnTo>
                    <a:pt x="57" y="0"/>
                  </a:lnTo>
                  <a:lnTo>
                    <a:pt x="57" y="0"/>
                  </a:lnTo>
                  <a:lnTo>
                    <a:pt x="29" y="57"/>
                  </a:lnTo>
                  <a:lnTo>
                    <a:pt x="0" y="85"/>
                  </a:lnTo>
                  <a:lnTo>
                    <a:pt x="0" y="169"/>
                  </a:lnTo>
                  <a:lnTo>
                    <a:pt x="29" y="282"/>
                  </a:lnTo>
                  <a:lnTo>
                    <a:pt x="113" y="339"/>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16"/>
            <p:cNvSpPr/>
            <p:nvPr/>
          </p:nvSpPr>
          <p:spPr>
            <a:xfrm>
              <a:off x="6708125" y="3026800"/>
              <a:ext cx="3550" cy="8475"/>
            </a:xfrm>
            <a:custGeom>
              <a:avLst/>
              <a:gdLst/>
              <a:ahLst/>
              <a:cxnLst/>
              <a:rect l="l" t="t" r="r" b="b"/>
              <a:pathLst>
                <a:path w="142" h="339" fill="none" extrusionOk="0">
                  <a:moveTo>
                    <a:pt x="113" y="339"/>
                  </a:moveTo>
                  <a:lnTo>
                    <a:pt x="113" y="339"/>
                  </a:lnTo>
                  <a:lnTo>
                    <a:pt x="142" y="141"/>
                  </a:lnTo>
                  <a:lnTo>
                    <a:pt x="142" y="28"/>
                  </a:lnTo>
                  <a:lnTo>
                    <a:pt x="113" y="0"/>
                  </a:lnTo>
                  <a:lnTo>
                    <a:pt x="57" y="0"/>
                  </a:lnTo>
                  <a:lnTo>
                    <a:pt x="57" y="0"/>
                  </a:lnTo>
                  <a:lnTo>
                    <a:pt x="29" y="57"/>
                  </a:lnTo>
                  <a:lnTo>
                    <a:pt x="0" y="85"/>
                  </a:lnTo>
                  <a:lnTo>
                    <a:pt x="0" y="169"/>
                  </a:lnTo>
                  <a:lnTo>
                    <a:pt x="29" y="282"/>
                  </a:lnTo>
                  <a:lnTo>
                    <a:pt x="113" y="339"/>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16"/>
            <p:cNvSpPr/>
            <p:nvPr/>
          </p:nvSpPr>
          <p:spPr>
            <a:xfrm>
              <a:off x="6707425" y="3035250"/>
              <a:ext cx="1425" cy="6375"/>
            </a:xfrm>
            <a:custGeom>
              <a:avLst/>
              <a:gdLst/>
              <a:ahLst/>
              <a:cxnLst/>
              <a:rect l="l" t="t" r="r" b="b"/>
              <a:pathLst>
                <a:path w="57" h="255" extrusionOk="0">
                  <a:moveTo>
                    <a:pt x="28" y="255"/>
                  </a:moveTo>
                  <a:lnTo>
                    <a:pt x="28" y="255"/>
                  </a:lnTo>
                  <a:lnTo>
                    <a:pt x="57" y="114"/>
                  </a:lnTo>
                  <a:lnTo>
                    <a:pt x="0" y="1"/>
                  </a:lnTo>
                  <a:lnTo>
                    <a:pt x="0" y="1"/>
                  </a:lnTo>
                  <a:lnTo>
                    <a:pt x="0" y="142"/>
                  </a:lnTo>
                  <a:lnTo>
                    <a:pt x="28" y="255"/>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16"/>
            <p:cNvSpPr/>
            <p:nvPr/>
          </p:nvSpPr>
          <p:spPr>
            <a:xfrm>
              <a:off x="6707425" y="3035250"/>
              <a:ext cx="1425" cy="6375"/>
            </a:xfrm>
            <a:custGeom>
              <a:avLst/>
              <a:gdLst/>
              <a:ahLst/>
              <a:cxnLst/>
              <a:rect l="l" t="t" r="r" b="b"/>
              <a:pathLst>
                <a:path w="57" h="255" fill="none" extrusionOk="0">
                  <a:moveTo>
                    <a:pt x="28" y="255"/>
                  </a:moveTo>
                  <a:lnTo>
                    <a:pt x="28" y="255"/>
                  </a:lnTo>
                  <a:lnTo>
                    <a:pt x="57" y="114"/>
                  </a:lnTo>
                  <a:lnTo>
                    <a:pt x="0" y="1"/>
                  </a:lnTo>
                  <a:lnTo>
                    <a:pt x="0" y="1"/>
                  </a:lnTo>
                  <a:lnTo>
                    <a:pt x="0" y="142"/>
                  </a:lnTo>
                  <a:lnTo>
                    <a:pt x="28" y="255"/>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16"/>
            <p:cNvSpPr/>
            <p:nvPr/>
          </p:nvSpPr>
          <p:spPr>
            <a:xfrm>
              <a:off x="6708825" y="3005625"/>
              <a:ext cx="19075" cy="17675"/>
            </a:xfrm>
            <a:custGeom>
              <a:avLst/>
              <a:gdLst/>
              <a:ahLst/>
              <a:cxnLst/>
              <a:rect l="l" t="t" r="r" b="b"/>
              <a:pathLst>
                <a:path w="763" h="707" extrusionOk="0">
                  <a:moveTo>
                    <a:pt x="255" y="452"/>
                  </a:moveTo>
                  <a:lnTo>
                    <a:pt x="255" y="452"/>
                  </a:lnTo>
                  <a:lnTo>
                    <a:pt x="339" y="565"/>
                  </a:lnTo>
                  <a:lnTo>
                    <a:pt x="480" y="650"/>
                  </a:lnTo>
                  <a:lnTo>
                    <a:pt x="622" y="706"/>
                  </a:lnTo>
                  <a:lnTo>
                    <a:pt x="706" y="706"/>
                  </a:lnTo>
                  <a:lnTo>
                    <a:pt x="763" y="678"/>
                  </a:lnTo>
                  <a:lnTo>
                    <a:pt x="763" y="678"/>
                  </a:lnTo>
                  <a:lnTo>
                    <a:pt x="424" y="283"/>
                  </a:lnTo>
                  <a:lnTo>
                    <a:pt x="255" y="113"/>
                  </a:lnTo>
                  <a:lnTo>
                    <a:pt x="142" y="57"/>
                  </a:lnTo>
                  <a:lnTo>
                    <a:pt x="1" y="1"/>
                  </a:lnTo>
                  <a:lnTo>
                    <a:pt x="1" y="1"/>
                  </a:lnTo>
                  <a:lnTo>
                    <a:pt x="1" y="57"/>
                  </a:lnTo>
                  <a:lnTo>
                    <a:pt x="1" y="113"/>
                  </a:lnTo>
                  <a:lnTo>
                    <a:pt x="85" y="226"/>
                  </a:lnTo>
                  <a:lnTo>
                    <a:pt x="170" y="339"/>
                  </a:lnTo>
                  <a:lnTo>
                    <a:pt x="255" y="452"/>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16"/>
            <p:cNvSpPr/>
            <p:nvPr/>
          </p:nvSpPr>
          <p:spPr>
            <a:xfrm>
              <a:off x="6708825" y="3005625"/>
              <a:ext cx="19075" cy="17675"/>
            </a:xfrm>
            <a:custGeom>
              <a:avLst/>
              <a:gdLst/>
              <a:ahLst/>
              <a:cxnLst/>
              <a:rect l="l" t="t" r="r" b="b"/>
              <a:pathLst>
                <a:path w="763" h="707" fill="none" extrusionOk="0">
                  <a:moveTo>
                    <a:pt x="255" y="452"/>
                  </a:moveTo>
                  <a:lnTo>
                    <a:pt x="255" y="452"/>
                  </a:lnTo>
                  <a:lnTo>
                    <a:pt x="339" y="565"/>
                  </a:lnTo>
                  <a:lnTo>
                    <a:pt x="480" y="650"/>
                  </a:lnTo>
                  <a:lnTo>
                    <a:pt x="622" y="706"/>
                  </a:lnTo>
                  <a:lnTo>
                    <a:pt x="706" y="706"/>
                  </a:lnTo>
                  <a:lnTo>
                    <a:pt x="763" y="678"/>
                  </a:lnTo>
                  <a:lnTo>
                    <a:pt x="763" y="678"/>
                  </a:lnTo>
                  <a:lnTo>
                    <a:pt x="424" y="283"/>
                  </a:lnTo>
                  <a:lnTo>
                    <a:pt x="255" y="113"/>
                  </a:lnTo>
                  <a:lnTo>
                    <a:pt x="142" y="57"/>
                  </a:lnTo>
                  <a:lnTo>
                    <a:pt x="1" y="1"/>
                  </a:lnTo>
                  <a:lnTo>
                    <a:pt x="1" y="1"/>
                  </a:lnTo>
                  <a:lnTo>
                    <a:pt x="1" y="57"/>
                  </a:lnTo>
                  <a:lnTo>
                    <a:pt x="1" y="113"/>
                  </a:lnTo>
                  <a:lnTo>
                    <a:pt x="85" y="226"/>
                  </a:lnTo>
                  <a:lnTo>
                    <a:pt x="170" y="339"/>
                  </a:lnTo>
                  <a:lnTo>
                    <a:pt x="255" y="452"/>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16"/>
            <p:cNvSpPr/>
            <p:nvPr/>
          </p:nvSpPr>
          <p:spPr>
            <a:xfrm>
              <a:off x="6714475" y="3034550"/>
              <a:ext cx="7775" cy="5675"/>
            </a:xfrm>
            <a:custGeom>
              <a:avLst/>
              <a:gdLst/>
              <a:ahLst/>
              <a:cxnLst/>
              <a:rect l="l" t="t" r="r" b="b"/>
              <a:pathLst>
                <a:path w="311" h="227" extrusionOk="0">
                  <a:moveTo>
                    <a:pt x="198" y="226"/>
                  </a:moveTo>
                  <a:lnTo>
                    <a:pt x="198" y="226"/>
                  </a:lnTo>
                  <a:lnTo>
                    <a:pt x="311" y="85"/>
                  </a:lnTo>
                  <a:lnTo>
                    <a:pt x="311" y="57"/>
                  </a:lnTo>
                  <a:lnTo>
                    <a:pt x="311" y="29"/>
                  </a:lnTo>
                  <a:lnTo>
                    <a:pt x="254" y="1"/>
                  </a:lnTo>
                  <a:lnTo>
                    <a:pt x="142" y="29"/>
                  </a:lnTo>
                  <a:lnTo>
                    <a:pt x="57" y="85"/>
                  </a:lnTo>
                  <a:lnTo>
                    <a:pt x="0" y="142"/>
                  </a:lnTo>
                  <a:lnTo>
                    <a:pt x="0" y="170"/>
                  </a:lnTo>
                  <a:lnTo>
                    <a:pt x="29" y="198"/>
                  </a:lnTo>
                  <a:lnTo>
                    <a:pt x="198" y="226"/>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16"/>
            <p:cNvSpPr/>
            <p:nvPr/>
          </p:nvSpPr>
          <p:spPr>
            <a:xfrm>
              <a:off x="6714475" y="3034550"/>
              <a:ext cx="7775" cy="5675"/>
            </a:xfrm>
            <a:custGeom>
              <a:avLst/>
              <a:gdLst/>
              <a:ahLst/>
              <a:cxnLst/>
              <a:rect l="l" t="t" r="r" b="b"/>
              <a:pathLst>
                <a:path w="311" h="227" fill="none" extrusionOk="0">
                  <a:moveTo>
                    <a:pt x="198" y="226"/>
                  </a:moveTo>
                  <a:lnTo>
                    <a:pt x="198" y="226"/>
                  </a:lnTo>
                  <a:lnTo>
                    <a:pt x="311" y="85"/>
                  </a:lnTo>
                  <a:lnTo>
                    <a:pt x="311" y="57"/>
                  </a:lnTo>
                  <a:lnTo>
                    <a:pt x="311" y="29"/>
                  </a:lnTo>
                  <a:lnTo>
                    <a:pt x="254" y="1"/>
                  </a:lnTo>
                  <a:lnTo>
                    <a:pt x="142" y="29"/>
                  </a:lnTo>
                  <a:lnTo>
                    <a:pt x="57" y="85"/>
                  </a:lnTo>
                  <a:lnTo>
                    <a:pt x="0" y="142"/>
                  </a:lnTo>
                  <a:lnTo>
                    <a:pt x="0" y="170"/>
                  </a:lnTo>
                  <a:lnTo>
                    <a:pt x="29" y="198"/>
                  </a:lnTo>
                  <a:lnTo>
                    <a:pt x="198" y="226"/>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16"/>
            <p:cNvSpPr/>
            <p:nvPr/>
          </p:nvSpPr>
          <p:spPr>
            <a:xfrm>
              <a:off x="6720825" y="3045850"/>
              <a:ext cx="2850" cy="7075"/>
            </a:xfrm>
            <a:custGeom>
              <a:avLst/>
              <a:gdLst/>
              <a:ahLst/>
              <a:cxnLst/>
              <a:rect l="l" t="t" r="r" b="b"/>
              <a:pathLst>
                <a:path w="114" h="283" extrusionOk="0">
                  <a:moveTo>
                    <a:pt x="85" y="282"/>
                  </a:moveTo>
                  <a:lnTo>
                    <a:pt x="85" y="282"/>
                  </a:lnTo>
                  <a:lnTo>
                    <a:pt x="57" y="226"/>
                  </a:lnTo>
                  <a:lnTo>
                    <a:pt x="85" y="141"/>
                  </a:lnTo>
                  <a:lnTo>
                    <a:pt x="113" y="85"/>
                  </a:lnTo>
                  <a:lnTo>
                    <a:pt x="85" y="0"/>
                  </a:lnTo>
                  <a:lnTo>
                    <a:pt x="85" y="0"/>
                  </a:lnTo>
                  <a:lnTo>
                    <a:pt x="29" y="85"/>
                  </a:lnTo>
                  <a:lnTo>
                    <a:pt x="0" y="141"/>
                  </a:lnTo>
                  <a:lnTo>
                    <a:pt x="29" y="198"/>
                  </a:lnTo>
                  <a:lnTo>
                    <a:pt x="85" y="282"/>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16"/>
            <p:cNvSpPr/>
            <p:nvPr/>
          </p:nvSpPr>
          <p:spPr>
            <a:xfrm>
              <a:off x="6720825" y="3045850"/>
              <a:ext cx="2850" cy="7075"/>
            </a:xfrm>
            <a:custGeom>
              <a:avLst/>
              <a:gdLst/>
              <a:ahLst/>
              <a:cxnLst/>
              <a:rect l="l" t="t" r="r" b="b"/>
              <a:pathLst>
                <a:path w="114" h="283" fill="none" extrusionOk="0">
                  <a:moveTo>
                    <a:pt x="85" y="282"/>
                  </a:moveTo>
                  <a:lnTo>
                    <a:pt x="85" y="282"/>
                  </a:lnTo>
                  <a:lnTo>
                    <a:pt x="57" y="226"/>
                  </a:lnTo>
                  <a:lnTo>
                    <a:pt x="85" y="141"/>
                  </a:lnTo>
                  <a:lnTo>
                    <a:pt x="113" y="85"/>
                  </a:lnTo>
                  <a:lnTo>
                    <a:pt x="85" y="0"/>
                  </a:lnTo>
                  <a:lnTo>
                    <a:pt x="85" y="0"/>
                  </a:lnTo>
                  <a:lnTo>
                    <a:pt x="29" y="85"/>
                  </a:lnTo>
                  <a:lnTo>
                    <a:pt x="0" y="141"/>
                  </a:lnTo>
                  <a:lnTo>
                    <a:pt x="29" y="198"/>
                  </a:lnTo>
                  <a:lnTo>
                    <a:pt x="85" y="282"/>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16"/>
            <p:cNvSpPr/>
            <p:nvPr/>
          </p:nvSpPr>
          <p:spPr>
            <a:xfrm>
              <a:off x="6720825" y="3037375"/>
              <a:ext cx="12025" cy="12025"/>
            </a:xfrm>
            <a:custGeom>
              <a:avLst/>
              <a:gdLst/>
              <a:ahLst/>
              <a:cxnLst/>
              <a:rect l="l" t="t" r="r" b="b"/>
              <a:pathLst>
                <a:path w="481" h="481" extrusionOk="0">
                  <a:moveTo>
                    <a:pt x="424" y="480"/>
                  </a:moveTo>
                  <a:lnTo>
                    <a:pt x="424" y="480"/>
                  </a:lnTo>
                  <a:lnTo>
                    <a:pt x="480" y="480"/>
                  </a:lnTo>
                  <a:lnTo>
                    <a:pt x="480" y="452"/>
                  </a:lnTo>
                  <a:lnTo>
                    <a:pt x="452" y="283"/>
                  </a:lnTo>
                  <a:lnTo>
                    <a:pt x="367" y="113"/>
                  </a:lnTo>
                  <a:lnTo>
                    <a:pt x="283" y="29"/>
                  </a:lnTo>
                  <a:lnTo>
                    <a:pt x="283" y="29"/>
                  </a:lnTo>
                  <a:lnTo>
                    <a:pt x="198" y="0"/>
                  </a:lnTo>
                  <a:lnTo>
                    <a:pt x="85" y="29"/>
                  </a:lnTo>
                  <a:lnTo>
                    <a:pt x="57" y="57"/>
                  </a:lnTo>
                  <a:lnTo>
                    <a:pt x="0" y="113"/>
                  </a:lnTo>
                  <a:lnTo>
                    <a:pt x="0" y="170"/>
                  </a:lnTo>
                  <a:lnTo>
                    <a:pt x="0" y="254"/>
                  </a:lnTo>
                  <a:lnTo>
                    <a:pt x="0" y="254"/>
                  </a:lnTo>
                  <a:lnTo>
                    <a:pt x="57" y="254"/>
                  </a:lnTo>
                  <a:lnTo>
                    <a:pt x="142" y="226"/>
                  </a:lnTo>
                  <a:lnTo>
                    <a:pt x="198" y="226"/>
                  </a:lnTo>
                  <a:lnTo>
                    <a:pt x="254" y="283"/>
                  </a:lnTo>
                  <a:lnTo>
                    <a:pt x="254" y="283"/>
                  </a:lnTo>
                  <a:lnTo>
                    <a:pt x="311" y="311"/>
                  </a:lnTo>
                  <a:lnTo>
                    <a:pt x="311" y="367"/>
                  </a:lnTo>
                  <a:lnTo>
                    <a:pt x="367" y="424"/>
                  </a:lnTo>
                  <a:lnTo>
                    <a:pt x="424" y="48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16"/>
            <p:cNvSpPr/>
            <p:nvPr/>
          </p:nvSpPr>
          <p:spPr>
            <a:xfrm>
              <a:off x="6720825" y="3037375"/>
              <a:ext cx="12025" cy="12025"/>
            </a:xfrm>
            <a:custGeom>
              <a:avLst/>
              <a:gdLst/>
              <a:ahLst/>
              <a:cxnLst/>
              <a:rect l="l" t="t" r="r" b="b"/>
              <a:pathLst>
                <a:path w="481" h="481" fill="none" extrusionOk="0">
                  <a:moveTo>
                    <a:pt x="424" y="480"/>
                  </a:moveTo>
                  <a:lnTo>
                    <a:pt x="424" y="480"/>
                  </a:lnTo>
                  <a:lnTo>
                    <a:pt x="480" y="480"/>
                  </a:lnTo>
                  <a:lnTo>
                    <a:pt x="480" y="452"/>
                  </a:lnTo>
                  <a:lnTo>
                    <a:pt x="452" y="283"/>
                  </a:lnTo>
                  <a:lnTo>
                    <a:pt x="367" y="113"/>
                  </a:lnTo>
                  <a:lnTo>
                    <a:pt x="283" y="29"/>
                  </a:lnTo>
                  <a:lnTo>
                    <a:pt x="283" y="29"/>
                  </a:lnTo>
                  <a:lnTo>
                    <a:pt x="198" y="0"/>
                  </a:lnTo>
                  <a:lnTo>
                    <a:pt x="85" y="29"/>
                  </a:lnTo>
                  <a:lnTo>
                    <a:pt x="57" y="57"/>
                  </a:lnTo>
                  <a:lnTo>
                    <a:pt x="0" y="113"/>
                  </a:lnTo>
                  <a:lnTo>
                    <a:pt x="0" y="170"/>
                  </a:lnTo>
                  <a:lnTo>
                    <a:pt x="0" y="254"/>
                  </a:lnTo>
                  <a:lnTo>
                    <a:pt x="0" y="254"/>
                  </a:lnTo>
                  <a:lnTo>
                    <a:pt x="57" y="254"/>
                  </a:lnTo>
                  <a:lnTo>
                    <a:pt x="142" y="226"/>
                  </a:lnTo>
                  <a:lnTo>
                    <a:pt x="198" y="226"/>
                  </a:lnTo>
                  <a:lnTo>
                    <a:pt x="254" y="283"/>
                  </a:lnTo>
                  <a:lnTo>
                    <a:pt x="254" y="283"/>
                  </a:lnTo>
                  <a:lnTo>
                    <a:pt x="311" y="311"/>
                  </a:lnTo>
                  <a:lnTo>
                    <a:pt x="311" y="367"/>
                  </a:lnTo>
                  <a:lnTo>
                    <a:pt x="367" y="424"/>
                  </a:lnTo>
                  <a:lnTo>
                    <a:pt x="424" y="480"/>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16"/>
            <p:cNvSpPr/>
            <p:nvPr/>
          </p:nvSpPr>
          <p:spPr>
            <a:xfrm>
              <a:off x="6725750" y="3052900"/>
              <a:ext cx="1450" cy="1425"/>
            </a:xfrm>
            <a:custGeom>
              <a:avLst/>
              <a:gdLst/>
              <a:ahLst/>
              <a:cxnLst/>
              <a:rect l="l" t="t" r="r" b="b"/>
              <a:pathLst>
                <a:path w="58" h="57" extrusionOk="0">
                  <a:moveTo>
                    <a:pt x="57" y="57"/>
                  </a:moveTo>
                  <a:lnTo>
                    <a:pt x="57" y="57"/>
                  </a:lnTo>
                  <a:lnTo>
                    <a:pt x="57" y="28"/>
                  </a:lnTo>
                  <a:lnTo>
                    <a:pt x="57" y="0"/>
                  </a:lnTo>
                  <a:lnTo>
                    <a:pt x="1" y="28"/>
                  </a:lnTo>
                  <a:lnTo>
                    <a:pt x="1" y="28"/>
                  </a:lnTo>
                  <a:lnTo>
                    <a:pt x="57" y="57"/>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16"/>
            <p:cNvSpPr/>
            <p:nvPr/>
          </p:nvSpPr>
          <p:spPr>
            <a:xfrm>
              <a:off x="6725750" y="3052900"/>
              <a:ext cx="1450" cy="1425"/>
            </a:xfrm>
            <a:custGeom>
              <a:avLst/>
              <a:gdLst/>
              <a:ahLst/>
              <a:cxnLst/>
              <a:rect l="l" t="t" r="r" b="b"/>
              <a:pathLst>
                <a:path w="58" h="57" fill="none" extrusionOk="0">
                  <a:moveTo>
                    <a:pt x="57" y="57"/>
                  </a:moveTo>
                  <a:lnTo>
                    <a:pt x="57" y="57"/>
                  </a:lnTo>
                  <a:lnTo>
                    <a:pt x="57" y="28"/>
                  </a:lnTo>
                  <a:lnTo>
                    <a:pt x="57" y="0"/>
                  </a:lnTo>
                  <a:lnTo>
                    <a:pt x="1" y="28"/>
                  </a:lnTo>
                  <a:lnTo>
                    <a:pt x="1" y="28"/>
                  </a:lnTo>
                  <a:lnTo>
                    <a:pt x="57" y="57"/>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16"/>
            <p:cNvSpPr/>
            <p:nvPr/>
          </p:nvSpPr>
          <p:spPr>
            <a:xfrm>
              <a:off x="6727175" y="3022550"/>
              <a:ext cx="2150" cy="2150"/>
            </a:xfrm>
            <a:custGeom>
              <a:avLst/>
              <a:gdLst/>
              <a:ahLst/>
              <a:cxnLst/>
              <a:rect l="l" t="t" r="r" b="b"/>
              <a:pathLst>
                <a:path w="86" h="86" extrusionOk="0">
                  <a:moveTo>
                    <a:pt x="85" y="85"/>
                  </a:moveTo>
                  <a:lnTo>
                    <a:pt x="85" y="85"/>
                  </a:lnTo>
                  <a:lnTo>
                    <a:pt x="85" y="29"/>
                  </a:lnTo>
                  <a:lnTo>
                    <a:pt x="85" y="1"/>
                  </a:lnTo>
                  <a:lnTo>
                    <a:pt x="0" y="29"/>
                  </a:lnTo>
                  <a:lnTo>
                    <a:pt x="0" y="29"/>
                  </a:lnTo>
                  <a:lnTo>
                    <a:pt x="85" y="85"/>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16"/>
            <p:cNvSpPr/>
            <p:nvPr/>
          </p:nvSpPr>
          <p:spPr>
            <a:xfrm>
              <a:off x="6727175" y="3022550"/>
              <a:ext cx="2150" cy="2150"/>
            </a:xfrm>
            <a:custGeom>
              <a:avLst/>
              <a:gdLst/>
              <a:ahLst/>
              <a:cxnLst/>
              <a:rect l="l" t="t" r="r" b="b"/>
              <a:pathLst>
                <a:path w="86" h="86" fill="none" extrusionOk="0">
                  <a:moveTo>
                    <a:pt x="85" y="85"/>
                  </a:moveTo>
                  <a:lnTo>
                    <a:pt x="85" y="85"/>
                  </a:lnTo>
                  <a:lnTo>
                    <a:pt x="85" y="29"/>
                  </a:lnTo>
                  <a:lnTo>
                    <a:pt x="85" y="1"/>
                  </a:lnTo>
                  <a:lnTo>
                    <a:pt x="0" y="29"/>
                  </a:lnTo>
                  <a:lnTo>
                    <a:pt x="0" y="29"/>
                  </a:lnTo>
                  <a:lnTo>
                    <a:pt x="85" y="85"/>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16"/>
            <p:cNvSpPr/>
            <p:nvPr/>
          </p:nvSpPr>
          <p:spPr>
            <a:xfrm>
              <a:off x="6732100" y="3023275"/>
              <a:ext cx="750" cy="1425"/>
            </a:xfrm>
            <a:custGeom>
              <a:avLst/>
              <a:gdLst/>
              <a:ahLst/>
              <a:cxnLst/>
              <a:rect l="l" t="t" r="r" b="b"/>
              <a:pathLst>
                <a:path w="30" h="57" extrusionOk="0">
                  <a:moveTo>
                    <a:pt x="1" y="56"/>
                  </a:moveTo>
                  <a:lnTo>
                    <a:pt x="1" y="56"/>
                  </a:lnTo>
                  <a:lnTo>
                    <a:pt x="29" y="56"/>
                  </a:lnTo>
                  <a:lnTo>
                    <a:pt x="29" y="56"/>
                  </a:lnTo>
                  <a:lnTo>
                    <a:pt x="29" y="0"/>
                  </a:lnTo>
                  <a:lnTo>
                    <a:pt x="1" y="0"/>
                  </a:lnTo>
                  <a:lnTo>
                    <a:pt x="1" y="56"/>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16"/>
            <p:cNvSpPr/>
            <p:nvPr/>
          </p:nvSpPr>
          <p:spPr>
            <a:xfrm>
              <a:off x="6732100" y="3023275"/>
              <a:ext cx="750" cy="1425"/>
            </a:xfrm>
            <a:custGeom>
              <a:avLst/>
              <a:gdLst/>
              <a:ahLst/>
              <a:cxnLst/>
              <a:rect l="l" t="t" r="r" b="b"/>
              <a:pathLst>
                <a:path w="30" h="57" fill="none" extrusionOk="0">
                  <a:moveTo>
                    <a:pt x="1" y="56"/>
                  </a:moveTo>
                  <a:lnTo>
                    <a:pt x="1" y="56"/>
                  </a:lnTo>
                  <a:lnTo>
                    <a:pt x="29" y="56"/>
                  </a:lnTo>
                  <a:lnTo>
                    <a:pt x="29" y="56"/>
                  </a:lnTo>
                  <a:lnTo>
                    <a:pt x="29" y="0"/>
                  </a:lnTo>
                  <a:lnTo>
                    <a:pt x="1" y="0"/>
                  </a:lnTo>
                  <a:lnTo>
                    <a:pt x="1" y="56"/>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16"/>
            <p:cNvSpPr/>
            <p:nvPr/>
          </p:nvSpPr>
          <p:spPr>
            <a:xfrm>
              <a:off x="6733525" y="3048650"/>
              <a:ext cx="2850" cy="5675"/>
            </a:xfrm>
            <a:custGeom>
              <a:avLst/>
              <a:gdLst/>
              <a:ahLst/>
              <a:cxnLst/>
              <a:rect l="l" t="t" r="r" b="b"/>
              <a:pathLst>
                <a:path w="114" h="227" extrusionOk="0">
                  <a:moveTo>
                    <a:pt x="57" y="227"/>
                  </a:moveTo>
                  <a:lnTo>
                    <a:pt x="57" y="227"/>
                  </a:lnTo>
                  <a:lnTo>
                    <a:pt x="113" y="170"/>
                  </a:lnTo>
                  <a:lnTo>
                    <a:pt x="113" y="114"/>
                  </a:lnTo>
                  <a:lnTo>
                    <a:pt x="113" y="57"/>
                  </a:lnTo>
                  <a:lnTo>
                    <a:pt x="113" y="1"/>
                  </a:lnTo>
                  <a:lnTo>
                    <a:pt x="113" y="1"/>
                  </a:lnTo>
                  <a:lnTo>
                    <a:pt x="85" y="1"/>
                  </a:lnTo>
                  <a:lnTo>
                    <a:pt x="29" y="1"/>
                  </a:lnTo>
                  <a:lnTo>
                    <a:pt x="0" y="57"/>
                  </a:lnTo>
                  <a:lnTo>
                    <a:pt x="0" y="142"/>
                  </a:lnTo>
                  <a:lnTo>
                    <a:pt x="57" y="227"/>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16"/>
            <p:cNvSpPr/>
            <p:nvPr/>
          </p:nvSpPr>
          <p:spPr>
            <a:xfrm>
              <a:off x="6733525" y="3048650"/>
              <a:ext cx="2850" cy="5675"/>
            </a:xfrm>
            <a:custGeom>
              <a:avLst/>
              <a:gdLst/>
              <a:ahLst/>
              <a:cxnLst/>
              <a:rect l="l" t="t" r="r" b="b"/>
              <a:pathLst>
                <a:path w="114" h="227" fill="none" extrusionOk="0">
                  <a:moveTo>
                    <a:pt x="57" y="227"/>
                  </a:moveTo>
                  <a:lnTo>
                    <a:pt x="57" y="227"/>
                  </a:lnTo>
                  <a:lnTo>
                    <a:pt x="113" y="170"/>
                  </a:lnTo>
                  <a:lnTo>
                    <a:pt x="113" y="114"/>
                  </a:lnTo>
                  <a:lnTo>
                    <a:pt x="113" y="57"/>
                  </a:lnTo>
                  <a:lnTo>
                    <a:pt x="113" y="1"/>
                  </a:lnTo>
                  <a:lnTo>
                    <a:pt x="113" y="1"/>
                  </a:lnTo>
                  <a:lnTo>
                    <a:pt x="85" y="1"/>
                  </a:lnTo>
                  <a:lnTo>
                    <a:pt x="29" y="1"/>
                  </a:lnTo>
                  <a:lnTo>
                    <a:pt x="0" y="57"/>
                  </a:lnTo>
                  <a:lnTo>
                    <a:pt x="0" y="142"/>
                  </a:lnTo>
                  <a:lnTo>
                    <a:pt x="57" y="227"/>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16"/>
            <p:cNvSpPr/>
            <p:nvPr/>
          </p:nvSpPr>
          <p:spPr>
            <a:xfrm>
              <a:off x="6744100" y="3026075"/>
              <a:ext cx="1450" cy="750"/>
            </a:xfrm>
            <a:custGeom>
              <a:avLst/>
              <a:gdLst/>
              <a:ahLst/>
              <a:cxnLst/>
              <a:rect l="l" t="t" r="r" b="b"/>
              <a:pathLst>
                <a:path w="58" h="30" extrusionOk="0">
                  <a:moveTo>
                    <a:pt x="57" y="29"/>
                  </a:moveTo>
                  <a:lnTo>
                    <a:pt x="57" y="29"/>
                  </a:lnTo>
                  <a:lnTo>
                    <a:pt x="29" y="1"/>
                  </a:lnTo>
                  <a:lnTo>
                    <a:pt x="1" y="1"/>
                  </a:lnTo>
                  <a:lnTo>
                    <a:pt x="1" y="1"/>
                  </a:lnTo>
                  <a:lnTo>
                    <a:pt x="57" y="29"/>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16"/>
            <p:cNvSpPr/>
            <p:nvPr/>
          </p:nvSpPr>
          <p:spPr>
            <a:xfrm>
              <a:off x="6744100" y="3026075"/>
              <a:ext cx="1450" cy="750"/>
            </a:xfrm>
            <a:custGeom>
              <a:avLst/>
              <a:gdLst/>
              <a:ahLst/>
              <a:cxnLst/>
              <a:rect l="l" t="t" r="r" b="b"/>
              <a:pathLst>
                <a:path w="58" h="30" fill="none" extrusionOk="0">
                  <a:moveTo>
                    <a:pt x="57" y="29"/>
                  </a:moveTo>
                  <a:lnTo>
                    <a:pt x="57" y="29"/>
                  </a:lnTo>
                  <a:lnTo>
                    <a:pt x="29" y="1"/>
                  </a:lnTo>
                  <a:lnTo>
                    <a:pt x="1" y="1"/>
                  </a:lnTo>
                  <a:lnTo>
                    <a:pt x="1" y="1"/>
                  </a:lnTo>
                  <a:lnTo>
                    <a:pt x="57" y="29"/>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16"/>
            <p:cNvSpPr/>
            <p:nvPr/>
          </p:nvSpPr>
          <p:spPr>
            <a:xfrm>
              <a:off x="6744100" y="3027500"/>
              <a:ext cx="3550" cy="1425"/>
            </a:xfrm>
            <a:custGeom>
              <a:avLst/>
              <a:gdLst/>
              <a:ahLst/>
              <a:cxnLst/>
              <a:rect l="l" t="t" r="r" b="b"/>
              <a:pathLst>
                <a:path w="142" h="57" extrusionOk="0">
                  <a:moveTo>
                    <a:pt x="142" y="57"/>
                  </a:moveTo>
                  <a:lnTo>
                    <a:pt x="142" y="57"/>
                  </a:lnTo>
                  <a:lnTo>
                    <a:pt x="114" y="29"/>
                  </a:lnTo>
                  <a:lnTo>
                    <a:pt x="85" y="0"/>
                  </a:lnTo>
                  <a:lnTo>
                    <a:pt x="29" y="0"/>
                  </a:lnTo>
                  <a:lnTo>
                    <a:pt x="1" y="0"/>
                  </a:lnTo>
                  <a:lnTo>
                    <a:pt x="1" y="0"/>
                  </a:lnTo>
                  <a:lnTo>
                    <a:pt x="142" y="57"/>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16"/>
            <p:cNvSpPr/>
            <p:nvPr/>
          </p:nvSpPr>
          <p:spPr>
            <a:xfrm>
              <a:off x="6744100" y="3027500"/>
              <a:ext cx="3550" cy="1425"/>
            </a:xfrm>
            <a:custGeom>
              <a:avLst/>
              <a:gdLst/>
              <a:ahLst/>
              <a:cxnLst/>
              <a:rect l="l" t="t" r="r" b="b"/>
              <a:pathLst>
                <a:path w="142" h="57" fill="none" extrusionOk="0">
                  <a:moveTo>
                    <a:pt x="142" y="57"/>
                  </a:moveTo>
                  <a:lnTo>
                    <a:pt x="142" y="57"/>
                  </a:lnTo>
                  <a:lnTo>
                    <a:pt x="114" y="29"/>
                  </a:lnTo>
                  <a:lnTo>
                    <a:pt x="85" y="0"/>
                  </a:lnTo>
                  <a:lnTo>
                    <a:pt x="29" y="0"/>
                  </a:lnTo>
                  <a:lnTo>
                    <a:pt x="1" y="0"/>
                  </a:lnTo>
                  <a:lnTo>
                    <a:pt x="1" y="0"/>
                  </a:lnTo>
                  <a:lnTo>
                    <a:pt x="142" y="57"/>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16"/>
            <p:cNvSpPr/>
            <p:nvPr/>
          </p:nvSpPr>
          <p:spPr>
            <a:xfrm>
              <a:off x="6746225" y="3026075"/>
              <a:ext cx="25425" cy="22600"/>
            </a:xfrm>
            <a:custGeom>
              <a:avLst/>
              <a:gdLst/>
              <a:ahLst/>
              <a:cxnLst/>
              <a:rect l="l" t="t" r="r" b="b"/>
              <a:pathLst>
                <a:path w="1017" h="904" extrusionOk="0">
                  <a:moveTo>
                    <a:pt x="480" y="537"/>
                  </a:moveTo>
                  <a:lnTo>
                    <a:pt x="480" y="537"/>
                  </a:lnTo>
                  <a:lnTo>
                    <a:pt x="593" y="622"/>
                  </a:lnTo>
                  <a:lnTo>
                    <a:pt x="734" y="706"/>
                  </a:lnTo>
                  <a:lnTo>
                    <a:pt x="875" y="791"/>
                  </a:lnTo>
                  <a:lnTo>
                    <a:pt x="988" y="904"/>
                  </a:lnTo>
                  <a:lnTo>
                    <a:pt x="988" y="904"/>
                  </a:lnTo>
                  <a:lnTo>
                    <a:pt x="1016" y="819"/>
                  </a:lnTo>
                  <a:lnTo>
                    <a:pt x="1016" y="763"/>
                  </a:lnTo>
                  <a:lnTo>
                    <a:pt x="988" y="678"/>
                  </a:lnTo>
                  <a:lnTo>
                    <a:pt x="932" y="622"/>
                  </a:lnTo>
                  <a:lnTo>
                    <a:pt x="819" y="481"/>
                  </a:lnTo>
                  <a:lnTo>
                    <a:pt x="649" y="368"/>
                  </a:lnTo>
                  <a:lnTo>
                    <a:pt x="282" y="170"/>
                  </a:lnTo>
                  <a:lnTo>
                    <a:pt x="113" y="86"/>
                  </a:lnTo>
                  <a:lnTo>
                    <a:pt x="0" y="1"/>
                  </a:lnTo>
                  <a:lnTo>
                    <a:pt x="0" y="1"/>
                  </a:lnTo>
                  <a:lnTo>
                    <a:pt x="85" y="170"/>
                  </a:lnTo>
                  <a:lnTo>
                    <a:pt x="198" y="311"/>
                  </a:lnTo>
                  <a:lnTo>
                    <a:pt x="311" y="452"/>
                  </a:lnTo>
                  <a:lnTo>
                    <a:pt x="480" y="537"/>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16"/>
            <p:cNvSpPr/>
            <p:nvPr/>
          </p:nvSpPr>
          <p:spPr>
            <a:xfrm>
              <a:off x="6746225" y="3026075"/>
              <a:ext cx="25425" cy="22600"/>
            </a:xfrm>
            <a:custGeom>
              <a:avLst/>
              <a:gdLst/>
              <a:ahLst/>
              <a:cxnLst/>
              <a:rect l="l" t="t" r="r" b="b"/>
              <a:pathLst>
                <a:path w="1017" h="904" fill="none" extrusionOk="0">
                  <a:moveTo>
                    <a:pt x="480" y="537"/>
                  </a:moveTo>
                  <a:lnTo>
                    <a:pt x="480" y="537"/>
                  </a:lnTo>
                  <a:lnTo>
                    <a:pt x="593" y="622"/>
                  </a:lnTo>
                  <a:lnTo>
                    <a:pt x="734" y="706"/>
                  </a:lnTo>
                  <a:lnTo>
                    <a:pt x="875" y="791"/>
                  </a:lnTo>
                  <a:lnTo>
                    <a:pt x="988" y="904"/>
                  </a:lnTo>
                  <a:lnTo>
                    <a:pt x="988" y="904"/>
                  </a:lnTo>
                  <a:lnTo>
                    <a:pt x="1016" y="819"/>
                  </a:lnTo>
                  <a:lnTo>
                    <a:pt x="1016" y="763"/>
                  </a:lnTo>
                  <a:lnTo>
                    <a:pt x="988" y="678"/>
                  </a:lnTo>
                  <a:lnTo>
                    <a:pt x="932" y="622"/>
                  </a:lnTo>
                  <a:lnTo>
                    <a:pt x="819" y="481"/>
                  </a:lnTo>
                  <a:lnTo>
                    <a:pt x="649" y="368"/>
                  </a:lnTo>
                  <a:lnTo>
                    <a:pt x="282" y="170"/>
                  </a:lnTo>
                  <a:lnTo>
                    <a:pt x="113" y="86"/>
                  </a:lnTo>
                  <a:lnTo>
                    <a:pt x="0" y="1"/>
                  </a:lnTo>
                  <a:lnTo>
                    <a:pt x="0" y="1"/>
                  </a:lnTo>
                  <a:lnTo>
                    <a:pt x="85" y="170"/>
                  </a:lnTo>
                  <a:lnTo>
                    <a:pt x="198" y="311"/>
                  </a:lnTo>
                  <a:lnTo>
                    <a:pt x="311" y="452"/>
                  </a:lnTo>
                  <a:lnTo>
                    <a:pt x="480" y="537"/>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16"/>
            <p:cNvSpPr/>
            <p:nvPr/>
          </p:nvSpPr>
          <p:spPr>
            <a:xfrm>
              <a:off x="6755400" y="3059250"/>
              <a:ext cx="2125" cy="2125"/>
            </a:xfrm>
            <a:custGeom>
              <a:avLst/>
              <a:gdLst/>
              <a:ahLst/>
              <a:cxnLst/>
              <a:rect l="l" t="t" r="r" b="b"/>
              <a:pathLst>
                <a:path w="85" h="85" extrusionOk="0">
                  <a:moveTo>
                    <a:pt x="28" y="85"/>
                  </a:moveTo>
                  <a:lnTo>
                    <a:pt x="28" y="85"/>
                  </a:lnTo>
                  <a:lnTo>
                    <a:pt x="57" y="57"/>
                  </a:lnTo>
                  <a:lnTo>
                    <a:pt x="85" y="0"/>
                  </a:lnTo>
                  <a:lnTo>
                    <a:pt x="85" y="0"/>
                  </a:lnTo>
                  <a:lnTo>
                    <a:pt x="28" y="0"/>
                  </a:lnTo>
                  <a:lnTo>
                    <a:pt x="0" y="28"/>
                  </a:lnTo>
                  <a:lnTo>
                    <a:pt x="0" y="57"/>
                  </a:lnTo>
                  <a:lnTo>
                    <a:pt x="28" y="85"/>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16"/>
            <p:cNvSpPr/>
            <p:nvPr/>
          </p:nvSpPr>
          <p:spPr>
            <a:xfrm>
              <a:off x="6755400" y="3059250"/>
              <a:ext cx="2125" cy="2125"/>
            </a:xfrm>
            <a:custGeom>
              <a:avLst/>
              <a:gdLst/>
              <a:ahLst/>
              <a:cxnLst/>
              <a:rect l="l" t="t" r="r" b="b"/>
              <a:pathLst>
                <a:path w="85" h="85" fill="none" extrusionOk="0">
                  <a:moveTo>
                    <a:pt x="28" y="85"/>
                  </a:moveTo>
                  <a:lnTo>
                    <a:pt x="28" y="85"/>
                  </a:lnTo>
                  <a:lnTo>
                    <a:pt x="57" y="57"/>
                  </a:lnTo>
                  <a:lnTo>
                    <a:pt x="85" y="0"/>
                  </a:lnTo>
                  <a:lnTo>
                    <a:pt x="85" y="0"/>
                  </a:lnTo>
                  <a:lnTo>
                    <a:pt x="28" y="0"/>
                  </a:lnTo>
                  <a:lnTo>
                    <a:pt x="0" y="28"/>
                  </a:lnTo>
                  <a:lnTo>
                    <a:pt x="0" y="57"/>
                  </a:lnTo>
                  <a:lnTo>
                    <a:pt x="28" y="85"/>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16"/>
            <p:cNvSpPr/>
            <p:nvPr/>
          </p:nvSpPr>
          <p:spPr>
            <a:xfrm>
              <a:off x="6763850" y="3066300"/>
              <a:ext cx="24025" cy="13425"/>
            </a:xfrm>
            <a:custGeom>
              <a:avLst/>
              <a:gdLst/>
              <a:ahLst/>
              <a:cxnLst/>
              <a:rect l="l" t="t" r="r" b="b"/>
              <a:pathLst>
                <a:path w="961" h="537" extrusionOk="0">
                  <a:moveTo>
                    <a:pt x="339" y="452"/>
                  </a:moveTo>
                  <a:lnTo>
                    <a:pt x="339" y="452"/>
                  </a:lnTo>
                  <a:lnTo>
                    <a:pt x="650" y="508"/>
                  </a:lnTo>
                  <a:lnTo>
                    <a:pt x="819" y="537"/>
                  </a:lnTo>
                  <a:lnTo>
                    <a:pt x="876" y="537"/>
                  </a:lnTo>
                  <a:lnTo>
                    <a:pt x="932" y="508"/>
                  </a:lnTo>
                  <a:lnTo>
                    <a:pt x="932" y="508"/>
                  </a:lnTo>
                  <a:lnTo>
                    <a:pt x="960" y="424"/>
                  </a:lnTo>
                  <a:lnTo>
                    <a:pt x="960" y="367"/>
                  </a:lnTo>
                  <a:lnTo>
                    <a:pt x="904" y="283"/>
                  </a:lnTo>
                  <a:lnTo>
                    <a:pt x="847" y="226"/>
                  </a:lnTo>
                  <a:lnTo>
                    <a:pt x="706" y="142"/>
                  </a:lnTo>
                  <a:lnTo>
                    <a:pt x="565" y="85"/>
                  </a:lnTo>
                  <a:lnTo>
                    <a:pt x="565" y="85"/>
                  </a:lnTo>
                  <a:lnTo>
                    <a:pt x="283" y="29"/>
                  </a:lnTo>
                  <a:lnTo>
                    <a:pt x="142" y="0"/>
                  </a:lnTo>
                  <a:lnTo>
                    <a:pt x="85" y="0"/>
                  </a:lnTo>
                  <a:lnTo>
                    <a:pt x="57" y="29"/>
                  </a:lnTo>
                  <a:lnTo>
                    <a:pt x="57" y="29"/>
                  </a:lnTo>
                  <a:lnTo>
                    <a:pt x="1" y="85"/>
                  </a:lnTo>
                  <a:lnTo>
                    <a:pt x="29" y="142"/>
                  </a:lnTo>
                  <a:lnTo>
                    <a:pt x="57" y="226"/>
                  </a:lnTo>
                  <a:lnTo>
                    <a:pt x="85" y="283"/>
                  </a:lnTo>
                  <a:lnTo>
                    <a:pt x="227" y="396"/>
                  </a:lnTo>
                  <a:lnTo>
                    <a:pt x="339" y="452"/>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16"/>
            <p:cNvSpPr/>
            <p:nvPr/>
          </p:nvSpPr>
          <p:spPr>
            <a:xfrm>
              <a:off x="6763850" y="3066300"/>
              <a:ext cx="24025" cy="13425"/>
            </a:xfrm>
            <a:custGeom>
              <a:avLst/>
              <a:gdLst/>
              <a:ahLst/>
              <a:cxnLst/>
              <a:rect l="l" t="t" r="r" b="b"/>
              <a:pathLst>
                <a:path w="961" h="537" fill="none" extrusionOk="0">
                  <a:moveTo>
                    <a:pt x="339" y="452"/>
                  </a:moveTo>
                  <a:lnTo>
                    <a:pt x="339" y="452"/>
                  </a:lnTo>
                  <a:lnTo>
                    <a:pt x="650" y="508"/>
                  </a:lnTo>
                  <a:lnTo>
                    <a:pt x="819" y="537"/>
                  </a:lnTo>
                  <a:lnTo>
                    <a:pt x="876" y="537"/>
                  </a:lnTo>
                  <a:lnTo>
                    <a:pt x="932" y="508"/>
                  </a:lnTo>
                  <a:lnTo>
                    <a:pt x="932" y="508"/>
                  </a:lnTo>
                  <a:lnTo>
                    <a:pt x="960" y="424"/>
                  </a:lnTo>
                  <a:lnTo>
                    <a:pt x="960" y="367"/>
                  </a:lnTo>
                  <a:lnTo>
                    <a:pt x="904" y="283"/>
                  </a:lnTo>
                  <a:lnTo>
                    <a:pt x="847" y="226"/>
                  </a:lnTo>
                  <a:lnTo>
                    <a:pt x="706" y="142"/>
                  </a:lnTo>
                  <a:lnTo>
                    <a:pt x="565" y="85"/>
                  </a:lnTo>
                  <a:lnTo>
                    <a:pt x="565" y="85"/>
                  </a:lnTo>
                  <a:lnTo>
                    <a:pt x="283" y="29"/>
                  </a:lnTo>
                  <a:lnTo>
                    <a:pt x="142" y="0"/>
                  </a:lnTo>
                  <a:lnTo>
                    <a:pt x="85" y="0"/>
                  </a:lnTo>
                  <a:lnTo>
                    <a:pt x="57" y="29"/>
                  </a:lnTo>
                  <a:lnTo>
                    <a:pt x="57" y="29"/>
                  </a:lnTo>
                  <a:lnTo>
                    <a:pt x="1" y="85"/>
                  </a:lnTo>
                  <a:lnTo>
                    <a:pt x="29" y="142"/>
                  </a:lnTo>
                  <a:lnTo>
                    <a:pt x="57" y="226"/>
                  </a:lnTo>
                  <a:lnTo>
                    <a:pt x="85" y="283"/>
                  </a:lnTo>
                  <a:lnTo>
                    <a:pt x="227" y="396"/>
                  </a:lnTo>
                  <a:lnTo>
                    <a:pt x="339" y="452"/>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16"/>
            <p:cNvSpPr/>
            <p:nvPr/>
          </p:nvSpPr>
          <p:spPr>
            <a:xfrm>
              <a:off x="6766675" y="3045125"/>
              <a:ext cx="2150" cy="3550"/>
            </a:xfrm>
            <a:custGeom>
              <a:avLst/>
              <a:gdLst/>
              <a:ahLst/>
              <a:cxnLst/>
              <a:rect l="l" t="t" r="r" b="b"/>
              <a:pathLst>
                <a:path w="86" h="142" extrusionOk="0">
                  <a:moveTo>
                    <a:pt x="85" y="142"/>
                  </a:moveTo>
                  <a:lnTo>
                    <a:pt x="85" y="142"/>
                  </a:lnTo>
                  <a:lnTo>
                    <a:pt x="57" y="1"/>
                  </a:lnTo>
                  <a:lnTo>
                    <a:pt x="57" y="1"/>
                  </a:lnTo>
                  <a:lnTo>
                    <a:pt x="1" y="29"/>
                  </a:lnTo>
                  <a:lnTo>
                    <a:pt x="1" y="86"/>
                  </a:lnTo>
                  <a:lnTo>
                    <a:pt x="29" y="114"/>
                  </a:lnTo>
                  <a:lnTo>
                    <a:pt x="85" y="142"/>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16"/>
            <p:cNvSpPr/>
            <p:nvPr/>
          </p:nvSpPr>
          <p:spPr>
            <a:xfrm>
              <a:off x="6766675" y="3045125"/>
              <a:ext cx="2150" cy="3550"/>
            </a:xfrm>
            <a:custGeom>
              <a:avLst/>
              <a:gdLst/>
              <a:ahLst/>
              <a:cxnLst/>
              <a:rect l="l" t="t" r="r" b="b"/>
              <a:pathLst>
                <a:path w="86" h="142" fill="none" extrusionOk="0">
                  <a:moveTo>
                    <a:pt x="85" y="142"/>
                  </a:moveTo>
                  <a:lnTo>
                    <a:pt x="85" y="142"/>
                  </a:lnTo>
                  <a:lnTo>
                    <a:pt x="57" y="1"/>
                  </a:lnTo>
                  <a:lnTo>
                    <a:pt x="57" y="1"/>
                  </a:lnTo>
                  <a:lnTo>
                    <a:pt x="1" y="29"/>
                  </a:lnTo>
                  <a:lnTo>
                    <a:pt x="1" y="86"/>
                  </a:lnTo>
                  <a:lnTo>
                    <a:pt x="29" y="114"/>
                  </a:lnTo>
                  <a:lnTo>
                    <a:pt x="85" y="142"/>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16"/>
            <p:cNvSpPr/>
            <p:nvPr/>
          </p:nvSpPr>
          <p:spPr>
            <a:xfrm>
              <a:off x="6767375" y="3115675"/>
              <a:ext cx="9900" cy="7075"/>
            </a:xfrm>
            <a:custGeom>
              <a:avLst/>
              <a:gdLst/>
              <a:ahLst/>
              <a:cxnLst/>
              <a:rect l="l" t="t" r="r" b="b"/>
              <a:pathLst>
                <a:path w="396" h="283" extrusionOk="0">
                  <a:moveTo>
                    <a:pt x="1" y="57"/>
                  </a:moveTo>
                  <a:lnTo>
                    <a:pt x="1" y="57"/>
                  </a:lnTo>
                  <a:lnTo>
                    <a:pt x="198" y="170"/>
                  </a:lnTo>
                  <a:lnTo>
                    <a:pt x="283" y="255"/>
                  </a:lnTo>
                  <a:lnTo>
                    <a:pt x="368" y="283"/>
                  </a:lnTo>
                  <a:lnTo>
                    <a:pt x="368" y="283"/>
                  </a:lnTo>
                  <a:lnTo>
                    <a:pt x="396" y="227"/>
                  </a:lnTo>
                  <a:lnTo>
                    <a:pt x="368" y="170"/>
                  </a:lnTo>
                  <a:lnTo>
                    <a:pt x="311" y="114"/>
                  </a:lnTo>
                  <a:lnTo>
                    <a:pt x="227" y="57"/>
                  </a:lnTo>
                  <a:lnTo>
                    <a:pt x="57" y="1"/>
                  </a:lnTo>
                  <a:lnTo>
                    <a:pt x="1" y="29"/>
                  </a:lnTo>
                  <a:lnTo>
                    <a:pt x="1" y="57"/>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16"/>
            <p:cNvSpPr/>
            <p:nvPr/>
          </p:nvSpPr>
          <p:spPr>
            <a:xfrm>
              <a:off x="6767375" y="3115675"/>
              <a:ext cx="9900" cy="7075"/>
            </a:xfrm>
            <a:custGeom>
              <a:avLst/>
              <a:gdLst/>
              <a:ahLst/>
              <a:cxnLst/>
              <a:rect l="l" t="t" r="r" b="b"/>
              <a:pathLst>
                <a:path w="396" h="283" fill="none" extrusionOk="0">
                  <a:moveTo>
                    <a:pt x="1" y="57"/>
                  </a:moveTo>
                  <a:lnTo>
                    <a:pt x="1" y="57"/>
                  </a:lnTo>
                  <a:lnTo>
                    <a:pt x="198" y="170"/>
                  </a:lnTo>
                  <a:lnTo>
                    <a:pt x="283" y="255"/>
                  </a:lnTo>
                  <a:lnTo>
                    <a:pt x="368" y="283"/>
                  </a:lnTo>
                  <a:lnTo>
                    <a:pt x="368" y="283"/>
                  </a:lnTo>
                  <a:lnTo>
                    <a:pt x="396" y="227"/>
                  </a:lnTo>
                  <a:lnTo>
                    <a:pt x="368" y="170"/>
                  </a:lnTo>
                  <a:lnTo>
                    <a:pt x="311" y="114"/>
                  </a:lnTo>
                  <a:lnTo>
                    <a:pt x="227" y="57"/>
                  </a:lnTo>
                  <a:lnTo>
                    <a:pt x="57" y="1"/>
                  </a:lnTo>
                  <a:lnTo>
                    <a:pt x="1" y="29"/>
                  </a:lnTo>
                  <a:lnTo>
                    <a:pt x="1" y="57"/>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16"/>
            <p:cNvSpPr/>
            <p:nvPr/>
          </p:nvSpPr>
          <p:spPr>
            <a:xfrm>
              <a:off x="6776550" y="3059250"/>
              <a:ext cx="2850" cy="2850"/>
            </a:xfrm>
            <a:custGeom>
              <a:avLst/>
              <a:gdLst/>
              <a:ahLst/>
              <a:cxnLst/>
              <a:rect l="l" t="t" r="r" b="b"/>
              <a:pathLst>
                <a:path w="114" h="114" extrusionOk="0">
                  <a:moveTo>
                    <a:pt x="85" y="113"/>
                  </a:moveTo>
                  <a:lnTo>
                    <a:pt x="85" y="113"/>
                  </a:lnTo>
                  <a:lnTo>
                    <a:pt x="114" y="57"/>
                  </a:lnTo>
                  <a:lnTo>
                    <a:pt x="85" y="28"/>
                  </a:lnTo>
                  <a:lnTo>
                    <a:pt x="57" y="0"/>
                  </a:lnTo>
                  <a:lnTo>
                    <a:pt x="1" y="0"/>
                  </a:lnTo>
                  <a:lnTo>
                    <a:pt x="1" y="0"/>
                  </a:lnTo>
                  <a:lnTo>
                    <a:pt x="29" y="85"/>
                  </a:lnTo>
                  <a:lnTo>
                    <a:pt x="85" y="113"/>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16"/>
            <p:cNvSpPr/>
            <p:nvPr/>
          </p:nvSpPr>
          <p:spPr>
            <a:xfrm>
              <a:off x="6776550" y="3059250"/>
              <a:ext cx="2850" cy="2850"/>
            </a:xfrm>
            <a:custGeom>
              <a:avLst/>
              <a:gdLst/>
              <a:ahLst/>
              <a:cxnLst/>
              <a:rect l="l" t="t" r="r" b="b"/>
              <a:pathLst>
                <a:path w="114" h="114" fill="none" extrusionOk="0">
                  <a:moveTo>
                    <a:pt x="85" y="113"/>
                  </a:moveTo>
                  <a:lnTo>
                    <a:pt x="85" y="113"/>
                  </a:lnTo>
                  <a:lnTo>
                    <a:pt x="114" y="57"/>
                  </a:lnTo>
                  <a:lnTo>
                    <a:pt x="85" y="28"/>
                  </a:lnTo>
                  <a:lnTo>
                    <a:pt x="57" y="0"/>
                  </a:lnTo>
                  <a:lnTo>
                    <a:pt x="1" y="0"/>
                  </a:lnTo>
                  <a:lnTo>
                    <a:pt x="1" y="0"/>
                  </a:lnTo>
                  <a:lnTo>
                    <a:pt x="29" y="85"/>
                  </a:lnTo>
                  <a:lnTo>
                    <a:pt x="85" y="113"/>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16"/>
            <p:cNvSpPr/>
            <p:nvPr/>
          </p:nvSpPr>
          <p:spPr>
            <a:xfrm>
              <a:off x="6778675" y="3062075"/>
              <a:ext cx="2850" cy="1425"/>
            </a:xfrm>
            <a:custGeom>
              <a:avLst/>
              <a:gdLst/>
              <a:ahLst/>
              <a:cxnLst/>
              <a:rect l="l" t="t" r="r" b="b"/>
              <a:pathLst>
                <a:path w="114" h="57" extrusionOk="0">
                  <a:moveTo>
                    <a:pt x="0" y="57"/>
                  </a:moveTo>
                  <a:lnTo>
                    <a:pt x="0" y="57"/>
                  </a:lnTo>
                  <a:lnTo>
                    <a:pt x="113" y="0"/>
                  </a:lnTo>
                  <a:lnTo>
                    <a:pt x="113" y="0"/>
                  </a:lnTo>
                  <a:lnTo>
                    <a:pt x="29" y="0"/>
                  </a:lnTo>
                  <a:lnTo>
                    <a:pt x="0" y="57"/>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16"/>
            <p:cNvSpPr/>
            <p:nvPr/>
          </p:nvSpPr>
          <p:spPr>
            <a:xfrm>
              <a:off x="6778675" y="3062075"/>
              <a:ext cx="2850" cy="1425"/>
            </a:xfrm>
            <a:custGeom>
              <a:avLst/>
              <a:gdLst/>
              <a:ahLst/>
              <a:cxnLst/>
              <a:rect l="l" t="t" r="r" b="b"/>
              <a:pathLst>
                <a:path w="114" h="57" fill="none" extrusionOk="0">
                  <a:moveTo>
                    <a:pt x="0" y="57"/>
                  </a:moveTo>
                  <a:lnTo>
                    <a:pt x="0" y="57"/>
                  </a:lnTo>
                  <a:lnTo>
                    <a:pt x="113" y="0"/>
                  </a:lnTo>
                  <a:lnTo>
                    <a:pt x="113" y="0"/>
                  </a:lnTo>
                  <a:lnTo>
                    <a:pt x="29" y="0"/>
                  </a:lnTo>
                  <a:lnTo>
                    <a:pt x="0" y="57"/>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16"/>
            <p:cNvSpPr/>
            <p:nvPr/>
          </p:nvSpPr>
          <p:spPr>
            <a:xfrm>
              <a:off x="6787150" y="3043725"/>
              <a:ext cx="12700" cy="29650"/>
            </a:xfrm>
            <a:custGeom>
              <a:avLst/>
              <a:gdLst/>
              <a:ahLst/>
              <a:cxnLst/>
              <a:rect l="l" t="t" r="r" b="b"/>
              <a:pathLst>
                <a:path w="508" h="1186" extrusionOk="0">
                  <a:moveTo>
                    <a:pt x="141" y="762"/>
                  </a:moveTo>
                  <a:lnTo>
                    <a:pt x="141" y="762"/>
                  </a:lnTo>
                  <a:lnTo>
                    <a:pt x="254" y="847"/>
                  </a:lnTo>
                  <a:lnTo>
                    <a:pt x="339" y="960"/>
                  </a:lnTo>
                  <a:lnTo>
                    <a:pt x="480" y="1186"/>
                  </a:lnTo>
                  <a:lnTo>
                    <a:pt x="480" y="1186"/>
                  </a:lnTo>
                  <a:lnTo>
                    <a:pt x="508" y="1073"/>
                  </a:lnTo>
                  <a:lnTo>
                    <a:pt x="480" y="903"/>
                  </a:lnTo>
                  <a:lnTo>
                    <a:pt x="423" y="706"/>
                  </a:lnTo>
                  <a:lnTo>
                    <a:pt x="367" y="480"/>
                  </a:lnTo>
                  <a:lnTo>
                    <a:pt x="254" y="283"/>
                  </a:lnTo>
                  <a:lnTo>
                    <a:pt x="169" y="142"/>
                  </a:lnTo>
                  <a:lnTo>
                    <a:pt x="85" y="29"/>
                  </a:lnTo>
                  <a:lnTo>
                    <a:pt x="56" y="0"/>
                  </a:lnTo>
                  <a:lnTo>
                    <a:pt x="28" y="0"/>
                  </a:lnTo>
                  <a:lnTo>
                    <a:pt x="28" y="0"/>
                  </a:lnTo>
                  <a:lnTo>
                    <a:pt x="0" y="29"/>
                  </a:lnTo>
                  <a:lnTo>
                    <a:pt x="0" y="113"/>
                  </a:lnTo>
                  <a:lnTo>
                    <a:pt x="28" y="367"/>
                  </a:lnTo>
                  <a:lnTo>
                    <a:pt x="141" y="762"/>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16"/>
            <p:cNvSpPr/>
            <p:nvPr/>
          </p:nvSpPr>
          <p:spPr>
            <a:xfrm>
              <a:off x="6787150" y="3043725"/>
              <a:ext cx="12700" cy="29650"/>
            </a:xfrm>
            <a:custGeom>
              <a:avLst/>
              <a:gdLst/>
              <a:ahLst/>
              <a:cxnLst/>
              <a:rect l="l" t="t" r="r" b="b"/>
              <a:pathLst>
                <a:path w="508" h="1186" fill="none" extrusionOk="0">
                  <a:moveTo>
                    <a:pt x="141" y="762"/>
                  </a:moveTo>
                  <a:lnTo>
                    <a:pt x="141" y="762"/>
                  </a:lnTo>
                  <a:lnTo>
                    <a:pt x="254" y="847"/>
                  </a:lnTo>
                  <a:lnTo>
                    <a:pt x="339" y="960"/>
                  </a:lnTo>
                  <a:lnTo>
                    <a:pt x="480" y="1186"/>
                  </a:lnTo>
                  <a:lnTo>
                    <a:pt x="480" y="1186"/>
                  </a:lnTo>
                  <a:lnTo>
                    <a:pt x="508" y="1073"/>
                  </a:lnTo>
                  <a:lnTo>
                    <a:pt x="480" y="903"/>
                  </a:lnTo>
                  <a:lnTo>
                    <a:pt x="423" y="706"/>
                  </a:lnTo>
                  <a:lnTo>
                    <a:pt x="367" y="480"/>
                  </a:lnTo>
                  <a:lnTo>
                    <a:pt x="254" y="283"/>
                  </a:lnTo>
                  <a:lnTo>
                    <a:pt x="169" y="142"/>
                  </a:lnTo>
                  <a:lnTo>
                    <a:pt x="85" y="29"/>
                  </a:lnTo>
                  <a:lnTo>
                    <a:pt x="56" y="0"/>
                  </a:lnTo>
                  <a:lnTo>
                    <a:pt x="28" y="0"/>
                  </a:lnTo>
                  <a:lnTo>
                    <a:pt x="28" y="0"/>
                  </a:lnTo>
                  <a:lnTo>
                    <a:pt x="0" y="29"/>
                  </a:lnTo>
                  <a:lnTo>
                    <a:pt x="0" y="113"/>
                  </a:lnTo>
                  <a:lnTo>
                    <a:pt x="28" y="367"/>
                  </a:lnTo>
                  <a:lnTo>
                    <a:pt x="141" y="762"/>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16"/>
            <p:cNvSpPr/>
            <p:nvPr/>
          </p:nvSpPr>
          <p:spPr>
            <a:xfrm>
              <a:off x="6796300" y="3086750"/>
              <a:ext cx="19775" cy="13425"/>
            </a:xfrm>
            <a:custGeom>
              <a:avLst/>
              <a:gdLst/>
              <a:ahLst/>
              <a:cxnLst/>
              <a:rect l="l" t="t" r="r" b="b"/>
              <a:pathLst>
                <a:path w="791" h="537" extrusionOk="0">
                  <a:moveTo>
                    <a:pt x="368" y="481"/>
                  </a:moveTo>
                  <a:lnTo>
                    <a:pt x="368" y="481"/>
                  </a:lnTo>
                  <a:lnTo>
                    <a:pt x="791" y="537"/>
                  </a:lnTo>
                  <a:lnTo>
                    <a:pt x="791" y="537"/>
                  </a:lnTo>
                  <a:lnTo>
                    <a:pt x="735" y="481"/>
                  </a:lnTo>
                  <a:lnTo>
                    <a:pt x="650" y="368"/>
                  </a:lnTo>
                  <a:lnTo>
                    <a:pt x="396" y="170"/>
                  </a:lnTo>
                  <a:lnTo>
                    <a:pt x="255" y="57"/>
                  </a:lnTo>
                  <a:lnTo>
                    <a:pt x="142" y="1"/>
                  </a:lnTo>
                  <a:lnTo>
                    <a:pt x="57" y="1"/>
                  </a:lnTo>
                  <a:lnTo>
                    <a:pt x="29" y="29"/>
                  </a:lnTo>
                  <a:lnTo>
                    <a:pt x="1" y="57"/>
                  </a:lnTo>
                  <a:lnTo>
                    <a:pt x="1" y="57"/>
                  </a:lnTo>
                  <a:lnTo>
                    <a:pt x="114" y="142"/>
                  </a:lnTo>
                  <a:lnTo>
                    <a:pt x="198" y="255"/>
                  </a:lnTo>
                  <a:lnTo>
                    <a:pt x="283" y="368"/>
                  </a:lnTo>
                  <a:lnTo>
                    <a:pt x="368" y="48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16"/>
            <p:cNvSpPr/>
            <p:nvPr/>
          </p:nvSpPr>
          <p:spPr>
            <a:xfrm>
              <a:off x="6796300" y="3086750"/>
              <a:ext cx="19775" cy="13425"/>
            </a:xfrm>
            <a:custGeom>
              <a:avLst/>
              <a:gdLst/>
              <a:ahLst/>
              <a:cxnLst/>
              <a:rect l="l" t="t" r="r" b="b"/>
              <a:pathLst>
                <a:path w="791" h="537" fill="none" extrusionOk="0">
                  <a:moveTo>
                    <a:pt x="368" y="481"/>
                  </a:moveTo>
                  <a:lnTo>
                    <a:pt x="368" y="481"/>
                  </a:lnTo>
                  <a:lnTo>
                    <a:pt x="791" y="537"/>
                  </a:lnTo>
                  <a:lnTo>
                    <a:pt x="791" y="537"/>
                  </a:lnTo>
                  <a:lnTo>
                    <a:pt x="735" y="481"/>
                  </a:lnTo>
                  <a:lnTo>
                    <a:pt x="650" y="368"/>
                  </a:lnTo>
                  <a:lnTo>
                    <a:pt x="396" y="170"/>
                  </a:lnTo>
                  <a:lnTo>
                    <a:pt x="255" y="57"/>
                  </a:lnTo>
                  <a:lnTo>
                    <a:pt x="142" y="1"/>
                  </a:lnTo>
                  <a:lnTo>
                    <a:pt x="57" y="1"/>
                  </a:lnTo>
                  <a:lnTo>
                    <a:pt x="29" y="29"/>
                  </a:lnTo>
                  <a:lnTo>
                    <a:pt x="1" y="57"/>
                  </a:lnTo>
                  <a:lnTo>
                    <a:pt x="1" y="57"/>
                  </a:lnTo>
                  <a:lnTo>
                    <a:pt x="114" y="142"/>
                  </a:lnTo>
                  <a:lnTo>
                    <a:pt x="198" y="255"/>
                  </a:lnTo>
                  <a:lnTo>
                    <a:pt x="283" y="368"/>
                  </a:lnTo>
                  <a:lnTo>
                    <a:pt x="368" y="481"/>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16"/>
            <p:cNvSpPr/>
            <p:nvPr/>
          </p:nvSpPr>
          <p:spPr>
            <a:xfrm>
              <a:off x="6800550" y="3068425"/>
              <a:ext cx="2850" cy="8475"/>
            </a:xfrm>
            <a:custGeom>
              <a:avLst/>
              <a:gdLst/>
              <a:ahLst/>
              <a:cxnLst/>
              <a:rect l="l" t="t" r="r" b="b"/>
              <a:pathLst>
                <a:path w="114" h="339" extrusionOk="0">
                  <a:moveTo>
                    <a:pt x="85" y="339"/>
                  </a:moveTo>
                  <a:lnTo>
                    <a:pt x="85" y="339"/>
                  </a:lnTo>
                  <a:lnTo>
                    <a:pt x="113" y="254"/>
                  </a:lnTo>
                  <a:lnTo>
                    <a:pt x="85" y="141"/>
                  </a:lnTo>
                  <a:lnTo>
                    <a:pt x="57" y="57"/>
                  </a:lnTo>
                  <a:lnTo>
                    <a:pt x="0" y="0"/>
                  </a:lnTo>
                  <a:lnTo>
                    <a:pt x="0" y="0"/>
                  </a:lnTo>
                  <a:lnTo>
                    <a:pt x="28" y="198"/>
                  </a:lnTo>
                  <a:lnTo>
                    <a:pt x="85" y="339"/>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16"/>
            <p:cNvSpPr/>
            <p:nvPr/>
          </p:nvSpPr>
          <p:spPr>
            <a:xfrm>
              <a:off x="6800550" y="3068425"/>
              <a:ext cx="2850" cy="8475"/>
            </a:xfrm>
            <a:custGeom>
              <a:avLst/>
              <a:gdLst/>
              <a:ahLst/>
              <a:cxnLst/>
              <a:rect l="l" t="t" r="r" b="b"/>
              <a:pathLst>
                <a:path w="114" h="339" fill="none" extrusionOk="0">
                  <a:moveTo>
                    <a:pt x="85" y="339"/>
                  </a:moveTo>
                  <a:lnTo>
                    <a:pt x="85" y="339"/>
                  </a:lnTo>
                  <a:lnTo>
                    <a:pt x="113" y="254"/>
                  </a:lnTo>
                  <a:lnTo>
                    <a:pt x="85" y="141"/>
                  </a:lnTo>
                  <a:lnTo>
                    <a:pt x="57" y="57"/>
                  </a:lnTo>
                  <a:lnTo>
                    <a:pt x="0" y="0"/>
                  </a:lnTo>
                  <a:lnTo>
                    <a:pt x="0" y="0"/>
                  </a:lnTo>
                  <a:lnTo>
                    <a:pt x="28" y="198"/>
                  </a:lnTo>
                  <a:lnTo>
                    <a:pt x="85" y="339"/>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16"/>
            <p:cNvSpPr/>
            <p:nvPr/>
          </p:nvSpPr>
          <p:spPr>
            <a:xfrm>
              <a:off x="6883800" y="3096625"/>
              <a:ext cx="7075" cy="4275"/>
            </a:xfrm>
            <a:custGeom>
              <a:avLst/>
              <a:gdLst/>
              <a:ahLst/>
              <a:cxnLst/>
              <a:rect l="l" t="t" r="r" b="b"/>
              <a:pathLst>
                <a:path w="283" h="171" extrusionOk="0">
                  <a:moveTo>
                    <a:pt x="57" y="170"/>
                  </a:moveTo>
                  <a:lnTo>
                    <a:pt x="57" y="170"/>
                  </a:lnTo>
                  <a:lnTo>
                    <a:pt x="113" y="142"/>
                  </a:lnTo>
                  <a:lnTo>
                    <a:pt x="198" y="114"/>
                  </a:lnTo>
                  <a:lnTo>
                    <a:pt x="254" y="86"/>
                  </a:lnTo>
                  <a:lnTo>
                    <a:pt x="282" y="1"/>
                  </a:lnTo>
                  <a:lnTo>
                    <a:pt x="282" y="1"/>
                  </a:lnTo>
                  <a:lnTo>
                    <a:pt x="198" y="1"/>
                  </a:lnTo>
                  <a:lnTo>
                    <a:pt x="113" y="1"/>
                  </a:lnTo>
                  <a:lnTo>
                    <a:pt x="57" y="57"/>
                  </a:lnTo>
                  <a:lnTo>
                    <a:pt x="0" y="142"/>
                  </a:lnTo>
                  <a:lnTo>
                    <a:pt x="0" y="142"/>
                  </a:lnTo>
                  <a:lnTo>
                    <a:pt x="57" y="17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16"/>
            <p:cNvSpPr/>
            <p:nvPr/>
          </p:nvSpPr>
          <p:spPr>
            <a:xfrm>
              <a:off x="6883800" y="3096625"/>
              <a:ext cx="7075" cy="4275"/>
            </a:xfrm>
            <a:custGeom>
              <a:avLst/>
              <a:gdLst/>
              <a:ahLst/>
              <a:cxnLst/>
              <a:rect l="l" t="t" r="r" b="b"/>
              <a:pathLst>
                <a:path w="283" h="171" fill="none" extrusionOk="0">
                  <a:moveTo>
                    <a:pt x="57" y="170"/>
                  </a:moveTo>
                  <a:lnTo>
                    <a:pt x="57" y="170"/>
                  </a:lnTo>
                  <a:lnTo>
                    <a:pt x="113" y="142"/>
                  </a:lnTo>
                  <a:lnTo>
                    <a:pt x="198" y="114"/>
                  </a:lnTo>
                  <a:lnTo>
                    <a:pt x="254" y="86"/>
                  </a:lnTo>
                  <a:lnTo>
                    <a:pt x="282" y="1"/>
                  </a:lnTo>
                  <a:lnTo>
                    <a:pt x="282" y="1"/>
                  </a:lnTo>
                  <a:lnTo>
                    <a:pt x="198" y="1"/>
                  </a:lnTo>
                  <a:lnTo>
                    <a:pt x="113" y="1"/>
                  </a:lnTo>
                  <a:lnTo>
                    <a:pt x="57" y="57"/>
                  </a:lnTo>
                  <a:lnTo>
                    <a:pt x="0" y="142"/>
                  </a:lnTo>
                  <a:lnTo>
                    <a:pt x="0" y="142"/>
                  </a:lnTo>
                  <a:lnTo>
                    <a:pt x="57" y="170"/>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16"/>
            <p:cNvSpPr/>
            <p:nvPr/>
          </p:nvSpPr>
          <p:spPr>
            <a:xfrm>
              <a:off x="6900025" y="3117100"/>
              <a:ext cx="3550" cy="2850"/>
            </a:xfrm>
            <a:custGeom>
              <a:avLst/>
              <a:gdLst/>
              <a:ahLst/>
              <a:cxnLst/>
              <a:rect l="l" t="t" r="r" b="b"/>
              <a:pathLst>
                <a:path w="142" h="114" extrusionOk="0">
                  <a:moveTo>
                    <a:pt x="85" y="113"/>
                  </a:moveTo>
                  <a:lnTo>
                    <a:pt x="85" y="113"/>
                  </a:lnTo>
                  <a:lnTo>
                    <a:pt x="141" y="57"/>
                  </a:lnTo>
                  <a:lnTo>
                    <a:pt x="113" y="28"/>
                  </a:lnTo>
                  <a:lnTo>
                    <a:pt x="57" y="0"/>
                  </a:lnTo>
                  <a:lnTo>
                    <a:pt x="0" y="28"/>
                  </a:lnTo>
                  <a:lnTo>
                    <a:pt x="0" y="28"/>
                  </a:lnTo>
                  <a:lnTo>
                    <a:pt x="85" y="113"/>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16"/>
            <p:cNvSpPr/>
            <p:nvPr/>
          </p:nvSpPr>
          <p:spPr>
            <a:xfrm>
              <a:off x="6900025" y="3117100"/>
              <a:ext cx="3550" cy="2850"/>
            </a:xfrm>
            <a:custGeom>
              <a:avLst/>
              <a:gdLst/>
              <a:ahLst/>
              <a:cxnLst/>
              <a:rect l="l" t="t" r="r" b="b"/>
              <a:pathLst>
                <a:path w="142" h="114" fill="none" extrusionOk="0">
                  <a:moveTo>
                    <a:pt x="85" y="113"/>
                  </a:moveTo>
                  <a:lnTo>
                    <a:pt x="85" y="113"/>
                  </a:lnTo>
                  <a:lnTo>
                    <a:pt x="141" y="57"/>
                  </a:lnTo>
                  <a:lnTo>
                    <a:pt x="113" y="28"/>
                  </a:lnTo>
                  <a:lnTo>
                    <a:pt x="57" y="0"/>
                  </a:lnTo>
                  <a:lnTo>
                    <a:pt x="0" y="28"/>
                  </a:lnTo>
                  <a:lnTo>
                    <a:pt x="0" y="28"/>
                  </a:lnTo>
                  <a:lnTo>
                    <a:pt x="85" y="113"/>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16"/>
            <p:cNvSpPr/>
            <p:nvPr/>
          </p:nvSpPr>
          <p:spPr>
            <a:xfrm>
              <a:off x="4756750" y="2392550"/>
              <a:ext cx="4250" cy="11325"/>
            </a:xfrm>
            <a:custGeom>
              <a:avLst/>
              <a:gdLst/>
              <a:ahLst/>
              <a:cxnLst/>
              <a:rect l="l" t="t" r="r" b="b"/>
              <a:pathLst>
                <a:path w="170" h="453" extrusionOk="0">
                  <a:moveTo>
                    <a:pt x="0" y="452"/>
                  </a:moveTo>
                  <a:lnTo>
                    <a:pt x="0" y="452"/>
                  </a:lnTo>
                  <a:lnTo>
                    <a:pt x="113" y="340"/>
                  </a:lnTo>
                  <a:lnTo>
                    <a:pt x="170" y="227"/>
                  </a:lnTo>
                  <a:lnTo>
                    <a:pt x="170" y="114"/>
                  </a:lnTo>
                  <a:lnTo>
                    <a:pt x="142" y="1"/>
                  </a:lnTo>
                  <a:lnTo>
                    <a:pt x="142" y="1"/>
                  </a:lnTo>
                  <a:lnTo>
                    <a:pt x="113" y="114"/>
                  </a:lnTo>
                  <a:lnTo>
                    <a:pt x="57" y="227"/>
                  </a:lnTo>
                  <a:lnTo>
                    <a:pt x="0" y="340"/>
                  </a:lnTo>
                  <a:lnTo>
                    <a:pt x="0" y="396"/>
                  </a:lnTo>
                  <a:lnTo>
                    <a:pt x="0" y="452"/>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16"/>
            <p:cNvSpPr/>
            <p:nvPr/>
          </p:nvSpPr>
          <p:spPr>
            <a:xfrm>
              <a:off x="4756750" y="2392550"/>
              <a:ext cx="4250" cy="11325"/>
            </a:xfrm>
            <a:custGeom>
              <a:avLst/>
              <a:gdLst/>
              <a:ahLst/>
              <a:cxnLst/>
              <a:rect l="l" t="t" r="r" b="b"/>
              <a:pathLst>
                <a:path w="170" h="453" fill="none" extrusionOk="0">
                  <a:moveTo>
                    <a:pt x="0" y="452"/>
                  </a:moveTo>
                  <a:lnTo>
                    <a:pt x="0" y="452"/>
                  </a:lnTo>
                  <a:lnTo>
                    <a:pt x="113" y="340"/>
                  </a:lnTo>
                  <a:lnTo>
                    <a:pt x="170" y="227"/>
                  </a:lnTo>
                  <a:lnTo>
                    <a:pt x="170" y="114"/>
                  </a:lnTo>
                  <a:lnTo>
                    <a:pt x="142" y="1"/>
                  </a:lnTo>
                  <a:lnTo>
                    <a:pt x="142" y="1"/>
                  </a:lnTo>
                  <a:lnTo>
                    <a:pt x="113" y="114"/>
                  </a:lnTo>
                  <a:lnTo>
                    <a:pt x="57" y="227"/>
                  </a:lnTo>
                  <a:lnTo>
                    <a:pt x="0" y="340"/>
                  </a:lnTo>
                  <a:lnTo>
                    <a:pt x="0" y="396"/>
                  </a:lnTo>
                  <a:lnTo>
                    <a:pt x="0" y="452"/>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16"/>
            <p:cNvSpPr/>
            <p:nvPr/>
          </p:nvSpPr>
          <p:spPr>
            <a:xfrm>
              <a:off x="4696775" y="2264875"/>
              <a:ext cx="6375" cy="16250"/>
            </a:xfrm>
            <a:custGeom>
              <a:avLst/>
              <a:gdLst/>
              <a:ahLst/>
              <a:cxnLst/>
              <a:rect l="l" t="t" r="r" b="b"/>
              <a:pathLst>
                <a:path w="255" h="650" extrusionOk="0">
                  <a:moveTo>
                    <a:pt x="1" y="254"/>
                  </a:moveTo>
                  <a:lnTo>
                    <a:pt x="1" y="254"/>
                  </a:lnTo>
                  <a:lnTo>
                    <a:pt x="29" y="198"/>
                  </a:lnTo>
                  <a:lnTo>
                    <a:pt x="114" y="113"/>
                  </a:lnTo>
                  <a:lnTo>
                    <a:pt x="170" y="57"/>
                  </a:lnTo>
                  <a:lnTo>
                    <a:pt x="170" y="28"/>
                  </a:lnTo>
                  <a:lnTo>
                    <a:pt x="170" y="0"/>
                  </a:lnTo>
                  <a:lnTo>
                    <a:pt x="170" y="0"/>
                  </a:lnTo>
                  <a:lnTo>
                    <a:pt x="198" y="28"/>
                  </a:lnTo>
                  <a:lnTo>
                    <a:pt x="227" y="113"/>
                  </a:lnTo>
                  <a:lnTo>
                    <a:pt x="255" y="367"/>
                  </a:lnTo>
                  <a:lnTo>
                    <a:pt x="198" y="565"/>
                  </a:lnTo>
                  <a:lnTo>
                    <a:pt x="170" y="649"/>
                  </a:lnTo>
                  <a:lnTo>
                    <a:pt x="114" y="649"/>
                  </a:lnTo>
                  <a:lnTo>
                    <a:pt x="114" y="649"/>
                  </a:lnTo>
                  <a:lnTo>
                    <a:pt x="85" y="649"/>
                  </a:lnTo>
                  <a:lnTo>
                    <a:pt x="57" y="593"/>
                  </a:lnTo>
                  <a:lnTo>
                    <a:pt x="57" y="452"/>
                  </a:lnTo>
                  <a:lnTo>
                    <a:pt x="57" y="311"/>
                  </a:lnTo>
                  <a:lnTo>
                    <a:pt x="29" y="282"/>
                  </a:lnTo>
                  <a:lnTo>
                    <a:pt x="1" y="254"/>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16"/>
            <p:cNvSpPr/>
            <p:nvPr/>
          </p:nvSpPr>
          <p:spPr>
            <a:xfrm>
              <a:off x="4696775" y="2264875"/>
              <a:ext cx="6375" cy="16250"/>
            </a:xfrm>
            <a:custGeom>
              <a:avLst/>
              <a:gdLst/>
              <a:ahLst/>
              <a:cxnLst/>
              <a:rect l="l" t="t" r="r" b="b"/>
              <a:pathLst>
                <a:path w="255" h="650" fill="none" extrusionOk="0">
                  <a:moveTo>
                    <a:pt x="1" y="254"/>
                  </a:moveTo>
                  <a:lnTo>
                    <a:pt x="1" y="254"/>
                  </a:lnTo>
                  <a:lnTo>
                    <a:pt x="29" y="198"/>
                  </a:lnTo>
                  <a:lnTo>
                    <a:pt x="114" y="113"/>
                  </a:lnTo>
                  <a:lnTo>
                    <a:pt x="170" y="57"/>
                  </a:lnTo>
                  <a:lnTo>
                    <a:pt x="170" y="28"/>
                  </a:lnTo>
                  <a:lnTo>
                    <a:pt x="170" y="0"/>
                  </a:lnTo>
                  <a:lnTo>
                    <a:pt x="170" y="0"/>
                  </a:lnTo>
                  <a:lnTo>
                    <a:pt x="198" y="28"/>
                  </a:lnTo>
                  <a:lnTo>
                    <a:pt x="227" y="113"/>
                  </a:lnTo>
                  <a:lnTo>
                    <a:pt x="255" y="367"/>
                  </a:lnTo>
                  <a:lnTo>
                    <a:pt x="198" y="565"/>
                  </a:lnTo>
                  <a:lnTo>
                    <a:pt x="170" y="649"/>
                  </a:lnTo>
                  <a:lnTo>
                    <a:pt x="114" y="649"/>
                  </a:lnTo>
                  <a:lnTo>
                    <a:pt x="114" y="649"/>
                  </a:lnTo>
                  <a:lnTo>
                    <a:pt x="85" y="649"/>
                  </a:lnTo>
                  <a:lnTo>
                    <a:pt x="57" y="593"/>
                  </a:lnTo>
                  <a:lnTo>
                    <a:pt x="57" y="452"/>
                  </a:lnTo>
                  <a:lnTo>
                    <a:pt x="57" y="311"/>
                  </a:lnTo>
                  <a:lnTo>
                    <a:pt x="29" y="282"/>
                  </a:lnTo>
                  <a:lnTo>
                    <a:pt x="1" y="254"/>
                  </a:lnTo>
                </a:path>
              </a:pathLst>
            </a:custGeom>
            <a:solidFill>
              <a:srgbClr val="666666"/>
            </a:solidFill>
            <a:ln w="14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16"/>
            <p:cNvSpPr/>
            <p:nvPr/>
          </p:nvSpPr>
          <p:spPr>
            <a:xfrm>
              <a:off x="4629050" y="2296625"/>
              <a:ext cx="146775" cy="185550"/>
            </a:xfrm>
            <a:custGeom>
              <a:avLst/>
              <a:gdLst/>
              <a:ahLst/>
              <a:cxnLst/>
              <a:rect l="l" t="t" r="r" b="b"/>
              <a:pathLst>
                <a:path w="5871" h="7422" extrusionOk="0">
                  <a:moveTo>
                    <a:pt x="1" y="5249"/>
                  </a:moveTo>
                  <a:lnTo>
                    <a:pt x="1" y="5249"/>
                  </a:lnTo>
                  <a:lnTo>
                    <a:pt x="763" y="5051"/>
                  </a:lnTo>
                  <a:lnTo>
                    <a:pt x="1158" y="4939"/>
                  </a:lnTo>
                  <a:lnTo>
                    <a:pt x="1525" y="4826"/>
                  </a:lnTo>
                  <a:lnTo>
                    <a:pt x="1525" y="4826"/>
                  </a:lnTo>
                  <a:lnTo>
                    <a:pt x="1779" y="4713"/>
                  </a:lnTo>
                  <a:lnTo>
                    <a:pt x="2061" y="4572"/>
                  </a:lnTo>
                  <a:lnTo>
                    <a:pt x="2061" y="4572"/>
                  </a:lnTo>
                  <a:lnTo>
                    <a:pt x="2202" y="4459"/>
                  </a:lnTo>
                  <a:lnTo>
                    <a:pt x="2371" y="4346"/>
                  </a:lnTo>
                  <a:lnTo>
                    <a:pt x="2371" y="4346"/>
                  </a:lnTo>
                  <a:lnTo>
                    <a:pt x="2343" y="4374"/>
                  </a:lnTo>
                  <a:lnTo>
                    <a:pt x="2343" y="4431"/>
                  </a:lnTo>
                  <a:lnTo>
                    <a:pt x="2343" y="4431"/>
                  </a:lnTo>
                  <a:lnTo>
                    <a:pt x="2315" y="4318"/>
                  </a:lnTo>
                  <a:lnTo>
                    <a:pt x="2315" y="4205"/>
                  </a:lnTo>
                  <a:lnTo>
                    <a:pt x="2399" y="3866"/>
                  </a:lnTo>
                  <a:lnTo>
                    <a:pt x="2541" y="3330"/>
                  </a:lnTo>
                  <a:lnTo>
                    <a:pt x="2541" y="3330"/>
                  </a:lnTo>
                  <a:lnTo>
                    <a:pt x="2625" y="2991"/>
                  </a:lnTo>
                  <a:lnTo>
                    <a:pt x="2625" y="2766"/>
                  </a:lnTo>
                  <a:lnTo>
                    <a:pt x="2625" y="2653"/>
                  </a:lnTo>
                  <a:lnTo>
                    <a:pt x="2569" y="2540"/>
                  </a:lnTo>
                  <a:lnTo>
                    <a:pt x="2428" y="2258"/>
                  </a:lnTo>
                  <a:lnTo>
                    <a:pt x="2428" y="2258"/>
                  </a:lnTo>
                  <a:lnTo>
                    <a:pt x="2343" y="2088"/>
                  </a:lnTo>
                  <a:lnTo>
                    <a:pt x="2287" y="1947"/>
                  </a:lnTo>
                  <a:lnTo>
                    <a:pt x="2287" y="1806"/>
                  </a:lnTo>
                  <a:lnTo>
                    <a:pt x="2315" y="1609"/>
                  </a:lnTo>
                  <a:lnTo>
                    <a:pt x="2315" y="1609"/>
                  </a:lnTo>
                  <a:lnTo>
                    <a:pt x="2456" y="1242"/>
                  </a:lnTo>
                  <a:lnTo>
                    <a:pt x="2456" y="1044"/>
                  </a:lnTo>
                  <a:lnTo>
                    <a:pt x="2456" y="960"/>
                  </a:lnTo>
                  <a:lnTo>
                    <a:pt x="2399" y="903"/>
                  </a:lnTo>
                  <a:lnTo>
                    <a:pt x="2399" y="903"/>
                  </a:lnTo>
                  <a:lnTo>
                    <a:pt x="2456" y="875"/>
                  </a:lnTo>
                  <a:lnTo>
                    <a:pt x="2512" y="847"/>
                  </a:lnTo>
                  <a:lnTo>
                    <a:pt x="2625" y="847"/>
                  </a:lnTo>
                  <a:lnTo>
                    <a:pt x="2710" y="818"/>
                  </a:lnTo>
                  <a:lnTo>
                    <a:pt x="2766" y="790"/>
                  </a:lnTo>
                  <a:lnTo>
                    <a:pt x="2794" y="734"/>
                  </a:lnTo>
                  <a:lnTo>
                    <a:pt x="2794" y="734"/>
                  </a:lnTo>
                  <a:lnTo>
                    <a:pt x="2738" y="706"/>
                  </a:lnTo>
                  <a:lnTo>
                    <a:pt x="2710" y="621"/>
                  </a:lnTo>
                  <a:lnTo>
                    <a:pt x="2625" y="480"/>
                  </a:lnTo>
                  <a:lnTo>
                    <a:pt x="2625" y="480"/>
                  </a:lnTo>
                  <a:lnTo>
                    <a:pt x="2597" y="367"/>
                  </a:lnTo>
                  <a:lnTo>
                    <a:pt x="2569" y="226"/>
                  </a:lnTo>
                  <a:lnTo>
                    <a:pt x="2597" y="85"/>
                  </a:lnTo>
                  <a:lnTo>
                    <a:pt x="2597" y="57"/>
                  </a:lnTo>
                  <a:lnTo>
                    <a:pt x="2653" y="0"/>
                  </a:lnTo>
                  <a:lnTo>
                    <a:pt x="2653" y="0"/>
                  </a:lnTo>
                  <a:lnTo>
                    <a:pt x="2682" y="0"/>
                  </a:lnTo>
                  <a:lnTo>
                    <a:pt x="2710" y="0"/>
                  </a:lnTo>
                  <a:lnTo>
                    <a:pt x="2738" y="57"/>
                  </a:lnTo>
                  <a:lnTo>
                    <a:pt x="2766" y="141"/>
                  </a:lnTo>
                  <a:lnTo>
                    <a:pt x="2766" y="169"/>
                  </a:lnTo>
                  <a:lnTo>
                    <a:pt x="2766" y="169"/>
                  </a:lnTo>
                  <a:lnTo>
                    <a:pt x="2794" y="198"/>
                  </a:lnTo>
                  <a:lnTo>
                    <a:pt x="2823" y="169"/>
                  </a:lnTo>
                  <a:lnTo>
                    <a:pt x="2907" y="113"/>
                  </a:lnTo>
                  <a:lnTo>
                    <a:pt x="2964" y="28"/>
                  </a:lnTo>
                  <a:lnTo>
                    <a:pt x="2992" y="0"/>
                  </a:lnTo>
                  <a:lnTo>
                    <a:pt x="3020" y="0"/>
                  </a:lnTo>
                  <a:lnTo>
                    <a:pt x="3020" y="0"/>
                  </a:lnTo>
                  <a:lnTo>
                    <a:pt x="3077" y="57"/>
                  </a:lnTo>
                  <a:lnTo>
                    <a:pt x="3105" y="113"/>
                  </a:lnTo>
                  <a:lnTo>
                    <a:pt x="3190" y="282"/>
                  </a:lnTo>
                  <a:lnTo>
                    <a:pt x="3302" y="452"/>
                  </a:lnTo>
                  <a:lnTo>
                    <a:pt x="3359" y="593"/>
                  </a:lnTo>
                  <a:lnTo>
                    <a:pt x="3359" y="593"/>
                  </a:lnTo>
                  <a:lnTo>
                    <a:pt x="3500" y="706"/>
                  </a:lnTo>
                  <a:lnTo>
                    <a:pt x="3613" y="818"/>
                  </a:lnTo>
                  <a:lnTo>
                    <a:pt x="3782" y="903"/>
                  </a:lnTo>
                  <a:lnTo>
                    <a:pt x="3923" y="988"/>
                  </a:lnTo>
                  <a:lnTo>
                    <a:pt x="3923" y="988"/>
                  </a:lnTo>
                  <a:lnTo>
                    <a:pt x="4205" y="1072"/>
                  </a:lnTo>
                  <a:lnTo>
                    <a:pt x="4516" y="1129"/>
                  </a:lnTo>
                  <a:lnTo>
                    <a:pt x="4798" y="1214"/>
                  </a:lnTo>
                  <a:lnTo>
                    <a:pt x="4911" y="1270"/>
                  </a:lnTo>
                  <a:lnTo>
                    <a:pt x="5024" y="1355"/>
                  </a:lnTo>
                  <a:lnTo>
                    <a:pt x="5024" y="1355"/>
                  </a:lnTo>
                  <a:lnTo>
                    <a:pt x="5165" y="1524"/>
                  </a:lnTo>
                  <a:lnTo>
                    <a:pt x="5278" y="1722"/>
                  </a:lnTo>
                  <a:lnTo>
                    <a:pt x="5419" y="1891"/>
                  </a:lnTo>
                  <a:lnTo>
                    <a:pt x="5560" y="2060"/>
                  </a:lnTo>
                  <a:lnTo>
                    <a:pt x="5560" y="2060"/>
                  </a:lnTo>
                  <a:lnTo>
                    <a:pt x="5758" y="2201"/>
                  </a:lnTo>
                  <a:lnTo>
                    <a:pt x="5842" y="2286"/>
                  </a:lnTo>
                  <a:lnTo>
                    <a:pt x="5870" y="2342"/>
                  </a:lnTo>
                  <a:lnTo>
                    <a:pt x="5870" y="2399"/>
                  </a:lnTo>
                  <a:lnTo>
                    <a:pt x="5786" y="2625"/>
                  </a:lnTo>
                  <a:lnTo>
                    <a:pt x="5786" y="2625"/>
                  </a:lnTo>
                  <a:lnTo>
                    <a:pt x="5701" y="2850"/>
                  </a:lnTo>
                  <a:lnTo>
                    <a:pt x="5588" y="3048"/>
                  </a:lnTo>
                  <a:lnTo>
                    <a:pt x="5306" y="3415"/>
                  </a:lnTo>
                  <a:lnTo>
                    <a:pt x="5306" y="3415"/>
                  </a:lnTo>
                  <a:lnTo>
                    <a:pt x="5221" y="3556"/>
                  </a:lnTo>
                  <a:lnTo>
                    <a:pt x="5137" y="3782"/>
                  </a:lnTo>
                  <a:lnTo>
                    <a:pt x="5052" y="3979"/>
                  </a:lnTo>
                  <a:lnTo>
                    <a:pt x="4996" y="4035"/>
                  </a:lnTo>
                  <a:lnTo>
                    <a:pt x="4967" y="4092"/>
                  </a:lnTo>
                  <a:lnTo>
                    <a:pt x="4967" y="4092"/>
                  </a:lnTo>
                  <a:lnTo>
                    <a:pt x="4883" y="4120"/>
                  </a:lnTo>
                  <a:lnTo>
                    <a:pt x="4798" y="4092"/>
                  </a:lnTo>
                  <a:lnTo>
                    <a:pt x="4713" y="4007"/>
                  </a:lnTo>
                  <a:lnTo>
                    <a:pt x="4657" y="3979"/>
                  </a:lnTo>
                  <a:lnTo>
                    <a:pt x="4629" y="3979"/>
                  </a:lnTo>
                  <a:lnTo>
                    <a:pt x="4572" y="4064"/>
                  </a:lnTo>
                  <a:lnTo>
                    <a:pt x="4488" y="4233"/>
                  </a:lnTo>
                  <a:lnTo>
                    <a:pt x="4488" y="4233"/>
                  </a:lnTo>
                  <a:lnTo>
                    <a:pt x="4431" y="4487"/>
                  </a:lnTo>
                  <a:lnTo>
                    <a:pt x="4431" y="4741"/>
                  </a:lnTo>
                  <a:lnTo>
                    <a:pt x="4431" y="4741"/>
                  </a:lnTo>
                  <a:lnTo>
                    <a:pt x="4459" y="4882"/>
                  </a:lnTo>
                  <a:lnTo>
                    <a:pt x="4488" y="4995"/>
                  </a:lnTo>
                  <a:lnTo>
                    <a:pt x="4544" y="5136"/>
                  </a:lnTo>
                  <a:lnTo>
                    <a:pt x="4544" y="5249"/>
                  </a:lnTo>
                  <a:lnTo>
                    <a:pt x="4544" y="5249"/>
                  </a:lnTo>
                  <a:lnTo>
                    <a:pt x="4488" y="5334"/>
                  </a:lnTo>
                  <a:lnTo>
                    <a:pt x="4403" y="5362"/>
                  </a:lnTo>
                  <a:lnTo>
                    <a:pt x="4318" y="5390"/>
                  </a:lnTo>
                  <a:lnTo>
                    <a:pt x="4234" y="5418"/>
                  </a:lnTo>
                  <a:lnTo>
                    <a:pt x="4008" y="5446"/>
                  </a:lnTo>
                  <a:lnTo>
                    <a:pt x="3895" y="5503"/>
                  </a:lnTo>
                  <a:lnTo>
                    <a:pt x="3810" y="5559"/>
                  </a:lnTo>
                  <a:lnTo>
                    <a:pt x="3810" y="5559"/>
                  </a:lnTo>
                  <a:lnTo>
                    <a:pt x="3754" y="5672"/>
                  </a:lnTo>
                  <a:lnTo>
                    <a:pt x="3698" y="5785"/>
                  </a:lnTo>
                  <a:lnTo>
                    <a:pt x="3669" y="5898"/>
                  </a:lnTo>
                  <a:lnTo>
                    <a:pt x="3613" y="6011"/>
                  </a:lnTo>
                  <a:lnTo>
                    <a:pt x="3613" y="6011"/>
                  </a:lnTo>
                  <a:lnTo>
                    <a:pt x="3528" y="6152"/>
                  </a:lnTo>
                  <a:lnTo>
                    <a:pt x="3444" y="6237"/>
                  </a:lnTo>
                  <a:lnTo>
                    <a:pt x="3331" y="6265"/>
                  </a:lnTo>
                  <a:lnTo>
                    <a:pt x="3161" y="6321"/>
                  </a:lnTo>
                  <a:lnTo>
                    <a:pt x="3161" y="6321"/>
                  </a:lnTo>
                  <a:lnTo>
                    <a:pt x="2907" y="6378"/>
                  </a:lnTo>
                  <a:lnTo>
                    <a:pt x="2794" y="6406"/>
                  </a:lnTo>
                  <a:lnTo>
                    <a:pt x="2710" y="6519"/>
                  </a:lnTo>
                  <a:lnTo>
                    <a:pt x="2710" y="6519"/>
                  </a:lnTo>
                  <a:lnTo>
                    <a:pt x="2653" y="6603"/>
                  </a:lnTo>
                  <a:lnTo>
                    <a:pt x="2653" y="6688"/>
                  </a:lnTo>
                  <a:lnTo>
                    <a:pt x="2682" y="6773"/>
                  </a:lnTo>
                  <a:lnTo>
                    <a:pt x="2653" y="6857"/>
                  </a:lnTo>
                  <a:lnTo>
                    <a:pt x="2653" y="6857"/>
                  </a:lnTo>
                  <a:lnTo>
                    <a:pt x="2541" y="7027"/>
                  </a:lnTo>
                  <a:lnTo>
                    <a:pt x="2484" y="7083"/>
                  </a:lnTo>
                  <a:lnTo>
                    <a:pt x="2428" y="7111"/>
                  </a:lnTo>
                  <a:lnTo>
                    <a:pt x="2287" y="7111"/>
                  </a:lnTo>
                  <a:lnTo>
                    <a:pt x="2117" y="7111"/>
                  </a:lnTo>
                  <a:lnTo>
                    <a:pt x="2117" y="7111"/>
                  </a:lnTo>
                  <a:lnTo>
                    <a:pt x="1976" y="7111"/>
                  </a:lnTo>
                  <a:lnTo>
                    <a:pt x="1863" y="7168"/>
                  </a:lnTo>
                  <a:lnTo>
                    <a:pt x="1581" y="7281"/>
                  </a:lnTo>
                  <a:lnTo>
                    <a:pt x="1327" y="7394"/>
                  </a:lnTo>
                  <a:lnTo>
                    <a:pt x="1214" y="7422"/>
                  </a:lnTo>
                  <a:lnTo>
                    <a:pt x="1101" y="7422"/>
                  </a:lnTo>
                  <a:lnTo>
                    <a:pt x="1101" y="7422"/>
                  </a:lnTo>
                  <a:lnTo>
                    <a:pt x="1017" y="7394"/>
                  </a:lnTo>
                  <a:lnTo>
                    <a:pt x="960" y="7337"/>
                  </a:lnTo>
                  <a:lnTo>
                    <a:pt x="876" y="7224"/>
                  </a:lnTo>
                  <a:lnTo>
                    <a:pt x="819" y="7083"/>
                  </a:lnTo>
                  <a:lnTo>
                    <a:pt x="763" y="6914"/>
                  </a:lnTo>
                  <a:lnTo>
                    <a:pt x="763" y="6914"/>
                  </a:lnTo>
                  <a:lnTo>
                    <a:pt x="593" y="6519"/>
                  </a:lnTo>
                  <a:lnTo>
                    <a:pt x="368" y="6096"/>
                  </a:lnTo>
                  <a:lnTo>
                    <a:pt x="170" y="5672"/>
                  </a:lnTo>
                  <a:lnTo>
                    <a:pt x="1" y="5249"/>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16"/>
            <p:cNvSpPr/>
            <p:nvPr/>
          </p:nvSpPr>
          <p:spPr>
            <a:xfrm>
              <a:off x="4629050" y="2296625"/>
              <a:ext cx="146775" cy="185550"/>
            </a:xfrm>
            <a:custGeom>
              <a:avLst/>
              <a:gdLst/>
              <a:ahLst/>
              <a:cxnLst/>
              <a:rect l="l" t="t" r="r" b="b"/>
              <a:pathLst>
                <a:path w="5871" h="7422" fill="none" extrusionOk="0">
                  <a:moveTo>
                    <a:pt x="1" y="5249"/>
                  </a:moveTo>
                  <a:lnTo>
                    <a:pt x="1" y="5249"/>
                  </a:lnTo>
                  <a:lnTo>
                    <a:pt x="763" y="5051"/>
                  </a:lnTo>
                  <a:lnTo>
                    <a:pt x="1158" y="4939"/>
                  </a:lnTo>
                  <a:lnTo>
                    <a:pt x="1525" y="4826"/>
                  </a:lnTo>
                  <a:lnTo>
                    <a:pt x="1525" y="4826"/>
                  </a:lnTo>
                  <a:lnTo>
                    <a:pt x="1779" y="4713"/>
                  </a:lnTo>
                  <a:lnTo>
                    <a:pt x="2061" y="4572"/>
                  </a:lnTo>
                  <a:lnTo>
                    <a:pt x="2061" y="4572"/>
                  </a:lnTo>
                  <a:lnTo>
                    <a:pt x="2202" y="4459"/>
                  </a:lnTo>
                  <a:lnTo>
                    <a:pt x="2371" y="4346"/>
                  </a:lnTo>
                  <a:lnTo>
                    <a:pt x="2371" y="4346"/>
                  </a:lnTo>
                  <a:lnTo>
                    <a:pt x="2343" y="4374"/>
                  </a:lnTo>
                  <a:lnTo>
                    <a:pt x="2343" y="4431"/>
                  </a:lnTo>
                  <a:lnTo>
                    <a:pt x="2343" y="4431"/>
                  </a:lnTo>
                  <a:lnTo>
                    <a:pt x="2315" y="4318"/>
                  </a:lnTo>
                  <a:lnTo>
                    <a:pt x="2315" y="4205"/>
                  </a:lnTo>
                  <a:lnTo>
                    <a:pt x="2399" y="3866"/>
                  </a:lnTo>
                  <a:lnTo>
                    <a:pt x="2541" y="3330"/>
                  </a:lnTo>
                  <a:lnTo>
                    <a:pt x="2541" y="3330"/>
                  </a:lnTo>
                  <a:lnTo>
                    <a:pt x="2625" y="2991"/>
                  </a:lnTo>
                  <a:lnTo>
                    <a:pt x="2625" y="2766"/>
                  </a:lnTo>
                  <a:lnTo>
                    <a:pt x="2625" y="2653"/>
                  </a:lnTo>
                  <a:lnTo>
                    <a:pt x="2569" y="2540"/>
                  </a:lnTo>
                  <a:lnTo>
                    <a:pt x="2428" y="2258"/>
                  </a:lnTo>
                  <a:lnTo>
                    <a:pt x="2428" y="2258"/>
                  </a:lnTo>
                  <a:lnTo>
                    <a:pt x="2343" y="2088"/>
                  </a:lnTo>
                  <a:lnTo>
                    <a:pt x="2287" y="1947"/>
                  </a:lnTo>
                  <a:lnTo>
                    <a:pt x="2287" y="1806"/>
                  </a:lnTo>
                  <a:lnTo>
                    <a:pt x="2315" y="1609"/>
                  </a:lnTo>
                  <a:lnTo>
                    <a:pt x="2315" y="1609"/>
                  </a:lnTo>
                  <a:lnTo>
                    <a:pt x="2456" y="1242"/>
                  </a:lnTo>
                  <a:lnTo>
                    <a:pt x="2456" y="1044"/>
                  </a:lnTo>
                  <a:lnTo>
                    <a:pt x="2456" y="960"/>
                  </a:lnTo>
                  <a:lnTo>
                    <a:pt x="2399" y="903"/>
                  </a:lnTo>
                  <a:lnTo>
                    <a:pt x="2399" y="903"/>
                  </a:lnTo>
                  <a:lnTo>
                    <a:pt x="2456" y="875"/>
                  </a:lnTo>
                  <a:lnTo>
                    <a:pt x="2512" y="847"/>
                  </a:lnTo>
                  <a:lnTo>
                    <a:pt x="2625" y="847"/>
                  </a:lnTo>
                  <a:lnTo>
                    <a:pt x="2710" y="818"/>
                  </a:lnTo>
                  <a:lnTo>
                    <a:pt x="2766" y="790"/>
                  </a:lnTo>
                  <a:lnTo>
                    <a:pt x="2794" y="734"/>
                  </a:lnTo>
                  <a:lnTo>
                    <a:pt x="2794" y="734"/>
                  </a:lnTo>
                  <a:lnTo>
                    <a:pt x="2738" y="706"/>
                  </a:lnTo>
                  <a:lnTo>
                    <a:pt x="2710" y="621"/>
                  </a:lnTo>
                  <a:lnTo>
                    <a:pt x="2625" y="480"/>
                  </a:lnTo>
                  <a:lnTo>
                    <a:pt x="2625" y="480"/>
                  </a:lnTo>
                  <a:lnTo>
                    <a:pt x="2597" y="367"/>
                  </a:lnTo>
                  <a:lnTo>
                    <a:pt x="2569" y="226"/>
                  </a:lnTo>
                  <a:lnTo>
                    <a:pt x="2597" y="85"/>
                  </a:lnTo>
                  <a:lnTo>
                    <a:pt x="2597" y="57"/>
                  </a:lnTo>
                  <a:lnTo>
                    <a:pt x="2653" y="0"/>
                  </a:lnTo>
                  <a:lnTo>
                    <a:pt x="2653" y="0"/>
                  </a:lnTo>
                  <a:lnTo>
                    <a:pt x="2682" y="0"/>
                  </a:lnTo>
                  <a:lnTo>
                    <a:pt x="2710" y="0"/>
                  </a:lnTo>
                  <a:lnTo>
                    <a:pt x="2738" y="57"/>
                  </a:lnTo>
                  <a:lnTo>
                    <a:pt x="2766" y="141"/>
                  </a:lnTo>
                  <a:lnTo>
                    <a:pt x="2766" y="169"/>
                  </a:lnTo>
                  <a:lnTo>
                    <a:pt x="2766" y="169"/>
                  </a:lnTo>
                  <a:lnTo>
                    <a:pt x="2794" y="198"/>
                  </a:lnTo>
                  <a:lnTo>
                    <a:pt x="2823" y="169"/>
                  </a:lnTo>
                  <a:lnTo>
                    <a:pt x="2907" y="113"/>
                  </a:lnTo>
                  <a:lnTo>
                    <a:pt x="2964" y="28"/>
                  </a:lnTo>
                  <a:lnTo>
                    <a:pt x="2992" y="0"/>
                  </a:lnTo>
                  <a:lnTo>
                    <a:pt x="3020" y="0"/>
                  </a:lnTo>
                  <a:lnTo>
                    <a:pt x="3020" y="0"/>
                  </a:lnTo>
                  <a:lnTo>
                    <a:pt x="3077" y="57"/>
                  </a:lnTo>
                  <a:lnTo>
                    <a:pt x="3105" y="113"/>
                  </a:lnTo>
                  <a:lnTo>
                    <a:pt x="3190" y="282"/>
                  </a:lnTo>
                  <a:lnTo>
                    <a:pt x="3302" y="452"/>
                  </a:lnTo>
                  <a:lnTo>
                    <a:pt x="3359" y="593"/>
                  </a:lnTo>
                  <a:lnTo>
                    <a:pt x="3359" y="593"/>
                  </a:lnTo>
                  <a:lnTo>
                    <a:pt x="3500" y="706"/>
                  </a:lnTo>
                  <a:lnTo>
                    <a:pt x="3613" y="818"/>
                  </a:lnTo>
                  <a:lnTo>
                    <a:pt x="3782" y="903"/>
                  </a:lnTo>
                  <a:lnTo>
                    <a:pt x="3923" y="988"/>
                  </a:lnTo>
                  <a:lnTo>
                    <a:pt x="3923" y="988"/>
                  </a:lnTo>
                  <a:lnTo>
                    <a:pt x="4205" y="1072"/>
                  </a:lnTo>
                  <a:lnTo>
                    <a:pt x="4516" y="1129"/>
                  </a:lnTo>
                  <a:lnTo>
                    <a:pt x="4798" y="1214"/>
                  </a:lnTo>
                  <a:lnTo>
                    <a:pt x="4911" y="1270"/>
                  </a:lnTo>
                  <a:lnTo>
                    <a:pt x="5024" y="1355"/>
                  </a:lnTo>
                  <a:lnTo>
                    <a:pt x="5024" y="1355"/>
                  </a:lnTo>
                  <a:lnTo>
                    <a:pt x="5165" y="1524"/>
                  </a:lnTo>
                  <a:lnTo>
                    <a:pt x="5278" y="1722"/>
                  </a:lnTo>
                  <a:lnTo>
                    <a:pt x="5419" y="1891"/>
                  </a:lnTo>
                  <a:lnTo>
                    <a:pt x="5560" y="2060"/>
                  </a:lnTo>
                  <a:lnTo>
                    <a:pt x="5560" y="2060"/>
                  </a:lnTo>
                  <a:lnTo>
                    <a:pt x="5758" y="2201"/>
                  </a:lnTo>
                  <a:lnTo>
                    <a:pt x="5842" y="2286"/>
                  </a:lnTo>
                  <a:lnTo>
                    <a:pt x="5870" y="2342"/>
                  </a:lnTo>
                  <a:lnTo>
                    <a:pt x="5870" y="2399"/>
                  </a:lnTo>
                  <a:lnTo>
                    <a:pt x="5786" y="2625"/>
                  </a:lnTo>
                  <a:lnTo>
                    <a:pt x="5786" y="2625"/>
                  </a:lnTo>
                  <a:lnTo>
                    <a:pt x="5701" y="2850"/>
                  </a:lnTo>
                  <a:lnTo>
                    <a:pt x="5588" y="3048"/>
                  </a:lnTo>
                  <a:lnTo>
                    <a:pt x="5306" y="3415"/>
                  </a:lnTo>
                  <a:lnTo>
                    <a:pt x="5306" y="3415"/>
                  </a:lnTo>
                  <a:lnTo>
                    <a:pt x="5221" y="3556"/>
                  </a:lnTo>
                  <a:lnTo>
                    <a:pt x="5137" y="3782"/>
                  </a:lnTo>
                  <a:lnTo>
                    <a:pt x="5052" y="3979"/>
                  </a:lnTo>
                  <a:lnTo>
                    <a:pt x="4996" y="4035"/>
                  </a:lnTo>
                  <a:lnTo>
                    <a:pt x="4967" y="4092"/>
                  </a:lnTo>
                  <a:lnTo>
                    <a:pt x="4967" y="4092"/>
                  </a:lnTo>
                  <a:lnTo>
                    <a:pt x="4883" y="4120"/>
                  </a:lnTo>
                  <a:lnTo>
                    <a:pt x="4798" y="4092"/>
                  </a:lnTo>
                  <a:lnTo>
                    <a:pt x="4713" y="4007"/>
                  </a:lnTo>
                  <a:lnTo>
                    <a:pt x="4657" y="3979"/>
                  </a:lnTo>
                  <a:lnTo>
                    <a:pt x="4629" y="3979"/>
                  </a:lnTo>
                  <a:lnTo>
                    <a:pt x="4572" y="4064"/>
                  </a:lnTo>
                  <a:lnTo>
                    <a:pt x="4488" y="4233"/>
                  </a:lnTo>
                  <a:lnTo>
                    <a:pt x="4488" y="4233"/>
                  </a:lnTo>
                  <a:lnTo>
                    <a:pt x="4431" y="4487"/>
                  </a:lnTo>
                  <a:lnTo>
                    <a:pt x="4431" y="4741"/>
                  </a:lnTo>
                  <a:lnTo>
                    <a:pt x="4431" y="4741"/>
                  </a:lnTo>
                  <a:lnTo>
                    <a:pt x="4459" y="4882"/>
                  </a:lnTo>
                  <a:lnTo>
                    <a:pt x="4488" y="4995"/>
                  </a:lnTo>
                  <a:lnTo>
                    <a:pt x="4544" y="5136"/>
                  </a:lnTo>
                  <a:lnTo>
                    <a:pt x="4544" y="5249"/>
                  </a:lnTo>
                  <a:lnTo>
                    <a:pt x="4544" y="5249"/>
                  </a:lnTo>
                  <a:lnTo>
                    <a:pt x="4488" y="5334"/>
                  </a:lnTo>
                  <a:lnTo>
                    <a:pt x="4403" y="5362"/>
                  </a:lnTo>
                  <a:lnTo>
                    <a:pt x="4318" y="5390"/>
                  </a:lnTo>
                  <a:lnTo>
                    <a:pt x="4234" y="5418"/>
                  </a:lnTo>
                  <a:lnTo>
                    <a:pt x="4008" y="5446"/>
                  </a:lnTo>
                  <a:lnTo>
                    <a:pt x="3895" y="5503"/>
                  </a:lnTo>
                  <a:lnTo>
                    <a:pt x="3810" y="5559"/>
                  </a:lnTo>
                  <a:lnTo>
                    <a:pt x="3810" y="5559"/>
                  </a:lnTo>
                  <a:lnTo>
                    <a:pt x="3754" y="5672"/>
                  </a:lnTo>
                  <a:lnTo>
                    <a:pt x="3698" y="5785"/>
                  </a:lnTo>
                  <a:lnTo>
                    <a:pt x="3669" y="5898"/>
                  </a:lnTo>
                  <a:lnTo>
                    <a:pt x="3613" y="6011"/>
                  </a:lnTo>
                  <a:lnTo>
                    <a:pt x="3613" y="6011"/>
                  </a:lnTo>
                  <a:lnTo>
                    <a:pt x="3528" y="6152"/>
                  </a:lnTo>
                  <a:lnTo>
                    <a:pt x="3444" y="6237"/>
                  </a:lnTo>
                  <a:lnTo>
                    <a:pt x="3331" y="6265"/>
                  </a:lnTo>
                  <a:lnTo>
                    <a:pt x="3161" y="6321"/>
                  </a:lnTo>
                  <a:lnTo>
                    <a:pt x="3161" y="6321"/>
                  </a:lnTo>
                  <a:lnTo>
                    <a:pt x="2907" y="6378"/>
                  </a:lnTo>
                  <a:lnTo>
                    <a:pt x="2794" y="6406"/>
                  </a:lnTo>
                  <a:lnTo>
                    <a:pt x="2710" y="6519"/>
                  </a:lnTo>
                  <a:lnTo>
                    <a:pt x="2710" y="6519"/>
                  </a:lnTo>
                  <a:lnTo>
                    <a:pt x="2653" y="6603"/>
                  </a:lnTo>
                  <a:lnTo>
                    <a:pt x="2653" y="6688"/>
                  </a:lnTo>
                  <a:lnTo>
                    <a:pt x="2682" y="6773"/>
                  </a:lnTo>
                  <a:lnTo>
                    <a:pt x="2653" y="6857"/>
                  </a:lnTo>
                  <a:lnTo>
                    <a:pt x="2653" y="6857"/>
                  </a:lnTo>
                  <a:lnTo>
                    <a:pt x="2541" y="7027"/>
                  </a:lnTo>
                  <a:lnTo>
                    <a:pt x="2484" y="7083"/>
                  </a:lnTo>
                  <a:lnTo>
                    <a:pt x="2428" y="7111"/>
                  </a:lnTo>
                  <a:lnTo>
                    <a:pt x="2287" y="7111"/>
                  </a:lnTo>
                  <a:lnTo>
                    <a:pt x="2117" y="7111"/>
                  </a:lnTo>
                  <a:lnTo>
                    <a:pt x="2117" y="7111"/>
                  </a:lnTo>
                  <a:lnTo>
                    <a:pt x="1976" y="7111"/>
                  </a:lnTo>
                  <a:lnTo>
                    <a:pt x="1863" y="7168"/>
                  </a:lnTo>
                  <a:lnTo>
                    <a:pt x="1581" y="7281"/>
                  </a:lnTo>
                  <a:lnTo>
                    <a:pt x="1327" y="7394"/>
                  </a:lnTo>
                  <a:lnTo>
                    <a:pt x="1214" y="7422"/>
                  </a:lnTo>
                  <a:lnTo>
                    <a:pt x="1101" y="7422"/>
                  </a:lnTo>
                  <a:lnTo>
                    <a:pt x="1101" y="7422"/>
                  </a:lnTo>
                  <a:lnTo>
                    <a:pt x="1017" y="7394"/>
                  </a:lnTo>
                  <a:lnTo>
                    <a:pt x="960" y="7337"/>
                  </a:lnTo>
                  <a:lnTo>
                    <a:pt x="876" y="7224"/>
                  </a:lnTo>
                  <a:lnTo>
                    <a:pt x="819" y="7083"/>
                  </a:lnTo>
                  <a:lnTo>
                    <a:pt x="763" y="6914"/>
                  </a:lnTo>
                  <a:lnTo>
                    <a:pt x="763" y="6914"/>
                  </a:lnTo>
                  <a:lnTo>
                    <a:pt x="593" y="6519"/>
                  </a:lnTo>
                  <a:lnTo>
                    <a:pt x="368" y="6096"/>
                  </a:lnTo>
                  <a:lnTo>
                    <a:pt x="170" y="5672"/>
                  </a:lnTo>
                  <a:lnTo>
                    <a:pt x="1" y="5249"/>
                  </a:lnTo>
                </a:path>
              </a:pathLst>
            </a:custGeom>
            <a:solidFill>
              <a:srgbClr val="666666"/>
            </a:solidFill>
            <a:ln w="14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16"/>
            <p:cNvSpPr/>
            <p:nvPr/>
          </p:nvSpPr>
          <p:spPr>
            <a:xfrm>
              <a:off x="1970075" y="2640900"/>
              <a:ext cx="113625" cy="54350"/>
            </a:xfrm>
            <a:custGeom>
              <a:avLst/>
              <a:gdLst/>
              <a:ahLst/>
              <a:cxnLst/>
              <a:rect l="l" t="t" r="r" b="b"/>
              <a:pathLst>
                <a:path w="4545" h="2174" extrusionOk="0">
                  <a:moveTo>
                    <a:pt x="29" y="1214"/>
                  </a:moveTo>
                  <a:lnTo>
                    <a:pt x="29" y="1214"/>
                  </a:lnTo>
                  <a:lnTo>
                    <a:pt x="1" y="1157"/>
                  </a:lnTo>
                  <a:lnTo>
                    <a:pt x="29" y="1101"/>
                  </a:lnTo>
                  <a:lnTo>
                    <a:pt x="114" y="903"/>
                  </a:lnTo>
                  <a:lnTo>
                    <a:pt x="198" y="734"/>
                  </a:lnTo>
                  <a:lnTo>
                    <a:pt x="255" y="621"/>
                  </a:lnTo>
                  <a:lnTo>
                    <a:pt x="255" y="621"/>
                  </a:lnTo>
                  <a:lnTo>
                    <a:pt x="226" y="565"/>
                  </a:lnTo>
                  <a:lnTo>
                    <a:pt x="198" y="508"/>
                  </a:lnTo>
                  <a:lnTo>
                    <a:pt x="114" y="367"/>
                  </a:lnTo>
                  <a:lnTo>
                    <a:pt x="85" y="282"/>
                  </a:lnTo>
                  <a:lnTo>
                    <a:pt x="57" y="226"/>
                  </a:lnTo>
                  <a:lnTo>
                    <a:pt x="85" y="141"/>
                  </a:lnTo>
                  <a:lnTo>
                    <a:pt x="142" y="57"/>
                  </a:lnTo>
                  <a:lnTo>
                    <a:pt x="142" y="57"/>
                  </a:lnTo>
                  <a:lnTo>
                    <a:pt x="226" y="0"/>
                  </a:lnTo>
                  <a:lnTo>
                    <a:pt x="311" y="0"/>
                  </a:lnTo>
                  <a:lnTo>
                    <a:pt x="396" y="57"/>
                  </a:lnTo>
                  <a:lnTo>
                    <a:pt x="452" y="113"/>
                  </a:lnTo>
                  <a:lnTo>
                    <a:pt x="537" y="282"/>
                  </a:lnTo>
                  <a:lnTo>
                    <a:pt x="593" y="395"/>
                  </a:lnTo>
                  <a:lnTo>
                    <a:pt x="593" y="395"/>
                  </a:lnTo>
                  <a:lnTo>
                    <a:pt x="706" y="508"/>
                  </a:lnTo>
                  <a:lnTo>
                    <a:pt x="876" y="593"/>
                  </a:lnTo>
                  <a:lnTo>
                    <a:pt x="932" y="621"/>
                  </a:lnTo>
                  <a:lnTo>
                    <a:pt x="960" y="593"/>
                  </a:lnTo>
                  <a:lnTo>
                    <a:pt x="960" y="536"/>
                  </a:lnTo>
                  <a:lnTo>
                    <a:pt x="904" y="452"/>
                  </a:lnTo>
                  <a:lnTo>
                    <a:pt x="904" y="452"/>
                  </a:lnTo>
                  <a:lnTo>
                    <a:pt x="960" y="452"/>
                  </a:lnTo>
                  <a:lnTo>
                    <a:pt x="988" y="480"/>
                  </a:lnTo>
                  <a:lnTo>
                    <a:pt x="1073" y="565"/>
                  </a:lnTo>
                  <a:lnTo>
                    <a:pt x="1186" y="677"/>
                  </a:lnTo>
                  <a:lnTo>
                    <a:pt x="1271" y="734"/>
                  </a:lnTo>
                  <a:lnTo>
                    <a:pt x="1271" y="734"/>
                  </a:lnTo>
                  <a:lnTo>
                    <a:pt x="1355" y="762"/>
                  </a:lnTo>
                  <a:lnTo>
                    <a:pt x="1468" y="762"/>
                  </a:lnTo>
                  <a:lnTo>
                    <a:pt x="1637" y="677"/>
                  </a:lnTo>
                  <a:lnTo>
                    <a:pt x="1976" y="480"/>
                  </a:lnTo>
                  <a:lnTo>
                    <a:pt x="1976" y="480"/>
                  </a:lnTo>
                  <a:lnTo>
                    <a:pt x="2286" y="339"/>
                  </a:lnTo>
                  <a:lnTo>
                    <a:pt x="2597" y="198"/>
                  </a:lnTo>
                  <a:lnTo>
                    <a:pt x="2597" y="198"/>
                  </a:lnTo>
                  <a:lnTo>
                    <a:pt x="2766" y="113"/>
                  </a:lnTo>
                  <a:lnTo>
                    <a:pt x="2992" y="28"/>
                  </a:lnTo>
                  <a:lnTo>
                    <a:pt x="3105" y="28"/>
                  </a:lnTo>
                  <a:lnTo>
                    <a:pt x="3161" y="28"/>
                  </a:lnTo>
                  <a:lnTo>
                    <a:pt x="3190" y="85"/>
                  </a:lnTo>
                  <a:lnTo>
                    <a:pt x="3161" y="169"/>
                  </a:lnTo>
                  <a:lnTo>
                    <a:pt x="3161" y="169"/>
                  </a:lnTo>
                  <a:lnTo>
                    <a:pt x="3415" y="169"/>
                  </a:lnTo>
                  <a:lnTo>
                    <a:pt x="3641" y="198"/>
                  </a:lnTo>
                  <a:lnTo>
                    <a:pt x="3839" y="282"/>
                  </a:lnTo>
                  <a:lnTo>
                    <a:pt x="4008" y="423"/>
                  </a:lnTo>
                  <a:lnTo>
                    <a:pt x="4008" y="423"/>
                  </a:lnTo>
                  <a:lnTo>
                    <a:pt x="4093" y="536"/>
                  </a:lnTo>
                  <a:lnTo>
                    <a:pt x="4205" y="706"/>
                  </a:lnTo>
                  <a:lnTo>
                    <a:pt x="4318" y="819"/>
                  </a:lnTo>
                  <a:lnTo>
                    <a:pt x="4403" y="847"/>
                  </a:lnTo>
                  <a:lnTo>
                    <a:pt x="4459" y="847"/>
                  </a:lnTo>
                  <a:lnTo>
                    <a:pt x="4459" y="847"/>
                  </a:lnTo>
                  <a:lnTo>
                    <a:pt x="4431" y="931"/>
                  </a:lnTo>
                  <a:lnTo>
                    <a:pt x="4431" y="1016"/>
                  </a:lnTo>
                  <a:lnTo>
                    <a:pt x="4459" y="1157"/>
                  </a:lnTo>
                  <a:lnTo>
                    <a:pt x="4544" y="1326"/>
                  </a:lnTo>
                  <a:lnTo>
                    <a:pt x="4544" y="1411"/>
                  </a:lnTo>
                  <a:lnTo>
                    <a:pt x="4544" y="1496"/>
                  </a:lnTo>
                  <a:lnTo>
                    <a:pt x="4544" y="1496"/>
                  </a:lnTo>
                  <a:lnTo>
                    <a:pt x="4488" y="1637"/>
                  </a:lnTo>
                  <a:lnTo>
                    <a:pt x="4347" y="1778"/>
                  </a:lnTo>
                  <a:lnTo>
                    <a:pt x="4347" y="1778"/>
                  </a:lnTo>
                  <a:lnTo>
                    <a:pt x="4290" y="1863"/>
                  </a:lnTo>
                  <a:lnTo>
                    <a:pt x="4234" y="1863"/>
                  </a:lnTo>
                  <a:lnTo>
                    <a:pt x="4177" y="1834"/>
                  </a:lnTo>
                  <a:lnTo>
                    <a:pt x="4149" y="1722"/>
                  </a:lnTo>
                  <a:lnTo>
                    <a:pt x="4149" y="1722"/>
                  </a:lnTo>
                  <a:lnTo>
                    <a:pt x="4064" y="1919"/>
                  </a:lnTo>
                  <a:lnTo>
                    <a:pt x="4008" y="2145"/>
                  </a:lnTo>
                  <a:lnTo>
                    <a:pt x="4008" y="2145"/>
                  </a:lnTo>
                  <a:lnTo>
                    <a:pt x="3839" y="2004"/>
                  </a:lnTo>
                  <a:lnTo>
                    <a:pt x="3726" y="1806"/>
                  </a:lnTo>
                  <a:lnTo>
                    <a:pt x="3641" y="1609"/>
                  </a:lnTo>
                  <a:lnTo>
                    <a:pt x="3585" y="1383"/>
                  </a:lnTo>
                  <a:lnTo>
                    <a:pt x="3585" y="1383"/>
                  </a:lnTo>
                  <a:lnTo>
                    <a:pt x="3669" y="1411"/>
                  </a:lnTo>
                  <a:lnTo>
                    <a:pt x="3697" y="1383"/>
                  </a:lnTo>
                  <a:lnTo>
                    <a:pt x="3726" y="1355"/>
                  </a:lnTo>
                  <a:lnTo>
                    <a:pt x="3726" y="1326"/>
                  </a:lnTo>
                  <a:lnTo>
                    <a:pt x="3726" y="1242"/>
                  </a:lnTo>
                  <a:lnTo>
                    <a:pt x="3754" y="1185"/>
                  </a:lnTo>
                  <a:lnTo>
                    <a:pt x="3782" y="1185"/>
                  </a:lnTo>
                  <a:lnTo>
                    <a:pt x="3782" y="1185"/>
                  </a:lnTo>
                  <a:lnTo>
                    <a:pt x="3895" y="1185"/>
                  </a:lnTo>
                  <a:lnTo>
                    <a:pt x="3980" y="1214"/>
                  </a:lnTo>
                  <a:lnTo>
                    <a:pt x="4149" y="1355"/>
                  </a:lnTo>
                  <a:lnTo>
                    <a:pt x="4149" y="1355"/>
                  </a:lnTo>
                  <a:lnTo>
                    <a:pt x="3980" y="1157"/>
                  </a:lnTo>
                  <a:lnTo>
                    <a:pt x="3867" y="960"/>
                  </a:lnTo>
                  <a:lnTo>
                    <a:pt x="3867" y="960"/>
                  </a:lnTo>
                  <a:lnTo>
                    <a:pt x="3839" y="1044"/>
                  </a:lnTo>
                  <a:lnTo>
                    <a:pt x="3782" y="1101"/>
                  </a:lnTo>
                  <a:lnTo>
                    <a:pt x="3782" y="1101"/>
                  </a:lnTo>
                  <a:lnTo>
                    <a:pt x="3782" y="1044"/>
                  </a:lnTo>
                  <a:lnTo>
                    <a:pt x="3754" y="1016"/>
                  </a:lnTo>
                  <a:lnTo>
                    <a:pt x="3726" y="1044"/>
                  </a:lnTo>
                  <a:lnTo>
                    <a:pt x="3726" y="1044"/>
                  </a:lnTo>
                  <a:lnTo>
                    <a:pt x="3669" y="988"/>
                  </a:lnTo>
                  <a:lnTo>
                    <a:pt x="3613" y="988"/>
                  </a:lnTo>
                  <a:lnTo>
                    <a:pt x="3613" y="1044"/>
                  </a:lnTo>
                  <a:lnTo>
                    <a:pt x="3641" y="1157"/>
                  </a:lnTo>
                  <a:lnTo>
                    <a:pt x="3641" y="1157"/>
                  </a:lnTo>
                  <a:lnTo>
                    <a:pt x="3500" y="903"/>
                  </a:lnTo>
                  <a:lnTo>
                    <a:pt x="3415" y="790"/>
                  </a:lnTo>
                  <a:lnTo>
                    <a:pt x="3331" y="677"/>
                  </a:lnTo>
                  <a:lnTo>
                    <a:pt x="3218" y="621"/>
                  </a:lnTo>
                  <a:lnTo>
                    <a:pt x="3105" y="565"/>
                  </a:lnTo>
                  <a:lnTo>
                    <a:pt x="2964" y="536"/>
                  </a:lnTo>
                  <a:lnTo>
                    <a:pt x="2823" y="593"/>
                  </a:lnTo>
                  <a:lnTo>
                    <a:pt x="2823" y="593"/>
                  </a:lnTo>
                  <a:lnTo>
                    <a:pt x="2682" y="649"/>
                  </a:lnTo>
                  <a:lnTo>
                    <a:pt x="2597" y="762"/>
                  </a:lnTo>
                  <a:lnTo>
                    <a:pt x="2540" y="875"/>
                  </a:lnTo>
                  <a:lnTo>
                    <a:pt x="2456" y="1016"/>
                  </a:lnTo>
                  <a:lnTo>
                    <a:pt x="2456" y="1016"/>
                  </a:lnTo>
                  <a:lnTo>
                    <a:pt x="2343" y="1072"/>
                  </a:lnTo>
                  <a:lnTo>
                    <a:pt x="2202" y="1129"/>
                  </a:lnTo>
                  <a:lnTo>
                    <a:pt x="2089" y="1185"/>
                  </a:lnTo>
                  <a:lnTo>
                    <a:pt x="2004" y="1214"/>
                  </a:lnTo>
                  <a:lnTo>
                    <a:pt x="2004" y="1214"/>
                  </a:lnTo>
                  <a:lnTo>
                    <a:pt x="1976" y="1326"/>
                  </a:lnTo>
                  <a:lnTo>
                    <a:pt x="2004" y="1411"/>
                  </a:lnTo>
                  <a:lnTo>
                    <a:pt x="2061" y="1496"/>
                  </a:lnTo>
                  <a:lnTo>
                    <a:pt x="2145" y="1580"/>
                  </a:lnTo>
                  <a:lnTo>
                    <a:pt x="2202" y="1665"/>
                  </a:lnTo>
                  <a:lnTo>
                    <a:pt x="2258" y="1750"/>
                  </a:lnTo>
                  <a:lnTo>
                    <a:pt x="2286" y="1863"/>
                  </a:lnTo>
                  <a:lnTo>
                    <a:pt x="2258" y="1947"/>
                  </a:lnTo>
                  <a:lnTo>
                    <a:pt x="2258" y="1947"/>
                  </a:lnTo>
                  <a:lnTo>
                    <a:pt x="2145" y="2032"/>
                  </a:lnTo>
                  <a:lnTo>
                    <a:pt x="1948" y="2117"/>
                  </a:lnTo>
                  <a:lnTo>
                    <a:pt x="1750" y="2145"/>
                  </a:lnTo>
                  <a:lnTo>
                    <a:pt x="1666" y="2173"/>
                  </a:lnTo>
                  <a:lnTo>
                    <a:pt x="1609" y="2145"/>
                  </a:lnTo>
                  <a:lnTo>
                    <a:pt x="1609" y="2145"/>
                  </a:lnTo>
                  <a:lnTo>
                    <a:pt x="1581" y="2117"/>
                  </a:lnTo>
                  <a:lnTo>
                    <a:pt x="1581" y="2032"/>
                  </a:lnTo>
                  <a:lnTo>
                    <a:pt x="1553" y="1863"/>
                  </a:lnTo>
                  <a:lnTo>
                    <a:pt x="1553" y="1665"/>
                  </a:lnTo>
                  <a:lnTo>
                    <a:pt x="1525" y="1609"/>
                  </a:lnTo>
                  <a:lnTo>
                    <a:pt x="1525" y="1552"/>
                  </a:lnTo>
                  <a:lnTo>
                    <a:pt x="1525" y="1552"/>
                  </a:lnTo>
                  <a:lnTo>
                    <a:pt x="1440" y="1580"/>
                  </a:lnTo>
                  <a:lnTo>
                    <a:pt x="1383" y="1552"/>
                  </a:lnTo>
                  <a:lnTo>
                    <a:pt x="1383" y="1552"/>
                  </a:lnTo>
                  <a:lnTo>
                    <a:pt x="1412" y="1637"/>
                  </a:lnTo>
                  <a:lnTo>
                    <a:pt x="1412" y="1693"/>
                  </a:lnTo>
                  <a:lnTo>
                    <a:pt x="1383" y="1722"/>
                  </a:lnTo>
                  <a:lnTo>
                    <a:pt x="1355" y="1750"/>
                  </a:lnTo>
                  <a:lnTo>
                    <a:pt x="1214" y="1722"/>
                  </a:lnTo>
                  <a:lnTo>
                    <a:pt x="1101" y="1665"/>
                  </a:lnTo>
                  <a:lnTo>
                    <a:pt x="1101" y="1665"/>
                  </a:lnTo>
                  <a:lnTo>
                    <a:pt x="1017" y="1524"/>
                  </a:lnTo>
                  <a:lnTo>
                    <a:pt x="932" y="1439"/>
                  </a:lnTo>
                  <a:lnTo>
                    <a:pt x="847" y="1355"/>
                  </a:lnTo>
                  <a:lnTo>
                    <a:pt x="706" y="1270"/>
                  </a:lnTo>
                  <a:lnTo>
                    <a:pt x="706" y="1270"/>
                  </a:lnTo>
                  <a:lnTo>
                    <a:pt x="565" y="1185"/>
                  </a:lnTo>
                  <a:lnTo>
                    <a:pt x="480" y="1185"/>
                  </a:lnTo>
                  <a:lnTo>
                    <a:pt x="396" y="1157"/>
                  </a:lnTo>
                  <a:lnTo>
                    <a:pt x="396" y="1157"/>
                  </a:lnTo>
                  <a:lnTo>
                    <a:pt x="226" y="1185"/>
                  </a:lnTo>
                  <a:lnTo>
                    <a:pt x="198" y="1214"/>
                  </a:lnTo>
                  <a:lnTo>
                    <a:pt x="170" y="1242"/>
                  </a:lnTo>
                  <a:lnTo>
                    <a:pt x="142" y="1326"/>
                  </a:lnTo>
                  <a:lnTo>
                    <a:pt x="114" y="1383"/>
                  </a:lnTo>
                  <a:lnTo>
                    <a:pt x="57" y="1439"/>
                  </a:lnTo>
                  <a:lnTo>
                    <a:pt x="57" y="1439"/>
                  </a:lnTo>
                  <a:lnTo>
                    <a:pt x="57" y="1326"/>
                  </a:lnTo>
                  <a:lnTo>
                    <a:pt x="29" y="1214"/>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16"/>
            <p:cNvSpPr/>
            <p:nvPr/>
          </p:nvSpPr>
          <p:spPr>
            <a:xfrm>
              <a:off x="1970075" y="2640900"/>
              <a:ext cx="113625" cy="54350"/>
            </a:xfrm>
            <a:custGeom>
              <a:avLst/>
              <a:gdLst/>
              <a:ahLst/>
              <a:cxnLst/>
              <a:rect l="l" t="t" r="r" b="b"/>
              <a:pathLst>
                <a:path w="4545" h="2174" fill="none" extrusionOk="0">
                  <a:moveTo>
                    <a:pt x="29" y="1214"/>
                  </a:moveTo>
                  <a:lnTo>
                    <a:pt x="29" y="1214"/>
                  </a:lnTo>
                  <a:lnTo>
                    <a:pt x="1" y="1157"/>
                  </a:lnTo>
                  <a:lnTo>
                    <a:pt x="29" y="1101"/>
                  </a:lnTo>
                  <a:lnTo>
                    <a:pt x="114" y="903"/>
                  </a:lnTo>
                  <a:lnTo>
                    <a:pt x="198" y="734"/>
                  </a:lnTo>
                  <a:lnTo>
                    <a:pt x="255" y="621"/>
                  </a:lnTo>
                  <a:lnTo>
                    <a:pt x="255" y="621"/>
                  </a:lnTo>
                  <a:lnTo>
                    <a:pt x="226" y="565"/>
                  </a:lnTo>
                  <a:lnTo>
                    <a:pt x="198" y="508"/>
                  </a:lnTo>
                  <a:lnTo>
                    <a:pt x="114" y="367"/>
                  </a:lnTo>
                  <a:lnTo>
                    <a:pt x="85" y="282"/>
                  </a:lnTo>
                  <a:lnTo>
                    <a:pt x="57" y="226"/>
                  </a:lnTo>
                  <a:lnTo>
                    <a:pt x="85" y="141"/>
                  </a:lnTo>
                  <a:lnTo>
                    <a:pt x="142" y="57"/>
                  </a:lnTo>
                  <a:lnTo>
                    <a:pt x="142" y="57"/>
                  </a:lnTo>
                  <a:lnTo>
                    <a:pt x="226" y="0"/>
                  </a:lnTo>
                  <a:lnTo>
                    <a:pt x="311" y="0"/>
                  </a:lnTo>
                  <a:lnTo>
                    <a:pt x="396" y="57"/>
                  </a:lnTo>
                  <a:lnTo>
                    <a:pt x="452" y="113"/>
                  </a:lnTo>
                  <a:lnTo>
                    <a:pt x="537" y="282"/>
                  </a:lnTo>
                  <a:lnTo>
                    <a:pt x="593" y="395"/>
                  </a:lnTo>
                  <a:lnTo>
                    <a:pt x="593" y="395"/>
                  </a:lnTo>
                  <a:lnTo>
                    <a:pt x="706" y="508"/>
                  </a:lnTo>
                  <a:lnTo>
                    <a:pt x="876" y="593"/>
                  </a:lnTo>
                  <a:lnTo>
                    <a:pt x="932" y="621"/>
                  </a:lnTo>
                  <a:lnTo>
                    <a:pt x="960" y="593"/>
                  </a:lnTo>
                  <a:lnTo>
                    <a:pt x="960" y="536"/>
                  </a:lnTo>
                  <a:lnTo>
                    <a:pt x="904" y="452"/>
                  </a:lnTo>
                  <a:lnTo>
                    <a:pt x="904" y="452"/>
                  </a:lnTo>
                  <a:lnTo>
                    <a:pt x="960" y="452"/>
                  </a:lnTo>
                  <a:lnTo>
                    <a:pt x="988" y="480"/>
                  </a:lnTo>
                  <a:lnTo>
                    <a:pt x="1073" y="565"/>
                  </a:lnTo>
                  <a:lnTo>
                    <a:pt x="1186" y="677"/>
                  </a:lnTo>
                  <a:lnTo>
                    <a:pt x="1271" y="734"/>
                  </a:lnTo>
                  <a:lnTo>
                    <a:pt x="1271" y="734"/>
                  </a:lnTo>
                  <a:lnTo>
                    <a:pt x="1355" y="762"/>
                  </a:lnTo>
                  <a:lnTo>
                    <a:pt x="1468" y="762"/>
                  </a:lnTo>
                  <a:lnTo>
                    <a:pt x="1637" y="677"/>
                  </a:lnTo>
                  <a:lnTo>
                    <a:pt x="1976" y="480"/>
                  </a:lnTo>
                  <a:lnTo>
                    <a:pt x="1976" y="480"/>
                  </a:lnTo>
                  <a:lnTo>
                    <a:pt x="2286" y="339"/>
                  </a:lnTo>
                  <a:lnTo>
                    <a:pt x="2597" y="198"/>
                  </a:lnTo>
                  <a:lnTo>
                    <a:pt x="2597" y="198"/>
                  </a:lnTo>
                  <a:lnTo>
                    <a:pt x="2766" y="113"/>
                  </a:lnTo>
                  <a:lnTo>
                    <a:pt x="2992" y="28"/>
                  </a:lnTo>
                  <a:lnTo>
                    <a:pt x="3105" y="28"/>
                  </a:lnTo>
                  <a:lnTo>
                    <a:pt x="3161" y="28"/>
                  </a:lnTo>
                  <a:lnTo>
                    <a:pt x="3190" y="85"/>
                  </a:lnTo>
                  <a:lnTo>
                    <a:pt x="3161" y="169"/>
                  </a:lnTo>
                  <a:lnTo>
                    <a:pt x="3161" y="169"/>
                  </a:lnTo>
                  <a:lnTo>
                    <a:pt x="3415" y="169"/>
                  </a:lnTo>
                  <a:lnTo>
                    <a:pt x="3641" y="198"/>
                  </a:lnTo>
                  <a:lnTo>
                    <a:pt x="3839" y="282"/>
                  </a:lnTo>
                  <a:lnTo>
                    <a:pt x="4008" y="423"/>
                  </a:lnTo>
                  <a:lnTo>
                    <a:pt x="4008" y="423"/>
                  </a:lnTo>
                  <a:lnTo>
                    <a:pt x="4093" y="536"/>
                  </a:lnTo>
                  <a:lnTo>
                    <a:pt x="4205" y="706"/>
                  </a:lnTo>
                  <a:lnTo>
                    <a:pt x="4318" y="819"/>
                  </a:lnTo>
                  <a:lnTo>
                    <a:pt x="4403" y="847"/>
                  </a:lnTo>
                  <a:lnTo>
                    <a:pt x="4459" y="847"/>
                  </a:lnTo>
                  <a:lnTo>
                    <a:pt x="4459" y="847"/>
                  </a:lnTo>
                  <a:lnTo>
                    <a:pt x="4431" y="931"/>
                  </a:lnTo>
                  <a:lnTo>
                    <a:pt x="4431" y="1016"/>
                  </a:lnTo>
                  <a:lnTo>
                    <a:pt x="4459" y="1157"/>
                  </a:lnTo>
                  <a:lnTo>
                    <a:pt x="4544" y="1326"/>
                  </a:lnTo>
                  <a:lnTo>
                    <a:pt x="4544" y="1411"/>
                  </a:lnTo>
                  <a:lnTo>
                    <a:pt x="4544" y="1496"/>
                  </a:lnTo>
                  <a:lnTo>
                    <a:pt x="4544" y="1496"/>
                  </a:lnTo>
                  <a:lnTo>
                    <a:pt x="4488" y="1637"/>
                  </a:lnTo>
                  <a:lnTo>
                    <a:pt x="4347" y="1778"/>
                  </a:lnTo>
                  <a:lnTo>
                    <a:pt x="4347" y="1778"/>
                  </a:lnTo>
                  <a:lnTo>
                    <a:pt x="4290" y="1863"/>
                  </a:lnTo>
                  <a:lnTo>
                    <a:pt x="4234" y="1863"/>
                  </a:lnTo>
                  <a:lnTo>
                    <a:pt x="4177" y="1834"/>
                  </a:lnTo>
                  <a:lnTo>
                    <a:pt x="4149" y="1722"/>
                  </a:lnTo>
                  <a:lnTo>
                    <a:pt x="4149" y="1722"/>
                  </a:lnTo>
                  <a:lnTo>
                    <a:pt x="4064" y="1919"/>
                  </a:lnTo>
                  <a:lnTo>
                    <a:pt x="4008" y="2145"/>
                  </a:lnTo>
                  <a:lnTo>
                    <a:pt x="4008" y="2145"/>
                  </a:lnTo>
                  <a:lnTo>
                    <a:pt x="3839" y="2004"/>
                  </a:lnTo>
                  <a:lnTo>
                    <a:pt x="3726" y="1806"/>
                  </a:lnTo>
                  <a:lnTo>
                    <a:pt x="3641" y="1609"/>
                  </a:lnTo>
                  <a:lnTo>
                    <a:pt x="3585" y="1383"/>
                  </a:lnTo>
                  <a:lnTo>
                    <a:pt x="3585" y="1383"/>
                  </a:lnTo>
                  <a:lnTo>
                    <a:pt x="3669" y="1411"/>
                  </a:lnTo>
                  <a:lnTo>
                    <a:pt x="3697" y="1383"/>
                  </a:lnTo>
                  <a:lnTo>
                    <a:pt x="3726" y="1355"/>
                  </a:lnTo>
                  <a:lnTo>
                    <a:pt x="3726" y="1326"/>
                  </a:lnTo>
                  <a:lnTo>
                    <a:pt x="3726" y="1242"/>
                  </a:lnTo>
                  <a:lnTo>
                    <a:pt x="3754" y="1185"/>
                  </a:lnTo>
                  <a:lnTo>
                    <a:pt x="3782" y="1185"/>
                  </a:lnTo>
                  <a:lnTo>
                    <a:pt x="3782" y="1185"/>
                  </a:lnTo>
                  <a:lnTo>
                    <a:pt x="3895" y="1185"/>
                  </a:lnTo>
                  <a:lnTo>
                    <a:pt x="3980" y="1214"/>
                  </a:lnTo>
                  <a:lnTo>
                    <a:pt x="4149" y="1355"/>
                  </a:lnTo>
                  <a:lnTo>
                    <a:pt x="4149" y="1355"/>
                  </a:lnTo>
                  <a:lnTo>
                    <a:pt x="3980" y="1157"/>
                  </a:lnTo>
                  <a:lnTo>
                    <a:pt x="3867" y="960"/>
                  </a:lnTo>
                  <a:lnTo>
                    <a:pt x="3867" y="960"/>
                  </a:lnTo>
                  <a:lnTo>
                    <a:pt x="3839" y="1044"/>
                  </a:lnTo>
                  <a:lnTo>
                    <a:pt x="3782" y="1101"/>
                  </a:lnTo>
                  <a:lnTo>
                    <a:pt x="3782" y="1101"/>
                  </a:lnTo>
                  <a:lnTo>
                    <a:pt x="3782" y="1044"/>
                  </a:lnTo>
                  <a:lnTo>
                    <a:pt x="3754" y="1016"/>
                  </a:lnTo>
                  <a:lnTo>
                    <a:pt x="3726" y="1044"/>
                  </a:lnTo>
                  <a:lnTo>
                    <a:pt x="3726" y="1044"/>
                  </a:lnTo>
                  <a:lnTo>
                    <a:pt x="3669" y="988"/>
                  </a:lnTo>
                  <a:lnTo>
                    <a:pt x="3613" y="988"/>
                  </a:lnTo>
                  <a:lnTo>
                    <a:pt x="3613" y="1044"/>
                  </a:lnTo>
                  <a:lnTo>
                    <a:pt x="3641" y="1157"/>
                  </a:lnTo>
                  <a:lnTo>
                    <a:pt x="3641" y="1157"/>
                  </a:lnTo>
                  <a:lnTo>
                    <a:pt x="3500" y="903"/>
                  </a:lnTo>
                  <a:lnTo>
                    <a:pt x="3415" y="790"/>
                  </a:lnTo>
                  <a:lnTo>
                    <a:pt x="3331" y="677"/>
                  </a:lnTo>
                  <a:lnTo>
                    <a:pt x="3218" y="621"/>
                  </a:lnTo>
                  <a:lnTo>
                    <a:pt x="3105" y="565"/>
                  </a:lnTo>
                  <a:lnTo>
                    <a:pt x="2964" y="536"/>
                  </a:lnTo>
                  <a:lnTo>
                    <a:pt x="2823" y="593"/>
                  </a:lnTo>
                  <a:lnTo>
                    <a:pt x="2823" y="593"/>
                  </a:lnTo>
                  <a:lnTo>
                    <a:pt x="2682" y="649"/>
                  </a:lnTo>
                  <a:lnTo>
                    <a:pt x="2597" y="762"/>
                  </a:lnTo>
                  <a:lnTo>
                    <a:pt x="2540" y="875"/>
                  </a:lnTo>
                  <a:lnTo>
                    <a:pt x="2456" y="1016"/>
                  </a:lnTo>
                  <a:lnTo>
                    <a:pt x="2456" y="1016"/>
                  </a:lnTo>
                  <a:lnTo>
                    <a:pt x="2343" y="1072"/>
                  </a:lnTo>
                  <a:lnTo>
                    <a:pt x="2202" y="1129"/>
                  </a:lnTo>
                  <a:lnTo>
                    <a:pt x="2089" y="1185"/>
                  </a:lnTo>
                  <a:lnTo>
                    <a:pt x="2004" y="1214"/>
                  </a:lnTo>
                  <a:lnTo>
                    <a:pt x="2004" y="1214"/>
                  </a:lnTo>
                  <a:lnTo>
                    <a:pt x="1976" y="1326"/>
                  </a:lnTo>
                  <a:lnTo>
                    <a:pt x="2004" y="1411"/>
                  </a:lnTo>
                  <a:lnTo>
                    <a:pt x="2061" y="1496"/>
                  </a:lnTo>
                  <a:lnTo>
                    <a:pt x="2145" y="1580"/>
                  </a:lnTo>
                  <a:lnTo>
                    <a:pt x="2202" y="1665"/>
                  </a:lnTo>
                  <a:lnTo>
                    <a:pt x="2258" y="1750"/>
                  </a:lnTo>
                  <a:lnTo>
                    <a:pt x="2286" y="1863"/>
                  </a:lnTo>
                  <a:lnTo>
                    <a:pt x="2258" y="1947"/>
                  </a:lnTo>
                  <a:lnTo>
                    <a:pt x="2258" y="1947"/>
                  </a:lnTo>
                  <a:lnTo>
                    <a:pt x="2145" y="2032"/>
                  </a:lnTo>
                  <a:lnTo>
                    <a:pt x="1948" y="2117"/>
                  </a:lnTo>
                  <a:lnTo>
                    <a:pt x="1750" y="2145"/>
                  </a:lnTo>
                  <a:lnTo>
                    <a:pt x="1666" y="2173"/>
                  </a:lnTo>
                  <a:lnTo>
                    <a:pt x="1609" y="2145"/>
                  </a:lnTo>
                  <a:lnTo>
                    <a:pt x="1609" y="2145"/>
                  </a:lnTo>
                  <a:lnTo>
                    <a:pt x="1581" y="2117"/>
                  </a:lnTo>
                  <a:lnTo>
                    <a:pt x="1581" y="2032"/>
                  </a:lnTo>
                  <a:lnTo>
                    <a:pt x="1553" y="1863"/>
                  </a:lnTo>
                  <a:lnTo>
                    <a:pt x="1553" y="1665"/>
                  </a:lnTo>
                  <a:lnTo>
                    <a:pt x="1525" y="1609"/>
                  </a:lnTo>
                  <a:lnTo>
                    <a:pt x="1525" y="1552"/>
                  </a:lnTo>
                  <a:lnTo>
                    <a:pt x="1525" y="1552"/>
                  </a:lnTo>
                  <a:lnTo>
                    <a:pt x="1440" y="1580"/>
                  </a:lnTo>
                  <a:lnTo>
                    <a:pt x="1383" y="1552"/>
                  </a:lnTo>
                  <a:lnTo>
                    <a:pt x="1383" y="1552"/>
                  </a:lnTo>
                  <a:lnTo>
                    <a:pt x="1412" y="1637"/>
                  </a:lnTo>
                  <a:lnTo>
                    <a:pt x="1412" y="1693"/>
                  </a:lnTo>
                  <a:lnTo>
                    <a:pt x="1383" y="1722"/>
                  </a:lnTo>
                  <a:lnTo>
                    <a:pt x="1355" y="1750"/>
                  </a:lnTo>
                  <a:lnTo>
                    <a:pt x="1214" y="1722"/>
                  </a:lnTo>
                  <a:lnTo>
                    <a:pt x="1101" y="1665"/>
                  </a:lnTo>
                  <a:lnTo>
                    <a:pt x="1101" y="1665"/>
                  </a:lnTo>
                  <a:lnTo>
                    <a:pt x="1017" y="1524"/>
                  </a:lnTo>
                  <a:lnTo>
                    <a:pt x="932" y="1439"/>
                  </a:lnTo>
                  <a:lnTo>
                    <a:pt x="847" y="1355"/>
                  </a:lnTo>
                  <a:lnTo>
                    <a:pt x="706" y="1270"/>
                  </a:lnTo>
                  <a:lnTo>
                    <a:pt x="706" y="1270"/>
                  </a:lnTo>
                  <a:lnTo>
                    <a:pt x="565" y="1185"/>
                  </a:lnTo>
                  <a:lnTo>
                    <a:pt x="480" y="1185"/>
                  </a:lnTo>
                  <a:lnTo>
                    <a:pt x="396" y="1157"/>
                  </a:lnTo>
                  <a:lnTo>
                    <a:pt x="396" y="1157"/>
                  </a:lnTo>
                  <a:lnTo>
                    <a:pt x="226" y="1185"/>
                  </a:lnTo>
                  <a:lnTo>
                    <a:pt x="198" y="1214"/>
                  </a:lnTo>
                  <a:lnTo>
                    <a:pt x="170" y="1242"/>
                  </a:lnTo>
                  <a:lnTo>
                    <a:pt x="142" y="1326"/>
                  </a:lnTo>
                  <a:lnTo>
                    <a:pt x="114" y="1383"/>
                  </a:lnTo>
                  <a:lnTo>
                    <a:pt x="57" y="1439"/>
                  </a:lnTo>
                  <a:lnTo>
                    <a:pt x="57" y="1439"/>
                  </a:lnTo>
                  <a:lnTo>
                    <a:pt x="57" y="1326"/>
                  </a:lnTo>
                  <a:lnTo>
                    <a:pt x="29" y="1214"/>
                  </a:lnTo>
                </a:path>
              </a:pathLst>
            </a:custGeom>
            <a:solidFill>
              <a:srgbClr val="666666"/>
            </a:solidFill>
            <a:ln w="14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16"/>
            <p:cNvSpPr/>
            <p:nvPr/>
          </p:nvSpPr>
          <p:spPr>
            <a:xfrm>
              <a:off x="1981375" y="2671225"/>
              <a:ext cx="1425" cy="1450"/>
            </a:xfrm>
            <a:custGeom>
              <a:avLst/>
              <a:gdLst/>
              <a:ahLst/>
              <a:cxnLst/>
              <a:rect l="l" t="t" r="r" b="b"/>
              <a:pathLst>
                <a:path w="57" h="58" extrusionOk="0">
                  <a:moveTo>
                    <a:pt x="0" y="29"/>
                  </a:moveTo>
                  <a:lnTo>
                    <a:pt x="0" y="29"/>
                  </a:lnTo>
                  <a:lnTo>
                    <a:pt x="28" y="57"/>
                  </a:lnTo>
                  <a:lnTo>
                    <a:pt x="57" y="29"/>
                  </a:lnTo>
                  <a:lnTo>
                    <a:pt x="57" y="1"/>
                  </a:lnTo>
                  <a:lnTo>
                    <a:pt x="0" y="29"/>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16"/>
            <p:cNvSpPr/>
            <p:nvPr/>
          </p:nvSpPr>
          <p:spPr>
            <a:xfrm>
              <a:off x="1981375" y="2671225"/>
              <a:ext cx="1425" cy="1450"/>
            </a:xfrm>
            <a:custGeom>
              <a:avLst/>
              <a:gdLst/>
              <a:ahLst/>
              <a:cxnLst/>
              <a:rect l="l" t="t" r="r" b="b"/>
              <a:pathLst>
                <a:path w="57" h="58" fill="none" extrusionOk="0">
                  <a:moveTo>
                    <a:pt x="0" y="29"/>
                  </a:moveTo>
                  <a:lnTo>
                    <a:pt x="0" y="29"/>
                  </a:lnTo>
                  <a:lnTo>
                    <a:pt x="28" y="57"/>
                  </a:lnTo>
                  <a:lnTo>
                    <a:pt x="57" y="29"/>
                  </a:lnTo>
                  <a:lnTo>
                    <a:pt x="57" y="1"/>
                  </a:lnTo>
                  <a:lnTo>
                    <a:pt x="0" y="29"/>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16"/>
            <p:cNvSpPr/>
            <p:nvPr/>
          </p:nvSpPr>
          <p:spPr>
            <a:xfrm>
              <a:off x="1991950" y="2685325"/>
              <a:ext cx="3550" cy="6375"/>
            </a:xfrm>
            <a:custGeom>
              <a:avLst/>
              <a:gdLst/>
              <a:ahLst/>
              <a:cxnLst/>
              <a:rect l="l" t="t" r="r" b="b"/>
              <a:pathLst>
                <a:path w="142" h="255" extrusionOk="0">
                  <a:moveTo>
                    <a:pt x="85" y="1"/>
                  </a:moveTo>
                  <a:lnTo>
                    <a:pt x="85" y="1"/>
                  </a:lnTo>
                  <a:lnTo>
                    <a:pt x="29" y="86"/>
                  </a:lnTo>
                  <a:lnTo>
                    <a:pt x="1" y="199"/>
                  </a:lnTo>
                  <a:lnTo>
                    <a:pt x="29" y="227"/>
                  </a:lnTo>
                  <a:lnTo>
                    <a:pt x="29" y="255"/>
                  </a:lnTo>
                  <a:lnTo>
                    <a:pt x="85" y="255"/>
                  </a:lnTo>
                  <a:lnTo>
                    <a:pt x="142" y="227"/>
                  </a:lnTo>
                  <a:lnTo>
                    <a:pt x="142" y="227"/>
                  </a:lnTo>
                  <a:lnTo>
                    <a:pt x="85" y="114"/>
                  </a:lnTo>
                  <a:lnTo>
                    <a:pt x="85"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16"/>
            <p:cNvSpPr/>
            <p:nvPr/>
          </p:nvSpPr>
          <p:spPr>
            <a:xfrm>
              <a:off x="1991950" y="2685325"/>
              <a:ext cx="3550" cy="6375"/>
            </a:xfrm>
            <a:custGeom>
              <a:avLst/>
              <a:gdLst/>
              <a:ahLst/>
              <a:cxnLst/>
              <a:rect l="l" t="t" r="r" b="b"/>
              <a:pathLst>
                <a:path w="142" h="255" fill="none" extrusionOk="0">
                  <a:moveTo>
                    <a:pt x="85" y="1"/>
                  </a:moveTo>
                  <a:lnTo>
                    <a:pt x="85" y="1"/>
                  </a:lnTo>
                  <a:lnTo>
                    <a:pt x="29" y="86"/>
                  </a:lnTo>
                  <a:lnTo>
                    <a:pt x="1" y="199"/>
                  </a:lnTo>
                  <a:lnTo>
                    <a:pt x="29" y="227"/>
                  </a:lnTo>
                  <a:lnTo>
                    <a:pt x="29" y="255"/>
                  </a:lnTo>
                  <a:lnTo>
                    <a:pt x="85" y="255"/>
                  </a:lnTo>
                  <a:lnTo>
                    <a:pt x="142" y="227"/>
                  </a:lnTo>
                  <a:lnTo>
                    <a:pt x="142" y="227"/>
                  </a:lnTo>
                  <a:lnTo>
                    <a:pt x="85" y="114"/>
                  </a:lnTo>
                  <a:lnTo>
                    <a:pt x="85" y="1"/>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16"/>
            <p:cNvSpPr/>
            <p:nvPr/>
          </p:nvSpPr>
          <p:spPr>
            <a:xfrm>
              <a:off x="2003250" y="2686750"/>
              <a:ext cx="4250" cy="2150"/>
            </a:xfrm>
            <a:custGeom>
              <a:avLst/>
              <a:gdLst/>
              <a:ahLst/>
              <a:cxnLst/>
              <a:rect l="l" t="t" r="r" b="b"/>
              <a:pathLst>
                <a:path w="170" h="86" extrusionOk="0">
                  <a:moveTo>
                    <a:pt x="0" y="85"/>
                  </a:moveTo>
                  <a:lnTo>
                    <a:pt x="0" y="85"/>
                  </a:lnTo>
                  <a:lnTo>
                    <a:pt x="169" y="0"/>
                  </a:lnTo>
                  <a:lnTo>
                    <a:pt x="169" y="0"/>
                  </a:lnTo>
                  <a:lnTo>
                    <a:pt x="0" y="85"/>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16"/>
            <p:cNvSpPr/>
            <p:nvPr/>
          </p:nvSpPr>
          <p:spPr>
            <a:xfrm>
              <a:off x="2003250" y="2686750"/>
              <a:ext cx="4250" cy="2150"/>
            </a:xfrm>
            <a:custGeom>
              <a:avLst/>
              <a:gdLst/>
              <a:ahLst/>
              <a:cxnLst/>
              <a:rect l="l" t="t" r="r" b="b"/>
              <a:pathLst>
                <a:path w="170" h="86" fill="none" extrusionOk="0">
                  <a:moveTo>
                    <a:pt x="0" y="85"/>
                  </a:moveTo>
                  <a:lnTo>
                    <a:pt x="0" y="85"/>
                  </a:lnTo>
                  <a:lnTo>
                    <a:pt x="169" y="0"/>
                  </a:lnTo>
                  <a:lnTo>
                    <a:pt x="169" y="0"/>
                  </a:lnTo>
                  <a:lnTo>
                    <a:pt x="0" y="85"/>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16"/>
            <p:cNvSpPr/>
            <p:nvPr/>
          </p:nvSpPr>
          <p:spPr>
            <a:xfrm>
              <a:off x="2049800" y="2667000"/>
              <a:ext cx="2150" cy="3550"/>
            </a:xfrm>
            <a:custGeom>
              <a:avLst/>
              <a:gdLst/>
              <a:ahLst/>
              <a:cxnLst/>
              <a:rect l="l" t="t" r="r" b="b"/>
              <a:pathLst>
                <a:path w="86" h="142" extrusionOk="0">
                  <a:moveTo>
                    <a:pt x="85" y="0"/>
                  </a:moveTo>
                  <a:lnTo>
                    <a:pt x="85" y="0"/>
                  </a:lnTo>
                  <a:lnTo>
                    <a:pt x="29" y="28"/>
                  </a:lnTo>
                  <a:lnTo>
                    <a:pt x="1" y="57"/>
                  </a:lnTo>
                  <a:lnTo>
                    <a:pt x="1" y="113"/>
                  </a:lnTo>
                  <a:lnTo>
                    <a:pt x="1" y="141"/>
                  </a:lnTo>
                  <a:lnTo>
                    <a:pt x="1" y="141"/>
                  </a:lnTo>
                  <a:lnTo>
                    <a:pt x="57" y="141"/>
                  </a:lnTo>
                  <a:lnTo>
                    <a:pt x="85" y="113"/>
                  </a:lnTo>
                  <a:lnTo>
                    <a:pt x="85"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16"/>
            <p:cNvSpPr/>
            <p:nvPr/>
          </p:nvSpPr>
          <p:spPr>
            <a:xfrm>
              <a:off x="2049800" y="2667000"/>
              <a:ext cx="2150" cy="3550"/>
            </a:xfrm>
            <a:custGeom>
              <a:avLst/>
              <a:gdLst/>
              <a:ahLst/>
              <a:cxnLst/>
              <a:rect l="l" t="t" r="r" b="b"/>
              <a:pathLst>
                <a:path w="86" h="142" fill="none" extrusionOk="0">
                  <a:moveTo>
                    <a:pt x="85" y="0"/>
                  </a:moveTo>
                  <a:lnTo>
                    <a:pt x="85" y="0"/>
                  </a:lnTo>
                  <a:lnTo>
                    <a:pt x="29" y="28"/>
                  </a:lnTo>
                  <a:lnTo>
                    <a:pt x="1" y="57"/>
                  </a:lnTo>
                  <a:lnTo>
                    <a:pt x="1" y="113"/>
                  </a:lnTo>
                  <a:lnTo>
                    <a:pt x="1" y="141"/>
                  </a:lnTo>
                  <a:lnTo>
                    <a:pt x="1" y="141"/>
                  </a:lnTo>
                  <a:lnTo>
                    <a:pt x="57" y="141"/>
                  </a:lnTo>
                  <a:lnTo>
                    <a:pt x="85" y="113"/>
                  </a:lnTo>
                  <a:lnTo>
                    <a:pt x="85" y="0"/>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16"/>
            <p:cNvSpPr/>
            <p:nvPr/>
          </p:nvSpPr>
          <p:spPr>
            <a:xfrm>
              <a:off x="2484375" y="3732975"/>
              <a:ext cx="2150" cy="1450"/>
            </a:xfrm>
            <a:custGeom>
              <a:avLst/>
              <a:gdLst/>
              <a:ahLst/>
              <a:cxnLst/>
              <a:rect l="l" t="t" r="r" b="b"/>
              <a:pathLst>
                <a:path w="86" h="58" extrusionOk="0">
                  <a:moveTo>
                    <a:pt x="85" y="57"/>
                  </a:moveTo>
                  <a:lnTo>
                    <a:pt x="85" y="57"/>
                  </a:lnTo>
                  <a:lnTo>
                    <a:pt x="57" y="1"/>
                  </a:lnTo>
                  <a:lnTo>
                    <a:pt x="1" y="29"/>
                  </a:lnTo>
                  <a:lnTo>
                    <a:pt x="1" y="29"/>
                  </a:lnTo>
                  <a:lnTo>
                    <a:pt x="85" y="57"/>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16"/>
            <p:cNvSpPr/>
            <p:nvPr/>
          </p:nvSpPr>
          <p:spPr>
            <a:xfrm>
              <a:off x="2484375" y="3732975"/>
              <a:ext cx="2150" cy="1450"/>
            </a:xfrm>
            <a:custGeom>
              <a:avLst/>
              <a:gdLst/>
              <a:ahLst/>
              <a:cxnLst/>
              <a:rect l="l" t="t" r="r" b="b"/>
              <a:pathLst>
                <a:path w="86" h="58" fill="none" extrusionOk="0">
                  <a:moveTo>
                    <a:pt x="85" y="57"/>
                  </a:moveTo>
                  <a:lnTo>
                    <a:pt x="85" y="57"/>
                  </a:lnTo>
                  <a:lnTo>
                    <a:pt x="57" y="1"/>
                  </a:lnTo>
                  <a:lnTo>
                    <a:pt x="1" y="29"/>
                  </a:lnTo>
                  <a:lnTo>
                    <a:pt x="1" y="29"/>
                  </a:lnTo>
                  <a:lnTo>
                    <a:pt x="85" y="57"/>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16"/>
            <p:cNvSpPr/>
            <p:nvPr/>
          </p:nvSpPr>
          <p:spPr>
            <a:xfrm>
              <a:off x="2485800" y="3735800"/>
              <a:ext cx="3550" cy="2150"/>
            </a:xfrm>
            <a:custGeom>
              <a:avLst/>
              <a:gdLst/>
              <a:ahLst/>
              <a:cxnLst/>
              <a:rect l="l" t="t" r="r" b="b"/>
              <a:pathLst>
                <a:path w="142" h="86" extrusionOk="0">
                  <a:moveTo>
                    <a:pt x="141" y="85"/>
                  </a:moveTo>
                  <a:lnTo>
                    <a:pt x="141" y="85"/>
                  </a:lnTo>
                  <a:lnTo>
                    <a:pt x="141" y="29"/>
                  </a:lnTo>
                  <a:lnTo>
                    <a:pt x="113" y="1"/>
                  </a:lnTo>
                  <a:lnTo>
                    <a:pt x="57" y="1"/>
                  </a:lnTo>
                  <a:lnTo>
                    <a:pt x="0" y="1"/>
                  </a:lnTo>
                  <a:lnTo>
                    <a:pt x="0" y="1"/>
                  </a:lnTo>
                  <a:lnTo>
                    <a:pt x="141" y="85"/>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16"/>
            <p:cNvSpPr/>
            <p:nvPr/>
          </p:nvSpPr>
          <p:spPr>
            <a:xfrm>
              <a:off x="2485800" y="3735800"/>
              <a:ext cx="3550" cy="2150"/>
            </a:xfrm>
            <a:custGeom>
              <a:avLst/>
              <a:gdLst/>
              <a:ahLst/>
              <a:cxnLst/>
              <a:rect l="l" t="t" r="r" b="b"/>
              <a:pathLst>
                <a:path w="142" h="86" fill="none" extrusionOk="0">
                  <a:moveTo>
                    <a:pt x="141" y="85"/>
                  </a:moveTo>
                  <a:lnTo>
                    <a:pt x="141" y="85"/>
                  </a:lnTo>
                  <a:lnTo>
                    <a:pt x="141" y="29"/>
                  </a:lnTo>
                  <a:lnTo>
                    <a:pt x="113" y="1"/>
                  </a:lnTo>
                  <a:lnTo>
                    <a:pt x="57" y="1"/>
                  </a:lnTo>
                  <a:lnTo>
                    <a:pt x="0" y="1"/>
                  </a:lnTo>
                  <a:lnTo>
                    <a:pt x="0" y="1"/>
                  </a:lnTo>
                  <a:lnTo>
                    <a:pt x="141" y="85"/>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16"/>
            <p:cNvSpPr/>
            <p:nvPr/>
          </p:nvSpPr>
          <p:spPr>
            <a:xfrm>
              <a:off x="2281200" y="3346375"/>
              <a:ext cx="303375" cy="680825"/>
            </a:xfrm>
            <a:custGeom>
              <a:avLst/>
              <a:gdLst/>
              <a:ahLst/>
              <a:cxnLst/>
              <a:rect l="l" t="t" r="r" b="b"/>
              <a:pathLst>
                <a:path w="12135" h="27233" extrusionOk="0">
                  <a:moveTo>
                    <a:pt x="29" y="6717"/>
                  </a:moveTo>
                  <a:lnTo>
                    <a:pt x="29" y="6717"/>
                  </a:lnTo>
                  <a:lnTo>
                    <a:pt x="57" y="6660"/>
                  </a:lnTo>
                  <a:lnTo>
                    <a:pt x="85" y="6632"/>
                  </a:lnTo>
                  <a:lnTo>
                    <a:pt x="142" y="6547"/>
                  </a:lnTo>
                  <a:lnTo>
                    <a:pt x="142" y="6547"/>
                  </a:lnTo>
                  <a:lnTo>
                    <a:pt x="142" y="6463"/>
                  </a:lnTo>
                  <a:lnTo>
                    <a:pt x="142" y="6378"/>
                  </a:lnTo>
                  <a:lnTo>
                    <a:pt x="113" y="6293"/>
                  </a:lnTo>
                  <a:lnTo>
                    <a:pt x="113" y="6209"/>
                  </a:lnTo>
                  <a:lnTo>
                    <a:pt x="113" y="6209"/>
                  </a:lnTo>
                  <a:lnTo>
                    <a:pt x="170" y="6039"/>
                  </a:lnTo>
                  <a:lnTo>
                    <a:pt x="226" y="5870"/>
                  </a:lnTo>
                  <a:lnTo>
                    <a:pt x="311" y="5729"/>
                  </a:lnTo>
                  <a:lnTo>
                    <a:pt x="396" y="5560"/>
                  </a:lnTo>
                  <a:lnTo>
                    <a:pt x="396" y="5560"/>
                  </a:lnTo>
                  <a:lnTo>
                    <a:pt x="424" y="5419"/>
                  </a:lnTo>
                  <a:lnTo>
                    <a:pt x="452" y="5249"/>
                  </a:lnTo>
                  <a:lnTo>
                    <a:pt x="480" y="5080"/>
                  </a:lnTo>
                  <a:lnTo>
                    <a:pt x="537" y="4939"/>
                  </a:lnTo>
                  <a:lnTo>
                    <a:pt x="537" y="4939"/>
                  </a:lnTo>
                  <a:lnTo>
                    <a:pt x="621" y="4854"/>
                  </a:lnTo>
                  <a:lnTo>
                    <a:pt x="734" y="4798"/>
                  </a:lnTo>
                  <a:lnTo>
                    <a:pt x="847" y="4713"/>
                  </a:lnTo>
                  <a:lnTo>
                    <a:pt x="904" y="4685"/>
                  </a:lnTo>
                  <a:lnTo>
                    <a:pt x="904" y="4628"/>
                  </a:lnTo>
                  <a:lnTo>
                    <a:pt x="904" y="4628"/>
                  </a:lnTo>
                  <a:lnTo>
                    <a:pt x="904" y="4572"/>
                  </a:lnTo>
                  <a:lnTo>
                    <a:pt x="875" y="4516"/>
                  </a:lnTo>
                  <a:lnTo>
                    <a:pt x="819" y="4431"/>
                  </a:lnTo>
                  <a:lnTo>
                    <a:pt x="706" y="4318"/>
                  </a:lnTo>
                  <a:lnTo>
                    <a:pt x="650" y="4205"/>
                  </a:lnTo>
                  <a:lnTo>
                    <a:pt x="650" y="4205"/>
                  </a:lnTo>
                  <a:lnTo>
                    <a:pt x="650" y="4121"/>
                  </a:lnTo>
                  <a:lnTo>
                    <a:pt x="678" y="4008"/>
                  </a:lnTo>
                  <a:lnTo>
                    <a:pt x="678" y="3895"/>
                  </a:lnTo>
                  <a:lnTo>
                    <a:pt x="678" y="3782"/>
                  </a:lnTo>
                  <a:lnTo>
                    <a:pt x="678" y="3782"/>
                  </a:lnTo>
                  <a:lnTo>
                    <a:pt x="621" y="3613"/>
                  </a:lnTo>
                  <a:lnTo>
                    <a:pt x="508" y="3359"/>
                  </a:lnTo>
                  <a:lnTo>
                    <a:pt x="480" y="3218"/>
                  </a:lnTo>
                  <a:lnTo>
                    <a:pt x="480" y="3105"/>
                  </a:lnTo>
                  <a:lnTo>
                    <a:pt x="508" y="3048"/>
                  </a:lnTo>
                  <a:lnTo>
                    <a:pt x="537" y="3020"/>
                  </a:lnTo>
                  <a:lnTo>
                    <a:pt x="593" y="3020"/>
                  </a:lnTo>
                  <a:lnTo>
                    <a:pt x="593" y="3020"/>
                  </a:lnTo>
                  <a:lnTo>
                    <a:pt x="537" y="2879"/>
                  </a:lnTo>
                  <a:lnTo>
                    <a:pt x="480" y="2766"/>
                  </a:lnTo>
                  <a:lnTo>
                    <a:pt x="452" y="2681"/>
                  </a:lnTo>
                  <a:lnTo>
                    <a:pt x="480" y="2512"/>
                  </a:lnTo>
                  <a:lnTo>
                    <a:pt x="480" y="2512"/>
                  </a:lnTo>
                  <a:lnTo>
                    <a:pt x="537" y="2427"/>
                  </a:lnTo>
                  <a:lnTo>
                    <a:pt x="593" y="2371"/>
                  </a:lnTo>
                  <a:lnTo>
                    <a:pt x="734" y="2286"/>
                  </a:lnTo>
                  <a:lnTo>
                    <a:pt x="904" y="2230"/>
                  </a:lnTo>
                  <a:lnTo>
                    <a:pt x="1073" y="2145"/>
                  </a:lnTo>
                  <a:lnTo>
                    <a:pt x="1073" y="2145"/>
                  </a:lnTo>
                  <a:lnTo>
                    <a:pt x="1214" y="2004"/>
                  </a:lnTo>
                  <a:lnTo>
                    <a:pt x="1299" y="1835"/>
                  </a:lnTo>
                  <a:lnTo>
                    <a:pt x="1327" y="1665"/>
                  </a:lnTo>
                  <a:lnTo>
                    <a:pt x="1355" y="1440"/>
                  </a:lnTo>
                  <a:lnTo>
                    <a:pt x="1355" y="1440"/>
                  </a:lnTo>
                  <a:lnTo>
                    <a:pt x="1355" y="1270"/>
                  </a:lnTo>
                  <a:lnTo>
                    <a:pt x="1355" y="1101"/>
                  </a:lnTo>
                  <a:lnTo>
                    <a:pt x="1355" y="1101"/>
                  </a:lnTo>
                  <a:lnTo>
                    <a:pt x="1270" y="988"/>
                  </a:lnTo>
                  <a:lnTo>
                    <a:pt x="1186" y="932"/>
                  </a:lnTo>
                  <a:lnTo>
                    <a:pt x="1186" y="932"/>
                  </a:lnTo>
                  <a:lnTo>
                    <a:pt x="1242" y="904"/>
                  </a:lnTo>
                  <a:lnTo>
                    <a:pt x="1270" y="847"/>
                  </a:lnTo>
                  <a:lnTo>
                    <a:pt x="1383" y="706"/>
                  </a:lnTo>
                  <a:lnTo>
                    <a:pt x="1553" y="452"/>
                  </a:lnTo>
                  <a:lnTo>
                    <a:pt x="1553" y="452"/>
                  </a:lnTo>
                  <a:lnTo>
                    <a:pt x="1665" y="339"/>
                  </a:lnTo>
                  <a:lnTo>
                    <a:pt x="1778" y="254"/>
                  </a:lnTo>
                  <a:lnTo>
                    <a:pt x="1835" y="170"/>
                  </a:lnTo>
                  <a:lnTo>
                    <a:pt x="1891" y="1"/>
                  </a:lnTo>
                  <a:lnTo>
                    <a:pt x="1891" y="1"/>
                  </a:lnTo>
                  <a:lnTo>
                    <a:pt x="2004" y="29"/>
                  </a:lnTo>
                  <a:lnTo>
                    <a:pt x="2089" y="113"/>
                  </a:lnTo>
                  <a:lnTo>
                    <a:pt x="2173" y="198"/>
                  </a:lnTo>
                  <a:lnTo>
                    <a:pt x="2286" y="254"/>
                  </a:lnTo>
                  <a:lnTo>
                    <a:pt x="2286" y="254"/>
                  </a:lnTo>
                  <a:lnTo>
                    <a:pt x="2456" y="283"/>
                  </a:lnTo>
                  <a:lnTo>
                    <a:pt x="2597" y="283"/>
                  </a:lnTo>
                  <a:lnTo>
                    <a:pt x="2766" y="283"/>
                  </a:lnTo>
                  <a:lnTo>
                    <a:pt x="2935" y="283"/>
                  </a:lnTo>
                  <a:lnTo>
                    <a:pt x="2935" y="283"/>
                  </a:lnTo>
                  <a:lnTo>
                    <a:pt x="3048" y="339"/>
                  </a:lnTo>
                  <a:lnTo>
                    <a:pt x="3133" y="424"/>
                  </a:lnTo>
                  <a:lnTo>
                    <a:pt x="3189" y="480"/>
                  </a:lnTo>
                  <a:lnTo>
                    <a:pt x="3246" y="565"/>
                  </a:lnTo>
                  <a:lnTo>
                    <a:pt x="3359" y="762"/>
                  </a:lnTo>
                  <a:lnTo>
                    <a:pt x="3471" y="960"/>
                  </a:lnTo>
                  <a:lnTo>
                    <a:pt x="3471" y="960"/>
                  </a:lnTo>
                  <a:lnTo>
                    <a:pt x="3528" y="593"/>
                  </a:lnTo>
                  <a:lnTo>
                    <a:pt x="3584" y="480"/>
                  </a:lnTo>
                  <a:lnTo>
                    <a:pt x="3641" y="367"/>
                  </a:lnTo>
                  <a:lnTo>
                    <a:pt x="3725" y="283"/>
                  </a:lnTo>
                  <a:lnTo>
                    <a:pt x="3838" y="226"/>
                  </a:lnTo>
                  <a:lnTo>
                    <a:pt x="4008" y="198"/>
                  </a:lnTo>
                  <a:lnTo>
                    <a:pt x="4205" y="170"/>
                  </a:lnTo>
                  <a:lnTo>
                    <a:pt x="4205" y="170"/>
                  </a:lnTo>
                  <a:lnTo>
                    <a:pt x="4346" y="198"/>
                  </a:lnTo>
                  <a:lnTo>
                    <a:pt x="4459" y="226"/>
                  </a:lnTo>
                  <a:lnTo>
                    <a:pt x="4600" y="283"/>
                  </a:lnTo>
                  <a:lnTo>
                    <a:pt x="4713" y="367"/>
                  </a:lnTo>
                  <a:lnTo>
                    <a:pt x="4911" y="565"/>
                  </a:lnTo>
                  <a:lnTo>
                    <a:pt x="5108" y="791"/>
                  </a:lnTo>
                  <a:lnTo>
                    <a:pt x="5108" y="791"/>
                  </a:lnTo>
                  <a:lnTo>
                    <a:pt x="5362" y="1101"/>
                  </a:lnTo>
                  <a:lnTo>
                    <a:pt x="5673" y="1411"/>
                  </a:lnTo>
                  <a:lnTo>
                    <a:pt x="6011" y="1694"/>
                  </a:lnTo>
                  <a:lnTo>
                    <a:pt x="6209" y="1807"/>
                  </a:lnTo>
                  <a:lnTo>
                    <a:pt x="6378" y="1891"/>
                  </a:lnTo>
                  <a:lnTo>
                    <a:pt x="6378" y="1891"/>
                  </a:lnTo>
                  <a:lnTo>
                    <a:pt x="6547" y="1948"/>
                  </a:lnTo>
                  <a:lnTo>
                    <a:pt x="6688" y="1976"/>
                  </a:lnTo>
                  <a:lnTo>
                    <a:pt x="6858" y="2004"/>
                  </a:lnTo>
                  <a:lnTo>
                    <a:pt x="6999" y="2032"/>
                  </a:lnTo>
                  <a:lnTo>
                    <a:pt x="6999" y="2032"/>
                  </a:lnTo>
                  <a:lnTo>
                    <a:pt x="7168" y="2145"/>
                  </a:lnTo>
                  <a:lnTo>
                    <a:pt x="7338" y="2258"/>
                  </a:lnTo>
                  <a:lnTo>
                    <a:pt x="7648" y="2484"/>
                  </a:lnTo>
                  <a:lnTo>
                    <a:pt x="7648" y="2484"/>
                  </a:lnTo>
                  <a:lnTo>
                    <a:pt x="7789" y="2568"/>
                  </a:lnTo>
                  <a:lnTo>
                    <a:pt x="7958" y="2625"/>
                  </a:lnTo>
                  <a:lnTo>
                    <a:pt x="8297" y="2766"/>
                  </a:lnTo>
                  <a:lnTo>
                    <a:pt x="8495" y="2851"/>
                  </a:lnTo>
                  <a:lnTo>
                    <a:pt x="8636" y="2935"/>
                  </a:lnTo>
                  <a:lnTo>
                    <a:pt x="8777" y="3020"/>
                  </a:lnTo>
                  <a:lnTo>
                    <a:pt x="8890" y="3133"/>
                  </a:lnTo>
                  <a:lnTo>
                    <a:pt x="8890" y="3133"/>
                  </a:lnTo>
                  <a:lnTo>
                    <a:pt x="8918" y="3218"/>
                  </a:lnTo>
                  <a:lnTo>
                    <a:pt x="8946" y="3302"/>
                  </a:lnTo>
                  <a:lnTo>
                    <a:pt x="8946" y="3443"/>
                  </a:lnTo>
                  <a:lnTo>
                    <a:pt x="8890" y="3613"/>
                  </a:lnTo>
                  <a:lnTo>
                    <a:pt x="8805" y="3782"/>
                  </a:lnTo>
                  <a:lnTo>
                    <a:pt x="8805" y="3782"/>
                  </a:lnTo>
                  <a:lnTo>
                    <a:pt x="8692" y="4036"/>
                  </a:lnTo>
                  <a:lnTo>
                    <a:pt x="8636" y="4318"/>
                  </a:lnTo>
                  <a:lnTo>
                    <a:pt x="8636" y="4318"/>
                  </a:lnTo>
                  <a:lnTo>
                    <a:pt x="8495" y="4572"/>
                  </a:lnTo>
                  <a:lnTo>
                    <a:pt x="8438" y="4741"/>
                  </a:lnTo>
                  <a:lnTo>
                    <a:pt x="8410" y="4798"/>
                  </a:lnTo>
                  <a:lnTo>
                    <a:pt x="8410" y="4854"/>
                  </a:lnTo>
                  <a:lnTo>
                    <a:pt x="8410" y="4854"/>
                  </a:lnTo>
                  <a:lnTo>
                    <a:pt x="8438" y="4911"/>
                  </a:lnTo>
                  <a:lnTo>
                    <a:pt x="8495" y="4939"/>
                  </a:lnTo>
                  <a:lnTo>
                    <a:pt x="8607" y="4939"/>
                  </a:lnTo>
                  <a:lnTo>
                    <a:pt x="8777" y="4939"/>
                  </a:lnTo>
                  <a:lnTo>
                    <a:pt x="8918" y="4939"/>
                  </a:lnTo>
                  <a:lnTo>
                    <a:pt x="8918" y="4939"/>
                  </a:lnTo>
                  <a:lnTo>
                    <a:pt x="9567" y="5052"/>
                  </a:lnTo>
                  <a:lnTo>
                    <a:pt x="9906" y="5108"/>
                  </a:lnTo>
                  <a:lnTo>
                    <a:pt x="10188" y="5221"/>
                  </a:lnTo>
                  <a:lnTo>
                    <a:pt x="10188" y="5221"/>
                  </a:lnTo>
                  <a:lnTo>
                    <a:pt x="10272" y="5108"/>
                  </a:lnTo>
                  <a:lnTo>
                    <a:pt x="10329" y="5052"/>
                  </a:lnTo>
                  <a:lnTo>
                    <a:pt x="10385" y="5024"/>
                  </a:lnTo>
                  <a:lnTo>
                    <a:pt x="10442" y="5024"/>
                  </a:lnTo>
                  <a:lnTo>
                    <a:pt x="10583" y="5024"/>
                  </a:lnTo>
                  <a:lnTo>
                    <a:pt x="10639" y="5024"/>
                  </a:lnTo>
                  <a:lnTo>
                    <a:pt x="10752" y="4995"/>
                  </a:lnTo>
                  <a:lnTo>
                    <a:pt x="10752" y="4995"/>
                  </a:lnTo>
                  <a:lnTo>
                    <a:pt x="10780" y="4939"/>
                  </a:lnTo>
                  <a:lnTo>
                    <a:pt x="10780" y="4854"/>
                  </a:lnTo>
                  <a:lnTo>
                    <a:pt x="10809" y="4770"/>
                  </a:lnTo>
                  <a:lnTo>
                    <a:pt x="10837" y="4713"/>
                  </a:lnTo>
                  <a:lnTo>
                    <a:pt x="10837" y="4713"/>
                  </a:lnTo>
                  <a:lnTo>
                    <a:pt x="10893" y="4685"/>
                  </a:lnTo>
                  <a:lnTo>
                    <a:pt x="10950" y="4657"/>
                  </a:lnTo>
                  <a:lnTo>
                    <a:pt x="11006" y="4628"/>
                  </a:lnTo>
                  <a:lnTo>
                    <a:pt x="11034" y="4600"/>
                  </a:lnTo>
                  <a:lnTo>
                    <a:pt x="11034" y="4600"/>
                  </a:lnTo>
                  <a:lnTo>
                    <a:pt x="11175" y="4431"/>
                  </a:lnTo>
                  <a:lnTo>
                    <a:pt x="11288" y="4262"/>
                  </a:lnTo>
                  <a:lnTo>
                    <a:pt x="11288" y="4262"/>
                  </a:lnTo>
                  <a:lnTo>
                    <a:pt x="11316" y="4177"/>
                  </a:lnTo>
                  <a:lnTo>
                    <a:pt x="11316" y="4064"/>
                  </a:lnTo>
                  <a:lnTo>
                    <a:pt x="11288" y="3810"/>
                  </a:lnTo>
                  <a:lnTo>
                    <a:pt x="11260" y="3584"/>
                  </a:lnTo>
                  <a:lnTo>
                    <a:pt x="11260" y="3500"/>
                  </a:lnTo>
                  <a:lnTo>
                    <a:pt x="11288" y="3443"/>
                  </a:lnTo>
                  <a:lnTo>
                    <a:pt x="11288" y="3443"/>
                  </a:lnTo>
                  <a:lnTo>
                    <a:pt x="11316" y="3443"/>
                  </a:lnTo>
                  <a:lnTo>
                    <a:pt x="11458" y="3415"/>
                  </a:lnTo>
                  <a:lnTo>
                    <a:pt x="11627" y="3387"/>
                  </a:lnTo>
                  <a:lnTo>
                    <a:pt x="11627" y="3387"/>
                  </a:lnTo>
                  <a:lnTo>
                    <a:pt x="11740" y="3415"/>
                  </a:lnTo>
                  <a:lnTo>
                    <a:pt x="11824" y="3443"/>
                  </a:lnTo>
                  <a:lnTo>
                    <a:pt x="11881" y="3528"/>
                  </a:lnTo>
                  <a:lnTo>
                    <a:pt x="11937" y="3613"/>
                  </a:lnTo>
                  <a:lnTo>
                    <a:pt x="11937" y="3613"/>
                  </a:lnTo>
                  <a:lnTo>
                    <a:pt x="12050" y="3867"/>
                  </a:lnTo>
                  <a:lnTo>
                    <a:pt x="12107" y="4177"/>
                  </a:lnTo>
                  <a:lnTo>
                    <a:pt x="12135" y="4487"/>
                  </a:lnTo>
                  <a:lnTo>
                    <a:pt x="12135" y="4628"/>
                  </a:lnTo>
                  <a:lnTo>
                    <a:pt x="12107" y="4741"/>
                  </a:lnTo>
                  <a:lnTo>
                    <a:pt x="12107" y="4741"/>
                  </a:lnTo>
                  <a:lnTo>
                    <a:pt x="12050" y="4826"/>
                  </a:lnTo>
                  <a:lnTo>
                    <a:pt x="11966" y="4882"/>
                  </a:lnTo>
                  <a:lnTo>
                    <a:pt x="11768" y="5024"/>
                  </a:lnTo>
                  <a:lnTo>
                    <a:pt x="11542" y="5136"/>
                  </a:lnTo>
                  <a:lnTo>
                    <a:pt x="11345" y="5278"/>
                  </a:lnTo>
                  <a:lnTo>
                    <a:pt x="11345" y="5278"/>
                  </a:lnTo>
                  <a:lnTo>
                    <a:pt x="11034" y="5532"/>
                  </a:lnTo>
                  <a:lnTo>
                    <a:pt x="10752" y="5814"/>
                  </a:lnTo>
                  <a:lnTo>
                    <a:pt x="10752" y="5814"/>
                  </a:lnTo>
                  <a:lnTo>
                    <a:pt x="10809" y="5870"/>
                  </a:lnTo>
                  <a:lnTo>
                    <a:pt x="10809" y="5955"/>
                  </a:lnTo>
                  <a:lnTo>
                    <a:pt x="10809" y="5955"/>
                  </a:lnTo>
                  <a:lnTo>
                    <a:pt x="10780" y="5955"/>
                  </a:lnTo>
                  <a:lnTo>
                    <a:pt x="10752" y="5955"/>
                  </a:lnTo>
                  <a:lnTo>
                    <a:pt x="10639" y="6068"/>
                  </a:lnTo>
                  <a:lnTo>
                    <a:pt x="10357" y="6463"/>
                  </a:lnTo>
                  <a:lnTo>
                    <a:pt x="9906" y="7168"/>
                  </a:lnTo>
                  <a:lnTo>
                    <a:pt x="9906" y="7168"/>
                  </a:lnTo>
                  <a:lnTo>
                    <a:pt x="9652" y="7507"/>
                  </a:lnTo>
                  <a:lnTo>
                    <a:pt x="9539" y="7704"/>
                  </a:lnTo>
                  <a:lnTo>
                    <a:pt x="9510" y="7789"/>
                  </a:lnTo>
                  <a:lnTo>
                    <a:pt x="9482" y="7874"/>
                  </a:lnTo>
                  <a:lnTo>
                    <a:pt x="9482" y="7874"/>
                  </a:lnTo>
                  <a:lnTo>
                    <a:pt x="9510" y="7930"/>
                  </a:lnTo>
                  <a:lnTo>
                    <a:pt x="9539" y="8015"/>
                  </a:lnTo>
                  <a:lnTo>
                    <a:pt x="9595" y="8156"/>
                  </a:lnTo>
                  <a:lnTo>
                    <a:pt x="9595" y="8156"/>
                  </a:lnTo>
                  <a:lnTo>
                    <a:pt x="9595" y="8297"/>
                  </a:lnTo>
                  <a:lnTo>
                    <a:pt x="9567" y="8438"/>
                  </a:lnTo>
                  <a:lnTo>
                    <a:pt x="9567" y="8438"/>
                  </a:lnTo>
                  <a:lnTo>
                    <a:pt x="9539" y="8805"/>
                  </a:lnTo>
                  <a:lnTo>
                    <a:pt x="9510" y="9200"/>
                  </a:lnTo>
                  <a:lnTo>
                    <a:pt x="9510" y="9200"/>
                  </a:lnTo>
                  <a:lnTo>
                    <a:pt x="9539" y="9313"/>
                  </a:lnTo>
                  <a:lnTo>
                    <a:pt x="9567" y="9426"/>
                  </a:lnTo>
                  <a:lnTo>
                    <a:pt x="9623" y="9652"/>
                  </a:lnTo>
                  <a:lnTo>
                    <a:pt x="9708" y="9877"/>
                  </a:lnTo>
                  <a:lnTo>
                    <a:pt x="9736" y="9990"/>
                  </a:lnTo>
                  <a:lnTo>
                    <a:pt x="9736" y="10075"/>
                  </a:lnTo>
                  <a:lnTo>
                    <a:pt x="9736" y="10075"/>
                  </a:lnTo>
                  <a:lnTo>
                    <a:pt x="9708" y="10131"/>
                  </a:lnTo>
                  <a:lnTo>
                    <a:pt x="9652" y="10131"/>
                  </a:lnTo>
                  <a:lnTo>
                    <a:pt x="9623" y="10159"/>
                  </a:lnTo>
                  <a:lnTo>
                    <a:pt x="9595" y="10188"/>
                  </a:lnTo>
                  <a:lnTo>
                    <a:pt x="9595" y="10188"/>
                  </a:lnTo>
                  <a:lnTo>
                    <a:pt x="9539" y="10442"/>
                  </a:lnTo>
                  <a:lnTo>
                    <a:pt x="9539" y="10555"/>
                  </a:lnTo>
                  <a:lnTo>
                    <a:pt x="9567" y="10696"/>
                  </a:lnTo>
                  <a:lnTo>
                    <a:pt x="9567" y="10696"/>
                  </a:lnTo>
                  <a:lnTo>
                    <a:pt x="9708" y="11006"/>
                  </a:lnTo>
                  <a:lnTo>
                    <a:pt x="9764" y="11091"/>
                  </a:lnTo>
                  <a:lnTo>
                    <a:pt x="9764" y="11175"/>
                  </a:lnTo>
                  <a:lnTo>
                    <a:pt x="9736" y="11204"/>
                  </a:lnTo>
                  <a:lnTo>
                    <a:pt x="9652" y="11232"/>
                  </a:lnTo>
                  <a:lnTo>
                    <a:pt x="9652" y="11232"/>
                  </a:lnTo>
                  <a:lnTo>
                    <a:pt x="10047" y="11542"/>
                  </a:lnTo>
                  <a:lnTo>
                    <a:pt x="10244" y="11683"/>
                  </a:lnTo>
                  <a:lnTo>
                    <a:pt x="10470" y="11824"/>
                  </a:lnTo>
                  <a:lnTo>
                    <a:pt x="10470" y="11824"/>
                  </a:lnTo>
                  <a:lnTo>
                    <a:pt x="10724" y="11966"/>
                  </a:lnTo>
                  <a:lnTo>
                    <a:pt x="10780" y="12022"/>
                  </a:lnTo>
                  <a:lnTo>
                    <a:pt x="10837" y="12107"/>
                  </a:lnTo>
                  <a:lnTo>
                    <a:pt x="10865" y="12276"/>
                  </a:lnTo>
                  <a:lnTo>
                    <a:pt x="10893" y="12502"/>
                  </a:lnTo>
                  <a:lnTo>
                    <a:pt x="10893" y="12502"/>
                  </a:lnTo>
                  <a:lnTo>
                    <a:pt x="10921" y="12615"/>
                  </a:lnTo>
                  <a:lnTo>
                    <a:pt x="10950" y="12727"/>
                  </a:lnTo>
                  <a:lnTo>
                    <a:pt x="11034" y="12869"/>
                  </a:lnTo>
                  <a:lnTo>
                    <a:pt x="11175" y="12953"/>
                  </a:lnTo>
                  <a:lnTo>
                    <a:pt x="11316" y="13038"/>
                  </a:lnTo>
                  <a:lnTo>
                    <a:pt x="11429" y="13123"/>
                  </a:lnTo>
                  <a:lnTo>
                    <a:pt x="11542" y="13235"/>
                  </a:lnTo>
                  <a:lnTo>
                    <a:pt x="11570" y="13292"/>
                  </a:lnTo>
                  <a:lnTo>
                    <a:pt x="11599" y="13376"/>
                  </a:lnTo>
                  <a:lnTo>
                    <a:pt x="11599" y="13489"/>
                  </a:lnTo>
                  <a:lnTo>
                    <a:pt x="11599" y="13602"/>
                  </a:lnTo>
                  <a:lnTo>
                    <a:pt x="11599" y="13602"/>
                  </a:lnTo>
                  <a:lnTo>
                    <a:pt x="11542" y="13828"/>
                  </a:lnTo>
                  <a:lnTo>
                    <a:pt x="11458" y="14054"/>
                  </a:lnTo>
                  <a:lnTo>
                    <a:pt x="11232" y="14477"/>
                  </a:lnTo>
                  <a:lnTo>
                    <a:pt x="11232" y="14477"/>
                  </a:lnTo>
                  <a:lnTo>
                    <a:pt x="11175" y="14590"/>
                  </a:lnTo>
                  <a:lnTo>
                    <a:pt x="11175" y="14675"/>
                  </a:lnTo>
                  <a:lnTo>
                    <a:pt x="11147" y="14731"/>
                  </a:lnTo>
                  <a:lnTo>
                    <a:pt x="11063" y="14816"/>
                  </a:lnTo>
                  <a:lnTo>
                    <a:pt x="11063" y="14816"/>
                  </a:lnTo>
                  <a:lnTo>
                    <a:pt x="10950" y="14929"/>
                  </a:lnTo>
                  <a:lnTo>
                    <a:pt x="10809" y="15013"/>
                  </a:lnTo>
                  <a:lnTo>
                    <a:pt x="10498" y="15098"/>
                  </a:lnTo>
                  <a:lnTo>
                    <a:pt x="10498" y="15098"/>
                  </a:lnTo>
                  <a:lnTo>
                    <a:pt x="10188" y="15211"/>
                  </a:lnTo>
                  <a:lnTo>
                    <a:pt x="9877" y="15267"/>
                  </a:lnTo>
                  <a:lnTo>
                    <a:pt x="9256" y="15408"/>
                  </a:lnTo>
                  <a:lnTo>
                    <a:pt x="9256" y="15408"/>
                  </a:lnTo>
                  <a:lnTo>
                    <a:pt x="9059" y="15408"/>
                  </a:lnTo>
                  <a:lnTo>
                    <a:pt x="8861" y="15436"/>
                  </a:lnTo>
                  <a:lnTo>
                    <a:pt x="8551" y="15408"/>
                  </a:lnTo>
                  <a:lnTo>
                    <a:pt x="7874" y="15267"/>
                  </a:lnTo>
                  <a:lnTo>
                    <a:pt x="7874" y="15267"/>
                  </a:lnTo>
                  <a:lnTo>
                    <a:pt x="8043" y="15634"/>
                  </a:lnTo>
                  <a:lnTo>
                    <a:pt x="8043" y="15634"/>
                  </a:lnTo>
                  <a:lnTo>
                    <a:pt x="8156" y="15747"/>
                  </a:lnTo>
                  <a:lnTo>
                    <a:pt x="8184" y="15803"/>
                  </a:lnTo>
                  <a:lnTo>
                    <a:pt x="8128" y="15775"/>
                  </a:lnTo>
                  <a:lnTo>
                    <a:pt x="8128" y="15775"/>
                  </a:lnTo>
                  <a:lnTo>
                    <a:pt x="8212" y="15888"/>
                  </a:lnTo>
                  <a:lnTo>
                    <a:pt x="8269" y="16057"/>
                  </a:lnTo>
                  <a:lnTo>
                    <a:pt x="8297" y="16142"/>
                  </a:lnTo>
                  <a:lnTo>
                    <a:pt x="8269" y="16198"/>
                  </a:lnTo>
                  <a:lnTo>
                    <a:pt x="8241" y="16227"/>
                  </a:lnTo>
                  <a:lnTo>
                    <a:pt x="8184" y="16198"/>
                  </a:lnTo>
                  <a:lnTo>
                    <a:pt x="8184" y="16198"/>
                  </a:lnTo>
                  <a:lnTo>
                    <a:pt x="8212" y="16368"/>
                  </a:lnTo>
                  <a:lnTo>
                    <a:pt x="8241" y="16650"/>
                  </a:lnTo>
                  <a:lnTo>
                    <a:pt x="8269" y="16791"/>
                  </a:lnTo>
                  <a:lnTo>
                    <a:pt x="8325" y="16876"/>
                  </a:lnTo>
                  <a:lnTo>
                    <a:pt x="8410" y="16932"/>
                  </a:lnTo>
                  <a:lnTo>
                    <a:pt x="8438" y="16932"/>
                  </a:lnTo>
                  <a:lnTo>
                    <a:pt x="8495" y="16932"/>
                  </a:lnTo>
                  <a:lnTo>
                    <a:pt x="8495" y="16932"/>
                  </a:lnTo>
                  <a:lnTo>
                    <a:pt x="8438" y="17073"/>
                  </a:lnTo>
                  <a:lnTo>
                    <a:pt x="8382" y="17186"/>
                  </a:lnTo>
                  <a:lnTo>
                    <a:pt x="8297" y="17271"/>
                  </a:lnTo>
                  <a:lnTo>
                    <a:pt x="8184" y="17327"/>
                  </a:lnTo>
                  <a:lnTo>
                    <a:pt x="8071" y="17355"/>
                  </a:lnTo>
                  <a:lnTo>
                    <a:pt x="7930" y="17384"/>
                  </a:lnTo>
                  <a:lnTo>
                    <a:pt x="7648" y="17355"/>
                  </a:lnTo>
                  <a:lnTo>
                    <a:pt x="7338" y="17271"/>
                  </a:lnTo>
                  <a:lnTo>
                    <a:pt x="7055" y="17186"/>
                  </a:lnTo>
                  <a:lnTo>
                    <a:pt x="6801" y="17130"/>
                  </a:lnTo>
                  <a:lnTo>
                    <a:pt x="6604" y="17073"/>
                  </a:lnTo>
                  <a:lnTo>
                    <a:pt x="6604" y="17073"/>
                  </a:lnTo>
                  <a:lnTo>
                    <a:pt x="6660" y="17045"/>
                  </a:lnTo>
                  <a:lnTo>
                    <a:pt x="6632" y="17017"/>
                  </a:lnTo>
                  <a:lnTo>
                    <a:pt x="6576" y="16989"/>
                  </a:lnTo>
                  <a:lnTo>
                    <a:pt x="6519" y="17017"/>
                  </a:lnTo>
                  <a:lnTo>
                    <a:pt x="6519" y="17017"/>
                  </a:lnTo>
                  <a:lnTo>
                    <a:pt x="6463" y="17073"/>
                  </a:lnTo>
                  <a:lnTo>
                    <a:pt x="6435" y="17158"/>
                  </a:lnTo>
                  <a:lnTo>
                    <a:pt x="6435" y="17243"/>
                  </a:lnTo>
                  <a:lnTo>
                    <a:pt x="6435" y="17327"/>
                  </a:lnTo>
                  <a:lnTo>
                    <a:pt x="6435" y="17327"/>
                  </a:lnTo>
                  <a:lnTo>
                    <a:pt x="6491" y="17497"/>
                  </a:lnTo>
                  <a:lnTo>
                    <a:pt x="6576" y="17666"/>
                  </a:lnTo>
                  <a:lnTo>
                    <a:pt x="6745" y="18004"/>
                  </a:lnTo>
                  <a:lnTo>
                    <a:pt x="6745" y="18004"/>
                  </a:lnTo>
                  <a:lnTo>
                    <a:pt x="6858" y="18146"/>
                  </a:lnTo>
                  <a:lnTo>
                    <a:pt x="6942" y="18258"/>
                  </a:lnTo>
                  <a:lnTo>
                    <a:pt x="7084" y="18315"/>
                  </a:lnTo>
                  <a:lnTo>
                    <a:pt x="7253" y="18400"/>
                  </a:lnTo>
                  <a:lnTo>
                    <a:pt x="7253" y="18400"/>
                  </a:lnTo>
                  <a:lnTo>
                    <a:pt x="7281" y="18428"/>
                  </a:lnTo>
                  <a:lnTo>
                    <a:pt x="7281" y="18456"/>
                  </a:lnTo>
                  <a:lnTo>
                    <a:pt x="7309" y="18484"/>
                  </a:lnTo>
                  <a:lnTo>
                    <a:pt x="7422" y="18512"/>
                  </a:lnTo>
                  <a:lnTo>
                    <a:pt x="7422" y="18512"/>
                  </a:lnTo>
                  <a:lnTo>
                    <a:pt x="7535" y="18512"/>
                  </a:lnTo>
                  <a:lnTo>
                    <a:pt x="7620" y="18484"/>
                  </a:lnTo>
                  <a:lnTo>
                    <a:pt x="7648" y="18484"/>
                  </a:lnTo>
                  <a:lnTo>
                    <a:pt x="7648" y="18456"/>
                  </a:lnTo>
                  <a:lnTo>
                    <a:pt x="7648" y="18456"/>
                  </a:lnTo>
                  <a:lnTo>
                    <a:pt x="7592" y="18400"/>
                  </a:lnTo>
                  <a:lnTo>
                    <a:pt x="7535" y="18371"/>
                  </a:lnTo>
                  <a:lnTo>
                    <a:pt x="7394" y="18343"/>
                  </a:lnTo>
                  <a:lnTo>
                    <a:pt x="7394" y="18343"/>
                  </a:lnTo>
                  <a:lnTo>
                    <a:pt x="7479" y="18343"/>
                  </a:lnTo>
                  <a:lnTo>
                    <a:pt x="7563" y="18315"/>
                  </a:lnTo>
                  <a:lnTo>
                    <a:pt x="7704" y="18258"/>
                  </a:lnTo>
                  <a:lnTo>
                    <a:pt x="7761" y="18258"/>
                  </a:lnTo>
                  <a:lnTo>
                    <a:pt x="7817" y="18287"/>
                  </a:lnTo>
                  <a:lnTo>
                    <a:pt x="7902" y="18343"/>
                  </a:lnTo>
                  <a:lnTo>
                    <a:pt x="7958" y="18484"/>
                  </a:lnTo>
                  <a:lnTo>
                    <a:pt x="7958" y="18484"/>
                  </a:lnTo>
                  <a:lnTo>
                    <a:pt x="8015" y="18654"/>
                  </a:lnTo>
                  <a:lnTo>
                    <a:pt x="8015" y="18738"/>
                  </a:lnTo>
                  <a:lnTo>
                    <a:pt x="8015" y="18823"/>
                  </a:lnTo>
                  <a:lnTo>
                    <a:pt x="7958" y="18879"/>
                  </a:lnTo>
                  <a:lnTo>
                    <a:pt x="7902" y="18907"/>
                  </a:lnTo>
                  <a:lnTo>
                    <a:pt x="7817" y="18936"/>
                  </a:lnTo>
                  <a:lnTo>
                    <a:pt x="7704" y="18879"/>
                  </a:lnTo>
                  <a:lnTo>
                    <a:pt x="7704" y="18879"/>
                  </a:lnTo>
                  <a:lnTo>
                    <a:pt x="7648" y="18851"/>
                  </a:lnTo>
                  <a:lnTo>
                    <a:pt x="7592" y="18766"/>
                  </a:lnTo>
                  <a:lnTo>
                    <a:pt x="7479" y="18625"/>
                  </a:lnTo>
                  <a:lnTo>
                    <a:pt x="7394" y="18569"/>
                  </a:lnTo>
                  <a:lnTo>
                    <a:pt x="7338" y="18569"/>
                  </a:lnTo>
                  <a:lnTo>
                    <a:pt x="7253" y="18597"/>
                  </a:lnTo>
                  <a:lnTo>
                    <a:pt x="7168" y="18682"/>
                  </a:lnTo>
                  <a:lnTo>
                    <a:pt x="7168" y="18682"/>
                  </a:lnTo>
                  <a:lnTo>
                    <a:pt x="7140" y="18766"/>
                  </a:lnTo>
                  <a:lnTo>
                    <a:pt x="7140" y="18823"/>
                  </a:lnTo>
                  <a:lnTo>
                    <a:pt x="7196" y="18879"/>
                  </a:lnTo>
                  <a:lnTo>
                    <a:pt x="7253" y="18936"/>
                  </a:lnTo>
                  <a:lnTo>
                    <a:pt x="7450" y="18992"/>
                  </a:lnTo>
                  <a:lnTo>
                    <a:pt x="7620" y="18992"/>
                  </a:lnTo>
                  <a:lnTo>
                    <a:pt x="7620" y="18992"/>
                  </a:lnTo>
                  <a:lnTo>
                    <a:pt x="7592" y="19077"/>
                  </a:lnTo>
                  <a:lnTo>
                    <a:pt x="7507" y="19133"/>
                  </a:lnTo>
                  <a:lnTo>
                    <a:pt x="7338" y="19274"/>
                  </a:lnTo>
                  <a:lnTo>
                    <a:pt x="7253" y="19331"/>
                  </a:lnTo>
                  <a:lnTo>
                    <a:pt x="7196" y="19415"/>
                  </a:lnTo>
                  <a:lnTo>
                    <a:pt x="7140" y="19528"/>
                  </a:lnTo>
                  <a:lnTo>
                    <a:pt x="7140" y="19669"/>
                  </a:lnTo>
                  <a:lnTo>
                    <a:pt x="7140" y="19669"/>
                  </a:lnTo>
                  <a:lnTo>
                    <a:pt x="7168" y="19782"/>
                  </a:lnTo>
                  <a:lnTo>
                    <a:pt x="7225" y="19895"/>
                  </a:lnTo>
                  <a:lnTo>
                    <a:pt x="7281" y="20008"/>
                  </a:lnTo>
                  <a:lnTo>
                    <a:pt x="7309" y="20093"/>
                  </a:lnTo>
                  <a:lnTo>
                    <a:pt x="7309" y="20093"/>
                  </a:lnTo>
                  <a:lnTo>
                    <a:pt x="7309" y="20206"/>
                  </a:lnTo>
                  <a:lnTo>
                    <a:pt x="7309" y="20290"/>
                  </a:lnTo>
                  <a:lnTo>
                    <a:pt x="7281" y="20403"/>
                  </a:lnTo>
                  <a:lnTo>
                    <a:pt x="7281" y="20403"/>
                  </a:lnTo>
                  <a:lnTo>
                    <a:pt x="7225" y="20431"/>
                  </a:lnTo>
                  <a:lnTo>
                    <a:pt x="7196" y="20516"/>
                  </a:lnTo>
                  <a:lnTo>
                    <a:pt x="7196" y="20516"/>
                  </a:lnTo>
                  <a:lnTo>
                    <a:pt x="7225" y="20601"/>
                  </a:lnTo>
                  <a:lnTo>
                    <a:pt x="7309" y="20657"/>
                  </a:lnTo>
                  <a:lnTo>
                    <a:pt x="7309" y="20657"/>
                  </a:lnTo>
                  <a:lnTo>
                    <a:pt x="7281" y="20742"/>
                  </a:lnTo>
                  <a:lnTo>
                    <a:pt x="7309" y="20742"/>
                  </a:lnTo>
                  <a:lnTo>
                    <a:pt x="7225" y="20798"/>
                  </a:lnTo>
                  <a:lnTo>
                    <a:pt x="7225" y="20798"/>
                  </a:lnTo>
                  <a:lnTo>
                    <a:pt x="7084" y="20798"/>
                  </a:lnTo>
                  <a:lnTo>
                    <a:pt x="6886" y="20798"/>
                  </a:lnTo>
                  <a:lnTo>
                    <a:pt x="6801" y="20826"/>
                  </a:lnTo>
                  <a:lnTo>
                    <a:pt x="6745" y="20855"/>
                  </a:lnTo>
                  <a:lnTo>
                    <a:pt x="6717" y="20911"/>
                  </a:lnTo>
                  <a:lnTo>
                    <a:pt x="6745" y="20967"/>
                  </a:lnTo>
                  <a:lnTo>
                    <a:pt x="6745" y="20967"/>
                  </a:lnTo>
                  <a:lnTo>
                    <a:pt x="6632" y="20967"/>
                  </a:lnTo>
                  <a:lnTo>
                    <a:pt x="6519" y="21024"/>
                  </a:lnTo>
                  <a:lnTo>
                    <a:pt x="6435" y="21109"/>
                  </a:lnTo>
                  <a:lnTo>
                    <a:pt x="6378" y="21221"/>
                  </a:lnTo>
                  <a:lnTo>
                    <a:pt x="6322" y="21334"/>
                  </a:lnTo>
                  <a:lnTo>
                    <a:pt x="6293" y="21475"/>
                  </a:lnTo>
                  <a:lnTo>
                    <a:pt x="6265" y="21588"/>
                  </a:lnTo>
                  <a:lnTo>
                    <a:pt x="6293" y="21701"/>
                  </a:lnTo>
                  <a:lnTo>
                    <a:pt x="6293" y="21701"/>
                  </a:lnTo>
                  <a:lnTo>
                    <a:pt x="6322" y="21814"/>
                  </a:lnTo>
                  <a:lnTo>
                    <a:pt x="6378" y="21955"/>
                  </a:lnTo>
                  <a:lnTo>
                    <a:pt x="6463" y="22068"/>
                  </a:lnTo>
                  <a:lnTo>
                    <a:pt x="6576" y="22153"/>
                  </a:lnTo>
                  <a:lnTo>
                    <a:pt x="6830" y="22350"/>
                  </a:lnTo>
                  <a:lnTo>
                    <a:pt x="7055" y="22491"/>
                  </a:lnTo>
                  <a:lnTo>
                    <a:pt x="7055" y="22491"/>
                  </a:lnTo>
                  <a:lnTo>
                    <a:pt x="7168" y="22520"/>
                  </a:lnTo>
                  <a:lnTo>
                    <a:pt x="7281" y="22548"/>
                  </a:lnTo>
                  <a:lnTo>
                    <a:pt x="7563" y="22604"/>
                  </a:lnTo>
                  <a:lnTo>
                    <a:pt x="7704" y="22604"/>
                  </a:lnTo>
                  <a:lnTo>
                    <a:pt x="7817" y="22661"/>
                  </a:lnTo>
                  <a:lnTo>
                    <a:pt x="7930" y="22717"/>
                  </a:lnTo>
                  <a:lnTo>
                    <a:pt x="8015" y="22802"/>
                  </a:lnTo>
                  <a:lnTo>
                    <a:pt x="8015" y="22802"/>
                  </a:lnTo>
                  <a:lnTo>
                    <a:pt x="8043" y="22886"/>
                  </a:lnTo>
                  <a:lnTo>
                    <a:pt x="8071" y="22999"/>
                  </a:lnTo>
                  <a:lnTo>
                    <a:pt x="8071" y="23084"/>
                  </a:lnTo>
                  <a:lnTo>
                    <a:pt x="8043" y="23169"/>
                  </a:lnTo>
                  <a:lnTo>
                    <a:pt x="7987" y="23225"/>
                  </a:lnTo>
                  <a:lnTo>
                    <a:pt x="7930" y="23281"/>
                  </a:lnTo>
                  <a:lnTo>
                    <a:pt x="7845" y="23310"/>
                  </a:lnTo>
                  <a:lnTo>
                    <a:pt x="7733" y="23310"/>
                  </a:lnTo>
                  <a:lnTo>
                    <a:pt x="7733" y="23310"/>
                  </a:lnTo>
                  <a:lnTo>
                    <a:pt x="7845" y="23310"/>
                  </a:lnTo>
                  <a:lnTo>
                    <a:pt x="7987" y="23281"/>
                  </a:lnTo>
                  <a:lnTo>
                    <a:pt x="8043" y="23281"/>
                  </a:lnTo>
                  <a:lnTo>
                    <a:pt x="8099" y="23281"/>
                  </a:lnTo>
                  <a:lnTo>
                    <a:pt x="8156" y="23338"/>
                  </a:lnTo>
                  <a:lnTo>
                    <a:pt x="8184" y="23394"/>
                  </a:lnTo>
                  <a:lnTo>
                    <a:pt x="8184" y="23394"/>
                  </a:lnTo>
                  <a:lnTo>
                    <a:pt x="8156" y="23451"/>
                  </a:lnTo>
                  <a:lnTo>
                    <a:pt x="8043" y="23535"/>
                  </a:lnTo>
                  <a:lnTo>
                    <a:pt x="7874" y="23648"/>
                  </a:lnTo>
                  <a:lnTo>
                    <a:pt x="7874" y="23648"/>
                  </a:lnTo>
                  <a:lnTo>
                    <a:pt x="7676" y="23874"/>
                  </a:lnTo>
                  <a:lnTo>
                    <a:pt x="7479" y="24100"/>
                  </a:lnTo>
                  <a:lnTo>
                    <a:pt x="7479" y="24100"/>
                  </a:lnTo>
                  <a:lnTo>
                    <a:pt x="7422" y="24241"/>
                  </a:lnTo>
                  <a:lnTo>
                    <a:pt x="7394" y="24382"/>
                  </a:lnTo>
                  <a:lnTo>
                    <a:pt x="7338" y="24551"/>
                  </a:lnTo>
                  <a:lnTo>
                    <a:pt x="7281" y="24636"/>
                  </a:lnTo>
                  <a:lnTo>
                    <a:pt x="7281" y="24636"/>
                  </a:lnTo>
                  <a:lnTo>
                    <a:pt x="7338" y="24636"/>
                  </a:lnTo>
                  <a:lnTo>
                    <a:pt x="7394" y="24551"/>
                  </a:lnTo>
                  <a:lnTo>
                    <a:pt x="7394" y="24551"/>
                  </a:lnTo>
                  <a:lnTo>
                    <a:pt x="7422" y="24721"/>
                  </a:lnTo>
                  <a:lnTo>
                    <a:pt x="7479" y="24918"/>
                  </a:lnTo>
                  <a:lnTo>
                    <a:pt x="7479" y="25003"/>
                  </a:lnTo>
                  <a:lnTo>
                    <a:pt x="7479" y="25116"/>
                  </a:lnTo>
                  <a:lnTo>
                    <a:pt x="7450" y="25172"/>
                  </a:lnTo>
                  <a:lnTo>
                    <a:pt x="7366" y="25229"/>
                  </a:lnTo>
                  <a:lnTo>
                    <a:pt x="7366" y="25229"/>
                  </a:lnTo>
                  <a:lnTo>
                    <a:pt x="7281" y="25285"/>
                  </a:lnTo>
                  <a:lnTo>
                    <a:pt x="7196" y="25257"/>
                  </a:lnTo>
                  <a:lnTo>
                    <a:pt x="7112" y="25229"/>
                  </a:lnTo>
                  <a:lnTo>
                    <a:pt x="7055" y="25172"/>
                  </a:lnTo>
                  <a:lnTo>
                    <a:pt x="6942" y="25031"/>
                  </a:lnTo>
                  <a:lnTo>
                    <a:pt x="6858" y="24975"/>
                  </a:lnTo>
                  <a:lnTo>
                    <a:pt x="6773" y="24946"/>
                  </a:lnTo>
                  <a:lnTo>
                    <a:pt x="6773" y="24946"/>
                  </a:lnTo>
                  <a:lnTo>
                    <a:pt x="6886" y="24975"/>
                  </a:lnTo>
                  <a:lnTo>
                    <a:pt x="6942" y="25031"/>
                  </a:lnTo>
                  <a:lnTo>
                    <a:pt x="6942" y="25059"/>
                  </a:lnTo>
                  <a:lnTo>
                    <a:pt x="6914" y="25088"/>
                  </a:lnTo>
                  <a:lnTo>
                    <a:pt x="6688" y="25200"/>
                  </a:lnTo>
                  <a:lnTo>
                    <a:pt x="6688" y="25200"/>
                  </a:lnTo>
                  <a:lnTo>
                    <a:pt x="6830" y="25172"/>
                  </a:lnTo>
                  <a:lnTo>
                    <a:pt x="6942" y="25200"/>
                  </a:lnTo>
                  <a:lnTo>
                    <a:pt x="7055" y="25229"/>
                  </a:lnTo>
                  <a:lnTo>
                    <a:pt x="7168" y="25285"/>
                  </a:lnTo>
                  <a:lnTo>
                    <a:pt x="7168" y="25285"/>
                  </a:lnTo>
                  <a:lnTo>
                    <a:pt x="7112" y="25370"/>
                  </a:lnTo>
                  <a:lnTo>
                    <a:pt x="7027" y="25426"/>
                  </a:lnTo>
                  <a:lnTo>
                    <a:pt x="6942" y="25483"/>
                  </a:lnTo>
                  <a:lnTo>
                    <a:pt x="6886" y="25567"/>
                  </a:lnTo>
                  <a:lnTo>
                    <a:pt x="6886" y="25567"/>
                  </a:lnTo>
                  <a:lnTo>
                    <a:pt x="6858" y="25624"/>
                  </a:lnTo>
                  <a:lnTo>
                    <a:pt x="6858" y="25708"/>
                  </a:lnTo>
                  <a:lnTo>
                    <a:pt x="6858" y="25821"/>
                  </a:lnTo>
                  <a:lnTo>
                    <a:pt x="6886" y="25962"/>
                  </a:lnTo>
                  <a:lnTo>
                    <a:pt x="6858" y="26047"/>
                  </a:lnTo>
                  <a:lnTo>
                    <a:pt x="6830" y="26103"/>
                  </a:lnTo>
                  <a:lnTo>
                    <a:pt x="6830" y="26103"/>
                  </a:lnTo>
                  <a:lnTo>
                    <a:pt x="6886" y="26075"/>
                  </a:lnTo>
                  <a:lnTo>
                    <a:pt x="6942" y="26075"/>
                  </a:lnTo>
                  <a:lnTo>
                    <a:pt x="7027" y="26103"/>
                  </a:lnTo>
                  <a:lnTo>
                    <a:pt x="7084" y="26160"/>
                  </a:lnTo>
                  <a:lnTo>
                    <a:pt x="7196" y="26273"/>
                  </a:lnTo>
                  <a:lnTo>
                    <a:pt x="7225" y="26357"/>
                  </a:lnTo>
                  <a:lnTo>
                    <a:pt x="7253" y="26414"/>
                  </a:lnTo>
                  <a:lnTo>
                    <a:pt x="7253" y="26414"/>
                  </a:lnTo>
                  <a:lnTo>
                    <a:pt x="7225" y="26470"/>
                  </a:lnTo>
                  <a:lnTo>
                    <a:pt x="7225" y="26527"/>
                  </a:lnTo>
                  <a:lnTo>
                    <a:pt x="7196" y="26527"/>
                  </a:lnTo>
                  <a:lnTo>
                    <a:pt x="7140" y="26527"/>
                  </a:lnTo>
                  <a:lnTo>
                    <a:pt x="7055" y="26527"/>
                  </a:lnTo>
                  <a:lnTo>
                    <a:pt x="6971" y="26555"/>
                  </a:lnTo>
                  <a:lnTo>
                    <a:pt x="6914" y="26583"/>
                  </a:lnTo>
                  <a:lnTo>
                    <a:pt x="6914" y="26583"/>
                  </a:lnTo>
                  <a:lnTo>
                    <a:pt x="7084" y="26555"/>
                  </a:lnTo>
                  <a:lnTo>
                    <a:pt x="7225" y="26583"/>
                  </a:lnTo>
                  <a:lnTo>
                    <a:pt x="7394" y="26640"/>
                  </a:lnTo>
                  <a:lnTo>
                    <a:pt x="7563" y="26752"/>
                  </a:lnTo>
                  <a:lnTo>
                    <a:pt x="7733" y="26865"/>
                  </a:lnTo>
                  <a:lnTo>
                    <a:pt x="7845" y="26978"/>
                  </a:lnTo>
                  <a:lnTo>
                    <a:pt x="7958" y="27119"/>
                  </a:lnTo>
                  <a:lnTo>
                    <a:pt x="8015" y="27232"/>
                  </a:lnTo>
                  <a:lnTo>
                    <a:pt x="8015" y="27232"/>
                  </a:lnTo>
                  <a:lnTo>
                    <a:pt x="7987" y="27204"/>
                  </a:lnTo>
                  <a:lnTo>
                    <a:pt x="7902" y="27148"/>
                  </a:lnTo>
                  <a:lnTo>
                    <a:pt x="7704" y="27091"/>
                  </a:lnTo>
                  <a:lnTo>
                    <a:pt x="7338" y="27006"/>
                  </a:lnTo>
                  <a:lnTo>
                    <a:pt x="7338" y="27006"/>
                  </a:lnTo>
                  <a:lnTo>
                    <a:pt x="6942" y="26950"/>
                  </a:lnTo>
                  <a:lnTo>
                    <a:pt x="6519" y="26894"/>
                  </a:lnTo>
                  <a:lnTo>
                    <a:pt x="6519" y="26894"/>
                  </a:lnTo>
                  <a:lnTo>
                    <a:pt x="6152" y="26922"/>
                  </a:lnTo>
                  <a:lnTo>
                    <a:pt x="5814" y="26922"/>
                  </a:lnTo>
                  <a:lnTo>
                    <a:pt x="5644" y="26894"/>
                  </a:lnTo>
                  <a:lnTo>
                    <a:pt x="5503" y="26837"/>
                  </a:lnTo>
                  <a:lnTo>
                    <a:pt x="5334" y="26752"/>
                  </a:lnTo>
                  <a:lnTo>
                    <a:pt x="5193" y="26611"/>
                  </a:lnTo>
                  <a:lnTo>
                    <a:pt x="5193" y="26611"/>
                  </a:lnTo>
                  <a:lnTo>
                    <a:pt x="4995" y="26442"/>
                  </a:lnTo>
                  <a:lnTo>
                    <a:pt x="4939" y="26357"/>
                  </a:lnTo>
                  <a:lnTo>
                    <a:pt x="4882" y="26188"/>
                  </a:lnTo>
                  <a:lnTo>
                    <a:pt x="4882" y="26188"/>
                  </a:lnTo>
                  <a:lnTo>
                    <a:pt x="4826" y="25991"/>
                  </a:lnTo>
                  <a:lnTo>
                    <a:pt x="4798" y="25906"/>
                  </a:lnTo>
                  <a:lnTo>
                    <a:pt x="4741" y="25821"/>
                  </a:lnTo>
                  <a:lnTo>
                    <a:pt x="4741" y="25821"/>
                  </a:lnTo>
                  <a:lnTo>
                    <a:pt x="4628" y="25737"/>
                  </a:lnTo>
                  <a:lnTo>
                    <a:pt x="4544" y="25737"/>
                  </a:lnTo>
                  <a:lnTo>
                    <a:pt x="4318" y="25737"/>
                  </a:lnTo>
                  <a:lnTo>
                    <a:pt x="4318" y="25737"/>
                  </a:lnTo>
                  <a:lnTo>
                    <a:pt x="4205" y="25765"/>
                  </a:lnTo>
                  <a:lnTo>
                    <a:pt x="4149" y="25765"/>
                  </a:lnTo>
                  <a:lnTo>
                    <a:pt x="4092" y="25737"/>
                  </a:lnTo>
                  <a:lnTo>
                    <a:pt x="3979" y="25624"/>
                  </a:lnTo>
                  <a:lnTo>
                    <a:pt x="3979" y="25624"/>
                  </a:lnTo>
                  <a:lnTo>
                    <a:pt x="3838" y="25483"/>
                  </a:lnTo>
                  <a:lnTo>
                    <a:pt x="3725" y="25341"/>
                  </a:lnTo>
                  <a:lnTo>
                    <a:pt x="3613" y="25172"/>
                  </a:lnTo>
                  <a:lnTo>
                    <a:pt x="3528" y="25003"/>
                  </a:lnTo>
                  <a:lnTo>
                    <a:pt x="3528" y="25003"/>
                  </a:lnTo>
                  <a:lnTo>
                    <a:pt x="3443" y="24777"/>
                  </a:lnTo>
                  <a:lnTo>
                    <a:pt x="3415" y="24636"/>
                  </a:lnTo>
                  <a:lnTo>
                    <a:pt x="3471" y="24467"/>
                  </a:lnTo>
                  <a:lnTo>
                    <a:pt x="3584" y="24269"/>
                  </a:lnTo>
                  <a:lnTo>
                    <a:pt x="3584" y="24269"/>
                  </a:lnTo>
                  <a:lnTo>
                    <a:pt x="3613" y="24241"/>
                  </a:lnTo>
                  <a:lnTo>
                    <a:pt x="3669" y="24213"/>
                  </a:lnTo>
                  <a:lnTo>
                    <a:pt x="3725" y="24213"/>
                  </a:lnTo>
                  <a:lnTo>
                    <a:pt x="3754" y="24156"/>
                  </a:lnTo>
                  <a:lnTo>
                    <a:pt x="3754" y="24156"/>
                  </a:lnTo>
                  <a:lnTo>
                    <a:pt x="3754" y="24100"/>
                  </a:lnTo>
                  <a:lnTo>
                    <a:pt x="3725" y="24043"/>
                  </a:lnTo>
                  <a:lnTo>
                    <a:pt x="3697" y="23987"/>
                  </a:lnTo>
                  <a:lnTo>
                    <a:pt x="3697" y="23931"/>
                  </a:lnTo>
                  <a:lnTo>
                    <a:pt x="3697" y="23931"/>
                  </a:lnTo>
                  <a:lnTo>
                    <a:pt x="3725" y="23761"/>
                  </a:lnTo>
                  <a:lnTo>
                    <a:pt x="3754" y="23648"/>
                  </a:lnTo>
                  <a:lnTo>
                    <a:pt x="3725" y="23564"/>
                  </a:lnTo>
                  <a:lnTo>
                    <a:pt x="3725" y="23564"/>
                  </a:lnTo>
                  <a:lnTo>
                    <a:pt x="3669" y="23451"/>
                  </a:lnTo>
                  <a:lnTo>
                    <a:pt x="3584" y="23394"/>
                  </a:lnTo>
                  <a:lnTo>
                    <a:pt x="3528" y="23310"/>
                  </a:lnTo>
                  <a:lnTo>
                    <a:pt x="3471" y="23169"/>
                  </a:lnTo>
                  <a:lnTo>
                    <a:pt x="3471" y="23169"/>
                  </a:lnTo>
                  <a:lnTo>
                    <a:pt x="3471" y="23056"/>
                  </a:lnTo>
                  <a:lnTo>
                    <a:pt x="3500" y="22886"/>
                  </a:lnTo>
                  <a:lnTo>
                    <a:pt x="3556" y="22774"/>
                  </a:lnTo>
                  <a:lnTo>
                    <a:pt x="3613" y="22745"/>
                  </a:lnTo>
                  <a:lnTo>
                    <a:pt x="3669" y="22717"/>
                  </a:lnTo>
                  <a:lnTo>
                    <a:pt x="3669" y="22717"/>
                  </a:lnTo>
                  <a:lnTo>
                    <a:pt x="3641" y="22661"/>
                  </a:lnTo>
                  <a:lnTo>
                    <a:pt x="3584" y="22632"/>
                  </a:lnTo>
                  <a:lnTo>
                    <a:pt x="3556" y="22576"/>
                  </a:lnTo>
                  <a:lnTo>
                    <a:pt x="3528" y="22520"/>
                  </a:lnTo>
                  <a:lnTo>
                    <a:pt x="3528" y="22520"/>
                  </a:lnTo>
                  <a:lnTo>
                    <a:pt x="3556" y="22378"/>
                  </a:lnTo>
                  <a:lnTo>
                    <a:pt x="3584" y="22294"/>
                  </a:lnTo>
                  <a:lnTo>
                    <a:pt x="3584" y="22266"/>
                  </a:lnTo>
                  <a:lnTo>
                    <a:pt x="3584" y="22294"/>
                  </a:lnTo>
                  <a:lnTo>
                    <a:pt x="3584" y="22294"/>
                  </a:lnTo>
                  <a:lnTo>
                    <a:pt x="3556" y="22124"/>
                  </a:lnTo>
                  <a:lnTo>
                    <a:pt x="3500" y="22012"/>
                  </a:lnTo>
                  <a:lnTo>
                    <a:pt x="3415" y="21899"/>
                  </a:lnTo>
                  <a:lnTo>
                    <a:pt x="3274" y="21786"/>
                  </a:lnTo>
                  <a:lnTo>
                    <a:pt x="3274" y="21786"/>
                  </a:lnTo>
                  <a:lnTo>
                    <a:pt x="3359" y="21758"/>
                  </a:lnTo>
                  <a:lnTo>
                    <a:pt x="3387" y="21729"/>
                  </a:lnTo>
                  <a:lnTo>
                    <a:pt x="3387" y="21701"/>
                  </a:lnTo>
                  <a:lnTo>
                    <a:pt x="3359" y="21645"/>
                  </a:lnTo>
                  <a:lnTo>
                    <a:pt x="3302" y="21532"/>
                  </a:lnTo>
                  <a:lnTo>
                    <a:pt x="3246" y="21475"/>
                  </a:lnTo>
                  <a:lnTo>
                    <a:pt x="3246" y="21475"/>
                  </a:lnTo>
                  <a:lnTo>
                    <a:pt x="3246" y="21363"/>
                  </a:lnTo>
                  <a:lnTo>
                    <a:pt x="3274" y="21278"/>
                  </a:lnTo>
                  <a:lnTo>
                    <a:pt x="3330" y="21250"/>
                  </a:lnTo>
                  <a:lnTo>
                    <a:pt x="3359" y="21137"/>
                  </a:lnTo>
                  <a:lnTo>
                    <a:pt x="3359" y="21137"/>
                  </a:lnTo>
                  <a:lnTo>
                    <a:pt x="3359" y="21024"/>
                  </a:lnTo>
                  <a:lnTo>
                    <a:pt x="3302" y="20939"/>
                  </a:lnTo>
                  <a:lnTo>
                    <a:pt x="3218" y="20855"/>
                  </a:lnTo>
                  <a:lnTo>
                    <a:pt x="3105" y="20770"/>
                  </a:lnTo>
                  <a:lnTo>
                    <a:pt x="3105" y="20770"/>
                  </a:lnTo>
                  <a:lnTo>
                    <a:pt x="2879" y="20714"/>
                  </a:lnTo>
                  <a:lnTo>
                    <a:pt x="2738" y="20685"/>
                  </a:lnTo>
                  <a:lnTo>
                    <a:pt x="2710" y="20657"/>
                  </a:lnTo>
                  <a:lnTo>
                    <a:pt x="2710" y="20629"/>
                  </a:lnTo>
                  <a:lnTo>
                    <a:pt x="2710" y="20629"/>
                  </a:lnTo>
                  <a:lnTo>
                    <a:pt x="2766" y="20601"/>
                  </a:lnTo>
                  <a:lnTo>
                    <a:pt x="2851" y="20601"/>
                  </a:lnTo>
                  <a:lnTo>
                    <a:pt x="2992" y="20601"/>
                  </a:lnTo>
                  <a:lnTo>
                    <a:pt x="3161" y="20572"/>
                  </a:lnTo>
                  <a:lnTo>
                    <a:pt x="3218" y="20544"/>
                  </a:lnTo>
                  <a:lnTo>
                    <a:pt x="3246" y="20516"/>
                  </a:lnTo>
                  <a:lnTo>
                    <a:pt x="3246" y="20516"/>
                  </a:lnTo>
                  <a:lnTo>
                    <a:pt x="3274" y="20403"/>
                  </a:lnTo>
                  <a:lnTo>
                    <a:pt x="3246" y="20347"/>
                  </a:lnTo>
                  <a:lnTo>
                    <a:pt x="3189" y="20290"/>
                  </a:lnTo>
                  <a:lnTo>
                    <a:pt x="3105" y="20290"/>
                  </a:lnTo>
                  <a:lnTo>
                    <a:pt x="2907" y="20262"/>
                  </a:lnTo>
                  <a:lnTo>
                    <a:pt x="2822" y="20262"/>
                  </a:lnTo>
                  <a:lnTo>
                    <a:pt x="2766" y="20234"/>
                  </a:lnTo>
                  <a:lnTo>
                    <a:pt x="2766" y="20234"/>
                  </a:lnTo>
                  <a:lnTo>
                    <a:pt x="2681" y="20149"/>
                  </a:lnTo>
                  <a:lnTo>
                    <a:pt x="2653" y="20093"/>
                  </a:lnTo>
                  <a:lnTo>
                    <a:pt x="2653" y="19923"/>
                  </a:lnTo>
                  <a:lnTo>
                    <a:pt x="2653" y="19923"/>
                  </a:lnTo>
                  <a:lnTo>
                    <a:pt x="2568" y="19839"/>
                  </a:lnTo>
                  <a:lnTo>
                    <a:pt x="2512" y="19726"/>
                  </a:lnTo>
                  <a:lnTo>
                    <a:pt x="2512" y="19726"/>
                  </a:lnTo>
                  <a:lnTo>
                    <a:pt x="2427" y="19500"/>
                  </a:lnTo>
                  <a:lnTo>
                    <a:pt x="2314" y="19303"/>
                  </a:lnTo>
                  <a:lnTo>
                    <a:pt x="2314" y="19303"/>
                  </a:lnTo>
                  <a:lnTo>
                    <a:pt x="2230" y="19133"/>
                  </a:lnTo>
                  <a:lnTo>
                    <a:pt x="2230" y="19133"/>
                  </a:lnTo>
                  <a:lnTo>
                    <a:pt x="2145" y="19049"/>
                  </a:lnTo>
                  <a:lnTo>
                    <a:pt x="2089" y="18992"/>
                  </a:lnTo>
                  <a:lnTo>
                    <a:pt x="2004" y="18907"/>
                  </a:lnTo>
                  <a:lnTo>
                    <a:pt x="1919" y="18795"/>
                  </a:lnTo>
                  <a:lnTo>
                    <a:pt x="1919" y="18795"/>
                  </a:lnTo>
                  <a:lnTo>
                    <a:pt x="1835" y="18569"/>
                  </a:lnTo>
                  <a:lnTo>
                    <a:pt x="1807" y="18456"/>
                  </a:lnTo>
                  <a:lnTo>
                    <a:pt x="1778" y="18343"/>
                  </a:lnTo>
                  <a:lnTo>
                    <a:pt x="1778" y="18343"/>
                  </a:lnTo>
                  <a:lnTo>
                    <a:pt x="1807" y="18315"/>
                  </a:lnTo>
                  <a:lnTo>
                    <a:pt x="1891" y="18258"/>
                  </a:lnTo>
                  <a:lnTo>
                    <a:pt x="1976" y="18230"/>
                  </a:lnTo>
                  <a:lnTo>
                    <a:pt x="1976" y="18230"/>
                  </a:lnTo>
                  <a:lnTo>
                    <a:pt x="1948" y="18117"/>
                  </a:lnTo>
                  <a:lnTo>
                    <a:pt x="1863" y="18004"/>
                  </a:lnTo>
                  <a:lnTo>
                    <a:pt x="1778" y="17892"/>
                  </a:lnTo>
                  <a:lnTo>
                    <a:pt x="1722" y="17807"/>
                  </a:lnTo>
                  <a:lnTo>
                    <a:pt x="1722" y="17807"/>
                  </a:lnTo>
                  <a:lnTo>
                    <a:pt x="1637" y="17553"/>
                  </a:lnTo>
                  <a:lnTo>
                    <a:pt x="1553" y="17299"/>
                  </a:lnTo>
                  <a:lnTo>
                    <a:pt x="1553" y="17299"/>
                  </a:lnTo>
                  <a:lnTo>
                    <a:pt x="1468" y="17073"/>
                  </a:lnTo>
                  <a:lnTo>
                    <a:pt x="1411" y="16847"/>
                  </a:lnTo>
                  <a:lnTo>
                    <a:pt x="1411" y="16847"/>
                  </a:lnTo>
                  <a:lnTo>
                    <a:pt x="1440" y="16735"/>
                  </a:lnTo>
                  <a:lnTo>
                    <a:pt x="1440" y="16593"/>
                  </a:lnTo>
                  <a:lnTo>
                    <a:pt x="1440" y="16593"/>
                  </a:lnTo>
                  <a:lnTo>
                    <a:pt x="1383" y="16509"/>
                  </a:lnTo>
                  <a:lnTo>
                    <a:pt x="1299" y="16424"/>
                  </a:lnTo>
                  <a:lnTo>
                    <a:pt x="1299" y="16424"/>
                  </a:lnTo>
                  <a:lnTo>
                    <a:pt x="1355" y="16424"/>
                  </a:lnTo>
                  <a:lnTo>
                    <a:pt x="1383" y="16396"/>
                  </a:lnTo>
                  <a:lnTo>
                    <a:pt x="1327" y="16227"/>
                  </a:lnTo>
                  <a:lnTo>
                    <a:pt x="1299" y="16142"/>
                  </a:lnTo>
                  <a:lnTo>
                    <a:pt x="1299" y="16057"/>
                  </a:lnTo>
                  <a:lnTo>
                    <a:pt x="1327" y="16001"/>
                  </a:lnTo>
                  <a:lnTo>
                    <a:pt x="1383" y="15973"/>
                  </a:lnTo>
                  <a:lnTo>
                    <a:pt x="1383" y="15973"/>
                  </a:lnTo>
                  <a:lnTo>
                    <a:pt x="1327" y="15888"/>
                  </a:lnTo>
                  <a:lnTo>
                    <a:pt x="1299" y="15719"/>
                  </a:lnTo>
                  <a:lnTo>
                    <a:pt x="1299" y="15578"/>
                  </a:lnTo>
                  <a:lnTo>
                    <a:pt x="1299" y="15465"/>
                  </a:lnTo>
                  <a:lnTo>
                    <a:pt x="1299" y="15465"/>
                  </a:lnTo>
                  <a:lnTo>
                    <a:pt x="1355" y="15352"/>
                  </a:lnTo>
                  <a:lnTo>
                    <a:pt x="1440" y="15295"/>
                  </a:lnTo>
                  <a:lnTo>
                    <a:pt x="1524" y="15211"/>
                  </a:lnTo>
                  <a:lnTo>
                    <a:pt x="1553" y="15126"/>
                  </a:lnTo>
                  <a:lnTo>
                    <a:pt x="1553" y="15126"/>
                  </a:lnTo>
                  <a:lnTo>
                    <a:pt x="1553" y="15041"/>
                  </a:lnTo>
                  <a:lnTo>
                    <a:pt x="1496" y="14929"/>
                  </a:lnTo>
                  <a:lnTo>
                    <a:pt x="1355" y="14646"/>
                  </a:lnTo>
                  <a:lnTo>
                    <a:pt x="1186" y="14336"/>
                  </a:lnTo>
                  <a:lnTo>
                    <a:pt x="1073" y="14110"/>
                  </a:lnTo>
                  <a:lnTo>
                    <a:pt x="1073" y="14110"/>
                  </a:lnTo>
                  <a:lnTo>
                    <a:pt x="960" y="13856"/>
                  </a:lnTo>
                  <a:lnTo>
                    <a:pt x="904" y="13602"/>
                  </a:lnTo>
                  <a:lnTo>
                    <a:pt x="904" y="13489"/>
                  </a:lnTo>
                  <a:lnTo>
                    <a:pt x="904" y="13376"/>
                  </a:lnTo>
                  <a:lnTo>
                    <a:pt x="932" y="13264"/>
                  </a:lnTo>
                  <a:lnTo>
                    <a:pt x="988" y="13151"/>
                  </a:lnTo>
                  <a:lnTo>
                    <a:pt x="988" y="13151"/>
                  </a:lnTo>
                  <a:lnTo>
                    <a:pt x="1101" y="13010"/>
                  </a:lnTo>
                  <a:lnTo>
                    <a:pt x="1157" y="12925"/>
                  </a:lnTo>
                  <a:lnTo>
                    <a:pt x="1186" y="12869"/>
                  </a:lnTo>
                  <a:lnTo>
                    <a:pt x="1186" y="12869"/>
                  </a:lnTo>
                  <a:lnTo>
                    <a:pt x="1214" y="12784"/>
                  </a:lnTo>
                  <a:lnTo>
                    <a:pt x="1214" y="12699"/>
                  </a:lnTo>
                  <a:lnTo>
                    <a:pt x="1157" y="12530"/>
                  </a:lnTo>
                  <a:lnTo>
                    <a:pt x="1073" y="12361"/>
                  </a:lnTo>
                  <a:lnTo>
                    <a:pt x="1016" y="12191"/>
                  </a:lnTo>
                  <a:lnTo>
                    <a:pt x="1016" y="12191"/>
                  </a:lnTo>
                  <a:lnTo>
                    <a:pt x="960" y="12163"/>
                  </a:lnTo>
                  <a:lnTo>
                    <a:pt x="904" y="12107"/>
                  </a:lnTo>
                  <a:lnTo>
                    <a:pt x="904" y="12107"/>
                  </a:lnTo>
                  <a:lnTo>
                    <a:pt x="932" y="12078"/>
                  </a:lnTo>
                  <a:lnTo>
                    <a:pt x="960" y="12050"/>
                  </a:lnTo>
                  <a:lnTo>
                    <a:pt x="988" y="11994"/>
                  </a:lnTo>
                  <a:lnTo>
                    <a:pt x="1016" y="11966"/>
                  </a:lnTo>
                  <a:lnTo>
                    <a:pt x="1016" y="11966"/>
                  </a:lnTo>
                  <a:lnTo>
                    <a:pt x="988" y="11712"/>
                  </a:lnTo>
                  <a:lnTo>
                    <a:pt x="988" y="11599"/>
                  </a:lnTo>
                  <a:lnTo>
                    <a:pt x="1016" y="11486"/>
                  </a:lnTo>
                  <a:lnTo>
                    <a:pt x="1016" y="11486"/>
                  </a:lnTo>
                  <a:lnTo>
                    <a:pt x="1101" y="11316"/>
                  </a:lnTo>
                  <a:lnTo>
                    <a:pt x="1186" y="11204"/>
                  </a:lnTo>
                  <a:lnTo>
                    <a:pt x="1186" y="11204"/>
                  </a:lnTo>
                  <a:lnTo>
                    <a:pt x="1186" y="11119"/>
                  </a:lnTo>
                  <a:lnTo>
                    <a:pt x="1157" y="11034"/>
                  </a:lnTo>
                  <a:lnTo>
                    <a:pt x="1073" y="10893"/>
                  </a:lnTo>
                  <a:lnTo>
                    <a:pt x="1073" y="10893"/>
                  </a:lnTo>
                  <a:lnTo>
                    <a:pt x="1073" y="10780"/>
                  </a:lnTo>
                  <a:lnTo>
                    <a:pt x="1073" y="10639"/>
                  </a:lnTo>
                  <a:lnTo>
                    <a:pt x="1045" y="10526"/>
                  </a:lnTo>
                  <a:lnTo>
                    <a:pt x="1016" y="10413"/>
                  </a:lnTo>
                  <a:lnTo>
                    <a:pt x="1016" y="10413"/>
                  </a:lnTo>
                  <a:lnTo>
                    <a:pt x="960" y="10357"/>
                  </a:lnTo>
                  <a:lnTo>
                    <a:pt x="904" y="10329"/>
                  </a:lnTo>
                  <a:lnTo>
                    <a:pt x="847" y="10329"/>
                  </a:lnTo>
                  <a:lnTo>
                    <a:pt x="819" y="10272"/>
                  </a:lnTo>
                  <a:lnTo>
                    <a:pt x="819" y="10272"/>
                  </a:lnTo>
                  <a:lnTo>
                    <a:pt x="734" y="10075"/>
                  </a:lnTo>
                  <a:lnTo>
                    <a:pt x="650" y="9849"/>
                  </a:lnTo>
                  <a:lnTo>
                    <a:pt x="650" y="9849"/>
                  </a:lnTo>
                  <a:lnTo>
                    <a:pt x="565" y="9680"/>
                  </a:lnTo>
                  <a:lnTo>
                    <a:pt x="480" y="9539"/>
                  </a:lnTo>
                  <a:lnTo>
                    <a:pt x="367" y="9369"/>
                  </a:lnTo>
                  <a:lnTo>
                    <a:pt x="311" y="9200"/>
                  </a:lnTo>
                  <a:lnTo>
                    <a:pt x="311" y="9200"/>
                  </a:lnTo>
                  <a:lnTo>
                    <a:pt x="339" y="9228"/>
                  </a:lnTo>
                  <a:lnTo>
                    <a:pt x="367" y="9200"/>
                  </a:lnTo>
                  <a:lnTo>
                    <a:pt x="311" y="9144"/>
                  </a:lnTo>
                  <a:lnTo>
                    <a:pt x="226" y="9002"/>
                  </a:lnTo>
                  <a:lnTo>
                    <a:pt x="226" y="9002"/>
                  </a:lnTo>
                  <a:lnTo>
                    <a:pt x="85" y="8833"/>
                  </a:lnTo>
                  <a:lnTo>
                    <a:pt x="29" y="8720"/>
                  </a:lnTo>
                  <a:lnTo>
                    <a:pt x="0" y="8607"/>
                  </a:lnTo>
                  <a:lnTo>
                    <a:pt x="0" y="8607"/>
                  </a:lnTo>
                  <a:lnTo>
                    <a:pt x="29" y="8495"/>
                  </a:lnTo>
                  <a:lnTo>
                    <a:pt x="57" y="8382"/>
                  </a:lnTo>
                  <a:lnTo>
                    <a:pt x="113" y="8156"/>
                  </a:lnTo>
                  <a:lnTo>
                    <a:pt x="142" y="8015"/>
                  </a:lnTo>
                  <a:lnTo>
                    <a:pt x="170" y="7902"/>
                  </a:lnTo>
                  <a:lnTo>
                    <a:pt x="170" y="7789"/>
                  </a:lnTo>
                  <a:lnTo>
                    <a:pt x="113" y="7704"/>
                  </a:lnTo>
                  <a:lnTo>
                    <a:pt x="113" y="7704"/>
                  </a:lnTo>
                  <a:lnTo>
                    <a:pt x="170" y="7733"/>
                  </a:lnTo>
                  <a:lnTo>
                    <a:pt x="198" y="7733"/>
                  </a:lnTo>
                  <a:lnTo>
                    <a:pt x="226" y="7704"/>
                  </a:lnTo>
                  <a:lnTo>
                    <a:pt x="254" y="7648"/>
                  </a:lnTo>
                  <a:lnTo>
                    <a:pt x="226" y="7507"/>
                  </a:lnTo>
                  <a:lnTo>
                    <a:pt x="198" y="7309"/>
                  </a:lnTo>
                  <a:lnTo>
                    <a:pt x="85" y="6914"/>
                  </a:lnTo>
                  <a:lnTo>
                    <a:pt x="29" y="6717"/>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16"/>
            <p:cNvSpPr/>
            <p:nvPr/>
          </p:nvSpPr>
          <p:spPr>
            <a:xfrm>
              <a:off x="2281200" y="3346375"/>
              <a:ext cx="303375" cy="680825"/>
            </a:xfrm>
            <a:custGeom>
              <a:avLst/>
              <a:gdLst/>
              <a:ahLst/>
              <a:cxnLst/>
              <a:rect l="l" t="t" r="r" b="b"/>
              <a:pathLst>
                <a:path w="12135" h="27233" fill="none" extrusionOk="0">
                  <a:moveTo>
                    <a:pt x="29" y="6717"/>
                  </a:moveTo>
                  <a:lnTo>
                    <a:pt x="29" y="6717"/>
                  </a:lnTo>
                  <a:lnTo>
                    <a:pt x="57" y="6660"/>
                  </a:lnTo>
                  <a:lnTo>
                    <a:pt x="85" y="6632"/>
                  </a:lnTo>
                  <a:lnTo>
                    <a:pt x="142" y="6547"/>
                  </a:lnTo>
                  <a:lnTo>
                    <a:pt x="142" y="6547"/>
                  </a:lnTo>
                  <a:lnTo>
                    <a:pt x="142" y="6463"/>
                  </a:lnTo>
                  <a:lnTo>
                    <a:pt x="142" y="6378"/>
                  </a:lnTo>
                  <a:lnTo>
                    <a:pt x="113" y="6293"/>
                  </a:lnTo>
                  <a:lnTo>
                    <a:pt x="113" y="6209"/>
                  </a:lnTo>
                  <a:lnTo>
                    <a:pt x="113" y="6209"/>
                  </a:lnTo>
                  <a:lnTo>
                    <a:pt x="170" y="6039"/>
                  </a:lnTo>
                  <a:lnTo>
                    <a:pt x="226" y="5870"/>
                  </a:lnTo>
                  <a:lnTo>
                    <a:pt x="311" y="5729"/>
                  </a:lnTo>
                  <a:lnTo>
                    <a:pt x="396" y="5560"/>
                  </a:lnTo>
                  <a:lnTo>
                    <a:pt x="396" y="5560"/>
                  </a:lnTo>
                  <a:lnTo>
                    <a:pt x="424" y="5419"/>
                  </a:lnTo>
                  <a:lnTo>
                    <a:pt x="452" y="5249"/>
                  </a:lnTo>
                  <a:lnTo>
                    <a:pt x="480" y="5080"/>
                  </a:lnTo>
                  <a:lnTo>
                    <a:pt x="537" y="4939"/>
                  </a:lnTo>
                  <a:lnTo>
                    <a:pt x="537" y="4939"/>
                  </a:lnTo>
                  <a:lnTo>
                    <a:pt x="621" y="4854"/>
                  </a:lnTo>
                  <a:lnTo>
                    <a:pt x="734" y="4798"/>
                  </a:lnTo>
                  <a:lnTo>
                    <a:pt x="847" y="4713"/>
                  </a:lnTo>
                  <a:lnTo>
                    <a:pt x="904" y="4685"/>
                  </a:lnTo>
                  <a:lnTo>
                    <a:pt x="904" y="4628"/>
                  </a:lnTo>
                  <a:lnTo>
                    <a:pt x="904" y="4628"/>
                  </a:lnTo>
                  <a:lnTo>
                    <a:pt x="904" y="4572"/>
                  </a:lnTo>
                  <a:lnTo>
                    <a:pt x="875" y="4516"/>
                  </a:lnTo>
                  <a:lnTo>
                    <a:pt x="819" y="4431"/>
                  </a:lnTo>
                  <a:lnTo>
                    <a:pt x="706" y="4318"/>
                  </a:lnTo>
                  <a:lnTo>
                    <a:pt x="650" y="4205"/>
                  </a:lnTo>
                  <a:lnTo>
                    <a:pt x="650" y="4205"/>
                  </a:lnTo>
                  <a:lnTo>
                    <a:pt x="650" y="4121"/>
                  </a:lnTo>
                  <a:lnTo>
                    <a:pt x="678" y="4008"/>
                  </a:lnTo>
                  <a:lnTo>
                    <a:pt x="678" y="3895"/>
                  </a:lnTo>
                  <a:lnTo>
                    <a:pt x="678" y="3782"/>
                  </a:lnTo>
                  <a:lnTo>
                    <a:pt x="678" y="3782"/>
                  </a:lnTo>
                  <a:lnTo>
                    <a:pt x="621" y="3613"/>
                  </a:lnTo>
                  <a:lnTo>
                    <a:pt x="508" y="3359"/>
                  </a:lnTo>
                  <a:lnTo>
                    <a:pt x="480" y="3218"/>
                  </a:lnTo>
                  <a:lnTo>
                    <a:pt x="480" y="3105"/>
                  </a:lnTo>
                  <a:lnTo>
                    <a:pt x="508" y="3048"/>
                  </a:lnTo>
                  <a:lnTo>
                    <a:pt x="537" y="3020"/>
                  </a:lnTo>
                  <a:lnTo>
                    <a:pt x="593" y="3020"/>
                  </a:lnTo>
                  <a:lnTo>
                    <a:pt x="593" y="3020"/>
                  </a:lnTo>
                  <a:lnTo>
                    <a:pt x="537" y="2879"/>
                  </a:lnTo>
                  <a:lnTo>
                    <a:pt x="480" y="2766"/>
                  </a:lnTo>
                  <a:lnTo>
                    <a:pt x="452" y="2681"/>
                  </a:lnTo>
                  <a:lnTo>
                    <a:pt x="480" y="2512"/>
                  </a:lnTo>
                  <a:lnTo>
                    <a:pt x="480" y="2512"/>
                  </a:lnTo>
                  <a:lnTo>
                    <a:pt x="537" y="2427"/>
                  </a:lnTo>
                  <a:lnTo>
                    <a:pt x="593" y="2371"/>
                  </a:lnTo>
                  <a:lnTo>
                    <a:pt x="734" y="2286"/>
                  </a:lnTo>
                  <a:lnTo>
                    <a:pt x="904" y="2230"/>
                  </a:lnTo>
                  <a:lnTo>
                    <a:pt x="1073" y="2145"/>
                  </a:lnTo>
                  <a:lnTo>
                    <a:pt x="1073" y="2145"/>
                  </a:lnTo>
                  <a:lnTo>
                    <a:pt x="1214" y="2004"/>
                  </a:lnTo>
                  <a:lnTo>
                    <a:pt x="1299" y="1835"/>
                  </a:lnTo>
                  <a:lnTo>
                    <a:pt x="1327" y="1665"/>
                  </a:lnTo>
                  <a:lnTo>
                    <a:pt x="1355" y="1440"/>
                  </a:lnTo>
                  <a:lnTo>
                    <a:pt x="1355" y="1440"/>
                  </a:lnTo>
                  <a:lnTo>
                    <a:pt x="1355" y="1270"/>
                  </a:lnTo>
                  <a:lnTo>
                    <a:pt x="1355" y="1101"/>
                  </a:lnTo>
                  <a:lnTo>
                    <a:pt x="1355" y="1101"/>
                  </a:lnTo>
                  <a:lnTo>
                    <a:pt x="1270" y="988"/>
                  </a:lnTo>
                  <a:lnTo>
                    <a:pt x="1186" y="932"/>
                  </a:lnTo>
                  <a:lnTo>
                    <a:pt x="1186" y="932"/>
                  </a:lnTo>
                  <a:lnTo>
                    <a:pt x="1242" y="904"/>
                  </a:lnTo>
                  <a:lnTo>
                    <a:pt x="1270" y="847"/>
                  </a:lnTo>
                  <a:lnTo>
                    <a:pt x="1383" y="706"/>
                  </a:lnTo>
                  <a:lnTo>
                    <a:pt x="1553" y="452"/>
                  </a:lnTo>
                  <a:lnTo>
                    <a:pt x="1553" y="452"/>
                  </a:lnTo>
                  <a:lnTo>
                    <a:pt x="1665" y="339"/>
                  </a:lnTo>
                  <a:lnTo>
                    <a:pt x="1778" y="254"/>
                  </a:lnTo>
                  <a:lnTo>
                    <a:pt x="1835" y="170"/>
                  </a:lnTo>
                  <a:lnTo>
                    <a:pt x="1891" y="1"/>
                  </a:lnTo>
                  <a:lnTo>
                    <a:pt x="1891" y="1"/>
                  </a:lnTo>
                  <a:lnTo>
                    <a:pt x="2004" y="29"/>
                  </a:lnTo>
                  <a:lnTo>
                    <a:pt x="2089" y="113"/>
                  </a:lnTo>
                  <a:lnTo>
                    <a:pt x="2173" y="198"/>
                  </a:lnTo>
                  <a:lnTo>
                    <a:pt x="2286" y="254"/>
                  </a:lnTo>
                  <a:lnTo>
                    <a:pt x="2286" y="254"/>
                  </a:lnTo>
                  <a:lnTo>
                    <a:pt x="2456" y="283"/>
                  </a:lnTo>
                  <a:lnTo>
                    <a:pt x="2597" y="283"/>
                  </a:lnTo>
                  <a:lnTo>
                    <a:pt x="2766" y="283"/>
                  </a:lnTo>
                  <a:lnTo>
                    <a:pt x="2935" y="283"/>
                  </a:lnTo>
                  <a:lnTo>
                    <a:pt x="2935" y="283"/>
                  </a:lnTo>
                  <a:lnTo>
                    <a:pt x="3048" y="339"/>
                  </a:lnTo>
                  <a:lnTo>
                    <a:pt x="3133" y="424"/>
                  </a:lnTo>
                  <a:lnTo>
                    <a:pt x="3189" y="480"/>
                  </a:lnTo>
                  <a:lnTo>
                    <a:pt x="3246" y="565"/>
                  </a:lnTo>
                  <a:lnTo>
                    <a:pt x="3359" y="762"/>
                  </a:lnTo>
                  <a:lnTo>
                    <a:pt x="3471" y="960"/>
                  </a:lnTo>
                  <a:lnTo>
                    <a:pt x="3471" y="960"/>
                  </a:lnTo>
                  <a:lnTo>
                    <a:pt x="3528" y="593"/>
                  </a:lnTo>
                  <a:lnTo>
                    <a:pt x="3584" y="480"/>
                  </a:lnTo>
                  <a:lnTo>
                    <a:pt x="3641" y="367"/>
                  </a:lnTo>
                  <a:lnTo>
                    <a:pt x="3725" y="283"/>
                  </a:lnTo>
                  <a:lnTo>
                    <a:pt x="3838" y="226"/>
                  </a:lnTo>
                  <a:lnTo>
                    <a:pt x="4008" y="198"/>
                  </a:lnTo>
                  <a:lnTo>
                    <a:pt x="4205" y="170"/>
                  </a:lnTo>
                  <a:lnTo>
                    <a:pt x="4205" y="170"/>
                  </a:lnTo>
                  <a:lnTo>
                    <a:pt x="4346" y="198"/>
                  </a:lnTo>
                  <a:lnTo>
                    <a:pt x="4459" y="226"/>
                  </a:lnTo>
                  <a:lnTo>
                    <a:pt x="4600" y="283"/>
                  </a:lnTo>
                  <a:lnTo>
                    <a:pt x="4713" y="367"/>
                  </a:lnTo>
                  <a:lnTo>
                    <a:pt x="4911" y="565"/>
                  </a:lnTo>
                  <a:lnTo>
                    <a:pt x="5108" y="791"/>
                  </a:lnTo>
                  <a:lnTo>
                    <a:pt x="5108" y="791"/>
                  </a:lnTo>
                  <a:lnTo>
                    <a:pt x="5362" y="1101"/>
                  </a:lnTo>
                  <a:lnTo>
                    <a:pt x="5673" y="1411"/>
                  </a:lnTo>
                  <a:lnTo>
                    <a:pt x="6011" y="1694"/>
                  </a:lnTo>
                  <a:lnTo>
                    <a:pt x="6209" y="1807"/>
                  </a:lnTo>
                  <a:lnTo>
                    <a:pt x="6378" y="1891"/>
                  </a:lnTo>
                  <a:lnTo>
                    <a:pt x="6378" y="1891"/>
                  </a:lnTo>
                  <a:lnTo>
                    <a:pt x="6547" y="1948"/>
                  </a:lnTo>
                  <a:lnTo>
                    <a:pt x="6688" y="1976"/>
                  </a:lnTo>
                  <a:lnTo>
                    <a:pt x="6858" y="2004"/>
                  </a:lnTo>
                  <a:lnTo>
                    <a:pt x="6999" y="2032"/>
                  </a:lnTo>
                  <a:lnTo>
                    <a:pt x="6999" y="2032"/>
                  </a:lnTo>
                  <a:lnTo>
                    <a:pt x="7168" y="2145"/>
                  </a:lnTo>
                  <a:lnTo>
                    <a:pt x="7338" y="2258"/>
                  </a:lnTo>
                  <a:lnTo>
                    <a:pt x="7648" y="2484"/>
                  </a:lnTo>
                  <a:lnTo>
                    <a:pt x="7648" y="2484"/>
                  </a:lnTo>
                  <a:lnTo>
                    <a:pt x="7789" y="2568"/>
                  </a:lnTo>
                  <a:lnTo>
                    <a:pt x="7958" y="2625"/>
                  </a:lnTo>
                  <a:lnTo>
                    <a:pt x="8297" y="2766"/>
                  </a:lnTo>
                  <a:lnTo>
                    <a:pt x="8495" y="2851"/>
                  </a:lnTo>
                  <a:lnTo>
                    <a:pt x="8636" y="2935"/>
                  </a:lnTo>
                  <a:lnTo>
                    <a:pt x="8777" y="3020"/>
                  </a:lnTo>
                  <a:lnTo>
                    <a:pt x="8890" y="3133"/>
                  </a:lnTo>
                  <a:lnTo>
                    <a:pt x="8890" y="3133"/>
                  </a:lnTo>
                  <a:lnTo>
                    <a:pt x="8918" y="3218"/>
                  </a:lnTo>
                  <a:lnTo>
                    <a:pt x="8946" y="3302"/>
                  </a:lnTo>
                  <a:lnTo>
                    <a:pt x="8946" y="3443"/>
                  </a:lnTo>
                  <a:lnTo>
                    <a:pt x="8890" y="3613"/>
                  </a:lnTo>
                  <a:lnTo>
                    <a:pt x="8805" y="3782"/>
                  </a:lnTo>
                  <a:lnTo>
                    <a:pt x="8805" y="3782"/>
                  </a:lnTo>
                  <a:lnTo>
                    <a:pt x="8692" y="4036"/>
                  </a:lnTo>
                  <a:lnTo>
                    <a:pt x="8636" y="4318"/>
                  </a:lnTo>
                  <a:lnTo>
                    <a:pt x="8636" y="4318"/>
                  </a:lnTo>
                  <a:lnTo>
                    <a:pt x="8495" y="4572"/>
                  </a:lnTo>
                  <a:lnTo>
                    <a:pt x="8438" y="4741"/>
                  </a:lnTo>
                  <a:lnTo>
                    <a:pt x="8410" y="4798"/>
                  </a:lnTo>
                  <a:lnTo>
                    <a:pt x="8410" y="4854"/>
                  </a:lnTo>
                  <a:lnTo>
                    <a:pt x="8410" y="4854"/>
                  </a:lnTo>
                  <a:lnTo>
                    <a:pt x="8438" y="4911"/>
                  </a:lnTo>
                  <a:lnTo>
                    <a:pt x="8495" y="4939"/>
                  </a:lnTo>
                  <a:lnTo>
                    <a:pt x="8607" y="4939"/>
                  </a:lnTo>
                  <a:lnTo>
                    <a:pt x="8777" y="4939"/>
                  </a:lnTo>
                  <a:lnTo>
                    <a:pt x="8918" y="4939"/>
                  </a:lnTo>
                  <a:lnTo>
                    <a:pt x="8918" y="4939"/>
                  </a:lnTo>
                  <a:lnTo>
                    <a:pt x="9567" y="5052"/>
                  </a:lnTo>
                  <a:lnTo>
                    <a:pt x="9906" y="5108"/>
                  </a:lnTo>
                  <a:lnTo>
                    <a:pt x="10188" y="5221"/>
                  </a:lnTo>
                  <a:lnTo>
                    <a:pt x="10188" y="5221"/>
                  </a:lnTo>
                  <a:lnTo>
                    <a:pt x="10272" y="5108"/>
                  </a:lnTo>
                  <a:lnTo>
                    <a:pt x="10329" y="5052"/>
                  </a:lnTo>
                  <a:lnTo>
                    <a:pt x="10385" y="5024"/>
                  </a:lnTo>
                  <a:lnTo>
                    <a:pt x="10442" y="5024"/>
                  </a:lnTo>
                  <a:lnTo>
                    <a:pt x="10583" y="5024"/>
                  </a:lnTo>
                  <a:lnTo>
                    <a:pt x="10639" y="5024"/>
                  </a:lnTo>
                  <a:lnTo>
                    <a:pt x="10752" y="4995"/>
                  </a:lnTo>
                  <a:lnTo>
                    <a:pt x="10752" y="4995"/>
                  </a:lnTo>
                  <a:lnTo>
                    <a:pt x="10780" y="4939"/>
                  </a:lnTo>
                  <a:lnTo>
                    <a:pt x="10780" y="4854"/>
                  </a:lnTo>
                  <a:lnTo>
                    <a:pt x="10809" y="4770"/>
                  </a:lnTo>
                  <a:lnTo>
                    <a:pt x="10837" y="4713"/>
                  </a:lnTo>
                  <a:lnTo>
                    <a:pt x="10837" y="4713"/>
                  </a:lnTo>
                  <a:lnTo>
                    <a:pt x="10893" y="4685"/>
                  </a:lnTo>
                  <a:lnTo>
                    <a:pt x="10950" y="4657"/>
                  </a:lnTo>
                  <a:lnTo>
                    <a:pt x="11006" y="4628"/>
                  </a:lnTo>
                  <a:lnTo>
                    <a:pt x="11034" y="4600"/>
                  </a:lnTo>
                  <a:lnTo>
                    <a:pt x="11034" y="4600"/>
                  </a:lnTo>
                  <a:lnTo>
                    <a:pt x="11175" y="4431"/>
                  </a:lnTo>
                  <a:lnTo>
                    <a:pt x="11288" y="4262"/>
                  </a:lnTo>
                  <a:lnTo>
                    <a:pt x="11288" y="4262"/>
                  </a:lnTo>
                  <a:lnTo>
                    <a:pt x="11316" y="4177"/>
                  </a:lnTo>
                  <a:lnTo>
                    <a:pt x="11316" y="4064"/>
                  </a:lnTo>
                  <a:lnTo>
                    <a:pt x="11288" y="3810"/>
                  </a:lnTo>
                  <a:lnTo>
                    <a:pt x="11260" y="3584"/>
                  </a:lnTo>
                  <a:lnTo>
                    <a:pt x="11260" y="3500"/>
                  </a:lnTo>
                  <a:lnTo>
                    <a:pt x="11288" y="3443"/>
                  </a:lnTo>
                  <a:lnTo>
                    <a:pt x="11288" y="3443"/>
                  </a:lnTo>
                  <a:lnTo>
                    <a:pt x="11316" y="3443"/>
                  </a:lnTo>
                  <a:lnTo>
                    <a:pt x="11458" y="3415"/>
                  </a:lnTo>
                  <a:lnTo>
                    <a:pt x="11627" y="3387"/>
                  </a:lnTo>
                  <a:lnTo>
                    <a:pt x="11627" y="3387"/>
                  </a:lnTo>
                  <a:lnTo>
                    <a:pt x="11740" y="3415"/>
                  </a:lnTo>
                  <a:lnTo>
                    <a:pt x="11824" y="3443"/>
                  </a:lnTo>
                  <a:lnTo>
                    <a:pt x="11881" y="3528"/>
                  </a:lnTo>
                  <a:lnTo>
                    <a:pt x="11937" y="3613"/>
                  </a:lnTo>
                  <a:lnTo>
                    <a:pt x="11937" y="3613"/>
                  </a:lnTo>
                  <a:lnTo>
                    <a:pt x="12050" y="3867"/>
                  </a:lnTo>
                  <a:lnTo>
                    <a:pt x="12107" y="4177"/>
                  </a:lnTo>
                  <a:lnTo>
                    <a:pt x="12135" y="4487"/>
                  </a:lnTo>
                  <a:lnTo>
                    <a:pt x="12135" y="4628"/>
                  </a:lnTo>
                  <a:lnTo>
                    <a:pt x="12107" y="4741"/>
                  </a:lnTo>
                  <a:lnTo>
                    <a:pt x="12107" y="4741"/>
                  </a:lnTo>
                  <a:lnTo>
                    <a:pt x="12050" y="4826"/>
                  </a:lnTo>
                  <a:lnTo>
                    <a:pt x="11966" y="4882"/>
                  </a:lnTo>
                  <a:lnTo>
                    <a:pt x="11768" y="5024"/>
                  </a:lnTo>
                  <a:lnTo>
                    <a:pt x="11542" y="5136"/>
                  </a:lnTo>
                  <a:lnTo>
                    <a:pt x="11345" y="5278"/>
                  </a:lnTo>
                  <a:lnTo>
                    <a:pt x="11345" y="5278"/>
                  </a:lnTo>
                  <a:lnTo>
                    <a:pt x="11034" y="5532"/>
                  </a:lnTo>
                  <a:lnTo>
                    <a:pt x="10752" y="5814"/>
                  </a:lnTo>
                  <a:lnTo>
                    <a:pt x="10752" y="5814"/>
                  </a:lnTo>
                  <a:lnTo>
                    <a:pt x="10809" y="5870"/>
                  </a:lnTo>
                  <a:lnTo>
                    <a:pt x="10809" y="5955"/>
                  </a:lnTo>
                  <a:lnTo>
                    <a:pt x="10809" y="5955"/>
                  </a:lnTo>
                  <a:lnTo>
                    <a:pt x="10780" y="5955"/>
                  </a:lnTo>
                  <a:lnTo>
                    <a:pt x="10752" y="5955"/>
                  </a:lnTo>
                  <a:lnTo>
                    <a:pt x="10639" y="6068"/>
                  </a:lnTo>
                  <a:lnTo>
                    <a:pt x="10357" y="6463"/>
                  </a:lnTo>
                  <a:lnTo>
                    <a:pt x="9906" y="7168"/>
                  </a:lnTo>
                  <a:lnTo>
                    <a:pt x="9906" y="7168"/>
                  </a:lnTo>
                  <a:lnTo>
                    <a:pt x="9652" y="7507"/>
                  </a:lnTo>
                  <a:lnTo>
                    <a:pt x="9539" y="7704"/>
                  </a:lnTo>
                  <a:lnTo>
                    <a:pt x="9510" y="7789"/>
                  </a:lnTo>
                  <a:lnTo>
                    <a:pt x="9482" y="7874"/>
                  </a:lnTo>
                  <a:lnTo>
                    <a:pt x="9482" y="7874"/>
                  </a:lnTo>
                  <a:lnTo>
                    <a:pt x="9510" y="7930"/>
                  </a:lnTo>
                  <a:lnTo>
                    <a:pt x="9539" y="8015"/>
                  </a:lnTo>
                  <a:lnTo>
                    <a:pt x="9595" y="8156"/>
                  </a:lnTo>
                  <a:lnTo>
                    <a:pt x="9595" y="8156"/>
                  </a:lnTo>
                  <a:lnTo>
                    <a:pt x="9595" y="8297"/>
                  </a:lnTo>
                  <a:lnTo>
                    <a:pt x="9567" y="8438"/>
                  </a:lnTo>
                  <a:lnTo>
                    <a:pt x="9567" y="8438"/>
                  </a:lnTo>
                  <a:lnTo>
                    <a:pt x="9539" y="8805"/>
                  </a:lnTo>
                  <a:lnTo>
                    <a:pt x="9510" y="9200"/>
                  </a:lnTo>
                  <a:lnTo>
                    <a:pt x="9510" y="9200"/>
                  </a:lnTo>
                  <a:lnTo>
                    <a:pt x="9539" y="9313"/>
                  </a:lnTo>
                  <a:lnTo>
                    <a:pt x="9567" y="9426"/>
                  </a:lnTo>
                  <a:lnTo>
                    <a:pt x="9623" y="9652"/>
                  </a:lnTo>
                  <a:lnTo>
                    <a:pt x="9708" y="9877"/>
                  </a:lnTo>
                  <a:lnTo>
                    <a:pt x="9736" y="9990"/>
                  </a:lnTo>
                  <a:lnTo>
                    <a:pt x="9736" y="10075"/>
                  </a:lnTo>
                  <a:lnTo>
                    <a:pt x="9736" y="10075"/>
                  </a:lnTo>
                  <a:lnTo>
                    <a:pt x="9708" y="10131"/>
                  </a:lnTo>
                  <a:lnTo>
                    <a:pt x="9652" y="10131"/>
                  </a:lnTo>
                  <a:lnTo>
                    <a:pt x="9623" y="10159"/>
                  </a:lnTo>
                  <a:lnTo>
                    <a:pt x="9595" y="10188"/>
                  </a:lnTo>
                  <a:lnTo>
                    <a:pt x="9595" y="10188"/>
                  </a:lnTo>
                  <a:lnTo>
                    <a:pt x="9539" y="10442"/>
                  </a:lnTo>
                  <a:lnTo>
                    <a:pt x="9539" y="10555"/>
                  </a:lnTo>
                  <a:lnTo>
                    <a:pt x="9567" y="10696"/>
                  </a:lnTo>
                  <a:lnTo>
                    <a:pt x="9567" y="10696"/>
                  </a:lnTo>
                  <a:lnTo>
                    <a:pt x="9708" y="11006"/>
                  </a:lnTo>
                  <a:lnTo>
                    <a:pt x="9764" y="11091"/>
                  </a:lnTo>
                  <a:lnTo>
                    <a:pt x="9764" y="11175"/>
                  </a:lnTo>
                  <a:lnTo>
                    <a:pt x="9736" y="11204"/>
                  </a:lnTo>
                  <a:lnTo>
                    <a:pt x="9652" y="11232"/>
                  </a:lnTo>
                  <a:lnTo>
                    <a:pt x="9652" y="11232"/>
                  </a:lnTo>
                  <a:lnTo>
                    <a:pt x="10047" y="11542"/>
                  </a:lnTo>
                  <a:lnTo>
                    <a:pt x="10244" y="11683"/>
                  </a:lnTo>
                  <a:lnTo>
                    <a:pt x="10470" y="11824"/>
                  </a:lnTo>
                  <a:lnTo>
                    <a:pt x="10470" y="11824"/>
                  </a:lnTo>
                  <a:lnTo>
                    <a:pt x="10724" y="11966"/>
                  </a:lnTo>
                  <a:lnTo>
                    <a:pt x="10780" y="12022"/>
                  </a:lnTo>
                  <a:lnTo>
                    <a:pt x="10837" y="12107"/>
                  </a:lnTo>
                  <a:lnTo>
                    <a:pt x="10865" y="12276"/>
                  </a:lnTo>
                  <a:lnTo>
                    <a:pt x="10893" y="12502"/>
                  </a:lnTo>
                  <a:lnTo>
                    <a:pt x="10893" y="12502"/>
                  </a:lnTo>
                  <a:lnTo>
                    <a:pt x="10921" y="12615"/>
                  </a:lnTo>
                  <a:lnTo>
                    <a:pt x="10950" y="12727"/>
                  </a:lnTo>
                  <a:lnTo>
                    <a:pt x="11034" y="12869"/>
                  </a:lnTo>
                  <a:lnTo>
                    <a:pt x="11175" y="12953"/>
                  </a:lnTo>
                  <a:lnTo>
                    <a:pt x="11316" y="13038"/>
                  </a:lnTo>
                  <a:lnTo>
                    <a:pt x="11429" y="13123"/>
                  </a:lnTo>
                  <a:lnTo>
                    <a:pt x="11542" y="13235"/>
                  </a:lnTo>
                  <a:lnTo>
                    <a:pt x="11570" y="13292"/>
                  </a:lnTo>
                  <a:lnTo>
                    <a:pt x="11599" y="13376"/>
                  </a:lnTo>
                  <a:lnTo>
                    <a:pt x="11599" y="13489"/>
                  </a:lnTo>
                  <a:lnTo>
                    <a:pt x="11599" y="13602"/>
                  </a:lnTo>
                  <a:lnTo>
                    <a:pt x="11599" y="13602"/>
                  </a:lnTo>
                  <a:lnTo>
                    <a:pt x="11542" y="13828"/>
                  </a:lnTo>
                  <a:lnTo>
                    <a:pt x="11458" y="14054"/>
                  </a:lnTo>
                  <a:lnTo>
                    <a:pt x="11232" y="14477"/>
                  </a:lnTo>
                  <a:lnTo>
                    <a:pt x="11232" y="14477"/>
                  </a:lnTo>
                  <a:lnTo>
                    <a:pt x="11175" y="14590"/>
                  </a:lnTo>
                  <a:lnTo>
                    <a:pt x="11175" y="14675"/>
                  </a:lnTo>
                  <a:lnTo>
                    <a:pt x="11147" y="14731"/>
                  </a:lnTo>
                  <a:lnTo>
                    <a:pt x="11063" y="14816"/>
                  </a:lnTo>
                  <a:lnTo>
                    <a:pt x="11063" y="14816"/>
                  </a:lnTo>
                  <a:lnTo>
                    <a:pt x="10950" y="14929"/>
                  </a:lnTo>
                  <a:lnTo>
                    <a:pt x="10809" y="15013"/>
                  </a:lnTo>
                  <a:lnTo>
                    <a:pt x="10498" y="15098"/>
                  </a:lnTo>
                  <a:lnTo>
                    <a:pt x="10498" y="15098"/>
                  </a:lnTo>
                  <a:lnTo>
                    <a:pt x="10188" y="15211"/>
                  </a:lnTo>
                  <a:lnTo>
                    <a:pt x="9877" y="15267"/>
                  </a:lnTo>
                  <a:lnTo>
                    <a:pt x="9256" y="15408"/>
                  </a:lnTo>
                  <a:lnTo>
                    <a:pt x="9256" y="15408"/>
                  </a:lnTo>
                  <a:lnTo>
                    <a:pt x="9059" y="15408"/>
                  </a:lnTo>
                  <a:lnTo>
                    <a:pt x="8861" y="15436"/>
                  </a:lnTo>
                  <a:lnTo>
                    <a:pt x="8551" y="15408"/>
                  </a:lnTo>
                  <a:lnTo>
                    <a:pt x="7874" y="15267"/>
                  </a:lnTo>
                  <a:lnTo>
                    <a:pt x="7874" y="15267"/>
                  </a:lnTo>
                  <a:lnTo>
                    <a:pt x="8043" y="15634"/>
                  </a:lnTo>
                  <a:lnTo>
                    <a:pt x="8043" y="15634"/>
                  </a:lnTo>
                  <a:lnTo>
                    <a:pt x="8156" y="15747"/>
                  </a:lnTo>
                  <a:lnTo>
                    <a:pt x="8184" y="15803"/>
                  </a:lnTo>
                  <a:lnTo>
                    <a:pt x="8128" y="15775"/>
                  </a:lnTo>
                  <a:lnTo>
                    <a:pt x="8128" y="15775"/>
                  </a:lnTo>
                  <a:lnTo>
                    <a:pt x="8212" y="15888"/>
                  </a:lnTo>
                  <a:lnTo>
                    <a:pt x="8269" y="16057"/>
                  </a:lnTo>
                  <a:lnTo>
                    <a:pt x="8297" y="16142"/>
                  </a:lnTo>
                  <a:lnTo>
                    <a:pt x="8269" y="16198"/>
                  </a:lnTo>
                  <a:lnTo>
                    <a:pt x="8241" y="16227"/>
                  </a:lnTo>
                  <a:lnTo>
                    <a:pt x="8184" y="16198"/>
                  </a:lnTo>
                  <a:lnTo>
                    <a:pt x="8184" y="16198"/>
                  </a:lnTo>
                  <a:lnTo>
                    <a:pt x="8212" y="16368"/>
                  </a:lnTo>
                  <a:lnTo>
                    <a:pt x="8241" y="16650"/>
                  </a:lnTo>
                  <a:lnTo>
                    <a:pt x="8269" y="16791"/>
                  </a:lnTo>
                  <a:lnTo>
                    <a:pt x="8325" y="16876"/>
                  </a:lnTo>
                  <a:lnTo>
                    <a:pt x="8410" y="16932"/>
                  </a:lnTo>
                  <a:lnTo>
                    <a:pt x="8438" y="16932"/>
                  </a:lnTo>
                  <a:lnTo>
                    <a:pt x="8495" y="16932"/>
                  </a:lnTo>
                  <a:lnTo>
                    <a:pt x="8495" y="16932"/>
                  </a:lnTo>
                  <a:lnTo>
                    <a:pt x="8438" y="17073"/>
                  </a:lnTo>
                  <a:lnTo>
                    <a:pt x="8382" y="17186"/>
                  </a:lnTo>
                  <a:lnTo>
                    <a:pt x="8297" y="17271"/>
                  </a:lnTo>
                  <a:lnTo>
                    <a:pt x="8184" y="17327"/>
                  </a:lnTo>
                  <a:lnTo>
                    <a:pt x="8071" y="17355"/>
                  </a:lnTo>
                  <a:lnTo>
                    <a:pt x="7930" y="17384"/>
                  </a:lnTo>
                  <a:lnTo>
                    <a:pt x="7648" y="17355"/>
                  </a:lnTo>
                  <a:lnTo>
                    <a:pt x="7338" y="17271"/>
                  </a:lnTo>
                  <a:lnTo>
                    <a:pt x="7055" y="17186"/>
                  </a:lnTo>
                  <a:lnTo>
                    <a:pt x="6801" y="17130"/>
                  </a:lnTo>
                  <a:lnTo>
                    <a:pt x="6604" y="17073"/>
                  </a:lnTo>
                  <a:lnTo>
                    <a:pt x="6604" y="17073"/>
                  </a:lnTo>
                  <a:lnTo>
                    <a:pt x="6660" y="17045"/>
                  </a:lnTo>
                  <a:lnTo>
                    <a:pt x="6632" y="17017"/>
                  </a:lnTo>
                  <a:lnTo>
                    <a:pt x="6576" y="16989"/>
                  </a:lnTo>
                  <a:lnTo>
                    <a:pt x="6519" y="17017"/>
                  </a:lnTo>
                  <a:lnTo>
                    <a:pt x="6519" y="17017"/>
                  </a:lnTo>
                  <a:lnTo>
                    <a:pt x="6463" y="17073"/>
                  </a:lnTo>
                  <a:lnTo>
                    <a:pt x="6435" y="17158"/>
                  </a:lnTo>
                  <a:lnTo>
                    <a:pt x="6435" y="17243"/>
                  </a:lnTo>
                  <a:lnTo>
                    <a:pt x="6435" y="17327"/>
                  </a:lnTo>
                  <a:lnTo>
                    <a:pt x="6435" y="17327"/>
                  </a:lnTo>
                  <a:lnTo>
                    <a:pt x="6491" y="17497"/>
                  </a:lnTo>
                  <a:lnTo>
                    <a:pt x="6576" y="17666"/>
                  </a:lnTo>
                  <a:lnTo>
                    <a:pt x="6745" y="18004"/>
                  </a:lnTo>
                  <a:lnTo>
                    <a:pt x="6745" y="18004"/>
                  </a:lnTo>
                  <a:lnTo>
                    <a:pt x="6858" y="18146"/>
                  </a:lnTo>
                  <a:lnTo>
                    <a:pt x="6942" y="18258"/>
                  </a:lnTo>
                  <a:lnTo>
                    <a:pt x="7084" y="18315"/>
                  </a:lnTo>
                  <a:lnTo>
                    <a:pt x="7253" y="18400"/>
                  </a:lnTo>
                  <a:lnTo>
                    <a:pt x="7253" y="18400"/>
                  </a:lnTo>
                  <a:lnTo>
                    <a:pt x="7281" y="18428"/>
                  </a:lnTo>
                  <a:lnTo>
                    <a:pt x="7281" y="18456"/>
                  </a:lnTo>
                  <a:lnTo>
                    <a:pt x="7309" y="18484"/>
                  </a:lnTo>
                  <a:lnTo>
                    <a:pt x="7422" y="18512"/>
                  </a:lnTo>
                  <a:lnTo>
                    <a:pt x="7422" y="18512"/>
                  </a:lnTo>
                  <a:lnTo>
                    <a:pt x="7535" y="18512"/>
                  </a:lnTo>
                  <a:lnTo>
                    <a:pt x="7620" y="18484"/>
                  </a:lnTo>
                  <a:lnTo>
                    <a:pt x="7648" y="18484"/>
                  </a:lnTo>
                  <a:lnTo>
                    <a:pt x="7648" y="18456"/>
                  </a:lnTo>
                  <a:lnTo>
                    <a:pt x="7648" y="18456"/>
                  </a:lnTo>
                  <a:lnTo>
                    <a:pt x="7592" y="18400"/>
                  </a:lnTo>
                  <a:lnTo>
                    <a:pt x="7535" y="18371"/>
                  </a:lnTo>
                  <a:lnTo>
                    <a:pt x="7394" y="18343"/>
                  </a:lnTo>
                  <a:lnTo>
                    <a:pt x="7394" y="18343"/>
                  </a:lnTo>
                  <a:lnTo>
                    <a:pt x="7479" y="18343"/>
                  </a:lnTo>
                  <a:lnTo>
                    <a:pt x="7563" y="18315"/>
                  </a:lnTo>
                  <a:lnTo>
                    <a:pt x="7704" y="18258"/>
                  </a:lnTo>
                  <a:lnTo>
                    <a:pt x="7761" y="18258"/>
                  </a:lnTo>
                  <a:lnTo>
                    <a:pt x="7817" y="18287"/>
                  </a:lnTo>
                  <a:lnTo>
                    <a:pt x="7902" y="18343"/>
                  </a:lnTo>
                  <a:lnTo>
                    <a:pt x="7958" y="18484"/>
                  </a:lnTo>
                  <a:lnTo>
                    <a:pt x="7958" y="18484"/>
                  </a:lnTo>
                  <a:lnTo>
                    <a:pt x="8015" y="18654"/>
                  </a:lnTo>
                  <a:lnTo>
                    <a:pt x="8015" y="18738"/>
                  </a:lnTo>
                  <a:lnTo>
                    <a:pt x="8015" y="18823"/>
                  </a:lnTo>
                  <a:lnTo>
                    <a:pt x="7958" y="18879"/>
                  </a:lnTo>
                  <a:lnTo>
                    <a:pt x="7902" y="18907"/>
                  </a:lnTo>
                  <a:lnTo>
                    <a:pt x="7817" y="18936"/>
                  </a:lnTo>
                  <a:lnTo>
                    <a:pt x="7704" y="18879"/>
                  </a:lnTo>
                  <a:lnTo>
                    <a:pt x="7704" y="18879"/>
                  </a:lnTo>
                  <a:lnTo>
                    <a:pt x="7648" y="18851"/>
                  </a:lnTo>
                  <a:lnTo>
                    <a:pt x="7592" y="18766"/>
                  </a:lnTo>
                  <a:lnTo>
                    <a:pt x="7479" y="18625"/>
                  </a:lnTo>
                  <a:lnTo>
                    <a:pt x="7394" y="18569"/>
                  </a:lnTo>
                  <a:lnTo>
                    <a:pt x="7338" y="18569"/>
                  </a:lnTo>
                  <a:lnTo>
                    <a:pt x="7253" y="18597"/>
                  </a:lnTo>
                  <a:lnTo>
                    <a:pt x="7168" y="18682"/>
                  </a:lnTo>
                  <a:lnTo>
                    <a:pt x="7168" y="18682"/>
                  </a:lnTo>
                  <a:lnTo>
                    <a:pt x="7140" y="18766"/>
                  </a:lnTo>
                  <a:lnTo>
                    <a:pt x="7140" y="18823"/>
                  </a:lnTo>
                  <a:lnTo>
                    <a:pt x="7196" y="18879"/>
                  </a:lnTo>
                  <a:lnTo>
                    <a:pt x="7253" y="18936"/>
                  </a:lnTo>
                  <a:lnTo>
                    <a:pt x="7450" y="18992"/>
                  </a:lnTo>
                  <a:lnTo>
                    <a:pt x="7620" y="18992"/>
                  </a:lnTo>
                  <a:lnTo>
                    <a:pt x="7620" y="18992"/>
                  </a:lnTo>
                  <a:lnTo>
                    <a:pt x="7592" y="19077"/>
                  </a:lnTo>
                  <a:lnTo>
                    <a:pt x="7507" y="19133"/>
                  </a:lnTo>
                  <a:lnTo>
                    <a:pt x="7338" y="19274"/>
                  </a:lnTo>
                  <a:lnTo>
                    <a:pt x="7253" y="19331"/>
                  </a:lnTo>
                  <a:lnTo>
                    <a:pt x="7196" y="19415"/>
                  </a:lnTo>
                  <a:lnTo>
                    <a:pt x="7140" y="19528"/>
                  </a:lnTo>
                  <a:lnTo>
                    <a:pt x="7140" y="19669"/>
                  </a:lnTo>
                  <a:lnTo>
                    <a:pt x="7140" y="19669"/>
                  </a:lnTo>
                  <a:lnTo>
                    <a:pt x="7168" y="19782"/>
                  </a:lnTo>
                  <a:lnTo>
                    <a:pt x="7225" y="19895"/>
                  </a:lnTo>
                  <a:lnTo>
                    <a:pt x="7281" y="20008"/>
                  </a:lnTo>
                  <a:lnTo>
                    <a:pt x="7309" y="20093"/>
                  </a:lnTo>
                  <a:lnTo>
                    <a:pt x="7309" y="20093"/>
                  </a:lnTo>
                  <a:lnTo>
                    <a:pt x="7309" y="20206"/>
                  </a:lnTo>
                  <a:lnTo>
                    <a:pt x="7309" y="20290"/>
                  </a:lnTo>
                  <a:lnTo>
                    <a:pt x="7281" y="20403"/>
                  </a:lnTo>
                  <a:lnTo>
                    <a:pt x="7281" y="20403"/>
                  </a:lnTo>
                  <a:lnTo>
                    <a:pt x="7225" y="20431"/>
                  </a:lnTo>
                  <a:lnTo>
                    <a:pt x="7196" y="20516"/>
                  </a:lnTo>
                  <a:lnTo>
                    <a:pt x="7196" y="20516"/>
                  </a:lnTo>
                  <a:lnTo>
                    <a:pt x="7225" y="20601"/>
                  </a:lnTo>
                  <a:lnTo>
                    <a:pt x="7309" y="20657"/>
                  </a:lnTo>
                  <a:lnTo>
                    <a:pt x="7309" y="20657"/>
                  </a:lnTo>
                  <a:lnTo>
                    <a:pt x="7281" y="20742"/>
                  </a:lnTo>
                  <a:lnTo>
                    <a:pt x="7309" y="20742"/>
                  </a:lnTo>
                  <a:lnTo>
                    <a:pt x="7225" y="20798"/>
                  </a:lnTo>
                  <a:lnTo>
                    <a:pt x="7225" y="20798"/>
                  </a:lnTo>
                  <a:lnTo>
                    <a:pt x="7084" y="20798"/>
                  </a:lnTo>
                  <a:lnTo>
                    <a:pt x="6886" y="20798"/>
                  </a:lnTo>
                  <a:lnTo>
                    <a:pt x="6801" y="20826"/>
                  </a:lnTo>
                  <a:lnTo>
                    <a:pt x="6745" y="20855"/>
                  </a:lnTo>
                  <a:lnTo>
                    <a:pt x="6717" y="20911"/>
                  </a:lnTo>
                  <a:lnTo>
                    <a:pt x="6745" y="20967"/>
                  </a:lnTo>
                  <a:lnTo>
                    <a:pt x="6745" y="20967"/>
                  </a:lnTo>
                  <a:lnTo>
                    <a:pt x="6632" y="20967"/>
                  </a:lnTo>
                  <a:lnTo>
                    <a:pt x="6519" y="21024"/>
                  </a:lnTo>
                  <a:lnTo>
                    <a:pt x="6435" y="21109"/>
                  </a:lnTo>
                  <a:lnTo>
                    <a:pt x="6378" y="21221"/>
                  </a:lnTo>
                  <a:lnTo>
                    <a:pt x="6322" y="21334"/>
                  </a:lnTo>
                  <a:lnTo>
                    <a:pt x="6293" y="21475"/>
                  </a:lnTo>
                  <a:lnTo>
                    <a:pt x="6265" y="21588"/>
                  </a:lnTo>
                  <a:lnTo>
                    <a:pt x="6293" y="21701"/>
                  </a:lnTo>
                  <a:lnTo>
                    <a:pt x="6293" y="21701"/>
                  </a:lnTo>
                  <a:lnTo>
                    <a:pt x="6322" y="21814"/>
                  </a:lnTo>
                  <a:lnTo>
                    <a:pt x="6378" y="21955"/>
                  </a:lnTo>
                  <a:lnTo>
                    <a:pt x="6463" y="22068"/>
                  </a:lnTo>
                  <a:lnTo>
                    <a:pt x="6576" y="22153"/>
                  </a:lnTo>
                  <a:lnTo>
                    <a:pt x="6830" y="22350"/>
                  </a:lnTo>
                  <a:lnTo>
                    <a:pt x="7055" y="22491"/>
                  </a:lnTo>
                  <a:lnTo>
                    <a:pt x="7055" y="22491"/>
                  </a:lnTo>
                  <a:lnTo>
                    <a:pt x="7168" y="22520"/>
                  </a:lnTo>
                  <a:lnTo>
                    <a:pt x="7281" y="22548"/>
                  </a:lnTo>
                  <a:lnTo>
                    <a:pt x="7563" y="22604"/>
                  </a:lnTo>
                  <a:lnTo>
                    <a:pt x="7704" y="22604"/>
                  </a:lnTo>
                  <a:lnTo>
                    <a:pt x="7817" y="22661"/>
                  </a:lnTo>
                  <a:lnTo>
                    <a:pt x="7930" y="22717"/>
                  </a:lnTo>
                  <a:lnTo>
                    <a:pt x="8015" y="22802"/>
                  </a:lnTo>
                  <a:lnTo>
                    <a:pt x="8015" y="22802"/>
                  </a:lnTo>
                  <a:lnTo>
                    <a:pt x="8043" y="22886"/>
                  </a:lnTo>
                  <a:lnTo>
                    <a:pt x="8071" y="22999"/>
                  </a:lnTo>
                  <a:lnTo>
                    <a:pt x="8071" y="23084"/>
                  </a:lnTo>
                  <a:lnTo>
                    <a:pt x="8043" y="23169"/>
                  </a:lnTo>
                  <a:lnTo>
                    <a:pt x="7987" y="23225"/>
                  </a:lnTo>
                  <a:lnTo>
                    <a:pt x="7930" y="23281"/>
                  </a:lnTo>
                  <a:lnTo>
                    <a:pt x="7845" y="23310"/>
                  </a:lnTo>
                  <a:lnTo>
                    <a:pt x="7733" y="23310"/>
                  </a:lnTo>
                  <a:lnTo>
                    <a:pt x="7733" y="23310"/>
                  </a:lnTo>
                  <a:lnTo>
                    <a:pt x="7845" y="23310"/>
                  </a:lnTo>
                  <a:lnTo>
                    <a:pt x="7987" y="23281"/>
                  </a:lnTo>
                  <a:lnTo>
                    <a:pt x="8043" y="23281"/>
                  </a:lnTo>
                  <a:lnTo>
                    <a:pt x="8099" y="23281"/>
                  </a:lnTo>
                  <a:lnTo>
                    <a:pt x="8156" y="23338"/>
                  </a:lnTo>
                  <a:lnTo>
                    <a:pt x="8184" y="23394"/>
                  </a:lnTo>
                  <a:lnTo>
                    <a:pt x="8184" y="23394"/>
                  </a:lnTo>
                  <a:lnTo>
                    <a:pt x="8156" y="23451"/>
                  </a:lnTo>
                  <a:lnTo>
                    <a:pt x="8043" y="23535"/>
                  </a:lnTo>
                  <a:lnTo>
                    <a:pt x="7874" y="23648"/>
                  </a:lnTo>
                  <a:lnTo>
                    <a:pt x="7874" y="23648"/>
                  </a:lnTo>
                  <a:lnTo>
                    <a:pt x="7676" y="23874"/>
                  </a:lnTo>
                  <a:lnTo>
                    <a:pt x="7479" y="24100"/>
                  </a:lnTo>
                  <a:lnTo>
                    <a:pt x="7479" y="24100"/>
                  </a:lnTo>
                  <a:lnTo>
                    <a:pt x="7422" y="24241"/>
                  </a:lnTo>
                  <a:lnTo>
                    <a:pt x="7394" y="24382"/>
                  </a:lnTo>
                  <a:lnTo>
                    <a:pt x="7338" y="24551"/>
                  </a:lnTo>
                  <a:lnTo>
                    <a:pt x="7281" y="24636"/>
                  </a:lnTo>
                  <a:lnTo>
                    <a:pt x="7281" y="24636"/>
                  </a:lnTo>
                  <a:lnTo>
                    <a:pt x="7338" y="24636"/>
                  </a:lnTo>
                  <a:lnTo>
                    <a:pt x="7394" y="24551"/>
                  </a:lnTo>
                  <a:lnTo>
                    <a:pt x="7394" y="24551"/>
                  </a:lnTo>
                  <a:lnTo>
                    <a:pt x="7422" y="24721"/>
                  </a:lnTo>
                  <a:lnTo>
                    <a:pt x="7479" y="24918"/>
                  </a:lnTo>
                  <a:lnTo>
                    <a:pt x="7479" y="25003"/>
                  </a:lnTo>
                  <a:lnTo>
                    <a:pt x="7479" y="25116"/>
                  </a:lnTo>
                  <a:lnTo>
                    <a:pt x="7450" y="25172"/>
                  </a:lnTo>
                  <a:lnTo>
                    <a:pt x="7366" y="25229"/>
                  </a:lnTo>
                  <a:lnTo>
                    <a:pt x="7366" y="25229"/>
                  </a:lnTo>
                  <a:lnTo>
                    <a:pt x="7281" y="25285"/>
                  </a:lnTo>
                  <a:lnTo>
                    <a:pt x="7196" y="25257"/>
                  </a:lnTo>
                  <a:lnTo>
                    <a:pt x="7112" y="25229"/>
                  </a:lnTo>
                  <a:lnTo>
                    <a:pt x="7055" y="25172"/>
                  </a:lnTo>
                  <a:lnTo>
                    <a:pt x="6942" y="25031"/>
                  </a:lnTo>
                  <a:lnTo>
                    <a:pt x="6858" y="24975"/>
                  </a:lnTo>
                  <a:lnTo>
                    <a:pt x="6773" y="24946"/>
                  </a:lnTo>
                  <a:lnTo>
                    <a:pt x="6773" y="24946"/>
                  </a:lnTo>
                  <a:lnTo>
                    <a:pt x="6886" y="24975"/>
                  </a:lnTo>
                  <a:lnTo>
                    <a:pt x="6942" y="25031"/>
                  </a:lnTo>
                  <a:lnTo>
                    <a:pt x="6942" y="25059"/>
                  </a:lnTo>
                  <a:lnTo>
                    <a:pt x="6914" y="25088"/>
                  </a:lnTo>
                  <a:lnTo>
                    <a:pt x="6688" y="25200"/>
                  </a:lnTo>
                  <a:lnTo>
                    <a:pt x="6688" y="25200"/>
                  </a:lnTo>
                  <a:lnTo>
                    <a:pt x="6830" y="25172"/>
                  </a:lnTo>
                  <a:lnTo>
                    <a:pt x="6942" y="25200"/>
                  </a:lnTo>
                  <a:lnTo>
                    <a:pt x="7055" y="25229"/>
                  </a:lnTo>
                  <a:lnTo>
                    <a:pt x="7168" y="25285"/>
                  </a:lnTo>
                  <a:lnTo>
                    <a:pt x="7168" y="25285"/>
                  </a:lnTo>
                  <a:lnTo>
                    <a:pt x="7112" y="25370"/>
                  </a:lnTo>
                  <a:lnTo>
                    <a:pt x="7027" y="25426"/>
                  </a:lnTo>
                  <a:lnTo>
                    <a:pt x="6942" y="25483"/>
                  </a:lnTo>
                  <a:lnTo>
                    <a:pt x="6886" y="25567"/>
                  </a:lnTo>
                  <a:lnTo>
                    <a:pt x="6886" y="25567"/>
                  </a:lnTo>
                  <a:lnTo>
                    <a:pt x="6858" y="25624"/>
                  </a:lnTo>
                  <a:lnTo>
                    <a:pt x="6858" y="25708"/>
                  </a:lnTo>
                  <a:lnTo>
                    <a:pt x="6858" y="25821"/>
                  </a:lnTo>
                  <a:lnTo>
                    <a:pt x="6886" y="25962"/>
                  </a:lnTo>
                  <a:lnTo>
                    <a:pt x="6858" y="26047"/>
                  </a:lnTo>
                  <a:lnTo>
                    <a:pt x="6830" y="26103"/>
                  </a:lnTo>
                  <a:lnTo>
                    <a:pt x="6830" y="26103"/>
                  </a:lnTo>
                  <a:lnTo>
                    <a:pt x="6886" y="26075"/>
                  </a:lnTo>
                  <a:lnTo>
                    <a:pt x="6942" y="26075"/>
                  </a:lnTo>
                  <a:lnTo>
                    <a:pt x="7027" y="26103"/>
                  </a:lnTo>
                  <a:lnTo>
                    <a:pt x="7084" y="26160"/>
                  </a:lnTo>
                  <a:lnTo>
                    <a:pt x="7196" y="26273"/>
                  </a:lnTo>
                  <a:lnTo>
                    <a:pt x="7225" y="26357"/>
                  </a:lnTo>
                  <a:lnTo>
                    <a:pt x="7253" y="26414"/>
                  </a:lnTo>
                  <a:lnTo>
                    <a:pt x="7253" y="26414"/>
                  </a:lnTo>
                  <a:lnTo>
                    <a:pt x="7225" y="26470"/>
                  </a:lnTo>
                  <a:lnTo>
                    <a:pt x="7225" y="26527"/>
                  </a:lnTo>
                  <a:lnTo>
                    <a:pt x="7196" y="26527"/>
                  </a:lnTo>
                  <a:lnTo>
                    <a:pt x="7140" y="26527"/>
                  </a:lnTo>
                  <a:lnTo>
                    <a:pt x="7055" y="26527"/>
                  </a:lnTo>
                  <a:lnTo>
                    <a:pt x="6971" y="26555"/>
                  </a:lnTo>
                  <a:lnTo>
                    <a:pt x="6914" y="26583"/>
                  </a:lnTo>
                  <a:lnTo>
                    <a:pt x="6914" y="26583"/>
                  </a:lnTo>
                  <a:lnTo>
                    <a:pt x="7084" y="26555"/>
                  </a:lnTo>
                  <a:lnTo>
                    <a:pt x="7225" y="26583"/>
                  </a:lnTo>
                  <a:lnTo>
                    <a:pt x="7394" y="26640"/>
                  </a:lnTo>
                  <a:lnTo>
                    <a:pt x="7563" y="26752"/>
                  </a:lnTo>
                  <a:lnTo>
                    <a:pt x="7733" y="26865"/>
                  </a:lnTo>
                  <a:lnTo>
                    <a:pt x="7845" y="26978"/>
                  </a:lnTo>
                  <a:lnTo>
                    <a:pt x="7958" y="27119"/>
                  </a:lnTo>
                  <a:lnTo>
                    <a:pt x="8015" y="27232"/>
                  </a:lnTo>
                  <a:lnTo>
                    <a:pt x="8015" y="27232"/>
                  </a:lnTo>
                  <a:lnTo>
                    <a:pt x="7987" y="27204"/>
                  </a:lnTo>
                  <a:lnTo>
                    <a:pt x="7902" y="27148"/>
                  </a:lnTo>
                  <a:lnTo>
                    <a:pt x="7704" y="27091"/>
                  </a:lnTo>
                  <a:lnTo>
                    <a:pt x="7338" y="27006"/>
                  </a:lnTo>
                  <a:lnTo>
                    <a:pt x="7338" y="27006"/>
                  </a:lnTo>
                  <a:lnTo>
                    <a:pt x="6942" y="26950"/>
                  </a:lnTo>
                  <a:lnTo>
                    <a:pt x="6519" y="26894"/>
                  </a:lnTo>
                  <a:lnTo>
                    <a:pt x="6519" y="26894"/>
                  </a:lnTo>
                  <a:lnTo>
                    <a:pt x="6152" y="26922"/>
                  </a:lnTo>
                  <a:lnTo>
                    <a:pt x="5814" y="26922"/>
                  </a:lnTo>
                  <a:lnTo>
                    <a:pt x="5644" y="26894"/>
                  </a:lnTo>
                  <a:lnTo>
                    <a:pt x="5503" y="26837"/>
                  </a:lnTo>
                  <a:lnTo>
                    <a:pt x="5334" y="26752"/>
                  </a:lnTo>
                  <a:lnTo>
                    <a:pt x="5193" y="26611"/>
                  </a:lnTo>
                  <a:lnTo>
                    <a:pt x="5193" y="26611"/>
                  </a:lnTo>
                  <a:lnTo>
                    <a:pt x="4995" y="26442"/>
                  </a:lnTo>
                  <a:lnTo>
                    <a:pt x="4939" y="26357"/>
                  </a:lnTo>
                  <a:lnTo>
                    <a:pt x="4882" y="26188"/>
                  </a:lnTo>
                  <a:lnTo>
                    <a:pt x="4882" y="26188"/>
                  </a:lnTo>
                  <a:lnTo>
                    <a:pt x="4826" y="25991"/>
                  </a:lnTo>
                  <a:lnTo>
                    <a:pt x="4798" y="25906"/>
                  </a:lnTo>
                  <a:lnTo>
                    <a:pt x="4741" y="25821"/>
                  </a:lnTo>
                  <a:lnTo>
                    <a:pt x="4741" y="25821"/>
                  </a:lnTo>
                  <a:lnTo>
                    <a:pt x="4628" y="25737"/>
                  </a:lnTo>
                  <a:lnTo>
                    <a:pt x="4544" y="25737"/>
                  </a:lnTo>
                  <a:lnTo>
                    <a:pt x="4318" y="25737"/>
                  </a:lnTo>
                  <a:lnTo>
                    <a:pt x="4318" y="25737"/>
                  </a:lnTo>
                  <a:lnTo>
                    <a:pt x="4205" y="25765"/>
                  </a:lnTo>
                  <a:lnTo>
                    <a:pt x="4149" y="25765"/>
                  </a:lnTo>
                  <a:lnTo>
                    <a:pt x="4092" y="25737"/>
                  </a:lnTo>
                  <a:lnTo>
                    <a:pt x="3979" y="25624"/>
                  </a:lnTo>
                  <a:lnTo>
                    <a:pt x="3979" y="25624"/>
                  </a:lnTo>
                  <a:lnTo>
                    <a:pt x="3838" y="25483"/>
                  </a:lnTo>
                  <a:lnTo>
                    <a:pt x="3725" y="25341"/>
                  </a:lnTo>
                  <a:lnTo>
                    <a:pt x="3613" y="25172"/>
                  </a:lnTo>
                  <a:lnTo>
                    <a:pt x="3528" y="25003"/>
                  </a:lnTo>
                  <a:lnTo>
                    <a:pt x="3528" y="25003"/>
                  </a:lnTo>
                  <a:lnTo>
                    <a:pt x="3443" y="24777"/>
                  </a:lnTo>
                  <a:lnTo>
                    <a:pt x="3415" y="24636"/>
                  </a:lnTo>
                  <a:lnTo>
                    <a:pt x="3471" y="24467"/>
                  </a:lnTo>
                  <a:lnTo>
                    <a:pt x="3584" y="24269"/>
                  </a:lnTo>
                  <a:lnTo>
                    <a:pt x="3584" y="24269"/>
                  </a:lnTo>
                  <a:lnTo>
                    <a:pt x="3613" y="24241"/>
                  </a:lnTo>
                  <a:lnTo>
                    <a:pt x="3669" y="24213"/>
                  </a:lnTo>
                  <a:lnTo>
                    <a:pt x="3725" y="24213"/>
                  </a:lnTo>
                  <a:lnTo>
                    <a:pt x="3754" y="24156"/>
                  </a:lnTo>
                  <a:lnTo>
                    <a:pt x="3754" y="24156"/>
                  </a:lnTo>
                  <a:lnTo>
                    <a:pt x="3754" y="24100"/>
                  </a:lnTo>
                  <a:lnTo>
                    <a:pt x="3725" y="24043"/>
                  </a:lnTo>
                  <a:lnTo>
                    <a:pt x="3697" y="23987"/>
                  </a:lnTo>
                  <a:lnTo>
                    <a:pt x="3697" y="23931"/>
                  </a:lnTo>
                  <a:lnTo>
                    <a:pt x="3697" y="23931"/>
                  </a:lnTo>
                  <a:lnTo>
                    <a:pt x="3725" y="23761"/>
                  </a:lnTo>
                  <a:lnTo>
                    <a:pt x="3754" y="23648"/>
                  </a:lnTo>
                  <a:lnTo>
                    <a:pt x="3725" y="23564"/>
                  </a:lnTo>
                  <a:lnTo>
                    <a:pt x="3725" y="23564"/>
                  </a:lnTo>
                  <a:lnTo>
                    <a:pt x="3669" y="23451"/>
                  </a:lnTo>
                  <a:lnTo>
                    <a:pt x="3584" y="23394"/>
                  </a:lnTo>
                  <a:lnTo>
                    <a:pt x="3528" y="23310"/>
                  </a:lnTo>
                  <a:lnTo>
                    <a:pt x="3471" y="23169"/>
                  </a:lnTo>
                  <a:lnTo>
                    <a:pt x="3471" y="23169"/>
                  </a:lnTo>
                  <a:lnTo>
                    <a:pt x="3471" y="23056"/>
                  </a:lnTo>
                  <a:lnTo>
                    <a:pt x="3500" y="22886"/>
                  </a:lnTo>
                  <a:lnTo>
                    <a:pt x="3556" y="22774"/>
                  </a:lnTo>
                  <a:lnTo>
                    <a:pt x="3613" y="22745"/>
                  </a:lnTo>
                  <a:lnTo>
                    <a:pt x="3669" y="22717"/>
                  </a:lnTo>
                  <a:lnTo>
                    <a:pt x="3669" y="22717"/>
                  </a:lnTo>
                  <a:lnTo>
                    <a:pt x="3641" y="22661"/>
                  </a:lnTo>
                  <a:lnTo>
                    <a:pt x="3584" y="22632"/>
                  </a:lnTo>
                  <a:lnTo>
                    <a:pt x="3556" y="22576"/>
                  </a:lnTo>
                  <a:lnTo>
                    <a:pt x="3528" y="22520"/>
                  </a:lnTo>
                  <a:lnTo>
                    <a:pt x="3528" y="22520"/>
                  </a:lnTo>
                  <a:lnTo>
                    <a:pt x="3556" y="22378"/>
                  </a:lnTo>
                  <a:lnTo>
                    <a:pt x="3584" y="22294"/>
                  </a:lnTo>
                  <a:lnTo>
                    <a:pt x="3584" y="22266"/>
                  </a:lnTo>
                  <a:lnTo>
                    <a:pt x="3584" y="22294"/>
                  </a:lnTo>
                  <a:lnTo>
                    <a:pt x="3584" y="22294"/>
                  </a:lnTo>
                  <a:lnTo>
                    <a:pt x="3556" y="22124"/>
                  </a:lnTo>
                  <a:lnTo>
                    <a:pt x="3500" y="22012"/>
                  </a:lnTo>
                  <a:lnTo>
                    <a:pt x="3415" y="21899"/>
                  </a:lnTo>
                  <a:lnTo>
                    <a:pt x="3274" y="21786"/>
                  </a:lnTo>
                  <a:lnTo>
                    <a:pt x="3274" y="21786"/>
                  </a:lnTo>
                  <a:lnTo>
                    <a:pt x="3359" y="21758"/>
                  </a:lnTo>
                  <a:lnTo>
                    <a:pt x="3387" y="21729"/>
                  </a:lnTo>
                  <a:lnTo>
                    <a:pt x="3387" y="21701"/>
                  </a:lnTo>
                  <a:lnTo>
                    <a:pt x="3359" y="21645"/>
                  </a:lnTo>
                  <a:lnTo>
                    <a:pt x="3302" y="21532"/>
                  </a:lnTo>
                  <a:lnTo>
                    <a:pt x="3246" y="21475"/>
                  </a:lnTo>
                  <a:lnTo>
                    <a:pt x="3246" y="21475"/>
                  </a:lnTo>
                  <a:lnTo>
                    <a:pt x="3246" y="21363"/>
                  </a:lnTo>
                  <a:lnTo>
                    <a:pt x="3274" y="21278"/>
                  </a:lnTo>
                  <a:lnTo>
                    <a:pt x="3330" y="21250"/>
                  </a:lnTo>
                  <a:lnTo>
                    <a:pt x="3359" y="21137"/>
                  </a:lnTo>
                  <a:lnTo>
                    <a:pt x="3359" y="21137"/>
                  </a:lnTo>
                  <a:lnTo>
                    <a:pt x="3359" y="21024"/>
                  </a:lnTo>
                  <a:lnTo>
                    <a:pt x="3302" y="20939"/>
                  </a:lnTo>
                  <a:lnTo>
                    <a:pt x="3218" y="20855"/>
                  </a:lnTo>
                  <a:lnTo>
                    <a:pt x="3105" y="20770"/>
                  </a:lnTo>
                  <a:lnTo>
                    <a:pt x="3105" y="20770"/>
                  </a:lnTo>
                  <a:lnTo>
                    <a:pt x="2879" y="20714"/>
                  </a:lnTo>
                  <a:lnTo>
                    <a:pt x="2738" y="20685"/>
                  </a:lnTo>
                  <a:lnTo>
                    <a:pt x="2710" y="20657"/>
                  </a:lnTo>
                  <a:lnTo>
                    <a:pt x="2710" y="20629"/>
                  </a:lnTo>
                  <a:lnTo>
                    <a:pt x="2710" y="20629"/>
                  </a:lnTo>
                  <a:lnTo>
                    <a:pt x="2766" y="20601"/>
                  </a:lnTo>
                  <a:lnTo>
                    <a:pt x="2851" y="20601"/>
                  </a:lnTo>
                  <a:lnTo>
                    <a:pt x="2992" y="20601"/>
                  </a:lnTo>
                  <a:lnTo>
                    <a:pt x="3161" y="20572"/>
                  </a:lnTo>
                  <a:lnTo>
                    <a:pt x="3218" y="20544"/>
                  </a:lnTo>
                  <a:lnTo>
                    <a:pt x="3246" y="20516"/>
                  </a:lnTo>
                  <a:lnTo>
                    <a:pt x="3246" y="20516"/>
                  </a:lnTo>
                  <a:lnTo>
                    <a:pt x="3274" y="20403"/>
                  </a:lnTo>
                  <a:lnTo>
                    <a:pt x="3246" y="20347"/>
                  </a:lnTo>
                  <a:lnTo>
                    <a:pt x="3189" y="20290"/>
                  </a:lnTo>
                  <a:lnTo>
                    <a:pt x="3105" y="20290"/>
                  </a:lnTo>
                  <a:lnTo>
                    <a:pt x="2907" y="20262"/>
                  </a:lnTo>
                  <a:lnTo>
                    <a:pt x="2822" y="20262"/>
                  </a:lnTo>
                  <a:lnTo>
                    <a:pt x="2766" y="20234"/>
                  </a:lnTo>
                  <a:lnTo>
                    <a:pt x="2766" y="20234"/>
                  </a:lnTo>
                  <a:lnTo>
                    <a:pt x="2681" y="20149"/>
                  </a:lnTo>
                  <a:lnTo>
                    <a:pt x="2653" y="20093"/>
                  </a:lnTo>
                  <a:lnTo>
                    <a:pt x="2653" y="19923"/>
                  </a:lnTo>
                  <a:lnTo>
                    <a:pt x="2653" y="19923"/>
                  </a:lnTo>
                  <a:lnTo>
                    <a:pt x="2568" y="19839"/>
                  </a:lnTo>
                  <a:lnTo>
                    <a:pt x="2512" y="19726"/>
                  </a:lnTo>
                  <a:lnTo>
                    <a:pt x="2512" y="19726"/>
                  </a:lnTo>
                  <a:lnTo>
                    <a:pt x="2427" y="19500"/>
                  </a:lnTo>
                  <a:lnTo>
                    <a:pt x="2314" y="19303"/>
                  </a:lnTo>
                  <a:lnTo>
                    <a:pt x="2314" y="19303"/>
                  </a:lnTo>
                  <a:lnTo>
                    <a:pt x="2230" y="19133"/>
                  </a:lnTo>
                  <a:lnTo>
                    <a:pt x="2230" y="19133"/>
                  </a:lnTo>
                  <a:lnTo>
                    <a:pt x="2145" y="19049"/>
                  </a:lnTo>
                  <a:lnTo>
                    <a:pt x="2089" y="18992"/>
                  </a:lnTo>
                  <a:lnTo>
                    <a:pt x="2004" y="18907"/>
                  </a:lnTo>
                  <a:lnTo>
                    <a:pt x="1919" y="18795"/>
                  </a:lnTo>
                  <a:lnTo>
                    <a:pt x="1919" y="18795"/>
                  </a:lnTo>
                  <a:lnTo>
                    <a:pt x="1835" y="18569"/>
                  </a:lnTo>
                  <a:lnTo>
                    <a:pt x="1807" y="18456"/>
                  </a:lnTo>
                  <a:lnTo>
                    <a:pt x="1778" y="18343"/>
                  </a:lnTo>
                  <a:lnTo>
                    <a:pt x="1778" y="18343"/>
                  </a:lnTo>
                  <a:lnTo>
                    <a:pt x="1807" y="18315"/>
                  </a:lnTo>
                  <a:lnTo>
                    <a:pt x="1891" y="18258"/>
                  </a:lnTo>
                  <a:lnTo>
                    <a:pt x="1976" y="18230"/>
                  </a:lnTo>
                  <a:lnTo>
                    <a:pt x="1976" y="18230"/>
                  </a:lnTo>
                  <a:lnTo>
                    <a:pt x="1948" y="18117"/>
                  </a:lnTo>
                  <a:lnTo>
                    <a:pt x="1863" y="18004"/>
                  </a:lnTo>
                  <a:lnTo>
                    <a:pt x="1778" y="17892"/>
                  </a:lnTo>
                  <a:lnTo>
                    <a:pt x="1722" y="17807"/>
                  </a:lnTo>
                  <a:lnTo>
                    <a:pt x="1722" y="17807"/>
                  </a:lnTo>
                  <a:lnTo>
                    <a:pt x="1637" y="17553"/>
                  </a:lnTo>
                  <a:lnTo>
                    <a:pt x="1553" y="17299"/>
                  </a:lnTo>
                  <a:lnTo>
                    <a:pt x="1553" y="17299"/>
                  </a:lnTo>
                  <a:lnTo>
                    <a:pt x="1468" y="17073"/>
                  </a:lnTo>
                  <a:lnTo>
                    <a:pt x="1411" y="16847"/>
                  </a:lnTo>
                  <a:lnTo>
                    <a:pt x="1411" y="16847"/>
                  </a:lnTo>
                  <a:lnTo>
                    <a:pt x="1440" y="16735"/>
                  </a:lnTo>
                  <a:lnTo>
                    <a:pt x="1440" y="16593"/>
                  </a:lnTo>
                  <a:lnTo>
                    <a:pt x="1440" y="16593"/>
                  </a:lnTo>
                  <a:lnTo>
                    <a:pt x="1383" y="16509"/>
                  </a:lnTo>
                  <a:lnTo>
                    <a:pt x="1299" y="16424"/>
                  </a:lnTo>
                  <a:lnTo>
                    <a:pt x="1299" y="16424"/>
                  </a:lnTo>
                  <a:lnTo>
                    <a:pt x="1355" y="16424"/>
                  </a:lnTo>
                  <a:lnTo>
                    <a:pt x="1383" y="16396"/>
                  </a:lnTo>
                  <a:lnTo>
                    <a:pt x="1327" y="16227"/>
                  </a:lnTo>
                  <a:lnTo>
                    <a:pt x="1299" y="16142"/>
                  </a:lnTo>
                  <a:lnTo>
                    <a:pt x="1299" y="16057"/>
                  </a:lnTo>
                  <a:lnTo>
                    <a:pt x="1327" y="16001"/>
                  </a:lnTo>
                  <a:lnTo>
                    <a:pt x="1383" y="15973"/>
                  </a:lnTo>
                  <a:lnTo>
                    <a:pt x="1383" y="15973"/>
                  </a:lnTo>
                  <a:lnTo>
                    <a:pt x="1327" y="15888"/>
                  </a:lnTo>
                  <a:lnTo>
                    <a:pt x="1299" y="15719"/>
                  </a:lnTo>
                  <a:lnTo>
                    <a:pt x="1299" y="15578"/>
                  </a:lnTo>
                  <a:lnTo>
                    <a:pt x="1299" y="15465"/>
                  </a:lnTo>
                  <a:lnTo>
                    <a:pt x="1299" y="15465"/>
                  </a:lnTo>
                  <a:lnTo>
                    <a:pt x="1355" y="15352"/>
                  </a:lnTo>
                  <a:lnTo>
                    <a:pt x="1440" y="15295"/>
                  </a:lnTo>
                  <a:lnTo>
                    <a:pt x="1524" y="15211"/>
                  </a:lnTo>
                  <a:lnTo>
                    <a:pt x="1553" y="15126"/>
                  </a:lnTo>
                  <a:lnTo>
                    <a:pt x="1553" y="15126"/>
                  </a:lnTo>
                  <a:lnTo>
                    <a:pt x="1553" y="15041"/>
                  </a:lnTo>
                  <a:lnTo>
                    <a:pt x="1496" y="14929"/>
                  </a:lnTo>
                  <a:lnTo>
                    <a:pt x="1355" y="14646"/>
                  </a:lnTo>
                  <a:lnTo>
                    <a:pt x="1186" y="14336"/>
                  </a:lnTo>
                  <a:lnTo>
                    <a:pt x="1073" y="14110"/>
                  </a:lnTo>
                  <a:lnTo>
                    <a:pt x="1073" y="14110"/>
                  </a:lnTo>
                  <a:lnTo>
                    <a:pt x="960" y="13856"/>
                  </a:lnTo>
                  <a:lnTo>
                    <a:pt x="904" y="13602"/>
                  </a:lnTo>
                  <a:lnTo>
                    <a:pt x="904" y="13489"/>
                  </a:lnTo>
                  <a:lnTo>
                    <a:pt x="904" y="13376"/>
                  </a:lnTo>
                  <a:lnTo>
                    <a:pt x="932" y="13264"/>
                  </a:lnTo>
                  <a:lnTo>
                    <a:pt x="988" y="13151"/>
                  </a:lnTo>
                  <a:lnTo>
                    <a:pt x="988" y="13151"/>
                  </a:lnTo>
                  <a:lnTo>
                    <a:pt x="1101" y="13010"/>
                  </a:lnTo>
                  <a:lnTo>
                    <a:pt x="1157" y="12925"/>
                  </a:lnTo>
                  <a:lnTo>
                    <a:pt x="1186" y="12869"/>
                  </a:lnTo>
                  <a:lnTo>
                    <a:pt x="1186" y="12869"/>
                  </a:lnTo>
                  <a:lnTo>
                    <a:pt x="1214" y="12784"/>
                  </a:lnTo>
                  <a:lnTo>
                    <a:pt x="1214" y="12699"/>
                  </a:lnTo>
                  <a:lnTo>
                    <a:pt x="1157" y="12530"/>
                  </a:lnTo>
                  <a:lnTo>
                    <a:pt x="1073" y="12361"/>
                  </a:lnTo>
                  <a:lnTo>
                    <a:pt x="1016" y="12191"/>
                  </a:lnTo>
                  <a:lnTo>
                    <a:pt x="1016" y="12191"/>
                  </a:lnTo>
                  <a:lnTo>
                    <a:pt x="960" y="12163"/>
                  </a:lnTo>
                  <a:lnTo>
                    <a:pt x="904" y="12107"/>
                  </a:lnTo>
                  <a:lnTo>
                    <a:pt x="904" y="12107"/>
                  </a:lnTo>
                  <a:lnTo>
                    <a:pt x="932" y="12078"/>
                  </a:lnTo>
                  <a:lnTo>
                    <a:pt x="960" y="12050"/>
                  </a:lnTo>
                  <a:lnTo>
                    <a:pt x="988" y="11994"/>
                  </a:lnTo>
                  <a:lnTo>
                    <a:pt x="1016" y="11966"/>
                  </a:lnTo>
                  <a:lnTo>
                    <a:pt x="1016" y="11966"/>
                  </a:lnTo>
                  <a:lnTo>
                    <a:pt x="988" y="11712"/>
                  </a:lnTo>
                  <a:lnTo>
                    <a:pt x="988" y="11599"/>
                  </a:lnTo>
                  <a:lnTo>
                    <a:pt x="1016" y="11486"/>
                  </a:lnTo>
                  <a:lnTo>
                    <a:pt x="1016" y="11486"/>
                  </a:lnTo>
                  <a:lnTo>
                    <a:pt x="1101" y="11316"/>
                  </a:lnTo>
                  <a:lnTo>
                    <a:pt x="1186" y="11204"/>
                  </a:lnTo>
                  <a:lnTo>
                    <a:pt x="1186" y="11204"/>
                  </a:lnTo>
                  <a:lnTo>
                    <a:pt x="1186" y="11119"/>
                  </a:lnTo>
                  <a:lnTo>
                    <a:pt x="1157" y="11034"/>
                  </a:lnTo>
                  <a:lnTo>
                    <a:pt x="1073" y="10893"/>
                  </a:lnTo>
                  <a:lnTo>
                    <a:pt x="1073" y="10893"/>
                  </a:lnTo>
                  <a:lnTo>
                    <a:pt x="1073" y="10780"/>
                  </a:lnTo>
                  <a:lnTo>
                    <a:pt x="1073" y="10639"/>
                  </a:lnTo>
                  <a:lnTo>
                    <a:pt x="1045" y="10526"/>
                  </a:lnTo>
                  <a:lnTo>
                    <a:pt x="1016" y="10413"/>
                  </a:lnTo>
                  <a:lnTo>
                    <a:pt x="1016" y="10413"/>
                  </a:lnTo>
                  <a:lnTo>
                    <a:pt x="960" y="10357"/>
                  </a:lnTo>
                  <a:lnTo>
                    <a:pt x="904" y="10329"/>
                  </a:lnTo>
                  <a:lnTo>
                    <a:pt x="847" y="10329"/>
                  </a:lnTo>
                  <a:lnTo>
                    <a:pt x="819" y="10272"/>
                  </a:lnTo>
                  <a:lnTo>
                    <a:pt x="819" y="10272"/>
                  </a:lnTo>
                  <a:lnTo>
                    <a:pt x="734" y="10075"/>
                  </a:lnTo>
                  <a:lnTo>
                    <a:pt x="650" y="9849"/>
                  </a:lnTo>
                  <a:lnTo>
                    <a:pt x="650" y="9849"/>
                  </a:lnTo>
                  <a:lnTo>
                    <a:pt x="565" y="9680"/>
                  </a:lnTo>
                  <a:lnTo>
                    <a:pt x="480" y="9539"/>
                  </a:lnTo>
                  <a:lnTo>
                    <a:pt x="367" y="9369"/>
                  </a:lnTo>
                  <a:lnTo>
                    <a:pt x="311" y="9200"/>
                  </a:lnTo>
                  <a:lnTo>
                    <a:pt x="311" y="9200"/>
                  </a:lnTo>
                  <a:lnTo>
                    <a:pt x="339" y="9228"/>
                  </a:lnTo>
                  <a:lnTo>
                    <a:pt x="367" y="9200"/>
                  </a:lnTo>
                  <a:lnTo>
                    <a:pt x="311" y="9144"/>
                  </a:lnTo>
                  <a:lnTo>
                    <a:pt x="226" y="9002"/>
                  </a:lnTo>
                  <a:lnTo>
                    <a:pt x="226" y="9002"/>
                  </a:lnTo>
                  <a:lnTo>
                    <a:pt x="85" y="8833"/>
                  </a:lnTo>
                  <a:lnTo>
                    <a:pt x="29" y="8720"/>
                  </a:lnTo>
                  <a:lnTo>
                    <a:pt x="0" y="8607"/>
                  </a:lnTo>
                  <a:lnTo>
                    <a:pt x="0" y="8607"/>
                  </a:lnTo>
                  <a:lnTo>
                    <a:pt x="29" y="8495"/>
                  </a:lnTo>
                  <a:lnTo>
                    <a:pt x="57" y="8382"/>
                  </a:lnTo>
                  <a:lnTo>
                    <a:pt x="113" y="8156"/>
                  </a:lnTo>
                  <a:lnTo>
                    <a:pt x="142" y="8015"/>
                  </a:lnTo>
                  <a:lnTo>
                    <a:pt x="170" y="7902"/>
                  </a:lnTo>
                  <a:lnTo>
                    <a:pt x="170" y="7789"/>
                  </a:lnTo>
                  <a:lnTo>
                    <a:pt x="113" y="7704"/>
                  </a:lnTo>
                  <a:lnTo>
                    <a:pt x="113" y="7704"/>
                  </a:lnTo>
                  <a:lnTo>
                    <a:pt x="170" y="7733"/>
                  </a:lnTo>
                  <a:lnTo>
                    <a:pt x="198" y="7733"/>
                  </a:lnTo>
                  <a:lnTo>
                    <a:pt x="226" y="7704"/>
                  </a:lnTo>
                  <a:lnTo>
                    <a:pt x="254" y="7648"/>
                  </a:lnTo>
                  <a:lnTo>
                    <a:pt x="226" y="7507"/>
                  </a:lnTo>
                  <a:lnTo>
                    <a:pt x="198" y="7309"/>
                  </a:lnTo>
                  <a:lnTo>
                    <a:pt x="85" y="6914"/>
                  </a:lnTo>
                  <a:lnTo>
                    <a:pt x="29" y="6717"/>
                  </a:lnTo>
                </a:path>
              </a:pathLst>
            </a:custGeom>
            <a:solidFill>
              <a:srgbClr val="666666"/>
            </a:solidFill>
            <a:ln w="14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16"/>
            <p:cNvSpPr/>
            <p:nvPr/>
          </p:nvSpPr>
          <p:spPr>
            <a:xfrm>
              <a:off x="2481550" y="4032800"/>
              <a:ext cx="79050" cy="49425"/>
            </a:xfrm>
            <a:custGeom>
              <a:avLst/>
              <a:gdLst/>
              <a:ahLst/>
              <a:cxnLst/>
              <a:rect l="l" t="t" r="r" b="b"/>
              <a:pathLst>
                <a:path w="3162" h="1977" extrusionOk="0">
                  <a:moveTo>
                    <a:pt x="1" y="1"/>
                  </a:moveTo>
                  <a:lnTo>
                    <a:pt x="1" y="1"/>
                  </a:lnTo>
                  <a:lnTo>
                    <a:pt x="227" y="198"/>
                  </a:lnTo>
                  <a:lnTo>
                    <a:pt x="368" y="283"/>
                  </a:lnTo>
                  <a:lnTo>
                    <a:pt x="452" y="396"/>
                  </a:lnTo>
                  <a:lnTo>
                    <a:pt x="452" y="396"/>
                  </a:lnTo>
                  <a:lnTo>
                    <a:pt x="396" y="368"/>
                  </a:lnTo>
                  <a:lnTo>
                    <a:pt x="339" y="368"/>
                  </a:lnTo>
                  <a:lnTo>
                    <a:pt x="311" y="368"/>
                  </a:lnTo>
                  <a:lnTo>
                    <a:pt x="283" y="396"/>
                  </a:lnTo>
                  <a:lnTo>
                    <a:pt x="283" y="396"/>
                  </a:lnTo>
                  <a:lnTo>
                    <a:pt x="368" y="481"/>
                  </a:lnTo>
                  <a:lnTo>
                    <a:pt x="452" y="537"/>
                  </a:lnTo>
                  <a:lnTo>
                    <a:pt x="452" y="537"/>
                  </a:lnTo>
                  <a:lnTo>
                    <a:pt x="791" y="791"/>
                  </a:lnTo>
                  <a:lnTo>
                    <a:pt x="791" y="791"/>
                  </a:lnTo>
                  <a:lnTo>
                    <a:pt x="988" y="904"/>
                  </a:lnTo>
                  <a:lnTo>
                    <a:pt x="1186" y="1017"/>
                  </a:lnTo>
                  <a:lnTo>
                    <a:pt x="1186" y="1017"/>
                  </a:lnTo>
                  <a:lnTo>
                    <a:pt x="1694" y="1327"/>
                  </a:lnTo>
                  <a:lnTo>
                    <a:pt x="2258" y="1553"/>
                  </a:lnTo>
                  <a:lnTo>
                    <a:pt x="2258" y="1553"/>
                  </a:lnTo>
                  <a:lnTo>
                    <a:pt x="2738" y="1666"/>
                  </a:lnTo>
                  <a:lnTo>
                    <a:pt x="3020" y="1722"/>
                  </a:lnTo>
                  <a:lnTo>
                    <a:pt x="3133" y="1779"/>
                  </a:lnTo>
                  <a:lnTo>
                    <a:pt x="3161" y="1779"/>
                  </a:lnTo>
                  <a:lnTo>
                    <a:pt x="3161" y="1779"/>
                  </a:lnTo>
                  <a:lnTo>
                    <a:pt x="3161" y="1835"/>
                  </a:lnTo>
                  <a:lnTo>
                    <a:pt x="3105" y="1892"/>
                  </a:lnTo>
                  <a:lnTo>
                    <a:pt x="3049" y="1920"/>
                  </a:lnTo>
                  <a:lnTo>
                    <a:pt x="2936" y="1948"/>
                  </a:lnTo>
                  <a:lnTo>
                    <a:pt x="2682" y="1976"/>
                  </a:lnTo>
                  <a:lnTo>
                    <a:pt x="2371" y="1976"/>
                  </a:lnTo>
                  <a:lnTo>
                    <a:pt x="1722" y="1948"/>
                  </a:lnTo>
                  <a:lnTo>
                    <a:pt x="1327" y="1892"/>
                  </a:lnTo>
                  <a:lnTo>
                    <a:pt x="1327" y="1892"/>
                  </a:lnTo>
                  <a:lnTo>
                    <a:pt x="1101" y="1863"/>
                  </a:lnTo>
                  <a:lnTo>
                    <a:pt x="932" y="1779"/>
                  </a:lnTo>
                  <a:lnTo>
                    <a:pt x="819" y="1666"/>
                  </a:lnTo>
                  <a:lnTo>
                    <a:pt x="706" y="1440"/>
                  </a:lnTo>
                  <a:lnTo>
                    <a:pt x="706" y="1440"/>
                  </a:lnTo>
                  <a:lnTo>
                    <a:pt x="339" y="735"/>
                  </a:lnTo>
                  <a:lnTo>
                    <a:pt x="1"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16"/>
            <p:cNvSpPr/>
            <p:nvPr/>
          </p:nvSpPr>
          <p:spPr>
            <a:xfrm>
              <a:off x="2481550" y="4032800"/>
              <a:ext cx="79050" cy="49425"/>
            </a:xfrm>
            <a:custGeom>
              <a:avLst/>
              <a:gdLst/>
              <a:ahLst/>
              <a:cxnLst/>
              <a:rect l="l" t="t" r="r" b="b"/>
              <a:pathLst>
                <a:path w="3162" h="1977" fill="none" extrusionOk="0">
                  <a:moveTo>
                    <a:pt x="1" y="1"/>
                  </a:moveTo>
                  <a:lnTo>
                    <a:pt x="1" y="1"/>
                  </a:lnTo>
                  <a:lnTo>
                    <a:pt x="227" y="198"/>
                  </a:lnTo>
                  <a:lnTo>
                    <a:pt x="368" y="283"/>
                  </a:lnTo>
                  <a:lnTo>
                    <a:pt x="452" y="396"/>
                  </a:lnTo>
                  <a:lnTo>
                    <a:pt x="452" y="396"/>
                  </a:lnTo>
                  <a:lnTo>
                    <a:pt x="396" y="368"/>
                  </a:lnTo>
                  <a:lnTo>
                    <a:pt x="339" y="368"/>
                  </a:lnTo>
                  <a:lnTo>
                    <a:pt x="311" y="368"/>
                  </a:lnTo>
                  <a:lnTo>
                    <a:pt x="283" y="396"/>
                  </a:lnTo>
                  <a:lnTo>
                    <a:pt x="283" y="396"/>
                  </a:lnTo>
                  <a:lnTo>
                    <a:pt x="368" y="481"/>
                  </a:lnTo>
                  <a:lnTo>
                    <a:pt x="452" y="537"/>
                  </a:lnTo>
                  <a:lnTo>
                    <a:pt x="452" y="537"/>
                  </a:lnTo>
                  <a:lnTo>
                    <a:pt x="791" y="791"/>
                  </a:lnTo>
                  <a:lnTo>
                    <a:pt x="791" y="791"/>
                  </a:lnTo>
                  <a:lnTo>
                    <a:pt x="988" y="904"/>
                  </a:lnTo>
                  <a:lnTo>
                    <a:pt x="1186" y="1017"/>
                  </a:lnTo>
                  <a:lnTo>
                    <a:pt x="1186" y="1017"/>
                  </a:lnTo>
                  <a:lnTo>
                    <a:pt x="1694" y="1327"/>
                  </a:lnTo>
                  <a:lnTo>
                    <a:pt x="2258" y="1553"/>
                  </a:lnTo>
                  <a:lnTo>
                    <a:pt x="2258" y="1553"/>
                  </a:lnTo>
                  <a:lnTo>
                    <a:pt x="2738" y="1666"/>
                  </a:lnTo>
                  <a:lnTo>
                    <a:pt x="3020" y="1722"/>
                  </a:lnTo>
                  <a:lnTo>
                    <a:pt x="3133" y="1779"/>
                  </a:lnTo>
                  <a:lnTo>
                    <a:pt x="3161" y="1779"/>
                  </a:lnTo>
                  <a:lnTo>
                    <a:pt x="3161" y="1779"/>
                  </a:lnTo>
                  <a:lnTo>
                    <a:pt x="3161" y="1835"/>
                  </a:lnTo>
                  <a:lnTo>
                    <a:pt x="3105" y="1892"/>
                  </a:lnTo>
                  <a:lnTo>
                    <a:pt x="3049" y="1920"/>
                  </a:lnTo>
                  <a:lnTo>
                    <a:pt x="2936" y="1948"/>
                  </a:lnTo>
                  <a:lnTo>
                    <a:pt x="2682" y="1976"/>
                  </a:lnTo>
                  <a:lnTo>
                    <a:pt x="2371" y="1976"/>
                  </a:lnTo>
                  <a:lnTo>
                    <a:pt x="1722" y="1948"/>
                  </a:lnTo>
                  <a:lnTo>
                    <a:pt x="1327" y="1892"/>
                  </a:lnTo>
                  <a:lnTo>
                    <a:pt x="1327" y="1892"/>
                  </a:lnTo>
                  <a:lnTo>
                    <a:pt x="1101" y="1863"/>
                  </a:lnTo>
                  <a:lnTo>
                    <a:pt x="932" y="1779"/>
                  </a:lnTo>
                  <a:lnTo>
                    <a:pt x="819" y="1666"/>
                  </a:lnTo>
                  <a:lnTo>
                    <a:pt x="706" y="1440"/>
                  </a:lnTo>
                  <a:lnTo>
                    <a:pt x="706" y="1440"/>
                  </a:lnTo>
                  <a:lnTo>
                    <a:pt x="339" y="735"/>
                  </a:lnTo>
                  <a:lnTo>
                    <a:pt x="1" y="1"/>
                  </a:lnTo>
                </a:path>
              </a:pathLst>
            </a:custGeom>
            <a:solidFill>
              <a:srgbClr val="666666"/>
            </a:solidFill>
            <a:ln w="14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16"/>
            <p:cNvSpPr/>
            <p:nvPr/>
          </p:nvSpPr>
          <p:spPr>
            <a:xfrm>
              <a:off x="2569050" y="4077250"/>
              <a:ext cx="13425" cy="4275"/>
            </a:xfrm>
            <a:custGeom>
              <a:avLst/>
              <a:gdLst/>
              <a:ahLst/>
              <a:cxnLst/>
              <a:rect l="l" t="t" r="r" b="b"/>
              <a:pathLst>
                <a:path w="537" h="171" extrusionOk="0">
                  <a:moveTo>
                    <a:pt x="85" y="170"/>
                  </a:moveTo>
                  <a:lnTo>
                    <a:pt x="85" y="170"/>
                  </a:lnTo>
                  <a:lnTo>
                    <a:pt x="169" y="85"/>
                  </a:lnTo>
                  <a:lnTo>
                    <a:pt x="282" y="57"/>
                  </a:lnTo>
                  <a:lnTo>
                    <a:pt x="423" y="29"/>
                  </a:lnTo>
                  <a:lnTo>
                    <a:pt x="536" y="1"/>
                  </a:lnTo>
                  <a:lnTo>
                    <a:pt x="536" y="1"/>
                  </a:lnTo>
                  <a:lnTo>
                    <a:pt x="395" y="1"/>
                  </a:lnTo>
                  <a:lnTo>
                    <a:pt x="254" y="1"/>
                  </a:lnTo>
                  <a:lnTo>
                    <a:pt x="0" y="85"/>
                  </a:lnTo>
                  <a:lnTo>
                    <a:pt x="0" y="85"/>
                  </a:lnTo>
                  <a:lnTo>
                    <a:pt x="85" y="17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16"/>
            <p:cNvSpPr/>
            <p:nvPr/>
          </p:nvSpPr>
          <p:spPr>
            <a:xfrm>
              <a:off x="2569050" y="4077250"/>
              <a:ext cx="13425" cy="4275"/>
            </a:xfrm>
            <a:custGeom>
              <a:avLst/>
              <a:gdLst/>
              <a:ahLst/>
              <a:cxnLst/>
              <a:rect l="l" t="t" r="r" b="b"/>
              <a:pathLst>
                <a:path w="537" h="171" fill="none" extrusionOk="0">
                  <a:moveTo>
                    <a:pt x="85" y="170"/>
                  </a:moveTo>
                  <a:lnTo>
                    <a:pt x="85" y="170"/>
                  </a:lnTo>
                  <a:lnTo>
                    <a:pt x="169" y="85"/>
                  </a:lnTo>
                  <a:lnTo>
                    <a:pt x="282" y="57"/>
                  </a:lnTo>
                  <a:lnTo>
                    <a:pt x="423" y="29"/>
                  </a:lnTo>
                  <a:lnTo>
                    <a:pt x="536" y="1"/>
                  </a:lnTo>
                  <a:lnTo>
                    <a:pt x="536" y="1"/>
                  </a:lnTo>
                  <a:lnTo>
                    <a:pt x="395" y="1"/>
                  </a:lnTo>
                  <a:lnTo>
                    <a:pt x="254" y="1"/>
                  </a:lnTo>
                  <a:lnTo>
                    <a:pt x="0" y="85"/>
                  </a:lnTo>
                  <a:lnTo>
                    <a:pt x="0" y="85"/>
                  </a:lnTo>
                  <a:lnTo>
                    <a:pt x="85" y="170"/>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16"/>
            <p:cNvSpPr/>
            <p:nvPr/>
          </p:nvSpPr>
          <p:spPr>
            <a:xfrm>
              <a:off x="3507325" y="1626400"/>
              <a:ext cx="45175" cy="23300"/>
            </a:xfrm>
            <a:custGeom>
              <a:avLst/>
              <a:gdLst/>
              <a:ahLst/>
              <a:cxnLst/>
              <a:rect l="l" t="t" r="r" b="b"/>
              <a:pathLst>
                <a:path w="1807" h="932" extrusionOk="0">
                  <a:moveTo>
                    <a:pt x="1" y="678"/>
                  </a:moveTo>
                  <a:lnTo>
                    <a:pt x="1" y="678"/>
                  </a:lnTo>
                  <a:lnTo>
                    <a:pt x="29" y="622"/>
                  </a:lnTo>
                  <a:lnTo>
                    <a:pt x="86" y="593"/>
                  </a:lnTo>
                  <a:lnTo>
                    <a:pt x="198" y="565"/>
                  </a:lnTo>
                  <a:lnTo>
                    <a:pt x="255" y="537"/>
                  </a:lnTo>
                  <a:lnTo>
                    <a:pt x="255" y="509"/>
                  </a:lnTo>
                  <a:lnTo>
                    <a:pt x="255" y="480"/>
                  </a:lnTo>
                  <a:lnTo>
                    <a:pt x="198" y="424"/>
                  </a:lnTo>
                  <a:lnTo>
                    <a:pt x="198" y="424"/>
                  </a:lnTo>
                  <a:lnTo>
                    <a:pt x="255" y="424"/>
                  </a:lnTo>
                  <a:lnTo>
                    <a:pt x="311" y="424"/>
                  </a:lnTo>
                  <a:lnTo>
                    <a:pt x="396" y="339"/>
                  </a:lnTo>
                  <a:lnTo>
                    <a:pt x="481" y="255"/>
                  </a:lnTo>
                  <a:lnTo>
                    <a:pt x="537" y="170"/>
                  </a:lnTo>
                  <a:lnTo>
                    <a:pt x="537" y="170"/>
                  </a:lnTo>
                  <a:lnTo>
                    <a:pt x="735" y="85"/>
                  </a:lnTo>
                  <a:lnTo>
                    <a:pt x="904" y="29"/>
                  </a:lnTo>
                  <a:lnTo>
                    <a:pt x="904" y="29"/>
                  </a:lnTo>
                  <a:lnTo>
                    <a:pt x="1045" y="1"/>
                  </a:lnTo>
                  <a:lnTo>
                    <a:pt x="1186" y="1"/>
                  </a:lnTo>
                  <a:lnTo>
                    <a:pt x="1327" y="1"/>
                  </a:lnTo>
                  <a:lnTo>
                    <a:pt x="1440" y="57"/>
                  </a:lnTo>
                  <a:lnTo>
                    <a:pt x="1440" y="57"/>
                  </a:lnTo>
                  <a:lnTo>
                    <a:pt x="1666" y="368"/>
                  </a:lnTo>
                  <a:lnTo>
                    <a:pt x="1666" y="368"/>
                  </a:lnTo>
                  <a:lnTo>
                    <a:pt x="1497" y="480"/>
                  </a:lnTo>
                  <a:lnTo>
                    <a:pt x="1497" y="480"/>
                  </a:lnTo>
                  <a:lnTo>
                    <a:pt x="1609" y="509"/>
                  </a:lnTo>
                  <a:lnTo>
                    <a:pt x="1750" y="565"/>
                  </a:lnTo>
                  <a:lnTo>
                    <a:pt x="1807" y="593"/>
                  </a:lnTo>
                  <a:lnTo>
                    <a:pt x="1807" y="650"/>
                  </a:lnTo>
                  <a:lnTo>
                    <a:pt x="1779" y="678"/>
                  </a:lnTo>
                  <a:lnTo>
                    <a:pt x="1722" y="706"/>
                  </a:lnTo>
                  <a:lnTo>
                    <a:pt x="1722" y="706"/>
                  </a:lnTo>
                  <a:lnTo>
                    <a:pt x="1722" y="650"/>
                  </a:lnTo>
                  <a:lnTo>
                    <a:pt x="1722" y="622"/>
                  </a:lnTo>
                  <a:lnTo>
                    <a:pt x="1666" y="593"/>
                  </a:lnTo>
                  <a:lnTo>
                    <a:pt x="1609" y="565"/>
                  </a:lnTo>
                  <a:lnTo>
                    <a:pt x="1609" y="565"/>
                  </a:lnTo>
                  <a:lnTo>
                    <a:pt x="1666" y="650"/>
                  </a:lnTo>
                  <a:lnTo>
                    <a:pt x="1694" y="706"/>
                  </a:lnTo>
                  <a:lnTo>
                    <a:pt x="1694" y="706"/>
                  </a:lnTo>
                  <a:lnTo>
                    <a:pt x="1694" y="763"/>
                  </a:lnTo>
                  <a:lnTo>
                    <a:pt x="1666" y="819"/>
                  </a:lnTo>
                  <a:lnTo>
                    <a:pt x="1497" y="904"/>
                  </a:lnTo>
                  <a:lnTo>
                    <a:pt x="1327" y="932"/>
                  </a:lnTo>
                  <a:lnTo>
                    <a:pt x="1214" y="932"/>
                  </a:lnTo>
                  <a:lnTo>
                    <a:pt x="1214" y="932"/>
                  </a:lnTo>
                  <a:lnTo>
                    <a:pt x="1073" y="932"/>
                  </a:lnTo>
                  <a:lnTo>
                    <a:pt x="1017" y="932"/>
                  </a:lnTo>
                  <a:lnTo>
                    <a:pt x="989" y="876"/>
                  </a:lnTo>
                  <a:lnTo>
                    <a:pt x="876" y="819"/>
                  </a:lnTo>
                  <a:lnTo>
                    <a:pt x="876" y="819"/>
                  </a:lnTo>
                  <a:lnTo>
                    <a:pt x="791" y="763"/>
                  </a:lnTo>
                  <a:lnTo>
                    <a:pt x="735" y="706"/>
                  </a:lnTo>
                  <a:lnTo>
                    <a:pt x="706" y="706"/>
                  </a:lnTo>
                  <a:lnTo>
                    <a:pt x="706" y="706"/>
                  </a:lnTo>
                  <a:lnTo>
                    <a:pt x="650" y="706"/>
                  </a:lnTo>
                  <a:lnTo>
                    <a:pt x="622" y="734"/>
                  </a:lnTo>
                  <a:lnTo>
                    <a:pt x="622" y="791"/>
                  </a:lnTo>
                  <a:lnTo>
                    <a:pt x="622" y="847"/>
                  </a:lnTo>
                  <a:lnTo>
                    <a:pt x="593" y="847"/>
                  </a:lnTo>
                  <a:lnTo>
                    <a:pt x="565" y="876"/>
                  </a:lnTo>
                  <a:lnTo>
                    <a:pt x="565" y="876"/>
                  </a:lnTo>
                  <a:lnTo>
                    <a:pt x="396" y="876"/>
                  </a:lnTo>
                  <a:lnTo>
                    <a:pt x="255" y="847"/>
                  </a:lnTo>
                  <a:lnTo>
                    <a:pt x="142" y="763"/>
                  </a:lnTo>
                  <a:lnTo>
                    <a:pt x="1" y="678"/>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16"/>
            <p:cNvSpPr/>
            <p:nvPr/>
          </p:nvSpPr>
          <p:spPr>
            <a:xfrm>
              <a:off x="3507325" y="1626400"/>
              <a:ext cx="45175" cy="23300"/>
            </a:xfrm>
            <a:custGeom>
              <a:avLst/>
              <a:gdLst/>
              <a:ahLst/>
              <a:cxnLst/>
              <a:rect l="l" t="t" r="r" b="b"/>
              <a:pathLst>
                <a:path w="1807" h="932" fill="none" extrusionOk="0">
                  <a:moveTo>
                    <a:pt x="1" y="678"/>
                  </a:moveTo>
                  <a:lnTo>
                    <a:pt x="1" y="678"/>
                  </a:lnTo>
                  <a:lnTo>
                    <a:pt x="29" y="622"/>
                  </a:lnTo>
                  <a:lnTo>
                    <a:pt x="86" y="593"/>
                  </a:lnTo>
                  <a:lnTo>
                    <a:pt x="198" y="565"/>
                  </a:lnTo>
                  <a:lnTo>
                    <a:pt x="255" y="537"/>
                  </a:lnTo>
                  <a:lnTo>
                    <a:pt x="255" y="509"/>
                  </a:lnTo>
                  <a:lnTo>
                    <a:pt x="255" y="480"/>
                  </a:lnTo>
                  <a:lnTo>
                    <a:pt x="198" y="424"/>
                  </a:lnTo>
                  <a:lnTo>
                    <a:pt x="198" y="424"/>
                  </a:lnTo>
                  <a:lnTo>
                    <a:pt x="255" y="424"/>
                  </a:lnTo>
                  <a:lnTo>
                    <a:pt x="311" y="424"/>
                  </a:lnTo>
                  <a:lnTo>
                    <a:pt x="396" y="339"/>
                  </a:lnTo>
                  <a:lnTo>
                    <a:pt x="481" y="255"/>
                  </a:lnTo>
                  <a:lnTo>
                    <a:pt x="537" y="170"/>
                  </a:lnTo>
                  <a:lnTo>
                    <a:pt x="537" y="170"/>
                  </a:lnTo>
                  <a:lnTo>
                    <a:pt x="735" y="85"/>
                  </a:lnTo>
                  <a:lnTo>
                    <a:pt x="904" y="29"/>
                  </a:lnTo>
                  <a:lnTo>
                    <a:pt x="904" y="29"/>
                  </a:lnTo>
                  <a:lnTo>
                    <a:pt x="1045" y="1"/>
                  </a:lnTo>
                  <a:lnTo>
                    <a:pt x="1186" y="1"/>
                  </a:lnTo>
                  <a:lnTo>
                    <a:pt x="1327" y="1"/>
                  </a:lnTo>
                  <a:lnTo>
                    <a:pt x="1440" y="57"/>
                  </a:lnTo>
                  <a:lnTo>
                    <a:pt x="1440" y="57"/>
                  </a:lnTo>
                  <a:lnTo>
                    <a:pt x="1666" y="368"/>
                  </a:lnTo>
                  <a:lnTo>
                    <a:pt x="1666" y="368"/>
                  </a:lnTo>
                  <a:lnTo>
                    <a:pt x="1497" y="480"/>
                  </a:lnTo>
                  <a:lnTo>
                    <a:pt x="1497" y="480"/>
                  </a:lnTo>
                  <a:lnTo>
                    <a:pt x="1609" y="509"/>
                  </a:lnTo>
                  <a:lnTo>
                    <a:pt x="1750" y="565"/>
                  </a:lnTo>
                  <a:lnTo>
                    <a:pt x="1807" y="593"/>
                  </a:lnTo>
                  <a:lnTo>
                    <a:pt x="1807" y="650"/>
                  </a:lnTo>
                  <a:lnTo>
                    <a:pt x="1779" y="678"/>
                  </a:lnTo>
                  <a:lnTo>
                    <a:pt x="1722" y="706"/>
                  </a:lnTo>
                  <a:lnTo>
                    <a:pt x="1722" y="706"/>
                  </a:lnTo>
                  <a:lnTo>
                    <a:pt x="1722" y="650"/>
                  </a:lnTo>
                  <a:lnTo>
                    <a:pt x="1722" y="622"/>
                  </a:lnTo>
                  <a:lnTo>
                    <a:pt x="1666" y="593"/>
                  </a:lnTo>
                  <a:lnTo>
                    <a:pt x="1609" y="565"/>
                  </a:lnTo>
                  <a:lnTo>
                    <a:pt x="1609" y="565"/>
                  </a:lnTo>
                  <a:lnTo>
                    <a:pt x="1666" y="650"/>
                  </a:lnTo>
                  <a:lnTo>
                    <a:pt x="1694" y="706"/>
                  </a:lnTo>
                  <a:lnTo>
                    <a:pt x="1694" y="706"/>
                  </a:lnTo>
                  <a:lnTo>
                    <a:pt x="1694" y="763"/>
                  </a:lnTo>
                  <a:lnTo>
                    <a:pt x="1666" y="819"/>
                  </a:lnTo>
                  <a:lnTo>
                    <a:pt x="1497" y="904"/>
                  </a:lnTo>
                  <a:lnTo>
                    <a:pt x="1327" y="932"/>
                  </a:lnTo>
                  <a:lnTo>
                    <a:pt x="1214" y="932"/>
                  </a:lnTo>
                  <a:lnTo>
                    <a:pt x="1214" y="932"/>
                  </a:lnTo>
                  <a:lnTo>
                    <a:pt x="1073" y="932"/>
                  </a:lnTo>
                  <a:lnTo>
                    <a:pt x="1017" y="932"/>
                  </a:lnTo>
                  <a:lnTo>
                    <a:pt x="989" y="876"/>
                  </a:lnTo>
                  <a:lnTo>
                    <a:pt x="876" y="819"/>
                  </a:lnTo>
                  <a:lnTo>
                    <a:pt x="876" y="819"/>
                  </a:lnTo>
                  <a:lnTo>
                    <a:pt x="791" y="763"/>
                  </a:lnTo>
                  <a:lnTo>
                    <a:pt x="735" y="706"/>
                  </a:lnTo>
                  <a:lnTo>
                    <a:pt x="706" y="706"/>
                  </a:lnTo>
                  <a:lnTo>
                    <a:pt x="706" y="706"/>
                  </a:lnTo>
                  <a:lnTo>
                    <a:pt x="650" y="706"/>
                  </a:lnTo>
                  <a:lnTo>
                    <a:pt x="622" y="734"/>
                  </a:lnTo>
                  <a:lnTo>
                    <a:pt x="622" y="791"/>
                  </a:lnTo>
                  <a:lnTo>
                    <a:pt x="622" y="847"/>
                  </a:lnTo>
                  <a:lnTo>
                    <a:pt x="593" y="847"/>
                  </a:lnTo>
                  <a:lnTo>
                    <a:pt x="565" y="876"/>
                  </a:lnTo>
                  <a:lnTo>
                    <a:pt x="565" y="876"/>
                  </a:lnTo>
                  <a:lnTo>
                    <a:pt x="396" y="876"/>
                  </a:lnTo>
                  <a:lnTo>
                    <a:pt x="255" y="847"/>
                  </a:lnTo>
                  <a:lnTo>
                    <a:pt x="142" y="763"/>
                  </a:lnTo>
                  <a:lnTo>
                    <a:pt x="1" y="678"/>
                  </a:lnTo>
                </a:path>
              </a:pathLst>
            </a:custGeom>
            <a:solidFill>
              <a:srgbClr val="666666"/>
            </a:solidFill>
            <a:ln w="14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16"/>
            <p:cNvSpPr/>
            <p:nvPr/>
          </p:nvSpPr>
          <p:spPr>
            <a:xfrm>
              <a:off x="3525675" y="1580550"/>
              <a:ext cx="4250" cy="5675"/>
            </a:xfrm>
            <a:custGeom>
              <a:avLst/>
              <a:gdLst/>
              <a:ahLst/>
              <a:cxnLst/>
              <a:rect l="l" t="t" r="r" b="b"/>
              <a:pathLst>
                <a:path w="170" h="227" extrusionOk="0">
                  <a:moveTo>
                    <a:pt x="113" y="226"/>
                  </a:moveTo>
                  <a:lnTo>
                    <a:pt x="113" y="226"/>
                  </a:lnTo>
                  <a:lnTo>
                    <a:pt x="57" y="198"/>
                  </a:lnTo>
                  <a:lnTo>
                    <a:pt x="85" y="142"/>
                  </a:lnTo>
                  <a:lnTo>
                    <a:pt x="113" y="113"/>
                  </a:lnTo>
                  <a:lnTo>
                    <a:pt x="170" y="85"/>
                  </a:lnTo>
                  <a:lnTo>
                    <a:pt x="170" y="85"/>
                  </a:lnTo>
                  <a:lnTo>
                    <a:pt x="113" y="29"/>
                  </a:lnTo>
                  <a:lnTo>
                    <a:pt x="85" y="0"/>
                  </a:lnTo>
                  <a:lnTo>
                    <a:pt x="29" y="29"/>
                  </a:lnTo>
                  <a:lnTo>
                    <a:pt x="29" y="85"/>
                  </a:lnTo>
                  <a:lnTo>
                    <a:pt x="1" y="142"/>
                  </a:lnTo>
                  <a:lnTo>
                    <a:pt x="29" y="198"/>
                  </a:lnTo>
                  <a:lnTo>
                    <a:pt x="57" y="226"/>
                  </a:lnTo>
                  <a:lnTo>
                    <a:pt x="113" y="226"/>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16"/>
            <p:cNvSpPr/>
            <p:nvPr/>
          </p:nvSpPr>
          <p:spPr>
            <a:xfrm>
              <a:off x="3525675" y="1580550"/>
              <a:ext cx="4250" cy="5675"/>
            </a:xfrm>
            <a:custGeom>
              <a:avLst/>
              <a:gdLst/>
              <a:ahLst/>
              <a:cxnLst/>
              <a:rect l="l" t="t" r="r" b="b"/>
              <a:pathLst>
                <a:path w="170" h="227" fill="none" extrusionOk="0">
                  <a:moveTo>
                    <a:pt x="113" y="226"/>
                  </a:moveTo>
                  <a:lnTo>
                    <a:pt x="113" y="226"/>
                  </a:lnTo>
                  <a:lnTo>
                    <a:pt x="57" y="198"/>
                  </a:lnTo>
                  <a:lnTo>
                    <a:pt x="85" y="142"/>
                  </a:lnTo>
                  <a:lnTo>
                    <a:pt x="113" y="113"/>
                  </a:lnTo>
                  <a:lnTo>
                    <a:pt x="170" y="85"/>
                  </a:lnTo>
                  <a:lnTo>
                    <a:pt x="170" y="85"/>
                  </a:lnTo>
                  <a:lnTo>
                    <a:pt x="113" y="29"/>
                  </a:lnTo>
                  <a:lnTo>
                    <a:pt x="85" y="0"/>
                  </a:lnTo>
                  <a:lnTo>
                    <a:pt x="29" y="29"/>
                  </a:lnTo>
                  <a:lnTo>
                    <a:pt x="29" y="85"/>
                  </a:lnTo>
                  <a:lnTo>
                    <a:pt x="1" y="142"/>
                  </a:lnTo>
                  <a:lnTo>
                    <a:pt x="29" y="198"/>
                  </a:lnTo>
                  <a:lnTo>
                    <a:pt x="57" y="226"/>
                  </a:lnTo>
                  <a:lnTo>
                    <a:pt x="113" y="226"/>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16"/>
            <p:cNvSpPr/>
            <p:nvPr/>
          </p:nvSpPr>
          <p:spPr>
            <a:xfrm>
              <a:off x="3525675" y="1574200"/>
              <a:ext cx="5675" cy="4250"/>
            </a:xfrm>
            <a:custGeom>
              <a:avLst/>
              <a:gdLst/>
              <a:ahLst/>
              <a:cxnLst/>
              <a:rect l="l" t="t" r="r" b="b"/>
              <a:pathLst>
                <a:path w="227" h="170" extrusionOk="0">
                  <a:moveTo>
                    <a:pt x="142" y="170"/>
                  </a:moveTo>
                  <a:lnTo>
                    <a:pt x="142" y="170"/>
                  </a:lnTo>
                  <a:lnTo>
                    <a:pt x="170" y="113"/>
                  </a:lnTo>
                  <a:lnTo>
                    <a:pt x="198" y="85"/>
                  </a:lnTo>
                  <a:lnTo>
                    <a:pt x="226" y="57"/>
                  </a:lnTo>
                  <a:lnTo>
                    <a:pt x="226" y="29"/>
                  </a:lnTo>
                  <a:lnTo>
                    <a:pt x="226" y="29"/>
                  </a:lnTo>
                  <a:lnTo>
                    <a:pt x="198" y="1"/>
                  </a:lnTo>
                  <a:lnTo>
                    <a:pt x="113" y="1"/>
                  </a:lnTo>
                  <a:lnTo>
                    <a:pt x="29" y="29"/>
                  </a:lnTo>
                  <a:lnTo>
                    <a:pt x="1" y="57"/>
                  </a:lnTo>
                  <a:lnTo>
                    <a:pt x="1" y="113"/>
                  </a:lnTo>
                  <a:lnTo>
                    <a:pt x="1" y="113"/>
                  </a:lnTo>
                  <a:lnTo>
                    <a:pt x="142" y="17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16"/>
            <p:cNvSpPr/>
            <p:nvPr/>
          </p:nvSpPr>
          <p:spPr>
            <a:xfrm>
              <a:off x="3525675" y="1574200"/>
              <a:ext cx="5675" cy="4250"/>
            </a:xfrm>
            <a:custGeom>
              <a:avLst/>
              <a:gdLst/>
              <a:ahLst/>
              <a:cxnLst/>
              <a:rect l="l" t="t" r="r" b="b"/>
              <a:pathLst>
                <a:path w="227" h="170" fill="none" extrusionOk="0">
                  <a:moveTo>
                    <a:pt x="142" y="170"/>
                  </a:moveTo>
                  <a:lnTo>
                    <a:pt x="142" y="170"/>
                  </a:lnTo>
                  <a:lnTo>
                    <a:pt x="170" y="113"/>
                  </a:lnTo>
                  <a:lnTo>
                    <a:pt x="198" y="85"/>
                  </a:lnTo>
                  <a:lnTo>
                    <a:pt x="226" y="57"/>
                  </a:lnTo>
                  <a:lnTo>
                    <a:pt x="226" y="29"/>
                  </a:lnTo>
                  <a:lnTo>
                    <a:pt x="226" y="29"/>
                  </a:lnTo>
                  <a:lnTo>
                    <a:pt x="198" y="1"/>
                  </a:lnTo>
                  <a:lnTo>
                    <a:pt x="113" y="1"/>
                  </a:lnTo>
                  <a:lnTo>
                    <a:pt x="29" y="29"/>
                  </a:lnTo>
                  <a:lnTo>
                    <a:pt x="1" y="57"/>
                  </a:lnTo>
                  <a:lnTo>
                    <a:pt x="1" y="113"/>
                  </a:lnTo>
                  <a:lnTo>
                    <a:pt x="1" y="113"/>
                  </a:lnTo>
                  <a:lnTo>
                    <a:pt x="142" y="170"/>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16"/>
            <p:cNvSpPr/>
            <p:nvPr/>
          </p:nvSpPr>
          <p:spPr>
            <a:xfrm>
              <a:off x="3527100" y="1578425"/>
              <a:ext cx="1425" cy="2150"/>
            </a:xfrm>
            <a:custGeom>
              <a:avLst/>
              <a:gdLst/>
              <a:ahLst/>
              <a:cxnLst/>
              <a:rect l="l" t="t" r="r" b="b"/>
              <a:pathLst>
                <a:path w="57" h="86" extrusionOk="0">
                  <a:moveTo>
                    <a:pt x="56" y="85"/>
                  </a:moveTo>
                  <a:lnTo>
                    <a:pt x="56" y="85"/>
                  </a:lnTo>
                  <a:lnTo>
                    <a:pt x="56" y="29"/>
                  </a:lnTo>
                  <a:lnTo>
                    <a:pt x="56" y="1"/>
                  </a:lnTo>
                  <a:lnTo>
                    <a:pt x="0" y="29"/>
                  </a:lnTo>
                  <a:lnTo>
                    <a:pt x="0" y="29"/>
                  </a:lnTo>
                  <a:lnTo>
                    <a:pt x="56" y="85"/>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16"/>
            <p:cNvSpPr/>
            <p:nvPr/>
          </p:nvSpPr>
          <p:spPr>
            <a:xfrm>
              <a:off x="3527100" y="1578425"/>
              <a:ext cx="1425" cy="2150"/>
            </a:xfrm>
            <a:custGeom>
              <a:avLst/>
              <a:gdLst/>
              <a:ahLst/>
              <a:cxnLst/>
              <a:rect l="l" t="t" r="r" b="b"/>
              <a:pathLst>
                <a:path w="57" h="86" fill="none" extrusionOk="0">
                  <a:moveTo>
                    <a:pt x="56" y="85"/>
                  </a:moveTo>
                  <a:lnTo>
                    <a:pt x="56" y="85"/>
                  </a:lnTo>
                  <a:lnTo>
                    <a:pt x="56" y="29"/>
                  </a:lnTo>
                  <a:lnTo>
                    <a:pt x="56" y="1"/>
                  </a:lnTo>
                  <a:lnTo>
                    <a:pt x="0" y="29"/>
                  </a:lnTo>
                  <a:lnTo>
                    <a:pt x="0" y="29"/>
                  </a:lnTo>
                  <a:lnTo>
                    <a:pt x="56" y="85"/>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16"/>
            <p:cNvSpPr/>
            <p:nvPr/>
          </p:nvSpPr>
          <p:spPr>
            <a:xfrm>
              <a:off x="3532725" y="1598175"/>
              <a:ext cx="2850" cy="2150"/>
            </a:xfrm>
            <a:custGeom>
              <a:avLst/>
              <a:gdLst/>
              <a:ahLst/>
              <a:cxnLst/>
              <a:rect l="l" t="t" r="r" b="b"/>
              <a:pathLst>
                <a:path w="114" h="86" extrusionOk="0">
                  <a:moveTo>
                    <a:pt x="1" y="86"/>
                  </a:moveTo>
                  <a:lnTo>
                    <a:pt x="1" y="86"/>
                  </a:lnTo>
                  <a:lnTo>
                    <a:pt x="114" y="1"/>
                  </a:lnTo>
                  <a:lnTo>
                    <a:pt x="114" y="1"/>
                  </a:lnTo>
                  <a:lnTo>
                    <a:pt x="29" y="29"/>
                  </a:lnTo>
                  <a:lnTo>
                    <a:pt x="1" y="86"/>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16"/>
            <p:cNvSpPr/>
            <p:nvPr/>
          </p:nvSpPr>
          <p:spPr>
            <a:xfrm>
              <a:off x="3532725" y="1598175"/>
              <a:ext cx="2850" cy="2150"/>
            </a:xfrm>
            <a:custGeom>
              <a:avLst/>
              <a:gdLst/>
              <a:ahLst/>
              <a:cxnLst/>
              <a:rect l="l" t="t" r="r" b="b"/>
              <a:pathLst>
                <a:path w="114" h="86" fill="none" extrusionOk="0">
                  <a:moveTo>
                    <a:pt x="1" y="86"/>
                  </a:moveTo>
                  <a:lnTo>
                    <a:pt x="1" y="86"/>
                  </a:lnTo>
                  <a:lnTo>
                    <a:pt x="114" y="1"/>
                  </a:lnTo>
                  <a:lnTo>
                    <a:pt x="114" y="1"/>
                  </a:lnTo>
                  <a:lnTo>
                    <a:pt x="29" y="29"/>
                  </a:lnTo>
                  <a:lnTo>
                    <a:pt x="1" y="86"/>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16"/>
            <p:cNvSpPr/>
            <p:nvPr/>
          </p:nvSpPr>
          <p:spPr>
            <a:xfrm>
              <a:off x="3532725" y="1557275"/>
              <a:ext cx="16250" cy="14825"/>
            </a:xfrm>
            <a:custGeom>
              <a:avLst/>
              <a:gdLst/>
              <a:ahLst/>
              <a:cxnLst/>
              <a:rect l="l" t="t" r="r" b="b"/>
              <a:pathLst>
                <a:path w="650" h="593" extrusionOk="0">
                  <a:moveTo>
                    <a:pt x="255" y="424"/>
                  </a:moveTo>
                  <a:lnTo>
                    <a:pt x="255" y="424"/>
                  </a:lnTo>
                  <a:lnTo>
                    <a:pt x="311" y="480"/>
                  </a:lnTo>
                  <a:lnTo>
                    <a:pt x="368" y="480"/>
                  </a:lnTo>
                  <a:lnTo>
                    <a:pt x="396" y="480"/>
                  </a:lnTo>
                  <a:lnTo>
                    <a:pt x="424" y="424"/>
                  </a:lnTo>
                  <a:lnTo>
                    <a:pt x="424" y="367"/>
                  </a:lnTo>
                  <a:lnTo>
                    <a:pt x="424" y="339"/>
                  </a:lnTo>
                  <a:lnTo>
                    <a:pt x="396" y="339"/>
                  </a:lnTo>
                  <a:lnTo>
                    <a:pt x="396" y="339"/>
                  </a:lnTo>
                  <a:lnTo>
                    <a:pt x="481" y="282"/>
                  </a:lnTo>
                  <a:lnTo>
                    <a:pt x="593" y="198"/>
                  </a:lnTo>
                  <a:lnTo>
                    <a:pt x="650" y="113"/>
                  </a:lnTo>
                  <a:lnTo>
                    <a:pt x="650" y="57"/>
                  </a:lnTo>
                  <a:lnTo>
                    <a:pt x="622" y="28"/>
                  </a:lnTo>
                  <a:lnTo>
                    <a:pt x="622" y="28"/>
                  </a:lnTo>
                  <a:lnTo>
                    <a:pt x="565" y="0"/>
                  </a:lnTo>
                  <a:lnTo>
                    <a:pt x="481" y="28"/>
                  </a:lnTo>
                  <a:lnTo>
                    <a:pt x="368" y="113"/>
                  </a:lnTo>
                  <a:lnTo>
                    <a:pt x="255" y="254"/>
                  </a:lnTo>
                  <a:lnTo>
                    <a:pt x="170" y="311"/>
                  </a:lnTo>
                  <a:lnTo>
                    <a:pt x="170" y="311"/>
                  </a:lnTo>
                  <a:lnTo>
                    <a:pt x="170" y="282"/>
                  </a:lnTo>
                  <a:lnTo>
                    <a:pt x="142" y="254"/>
                  </a:lnTo>
                  <a:lnTo>
                    <a:pt x="114" y="254"/>
                  </a:lnTo>
                  <a:lnTo>
                    <a:pt x="29" y="339"/>
                  </a:lnTo>
                  <a:lnTo>
                    <a:pt x="29" y="339"/>
                  </a:lnTo>
                  <a:lnTo>
                    <a:pt x="1" y="395"/>
                  </a:lnTo>
                  <a:lnTo>
                    <a:pt x="29" y="424"/>
                  </a:lnTo>
                  <a:lnTo>
                    <a:pt x="142" y="508"/>
                  </a:lnTo>
                  <a:lnTo>
                    <a:pt x="142" y="508"/>
                  </a:lnTo>
                  <a:lnTo>
                    <a:pt x="57" y="536"/>
                  </a:lnTo>
                  <a:lnTo>
                    <a:pt x="29" y="565"/>
                  </a:lnTo>
                  <a:lnTo>
                    <a:pt x="29" y="593"/>
                  </a:lnTo>
                  <a:lnTo>
                    <a:pt x="85" y="593"/>
                  </a:lnTo>
                  <a:lnTo>
                    <a:pt x="114" y="593"/>
                  </a:lnTo>
                  <a:lnTo>
                    <a:pt x="170" y="565"/>
                  </a:lnTo>
                  <a:lnTo>
                    <a:pt x="227" y="508"/>
                  </a:lnTo>
                  <a:lnTo>
                    <a:pt x="255" y="424"/>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16"/>
            <p:cNvSpPr/>
            <p:nvPr/>
          </p:nvSpPr>
          <p:spPr>
            <a:xfrm>
              <a:off x="3532725" y="1557275"/>
              <a:ext cx="16250" cy="14825"/>
            </a:xfrm>
            <a:custGeom>
              <a:avLst/>
              <a:gdLst/>
              <a:ahLst/>
              <a:cxnLst/>
              <a:rect l="l" t="t" r="r" b="b"/>
              <a:pathLst>
                <a:path w="650" h="593" fill="none" extrusionOk="0">
                  <a:moveTo>
                    <a:pt x="255" y="424"/>
                  </a:moveTo>
                  <a:lnTo>
                    <a:pt x="255" y="424"/>
                  </a:lnTo>
                  <a:lnTo>
                    <a:pt x="311" y="480"/>
                  </a:lnTo>
                  <a:lnTo>
                    <a:pt x="368" y="480"/>
                  </a:lnTo>
                  <a:lnTo>
                    <a:pt x="396" y="480"/>
                  </a:lnTo>
                  <a:lnTo>
                    <a:pt x="424" y="424"/>
                  </a:lnTo>
                  <a:lnTo>
                    <a:pt x="424" y="367"/>
                  </a:lnTo>
                  <a:lnTo>
                    <a:pt x="424" y="339"/>
                  </a:lnTo>
                  <a:lnTo>
                    <a:pt x="396" y="339"/>
                  </a:lnTo>
                  <a:lnTo>
                    <a:pt x="396" y="339"/>
                  </a:lnTo>
                  <a:lnTo>
                    <a:pt x="481" y="282"/>
                  </a:lnTo>
                  <a:lnTo>
                    <a:pt x="593" y="198"/>
                  </a:lnTo>
                  <a:lnTo>
                    <a:pt x="650" y="113"/>
                  </a:lnTo>
                  <a:lnTo>
                    <a:pt x="650" y="57"/>
                  </a:lnTo>
                  <a:lnTo>
                    <a:pt x="622" y="28"/>
                  </a:lnTo>
                  <a:lnTo>
                    <a:pt x="622" y="28"/>
                  </a:lnTo>
                  <a:lnTo>
                    <a:pt x="565" y="0"/>
                  </a:lnTo>
                  <a:lnTo>
                    <a:pt x="481" y="28"/>
                  </a:lnTo>
                  <a:lnTo>
                    <a:pt x="368" y="113"/>
                  </a:lnTo>
                  <a:lnTo>
                    <a:pt x="255" y="254"/>
                  </a:lnTo>
                  <a:lnTo>
                    <a:pt x="170" y="311"/>
                  </a:lnTo>
                  <a:lnTo>
                    <a:pt x="170" y="311"/>
                  </a:lnTo>
                  <a:lnTo>
                    <a:pt x="170" y="282"/>
                  </a:lnTo>
                  <a:lnTo>
                    <a:pt x="142" y="254"/>
                  </a:lnTo>
                  <a:lnTo>
                    <a:pt x="114" y="254"/>
                  </a:lnTo>
                  <a:lnTo>
                    <a:pt x="29" y="339"/>
                  </a:lnTo>
                  <a:lnTo>
                    <a:pt x="29" y="339"/>
                  </a:lnTo>
                  <a:lnTo>
                    <a:pt x="1" y="395"/>
                  </a:lnTo>
                  <a:lnTo>
                    <a:pt x="29" y="424"/>
                  </a:lnTo>
                  <a:lnTo>
                    <a:pt x="142" y="508"/>
                  </a:lnTo>
                  <a:lnTo>
                    <a:pt x="142" y="508"/>
                  </a:lnTo>
                  <a:lnTo>
                    <a:pt x="57" y="536"/>
                  </a:lnTo>
                  <a:lnTo>
                    <a:pt x="29" y="565"/>
                  </a:lnTo>
                  <a:lnTo>
                    <a:pt x="29" y="593"/>
                  </a:lnTo>
                  <a:lnTo>
                    <a:pt x="85" y="593"/>
                  </a:lnTo>
                  <a:lnTo>
                    <a:pt x="114" y="593"/>
                  </a:lnTo>
                  <a:lnTo>
                    <a:pt x="170" y="565"/>
                  </a:lnTo>
                  <a:lnTo>
                    <a:pt x="227" y="508"/>
                  </a:lnTo>
                  <a:lnTo>
                    <a:pt x="255" y="424"/>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16"/>
            <p:cNvSpPr/>
            <p:nvPr/>
          </p:nvSpPr>
          <p:spPr>
            <a:xfrm>
              <a:off x="3536975" y="1595375"/>
              <a:ext cx="2825" cy="2125"/>
            </a:xfrm>
            <a:custGeom>
              <a:avLst/>
              <a:gdLst/>
              <a:ahLst/>
              <a:cxnLst/>
              <a:rect l="l" t="t" r="r" b="b"/>
              <a:pathLst>
                <a:path w="113" h="85" extrusionOk="0">
                  <a:moveTo>
                    <a:pt x="0" y="85"/>
                  </a:moveTo>
                  <a:lnTo>
                    <a:pt x="0" y="85"/>
                  </a:lnTo>
                  <a:lnTo>
                    <a:pt x="113" y="0"/>
                  </a:lnTo>
                  <a:lnTo>
                    <a:pt x="113" y="0"/>
                  </a:lnTo>
                  <a:lnTo>
                    <a:pt x="0" y="85"/>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16"/>
            <p:cNvSpPr/>
            <p:nvPr/>
          </p:nvSpPr>
          <p:spPr>
            <a:xfrm>
              <a:off x="3536975" y="1595375"/>
              <a:ext cx="2825" cy="2125"/>
            </a:xfrm>
            <a:custGeom>
              <a:avLst/>
              <a:gdLst/>
              <a:ahLst/>
              <a:cxnLst/>
              <a:rect l="l" t="t" r="r" b="b"/>
              <a:pathLst>
                <a:path w="113" h="85" fill="none" extrusionOk="0">
                  <a:moveTo>
                    <a:pt x="0" y="85"/>
                  </a:moveTo>
                  <a:lnTo>
                    <a:pt x="0" y="85"/>
                  </a:lnTo>
                  <a:lnTo>
                    <a:pt x="113" y="0"/>
                  </a:lnTo>
                  <a:lnTo>
                    <a:pt x="113" y="0"/>
                  </a:lnTo>
                  <a:lnTo>
                    <a:pt x="0" y="85"/>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16"/>
            <p:cNvSpPr/>
            <p:nvPr/>
          </p:nvSpPr>
          <p:spPr>
            <a:xfrm>
              <a:off x="3536975" y="1613000"/>
              <a:ext cx="7075" cy="5675"/>
            </a:xfrm>
            <a:custGeom>
              <a:avLst/>
              <a:gdLst/>
              <a:ahLst/>
              <a:cxnLst/>
              <a:rect l="l" t="t" r="r" b="b"/>
              <a:pathLst>
                <a:path w="283" h="227" extrusionOk="0">
                  <a:moveTo>
                    <a:pt x="141" y="226"/>
                  </a:moveTo>
                  <a:lnTo>
                    <a:pt x="141" y="226"/>
                  </a:lnTo>
                  <a:lnTo>
                    <a:pt x="226" y="170"/>
                  </a:lnTo>
                  <a:lnTo>
                    <a:pt x="254" y="113"/>
                  </a:lnTo>
                  <a:lnTo>
                    <a:pt x="282" y="57"/>
                  </a:lnTo>
                  <a:lnTo>
                    <a:pt x="254" y="1"/>
                  </a:lnTo>
                  <a:lnTo>
                    <a:pt x="198" y="1"/>
                  </a:lnTo>
                  <a:lnTo>
                    <a:pt x="141" y="1"/>
                  </a:lnTo>
                  <a:lnTo>
                    <a:pt x="85" y="57"/>
                  </a:lnTo>
                  <a:lnTo>
                    <a:pt x="0" y="142"/>
                  </a:lnTo>
                  <a:lnTo>
                    <a:pt x="0" y="142"/>
                  </a:lnTo>
                  <a:lnTo>
                    <a:pt x="113" y="85"/>
                  </a:lnTo>
                  <a:lnTo>
                    <a:pt x="169" y="57"/>
                  </a:lnTo>
                  <a:lnTo>
                    <a:pt x="169" y="113"/>
                  </a:lnTo>
                  <a:lnTo>
                    <a:pt x="141" y="226"/>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16"/>
            <p:cNvSpPr/>
            <p:nvPr/>
          </p:nvSpPr>
          <p:spPr>
            <a:xfrm>
              <a:off x="3536975" y="1613000"/>
              <a:ext cx="7075" cy="5675"/>
            </a:xfrm>
            <a:custGeom>
              <a:avLst/>
              <a:gdLst/>
              <a:ahLst/>
              <a:cxnLst/>
              <a:rect l="l" t="t" r="r" b="b"/>
              <a:pathLst>
                <a:path w="283" h="227" fill="none" extrusionOk="0">
                  <a:moveTo>
                    <a:pt x="141" y="226"/>
                  </a:moveTo>
                  <a:lnTo>
                    <a:pt x="141" y="226"/>
                  </a:lnTo>
                  <a:lnTo>
                    <a:pt x="226" y="170"/>
                  </a:lnTo>
                  <a:lnTo>
                    <a:pt x="254" y="113"/>
                  </a:lnTo>
                  <a:lnTo>
                    <a:pt x="282" y="57"/>
                  </a:lnTo>
                  <a:lnTo>
                    <a:pt x="254" y="1"/>
                  </a:lnTo>
                  <a:lnTo>
                    <a:pt x="198" y="1"/>
                  </a:lnTo>
                  <a:lnTo>
                    <a:pt x="141" y="1"/>
                  </a:lnTo>
                  <a:lnTo>
                    <a:pt x="85" y="57"/>
                  </a:lnTo>
                  <a:lnTo>
                    <a:pt x="0" y="142"/>
                  </a:lnTo>
                  <a:lnTo>
                    <a:pt x="0" y="142"/>
                  </a:lnTo>
                  <a:lnTo>
                    <a:pt x="113" y="85"/>
                  </a:lnTo>
                  <a:lnTo>
                    <a:pt x="169" y="57"/>
                  </a:lnTo>
                  <a:lnTo>
                    <a:pt x="169" y="113"/>
                  </a:lnTo>
                  <a:lnTo>
                    <a:pt x="141" y="226"/>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16"/>
            <p:cNvSpPr/>
            <p:nvPr/>
          </p:nvSpPr>
          <p:spPr>
            <a:xfrm>
              <a:off x="3537675" y="1574200"/>
              <a:ext cx="16250" cy="14125"/>
            </a:xfrm>
            <a:custGeom>
              <a:avLst/>
              <a:gdLst/>
              <a:ahLst/>
              <a:cxnLst/>
              <a:rect l="l" t="t" r="r" b="b"/>
              <a:pathLst>
                <a:path w="650" h="565" extrusionOk="0">
                  <a:moveTo>
                    <a:pt x="424" y="565"/>
                  </a:moveTo>
                  <a:lnTo>
                    <a:pt x="424" y="565"/>
                  </a:lnTo>
                  <a:lnTo>
                    <a:pt x="508" y="537"/>
                  </a:lnTo>
                  <a:lnTo>
                    <a:pt x="565" y="480"/>
                  </a:lnTo>
                  <a:lnTo>
                    <a:pt x="621" y="424"/>
                  </a:lnTo>
                  <a:lnTo>
                    <a:pt x="649" y="339"/>
                  </a:lnTo>
                  <a:lnTo>
                    <a:pt x="649" y="339"/>
                  </a:lnTo>
                  <a:lnTo>
                    <a:pt x="536" y="367"/>
                  </a:lnTo>
                  <a:lnTo>
                    <a:pt x="480" y="367"/>
                  </a:lnTo>
                  <a:lnTo>
                    <a:pt x="424" y="311"/>
                  </a:lnTo>
                  <a:lnTo>
                    <a:pt x="424" y="254"/>
                  </a:lnTo>
                  <a:lnTo>
                    <a:pt x="367" y="113"/>
                  </a:lnTo>
                  <a:lnTo>
                    <a:pt x="339" y="57"/>
                  </a:lnTo>
                  <a:lnTo>
                    <a:pt x="283" y="1"/>
                  </a:lnTo>
                  <a:lnTo>
                    <a:pt x="283" y="1"/>
                  </a:lnTo>
                  <a:lnTo>
                    <a:pt x="226" y="85"/>
                  </a:lnTo>
                  <a:lnTo>
                    <a:pt x="198" y="170"/>
                  </a:lnTo>
                  <a:lnTo>
                    <a:pt x="113" y="198"/>
                  </a:lnTo>
                  <a:lnTo>
                    <a:pt x="0" y="198"/>
                  </a:lnTo>
                  <a:lnTo>
                    <a:pt x="0" y="198"/>
                  </a:lnTo>
                  <a:lnTo>
                    <a:pt x="0" y="226"/>
                  </a:lnTo>
                  <a:lnTo>
                    <a:pt x="29" y="254"/>
                  </a:lnTo>
                  <a:lnTo>
                    <a:pt x="85" y="283"/>
                  </a:lnTo>
                  <a:lnTo>
                    <a:pt x="170" y="283"/>
                  </a:lnTo>
                  <a:lnTo>
                    <a:pt x="226" y="311"/>
                  </a:lnTo>
                  <a:lnTo>
                    <a:pt x="226" y="311"/>
                  </a:lnTo>
                  <a:lnTo>
                    <a:pt x="170" y="339"/>
                  </a:lnTo>
                  <a:lnTo>
                    <a:pt x="170" y="339"/>
                  </a:lnTo>
                  <a:lnTo>
                    <a:pt x="283" y="396"/>
                  </a:lnTo>
                  <a:lnTo>
                    <a:pt x="536" y="424"/>
                  </a:lnTo>
                  <a:lnTo>
                    <a:pt x="536" y="424"/>
                  </a:lnTo>
                  <a:lnTo>
                    <a:pt x="452" y="480"/>
                  </a:lnTo>
                  <a:lnTo>
                    <a:pt x="424" y="565"/>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16"/>
            <p:cNvSpPr/>
            <p:nvPr/>
          </p:nvSpPr>
          <p:spPr>
            <a:xfrm>
              <a:off x="3537675" y="1574200"/>
              <a:ext cx="16250" cy="14125"/>
            </a:xfrm>
            <a:custGeom>
              <a:avLst/>
              <a:gdLst/>
              <a:ahLst/>
              <a:cxnLst/>
              <a:rect l="l" t="t" r="r" b="b"/>
              <a:pathLst>
                <a:path w="650" h="565" fill="none" extrusionOk="0">
                  <a:moveTo>
                    <a:pt x="424" y="565"/>
                  </a:moveTo>
                  <a:lnTo>
                    <a:pt x="424" y="565"/>
                  </a:lnTo>
                  <a:lnTo>
                    <a:pt x="508" y="537"/>
                  </a:lnTo>
                  <a:lnTo>
                    <a:pt x="565" y="480"/>
                  </a:lnTo>
                  <a:lnTo>
                    <a:pt x="621" y="424"/>
                  </a:lnTo>
                  <a:lnTo>
                    <a:pt x="649" y="339"/>
                  </a:lnTo>
                  <a:lnTo>
                    <a:pt x="649" y="339"/>
                  </a:lnTo>
                  <a:lnTo>
                    <a:pt x="536" y="367"/>
                  </a:lnTo>
                  <a:lnTo>
                    <a:pt x="480" y="367"/>
                  </a:lnTo>
                  <a:lnTo>
                    <a:pt x="424" y="311"/>
                  </a:lnTo>
                  <a:lnTo>
                    <a:pt x="424" y="254"/>
                  </a:lnTo>
                  <a:lnTo>
                    <a:pt x="367" y="113"/>
                  </a:lnTo>
                  <a:lnTo>
                    <a:pt x="339" y="57"/>
                  </a:lnTo>
                  <a:lnTo>
                    <a:pt x="283" y="1"/>
                  </a:lnTo>
                  <a:lnTo>
                    <a:pt x="283" y="1"/>
                  </a:lnTo>
                  <a:lnTo>
                    <a:pt x="226" y="85"/>
                  </a:lnTo>
                  <a:lnTo>
                    <a:pt x="198" y="170"/>
                  </a:lnTo>
                  <a:lnTo>
                    <a:pt x="113" y="198"/>
                  </a:lnTo>
                  <a:lnTo>
                    <a:pt x="0" y="198"/>
                  </a:lnTo>
                  <a:lnTo>
                    <a:pt x="0" y="198"/>
                  </a:lnTo>
                  <a:lnTo>
                    <a:pt x="0" y="226"/>
                  </a:lnTo>
                  <a:lnTo>
                    <a:pt x="29" y="254"/>
                  </a:lnTo>
                  <a:lnTo>
                    <a:pt x="85" y="283"/>
                  </a:lnTo>
                  <a:lnTo>
                    <a:pt x="170" y="283"/>
                  </a:lnTo>
                  <a:lnTo>
                    <a:pt x="226" y="311"/>
                  </a:lnTo>
                  <a:lnTo>
                    <a:pt x="226" y="311"/>
                  </a:lnTo>
                  <a:lnTo>
                    <a:pt x="170" y="339"/>
                  </a:lnTo>
                  <a:lnTo>
                    <a:pt x="170" y="339"/>
                  </a:lnTo>
                  <a:lnTo>
                    <a:pt x="283" y="396"/>
                  </a:lnTo>
                  <a:lnTo>
                    <a:pt x="536" y="424"/>
                  </a:lnTo>
                  <a:lnTo>
                    <a:pt x="536" y="424"/>
                  </a:lnTo>
                  <a:lnTo>
                    <a:pt x="452" y="480"/>
                  </a:lnTo>
                  <a:lnTo>
                    <a:pt x="424" y="565"/>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16"/>
            <p:cNvSpPr/>
            <p:nvPr/>
          </p:nvSpPr>
          <p:spPr>
            <a:xfrm>
              <a:off x="3539075" y="1554450"/>
              <a:ext cx="129125" cy="183450"/>
            </a:xfrm>
            <a:custGeom>
              <a:avLst/>
              <a:gdLst/>
              <a:ahLst/>
              <a:cxnLst/>
              <a:rect l="l" t="t" r="r" b="b"/>
              <a:pathLst>
                <a:path w="5165" h="7338" extrusionOk="0">
                  <a:moveTo>
                    <a:pt x="283" y="7337"/>
                  </a:moveTo>
                  <a:lnTo>
                    <a:pt x="283" y="7337"/>
                  </a:lnTo>
                  <a:lnTo>
                    <a:pt x="1045" y="6971"/>
                  </a:lnTo>
                  <a:lnTo>
                    <a:pt x="1045" y="6971"/>
                  </a:lnTo>
                  <a:lnTo>
                    <a:pt x="1073" y="7055"/>
                  </a:lnTo>
                  <a:lnTo>
                    <a:pt x="1130" y="7140"/>
                  </a:lnTo>
                  <a:lnTo>
                    <a:pt x="1214" y="7140"/>
                  </a:lnTo>
                  <a:lnTo>
                    <a:pt x="1327" y="7112"/>
                  </a:lnTo>
                  <a:lnTo>
                    <a:pt x="1412" y="7055"/>
                  </a:lnTo>
                  <a:lnTo>
                    <a:pt x="1496" y="6999"/>
                  </a:lnTo>
                  <a:lnTo>
                    <a:pt x="1553" y="6886"/>
                  </a:lnTo>
                  <a:lnTo>
                    <a:pt x="1581" y="6773"/>
                  </a:lnTo>
                  <a:lnTo>
                    <a:pt x="1581" y="6773"/>
                  </a:lnTo>
                  <a:lnTo>
                    <a:pt x="1581" y="6801"/>
                  </a:lnTo>
                  <a:lnTo>
                    <a:pt x="1637" y="6801"/>
                  </a:lnTo>
                  <a:lnTo>
                    <a:pt x="1694" y="6801"/>
                  </a:lnTo>
                  <a:lnTo>
                    <a:pt x="1835" y="6745"/>
                  </a:lnTo>
                  <a:lnTo>
                    <a:pt x="1835" y="6745"/>
                  </a:lnTo>
                  <a:lnTo>
                    <a:pt x="1976" y="6745"/>
                  </a:lnTo>
                  <a:lnTo>
                    <a:pt x="2061" y="6801"/>
                  </a:lnTo>
                  <a:lnTo>
                    <a:pt x="2145" y="6829"/>
                  </a:lnTo>
                  <a:lnTo>
                    <a:pt x="2287" y="6858"/>
                  </a:lnTo>
                  <a:lnTo>
                    <a:pt x="2287" y="6858"/>
                  </a:lnTo>
                  <a:lnTo>
                    <a:pt x="2484" y="6829"/>
                  </a:lnTo>
                  <a:lnTo>
                    <a:pt x="2569" y="6773"/>
                  </a:lnTo>
                  <a:lnTo>
                    <a:pt x="2569" y="6745"/>
                  </a:lnTo>
                  <a:lnTo>
                    <a:pt x="2540" y="6717"/>
                  </a:lnTo>
                  <a:lnTo>
                    <a:pt x="2540" y="6717"/>
                  </a:lnTo>
                  <a:lnTo>
                    <a:pt x="2823" y="6717"/>
                  </a:lnTo>
                  <a:lnTo>
                    <a:pt x="2992" y="6660"/>
                  </a:lnTo>
                  <a:lnTo>
                    <a:pt x="3020" y="6632"/>
                  </a:lnTo>
                  <a:lnTo>
                    <a:pt x="2992" y="6575"/>
                  </a:lnTo>
                  <a:lnTo>
                    <a:pt x="2992" y="6575"/>
                  </a:lnTo>
                  <a:lnTo>
                    <a:pt x="3105" y="6632"/>
                  </a:lnTo>
                  <a:lnTo>
                    <a:pt x="3246" y="6660"/>
                  </a:lnTo>
                  <a:lnTo>
                    <a:pt x="3528" y="6660"/>
                  </a:lnTo>
                  <a:lnTo>
                    <a:pt x="3528" y="6660"/>
                  </a:lnTo>
                  <a:lnTo>
                    <a:pt x="3810" y="6688"/>
                  </a:lnTo>
                  <a:lnTo>
                    <a:pt x="4064" y="6660"/>
                  </a:lnTo>
                  <a:lnTo>
                    <a:pt x="4318" y="6632"/>
                  </a:lnTo>
                  <a:lnTo>
                    <a:pt x="4572" y="6547"/>
                  </a:lnTo>
                  <a:lnTo>
                    <a:pt x="4572" y="6547"/>
                  </a:lnTo>
                  <a:lnTo>
                    <a:pt x="4770" y="6434"/>
                  </a:lnTo>
                  <a:lnTo>
                    <a:pt x="4854" y="6350"/>
                  </a:lnTo>
                  <a:lnTo>
                    <a:pt x="4883" y="6293"/>
                  </a:lnTo>
                  <a:lnTo>
                    <a:pt x="4854" y="6237"/>
                  </a:lnTo>
                  <a:lnTo>
                    <a:pt x="4770" y="6209"/>
                  </a:lnTo>
                  <a:lnTo>
                    <a:pt x="4657" y="6180"/>
                  </a:lnTo>
                  <a:lnTo>
                    <a:pt x="4347" y="6124"/>
                  </a:lnTo>
                  <a:lnTo>
                    <a:pt x="4347" y="6124"/>
                  </a:lnTo>
                  <a:lnTo>
                    <a:pt x="4488" y="6096"/>
                  </a:lnTo>
                  <a:lnTo>
                    <a:pt x="4459" y="6068"/>
                  </a:lnTo>
                  <a:lnTo>
                    <a:pt x="4431" y="6068"/>
                  </a:lnTo>
                  <a:lnTo>
                    <a:pt x="4318" y="6068"/>
                  </a:lnTo>
                  <a:lnTo>
                    <a:pt x="4262" y="6096"/>
                  </a:lnTo>
                  <a:lnTo>
                    <a:pt x="4262" y="6096"/>
                  </a:lnTo>
                  <a:lnTo>
                    <a:pt x="4347" y="6068"/>
                  </a:lnTo>
                  <a:lnTo>
                    <a:pt x="4516" y="5983"/>
                  </a:lnTo>
                  <a:lnTo>
                    <a:pt x="4572" y="5955"/>
                  </a:lnTo>
                  <a:lnTo>
                    <a:pt x="4601" y="5898"/>
                  </a:lnTo>
                  <a:lnTo>
                    <a:pt x="4601" y="5870"/>
                  </a:lnTo>
                  <a:lnTo>
                    <a:pt x="4488" y="5842"/>
                  </a:lnTo>
                  <a:lnTo>
                    <a:pt x="4488" y="5842"/>
                  </a:lnTo>
                  <a:lnTo>
                    <a:pt x="4601" y="5842"/>
                  </a:lnTo>
                  <a:lnTo>
                    <a:pt x="4770" y="5785"/>
                  </a:lnTo>
                  <a:lnTo>
                    <a:pt x="4826" y="5757"/>
                  </a:lnTo>
                  <a:lnTo>
                    <a:pt x="4854" y="5729"/>
                  </a:lnTo>
                  <a:lnTo>
                    <a:pt x="4826" y="5701"/>
                  </a:lnTo>
                  <a:lnTo>
                    <a:pt x="4742" y="5672"/>
                  </a:lnTo>
                  <a:lnTo>
                    <a:pt x="4742" y="5672"/>
                  </a:lnTo>
                  <a:lnTo>
                    <a:pt x="4854" y="5644"/>
                  </a:lnTo>
                  <a:lnTo>
                    <a:pt x="4854" y="5644"/>
                  </a:lnTo>
                  <a:lnTo>
                    <a:pt x="4798" y="5616"/>
                  </a:lnTo>
                  <a:lnTo>
                    <a:pt x="4798" y="5616"/>
                  </a:lnTo>
                  <a:lnTo>
                    <a:pt x="4854" y="5616"/>
                  </a:lnTo>
                  <a:lnTo>
                    <a:pt x="4939" y="5616"/>
                  </a:lnTo>
                  <a:lnTo>
                    <a:pt x="5052" y="5560"/>
                  </a:lnTo>
                  <a:lnTo>
                    <a:pt x="5108" y="5475"/>
                  </a:lnTo>
                  <a:lnTo>
                    <a:pt x="5165" y="5334"/>
                  </a:lnTo>
                  <a:lnTo>
                    <a:pt x="5165" y="5193"/>
                  </a:lnTo>
                  <a:lnTo>
                    <a:pt x="5137" y="5052"/>
                  </a:lnTo>
                  <a:lnTo>
                    <a:pt x="5052" y="4939"/>
                  </a:lnTo>
                  <a:lnTo>
                    <a:pt x="4939" y="4826"/>
                  </a:lnTo>
                  <a:lnTo>
                    <a:pt x="4939" y="4826"/>
                  </a:lnTo>
                  <a:lnTo>
                    <a:pt x="4770" y="4798"/>
                  </a:lnTo>
                  <a:lnTo>
                    <a:pt x="4657" y="4798"/>
                  </a:lnTo>
                  <a:lnTo>
                    <a:pt x="4403" y="4854"/>
                  </a:lnTo>
                  <a:lnTo>
                    <a:pt x="4403" y="4854"/>
                  </a:lnTo>
                  <a:lnTo>
                    <a:pt x="4375" y="4882"/>
                  </a:lnTo>
                  <a:lnTo>
                    <a:pt x="4347" y="4911"/>
                  </a:lnTo>
                  <a:lnTo>
                    <a:pt x="4318" y="4939"/>
                  </a:lnTo>
                  <a:lnTo>
                    <a:pt x="4262" y="4967"/>
                  </a:lnTo>
                  <a:lnTo>
                    <a:pt x="4262" y="4967"/>
                  </a:lnTo>
                  <a:lnTo>
                    <a:pt x="4205" y="4939"/>
                  </a:lnTo>
                  <a:lnTo>
                    <a:pt x="4149" y="4911"/>
                  </a:lnTo>
                  <a:lnTo>
                    <a:pt x="4121" y="4882"/>
                  </a:lnTo>
                  <a:lnTo>
                    <a:pt x="4064" y="4854"/>
                  </a:lnTo>
                  <a:lnTo>
                    <a:pt x="4064" y="4854"/>
                  </a:lnTo>
                  <a:lnTo>
                    <a:pt x="4149" y="4769"/>
                  </a:lnTo>
                  <a:lnTo>
                    <a:pt x="4234" y="4685"/>
                  </a:lnTo>
                  <a:lnTo>
                    <a:pt x="4262" y="4600"/>
                  </a:lnTo>
                  <a:lnTo>
                    <a:pt x="4262" y="4459"/>
                  </a:lnTo>
                  <a:lnTo>
                    <a:pt x="4262" y="4459"/>
                  </a:lnTo>
                  <a:lnTo>
                    <a:pt x="4205" y="4374"/>
                  </a:lnTo>
                  <a:lnTo>
                    <a:pt x="4149" y="4318"/>
                  </a:lnTo>
                  <a:lnTo>
                    <a:pt x="4064" y="4261"/>
                  </a:lnTo>
                  <a:lnTo>
                    <a:pt x="3980" y="4233"/>
                  </a:lnTo>
                  <a:lnTo>
                    <a:pt x="3782" y="4177"/>
                  </a:lnTo>
                  <a:lnTo>
                    <a:pt x="3613" y="4177"/>
                  </a:lnTo>
                  <a:lnTo>
                    <a:pt x="3613" y="4177"/>
                  </a:lnTo>
                  <a:lnTo>
                    <a:pt x="3754" y="4120"/>
                  </a:lnTo>
                  <a:lnTo>
                    <a:pt x="3923" y="4149"/>
                  </a:lnTo>
                  <a:lnTo>
                    <a:pt x="4064" y="4177"/>
                  </a:lnTo>
                  <a:lnTo>
                    <a:pt x="4177" y="4261"/>
                  </a:lnTo>
                  <a:lnTo>
                    <a:pt x="4177" y="4261"/>
                  </a:lnTo>
                  <a:lnTo>
                    <a:pt x="4121" y="4149"/>
                  </a:lnTo>
                  <a:lnTo>
                    <a:pt x="4036" y="4008"/>
                  </a:lnTo>
                  <a:lnTo>
                    <a:pt x="3980" y="3951"/>
                  </a:lnTo>
                  <a:lnTo>
                    <a:pt x="3980" y="3895"/>
                  </a:lnTo>
                  <a:lnTo>
                    <a:pt x="4008" y="3838"/>
                  </a:lnTo>
                  <a:lnTo>
                    <a:pt x="4064" y="3810"/>
                  </a:lnTo>
                  <a:lnTo>
                    <a:pt x="4064" y="3810"/>
                  </a:lnTo>
                  <a:lnTo>
                    <a:pt x="3951" y="3754"/>
                  </a:lnTo>
                  <a:lnTo>
                    <a:pt x="3895" y="3669"/>
                  </a:lnTo>
                  <a:lnTo>
                    <a:pt x="3839" y="3584"/>
                  </a:lnTo>
                  <a:lnTo>
                    <a:pt x="3782" y="3500"/>
                  </a:lnTo>
                  <a:lnTo>
                    <a:pt x="3782" y="3500"/>
                  </a:lnTo>
                  <a:lnTo>
                    <a:pt x="3697" y="3471"/>
                  </a:lnTo>
                  <a:lnTo>
                    <a:pt x="3585" y="3471"/>
                  </a:lnTo>
                  <a:lnTo>
                    <a:pt x="3500" y="3443"/>
                  </a:lnTo>
                  <a:lnTo>
                    <a:pt x="3415" y="3415"/>
                  </a:lnTo>
                  <a:lnTo>
                    <a:pt x="3415" y="3415"/>
                  </a:lnTo>
                  <a:lnTo>
                    <a:pt x="3331" y="3330"/>
                  </a:lnTo>
                  <a:lnTo>
                    <a:pt x="3274" y="3274"/>
                  </a:lnTo>
                  <a:lnTo>
                    <a:pt x="3218" y="3133"/>
                  </a:lnTo>
                  <a:lnTo>
                    <a:pt x="3190" y="2963"/>
                  </a:lnTo>
                  <a:lnTo>
                    <a:pt x="3161" y="2794"/>
                  </a:lnTo>
                  <a:lnTo>
                    <a:pt x="3161" y="2794"/>
                  </a:lnTo>
                  <a:lnTo>
                    <a:pt x="3048" y="2568"/>
                  </a:lnTo>
                  <a:lnTo>
                    <a:pt x="2936" y="2399"/>
                  </a:lnTo>
                  <a:lnTo>
                    <a:pt x="2851" y="2314"/>
                  </a:lnTo>
                  <a:lnTo>
                    <a:pt x="2738" y="2258"/>
                  </a:lnTo>
                  <a:lnTo>
                    <a:pt x="2625" y="2230"/>
                  </a:lnTo>
                  <a:lnTo>
                    <a:pt x="2512" y="2201"/>
                  </a:lnTo>
                  <a:lnTo>
                    <a:pt x="2512" y="2201"/>
                  </a:lnTo>
                  <a:lnTo>
                    <a:pt x="2315" y="2201"/>
                  </a:lnTo>
                  <a:lnTo>
                    <a:pt x="2117" y="2230"/>
                  </a:lnTo>
                  <a:lnTo>
                    <a:pt x="2004" y="2230"/>
                  </a:lnTo>
                  <a:lnTo>
                    <a:pt x="1891" y="2230"/>
                  </a:lnTo>
                  <a:lnTo>
                    <a:pt x="1807" y="2173"/>
                  </a:lnTo>
                  <a:lnTo>
                    <a:pt x="1722" y="2117"/>
                  </a:lnTo>
                  <a:lnTo>
                    <a:pt x="1722" y="2117"/>
                  </a:lnTo>
                  <a:lnTo>
                    <a:pt x="1779" y="2145"/>
                  </a:lnTo>
                  <a:lnTo>
                    <a:pt x="1863" y="2145"/>
                  </a:lnTo>
                  <a:lnTo>
                    <a:pt x="2089" y="2145"/>
                  </a:lnTo>
                  <a:lnTo>
                    <a:pt x="2315" y="2117"/>
                  </a:lnTo>
                  <a:lnTo>
                    <a:pt x="2371" y="2060"/>
                  </a:lnTo>
                  <a:lnTo>
                    <a:pt x="2428" y="2032"/>
                  </a:lnTo>
                  <a:lnTo>
                    <a:pt x="2428" y="2032"/>
                  </a:lnTo>
                  <a:lnTo>
                    <a:pt x="2456" y="1948"/>
                  </a:lnTo>
                  <a:lnTo>
                    <a:pt x="2456" y="1891"/>
                  </a:lnTo>
                  <a:lnTo>
                    <a:pt x="2399" y="1891"/>
                  </a:lnTo>
                  <a:lnTo>
                    <a:pt x="2343" y="1891"/>
                  </a:lnTo>
                  <a:lnTo>
                    <a:pt x="2202" y="1891"/>
                  </a:lnTo>
                  <a:lnTo>
                    <a:pt x="2061" y="1919"/>
                  </a:lnTo>
                  <a:lnTo>
                    <a:pt x="2061" y="1919"/>
                  </a:lnTo>
                  <a:lnTo>
                    <a:pt x="2315" y="1835"/>
                  </a:lnTo>
                  <a:lnTo>
                    <a:pt x="2512" y="1722"/>
                  </a:lnTo>
                  <a:lnTo>
                    <a:pt x="2682" y="1581"/>
                  </a:lnTo>
                  <a:lnTo>
                    <a:pt x="2851" y="1383"/>
                  </a:lnTo>
                  <a:lnTo>
                    <a:pt x="2851" y="1383"/>
                  </a:lnTo>
                  <a:lnTo>
                    <a:pt x="2936" y="1270"/>
                  </a:lnTo>
                  <a:lnTo>
                    <a:pt x="3048" y="1129"/>
                  </a:lnTo>
                  <a:lnTo>
                    <a:pt x="3105" y="960"/>
                  </a:lnTo>
                  <a:lnTo>
                    <a:pt x="3105" y="903"/>
                  </a:lnTo>
                  <a:lnTo>
                    <a:pt x="3077" y="819"/>
                  </a:lnTo>
                  <a:lnTo>
                    <a:pt x="3077" y="819"/>
                  </a:lnTo>
                  <a:lnTo>
                    <a:pt x="3020" y="791"/>
                  </a:lnTo>
                  <a:lnTo>
                    <a:pt x="2964" y="734"/>
                  </a:lnTo>
                  <a:lnTo>
                    <a:pt x="2766" y="706"/>
                  </a:lnTo>
                  <a:lnTo>
                    <a:pt x="2569" y="734"/>
                  </a:lnTo>
                  <a:lnTo>
                    <a:pt x="2343" y="762"/>
                  </a:lnTo>
                  <a:lnTo>
                    <a:pt x="1891" y="875"/>
                  </a:lnTo>
                  <a:lnTo>
                    <a:pt x="1553" y="960"/>
                  </a:lnTo>
                  <a:lnTo>
                    <a:pt x="1553" y="960"/>
                  </a:lnTo>
                  <a:lnTo>
                    <a:pt x="1694" y="819"/>
                  </a:lnTo>
                  <a:lnTo>
                    <a:pt x="1694" y="819"/>
                  </a:lnTo>
                  <a:lnTo>
                    <a:pt x="1581" y="819"/>
                  </a:lnTo>
                  <a:lnTo>
                    <a:pt x="1468" y="847"/>
                  </a:lnTo>
                  <a:lnTo>
                    <a:pt x="1468" y="847"/>
                  </a:lnTo>
                  <a:lnTo>
                    <a:pt x="1553" y="819"/>
                  </a:lnTo>
                  <a:lnTo>
                    <a:pt x="1666" y="791"/>
                  </a:lnTo>
                  <a:lnTo>
                    <a:pt x="1750" y="762"/>
                  </a:lnTo>
                  <a:lnTo>
                    <a:pt x="1807" y="734"/>
                  </a:lnTo>
                  <a:lnTo>
                    <a:pt x="1807" y="678"/>
                  </a:lnTo>
                  <a:lnTo>
                    <a:pt x="1807" y="678"/>
                  </a:lnTo>
                  <a:lnTo>
                    <a:pt x="1637" y="678"/>
                  </a:lnTo>
                  <a:lnTo>
                    <a:pt x="1496" y="621"/>
                  </a:lnTo>
                  <a:lnTo>
                    <a:pt x="1496" y="621"/>
                  </a:lnTo>
                  <a:lnTo>
                    <a:pt x="1581" y="621"/>
                  </a:lnTo>
                  <a:lnTo>
                    <a:pt x="1694" y="593"/>
                  </a:lnTo>
                  <a:lnTo>
                    <a:pt x="2004" y="452"/>
                  </a:lnTo>
                  <a:lnTo>
                    <a:pt x="2145" y="367"/>
                  </a:lnTo>
                  <a:lnTo>
                    <a:pt x="2258" y="283"/>
                  </a:lnTo>
                  <a:lnTo>
                    <a:pt x="2371" y="198"/>
                  </a:lnTo>
                  <a:lnTo>
                    <a:pt x="2399" y="113"/>
                  </a:lnTo>
                  <a:lnTo>
                    <a:pt x="2399" y="113"/>
                  </a:lnTo>
                  <a:lnTo>
                    <a:pt x="2399" y="85"/>
                  </a:lnTo>
                  <a:lnTo>
                    <a:pt x="2371" y="57"/>
                  </a:lnTo>
                  <a:lnTo>
                    <a:pt x="2258" y="29"/>
                  </a:lnTo>
                  <a:lnTo>
                    <a:pt x="2117" y="0"/>
                  </a:lnTo>
                  <a:lnTo>
                    <a:pt x="1920" y="29"/>
                  </a:lnTo>
                  <a:lnTo>
                    <a:pt x="1581" y="57"/>
                  </a:lnTo>
                  <a:lnTo>
                    <a:pt x="1327" y="141"/>
                  </a:lnTo>
                  <a:lnTo>
                    <a:pt x="1327" y="141"/>
                  </a:lnTo>
                  <a:lnTo>
                    <a:pt x="1327" y="85"/>
                  </a:lnTo>
                  <a:lnTo>
                    <a:pt x="1299" y="57"/>
                  </a:lnTo>
                  <a:lnTo>
                    <a:pt x="1271" y="29"/>
                  </a:lnTo>
                  <a:lnTo>
                    <a:pt x="1214" y="29"/>
                  </a:lnTo>
                  <a:lnTo>
                    <a:pt x="1214" y="29"/>
                  </a:lnTo>
                  <a:lnTo>
                    <a:pt x="1158" y="85"/>
                  </a:lnTo>
                  <a:lnTo>
                    <a:pt x="1130" y="141"/>
                  </a:lnTo>
                  <a:lnTo>
                    <a:pt x="1101" y="198"/>
                  </a:lnTo>
                  <a:lnTo>
                    <a:pt x="1045" y="254"/>
                  </a:lnTo>
                  <a:lnTo>
                    <a:pt x="1045" y="254"/>
                  </a:lnTo>
                  <a:lnTo>
                    <a:pt x="1101" y="283"/>
                  </a:lnTo>
                  <a:lnTo>
                    <a:pt x="1130" y="339"/>
                  </a:lnTo>
                  <a:lnTo>
                    <a:pt x="1130" y="339"/>
                  </a:lnTo>
                  <a:lnTo>
                    <a:pt x="1073" y="311"/>
                  </a:lnTo>
                  <a:lnTo>
                    <a:pt x="1017" y="311"/>
                  </a:lnTo>
                  <a:lnTo>
                    <a:pt x="960" y="339"/>
                  </a:lnTo>
                  <a:lnTo>
                    <a:pt x="932" y="395"/>
                  </a:lnTo>
                  <a:lnTo>
                    <a:pt x="932" y="395"/>
                  </a:lnTo>
                  <a:lnTo>
                    <a:pt x="932" y="480"/>
                  </a:lnTo>
                  <a:lnTo>
                    <a:pt x="904" y="480"/>
                  </a:lnTo>
                  <a:lnTo>
                    <a:pt x="904" y="452"/>
                  </a:lnTo>
                  <a:lnTo>
                    <a:pt x="904" y="452"/>
                  </a:lnTo>
                  <a:lnTo>
                    <a:pt x="904" y="452"/>
                  </a:lnTo>
                  <a:lnTo>
                    <a:pt x="988" y="621"/>
                  </a:lnTo>
                  <a:lnTo>
                    <a:pt x="988" y="621"/>
                  </a:lnTo>
                  <a:lnTo>
                    <a:pt x="847" y="649"/>
                  </a:lnTo>
                  <a:lnTo>
                    <a:pt x="650" y="706"/>
                  </a:lnTo>
                  <a:lnTo>
                    <a:pt x="593" y="734"/>
                  </a:lnTo>
                  <a:lnTo>
                    <a:pt x="537" y="791"/>
                  </a:lnTo>
                  <a:lnTo>
                    <a:pt x="565" y="847"/>
                  </a:lnTo>
                  <a:lnTo>
                    <a:pt x="678" y="932"/>
                  </a:lnTo>
                  <a:lnTo>
                    <a:pt x="678" y="932"/>
                  </a:lnTo>
                  <a:lnTo>
                    <a:pt x="565" y="932"/>
                  </a:lnTo>
                  <a:lnTo>
                    <a:pt x="537" y="932"/>
                  </a:lnTo>
                  <a:lnTo>
                    <a:pt x="537" y="932"/>
                  </a:lnTo>
                  <a:lnTo>
                    <a:pt x="565" y="988"/>
                  </a:lnTo>
                  <a:lnTo>
                    <a:pt x="593" y="1044"/>
                  </a:lnTo>
                  <a:lnTo>
                    <a:pt x="593" y="1044"/>
                  </a:lnTo>
                  <a:lnTo>
                    <a:pt x="593" y="1073"/>
                  </a:lnTo>
                  <a:lnTo>
                    <a:pt x="650" y="1073"/>
                  </a:lnTo>
                  <a:lnTo>
                    <a:pt x="734" y="1016"/>
                  </a:lnTo>
                  <a:lnTo>
                    <a:pt x="593" y="1129"/>
                  </a:lnTo>
                  <a:lnTo>
                    <a:pt x="593" y="1129"/>
                  </a:lnTo>
                  <a:lnTo>
                    <a:pt x="678" y="1129"/>
                  </a:lnTo>
                  <a:lnTo>
                    <a:pt x="763" y="1186"/>
                  </a:lnTo>
                  <a:lnTo>
                    <a:pt x="763" y="1186"/>
                  </a:lnTo>
                  <a:lnTo>
                    <a:pt x="706" y="1157"/>
                  </a:lnTo>
                  <a:lnTo>
                    <a:pt x="650" y="1186"/>
                  </a:lnTo>
                  <a:lnTo>
                    <a:pt x="650" y="1186"/>
                  </a:lnTo>
                  <a:lnTo>
                    <a:pt x="650" y="1242"/>
                  </a:lnTo>
                  <a:lnTo>
                    <a:pt x="650" y="1270"/>
                  </a:lnTo>
                  <a:lnTo>
                    <a:pt x="706" y="1270"/>
                  </a:lnTo>
                  <a:lnTo>
                    <a:pt x="763" y="1270"/>
                  </a:lnTo>
                  <a:lnTo>
                    <a:pt x="763" y="1270"/>
                  </a:lnTo>
                  <a:lnTo>
                    <a:pt x="593" y="1298"/>
                  </a:lnTo>
                  <a:lnTo>
                    <a:pt x="537" y="1327"/>
                  </a:lnTo>
                  <a:lnTo>
                    <a:pt x="537" y="1355"/>
                  </a:lnTo>
                  <a:lnTo>
                    <a:pt x="565" y="1355"/>
                  </a:lnTo>
                  <a:lnTo>
                    <a:pt x="622" y="1383"/>
                  </a:lnTo>
                  <a:lnTo>
                    <a:pt x="622" y="1383"/>
                  </a:lnTo>
                  <a:lnTo>
                    <a:pt x="565" y="1355"/>
                  </a:lnTo>
                  <a:lnTo>
                    <a:pt x="537" y="1355"/>
                  </a:lnTo>
                  <a:lnTo>
                    <a:pt x="480" y="1411"/>
                  </a:lnTo>
                  <a:lnTo>
                    <a:pt x="480" y="1468"/>
                  </a:lnTo>
                  <a:lnTo>
                    <a:pt x="509" y="1496"/>
                  </a:lnTo>
                  <a:lnTo>
                    <a:pt x="537" y="1496"/>
                  </a:lnTo>
                  <a:lnTo>
                    <a:pt x="537" y="1496"/>
                  </a:lnTo>
                  <a:lnTo>
                    <a:pt x="368" y="1552"/>
                  </a:lnTo>
                  <a:lnTo>
                    <a:pt x="170" y="1609"/>
                  </a:lnTo>
                  <a:lnTo>
                    <a:pt x="170" y="1609"/>
                  </a:lnTo>
                  <a:lnTo>
                    <a:pt x="283" y="1609"/>
                  </a:lnTo>
                  <a:lnTo>
                    <a:pt x="368" y="1609"/>
                  </a:lnTo>
                  <a:lnTo>
                    <a:pt x="480" y="1609"/>
                  </a:lnTo>
                  <a:lnTo>
                    <a:pt x="565" y="1637"/>
                  </a:lnTo>
                  <a:lnTo>
                    <a:pt x="565" y="1637"/>
                  </a:lnTo>
                  <a:lnTo>
                    <a:pt x="339" y="1665"/>
                  </a:lnTo>
                  <a:lnTo>
                    <a:pt x="339" y="1665"/>
                  </a:lnTo>
                  <a:lnTo>
                    <a:pt x="396" y="1750"/>
                  </a:lnTo>
                  <a:lnTo>
                    <a:pt x="452" y="1778"/>
                  </a:lnTo>
                  <a:lnTo>
                    <a:pt x="537" y="1778"/>
                  </a:lnTo>
                  <a:lnTo>
                    <a:pt x="622" y="1722"/>
                  </a:lnTo>
                  <a:lnTo>
                    <a:pt x="791" y="1609"/>
                  </a:lnTo>
                  <a:lnTo>
                    <a:pt x="932" y="1524"/>
                  </a:lnTo>
                  <a:lnTo>
                    <a:pt x="932" y="1524"/>
                  </a:lnTo>
                  <a:lnTo>
                    <a:pt x="904" y="1581"/>
                  </a:lnTo>
                  <a:lnTo>
                    <a:pt x="876" y="1609"/>
                  </a:lnTo>
                  <a:lnTo>
                    <a:pt x="904" y="1637"/>
                  </a:lnTo>
                  <a:lnTo>
                    <a:pt x="960" y="1609"/>
                  </a:lnTo>
                  <a:lnTo>
                    <a:pt x="960" y="1609"/>
                  </a:lnTo>
                  <a:lnTo>
                    <a:pt x="819" y="1665"/>
                  </a:lnTo>
                  <a:lnTo>
                    <a:pt x="734" y="1750"/>
                  </a:lnTo>
                  <a:lnTo>
                    <a:pt x="734" y="1778"/>
                  </a:lnTo>
                  <a:lnTo>
                    <a:pt x="763" y="1806"/>
                  </a:lnTo>
                  <a:lnTo>
                    <a:pt x="791" y="1806"/>
                  </a:lnTo>
                  <a:lnTo>
                    <a:pt x="876" y="1806"/>
                  </a:lnTo>
                  <a:lnTo>
                    <a:pt x="876" y="1806"/>
                  </a:lnTo>
                  <a:lnTo>
                    <a:pt x="706" y="1919"/>
                  </a:lnTo>
                  <a:lnTo>
                    <a:pt x="650" y="1948"/>
                  </a:lnTo>
                  <a:lnTo>
                    <a:pt x="593" y="2060"/>
                  </a:lnTo>
                  <a:lnTo>
                    <a:pt x="593" y="2060"/>
                  </a:lnTo>
                  <a:lnTo>
                    <a:pt x="509" y="2201"/>
                  </a:lnTo>
                  <a:lnTo>
                    <a:pt x="480" y="2258"/>
                  </a:lnTo>
                  <a:lnTo>
                    <a:pt x="537" y="2173"/>
                  </a:lnTo>
                  <a:lnTo>
                    <a:pt x="537" y="2173"/>
                  </a:lnTo>
                  <a:lnTo>
                    <a:pt x="509" y="2258"/>
                  </a:lnTo>
                  <a:lnTo>
                    <a:pt x="509" y="2343"/>
                  </a:lnTo>
                  <a:lnTo>
                    <a:pt x="537" y="2399"/>
                  </a:lnTo>
                  <a:lnTo>
                    <a:pt x="565" y="2399"/>
                  </a:lnTo>
                  <a:lnTo>
                    <a:pt x="593" y="2371"/>
                  </a:lnTo>
                  <a:lnTo>
                    <a:pt x="593" y="2371"/>
                  </a:lnTo>
                  <a:lnTo>
                    <a:pt x="537" y="2427"/>
                  </a:lnTo>
                  <a:lnTo>
                    <a:pt x="480" y="2512"/>
                  </a:lnTo>
                  <a:lnTo>
                    <a:pt x="396" y="2681"/>
                  </a:lnTo>
                  <a:lnTo>
                    <a:pt x="396" y="2738"/>
                  </a:lnTo>
                  <a:lnTo>
                    <a:pt x="424" y="2766"/>
                  </a:lnTo>
                  <a:lnTo>
                    <a:pt x="452" y="2766"/>
                  </a:lnTo>
                  <a:lnTo>
                    <a:pt x="537" y="2681"/>
                  </a:lnTo>
                  <a:lnTo>
                    <a:pt x="537" y="2681"/>
                  </a:lnTo>
                  <a:lnTo>
                    <a:pt x="593" y="2597"/>
                  </a:lnTo>
                  <a:lnTo>
                    <a:pt x="622" y="2512"/>
                  </a:lnTo>
                  <a:lnTo>
                    <a:pt x="678" y="2343"/>
                  </a:lnTo>
                  <a:lnTo>
                    <a:pt x="706" y="2258"/>
                  </a:lnTo>
                  <a:lnTo>
                    <a:pt x="763" y="2173"/>
                  </a:lnTo>
                  <a:lnTo>
                    <a:pt x="819" y="2117"/>
                  </a:lnTo>
                  <a:lnTo>
                    <a:pt x="932" y="2032"/>
                  </a:lnTo>
                  <a:lnTo>
                    <a:pt x="932" y="2032"/>
                  </a:lnTo>
                  <a:lnTo>
                    <a:pt x="791" y="2145"/>
                  </a:lnTo>
                  <a:lnTo>
                    <a:pt x="734" y="2230"/>
                  </a:lnTo>
                  <a:lnTo>
                    <a:pt x="763" y="2286"/>
                  </a:lnTo>
                  <a:lnTo>
                    <a:pt x="763" y="2314"/>
                  </a:lnTo>
                  <a:lnTo>
                    <a:pt x="904" y="2455"/>
                  </a:lnTo>
                  <a:lnTo>
                    <a:pt x="904" y="2455"/>
                  </a:lnTo>
                  <a:lnTo>
                    <a:pt x="876" y="2343"/>
                  </a:lnTo>
                  <a:lnTo>
                    <a:pt x="819" y="2286"/>
                  </a:lnTo>
                  <a:lnTo>
                    <a:pt x="819" y="2286"/>
                  </a:lnTo>
                  <a:lnTo>
                    <a:pt x="847" y="2258"/>
                  </a:lnTo>
                  <a:lnTo>
                    <a:pt x="904" y="2258"/>
                  </a:lnTo>
                  <a:lnTo>
                    <a:pt x="904" y="2286"/>
                  </a:lnTo>
                  <a:lnTo>
                    <a:pt x="932" y="2314"/>
                  </a:lnTo>
                  <a:lnTo>
                    <a:pt x="932" y="2314"/>
                  </a:lnTo>
                  <a:lnTo>
                    <a:pt x="960" y="2258"/>
                  </a:lnTo>
                  <a:lnTo>
                    <a:pt x="988" y="2173"/>
                  </a:lnTo>
                  <a:lnTo>
                    <a:pt x="1017" y="2089"/>
                  </a:lnTo>
                  <a:lnTo>
                    <a:pt x="1045" y="2089"/>
                  </a:lnTo>
                  <a:lnTo>
                    <a:pt x="1073" y="2089"/>
                  </a:lnTo>
                  <a:lnTo>
                    <a:pt x="1073" y="2089"/>
                  </a:lnTo>
                  <a:lnTo>
                    <a:pt x="1045" y="2145"/>
                  </a:lnTo>
                  <a:lnTo>
                    <a:pt x="1073" y="2230"/>
                  </a:lnTo>
                  <a:lnTo>
                    <a:pt x="1073" y="2230"/>
                  </a:lnTo>
                  <a:lnTo>
                    <a:pt x="1073" y="2201"/>
                  </a:lnTo>
                  <a:lnTo>
                    <a:pt x="1073" y="2173"/>
                  </a:lnTo>
                  <a:lnTo>
                    <a:pt x="1130" y="2201"/>
                  </a:lnTo>
                  <a:lnTo>
                    <a:pt x="1214" y="2258"/>
                  </a:lnTo>
                  <a:lnTo>
                    <a:pt x="1214" y="2258"/>
                  </a:lnTo>
                  <a:lnTo>
                    <a:pt x="1101" y="2286"/>
                  </a:lnTo>
                  <a:lnTo>
                    <a:pt x="1045" y="2286"/>
                  </a:lnTo>
                  <a:lnTo>
                    <a:pt x="1017" y="2314"/>
                  </a:lnTo>
                  <a:lnTo>
                    <a:pt x="1017" y="2343"/>
                  </a:lnTo>
                  <a:lnTo>
                    <a:pt x="1073" y="2455"/>
                  </a:lnTo>
                  <a:lnTo>
                    <a:pt x="1101" y="2512"/>
                  </a:lnTo>
                  <a:lnTo>
                    <a:pt x="1101" y="2568"/>
                  </a:lnTo>
                  <a:lnTo>
                    <a:pt x="1101" y="2568"/>
                  </a:lnTo>
                  <a:lnTo>
                    <a:pt x="1101" y="2653"/>
                  </a:lnTo>
                  <a:lnTo>
                    <a:pt x="1045" y="2709"/>
                  </a:lnTo>
                  <a:lnTo>
                    <a:pt x="960" y="2851"/>
                  </a:lnTo>
                  <a:lnTo>
                    <a:pt x="847" y="2992"/>
                  </a:lnTo>
                  <a:lnTo>
                    <a:pt x="819" y="3048"/>
                  </a:lnTo>
                  <a:lnTo>
                    <a:pt x="847" y="3133"/>
                  </a:lnTo>
                  <a:lnTo>
                    <a:pt x="847" y="3133"/>
                  </a:lnTo>
                  <a:lnTo>
                    <a:pt x="791" y="3076"/>
                  </a:lnTo>
                  <a:lnTo>
                    <a:pt x="734" y="3076"/>
                  </a:lnTo>
                  <a:lnTo>
                    <a:pt x="734" y="3076"/>
                  </a:lnTo>
                  <a:lnTo>
                    <a:pt x="734" y="3161"/>
                  </a:lnTo>
                  <a:lnTo>
                    <a:pt x="791" y="3246"/>
                  </a:lnTo>
                  <a:lnTo>
                    <a:pt x="904" y="3358"/>
                  </a:lnTo>
                  <a:lnTo>
                    <a:pt x="904" y="3358"/>
                  </a:lnTo>
                  <a:lnTo>
                    <a:pt x="904" y="3274"/>
                  </a:lnTo>
                  <a:lnTo>
                    <a:pt x="904" y="3217"/>
                  </a:lnTo>
                  <a:lnTo>
                    <a:pt x="960" y="3217"/>
                  </a:lnTo>
                  <a:lnTo>
                    <a:pt x="1017" y="3246"/>
                  </a:lnTo>
                  <a:lnTo>
                    <a:pt x="1101" y="3246"/>
                  </a:lnTo>
                  <a:lnTo>
                    <a:pt x="1186" y="3246"/>
                  </a:lnTo>
                  <a:lnTo>
                    <a:pt x="1214" y="3217"/>
                  </a:lnTo>
                  <a:lnTo>
                    <a:pt x="1242" y="3133"/>
                  </a:lnTo>
                  <a:lnTo>
                    <a:pt x="1242" y="3133"/>
                  </a:lnTo>
                  <a:lnTo>
                    <a:pt x="1355" y="3217"/>
                  </a:lnTo>
                  <a:lnTo>
                    <a:pt x="1468" y="3217"/>
                  </a:lnTo>
                  <a:lnTo>
                    <a:pt x="1581" y="3189"/>
                  </a:lnTo>
                  <a:lnTo>
                    <a:pt x="1722" y="3161"/>
                  </a:lnTo>
                  <a:lnTo>
                    <a:pt x="1722" y="3161"/>
                  </a:lnTo>
                  <a:lnTo>
                    <a:pt x="1920" y="3104"/>
                  </a:lnTo>
                  <a:lnTo>
                    <a:pt x="2033" y="3076"/>
                  </a:lnTo>
                  <a:lnTo>
                    <a:pt x="2145" y="3076"/>
                  </a:lnTo>
                  <a:lnTo>
                    <a:pt x="2145" y="3076"/>
                  </a:lnTo>
                  <a:lnTo>
                    <a:pt x="1891" y="3217"/>
                  </a:lnTo>
                  <a:lnTo>
                    <a:pt x="1835" y="3274"/>
                  </a:lnTo>
                  <a:lnTo>
                    <a:pt x="1807" y="3330"/>
                  </a:lnTo>
                  <a:lnTo>
                    <a:pt x="1779" y="3387"/>
                  </a:lnTo>
                  <a:lnTo>
                    <a:pt x="1779" y="3471"/>
                  </a:lnTo>
                  <a:lnTo>
                    <a:pt x="1779" y="3471"/>
                  </a:lnTo>
                  <a:lnTo>
                    <a:pt x="1807" y="3584"/>
                  </a:lnTo>
                  <a:lnTo>
                    <a:pt x="1863" y="3669"/>
                  </a:lnTo>
                  <a:lnTo>
                    <a:pt x="1863" y="3669"/>
                  </a:lnTo>
                  <a:lnTo>
                    <a:pt x="2004" y="3838"/>
                  </a:lnTo>
                  <a:lnTo>
                    <a:pt x="2004" y="3838"/>
                  </a:lnTo>
                  <a:lnTo>
                    <a:pt x="2117" y="3725"/>
                  </a:lnTo>
                  <a:lnTo>
                    <a:pt x="2117" y="3725"/>
                  </a:lnTo>
                  <a:lnTo>
                    <a:pt x="2117" y="3725"/>
                  </a:lnTo>
                  <a:lnTo>
                    <a:pt x="2145" y="3782"/>
                  </a:lnTo>
                  <a:lnTo>
                    <a:pt x="2174" y="3754"/>
                  </a:lnTo>
                  <a:lnTo>
                    <a:pt x="2230" y="3725"/>
                  </a:lnTo>
                  <a:lnTo>
                    <a:pt x="2230" y="3725"/>
                  </a:lnTo>
                  <a:lnTo>
                    <a:pt x="2174" y="3810"/>
                  </a:lnTo>
                  <a:lnTo>
                    <a:pt x="2117" y="3979"/>
                  </a:lnTo>
                  <a:lnTo>
                    <a:pt x="2089" y="4092"/>
                  </a:lnTo>
                  <a:lnTo>
                    <a:pt x="2089" y="4120"/>
                  </a:lnTo>
                  <a:lnTo>
                    <a:pt x="2145" y="4149"/>
                  </a:lnTo>
                  <a:lnTo>
                    <a:pt x="2145" y="4149"/>
                  </a:lnTo>
                  <a:lnTo>
                    <a:pt x="2089" y="4177"/>
                  </a:lnTo>
                  <a:lnTo>
                    <a:pt x="2061" y="4233"/>
                  </a:lnTo>
                  <a:lnTo>
                    <a:pt x="2061" y="4290"/>
                  </a:lnTo>
                  <a:lnTo>
                    <a:pt x="2061" y="4374"/>
                  </a:lnTo>
                  <a:lnTo>
                    <a:pt x="2089" y="4431"/>
                  </a:lnTo>
                  <a:lnTo>
                    <a:pt x="2117" y="4459"/>
                  </a:lnTo>
                  <a:lnTo>
                    <a:pt x="2174" y="4487"/>
                  </a:lnTo>
                  <a:lnTo>
                    <a:pt x="2258" y="4459"/>
                  </a:lnTo>
                  <a:lnTo>
                    <a:pt x="2258" y="4459"/>
                  </a:lnTo>
                  <a:lnTo>
                    <a:pt x="2174" y="4487"/>
                  </a:lnTo>
                  <a:lnTo>
                    <a:pt x="2117" y="4459"/>
                  </a:lnTo>
                  <a:lnTo>
                    <a:pt x="2033" y="4431"/>
                  </a:lnTo>
                  <a:lnTo>
                    <a:pt x="1976" y="4431"/>
                  </a:lnTo>
                  <a:lnTo>
                    <a:pt x="1976" y="4431"/>
                  </a:lnTo>
                  <a:lnTo>
                    <a:pt x="1948" y="4487"/>
                  </a:lnTo>
                  <a:lnTo>
                    <a:pt x="2004" y="4572"/>
                  </a:lnTo>
                  <a:lnTo>
                    <a:pt x="2004" y="4572"/>
                  </a:lnTo>
                  <a:lnTo>
                    <a:pt x="1891" y="4515"/>
                  </a:lnTo>
                  <a:lnTo>
                    <a:pt x="1779" y="4487"/>
                  </a:lnTo>
                  <a:lnTo>
                    <a:pt x="1666" y="4515"/>
                  </a:lnTo>
                  <a:lnTo>
                    <a:pt x="1553" y="4515"/>
                  </a:lnTo>
                  <a:lnTo>
                    <a:pt x="1553" y="4515"/>
                  </a:lnTo>
                  <a:lnTo>
                    <a:pt x="1412" y="4544"/>
                  </a:lnTo>
                  <a:lnTo>
                    <a:pt x="1271" y="4572"/>
                  </a:lnTo>
                  <a:lnTo>
                    <a:pt x="1271" y="4572"/>
                  </a:lnTo>
                  <a:lnTo>
                    <a:pt x="1271" y="4515"/>
                  </a:lnTo>
                  <a:lnTo>
                    <a:pt x="1242" y="4459"/>
                  </a:lnTo>
                  <a:lnTo>
                    <a:pt x="1242" y="4459"/>
                  </a:lnTo>
                  <a:lnTo>
                    <a:pt x="1101" y="4487"/>
                  </a:lnTo>
                  <a:lnTo>
                    <a:pt x="1045" y="4487"/>
                  </a:lnTo>
                  <a:lnTo>
                    <a:pt x="1017" y="4515"/>
                  </a:lnTo>
                  <a:lnTo>
                    <a:pt x="1045" y="4544"/>
                  </a:lnTo>
                  <a:lnTo>
                    <a:pt x="1130" y="4600"/>
                  </a:lnTo>
                  <a:lnTo>
                    <a:pt x="1186" y="4600"/>
                  </a:lnTo>
                  <a:lnTo>
                    <a:pt x="1242" y="4572"/>
                  </a:lnTo>
                  <a:lnTo>
                    <a:pt x="1242" y="4572"/>
                  </a:lnTo>
                  <a:lnTo>
                    <a:pt x="1130" y="4685"/>
                  </a:lnTo>
                  <a:lnTo>
                    <a:pt x="1017" y="4769"/>
                  </a:lnTo>
                  <a:lnTo>
                    <a:pt x="932" y="4854"/>
                  </a:lnTo>
                  <a:lnTo>
                    <a:pt x="819" y="4939"/>
                  </a:lnTo>
                  <a:lnTo>
                    <a:pt x="819" y="4939"/>
                  </a:lnTo>
                  <a:lnTo>
                    <a:pt x="932" y="4911"/>
                  </a:lnTo>
                  <a:lnTo>
                    <a:pt x="1045" y="4882"/>
                  </a:lnTo>
                  <a:lnTo>
                    <a:pt x="1158" y="4854"/>
                  </a:lnTo>
                  <a:lnTo>
                    <a:pt x="1214" y="4854"/>
                  </a:lnTo>
                  <a:lnTo>
                    <a:pt x="1271" y="4854"/>
                  </a:lnTo>
                  <a:lnTo>
                    <a:pt x="1271" y="4854"/>
                  </a:lnTo>
                  <a:lnTo>
                    <a:pt x="1271" y="4939"/>
                  </a:lnTo>
                  <a:lnTo>
                    <a:pt x="1271" y="5023"/>
                  </a:lnTo>
                  <a:lnTo>
                    <a:pt x="1299" y="5136"/>
                  </a:lnTo>
                  <a:lnTo>
                    <a:pt x="1327" y="5165"/>
                  </a:lnTo>
                  <a:lnTo>
                    <a:pt x="1355" y="5165"/>
                  </a:lnTo>
                  <a:lnTo>
                    <a:pt x="1355" y="5165"/>
                  </a:lnTo>
                  <a:lnTo>
                    <a:pt x="1271" y="5193"/>
                  </a:lnTo>
                  <a:lnTo>
                    <a:pt x="1186" y="5306"/>
                  </a:lnTo>
                  <a:lnTo>
                    <a:pt x="1101" y="5390"/>
                  </a:lnTo>
                  <a:lnTo>
                    <a:pt x="1017" y="5475"/>
                  </a:lnTo>
                  <a:lnTo>
                    <a:pt x="1017" y="5475"/>
                  </a:lnTo>
                  <a:lnTo>
                    <a:pt x="847" y="5531"/>
                  </a:lnTo>
                  <a:lnTo>
                    <a:pt x="706" y="5588"/>
                  </a:lnTo>
                  <a:lnTo>
                    <a:pt x="565" y="5644"/>
                  </a:lnTo>
                  <a:lnTo>
                    <a:pt x="509" y="5672"/>
                  </a:lnTo>
                  <a:lnTo>
                    <a:pt x="452" y="5729"/>
                  </a:lnTo>
                  <a:lnTo>
                    <a:pt x="452" y="5729"/>
                  </a:lnTo>
                  <a:lnTo>
                    <a:pt x="480" y="5757"/>
                  </a:lnTo>
                  <a:lnTo>
                    <a:pt x="509" y="5785"/>
                  </a:lnTo>
                  <a:lnTo>
                    <a:pt x="509" y="5814"/>
                  </a:lnTo>
                  <a:lnTo>
                    <a:pt x="480" y="5870"/>
                  </a:lnTo>
                  <a:lnTo>
                    <a:pt x="480" y="5870"/>
                  </a:lnTo>
                  <a:lnTo>
                    <a:pt x="593" y="5870"/>
                  </a:lnTo>
                  <a:lnTo>
                    <a:pt x="706" y="5814"/>
                  </a:lnTo>
                  <a:lnTo>
                    <a:pt x="706" y="5814"/>
                  </a:lnTo>
                  <a:lnTo>
                    <a:pt x="622" y="5870"/>
                  </a:lnTo>
                  <a:lnTo>
                    <a:pt x="509" y="5898"/>
                  </a:lnTo>
                  <a:lnTo>
                    <a:pt x="509" y="5898"/>
                  </a:lnTo>
                  <a:lnTo>
                    <a:pt x="537" y="5926"/>
                  </a:lnTo>
                  <a:lnTo>
                    <a:pt x="593" y="5955"/>
                  </a:lnTo>
                  <a:lnTo>
                    <a:pt x="678" y="5955"/>
                  </a:lnTo>
                  <a:lnTo>
                    <a:pt x="791" y="5898"/>
                  </a:lnTo>
                  <a:lnTo>
                    <a:pt x="876" y="5870"/>
                  </a:lnTo>
                  <a:lnTo>
                    <a:pt x="876" y="5870"/>
                  </a:lnTo>
                  <a:lnTo>
                    <a:pt x="1017" y="5814"/>
                  </a:lnTo>
                  <a:lnTo>
                    <a:pt x="1017" y="5814"/>
                  </a:lnTo>
                  <a:lnTo>
                    <a:pt x="1045" y="5870"/>
                  </a:lnTo>
                  <a:lnTo>
                    <a:pt x="1101" y="5898"/>
                  </a:lnTo>
                  <a:lnTo>
                    <a:pt x="1158" y="5926"/>
                  </a:lnTo>
                  <a:lnTo>
                    <a:pt x="1214" y="5898"/>
                  </a:lnTo>
                  <a:lnTo>
                    <a:pt x="1214" y="5898"/>
                  </a:lnTo>
                  <a:lnTo>
                    <a:pt x="1130" y="5898"/>
                  </a:lnTo>
                  <a:lnTo>
                    <a:pt x="1101" y="5926"/>
                  </a:lnTo>
                  <a:lnTo>
                    <a:pt x="1101" y="5955"/>
                  </a:lnTo>
                  <a:lnTo>
                    <a:pt x="1130" y="6011"/>
                  </a:lnTo>
                  <a:lnTo>
                    <a:pt x="1130" y="6011"/>
                  </a:lnTo>
                  <a:lnTo>
                    <a:pt x="1214" y="6011"/>
                  </a:lnTo>
                  <a:lnTo>
                    <a:pt x="1271" y="5955"/>
                  </a:lnTo>
                  <a:lnTo>
                    <a:pt x="1271" y="5955"/>
                  </a:lnTo>
                  <a:lnTo>
                    <a:pt x="1440" y="6068"/>
                  </a:lnTo>
                  <a:lnTo>
                    <a:pt x="1581" y="6152"/>
                  </a:lnTo>
                  <a:lnTo>
                    <a:pt x="1581" y="6152"/>
                  </a:lnTo>
                  <a:lnTo>
                    <a:pt x="1666" y="6152"/>
                  </a:lnTo>
                  <a:lnTo>
                    <a:pt x="1779" y="6124"/>
                  </a:lnTo>
                  <a:lnTo>
                    <a:pt x="1976" y="6039"/>
                  </a:lnTo>
                  <a:lnTo>
                    <a:pt x="2202" y="5926"/>
                  </a:lnTo>
                  <a:lnTo>
                    <a:pt x="2371" y="5814"/>
                  </a:lnTo>
                  <a:lnTo>
                    <a:pt x="2371" y="5814"/>
                  </a:lnTo>
                  <a:lnTo>
                    <a:pt x="2174" y="6011"/>
                  </a:lnTo>
                  <a:lnTo>
                    <a:pt x="2004" y="6180"/>
                  </a:lnTo>
                  <a:lnTo>
                    <a:pt x="1920" y="6237"/>
                  </a:lnTo>
                  <a:lnTo>
                    <a:pt x="1835" y="6265"/>
                  </a:lnTo>
                  <a:lnTo>
                    <a:pt x="1722" y="6293"/>
                  </a:lnTo>
                  <a:lnTo>
                    <a:pt x="1581" y="6322"/>
                  </a:lnTo>
                  <a:lnTo>
                    <a:pt x="1581" y="6322"/>
                  </a:lnTo>
                  <a:lnTo>
                    <a:pt x="1383" y="6322"/>
                  </a:lnTo>
                  <a:lnTo>
                    <a:pt x="1214" y="6322"/>
                  </a:lnTo>
                  <a:lnTo>
                    <a:pt x="1045" y="6378"/>
                  </a:lnTo>
                  <a:lnTo>
                    <a:pt x="960" y="6434"/>
                  </a:lnTo>
                  <a:lnTo>
                    <a:pt x="904" y="6491"/>
                  </a:lnTo>
                  <a:lnTo>
                    <a:pt x="904" y="6491"/>
                  </a:lnTo>
                  <a:lnTo>
                    <a:pt x="706" y="6688"/>
                  </a:lnTo>
                  <a:lnTo>
                    <a:pt x="509" y="6886"/>
                  </a:lnTo>
                  <a:lnTo>
                    <a:pt x="509" y="6886"/>
                  </a:lnTo>
                  <a:lnTo>
                    <a:pt x="1" y="7281"/>
                  </a:lnTo>
                  <a:lnTo>
                    <a:pt x="1" y="7281"/>
                  </a:lnTo>
                  <a:lnTo>
                    <a:pt x="29" y="7309"/>
                  </a:lnTo>
                  <a:lnTo>
                    <a:pt x="57" y="7309"/>
                  </a:lnTo>
                  <a:lnTo>
                    <a:pt x="142" y="7281"/>
                  </a:lnTo>
                  <a:lnTo>
                    <a:pt x="227" y="7281"/>
                  </a:lnTo>
                  <a:lnTo>
                    <a:pt x="255" y="7309"/>
                  </a:lnTo>
                  <a:lnTo>
                    <a:pt x="283" y="7337"/>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16"/>
            <p:cNvSpPr/>
            <p:nvPr/>
          </p:nvSpPr>
          <p:spPr>
            <a:xfrm>
              <a:off x="3539075" y="1554450"/>
              <a:ext cx="129125" cy="183450"/>
            </a:xfrm>
            <a:custGeom>
              <a:avLst/>
              <a:gdLst/>
              <a:ahLst/>
              <a:cxnLst/>
              <a:rect l="l" t="t" r="r" b="b"/>
              <a:pathLst>
                <a:path w="5165" h="7338" fill="none" extrusionOk="0">
                  <a:moveTo>
                    <a:pt x="283" y="7337"/>
                  </a:moveTo>
                  <a:lnTo>
                    <a:pt x="283" y="7337"/>
                  </a:lnTo>
                  <a:lnTo>
                    <a:pt x="1045" y="6971"/>
                  </a:lnTo>
                  <a:lnTo>
                    <a:pt x="1045" y="6971"/>
                  </a:lnTo>
                  <a:lnTo>
                    <a:pt x="1073" y="7055"/>
                  </a:lnTo>
                  <a:lnTo>
                    <a:pt x="1130" y="7140"/>
                  </a:lnTo>
                  <a:lnTo>
                    <a:pt x="1214" y="7140"/>
                  </a:lnTo>
                  <a:lnTo>
                    <a:pt x="1327" y="7112"/>
                  </a:lnTo>
                  <a:lnTo>
                    <a:pt x="1412" y="7055"/>
                  </a:lnTo>
                  <a:lnTo>
                    <a:pt x="1496" y="6999"/>
                  </a:lnTo>
                  <a:lnTo>
                    <a:pt x="1553" y="6886"/>
                  </a:lnTo>
                  <a:lnTo>
                    <a:pt x="1581" y="6773"/>
                  </a:lnTo>
                  <a:lnTo>
                    <a:pt x="1581" y="6773"/>
                  </a:lnTo>
                  <a:lnTo>
                    <a:pt x="1581" y="6801"/>
                  </a:lnTo>
                  <a:lnTo>
                    <a:pt x="1637" y="6801"/>
                  </a:lnTo>
                  <a:lnTo>
                    <a:pt x="1694" y="6801"/>
                  </a:lnTo>
                  <a:lnTo>
                    <a:pt x="1835" y="6745"/>
                  </a:lnTo>
                  <a:lnTo>
                    <a:pt x="1835" y="6745"/>
                  </a:lnTo>
                  <a:lnTo>
                    <a:pt x="1976" y="6745"/>
                  </a:lnTo>
                  <a:lnTo>
                    <a:pt x="2061" y="6801"/>
                  </a:lnTo>
                  <a:lnTo>
                    <a:pt x="2145" y="6829"/>
                  </a:lnTo>
                  <a:lnTo>
                    <a:pt x="2287" y="6858"/>
                  </a:lnTo>
                  <a:lnTo>
                    <a:pt x="2287" y="6858"/>
                  </a:lnTo>
                  <a:lnTo>
                    <a:pt x="2484" y="6829"/>
                  </a:lnTo>
                  <a:lnTo>
                    <a:pt x="2569" y="6773"/>
                  </a:lnTo>
                  <a:lnTo>
                    <a:pt x="2569" y="6745"/>
                  </a:lnTo>
                  <a:lnTo>
                    <a:pt x="2540" y="6717"/>
                  </a:lnTo>
                  <a:lnTo>
                    <a:pt x="2540" y="6717"/>
                  </a:lnTo>
                  <a:lnTo>
                    <a:pt x="2823" y="6717"/>
                  </a:lnTo>
                  <a:lnTo>
                    <a:pt x="2992" y="6660"/>
                  </a:lnTo>
                  <a:lnTo>
                    <a:pt x="3020" y="6632"/>
                  </a:lnTo>
                  <a:lnTo>
                    <a:pt x="2992" y="6575"/>
                  </a:lnTo>
                  <a:lnTo>
                    <a:pt x="2992" y="6575"/>
                  </a:lnTo>
                  <a:lnTo>
                    <a:pt x="3105" y="6632"/>
                  </a:lnTo>
                  <a:lnTo>
                    <a:pt x="3246" y="6660"/>
                  </a:lnTo>
                  <a:lnTo>
                    <a:pt x="3528" y="6660"/>
                  </a:lnTo>
                  <a:lnTo>
                    <a:pt x="3528" y="6660"/>
                  </a:lnTo>
                  <a:lnTo>
                    <a:pt x="3810" y="6688"/>
                  </a:lnTo>
                  <a:lnTo>
                    <a:pt x="4064" y="6660"/>
                  </a:lnTo>
                  <a:lnTo>
                    <a:pt x="4318" y="6632"/>
                  </a:lnTo>
                  <a:lnTo>
                    <a:pt x="4572" y="6547"/>
                  </a:lnTo>
                  <a:lnTo>
                    <a:pt x="4572" y="6547"/>
                  </a:lnTo>
                  <a:lnTo>
                    <a:pt x="4770" y="6434"/>
                  </a:lnTo>
                  <a:lnTo>
                    <a:pt x="4854" y="6350"/>
                  </a:lnTo>
                  <a:lnTo>
                    <a:pt x="4883" y="6293"/>
                  </a:lnTo>
                  <a:lnTo>
                    <a:pt x="4854" y="6237"/>
                  </a:lnTo>
                  <a:lnTo>
                    <a:pt x="4770" y="6209"/>
                  </a:lnTo>
                  <a:lnTo>
                    <a:pt x="4657" y="6180"/>
                  </a:lnTo>
                  <a:lnTo>
                    <a:pt x="4347" y="6124"/>
                  </a:lnTo>
                  <a:lnTo>
                    <a:pt x="4347" y="6124"/>
                  </a:lnTo>
                  <a:lnTo>
                    <a:pt x="4488" y="6096"/>
                  </a:lnTo>
                  <a:lnTo>
                    <a:pt x="4459" y="6068"/>
                  </a:lnTo>
                  <a:lnTo>
                    <a:pt x="4431" y="6068"/>
                  </a:lnTo>
                  <a:lnTo>
                    <a:pt x="4318" y="6068"/>
                  </a:lnTo>
                  <a:lnTo>
                    <a:pt x="4262" y="6096"/>
                  </a:lnTo>
                  <a:lnTo>
                    <a:pt x="4262" y="6096"/>
                  </a:lnTo>
                  <a:lnTo>
                    <a:pt x="4347" y="6068"/>
                  </a:lnTo>
                  <a:lnTo>
                    <a:pt x="4516" y="5983"/>
                  </a:lnTo>
                  <a:lnTo>
                    <a:pt x="4572" y="5955"/>
                  </a:lnTo>
                  <a:lnTo>
                    <a:pt x="4601" y="5898"/>
                  </a:lnTo>
                  <a:lnTo>
                    <a:pt x="4601" y="5870"/>
                  </a:lnTo>
                  <a:lnTo>
                    <a:pt x="4488" y="5842"/>
                  </a:lnTo>
                  <a:lnTo>
                    <a:pt x="4488" y="5842"/>
                  </a:lnTo>
                  <a:lnTo>
                    <a:pt x="4601" y="5842"/>
                  </a:lnTo>
                  <a:lnTo>
                    <a:pt x="4770" y="5785"/>
                  </a:lnTo>
                  <a:lnTo>
                    <a:pt x="4826" y="5757"/>
                  </a:lnTo>
                  <a:lnTo>
                    <a:pt x="4854" y="5729"/>
                  </a:lnTo>
                  <a:lnTo>
                    <a:pt x="4826" y="5701"/>
                  </a:lnTo>
                  <a:lnTo>
                    <a:pt x="4742" y="5672"/>
                  </a:lnTo>
                  <a:lnTo>
                    <a:pt x="4742" y="5672"/>
                  </a:lnTo>
                  <a:lnTo>
                    <a:pt x="4854" y="5644"/>
                  </a:lnTo>
                  <a:lnTo>
                    <a:pt x="4854" y="5644"/>
                  </a:lnTo>
                  <a:lnTo>
                    <a:pt x="4798" y="5616"/>
                  </a:lnTo>
                  <a:lnTo>
                    <a:pt x="4798" y="5616"/>
                  </a:lnTo>
                  <a:lnTo>
                    <a:pt x="4854" y="5616"/>
                  </a:lnTo>
                  <a:lnTo>
                    <a:pt x="4939" y="5616"/>
                  </a:lnTo>
                  <a:lnTo>
                    <a:pt x="5052" y="5560"/>
                  </a:lnTo>
                  <a:lnTo>
                    <a:pt x="5108" y="5475"/>
                  </a:lnTo>
                  <a:lnTo>
                    <a:pt x="5165" y="5334"/>
                  </a:lnTo>
                  <a:lnTo>
                    <a:pt x="5165" y="5193"/>
                  </a:lnTo>
                  <a:lnTo>
                    <a:pt x="5137" y="5052"/>
                  </a:lnTo>
                  <a:lnTo>
                    <a:pt x="5052" y="4939"/>
                  </a:lnTo>
                  <a:lnTo>
                    <a:pt x="4939" y="4826"/>
                  </a:lnTo>
                  <a:lnTo>
                    <a:pt x="4939" y="4826"/>
                  </a:lnTo>
                  <a:lnTo>
                    <a:pt x="4770" y="4798"/>
                  </a:lnTo>
                  <a:lnTo>
                    <a:pt x="4657" y="4798"/>
                  </a:lnTo>
                  <a:lnTo>
                    <a:pt x="4403" y="4854"/>
                  </a:lnTo>
                  <a:lnTo>
                    <a:pt x="4403" y="4854"/>
                  </a:lnTo>
                  <a:lnTo>
                    <a:pt x="4375" y="4882"/>
                  </a:lnTo>
                  <a:lnTo>
                    <a:pt x="4347" y="4911"/>
                  </a:lnTo>
                  <a:lnTo>
                    <a:pt x="4318" y="4939"/>
                  </a:lnTo>
                  <a:lnTo>
                    <a:pt x="4262" y="4967"/>
                  </a:lnTo>
                  <a:lnTo>
                    <a:pt x="4262" y="4967"/>
                  </a:lnTo>
                  <a:lnTo>
                    <a:pt x="4205" y="4939"/>
                  </a:lnTo>
                  <a:lnTo>
                    <a:pt x="4149" y="4911"/>
                  </a:lnTo>
                  <a:lnTo>
                    <a:pt x="4121" y="4882"/>
                  </a:lnTo>
                  <a:lnTo>
                    <a:pt x="4064" y="4854"/>
                  </a:lnTo>
                  <a:lnTo>
                    <a:pt x="4064" y="4854"/>
                  </a:lnTo>
                  <a:lnTo>
                    <a:pt x="4149" y="4769"/>
                  </a:lnTo>
                  <a:lnTo>
                    <a:pt x="4234" y="4685"/>
                  </a:lnTo>
                  <a:lnTo>
                    <a:pt x="4262" y="4600"/>
                  </a:lnTo>
                  <a:lnTo>
                    <a:pt x="4262" y="4459"/>
                  </a:lnTo>
                  <a:lnTo>
                    <a:pt x="4262" y="4459"/>
                  </a:lnTo>
                  <a:lnTo>
                    <a:pt x="4205" y="4374"/>
                  </a:lnTo>
                  <a:lnTo>
                    <a:pt x="4149" y="4318"/>
                  </a:lnTo>
                  <a:lnTo>
                    <a:pt x="4064" y="4261"/>
                  </a:lnTo>
                  <a:lnTo>
                    <a:pt x="3980" y="4233"/>
                  </a:lnTo>
                  <a:lnTo>
                    <a:pt x="3782" y="4177"/>
                  </a:lnTo>
                  <a:lnTo>
                    <a:pt x="3613" y="4177"/>
                  </a:lnTo>
                  <a:lnTo>
                    <a:pt x="3613" y="4177"/>
                  </a:lnTo>
                  <a:lnTo>
                    <a:pt x="3754" y="4120"/>
                  </a:lnTo>
                  <a:lnTo>
                    <a:pt x="3923" y="4149"/>
                  </a:lnTo>
                  <a:lnTo>
                    <a:pt x="4064" y="4177"/>
                  </a:lnTo>
                  <a:lnTo>
                    <a:pt x="4177" y="4261"/>
                  </a:lnTo>
                  <a:lnTo>
                    <a:pt x="4177" y="4261"/>
                  </a:lnTo>
                  <a:lnTo>
                    <a:pt x="4121" y="4149"/>
                  </a:lnTo>
                  <a:lnTo>
                    <a:pt x="4036" y="4008"/>
                  </a:lnTo>
                  <a:lnTo>
                    <a:pt x="3980" y="3951"/>
                  </a:lnTo>
                  <a:lnTo>
                    <a:pt x="3980" y="3895"/>
                  </a:lnTo>
                  <a:lnTo>
                    <a:pt x="4008" y="3838"/>
                  </a:lnTo>
                  <a:lnTo>
                    <a:pt x="4064" y="3810"/>
                  </a:lnTo>
                  <a:lnTo>
                    <a:pt x="4064" y="3810"/>
                  </a:lnTo>
                  <a:lnTo>
                    <a:pt x="3951" y="3754"/>
                  </a:lnTo>
                  <a:lnTo>
                    <a:pt x="3895" y="3669"/>
                  </a:lnTo>
                  <a:lnTo>
                    <a:pt x="3839" y="3584"/>
                  </a:lnTo>
                  <a:lnTo>
                    <a:pt x="3782" y="3500"/>
                  </a:lnTo>
                  <a:lnTo>
                    <a:pt x="3782" y="3500"/>
                  </a:lnTo>
                  <a:lnTo>
                    <a:pt x="3697" y="3471"/>
                  </a:lnTo>
                  <a:lnTo>
                    <a:pt x="3585" y="3471"/>
                  </a:lnTo>
                  <a:lnTo>
                    <a:pt x="3500" y="3443"/>
                  </a:lnTo>
                  <a:lnTo>
                    <a:pt x="3415" y="3415"/>
                  </a:lnTo>
                  <a:lnTo>
                    <a:pt x="3415" y="3415"/>
                  </a:lnTo>
                  <a:lnTo>
                    <a:pt x="3331" y="3330"/>
                  </a:lnTo>
                  <a:lnTo>
                    <a:pt x="3274" y="3274"/>
                  </a:lnTo>
                  <a:lnTo>
                    <a:pt x="3218" y="3133"/>
                  </a:lnTo>
                  <a:lnTo>
                    <a:pt x="3190" y="2963"/>
                  </a:lnTo>
                  <a:lnTo>
                    <a:pt x="3161" y="2794"/>
                  </a:lnTo>
                  <a:lnTo>
                    <a:pt x="3161" y="2794"/>
                  </a:lnTo>
                  <a:lnTo>
                    <a:pt x="3048" y="2568"/>
                  </a:lnTo>
                  <a:lnTo>
                    <a:pt x="2936" y="2399"/>
                  </a:lnTo>
                  <a:lnTo>
                    <a:pt x="2851" y="2314"/>
                  </a:lnTo>
                  <a:lnTo>
                    <a:pt x="2738" y="2258"/>
                  </a:lnTo>
                  <a:lnTo>
                    <a:pt x="2625" y="2230"/>
                  </a:lnTo>
                  <a:lnTo>
                    <a:pt x="2512" y="2201"/>
                  </a:lnTo>
                  <a:lnTo>
                    <a:pt x="2512" y="2201"/>
                  </a:lnTo>
                  <a:lnTo>
                    <a:pt x="2315" y="2201"/>
                  </a:lnTo>
                  <a:lnTo>
                    <a:pt x="2117" y="2230"/>
                  </a:lnTo>
                  <a:lnTo>
                    <a:pt x="2004" y="2230"/>
                  </a:lnTo>
                  <a:lnTo>
                    <a:pt x="1891" y="2230"/>
                  </a:lnTo>
                  <a:lnTo>
                    <a:pt x="1807" y="2173"/>
                  </a:lnTo>
                  <a:lnTo>
                    <a:pt x="1722" y="2117"/>
                  </a:lnTo>
                  <a:lnTo>
                    <a:pt x="1722" y="2117"/>
                  </a:lnTo>
                  <a:lnTo>
                    <a:pt x="1779" y="2145"/>
                  </a:lnTo>
                  <a:lnTo>
                    <a:pt x="1863" y="2145"/>
                  </a:lnTo>
                  <a:lnTo>
                    <a:pt x="2089" y="2145"/>
                  </a:lnTo>
                  <a:lnTo>
                    <a:pt x="2315" y="2117"/>
                  </a:lnTo>
                  <a:lnTo>
                    <a:pt x="2371" y="2060"/>
                  </a:lnTo>
                  <a:lnTo>
                    <a:pt x="2428" y="2032"/>
                  </a:lnTo>
                  <a:lnTo>
                    <a:pt x="2428" y="2032"/>
                  </a:lnTo>
                  <a:lnTo>
                    <a:pt x="2456" y="1948"/>
                  </a:lnTo>
                  <a:lnTo>
                    <a:pt x="2456" y="1891"/>
                  </a:lnTo>
                  <a:lnTo>
                    <a:pt x="2399" y="1891"/>
                  </a:lnTo>
                  <a:lnTo>
                    <a:pt x="2343" y="1891"/>
                  </a:lnTo>
                  <a:lnTo>
                    <a:pt x="2202" y="1891"/>
                  </a:lnTo>
                  <a:lnTo>
                    <a:pt x="2061" y="1919"/>
                  </a:lnTo>
                  <a:lnTo>
                    <a:pt x="2061" y="1919"/>
                  </a:lnTo>
                  <a:lnTo>
                    <a:pt x="2315" y="1835"/>
                  </a:lnTo>
                  <a:lnTo>
                    <a:pt x="2512" y="1722"/>
                  </a:lnTo>
                  <a:lnTo>
                    <a:pt x="2682" y="1581"/>
                  </a:lnTo>
                  <a:lnTo>
                    <a:pt x="2851" y="1383"/>
                  </a:lnTo>
                  <a:lnTo>
                    <a:pt x="2851" y="1383"/>
                  </a:lnTo>
                  <a:lnTo>
                    <a:pt x="2936" y="1270"/>
                  </a:lnTo>
                  <a:lnTo>
                    <a:pt x="3048" y="1129"/>
                  </a:lnTo>
                  <a:lnTo>
                    <a:pt x="3105" y="960"/>
                  </a:lnTo>
                  <a:lnTo>
                    <a:pt x="3105" y="903"/>
                  </a:lnTo>
                  <a:lnTo>
                    <a:pt x="3077" y="819"/>
                  </a:lnTo>
                  <a:lnTo>
                    <a:pt x="3077" y="819"/>
                  </a:lnTo>
                  <a:lnTo>
                    <a:pt x="3020" y="791"/>
                  </a:lnTo>
                  <a:lnTo>
                    <a:pt x="2964" y="734"/>
                  </a:lnTo>
                  <a:lnTo>
                    <a:pt x="2766" y="706"/>
                  </a:lnTo>
                  <a:lnTo>
                    <a:pt x="2569" y="734"/>
                  </a:lnTo>
                  <a:lnTo>
                    <a:pt x="2343" y="762"/>
                  </a:lnTo>
                  <a:lnTo>
                    <a:pt x="1891" y="875"/>
                  </a:lnTo>
                  <a:lnTo>
                    <a:pt x="1553" y="960"/>
                  </a:lnTo>
                  <a:lnTo>
                    <a:pt x="1553" y="960"/>
                  </a:lnTo>
                  <a:lnTo>
                    <a:pt x="1694" y="819"/>
                  </a:lnTo>
                  <a:lnTo>
                    <a:pt x="1694" y="819"/>
                  </a:lnTo>
                  <a:lnTo>
                    <a:pt x="1581" y="819"/>
                  </a:lnTo>
                  <a:lnTo>
                    <a:pt x="1468" y="847"/>
                  </a:lnTo>
                  <a:lnTo>
                    <a:pt x="1468" y="847"/>
                  </a:lnTo>
                  <a:lnTo>
                    <a:pt x="1553" y="819"/>
                  </a:lnTo>
                  <a:lnTo>
                    <a:pt x="1666" y="791"/>
                  </a:lnTo>
                  <a:lnTo>
                    <a:pt x="1750" y="762"/>
                  </a:lnTo>
                  <a:lnTo>
                    <a:pt x="1807" y="734"/>
                  </a:lnTo>
                  <a:lnTo>
                    <a:pt x="1807" y="678"/>
                  </a:lnTo>
                  <a:lnTo>
                    <a:pt x="1807" y="678"/>
                  </a:lnTo>
                  <a:lnTo>
                    <a:pt x="1637" y="678"/>
                  </a:lnTo>
                  <a:lnTo>
                    <a:pt x="1496" y="621"/>
                  </a:lnTo>
                  <a:lnTo>
                    <a:pt x="1496" y="621"/>
                  </a:lnTo>
                  <a:lnTo>
                    <a:pt x="1581" y="621"/>
                  </a:lnTo>
                  <a:lnTo>
                    <a:pt x="1694" y="593"/>
                  </a:lnTo>
                  <a:lnTo>
                    <a:pt x="2004" y="452"/>
                  </a:lnTo>
                  <a:lnTo>
                    <a:pt x="2145" y="367"/>
                  </a:lnTo>
                  <a:lnTo>
                    <a:pt x="2258" y="283"/>
                  </a:lnTo>
                  <a:lnTo>
                    <a:pt x="2371" y="198"/>
                  </a:lnTo>
                  <a:lnTo>
                    <a:pt x="2399" y="113"/>
                  </a:lnTo>
                  <a:lnTo>
                    <a:pt x="2399" y="113"/>
                  </a:lnTo>
                  <a:lnTo>
                    <a:pt x="2399" y="85"/>
                  </a:lnTo>
                  <a:lnTo>
                    <a:pt x="2371" y="57"/>
                  </a:lnTo>
                  <a:lnTo>
                    <a:pt x="2258" y="29"/>
                  </a:lnTo>
                  <a:lnTo>
                    <a:pt x="2117" y="0"/>
                  </a:lnTo>
                  <a:lnTo>
                    <a:pt x="1920" y="29"/>
                  </a:lnTo>
                  <a:lnTo>
                    <a:pt x="1581" y="57"/>
                  </a:lnTo>
                  <a:lnTo>
                    <a:pt x="1327" y="141"/>
                  </a:lnTo>
                  <a:lnTo>
                    <a:pt x="1327" y="141"/>
                  </a:lnTo>
                  <a:lnTo>
                    <a:pt x="1327" y="85"/>
                  </a:lnTo>
                  <a:lnTo>
                    <a:pt x="1299" y="57"/>
                  </a:lnTo>
                  <a:lnTo>
                    <a:pt x="1271" y="29"/>
                  </a:lnTo>
                  <a:lnTo>
                    <a:pt x="1214" y="29"/>
                  </a:lnTo>
                  <a:lnTo>
                    <a:pt x="1214" y="29"/>
                  </a:lnTo>
                  <a:lnTo>
                    <a:pt x="1158" y="85"/>
                  </a:lnTo>
                  <a:lnTo>
                    <a:pt x="1130" y="141"/>
                  </a:lnTo>
                  <a:lnTo>
                    <a:pt x="1101" y="198"/>
                  </a:lnTo>
                  <a:lnTo>
                    <a:pt x="1045" y="254"/>
                  </a:lnTo>
                  <a:lnTo>
                    <a:pt x="1045" y="254"/>
                  </a:lnTo>
                  <a:lnTo>
                    <a:pt x="1101" y="283"/>
                  </a:lnTo>
                  <a:lnTo>
                    <a:pt x="1130" y="339"/>
                  </a:lnTo>
                  <a:lnTo>
                    <a:pt x="1130" y="339"/>
                  </a:lnTo>
                  <a:lnTo>
                    <a:pt x="1073" y="311"/>
                  </a:lnTo>
                  <a:lnTo>
                    <a:pt x="1017" y="311"/>
                  </a:lnTo>
                  <a:lnTo>
                    <a:pt x="960" y="339"/>
                  </a:lnTo>
                  <a:lnTo>
                    <a:pt x="932" y="395"/>
                  </a:lnTo>
                  <a:lnTo>
                    <a:pt x="932" y="395"/>
                  </a:lnTo>
                  <a:lnTo>
                    <a:pt x="932" y="480"/>
                  </a:lnTo>
                  <a:lnTo>
                    <a:pt x="904" y="480"/>
                  </a:lnTo>
                  <a:lnTo>
                    <a:pt x="904" y="452"/>
                  </a:lnTo>
                  <a:lnTo>
                    <a:pt x="904" y="452"/>
                  </a:lnTo>
                  <a:lnTo>
                    <a:pt x="904" y="452"/>
                  </a:lnTo>
                  <a:lnTo>
                    <a:pt x="988" y="621"/>
                  </a:lnTo>
                  <a:lnTo>
                    <a:pt x="988" y="621"/>
                  </a:lnTo>
                  <a:lnTo>
                    <a:pt x="847" y="649"/>
                  </a:lnTo>
                  <a:lnTo>
                    <a:pt x="650" y="706"/>
                  </a:lnTo>
                  <a:lnTo>
                    <a:pt x="593" y="734"/>
                  </a:lnTo>
                  <a:lnTo>
                    <a:pt x="537" y="791"/>
                  </a:lnTo>
                  <a:lnTo>
                    <a:pt x="565" y="847"/>
                  </a:lnTo>
                  <a:lnTo>
                    <a:pt x="678" y="932"/>
                  </a:lnTo>
                  <a:lnTo>
                    <a:pt x="678" y="932"/>
                  </a:lnTo>
                  <a:lnTo>
                    <a:pt x="565" y="932"/>
                  </a:lnTo>
                  <a:lnTo>
                    <a:pt x="537" y="932"/>
                  </a:lnTo>
                  <a:lnTo>
                    <a:pt x="537" y="932"/>
                  </a:lnTo>
                  <a:lnTo>
                    <a:pt x="565" y="988"/>
                  </a:lnTo>
                  <a:lnTo>
                    <a:pt x="593" y="1044"/>
                  </a:lnTo>
                  <a:lnTo>
                    <a:pt x="593" y="1044"/>
                  </a:lnTo>
                  <a:lnTo>
                    <a:pt x="593" y="1073"/>
                  </a:lnTo>
                  <a:lnTo>
                    <a:pt x="650" y="1073"/>
                  </a:lnTo>
                  <a:lnTo>
                    <a:pt x="734" y="1016"/>
                  </a:lnTo>
                  <a:lnTo>
                    <a:pt x="593" y="1129"/>
                  </a:lnTo>
                  <a:lnTo>
                    <a:pt x="593" y="1129"/>
                  </a:lnTo>
                  <a:lnTo>
                    <a:pt x="678" y="1129"/>
                  </a:lnTo>
                  <a:lnTo>
                    <a:pt x="763" y="1186"/>
                  </a:lnTo>
                  <a:lnTo>
                    <a:pt x="763" y="1186"/>
                  </a:lnTo>
                  <a:lnTo>
                    <a:pt x="706" y="1157"/>
                  </a:lnTo>
                  <a:lnTo>
                    <a:pt x="650" y="1186"/>
                  </a:lnTo>
                  <a:lnTo>
                    <a:pt x="650" y="1186"/>
                  </a:lnTo>
                  <a:lnTo>
                    <a:pt x="650" y="1242"/>
                  </a:lnTo>
                  <a:lnTo>
                    <a:pt x="650" y="1270"/>
                  </a:lnTo>
                  <a:lnTo>
                    <a:pt x="706" y="1270"/>
                  </a:lnTo>
                  <a:lnTo>
                    <a:pt x="763" y="1270"/>
                  </a:lnTo>
                  <a:lnTo>
                    <a:pt x="763" y="1270"/>
                  </a:lnTo>
                  <a:lnTo>
                    <a:pt x="593" y="1298"/>
                  </a:lnTo>
                  <a:lnTo>
                    <a:pt x="537" y="1327"/>
                  </a:lnTo>
                  <a:lnTo>
                    <a:pt x="537" y="1355"/>
                  </a:lnTo>
                  <a:lnTo>
                    <a:pt x="565" y="1355"/>
                  </a:lnTo>
                  <a:lnTo>
                    <a:pt x="622" y="1383"/>
                  </a:lnTo>
                  <a:lnTo>
                    <a:pt x="622" y="1383"/>
                  </a:lnTo>
                  <a:lnTo>
                    <a:pt x="565" y="1355"/>
                  </a:lnTo>
                  <a:lnTo>
                    <a:pt x="537" y="1355"/>
                  </a:lnTo>
                  <a:lnTo>
                    <a:pt x="480" y="1411"/>
                  </a:lnTo>
                  <a:lnTo>
                    <a:pt x="480" y="1468"/>
                  </a:lnTo>
                  <a:lnTo>
                    <a:pt x="509" y="1496"/>
                  </a:lnTo>
                  <a:lnTo>
                    <a:pt x="537" y="1496"/>
                  </a:lnTo>
                  <a:lnTo>
                    <a:pt x="537" y="1496"/>
                  </a:lnTo>
                  <a:lnTo>
                    <a:pt x="368" y="1552"/>
                  </a:lnTo>
                  <a:lnTo>
                    <a:pt x="170" y="1609"/>
                  </a:lnTo>
                  <a:lnTo>
                    <a:pt x="170" y="1609"/>
                  </a:lnTo>
                  <a:lnTo>
                    <a:pt x="283" y="1609"/>
                  </a:lnTo>
                  <a:lnTo>
                    <a:pt x="368" y="1609"/>
                  </a:lnTo>
                  <a:lnTo>
                    <a:pt x="480" y="1609"/>
                  </a:lnTo>
                  <a:lnTo>
                    <a:pt x="565" y="1637"/>
                  </a:lnTo>
                  <a:lnTo>
                    <a:pt x="565" y="1637"/>
                  </a:lnTo>
                  <a:lnTo>
                    <a:pt x="339" y="1665"/>
                  </a:lnTo>
                  <a:lnTo>
                    <a:pt x="339" y="1665"/>
                  </a:lnTo>
                  <a:lnTo>
                    <a:pt x="396" y="1750"/>
                  </a:lnTo>
                  <a:lnTo>
                    <a:pt x="452" y="1778"/>
                  </a:lnTo>
                  <a:lnTo>
                    <a:pt x="537" y="1778"/>
                  </a:lnTo>
                  <a:lnTo>
                    <a:pt x="622" y="1722"/>
                  </a:lnTo>
                  <a:lnTo>
                    <a:pt x="791" y="1609"/>
                  </a:lnTo>
                  <a:lnTo>
                    <a:pt x="932" y="1524"/>
                  </a:lnTo>
                  <a:lnTo>
                    <a:pt x="932" y="1524"/>
                  </a:lnTo>
                  <a:lnTo>
                    <a:pt x="904" y="1581"/>
                  </a:lnTo>
                  <a:lnTo>
                    <a:pt x="876" y="1609"/>
                  </a:lnTo>
                  <a:lnTo>
                    <a:pt x="904" y="1637"/>
                  </a:lnTo>
                  <a:lnTo>
                    <a:pt x="960" y="1609"/>
                  </a:lnTo>
                  <a:lnTo>
                    <a:pt x="960" y="1609"/>
                  </a:lnTo>
                  <a:lnTo>
                    <a:pt x="819" y="1665"/>
                  </a:lnTo>
                  <a:lnTo>
                    <a:pt x="734" y="1750"/>
                  </a:lnTo>
                  <a:lnTo>
                    <a:pt x="734" y="1778"/>
                  </a:lnTo>
                  <a:lnTo>
                    <a:pt x="763" y="1806"/>
                  </a:lnTo>
                  <a:lnTo>
                    <a:pt x="791" y="1806"/>
                  </a:lnTo>
                  <a:lnTo>
                    <a:pt x="876" y="1806"/>
                  </a:lnTo>
                  <a:lnTo>
                    <a:pt x="876" y="1806"/>
                  </a:lnTo>
                  <a:lnTo>
                    <a:pt x="706" y="1919"/>
                  </a:lnTo>
                  <a:lnTo>
                    <a:pt x="650" y="1948"/>
                  </a:lnTo>
                  <a:lnTo>
                    <a:pt x="593" y="2060"/>
                  </a:lnTo>
                  <a:lnTo>
                    <a:pt x="593" y="2060"/>
                  </a:lnTo>
                  <a:lnTo>
                    <a:pt x="509" y="2201"/>
                  </a:lnTo>
                  <a:lnTo>
                    <a:pt x="480" y="2258"/>
                  </a:lnTo>
                  <a:lnTo>
                    <a:pt x="537" y="2173"/>
                  </a:lnTo>
                  <a:lnTo>
                    <a:pt x="537" y="2173"/>
                  </a:lnTo>
                  <a:lnTo>
                    <a:pt x="509" y="2258"/>
                  </a:lnTo>
                  <a:lnTo>
                    <a:pt x="509" y="2343"/>
                  </a:lnTo>
                  <a:lnTo>
                    <a:pt x="537" y="2399"/>
                  </a:lnTo>
                  <a:lnTo>
                    <a:pt x="565" y="2399"/>
                  </a:lnTo>
                  <a:lnTo>
                    <a:pt x="593" y="2371"/>
                  </a:lnTo>
                  <a:lnTo>
                    <a:pt x="593" y="2371"/>
                  </a:lnTo>
                  <a:lnTo>
                    <a:pt x="537" y="2427"/>
                  </a:lnTo>
                  <a:lnTo>
                    <a:pt x="480" y="2512"/>
                  </a:lnTo>
                  <a:lnTo>
                    <a:pt x="396" y="2681"/>
                  </a:lnTo>
                  <a:lnTo>
                    <a:pt x="396" y="2738"/>
                  </a:lnTo>
                  <a:lnTo>
                    <a:pt x="424" y="2766"/>
                  </a:lnTo>
                  <a:lnTo>
                    <a:pt x="452" y="2766"/>
                  </a:lnTo>
                  <a:lnTo>
                    <a:pt x="537" y="2681"/>
                  </a:lnTo>
                  <a:lnTo>
                    <a:pt x="537" y="2681"/>
                  </a:lnTo>
                  <a:lnTo>
                    <a:pt x="593" y="2597"/>
                  </a:lnTo>
                  <a:lnTo>
                    <a:pt x="622" y="2512"/>
                  </a:lnTo>
                  <a:lnTo>
                    <a:pt x="678" y="2343"/>
                  </a:lnTo>
                  <a:lnTo>
                    <a:pt x="706" y="2258"/>
                  </a:lnTo>
                  <a:lnTo>
                    <a:pt x="763" y="2173"/>
                  </a:lnTo>
                  <a:lnTo>
                    <a:pt x="819" y="2117"/>
                  </a:lnTo>
                  <a:lnTo>
                    <a:pt x="932" y="2032"/>
                  </a:lnTo>
                  <a:lnTo>
                    <a:pt x="932" y="2032"/>
                  </a:lnTo>
                  <a:lnTo>
                    <a:pt x="791" y="2145"/>
                  </a:lnTo>
                  <a:lnTo>
                    <a:pt x="734" y="2230"/>
                  </a:lnTo>
                  <a:lnTo>
                    <a:pt x="763" y="2286"/>
                  </a:lnTo>
                  <a:lnTo>
                    <a:pt x="763" y="2314"/>
                  </a:lnTo>
                  <a:lnTo>
                    <a:pt x="904" y="2455"/>
                  </a:lnTo>
                  <a:lnTo>
                    <a:pt x="904" y="2455"/>
                  </a:lnTo>
                  <a:lnTo>
                    <a:pt x="876" y="2343"/>
                  </a:lnTo>
                  <a:lnTo>
                    <a:pt x="819" y="2286"/>
                  </a:lnTo>
                  <a:lnTo>
                    <a:pt x="819" y="2286"/>
                  </a:lnTo>
                  <a:lnTo>
                    <a:pt x="847" y="2258"/>
                  </a:lnTo>
                  <a:lnTo>
                    <a:pt x="904" y="2258"/>
                  </a:lnTo>
                  <a:lnTo>
                    <a:pt x="904" y="2286"/>
                  </a:lnTo>
                  <a:lnTo>
                    <a:pt x="932" y="2314"/>
                  </a:lnTo>
                  <a:lnTo>
                    <a:pt x="932" y="2314"/>
                  </a:lnTo>
                  <a:lnTo>
                    <a:pt x="960" y="2258"/>
                  </a:lnTo>
                  <a:lnTo>
                    <a:pt x="988" y="2173"/>
                  </a:lnTo>
                  <a:lnTo>
                    <a:pt x="1017" y="2089"/>
                  </a:lnTo>
                  <a:lnTo>
                    <a:pt x="1045" y="2089"/>
                  </a:lnTo>
                  <a:lnTo>
                    <a:pt x="1073" y="2089"/>
                  </a:lnTo>
                  <a:lnTo>
                    <a:pt x="1073" y="2089"/>
                  </a:lnTo>
                  <a:lnTo>
                    <a:pt x="1045" y="2145"/>
                  </a:lnTo>
                  <a:lnTo>
                    <a:pt x="1073" y="2230"/>
                  </a:lnTo>
                  <a:lnTo>
                    <a:pt x="1073" y="2230"/>
                  </a:lnTo>
                  <a:lnTo>
                    <a:pt x="1073" y="2201"/>
                  </a:lnTo>
                  <a:lnTo>
                    <a:pt x="1073" y="2173"/>
                  </a:lnTo>
                  <a:lnTo>
                    <a:pt x="1130" y="2201"/>
                  </a:lnTo>
                  <a:lnTo>
                    <a:pt x="1214" y="2258"/>
                  </a:lnTo>
                  <a:lnTo>
                    <a:pt x="1214" y="2258"/>
                  </a:lnTo>
                  <a:lnTo>
                    <a:pt x="1101" y="2286"/>
                  </a:lnTo>
                  <a:lnTo>
                    <a:pt x="1045" y="2286"/>
                  </a:lnTo>
                  <a:lnTo>
                    <a:pt x="1017" y="2314"/>
                  </a:lnTo>
                  <a:lnTo>
                    <a:pt x="1017" y="2343"/>
                  </a:lnTo>
                  <a:lnTo>
                    <a:pt x="1073" y="2455"/>
                  </a:lnTo>
                  <a:lnTo>
                    <a:pt x="1101" y="2512"/>
                  </a:lnTo>
                  <a:lnTo>
                    <a:pt x="1101" y="2568"/>
                  </a:lnTo>
                  <a:lnTo>
                    <a:pt x="1101" y="2568"/>
                  </a:lnTo>
                  <a:lnTo>
                    <a:pt x="1101" y="2653"/>
                  </a:lnTo>
                  <a:lnTo>
                    <a:pt x="1045" y="2709"/>
                  </a:lnTo>
                  <a:lnTo>
                    <a:pt x="960" y="2851"/>
                  </a:lnTo>
                  <a:lnTo>
                    <a:pt x="847" y="2992"/>
                  </a:lnTo>
                  <a:lnTo>
                    <a:pt x="819" y="3048"/>
                  </a:lnTo>
                  <a:lnTo>
                    <a:pt x="847" y="3133"/>
                  </a:lnTo>
                  <a:lnTo>
                    <a:pt x="847" y="3133"/>
                  </a:lnTo>
                  <a:lnTo>
                    <a:pt x="791" y="3076"/>
                  </a:lnTo>
                  <a:lnTo>
                    <a:pt x="734" y="3076"/>
                  </a:lnTo>
                  <a:lnTo>
                    <a:pt x="734" y="3076"/>
                  </a:lnTo>
                  <a:lnTo>
                    <a:pt x="734" y="3161"/>
                  </a:lnTo>
                  <a:lnTo>
                    <a:pt x="791" y="3246"/>
                  </a:lnTo>
                  <a:lnTo>
                    <a:pt x="904" y="3358"/>
                  </a:lnTo>
                  <a:lnTo>
                    <a:pt x="904" y="3358"/>
                  </a:lnTo>
                  <a:lnTo>
                    <a:pt x="904" y="3274"/>
                  </a:lnTo>
                  <a:lnTo>
                    <a:pt x="904" y="3217"/>
                  </a:lnTo>
                  <a:lnTo>
                    <a:pt x="960" y="3217"/>
                  </a:lnTo>
                  <a:lnTo>
                    <a:pt x="1017" y="3246"/>
                  </a:lnTo>
                  <a:lnTo>
                    <a:pt x="1101" y="3246"/>
                  </a:lnTo>
                  <a:lnTo>
                    <a:pt x="1186" y="3246"/>
                  </a:lnTo>
                  <a:lnTo>
                    <a:pt x="1214" y="3217"/>
                  </a:lnTo>
                  <a:lnTo>
                    <a:pt x="1242" y="3133"/>
                  </a:lnTo>
                  <a:lnTo>
                    <a:pt x="1242" y="3133"/>
                  </a:lnTo>
                  <a:lnTo>
                    <a:pt x="1355" y="3217"/>
                  </a:lnTo>
                  <a:lnTo>
                    <a:pt x="1468" y="3217"/>
                  </a:lnTo>
                  <a:lnTo>
                    <a:pt x="1581" y="3189"/>
                  </a:lnTo>
                  <a:lnTo>
                    <a:pt x="1722" y="3161"/>
                  </a:lnTo>
                  <a:lnTo>
                    <a:pt x="1722" y="3161"/>
                  </a:lnTo>
                  <a:lnTo>
                    <a:pt x="1920" y="3104"/>
                  </a:lnTo>
                  <a:lnTo>
                    <a:pt x="2033" y="3076"/>
                  </a:lnTo>
                  <a:lnTo>
                    <a:pt x="2145" y="3076"/>
                  </a:lnTo>
                  <a:lnTo>
                    <a:pt x="2145" y="3076"/>
                  </a:lnTo>
                  <a:lnTo>
                    <a:pt x="1891" y="3217"/>
                  </a:lnTo>
                  <a:lnTo>
                    <a:pt x="1835" y="3274"/>
                  </a:lnTo>
                  <a:lnTo>
                    <a:pt x="1807" y="3330"/>
                  </a:lnTo>
                  <a:lnTo>
                    <a:pt x="1779" y="3387"/>
                  </a:lnTo>
                  <a:lnTo>
                    <a:pt x="1779" y="3471"/>
                  </a:lnTo>
                  <a:lnTo>
                    <a:pt x="1779" y="3471"/>
                  </a:lnTo>
                  <a:lnTo>
                    <a:pt x="1807" y="3584"/>
                  </a:lnTo>
                  <a:lnTo>
                    <a:pt x="1863" y="3669"/>
                  </a:lnTo>
                  <a:lnTo>
                    <a:pt x="1863" y="3669"/>
                  </a:lnTo>
                  <a:lnTo>
                    <a:pt x="2004" y="3838"/>
                  </a:lnTo>
                  <a:lnTo>
                    <a:pt x="2004" y="3838"/>
                  </a:lnTo>
                  <a:lnTo>
                    <a:pt x="2117" y="3725"/>
                  </a:lnTo>
                  <a:lnTo>
                    <a:pt x="2117" y="3725"/>
                  </a:lnTo>
                  <a:lnTo>
                    <a:pt x="2117" y="3725"/>
                  </a:lnTo>
                  <a:lnTo>
                    <a:pt x="2145" y="3782"/>
                  </a:lnTo>
                  <a:lnTo>
                    <a:pt x="2174" y="3754"/>
                  </a:lnTo>
                  <a:lnTo>
                    <a:pt x="2230" y="3725"/>
                  </a:lnTo>
                  <a:lnTo>
                    <a:pt x="2230" y="3725"/>
                  </a:lnTo>
                  <a:lnTo>
                    <a:pt x="2174" y="3810"/>
                  </a:lnTo>
                  <a:lnTo>
                    <a:pt x="2117" y="3979"/>
                  </a:lnTo>
                  <a:lnTo>
                    <a:pt x="2089" y="4092"/>
                  </a:lnTo>
                  <a:lnTo>
                    <a:pt x="2089" y="4120"/>
                  </a:lnTo>
                  <a:lnTo>
                    <a:pt x="2145" y="4149"/>
                  </a:lnTo>
                  <a:lnTo>
                    <a:pt x="2145" y="4149"/>
                  </a:lnTo>
                  <a:lnTo>
                    <a:pt x="2089" y="4177"/>
                  </a:lnTo>
                  <a:lnTo>
                    <a:pt x="2061" y="4233"/>
                  </a:lnTo>
                  <a:lnTo>
                    <a:pt x="2061" y="4290"/>
                  </a:lnTo>
                  <a:lnTo>
                    <a:pt x="2061" y="4374"/>
                  </a:lnTo>
                  <a:lnTo>
                    <a:pt x="2089" y="4431"/>
                  </a:lnTo>
                  <a:lnTo>
                    <a:pt x="2117" y="4459"/>
                  </a:lnTo>
                  <a:lnTo>
                    <a:pt x="2174" y="4487"/>
                  </a:lnTo>
                  <a:lnTo>
                    <a:pt x="2258" y="4459"/>
                  </a:lnTo>
                  <a:lnTo>
                    <a:pt x="2258" y="4459"/>
                  </a:lnTo>
                  <a:lnTo>
                    <a:pt x="2174" y="4487"/>
                  </a:lnTo>
                  <a:lnTo>
                    <a:pt x="2117" y="4459"/>
                  </a:lnTo>
                  <a:lnTo>
                    <a:pt x="2033" y="4431"/>
                  </a:lnTo>
                  <a:lnTo>
                    <a:pt x="1976" y="4431"/>
                  </a:lnTo>
                  <a:lnTo>
                    <a:pt x="1976" y="4431"/>
                  </a:lnTo>
                  <a:lnTo>
                    <a:pt x="1948" y="4487"/>
                  </a:lnTo>
                  <a:lnTo>
                    <a:pt x="2004" y="4572"/>
                  </a:lnTo>
                  <a:lnTo>
                    <a:pt x="2004" y="4572"/>
                  </a:lnTo>
                  <a:lnTo>
                    <a:pt x="1891" y="4515"/>
                  </a:lnTo>
                  <a:lnTo>
                    <a:pt x="1779" y="4487"/>
                  </a:lnTo>
                  <a:lnTo>
                    <a:pt x="1666" y="4515"/>
                  </a:lnTo>
                  <a:lnTo>
                    <a:pt x="1553" y="4515"/>
                  </a:lnTo>
                  <a:lnTo>
                    <a:pt x="1553" y="4515"/>
                  </a:lnTo>
                  <a:lnTo>
                    <a:pt x="1412" y="4544"/>
                  </a:lnTo>
                  <a:lnTo>
                    <a:pt x="1271" y="4572"/>
                  </a:lnTo>
                  <a:lnTo>
                    <a:pt x="1271" y="4572"/>
                  </a:lnTo>
                  <a:lnTo>
                    <a:pt x="1271" y="4515"/>
                  </a:lnTo>
                  <a:lnTo>
                    <a:pt x="1242" y="4459"/>
                  </a:lnTo>
                  <a:lnTo>
                    <a:pt x="1242" y="4459"/>
                  </a:lnTo>
                  <a:lnTo>
                    <a:pt x="1101" y="4487"/>
                  </a:lnTo>
                  <a:lnTo>
                    <a:pt x="1045" y="4487"/>
                  </a:lnTo>
                  <a:lnTo>
                    <a:pt x="1017" y="4515"/>
                  </a:lnTo>
                  <a:lnTo>
                    <a:pt x="1045" y="4544"/>
                  </a:lnTo>
                  <a:lnTo>
                    <a:pt x="1130" y="4600"/>
                  </a:lnTo>
                  <a:lnTo>
                    <a:pt x="1186" y="4600"/>
                  </a:lnTo>
                  <a:lnTo>
                    <a:pt x="1242" y="4572"/>
                  </a:lnTo>
                  <a:lnTo>
                    <a:pt x="1242" y="4572"/>
                  </a:lnTo>
                  <a:lnTo>
                    <a:pt x="1130" y="4685"/>
                  </a:lnTo>
                  <a:lnTo>
                    <a:pt x="1017" y="4769"/>
                  </a:lnTo>
                  <a:lnTo>
                    <a:pt x="932" y="4854"/>
                  </a:lnTo>
                  <a:lnTo>
                    <a:pt x="819" y="4939"/>
                  </a:lnTo>
                  <a:lnTo>
                    <a:pt x="819" y="4939"/>
                  </a:lnTo>
                  <a:lnTo>
                    <a:pt x="932" y="4911"/>
                  </a:lnTo>
                  <a:lnTo>
                    <a:pt x="1045" y="4882"/>
                  </a:lnTo>
                  <a:lnTo>
                    <a:pt x="1158" y="4854"/>
                  </a:lnTo>
                  <a:lnTo>
                    <a:pt x="1214" y="4854"/>
                  </a:lnTo>
                  <a:lnTo>
                    <a:pt x="1271" y="4854"/>
                  </a:lnTo>
                  <a:lnTo>
                    <a:pt x="1271" y="4854"/>
                  </a:lnTo>
                  <a:lnTo>
                    <a:pt x="1271" y="4939"/>
                  </a:lnTo>
                  <a:lnTo>
                    <a:pt x="1271" y="5023"/>
                  </a:lnTo>
                  <a:lnTo>
                    <a:pt x="1299" y="5136"/>
                  </a:lnTo>
                  <a:lnTo>
                    <a:pt x="1327" y="5165"/>
                  </a:lnTo>
                  <a:lnTo>
                    <a:pt x="1355" y="5165"/>
                  </a:lnTo>
                  <a:lnTo>
                    <a:pt x="1355" y="5165"/>
                  </a:lnTo>
                  <a:lnTo>
                    <a:pt x="1271" y="5193"/>
                  </a:lnTo>
                  <a:lnTo>
                    <a:pt x="1186" y="5306"/>
                  </a:lnTo>
                  <a:lnTo>
                    <a:pt x="1101" y="5390"/>
                  </a:lnTo>
                  <a:lnTo>
                    <a:pt x="1017" y="5475"/>
                  </a:lnTo>
                  <a:lnTo>
                    <a:pt x="1017" y="5475"/>
                  </a:lnTo>
                  <a:lnTo>
                    <a:pt x="847" y="5531"/>
                  </a:lnTo>
                  <a:lnTo>
                    <a:pt x="706" y="5588"/>
                  </a:lnTo>
                  <a:lnTo>
                    <a:pt x="565" y="5644"/>
                  </a:lnTo>
                  <a:lnTo>
                    <a:pt x="509" y="5672"/>
                  </a:lnTo>
                  <a:lnTo>
                    <a:pt x="452" y="5729"/>
                  </a:lnTo>
                  <a:lnTo>
                    <a:pt x="452" y="5729"/>
                  </a:lnTo>
                  <a:lnTo>
                    <a:pt x="480" y="5757"/>
                  </a:lnTo>
                  <a:lnTo>
                    <a:pt x="509" y="5785"/>
                  </a:lnTo>
                  <a:lnTo>
                    <a:pt x="509" y="5814"/>
                  </a:lnTo>
                  <a:lnTo>
                    <a:pt x="480" y="5870"/>
                  </a:lnTo>
                  <a:lnTo>
                    <a:pt x="480" y="5870"/>
                  </a:lnTo>
                  <a:lnTo>
                    <a:pt x="593" y="5870"/>
                  </a:lnTo>
                  <a:lnTo>
                    <a:pt x="706" y="5814"/>
                  </a:lnTo>
                  <a:lnTo>
                    <a:pt x="706" y="5814"/>
                  </a:lnTo>
                  <a:lnTo>
                    <a:pt x="622" y="5870"/>
                  </a:lnTo>
                  <a:lnTo>
                    <a:pt x="509" y="5898"/>
                  </a:lnTo>
                  <a:lnTo>
                    <a:pt x="509" y="5898"/>
                  </a:lnTo>
                  <a:lnTo>
                    <a:pt x="537" y="5926"/>
                  </a:lnTo>
                  <a:lnTo>
                    <a:pt x="593" y="5955"/>
                  </a:lnTo>
                  <a:lnTo>
                    <a:pt x="678" y="5955"/>
                  </a:lnTo>
                  <a:lnTo>
                    <a:pt x="791" y="5898"/>
                  </a:lnTo>
                  <a:lnTo>
                    <a:pt x="876" y="5870"/>
                  </a:lnTo>
                  <a:lnTo>
                    <a:pt x="876" y="5870"/>
                  </a:lnTo>
                  <a:lnTo>
                    <a:pt x="1017" y="5814"/>
                  </a:lnTo>
                  <a:lnTo>
                    <a:pt x="1017" y="5814"/>
                  </a:lnTo>
                  <a:lnTo>
                    <a:pt x="1045" y="5870"/>
                  </a:lnTo>
                  <a:lnTo>
                    <a:pt x="1101" y="5898"/>
                  </a:lnTo>
                  <a:lnTo>
                    <a:pt x="1158" y="5926"/>
                  </a:lnTo>
                  <a:lnTo>
                    <a:pt x="1214" y="5898"/>
                  </a:lnTo>
                  <a:lnTo>
                    <a:pt x="1214" y="5898"/>
                  </a:lnTo>
                  <a:lnTo>
                    <a:pt x="1130" y="5898"/>
                  </a:lnTo>
                  <a:lnTo>
                    <a:pt x="1101" y="5926"/>
                  </a:lnTo>
                  <a:lnTo>
                    <a:pt x="1101" y="5955"/>
                  </a:lnTo>
                  <a:lnTo>
                    <a:pt x="1130" y="6011"/>
                  </a:lnTo>
                  <a:lnTo>
                    <a:pt x="1130" y="6011"/>
                  </a:lnTo>
                  <a:lnTo>
                    <a:pt x="1214" y="6011"/>
                  </a:lnTo>
                  <a:lnTo>
                    <a:pt x="1271" y="5955"/>
                  </a:lnTo>
                  <a:lnTo>
                    <a:pt x="1271" y="5955"/>
                  </a:lnTo>
                  <a:lnTo>
                    <a:pt x="1440" y="6068"/>
                  </a:lnTo>
                  <a:lnTo>
                    <a:pt x="1581" y="6152"/>
                  </a:lnTo>
                  <a:lnTo>
                    <a:pt x="1581" y="6152"/>
                  </a:lnTo>
                  <a:lnTo>
                    <a:pt x="1666" y="6152"/>
                  </a:lnTo>
                  <a:lnTo>
                    <a:pt x="1779" y="6124"/>
                  </a:lnTo>
                  <a:lnTo>
                    <a:pt x="1976" y="6039"/>
                  </a:lnTo>
                  <a:lnTo>
                    <a:pt x="2202" y="5926"/>
                  </a:lnTo>
                  <a:lnTo>
                    <a:pt x="2371" y="5814"/>
                  </a:lnTo>
                  <a:lnTo>
                    <a:pt x="2371" y="5814"/>
                  </a:lnTo>
                  <a:lnTo>
                    <a:pt x="2174" y="6011"/>
                  </a:lnTo>
                  <a:lnTo>
                    <a:pt x="2004" y="6180"/>
                  </a:lnTo>
                  <a:lnTo>
                    <a:pt x="1920" y="6237"/>
                  </a:lnTo>
                  <a:lnTo>
                    <a:pt x="1835" y="6265"/>
                  </a:lnTo>
                  <a:lnTo>
                    <a:pt x="1722" y="6293"/>
                  </a:lnTo>
                  <a:lnTo>
                    <a:pt x="1581" y="6322"/>
                  </a:lnTo>
                  <a:lnTo>
                    <a:pt x="1581" y="6322"/>
                  </a:lnTo>
                  <a:lnTo>
                    <a:pt x="1383" y="6322"/>
                  </a:lnTo>
                  <a:lnTo>
                    <a:pt x="1214" y="6322"/>
                  </a:lnTo>
                  <a:lnTo>
                    <a:pt x="1045" y="6378"/>
                  </a:lnTo>
                  <a:lnTo>
                    <a:pt x="960" y="6434"/>
                  </a:lnTo>
                  <a:lnTo>
                    <a:pt x="904" y="6491"/>
                  </a:lnTo>
                  <a:lnTo>
                    <a:pt x="904" y="6491"/>
                  </a:lnTo>
                  <a:lnTo>
                    <a:pt x="706" y="6688"/>
                  </a:lnTo>
                  <a:lnTo>
                    <a:pt x="509" y="6886"/>
                  </a:lnTo>
                  <a:lnTo>
                    <a:pt x="509" y="6886"/>
                  </a:lnTo>
                  <a:lnTo>
                    <a:pt x="1" y="7281"/>
                  </a:lnTo>
                  <a:lnTo>
                    <a:pt x="1" y="7281"/>
                  </a:lnTo>
                  <a:lnTo>
                    <a:pt x="29" y="7309"/>
                  </a:lnTo>
                  <a:lnTo>
                    <a:pt x="57" y="7309"/>
                  </a:lnTo>
                  <a:lnTo>
                    <a:pt x="142" y="7281"/>
                  </a:lnTo>
                  <a:lnTo>
                    <a:pt x="227" y="7281"/>
                  </a:lnTo>
                  <a:lnTo>
                    <a:pt x="255" y="7309"/>
                  </a:lnTo>
                  <a:lnTo>
                    <a:pt x="283" y="7337"/>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16"/>
            <p:cNvSpPr/>
            <p:nvPr/>
          </p:nvSpPr>
          <p:spPr>
            <a:xfrm>
              <a:off x="3541200" y="1588300"/>
              <a:ext cx="2850" cy="1450"/>
            </a:xfrm>
            <a:custGeom>
              <a:avLst/>
              <a:gdLst/>
              <a:ahLst/>
              <a:cxnLst/>
              <a:rect l="l" t="t" r="r" b="b"/>
              <a:pathLst>
                <a:path w="114" h="58" extrusionOk="0">
                  <a:moveTo>
                    <a:pt x="85" y="57"/>
                  </a:moveTo>
                  <a:lnTo>
                    <a:pt x="85" y="57"/>
                  </a:lnTo>
                  <a:lnTo>
                    <a:pt x="113" y="29"/>
                  </a:lnTo>
                  <a:lnTo>
                    <a:pt x="85" y="1"/>
                  </a:lnTo>
                  <a:lnTo>
                    <a:pt x="57" y="1"/>
                  </a:lnTo>
                  <a:lnTo>
                    <a:pt x="0" y="1"/>
                  </a:lnTo>
                  <a:lnTo>
                    <a:pt x="0" y="1"/>
                  </a:lnTo>
                  <a:lnTo>
                    <a:pt x="85" y="57"/>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16"/>
            <p:cNvSpPr/>
            <p:nvPr/>
          </p:nvSpPr>
          <p:spPr>
            <a:xfrm>
              <a:off x="3541200" y="1588300"/>
              <a:ext cx="2850" cy="1450"/>
            </a:xfrm>
            <a:custGeom>
              <a:avLst/>
              <a:gdLst/>
              <a:ahLst/>
              <a:cxnLst/>
              <a:rect l="l" t="t" r="r" b="b"/>
              <a:pathLst>
                <a:path w="114" h="58" fill="none" extrusionOk="0">
                  <a:moveTo>
                    <a:pt x="85" y="57"/>
                  </a:moveTo>
                  <a:lnTo>
                    <a:pt x="85" y="57"/>
                  </a:lnTo>
                  <a:lnTo>
                    <a:pt x="113" y="29"/>
                  </a:lnTo>
                  <a:lnTo>
                    <a:pt x="85" y="1"/>
                  </a:lnTo>
                  <a:lnTo>
                    <a:pt x="57" y="1"/>
                  </a:lnTo>
                  <a:lnTo>
                    <a:pt x="0" y="1"/>
                  </a:lnTo>
                  <a:lnTo>
                    <a:pt x="0" y="1"/>
                  </a:lnTo>
                  <a:lnTo>
                    <a:pt x="85" y="57"/>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16"/>
            <p:cNvSpPr/>
            <p:nvPr/>
          </p:nvSpPr>
          <p:spPr>
            <a:xfrm>
              <a:off x="3541900" y="1596775"/>
              <a:ext cx="10600" cy="7075"/>
            </a:xfrm>
            <a:custGeom>
              <a:avLst/>
              <a:gdLst/>
              <a:ahLst/>
              <a:cxnLst/>
              <a:rect l="l" t="t" r="r" b="b"/>
              <a:pathLst>
                <a:path w="424" h="283" extrusionOk="0">
                  <a:moveTo>
                    <a:pt x="57" y="283"/>
                  </a:moveTo>
                  <a:lnTo>
                    <a:pt x="57" y="283"/>
                  </a:lnTo>
                  <a:lnTo>
                    <a:pt x="424" y="198"/>
                  </a:lnTo>
                  <a:lnTo>
                    <a:pt x="424" y="198"/>
                  </a:lnTo>
                  <a:lnTo>
                    <a:pt x="396" y="142"/>
                  </a:lnTo>
                  <a:lnTo>
                    <a:pt x="367" y="85"/>
                  </a:lnTo>
                  <a:lnTo>
                    <a:pt x="255" y="1"/>
                  </a:lnTo>
                  <a:lnTo>
                    <a:pt x="170" y="1"/>
                  </a:lnTo>
                  <a:lnTo>
                    <a:pt x="114" y="1"/>
                  </a:lnTo>
                  <a:lnTo>
                    <a:pt x="57" y="29"/>
                  </a:lnTo>
                  <a:lnTo>
                    <a:pt x="1" y="57"/>
                  </a:lnTo>
                  <a:lnTo>
                    <a:pt x="1" y="57"/>
                  </a:lnTo>
                  <a:lnTo>
                    <a:pt x="114" y="85"/>
                  </a:lnTo>
                  <a:lnTo>
                    <a:pt x="170" y="113"/>
                  </a:lnTo>
                  <a:lnTo>
                    <a:pt x="170" y="142"/>
                  </a:lnTo>
                  <a:lnTo>
                    <a:pt x="142" y="170"/>
                  </a:lnTo>
                  <a:lnTo>
                    <a:pt x="114" y="198"/>
                  </a:lnTo>
                  <a:lnTo>
                    <a:pt x="114" y="226"/>
                  </a:lnTo>
                  <a:lnTo>
                    <a:pt x="170" y="226"/>
                  </a:lnTo>
                  <a:lnTo>
                    <a:pt x="170" y="226"/>
                  </a:lnTo>
                  <a:lnTo>
                    <a:pt x="57" y="283"/>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16"/>
            <p:cNvSpPr/>
            <p:nvPr/>
          </p:nvSpPr>
          <p:spPr>
            <a:xfrm>
              <a:off x="3541900" y="1596775"/>
              <a:ext cx="10600" cy="7075"/>
            </a:xfrm>
            <a:custGeom>
              <a:avLst/>
              <a:gdLst/>
              <a:ahLst/>
              <a:cxnLst/>
              <a:rect l="l" t="t" r="r" b="b"/>
              <a:pathLst>
                <a:path w="424" h="283" fill="none" extrusionOk="0">
                  <a:moveTo>
                    <a:pt x="57" y="283"/>
                  </a:moveTo>
                  <a:lnTo>
                    <a:pt x="57" y="283"/>
                  </a:lnTo>
                  <a:lnTo>
                    <a:pt x="424" y="198"/>
                  </a:lnTo>
                  <a:lnTo>
                    <a:pt x="424" y="198"/>
                  </a:lnTo>
                  <a:lnTo>
                    <a:pt x="396" y="142"/>
                  </a:lnTo>
                  <a:lnTo>
                    <a:pt x="367" y="85"/>
                  </a:lnTo>
                  <a:lnTo>
                    <a:pt x="255" y="1"/>
                  </a:lnTo>
                  <a:lnTo>
                    <a:pt x="170" y="1"/>
                  </a:lnTo>
                  <a:lnTo>
                    <a:pt x="114" y="1"/>
                  </a:lnTo>
                  <a:lnTo>
                    <a:pt x="57" y="29"/>
                  </a:lnTo>
                  <a:lnTo>
                    <a:pt x="1" y="57"/>
                  </a:lnTo>
                  <a:lnTo>
                    <a:pt x="1" y="57"/>
                  </a:lnTo>
                  <a:lnTo>
                    <a:pt x="114" y="85"/>
                  </a:lnTo>
                  <a:lnTo>
                    <a:pt x="170" y="113"/>
                  </a:lnTo>
                  <a:lnTo>
                    <a:pt x="170" y="142"/>
                  </a:lnTo>
                  <a:lnTo>
                    <a:pt x="142" y="170"/>
                  </a:lnTo>
                  <a:lnTo>
                    <a:pt x="114" y="198"/>
                  </a:lnTo>
                  <a:lnTo>
                    <a:pt x="114" y="226"/>
                  </a:lnTo>
                  <a:lnTo>
                    <a:pt x="170" y="226"/>
                  </a:lnTo>
                  <a:lnTo>
                    <a:pt x="170" y="226"/>
                  </a:lnTo>
                  <a:lnTo>
                    <a:pt x="57" y="283"/>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16"/>
            <p:cNvSpPr/>
            <p:nvPr/>
          </p:nvSpPr>
          <p:spPr>
            <a:xfrm>
              <a:off x="3544725" y="1606650"/>
              <a:ext cx="6375" cy="7075"/>
            </a:xfrm>
            <a:custGeom>
              <a:avLst/>
              <a:gdLst/>
              <a:ahLst/>
              <a:cxnLst/>
              <a:rect l="l" t="t" r="r" b="b"/>
              <a:pathLst>
                <a:path w="255" h="283" extrusionOk="0">
                  <a:moveTo>
                    <a:pt x="57" y="283"/>
                  </a:moveTo>
                  <a:lnTo>
                    <a:pt x="57" y="283"/>
                  </a:lnTo>
                  <a:lnTo>
                    <a:pt x="170" y="170"/>
                  </a:lnTo>
                  <a:lnTo>
                    <a:pt x="254" y="1"/>
                  </a:lnTo>
                  <a:lnTo>
                    <a:pt x="254" y="1"/>
                  </a:lnTo>
                  <a:lnTo>
                    <a:pt x="1" y="226"/>
                  </a:lnTo>
                  <a:lnTo>
                    <a:pt x="1" y="226"/>
                  </a:lnTo>
                  <a:lnTo>
                    <a:pt x="57" y="283"/>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16"/>
            <p:cNvSpPr/>
            <p:nvPr/>
          </p:nvSpPr>
          <p:spPr>
            <a:xfrm>
              <a:off x="3544725" y="1606650"/>
              <a:ext cx="6375" cy="7075"/>
            </a:xfrm>
            <a:custGeom>
              <a:avLst/>
              <a:gdLst/>
              <a:ahLst/>
              <a:cxnLst/>
              <a:rect l="l" t="t" r="r" b="b"/>
              <a:pathLst>
                <a:path w="255" h="283" fill="none" extrusionOk="0">
                  <a:moveTo>
                    <a:pt x="57" y="283"/>
                  </a:moveTo>
                  <a:lnTo>
                    <a:pt x="57" y="283"/>
                  </a:lnTo>
                  <a:lnTo>
                    <a:pt x="170" y="170"/>
                  </a:lnTo>
                  <a:lnTo>
                    <a:pt x="254" y="1"/>
                  </a:lnTo>
                  <a:lnTo>
                    <a:pt x="254" y="1"/>
                  </a:lnTo>
                  <a:lnTo>
                    <a:pt x="1" y="226"/>
                  </a:lnTo>
                  <a:lnTo>
                    <a:pt x="1" y="226"/>
                  </a:lnTo>
                  <a:lnTo>
                    <a:pt x="57" y="283"/>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16"/>
            <p:cNvSpPr/>
            <p:nvPr/>
          </p:nvSpPr>
          <p:spPr>
            <a:xfrm>
              <a:off x="3548250" y="1577725"/>
              <a:ext cx="1450" cy="4250"/>
            </a:xfrm>
            <a:custGeom>
              <a:avLst/>
              <a:gdLst/>
              <a:ahLst/>
              <a:cxnLst/>
              <a:rect l="l" t="t" r="r" b="b"/>
              <a:pathLst>
                <a:path w="58" h="170" extrusionOk="0">
                  <a:moveTo>
                    <a:pt x="1" y="170"/>
                  </a:moveTo>
                  <a:lnTo>
                    <a:pt x="1" y="170"/>
                  </a:lnTo>
                  <a:lnTo>
                    <a:pt x="57" y="1"/>
                  </a:lnTo>
                  <a:lnTo>
                    <a:pt x="57" y="1"/>
                  </a:lnTo>
                  <a:lnTo>
                    <a:pt x="1" y="17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16"/>
            <p:cNvSpPr/>
            <p:nvPr/>
          </p:nvSpPr>
          <p:spPr>
            <a:xfrm>
              <a:off x="3548250" y="1577725"/>
              <a:ext cx="1450" cy="4250"/>
            </a:xfrm>
            <a:custGeom>
              <a:avLst/>
              <a:gdLst/>
              <a:ahLst/>
              <a:cxnLst/>
              <a:rect l="l" t="t" r="r" b="b"/>
              <a:pathLst>
                <a:path w="58" h="170" fill="none" extrusionOk="0">
                  <a:moveTo>
                    <a:pt x="1" y="170"/>
                  </a:moveTo>
                  <a:lnTo>
                    <a:pt x="1" y="170"/>
                  </a:lnTo>
                  <a:lnTo>
                    <a:pt x="57" y="1"/>
                  </a:lnTo>
                  <a:lnTo>
                    <a:pt x="57" y="1"/>
                  </a:lnTo>
                  <a:lnTo>
                    <a:pt x="1" y="170"/>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16"/>
            <p:cNvSpPr/>
            <p:nvPr/>
          </p:nvSpPr>
          <p:spPr>
            <a:xfrm>
              <a:off x="3556025" y="1615825"/>
              <a:ext cx="4250" cy="5675"/>
            </a:xfrm>
            <a:custGeom>
              <a:avLst/>
              <a:gdLst/>
              <a:ahLst/>
              <a:cxnLst/>
              <a:rect l="l" t="t" r="r" b="b"/>
              <a:pathLst>
                <a:path w="170" h="227" extrusionOk="0">
                  <a:moveTo>
                    <a:pt x="113" y="226"/>
                  </a:moveTo>
                  <a:lnTo>
                    <a:pt x="113" y="226"/>
                  </a:lnTo>
                  <a:lnTo>
                    <a:pt x="169" y="198"/>
                  </a:lnTo>
                  <a:lnTo>
                    <a:pt x="169" y="170"/>
                  </a:lnTo>
                  <a:lnTo>
                    <a:pt x="169" y="113"/>
                  </a:lnTo>
                  <a:lnTo>
                    <a:pt x="141" y="85"/>
                  </a:lnTo>
                  <a:lnTo>
                    <a:pt x="56" y="29"/>
                  </a:lnTo>
                  <a:lnTo>
                    <a:pt x="28" y="0"/>
                  </a:lnTo>
                  <a:lnTo>
                    <a:pt x="28" y="0"/>
                  </a:lnTo>
                  <a:lnTo>
                    <a:pt x="0" y="142"/>
                  </a:lnTo>
                  <a:lnTo>
                    <a:pt x="0" y="198"/>
                  </a:lnTo>
                  <a:lnTo>
                    <a:pt x="56" y="226"/>
                  </a:lnTo>
                  <a:lnTo>
                    <a:pt x="113" y="226"/>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16"/>
            <p:cNvSpPr/>
            <p:nvPr/>
          </p:nvSpPr>
          <p:spPr>
            <a:xfrm>
              <a:off x="3556025" y="1615825"/>
              <a:ext cx="4250" cy="5675"/>
            </a:xfrm>
            <a:custGeom>
              <a:avLst/>
              <a:gdLst/>
              <a:ahLst/>
              <a:cxnLst/>
              <a:rect l="l" t="t" r="r" b="b"/>
              <a:pathLst>
                <a:path w="170" h="227" fill="none" extrusionOk="0">
                  <a:moveTo>
                    <a:pt x="113" y="226"/>
                  </a:moveTo>
                  <a:lnTo>
                    <a:pt x="113" y="226"/>
                  </a:lnTo>
                  <a:lnTo>
                    <a:pt x="169" y="198"/>
                  </a:lnTo>
                  <a:lnTo>
                    <a:pt x="169" y="170"/>
                  </a:lnTo>
                  <a:lnTo>
                    <a:pt x="169" y="113"/>
                  </a:lnTo>
                  <a:lnTo>
                    <a:pt x="141" y="85"/>
                  </a:lnTo>
                  <a:lnTo>
                    <a:pt x="56" y="29"/>
                  </a:lnTo>
                  <a:lnTo>
                    <a:pt x="28" y="0"/>
                  </a:lnTo>
                  <a:lnTo>
                    <a:pt x="28" y="0"/>
                  </a:lnTo>
                  <a:lnTo>
                    <a:pt x="0" y="142"/>
                  </a:lnTo>
                  <a:lnTo>
                    <a:pt x="0" y="198"/>
                  </a:lnTo>
                  <a:lnTo>
                    <a:pt x="56" y="226"/>
                  </a:lnTo>
                  <a:lnTo>
                    <a:pt x="113" y="226"/>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16"/>
            <p:cNvSpPr/>
            <p:nvPr/>
          </p:nvSpPr>
          <p:spPr>
            <a:xfrm>
              <a:off x="3594825" y="1548100"/>
              <a:ext cx="2125" cy="3550"/>
            </a:xfrm>
            <a:custGeom>
              <a:avLst/>
              <a:gdLst/>
              <a:ahLst/>
              <a:cxnLst/>
              <a:rect l="l" t="t" r="r" b="b"/>
              <a:pathLst>
                <a:path w="85" h="142" extrusionOk="0">
                  <a:moveTo>
                    <a:pt x="85" y="141"/>
                  </a:moveTo>
                  <a:lnTo>
                    <a:pt x="85" y="141"/>
                  </a:lnTo>
                  <a:lnTo>
                    <a:pt x="85" y="85"/>
                  </a:lnTo>
                  <a:lnTo>
                    <a:pt x="85" y="57"/>
                  </a:lnTo>
                  <a:lnTo>
                    <a:pt x="57" y="29"/>
                  </a:lnTo>
                  <a:lnTo>
                    <a:pt x="0" y="0"/>
                  </a:lnTo>
                  <a:lnTo>
                    <a:pt x="0" y="0"/>
                  </a:lnTo>
                  <a:lnTo>
                    <a:pt x="28" y="85"/>
                  </a:lnTo>
                  <a:lnTo>
                    <a:pt x="85" y="14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16"/>
            <p:cNvSpPr/>
            <p:nvPr/>
          </p:nvSpPr>
          <p:spPr>
            <a:xfrm>
              <a:off x="3594825" y="1548100"/>
              <a:ext cx="2125" cy="3550"/>
            </a:xfrm>
            <a:custGeom>
              <a:avLst/>
              <a:gdLst/>
              <a:ahLst/>
              <a:cxnLst/>
              <a:rect l="l" t="t" r="r" b="b"/>
              <a:pathLst>
                <a:path w="85" h="142" fill="none" extrusionOk="0">
                  <a:moveTo>
                    <a:pt x="85" y="141"/>
                  </a:moveTo>
                  <a:lnTo>
                    <a:pt x="85" y="141"/>
                  </a:lnTo>
                  <a:lnTo>
                    <a:pt x="85" y="85"/>
                  </a:lnTo>
                  <a:lnTo>
                    <a:pt x="85" y="57"/>
                  </a:lnTo>
                  <a:lnTo>
                    <a:pt x="57" y="29"/>
                  </a:lnTo>
                  <a:lnTo>
                    <a:pt x="0" y="0"/>
                  </a:lnTo>
                  <a:lnTo>
                    <a:pt x="0" y="0"/>
                  </a:lnTo>
                  <a:lnTo>
                    <a:pt x="28" y="85"/>
                  </a:lnTo>
                  <a:lnTo>
                    <a:pt x="85" y="141"/>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16"/>
            <p:cNvSpPr/>
            <p:nvPr/>
          </p:nvSpPr>
          <p:spPr>
            <a:xfrm>
              <a:off x="3595525" y="1545975"/>
              <a:ext cx="10600" cy="2850"/>
            </a:xfrm>
            <a:custGeom>
              <a:avLst/>
              <a:gdLst/>
              <a:ahLst/>
              <a:cxnLst/>
              <a:rect l="l" t="t" r="r" b="b"/>
              <a:pathLst>
                <a:path w="424" h="114" extrusionOk="0">
                  <a:moveTo>
                    <a:pt x="57" y="57"/>
                  </a:moveTo>
                  <a:lnTo>
                    <a:pt x="57" y="57"/>
                  </a:lnTo>
                  <a:lnTo>
                    <a:pt x="141" y="114"/>
                  </a:lnTo>
                  <a:lnTo>
                    <a:pt x="226" y="114"/>
                  </a:lnTo>
                  <a:lnTo>
                    <a:pt x="339" y="114"/>
                  </a:lnTo>
                  <a:lnTo>
                    <a:pt x="367" y="85"/>
                  </a:lnTo>
                  <a:lnTo>
                    <a:pt x="424" y="57"/>
                  </a:lnTo>
                  <a:lnTo>
                    <a:pt x="424" y="57"/>
                  </a:lnTo>
                  <a:lnTo>
                    <a:pt x="141" y="1"/>
                  </a:lnTo>
                  <a:lnTo>
                    <a:pt x="29" y="1"/>
                  </a:lnTo>
                  <a:lnTo>
                    <a:pt x="0" y="1"/>
                  </a:lnTo>
                  <a:lnTo>
                    <a:pt x="57" y="57"/>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16"/>
            <p:cNvSpPr/>
            <p:nvPr/>
          </p:nvSpPr>
          <p:spPr>
            <a:xfrm>
              <a:off x="3595525" y="1545975"/>
              <a:ext cx="10600" cy="2850"/>
            </a:xfrm>
            <a:custGeom>
              <a:avLst/>
              <a:gdLst/>
              <a:ahLst/>
              <a:cxnLst/>
              <a:rect l="l" t="t" r="r" b="b"/>
              <a:pathLst>
                <a:path w="424" h="114" fill="none" extrusionOk="0">
                  <a:moveTo>
                    <a:pt x="57" y="57"/>
                  </a:moveTo>
                  <a:lnTo>
                    <a:pt x="57" y="57"/>
                  </a:lnTo>
                  <a:lnTo>
                    <a:pt x="141" y="114"/>
                  </a:lnTo>
                  <a:lnTo>
                    <a:pt x="226" y="114"/>
                  </a:lnTo>
                  <a:lnTo>
                    <a:pt x="339" y="114"/>
                  </a:lnTo>
                  <a:lnTo>
                    <a:pt x="367" y="85"/>
                  </a:lnTo>
                  <a:lnTo>
                    <a:pt x="424" y="57"/>
                  </a:lnTo>
                  <a:lnTo>
                    <a:pt x="424" y="57"/>
                  </a:lnTo>
                  <a:lnTo>
                    <a:pt x="141" y="1"/>
                  </a:lnTo>
                  <a:lnTo>
                    <a:pt x="29" y="1"/>
                  </a:lnTo>
                  <a:lnTo>
                    <a:pt x="0" y="1"/>
                  </a:lnTo>
                  <a:lnTo>
                    <a:pt x="57" y="57"/>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16"/>
            <p:cNvSpPr/>
            <p:nvPr/>
          </p:nvSpPr>
          <p:spPr>
            <a:xfrm>
              <a:off x="3600450" y="1550225"/>
              <a:ext cx="2150" cy="2125"/>
            </a:xfrm>
            <a:custGeom>
              <a:avLst/>
              <a:gdLst/>
              <a:ahLst/>
              <a:cxnLst/>
              <a:rect l="l" t="t" r="r" b="b"/>
              <a:pathLst>
                <a:path w="86" h="85" extrusionOk="0">
                  <a:moveTo>
                    <a:pt x="29" y="85"/>
                  </a:moveTo>
                  <a:lnTo>
                    <a:pt x="29" y="85"/>
                  </a:lnTo>
                  <a:lnTo>
                    <a:pt x="85" y="0"/>
                  </a:lnTo>
                  <a:lnTo>
                    <a:pt x="85" y="0"/>
                  </a:lnTo>
                  <a:lnTo>
                    <a:pt x="29" y="0"/>
                  </a:lnTo>
                  <a:lnTo>
                    <a:pt x="1" y="28"/>
                  </a:lnTo>
                  <a:lnTo>
                    <a:pt x="1" y="56"/>
                  </a:lnTo>
                  <a:lnTo>
                    <a:pt x="29" y="85"/>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16"/>
            <p:cNvSpPr/>
            <p:nvPr/>
          </p:nvSpPr>
          <p:spPr>
            <a:xfrm>
              <a:off x="3600450" y="1550225"/>
              <a:ext cx="2150" cy="2125"/>
            </a:xfrm>
            <a:custGeom>
              <a:avLst/>
              <a:gdLst/>
              <a:ahLst/>
              <a:cxnLst/>
              <a:rect l="l" t="t" r="r" b="b"/>
              <a:pathLst>
                <a:path w="86" h="85" fill="none" extrusionOk="0">
                  <a:moveTo>
                    <a:pt x="29" y="85"/>
                  </a:moveTo>
                  <a:lnTo>
                    <a:pt x="29" y="85"/>
                  </a:lnTo>
                  <a:lnTo>
                    <a:pt x="85" y="0"/>
                  </a:lnTo>
                  <a:lnTo>
                    <a:pt x="85" y="0"/>
                  </a:lnTo>
                  <a:lnTo>
                    <a:pt x="29" y="0"/>
                  </a:lnTo>
                  <a:lnTo>
                    <a:pt x="1" y="28"/>
                  </a:lnTo>
                  <a:lnTo>
                    <a:pt x="1" y="56"/>
                  </a:lnTo>
                  <a:lnTo>
                    <a:pt x="29" y="85"/>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16"/>
            <p:cNvSpPr/>
            <p:nvPr/>
          </p:nvSpPr>
          <p:spPr>
            <a:xfrm>
              <a:off x="3601875" y="1539625"/>
              <a:ext cx="1425" cy="2850"/>
            </a:xfrm>
            <a:custGeom>
              <a:avLst/>
              <a:gdLst/>
              <a:ahLst/>
              <a:cxnLst/>
              <a:rect l="l" t="t" r="r" b="b"/>
              <a:pathLst>
                <a:path w="57" h="114" extrusionOk="0">
                  <a:moveTo>
                    <a:pt x="57" y="114"/>
                  </a:moveTo>
                  <a:lnTo>
                    <a:pt x="57" y="114"/>
                  </a:lnTo>
                  <a:lnTo>
                    <a:pt x="0" y="1"/>
                  </a:lnTo>
                  <a:lnTo>
                    <a:pt x="0" y="1"/>
                  </a:lnTo>
                  <a:lnTo>
                    <a:pt x="0" y="85"/>
                  </a:lnTo>
                  <a:lnTo>
                    <a:pt x="57" y="114"/>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16"/>
            <p:cNvSpPr/>
            <p:nvPr/>
          </p:nvSpPr>
          <p:spPr>
            <a:xfrm>
              <a:off x="3601875" y="1539625"/>
              <a:ext cx="1425" cy="2850"/>
            </a:xfrm>
            <a:custGeom>
              <a:avLst/>
              <a:gdLst/>
              <a:ahLst/>
              <a:cxnLst/>
              <a:rect l="l" t="t" r="r" b="b"/>
              <a:pathLst>
                <a:path w="57" h="114" fill="none" extrusionOk="0">
                  <a:moveTo>
                    <a:pt x="57" y="114"/>
                  </a:moveTo>
                  <a:lnTo>
                    <a:pt x="57" y="114"/>
                  </a:lnTo>
                  <a:lnTo>
                    <a:pt x="0" y="1"/>
                  </a:lnTo>
                  <a:lnTo>
                    <a:pt x="0" y="1"/>
                  </a:lnTo>
                  <a:lnTo>
                    <a:pt x="0" y="85"/>
                  </a:lnTo>
                  <a:lnTo>
                    <a:pt x="57" y="114"/>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16"/>
            <p:cNvSpPr/>
            <p:nvPr/>
          </p:nvSpPr>
          <p:spPr>
            <a:xfrm>
              <a:off x="3606800" y="1541050"/>
              <a:ext cx="3550" cy="2125"/>
            </a:xfrm>
            <a:custGeom>
              <a:avLst/>
              <a:gdLst/>
              <a:ahLst/>
              <a:cxnLst/>
              <a:rect l="l" t="t" r="r" b="b"/>
              <a:pathLst>
                <a:path w="142" h="85" extrusionOk="0">
                  <a:moveTo>
                    <a:pt x="1" y="85"/>
                  </a:moveTo>
                  <a:lnTo>
                    <a:pt x="1" y="85"/>
                  </a:lnTo>
                  <a:lnTo>
                    <a:pt x="142" y="0"/>
                  </a:lnTo>
                  <a:lnTo>
                    <a:pt x="142" y="0"/>
                  </a:lnTo>
                  <a:lnTo>
                    <a:pt x="57" y="28"/>
                  </a:lnTo>
                  <a:lnTo>
                    <a:pt x="1" y="85"/>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16"/>
            <p:cNvSpPr/>
            <p:nvPr/>
          </p:nvSpPr>
          <p:spPr>
            <a:xfrm>
              <a:off x="3606800" y="1541050"/>
              <a:ext cx="3550" cy="2125"/>
            </a:xfrm>
            <a:custGeom>
              <a:avLst/>
              <a:gdLst/>
              <a:ahLst/>
              <a:cxnLst/>
              <a:rect l="l" t="t" r="r" b="b"/>
              <a:pathLst>
                <a:path w="142" h="85" fill="none" extrusionOk="0">
                  <a:moveTo>
                    <a:pt x="1" y="85"/>
                  </a:moveTo>
                  <a:lnTo>
                    <a:pt x="1" y="85"/>
                  </a:lnTo>
                  <a:lnTo>
                    <a:pt x="142" y="0"/>
                  </a:lnTo>
                  <a:lnTo>
                    <a:pt x="142" y="0"/>
                  </a:lnTo>
                  <a:lnTo>
                    <a:pt x="57" y="28"/>
                  </a:lnTo>
                  <a:lnTo>
                    <a:pt x="1" y="85"/>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16"/>
            <p:cNvSpPr/>
            <p:nvPr/>
          </p:nvSpPr>
          <p:spPr>
            <a:xfrm>
              <a:off x="3625150" y="1513525"/>
              <a:ext cx="8500" cy="14850"/>
            </a:xfrm>
            <a:custGeom>
              <a:avLst/>
              <a:gdLst/>
              <a:ahLst/>
              <a:cxnLst/>
              <a:rect l="l" t="t" r="r" b="b"/>
              <a:pathLst>
                <a:path w="340" h="594" extrusionOk="0">
                  <a:moveTo>
                    <a:pt x="170" y="509"/>
                  </a:moveTo>
                  <a:lnTo>
                    <a:pt x="170" y="509"/>
                  </a:lnTo>
                  <a:lnTo>
                    <a:pt x="142" y="593"/>
                  </a:lnTo>
                  <a:lnTo>
                    <a:pt x="142" y="593"/>
                  </a:lnTo>
                  <a:lnTo>
                    <a:pt x="226" y="565"/>
                  </a:lnTo>
                  <a:lnTo>
                    <a:pt x="283" y="509"/>
                  </a:lnTo>
                  <a:lnTo>
                    <a:pt x="311" y="424"/>
                  </a:lnTo>
                  <a:lnTo>
                    <a:pt x="339" y="311"/>
                  </a:lnTo>
                  <a:lnTo>
                    <a:pt x="339" y="226"/>
                  </a:lnTo>
                  <a:lnTo>
                    <a:pt x="339" y="170"/>
                  </a:lnTo>
                  <a:lnTo>
                    <a:pt x="283" y="142"/>
                  </a:lnTo>
                  <a:lnTo>
                    <a:pt x="226" y="142"/>
                  </a:lnTo>
                  <a:lnTo>
                    <a:pt x="226" y="142"/>
                  </a:lnTo>
                  <a:lnTo>
                    <a:pt x="198" y="1"/>
                  </a:lnTo>
                  <a:lnTo>
                    <a:pt x="198" y="1"/>
                  </a:lnTo>
                  <a:lnTo>
                    <a:pt x="170" y="85"/>
                  </a:lnTo>
                  <a:lnTo>
                    <a:pt x="142" y="85"/>
                  </a:lnTo>
                  <a:lnTo>
                    <a:pt x="85" y="85"/>
                  </a:lnTo>
                  <a:lnTo>
                    <a:pt x="85" y="85"/>
                  </a:lnTo>
                  <a:lnTo>
                    <a:pt x="142" y="170"/>
                  </a:lnTo>
                  <a:lnTo>
                    <a:pt x="170" y="226"/>
                  </a:lnTo>
                  <a:lnTo>
                    <a:pt x="170" y="255"/>
                  </a:lnTo>
                  <a:lnTo>
                    <a:pt x="142" y="255"/>
                  </a:lnTo>
                  <a:lnTo>
                    <a:pt x="1" y="255"/>
                  </a:lnTo>
                  <a:lnTo>
                    <a:pt x="1" y="255"/>
                  </a:lnTo>
                  <a:lnTo>
                    <a:pt x="1" y="283"/>
                  </a:lnTo>
                  <a:lnTo>
                    <a:pt x="57" y="311"/>
                  </a:lnTo>
                  <a:lnTo>
                    <a:pt x="142" y="367"/>
                  </a:lnTo>
                  <a:lnTo>
                    <a:pt x="198" y="396"/>
                  </a:lnTo>
                  <a:lnTo>
                    <a:pt x="226" y="424"/>
                  </a:lnTo>
                  <a:lnTo>
                    <a:pt x="226" y="452"/>
                  </a:lnTo>
                  <a:lnTo>
                    <a:pt x="170" y="509"/>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16"/>
            <p:cNvSpPr/>
            <p:nvPr/>
          </p:nvSpPr>
          <p:spPr>
            <a:xfrm>
              <a:off x="3625150" y="1513525"/>
              <a:ext cx="8500" cy="14850"/>
            </a:xfrm>
            <a:custGeom>
              <a:avLst/>
              <a:gdLst/>
              <a:ahLst/>
              <a:cxnLst/>
              <a:rect l="l" t="t" r="r" b="b"/>
              <a:pathLst>
                <a:path w="340" h="594" fill="none" extrusionOk="0">
                  <a:moveTo>
                    <a:pt x="170" y="509"/>
                  </a:moveTo>
                  <a:lnTo>
                    <a:pt x="170" y="509"/>
                  </a:lnTo>
                  <a:lnTo>
                    <a:pt x="142" y="593"/>
                  </a:lnTo>
                  <a:lnTo>
                    <a:pt x="142" y="593"/>
                  </a:lnTo>
                  <a:lnTo>
                    <a:pt x="226" y="565"/>
                  </a:lnTo>
                  <a:lnTo>
                    <a:pt x="283" y="509"/>
                  </a:lnTo>
                  <a:lnTo>
                    <a:pt x="311" y="424"/>
                  </a:lnTo>
                  <a:lnTo>
                    <a:pt x="339" y="311"/>
                  </a:lnTo>
                  <a:lnTo>
                    <a:pt x="339" y="226"/>
                  </a:lnTo>
                  <a:lnTo>
                    <a:pt x="339" y="170"/>
                  </a:lnTo>
                  <a:lnTo>
                    <a:pt x="283" y="142"/>
                  </a:lnTo>
                  <a:lnTo>
                    <a:pt x="226" y="142"/>
                  </a:lnTo>
                  <a:lnTo>
                    <a:pt x="226" y="142"/>
                  </a:lnTo>
                  <a:lnTo>
                    <a:pt x="198" y="1"/>
                  </a:lnTo>
                  <a:lnTo>
                    <a:pt x="198" y="1"/>
                  </a:lnTo>
                  <a:lnTo>
                    <a:pt x="170" y="85"/>
                  </a:lnTo>
                  <a:lnTo>
                    <a:pt x="142" y="85"/>
                  </a:lnTo>
                  <a:lnTo>
                    <a:pt x="85" y="85"/>
                  </a:lnTo>
                  <a:lnTo>
                    <a:pt x="85" y="85"/>
                  </a:lnTo>
                  <a:lnTo>
                    <a:pt x="142" y="170"/>
                  </a:lnTo>
                  <a:lnTo>
                    <a:pt x="170" y="226"/>
                  </a:lnTo>
                  <a:lnTo>
                    <a:pt x="170" y="255"/>
                  </a:lnTo>
                  <a:lnTo>
                    <a:pt x="142" y="255"/>
                  </a:lnTo>
                  <a:lnTo>
                    <a:pt x="1" y="255"/>
                  </a:lnTo>
                  <a:lnTo>
                    <a:pt x="1" y="255"/>
                  </a:lnTo>
                  <a:lnTo>
                    <a:pt x="1" y="283"/>
                  </a:lnTo>
                  <a:lnTo>
                    <a:pt x="57" y="311"/>
                  </a:lnTo>
                  <a:lnTo>
                    <a:pt x="142" y="367"/>
                  </a:lnTo>
                  <a:lnTo>
                    <a:pt x="198" y="396"/>
                  </a:lnTo>
                  <a:lnTo>
                    <a:pt x="226" y="424"/>
                  </a:lnTo>
                  <a:lnTo>
                    <a:pt x="226" y="452"/>
                  </a:lnTo>
                  <a:lnTo>
                    <a:pt x="170" y="509"/>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16"/>
            <p:cNvSpPr/>
            <p:nvPr/>
          </p:nvSpPr>
          <p:spPr>
            <a:xfrm>
              <a:off x="3633625" y="1512125"/>
              <a:ext cx="2125" cy="4250"/>
            </a:xfrm>
            <a:custGeom>
              <a:avLst/>
              <a:gdLst/>
              <a:ahLst/>
              <a:cxnLst/>
              <a:rect l="l" t="t" r="r" b="b"/>
              <a:pathLst>
                <a:path w="85" h="170" extrusionOk="0">
                  <a:moveTo>
                    <a:pt x="0" y="170"/>
                  </a:moveTo>
                  <a:lnTo>
                    <a:pt x="0" y="170"/>
                  </a:lnTo>
                  <a:lnTo>
                    <a:pt x="85" y="85"/>
                  </a:lnTo>
                  <a:lnTo>
                    <a:pt x="85" y="28"/>
                  </a:lnTo>
                  <a:lnTo>
                    <a:pt x="57" y="0"/>
                  </a:lnTo>
                  <a:lnTo>
                    <a:pt x="28" y="0"/>
                  </a:lnTo>
                  <a:lnTo>
                    <a:pt x="28" y="0"/>
                  </a:lnTo>
                  <a:lnTo>
                    <a:pt x="0" y="17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16"/>
            <p:cNvSpPr/>
            <p:nvPr/>
          </p:nvSpPr>
          <p:spPr>
            <a:xfrm>
              <a:off x="3633625" y="1512125"/>
              <a:ext cx="2125" cy="4250"/>
            </a:xfrm>
            <a:custGeom>
              <a:avLst/>
              <a:gdLst/>
              <a:ahLst/>
              <a:cxnLst/>
              <a:rect l="l" t="t" r="r" b="b"/>
              <a:pathLst>
                <a:path w="85" h="170" fill="none" extrusionOk="0">
                  <a:moveTo>
                    <a:pt x="0" y="170"/>
                  </a:moveTo>
                  <a:lnTo>
                    <a:pt x="0" y="170"/>
                  </a:lnTo>
                  <a:lnTo>
                    <a:pt x="85" y="85"/>
                  </a:lnTo>
                  <a:lnTo>
                    <a:pt x="85" y="28"/>
                  </a:lnTo>
                  <a:lnTo>
                    <a:pt x="57" y="0"/>
                  </a:lnTo>
                  <a:lnTo>
                    <a:pt x="28" y="0"/>
                  </a:lnTo>
                  <a:lnTo>
                    <a:pt x="28" y="0"/>
                  </a:lnTo>
                  <a:lnTo>
                    <a:pt x="0" y="170"/>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16"/>
            <p:cNvSpPr/>
            <p:nvPr/>
          </p:nvSpPr>
          <p:spPr>
            <a:xfrm>
              <a:off x="3636450" y="1510700"/>
              <a:ext cx="2825" cy="2150"/>
            </a:xfrm>
            <a:custGeom>
              <a:avLst/>
              <a:gdLst/>
              <a:ahLst/>
              <a:cxnLst/>
              <a:rect l="l" t="t" r="r" b="b"/>
              <a:pathLst>
                <a:path w="113" h="86" extrusionOk="0">
                  <a:moveTo>
                    <a:pt x="85" y="85"/>
                  </a:moveTo>
                  <a:lnTo>
                    <a:pt x="85" y="85"/>
                  </a:lnTo>
                  <a:lnTo>
                    <a:pt x="113" y="29"/>
                  </a:lnTo>
                  <a:lnTo>
                    <a:pt x="85" y="1"/>
                  </a:lnTo>
                  <a:lnTo>
                    <a:pt x="56" y="1"/>
                  </a:lnTo>
                  <a:lnTo>
                    <a:pt x="0" y="29"/>
                  </a:lnTo>
                  <a:lnTo>
                    <a:pt x="28" y="57"/>
                  </a:lnTo>
                  <a:lnTo>
                    <a:pt x="85" y="85"/>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16"/>
            <p:cNvSpPr/>
            <p:nvPr/>
          </p:nvSpPr>
          <p:spPr>
            <a:xfrm>
              <a:off x="3636450" y="1510700"/>
              <a:ext cx="2825" cy="2150"/>
            </a:xfrm>
            <a:custGeom>
              <a:avLst/>
              <a:gdLst/>
              <a:ahLst/>
              <a:cxnLst/>
              <a:rect l="l" t="t" r="r" b="b"/>
              <a:pathLst>
                <a:path w="113" h="86" fill="none" extrusionOk="0">
                  <a:moveTo>
                    <a:pt x="85" y="85"/>
                  </a:moveTo>
                  <a:lnTo>
                    <a:pt x="85" y="85"/>
                  </a:lnTo>
                  <a:lnTo>
                    <a:pt x="113" y="29"/>
                  </a:lnTo>
                  <a:lnTo>
                    <a:pt x="85" y="1"/>
                  </a:lnTo>
                  <a:lnTo>
                    <a:pt x="56" y="1"/>
                  </a:lnTo>
                  <a:lnTo>
                    <a:pt x="0" y="29"/>
                  </a:lnTo>
                  <a:lnTo>
                    <a:pt x="28" y="57"/>
                  </a:lnTo>
                  <a:lnTo>
                    <a:pt x="85" y="85"/>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16"/>
            <p:cNvSpPr/>
            <p:nvPr/>
          </p:nvSpPr>
          <p:spPr>
            <a:xfrm>
              <a:off x="3637850" y="1513525"/>
              <a:ext cx="2150" cy="1450"/>
            </a:xfrm>
            <a:custGeom>
              <a:avLst/>
              <a:gdLst/>
              <a:ahLst/>
              <a:cxnLst/>
              <a:rect l="l" t="t" r="r" b="b"/>
              <a:pathLst>
                <a:path w="86" h="58" extrusionOk="0">
                  <a:moveTo>
                    <a:pt x="0" y="57"/>
                  </a:moveTo>
                  <a:lnTo>
                    <a:pt x="0" y="57"/>
                  </a:lnTo>
                  <a:lnTo>
                    <a:pt x="85" y="29"/>
                  </a:lnTo>
                  <a:lnTo>
                    <a:pt x="85" y="29"/>
                  </a:lnTo>
                  <a:lnTo>
                    <a:pt x="0" y="1"/>
                  </a:lnTo>
                  <a:lnTo>
                    <a:pt x="0" y="1"/>
                  </a:lnTo>
                  <a:lnTo>
                    <a:pt x="0" y="57"/>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16"/>
            <p:cNvSpPr/>
            <p:nvPr/>
          </p:nvSpPr>
          <p:spPr>
            <a:xfrm>
              <a:off x="3637850" y="1513525"/>
              <a:ext cx="2150" cy="1450"/>
            </a:xfrm>
            <a:custGeom>
              <a:avLst/>
              <a:gdLst/>
              <a:ahLst/>
              <a:cxnLst/>
              <a:rect l="l" t="t" r="r" b="b"/>
              <a:pathLst>
                <a:path w="86" h="58" fill="none" extrusionOk="0">
                  <a:moveTo>
                    <a:pt x="0" y="57"/>
                  </a:moveTo>
                  <a:lnTo>
                    <a:pt x="0" y="57"/>
                  </a:lnTo>
                  <a:lnTo>
                    <a:pt x="85" y="29"/>
                  </a:lnTo>
                  <a:lnTo>
                    <a:pt x="85" y="29"/>
                  </a:lnTo>
                  <a:lnTo>
                    <a:pt x="0" y="1"/>
                  </a:lnTo>
                  <a:lnTo>
                    <a:pt x="0" y="1"/>
                  </a:lnTo>
                  <a:lnTo>
                    <a:pt x="0" y="57"/>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16"/>
            <p:cNvSpPr/>
            <p:nvPr/>
          </p:nvSpPr>
          <p:spPr>
            <a:xfrm>
              <a:off x="3611750" y="1722350"/>
              <a:ext cx="7775" cy="3550"/>
            </a:xfrm>
            <a:custGeom>
              <a:avLst/>
              <a:gdLst/>
              <a:ahLst/>
              <a:cxnLst/>
              <a:rect l="l" t="t" r="r" b="b"/>
              <a:pathLst>
                <a:path w="311" h="142" extrusionOk="0">
                  <a:moveTo>
                    <a:pt x="141" y="142"/>
                  </a:moveTo>
                  <a:lnTo>
                    <a:pt x="141" y="142"/>
                  </a:lnTo>
                  <a:lnTo>
                    <a:pt x="311" y="29"/>
                  </a:lnTo>
                  <a:lnTo>
                    <a:pt x="311" y="29"/>
                  </a:lnTo>
                  <a:lnTo>
                    <a:pt x="226" y="1"/>
                  </a:lnTo>
                  <a:lnTo>
                    <a:pt x="141" y="1"/>
                  </a:lnTo>
                  <a:lnTo>
                    <a:pt x="85" y="1"/>
                  </a:lnTo>
                  <a:lnTo>
                    <a:pt x="0" y="57"/>
                  </a:lnTo>
                  <a:lnTo>
                    <a:pt x="0" y="57"/>
                  </a:lnTo>
                  <a:lnTo>
                    <a:pt x="141" y="142"/>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16"/>
            <p:cNvSpPr/>
            <p:nvPr/>
          </p:nvSpPr>
          <p:spPr>
            <a:xfrm>
              <a:off x="3611750" y="1722350"/>
              <a:ext cx="7775" cy="3550"/>
            </a:xfrm>
            <a:custGeom>
              <a:avLst/>
              <a:gdLst/>
              <a:ahLst/>
              <a:cxnLst/>
              <a:rect l="l" t="t" r="r" b="b"/>
              <a:pathLst>
                <a:path w="311" h="142" fill="none" extrusionOk="0">
                  <a:moveTo>
                    <a:pt x="141" y="142"/>
                  </a:moveTo>
                  <a:lnTo>
                    <a:pt x="141" y="142"/>
                  </a:lnTo>
                  <a:lnTo>
                    <a:pt x="311" y="29"/>
                  </a:lnTo>
                  <a:lnTo>
                    <a:pt x="311" y="29"/>
                  </a:lnTo>
                  <a:lnTo>
                    <a:pt x="226" y="1"/>
                  </a:lnTo>
                  <a:lnTo>
                    <a:pt x="141" y="1"/>
                  </a:lnTo>
                  <a:lnTo>
                    <a:pt x="85" y="1"/>
                  </a:lnTo>
                  <a:lnTo>
                    <a:pt x="0" y="57"/>
                  </a:lnTo>
                  <a:lnTo>
                    <a:pt x="0" y="57"/>
                  </a:lnTo>
                  <a:lnTo>
                    <a:pt x="141" y="142"/>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16"/>
            <p:cNvSpPr/>
            <p:nvPr/>
          </p:nvSpPr>
          <p:spPr>
            <a:xfrm>
              <a:off x="1916475" y="2606325"/>
              <a:ext cx="63500" cy="70575"/>
            </a:xfrm>
            <a:custGeom>
              <a:avLst/>
              <a:gdLst/>
              <a:ahLst/>
              <a:cxnLst/>
              <a:rect l="l" t="t" r="r" b="b"/>
              <a:pathLst>
                <a:path w="2540" h="2823" extrusionOk="0">
                  <a:moveTo>
                    <a:pt x="0" y="706"/>
                  </a:moveTo>
                  <a:lnTo>
                    <a:pt x="0" y="706"/>
                  </a:lnTo>
                  <a:lnTo>
                    <a:pt x="85" y="649"/>
                  </a:lnTo>
                  <a:lnTo>
                    <a:pt x="113" y="565"/>
                  </a:lnTo>
                  <a:lnTo>
                    <a:pt x="113" y="508"/>
                  </a:lnTo>
                  <a:lnTo>
                    <a:pt x="113" y="452"/>
                  </a:lnTo>
                  <a:lnTo>
                    <a:pt x="56" y="339"/>
                  </a:lnTo>
                  <a:lnTo>
                    <a:pt x="56" y="283"/>
                  </a:lnTo>
                  <a:lnTo>
                    <a:pt x="56" y="198"/>
                  </a:lnTo>
                  <a:lnTo>
                    <a:pt x="56" y="198"/>
                  </a:lnTo>
                  <a:lnTo>
                    <a:pt x="113" y="113"/>
                  </a:lnTo>
                  <a:lnTo>
                    <a:pt x="141" y="29"/>
                  </a:lnTo>
                  <a:lnTo>
                    <a:pt x="198" y="0"/>
                  </a:lnTo>
                  <a:lnTo>
                    <a:pt x="254" y="0"/>
                  </a:lnTo>
                  <a:lnTo>
                    <a:pt x="395" y="29"/>
                  </a:lnTo>
                  <a:lnTo>
                    <a:pt x="564" y="85"/>
                  </a:lnTo>
                  <a:lnTo>
                    <a:pt x="564" y="85"/>
                  </a:lnTo>
                  <a:lnTo>
                    <a:pt x="706" y="113"/>
                  </a:lnTo>
                  <a:lnTo>
                    <a:pt x="847" y="113"/>
                  </a:lnTo>
                  <a:lnTo>
                    <a:pt x="988" y="113"/>
                  </a:lnTo>
                  <a:lnTo>
                    <a:pt x="1129" y="142"/>
                  </a:lnTo>
                  <a:lnTo>
                    <a:pt x="1129" y="142"/>
                  </a:lnTo>
                  <a:lnTo>
                    <a:pt x="1242" y="226"/>
                  </a:lnTo>
                  <a:lnTo>
                    <a:pt x="1467" y="339"/>
                  </a:lnTo>
                  <a:lnTo>
                    <a:pt x="1580" y="367"/>
                  </a:lnTo>
                  <a:lnTo>
                    <a:pt x="1693" y="367"/>
                  </a:lnTo>
                  <a:lnTo>
                    <a:pt x="1721" y="367"/>
                  </a:lnTo>
                  <a:lnTo>
                    <a:pt x="1750" y="339"/>
                  </a:lnTo>
                  <a:lnTo>
                    <a:pt x="1778" y="226"/>
                  </a:lnTo>
                  <a:lnTo>
                    <a:pt x="1778" y="226"/>
                  </a:lnTo>
                  <a:lnTo>
                    <a:pt x="1834" y="395"/>
                  </a:lnTo>
                  <a:lnTo>
                    <a:pt x="1891" y="565"/>
                  </a:lnTo>
                  <a:lnTo>
                    <a:pt x="1975" y="734"/>
                  </a:lnTo>
                  <a:lnTo>
                    <a:pt x="2060" y="903"/>
                  </a:lnTo>
                  <a:lnTo>
                    <a:pt x="2060" y="903"/>
                  </a:lnTo>
                  <a:lnTo>
                    <a:pt x="2342" y="1186"/>
                  </a:lnTo>
                  <a:lnTo>
                    <a:pt x="2483" y="1355"/>
                  </a:lnTo>
                  <a:lnTo>
                    <a:pt x="2540" y="1411"/>
                  </a:lnTo>
                  <a:lnTo>
                    <a:pt x="2540" y="1468"/>
                  </a:lnTo>
                  <a:lnTo>
                    <a:pt x="2540" y="1468"/>
                  </a:lnTo>
                  <a:lnTo>
                    <a:pt x="2512" y="1496"/>
                  </a:lnTo>
                  <a:lnTo>
                    <a:pt x="2455" y="1496"/>
                  </a:lnTo>
                  <a:lnTo>
                    <a:pt x="2399" y="1440"/>
                  </a:lnTo>
                  <a:lnTo>
                    <a:pt x="2399" y="1440"/>
                  </a:lnTo>
                  <a:lnTo>
                    <a:pt x="2286" y="1552"/>
                  </a:lnTo>
                  <a:lnTo>
                    <a:pt x="2286" y="1552"/>
                  </a:lnTo>
                  <a:lnTo>
                    <a:pt x="2258" y="1637"/>
                  </a:lnTo>
                  <a:lnTo>
                    <a:pt x="2258" y="1694"/>
                  </a:lnTo>
                  <a:lnTo>
                    <a:pt x="2258" y="1750"/>
                  </a:lnTo>
                  <a:lnTo>
                    <a:pt x="2286" y="1778"/>
                  </a:lnTo>
                  <a:lnTo>
                    <a:pt x="2342" y="1863"/>
                  </a:lnTo>
                  <a:lnTo>
                    <a:pt x="2370" y="1919"/>
                  </a:lnTo>
                  <a:lnTo>
                    <a:pt x="2370" y="1976"/>
                  </a:lnTo>
                  <a:lnTo>
                    <a:pt x="2370" y="1976"/>
                  </a:lnTo>
                  <a:lnTo>
                    <a:pt x="2286" y="2286"/>
                  </a:lnTo>
                  <a:lnTo>
                    <a:pt x="2286" y="2286"/>
                  </a:lnTo>
                  <a:lnTo>
                    <a:pt x="2258" y="2427"/>
                  </a:lnTo>
                  <a:lnTo>
                    <a:pt x="2229" y="2540"/>
                  </a:lnTo>
                  <a:lnTo>
                    <a:pt x="2201" y="2822"/>
                  </a:lnTo>
                  <a:lnTo>
                    <a:pt x="2201" y="2822"/>
                  </a:lnTo>
                  <a:lnTo>
                    <a:pt x="2173" y="2653"/>
                  </a:lnTo>
                  <a:lnTo>
                    <a:pt x="2060" y="2427"/>
                  </a:lnTo>
                  <a:lnTo>
                    <a:pt x="2004" y="2314"/>
                  </a:lnTo>
                  <a:lnTo>
                    <a:pt x="1919" y="2230"/>
                  </a:lnTo>
                  <a:lnTo>
                    <a:pt x="1834" y="2202"/>
                  </a:lnTo>
                  <a:lnTo>
                    <a:pt x="1778" y="2202"/>
                  </a:lnTo>
                  <a:lnTo>
                    <a:pt x="1778" y="2202"/>
                  </a:lnTo>
                  <a:lnTo>
                    <a:pt x="1806" y="2286"/>
                  </a:lnTo>
                  <a:lnTo>
                    <a:pt x="1863" y="2343"/>
                  </a:lnTo>
                  <a:lnTo>
                    <a:pt x="1919" y="2427"/>
                  </a:lnTo>
                  <a:lnTo>
                    <a:pt x="1919" y="2512"/>
                  </a:lnTo>
                  <a:lnTo>
                    <a:pt x="1919" y="2512"/>
                  </a:lnTo>
                  <a:lnTo>
                    <a:pt x="1750" y="2455"/>
                  </a:lnTo>
                  <a:lnTo>
                    <a:pt x="1693" y="2399"/>
                  </a:lnTo>
                  <a:lnTo>
                    <a:pt x="1637" y="2343"/>
                  </a:lnTo>
                  <a:lnTo>
                    <a:pt x="1637" y="2343"/>
                  </a:lnTo>
                  <a:lnTo>
                    <a:pt x="1609" y="2258"/>
                  </a:lnTo>
                  <a:lnTo>
                    <a:pt x="1665" y="2173"/>
                  </a:lnTo>
                  <a:lnTo>
                    <a:pt x="1693" y="2117"/>
                  </a:lnTo>
                  <a:lnTo>
                    <a:pt x="1721" y="2032"/>
                  </a:lnTo>
                  <a:lnTo>
                    <a:pt x="1721" y="2032"/>
                  </a:lnTo>
                  <a:lnTo>
                    <a:pt x="1693" y="1948"/>
                  </a:lnTo>
                  <a:lnTo>
                    <a:pt x="1637" y="1891"/>
                  </a:lnTo>
                  <a:lnTo>
                    <a:pt x="1524" y="1750"/>
                  </a:lnTo>
                  <a:lnTo>
                    <a:pt x="1383" y="1637"/>
                  </a:lnTo>
                  <a:lnTo>
                    <a:pt x="1242" y="1524"/>
                  </a:lnTo>
                  <a:lnTo>
                    <a:pt x="1242" y="1524"/>
                  </a:lnTo>
                  <a:lnTo>
                    <a:pt x="1101" y="1496"/>
                  </a:lnTo>
                  <a:lnTo>
                    <a:pt x="1044" y="1496"/>
                  </a:lnTo>
                  <a:lnTo>
                    <a:pt x="988" y="1468"/>
                  </a:lnTo>
                  <a:lnTo>
                    <a:pt x="988" y="1468"/>
                  </a:lnTo>
                  <a:lnTo>
                    <a:pt x="960" y="1411"/>
                  </a:lnTo>
                  <a:lnTo>
                    <a:pt x="931" y="1355"/>
                  </a:lnTo>
                  <a:lnTo>
                    <a:pt x="931" y="1299"/>
                  </a:lnTo>
                  <a:lnTo>
                    <a:pt x="903" y="1242"/>
                  </a:lnTo>
                  <a:lnTo>
                    <a:pt x="903" y="1242"/>
                  </a:lnTo>
                  <a:lnTo>
                    <a:pt x="790" y="1129"/>
                  </a:lnTo>
                  <a:lnTo>
                    <a:pt x="677" y="1016"/>
                  </a:lnTo>
                  <a:lnTo>
                    <a:pt x="536" y="903"/>
                  </a:lnTo>
                  <a:lnTo>
                    <a:pt x="452" y="791"/>
                  </a:lnTo>
                  <a:lnTo>
                    <a:pt x="452" y="791"/>
                  </a:lnTo>
                  <a:lnTo>
                    <a:pt x="536" y="932"/>
                  </a:lnTo>
                  <a:lnTo>
                    <a:pt x="649" y="1129"/>
                  </a:lnTo>
                  <a:lnTo>
                    <a:pt x="677" y="1214"/>
                  </a:lnTo>
                  <a:lnTo>
                    <a:pt x="677" y="1270"/>
                  </a:lnTo>
                  <a:lnTo>
                    <a:pt x="649" y="1327"/>
                  </a:lnTo>
                  <a:lnTo>
                    <a:pt x="536" y="1355"/>
                  </a:lnTo>
                  <a:lnTo>
                    <a:pt x="536" y="1355"/>
                  </a:lnTo>
                  <a:lnTo>
                    <a:pt x="452" y="1327"/>
                  </a:lnTo>
                  <a:lnTo>
                    <a:pt x="339" y="1270"/>
                  </a:lnTo>
                  <a:lnTo>
                    <a:pt x="254" y="1214"/>
                  </a:lnTo>
                  <a:lnTo>
                    <a:pt x="169" y="1101"/>
                  </a:lnTo>
                  <a:lnTo>
                    <a:pt x="28" y="903"/>
                  </a:lnTo>
                  <a:lnTo>
                    <a:pt x="0" y="791"/>
                  </a:lnTo>
                  <a:lnTo>
                    <a:pt x="0" y="706"/>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16"/>
            <p:cNvSpPr/>
            <p:nvPr/>
          </p:nvSpPr>
          <p:spPr>
            <a:xfrm>
              <a:off x="1916475" y="2606325"/>
              <a:ext cx="63500" cy="70575"/>
            </a:xfrm>
            <a:custGeom>
              <a:avLst/>
              <a:gdLst/>
              <a:ahLst/>
              <a:cxnLst/>
              <a:rect l="l" t="t" r="r" b="b"/>
              <a:pathLst>
                <a:path w="2540" h="2823" fill="none" extrusionOk="0">
                  <a:moveTo>
                    <a:pt x="0" y="706"/>
                  </a:moveTo>
                  <a:lnTo>
                    <a:pt x="0" y="706"/>
                  </a:lnTo>
                  <a:lnTo>
                    <a:pt x="85" y="649"/>
                  </a:lnTo>
                  <a:lnTo>
                    <a:pt x="113" y="565"/>
                  </a:lnTo>
                  <a:lnTo>
                    <a:pt x="113" y="508"/>
                  </a:lnTo>
                  <a:lnTo>
                    <a:pt x="113" y="452"/>
                  </a:lnTo>
                  <a:lnTo>
                    <a:pt x="56" y="339"/>
                  </a:lnTo>
                  <a:lnTo>
                    <a:pt x="56" y="283"/>
                  </a:lnTo>
                  <a:lnTo>
                    <a:pt x="56" y="198"/>
                  </a:lnTo>
                  <a:lnTo>
                    <a:pt x="56" y="198"/>
                  </a:lnTo>
                  <a:lnTo>
                    <a:pt x="113" y="113"/>
                  </a:lnTo>
                  <a:lnTo>
                    <a:pt x="141" y="29"/>
                  </a:lnTo>
                  <a:lnTo>
                    <a:pt x="198" y="0"/>
                  </a:lnTo>
                  <a:lnTo>
                    <a:pt x="254" y="0"/>
                  </a:lnTo>
                  <a:lnTo>
                    <a:pt x="395" y="29"/>
                  </a:lnTo>
                  <a:lnTo>
                    <a:pt x="564" y="85"/>
                  </a:lnTo>
                  <a:lnTo>
                    <a:pt x="564" y="85"/>
                  </a:lnTo>
                  <a:lnTo>
                    <a:pt x="706" y="113"/>
                  </a:lnTo>
                  <a:lnTo>
                    <a:pt x="847" y="113"/>
                  </a:lnTo>
                  <a:lnTo>
                    <a:pt x="988" y="113"/>
                  </a:lnTo>
                  <a:lnTo>
                    <a:pt x="1129" y="142"/>
                  </a:lnTo>
                  <a:lnTo>
                    <a:pt x="1129" y="142"/>
                  </a:lnTo>
                  <a:lnTo>
                    <a:pt x="1242" y="226"/>
                  </a:lnTo>
                  <a:lnTo>
                    <a:pt x="1467" y="339"/>
                  </a:lnTo>
                  <a:lnTo>
                    <a:pt x="1580" y="367"/>
                  </a:lnTo>
                  <a:lnTo>
                    <a:pt x="1693" y="367"/>
                  </a:lnTo>
                  <a:lnTo>
                    <a:pt x="1721" y="367"/>
                  </a:lnTo>
                  <a:lnTo>
                    <a:pt x="1750" y="339"/>
                  </a:lnTo>
                  <a:lnTo>
                    <a:pt x="1778" y="226"/>
                  </a:lnTo>
                  <a:lnTo>
                    <a:pt x="1778" y="226"/>
                  </a:lnTo>
                  <a:lnTo>
                    <a:pt x="1834" y="395"/>
                  </a:lnTo>
                  <a:lnTo>
                    <a:pt x="1891" y="565"/>
                  </a:lnTo>
                  <a:lnTo>
                    <a:pt x="1975" y="734"/>
                  </a:lnTo>
                  <a:lnTo>
                    <a:pt x="2060" y="903"/>
                  </a:lnTo>
                  <a:lnTo>
                    <a:pt x="2060" y="903"/>
                  </a:lnTo>
                  <a:lnTo>
                    <a:pt x="2342" y="1186"/>
                  </a:lnTo>
                  <a:lnTo>
                    <a:pt x="2483" y="1355"/>
                  </a:lnTo>
                  <a:lnTo>
                    <a:pt x="2540" y="1411"/>
                  </a:lnTo>
                  <a:lnTo>
                    <a:pt x="2540" y="1468"/>
                  </a:lnTo>
                  <a:lnTo>
                    <a:pt x="2540" y="1468"/>
                  </a:lnTo>
                  <a:lnTo>
                    <a:pt x="2512" y="1496"/>
                  </a:lnTo>
                  <a:lnTo>
                    <a:pt x="2455" y="1496"/>
                  </a:lnTo>
                  <a:lnTo>
                    <a:pt x="2399" y="1440"/>
                  </a:lnTo>
                  <a:lnTo>
                    <a:pt x="2399" y="1440"/>
                  </a:lnTo>
                  <a:lnTo>
                    <a:pt x="2286" y="1552"/>
                  </a:lnTo>
                  <a:lnTo>
                    <a:pt x="2286" y="1552"/>
                  </a:lnTo>
                  <a:lnTo>
                    <a:pt x="2258" y="1637"/>
                  </a:lnTo>
                  <a:lnTo>
                    <a:pt x="2258" y="1694"/>
                  </a:lnTo>
                  <a:lnTo>
                    <a:pt x="2258" y="1750"/>
                  </a:lnTo>
                  <a:lnTo>
                    <a:pt x="2286" y="1778"/>
                  </a:lnTo>
                  <a:lnTo>
                    <a:pt x="2342" y="1863"/>
                  </a:lnTo>
                  <a:lnTo>
                    <a:pt x="2370" y="1919"/>
                  </a:lnTo>
                  <a:lnTo>
                    <a:pt x="2370" y="1976"/>
                  </a:lnTo>
                  <a:lnTo>
                    <a:pt x="2370" y="1976"/>
                  </a:lnTo>
                  <a:lnTo>
                    <a:pt x="2286" y="2286"/>
                  </a:lnTo>
                  <a:lnTo>
                    <a:pt x="2286" y="2286"/>
                  </a:lnTo>
                  <a:lnTo>
                    <a:pt x="2258" y="2427"/>
                  </a:lnTo>
                  <a:lnTo>
                    <a:pt x="2229" y="2540"/>
                  </a:lnTo>
                  <a:lnTo>
                    <a:pt x="2201" y="2822"/>
                  </a:lnTo>
                  <a:lnTo>
                    <a:pt x="2201" y="2822"/>
                  </a:lnTo>
                  <a:lnTo>
                    <a:pt x="2173" y="2653"/>
                  </a:lnTo>
                  <a:lnTo>
                    <a:pt x="2060" y="2427"/>
                  </a:lnTo>
                  <a:lnTo>
                    <a:pt x="2004" y="2314"/>
                  </a:lnTo>
                  <a:lnTo>
                    <a:pt x="1919" y="2230"/>
                  </a:lnTo>
                  <a:lnTo>
                    <a:pt x="1834" y="2202"/>
                  </a:lnTo>
                  <a:lnTo>
                    <a:pt x="1778" y="2202"/>
                  </a:lnTo>
                  <a:lnTo>
                    <a:pt x="1778" y="2202"/>
                  </a:lnTo>
                  <a:lnTo>
                    <a:pt x="1806" y="2286"/>
                  </a:lnTo>
                  <a:lnTo>
                    <a:pt x="1863" y="2343"/>
                  </a:lnTo>
                  <a:lnTo>
                    <a:pt x="1919" y="2427"/>
                  </a:lnTo>
                  <a:lnTo>
                    <a:pt x="1919" y="2512"/>
                  </a:lnTo>
                  <a:lnTo>
                    <a:pt x="1919" y="2512"/>
                  </a:lnTo>
                  <a:lnTo>
                    <a:pt x="1750" y="2455"/>
                  </a:lnTo>
                  <a:lnTo>
                    <a:pt x="1693" y="2399"/>
                  </a:lnTo>
                  <a:lnTo>
                    <a:pt x="1637" y="2343"/>
                  </a:lnTo>
                  <a:lnTo>
                    <a:pt x="1637" y="2343"/>
                  </a:lnTo>
                  <a:lnTo>
                    <a:pt x="1609" y="2258"/>
                  </a:lnTo>
                  <a:lnTo>
                    <a:pt x="1665" y="2173"/>
                  </a:lnTo>
                  <a:lnTo>
                    <a:pt x="1693" y="2117"/>
                  </a:lnTo>
                  <a:lnTo>
                    <a:pt x="1721" y="2032"/>
                  </a:lnTo>
                  <a:lnTo>
                    <a:pt x="1721" y="2032"/>
                  </a:lnTo>
                  <a:lnTo>
                    <a:pt x="1693" y="1948"/>
                  </a:lnTo>
                  <a:lnTo>
                    <a:pt x="1637" y="1891"/>
                  </a:lnTo>
                  <a:lnTo>
                    <a:pt x="1524" y="1750"/>
                  </a:lnTo>
                  <a:lnTo>
                    <a:pt x="1383" y="1637"/>
                  </a:lnTo>
                  <a:lnTo>
                    <a:pt x="1242" y="1524"/>
                  </a:lnTo>
                  <a:lnTo>
                    <a:pt x="1242" y="1524"/>
                  </a:lnTo>
                  <a:lnTo>
                    <a:pt x="1101" y="1496"/>
                  </a:lnTo>
                  <a:lnTo>
                    <a:pt x="1044" y="1496"/>
                  </a:lnTo>
                  <a:lnTo>
                    <a:pt x="988" y="1468"/>
                  </a:lnTo>
                  <a:lnTo>
                    <a:pt x="988" y="1468"/>
                  </a:lnTo>
                  <a:lnTo>
                    <a:pt x="960" y="1411"/>
                  </a:lnTo>
                  <a:lnTo>
                    <a:pt x="931" y="1355"/>
                  </a:lnTo>
                  <a:lnTo>
                    <a:pt x="931" y="1299"/>
                  </a:lnTo>
                  <a:lnTo>
                    <a:pt x="903" y="1242"/>
                  </a:lnTo>
                  <a:lnTo>
                    <a:pt x="903" y="1242"/>
                  </a:lnTo>
                  <a:lnTo>
                    <a:pt x="790" y="1129"/>
                  </a:lnTo>
                  <a:lnTo>
                    <a:pt x="677" y="1016"/>
                  </a:lnTo>
                  <a:lnTo>
                    <a:pt x="536" y="903"/>
                  </a:lnTo>
                  <a:lnTo>
                    <a:pt x="452" y="791"/>
                  </a:lnTo>
                  <a:lnTo>
                    <a:pt x="452" y="791"/>
                  </a:lnTo>
                  <a:lnTo>
                    <a:pt x="536" y="932"/>
                  </a:lnTo>
                  <a:lnTo>
                    <a:pt x="649" y="1129"/>
                  </a:lnTo>
                  <a:lnTo>
                    <a:pt x="677" y="1214"/>
                  </a:lnTo>
                  <a:lnTo>
                    <a:pt x="677" y="1270"/>
                  </a:lnTo>
                  <a:lnTo>
                    <a:pt x="649" y="1327"/>
                  </a:lnTo>
                  <a:lnTo>
                    <a:pt x="536" y="1355"/>
                  </a:lnTo>
                  <a:lnTo>
                    <a:pt x="536" y="1355"/>
                  </a:lnTo>
                  <a:lnTo>
                    <a:pt x="452" y="1327"/>
                  </a:lnTo>
                  <a:lnTo>
                    <a:pt x="339" y="1270"/>
                  </a:lnTo>
                  <a:lnTo>
                    <a:pt x="254" y="1214"/>
                  </a:lnTo>
                  <a:lnTo>
                    <a:pt x="169" y="1101"/>
                  </a:lnTo>
                  <a:lnTo>
                    <a:pt x="28" y="903"/>
                  </a:lnTo>
                  <a:lnTo>
                    <a:pt x="0" y="791"/>
                  </a:lnTo>
                  <a:lnTo>
                    <a:pt x="0" y="706"/>
                  </a:lnTo>
                </a:path>
              </a:pathLst>
            </a:custGeom>
            <a:solidFill>
              <a:srgbClr val="666666"/>
            </a:solidFill>
            <a:ln w="14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16"/>
            <p:cNvSpPr/>
            <p:nvPr/>
          </p:nvSpPr>
          <p:spPr>
            <a:xfrm>
              <a:off x="2399025" y="3289925"/>
              <a:ext cx="167925" cy="187000"/>
            </a:xfrm>
            <a:custGeom>
              <a:avLst/>
              <a:gdLst/>
              <a:ahLst/>
              <a:cxnLst/>
              <a:rect l="l" t="t" r="r" b="b"/>
              <a:pathLst>
                <a:path w="6717" h="7480" extrusionOk="0">
                  <a:moveTo>
                    <a:pt x="0" y="2654"/>
                  </a:moveTo>
                  <a:lnTo>
                    <a:pt x="0" y="2654"/>
                  </a:lnTo>
                  <a:lnTo>
                    <a:pt x="57" y="2400"/>
                  </a:lnTo>
                  <a:lnTo>
                    <a:pt x="57" y="2061"/>
                  </a:lnTo>
                  <a:lnTo>
                    <a:pt x="113" y="1355"/>
                  </a:lnTo>
                  <a:lnTo>
                    <a:pt x="169" y="1045"/>
                  </a:lnTo>
                  <a:lnTo>
                    <a:pt x="254" y="735"/>
                  </a:lnTo>
                  <a:lnTo>
                    <a:pt x="339" y="594"/>
                  </a:lnTo>
                  <a:lnTo>
                    <a:pt x="395" y="481"/>
                  </a:lnTo>
                  <a:lnTo>
                    <a:pt x="508" y="368"/>
                  </a:lnTo>
                  <a:lnTo>
                    <a:pt x="621" y="283"/>
                  </a:lnTo>
                  <a:lnTo>
                    <a:pt x="621" y="283"/>
                  </a:lnTo>
                  <a:lnTo>
                    <a:pt x="818" y="227"/>
                  </a:lnTo>
                  <a:lnTo>
                    <a:pt x="1072" y="170"/>
                  </a:lnTo>
                  <a:lnTo>
                    <a:pt x="1552" y="86"/>
                  </a:lnTo>
                  <a:lnTo>
                    <a:pt x="1552" y="86"/>
                  </a:lnTo>
                  <a:lnTo>
                    <a:pt x="1919" y="1"/>
                  </a:lnTo>
                  <a:lnTo>
                    <a:pt x="2117" y="1"/>
                  </a:lnTo>
                  <a:lnTo>
                    <a:pt x="2314" y="1"/>
                  </a:lnTo>
                  <a:lnTo>
                    <a:pt x="2314" y="1"/>
                  </a:lnTo>
                  <a:lnTo>
                    <a:pt x="2568" y="86"/>
                  </a:lnTo>
                  <a:lnTo>
                    <a:pt x="2850" y="199"/>
                  </a:lnTo>
                  <a:lnTo>
                    <a:pt x="2963" y="255"/>
                  </a:lnTo>
                  <a:lnTo>
                    <a:pt x="3076" y="340"/>
                  </a:lnTo>
                  <a:lnTo>
                    <a:pt x="3189" y="452"/>
                  </a:lnTo>
                  <a:lnTo>
                    <a:pt x="3245" y="565"/>
                  </a:lnTo>
                  <a:lnTo>
                    <a:pt x="3245" y="565"/>
                  </a:lnTo>
                  <a:lnTo>
                    <a:pt x="3330" y="763"/>
                  </a:lnTo>
                  <a:lnTo>
                    <a:pt x="3415" y="989"/>
                  </a:lnTo>
                  <a:lnTo>
                    <a:pt x="3528" y="1384"/>
                  </a:lnTo>
                  <a:lnTo>
                    <a:pt x="3528" y="1384"/>
                  </a:lnTo>
                  <a:lnTo>
                    <a:pt x="3584" y="1553"/>
                  </a:lnTo>
                  <a:lnTo>
                    <a:pt x="3612" y="1722"/>
                  </a:lnTo>
                  <a:lnTo>
                    <a:pt x="3640" y="1920"/>
                  </a:lnTo>
                  <a:lnTo>
                    <a:pt x="3612" y="2117"/>
                  </a:lnTo>
                  <a:lnTo>
                    <a:pt x="3612" y="2117"/>
                  </a:lnTo>
                  <a:lnTo>
                    <a:pt x="3612" y="2371"/>
                  </a:lnTo>
                  <a:lnTo>
                    <a:pt x="3612" y="2456"/>
                  </a:lnTo>
                  <a:lnTo>
                    <a:pt x="3640" y="2512"/>
                  </a:lnTo>
                  <a:lnTo>
                    <a:pt x="3697" y="2569"/>
                  </a:lnTo>
                  <a:lnTo>
                    <a:pt x="3753" y="2597"/>
                  </a:lnTo>
                  <a:lnTo>
                    <a:pt x="4036" y="2682"/>
                  </a:lnTo>
                  <a:lnTo>
                    <a:pt x="4036" y="2682"/>
                  </a:lnTo>
                  <a:lnTo>
                    <a:pt x="4318" y="2738"/>
                  </a:lnTo>
                  <a:lnTo>
                    <a:pt x="4459" y="2766"/>
                  </a:lnTo>
                  <a:lnTo>
                    <a:pt x="4572" y="2766"/>
                  </a:lnTo>
                  <a:lnTo>
                    <a:pt x="4572" y="2766"/>
                  </a:lnTo>
                  <a:lnTo>
                    <a:pt x="4628" y="2710"/>
                  </a:lnTo>
                  <a:lnTo>
                    <a:pt x="4656" y="2654"/>
                  </a:lnTo>
                  <a:lnTo>
                    <a:pt x="4685" y="2597"/>
                  </a:lnTo>
                  <a:lnTo>
                    <a:pt x="4741" y="2569"/>
                  </a:lnTo>
                  <a:lnTo>
                    <a:pt x="4741" y="2569"/>
                  </a:lnTo>
                  <a:lnTo>
                    <a:pt x="4910" y="2597"/>
                  </a:lnTo>
                  <a:lnTo>
                    <a:pt x="5023" y="2654"/>
                  </a:lnTo>
                  <a:lnTo>
                    <a:pt x="5136" y="2710"/>
                  </a:lnTo>
                  <a:lnTo>
                    <a:pt x="5221" y="2795"/>
                  </a:lnTo>
                  <a:lnTo>
                    <a:pt x="5362" y="3020"/>
                  </a:lnTo>
                  <a:lnTo>
                    <a:pt x="5446" y="3246"/>
                  </a:lnTo>
                  <a:lnTo>
                    <a:pt x="5446" y="3246"/>
                  </a:lnTo>
                  <a:lnTo>
                    <a:pt x="5531" y="3472"/>
                  </a:lnTo>
                  <a:lnTo>
                    <a:pt x="5616" y="3754"/>
                  </a:lnTo>
                  <a:lnTo>
                    <a:pt x="5700" y="4036"/>
                  </a:lnTo>
                  <a:lnTo>
                    <a:pt x="5757" y="4121"/>
                  </a:lnTo>
                  <a:lnTo>
                    <a:pt x="5813" y="4206"/>
                  </a:lnTo>
                  <a:lnTo>
                    <a:pt x="5813" y="4206"/>
                  </a:lnTo>
                  <a:lnTo>
                    <a:pt x="5926" y="4234"/>
                  </a:lnTo>
                  <a:lnTo>
                    <a:pt x="6039" y="4234"/>
                  </a:lnTo>
                  <a:lnTo>
                    <a:pt x="6293" y="4149"/>
                  </a:lnTo>
                  <a:lnTo>
                    <a:pt x="6406" y="4121"/>
                  </a:lnTo>
                  <a:lnTo>
                    <a:pt x="6519" y="4121"/>
                  </a:lnTo>
                  <a:lnTo>
                    <a:pt x="6603" y="4177"/>
                  </a:lnTo>
                  <a:lnTo>
                    <a:pt x="6688" y="4290"/>
                  </a:lnTo>
                  <a:lnTo>
                    <a:pt x="6688" y="4290"/>
                  </a:lnTo>
                  <a:lnTo>
                    <a:pt x="6716" y="4375"/>
                  </a:lnTo>
                  <a:lnTo>
                    <a:pt x="6716" y="4488"/>
                  </a:lnTo>
                  <a:lnTo>
                    <a:pt x="6688" y="4770"/>
                  </a:lnTo>
                  <a:lnTo>
                    <a:pt x="6575" y="5250"/>
                  </a:lnTo>
                  <a:lnTo>
                    <a:pt x="6575" y="5250"/>
                  </a:lnTo>
                  <a:lnTo>
                    <a:pt x="6575" y="5447"/>
                  </a:lnTo>
                  <a:lnTo>
                    <a:pt x="6575" y="5617"/>
                  </a:lnTo>
                  <a:lnTo>
                    <a:pt x="6632" y="5983"/>
                  </a:lnTo>
                  <a:lnTo>
                    <a:pt x="6632" y="6153"/>
                  </a:lnTo>
                  <a:lnTo>
                    <a:pt x="6632" y="6322"/>
                  </a:lnTo>
                  <a:lnTo>
                    <a:pt x="6575" y="6491"/>
                  </a:lnTo>
                  <a:lnTo>
                    <a:pt x="6491" y="6633"/>
                  </a:lnTo>
                  <a:lnTo>
                    <a:pt x="6491" y="6633"/>
                  </a:lnTo>
                  <a:lnTo>
                    <a:pt x="6406" y="6774"/>
                  </a:lnTo>
                  <a:lnTo>
                    <a:pt x="6293" y="6858"/>
                  </a:lnTo>
                  <a:lnTo>
                    <a:pt x="6096" y="7056"/>
                  </a:lnTo>
                  <a:lnTo>
                    <a:pt x="6096" y="7056"/>
                  </a:lnTo>
                  <a:lnTo>
                    <a:pt x="6039" y="7112"/>
                  </a:lnTo>
                  <a:lnTo>
                    <a:pt x="6011" y="7197"/>
                  </a:lnTo>
                  <a:lnTo>
                    <a:pt x="5954" y="7253"/>
                  </a:lnTo>
                  <a:lnTo>
                    <a:pt x="5898" y="7310"/>
                  </a:lnTo>
                  <a:lnTo>
                    <a:pt x="5898" y="7310"/>
                  </a:lnTo>
                  <a:lnTo>
                    <a:pt x="5842" y="7253"/>
                  </a:lnTo>
                  <a:lnTo>
                    <a:pt x="5785" y="7225"/>
                  </a:lnTo>
                  <a:lnTo>
                    <a:pt x="5700" y="7225"/>
                  </a:lnTo>
                  <a:lnTo>
                    <a:pt x="5644" y="7253"/>
                  </a:lnTo>
                  <a:lnTo>
                    <a:pt x="5644" y="7253"/>
                  </a:lnTo>
                  <a:lnTo>
                    <a:pt x="5559" y="7338"/>
                  </a:lnTo>
                  <a:lnTo>
                    <a:pt x="5475" y="7479"/>
                  </a:lnTo>
                  <a:lnTo>
                    <a:pt x="5475" y="7479"/>
                  </a:lnTo>
                  <a:lnTo>
                    <a:pt x="5305" y="7423"/>
                  </a:lnTo>
                  <a:lnTo>
                    <a:pt x="5164" y="7394"/>
                  </a:lnTo>
                  <a:lnTo>
                    <a:pt x="5164" y="7394"/>
                  </a:lnTo>
                  <a:lnTo>
                    <a:pt x="4882" y="7394"/>
                  </a:lnTo>
                  <a:lnTo>
                    <a:pt x="4882" y="7394"/>
                  </a:lnTo>
                  <a:lnTo>
                    <a:pt x="4543" y="7310"/>
                  </a:lnTo>
                  <a:lnTo>
                    <a:pt x="4374" y="7253"/>
                  </a:lnTo>
                  <a:lnTo>
                    <a:pt x="4205" y="7225"/>
                  </a:lnTo>
                  <a:lnTo>
                    <a:pt x="4205" y="7225"/>
                  </a:lnTo>
                  <a:lnTo>
                    <a:pt x="3923" y="7225"/>
                  </a:lnTo>
                  <a:lnTo>
                    <a:pt x="3782" y="7225"/>
                  </a:lnTo>
                  <a:lnTo>
                    <a:pt x="3725" y="7225"/>
                  </a:lnTo>
                  <a:lnTo>
                    <a:pt x="3697" y="7197"/>
                  </a:lnTo>
                  <a:lnTo>
                    <a:pt x="3697" y="7197"/>
                  </a:lnTo>
                  <a:lnTo>
                    <a:pt x="3697" y="7140"/>
                  </a:lnTo>
                  <a:lnTo>
                    <a:pt x="3697" y="7056"/>
                  </a:lnTo>
                  <a:lnTo>
                    <a:pt x="3753" y="6830"/>
                  </a:lnTo>
                  <a:lnTo>
                    <a:pt x="3894" y="6463"/>
                  </a:lnTo>
                  <a:lnTo>
                    <a:pt x="3894" y="6463"/>
                  </a:lnTo>
                  <a:lnTo>
                    <a:pt x="3979" y="6266"/>
                  </a:lnTo>
                  <a:lnTo>
                    <a:pt x="4120" y="6012"/>
                  </a:lnTo>
                  <a:lnTo>
                    <a:pt x="4205" y="5786"/>
                  </a:lnTo>
                  <a:lnTo>
                    <a:pt x="4233" y="5673"/>
                  </a:lnTo>
                  <a:lnTo>
                    <a:pt x="4233" y="5560"/>
                  </a:lnTo>
                  <a:lnTo>
                    <a:pt x="4233" y="5560"/>
                  </a:lnTo>
                  <a:lnTo>
                    <a:pt x="4205" y="5419"/>
                  </a:lnTo>
                  <a:lnTo>
                    <a:pt x="4120" y="5334"/>
                  </a:lnTo>
                  <a:lnTo>
                    <a:pt x="3979" y="5250"/>
                  </a:lnTo>
                  <a:lnTo>
                    <a:pt x="3866" y="5165"/>
                  </a:lnTo>
                  <a:lnTo>
                    <a:pt x="3556" y="5052"/>
                  </a:lnTo>
                  <a:lnTo>
                    <a:pt x="3302" y="4968"/>
                  </a:lnTo>
                  <a:lnTo>
                    <a:pt x="3302" y="4968"/>
                  </a:lnTo>
                  <a:lnTo>
                    <a:pt x="3020" y="4798"/>
                  </a:lnTo>
                  <a:lnTo>
                    <a:pt x="2737" y="4601"/>
                  </a:lnTo>
                  <a:lnTo>
                    <a:pt x="2455" y="4431"/>
                  </a:lnTo>
                  <a:lnTo>
                    <a:pt x="2173" y="4290"/>
                  </a:lnTo>
                  <a:lnTo>
                    <a:pt x="2173" y="4290"/>
                  </a:lnTo>
                  <a:lnTo>
                    <a:pt x="1806" y="4177"/>
                  </a:lnTo>
                  <a:lnTo>
                    <a:pt x="1496" y="4036"/>
                  </a:lnTo>
                  <a:lnTo>
                    <a:pt x="1214" y="3867"/>
                  </a:lnTo>
                  <a:lnTo>
                    <a:pt x="903" y="3641"/>
                  </a:lnTo>
                  <a:lnTo>
                    <a:pt x="903" y="3641"/>
                  </a:lnTo>
                  <a:lnTo>
                    <a:pt x="649" y="3387"/>
                  </a:lnTo>
                  <a:lnTo>
                    <a:pt x="423" y="3133"/>
                  </a:lnTo>
                  <a:lnTo>
                    <a:pt x="423" y="3133"/>
                  </a:lnTo>
                  <a:lnTo>
                    <a:pt x="198" y="2908"/>
                  </a:lnTo>
                  <a:lnTo>
                    <a:pt x="0" y="2654"/>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16"/>
            <p:cNvSpPr/>
            <p:nvPr/>
          </p:nvSpPr>
          <p:spPr>
            <a:xfrm>
              <a:off x="2399025" y="3289925"/>
              <a:ext cx="167925" cy="187000"/>
            </a:xfrm>
            <a:custGeom>
              <a:avLst/>
              <a:gdLst/>
              <a:ahLst/>
              <a:cxnLst/>
              <a:rect l="l" t="t" r="r" b="b"/>
              <a:pathLst>
                <a:path w="6717" h="7480" fill="none" extrusionOk="0">
                  <a:moveTo>
                    <a:pt x="0" y="2654"/>
                  </a:moveTo>
                  <a:lnTo>
                    <a:pt x="0" y="2654"/>
                  </a:lnTo>
                  <a:lnTo>
                    <a:pt x="57" y="2400"/>
                  </a:lnTo>
                  <a:lnTo>
                    <a:pt x="57" y="2061"/>
                  </a:lnTo>
                  <a:lnTo>
                    <a:pt x="113" y="1355"/>
                  </a:lnTo>
                  <a:lnTo>
                    <a:pt x="169" y="1045"/>
                  </a:lnTo>
                  <a:lnTo>
                    <a:pt x="254" y="735"/>
                  </a:lnTo>
                  <a:lnTo>
                    <a:pt x="339" y="594"/>
                  </a:lnTo>
                  <a:lnTo>
                    <a:pt x="395" y="481"/>
                  </a:lnTo>
                  <a:lnTo>
                    <a:pt x="508" y="368"/>
                  </a:lnTo>
                  <a:lnTo>
                    <a:pt x="621" y="283"/>
                  </a:lnTo>
                  <a:lnTo>
                    <a:pt x="621" y="283"/>
                  </a:lnTo>
                  <a:lnTo>
                    <a:pt x="818" y="227"/>
                  </a:lnTo>
                  <a:lnTo>
                    <a:pt x="1072" y="170"/>
                  </a:lnTo>
                  <a:lnTo>
                    <a:pt x="1552" y="86"/>
                  </a:lnTo>
                  <a:lnTo>
                    <a:pt x="1552" y="86"/>
                  </a:lnTo>
                  <a:lnTo>
                    <a:pt x="1919" y="1"/>
                  </a:lnTo>
                  <a:lnTo>
                    <a:pt x="2117" y="1"/>
                  </a:lnTo>
                  <a:lnTo>
                    <a:pt x="2314" y="1"/>
                  </a:lnTo>
                  <a:lnTo>
                    <a:pt x="2314" y="1"/>
                  </a:lnTo>
                  <a:lnTo>
                    <a:pt x="2568" y="86"/>
                  </a:lnTo>
                  <a:lnTo>
                    <a:pt x="2850" y="199"/>
                  </a:lnTo>
                  <a:lnTo>
                    <a:pt x="2963" y="255"/>
                  </a:lnTo>
                  <a:lnTo>
                    <a:pt x="3076" y="340"/>
                  </a:lnTo>
                  <a:lnTo>
                    <a:pt x="3189" y="452"/>
                  </a:lnTo>
                  <a:lnTo>
                    <a:pt x="3245" y="565"/>
                  </a:lnTo>
                  <a:lnTo>
                    <a:pt x="3245" y="565"/>
                  </a:lnTo>
                  <a:lnTo>
                    <a:pt x="3330" y="763"/>
                  </a:lnTo>
                  <a:lnTo>
                    <a:pt x="3415" y="989"/>
                  </a:lnTo>
                  <a:lnTo>
                    <a:pt x="3528" y="1384"/>
                  </a:lnTo>
                  <a:lnTo>
                    <a:pt x="3528" y="1384"/>
                  </a:lnTo>
                  <a:lnTo>
                    <a:pt x="3584" y="1553"/>
                  </a:lnTo>
                  <a:lnTo>
                    <a:pt x="3612" y="1722"/>
                  </a:lnTo>
                  <a:lnTo>
                    <a:pt x="3640" y="1920"/>
                  </a:lnTo>
                  <a:lnTo>
                    <a:pt x="3612" y="2117"/>
                  </a:lnTo>
                  <a:lnTo>
                    <a:pt x="3612" y="2117"/>
                  </a:lnTo>
                  <a:lnTo>
                    <a:pt x="3612" y="2371"/>
                  </a:lnTo>
                  <a:lnTo>
                    <a:pt x="3612" y="2456"/>
                  </a:lnTo>
                  <a:lnTo>
                    <a:pt x="3640" y="2512"/>
                  </a:lnTo>
                  <a:lnTo>
                    <a:pt x="3697" y="2569"/>
                  </a:lnTo>
                  <a:lnTo>
                    <a:pt x="3753" y="2597"/>
                  </a:lnTo>
                  <a:lnTo>
                    <a:pt x="4036" y="2682"/>
                  </a:lnTo>
                  <a:lnTo>
                    <a:pt x="4036" y="2682"/>
                  </a:lnTo>
                  <a:lnTo>
                    <a:pt x="4318" y="2738"/>
                  </a:lnTo>
                  <a:lnTo>
                    <a:pt x="4459" y="2766"/>
                  </a:lnTo>
                  <a:lnTo>
                    <a:pt x="4572" y="2766"/>
                  </a:lnTo>
                  <a:lnTo>
                    <a:pt x="4572" y="2766"/>
                  </a:lnTo>
                  <a:lnTo>
                    <a:pt x="4628" y="2710"/>
                  </a:lnTo>
                  <a:lnTo>
                    <a:pt x="4656" y="2654"/>
                  </a:lnTo>
                  <a:lnTo>
                    <a:pt x="4685" y="2597"/>
                  </a:lnTo>
                  <a:lnTo>
                    <a:pt x="4741" y="2569"/>
                  </a:lnTo>
                  <a:lnTo>
                    <a:pt x="4741" y="2569"/>
                  </a:lnTo>
                  <a:lnTo>
                    <a:pt x="4910" y="2597"/>
                  </a:lnTo>
                  <a:lnTo>
                    <a:pt x="5023" y="2654"/>
                  </a:lnTo>
                  <a:lnTo>
                    <a:pt x="5136" y="2710"/>
                  </a:lnTo>
                  <a:lnTo>
                    <a:pt x="5221" y="2795"/>
                  </a:lnTo>
                  <a:lnTo>
                    <a:pt x="5362" y="3020"/>
                  </a:lnTo>
                  <a:lnTo>
                    <a:pt x="5446" y="3246"/>
                  </a:lnTo>
                  <a:lnTo>
                    <a:pt x="5446" y="3246"/>
                  </a:lnTo>
                  <a:lnTo>
                    <a:pt x="5531" y="3472"/>
                  </a:lnTo>
                  <a:lnTo>
                    <a:pt x="5616" y="3754"/>
                  </a:lnTo>
                  <a:lnTo>
                    <a:pt x="5700" y="4036"/>
                  </a:lnTo>
                  <a:lnTo>
                    <a:pt x="5757" y="4121"/>
                  </a:lnTo>
                  <a:lnTo>
                    <a:pt x="5813" y="4206"/>
                  </a:lnTo>
                  <a:lnTo>
                    <a:pt x="5813" y="4206"/>
                  </a:lnTo>
                  <a:lnTo>
                    <a:pt x="5926" y="4234"/>
                  </a:lnTo>
                  <a:lnTo>
                    <a:pt x="6039" y="4234"/>
                  </a:lnTo>
                  <a:lnTo>
                    <a:pt x="6293" y="4149"/>
                  </a:lnTo>
                  <a:lnTo>
                    <a:pt x="6406" y="4121"/>
                  </a:lnTo>
                  <a:lnTo>
                    <a:pt x="6519" y="4121"/>
                  </a:lnTo>
                  <a:lnTo>
                    <a:pt x="6603" y="4177"/>
                  </a:lnTo>
                  <a:lnTo>
                    <a:pt x="6688" y="4290"/>
                  </a:lnTo>
                  <a:lnTo>
                    <a:pt x="6688" y="4290"/>
                  </a:lnTo>
                  <a:lnTo>
                    <a:pt x="6716" y="4375"/>
                  </a:lnTo>
                  <a:lnTo>
                    <a:pt x="6716" y="4488"/>
                  </a:lnTo>
                  <a:lnTo>
                    <a:pt x="6688" y="4770"/>
                  </a:lnTo>
                  <a:lnTo>
                    <a:pt x="6575" y="5250"/>
                  </a:lnTo>
                  <a:lnTo>
                    <a:pt x="6575" y="5250"/>
                  </a:lnTo>
                  <a:lnTo>
                    <a:pt x="6575" y="5447"/>
                  </a:lnTo>
                  <a:lnTo>
                    <a:pt x="6575" y="5617"/>
                  </a:lnTo>
                  <a:lnTo>
                    <a:pt x="6632" y="5983"/>
                  </a:lnTo>
                  <a:lnTo>
                    <a:pt x="6632" y="6153"/>
                  </a:lnTo>
                  <a:lnTo>
                    <a:pt x="6632" y="6322"/>
                  </a:lnTo>
                  <a:lnTo>
                    <a:pt x="6575" y="6491"/>
                  </a:lnTo>
                  <a:lnTo>
                    <a:pt x="6491" y="6633"/>
                  </a:lnTo>
                  <a:lnTo>
                    <a:pt x="6491" y="6633"/>
                  </a:lnTo>
                  <a:lnTo>
                    <a:pt x="6406" y="6774"/>
                  </a:lnTo>
                  <a:lnTo>
                    <a:pt x="6293" y="6858"/>
                  </a:lnTo>
                  <a:lnTo>
                    <a:pt x="6096" y="7056"/>
                  </a:lnTo>
                  <a:lnTo>
                    <a:pt x="6096" y="7056"/>
                  </a:lnTo>
                  <a:lnTo>
                    <a:pt x="6039" y="7112"/>
                  </a:lnTo>
                  <a:lnTo>
                    <a:pt x="6011" y="7197"/>
                  </a:lnTo>
                  <a:lnTo>
                    <a:pt x="5954" y="7253"/>
                  </a:lnTo>
                  <a:lnTo>
                    <a:pt x="5898" y="7310"/>
                  </a:lnTo>
                  <a:lnTo>
                    <a:pt x="5898" y="7310"/>
                  </a:lnTo>
                  <a:lnTo>
                    <a:pt x="5842" y="7253"/>
                  </a:lnTo>
                  <a:lnTo>
                    <a:pt x="5785" y="7225"/>
                  </a:lnTo>
                  <a:lnTo>
                    <a:pt x="5700" y="7225"/>
                  </a:lnTo>
                  <a:lnTo>
                    <a:pt x="5644" y="7253"/>
                  </a:lnTo>
                  <a:lnTo>
                    <a:pt x="5644" y="7253"/>
                  </a:lnTo>
                  <a:lnTo>
                    <a:pt x="5559" y="7338"/>
                  </a:lnTo>
                  <a:lnTo>
                    <a:pt x="5475" y="7479"/>
                  </a:lnTo>
                  <a:lnTo>
                    <a:pt x="5475" y="7479"/>
                  </a:lnTo>
                  <a:lnTo>
                    <a:pt x="5305" y="7423"/>
                  </a:lnTo>
                  <a:lnTo>
                    <a:pt x="5164" y="7394"/>
                  </a:lnTo>
                  <a:lnTo>
                    <a:pt x="5164" y="7394"/>
                  </a:lnTo>
                  <a:lnTo>
                    <a:pt x="4882" y="7394"/>
                  </a:lnTo>
                  <a:lnTo>
                    <a:pt x="4882" y="7394"/>
                  </a:lnTo>
                  <a:lnTo>
                    <a:pt x="4543" y="7310"/>
                  </a:lnTo>
                  <a:lnTo>
                    <a:pt x="4374" y="7253"/>
                  </a:lnTo>
                  <a:lnTo>
                    <a:pt x="4205" y="7225"/>
                  </a:lnTo>
                  <a:lnTo>
                    <a:pt x="4205" y="7225"/>
                  </a:lnTo>
                  <a:lnTo>
                    <a:pt x="3923" y="7225"/>
                  </a:lnTo>
                  <a:lnTo>
                    <a:pt x="3782" y="7225"/>
                  </a:lnTo>
                  <a:lnTo>
                    <a:pt x="3725" y="7225"/>
                  </a:lnTo>
                  <a:lnTo>
                    <a:pt x="3697" y="7197"/>
                  </a:lnTo>
                  <a:lnTo>
                    <a:pt x="3697" y="7197"/>
                  </a:lnTo>
                  <a:lnTo>
                    <a:pt x="3697" y="7140"/>
                  </a:lnTo>
                  <a:lnTo>
                    <a:pt x="3697" y="7056"/>
                  </a:lnTo>
                  <a:lnTo>
                    <a:pt x="3753" y="6830"/>
                  </a:lnTo>
                  <a:lnTo>
                    <a:pt x="3894" y="6463"/>
                  </a:lnTo>
                  <a:lnTo>
                    <a:pt x="3894" y="6463"/>
                  </a:lnTo>
                  <a:lnTo>
                    <a:pt x="3979" y="6266"/>
                  </a:lnTo>
                  <a:lnTo>
                    <a:pt x="4120" y="6012"/>
                  </a:lnTo>
                  <a:lnTo>
                    <a:pt x="4205" y="5786"/>
                  </a:lnTo>
                  <a:lnTo>
                    <a:pt x="4233" y="5673"/>
                  </a:lnTo>
                  <a:lnTo>
                    <a:pt x="4233" y="5560"/>
                  </a:lnTo>
                  <a:lnTo>
                    <a:pt x="4233" y="5560"/>
                  </a:lnTo>
                  <a:lnTo>
                    <a:pt x="4205" y="5419"/>
                  </a:lnTo>
                  <a:lnTo>
                    <a:pt x="4120" y="5334"/>
                  </a:lnTo>
                  <a:lnTo>
                    <a:pt x="3979" y="5250"/>
                  </a:lnTo>
                  <a:lnTo>
                    <a:pt x="3866" y="5165"/>
                  </a:lnTo>
                  <a:lnTo>
                    <a:pt x="3556" y="5052"/>
                  </a:lnTo>
                  <a:lnTo>
                    <a:pt x="3302" y="4968"/>
                  </a:lnTo>
                  <a:lnTo>
                    <a:pt x="3302" y="4968"/>
                  </a:lnTo>
                  <a:lnTo>
                    <a:pt x="3020" y="4798"/>
                  </a:lnTo>
                  <a:lnTo>
                    <a:pt x="2737" y="4601"/>
                  </a:lnTo>
                  <a:lnTo>
                    <a:pt x="2455" y="4431"/>
                  </a:lnTo>
                  <a:lnTo>
                    <a:pt x="2173" y="4290"/>
                  </a:lnTo>
                  <a:lnTo>
                    <a:pt x="2173" y="4290"/>
                  </a:lnTo>
                  <a:lnTo>
                    <a:pt x="1806" y="4177"/>
                  </a:lnTo>
                  <a:lnTo>
                    <a:pt x="1496" y="4036"/>
                  </a:lnTo>
                  <a:lnTo>
                    <a:pt x="1214" y="3867"/>
                  </a:lnTo>
                  <a:lnTo>
                    <a:pt x="903" y="3641"/>
                  </a:lnTo>
                  <a:lnTo>
                    <a:pt x="903" y="3641"/>
                  </a:lnTo>
                  <a:lnTo>
                    <a:pt x="649" y="3387"/>
                  </a:lnTo>
                  <a:lnTo>
                    <a:pt x="423" y="3133"/>
                  </a:lnTo>
                  <a:lnTo>
                    <a:pt x="423" y="3133"/>
                  </a:lnTo>
                  <a:lnTo>
                    <a:pt x="198" y="2908"/>
                  </a:lnTo>
                  <a:lnTo>
                    <a:pt x="0" y="2654"/>
                  </a:lnTo>
                </a:path>
              </a:pathLst>
            </a:custGeom>
            <a:solidFill>
              <a:srgbClr val="666666"/>
            </a:solidFill>
            <a:ln w="14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16"/>
            <p:cNvSpPr/>
            <p:nvPr/>
          </p:nvSpPr>
          <p:spPr>
            <a:xfrm>
              <a:off x="3314725" y="2610550"/>
              <a:ext cx="2850" cy="4275"/>
            </a:xfrm>
            <a:custGeom>
              <a:avLst/>
              <a:gdLst/>
              <a:ahLst/>
              <a:cxnLst/>
              <a:rect l="l" t="t" r="r" b="b"/>
              <a:pathLst>
                <a:path w="114" h="171" extrusionOk="0">
                  <a:moveTo>
                    <a:pt x="29" y="1"/>
                  </a:moveTo>
                  <a:lnTo>
                    <a:pt x="29" y="1"/>
                  </a:lnTo>
                  <a:lnTo>
                    <a:pt x="1" y="57"/>
                  </a:lnTo>
                  <a:lnTo>
                    <a:pt x="1" y="114"/>
                  </a:lnTo>
                  <a:lnTo>
                    <a:pt x="29" y="142"/>
                  </a:lnTo>
                  <a:lnTo>
                    <a:pt x="57" y="170"/>
                  </a:lnTo>
                  <a:lnTo>
                    <a:pt x="57" y="170"/>
                  </a:lnTo>
                  <a:lnTo>
                    <a:pt x="114" y="85"/>
                  </a:lnTo>
                  <a:lnTo>
                    <a:pt x="114" y="29"/>
                  </a:lnTo>
                  <a:lnTo>
                    <a:pt x="86" y="1"/>
                  </a:lnTo>
                  <a:lnTo>
                    <a:pt x="29"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16"/>
            <p:cNvSpPr/>
            <p:nvPr/>
          </p:nvSpPr>
          <p:spPr>
            <a:xfrm>
              <a:off x="3314725" y="2610550"/>
              <a:ext cx="2850" cy="4275"/>
            </a:xfrm>
            <a:custGeom>
              <a:avLst/>
              <a:gdLst/>
              <a:ahLst/>
              <a:cxnLst/>
              <a:rect l="l" t="t" r="r" b="b"/>
              <a:pathLst>
                <a:path w="114" h="171" fill="none" extrusionOk="0">
                  <a:moveTo>
                    <a:pt x="29" y="1"/>
                  </a:moveTo>
                  <a:lnTo>
                    <a:pt x="29" y="1"/>
                  </a:lnTo>
                  <a:lnTo>
                    <a:pt x="1" y="57"/>
                  </a:lnTo>
                  <a:lnTo>
                    <a:pt x="1" y="114"/>
                  </a:lnTo>
                  <a:lnTo>
                    <a:pt x="29" y="142"/>
                  </a:lnTo>
                  <a:lnTo>
                    <a:pt x="57" y="170"/>
                  </a:lnTo>
                  <a:lnTo>
                    <a:pt x="57" y="170"/>
                  </a:lnTo>
                  <a:lnTo>
                    <a:pt x="114" y="85"/>
                  </a:lnTo>
                  <a:lnTo>
                    <a:pt x="114" y="29"/>
                  </a:lnTo>
                  <a:lnTo>
                    <a:pt x="86" y="1"/>
                  </a:lnTo>
                  <a:lnTo>
                    <a:pt x="29" y="1"/>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16"/>
            <p:cNvSpPr/>
            <p:nvPr/>
          </p:nvSpPr>
          <p:spPr>
            <a:xfrm>
              <a:off x="3315450" y="2572450"/>
              <a:ext cx="144650" cy="122800"/>
            </a:xfrm>
            <a:custGeom>
              <a:avLst/>
              <a:gdLst/>
              <a:ahLst/>
              <a:cxnLst/>
              <a:rect l="l" t="t" r="r" b="b"/>
              <a:pathLst>
                <a:path w="5786" h="4912" extrusionOk="0">
                  <a:moveTo>
                    <a:pt x="0" y="1525"/>
                  </a:moveTo>
                  <a:lnTo>
                    <a:pt x="0" y="1525"/>
                  </a:lnTo>
                  <a:lnTo>
                    <a:pt x="113" y="1355"/>
                  </a:lnTo>
                  <a:lnTo>
                    <a:pt x="170" y="1214"/>
                  </a:lnTo>
                  <a:lnTo>
                    <a:pt x="254" y="1101"/>
                  </a:lnTo>
                  <a:lnTo>
                    <a:pt x="339" y="1045"/>
                  </a:lnTo>
                  <a:lnTo>
                    <a:pt x="423" y="989"/>
                  </a:lnTo>
                  <a:lnTo>
                    <a:pt x="423" y="989"/>
                  </a:lnTo>
                  <a:lnTo>
                    <a:pt x="565" y="960"/>
                  </a:lnTo>
                  <a:lnTo>
                    <a:pt x="762" y="932"/>
                  </a:lnTo>
                  <a:lnTo>
                    <a:pt x="931" y="876"/>
                  </a:lnTo>
                  <a:lnTo>
                    <a:pt x="988" y="819"/>
                  </a:lnTo>
                  <a:lnTo>
                    <a:pt x="1044" y="735"/>
                  </a:lnTo>
                  <a:lnTo>
                    <a:pt x="1044" y="735"/>
                  </a:lnTo>
                  <a:lnTo>
                    <a:pt x="1044" y="678"/>
                  </a:lnTo>
                  <a:lnTo>
                    <a:pt x="1016" y="650"/>
                  </a:lnTo>
                  <a:lnTo>
                    <a:pt x="960" y="565"/>
                  </a:lnTo>
                  <a:lnTo>
                    <a:pt x="875" y="509"/>
                  </a:lnTo>
                  <a:lnTo>
                    <a:pt x="847" y="452"/>
                  </a:lnTo>
                  <a:lnTo>
                    <a:pt x="847" y="424"/>
                  </a:lnTo>
                  <a:lnTo>
                    <a:pt x="847" y="424"/>
                  </a:lnTo>
                  <a:lnTo>
                    <a:pt x="875" y="368"/>
                  </a:lnTo>
                  <a:lnTo>
                    <a:pt x="931" y="368"/>
                  </a:lnTo>
                  <a:lnTo>
                    <a:pt x="988" y="340"/>
                  </a:lnTo>
                  <a:lnTo>
                    <a:pt x="1016" y="311"/>
                  </a:lnTo>
                  <a:lnTo>
                    <a:pt x="1016" y="311"/>
                  </a:lnTo>
                  <a:lnTo>
                    <a:pt x="1044" y="142"/>
                  </a:lnTo>
                  <a:lnTo>
                    <a:pt x="1073" y="1"/>
                  </a:lnTo>
                  <a:lnTo>
                    <a:pt x="1073" y="1"/>
                  </a:lnTo>
                  <a:lnTo>
                    <a:pt x="1270" y="1"/>
                  </a:lnTo>
                  <a:lnTo>
                    <a:pt x="1439" y="29"/>
                  </a:lnTo>
                  <a:lnTo>
                    <a:pt x="1580" y="86"/>
                  </a:lnTo>
                  <a:lnTo>
                    <a:pt x="1722" y="142"/>
                  </a:lnTo>
                  <a:lnTo>
                    <a:pt x="1722" y="142"/>
                  </a:lnTo>
                  <a:lnTo>
                    <a:pt x="1891" y="255"/>
                  </a:lnTo>
                  <a:lnTo>
                    <a:pt x="2088" y="311"/>
                  </a:lnTo>
                  <a:lnTo>
                    <a:pt x="2088" y="311"/>
                  </a:lnTo>
                  <a:lnTo>
                    <a:pt x="2201" y="311"/>
                  </a:lnTo>
                  <a:lnTo>
                    <a:pt x="2286" y="283"/>
                  </a:lnTo>
                  <a:lnTo>
                    <a:pt x="2483" y="227"/>
                  </a:lnTo>
                  <a:lnTo>
                    <a:pt x="2709" y="198"/>
                  </a:lnTo>
                  <a:lnTo>
                    <a:pt x="2794" y="198"/>
                  </a:lnTo>
                  <a:lnTo>
                    <a:pt x="2907" y="227"/>
                  </a:lnTo>
                  <a:lnTo>
                    <a:pt x="2907" y="227"/>
                  </a:lnTo>
                  <a:lnTo>
                    <a:pt x="2822" y="368"/>
                  </a:lnTo>
                  <a:lnTo>
                    <a:pt x="2822" y="452"/>
                  </a:lnTo>
                  <a:lnTo>
                    <a:pt x="2850" y="509"/>
                  </a:lnTo>
                  <a:lnTo>
                    <a:pt x="2850" y="509"/>
                  </a:lnTo>
                  <a:lnTo>
                    <a:pt x="2935" y="565"/>
                  </a:lnTo>
                  <a:lnTo>
                    <a:pt x="2963" y="565"/>
                  </a:lnTo>
                  <a:lnTo>
                    <a:pt x="3020" y="509"/>
                  </a:lnTo>
                  <a:lnTo>
                    <a:pt x="3076" y="509"/>
                  </a:lnTo>
                  <a:lnTo>
                    <a:pt x="3076" y="509"/>
                  </a:lnTo>
                  <a:lnTo>
                    <a:pt x="3189" y="452"/>
                  </a:lnTo>
                  <a:lnTo>
                    <a:pt x="3245" y="452"/>
                  </a:lnTo>
                  <a:lnTo>
                    <a:pt x="3302" y="424"/>
                  </a:lnTo>
                  <a:lnTo>
                    <a:pt x="3302" y="424"/>
                  </a:lnTo>
                  <a:lnTo>
                    <a:pt x="3358" y="481"/>
                  </a:lnTo>
                  <a:lnTo>
                    <a:pt x="3387" y="537"/>
                  </a:lnTo>
                  <a:lnTo>
                    <a:pt x="3415" y="593"/>
                  </a:lnTo>
                  <a:lnTo>
                    <a:pt x="3443" y="622"/>
                  </a:lnTo>
                  <a:lnTo>
                    <a:pt x="3443" y="622"/>
                  </a:lnTo>
                  <a:lnTo>
                    <a:pt x="3471" y="622"/>
                  </a:lnTo>
                  <a:lnTo>
                    <a:pt x="3528" y="622"/>
                  </a:lnTo>
                  <a:lnTo>
                    <a:pt x="3640" y="537"/>
                  </a:lnTo>
                  <a:lnTo>
                    <a:pt x="3753" y="452"/>
                  </a:lnTo>
                  <a:lnTo>
                    <a:pt x="3810" y="424"/>
                  </a:lnTo>
                  <a:lnTo>
                    <a:pt x="3866" y="424"/>
                  </a:lnTo>
                  <a:lnTo>
                    <a:pt x="3866" y="424"/>
                  </a:lnTo>
                  <a:lnTo>
                    <a:pt x="4007" y="452"/>
                  </a:lnTo>
                  <a:lnTo>
                    <a:pt x="4064" y="509"/>
                  </a:lnTo>
                  <a:lnTo>
                    <a:pt x="4120" y="509"/>
                  </a:lnTo>
                  <a:lnTo>
                    <a:pt x="4261" y="481"/>
                  </a:lnTo>
                  <a:lnTo>
                    <a:pt x="4261" y="481"/>
                  </a:lnTo>
                  <a:lnTo>
                    <a:pt x="4402" y="424"/>
                  </a:lnTo>
                  <a:lnTo>
                    <a:pt x="4515" y="340"/>
                  </a:lnTo>
                  <a:lnTo>
                    <a:pt x="4515" y="340"/>
                  </a:lnTo>
                  <a:lnTo>
                    <a:pt x="4515" y="255"/>
                  </a:lnTo>
                  <a:lnTo>
                    <a:pt x="4487" y="198"/>
                  </a:lnTo>
                  <a:lnTo>
                    <a:pt x="4487" y="198"/>
                  </a:lnTo>
                  <a:lnTo>
                    <a:pt x="4600" y="170"/>
                  </a:lnTo>
                  <a:lnTo>
                    <a:pt x="4685" y="198"/>
                  </a:lnTo>
                  <a:lnTo>
                    <a:pt x="4741" y="283"/>
                  </a:lnTo>
                  <a:lnTo>
                    <a:pt x="4797" y="396"/>
                  </a:lnTo>
                  <a:lnTo>
                    <a:pt x="4797" y="396"/>
                  </a:lnTo>
                  <a:lnTo>
                    <a:pt x="4854" y="537"/>
                  </a:lnTo>
                  <a:lnTo>
                    <a:pt x="4854" y="650"/>
                  </a:lnTo>
                  <a:lnTo>
                    <a:pt x="4882" y="791"/>
                  </a:lnTo>
                  <a:lnTo>
                    <a:pt x="4939" y="904"/>
                  </a:lnTo>
                  <a:lnTo>
                    <a:pt x="4939" y="904"/>
                  </a:lnTo>
                  <a:lnTo>
                    <a:pt x="4995" y="960"/>
                  </a:lnTo>
                  <a:lnTo>
                    <a:pt x="5108" y="1045"/>
                  </a:lnTo>
                  <a:lnTo>
                    <a:pt x="5221" y="1130"/>
                  </a:lnTo>
                  <a:lnTo>
                    <a:pt x="5249" y="1186"/>
                  </a:lnTo>
                  <a:lnTo>
                    <a:pt x="5249" y="1243"/>
                  </a:lnTo>
                  <a:lnTo>
                    <a:pt x="5249" y="1243"/>
                  </a:lnTo>
                  <a:lnTo>
                    <a:pt x="5164" y="1271"/>
                  </a:lnTo>
                  <a:lnTo>
                    <a:pt x="5080" y="1327"/>
                  </a:lnTo>
                  <a:lnTo>
                    <a:pt x="5023" y="1440"/>
                  </a:lnTo>
                  <a:lnTo>
                    <a:pt x="4995" y="1525"/>
                  </a:lnTo>
                  <a:lnTo>
                    <a:pt x="4995" y="1525"/>
                  </a:lnTo>
                  <a:lnTo>
                    <a:pt x="5164" y="1497"/>
                  </a:lnTo>
                  <a:lnTo>
                    <a:pt x="5221" y="1497"/>
                  </a:lnTo>
                  <a:lnTo>
                    <a:pt x="5277" y="1525"/>
                  </a:lnTo>
                  <a:lnTo>
                    <a:pt x="5305" y="1666"/>
                  </a:lnTo>
                  <a:lnTo>
                    <a:pt x="5305" y="1666"/>
                  </a:lnTo>
                  <a:lnTo>
                    <a:pt x="5334" y="1722"/>
                  </a:lnTo>
                  <a:lnTo>
                    <a:pt x="5334" y="1779"/>
                  </a:lnTo>
                  <a:lnTo>
                    <a:pt x="5305" y="1835"/>
                  </a:lnTo>
                  <a:lnTo>
                    <a:pt x="5334" y="1920"/>
                  </a:lnTo>
                  <a:lnTo>
                    <a:pt x="5334" y="1920"/>
                  </a:lnTo>
                  <a:lnTo>
                    <a:pt x="5362" y="1976"/>
                  </a:lnTo>
                  <a:lnTo>
                    <a:pt x="5447" y="2004"/>
                  </a:lnTo>
                  <a:lnTo>
                    <a:pt x="5503" y="2061"/>
                  </a:lnTo>
                  <a:lnTo>
                    <a:pt x="5531" y="2117"/>
                  </a:lnTo>
                  <a:lnTo>
                    <a:pt x="5531" y="2117"/>
                  </a:lnTo>
                  <a:lnTo>
                    <a:pt x="5503" y="2258"/>
                  </a:lnTo>
                  <a:lnTo>
                    <a:pt x="5447" y="2597"/>
                  </a:lnTo>
                  <a:lnTo>
                    <a:pt x="5418" y="2766"/>
                  </a:lnTo>
                  <a:lnTo>
                    <a:pt x="5447" y="2879"/>
                  </a:lnTo>
                  <a:lnTo>
                    <a:pt x="5475" y="2936"/>
                  </a:lnTo>
                  <a:lnTo>
                    <a:pt x="5503" y="2936"/>
                  </a:lnTo>
                  <a:lnTo>
                    <a:pt x="5559" y="2936"/>
                  </a:lnTo>
                  <a:lnTo>
                    <a:pt x="5616" y="2907"/>
                  </a:lnTo>
                  <a:lnTo>
                    <a:pt x="5616" y="2907"/>
                  </a:lnTo>
                  <a:lnTo>
                    <a:pt x="5616" y="3020"/>
                  </a:lnTo>
                  <a:lnTo>
                    <a:pt x="5616" y="3077"/>
                  </a:lnTo>
                  <a:lnTo>
                    <a:pt x="5644" y="3161"/>
                  </a:lnTo>
                  <a:lnTo>
                    <a:pt x="5729" y="3218"/>
                  </a:lnTo>
                  <a:lnTo>
                    <a:pt x="5729" y="3218"/>
                  </a:lnTo>
                  <a:lnTo>
                    <a:pt x="5616" y="3274"/>
                  </a:lnTo>
                  <a:lnTo>
                    <a:pt x="5588" y="3331"/>
                  </a:lnTo>
                  <a:lnTo>
                    <a:pt x="5588" y="3415"/>
                  </a:lnTo>
                  <a:lnTo>
                    <a:pt x="5616" y="3500"/>
                  </a:lnTo>
                  <a:lnTo>
                    <a:pt x="5701" y="3698"/>
                  </a:lnTo>
                  <a:lnTo>
                    <a:pt x="5785" y="3867"/>
                  </a:lnTo>
                  <a:lnTo>
                    <a:pt x="5785" y="3867"/>
                  </a:lnTo>
                  <a:lnTo>
                    <a:pt x="5503" y="3782"/>
                  </a:lnTo>
                  <a:lnTo>
                    <a:pt x="5418" y="3782"/>
                  </a:lnTo>
                  <a:lnTo>
                    <a:pt x="5390" y="3810"/>
                  </a:lnTo>
                  <a:lnTo>
                    <a:pt x="5390" y="3867"/>
                  </a:lnTo>
                  <a:lnTo>
                    <a:pt x="5390" y="3923"/>
                  </a:lnTo>
                  <a:lnTo>
                    <a:pt x="5531" y="4177"/>
                  </a:lnTo>
                  <a:lnTo>
                    <a:pt x="5531" y="4177"/>
                  </a:lnTo>
                  <a:lnTo>
                    <a:pt x="5503" y="4177"/>
                  </a:lnTo>
                  <a:lnTo>
                    <a:pt x="5475" y="4177"/>
                  </a:lnTo>
                  <a:lnTo>
                    <a:pt x="5447" y="4234"/>
                  </a:lnTo>
                  <a:lnTo>
                    <a:pt x="5447" y="4375"/>
                  </a:lnTo>
                  <a:lnTo>
                    <a:pt x="5447" y="4375"/>
                  </a:lnTo>
                  <a:lnTo>
                    <a:pt x="5362" y="4516"/>
                  </a:lnTo>
                  <a:lnTo>
                    <a:pt x="5334" y="4544"/>
                  </a:lnTo>
                  <a:lnTo>
                    <a:pt x="5249" y="4544"/>
                  </a:lnTo>
                  <a:lnTo>
                    <a:pt x="5136" y="4572"/>
                  </a:lnTo>
                  <a:lnTo>
                    <a:pt x="5136" y="4572"/>
                  </a:lnTo>
                  <a:lnTo>
                    <a:pt x="5108" y="4572"/>
                  </a:lnTo>
                  <a:lnTo>
                    <a:pt x="5080" y="4516"/>
                  </a:lnTo>
                  <a:lnTo>
                    <a:pt x="5023" y="4488"/>
                  </a:lnTo>
                  <a:lnTo>
                    <a:pt x="4967" y="4488"/>
                  </a:lnTo>
                  <a:lnTo>
                    <a:pt x="4967" y="4488"/>
                  </a:lnTo>
                  <a:lnTo>
                    <a:pt x="4910" y="4544"/>
                  </a:lnTo>
                  <a:lnTo>
                    <a:pt x="4882" y="4601"/>
                  </a:lnTo>
                  <a:lnTo>
                    <a:pt x="4826" y="4714"/>
                  </a:lnTo>
                  <a:lnTo>
                    <a:pt x="4741" y="4826"/>
                  </a:lnTo>
                  <a:lnTo>
                    <a:pt x="4685" y="4883"/>
                  </a:lnTo>
                  <a:lnTo>
                    <a:pt x="4628" y="4911"/>
                  </a:lnTo>
                  <a:lnTo>
                    <a:pt x="4628" y="4911"/>
                  </a:lnTo>
                  <a:lnTo>
                    <a:pt x="4572" y="4826"/>
                  </a:lnTo>
                  <a:lnTo>
                    <a:pt x="4515" y="4770"/>
                  </a:lnTo>
                  <a:lnTo>
                    <a:pt x="4431" y="4742"/>
                  </a:lnTo>
                  <a:lnTo>
                    <a:pt x="4318" y="4770"/>
                  </a:lnTo>
                  <a:lnTo>
                    <a:pt x="4318" y="4770"/>
                  </a:lnTo>
                  <a:lnTo>
                    <a:pt x="4374" y="4544"/>
                  </a:lnTo>
                  <a:lnTo>
                    <a:pt x="4374" y="4262"/>
                  </a:lnTo>
                  <a:lnTo>
                    <a:pt x="4346" y="4008"/>
                  </a:lnTo>
                  <a:lnTo>
                    <a:pt x="4318" y="3895"/>
                  </a:lnTo>
                  <a:lnTo>
                    <a:pt x="4261" y="3810"/>
                  </a:lnTo>
                  <a:lnTo>
                    <a:pt x="4261" y="3810"/>
                  </a:lnTo>
                  <a:lnTo>
                    <a:pt x="4205" y="3754"/>
                  </a:lnTo>
                  <a:lnTo>
                    <a:pt x="4092" y="3726"/>
                  </a:lnTo>
                  <a:lnTo>
                    <a:pt x="3951" y="3726"/>
                  </a:lnTo>
                  <a:lnTo>
                    <a:pt x="3810" y="3726"/>
                  </a:lnTo>
                  <a:lnTo>
                    <a:pt x="3669" y="3754"/>
                  </a:lnTo>
                  <a:lnTo>
                    <a:pt x="3528" y="3810"/>
                  </a:lnTo>
                  <a:lnTo>
                    <a:pt x="3443" y="3867"/>
                  </a:lnTo>
                  <a:lnTo>
                    <a:pt x="3358" y="3952"/>
                  </a:lnTo>
                  <a:lnTo>
                    <a:pt x="3358" y="3952"/>
                  </a:lnTo>
                  <a:lnTo>
                    <a:pt x="3387" y="3839"/>
                  </a:lnTo>
                  <a:lnTo>
                    <a:pt x="3443" y="3754"/>
                  </a:lnTo>
                  <a:lnTo>
                    <a:pt x="3499" y="3641"/>
                  </a:lnTo>
                  <a:lnTo>
                    <a:pt x="3528" y="3557"/>
                  </a:lnTo>
                  <a:lnTo>
                    <a:pt x="3528" y="3557"/>
                  </a:lnTo>
                  <a:lnTo>
                    <a:pt x="3528" y="3444"/>
                  </a:lnTo>
                  <a:lnTo>
                    <a:pt x="3471" y="3359"/>
                  </a:lnTo>
                  <a:lnTo>
                    <a:pt x="3387" y="3190"/>
                  </a:lnTo>
                  <a:lnTo>
                    <a:pt x="3387" y="3190"/>
                  </a:lnTo>
                  <a:lnTo>
                    <a:pt x="3330" y="2964"/>
                  </a:lnTo>
                  <a:lnTo>
                    <a:pt x="3245" y="2738"/>
                  </a:lnTo>
                  <a:lnTo>
                    <a:pt x="3161" y="2625"/>
                  </a:lnTo>
                  <a:lnTo>
                    <a:pt x="3104" y="2541"/>
                  </a:lnTo>
                  <a:lnTo>
                    <a:pt x="2991" y="2456"/>
                  </a:lnTo>
                  <a:lnTo>
                    <a:pt x="2879" y="2400"/>
                  </a:lnTo>
                  <a:lnTo>
                    <a:pt x="2879" y="2400"/>
                  </a:lnTo>
                  <a:lnTo>
                    <a:pt x="2794" y="2371"/>
                  </a:lnTo>
                  <a:lnTo>
                    <a:pt x="2653" y="2371"/>
                  </a:lnTo>
                  <a:lnTo>
                    <a:pt x="2399" y="2400"/>
                  </a:lnTo>
                  <a:lnTo>
                    <a:pt x="2145" y="2512"/>
                  </a:lnTo>
                  <a:lnTo>
                    <a:pt x="2032" y="2569"/>
                  </a:lnTo>
                  <a:lnTo>
                    <a:pt x="1947" y="2625"/>
                  </a:lnTo>
                  <a:lnTo>
                    <a:pt x="1947" y="2625"/>
                  </a:lnTo>
                  <a:lnTo>
                    <a:pt x="1863" y="2738"/>
                  </a:lnTo>
                  <a:lnTo>
                    <a:pt x="1806" y="2851"/>
                  </a:lnTo>
                  <a:lnTo>
                    <a:pt x="1722" y="2964"/>
                  </a:lnTo>
                  <a:lnTo>
                    <a:pt x="1637" y="3077"/>
                  </a:lnTo>
                  <a:lnTo>
                    <a:pt x="1637" y="3077"/>
                  </a:lnTo>
                  <a:lnTo>
                    <a:pt x="1468" y="3161"/>
                  </a:lnTo>
                  <a:lnTo>
                    <a:pt x="1326" y="3274"/>
                  </a:lnTo>
                  <a:lnTo>
                    <a:pt x="1326" y="3274"/>
                  </a:lnTo>
                  <a:lnTo>
                    <a:pt x="1383" y="3105"/>
                  </a:lnTo>
                  <a:lnTo>
                    <a:pt x="1383" y="3049"/>
                  </a:lnTo>
                  <a:lnTo>
                    <a:pt x="1326" y="3133"/>
                  </a:lnTo>
                  <a:lnTo>
                    <a:pt x="1326" y="3133"/>
                  </a:lnTo>
                  <a:lnTo>
                    <a:pt x="1298" y="3077"/>
                  </a:lnTo>
                  <a:lnTo>
                    <a:pt x="1214" y="2964"/>
                  </a:lnTo>
                  <a:lnTo>
                    <a:pt x="1185" y="2879"/>
                  </a:lnTo>
                  <a:lnTo>
                    <a:pt x="1157" y="2823"/>
                  </a:lnTo>
                  <a:lnTo>
                    <a:pt x="1185" y="2795"/>
                  </a:lnTo>
                  <a:lnTo>
                    <a:pt x="1185" y="2795"/>
                  </a:lnTo>
                  <a:lnTo>
                    <a:pt x="1129" y="2823"/>
                  </a:lnTo>
                  <a:lnTo>
                    <a:pt x="1101" y="2823"/>
                  </a:lnTo>
                  <a:lnTo>
                    <a:pt x="1101" y="2738"/>
                  </a:lnTo>
                  <a:lnTo>
                    <a:pt x="1073" y="2597"/>
                  </a:lnTo>
                  <a:lnTo>
                    <a:pt x="1044" y="2541"/>
                  </a:lnTo>
                  <a:lnTo>
                    <a:pt x="1044" y="2541"/>
                  </a:lnTo>
                  <a:lnTo>
                    <a:pt x="1016" y="2654"/>
                  </a:lnTo>
                  <a:lnTo>
                    <a:pt x="988" y="2654"/>
                  </a:lnTo>
                  <a:lnTo>
                    <a:pt x="988" y="2654"/>
                  </a:lnTo>
                  <a:lnTo>
                    <a:pt x="1016" y="2456"/>
                  </a:lnTo>
                  <a:lnTo>
                    <a:pt x="1016" y="2456"/>
                  </a:lnTo>
                  <a:lnTo>
                    <a:pt x="988" y="2512"/>
                  </a:lnTo>
                  <a:lnTo>
                    <a:pt x="960" y="2541"/>
                  </a:lnTo>
                  <a:lnTo>
                    <a:pt x="903" y="2512"/>
                  </a:lnTo>
                  <a:lnTo>
                    <a:pt x="875" y="2456"/>
                  </a:lnTo>
                  <a:lnTo>
                    <a:pt x="819" y="2343"/>
                  </a:lnTo>
                  <a:lnTo>
                    <a:pt x="762" y="2258"/>
                  </a:lnTo>
                  <a:lnTo>
                    <a:pt x="762" y="2258"/>
                  </a:lnTo>
                  <a:lnTo>
                    <a:pt x="677" y="2287"/>
                  </a:lnTo>
                  <a:lnTo>
                    <a:pt x="621" y="2287"/>
                  </a:lnTo>
                  <a:lnTo>
                    <a:pt x="593" y="2258"/>
                  </a:lnTo>
                  <a:lnTo>
                    <a:pt x="480" y="2174"/>
                  </a:lnTo>
                  <a:lnTo>
                    <a:pt x="480" y="2174"/>
                  </a:lnTo>
                  <a:lnTo>
                    <a:pt x="423" y="2117"/>
                  </a:lnTo>
                  <a:lnTo>
                    <a:pt x="395" y="2089"/>
                  </a:lnTo>
                  <a:lnTo>
                    <a:pt x="367" y="2033"/>
                  </a:lnTo>
                  <a:lnTo>
                    <a:pt x="339" y="1976"/>
                  </a:lnTo>
                  <a:lnTo>
                    <a:pt x="254" y="1976"/>
                  </a:lnTo>
                  <a:lnTo>
                    <a:pt x="254" y="1976"/>
                  </a:lnTo>
                  <a:lnTo>
                    <a:pt x="339" y="1779"/>
                  </a:lnTo>
                  <a:lnTo>
                    <a:pt x="395" y="1609"/>
                  </a:lnTo>
                  <a:lnTo>
                    <a:pt x="395" y="1609"/>
                  </a:lnTo>
                  <a:lnTo>
                    <a:pt x="282" y="1694"/>
                  </a:lnTo>
                  <a:lnTo>
                    <a:pt x="254" y="1722"/>
                  </a:lnTo>
                  <a:lnTo>
                    <a:pt x="254" y="1722"/>
                  </a:lnTo>
                  <a:lnTo>
                    <a:pt x="198" y="1779"/>
                  </a:lnTo>
                  <a:lnTo>
                    <a:pt x="198" y="1779"/>
                  </a:lnTo>
                  <a:lnTo>
                    <a:pt x="198" y="1609"/>
                  </a:lnTo>
                  <a:lnTo>
                    <a:pt x="226" y="1525"/>
                  </a:lnTo>
                  <a:lnTo>
                    <a:pt x="282" y="1468"/>
                  </a:lnTo>
                  <a:lnTo>
                    <a:pt x="282" y="1468"/>
                  </a:lnTo>
                  <a:lnTo>
                    <a:pt x="141" y="1525"/>
                  </a:lnTo>
                  <a:lnTo>
                    <a:pt x="0" y="1525"/>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16"/>
            <p:cNvSpPr/>
            <p:nvPr/>
          </p:nvSpPr>
          <p:spPr>
            <a:xfrm>
              <a:off x="3315450" y="2572450"/>
              <a:ext cx="144650" cy="122800"/>
            </a:xfrm>
            <a:custGeom>
              <a:avLst/>
              <a:gdLst/>
              <a:ahLst/>
              <a:cxnLst/>
              <a:rect l="l" t="t" r="r" b="b"/>
              <a:pathLst>
                <a:path w="5786" h="4912" fill="none" extrusionOk="0">
                  <a:moveTo>
                    <a:pt x="0" y="1525"/>
                  </a:moveTo>
                  <a:lnTo>
                    <a:pt x="0" y="1525"/>
                  </a:lnTo>
                  <a:lnTo>
                    <a:pt x="113" y="1355"/>
                  </a:lnTo>
                  <a:lnTo>
                    <a:pt x="170" y="1214"/>
                  </a:lnTo>
                  <a:lnTo>
                    <a:pt x="254" y="1101"/>
                  </a:lnTo>
                  <a:lnTo>
                    <a:pt x="339" y="1045"/>
                  </a:lnTo>
                  <a:lnTo>
                    <a:pt x="423" y="989"/>
                  </a:lnTo>
                  <a:lnTo>
                    <a:pt x="423" y="989"/>
                  </a:lnTo>
                  <a:lnTo>
                    <a:pt x="565" y="960"/>
                  </a:lnTo>
                  <a:lnTo>
                    <a:pt x="762" y="932"/>
                  </a:lnTo>
                  <a:lnTo>
                    <a:pt x="931" y="876"/>
                  </a:lnTo>
                  <a:lnTo>
                    <a:pt x="988" y="819"/>
                  </a:lnTo>
                  <a:lnTo>
                    <a:pt x="1044" y="735"/>
                  </a:lnTo>
                  <a:lnTo>
                    <a:pt x="1044" y="735"/>
                  </a:lnTo>
                  <a:lnTo>
                    <a:pt x="1044" y="678"/>
                  </a:lnTo>
                  <a:lnTo>
                    <a:pt x="1016" y="650"/>
                  </a:lnTo>
                  <a:lnTo>
                    <a:pt x="960" y="565"/>
                  </a:lnTo>
                  <a:lnTo>
                    <a:pt x="875" y="509"/>
                  </a:lnTo>
                  <a:lnTo>
                    <a:pt x="847" y="452"/>
                  </a:lnTo>
                  <a:lnTo>
                    <a:pt x="847" y="424"/>
                  </a:lnTo>
                  <a:lnTo>
                    <a:pt x="847" y="424"/>
                  </a:lnTo>
                  <a:lnTo>
                    <a:pt x="875" y="368"/>
                  </a:lnTo>
                  <a:lnTo>
                    <a:pt x="931" y="368"/>
                  </a:lnTo>
                  <a:lnTo>
                    <a:pt x="988" y="340"/>
                  </a:lnTo>
                  <a:lnTo>
                    <a:pt x="1016" y="311"/>
                  </a:lnTo>
                  <a:lnTo>
                    <a:pt x="1016" y="311"/>
                  </a:lnTo>
                  <a:lnTo>
                    <a:pt x="1044" y="142"/>
                  </a:lnTo>
                  <a:lnTo>
                    <a:pt x="1073" y="1"/>
                  </a:lnTo>
                  <a:lnTo>
                    <a:pt x="1073" y="1"/>
                  </a:lnTo>
                  <a:lnTo>
                    <a:pt x="1270" y="1"/>
                  </a:lnTo>
                  <a:lnTo>
                    <a:pt x="1439" y="29"/>
                  </a:lnTo>
                  <a:lnTo>
                    <a:pt x="1580" y="86"/>
                  </a:lnTo>
                  <a:lnTo>
                    <a:pt x="1722" y="142"/>
                  </a:lnTo>
                  <a:lnTo>
                    <a:pt x="1722" y="142"/>
                  </a:lnTo>
                  <a:lnTo>
                    <a:pt x="1891" y="255"/>
                  </a:lnTo>
                  <a:lnTo>
                    <a:pt x="2088" y="311"/>
                  </a:lnTo>
                  <a:lnTo>
                    <a:pt x="2088" y="311"/>
                  </a:lnTo>
                  <a:lnTo>
                    <a:pt x="2201" y="311"/>
                  </a:lnTo>
                  <a:lnTo>
                    <a:pt x="2286" y="283"/>
                  </a:lnTo>
                  <a:lnTo>
                    <a:pt x="2483" y="227"/>
                  </a:lnTo>
                  <a:lnTo>
                    <a:pt x="2709" y="198"/>
                  </a:lnTo>
                  <a:lnTo>
                    <a:pt x="2794" y="198"/>
                  </a:lnTo>
                  <a:lnTo>
                    <a:pt x="2907" y="227"/>
                  </a:lnTo>
                  <a:lnTo>
                    <a:pt x="2907" y="227"/>
                  </a:lnTo>
                  <a:lnTo>
                    <a:pt x="2822" y="368"/>
                  </a:lnTo>
                  <a:lnTo>
                    <a:pt x="2822" y="452"/>
                  </a:lnTo>
                  <a:lnTo>
                    <a:pt x="2850" y="509"/>
                  </a:lnTo>
                  <a:lnTo>
                    <a:pt x="2850" y="509"/>
                  </a:lnTo>
                  <a:lnTo>
                    <a:pt x="2935" y="565"/>
                  </a:lnTo>
                  <a:lnTo>
                    <a:pt x="2963" y="565"/>
                  </a:lnTo>
                  <a:lnTo>
                    <a:pt x="3020" y="509"/>
                  </a:lnTo>
                  <a:lnTo>
                    <a:pt x="3076" y="509"/>
                  </a:lnTo>
                  <a:lnTo>
                    <a:pt x="3076" y="509"/>
                  </a:lnTo>
                  <a:lnTo>
                    <a:pt x="3189" y="452"/>
                  </a:lnTo>
                  <a:lnTo>
                    <a:pt x="3245" y="452"/>
                  </a:lnTo>
                  <a:lnTo>
                    <a:pt x="3302" y="424"/>
                  </a:lnTo>
                  <a:lnTo>
                    <a:pt x="3302" y="424"/>
                  </a:lnTo>
                  <a:lnTo>
                    <a:pt x="3358" y="481"/>
                  </a:lnTo>
                  <a:lnTo>
                    <a:pt x="3387" y="537"/>
                  </a:lnTo>
                  <a:lnTo>
                    <a:pt x="3415" y="593"/>
                  </a:lnTo>
                  <a:lnTo>
                    <a:pt x="3443" y="622"/>
                  </a:lnTo>
                  <a:lnTo>
                    <a:pt x="3443" y="622"/>
                  </a:lnTo>
                  <a:lnTo>
                    <a:pt x="3471" y="622"/>
                  </a:lnTo>
                  <a:lnTo>
                    <a:pt x="3528" y="622"/>
                  </a:lnTo>
                  <a:lnTo>
                    <a:pt x="3640" y="537"/>
                  </a:lnTo>
                  <a:lnTo>
                    <a:pt x="3753" y="452"/>
                  </a:lnTo>
                  <a:lnTo>
                    <a:pt x="3810" y="424"/>
                  </a:lnTo>
                  <a:lnTo>
                    <a:pt x="3866" y="424"/>
                  </a:lnTo>
                  <a:lnTo>
                    <a:pt x="3866" y="424"/>
                  </a:lnTo>
                  <a:lnTo>
                    <a:pt x="4007" y="452"/>
                  </a:lnTo>
                  <a:lnTo>
                    <a:pt x="4064" y="509"/>
                  </a:lnTo>
                  <a:lnTo>
                    <a:pt x="4120" y="509"/>
                  </a:lnTo>
                  <a:lnTo>
                    <a:pt x="4261" y="481"/>
                  </a:lnTo>
                  <a:lnTo>
                    <a:pt x="4261" y="481"/>
                  </a:lnTo>
                  <a:lnTo>
                    <a:pt x="4402" y="424"/>
                  </a:lnTo>
                  <a:lnTo>
                    <a:pt x="4515" y="340"/>
                  </a:lnTo>
                  <a:lnTo>
                    <a:pt x="4515" y="340"/>
                  </a:lnTo>
                  <a:lnTo>
                    <a:pt x="4515" y="255"/>
                  </a:lnTo>
                  <a:lnTo>
                    <a:pt x="4487" y="198"/>
                  </a:lnTo>
                  <a:lnTo>
                    <a:pt x="4487" y="198"/>
                  </a:lnTo>
                  <a:lnTo>
                    <a:pt x="4600" y="170"/>
                  </a:lnTo>
                  <a:lnTo>
                    <a:pt x="4685" y="198"/>
                  </a:lnTo>
                  <a:lnTo>
                    <a:pt x="4741" y="283"/>
                  </a:lnTo>
                  <a:lnTo>
                    <a:pt x="4797" y="396"/>
                  </a:lnTo>
                  <a:lnTo>
                    <a:pt x="4797" y="396"/>
                  </a:lnTo>
                  <a:lnTo>
                    <a:pt x="4854" y="537"/>
                  </a:lnTo>
                  <a:lnTo>
                    <a:pt x="4854" y="650"/>
                  </a:lnTo>
                  <a:lnTo>
                    <a:pt x="4882" y="791"/>
                  </a:lnTo>
                  <a:lnTo>
                    <a:pt x="4939" y="904"/>
                  </a:lnTo>
                  <a:lnTo>
                    <a:pt x="4939" y="904"/>
                  </a:lnTo>
                  <a:lnTo>
                    <a:pt x="4995" y="960"/>
                  </a:lnTo>
                  <a:lnTo>
                    <a:pt x="5108" y="1045"/>
                  </a:lnTo>
                  <a:lnTo>
                    <a:pt x="5221" y="1130"/>
                  </a:lnTo>
                  <a:lnTo>
                    <a:pt x="5249" y="1186"/>
                  </a:lnTo>
                  <a:lnTo>
                    <a:pt x="5249" y="1243"/>
                  </a:lnTo>
                  <a:lnTo>
                    <a:pt x="5249" y="1243"/>
                  </a:lnTo>
                  <a:lnTo>
                    <a:pt x="5164" y="1271"/>
                  </a:lnTo>
                  <a:lnTo>
                    <a:pt x="5080" y="1327"/>
                  </a:lnTo>
                  <a:lnTo>
                    <a:pt x="5023" y="1440"/>
                  </a:lnTo>
                  <a:lnTo>
                    <a:pt x="4995" y="1525"/>
                  </a:lnTo>
                  <a:lnTo>
                    <a:pt x="4995" y="1525"/>
                  </a:lnTo>
                  <a:lnTo>
                    <a:pt x="5164" y="1497"/>
                  </a:lnTo>
                  <a:lnTo>
                    <a:pt x="5221" y="1497"/>
                  </a:lnTo>
                  <a:lnTo>
                    <a:pt x="5277" y="1525"/>
                  </a:lnTo>
                  <a:lnTo>
                    <a:pt x="5305" y="1666"/>
                  </a:lnTo>
                  <a:lnTo>
                    <a:pt x="5305" y="1666"/>
                  </a:lnTo>
                  <a:lnTo>
                    <a:pt x="5334" y="1722"/>
                  </a:lnTo>
                  <a:lnTo>
                    <a:pt x="5334" y="1779"/>
                  </a:lnTo>
                  <a:lnTo>
                    <a:pt x="5305" y="1835"/>
                  </a:lnTo>
                  <a:lnTo>
                    <a:pt x="5334" y="1920"/>
                  </a:lnTo>
                  <a:lnTo>
                    <a:pt x="5334" y="1920"/>
                  </a:lnTo>
                  <a:lnTo>
                    <a:pt x="5362" y="1976"/>
                  </a:lnTo>
                  <a:lnTo>
                    <a:pt x="5447" y="2004"/>
                  </a:lnTo>
                  <a:lnTo>
                    <a:pt x="5503" y="2061"/>
                  </a:lnTo>
                  <a:lnTo>
                    <a:pt x="5531" y="2117"/>
                  </a:lnTo>
                  <a:lnTo>
                    <a:pt x="5531" y="2117"/>
                  </a:lnTo>
                  <a:lnTo>
                    <a:pt x="5503" y="2258"/>
                  </a:lnTo>
                  <a:lnTo>
                    <a:pt x="5447" y="2597"/>
                  </a:lnTo>
                  <a:lnTo>
                    <a:pt x="5418" y="2766"/>
                  </a:lnTo>
                  <a:lnTo>
                    <a:pt x="5447" y="2879"/>
                  </a:lnTo>
                  <a:lnTo>
                    <a:pt x="5475" y="2936"/>
                  </a:lnTo>
                  <a:lnTo>
                    <a:pt x="5503" y="2936"/>
                  </a:lnTo>
                  <a:lnTo>
                    <a:pt x="5559" y="2936"/>
                  </a:lnTo>
                  <a:lnTo>
                    <a:pt x="5616" y="2907"/>
                  </a:lnTo>
                  <a:lnTo>
                    <a:pt x="5616" y="2907"/>
                  </a:lnTo>
                  <a:lnTo>
                    <a:pt x="5616" y="3020"/>
                  </a:lnTo>
                  <a:lnTo>
                    <a:pt x="5616" y="3077"/>
                  </a:lnTo>
                  <a:lnTo>
                    <a:pt x="5644" y="3161"/>
                  </a:lnTo>
                  <a:lnTo>
                    <a:pt x="5729" y="3218"/>
                  </a:lnTo>
                  <a:lnTo>
                    <a:pt x="5729" y="3218"/>
                  </a:lnTo>
                  <a:lnTo>
                    <a:pt x="5616" y="3274"/>
                  </a:lnTo>
                  <a:lnTo>
                    <a:pt x="5588" y="3331"/>
                  </a:lnTo>
                  <a:lnTo>
                    <a:pt x="5588" y="3415"/>
                  </a:lnTo>
                  <a:lnTo>
                    <a:pt x="5616" y="3500"/>
                  </a:lnTo>
                  <a:lnTo>
                    <a:pt x="5701" y="3698"/>
                  </a:lnTo>
                  <a:lnTo>
                    <a:pt x="5785" y="3867"/>
                  </a:lnTo>
                  <a:lnTo>
                    <a:pt x="5785" y="3867"/>
                  </a:lnTo>
                  <a:lnTo>
                    <a:pt x="5503" y="3782"/>
                  </a:lnTo>
                  <a:lnTo>
                    <a:pt x="5418" y="3782"/>
                  </a:lnTo>
                  <a:lnTo>
                    <a:pt x="5390" y="3810"/>
                  </a:lnTo>
                  <a:lnTo>
                    <a:pt x="5390" y="3867"/>
                  </a:lnTo>
                  <a:lnTo>
                    <a:pt x="5390" y="3923"/>
                  </a:lnTo>
                  <a:lnTo>
                    <a:pt x="5531" y="4177"/>
                  </a:lnTo>
                  <a:lnTo>
                    <a:pt x="5531" y="4177"/>
                  </a:lnTo>
                  <a:lnTo>
                    <a:pt x="5503" y="4177"/>
                  </a:lnTo>
                  <a:lnTo>
                    <a:pt x="5475" y="4177"/>
                  </a:lnTo>
                  <a:lnTo>
                    <a:pt x="5447" y="4234"/>
                  </a:lnTo>
                  <a:lnTo>
                    <a:pt x="5447" y="4375"/>
                  </a:lnTo>
                  <a:lnTo>
                    <a:pt x="5447" y="4375"/>
                  </a:lnTo>
                  <a:lnTo>
                    <a:pt x="5362" y="4516"/>
                  </a:lnTo>
                  <a:lnTo>
                    <a:pt x="5334" y="4544"/>
                  </a:lnTo>
                  <a:lnTo>
                    <a:pt x="5249" y="4544"/>
                  </a:lnTo>
                  <a:lnTo>
                    <a:pt x="5136" y="4572"/>
                  </a:lnTo>
                  <a:lnTo>
                    <a:pt x="5136" y="4572"/>
                  </a:lnTo>
                  <a:lnTo>
                    <a:pt x="5108" y="4572"/>
                  </a:lnTo>
                  <a:lnTo>
                    <a:pt x="5080" y="4516"/>
                  </a:lnTo>
                  <a:lnTo>
                    <a:pt x="5023" y="4488"/>
                  </a:lnTo>
                  <a:lnTo>
                    <a:pt x="4967" y="4488"/>
                  </a:lnTo>
                  <a:lnTo>
                    <a:pt x="4967" y="4488"/>
                  </a:lnTo>
                  <a:lnTo>
                    <a:pt x="4910" y="4544"/>
                  </a:lnTo>
                  <a:lnTo>
                    <a:pt x="4882" y="4601"/>
                  </a:lnTo>
                  <a:lnTo>
                    <a:pt x="4826" y="4714"/>
                  </a:lnTo>
                  <a:lnTo>
                    <a:pt x="4741" y="4826"/>
                  </a:lnTo>
                  <a:lnTo>
                    <a:pt x="4685" y="4883"/>
                  </a:lnTo>
                  <a:lnTo>
                    <a:pt x="4628" y="4911"/>
                  </a:lnTo>
                  <a:lnTo>
                    <a:pt x="4628" y="4911"/>
                  </a:lnTo>
                  <a:lnTo>
                    <a:pt x="4572" y="4826"/>
                  </a:lnTo>
                  <a:lnTo>
                    <a:pt x="4515" y="4770"/>
                  </a:lnTo>
                  <a:lnTo>
                    <a:pt x="4431" y="4742"/>
                  </a:lnTo>
                  <a:lnTo>
                    <a:pt x="4318" y="4770"/>
                  </a:lnTo>
                  <a:lnTo>
                    <a:pt x="4318" y="4770"/>
                  </a:lnTo>
                  <a:lnTo>
                    <a:pt x="4374" y="4544"/>
                  </a:lnTo>
                  <a:lnTo>
                    <a:pt x="4374" y="4262"/>
                  </a:lnTo>
                  <a:lnTo>
                    <a:pt x="4346" y="4008"/>
                  </a:lnTo>
                  <a:lnTo>
                    <a:pt x="4318" y="3895"/>
                  </a:lnTo>
                  <a:lnTo>
                    <a:pt x="4261" y="3810"/>
                  </a:lnTo>
                  <a:lnTo>
                    <a:pt x="4261" y="3810"/>
                  </a:lnTo>
                  <a:lnTo>
                    <a:pt x="4205" y="3754"/>
                  </a:lnTo>
                  <a:lnTo>
                    <a:pt x="4092" y="3726"/>
                  </a:lnTo>
                  <a:lnTo>
                    <a:pt x="3951" y="3726"/>
                  </a:lnTo>
                  <a:lnTo>
                    <a:pt x="3810" y="3726"/>
                  </a:lnTo>
                  <a:lnTo>
                    <a:pt x="3669" y="3754"/>
                  </a:lnTo>
                  <a:lnTo>
                    <a:pt x="3528" y="3810"/>
                  </a:lnTo>
                  <a:lnTo>
                    <a:pt x="3443" y="3867"/>
                  </a:lnTo>
                  <a:lnTo>
                    <a:pt x="3358" y="3952"/>
                  </a:lnTo>
                  <a:lnTo>
                    <a:pt x="3358" y="3952"/>
                  </a:lnTo>
                  <a:lnTo>
                    <a:pt x="3387" y="3839"/>
                  </a:lnTo>
                  <a:lnTo>
                    <a:pt x="3443" y="3754"/>
                  </a:lnTo>
                  <a:lnTo>
                    <a:pt x="3499" y="3641"/>
                  </a:lnTo>
                  <a:lnTo>
                    <a:pt x="3528" y="3557"/>
                  </a:lnTo>
                  <a:lnTo>
                    <a:pt x="3528" y="3557"/>
                  </a:lnTo>
                  <a:lnTo>
                    <a:pt x="3528" y="3444"/>
                  </a:lnTo>
                  <a:lnTo>
                    <a:pt x="3471" y="3359"/>
                  </a:lnTo>
                  <a:lnTo>
                    <a:pt x="3387" y="3190"/>
                  </a:lnTo>
                  <a:lnTo>
                    <a:pt x="3387" y="3190"/>
                  </a:lnTo>
                  <a:lnTo>
                    <a:pt x="3330" y="2964"/>
                  </a:lnTo>
                  <a:lnTo>
                    <a:pt x="3245" y="2738"/>
                  </a:lnTo>
                  <a:lnTo>
                    <a:pt x="3161" y="2625"/>
                  </a:lnTo>
                  <a:lnTo>
                    <a:pt x="3104" y="2541"/>
                  </a:lnTo>
                  <a:lnTo>
                    <a:pt x="2991" y="2456"/>
                  </a:lnTo>
                  <a:lnTo>
                    <a:pt x="2879" y="2400"/>
                  </a:lnTo>
                  <a:lnTo>
                    <a:pt x="2879" y="2400"/>
                  </a:lnTo>
                  <a:lnTo>
                    <a:pt x="2794" y="2371"/>
                  </a:lnTo>
                  <a:lnTo>
                    <a:pt x="2653" y="2371"/>
                  </a:lnTo>
                  <a:lnTo>
                    <a:pt x="2399" y="2400"/>
                  </a:lnTo>
                  <a:lnTo>
                    <a:pt x="2145" y="2512"/>
                  </a:lnTo>
                  <a:lnTo>
                    <a:pt x="2032" y="2569"/>
                  </a:lnTo>
                  <a:lnTo>
                    <a:pt x="1947" y="2625"/>
                  </a:lnTo>
                  <a:lnTo>
                    <a:pt x="1947" y="2625"/>
                  </a:lnTo>
                  <a:lnTo>
                    <a:pt x="1863" y="2738"/>
                  </a:lnTo>
                  <a:lnTo>
                    <a:pt x="1806" y="2851"/>
                  </a:lnTo>
                  <a:lnTo>
                    <a:pt x="1722" y="2964"/>
                  </a:lnTo>
                  <a:lnTo>
                    <a:pt x="1637" y="3077"/>
                  </a:lnTo>
                  <a:lnTo>
                    <a:pt x="1637" y="3077"/>
                  </a:lnTo>
                  <a:lnTo>
                    <a:pt x="1468" y="3161"/>
                  </a:lnTo>
                  <a:lnTo>
                    <a:pt x="1326" y="3274"/>
                  </a:lnTo>
                  <a:lnTo>
                    <a:pt x="1326" y="3274"/>
                  </a:lnTo>
                  <a:lnTo>
                    <a:pt x="1383" y="3105"/>
                  </a:lnTo>
                  <a:lnTo>
                    <a:pt x="1383" y="3049"/>
                  </a:lnTo>
                  <a:lnTo>
                    <a:pt x="1326" y="3133"/>
                  </a:lnTo>
                  <a:lnTo>
                    <a:pt x="1326" y="3133"/>
                  </a:lnTo>
                  <a:lnTo>
                    <a:pt x="1298" y="3077"/>
                  </a:lnTo>
                  <a:lnTo>
                    <a:pt x="1214" y="2964"/>
                  </a:lnTo>
                  <a:lnTo>
                    <a:pt x="1185" y="2879"/>
                  </a:lnTo>
                  <a:lnTo>
                    <a:pt x="1157" y="2823"/>
                  </a:lnTo>
                  <a:lnTo>
                    <a:pt x="1185" y="2795"/>
                  </a:lnTo>
                  <a:lnTo>
                    <a:pt x="1185" y="2795"/>
                  </a:lnTo>
                  <a:lnTo>
                    <a:pt x="1129" y="2823"/>
                  </a:lnTo>
                  <a:lnTo>
                    <a:pt x="1101" y="2823"/>
                  </a:lnTo>
                  <a:lnTo>
                    <a:pt x="1101" y="2738"/>
                  </a:lnTo>
                  <a:lnTo>
                    <a:pt x="1073" y="2597"/>
                  </a:lnTo>
                  <a:lnTo>
                    <a:pt x="1044" y="2541"/>
                  </a:lnTo>
                  <a:lnTo>
                    <a:pt x="1044" y="2541"/>
                  </a:lnTo>
                  <a:lnTo>
                    <a:pt x="1016" y="2654"/>
                  </a:lnTo>
                  <a:lnTo>
                    <a:pt x="988" y="2654"/>
                  </a:lnTo>
                  <a:lnTo>
                    <a:pt x="988" y="2654"/>
                  </a:lnTo>
                  <a:lnTo>
                    <a:pt x="1016" y="2456"/>
                  </a:lnTo>
                  <a:lnTo>
                    <a:pt x="1016" y="2456"/>
                  </a:lnTo>
                  <a:lnTo>
                    <a:pt x="988" y="2512"/>
                  </a:lnTo>
                  <a:lnTo>
                    <a:pt x="960" y="2541"/>
                  </a:lnTo>
                  <a:lnTo>
                    <a:pt x="903" y="2512"/>
                  </a:lnTo>
                  <a:lnTo>
                    <a:pt x="875" y="2456"/>
                  </a:lnTo>
                  <a:lnTo>
                    <a:pt x="819" y="2343"/>
                  </a:lnTo>
                  <a:lnTo>
                    <a:pt x="762" y="2258"/>
                  </a:lnTo>
                  <a:lnTo>
                    <a:pt x="762" y="2258"/>
                  </a:lnTo>
                  <a:lnTo>
                    <a:pt x="677" y="2287"/>
                  </a:lnTo>
                  <a:lnTo>
                    <a:pt x="621" y="2287"/>
                  </a:lnTo>
                  <a:lnTo>
                    <a:pt x="593" y="2258"/>
                  </a:lnTo>
                  <a:lnTo>
                    <a:pt x="480" y="2174"/>
                  </a:lnTo>
                  <a:lnTo>
                    <a:pt x="480" y="2174"/>
                  </a:lnTo>
                  <a:lnTo>
                    <a:pt x="423" y="2117"/>
                  </a:lnTo>
                  <a:lnTo>
                    <a:pt x="395" y="2089"/>
                  </a:lnTo>
                  <a:lnTo>
                    <a:pt x="367" y="2033"/>
                  </a:lnTo>
                  <a:lnTo>
                    <a:pt x="339" y="1976"/>
                  </a:lnTo>
                  <a:lnTo>
                    <a:pt x="254" y="1976"/>
                  </a:lnTo>
                  <a:lnTo>
                    <a:pt x="254" y="1976"/>
                  </a:lnTo>
                  <a:lnTo>
                    <a:pt x="339" y="1779"/>
                  </a:lnTo>
                  <a:lnTo>
                    <a:pt x="395" y="1609"/>
                  </a:lnTo>
                  <a:lnTo>
                    <a:pt x="395" y="1609"/>
                  </a:lnTo>
                  <a:lnTo>
                    <a:pt x="282" y="1694"/>
                  </a:lnTo>
                  <a:lnTo>
                    <a:pt x="254" y="1722"/>
                  </a:lnTo>
                  <a:lnTo>
                    <a:pt x="254" y="1722"/>
                  </a:lnTo>
                  <a:lnTo>
                    <a:pt x="198" y="1779"/>
                  </a:lnTo>
                  <a:lnTo>
                    <a:pt x="198" y="1779"/>
                  </a:lnTo>
                  <a:lnTo>
                    <a:pt x="198" y="1609"/>
                  </a:lnTo>
                  <a:lnTo>
                    <a:pt x="226" y="1525"/>
                  </a:lnTo>
                  <a:lnTo>
                    <a:pt x="282" y="1468"/>
                  </a:lnTo>
                  <a:lnTo>
                    <a:pt x="282" y="1468"/>
                  </a:lnTo>
                  <a:lnTo>
                    <a:pt x="141" y="1525"/>
                  </a:lnTo>
                  <a:lnTo>
                    <a:pt x="0" y="1525"/>
                  </a:lnTo>
                </a:path>
              </a:pathLst>
            </a:custGeom>
            <a:solidFill>
              <a:srgbClr val="666666"/>
            </a:solidFill>
            <a:ln w="14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16"/>
            <p:cNvSpPr/>
            <p:nvPr/>
          </p:nvSpPr>
          <p:spPr>
            <a:xfrm>
              <a:off x="3501700" y="1630650"/>
              <a:ext cx="725" cy="725"/>
            </a:xfrm>
            <a:custGeom>
              <a:avLst/>
              <a:gdLst/>
              <a:ahLst/>
              <a:cxnLst/>
              <a:rect l="l" t="t" r="r" b="b"/>
              <a:pathLst>
                <a:path w="29" h="29" extrusionOk="0">
                  <a:moveTo>
                    <a:pt x="0" y="0"/>
                  </a:moveTo>
                  <a:lnTo>
                    <a:pt x="0" y="0"/>
                  </a:lnTo>
                  <a:lnTo>
                    <a:pt x="28" y="28"/>
                  </a:lnTo>
                  <a:lnTo>
                    <a:pt x="0"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16"/>
            <p:cNvSpPr/>
            <p:nvPr/>
          </p:nvSpPr>
          <p:spPr>
            <a:xfrm>
              <a:off x="3501700" y="1630650"/>
              <a:ext cx="725" cy="725"/>
            </a:xfrm>
            <a:custGeom>
              <a:avLst/>
              <a:gdLst/>
              <a:ahLst/>
              <a:cxnLst/>
              <a:rect l="l" t="t" r="r" b="b"/>
              <a:pathLst>
                <a:path w="29" h="29" fill="none" extrusionOk="0">
                  <a:moveTo>
                    <a:pt x="0" y="0"/>
                  </a:moveTo>
                  <a:lnTo>
                    <a:pt x="0" y="0"/>
                  </a:lnTo>
                  <a:lnTo>
                    <a:pt x="28" y="28"/>
                  </a:lnTo>
                  <a:lnTo>
                    <a:pt x="0" y="0"/>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16"/>
            <p:cNvSpPr/>
            <p:nvPr/>
          </p:nvSpPr>
          <p:spPr>
            <a:xfrm>
              <a:off x="3470650" y="1652500"/>
              <a:ext cx="4950" cy="1450"/>
            </a:xfrm>
            <a:custGeom>
              <a:avLst/>
              <a:gdLst/>
              <a:ahLst/>
              <a:cxnLst/>
              <a:rect l="l" t="t" r="r" b="b"/>
              <a:pathLst>
                <a:path w="198" h="58" extrusionOk="0">
                  <a:moveTo>
                    <a:pt x="170" y="57"/>
                  </a:moveTo>
                  <a:lnTo>
                    <a:pt x="170" y="57"/>
                  </a:lnTo>
                  <a:lnTo>
                    <a:pt x="198" y="57"/>
                  </a:lnTo>
                  <a:lnTo>
                    <a:pt x="198" y="29"/>
                  </a:lnTo>
                  <a:lnTo>
                    <a:pt x="142" y="29"/>
                  </a:lnTo>
                  <a:lnTo>
                    <a:pt x="0" y="1"/>
                  </a:lnTo>
                  <a:lnTo>
                    <a:pt x="0" y="1"/>
                  </a:lnTo>
                  <a:lnTo>
                    <a:pt x="170" y="57"/>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16"/>
            <p:cNvSpPr/>
            <p:nvPr/>
          </p:nvSpPr>
          <p:spPr>
            <a:xfrm>
              <a:off x="3470650" y="1652500"/>
              <a:ext cx="4950" cy="1450"/>
            </a:xfrm>
            <a:custGeom>
              <a:avLst/>
              <a:gdLst/>
              <a:ahLst/>
              <a:cxnLst/>
              <a:rect l="l" t="t" r="r" b="b"/>
              <a:pathLst>
                <a:path w="198" h="58" fill="none" extrusionOk="0">
                  <a:moveTo>
                    <a:pt x="170" y="57"/>
                  </a:moveTo>
                  <a:lnTo>
                    <a:pt x="170" y="57"/>
                  </a:lnTo>
                  <a:lnTo>
                    <a:pt x="198" y="57"/>
                  </a:lnTo>
                  <a:lnTo>
                    <a:pt x="198" y="29"/>
                  </a:lnTo>
                  <a:lnTo>
                    <a:pt x="142" y="29"/>
                  </a:lnTo>
                  <a:lnTo>
                    <a:pt x="0" y="1"/>
                  </a:lnTo>
                  <a:lnTo>
                    <a:pt x="0" y="1"/>
                  </a:lnTo>
                  <a:lnTo>
                    <a:pt x="170" y="57"/>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16"/>
            <p:cNvSpPr/>
            <p:nvPr/>
          </p:nvSpPr>
          <p:spPr>
            <a:xfrm>
              <a:off x="3462175" y="1624300"/>
              <a:ext cx="76925" cy="82550"/>
            </a:xfrm>
            <a:custGeom>
              <a:avLst/>
              <a:gdLst/>
              <a:ahLst/>
              <a:cxnLst/>
              <a:rect l="l" t="t" r="r" b="b"/>
              <a:pathLst>
                <a:path w="3077" h="3302" extrusionOk="0">
                  <a:moveTo>
                    <a:pt x="255" y="3161"/>
                  </a:moveTo>
                  <a:lnTo>
                    <a:pt x="255" y="3161"/>
                  </a:lnTo>
                  <a:lnTo>
                    <a:pt x="198" y="3161"/>
                  </a:lnTo>
                  <a:lnTo>
                    <a:pt x="198" y="3161"/>
                  </a:lnTo>
                  <a:lnTo>
                    <a:pt x="283" y="3076"/>
                  </a:lnTo>
                  <a:lnTo>
                    <a:pt x="537" y="2963"/>
                  </a:lnTo>
                  <a:lnTo>
                    <a:pt x="537" y="2963"/>
                  </a:lnTo>
                  <a:lnTo>
                    <a:pt x="396" y="2991"/>
                  </a:lnTo>
                  <a:lnTo>
                    <a:pt x="255" y="3048"/>
                  </a:lnTo>
                  <a:lnTo>
                    <a:pt x="170" y="3048"/>
                  </a:lnTo>
                  <a:lnTo>
                    <a:pt x="114" y="3048"/>
                  </a:lnTo>
                  <a:lnTo>
                    <a:pt x="57" y="3020"/>
                  </a:lnTo>
                  <a:lnTo>
                    <a:pt x="29" y="2963"/>
                  </a:lnTo>
                  <a:lnTo>
                    <a:pt x="29" y="2963"/>
                  </a:lnTo>
                  <a:lnTo>
                    <a:pt x="57" y="2907"/>
                  </a:lnTo>
                  <a:lnTo>
                    <a:pt x="85" y="2878"/>
                  </a:lnTo>
                  <a:lnTo>
                    <a:pt x="198" y="2794"/>
                  </a:lnTo>
                  <a:lnTo>
                    <a:pt x="339" y="2737"/>
                  </a:lnTo>
                  <a:lnTo>
                    <a:pt x="452" y="2709"/>
                  </a:lnTo>
                  <a:lnTo>
                    <a:pt x="452" y="2709"/>
                  </a:lnTo>
                  <a:lnTo>
                    <a:pt x="339" y="2709"/>
                  </a:lnTo>
                  <a:lnTo>
                    <a:pt x="227" y="2709"/>
                  </a:lnTo>
                  <a:lnTo>
                    <a:pt x="1" y="2737"/>
                  </a:lnTo>
                  <a:lnTo>
                    <a:pt x="1" y="2737"/>
                  </a:lnTo>
                  <a:lnTo>
                    <a:pt x="1" y="2681"/>
                  </a:lnTo>
                  <a:lnTo>
                    <a:pt x="57" y="2624"/>
                  </a:lnTo>
                  <a:lnTo>
                    <a:pt x="114" y="2624"/>
                  </a:lnTo>
                  <a:lnTo>
                    <a:pt x="198" y="2596"/>
                  </a:lnTo>
                  <a:lnTo>
                    <a:pt x="481" y="2624"/>
                  </a:lnTo>
                  <a:lnTo>
                    <a:pt x="481" y="2624"/>
                  </a:lnTo>
                  <a:lnTo>
                    <a:pt x="452" y="2483"/>
                  </a:lnTo>
                  <a:lnTo>
                    <a:pt x="452" y="2427"/>
                  </a:lnTo>
                  <a:lnTo>
                    <a:pt x="678" y="2342"/>
                  </a:lnTo>
                  <a:lnTo>
                    <a:pt x="678" y="2342"/>
                  </a:lnTo>
                  <a:lnTo>
                    <a:pt x="791" y="2314"/>
                  </a:lnTo>
                  <a:lnTo>
                    <a:pt x="932" y="2286"/>
                  </a:lnTo>
                  <a:lnTo>
                    <a:pt x="1214" y="2258"/>
                  </a:lnTo>
                  <a:lnTo>
                    <a:pt x="1214" y="2258"/>
                  </a:lnTo>
                  <a:lnTo>
                    <a:pt x="1130" y="2229"/>
                  </a:lnTo>
                  <a:lnTo>
                    <a:pt x="1130" y="2229"/>
                  </a:lnTo>
                  <a:lnTo>
                    <a:pt x="932" y="2229"/>
                  </a:lnTo>
                  <a:lnTo>
                    <a:pt x="932" y="2229"/>
                  </a:lnTo>
                  <a:lnTo>
                    <a:pt x="706" y="2286"/>
                  </a:lnTo>
                  <a:lnTo>
                    <a:pt x="452" y="2342"/>
                  </a:lnTo>
                  <a:lnTo>
                    <a:pt x="452" y="2342"/>
                  </a:lnTo>
                  <a:lnTo>
                    <a:pt x="650" y="2173"/>
                  </a:lnTo>
                  <a:lnTo>
                    <a:pt x="819" y="2004"/>
                  </a:lnTo>
                  <a:lnTo>
                    <a:pt x="819" y="2004"/>
                  </a:lnTo>
                  <a:lnTo>
                    <a:pt x="989" y="1891"/>
                  </a:lnTo>
                  <a:lnTo>
                    <a:pt x="1101" y="1834"/>
                  </a:lnTo>
                  <a:lnTo>
                    <a:pt x="1158" y="1778"/>
                  </a:lnTo>
                  <a:lnTo>
                    <a:pt x="1158" y="1778"/>
                  </a:lnTo>
                  <a:lnTo>
                    <a:pt x="791" y="1750"/>
                  </a:lnTo>
                  <a:lnTo>
                    <a:pt x="678" y="1750"/>
                  </a:lnTo>
                  <a:lnTo>
                    <a:pt x="593" y="1721"/>
                  </a:lnTo>
                  <a:lnTo>
                    <a:pt x="565" y="1665"/>
                  </a:lnTo>
                  <a:lnTo>
                    <a:pt x="565" y="1609"/>
                  </a:lnTo>
                  <a:lnTo>
                    <a:pt x="565" y="1609"/>
                  </a:lnTo>
                  <a:lnTo>
                    <a:pt x="368" y="1637"/>
                  </a:lnTo>
                  <a:lnTo>
                    <a:pt x="368" y="1637"/>
                  </a:lnTo>
                  <a:lnTo>
                    <a:pt x="424" y="1609"/>
                  </a:lnTo>
                  <a:lnTo>
                    <a:pt x="452" y="1580"/>
                  </a:lnTo>
                  <a:lnTo>
                    <a:pt x="424" y="1552"/>
                  </a:lnTo>
                  <a:lnTo>
                    <a:pt x="368" y="1524"/>
                  </a:lnTo>
                  <a:lnTo>
                    <a:pt x="368" y="1524"/>
                  </a:lnTo>
                  <a:lnTo>
                    <a:pt x="509" y="1496"/>
                  </a:lnTo>
                  <a:lnTo>
                    <a:pt x="678" y="1439"/>
                  </a:lnTo>
                  <a:lnTo>
                    <a:pt x="678" y="1439"/>
                  </a:lnTo>
                  <a:lnTo>
                    <a:pt x="593" y="1439"/>
                  </a:lnTo>
                  <a:lnTo>
                    <a:pt x="565" y="1439"/>
                  </a:lnTo>
                  <a:lnTo>
                    <a:pt x="565" y="1383"/>
                  </a:lnTo>
                  <a:lnTo>
                    <a:pt x="622" y="1355"/>
                  </a:lnTo>
                  <a:lnTo>
                    <a:pt x="735" y="1270"/>
                  </a:lnTo>
                  <a:lnTo>
                    <a:pt x="791" y="1242"/>
                  </a:lnTo>
                  <a:lnTo>
                    <a:pt x="791" y="1242"/>
                  </a:lnTo>
                  <a:lnTo>
                    <a:pt x="791" y="1242"/>
                  </a:lnTo>
                  <a:lnTo>
                    <a:pt x="791" y="1242"/>
                  </a:lnTo>
                  <a:lnTo>
                    <a:pt x="763" y="1214"/>
                  </a:lnTo>
                  <a:lnTo>
                    <a:pt x="678" y="1214"/>
                  </a:lnTo>
                  <a:lnTo>
                    <a:pt x="565" y="1214"/>
                  </a:lnTo>
                  <a:lnTo>
                    <a:pt x="565" y="1214"/>
                  </a:lnTo>
                  <a:lnTo>
                    <a:pt x="593" y="1185"/>
                  </a:lnTo>
                  <a:lnTo>
                    <a:pt x="650" y="1185"/>
                  </a:lnTo>
                  <a:lnTo>
                    <a:pt x="650" y="1185"/>
                  </a:lnTo>
                  <a:lnTo>
                    <a:pt x="565" y="1016"/>
                  </a:lnTo>
                  <a:lnTo>
                    <a:pt x="537" y="960"/>
                  </a:lnTo>
                  <a:lnTo>
                    <a:pt x="509" y="960"/>
                  </a:lnTo>
                  <a:lnTo>
                    <a:pt x="481" y="1016"/>
                  </a:lnTo>
                  <a:lnTo>
                    <a:pt x="481" y="1016"/>
                  </a:lnTo>
                  <a:lnTo>
                    <a:pt x="509" y="960"/>
                  </a:lnTo>
                  <a:lnTo>
                    <a:pt x="565" y="903"/>
                  </a:lnTo>
                  <a:lnTo>
                    <a:pt x="678" y="875"/>
                  </a:lnTo>
                  <a:lnTo>
                    <a:pt x="791" y="847"/>
                  </a:lnTo>
                  <a:lnTo>
                    <a:pt x="904" y="847"/>
                  </a:lnTo>
                  <a:lnTo>
                    <a:pt x="989" y="847"/>
                  </a:lnTo>
                  <a:lnTo>
                    <a:pt x="1073" y="903"/>
                  </a:lnTo>
                  <a:lnTo>
                    <a:pt x="1101" y="988"/>
                  </a:lnTo>
                  <a:lnTo>
                    <a:pt x="1101" y="988"/>
                  </a:lnTo>
                  <a:lnTo>
                    <a:pt x="1130" y="931"/>
                  </a:lnTo>
                  <a:lnTo>
                    <a:pt x="1186" y="903"/>
                  </a:lnTo>
                  <a:lnTo>
                    <a:pt x="1242" y="875"/>
                  </a:lnTo>
                  <a:lnTo>
                    <a:pt x="1299" y="903"/>
                  </a:lnTo>
                  <a:lnTo>
                    <a:pt x="1440" y="903"/>
                  </a:lnTo>
                  <a:lnTo>
                    <a:pt x="1496" y="903"/>
                  </a:lnTo>
                  <a:lnTo>
                    <a:pt x="1553" y="875"/>
                  </a:lnTo>
                  <a:lnTo>
                    <a:pt x="1553" y="875"/>
                  </a:lnTo>
                  <a:lnTo>
                    <a:pt x="1496" y="847"/>
                  </a:lnTo>
                  <a:lnTo>
                    <a:pt x="1496" y="818"/>
                  </a:lnTo>
                  <a:lnTo>
                    <a:pt x="1581" y="762"/>
                  </a:lnTo>
                  <a:lnTo>
                    <a:pt x="1722" y="706"/>
                  </a:lnTo>
                  <a:lnTo>
                    <a:pt x="1750" y="649"/>
                  </a:lnTo>
                  <a:lnTo>
                    <a:pt x="1779" y="593"/>
                  </a:lnTo>
                  <a:lnTo>
                    <a:pt x="1779" y="593"/>
                  </a:lnTo>
                  <a:lnTo>
                    <a:pt x="1581" y="593"/>
                  </a:lnTo>
                  <a:lnTo>
                    <a:pt x="1412" y="564"/>
                  </a:lnTo>
                  <a:lnTo>
                    <a:pt x="1412" y="564"/>
                  </a:lnTo>
                  <a:lnTo>
                    <a:pt x="1440" y="508"/>
                  </a:lnTo>
                  <a:lnTo>
                    <a:pt x="1496" y="480"/>
                  </a:lnTo>
                  <a:lnTo>
                    <a:pt x="1553" y="452"/>
                  </a:lnTo>
                  <a:lnTo>
                    <a:pt x="1609" y="480"/>
                  </a:lnTo>
                  <a:lnTo>
                    <a:pt x="1609" y="480"/>
                  </a:lnTo>
                  <a:lnTo>
                    <a:pt x="1666" y="254"/>
                  </a:lnTo>
                  <a:lnTo>
                    <a:pt x="1666" y="254"/>
                  </a:lnTo>
                  <a:lnTo>
                    <a:pt x="1779" y="198"/>
                  </a:lnTo>
                  <a:lnTo>
                    <a:pt x="1892" y="141"/>
                  </a:lnTo>
                  <a:lnTo>
                    <a:pt x="2146" y="113"/>
                  </a:lnTo>
                  <a:lnTo>
                    <a:pt x="2146" y="113"/>
                  </a:lnTo>
                  <a:lnTo>
                    <a:pt x="2117" y="57"/>
                  </a:lnTo>
                  <a:lnTo>
                    <a:pt x="2174" y="28"/>
                  </a:lnTo>
                  <a:lnTo>
                    <a:pt x="2174" y="28"/>
                  </a:lnTo>
                  <a:lnTo>
                    <a:pt x="2202" y="57"/>
                  </a:lnTo>
                  <a:lnTo>
                    <a:pt x="2230" y="85"/>
                  </a:lnTo>
                  <a:lnTo>
                    <a:pt x="2230" y="141"/>
                  </a:lnTo>
                  <a:lnTo>
                    <a:pt x="2202" y="254"/>
                  </a:lnTo>
                  <a:lnTo>
                    <a:pt x="2202" y="254"/>
                  </a:lnTo>
                  <a:lnTo>
                    <a:pt x="2258" y="254"/>
                  </a:lnTo>
                  <a:lnTo>
                    <a:pt x="2287" y="198"/>
                  </a:lnTo>
                  <a:lnTo>
                    <a:pt x="2315" y="141"/>
                  </a:lnTo>
                  <a:lnTo>
                    <a:pt x="2258" y="57"/>
                  </a:lnTo>
                  <a:lnTo>
                    <a:pt x="2258" y="57"/>
                  </a:lnTo>
                  <a:lnTo>
                    <a:pt x="2371" y="28"/>
                  </a:lnTo>
                  <a:lnTo>
                    <a:pt x="2456" y="0"/>
                  </a:lnTo>
                  <a:lnTo>
                    <a:pt x="2653" y="57"/>
                  </a:lnTo>
                  <a:lnTo>
                    <a:pt x="2653" y="57"/>
                  </a:lnTo>
                  <a:lnTo>
                    <a:pt x="2512" y="169"/>
                  </a:lnTo>
                  <a:lnTo>
                    <a:pt x="2343" y="339"/>
                  </a:lnTo>
                  <a:lnTo>
                    <a:pt x="2146" y="480"/>
                  </a:lnTo>
                  <a:lnTo>
                    <a:pt x="2061" y="508"/>
                  </a:lnTo>
                  <a:lnTo>
                    <a:pt x="2004" y="508"/>
                  </a:lnTo>
                  <a:lnTo>
                    <a:pt x="2004" y="508"/>
                  </a:lnTo>
                  <a:lnTo>
                    <a:pt x="2033" y="564"/>
                  </a:lnTo>
                  <a:lnTo>
                    <a:pt x="2061" y="621"/>
                  </a:lnTo>
                  <a:lnTo>
                    <a:pt x="2033" y="621"/>
                  </a:lnTo>
                  <a:lnTo>
                    <a:pt x="1976" y="649"/>
                  </a:lnTo>
                  <a:lnTo>
                    <a:pt x="1920" y="649"/>
                  </a:lnTo>
                  <a:lnTo>
                    <a:pt x="1892" y="706"/>
                  </a:lnTo>
                  <a:lnTo>
                    <a:pt x="1863" y="734"/>
                  </a:lnTo>
                  <a:lnTo>
                    <a:pt x="1892" y="818"/>
                  </a:lnTo>
                  <a:lnTo>
                    <a:pt x="1892" y="818"/>
                  </a:lnTo>
                  <a:lnTo>
                    <a:pt x="1976" y="875"/>
                  </a:lnTo>
                  <a:lnTo>
                    <a:pt x="2061" y="931"/>
                  </a:lnTo>
                  <a:lnTo>
                    <a:pt x="2174" y="988"/>
                  </a:lnTo>
                  <a:lnTo>
                    <a:pt x="2258" y="988"/>
                  </a:lnTo>
                  <a:lnTo>
                    <a:pt x="2258" y="988"/>
                  </a:lnTo>
                  <a:lnTo>
                    <a:pt x="2315" y="960"/>
                  </a:lnTo>
                  <a:lnTo>
                    <a:pt x="2343" y="931"/>
                  </a:lnTo>
                  <a:lnTo>
                    <a:pt x="2399" y="847"/>
                  </a:lnTo>
                  <a:lnTo>
                    <a:pt x="2399" y="847"/>
                  </a:lnTo>
                  <a:lnTo>
                    <a:pt x="2428" y="847"/>
                  </a:lnTo>
                  <a:lnTo>
                    <a:pt x="2428" y="818"/>
                  </a:lnTo>
                  <a:lnTo>
                    <a:pt x="2428" y="790"/>
                  </a:lnTo>
                  <a:lnTo>
                    <a:pt x="2541" y="790"/>
                  </a:lnTo>
                  <a:lnTo>
                    <a:pt x="2541" y="790"/>
                  </a:lnTo>
                  <a:lnTo>
                    <a:pt x="2597" y="818"/>
                  </a:lnTo>
                  <a:lnTo>
                    <a:pt x="2682" y="875"/>
                  </a:lnTo>
                  <a:lnTo>
                    <a:pt x="2766" y="1016"/>
                  </a:lnTo>
                  <a:lnTo>
                    <a:pt x="2766" y="1016"/>
                  </a:lnTo>
                  <a:lnTo>
                    <a:pt x="2851" y="1016"/>
                  </a:lnTo>
                  <a:lnTo>
                    <a:pt x="2936" y="1044"/>
                  </a:lnTo>
                  <a:lnTo>
                    <a:pt x="3020" y="1044"/>
                  </a:lnTo>
                  <a:lnTo>
                    <a:pt x="3077" y="1072"/>
                  </a:lnTo>
                  <a:lnTo>
                    <a:pt x="3077" y="1072"/>
                  </a:lnTo>
                  <a:lnTo>
                    <a:pt x="3020" y="1129"/>
                  </a:lnTo>
                  <a:lnTo>
                    <a:pt x="2992" y="1185"/>
                  </a:lnTo>
                  <a:lnTo>
                    <a:pt x="2964" y="1242"/>
                  </a:lnTo>
                  <a:lnTo>
                    <a:pt x="2964" y="1326"/>
                  </a:lnTo>
                  <a:lnTo>
                    <a:pt x="3020" y="1637"/>
                  </a:lnTo>
                  <a:lnTo>
                    <a:pt x="3020" y="1637"/>
                  </a:lnTo>
                  <a:lnTo>
                    <a:pt x="3020" y="1834"/>
                  </a:lnTo>
                  <a:lnTo>
                    <a:pt x="2992" y="2145"/>
                  </a:lnTo>
                  <a:lnTo>
                    <a:pt x="2964" y="2286"/>
                  </a:lnTo>
                  <a:lnTo>
                    <a:pt x="2907" y="2427"/>
                  </a:lnTo>
                  <a:lnTo>
                    <a:pt x="2823" y="2512"/>
                  </a:lnTo>
                  <a:lnTo>
                    <a:pt x="2766" y="2512"/>
                  </a:lnTo>
                  <a:lnTo>
                    <a:pt x="2710" y="2512"/>
                  </a:lnTo>
                  <a:lnTo>
                    <a:pt x="2710" y="2512"/>
                  </a:lnTo>
                  <a:lnTo>
                    <a:pt x="2766" y="2540"/>
                  </a:lnTo>
                  <a:lnTo>
                    <a:pt x="2766" y="2568"/>
                  </a:lnTo>
                  <a:lnTo>
                    <a:pt x="2710" y="2624"/>
                  </a:lnTo>
                  <a:lnTo>
                    <a:pt x="2653" y="2653"/>
                  </a:lnTo>
                  <a:lnTo>
                    <a:pt x="2541" y="2681"/>
                  </a:lnTo>
                  <a:lnTo>
                    <a:pt x="2456" y="2681"/>
                  </a:lnTo>
                  <a:lnTo>
                    <a:pt x="2399" y="2653"/>
                  </a:lnTo>
                  <a:lnTo>
                    <a:pt x="2371" y="2568"/>
                  </a:lnTo>
                  <a:lnTo>
                    <a:pt x="2371" y="2568"/>
                  </a:lnTo>
                  <a:lnTo>
                    <a:pt x="1976" y="2794"/>
                  </a:lnTo>
                  <a:lnTo>
                    <a:pt x="1666" y="2935"/>
                  </a:lnTo>
                  <a:lnTo>
                    <a:pt x="1496" y="2991"/>
                  </a:lnTo>
                  <a:lnTo>
                    <a:pt x="1496" y="2991"/>
                  </a:lnTo>
                  <a:lnTo>
                    <a:pt x="1496" y="2935"/>
                  </a:lnTo>
                  <a:lnTo>
                    <a:pt x="1468" y="2907"/>
                  </a:lnTo>
                  <a:lnTo>
                    <a:pt x="1355" y="2935"/>
                  </a:lnTo>
                  <a:lnTo>
                    <a:pt x="1355" y="2935"/>
                  </a:lnTo>
                  <a:lnTo>
                    <a:pt x="1412" y="2963"/>
                  </a:lnTo>
                  <a:lnTo>
                    <a:pt x="1412" y="2991"/>
                  </a:lnTo>
                  <a:lnTo>
                    <a:pt x="1384" y="3048"/>
                  </a:lnTo>
                  <a:lnTo>
                    <a:pt x="1327" y="3076"/>
                  </a:lnTo>
                  <a:lnTo>
                    <a:pt x="1073" y="3161"/>
                  </a:lnTo>
                  <a:lnTo>
                    <a:pt x="1073" y="3161"/>
                  </a:lnTo>
                  <a:lnTo>
                    <a:pt x="847" y="3245"/>
                  </a:lnTo>
                  <a:lnTo>
                    <a:pt x="622" y="3245"/>
                  </a:lnTo>
                  <a:lnTo>
                    <a:pt x="622" y="3245"/>
                  </a:lnTo>
                  <a:lnTo>
                    <a:pt x="424" y="3302"/>
                  </a:lnTo>
                  <a:lnTo>
                    <a:pt x="424" y="3302"/>
                  </a:lnTo>
                  <a:lnTo>
                    <a:pt x="509" y="3217"/>
                  </a:lnTo>
                  <a:lnTo>
                    <a:pt x="537" y="3161"/>
                  </a:lnTo>
                  <a:lnTo>
                    <a:pt x="509" y="3161"/>
                  </a:lnTo>
                  <a:lnTo>
                    <a:pt x="396" y="3217"/>
                  </a:lnTo>
                  <a:lnTo>
                    <a:pt x="396" y="3217"/>
                  </a:lnTo>
                  <a:lnTo>
                    <a:pt x="509" y="3132"/>
                  </a:lnTo>
                  <a:lnTo>
                    <a:pt x="622" y="3104"/>
                  </a:lnTo>
                  <a:lnTo>
                    <a:pt x="622" y="3104"/>
                  </a:lnTo>
                  <a:lnTo>
                    <a:pt x="537" y="3076"/>
                  </a:lnTo>
                  <a:lnTo>
                    <a:pt x="424" y="3104"/>
                  </a:lnTo>
                  <a:lnTo>
                    <a:pt x="339" y="3132"/>
                  </a:lnTo>
                  <a:lnTo>
                    <a:pt x="255" y="316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16"/>
            <p:cNvSpPr/>
            <p:nvPr/>
          </p:nvSpPr>
          <p:spPr>
            <a:xfrm>
              <a:off x="3462175" y="1624300"/>
              <a:ext cx="76925" cy="82550"/>
            </a:xfrm>
            <a:custGeom>
              <a:avLst/>
              <a:gdLst/>
              <a:ahLst/>
              <a:cxnLst/>
              <a:rect l="l" t="t" r="r" b="b"/>
              <a:pathLst>
                <a:path w="3077" h="3302" fill="none" extrusionOk="0">
                  <a:moveTo>
                    <a:pt x="255" y="3161"/>
                  </a:moveTo>
                  <a:lnTo>
                    <a:pt x="255" y="3161"/>
                  </a:lnTo>
                  <a:lnTo>
                    <a:pt x="198" y="3161"/>
                  </a:lnTo>
                  <a:lnTo>
                    <a:pt x="198" y="3161"/>
                  </a:lnTo>
                  <a:lnTo>
                    <a:pt x="283" y="3076"/>
                  </a:lnTo>
                  <a:lnTo>
                    <a:pt x="537" y="2963"/>
                  </a:lnTo>
                  <a:lnTo>
                    <a:pt x="537" y="2963"/>
                  </a:lnTo>
                  <a:lnTo>
                    <a:pt x="396" y="2991"/>
                  </a:lnTo>
                  <a:lnTo>
                    <a:pt x="255" y="3048"/>
                  </a:lnTo>
                  <a:lnTo>
                    <a:pt x="170" y="3048"/>
                  </a:lnTo>
                  <a:lnTo>
                    <a:pt x="114" y="3048"/>
                  </a:lnTo>
                  <a:lnTo>
                    <a:pt x="57" y="3020"/>
                  </a:lnTo>
                  <a:lnTo>
                    <a:pt x="29" y="2963"/>
                  </a:lnTo>
                  <a:lnTo>
                    <a:pt x="29" y="2963"/>
                  </a:lnTo>
                  <a:lnTo>
                    <a:pt x="57" y="2907"/>
                  </a:lnTo>
                  <a:lnTo>
                    <a:pt x="85" y="2878"/>
                  </a:lnTo>
                  <a:lnTo>
                    <a:pt x="198" y="2794"/>
                  </a:lnTo>
                  <a:lnTo>
                    <a:pt x="339" y="2737"/>
                  </a:lnTo>
                  <a:lnTo>
                    <a:pt x="452" y="2709"/>
                  </a:lnTo>
                  <a:lnTo>
                    <a:pt x="452" y="2709"/>
                  </a:lnTo>
                  <a:lnTo>
                    <a:pt x="339" y="2709"/>
                  </a:lnTo>
                  <a:lnTo>
                    <a:pt x="227" y="2709"/>
                  </a:lnTo>
                  <a:lnTo>
                    <a:pt x="1" y="2737"/>
                  </a:lnTo>
                  <a:lnTo>
                    <a:pt x="1" y="2737"/>
                  </a:lnTo>
                  <a:lnTo>
                    <a:pt x="1" y="2681"/>
                  </a:lnTo>
                  <a:lnTo>
                    <a:pt x="57" y="2624"/>
                  </a:lnTo>
                  <a:lnTo>
                    <a:pt x="114" y="2624"/>
                  </a:lnTo>
                  <a:lnTo>
                    <a:pt x="198" y="2596"/>
                  </a:lnTo>
                  <a:lnTo>
                    <a:pt x="481" y="2624"/>
                  </a:lnTo>
                  <a:lnTo>
                    <a:pt x="481" y="2624"/>
                  </a:lnTo>
                  <a:lnTo>
                    <a:pt x="452" y="2483"/>
                  </a:lnTo>
                  <a:lnTo>
                    <a:pt x="452" y="2427"/>
                  </a:lnTo>
                  <a:lnTo>
                    <a:pt x="678" y="2342"/>
                  </a:lnTo>
                  <a:lnTo>
                    <a:pt x="678" y="2342"/>
                  </a:lnTo>
                  <a:lnTo>
                    <a:pt x="791" y="2314"/>
                  </a:lnTo>
                  <a:lnTo>
                    <a:pt x="932" y="2286"/>
                  </a:lnTo>
                  <a:lnTo>
                    <a:pt x="1214" y="2258"/>
                  </a:lnTo>
                  <a:lnTo>
                    <a:pt x="1214" y="2258"/>
                  </a:lnTo>
                  <a:lnTo>
                    <a:pt x="1130" y="2229"/>
                  </a:lnTo>
                  <a:lnTo>
                    <a:pt x="1130" y="2229"/>
                  </a:lnTo>
                  <a:lnTo>
                    <a:pt x="932" y="2229"/>
                  </a:lnTo>
                  <a:lnTo>
                    <a:pt x="932" y="2229"/>
                  </a:lnTo>
                  <a:lnTo>
                    <a:pt x="706" y="2286"/>
                  </a:lnTo>
                  <a:lnTo>
                    <a:pt x="452" y="2342"/>
                  </a:lnTo>
                  <a:lnTo>
                    <a:pt x="452" y="2342"/>
                  </a:lnTo>
                  <a:lnTo>
                    <a:pt x="650" y="2173"/>
                  </a:lnTo>
                  <a:lnTo>
                    <a:pt x="819" y="2004"/>
                  </a:lnTo>
                  <a:lnTo>
                    <a:pt x="819" y="2004"/>
                  </a:lnTo>
                  <a:lnTo>
                    <a:pt x="989" y="1891"/>
                  </a:lnTo>
                  <a:lnTo>
                    <a:pt x="1101" y="1834"/>
                  </a:lnTo>
                  <a:lnTo>
                    <a:pt x="1158" y="1778"/>
                  </a:lnTo>
                  <a:lnTo>
                    <a:pt x="1158" y="1778"/>
                  </a:lnTo>
                  <a:lnTo>
                    <a:pt x="791" y="1750"/>
                  </a:lnTo>
                  <a:lnTo>
                    <a:pt x="678" y="1750"/>
                  </a:lnTo>
                  <a:lnTo>
                    <a:pt x="593" y="1721"/>
                  </a:lnTo>
                  <a:lnTo>
                    <a:pt x="565" y="1665"/>
                  </a:lnTo>
                  <a:lnTo>
                    <a:pt x="565" y="1609"/>
                  </a:lnTo>
                  <a:lnTo>
                    <a:pt x="565" y="1609"/>
                  </a:lnTo>
                  <a:lnTo>
                    <a:pt x="368" y="1637"/>
                  </a:lnTo>
                  <a:lnTo>
                    <a:pt x="368" y="1637"/>
                  </a:lnTo>
                  <a:lnTo>
                    <a:pt x="424" y="1609"/>
                  </a:lnTo>
                  <a:lnTo>
                    <a:pt x="452" y="1580"/>
                  </a:lnTo>
                  <a:lnTo>
                    <a:pt x="424" y="1552"/>
                  </a:lnTo>
                  <a:lnTo>
                    <a:pt x="368" y="1524"/>
                  </a:lnTo>
                  <a:lnTo>
                    <a:pt x="368" y="1524"/>
                  </a:lnTo>
                  <a:lnTo>
                    <a:pt x="509" y="1496"/>
                  </a:lnTo>
                  <a:lnTo>
                    <a:pt x="678" y="1439"/>
                  </a:lnTo>
                  <a:lnTo>
                    <a:pt x="678" y="1439"/>
                  </a:lnTo>
                  <a:lnTo>
                    <a:pt x="593" y="1439"/>
                  </a:lnTo>
                  <a:lnTo>
                    <a:pt x="565" y="1439"/>
                  </a:lnTo>
                  <a:lnTo>
                    <a:pt x="565" y="1383"/>
                  </a:lnTo>
                  <a:lnTo>
                    <a:pt x="622" y="1355"/>
                  </a:lnTo>
                  <a:lnTo>
                    <a:pt x="735" y="1270"/>
                  </a:lnTo>
                  <a:lnTo>
                    <a:pt x="791" y="1242"/>
                  </a:lnTo>
                  <a:lnTo>
                    <a:pt x="791" y="1242"/>
                  </a:lnTo>
                  <a:lnTo>
                    <a:pt x="791" y="1242"/>
                  </a:lnTo>
                  <a:lnTo>
                    <a:pt x="791" y="1242"/>
                  </a:lnTo>
                  <a:lnTo>
                    <a:pt x="763" y="1214"/>
                  </a:lnTo>
                  <a:lnTo>
                    <a:pt x="678" y="1214"/>
                  </a:lnTo>
                  <a:lnTo>
                    <a:pt x="565" y="1214"/>
                  </a:lnTo>
                  <a:lnTo>
                    <a:pt x="565" y="1214"/>
                  </a:lnTo>
                  <a:lnTo>
                    <a:pt x="593" y="1185"/>
                  </a:lnTo>
                  <a:lnTo>
                    <a:pt x="650" y="1185"/>
                  </a:lnTo>
                  <a:lnTo>
                    <a:pt x="650" y="1185"/>
                  </a:lnTo>
                  <a:lnTo>
                    <a:pt x="565" y="1016"/>
                  </a:lnTo>
                  <a:lnTo>
                    <a:pt x="537" y="960"/>
                  </a:lnTo>
                  <a:lnTo>
                    <a:pt x="509" y="960"/>
                  </a:lnTo>
                  <a:lnTo>
                    <a:pt x="481" y="1016"/>
                  </a:lnTo>
                  <a:lnTo>
                    <a:pt x="481" y="1016"/>
                  </a:lnTo>
                  <a:lnTo>
                    <a:pt x="509" y="960"/>
                  </a:lnTo>
                  <a:lnTo>
                    <a:pt x="565" y="903"/>
                  </a:lnTo>
                  <a:lnTo>
                    <a:pt x="678" y="875"/>
                  </a:lnTo>
                  <a:lnTo>
                    <a:pt x="791" y="847"/>
                  </a:lnTo>
                  <a:lnTo>
                    <a:pt x="904" y="847"/>
                  </a:lnTo>
                  <a:lnTo>
                    <a:pt x="989" y="847"/>
                  </a:lnTo>
                  <a:lnTo>
                    <a:pt x="1073" y="903"/>
                  </a:lnTo>
                  <a:lnTo>
                    <a:pt x="1101" y="988"/>
                  </a:lnTo>
                  <a:lnTo>
                    <a:pt x="1101" y="988"/>
                  </a:lnTo>
                  <a:lnTo>
                    <a:pt x="1130" y="931"/>
                  </a:lnTo>
                  <a:lnTo>
                    <a:pt x="1186" y="903"/>
                  </a:lnTo>
                  <a:lnTo>
                    <a:pt x="1242" y="875"/>
                  </a:lnTo>
                  <a:lnTo>
                    <a:pt x="1299" y="903"/>
                  </a:lnTo>
                  <a:lnTo>
                    <a:pt x="1440" y="903"/>
                  </a:lnTo>
                  <a:lnTo>
                    <a:pt x="1496" y="903"/>
                  </a:lnTo>
                  <a:lnTo>
                    <a:pt x="1553" y="875"/>
                  </a:lnTo>
                  <a:lnTo>
                    <a:pt x="1553" y="875"/>
                  </a:lnTo>
                  <a:lnTo>
                    <a:pt x="1496" y="847"/>
                  </a:lnTo>
                  <a:lnTo>
                    <a:pt x="1496" y="818"/>
                  </a:lnTo>
                  <a:lnTo>
                    <a:pt x="1581" y="762"/>
                  </a:lnTo>
                  <a:lnTo>
                    <a:pt x="1722" y="706"/>
                  </a:lnTo>
                  <a:lnTo>
                    <a:pt x="1750" y="649"/>
                  </a:lnTo>
                  <a:lnTo>
                    <a:pt x="1779" y="593"/>
                  </a:lnTo>
                  <a:lnTo>
                    <a:pt x="1779" y="593"/>
                  </a:lnTo>
                  <a:lnTo>
                    <a:pt x="1581" y="593"/>
                  </a:lnTo>
                  <a:lnTo>
                    <a:pt x="1412" y="564"/>
                  </a:lnTo>
                  <a:lnTo>
                    <a:pt x="1412" y="564"/>
                  </a:lnTo>
                  <a:lnTo>
                    <a:pt x="1440" y="508"/>
                  </a:lnTo>
                  <a:lnTo>
                    <a:pt x="1496" y="480"/>
                  </a:lnTo>
                  <a:lnTo>
                    <a:pt x="1553" y="452"/>
                  </a:lnTo>
                  <a:lnTo>
                    <a:pt x="1609" y="480"/>
                  </a:lnTo>
                  <a:lnTo>
                    <a:pt x="1609" y="480"/>
                  </a:lnTo>
                  <a:lnTo>
                    <a:pt x="1666" y="254"/>
                  </a:lnTo>
                  <a:lnTo>
                    <a:pt x="1666" y="254"/>
                  </a:lnTo>
                  <a:lnTo>
                    <a:pt x="1779" y="198"/>
                  </a:lnTo>
                  <a:lnTo>
                    <a:pt x="1892" y="141"/>
                  </a:lnTo>
                  <a:lnTo>
                    <a:pt x="2146" y="113"/>
                  </a:lnTo>
                  <a:lnTo>
                    <a:pt x="2146" y="113"/>
                  </a:lnTo>
                  <a:lnTo>
                    <a:pt x="2117" y="57"/>
                  </a:lnTo>
                  <a:lnTo>
                    <a:pt x="2174" y="28"/>
                  </a:lnTo>
                  <a:lnTo>
                    <a:pt x="2174" y="28"/>
                  </a:lnTo>
                  <a:lnTo>
                    <a:pt x="2202" y="57"/>
                  </a:lnTo>
                  <a:lnTo>
                    <a:pt x="2230" y="85"/>
                  </a:lnTo>
                  <a:lnTo>
                    <a:pt x="2230" y="141"/>
                  </a:lnTo>
                  <a:lnTo>
                    <a:pt x="2202" y="254"/>
                  </a:lnTo>
                  <a:lnTo>
                    <a:pt x="2202" y="254"/>
                  </a:lnTo>
                  <a:lnTo>
                    <a:pt x="2258" y="254"/>
                  </a:lnTo>
                  <a:lnTo>
                    <a:pt x="2287" y="198"/>
                  </a:lnTo>
                  <a:lnTo>
                    <a:pt x="2315" y="141"/>
                  </a:lnTo>
                  <a:lnTo>
                    <a:pt x="2258" y="57"/>
                  </a:lnTo>
                  <a:lnTo>
                    <a:pt x="2258" y="57"/>
                  </a:lnTo>
                  <a:lnTo>
                    <a:pt x="2371" y="28"/>
                  </a:lnTo>
                  <a:lnTo>
                    <a:pt x="2456" y="0"/>
                  </a:lnTo>
                  <a:lnTo>
                    <a:pt x="2653" y="57"/>
                  </a:lnTo>
                  <a:lnTo>
                    <a:pt x="2653" y="57"/>
                  </a:lnTo>
                  <a:lnTo>
                    <a:pt x="2512" y="169"/>
                  </a:lnTo>
                  <a:lnTo>
                    <a:pt x="2343" y="339"/>
                  </a:lnTo>
                  <a:lnTo>
                    <a:pt x="2146" y="480"/>
                  </a:lnTo>
                  <a:lnTo>
                    <a:pt x="2061" y="508"/>
                  </a:lnTo>
                  <a:lnTo>
                    <a:pt x="2004" y="508"/>
                  </a:lnTo>
                  <a:lnTo>
                    <a:pt x="2004" y="508"/>
                  </a:lnTo>
                  <a:lnTo>
                    <a:pt x="2033" y="564"/>
                  </a:lnTo>
                  <a:lnTo>
                    <a:pt x="2061" y="621"/>
                  </a:lnTo>
                  <a:lnTo>
                    <a:pt x="2033" y="621"/>
                  </a:lnTo>
                  <a:lnTo>
                    <a:pt x="1976" y="649"/>
                  </a:lnTo>
                  <a:lnTo>
                    <a:pt x="1920" y="649"/>
                  </a:lnTo>
                  <a:lnTo>
                    <a:pt x="1892" y="706"/>
                  </a:lnTo>
                  <a:lnTo>
                    <a:pt x="1863" y="734"/>
                  </a:lnTo>
                  <a:lnTo>
                    <a:pt x="1892" y="818"/>
                  </a:lnTo>
                  <a:lnTo>
                    <a:pt x="1892" y="818"/>
                  </a:lnTo>
                  <a:lnTo>
                    <a:pt x="1976" y="875"/>
                  </a:lnTo>
                  <a:lnTo>
                    <a:pt x="2061" y="931"/>
                  </a:lnTo>
                  <a:lnTo>
                    <a:pt x="2174" y="988"/>
                  </a:lnTo>
                  <a:lnTo>
                    <a:pt x="2258" y="988"/>
                  </a:lnTo>
                  <a:lnTo>
                    <a:pt x="2258" y="988"/>
                  </a:lnTo>
                  <a:lnTo>
                    <a:pt x="2315" y="960"/>
                  </a:lnTo>
                  <a:lnTo>
                    <a:pt x="2343" y="931"/>
                  </a:lnTo>
                  <a:lnTo>
                    <a:pt x="2399" y="847"/>
                  </a:lnTo>
                  <a:lnTo>
                    <a:pt x="2399" y="847"/>
                  </a:lnTo>
                  <a:lnTo>
                    <a:pt x="2428" y="847"/>
                  </a:lnTo>
                  <a:lnTo>
                    <a:pt x="2428" y="818"/>
                  </a:lnTo>
                  <a:lnTo>
                    <a:pt x="2428" y="790"/>
                  </a:lnTo>
                  <a:lnTo>
                    <a:pt x="2541" y="790"/>
                  </a:lnTo>
                  <a:lnTo>
                    <a:pt x="2541" y="790"/>
                  </a:lnTo>
                  <a:lnTo>
                    <a:pt x="2597" y="818"/>
                  </a:lnTo>
                  <a:lnTo>
                    <a:pt x="2682" y="875"/>
                  </a:lnTo>
                  <a:lnTo>
                    <a:pt x="2766" y="1016"/>
                  </a:lnTo>
                  <a:lnTo>
                    <a:pt x="2766" y="1016"/>
                  </a:lnTo>
                  <a:lnTo>
                    <a:pt x="2851" y="1016"/>
                  </a:lnTo>
                  <a:lnTo>
                    <a:pt x="2936" y="1044"/>
                  </a:lnTo>
                  <a:lnTo>
                    <a:pt x="3020" y="1044"/>
                  </a:lnTo>
                  <a:lnTo>
                    <a:pt x="3077" y="1072"/>
                  </a:lnTo>
                  <a:lnTo>
                    <a:pt x="3077" y="1072"/>
                  </a:lnTo>
                  <a:lnTo>
                    <a:pt x="3020" y="1129"/>
                  </a:lnTo>
                  <a:lnTo>
                    <a:pt x="2992" y="1185"/>
                  </a:lnTo>
                  <a:lnTo>
                    <a:pt x="2964" y="1242"/>
                  </a:lnTo>
                  <a:lnTo>
                    <a:pt x="2964" y="1326"/>
                  </a:lnTo>
                  <a:lnTo>
                    <a:pt x="3020" y="1637"/>
                  </a:lnTo>
                  <a:lnTo>
                    <a:pt x="3020" y="1637"/>
                  </a:lnTo>
                  <a:lnTo>
                    <a:pt x="3020" y="1834"/>
                  </a:lnTo>
                  <a:lnTo>
                    <a:pt x="2992" y="2145"/>
                  </a:lnTo>
                  <a:lnTo>
                    <a:pt x="2964" y="2286"/>
                  </a:lnTo>
                  <a:lnTo>
                    <a:pt x="2907" y="2427"/>
                  </a:lnTo>
                  <a:lnTo>
                    <a:pt x="2823" y="2512"/>
                  </a:lnTo>
                  <a:lnTo>
                    <a:pt x="2766" y="2512"/>
                  </a:lnTo>
                  <a:lnTo>
                    <a:pt x="2710" y="2512"/>
                  </a:lnTo>
                  <a:lnTo>
                    <a:pt x="2710" y="2512"/>
                  </a:lnTo>
                  <a:lnTo>
                    <a:pt x="2766" y="2540"/>
                  </a:lnTo>
                  <a:lnTo>
                    <a:pt x="2766" y="2568"/>
                  </a:lnTo>
                  <a:lnTo>
                    <a:pt x="2710" y="2624"/>
                  </a:lnTo>
                  <a:lnTo>
                    <a:pt x="2653" y="2653"/>
                  </a:lnTo>
                  <a:lnTo>
                    <a:pt x="2541" y="2681"/>
                  </a:lnTo>
                  <a:lnTo>
                    <a:pt x="2456" y="2681"/>
                  </a:lnTo>
                  <a:lnTo>
                    <a:pt x="2399" y="2653"/>
                  </a:lnTo>
                  <a:lnTo>
                    <a:pt x="2371" y="2568"/>
                  </a:lnTo>
                  <a:lnTo>
                    <a:pt x="2371" y="2568"/>
                  </a:lnTo>
                  <a:lnTo>
                    <a:pt x="1976" y="2794"/>
                  </a:lnTo>
                  <a:lnTo>
                    <a:pt x="1666" y="2935"/>
                  </a:lnTo>
                  <a:lnTo>
                    <a:pt x="1496" y="2991"/>
                  </a:lnTo>
                  <a:lnTo>
                    <a:pt x="1496" y="2991"/>
                  </a:lnTo>
                  <a:lnTo>
                    <a:pt x="1496" y="2935"/>
                  </a:lnTo>
                  <a:lnTo>
                    <a:pt x="1468" y="2907"/>
                  </a:lnTo>
                  <a:lnTo>
                    <a:pt x="1355" y="2935"/>
                  </a:lnTo>
                  <a:lnTo>
                    <a:pt x="1355" y="2935"/>
                  </a:lnTo>
                  <a:lnTo>
                    <a:pt x="1412" y="2963"/>
                  </a:lnTo>
                  <a:lnTo>
                    <a:pt x="1412" y="2991"/>
                  </a:lnTo>
                  <a:lnTo>
                    <a:pt x="1384" y="3048"/>
                  </a:lnTo>
                  <a:lnTo>
                    <a:pt x="1327" y="3076"/>
                  </a:lnTo>
                  <a:lnTo>
                    <a:pt x="1073" y="3161"/>
                  </a:lnTo>
                  <a:lnTo>
                    <a:pt x="1073" y="3161"/>
                  </a:lnTo>
                  <a:lnTo>
                    <a:pt x="847" y="3245"/>
                  </a:lnTo>
                  <a:lnTo>
                    <a:pt x="622" y="3245"/>
                  </a:lnTo>
                  <a:lnTo>
                    <a:pt x="622" y="3245"/>
                  </a:lnTo>
                  <a:lnTo>
                    <a:pt x="424" y="3302"/>
                  </a:lnTo>
                  <a:lnTo>
                    <a:pt x="424" y="3302"/>
                  </a:lnTo>
                  <a:lnTo>
                    <a:pt x="509" y="3217"/>
                  </a:lnTo>
                  <a:lnTo>
                    <a:pt x="537" y="3161"/>
                  </a:lnTo>
                  <a:lnTo>
                    <a:pt x="509" y="3161"/>
                  </a:lnTo>
                  <a:lnTo>
                    <a:pt x="396" y="3217"/>
                  </a:lnTo>
                  <a:lnTo>
                    <a:pt x="396" y="3217"/>
                  </a:lnTo>
                  <a:lnTo>
                    <a:pt x="509" y="3132"/>
                  </a:lnTo>
                  <a:lnTo>
                    <a:pt x="622" y="3104"/>
                  </a:lnTo>
                  <a:lnTo>
                    <a:pt x="622" y="3104"/>
                  </a:lnTo>
                  <a:lnTo>
                    <a:pt x="537" y="3076"/>
                  </a:lnTo>
                  <a:lnTo>
                    <a:pt x="424" y="3104"/>
                  </a:lnTo>
                  <a:lnTo>
                    <a:pt x="339" y="3132"/>
                  </a:lnTo>
                  <a:lnTo>
                    <a:pt x="255" y="3161"/>
                  </a:lnTo>
                </a:path>
              </a:pathLst>
            </a:custGeom>
            <a:solidFill>
              <a:srgbClr val="666666"/>
            </a:solidFill>
            <a:ln w="14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16"/>
            <p:cNvSpPr/>
            <p:nvPr/>
          </p:nvSpPr>
          <p:spPr>
            <a:xfrm>
              <a:off x="3752850" y="2755175"/>
              <a:ext cx="2850" cy="3550"/>
            </a:xfrm>
            <a:custGeom>
              <a:avLst/>
              <a:gdLst/>
              <a:ahLst/>
              <a:cxnLst/>
              <a:rect l="l" t="t" r="r" b="b"/>
              <a:pathLst>
                <a:path w="114" h="142" extrusionOk="0">
                  <a:moveTo>
                    <a:pt x="0" y="142"/>
                  </a:moveTo>
                  <a:lnTo>
                    <a:pt x="0" y="142"/>
                  </a:lnTo>
                  <a:lnTo>
                    <a:pt x="57" y="114"/>
                  </a:lnTo>
                  <a:lnTo>
                    <a:pt x="113" y="85"/>
                  </a:lnTo>
                  <a:lnTo>
                    <a:pt x="85" y="57"/>
                  </a:lnTo>
                  <a:lnTo>
                    <a:pt x="57" y="1"/>
                  </a:lnTo>
                  <a:lnTo>
                    <a:pt x="57" y="1"/>
                  </a:lnTo>
                  <a:lnTo>
                    <a:pt x="0" y="142"/>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16"/>
            <p:cNvSpPr/>
            <p:nvPr/>
          </p:nvSpPr>
          <p:spPr>
            <a:xfrm>
              <a:off x="3752850" y="2755175"/>
              <a:ext cx="2850" cy="3550"/>
            </a:xfrm>
            <a:custGeom>
              <a:avLst/>
              <a:gdLst/>
              <a:ahLst/>
              <a:cxnLst/>
              <a:rect l="l" t="t" r="r" b="b"/>
              <a:pathLst>
                <a:path w="114" h="142" fill="none" extrusionOk="0">
                  <a:moveTo>
                    <a:pt x="0" y="142"/>
                  </a:moveTo>
                  <a:lnTo>
                    <a:pt x="0" y="142"/>
                  </a:lnTo>
                  <a:lnTo>
                    <a:pt x="57" y="114"/>
                  </a:lnTo>
                  <a:lnTo>
                    <a:pt x="113" y="85"/>
                  </a:lnTo>
                  <a:lnTo>
                    <a:pt x="85" y="57"/>
                  </a:lnTo>
                  <a:lnTo>
                    <a:pt x="57" y="1"/>
                  </a:lnTo>
                  <a:lnTo>
                    <a:pt x="57" y="1"/>
                  </a:lnTo>
                  <a:lnTo>
                    <a:pt x="0" y="142"/>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16"/>
            <p:cNvSpPr/>
            <p:nvPr/>
          </p:nvSpPr>
          <p:spPr>
            <a:xfrm>
              <a:off x="3756375" y="2756600"/>
              <a:ext cx="3550" cy="725"/>
            </a:xfrm>
            <a:custGeom>
              <a:avLst/>
              <a:gdLst/>
              <a:ahLst/>
              <a:cxnLst/>
              <a:rect l="l" t="t" r="r" b="b"/>
              <a:pathLst>
                <a:path w="142" h="29" extrusionOk="0">
                  <a:moveTo>
                    <a:pt x="57" y="28"/>
                  </a:moveTo>
                  <a:lnTo>
                    <a:pt x="57" y="28"/>
                  </a:lnTo>
                  <a:lnTo>
                    <a:pt x="141" y="0"/>
                  </a:lnTo>
                  <a:lnTo>
                    <a:pt x="141" y="0"/>
                  </a:lnTo>
                  <a:lnTo>
                    <a:pt x="0" y="28"/>
                  </a:lnTo>
                  <a:lnTo>
                    <a:pt x="57" y="28"/>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16"/>
            <p:cNvSpPr/>
            <p:nvPr/>
          </p:nvSpPr>
          <p:spPr>
            <a:xfrm>
              <a:off x="3756375" y="2756600"/>
              <a:ext cx="3550" cy="725"/>
            </a:xfrm>
            <a:custGeom>
              <a:avLst/>
              <a:gdLst/>
              <a:ahLst/>
              <a:cxnLst/>
              <a:rect l="l" t="t" r="r" b="b"/>
              <a:pathLst>
                <a:path w="142" h="29" fill="none" extrusionOk="0">
                  <a:moveTo>
                    <a:pt x="57" y="28"/>
                  </a:moveTo>
                  <a:lnTo>
                    <a:pt x="57" y="28"/>
                  </a:lnTo>
                  <a:lnTo>
                    <a:pt x="141" y="0"/>
                  </a:lnTo>
                  <a:lnTo>
                    <a:pt x="141" y="0"/>
                  </a:lnTo>
                  <a:lnTo>
                    <a:pt x="0" y="28"/>
                  </a:lnTo>
                  <a:lnTo>
                    <a:pt x="57" y="28"/>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16"/>
            <p:cNvSpPr/>
            <p:nvPr/>
          </p:nvSpPr>
          <p:spPr>
            <a:xfrm>
              <a:off x="3663950" y="2546350"/>
              <a:ext cx="237075" cy="214500"/>
            </a:xfrm>
            <a:custGeom>
              <a:avLst/>
              <a:gdLst/>
              <a:ahLst/>
              <a:cxnLst/>
              <a:rect l="l" t="t" r="r" b="b"/>
              <a:pathLst>
                <a:path w="9483" h="8580" extrusionOk="0">
                  <a:moveTo>
                    <a:pt x="1" y="5334"/>
                  </a:moveTo>
                  <a:lnTo>
                    <a:pt x="1" y="5334"/>
                  </a:lnTo>
                  <a:lnTo>
                    <a:pt x="29" y="5221"/>
                  </a:lnTo>
                  <a:lnTo>
                    <a:pt x="29" y="5108"/>
                  </a:lnTo>
                  <a:lnTo>
                    <a:pt x="29" y="4854"/>
                  </a:lnTo>
                  <a:lnTo>
                    <a:pt x="29" y="4629"/>
                  </a:lnTo>
                  <a:lnTo>
                    <a:pt x="57" y="4516"/>
                  </a:lnTo>
                  <a:lnTo>
                    <a:pt x="85" y="4403"/>
                  </a:lnTo>
                  <a:lnTo>
                    <a:pt x="85" y="4403"/>
                  </a:lnTo>
                  <a:lnTo>
                    <a:pt x="142" y="4318"/>
                  </a:lnTo>
                  <a:lnTo>
                    <a:pt x="226" y="4290"/>
                  </a:lnTo>
                  <a:lnTo>
                    <a:pt x="283" y="4234"/>
                  </a:lnTo>
                  <a:lnTo>
                    <a:pt x="367" y="4177"/>
                  </a:lnTo>
                  <a:lnTo>
                    <a:pt x="367" y="4177"/>
                  </a:lnTo>
                  <a:lnTo>
                    <a:pt x="452" y="4036"/>
                  </a:lnTo>
                  <a:lnTo>
                    <a:pt x="480" y="3895"/>
                  </a:lnTo>
                  <a:lnTo>
                    <a:pt x="537" y="3726"/>
                  </a:lnTo>
                  <a:lnTo>
                    <a:pt x="621" y="3585"/>
                  </a:lnTo>
                  <a:lnTo>
                    <a:pt x="621" y="3585"/>
                  </a:lnTo>
                  <a:lnTo>
                    <a:pt x="650" y="3528"/>
                  </a:lnTo>
                  <a:lnTo>
                    <a:pt x="706" y="3500"/>
                  </a:lnTo>
                  <a:lnTo>
                    <a:pt x="763" y="3472"/>
                  </a:lnTo>
                  <a:lnTo>
                    <a:pt x="791" y="3415"/>
                  </a:lnTo>
                  <a:lnTo>
                    <a:pt x="791" y="3415"/>
                  </a:lnTo>
                  <a:lnTo>
                    <a:pt x="819" y="3331"/>
                  </a:lnTo>
                  <a:lnTo>
                    <a:pt x="791" y="3274"/>
                  </a:lnTo>
                  <a:lnTo>
                    <a:pt x="763" y="3218"/>
                  </a:lnTo>
                  <a:lnTo>
                    <a:pt x="763" y="3161"/>
                  </a:lnTo>
                  <a:lnTo>
                    <a:pt x="763" y="3161"/>
                  </a:lnTo>
                  <a:lnTo>
                    <a:pt x="819" y="3048"/>
                  </a:lnTo>
                  <a:lnTo>
                    <a:pt x="875" y="2992"/>
                  </a:lnTo>
                  <a:lnTo>
                    <a:pt x="904" y="2907"/>
                  </a:lnTo>
                  <a:lnTo>
                    <a:pt x="904" y="2766"/>
                  </a:lnTo>
                  <a:lnTo>
                    <a:pt x="904" y="2766"/>
                  </a:lnTo>
                  <a:lnTo>
                    <a:pt x="875" y="2653"/>
                  </a:lnTo>
                  <a:lnTo>
                    <a:pt x="847" y="2541"/>
                  </a:lnTo>
                  <a:lnTo>
                    <a:pt x="763" y="2343"/>
                  </a:lnTo>
                  <a:lnTo>
                    <a:pt x="763" y="2343"/>
                  </a:lnTo>
                  <a:lnTo>
                    <a:pt x="734" y="2061"/>
                  </a:lnTo>
                  <a:lnTo>
                    <a:pt x="734" y="1722"/>
                  </a:lnTo>
                  <a:lnTo>
                    <a:pt x="791" y="1384"/>
                  </a:lnTo>
                  <a:lnTo>
                    <a:pt x="847" y="1214"/>
                  </a:lnTo>
                  <a:lnTo>
                    <a:pt x="904" y="1101"/>
                  </a:lnTo>
                  <a:lnTo>
                    <a:pt x="904" y="1101"/>
                  </a:lnTo>
                  <a:lnTo>
                    <a:pt x="1045" y="791"/>
                  </a:lnTo>
                  <a:lnTo>
                    <a:pt x="1186" y="509"/>
                  </a:lnTo>
                  <a:lnTo>
                    <a:pt x="1186" y="509"/>
                  </a:lnTo>
                  <a:lnTo>
                    <a:pt x="1242" y="368"/>
                  </a:lnTo>
                  <a:lnTo>
                    <a:pt x="1327" y="255"/>
                  </a:lnTo>
                  <a:lnTo>
                    <a:pt x="1440" y="170"/>
                  </a:lnTo>
                  <a:lnTo>
                    <a:pt x="1581" y="114"/>
                  </a:lnTo>
                  <a:lnTo>
                    <a:pt x="1581" y="114"/>
                  </a:lnTo>
                  <a:lnTo>
                    <a:pt x="1891" y="29"/>
                  </a:lnTo>
                  <a:lnTo>
                    <a:pt x="2202" y="1"/>
                  </a:lnTo>
                  <a:lnTo>
                    <a:pt x="2371" y="1"/>
                  </a:lnTo>
                  <a:lnTo>
                    <a:pt x="2512" y="29"/>
                  </a:lnTo>
                  <a:lnTo>
                    <a:pt x="2823" y="142"/>
                  </a:lnTo>
                  <a:lnTo>
                    <a:pt x="2823" y="142"/>
                  </a:lnTo>
                  <a:lnTo>
                    <a:pt x="2964" y="227"/>
                  </a:lnTo>
                  <a:lnTo>
                    <a:pt x="3048" y="339"/>
                  </a:lnTo>
                  <a:lnTo>
                    <a:pt x="3133" y="424"/>
                  </a:lnTo>
                  <a:lnTo>
                    <a:pt x="3246" y="565"/>
                  </a:lnTo>
                  <a:lnTo>
                    <a:pt x="3246" y="565"/>
                  </a:lnTo>
                  <a:lnTo>
                    <a:pt x="3387" y="678"/>
                  </a:lnTo>
                  <a:lnTo>
                    <a:pt x="3443" y="706"/>
                  </a:lnTo>
                  <a:lnTo>
                    <a:pt x="3528" y="678"/>
                  </a:lnTo>
                  <a:lnTo>
                    <a:pt x="3641" y="622"/>
                  </a:lnTo>
                  <a:lnTo>
                    <a:pt x="3641" y="622"/>
                  </a:lnTo>
                  <a:lnTo>
                    <a:pt x="3782" y="593"/>
                  </a:lnTo>
                  <a:lnTo>
                    <a:pt x="3895" y="537"/>
                  </a:lnTo>
                  <a:lnTo>
                    <a:pt x="4008" y="481"/>
                  </a:lnTo>
                  <a:lnTo>
                    <a:pt x="4149" y="452"/>
                  </a:lnTo>
                  <a:lnTo>
                    <a:pt x="4149" y="452"/>
                  </a:lnTo>
                  <a:lnTo>
                    <a:pt x="4290" y="481"/>
                  </a:lnTo>
                  <a:lnTo>
                    <a:pt x="4431" y="537"/>
                  </a:lnTo>
                  <a:lnTo>
                    <a:pt x="4685" y="706"/>
                  </a:lnTo>
                  <a:lnTo>
                    <a:pt x="4685" y="706"/>
                  </a:lnTo>
                  <a:lnTo>
                    <a:pt x="4939" y="847"/>
                  </a:lnTo>
                  <a:lnTo>
                    <a:pt x="5052" y="876"/>
                  </a:lnTo>
                  <a:lnTo>
                    <a:pt x="5221" y="904"/>
                  </a:lnTo>
                  <a:lnTo>
                    <a:pt x="5221" y="904"/>
                  </a:lnTo>
                  <a:lnTo>
                    <a:pt x="5390" y="904"/>
                  </a:lnTo>
                  <a:lnTo>
                    <a:pt x="5475" y="876"/>
                  </a:lnTo>
                  <a:lnTo>
                    <a:pt x="5560" y="819"/>
                  </a:lnTo>
                  <a:lnTo>
                    <a:pt x="5701" y="706"/>
                  </a:lnTo>
                  <a:lnTo>
                    <a:pt x="5701" y="706"/>
                  </a:lnTo>
                  <a:lnTo>
                    <a:pt x="5842" y="593"/>
                  </a:lnTo>
                  <a:lnTo>
                    <a:pt x="6011" y="509"/>
                  </a:lnTo>
                  <a:lnTo>
                    <a:pt x="6181" y="424"/>
                  </a:lnTo>
                  <a:lnTo>
                    <a:pt x="6378" y="396"/>
                  </a:lnTo>
                  <a:lnTo>
                    <a:pt x="6576" y="368"/>
                  </a:lnTo>
                  <a:lnTo>
                    <a:pt x="6745" y="396"/>
                  </a:lnTo>
                  <a:lnTo>
                    <a:pt x="6943" y="424"/>
                  </a:lnTo>
                  <a:lnTo>
                    <a:pt x="7140" y="481"/>
                  </a:lnTo>
                  <a:lnTo>
                    <a:pt x="7140" y="481"/>
                  </a:lnTo>
                  <a:lnTo>
                    <a:pt x="7309" y="537"/>
                  </a:lnTo>
                  <a:lnTo>
                    <a:pt x="7451" y="622"/>
                  </a:lnTo>
                  <a:lnTo>
                    <a:pt x="7620" y="650"/>
                  </a:lnTo>
                  <a:lnTo>
                    <a:pt x="7704" y="650"/>
                  </a:lnTo>
                  <a:lnTo>
                    <a:pt x="7789" y="622"/>
                  </a:lnTo>
                  <a:lnTo>
                    <a:pt x="7789" y="622"/>
                  </a:lnTo>
                  <a:lnTo>
                    <a:pt x="7902" y="537"/>
                  </a:lnTo>
                  <a:lnTo>
                    <a:pt x="7987" y="452"/>
                  </a:lnTo>
                  <a:lnTo>
                    <a:pt x="8100" y="339"/>
                  </a:lnTo>
                  <a:lnTo>
                    <a:pt x="8212" y="255"/>
                  </a:lnTo>
                  <a:lnTo>
                    <a:pt x="8212" y="255"/>
                  </a:lnTo>
                  <a:lnTo>
                    <a:pt x="8325" y="198"/>
                  </a:lnTo>
                  <a:lnTo>
                    <a:pt x="8438" y="170"/>
                  </a:lnTo>
                  <a:lnTo>
                    <a:pt x="8523" y="142"/>
                  </a:lnTo>
                  <a:lnTo>
                    <a:pt x="8608" y="170"/>
                  </a:lnTo>
                  <a:lnTo>
                    <a:pt x="8664" y="198"/>
                  </a:lnTo>
                  <a:lnTo>
                    <a:pt x="8749" y="283"/>
                  </a:lnTo>
                  <a:lnTo>
                    <a:pt x="8890" y="509"/>
                  </a:lnTo>
                  <a:lnTo>
                    <a:pt x="8890" y="509"/>
                  </a:lnTo>
                  <a:lnTo>
                    <a:pt x="8974" y="706"/>
                  </a:lnTo>
                  <a:lnTo>
                    <a:pt x="9003" y="904"/>
                  </a:lnTo>
                  <a:lnTo>
                    <a:pt x="9059" y="1130"/>
                  </a:lnTo>
                  <a:lnTo>
                    <a:pt x="9115" y="1214"/>
                  </a:lnTo>
                  <a:lnTo>
                    <a:pt x="9172" y="1299"/>
                  </a:lnTo>
                  <a:lnTo>
                    <a:pt x="9172" y="1299"/>
                  </a:lnTo>
                  <a:lnTo>
                    <a:pt x="9228" y="1355"/>
                  </a:lnTo>
                  <a:lnTo>
                    <a:pt x="9341" y="1384"/>
                  </a:lnTo>
                  <a:lnTo>
                    <a:pt x="9426" y="1412"/>
                  </a:lnTo>
                  <a:lnTo>
                    <a:pt x="9454" y="1440"/>
                  </a:lnTo>
                  <a:lnTo>
                    <a:pt x="9482" y="1496"/>
                  </a:lnTo>
                  <a:lnTo>
                    <a:pt x="9482" y="1496"/>
                  </a:lnTo>
                  <a:lnTo>
                    <a:pt x="9482" y="1779"/>
                  </a:lnTo>
                  <a:lnTo>
                    <a:pt x="9482" y="2033"/>
                  </a:lnTo>
                  <a:lnTo>
                    <a:pt x="9482" y="2033"/>
                  </a:lnTo>
                  <a:lnTo>
                    <a:pt x="9426" y="2145"/>
                  </a:lnTo>
                  <a:lnTo>
                    <a:pt x="9341" y="2202"/>
                  </a:lnTo>
                  <a:lnTo>
                    <a:pt x="9144" y="2287"/>
                  </a:lnTo>
                  <a:lnTo>
                    <a:pt x="8946" y="2371"/>
                  </a:lnTo>
                  <a:lnTo>
                    <a:pt x="8833" y="2428"/>
                  </a:lnTo>
                  <a:lnTo>
                    <a:pt x="8777" y="2541"/>
                  </a:lnTo>
                  <a:lnTo>
                    <a:pt x="8777" y="2541"/>
                  </a:lnTo>
                  <a:lnTo>
                    <a:pt x="8664" y="2766"/>
                  </a:lnTo>
                  <a:lnTo>
                    <a:pt x="8579" y="3048"/>
                  </a:lnTo>
                  <a:lnTo>
                    <a:pt x="8410" y="3528"/>
                  </a:lnTo>
                  <a:lnTo>
                    <a:pt x="8410" y="3528"/>
                  </a:lnTo>
                  <a:lnTo>
                    <a:pt x="8382" y="3669"/>
                  </a:lnTo>
                  <a:lnTo>
                    <a:pt x="8382" y="3726"/>
                  </a:lnTo>
                  <a:lnTo>
                    <a:pt x="8354" y="3782"/>
                  </a:lnTo>
                  <a:lnTo>
                    <a:pt x="8354" y="3782"/>
                  </a:lnTo>
                  <a:lnTo>
                    <a:pt x="8297" y="3867"/>
                  </a:lnTo>
                  <a:lnTo>
                    <a:pt x="8212" y="3923"/>
                  </a:lnTo>
                  <a:lnTo>
                    <a:pt x="8128" y="4008"/>
                  </a:lnTo>
                  <a:lnTo>
                    <a:pt x="8071" y="4036"/>
                  </a:lnTo>
                  <a:lnTo>
                    <a:pt x="8071" y="4036"/>
                  </a:lnTo>
                  <a:lnTo>
                    <a:pt x="8043" y="4149"/>
                  </a:lnTo>
                  <a:lnTo>
                    <a:pt x="8043" y="4262"/>
                  </a:lnTo>
                  <a:lnTo>
                    <a:pt x="8043" y="4403"/>
                  </a:lnTo>
                  <a:lnTo>
                    <a:pt x="8015" y="4516"/>
                  </a:lnTo>
                  <a:lnTo>
                    <a:pt x="8015" y="4516"/>
                  </a:lnTo>
                  <a:lnTo>
                    <a:pt x="7902" y="4629"/>
                  </a:lnTo>
                  <a:lnTo>
                    <a:pt x="7789" y="4685"/>
                  </a:lnTo>
                  <a:lnTo>
                    <a:pt x="7704" y="4770"/>
                  </a:lnTo>
                  <a:lnTo>
                    <a:pt x="7592" y="4883"/>
                  </a:lnTo>
                  <a:lnTo>
                    <a:pt x="7592" y="4883"/>
                  </a:lnTo>
                  <a:lnTo>
                    <a:pt x="7535" y="5024"/>
                  </a:lnTo>
                  <a:lnTo>
                    <a:pt x="7479" y="5221"/>
                  </a:lnTo>
                  <a:lnTo>
                    <a:pt x="7451" y="5447"/>
                  </a:lnTo>
                  <a:lnTo>
                    <a:pt x="7394" y="5616"/>
                  </a:lnTo>
                  <a:lnTo>
                    <a:pt x="7394" y="5616"/>
                  </a:lnTo>
                  <a:lnTo>
                    <a:pt x="7112" y="6181"/>
                  </a:lnTo>
                  <a:lnTo>
                    <a:pt x="7112" y="6181"/>
                  </a:lnTo>
                  <a:lnTo>
                    <a:pt x="7027" y="6435"/>
                  </a:lnTo>
                  <a:lnTo>
                    <a:pt x="6971" y="6548"/>
                  </a:lnTo>
                  <a:lnTo>
                    <a:pt x="6943" y="6604"/>
                  </a:lnTo>
                  <a:lnTo>
                    <a:pt x="6886" y="6632"/>
                  </a:lnTo>
                  <a:lnTo>
                    <a:pt x="6886" y="6632"/>
                  </a:lnTo>
                  <a:lnTo>
                    <a:pt x="6801" y="6661"/>
                  </a:lnTo>
                  <a:lnTo>
                    <a:pt x="6745" y="6661"/>
                  </a:lnTo>
                  <a:lnTo>
                    <a:pt x="6717" y="6661"/>
                  </a:lnTo>
                  <a:lnTo>
                    <a:pt x="6689" y="6632"/>
                  </a:lnTo>
                  <a:lnTo>
                    <a:pt x="6689" y="6519"/>
                  </a:lnTo>
                  <a:lnTo>
                    <a:pt x="6632" y="6435"/>
                  </a:lnTo>
                  <a:lnTo>
                    <a:pt x="6632" y="6435"/>
                  </a:lnTo>
                  <a:lnTo>
                    <a:pt x="6435" y="6237"/>
                  </a:lnTo>
                  <a:lnTo>
                    <a:pt x="6350" y="6124"/>
                  </a:lnTo>
                  <a:lnTo>
                    <a:pt x="6265" y="6011"/>
                  </a:lnTo>
                  <a:lnTo>
                    <a:pt x="6265" y="6011"/>
                  </a:lnTo>
                  <a:lnTo>
                    <a:pt x="6237" y="6124"/>
                  </a:lnTo>
                  <a:lnTo>
                    <a:pt x="6181" y="6181"/>
                  </a:lnTo>
                  <a:lnTo>
                    <a:pt x="6124" y="6209"/>
                  </a:lnTo>
                  <a:lnTo>
                    <a:pt x="6068" y="6209"/>
                  </a:lnTo>
                  <a:lnTo>
                    <a:pt x="5927" y="6181"/>
                  </a:lnTo>
                  <a:lnTo>
                    <a:pt x="5870" y="6209"/>
                  </a:lnTo>
                  <a:lnTo>
                    <a:pt x="5757" y="6237"/>
                  </a:lnTo>
                  <a:lnTo>
                    <a:pt x="5757" y="6237"/>
                  </a:lnTo>
                  <a:lnTo>
                    <a:pt x="5644" y="6350"/>
                  </a:lnTo>
                  <a:lnTo>
                    <a:pt x="5532" y="6491"/>
                  </a:lnTo>
                  <a:lnTo>
                    <a:pt x="5390" y="6661"/>
                  </a:lnTo>
                  <a:lnTo>
                    <a:pt x="5278" y="6802"/>
                  </a:lnTo>
                  <a:lnTo>
                    <a:pt x="5278" y="6802"/>
                  </a:lnTo>
                  <a:lnTo>
                    <a:pt x="5137" y="6971"/>
                  </a:lnTo>
                  <a:lnTo>
                    <a:pt x="5052" y="7140"/>
                  </a:lnTo>
                  <a:lnTo>
                    <a:pt x="4967" y="7310"/>
                  </a:lnTo>
                  <a:lnTo>
                    <a:pt x="4911" y="7479"/>
                  </a:lnTo>
                  <a:lnTo>
                    <a:pt x="4826" y="7846"/>
                  </a:lnTo>
                  <a:lnTo>
                    <a:pt x="4741" y="8043"/>
                  </a:lnTo>
                  <a:lnTo>
                    <a:pt x="4657" y="8241"/>
                  </a:lnTo>
                  <a:lnTo>
                    <a:pt x="4657" y="8241"/>
                  </a:lnTo>
                  <a:lnTo>
                    <a:pt x="4516" y="8128"/>
                  </a:lnTo>
                  <a:lnTo>
                    <a:pt x="4403" y="7987"/>
                  </a:lnTo>
                  <a:lnTo>
                    <a:pt x="4403" y="7987"/>
                  </a:lnTo>
                  <a:lnTo>
                    <a:pt x="4431" y="8100"/>
                  </a:lnTo>
                  <a:lnTo>
                    <a:pt x="4431" y="8184"/>
                  </a:lnTo>
                  <a:lnTo>
                    <a:pt x="4403" y="8241"/>
                  </a:lnTo>
                  <a:lnTo>
                    <a:pt x="4375" y="8269"/>
                  </a:lnTo>
                  <a:lnTo>
                    <a:pt x="4290" y="8325"/>
                  </a:lnTo>
                  <a:lnTo>
                    <a:pt x="4177" y="8354"/>
                  </a:lnTo>
                  <a:lnTo>
                    <a:pt x="4036" y="8325"/>
                  </a:lnTo>
                  <a:lnTo>
                    <a:pt x="3951" y="8297"/>
                  </a:lnTo>
                  <a:lnTo>
                    <a:pt x="3867" y="8241"/>
                  </a:lnTo>
                  <a:lnTo>
                    <a:pt x="3867" y="8184"/>
                  </a:lnTo>
                  <a:lnTo>
                    <a:pt x="3867" y="8184"/>
                  </a:lnTo>
                  <a:lnTo>
                    <a:pt x="3810" y="8269"/>
                  </a:lnTo>
                  <a:lnTo>
                    <a:pt x="3782" y="8297"/>
                  </a:lnTo>
                  <a:lnTo>
                    <a:pt x="3726" y="8297"/>
                  </a:lnTo>
                  <a:lnTo>
                    <a:pt x="3669" y="8297"/>
                  </a:lnTo>
                  <a:lnTo>
                    <a:pt x="3584" y="8269"/>
                  </a:lnTo>
                  <a:lnTo>
                    <a:pt x="3472" y="8184"/>
                  </a:lnTo>
                  <a:lnTo>
                    <a:pt x="3472" y="8184"/>
                  </a:lnTo>
                  <a:lnTo>
                    <a:pt x="3528" y="8269"/>
                  </a:lnTo>
                  <a:lnTo>
                    <a:pt x="3556" y="8354"/>
                  </a:lnTo>
                  <a:lnTo>
                    <a:pt x="3528" y="8382"/>
                  </a:lnTo>
                  <a:lnTo>
                    <a:pt x="3528" y="8382"/>
                  </a:lnTo>
                  <a:lnTo>
                    <a:pt x="3500" y="8410"/>
                  </a:lnTo>
                  <a:lnTo>
                    <a:pt x="3472" y="8410"/>
                  </a:lnTo>
                  <a:lnTo>
                    <a:pt x="3443" y="8354"/>
                  </a:lnTo>
                  <a:lnTo>
                    <a:pt x="3415" y="8213"/>
                  </a:lnTo>
                  <a:lnTo>
                    <a:pt x="3415" y="8213"/>
                  </a:lnTo>
                  <a:lnTo>
                    <a:pt x="3387" y="8184"/>
                  </a:lnTo>
                  <a:lnTo>
                    <a:pt x="3387" y="8213"/>
                  </a:lnTo>
                  <a:lnTo>
                    <a:pt x="3387" y="8297"/>
                  </a:lnTo>
                  <a:lnTo>
                    <a:pt x="3387" y="8495"/>
                  </a:lnTo>
                  <a:lnTo>
                    <a:pt x="3387" y="8495"/>
                  </a:lnTo>
                  <a:lnTo>
                    <a:pt x="3330" y="8438"/>
                  </a:lnTo>
                  <a:lnTo>
                    <a:pt x="3274" y="8325"/>
                  </a:lnTo>
                  <a:lnTo>
                    <a:pt x="3246" y="8213"/>
                  </a:lnTo>
                  <a:lnTo>
                    <a:pt x="3246" y="8100"/>
                  </a:lnTo>
                  <a:lnTo>
                    <a:pt x="3246" y="8100"/>
                  </a:lnTo>
                  <a:lnTo>
                    <a:pt x="3246" y="8325"/>
                  </a:lnTo>
                  <a:lnTo>
                    <a:pt x="3246" y="8523"/>
                  </a:lnTo>
                  <a:lnTo>
                    <a:pt x="3246" y="8523"/>
                  </a:lnTo>
                  <a:lnTo>
                    <a:pt x="3218" y="8495"/>
                  </a:lnTo>
                  <a:lnTo>
                    <a:pt x="3218" y="8410"/>
                  </a:lnTo>
                  <a:lnTo>
                    <a:pt x="3218" y="8297"/>
                  </a:lnTo>
                  <a:lnTo>
                    <a:pt x="3218" y="8297"/>
                  </a:lnTo>
                  <a:lnTo>
                    <a:pt x="3189" y="8410"/>
                  </a:lnTo>
                  <a:lnTo>
                    <a:pt x="3161" y="8438"/>
                  </a:lnTo>
                  <a:lnTo>
                    <a:pt x="3161" y="8354"/>
                  </a:lnTo>
                  <a:lnTo>
                    <a:pt x="3161" y="8354"/>
                  </a:lnTo>
                  <a:lnTo>
                    <a:pt x="3133" y="8467"/>
                  </a:lnTo>
                  <a:lnTo>
                    <a:pt x="3105" y="8523"/>
                  </a:lnTo>
                  <a:lnTo>
                    <a:pt x="3105" y="8495"/>
                  </a:lnTo>
                  <a:lnTo>
                    <a:pt x="3077" y="8382"/>
                  </a:lnTo>
                  <a:lnTo>
                    <a:pt x="3077" y="8382"/>
                  </a:lnTo>
                  <a:lnTo>
                    <a:pt x="3077" y="8438"/>
                  </a:lnTo>
                  <a:lnTo>
                    <a:pt x="3077" y="8467"/>
                  </a:lnTo>
                  <a:lnTo>
                    <a:pt x="3048" y="8495"/>
                  </a:lnTo>
                  <a:lnTo>
                    <a:pt x="2992" y="8523"/>
                  </a:lnTo>
                  <a:lnTo>
                    <a:pt x="2935" y="8523"/>
                  </a:lnTo>
                  <a:lnTo>
                    <a:pt x="2907" y="8495"/>
                  </a:lnTo>
                  <a:lnTo>
                    <a:pt x="2851" y="8467"/>
                  </a:lnTo>
                  <a:lnTo>
                    <a:pt x="2823" y="8382"/>
                  </a:lnTo>
                  <a:lnTo>
                    <a:pt x="2823" y="8382"/>
                  </a:lnTo>
                  <a:lnTo>
                    <a:pt x="2794" y="8495"/>
                  </a:lnTo>
                  <a:lnTo>
                    <a:pt x="2766" y="8551"/>
                  </a:lnTo>
                  <a:lnTo>
                    <a:pt x="2738" y="8579"/>
                  </a:lnTo>
                  <a:lnTo>
                    <a:pt x="2710" y="8551"/>
                  </a:lnTo>
                  <a:lnTo>
                    <a:pt x="2681" y="8523"/>
                  </a:lnTo>
                  <a:lnTo>
                    <a:pt x="2681" y="8467"/>
                  </a:lnTo>
                  <a:lnTo>
                    <a:pt x="2681" y="8467"/>
                  </a:lnTo>
                  <a:lnTo>
                    <a:pt x="2653" y="8495"/>
                  </a:lnTo>
                  <a:lnTo>
                    <a:pt x="2597" y="8495"/>
                  </a:lnTo>
                  <a:lnTo>
                    <a:pt x="2456" y="8297"/>
                  </a:lnTo>
                  <a:lnTo>
                    <a:pt x="2286" y="8072"/>
                  </a:lnTo>
                  <a:lnTo>
                    <a:pt x="2202" y="7874"/>
                  </a:lnTo>
                  <a:lnTo>
                    <a:pt x="2202" y="7874"/>
                  </a:lnTo>
                  <a:lnTo>
                    <a:pt x="2173" y="7761"/>
                  </a:lnTo>
                  <a:lnTo>
                    <a:pt x="2173" y="7676"/>
                  </a:lnTo>
                  <a:lnTo>
                    <a:pt x="2202" y="7564"/>
                  </a:lnTo>
                  <a:lnTo>
                    <a:pt x="2343" y="7451"/>
                  </a:lnTo>
                  <a:lnTo>
                    <a:pt x="2343" y="7451"/>
                  </a:lnTo>
                  <a:lnTo>
                    <a:pt x="2258" y="7479"/>
                  </a:lnTo>
                  <a:lnTo>
                    <a:pt x="2173" y="7535"/>
                  </a:lnTo>
                  <a:lnTo>
                    <a:pt x="2061" y="7564"/>
                  </a:lnTo>
                  <a:lnTo>
                    <a:pt x="2032" y="7564"/>
                  </a:lnTo>
                  <a:lnTo>
                    <a:pt x="2004" y="7535"/>
                  </a:lnTo>
                  <a:lnTo>
                    <a:pt x="2004" y="7535"/>
                  </a:lnTo>
                  <a:lnTo>
                    <a:pt x="1976" y="7507"/>
                  </a:lnTo>
                  <a:lnTo>
                    <a:pt x="2004" y="7479"/>
                  </a:lnTo>
                  <a:lnTo>
                    <a:pt x="2089" y="7451"/>
                  </a:lnTo>
                  <a:lnTo>
                    <a:pt x="2258" y="7394"/>
                  </a:lnTo>
                  <a:lnTo>
                    <a:pt x="2258" y="7394"/>
                  </a:lnTo>
                  <a:lnTo>
                    <a:pt x="2230" y="7366"/>
                  </a:lnTo>
                  <a:lnTo>
                    <a:pt x="2173" y="7366"/>
                  </a:lnTo>
                  <a:lnTo>
                    <a:pt x="2117" y="7366"/>
                  </a:lnTo>
                  <a:lnTo>
                    <a:pt x="2089" y="7366"/>
                  </a:lnTo>
                  <a:lnTo>
                    <a:pt x="2117" y="7281"/>
                  </a:lnTo>
                  <a:lnTo>
                    <a:pt x="2117" y="7281"/>
                  </a:lnTo>
                  <a:lnTo>
                    <a:pt x="2089" y="7338"/>
                  </a:lnTo>
                  <a:lnTo>
                    <a:pt x="2061" y="7366"/>
                  </a:lnTo>
                  <a:lnTo>
                    <a:pt x="2032" y="7366"/>
                  </a:lnTo>
                  <a:lnTo>
                    <a:pt x="1976" y="7338"/>
                  </a:lnTo>
                  <a:lnTo>
                    <a:pt x="1976" y="7310"/>
                  </a:lnTo>
                  <a:lnTo>
                    <a:pt x="1976" y="7253"/>
                  </a:lnTo>
                  <a:lnTo>
                    <a:pt x="2004" y="7197"/>
                  </a:lnTo>
                  <a:lnTo>
                    <a:pt x="2061" y="7112"/>
                  </a:lnTo>
                  <a:lnTo>
                    <a:pt x="2061" y="7112"/>
                  </a:lnTo>
                  <a:lnTo>
                    <a:pt x="1976" y="7168"/>
                  </a:lnTo>
                  <a:lnTo>
                    <a:pt x="1891" y="7253"/>
                  </a:lnTo>
                  <a:lnTo>
                    <a:pt x="1891" y="7253"/>
                  </a:lnTo>
                  <a:lnTo>
                    <a:pt x="1807" y="7084"/>
                  </a:lnTo>
                  <a:lnTo>
                    <a:pt x="1694" y="6943"/>
                  </a:lnTo>
                  <a:lnTo>
                    <a:pt x="1553" y="6802"/>
                  </a:lnTo>
                  <a:lnTo>
                    <a:pt x="1383" y="6717"/>
                  </a:lnTo>
                  <a:lnTo>
                    <a:pt x="1383" y="6717"/>
                  </a:lnTo>
                  <a:lnTo>
                    <a:pt x="1299" y="6689"/>
                  </a:lnTo>
                  <a:lnTo>
                    <a:pt x="1186" y="6689"/>
                  </a:lnTo>
                  <a:lnTo>
                    <a:pt x="960" y="6689"/>
                  </a:lnTo>
                  <a:lnTo>
                    <a:pt x="734" y="6689"/>
                  </a:lnTo>
                  <a:lnTo>
                    <a:pt x="650" y="6661"/>
                  </a:lnTo>
                  <a:lnTo>
                    <a:pt x="565" y="6632"/>
                  </a:lnTo>
                  <a:lnTo>
                    <a:pt x="565" y="6632"/>
                  </a:lnTo>
                  <a:lnTo>
                    <a:pt x="678" y="6632"/>
                  </a:lnTo>
                  <a:lnTo>
                    <a:pt x="763" y="6604"/>
                  </a:lnTo>
                  <a:lnTo>
                    <a:pt x="847" y="6548"/>
                  </a:lnTo>
                  <a:lnTo>
                    <a:pt x="904" y="6491"/>
                  </a:lnTo>
                  <a:lnTo>
                    <a:pt x="904" y="6491"/>
                  </a:lnTo>
                  <a:lnTo>
                    <a:pt x="819" y="6491"/>
                  </a:lnTo>
                  <a:lnTo>
                    <a:pt x="763" y="6519"/>
                  </a:lnTo>
                  <a:lnTo>
                    <a:pt x="678" y="6548"/>
                  </a:lnTo>
                  <a:lnTo>
                    <a:pt x="593" y="6519"/>
                  </a:lnTo>
                  <a:lnTo>
                    <a:pt x="593" y="6519"/>
                  </a:lnTo>
                  <a:lnTo>
                    <a:pt x="593" y="6632"/>
                  </a:lnTo>
                  <a:lnTo>
                    <a:pt x="565" y="6689"/>
                  </a:lnTo>
                  <a:lnTo>
                    <a:pt x="509" y="6717"/>
                  </a:lnTo>
                  <a:lnTo>
                    <a:pt x="396" y="6689"/>
                  </a:lnTo>
                  <a:lnTo>
                    <a:pt x="396" y="6689"/>
                  </a:lnTo>
                  <a:lnTo>
                    <a:pt x="226" y="6689"/>
                  </a:lnTo>
                  <a:lnTo>
                    <a:pt x="29" y="6717"/>
                  </a:lnTo>
                  <a:lnTo>
                    <a:pt x="29" y="6717"/>
                  </a:lnTo>
                  <a:lnTo>
                    <a:pt x="29" y="6548"/>
                  </a:lnTo>
                  <a:lnTo>
                    <a:pt x="57" y="6378"/>
                  </a:lnTo>
                  <a:lnTo>
                    <a:pt x="113" y="6011"/>
                  </a:lnTo>
                  <a:lnTo>
                    <a:pt x="113" y="5842"/>
                  </a:lnTo>
                  <a:lnTo>
                    <a:pt x="113" y="5645"/>
                  </a:lnTo>
                  <a:lnTo>
                    <a:pt x="85" y="5475"/>
                  </a:lnTo>
                  <a:lnTo>
                    <a:pt x="1" y="5334"/>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16"/>
            <p:cNvSpPr/>
            <p:nvPr/>
          </p:nvSpPr>
          <p:spPr>
            <a:xfrm>
              <a:off x="3663950" y="2546350"/>
              <a:ext cx="237075" cy="214500"/>
            </a:xfrm>
            <a:custGeom>
              <a:avLst/>
              <a:gdLst/>
              <a:ahLst/>
              <a:cxnLst/>
              <a:rect l="l" t="t" r="r" b="b"/>
              <a:pathLst>
                <a:path w="9483" h="8580" fill="none" extrusionOk="0">
                  <a:moveTo>
                    <a:pt x="1" y="5334"/>
                  </a:moveTo>
                  <a:lnTo>
                    <a:pt x="1" y="5334"/>
                  </a:lnTo>
                  <a:lnTo>
                    <a:pt x="29" y="5221"/>
                  </a:lnTo>
                  <a:lnTo>
                    <a:pt x="29" y="5108"/>
                  </a:lnTo>
                  <a:lnTo>
                    <a:pt x="29" y="4854"/>
                  </a:lnTo>
                  <a:lnTo>
                    <a:pt x="29" y="4629"/>
                  </a:lnTo>
                  <a:lnTo>
                    <a:pt x="57" y="4516"/>
                  </a:lnTo>
                  <a:lnTo>
                    <a:pt x="85" y="4403"/>
                  </a:lnTo>
                  <a:lnTo>
                    <a:pt x="85" y="4403"/>
                  </a:lnTo>
                  <a:lnTo>
                    <a:pt x="142" y="4318"/>
                  </a:lnTo>
                  <a:lnTo>
                    <a:pt x="226" y="4290"/>
                  </a:lnTo>
                  <a:lnTo>
                    <a:pt x="283" y="4234"/>
                  </a:lnTo>
                  <a:lnTo>
                    <a:pt x="367" y="4177"/>
                  </a:lnTo>
                  <a:lnTo>
                    <a:pt x="367" y="4177"/>
                  </a:lnTo>
                  <a:lnTo>
                    <a:pt x="452" y="4036"/>
                  </a:lnTo>
                  <a:lnTo>
                    <a:pt x="480" y="3895"/>
                  </a:lnTo>
                  <a:lnTo>
                    <a:pt x="537" y="3726"/>
                  </a:lnTo>
                  <a:lnTo>
                    <a:pt x="621" y="3585"/>
                  </a:lnTo>
                  <a:lnTo>
                    <a:pt x="621" y="3585"/>
                  </a:lnTo>
                  <a:lnTo>
                    <a:pt x="650" y="3528"/>
                  </a:lnTo>
                  <a:lnTo>
                    <a:pt x="706" y="3500"/>
                  </a:lnTo>
                  <a:lnTo>
                    <a:pt x="763" y="3472"/>
                  </a:lnTo>
                  <a:lnTo>
                    <a:pt x="791" y="3415"/>
                  </a:lnTo>
                  <a:lnTo>
                    <a:pt x="791" y="3415"/>
                  </a:lnTo>
                  <a:lnTo>
                    <a:pt x="819" y="3331"/>
                  </a:lnTo>
                  <a:lnTo>
                    <a:pt x="791" y="3274"/>
                  </a:lnTo>
                  <a:lnTo>
                    <a:pt x="763" y="3218"/>
                  </a:lnTo>
                  <a:lnTo>
                    <a:pt x="763" y="3161"/>
                  </a:lnTo>
                  <a:lnTo>
                    <a:pt x="763" y="3161"/>
                  </a:lnTo>
                  <a:lnTo>
                    <a:pt x="819" y="3048"/>
                  </a:lnTo>
                  <a:lnTo>
                    <a:pt x="875" y="2992"/>
                  </a:lnTo>
                  <a:lnTo>
                    <a:pt x="904" y="2907"/>
                  </a:lnTo>
                  <a:lnTo>
                    <a:pt x="904" y="2766"/>
                  </a:lnTo>
                  <a:lnTo>
                    <a:pt x="904" y="2766"/>
                  </a:lnTo>
                  <a:lnTo>
                    <a:pt x="875" y="2653"/>
                  </a:lnTo>
                  <a:lnTo>
                    <a:pt x="847" y="2541"/>
                  </a:lnTo>
                  <a:lnTo>
                    <a:pt x="763" y="2343"/>
                  </a:lnTo>
                  <a:lnTo>
                    <a:pt x="763" y="2343"/>
                  </a:lnTo>
                  <a:lnTo>
                    <a:pt x="734" y="2061"/>
                  </a:lnTo>
                  <a:lnTo>
                    <a:pt x="734" y="1722"/>
                  </a:lnTo>
                  <a:lnTo>
                    <a:pt x="791" y="1384"/>
                  </a:lnTo>
                  <a:lnTo>
                    <a:pt x="847" y="1214"/>
                  </a:lnTo>
                  <a:lnTo>
                    <a:pt x="904" y="1101"/>
                  </a:lnTo>
                  <a:lnTo>
                    <a:pt x="904" y="1101"/>
                  </a:lnTo>
                  <a:lnTo>
                    <a:pt x="1045" y="791"/>
                  </a:lnTo>
                  <a:lnTo>
                    <a:pt x="1186" y="509"/>
                  </a:lnTo>
                  <a:lnTo>
                    <a:pt x="1186" y="509"/>
                  </a:lnTo>
                  <a:lnTo>
                    <a:pt x="1242" y="368"/>
                  </a:lnTo>
                  <a:lnTo>
                    <a:pt x="1327" y="255"/>
                  </a:lnTo>
                  <a:lnTo>
                    <a:pt x="1440" y="170"/>
                  </a:lnTo>
                  <a:lnTo>
                    <a:pt x="1581" y="114"/>
                  </a:lnTo>
                  <a:lnTo>
                    <a:pt x="1581" y="114"/>
                  </a:lnTo>
                  <a:lnTo>
                    <a:pt x="1891" y="29"/>
                  </a:lnTo>
                  <a:lnTo>
                    <a:pt x="2202" y="1"/>
                  </a:lnTo>
                  <a:lnTo>
                    <a:pt x="2371" y="1"/>
                  </a:lnTo>
                  <a:lnTo>
                    <a:pt x="2512" y="29"/>
                  </a:lnTo>
                  <a:lnTo>
                    <a:pt x="2823" y="142"/>
                  </a:lnTo>
                  <a:lnTo>
                    <a:pt x="2823" y="142"/>
                  </a:lnTo>
                  <a:lnTo>
                    <a:pt x="2964" y="227"/>
                  </a:lnTo>
                  <a:lnTo>
                    <a:pt x="3048" y="339"/>
                  </a:lnTo>
                  <a:lnTo>
                    <a:pt x="3133" y="424"/>
                  </a:lnTo>
                  <a:lnTo>
                    <a:pt x="3246" y="565"/>
                  </a:lnTo>
                  <a:lnTo>
                    <a:pt x="3246" y="565"/>
                  </a:lnTo>
                  <a:lnTo>
                    <a:pt x="3387" y="678"/>
                  </a:lnTo>
                  <a:lnTo>
                    <a:pt x="3443" y="706"/>
                  </a:lnTo>
                  <a:lnTo>
                    <a:pt x="3528" y="678"/>
                  </a:lnTo>
                  <a:lnTo>
                    <a:pt x="3641" y="622"/>
                  </a:lnTo>
                  <a:lnTo>
                    <a:pt x="3641" y="622"/>
                  </a:lnTo>
                  <a:lnTo>
                    <a:pt x="3782" y="593"/>
                  </a:lnTo>
                  <a:lnTo>
                    <a:pt x="3895" y="537"/>
                  </a:lnTo>
                  <a:lnTo>
                    <a:pt x="4008" y="481"/>
                  </a:lnTo>
                  <a:lnTo>
                    <a:pt x="4149" y="452"/>
                  </a:lnTo>
                  <a:lnTo>
                    <a:pt x="4149" y="452"/>
                  </a:lnTo>
                  <a:lnTo>
                    <a:pt x="4290" y="481"/>
                  </a:lnTo>
                  <a:lnTo>
                    <a:pt x="4431" y="537"/>
                  </a:lnTo>
                  <a:lnTo>
                    <a:pt x="4685" y="706"/>
                  </a:lnTo>
                  <a:lnTo>
                    <a:pt x="4685" y="706"/>
                  </a:lnTo>
                  <a:lnTo>
                    <a:pt x="4939" y="847"/>
                  </a:lnTo>
                  <a:lnTo>
                    <a:pt x="5052" y="876"/>
                  </a:lnTo>
                  <a:lnTo>
                    <a:pt x="5221" y="904"/>
                  </a:lnTo>
                  <a:lnTo>
                    <a:pt x="5221" y="904"/>
                  </a:lnTo>
                  <a:lnTo>
                    <a:pt x="5390" y="904"/>
                  </a:lnTo>
                  <a:lnTo>
                    <a:pt x="5475" y="876"/>
                  </a:lnTo>
                  <a:lnTo>
                    <a:pt x="5560" y="819"/>
                  </a:lnTo>
                  <a:lnTo>
                    <a:pt x="5701" y="706"/>
                  </a:lnTo>
                  <a:lnTo>
                    <a:pt x="5701" y="706"/>
                  </a:lnTo>
                  <a:lnTo>
                    <a:pt x="5842" y="593"/>
                  </a:lnTo>
                  <a:lnTo>
                    <a:pt x="6011" y="509"/>
                  </a:lnTo>
                  <a:lnTo>
                    <a:pt x="6181" y="424"/>
                  </a:lnTo>
                  <a:lnTo>
                    <a:pt x="6378" y="396"/>
                  </a:lnTo>
                  <a:lnTo>
                    <a:pt x="6576" y="368"/>
                  </a:lnTo>
                  <a:lnTo>
                    <a:pt x="6745" y="396"/>
                  </a:lnTo>
                  <a:lnTo>
                    <a:pt x="6943" y="424"/>
                  </a:lnTo>
                  <a:lnTo>
                    <a:pt x="7140" y="481"/>
                  </a:lnTo>
                  <a:lnTo>
                    <a:pt x="7140" y="481"/>
                  </a:lnTo>
                  <a:lnTo>
                    <a:pt x="7309" y="537"/>
                  </a:lnTo>
                  <a:lnTo>
                    <a:pt x="7451" y="622"/>
                  </a:lnTo>
                  <a:lnTo>
                    <a:pt x="7620" y="650"/>
                  </a:lnTo>
                  <a:lnTo>
                    <a:pt x="7704" y="650"/>
                  </a:lnTo>
                  <a:lnTo>
                    <a:pt x="7789" y="622"/>
                  </a:lnTo>
                  <a:lnTo>
                    <a:pt x="7789" y="622"/>
                  </a:lnTo>
                  <a:lnTo>
                    <a:pt x="7902" y="537"/>
                  </a:lnTo>
                  <a:lnTo>
                    <a:pt x="7987" y="452"/>
                  </a:lnTo>
                  <a:lnTo>
                    <a:pt x="8100" y="339"/>
                  </a:lnTo>
                  <a:lnTo>
                    <a:pt x="8212" y="255"/>
                  </a:lnTo>
                  <a:lnTo>
                    <a:pt x="8212" y="255"/>
                  </a:lnTo>
                  <a:lnTo>
                    <a:pt x="8325" y="198"/>
                  </a:lnTo>
                  <a:lnTo>
                    <a:pt x="8438" y="170"/>
                  </a:lnTo>
                  <a:lnTo>
                    <a:pt x="8523" y="142"/>
                  </a:lnTo>
                  <a:lnTo>
                    <a:pt x="8608" y="170"/>
                  </a:lnTo>
                  <a:lnTo>
                    <a:pt x="8664" y="198"/>
                  </a:lnTo>
                  <a:lnTo>
                    <a:pt x="8749" y="283"/>
                  </a:lnTo>
                  <a:lnTo>
                    <a:pt x="8890" y="509"/>
                  </a:lnTo>
                  <a:lnTo>
                    <a:pt x="8890" y="509"/>
                  </a:lnTo>
                  <a:lnTo>
                    <a:pt x="8974" y="706"/>
                  </a:lnTo>
                  <a:lnTo>
                    <a:pt x="9003" y="904"/>
                  </a:lnTo>
                  <a:lnTo>
                    <a:pt x="9059" y="1130"/>
                  </a:lnTo>
                  <a:lnTo>
                    <a:pt x="9115" y="1214"/>
                  </a:lnTo>
                  <a:lnTo>
                    <a:pt x="9172" y="1299"/>
                  </a:lnTo>
                  <a:lnTo>
                    <a:pt x="9172" y="1299"/>
                  </a:lnTo>
                  <a:lnTo>
                    <a:pt x="9228" y="1355"/>
                  </a:lnTo>
                  <a:lnTo>
                    <a:pt x="9341" y="1384"/>
                  </a:lnTo>
                  <a:lnTo>
                    <a:pt x="9426" y="1412"/>
                  </a:lnTo>
                  <a:lnTo>
                    <a:pt x="9454" y="1440"/>
                  </a:lnTo>
                  <a:lnTo>
                    <a:pt x="9482" y="1496"/>
                  </a:lnTo>
                  <a:lnTo>
                    <a:pt x="9482" y="1496"/>
                  </a:lnTo>
                  <a:lnTo>
                    <a:pt x="9482" y="1779"/>
                  </a:lnTo>
                  <a:lnTo>
                    <a:pt x="9482" y="2033"/>
                  </a:lnTo>
                  <a:lnTo>
                    <a:pt x="9482" y="2033"/>
                  </a:lnTo>
                  <a:lnTo>
                    <a:pt x="9426" y="2145"/>
                  </a:lnTo>
                  <a:lnTo>
                    <a:pt x="9341" y="2202"/>
                  </a:lnTo>
                  <a:lnTo>
                    <a:pt x="9144" y="2287"/>
                  </a:lnTo>
                  <a:lnTo>
                    <a:pt x="8946" y="2371"/>
                  </a:lnTo>
                  <a:lnTo>
                    <a:pt x="8833" y="2428"/>
                  </a:lnTo>
                  <a:lnTo>
                    <a:pt x="8777" y="2541"/>
                  </a:lnTo>
                  <a:lnTo>
                    <a:pt x="8777" y="2541"/>
                  </a:lnTo>
                  <a:lnTo>
                    <a:pt x="8664" y="2766"/>
                  </a:lnTo>
                  <a:lnTo>
                    <a:pt x="8579" y="3048"/>
                  </a:lnTo>
                  <a:lnTo>
                    <a:pt x="8410" y="3528"/>
                  </a:lnTo>
                  <a:lnTo>
                    <a:pt x="8410" y="3528"/>
                  </a:lnTo>
                  <a:lnTo>
                    <a:pt x="8382" y="3669"/>
                  </a:lnTo>
                  <a:lnTo>
                    <a:pt x="8382" y="3726"/>
                  </a:lnTo>
                  <a:lnTo>
                    <a:pt x="8354" y="3782"/>
                  </a:lnTo>
                  <a:lnTo>
                    <a:pt x="8354" y="3782"/>
                  </a:lnTo>
                  <a:lnTo>
                    <a:pt x="8297" y="3867"/>
                  </a:lnTo>
                  <a:lnTo>
                    <a:pt x="8212" y="3923"/>
                  </a:lnTo>
                  <a:lnTo>
                    <a:pt x="8128" y="4008"/>
                  </a:lnTo>
                  <a:lnTo>
                    <a:pt x="8071" y="4036"/>
                  </a:lnTo>
                  <a:lnTo>
                    <a:pt x="8071" y="4036"/>
                  </a:lnTo>
                  <a:lnTo>
                    <a:pt x="8043" y="4149"/>
                  </a:lnTo>
                  <a:lnTo>
                    <a:pt x="8043" y="4262"/>
                  </a:lnTo>
                  <a:lnTo>
                    <a:pt x="8043" y="4403"/>
                  </a:lnTo>
                  <a:lnTo>
                    <a:pt x="8015" y="4516"/>
                  </a:lnTo>
                  <a:lnTo>
                    <a:pt x="8015" y="4516"/>
                  </a:lnTo>
                  <a:lnTo>
                    <a:pt x="7902" y="4629"/>
                  </a:lnTo>
                  <a:lnTo>
                    <a:pt x="7789" y="4685"/>
                  </a:lnTo>
                  <a:lnTo>
                    <a:pt x="7704" y="4770"/>
                  </a:lnTo>
                  <a:lnTo>
                    <a:pt x="7592" y="4883"/>
                  </a:lnTo>
                  <a:lnTo>
                    <a:pt x="7592" y="4883"/>
                  </a:lnTo>
                  <a:lnTo>
                    <a:pt x="7535" y="5024"/>
                  </a:lnTo>
                  <a:lnTo>
                    <a:pt x="7479" y="5221"/>
                  </a:lnTo>
                  <a:lnTo>
                    <a:pt x="7451" y="5447"/>
                  </a:lnTo>
                  <a:lnTo>
                    <a:pt x="7394" y="5616"/>
                  </a:lnTo>
                  <a:lnTo>
                    <a:pt x="7394" y="5616"/>
                  </a:lnTo>
                  <a:lnTo>
                    <a:pt x="7112" y="6181"/>
                  </a:lnTo>
                  <a:lnTo>
                    <a:pt x="7112" y="6181"/>
                  </a:lnTo>
                  <a:lnTo>
                    <a:pt x="7027" y="6435"/>
                  </a:lnTo>
                  <a:lnTo>
                    <a:pt x="6971" y="6548"/>
                  </a:lnTo>
                  <a:lnTo>
                    <a:pt x="6943" y="6604"/>
                  </a:lnTo>
                  <a:lnTo>
                    <a:pt x="6886" y="6632"/>
                  </a:lnTo>
                  <a:lnTo>
                    <a:pt x="6886" y="6632"/>
                  </a:lnTo>
                  <a:lnTo>
                    <a:pt x="6801" y="6661"/>
                  </a:lnTo>
                  <a:lnTo>
                    <a:pt x="6745" y="6661"/>
                  </a:lnTo>
                  <a:lnTo>
                    <a:pt x="6717" y="6661"/>
                  </a:lnTo>
                  <a:lnTo>
                    <a:pt x="6689" y="6632"/>
                  </a:lnTo>
                  <a:lnTo>
                    <a:pt x="6689" y="6519"/>
                  </a:lnTo>
                  <a:lnTo>
                    <a:pt x="6632" y="6435"/>
                  </a:lnTo>
                  <a:lnTo>
                    <a:pt x="6632" y="6435"/>
                  </a:lnTo>
                  <a:lnTo>
                    <a:pt x="6435" y="6237"/>
                  </a:lnTo>
                  <a:lnTo>
                    <a:pt x="6350" y="6124"/>
                  </a:lnTo>
                  <a:lnTo>
                    <a:pt x="6265" y="6011"/>
                  </a:lnTo>
                  <a:lnTo>
                    <a:pt x="6265" y="6011"/>
                  </a:lnTo>
                  <a:lnTo>
                    <a:pt x="6237" y="6124"/>
                  </a:lnTo>
                  <a:lnTo>
                    <a:pt x="6181" y="6181"/>
                  </a:lnTo>
                  <a:lnTo>
                    <a:pt x="6124" y="6209"/>
                  </a:lnTo>
                  <a:lnTo>
                    <a:pt x="6068" y="6209"/>
                  </a:lnTo>
                  <a:lnTo>
                    <a:pt x="5927" y="6181"/>
                  </a:lnTo>
                  <a:lnTo>
                    <a:pt x="5870" y="6209"/>
                  </a:lnTo>
                  <a:lnTo>
                    <a:pt x="5757" y="6237"/>
                  </a:lnTo>
                  <a:lnTo>
                    <a:pt x="5757" y="6237"/>
                  </a:lnTo>
                  <a:lnTo>
                    <a:pt x="5644" y="6350"/>
                  </a:lnTo>
                  <a:lnTo>
                    <a:pt x="5532" y="6491"/>
                  </a:lnTo>
                  <a:lnTo>
                    <a:pt x="5390" y="6661"/>
                  </a:lnTo>
                  <a:lnTo>
                    <a:pt x="5278" y="6802"/>
                  </a:lnTo>
                  <a:lnTo>
                    <a:pt x="5278" y="6802"/>
                  </a:lnTo>
                  <a:lnTo>
                    <a:pt x="5137" y="6971"/>
                  </a:lnTo>
                  <a:lnTo>
                    <a:pt x="5052" y="7140"/>
                  </a:lnTo>
                  <a:lnTo>
                    <a:pt x="4967" y="7310"/>
                  </a:lnTo>
                  <a:lnTo>
                    <a:pt x="4911" y="7479"/>
                  </a:lnTo>
                  <a:lnTo>
                    <a:pt x="4826" y="7846"/>
                  </a:lnTo>
                  <a:lnTo>
                    <a:pt x="4741" y="8043"/>
                  </a:lnTo>
                  <a:lnTo>
                    <a:pt x="4657" y="8241"/>
                  </a:lnTo>
                  <a:lnTo>
                    <a:pt x="4657" y="8241"/>
                  </a:lnTo>
                  <a:lnTo>
                    <a:pt x="4516" y="8128"/>
                  </a:lnTo>
                  <a:lnTo>
                    <a:pt x="4403" y="7987"/>
                  </a:lnTo>
                  <a:lnTo>
                    <a:pt x="4403" y="7987"/>
                  </a:lnTo>
                  <a:lnTo>
                    <a:pt x="4431" y="8100"/>
                  </a:lnTo>
                  <a:lnTo>
                    <a:pt x="4431" y="8184"/>
                  </a:lnTo>
                  <a:lnTo>
                    <a:pt x="4403" y="8241"/>
                  </a:lnTo>
                  <a:lnTo>
                    <a:pt x="4375" y="8269"/>
                  </a:lnTo>
                  <a:lnTo>
                    <a:pt x="4290" y="8325"/>
                  </a:lnTo>
                  <a:lnTo>
                    <a:pt x="4177" y="8354"/>
                  </a:lnTo>
                  <a:lnTo>
                    <a:pt x="4036" y="8325"/>
                  </a:lnTo>
                  <a:lnTo>
                    <a:pt x="3951" y="8297"/>
                  </a:lnTo>
                  <a:lnTo>
                    <a:pt x="3867" y="8241"/>
                  </a:lnTo>
                  <a:lnTo>
                    <a:pt x="3867" y="8184"/>
                  </a:lnTo>
                  <a:lnTo>
                    <a:pt x="3867" y="8184"/>
                  </a:lnTo>
                  <a:lnTo>
                    <a:pt x="3810" y="8269"/>
                  </a:lnTo>
                  <a:lnTo>
                    <a:pt x="3782" y="8297"/>
                  </a:lnTo>
                  <a:lnTo>
                    <a:pt x="3726" y="8297"/>
                  </a:lnTo>
                  <a:lnTo>
                    <a:pt x="3669" y="8297"/>
                  </a:lnTo>
                  <a:lnTo>
                    <a:pt x="3584" y="8269"/>
                  </a:lnTo>
                  <a:lnTo>
                    <a:pt x="3472" y="8184"/>
                  </a:lnTo>
                  <a:lnTo>
                    <a:pt x="3472" y="8184"/>
                  </a:lnTo>
                  <a:lnTo>
                    <a:pt x="3528" y="8269"/>
                  </a:lnTo>
                  <a:lnTo>
                    <a:pt x="3556" y="8354"/>
                  </a:lnTo>
                  <a:lnTo>
                    <a:pt x="3528" y="8382"/>
                  </a:lnTo>
                  <a:lnTo>
                    <a:pt x="3528" y="8382"/>
                  </a:lnTo>
                  <a:lnTo>
                    <a:pt x="3500" y="8410"/>
                  </a:lnTo>
                  <a:lnTo>
                    <a:pt x="3472" y="8410"/>
                  </a:lnTo>
                  <a:lnTo>
                    <a:pt x="3443" y="8354"/>
                  </a:lnTo>
                  <a:lnTo>
                    <a:pt x="3415" y="8213"/>
                  </a:lnTo>
                  <a:lnTo>
                    <a:pt x="3415" y="8213"/>
                  </a:lnTo>
                  <a:lnTo>
                    <a:pt x="3387" y="8184"/>
                  </a:lnTo>
                  <a:lnTo>
                    <a:pt x="3387" y="8213"/>
                  </a:lnTo>
                  <a:lnTo>
                    <a:pt x="3387" y="8297"/>
                  </a:lnTo>
                  <a:lnTo>
                    <a:pt x="3387" y="8495"/>
                  </a:lnTo>
                  <a:lnTo>
                    <a:pt x="3387" y="8495"/>
                  </a:lnTo>
                  <a:lnTo>
                    <a:pt x="3330" y="8438"/>
                  </a:lnTo>
                  <a:lnTo>
                    <a:pt x="3274" y="8325"/>
                  </a:lnTo>
                  <a:lnTo>
                    <a:pt x="3246" y="8213"/>
                  </a:lnTo>
                  <a:lnTo>
                    <a:pt x="3246" y="8100"/>
                  </a:lnTo>
                  <a:lnTo>
                    <a:pt x="3246" y="8100"/>
                  </a:lnTo>
                  <a:lnTo>
                    <a:pt x="3246" y="8325"/>
                  </a:lnTo>
                  <a:lnTo>
                    <a:pt x="3246" y="8523"/>
                  </a:lnTo>
                  <a:lnTo>
                    <a:pt x="3246" y="8523"/>
                  </a:lnTo>
                  <a:lnTo>
                    <a:pt x="3218" y="8495"/>
                  </a:lnTo>
                  <a:lnTo>
                    <a:pt x="3218" y="8410"/>
                  </a:lnTo>
                  <a:lnTo>
                    <a:pt x="3218" y="8297"/>
                  </a:lnTo>
                  <a:lnTo>
                    <a:pt x="3218" y="8297"/>
                  </a:lnTo>
                  <a:lnTo>
                    <a:pt x="3189" y="8410"/>
                  </a:lnTo>
                  <a:lnTo>
                    <a:pt x="3161" y="8438"/>
                  </a:lnTo>
                  <a:lnTo>
                    <a:pt x="3161" y="8354"/>
                  </a:lnTo>
                  <a:lnTo>
                    <a:pt x="3161" y="8354"/>
                  </a:lnTo>
                  <a:lnTo>
                    <a:pt x="3133" y="8467"/>
                  </a:lnTo>
                  <a:lnTo>
                    <a:pt x="3105" y="8523"/>
                  </a:lnTo>
                  <a:lnTo>
                    <a:pt x="3105" y="8495"/>
                  </a:lnTo>
                  <a:lnTo>
                    <a:pt x="3077" y="8382"/>
                  </a:lnTo>
                  <a:lnTo>
                    <a:pt x="3077" y="8382"/>
                  </a:lnTo>
                  <a:lnTo>
                    <a:pt x="3077" y="8438"/>
                  </a:lnTo>
                  <a:lnTo>
                    <a:pt x="3077" y="8467"/>
                  </a:lnTo>
                  <a:lnTo>
                    <a:pt x="3048" y="8495"/>
                  </a:lnTo>
                  <a:lnTo>
                    <a:pt x="2992" y="8523"/>
                  </a:lnTo>
                  <a:lnTo>
                    <a:pt x="2935" y="8523"/>
                  </a:lnTo>
                  <a:lnTo>
                    <a:pt x="2907" y="8495"/>
                  </a:lnTo>
                  <a:lnTo>
                    <a:pt x="2851" y="8467"/>
                  </a:lnTo>
                  <a:lnTo>
                    <a:pt x="2823" y="8382"/>
                  </a:lnTo>
                  <a:lnTo>
                    <a:pt x="2823" y="8382"/>
                  </a:lnTo>
                  <a:lnTo>
                    <a:pt x="2794" y="8495"/>
                  </a:lnTo>
                  <a:lnTo>
                    <a:pt x="2766" y="8551"/>
                  </a:lnTo>
                  <a:lnTo>
                    <a:pt x="2738" y="8579"/>
                  </a:lnTo>
                  <a:lnTo>
                    <a:pt x="2710" y="8551"/>
                  </a:lnTo>
                  <a:lnTo>
                    <a:pt x="2681" y="8523"/>
                  </a:lnTo>
                  <a:lnTo>
                    <a:pt x="2681" y="8467"/>
                  </a:lnTo>
                  <a:lnTo>
                    <a:pt x="2681" y="8467"/>
                  </a:lnTo>
                  <a:lnTo>
                    <a:pt x="2653" y="8495"/>
                  </a:lnTo>
                  <a:lnTo>
                    <a:pt x="2597" y="8495"/>
                  </a:lnTo>
                  <a:lnTo>
                    <a:pt x="2456" y="8297"/>
                  </a:lnTo>
                  <a:lnTo>
                    <a:pt x="2286" y="8072"/>
                  </a:lnTo>
                  <a:lnTo>
                    <a:pt x="2202" y="7874"/>
                  </a:lnTo>
                  <a:lnTo>
                    <a:pt x="2202" y="7874"/>
                  </a:lnTo>
                  <a:lnTo>
                    <a:pt x="2173" y="7761"/>
                  </a:lnTo>
                  <a:lnTo>
                    <a:pt x="2173" y="7676"/>
                  </a:lnTo>
                  <a:lnTo>
                    <a:pt x="2202" y="7564"/>
                  </a:lnTo>
                  <a:lnTo>
                    <a:pt x="2343" y="7451"/>
                  </a:lnTo>
                  <a:lnTo>
                    <a:pt x="2343" y="7451"/>
                  </a:lnTo>
                  <a:lnTo>
                    <a:pt x="2258" y="7479"/>
                  </a:lnTo>
                  <a:lnTo>
                    <a:pt x="2173" y="7535"/>
                  </a:lnTo>
                  <a:lnTo>
                    <a:pt x="2061" y="7564"/>
                  </a:lnTo>
                  <a:lnTo>
                    <a:pt x="2032" y="7564"/>
                  </a:lnTo>
                  <a:lnTo>
                    <a:pt x="2004" y="7535"/>
                  </a:lnTo>
                  <a:lnTo>
                    <a:pt x="2004" y="7535"/>
                  </a:lnTo>
                  <a:lnTo>
                    <a:pt x="1976" y="7507"/>
                  </a:lnTo>
                  <a:lnTo>
                    <a:pt x="2004" y="7479"/>
                  </a:lnTo>
                  <a:lnTo>
                    <a:pt x="2089" y="7451"/>
                  </a:lnTo>
                  <a:lnTo>
                    <a:pt x="2258" y="7394"/>
                  </a:lnTo>
                  <a:lnTo>
                    <a:pt x="2258" y="7394"/>
                  </a:lnTo>
                  <a:lnTo>
                    <a:pt x="2230" y="7366"/>
                  </a:lnTo>
                  <a:lnTo>
                    <a:pt x="2173" y="7366"/>
                  </a:lnTo>
                  <a:lnTo>
                    <a:pt x="2117" y="7366"/>
                  </a:lnTo>
                  <a:lnTo>
                    <a:pt x="2089" y="7366"/>
                  </a:lnTo>
                  <a:lnTo>
                    <a:pt x="2117" y="7281"/>
                  </a:lnTo>
                  <a:lnTo>
                    <a:pt x="2117" y="7281"/>
                  </a:lnTo>
                  <a:lnTo>
                    <a:pt x="2089" y="7338"/>
                  </a:lnTo>
                  <a:lnTo>
                    <a:pt x="2061" y="7366"/>
                  </a:lnTo>
                  <a:lnTo>
                    <a:pt x="2032" y="7366"/>
                  </a:lnTo>
                  <a:lnTo>
                    <a:pt x="1976" y="7338"/>
                  </a:lnTo>
                  <a:lnTo>
                    <a:pt x="1976" y="7310"/>
                  </a:lnTo>
                  <a:lnTo>
                    <a:pt x="1976" y="7253"/>
                  </a:lnTo>
                  <a:lnTo>
                    <a:pt x="2004" y="7197"/>
                  </a:lnTo>
                  <a:lnTo>
                    <a:pt x="2061" y="7112"/>
                  </a:lnTo>
                  <a:lnTo>
                    <a:pt x="2061" y="7112"/>
                  </a:lnTo>
                  <a:lnTo>
                    <a:pt x="1976" y="7168"/>
                  </a:lnTo>
                  <a:lnTo>
                    <a:pt x="1891" y="7253"/>
                  </a:lnTo>
                  <a:lnTo>
                    <a:pt x="1891" y="7253"/>
                  </a:lnTo>
                  <a:lnTo>
                    <a:pt x="1807" y="7084"/>
                  </a:lnTo>
                  <a:lnTo>
                    <a:pt x="1694" y="6943"/>
                  </a:lnTo>
                  <a:lnTo>
                    <a:pt x="1553" y="6802"/>
                  </a:lnTo>
                  <a:lnTo>
                    <a:pt x="1383" y="6717"/>
                  </a:lnTo>
                  <a:lnTo>
                    <a:pt x="1383" y="6717"/>
                  </a:lnTo>
                  <a:lnTo>
                    <a:pt x="1299" y="6689"/>
                  </a:lnTo>
                  <a:lnTo>
                    <a:pt x="1186" y="6689"/>
                  </a:lnTo>
                  <a:lnTo>
                    <a:pt x="960" y="6689"/>
                  </a:lnTo>
                  <a:lnTo>
                    <a:pt x="734" y="6689"/>
                  </a:lnTo>
                  <a:lnTo>
                    <a:pt x="650" y="6661"/>
                  </a:lnTo>
                  <a:lnTo>
                    <a:pt x="565" y="6632"/>
                  </a:lnTo>
                  <a:lnTo>
                    <a:pt x="565" y="6632"/>
                  </a:lnTo>
                  <a:lnTo>
                    <a:pt x="678" y="6632"/>
                  </a:lnTo>
                  <a:lnTo>
                    <a:pt x="763" y="6604"/>
                  </a:lnTo>
                  <a:lnTo>
                    <a:pt x="847" y="6548"/>
                  </a:lnTo>
                  <a:lnTo>
                    <a:pt x="904" y="6491"/>
                  </a:lnTo>
                  <a:lnTo>
                    <a:pt x="904" y="6491"/>
                  </a:lnTo>
                  <a:lnTo>
                    <a:pt x="819" y="6491"/>
                  </a:lnTo>
                  <a:lnTo>
                    <a:pt x="763" y="6519"/>
                  </a:lnTo>
                  <a:lnTo>
                    <a:pt x="678" y="6548"/>
                  </a:lnTo>
                  <a:lnTo>
                    <a:pt x="593" y="6519"/>
                  </a:lnTo>
                  <a:lnTo>
                    <a:pt x="593" y="6519"/>
                  </a:lnTo>
                  <a:lnTo>
                    <a:pt x="593" y="6632"/>
                  </a:lnTo>
                  <a:lnTo>
                    <a:pt x="565" y="6689"/>
                  </a:lnTo>
                  <a:lnTo>
                    <a:pt x="509" y="6717"/>
                  </a:lnTo>
                  <a:lnTo>
                    <a:pt x="396" y="6689"/>
                  </a:lnTo>
                  <a:lnTo>
                    <a:pt x="396" y="6689"/>
                  </a:lnTo>
                  <a:lnTo>
                    <a:pt x="226" y="6689"/>
                  </a:lnTo>
                  <a:lnTo>
                    <a:pt x="29" y="6717"/>
                  </a:lnTo>
                  <a:lnTo>
                    <a:pt x="29" y="6717"/>
                  </a:lnTo>
                  <a:lnTo>
                    <a:pt x="29" y="6548"/>
                  </a:lnTo>
                  <a:lnTo>
                    <a:pt x="57" y="6378"/>
                  </a:lnTo>
                  <a:lnTo>
                    <a:pt x="113" y="6011"/>
                  </a:lnTo>
                  <a:lnTo>
                    <a:pt x="113" y="5842"/>
                  </a:lnTo>
                  <a:lnTo>
                    <a:pt x="113" y="5645"/>
                  </a:lnTo>
                  <a:lnTo>
                    <a:pt x="85" y="5475"/>
                  </a:lnTo>
                  <a:lnTo>
                    <a:pt x="1" y="5334"/>
                  </a:lnTo>
                </a:path>
              </a:pathLst>
            </a:custGeom>
            <a:solidFill>
              <a:srgbClr val="666666"/>
            </a:solidFill>
            <a:ln w="14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16"/>
            <p:cNvSpPr/>
            <p:nvPr/>
          </p:nvSpPr>
          <p:spPr>
            <a:xfrm>
              <a:off x="3762025" y="2018650"/>
              <a:ext cx="76200" cy="159475"/>
            </a:xfrm>
            <a:custGeom>
              <a:avLst/>
              <a:gdLst/>
              <a:ahLst/>
              <a:cxnLst/>
              <a:rect l="l" t="t" r="r" b="b"/>
              <a:pathLst>
                <a:path w="3048" h="6379" extrusionOk="0">
                  <a:moveTo>
                    <a:pt x="28" y="2936"/>
                  </a:moveTo>
                  <a:lnTo>
                    <a:pt x="28" y="2936"/>
                  </a:lnTo>
                  <a:lnTo>
                    <a:pt x="85" y="2823"/>
                  </a:lnTo>
                  <a:lnTo>
                    <a:pt x="198" y="2710"/>
                  </a:lnTo>
                  <a:lnTo>
                    <a:pt x="311" y="2625"/>
                  </a:lnTo>
                  <a:lnTo>
                    <a:pt x="395" y="2540"/>
                  </a:lnTo>
                  <a:lnTo>
                    <a:pt x="395" y="2540"/>
                  </a:lnTo>
                  <a:lnTo>
                    <a:pt x="508" y="2371"/>
                  </a:lnTo>
                  <a:lnTo>
                    <a:pt x="593" y="2202"/>
                  </a:lnTo>
                  <a:lnTo>
                    <a:pt x="621" y="2032"/>
                  </a:lnTo>
                  <a:lnTo>
                    <a:pt x="649" y="1835"/>
                  </a:lnTo>
                  <a:lnTo>
                    <a:pt x="649" y="1835"/>
                  </a:lnTo>
                  <a:lnTo>
                    <a:pt x="649" y="1581"/>
                  </a:lnTo>
                  <a:lnTo>
                    <a:pt x="649" y="1242"/>
                  </a:lnTo>
                  <a:lnTo>
                    <a:pt x="621" y="904"/>
                  </a:lnTo>
                  <a:lnTo>
                    <a:pt x="593" y="791"/>
                  </a:lnTo>
                  <a:lnTo>
                    <a:pt x="564" y="763"/>
                  </a:lnTo>
                  <a:lnTo>
                    <a:pt x="536" y="734"/>
                  </a:lnTo>
                  <a:lnTo>
                    <a:pt x="536" y="734"/>
                  </a:lnTo>
                  <a:lnTo>
                    <a:pt x="790" y="509"/>
                  </a:lnTo>
                  <a:lnTo>
                    <a:pt x="960" y="339"/>
                  </a:lnTo>
                  <a:lnTo>
                    <a:pt x="1185" y="198"/>
                  </a:lnTo>
                  <a:lnTo>
                    <a:pt x="1355" y="85"/>
                  </a:lnTo>
                  <a:lnTo>
                    <a:pt x="1552" y="1"/>
                  </a:lnTo>
                  <a:lnTo>
                    <a:pt x="1609" y="1"/>
                  </a:lnTo>
                  <a:lnTo>
                    <a:pt x="1665" y="29"/>
                  </a:lnTo>
                  <a:lnTo>
                    <a:pt x="1721" y="85"/>
                  </a:lnTo>
                  <a:lnTo>
                    <a:pt x="1750" y="170"/>
                  </a:lnTo>
                  <a:lnTo>
                    <a:pt x="1750" y="170"/>
                  </a:lnTo>
                  <a:lnTo>
                    <a:pt x="1778" y="142"/>
                  </a:lnTo>
                  <a:lnTo>
                    <a:pt x="1806" y="142"/>
                  </a:lnTo>
                  <a:lnTo>
                    <a:pt x="1806" y="85"/>
                  </a:lnTo>
                  <a:lnTo>
                    <a:pt x="1778" y="57"/>
                  </a:lnTo>
                  <a:lnTo>
                    <a:pt x="1778" y="57"/>
                  </a:lnTo>
                  <a:lnTo>
                    <a:pt x="1891" y="85"/>
                  </a:lnTo>
                  <a:lnTo>
                    <a:pt x="1947" y="114"/>
                  </a:lnTo>
                  <a:lnTo>
                    <a:pt x="2032" y="226"/>
                  </a:lnTo>
                  <a:lnTo>
                    <a:pt x="2032" y="226"/>
                  </a:lnTo>
                  <a:lnTo>
                    <a:pt x="2060" y="368"/>
                  </a:lnTo>
                  <a:lnTo>
                    <a:pt x="2088" y="452"/>
                  </a:lnTo>
                  <a:lnTo>
                    <a:pt x="2060" y="480"/>
                  </a:lnTo>
                  <a:lnTo>
                    <a:pt x="2060" y="480"/>
                  </a:lnTo>
                  <a:lnTo>
                    <a:pt x="2145" y="537"/>
                  </a:lnTo>
                  <a:lnTo>
                    <a:pt x="2229" y="509"/>
                  </a:lnTo>
                  <a:lnTo>
                    <a:pt x="2286" y="480"/>
                  </a:lnTo>
                  <a:lnTo>
                    <a:pt x="2371" y="424"/>
                  </a:lnTo>
                  <a:lnTo>
                    <a:pt x="2483" y="283"/>
                  </a:lnTo>
                  <a:lnTo>
                    <a:pt x="2540" y="255"/>
                  </a:lnTo>
                  <a:lnTo>
                    <a:pt x="2596" y="255"/>
                  </a:lnTo>
                  <a:lnTo>
                    <a:pt x="2596" y="255"/>
                  </a:lnTo>
                  <a:lnTo>
                    <a:pt x="2653" y="283"/>
                  </a:lnTo>
                  <a:lnTo>
                    <a:pt x="2681" y="311"/>
                  </a:lnTo>
                  <a:lnTo>
                    <a:pt x="2681" y="396"/>
                  </a:lnTo>
                  <a:lnTo>
                    <a:pt x="2624" y="509"/>
                  </a:lnTo>
                  <a:lnTo>
                    <a:pt x="2540" y="622"/>
                  </a:lnTo>
                  <a:lnTo>
                    <a:pt x="2342" y="819"/>
                  </a:lnTo>
                  <a:lnTo>
                    <a:pt x="2258" y="960"/>
                  </a:lnTo>
                  <a:lnTo>
                    <a:pt x="2258" y="960"/>
                  </a:lnTo>
                  <a:lnTo>
                    <a:pt x="2229" y="1073"/>
                  </a:lnTo>
                  <a:lnTo>
                    <a:pt x="2258" y="1186"/>
                  </a:lnTo>
                  <a:lnTo>
                    <a:pt x="2286" y="1271"/>
                  </a:lnTo>
                  <a:lnTo>
                    <a:pt x="2371" y="1327"/>
                  </a:lnTo>
                  <a:lnTo>
                    <a:pt x="2512" y="1440"/>
                  </a:lnTo>
                  <a:lnTo>
                    <a:pt x="2596" y="1525"/>
                  </a:lnTo>
                  <a:lnTo>
                    <a:pt x="2653" y="1609"/>
                  </a:lnTo>
                  <a:lnTo>
                    <a:pt x="2653" y="1609"/>
                  </a:lnTo>
                  <a:lnTo>
                    <a:pt x="2681" y="1722"/>
                  </a:lnTo>
                  <a:lnTo>
                    <a:pt x="2681" y="1835"/>
                  </a:lnTo>
                  <a:lnTo>
                    <a:pt x="2653" y="1948"/>
                  </a:lnTo>
                  <a:lnTo>
                    <a:pt x="2596" y="2061"/>
                  </a:lnTo>
                  <a:lnTo>
                    <a:pt x="2427" y="2286"/>
                  </a:lnTo>
                  <a:lnTo>
                    <a:pt x="2258" y="2484"/>
                  </a:lnTo>
                  <a:lnTo>
                    <a:pt x="2088" y="2682"/>
                  </a:lnTo>
                  <a:lnTo>
                    <a:pt x="1947" y="2851"/>
                  </a:lnTo>
                  <a:lnTo>
                    <a:pt x="1947" y="2936"/>
                  </a:lnTo>
                  <a:lnTo>
                    <a:pt x="1947" y="3020"/>
                  </a:lnTo>
                  <a:lnTo>
                    <a:pt x="1975" y="3105"/>
                  </a:lnTo>
                  <a:lnTo>
                    <a:pt x="2060" y="3189"/>
                  </a:lnTo>
                  <a:lnTo>
                    <a:pt x="2060" y="3189"/>
                  </a:lnTo>
                  <a:lnTo>
                    <a:pt x="2145" y="3246"/>
                  </a:lnTo>
                  <a:lnTo>
                    <a:pt x="2229" y="3246"/>
                  </a:lnTo>
                  <a:lnTo>
                    <a:pt x="2286" y="3246"/>
                  </a:lnTo>
                  <a:lnTo>
                    <a:pt x="2371" y="3274"/>
                  </a:lnTo>
                  <a:lnTo>
                    <a:pt x="2371" y="3274"/>
                  </a:lnTo>
                  <a:lnTo>
                    <a:pt x="2399" y="3302"/>
                  </a:lnTo>
                  <a:lnTo>
                    <a:pt x="2427" y="3331"/>
                  </a:lnTo>
                  <a:lnTo>
                    <a:pt x="2455" y="3387"/>
                  </a:lnTo>
                  <a:lnTo>
                    <a:pt x="2512" y="3443"/>
                  </a:lnTo>
                  <a:lnTo>
                    <a:pt x="2512" y="3443"/>
                  </a:lnTo>
                  <a:lnTo>
                    <a:pt x="2540" y="3415"/>
                  </a:lnTo>
                  <a:lnTo>
                    <a:pt x="2596" y="3387"/>
                  </a:lnTo>
                  <a:lnTo>
                    <a:pt x="2624" y="3359"/>
                  </a:lnTo>
                  <a:lnTo>
                    <a:pt x="2709" y="3387"/>
                  </a:lnTo>
                  <a:lnTo>
                    <a:pt x="2709" y="3387"/>
                  </a:lnTo>
                  <a:lnTo>
                    <a:pt x="2766" y="3528"/>
                  </a:lnTo>
                  <a:lnTo>
                    <a:pt x="2766" y="3613"/>
                  </a:lnTo>
                  <a:lnTo>
                    <a:pt x="2766" y="3641"/>
                  </a:lnTo>
                  <a:lnTo>
                    <a:pt x="2737" y="3641"/>
                  </a:lnTo>
                  <a:lnTo>
                    <a:pt x="2737" y="3641"/>
                  </a:lnTo>
                  <a:lnTo>
                    <a:pt x="2822" y="3697"/>
                  </a:lnTo>
                  <a:lnTo>
                    <a:pt x="2907" y="3697"/>
                  </a:lnTo>
                  <a:lnTo>
                    <a:pt x="2963" y="3726"/>
                  </a:lnTo>
                  <a:lnTo>
                    <a:pt x="3020" y="3810"/>
                  </a:lnTo>
                  <a:lnTo>
                    <a:pt x="3020" y="3810"/>
                  </a:lnTo>
                  <a:lnTo>
                    <a:pt x="3048" y="3867"/>
                  </a:lnTo>
                  <a:lnTo>
                    <a:pt x="3020" y="3980"/>
                  </a:lnTo>
                  <a:lnTo>
                    <a:pt x="2991" y="4149"/>
                  </a:lnTo>
                  <a:lnTo>
                    <a:pt x="2991" y="4149"/>
                  </a:lnTo>
                  <a:lnTo>
                    <a:pt x="2991" y="4290"/>
                  </a:lnTo>
                  <a:lnTo>
                    <a:pt x="3020" y="4346"/>
                  </a:lnTo>
                  <a:lnTo>
                    <a:pt x="2991" y="4403"/>
                  </a:lnTo>
                  <a:lnTo>
                    <a:pt x="2907" y="4488"/>
                  </a:lnTo>
                  <a:lnTo>
                    <a:pt x="2907" y="4488"/>
                  </a:lnTo>
                  <a:lnTo>
                    <a:pt x="2822" y="4572"/>
                  </a:lnTo>
                  <a:lnTo>
                    <a:pt x="2681" y="4629"/>
                  </a:lnTo>
                  <a:lnTo>
                    <a:pt x="2568" y="4657"/>
                  </a:lnTo>
                  <a:lnTo>
                    <a:pt x="2455" y="4742"/>
                  </a:lnTo>
                  <a:lnTo>
                    <a:pt x="2455" y="4742"/>
                  </a:lnTo>
                  <a:lnTo>
                    <a:pt x="2314" y="4883"/>
                  </a:lnTo>
                  <a:lnTo>
                    <a:pt x="2173" y="5024"/>
                  </a:lnTo>
                  <a:lnTo>
                    <a:pt x="2060" y="5193"/>
                  </a:lnTo>
                  <a:lnTo>
                    <a:pt x="2032" y="5306"/>
                  </a:lnTo>
                  <a:lnTo>
                    <a:pt x="2004" y="5391"/>
                  </a:lnTo>
                  <a:lnTo>
                    <a:pt x="2004" y="5391"/>
                  </a:lnTo>
                  <a:lnTo>
                    <a:pt x="2004" y="5532"/>
                  </a:lnTo>
                  <a:lnTo>
                    <a:pt x="2032" y="5645"/>
                  </a:lnTo>
                  <a:lnTo>
                    <a:pt x="2060" y="5786"/>
                  </a:lnTo>
                  <a:lnTo>
                    <a:pt x="2032" y="5955"/>
                  </a:lnTo>
                  <a:lnTo>
                    <a:pt x="2032" y="5955"/>
                  </a:lnTo>
                  <a:lnTo>
                    <a:pt x="1919" y="6096"/>
                  </a:lnTo>
                  <a:lnTo>
                    <a:pt x="1806" y="6209"/>
                  </a:lnTo>
                  <a:lnTo>
                    <a:pt x="1665" y="6294"/>
                  </a:lnTo>
                  <a:lnTo>
                    <a:pt x="1524" y="6378"/>
                  </a:lnTo>
                  <a:lnTo>
                    <a:pt x="1524" y="6378"/>
                  </a:lnTo>
                  <a:lnTo>
                    <a:pt x="1411" y="5729"/>
                  </a:lnTo>
                  <a:lnTo>
                    <a:pt x="1242" y="5080"/>
                  </a:lnTo>
                  <a:lnTo>
                    <a:pt x="1242" y="5080"/>
                  </a:lnTo>
                  <a:lnTo>
                    <a:pt x="1214" y="4939"/>
                  </a:lnTo>
                  <a:lnTo>
                    <a:pt x="1157" y="4854"/>
                  </a:lnTo>
                  <a:lnTo>
                    <a:pt x="1044" y="4685"/>
                  </a:lnTo>
                  <a:lnTo>
                    <a:pt x="903" y="4544"/>
                  </a:lnTo>
                  <a:lnTo>
                    <a:pt x="734" y="4375"/>
                  </a:lnTo>
                  <a:lnTo>
                    <a:pt x="734" y="4375"/>
                  </a:lnTo>
                  <a:lnTo>
                    <a:pt x="649" y="4290"/>
                  </a:lnTo>
                  <a:lnTo>
                    <a:pt x="621" y="4177"/>
                  </a:lnTo>
                  <a:lnTo>
                    <a:pt x="593" y="4093"/>
                  </a:lnTo>
                  <a:lnTo>
                    <a:pt x="536" y="3980"/>
                  </a:lnTo>
                  <a:lnTo>
                    <a:pt x="536" y="3980"/>
                  </a:lnTo>
                  <a:lnTo>
                    <a:pt x="480" y="3895"/>
                  </a:lnTo>
                  <a:lnTo>
                    <a:pt x="395" y="3839"/>
                  </a:lnTo>
                  <a:lnTo>
                    <a:pt x="339" y="3782"/>
                  </a:lnTo>
                  <a:lnTo>
                    <a:pt x="254" y="3726"/>
                  </a:lnTo>
                  <a:lnTo>
                    <a:pt x="254" y="3726"/>
                  </a:lnTo>
                  <a:lnTo>
                    <a:pt x="141" y="3556"/>
                  </a:lnTo>
                  <a:lnTo>
                    <a:pt x="57" y="3359"/>
                  </a:lnTo>
                  <a:lnTo>
                    <a:pt x="0" y="3133"/>
                  </a:lnTo>
                  <a:lnTo>
                    <a:pt x="0" y="3020"/>
                  </a:lnTo>
                  <a:lnTo>
                    <a:pt x="28" y="2936"/>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16"/>
            <p:cNvSpPr/>
            <p:nvPr/>
          </p:nvSpPr>
          <p:spPr>
            <a:xfrm>
              <a:off x="3762025" y="2018650"/>
              <a:ext cx="76200" cy="159475"/>
            </a:xfrm>
            <a:custGeom>
              <a:avLst/>
              <a:gdLst/>
              <a:ahLst/>
              <a:cxnLst/>
              <a:rect l="l" t="t" r="r" b="b"/>
              <a:pathLst>
                <a:path w="3048" h="6379" fill="none" extrusionOk="0">
                  <a:moveTo>
                    <a:pt x="28" y="2936"/>
                  </a:moveTo>
                  <a:lnTo>
                    <a:pt x="28" y="2936"/>
                  </a:lnTo>
                  <a:lnTo>
                    <a:pt x="85" y="2823"/>
                  </a:lnTo>
                  <a:lnTo>
                    <a:pt x="198" y="2710"/>
                  </a:lnTo>
                  <a:lnTo>
                    <a:pt x="311" y="2625"/>
                  </a:lnTo>
                  <a:lnTo>
                    <a:pt x="395" y="2540"/>
                  </a:lnTo>
                  <a:lnTo>
                    <a:pt x="395" y="2540"/>
                  </a:lnTo>
                  <a:lnTo>
                    <a:pt x="508" y="2371"/>
                  </a:lnTo>
                  <a:lnTo>
                    <a:pt x="593" y="2202"/>
                  </a:lnTo>
                  <a:lnTo>
                    <a:pt x="621" y="2032"/>
                  </a:lnTo>
                  <a:lnTo>
                    <a:pt x="649" y="1835"/>
                  </a:lnTo>
                  <a:lnTo>
                    <a:pt x="649" y="1835"/>
                  </a:lnTo>
                  <a:lnTo>
                    <a:pt x="649" y="1581"/>
                  </a:lnTo>
                  <a:lnTo>
                    <a:pt x="649" y="1242"/>
                  </a:lnTo>
                  <a:lnTo>
                    <a:pt x="621" y="904"/>
                  </a:lnTo>
                  <a:lnTo>
                    <a:pt x="593" y="791"/>
                  </a:lnTo>
                  <a:lnTo>
                    <a:pt x="564" y="763"/>
                  </a:lnTo>
                  <a:lnTo>
                    <a:pt x="536" y="734"/>
                  </a:lnTo>
                  <a:lnTo>
                    <a:pt x="536" y="734"/>
                  </a:lnTo>
                  <a:lnTo>
                    <a:pt x="790" y="509"/>
                  </a:lnTo>
                  <a:lnTo>
                    <a:pt x="960" y="339"/>
                  </a:lnTo>
                  <a:lnTo>
                    <a:pt x="1185" y="198"/>
                  </a:lnTo>
                  <a:lnTo>
                    <a:pt x="1355" y="85"/>
                  </a:lnTo>
                  <a:lnTo>
                    <a:pt x="1552" y="1"/>
                  </a:lnTo>
                  <a:lnTo>
                    <a:pt x="1609" y="1"/>
                  </a:lnTo>
                  <a:lnTo>
                    <a:pt x="1665" y="29"/>
                  </a:lnTo>
                  <a:lnTo>
                    <a:pt x="1721" y="85"/>
                  </a:lnTo>
                  <a:lnTo>
                    <a:pt x="1750" y="170"/>
                  </a:lnTo>
                  <a:lnTo>
                    <a:pt x="1750" y="170"/>
                  </a:lnTo>
                  <a:lnTo>
                    <a:pt x="1778" y="142"/>
                  </a:lnTo>
                  <a:lnTo>
                    <a:pt x="1806" y="142"/>
                  </a:lnTo>
                  <a:lnTo>
                    <a:pt x="1806" y="85"/>
                  </a:lnTo>
                  <a:lnTo>
                    <a:pt x="1778" y="57"/>
                  </a:lnTo>
                  <a:lnTo>
                    <a:pt x="1778" y="57"/>
                  </a:lnTo>
                  <a:lnTo>
                    <a:pt x="1891" y="85"/>
                  </a:lnTo>
                  <a:lnTo>
                    <a:pt x="1947" y="114"/>
                  </a:lnTo>
                  <a:lnTo>
                    <a:pt x="2032" y="226"/>
                  </a:lnTo>
                  <a:lnTo>
                    <a:pt x="2032" y="226"/>
                  </a:lnTo>
                  <a:lnTo>
                    <a:pt x="2060" y="368"/>
                  </a:lnTo>
                  <a:lnTo>
                    <a:pt x="2088" y="452"/>
                  </a:lnTo>
                  <a:lnTo>
                    <a:pt x="2060" y="480"/>
                  </a:lnTo>
                  <a:lnTo>
                    <a:pt x="2060" y="480"/>
                  </a:lnTo>
                  <a:lnTo>
                    <a:pt x="2145" y="537"/>
                  </a:lnTo>
                  <a:lnTo>
                    <a:pt x="2229" y="509"/>
                  </a:lnTo>
                  <a:lnTo>
                    <a:pt x="2286" y="480"/>
                  </a:lnTo>
                  <a:lnTo>
                    <a:pt x="2371" y="424"/>
                  </a:lnTo>
                  <a:lnTo>
                    <a:pt x="2483" y="283"/>
                  </a:lnTo>
                  <a:lnTo>
                    <a:pt x="2540" y="255"/>
                  </a:lnTo>
                  <a:lnTo>
                    <a:pt x="2596" y="255"/>
                  </a:lnTo>
                  <a:lnTo>
                    <a:pt x="2596" y="255"/>
                  </a:lnTo>
                  <a:lnTo>
                    <a:pt x="2653" y="283"/>
                  </a:lnTo>
                  <a:lnTo>
                    <a:pt x="2681" y="311"/>
                  </a:lnTo>
                  <a:lnTo>
                    <a:pt x="2681" y="396"/>
                  </a:lnTo>
                  <a:lnTo>
                    <a:pt x="2624" y="509"/>
                  </a:lnTo>
                  <a:lnTo>
                    <a:pt x="2540" y="622"/>
                  </a:lnTo>
                  <a:lnTo>
                    <a:pt x="2342" y="819"/>
                  </a:lnTo>
                  <a:lnTo>
                    <a:pt x="2258" y="960"/>
                  </a:lnTo>
                  <a:lnTo>
                    <a:pt x="2258" y="960"/>
                  </a:lnTo>
                  <a:lnTo>
                    <a:pt x="2229" y="1073"/>
                  </a:lnTo>
                  <a:lnTo>
                    <a:pt x="2258" y="1186"/>
                  </a:lnTo>
                  <a:lnTo>
                    <a:pt x="2286" y="1271"/>
                  </a:lnTo>
                  <a:lnTo>
                    <a:pt x="2371" y="1327"/>
                  </a:lnTo>
                  <a:lnTo>
                    <a:pt x="2512" y="1440"/>
                  </a:lnTo>
                  <a:lnTo>
                    <a:pt x="2596" y="1525"/>
                  </a:lnTo>
                  <a:lnTo>
                    <a:pt x="2653" y="1609"/>
                  </a:lnTo>
                  <a:lnTo>
                    <a:pt x="2653" y="1609"/>
                  </a:lnTo>
                  <a:lnTo>
                    <a:pt x="2681" y="1722"/>
                  </a:lnTo>
                  <a:lnTo>
                    <a:pt x="2681" y="1835"/>
                  </a:lnTo>
                  <a:lnTo>
                    <a:pt x="2653" y="1948"/>
                  </a:lnTo>
                  <a:lnTo>
                    <a:pt x="2596" y="2061"/>
                  </a:lnTo>
                  <a:lnTo>
                    <a:pt x="2427" y="2286"/>
                  </a:lnTo>
                  <a:lnTo>
                    <a:pt x="2258" y="2484"/>
                  </a:lnTo>
                  <a:lnTo>
                    <a:pt x="2088" y="2682"/>
                  </a:lnTo>
                  <a:lnTo>
                    <a:pt x="1947" y="2851"/>
                  </a:lnTo>
                  <a:lnTo>
                    <a:pt x="1947" y="2936"/>
                  </a:lnTo>
                  <a:lnTo>
                    <a:pt x="1947" y="3020"/>
                  </a:lnTo>
                  <a:lnTo>
                    <a:pt x="1975" y="3105"/>
                  </a:lnTo>
                  <a:lnTo>
                    <a:pt x="2060" y="3189"/>
                  </a:lnTo>
                  <a:lnTo>
                    <a:pt x="2060" y="3189"/>
                  </a:lnTo>
                  <a:lnTo>
                    <a:pt x="2145" y="3246"/>
                  </a:lnTo>
                  <a:lnTo>
                    <a:pt x="2229" y="3246"/>
                  </a:lnTo>
                  <a:lnTo>
                    <a:pt x="2286" y="3246"/>
                  </a:lnTo>
                  <a:lnTo>
                    <a:pt x="2371" y="3274"/>
                  </a:lnTo>
                  <a:lnTo>
                    <a:pt x="2371" y="3274"/>
                  </a:lnTo>
                  <a:lnTo>
                    <a:pt x="2399" y="3302"/>
                  </a:lnTo>
                  <a:lnTo>
                    <a:pt x="2427" y="3331"/>
                  </a:lnTo>
                  <a:lnTo>
                    <a:pt x="2455" y="3387"/>
                  </a:lnTo>
                  <a:lnTo>
                    <a:pt x="2512" y="3443"/>
                  </a:lnTo>
                  <a:lnTo>
                    <a:pt x="2512" y="3443"/>
                  </a:lnTo>
                  <a:lnTo>
                    <a:pt x="2540" y="3415"/>
                  </a:lnTo>
                  <a:lnTo>
                    <a:pt x="2596" y="3387"/>
                  </a:lnTo>
                  <a:lnTo>
                    <a:pt x="2624" y="3359"/>
                  </a:lnTo>
                  <a:lnTo>
                    <a:pt x="2709" y="3387"/>
                  </a:lnTo>
                  <a:lnTo>
                    <a:pt x="2709" y="3387"/>
                  </a:lnTo>
                  <a:lnTo>
                    <a:pt x="2766" y="3528"/>
                  </a:lnTo>
                  <a:lnTo>
                    <a:pt x="2766" y="3613"/>
                  </a:lnTo>
                  <a:lnTo>
                    <a:pt x="2766" y="3641"/>
                  </a:lnTo>
                  <a:lnTo>
                    <a:pt x="2737" y="3641"/>
                  </a:lnTo>
                  <a:lnTo>
                    <a:pt x="2737" y="3641"/>
                  </a:lnTo>
                  <a:lnTo>
                    <a:pt x="2822" y="3697"/>
                  </a:lnTo>
                  <a:lnTo>
                    <a:pt x="2907" y="3697"/>
                  </a:lnTo>
                  <a:lnTo>
                    <a:pt x="2963" y="3726"/>
                  </a:lnTo>
                  <a:lnTo>
                    <a:pt x="3020" y="3810"/>
                  </a:lnTo>
                  <a:lnTo>
                    <a:pt x="3020" y="3810"/>
                  </a:lnTo>
                  <a:lnTo>
                    <a:pt x="3048" y="3867"/>
                  </a:lnTo>
                  <a:lnTo>
                    <a:pt x="3020" y="3980"/>
                  </a:lnTo>
                  <a:lnTo>
                    <a:pt x="2991" y="4149"/>
                  </a:lnTo>
                  <a:lnTo>
                    <a:pt x="2991" y="4149"/>
                  </a:lnTo>
                  <a:lnTo>
                    <a:pt x="2991" y="4290"/>
                  </a:lnTo>
                  <a:lnTo>
                    <a:pt x="3020" y="4346"/>
                  </a:lnTo>
                  <a:lnTo>
                    <a:pt x="2991" y="4403"/>
                  </a:lnTo>
                  <a:lnTo>
                    <a:pt x="2907" y="4488"/>
                  </a:lnTo>
                  <a:lnTo>
                    <a:pt x="2907" y="4488"/>
                  </a:lnTo>
                  <a:lnTo>
                    <a:pt x="2822" y="4572"/>
                  </a:lnTo>
                  <a:lnTo>
                    <a:pt x="2681" y="4629"/>
                  </a:lnTo>
                  <a:lnTo>
                    <a:pt x="2568" y="4657"/>
                  </a:lnTo>
                  <a:lnTo>
                    <a:pt x="2455" y="4742"/>
                  </a:lnTo>
                  <a:lnTo>
                    <a:pt x="2455" y="4742"/>
                  </a:lnTo>
                  <a:lnTo>
                    <a:pt x="2314" y="4883"/>
                  </a:lnTo>
                  <a:lnTo>
                    <a:pt x="2173" y="5024"/>
                  </a:lnTo>
                  <a:lnTo>
                    <a:pt x="2060" y="5193"/>
                  </a:lnTo>
                  <a:lnTo>
                    <a:pt x="2032" y="5306"/>
                  </a:lnTo>
                  <a:lnTo>
                    <a:pt x="2004" y="5391"/>
                  </a:lnTo>
                  <a:lnTo>
                    <a:pt x="2004" y="5391"/>
                  </a:lnTo>
                  <a:lnTo>
                    <a:pt x="2004" y="5532"/>
                  </a:lnTo>
                  <a:lnTo>
                    <a:pt x="2032" y="5645"/>
                  </a:lnTo>
                  <a:lnTo>
                    <a:pt x="2060" y="5786"/>
                  </a:lnTo>
                  <a:lnTo>
                    <a:pt x="2032" y="5955"/>
                  </a:lnTo>
                  <a:lnTo>
                    <a:pt x="2032" y="5955"/>
                  </a:lnTo>
                  <a:lnTo>
                    <a:pt x="1919" y="6096"/>
                  </a:lnTo>
                  <a:lnTo>
                    <a:pt x="1806" y="6209"/>
                  </a:lnTo>
                  <a:lnTo>
                    <a:pt x="1665" y="6294"/>
                  </a:lnTo>
                  <a:lnTo>
                    <a:pt x="1524" y="6378"/>
                  </a:lnTo>
                  <a:lnTo>
                    <a:pt x="1524" y="6378"/>
                  </a:lnTo>
                  <a:lnTo>
                    <a:pt x="1411" y="5729"/>
                  </a:lnTo>
                  <a:lnTo>
                    <a:pt x="1242" y="5080"/>
                  </a:lnTo>
                  <a:lnTo>
                    <a:pt x="1242" y="5080"/>
                  </a:lnTo>
                  <a:lnTo>
                    <a:pt x="1214" y="4939"/>
                  </a:lnTo>
                  <a:lnTo>
                    <a:pt x="1157" y="4854"/>
                  </a:lnTo>
                  <a:lnTo>
                    <a:pt x="1044" y="4685"/>
                  </a:lnTo>
                  <a:lnTo>
                    <a:pt x="903" y="4544"/>
                  </a:lnTo>
                  <a:lnTo>
                    <a:pt x="734" y="4375"/>
                  </a:lnTo>
                  <a:lnTo>
                    <a:pt x="734" y="4375"/>
                  </a:lnTo>
                  <a:lnTo>
                    <a:pt x="649" y="4290"/>
                  </a:lnTo>
                  <a:lnTo>
                    <a:pt x="621" y="4177"/>
                  </a:lnTo>
                  <a:lnTo>
                    <a:pt x="593" y="4093"/>
                  </a:lnTo>
                  <a:lnTo>
                    <a:pt x="536" y="3980"/>
                  </a:lnTo>
                  <a:lnTo>
                    <a:pt x="536" y="3980"/>
                  </a:lnTo>
                  <a:lnTo>
                    <a:pt x="480" y="3895"/>
                  </a:lnTo>
                  <a:lnTo>
                    <a:pt x="395" y="3839"/>
                  </a:lnTo>
                  <a:lnTo>
                    <a:pt x="339" y="3782"/>
                  </a:lnTo>
                  <a:lnTo>
                    <a:pt x="254" y="3726"/>
                  </a:lnTo>
                  <a:lnTo>
                    <a:pt x="254" y="3726"/>
                  </a:lnTo>
                  <a:lnTo>
                    <a:pt x="141" y="3556"/>
                  </a:lnTo>
                  <a:lnTo>
                    <a:pt x="57" y="3359"/>
                  </a:lnTo>
                  <a:lnTo>
                    <a:pt x="0" y="3133"/>
                  </a:lnTo>
                  <a:lnTo>
                    <a:pt x="0" y="3020"/>
                  </a:lnTo>
                  <a:lnTo>
                    <a:pt x="28" y="2936"/>
                  </a:lnTo>
                </a:path>
              </a:pathLst>
            </a:custGeom>
            <a:solidFill>
              <a:srgbClr val="666666"/>
            </a:solidFill>
            <a:ln w="14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16"/>
            <p:cNvSpPr/>
            <p:nvPr/>
          </p:nvSpPr>
          <p:spPr>
            <a:xfrm>
              <a:off x="3821975" y="2094850"/>
              <a:ext cx="4975" cy="6375"/>
            </a:xfrm>
            <a:custGeom>
              <a:avLst/>
              <a:gdLst/>
              <a:ahLst/>
              <a:cxnLst/>
              <a:rect l="l" t="t" r="r" b="b"/>
              <a:pathLst>
                <a:path w="199" h="255" extrusionOk="0">
                  <a:moveTo>
                    <a:pt x="142" y="254"/>
                  </a:moveTo>
                  <a:lnTo>
                    <a:pt x="142" y="254"/>
                  </a:lnTo>
                  <a:lnTo>
                    <a:pt x="114" y="226"/>
                  </a:lnTo>
                  <a:lnTo>
                    <a:pt x="85" y="198"/>
                  </a:lnTo>
                  <a:lnTo>
                    <a:pt x="29" y="170"/>
                  </a:lnTo>
                  <a:lnTo>
                    <a:pt x="29" y="170"/>
                  </a:lnTo>
                  <a:lnTo>
                    <a:pt x="1" y="141"/>
                  </a:lnTo>
                  <a:lnTo>
                    <a:pt x="85" y="57"/>
                  </a:lnTo>
                  <a:lnTo>
                    <a:pt x="85" y="57"/>
                  </a:lnTo>
                  <a:lnTo>
                    <a:pt x="142" y="29"/>
                  </a:lnTo>
                  <a:lnTo>
                    <a:pt x="170" y="0"/>
                  </a:lnTo>
                  <a:lnTo>
                    <a:pt x="198" y="29"/>
                  </a:lnTo>
                  <a:lnTo>
                    <a:pt x="198" y="57"/>
                  </a:lnTo>
                  <a:lnTo>
                    <a:pt x="198" y="170"/>
                  </a:lnTo>
                  <a:lnTo>
                    <a:pt x="142" y="254"/>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16"/>
            <p:cNvSpPr/>
            <p:nvPr/>
          </p:nvSpPr>
          <p:spPr>
            <a:xfrm>
              <a:off x="3821975" y="2094850"/>
              <a:ext cx="4975" cy="6375"/>
            </a:xfrm>
            <a:custGeom>
              <a:avLst/>
              <a:gdLst/>
              <a:ahLst/>
              <a:cxnLst/>
              <a:rect l="l" t="t" r="r" b="b"/>
              <a:pathLst>
                <a:path w="199" h="255" fill="none" extrusionOk="0">
                  <a:moveTo>
                    <a:pt x="142" y="254"/>
                  </a:moveTo>
                  <a:lnTo>
                    <a:pt x="142" y="254"/>
                  </a:lnTo>
                  <a:lnTo>
                    <a:pt x="114" y="226"/>
                  </a:lnTo>
                  <a:lnTo>
                    <a:pt x="85" y="198"/>
                  </a:lnTo>
                  <a:lnTo>
                    <a:pt x="29" y="170"/>
                  </a:lnTo>
                  <a:lnTo>
                    <a:pt x="29" y="170"/>
                  </a:lnTo>
                  <a:lnTo>
                    <a:pt x="1" y="141"/>
                  </a:lnTo>
                  <a:lnTo>
                    <a:pt x="85" y="57"/>
                  </a:lnTo>
                  <a:lnTo>
                    <a:pt x="85" y="57"/>
                  </a:lnTo>
                  <a:lnTo>
                    <a:pt x="142" y="29"/>
                  </a:lnTo>
                  <a:lnTo>
                    <a:pt x="170" y="0"/>
                  </a:lnTo>
                  <a:lnTo>
                    <a:pt x="198" y="29"/>
                  </a:lnTo>
                  <a:lnTo>
                    <a:pt x="198" y="57"/>
                  </a:lnTo>
                  <a:lnTo>
                    <a:pt x="198" y="170"/>
                  </a:lnTo>
                  <a:lnTo>
                    <a:pt x="142" y="254"/>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16"/>
            <p:cNvSpPr/>
            <p:nvPr/>
          </p:nvSpPr>
          <p:spPr>
            <a:xfrm>
              <a:off x="3879125" y="1634175"/>
              <a:ext cx="172175" cy="125600"/>
            </a:xfrm>
            <a:custGeom>
              <a:avLst/>
              <a:gdLst/>
              <a:ahLst/>
              <a:cxnLst/>
              <a:rect l="l" t="t" r="r" b="b"/>
              <a:pathLst>
                <a:path w="6887" h="5024" extrusionOk="0">
                  <a:moveTo>
                    <a:pt x="1" y="1693"/>
                  </a:moveTo>
                  <a:lnTo>
                    <a:pt x="1" y="1693"/>
                  </a:lnTo>
                  <a:lnTo>
                    <a:pt x="29" y="1609"/>
                  </a:lnTo>
                  <a:lnTo>
                    <a:pt x="85" y="1524"/>
                  </a:lnTo>
                  <a:lnTo>
                    <a:pt x="142" y="1468"/>
                  </a:lnTo>
                  <a:lnTo>
                    <a:pt x="170" y="1383"/>
                  </a:lnTo>
                  <a:lnTo>
                    <a:pt x="170" y="1383"/>
                  </a:lnTo>
                  <a:lnTo>
                    <a:pt x="170" y="1298"/>
                  </a:lnTo>
                  <a:lnTo>
                    <a:pt x="113" y="1185"/>
                  </a:lnTo>
                  <a:lnTo>
                    <a:pt x="85" y="1101"/>
                  </a:lnTo>
                  <a:lnTo>
                    <a:pt x="57" y="1044"/>
                  </a:lnTo>
                  <a:lnTo>
                    <a:pt x="85" y="988"/>
                  </a:lnTo>
                  <a:lnTo>
                    <a:pt x="85" y="988"/>
                  </a:lnTo>
                  <a:lnTo>
                    <a:pt x="142" y="988"/>
                  </a:lnTo>
                  <a:lnTo>
                    <a:pt x="198" y="988"/>
                  </a:lnTo>
                  <a:lnTo>
                    <a:pt x="198" y="988"/>
                  </a:lnTo>
                  <a:lnTo>
                    <a:pt x="254" y="1016"/>
                  </a:lnTo>
                  <a:lnTo>
                    <a:pt x="283" y="988"/>
                  </a:lnTo>
                  <a:lnTo>
                    <a:pt x="311" y="931"/>
                  </a:lnTo>
                  <a:lnTo>
                    <a:pt x="311" y="847"/>
                  </a:lnTo>
                  <a:lnTo>
                    <a:pt x="311" y="847"/>
                  </a:lnTo>
                  <a:lnTo>
                    <a:pt x="254" y="847"/>
                  </a:lnTo>
                  <a:lnTo>
                    <a:pt x="142" y="847"/>
                  </a:lnTo>
                  <a:lnTo>
                    <a:pt x="57" y="847"/>
                  </a:lnTo>
                  <a:lnTo>
                    <a:pt x="29" y="819"/>
                  </a:lnTo>
                  <a:lnTo>
                    <a:pt x="29" y="790"/>
                  </a:lnTo>
                  <a:lnTo>
                    <a:pt x="29" y="790"/>
                  </a:lnTo>
                  <a:lnTo>
                    <a:pt x="113" y="790"/>
                  </a:lnTo>
                  <a:lnTo>
                    <a:pt x="198" y="790"/>
                  </a:lnTo>
                  <a:lnTo>
                    <a:pt x="396" y="734"/>
                  </a:lnTo>
                  <a:lnTo>
                    <a:pt x="565" y="677"/>
                  </a:lnTo>
                  <a:lnTo>
                    <a:pt x="734" y="593"/>
                  </a:lnTo>
                  <a:lnTo>
                    <a:pt x="734" y="593"/>
                  </a:lnTo>
                  <a:lnTo>
                    <a:pt x="1101" y="508"/>
                  </a:lnTo>
                  <a:lnTo>
                    <a:pt x="1270" y="452"/>
                  </a:lnTo>
                  <a:lnTo>
                    <a:pt x="1440" y="367"/>
                  </a:lnTo>
                  <a:lnTo>
                    <a:pt x="1440" y="367"/>
                  </a:lnTo>
                  <a:lnTo>
                    <a:pt x="1778" y="198"/>
                  </a:lnTo>
                  <a:lnTo>
                    <a:pt x="2004" y="113"/>
                  </a:lnTo>
                  <a:lnTo>
                    <a:pt x="2202" y="28"/>
                  </a:lnTo>
                  <a:lnTo>
                    <a:pt x="2427" y="0"/>
                  </a:lnTo>
                  <a:lnTo>
                    <a:pt x="2653" y="0"/>
                  </a:lnTo>
                  <a:lnTo>
                    <a:pt x="2851" y="57"/>
                  </a:lnTo>
                  <a:lnTo>
                    <a:pt x="2935" y="85"/>
                  </a:lnTo>
                  <a:lnTo>
                    <a:pt x="3020" y="141"/>
                  </a:lnTo>
                  <a:lnTo>
                    <a:pt x="3020" y="141"/>
                  </a:lnTo>
                  <a:lnTo>
                    <a:pt x="2907" y="85"/>
                  </a:lnTo>
                  <a:lnTo>
                    <a:pt x="2794" y="85"/>
                  </a:lnTo>
                  <a:lnTo>
                    <a:pt x="2794" y="85"/>
                  </a:lnTo>
                  <a:lnTo>
                    <a:pt x="2992" y="282"/>
                  </a:lnTo>
                  <a:lnTo>
                    <a:pt x="3048" y="339"/>
                  </a:lnTo>
                  <a:lnTo>
                    <a:pt x="3133" y="367"/>
                  </a:lnTo>
                  <a:lnTo>
                    <a:pt x="3218" y="395"/>
                  </a:lnTo>
                  <a:lnTo>
                    <a:pt x="3330" y="395"/>
                  </a:lnTo>
                  <a:lnTo>
                    <a:pt x="3613" y="339"/>
                  </a:lnTo>
                  <a:lnTo>
                    <a:pt x="3613" y="339"/>
                  </a:lnTo>
                  <a:lnTo>
                    <a:pt x="3500" y="395"/>
                  </a:lnTo>
                  <a:lnTo>
                    <a:pt x="3415" y="452"/>
                  </a:lnTo>
                  <a:lnTo>
                    <a:pt x="3387" y="480"/>
                  </a:lnTo>
                  <a:lnTo>
                    <a:pt x="3387" y="480"/>
                  </a:lnTo>
                  <a:lnTo>
                    <a:pt x="3556" y="480"/>
                  </a:lnTo>
                  <a:lnTo>
                    <a:pt x="3782" y="452"/>
                  </a:lnTo>
                  <a:lnTo>
                    <a:pt x="3979" y="423"/>
                  </a:lnTo>
                  <a:lnTo>
                    <a:pt x="4177" y="395"/>
                  </a:lnTo>
                  <a:lnTo>
                    <a:pt x="4177" y="395"/>
                  </a:lnTo>
                  <a:lnTo>
                    <a:pt x="5080" y="452"/>
                  </a:lnTo>
                  <a:lnTo>
                    <a:pt x="5080" y="452"/>
                  </a:lnTo>
                  <a:lnTo>
                    <a:pt x="5306" y="452"/>
                  </a:lnTo>
                  <a:lnTo>
                    <a:pt x="5560" y="423"/>
                  </a:lnTo>
                  <a:lnTo>
                    <a:pt x="5842" y="423"/>
                  </a:lnTo>
                  <a:lnTo>
                    <a:pt x="5955" y="423"/>
                  </a:lnTo>
                  <a:lnTo>
                    <a:pt x="6039" y="480"/>
                  </a:lnTo>
                  <a:lnTo>
                    <a:pt x="6039" y="480"/>
                  </a:lnTo>
                  <a:lnTo>
                    <a:pt x="6096" y="508"/>
                  </a:lnTo>
                  <a:lnTo>
                    <a:pt x="6152" y="593"/>
                  </a:lnTo>
                  <a:lnTo>
                    <a:pt x="6237" y="734"/>
                  </a:lnTo>
                  <a:lnTo>
                    <a:pt x="6350" y="1072"/>
                  </a:lnTo>
                  <a:lnTo>
                    <a:pt x="6350" y="1072"/>
                  </a:lnTo>
                  <a:lnTo>
                    <a:pt x="6463" y="1270"/>
                  </a:lnTo>
                  <a:lnTo>
                    <a:pt x="6576" y="1468"/>
                  </a:lnTo>
                  <a:lnTo>
                    <a:pt x="6604" y="1580"/>
                  </a:lnTo>
                  <a:lnTo>
                    <a:pt x="6604" y="1665"/>
                  </a:lnTo>
                  <a:lnTo>
                    <a:pt x="6576" y="1778"/>
                  </a:lnTo>
                  <a:lnTo>
                    <a:pt x="6519" y="1891"/>
                  </a:lnTo>
                  <a:lnTo>
                    <a:pt x="6519" y="1891"/>
                  </a:lnTo>
                  <a:lnTo>
                    <a:pt x="6463" y="1947"/>
                  </a:lnTo>
                  <a:lnTo>
                    <a:pt x="6406" y="1976"/>
                  </a:lnTo>
                  <a:lnTo>
                    <a:pt x="6293" y="2032"/>
                  </a:lnTo>
                  <a:lnTo>
                    <a:pt x="6265" y="2060"/>
                  </a:lnTo>
                  <a:lnTo>
                    <a:pt x="6237" y="2088"/>
                  </a:lnTo>
                  <a:lnTo>
                    <a:pt x="6209" y="2173"/>
                  </a:lnTo>
                  <a:lnTo>
                    <a:pt x="6237" y="2258"/>
                  </a:lnTo>
                  <a:lnTo>
                    <a:pt x="6237" y="2258"/>
                  </a:lnTo>
                  <a:lnTo>
                    <a:pt x="6265" y="2286"/>
                  </a:lnTo>
                  <a:lnTo>
                    <a:pt x="6350" y="2314"/>
                  </a:lnTo>
                  <a:lnTo>
                    <a:pt x="6406" y="2371"/>
                  </a:lnTo>
                  <a:lnTo>
                    <a:pt x="6463" y="2427"/>
                  </a:lnTo>
                  <a:lnTo>
                    <a:pt x="6463" y="2427"/>
                  </a:lnTo>
                  <a:lnTo>
                    <a:pt x="6463" y="2483"/>
                  </a:lnTo>
                  <a:lnTo>
                    <a:pt x="6463" y="2596"/>
                  </a:lnTo>
                  <a:lnTo>
                    <a:pt x="6435" y="2681"/>
                  </a:lnTo>
                  <a:lnTo>
                    <a:pt x="6435" y="2766"/>
                  </a:lnTo>
                  <a:lnTo>
                    <a:pt x="6435" y="2766"/>
                  </a:lnTo>
                  <a:lnTo>
                    <a:pt x="6491" y="2963"/>
                  </a:lnTo>
                  <a:lnTo>
                    <a:pt x="6576" y="3133"/>
                  </a:lnTo>
                  <a:lnTo>
                    <a:pt x="6717" y="3302"/>
                  </a:lnTo>
                  <a:lnTo>
                    <a:pt x="6886" y="3415"/>
                  </a:lnTo>
                  <a:lnTo>
                    <a:pt x="6886" y="3415"/>
                  </a:lnTo>
                  <a:lnTo>
                    <a:pt x="6830" y="3443"/>
                  </a:lnTo>
                  <a:lnTo>
                    <a:pt x="6801" y="3499"/>
                  </a:lnTo>
                  <a:lnTo>
                    <a:pt x="6801" y="3556"/>
                  </a:lnTo>
                  <a:lnTo>
                    <a:pt x="6801" y="3669"/>
                  </a:lnTo>
                  <a:lnTo>
                    <a:pt x="6773" y="3725"/>
                  </a:lnTo>
                  <a:lnTo>
                    <a:pt x="6745" y="3782"/>
                  </a:lnTo>
                  <a:lnTo>
                    <a:pt x="6745" y="3782"/>
                  </a:lnTo>
                  <a:lnTo>
                    <a:pt x="6632" y="3894"/>
                  </a:lnTo>
                  <a:lnTo>
                    <a:pt x="6519" y="3979"/>
                  </a:lnTo>
                  <a:lnTo>
                    <a:pt x="6378" y="4064"/>
                  </a:lnTo>
                  <a:lnTo>
                    <a:pt x="6265" y="4177"/>
                  </a:lnTo>
                  <a:lnTo>
                    <a:pt x="6265" y="4177"/>
                  </a:lnTo>
                  <a:lnTo>
                    <a:pt x="6068" y="4402"/>
                  </a:lnTo>
                  <a:lnTo>
                    <a:pt x="6011" y="4515"/>
                  </a:lnTo>
                  <a:lnTo>
                    <a:pt x="5983" y="4656"/>
                  </a:lnTo>
                  <a:lnTo>
                    <a:pt x="5983" y="4656"/>
                  </a:lnTo>
                  <a:lnTo>
                    <a:pt x="6011" y="4741"/>
                  </a:lnTo>
                  <a:lnTo>
                    <a:pt x="6068" y="4854"/>
                  </a:lnTo>
                  <a:lnTo>
                    <a:pt x="6124" y="4939"/>
                  </a:lnTo>
                  <a:lnTo>
                    <a:pt x="6124" y="5023"/>
                  </a:lnTo>
                  <a:lnTo>
                    <a:pt x="6124" y="5023"/>
                  </a:lnTo>
                  <a:lnTo>
                    <a:pt x="6011" y="4967"/>
                  </a:lnTo>
                  <a:lnTo>
                    <a:pt x="5898" y="4939"/>
                  </a:lnTo>
                  <a:lnTo>
                    <a:pt x="5673" y="4882"/>
                  </a:lnTo>
                  <a:lnTo>
                    <a:pt x="5673" y="4882"/>
                  </a:lnTo>
                  <a:lnTo>
                    <a:pt x="5588" y="4854"/>
                  </a:lnTo>
                  <a:lnTo>
                    <a:pt x="5503" y="4797"/>
                  </a:lnTo>
                  <a:lnTo>
                    <a:pt x="5419" y="4741"/>
                  </a:lnTo>
                  <a:lnTo>
                    <a:pt x="5334" y="4685"/>
                  </a:lnTo>
                  <a:lnTo>
                    <a:pt x="5334" y="4685"/>
                  </a:lnTo>
                  <a:lnTo>
                    <a:pt x="5136" y="4656"/>
                  </a:lnTo>
                  <a:lnTo>
                    <a:pt x="4882" y="4656"/>
                  </a:lnTo>
                  <a:lnTo>
                    <a:pt x="4431" y="4685"/>
                  </a:lnTo>
                  <a:lnTo>
                    <a:pt x="4431" y="4685"/>
                  </a:lnTo>
                  <a:lnTo>
                    <a:pt x="4346" y="4713"/>
                  </a:lnTo>
                  <a:lnTo>
                    <a:pt x="4262" y="4769"/>
                  </a:lnTo>
                  <a:lnTo>
                    <a:pt x="4177" y="4826"/>
                  </a:lnTo>
                  <a:lnTo>
                    <a:pt x="4092" y="4854"/>
                  </a:lnTo>
                  <a:lnTo>
                    <a:pt x="4092" y="4854"/>
                  </a:lnTo>
                  <a:lnTo>
                    <a:pt x="4036" y="4826"/>
                  </a:lnTo>
                  <a:lnTo>
                    <a:pt x="4008" y="4797"/>
                  </a:lnTo>
                  <a:lnTo>
                    <a:pt x="4008" y="4741"/>
                  </a:lnTo>
                  <a:lnTo>
                    <a:pt x="3979" y="4713"/>
                  </a:lnTo>
                  <a:lnTo>
                    <a:pt x="3979" y="4713"/>
                  </a:lnTo>
                  <a:lnTo>
                    <a:pt x="3923" y="4656"/>
                  </a:lnTo>
                  <a:lnTo>
                    <a:pt x="3867" y="4600"/>
                  </a:lnTo>
                  <a:lnTo>
                    <a:pt x="3782" y="4543"/>
                  </a:lnTo>
                  <a:lnTo>
                    <a:pt x="3697" y="4543"/>
                  </a:lnTo>
                  <a:lnTo>
                    <a:pt x="3697" y="4543"/>
                  </a:lnTo>
                  <a:lnTo>
                    <a:pt x="3641" y="4543"/>
                  </a:lnTo>
                  <a:lnTo>
                    <a:pt x="3556" y="4600"/>
                  </a:lnTo>
                  <a:lnTo>
                    <a:pt x="3472" y="4656"/>
                  </a:lnTo>
                  <a:lnTo>
                    <a:pt x="3415" y="4685"/>
                  </a:lnTo>
                  <a:lnTo>
                    <a:pt x="3415" y="4685"/>
                  </a:lnTo>
                  <a:lnTo>
                    <a:pt x="3415" y="4628"/>
                  </a:lnTo>
                  <a:lnTo>
                    <a:pt x="3387" y="4572"/>
                  </a:lnTo>
                  <a:lnTo>
                    <a:pt x="3246" y="4431"/>
                  </a:lnTo>
                  <a:lnTo>
                    <a:pt x="3105" y="4289"/>
                  </a:lnTo>
                  <a:lnTo>
                    <a:pt x="2964" y="4205"/>
                  </a:lnTo>
                  <a:lnTo>
                    <a:pt x="2964" y="4205"/>
                  </a:lnTo>
                  <a:lnTo>
                    <a:pt x="2794" y="4177"/>
                  </a:lnTo>
                  <a:lnTo>
                    <a:pt x="2653" y="4148"/>
                  </a:lnTo>
                  <a:lnTo>
                    <a:pt x="2597" y="4148"/>
                  </a:lnTo>
                  <a:lnTo>
                    <a:pt x="2540" y="4092"/>
                  </a:lnTo>
                  <a:lnTo>
                    <a:pt x="2512" y="4007"/>
                  </a:lnTo>
                  <a:lnTo>
                    <a:pt x="2512" y="3923"/>
                  </a:lnTo>
                  <a:lnTo>
                    <a:pt x="2512" y="3923"/>
                  </a:lnTo>
                  <a:lnTo>
                    <a:pt x="2456" y="3923"/>
                  </a:lnTo>
                  <a:lnTo>
                    <a:pt x="2371" y="3923"/>
                  </a:lnTo>
                  <a:lnTo>
                    <a:pt x="2230" y="3894"/>
                  </a:lnTo>
                  <a:lnTo>
                    <a:pt x="1948" y="3782"/>
                  </a:lnTo>
                  <a:lnTo>
                    <a:pt x="1948" y="3782"/>
                  </a:lnTo>
                  <a:lnTo>
                    <a:pt x="1948" y="3866"/>
                  </a:lnTo>
                  <a:lnTo>
                    <a:pt x="1976" y="3951"/>
                  </a:lnTo>
                  <a:lnTo>
                    <a:pt x="1976" y="3979"/>
                  </a:lnTo>
                  <a:lnTo>
                    <a:pt x="1948" y="4036"/>
                  </a:lnTo>
                  <a:lnTo>
                    <a:pt x="1891" y="4036"/>
                  </a:lnTo>
                  <a:lnTo>
                    <a:pt x="1807" y="4064"/>
                  </a:lnTo>
                  <a:lnTo>
                    <a:pt x="1807" y="4064"/>
                  </a:lnTo>
                  <a:lnTo>
                    <a:pt x="1750" y="4064"/>
                  </a:lnTo>
                  <a:lnTo>
                    <a:pt x="1722" y="4036"/>
                  </a:lnTo>
                  <a:lnTo>
                    <a:pt x="1637" y="3951"/>
                  </a:lnTo>
                  <a:lnTo>
                    <a:pt x="1553" y="3866"/>
                  </a:lnTo>
                  <a:lnTo>
                    <a:pt x="1468" y="3782"/>
                  </a:lnTo>
                  <a:lnTo>
                    <a:pt x="1468" y="3782"/>
                  </a:lnTo>
                  <a:lnTo>
                    <a:pt x="1524" y="3725"/>
                  </a:lnTo>
                  <a:lnTo>
                    <a:pt x="1553" y="3669"/>
                  </a:lnTo>
                  <a:lnTo>
                    <a:pt x="1553" y="3612"/>
                  </a:lnTo>
                  <a:lnTo>
                    <a:pt x="1524" y="3584"/>
                  </a:lnTo>
                  <a:lnTo>
                    <a:pt x="1496" y="3584"/>
                  </a:lnTo>
                  <a:lnTo>
                    <a:pt x="1440" y="3584"/>
                  </a:lnTo>
                  <a:lnTo>
                    <a:pt x="1383" y="3584"/>
                  </a:lnTo>
                  <a:lnTo>
                    <a:pt x="1327" y="3640"/>
                  </a:lnTo>
                  <a:lnTo>
                    <a:pt x="1327" y="3640"/>
                  </a:lnTo>
                  <a:lnTo>
                    <a:pt x="1299" y="3584"/>
                  </a:lnTo>
                  <a:lnTo>
                    <a:pt x="1270" y="3556"/>
                  </a:lnTo>
                  <a:lnTo>
                    <a:pt x="1101" y="3499"/>
                  </a:lnTo>
                  <a:lnTo>
                    <a:pt x="847" y="3415"/>
                  </a:lnTo>
                  <a:lnTo>
                    <a:pt x="847" y="3415"/>
                  </a:lnTo>
                  <a:lnTo>
                    <a:pt x="678" y="3302"/>
                  </a:lnTo>
                  <a:lnTo>
                    <a:pt x="678" y="3302"/>
                  </a:lnTo>
                  <a:lnTo>
                    <a:pt x="650" y="3302"/>
                  </a:lnTo>
                  <a:lnTo>
                    <a:pt x="621" y="3358"/>
                  </a:lnTo>
                  <a:lnTo>
                    <a:pt x="565" y="3386"/>
                  </a:lnTo>
                  <a:lnTo>
                    <a:pt x="508" y="3415"/>
                  </a:lnTo>
                  <a:lnTo>
                    <a:pt x="508" y="3415"/>
                  </a:lnTo>
                  <a:lnTo>
                    <a:pt x="537" y="3274"/>
                  </a:lnTo>
                  <a:lnTo>
                    <a:pt x="565" y="3133"/>
                  </a:lnTo>
                  <a:lnTo>
                    <a:pt x="537" y="3048"/>
                  </a:lnTo>
                  <a:lnTo>
                    <a:pt x="508" y="2963"/>
                  </a:lnTo>
                  <a:lnTo>
                    <a:pt x="424" y="2766"/>
                  </a:lnTo>
                  <a:lnTo>
                    <a:pt x="396" y="2653"/>
                  </a:lnTo>
                  <a:lnTo>
                    <a:pt x="367" y="2540"/>
                  </a:lnTo>
                  <a:lnTo>
                    <a:pt x="367" y="2540"/>
                  </a:lnTo>
                  <a:lnTo>
                    <a:pt x="339" y="2258"/>
                  </a:lnTo>
                  <a:lnTo>
                    <a:pt x="311" y="2060"/>
                  </a:lnTo>
                  <a:lnTo>
                    <a:pt x="198" y="1891"/>
                  </a:lnTo>
                  <a:lnTo>
                    <a:pt x="1" y="1693"/>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16"/>
            <p:cNvSpPr/>
            <p:nvPr/>
          </p:nvSpPr>
          <p:spPr>
            <a:xfrm>
              <a:off x="3879125" y="1634175"/>
              <a:ext cx="172175" cy="125600"/>
            </a:xfrm>
            <a:custGeom>
              <a:avLst/>
              <a:gdLst/>
              <a:ahLst/>
              <a:cxnLst/>
              <a:rect l="l" t="t" r="r" b="b"/>
              <a:pathLst>
                <a:path w="6887" h="5024" fill="none" extrusionOk="0">
                  <a:moveTo>
                    <a:pt x="1" y="1693"/>
                  </a:moveTo>
                  <a:lnTo>
                    <a:pt x="1" y="1693"/>
                  </a:lnTo>
                  <a:lnTo>
                    <a:pt x="29" y="1609"/>
                  </a:lnTo>
                  <a:lnTo>
                    <a:pt x="85" y="1524"/>
                  </a:lnTo>
                  <a:lnTo>
                    <a:pt x="142" y="1468"/>
                  </a:lnTo>
                  <a:lnTo>
                    <a:pt x="170" y="1383"/>
                  </a:lnTo>
                  <a:lnTo>
                    <a:pt x="170" y="1383"/>
                  </a:lnTo>
                  <a:lnTo>
                    <a:pt x="170" y="1298"/>
                  </a:lnTo>
                  <a:lnTo>
                    <a:pt x="113" y="1185"/>
                  </a:lnTo>
                  <a:lnTo>
                    <a:pt x="85" y="1101"/>
                  </a:lnTo>
                  <a:lnTo>
                    <a:pt x="57" y="1044"/>
                  </a:lnTo>
                  <a:lnTo>
                    <a:pt x="85" y="988"/>
                  </a:lnTo>
                  <a:lnTo>
                    <a:pt x="85" y="988"/>
                  </a:lnTo>
                  <a:lnTo>
                    <a:pt x="142" y="988"/>
                  </a:lnTo>
                  <a:lnTo>
                    <a:pt x="198" y="988"/>
                  </a:lnTo>
                  <a:lnTo>
                    <a:pt x="198" y="988"/>
                  </a:lnTo>
                  <a:lnTo>
                    <a:pt x="254" y="1016"/>
                  </a:lnTo>
                  <a:lnTo>
                    <a:pt x="283" y="988"/>
                  </a:lnTo>
                  <a:lnTo>
                    <a:pt x="311" y="931"/>
                  </a:lnTo>
                  <a:lnTo>
                    <a:pt x="311" y="847"/>
                  </a:lnTo>
                  <a:lnTo>
                    <a:pt x="311" y="847"/>
                  </a:lnTo>
                  <a:lnTo>
                    <a:pt x="254" y="847"/>
                  </a:lnTo>
                  <a:lnTo>
                    <a:pt x="142" y="847"/>
                  </a:lnTo>
                  <a:lnTo>
                    <a:pt x="57" y="847"/>
                  </a:lnTo>
                  <a:lnTo>
                    <a:pt x="29" y="819"/>
                  </a:lnTo>
                  <a:lnTo>
                    <a:pt x="29" y="790"/>
                  </a:lnTo>
                  <a:lnTo>
                    <a:pt x="29" y="790"/>
                  </a:lnTo>
                  <a:lnTo>
                    <a:pt x="113" y="790"/>
                  </a:lnTo>
                  <a:lnTo>
                    <a:pt x="198" y="790"/>
                  </a:lnTo>
                  <a:lnTo>
                    <a:pt x="396" y="734"/>
                  </a:lnTo>
                  <a:lnTo>
                    <a:pt x="565" y="677"/>
                  </a:lnTo>
                  <a:lnTo>
                    <a:pt x="734" y="593"/>
                  </a:lnTo>
                  <a:lnTo>
                    <a:pt x="734" y="593"/>
                  </a:lnTo>
                  <a:lnTo>
                    <a:pt x="1101" y="508"/>
                  </a:lnTo>
                  <a:lnTo>
                    <a:pt x="1270" y="452"/>
                  </a:lnTo>
                  <a:lnTo>
                    <a:pt x="1440" y="367"/>
                  </a:lnTo>
                  <a:lnTo>
                    <a:pt x="1440" y="367"/>
                  </a:lnTo>
                  <a:lnTo>
                    <a:pt x="1778" y="198"/>
                  </a:lnTo>
                  <a:lnTo>
                    <a:pt x="2004" y="113"/>
                  </a:lnTo>
                  <a:lnTo>
                    <a:pt x="2202" y="28"/>
                  </a:lnTo>
                  <a:lnTo>
                    <a:pt x="2427" y="0"/>
                  </a:lnTo>
                  <a:lnTo>
                    <a:pt x="2653" y="0"/>
                  </a:lnTo>
                  <a:lnTo>
                    <a:pt x="2851" y="57"/>
                  </a:lnTo>
                  <a:lnTo>
                    <a:pt x="2935" y="85"/>
                  </a:lnTo>
                  <a:lnTo>
                    <a:pt x="3020" y="141"/>
                  </a:lnTo>
                  <a:lnTo>
                    <a:pt x="3020" y="141"/>
                  </a:lnTo>
                  <a:lnTo>
                    <a:pt x="2907" y="85"/>
                  </a:lnTo>
                  <a:lnTo>
                    <a:pt x="2794" y="85"/>
                  </a:lnTo>
                  <a:lnTo>
                    <a:pt x="2794" y="85"/>
                  </a:lnTo>
                  <a:lnTo>
                    <a:pt x="2992" y="282"/>
                  </a:lnTo>
                  <a:lnTo>
                    <a:pt x="3048" y="339"/>
                  </a:lnTo>
                  <a:lnTo>
                    <a:pt x="3133" y="367"/>
                  </a:lnTo>
                  <a:lnTo>
                    <a:pt x="3218" y="395"/>
                  </a:lnTo>
                  <a:lnTo>
                    <a:pt x="3330" y="395"/>
                  </a:lnTo>
                  <a:lnTo>
                    <a:pt x="3613" y="339"/>
                  </a:lnTo>
                  <a:lnTo>
                    <a:pt x="3613" y="339"/>
                  </a:lnTo>
                  <a:lnTo>
                    <a:pt x="3500" y="395"/>
                  </a:lnTo>
                  <a:lnTo>
                    <a:pt x="3415" y="452"/>
                  </a:lnTo>
                  <a:lnTo>
                    <a:pt x="3387" y="480"/>
                  </a:lnTo>
                  <a:lnTo>
                    <a:pt x="3387" y="480"/>
                  </a:lnTo>
                  <a:lnTo>
                    <a:pt x="3556" y="480"/>
                  </a:lnTo>
                  <a:lnTo>
                    <a:pt x="3782" y="452"/>
                  </a:lnTo>
                  <a:lnTo>
                    <a:pt x="3979" y="423"/>
                  </a:lnTo>
                  <a:lnTo>
                    <a:pt x="4177" y="395"/>
                  </a:lnTo>
                  <a:lnTo>
                    <a:pt x="4177" y="395"/>
                  </a:lnTo>
                  <a:lnTo>
                    <a:pt x="5080" y="452"/>
                  </a:lnTo>
                  <a:lnTo>
                    <a:pt x="5080" y="452"/>
                  </a:lnTo>
                  <a:lnTo>
                    <a:pt x="5306" y="452"/>
                  </a:lnTo>
                  <a:lnTo>
                    <a:pt x="5560" y="423"/>
                  </a:lnTo>
                  <a:lnTo>
                    <a:pt x="5842" y="423"/>
                  </a:lnTo>
                  <a:lnTo>
                    <a:pt x="5955" y="423"/>
                  </a:lnTo>
                  <a:lnTo>
                    <a:pt x="6039" y="480"/>
                  </a:lnTo>
                  <a:lnTo>
                    <a:pt x="6039" y="480"/>
                  </a:lnTo>
                  <a:lnTo>
                    <a:pt x="6096" y="508"/>
                  </a:lnTo>
                  <a:lnTo>
                    <a:pt x="6152" y="593"/>
                  </a:lnTo>
                  <a:lnTo>
                    <a:pt x="6237" y="734"/>
                  </a:lnTo>
                  <a:lnTo>
                    <a:pt x="6350" y="1072"/>
                  </a:lnTo>
                  <a:lnTo>
                    <a:pt x="6350" y="1072"/>
                  </a:lnTo>
                  <a:lnTo>
                    <a:pt x="6463" y="1270"/>
                  </a:lnTo>
                  <a:lnTo>
                    <a:pt x="6576" y="1468"/>
                  </a:lnTo>
                  <a:lnTo>
                    <a:pt x="6604" y="1580"/>
                  </a:lnTo>
                  <a:lnTo>
                    <a:pt x="6604" y="1665"/>
                  </a:lnTo>
                  <a:lnTo>
                    <a:pt x="6576" y="1778"/>
                  </a:lnTo>
                  <a:lnTo>
                    <a:pt x="6519" y="1891"/>
                  </a:lnTo>
                  <a:lnTo>
                    <a:pt x="6519" y="1891"/>
                  </a:lnTo>
                  <a:lnTo>
                    <a:pt x="6463" y="1947"/>
                  </a:lnTo>
                  <a:lnTo>
                    <a:pt x="6406" y="1976"/>
                  </a:lnTo>
                  <a:lnTo>
                    <a:pt x="6293" y="2032"/>
                  </a:lnTo>
                  <a:lnTo>
                    <a:pt x="6265" y="2060"/>
                  </a:lnTo>
                  <a:lnTo>
                    <a:pt x="6237" y="2088"/>
                  </a:lnTo>
                  <a:lnTo>
                    <a:pt x="6209" y="2173"/>
                  </a:lnTo>
                  <a:lnTo>
                    <a:pt x="6237" y="2258"/>
                  </a:lnTo>
                  <a:lnTo>
                    <a:pt x="6237" y="2258"/>
                  </a:lnTo>
                  <a:lnTo>
                    <a:pt x="6265" y="2286"/>
                  </a:lnTo>
                  <a:lnTo>
                    <a:pt x="6350" y="2314"/>
                  </a:lnTo>
                  <a:lnTo>
                    <a:pt x="6406" y="2371"/>
                  </a:lnTo>
                  <a:lnTo>
                    <a:pt x="6463" y="2427"/>
                  </a:lnTo>
                  <a:lnTo>
                    <a:pt x="6463" y="2427"/>
                  </a:lnTo>
                  <a:lnTo>
                    <a:pt x="6463" y="2483"/>
                  </a:lnTo>
                  <a:lnTo>
                    <a:pt x="6463" y="2596"/>
                  </a:lnTo>
                  <a:lnTo>
                    <a:pt x="6435" y="2681"/>
                  </a:lnTo>
                  <a:lnTo>
                    <a:pt x="6435" y="2766"/>
                  </a:lnTo>
                  <a:lnTo>
                    <a:pt x="6435" y="2766"/>
                  </a:lnTo>
                  <a:lnTo>
                    <a:pt x="6491" y="2963"/>
                  </a:lnTo>
                  <a:lnTo>
                    <a:pt x="6576" y="3133"/>
                  </a:lnTo>
                  <a:lnTo>
                    <a:pt x="6717" y="3302"/>
                  </a:lnTo>
                  <a:lnTo>
                    <a:pt x="6886" y="3415"/>
                  </a:lnTo>
                  <a:lnTo>
                    <a:pt x="6886" y="3415"/>
                  </a:lnTo>
                  <a:lnTo>
                    <a:pt x="6830" y="3443"/>
                  </a:lnTo>
                  <a:lnTo>
                    <a:pt x="6801" y="3499"/>
                  </a:lnTo>
                  <a:lnTo>
                    <a:pt x="6801" y="3556"/>
                  </a:lnTo>
                  <a:lnTo>
                    <a:pt x="6801" y="3669"/>
                  </a:lnTo>
                  <a:lnTo>
                    <a:pt x="6773" y="3725"/>
                  </a:lnTo>
                  <a:lnTo>
                    <a:pt x="6745" y="3782"/>
                  </a:lnTo>
                  <a:lnTo>
                    <a:pt x="6745" y="3782"/>
                  </a:lnTo>
                  <a:lnTo>
                    <a:pt x="6632" y="3894"/>
                  </a:lnTo>
                  <a:lnTo>
                    <a:pt x="6519" y="3979"/>
                  </a:lnTo>
                  <a:lnTo>
                    <a:pt x="6378" y="4064"/>
                  </a:lnTo>
                  <a:lnTo>
                    <a:pt x="6265" y="4177"/>
                  </a:lnTo>
                  <a:lnTo>
                    <a:pt x="6265" y="4177"/>
                  </a:lnTo>
                  <a:lnTo>
                    <a:pt x="6068" y="4402"/>
                  </a:lnTo>
                  <a:lnTo>
                    <a:pt x="6011" y="4515"/>
                  </a:lnTo>
                  <a:lnTo>
                    <a:pt x="5983" y="4656"/>
                  </a:lnTo>
                  <a:lnTo>
                    <a:pt x="5983" y="4656"/>
                  </a:lnTo>
                  <a:lnTo>
                    <a:pt x="6011" y="4741"/>
                  </a:lnTo>
                  <a:lnTo>
                    <a:pt x="6068" y="4854"/>
                  </a:lnTo>
                  <a:lnTo>
                    <a:pt x="6124" y="4939"/>
                  </a:lnTo>
                  <a:lnTo>
                    <a:pt x="6124" y="5023"/>
                  </a:lnTo>
                  <a:lnTo>
                    <a:pt x="6124" y="5023"/>
                  </a:lnTo>
                  <a:lnTo>
                    <a:pt x="6011" y="4967"/>
                  </a:lnTo>
                  <a:lnTo>
                    <a:pt x="5898" y="4939"/>
                  </a:lnTo>
                  <a:lnTo>
                    <a:pt x="5673" y="4882"/>
                  </a:lnTo>
                  <a:lnTo>
                    <a:pt x="5673" y="4882"/>
                  </a:lnTo>
                  <a:lnTo>
                    <a:pt x="5588" y="4854"/>
                  </a:lnTo>
                  <a:lnTo>
                    <a:pt x="5503" y="4797"/>
                  </a:lnTo>
                  <a:lnTo>
                    <a:pt x="5419" y="4741"/>
                  </a:lnTo>
                  <a:lnTo>
                    <a:pt x="5334" y="4685"/>
                  </a:lnTo>
                  <a:lnTo>
                    <a:pt x="5334" y="4685"/>
                  </a:lnTo>
                  <a:lnTo>
                    <a:pt x="5136" y="4656"/>
                  </a:lnTo>
                  <a:lnTo>
                    <a:pt x="4882" y="4656"/>
                  </a:lnTo>
                  <a:lnTo>
                    <a:pt x="4431" y="4685"/>
                  </a:lnTo>
                  <a:lnTo>
                    <a:pt x="4431" y="4685"/>
                  </a:lnTo>
                  <a:lnTo>
                    <a:pt x="4346" y="4713"/>
                  </a:lnTo>
                  <a:lnTo>
                    <a:pt x="4262" y="4769"/>
                  </a:lnTo>
                  <a:lnTo>
                    <a:pt x="4177" y="4826"/>
                  </a:lnTo>
                  <a:lnTo>
                    <a:pt x="4092" y="4854"/>
                  </a:lnTo>
                  <a:lnTo>
                    <a:pt x="4092" y="4854"/>
                  </a:lnTo>
                  <a:lnTo>
                    <a:pt x="4036" y="4826"/>
                  </a:lnTo>
                  <a:lnTo>
                    <a:pt x="4008" y="4797"/>
                  </a:lnTo>
                  <a:lnTo>
                    <a:pt x="4008" y="4741"/>
                  </a:lnTo>
                  <a:lnTo>
                    <a:pt x="3979" y="4713"/>
                  </a:lnTo>
                  <a:lnTo>
                    <a:pt x="3979" y="4713"/>
                  </a:lnTo>
                  <a:lnTo>
                    <a:pt x="3923" y="4656"/>
                  </a:lnTo>
                  <a:lnTo>
                    <a:pt x="3867" y="4600"/>
                  </a:lnTo>
                  <a:lnTo>
                    <a:pt x="3782" y="4543"/>
                  </a:lnTo>
                  <a:lnTo>
                    <a:pt x="3697" y="4543"/>
                  </a:lnTo>
                  <a:lnTo>
                    <a:pt x="3697" y="4543"/>
                  </a:lnTo>
                  <a:lnTo>
                    <a:pt x="3641" y="4543"/>
                  </a:lnTo>
                  <a:lnTo>
                    <a:pt x="3556" y="4600"/>
                  </a:lnTo>
                  <a:lnTo>
                    <a:pt x="3472" y="4656"/>
                  </a:lnTo>
                  <a:lnTo>
                    <a:pt x="3415" y="4685"/>
                  </a:lnTo>
                  <a:lnTo>
                    <a:pt x="3415" y="4685"/>
                  </a:lnTo>
                  <a:lnTo>
                    <a:pt x="3415" y="4628"/>
                  </a:lnTo>
                  <a:lnTo>
                    <a:pt x="3387" y="4572"/>
                  </a:lnTo>
                  <a:lnTo>
                    <a:pt x="3246" y="4431"/>
                  </a:lnTo>
                  <a:lnTo>
                    <a:pt x="3105" y="4289"/>
                  </a:lnTo>
                  <a:lnTo>
                    <a:pt x="2964" y="4205"/>
                  </a:lnTo>
                  <a:lnTo>
                    <a:pt x="2964" y="4205"/>
                  </a:lnTo>
                  <a:lnTo>
                    <a:pt x="2794" y="4177"/>
                  </a:lnTo>
                  <a:lnTo>
                    <a:pt x="2653" y="4148"/>
                  </a:lnTo>
                  <a:lnTo>
                    <a:pt x="2597" y="4148"/>
                  </a:lnTo>
                  <a:lnTo>
                    <a:pt x="2540" y="4092"/>
                  </a:lnTo>
                  <a:lnTo>
                    <a:pt x="2512" y="4007"/>
                  </a:lnTo>
                  <a:lnTo>
                    <a:pt x="2512" y="3923"/>
                  </a:lnTo>
                  <a:lnTo>
                    <a:pt x="2512" y="3923"/>
                  </a:lnTo>
                  <a:lnTo>
                    <a:pt x="2456" y="3923"/>
                  </a:lnTo>
                  <a:lnTo>
                    <a:pt x="2371" y="3923"/>
                  </a:lnTo>
                  <a:lnTo>
                    <a:pt x="2230" y="3894"/>
                  </a:lnTo>
                  <a:lnTo>
                    <a:pt x="1948" y="3782"/>
                  </a:lnTo>
                  <a:lnTo>
                    <a:pt x="1948" y="3782"/>
                  </a:lnTo>
                  <a:lnTo>
                    <a:pt x="1948" y="3866"/>
                  </a:lnTo>
                  <a:lnTo>
                    <a:pt x="1976" y="3951"/>
                  </a:lnTo>
                  <a:lnTo>
                    <a:pt x="1976" y="3979"/>
                  </a:lnTo>
                  <a:lnTo>
                    <a:pt x="1948" y="4036"/>
                  </a:lnTo>
                  <a:lnTo>
                    <a:pt x="1891" y="4036"/>
                  </a:lnTo>
                  <a:lnTo>
                    <a:pt x="1807" y="4064"/>
                  </a:lnTo>
                  <a:lnTo>
                    <a:pt x="1807" y="4064"/>
                  </a:lnTo>
                  <a:lnTo>
                    <a:pt x="1750" y="4064"/>
                  </a:lnTo>
                  <a:lnTo>
                    <a:pt x="1722" y="4036"/>
                  </a:lnTo>
                  <a:lnTo>
                    <a:pt x="1637" y="3951"/>
                  </a:lnTo>
                  <a:lnTo>
                    <a:pt x="1553" y="3866"/>
                  </a:lnTo>
                  <a:lnTo>
                    <a:pt x="1468" y="3782"/>
                  </a:lnTo>
                  <a:lnTo>
                    <a:pt x="1468" y="3782"/>
                  </a:lnTo>
                  <a:lnTo>
                    <a:pt x="1524" y="3725"/>
                  </a:lnTo>
                  <a:lnTo>
                    <a:pt x="1553" y="3669"/>
                  </a:lnTo>
                  <a:lnTo>
                    <a:pt x="1553" y="3612"/>
                  </a:lnTo>
                  <a:lnTo>
                    <a:pt x="1524" y="3584"/>
                  </a:lnTo>
                  <a:lnTo>
                    <a:pt x="1496" y="3584"/>
                  </a:lnTo>
                  <a:lnTo>
                    <a:pt x="1440" y="3584"/>
                  </a:lnTo>
                  <a:lnTo>
                    <a:pt x="1383" y="3584"/>
                  </a:lnTo>
                  <a:lnTo>
                    <a:pt x="1327" y="3640"/>
                  </a:lnTo>
                  <a:lnTo>
                    <a:pt x="1327" y="3640"/>
                  </a:lnTo>
                  <a:lnTo>
                    <a:pt x="1299" y="3584"/>
                  </a:lnTo>
                  <a:lnTo>
                    <a:pt x="1270" y="3556"/>
                  </a:lnTo>
                  <a:lnTo>
                    <a:pt x="1101" y="3499"/>
                  </a:lnTo>
                  <a:lnTo>
                    <a:pt x="847" y="3415"/>
                  </a:lnTo>
                  <a:lnTo>
                    <a:pt x="847" y="3415"/>
                  </a:lnTo>
                  <a:lnTo>
                    <a:pt x="678" y="3302"/>
                  </a:lnTo>
                  <a:lnTo>
                    <a:pt x="678" y="3302"/>
                  </a:lnTo>
                  <a:lnTo>
                    <a:pt x="650" y="3302"/>
                  </a:lnTo>
                  <a:lnTo>
                    <a:pt x="621" y="3358"/>
                  </a:lnTo>
                  <a:lnTo>
                    <a:pt x="565" y="3386"/>
                  </a:lnTo>
                  <a:lnTo>
                    <a:pt x="508" y="3415"/>
                  </a:lnTo>
                  <a:lnTo>
                    <a:pt x="508" y="3415"/>
                  </a:lnTo>
                  <a:lnTo>
                    <a:pt x="537" y="3274"/>
                  </a:lnTo>
                  <a:lnTo>
                    <a:pt x="565" y="3133"/>
                  </a:lnTo>
                  <a:lnTo>
                    <a:pt x="537" y="3048"/>
                  </a:lnTo>
                  <a:lnTo>
                    <a:pt x="508" y="2963"/>
                  </a:lnTo>
                  <a:lnTo>
                    <a:pt x="424" y="2766"/>
                  </a:lnTo>
                  <a:lnTo>
                    <a:pt x="396" y="2653"/>
                  </a:lnTo>
                  <a:lnTo>
                    <a:pt x="367" y="2540"/>
                  </a:lnTo>
                  <a:lnTo>
                    <a:pt x="367" y="2540"/>
                  </a:lnTo>
                  <a:lnTo>
                    <a:pt x="339" y="2258"/>
                  </a:lnTo>
                  <a:lnTo>
                    <a:pt x="311" y="2060"/>
                  </a:lnTo>
                  <a:lnTo>
                    <a:pt x="198" y="1891"/>
                  </a:lnTo>
                  <a:lnTo>
                    <a:pt x="1" y="1693"/>
                  </a:lnTo>
                </a:path>
              </a:pathLst>
            </a:custGeom>
            <a:solidFill>
              <a:srgbClr val="666666"/>
            </a:solidFill>
            <a:ln w="14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16"/>
            <p:cNvSpPr/>
            <p:nvPr/>
          </p:nvSpPr>
          <p:spPr>
            <a:xfrm>
              <a:off x="3843150" y="3237725"/>
              <a:ext cx="263875" cy="268825"/>
            </a:xfrm>
            <a:custGeom>
              <a:avLst/>
              <a:gdLst/>
              <a:ahLst/>
              <a:cxnLst/>
              <a:rect l="l" t="t" r="r" b="b"/>
              <a:pathLst>
                <a:path w="10555" h="10753" extrusionOk="0">
                  <a:moveTo>
                    <a:pt x="0" y="283"/>
                  </a:moveTo>
                  <a:lnTo>
                    <a:pt x="0" y="283"/>
                  </a:lnTo>
                  <a:lnTo>
                    <a:pt x="170" y="226"/>
                  </a:lnTo>
                  <a:lnTo>
                    <a:pt x="254" y="198"/>
                  </a:lnTo>
                  <a:lnTo>
                    <a:pt x="311" y="170"/>
                  </a:lnTo>
                  <a:lnTo>
                    <a:pt x="311" y="170"/>
                  </a:lnTo>
                  <a:lnTo>
                    <a:pt x="395" y="198"/>
                  </a:lnTo>
                  <a:lnTo>
                    <a:pt x="480" y="226"/>
                  </a:lnTo>
                  <a:lnTo>
                    <a:pt x="536" y="255"/>
                  </a:lnTo>
                  <a:lnTo>
                    <a:pt x="621" y="255"/>
                  </a:lnTo>
                  <a:lnTo>
                    <a:pt x="621" y="255"/>
                  </a:lnTo>
                  <a:lnTo>
                    <a:pt x="734" y="198"/>
                  </a:lnTo>
                  <a:lnTo>
                    <a:pt x="875" y="142"/>
                  </a:lnTo>
                  <a:lnTo>
                    <a:pt x="988" y="57"/>
                  </a:lnTo>
                  <a:lnTo>
                    <a:pt x="1101" y="1"/>
                  </a:lnTo>
                  <a:lnTo>
                    <a:pt x="1101" y="1"/>
                  </a:lnTo>
                  <a:lnTo>
                    <a:pt x="1186" y="29"/>
                  </a:lnTo>
                  <a:lnTo>
                    <a:pt x="1270" y="29"/>
                  </a:lnTo>
                  <a:lnTo>
                    <a:pt x="1383" y="114"/>
                  </a:lnTo>
                  <a:lnTo>
                    <a:pt x="1496" y="198"/>
                  </a:lnTo>
                  <a:lnTo>
                    <a:pt x="1609" y="283"/>
                  </a:lnTo>
                  <a:lnTo>
                    <a:pt x="1609" y="283"/>
                  </a:lnTo>
                  <a:lnTo>
                    <a:pt x="1750" y="339"/>
                  </a:lnTo>
                  <a:lnTo>
                    <a:pt x="1863" y="368"/>
                  </a:lnTo>
                  <a:lnTo>
                    <a:pt x="2117" y="396"/>
                  </a:lnTo>
                  <a:lnTo>
                    <a:pt x="2117" y="396"/>
                  </a:lnTo>
                  <a:lnTo>
                    <a:pt x="2963" y="396"/>
                  </a:lnTo>
                  <a:lnTo>
                    <a:pt x="3810" y="396"/>
                  </a:lnTo>
                  <a:lnTo>
                    <a:pt x="3810" y="396"/>
                  </a:lnTo>
                  <a:lnTo>
                    <a:pt x="4177" y="368"/>
                  </a:lnTo>
                  <a:lnTo>
                    <a:pt x="4600" y="368"/>
                  </a:lnTo>
                  <a:lnTo>
                    <a:pt x="4798" y="368"/>
                  </a:lnTo>
                  <a:lnTo>
                    <a:pt x="4995" y="368"/>
                  </a:lnTo>
                  <a:lnTo>
                    <a:pt x="5164" y="424"/>
                  </a:lnTo>
                  <a:lnTo>
                    <a:pt x="5334" y="509"/>
                  </a:lnTo>
                  <a:lnTo>
                    <a:pt x="5334" y="509"/>
                  </a:lnTo>
                  <a:lnTo>
                    <a:pt x="5447" y="593"/>
                  </a:lnTo>
                  <a:lnTo>
                    <a:pt x="5503" y="650"/>
                  </a:lnTo>
                  <a:lnTo>
                    <a:pt x="5616" y="734"/>
                  </a:lnTo>
                  <a:lnTo>
                    <a:pt x="5757" y="763"/>
                  </a:lnTo>
                  <a:lnTo>
                    <a:pt x="5757" y="763"/>
                  </a:lnTo>
                  <a:lnTo>
                    <a:pt x="5926" y="791"/>
                  </a:lnTo>
                  <a:lnTo>
                    <a:pt x="6096" y="791"/>
                  </a:lnTo>
                  <a:lnTo>
                    <a:pt x="6434" y="819"/>
                  </a:lnTo>
                  <a:lnTo>
                    <a:pt x="6434" y="819"/>
                  </a:lnTo>
                  <a:lnTo>
                    <a:pt x="7112" y="876"/>
                  </a:lnTo>
                  <a:lnTo>
                    <a:pt x="7422" y="904"/>
                  </a:lnTo>
                  <a:lnTo>
                    <a:pt x="7761" y="904"/>
                  </a:lnTo>
                  <a:lnTo>
                    <a:pt x="7761" y="904"/>
                  </a:lnTo>
                  <a:lnTo>
                    <a:pt x="8184" y="847"/>
                  </a:lnTo>
                  <a:lnTo>
                    <a:pt x="8607" y="734"/>
                  </a:lnTo>
                  <a:lnTo>
                    <a:pt x="9002" y="650"/>
                  </a:lnTo>
                  <a:lnTo>
                    <a:pt x="9426" y="537"/>
                  </a:lnTo>
                  <a:lnTo>
                    <a:pt x="9426" y="537"/>
                  </a:lnTo>
                  <a:lnTo>
                    <a:pt x="9736" y="509"/>
                  </a:lnTo>
                  <a:lnTo>
                    <a:pt x="10018" y="509"/>
                  </a:lnTo>
                  <a:lnTo>
                    <a:pt x="10159" y="537"/>
                  </a:lnTo>
                  <a:lnTo>
                    <a:pt x="10272" y="565"/>
                  </a:lnTo>
                  <a:lnTo>
                    <a:pt x="10554" y="734"/>
                  </a:lnTo>
                  <a:lnTo>
                    <a:pt x="10554" y="734"/>
                  </a:lnTo>
                  <a:lnTo>
                    <a:pt x="10470" y="734"/>
                  </a:lnTo>
                  <a:lnTo>
                    <a:pt x="10413" y="734"/>
                  </a:lnTo>
                  <a:lnTo>
                    <a:pt x="10329" y="763"/>
                  </a:lnTo>
                  <a:lnTo>
                    <a:pt x="10244" y="847"/>
                  </a:lnTo>
                  <a:lnTo>
                    <a:pt x="10131" y="876"/>
                  </a:lnTo>
                  <a:lnTo>
                    <a:pt x="10131" y="876"/>
                  </a:lnTo>
                  <a:lnTo>
                    <a:pt x="9990" y="876"/>
                  </a:lnTo>
                  <a:lnTo>
                    <a:pt x="9849" y="904"/>
                  </a:lnTo>
                  <a:lnTo>
                    <a:pt x="9849" y="904"/>
                  </a:lnTo>
                  <a:lnTo>
                    <a:pt x="9764" y="932"/>
                  </a:lnTo>
                  <a:lnTo>
                    <a:pt x="9680" y="988"/>
                  </a:lnTo>
                  <a:lnTo>
                    <a:pt x="9538" y="1130"/>
                  </a:lnTo>
                  <a:lnTo>
                    <a:pt x="9426" y="1271"/>
                  </a:lnTo>
                  <a:lnTo>
                    <a:pt x="9285" y="1383"/>
                  </a:lnTo>
                  <a:lnTo>
                    <a:pt x="9285" y="1383"/>
                  </a:lnTo>
                  <a:lnTo>
                    <a:pt x="9172" y="1158"/>
                  </a:lnTo>
                  <a:lnTo>
                    <a:pt x="9115" y="1073"/>
                  </a:lnTo>
                  <a:lnTo>
                    <a:pt x="9059" y="1017"/>
                  </a:lnTo>
                  <a:lnTo>
                    <a:pt x="8974" y="988"/>
                  </a:lnTo>
                  <a:lnTo>
                    <a:pt x="8889" y="960"/>
                  </a:lnTo>
                  <a:lnTo>
                    <a:pt x="8635" y="960"/>
                  </a:lnTo>
                  <a:lnTo>
                    <a:pt x="8635" y="960"/>
                  </a:lnTo>
                  <a:lnTo>
                    <a:pt x="8297" y="1045"/>
                  </a:lnTo>
                  <a:lnTo>
                    <a:pt x="7930" y="1130"/>
                  </a:lnTo>
                  <a:lnTo>
                    <a:pt x="7930" y="1130"/>
                  </a:lnTo>
                  <a:lnTo>
                    <a:pt x="7591" y="1158"/>
                  </a:lnTo>
                  <a:lnTo>
                    <a:pt x="7394" y="1186"/>
                  </a:lnTo>
                  <a:lnTo>
                    <a:pt x="7309" y="1186"/>
                  </a:lnTo>
                  <a:lnTo>
                    <a:pt x="7253" y="1214"/>
                  </a:lnTo>
                  <a:lnTo>
                    <a:pt x="7253" y="1214"/>
                  </a:lnTo>
                  <a:lnTo>
                    <a:pt x="7224" y="1299"/>
                  </a:lnTo>
                  <a:lnTo>
                    <a:pt x="7224" y="1412"/>
                  </a:lnTo>
                  <a:lnTo>
                    <a:pt x="7196" y="1666"/>
                  </a:lnTo>
                  <a:lnTo>
                    <a:pt x="7224" y="2145"/>
                  </a:lnTo>
                  <a:lnTo>
                    <a:pt x="7224" y="2145"/>
                  </a:lnTo>
                  <a:lnTo>
                    <a:pt x="7196" y="3754"/>
                  </a:lnTo>
                  <a:lnTo>
                    <a:pt x="7196" y="3754"/>
                  </a:lnTo>
                  <a:lnTo>
                    <a:pt x="7196" y="4177"/>
                  </a:lnTo>
                  <a:lnTo>
                    <a:pt x="7196" y="4403"/>
                  </a:lnTo>
                  <a:lnTo>
                    <a:pt x="7168" y="4488"/>
                  </a:lnTo>
                  <a:lnTo>
                    <a:pt x="7140" y="4544"/>
                  </a:lnTo>
                  <a:lnTo>
                    <a:pt x="7140" y="4544"/>
                  </a:lnTo>
                  <a:lnTo>
                    <a:pt x="7055" y="4572"/>
                  </a:lnTo>
                  <a:lnTo>
                    <a:pt x="6971" y="4572"/>
                  </a:lnTo>
                  <a:lnTo>
                    <a:pt x="6773" y="4544"/>
                  </a:lnTo>
                  <a:lnTo>
                    <a:pt x="6660" y="4544"/>
                  </a:lnTo>
                  <a:lnTo>
                    <a:pt x="6575" y="4516"/>
                  </a:lnTo>
                  <a:lnTo>
                    <a:pt x="6519" y="4544"/>
                  </a:lnTo>
                  <a:lnTo>
                    <a:pt x="6463" y="4629"/>
                  </a:lnTo>
                  <a:lnTo>
                    <a:pt x="6463" y="4629"/>
                  </a:lnTo>
                  <a:lnTo>
                    <a:pt x="6406" y="4713"/>
                  </a:lnTo>
                  <a:lnTo>
                    <a:pt x="6406" y="4826"/>
                  </a:lnTo>
                  <a:lnTo>
                    <a:pt x="6406" y="5108"/>
                  </a:lnTo>
                  <a:lnTo>
                    <a:pt x="6434" y="5588"/>
                  </a:lnTo>
                  <a:lnTo>
                    <a:pt x="6434" y="5588"/>
                  </a:lnTo>
                  <a:lnTo>
                    <a:pt x="6350" y="8777"/>
                  </a:lnTo>
                  <a:lnTo>
                    <a:pt x="6350" y="8777"/>
                  </a:lnTo>
                  <a:lnTo>
                    <a:pt x="6350" y="9398"/>
                  </a:lnTo>
                  <a:lnTo>
                    <a:pt x="6321" y="9708"/>
                  </a:lnTo>
                  <a:lnTo>
                    <a:pt x="6293" y="10019"/>
                  </a:lnTo>
                  <a:lnTo>
                    <a:pt x="6293" y="10019"/>
                  </a:lnTo>
                  <a:lnTo>
                    <a:pt x="6293" y="10160"/>
                  </a:lnTo>
                  <a:lnTo>
                    <a:pt x="6293" y="10216"/>
                  </a:lnTo>
                  <a:lnTo>
                    <a:pt x="6293" y="10273"/>
                  </a:lnTo>
                  <a:lnTo>
                    <a:pt x="6293" y="10273"/>
                  </a:lnTo>
                  <a:lnTo>
                    <a:pt x="6237" y="10329"/>
                  </a:lnTo>
                  <a:lnTo>
                    <a:pt x="6152" y="10385"/>
                  </a:lnTo>
                  <a:lnTo>
                    <a:pt x="5926" y="10470"/>
                  </a:lnTo>
                  <a:lnTo>
                    <a:pt x="5842" y="10527"/>
                  </a:lnTo>
                  <a:lnTo>
                    <a:pt x="5757" y="10611"/>
                  </a:lnTo>
                  <a:lnTo>
                    <a:pt x="5729" y="10668"/>
                  </a:lnTo>
                  <a:lnTo>
                    <a:pt x="5757" y="10724"/>
                  </a:lnTo>
                  <a:lnTo>
                    <a:pt x="5757" y="10724"/>
                  </a:lnTo>
                  <a:lnTo>
                    <a:pt x="5531" y="10752"/>
                  </a:lnTo>
                  <a:lnTo>
                    <a:pt x="5306" y="10752"/>
                  </a:lnTo>
                  <a:lnTo>
                    <a:pt x="4854" y="10724"/>
                  </a:lnTo>
                  <a:lnTo>
                    <a:pt x="4854" y="10724"/>
                  </a:lnTo>
                  <a:lnTo>
                    <a:pt x="4657" y="10668"/>
                  </a:lnTo>
                  <a:lnTo>
                    <a:pt x="4515" y="10611"/>
                  </a:lnTo>
                  <a:lnTo>
                    <a:pt x="4374" y="10527"/>
                  </a:lnTo>
                  <a:lnTo>
                    <a:pt x="4261" y="10385"/>
                  </a:lnTo>
                  <a:lnTo>
                    <a:pt x="4261" y="10385"/>
                  </a:lnTo>
                  <a:lnTo>
                    <a:pt x="4233" y="10301"/>
                  </a:lnTo>
                  <a:lnTo>
                    <a:pt x="4233" y="10216"/>
                  </a:lnTo>
                  <a:lnTo>
                    <a:pt x="4205" y="10131"/>
                  </a:lnTo>
                  <a:lnTo>
                    <a:pt x="4177" y="10103"/>
                  </a:lnTo>
                  <a:lnTo>
                    <a:pt x="4120" y="10047"/>
                  </a:lnTo>
                  <a:lnTo>
                    <a:pt x="4120" y="10047"/>
                  </a:lnTo>
                  <a:lnTo>
                    <a:pt x="4036" y="10019"/>
                  </a:lnTo>
                  <a:lnTo>
                    <a:pt x="3979" y="10019"/>
                  </a:lnTo>
                  <a:lnTo>
                    <a:pt x="3923" y="10047"/>
                  </a:lnTo>
                  <a:lnTo>
                    <a:pt x="3895" y="10075"/>
                  </a:lnTo>
                  <a:lnTo>
                    <a:pt x="3866" y="10216"/>
                  </a:lnTo>
                  <a:lnTo>
                    <a:pt x="3838" y="10273"/>
                  </a:lnTo>
                  <a:lnTo>
                    <a:pt x="3782" y="10329"/>
                  </a:lnTo>
                  <a:lnTo>
                    <a:pt x="3782" y="10329"/>
                  </a:lnTo>
                  <a:lnTo>
                    <a:pt x="3641" y="10414"/>
                  </a:lnTo>
                  <a:lnTo>
                    <a:pt x="3584" y="10414"/>
                  </a:lnTo>
                  <a:lnTo>
                    <a:pt x="3500" y="10414"/>
                  </a:lnTo>
                  <a:lnTo>
                    <a:pt x="3358" y="10357"/>
                  </a:lnTo>
                  <a:lnTo>
                    <a:pt x="3246" y="10244"/>
                  </a:lnTo>
                  <a:lnTo>
                    <a:pt x="3104" y="10075"/>
                  </a:lnTo>
                  <a:lnTo>
                    <a:pt x="2992" y="9878"/>
                  </a:lnTo>
                  <a:lnTo>
                    <a:pt x="2794" y="9398"/>
                  </a:lnTo>
                  <a:lnTo>
                    <a:pt x="2625" y="8862"/>
                  </a:lnTo>
                  <a:lnTo>
                    <a:pt x="2484" y="8354"/>
                  </a:lnTo>
                  <a:lnTo>
                    <a:pt x="2399" y="7930"/>
                  </a:lnTo>
                  <a:lnTo>
                    <a:pt x="2371" y="7648"/>
                  </a:lnTo>
                  <a:lnTo>
                    <a:pt x="2371" y="7648"/>
                  </a:lnTo>
                  <a:lnTo>
                    <a:pt x="2343" y="7366"/>
                  </a:lnTo>
                  <a:lnTo>
                    <a:pt x="2314" y="7112"/>
                  </a:lnTo>
                  <a:lnTo>
                    <a:pt x="2201" y="6604"/>
                  </a:lnTo>
                  <a:lnTo>
                    <a:pt x="2089" y="6096"/>
                  </a:lnTo>
                  <a:lnTo>
                    <a:pt x="2089" y="5842"/>
                  </a:lnTo>
                  <a:lnTo>
                    <a:pt x="2089" y="5560"/>
                  </a:lnTo>
                  <a:lnTo>
                    <a:pt x="2089" y="5560"/>
                  </a:lnTo>
                  <a:lnTo>
                    <a:pt x="2117" y="5250"/>
                  </a:lnTo>
                  <a:lnTo>
                    <a:pt x="2145" y="5108"/>
                  </a:lnTo>
                  <a:lnTo>
                    <a:pt x="2117" y="4939"/>
                  </a:lnTo>
                  <a:lnTo>
                    <a:pt x="2117" y="4939"/>
                  </a:lnTo>
                  <a:lnTo>
                    <a:pt x="2004" y="4713"/>
                  </a:lnTo>
                  <a:lnTo>
                    <a:pt x="1863" y="4459"/>
                  </a:lnTo>
                  <a:lnTo>
                    <a:pt x="1722" y="4234"/>
                  </a:lnTo>
                  <a:lnTo>
                    <a:pt x="1581" y="4008"/>
                  </a:lnTo>
                  <a:lnTo>
                    <a:pt x="1581" y="4008"/>
                  </a:lnTo>
                  <a:lnTo>
                    <a:pt x="1355" y="3556"/>
                  </a:lnTo>
                  <a:lnTo>
                    <a:pt x="1129" y="3077"/>
                  </a:lnTo>
                  <a:lnTo>
                    <a:pt x="734" y="2089"/>
                  </a:lnTo>
                  <a:lnTo>
                    <a:pt x="734" y="2089"/>
                  </a:lnTo>
                  <a:lnTo>
                    <a:pt x="621" y="1863"/>
                  </a:lnTo>
                  <a:lnTo>
                    <a:pt x="452" y="1666"/>
                  </a:lnTo>
                  <a:lnTo>
                    <a:pt x="311" y="1468"/>
                  </a:lnTo>
                  <a:lnTo>
                    <a:pt x="170" y="1271"/>
                  </a:lnTo>
                  <a:lnTo>
                    <a:pt x="170" y="1271"/>
                  </a:lnTo>
                  <a:lnTo>
                    <a:pt x="57" y="1017"/>
                  </a:lnTo>
                  <a:lnTo>
                    <a:pt x="0" y="791"/>
                  </a:lnTo>
                  <a:lnTo>
                    <a:pt x="0" y="509"/>
                  </a:lnTo>
                  <a:lnTo>
                    <a:pt x="0" y="283"/>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16"/>
            <p:cNvSpPr/>
            <p:nvPr/>
          </p:nvSpPr>
          <p:spPr>
            <a:xfrm>
              <a:off x="3843150" y="3237725"/>
              <a:ext cx="263875" cy="268825"/>
            </a:xfrm>
            <a:custGeom>
              <a:avLst/>
              <a:gdLst/>
              <a:ahLst/>
              <a:cxnLst/>
              <a:rect l="l" t="t" r="r" b="b"/>
              <a:pathLst>
                <a:path w="10555" h="10753" fill="none" extrusionOk="0">
                  <a:moveTo>
                    <a:pt x="0" y="283"/>
                  </a:moveTo>
                  <a:lnTo>
                    <a:pt x="0" y="283"/>
                  </a:lnTo>
                  <a:lnTo>
                    <a:pt x="170" y="226"/>
                  </a:lnTo>
                  <a:lnTo>
                    <a:pt x="254" y="198"/>
                  </a:lnTo>
                  <a:lnTo>
                    <a:pt x="311" y="170"/>
                  </a:lnTo>
                  <a:lnTo>
                    <a:pt x="311" y="170"/>
                  </a:lnTo>
                  <a:lnTo>
                    <a:pt x="395" y="198"/>
                  </a:lnTo>
                  <a:lnTo>
                    <a:pt x="480" y="226"/>
                  </a:lnTo>
                  <a:lnTo>
                    <a:pt x="536" y="255"/>
                  </a:lnTo>
                  <a:lnTo>
                    <a:pt x="621" y="255"/>
                  </a:lnTo>
                  <a:lnTo>
                    <a:pt x="621" y="255"/>
                  </a:lnTo>
                  <a:lnTo>
                    <a:pt x="734" y="198"/>
                  </a:lnTo>
                  <a:lnTo>
                    <a:pt x="875" y="142"/>
                  </a:lnTo>
                  <a:lnTo>
                    <a:pt x="988" y="57"/>
                  </a:lnTo>
                  <a:lnTo>
                    <a:pt x="1101" y="1"/>
                  </a:lnTo>
                  <a:lnTo>
                    <a:pt x="1101" y="1"/>
                  </a:lnTo>
                  <a:lnTo>
                    <a:pt x="1186" y="29"/>
                  </a:lnTo>
                  <a:lnTo>
                    <a:pt x="1270" y="29"/>
                  </a:lnTo>
                  <a:lnTo>
                    <a:pt x="1383" y="114"/>
                  </a:lnTo>
                  <a:lnTo>
                    <a:pt x="1496" y="198"/>
                  </a:lnTo>
                  <a:lnTo>
                    <a:pt x="1609" y="283"/>
                  </a:lnTo>
                  <a:lnTo>
                    <a:pt x="1609" y="283"/>
                  </a:lnTo>
                  <a:lnTo>
                    <a:pt x="1750" y="339"/>
                  </a:lnTo>
                  <a:lnTo>
                    <a:pt x="1863" y="368"/>
                  </a:lnTo>
                  <a:lnTo>
                    <a:pt x="2117" y="396"/>
                  </a:lnTo>
                  <a:lnTo>
                    <a:pt x="2117" y="396"/>
                  </a:lnTo>
                  <a:lnTo>
                    <a:pt x="2963" y="396"/>
                  </a:lnTo>
                  <a:lnTo>
                    <a:pt x="3810" y="396"/>
                  </a:lnTo>
                  <a:lnTo>
                    <a:pt x="3810" y="396"/>
                  </a:lnTo>
                  <a:lnTo>
                    <a:pt x="4177" y="368"/>
                  </a:lnTo>
                  <a:lnTo>
                    <a:pt x="4600" y="368"/>
                  </a:lnTo>
                  <a:lnTo>
                    <a:pt x="4798" y="368"/>
                  </a:lnTo>
                  <a:lnTo>
                    <a:pt x="4995" y="368"/>
                  </a:lnTo>
                  <a:lnTo>
                    <a:pt x="5164" y="424"/>
                  </a:lnTo>
                  <a:lnTo>
                    <a:pt x="5334" y="509"/>
                  </a:lnTo>
                  <a:lnTo>
                    <a:pt x="5334" y="509"/>
                  </a:lnTo>
                  <a:lnTo>
                    <a:pt x="5447" y="593"/>
                  </a:lnTo>
                  <a:lnTo>
                    <a:pt x="5503" y="650"/>
                  </a:lnTo>
                  <a:lnTo>
                    <a:pt x="5616" y="734"/>
                  </a:lnTo>
                  <a:lnTo>
                    <a:pt x="5757" y="763"/>
                  </a:lnTo>
                  <a:lnTo>
                    <a:pt x="5757" y="763"/>
                  </a:lnTo>
                  <a:lnTo>
                    <a:pt x="5926" y="791"/>
                  </a:lnTo>
                  <a:lnTo>
                    <a:pt x="6096" y="791"/>
                  </a:lnTo>
                  <a:lnTo>
                    <a:pt x="6434" y="819"/>
                  </a:lnTo>
                  <a:lnTo>
                    <a:pt x="6434" y="819"/>
                  </a:lnTo>
                  <a:lnTo>
                    <a:pt x="7112" y="876"/>
                  </a:lnTo>
                  <a:lnTo>
                    <a:pt x="7422" y="904"/>
                  </a:lnTo>
                  <a:lnTo>
                    <a:pt x="7761" y="904"/>
                  </a:lnTo>
                  <a:lnTo>
                    <a:pt x="7761" y="904"/>
                  </a:lnTo>
                  <a:lnTo>
                    <a:pt x="8184" y="847"/>
                  </a:lnTo>
                  <a:lnTo>
                    <a:pt x="8607" y="734"/>
                  </a:lnTo>
                  <a:lnTo>
                    <a:pt x="9002" y="650"/>
                  </a:lnTo>
                  <a:lnTo>
                    <a:pt x="9426" y="537"/>
                  </a:lnTo>
                  <a:lnTo>
                    <a:pt x="9426" y="537"/>
                  </a:lnTo>
                  <a:lnTo>
                    <a:pt x="9736" y="509"/>
                  </a:lnTo>
                  <a:lnTo>
                    <a:pt x="10018" y="509"/>
                  </a:lnTo>
                  <a:lnTo>
                    <a:pt x="10159" y="537"/>
                  </a:lnTo>
                  <a:lnTo>
                    <a:pt x="10272" y="565"/>
                  </a:lnTo>
                  <a:lnTo>
                    <a:pt x="10554" y="734"/>
                  </a:lnTo>
                  <a:lnTo>
                    <a:pt x="10554" y="734"/>
                  </a:lnTo>
                  <a:lnTo>
                    <a:pt x="10470" y="734"/>
                  </a:lnTo>
                  <a:lnTo>
                    <a:pt x="10413" y="734"/>
                  </a:lnTo>
                  <a:lnTo>
                    <a:pt x="10329" y="763"/>
                  </a:lnTo>
                  <a:lnTo>
                    <a:pt x="10244" y="847"/>
                  </a:lnTo>
                  <a:lnTo>
                    <a:pt x="10131" y="876"/>
                  </a:lnTo>
                  <a:lnTo>
                    <a:pt x="10131" y="876"/>
                  </a:lnTo>
                  <a:lnTo>
                    <a:pt x="9990" y="876"/>
                  </a:lnTo>
                  <a:lnTo>
                    <a:pt x="9849" y="904"/>
                  </a:lnTo>
                  <a:lnTo>
                    <a:pt x="9849" y="904"/>
                  </a:lnTo>
                  <a:lnTo>
                    <a:pt x="9764" y="932"/>
                  </a:lnTo>
                  <a:lnTo>
                    <a:pt x="9680" y="988"/>
                  </a:lnTo>
                  <a:lnTo>
                    <a:pt x="9538" y="1130"/>
                  </a:lnTo>
                  <a:lnTo>
                    <a:pt x="9426" y="1271"/>
                  </a:lnTo>
                  <a:lnTo>
                    <a:pt x="9285" y="1383"/>
                  </a:lnTo>
                  <a:lnTo>
                    <a:pt x="9285" y="1383"/>
                  </a:lnTo>
                  <a:lnTo>
                    <a:pt x="9172" y="1158"/>
                  </a:lnTo>
                  <a:lnTo>
                    <a:pt x="9115" y="1073"/>
                  </a:lnTo>
                  <a:lnTo>
                    <a:pt x="9059" y="1017"/>
                  </a:lnTo>
                  <a:lnTo>
                    <a:pt x="8974" y="988"/>
                  </a:lnTo>
                  <a:lnTo>
                    <a:pt x="8889" y="960"/>
                  </a:lnTo>
                  <a:lnTo>
                    <a:pt x="8635" y="960"/>
                  </a:lnTo>
                  <a:lnTo>
                    <a:pt x="8635" y="960"/>
                  </a:lnTo>
                  <a:lnTo>
                    <a:pt x="8297" y="1045"/>
                  </a:lnTo>
                  <a:lnTo>
                    <a:pt x="7930" y="1130"/>
                  </a:lnTo>
                  <a:lnTo>
                    <a:pt x="7930" y="1130"/>
                  </a:lnTo>
                  <a:lnTo>
                    <a:pt x="7591" y="1158"/>
                  </a:lnTo>
                  <a:lnTo>
                    <a:pt x="7394" y="1186"/>
                  </a:lnTo>
                  <a:lnTo>
                    <a:pt x="7309" y="1186"/>
                  </a:lnTo>
                  <a:lnTo>
                    <a:pt x="7253" y="1214"/>
                  </a:lnTo>
                  <a:lnTo>
                    <a:pt x="7253" y="1214"/>
                  </a:lnTo>
                  <a:lnTo>
                    <a:pt x="7224" y="1299"/>
                  </a:lnTo>
                  <a:lnTo>
                    <a:pt x="7224" y="1412"/>
                  </a:lnTo>
                  <a:lnTo>
                    <a:pt x="7196" y="1666"/>
                  </a:lnTo>
                  <a:lnTo>
                    <a:pt x="7224" y="2145"/>
                  </a:lnTo>
                  <a:lnTo>
                    <a:pt x="7224" y="2145"/>
                  </a:lnTo>
                  <a:lnTo>
                    <a:pt x="7196" y="3754"/>
                  </a:lnTo>
                  <a:lnTo>
                    <a:pt x="7196" y="3754"/>
                  </a:lnTo>
                  <a:lnTo>
                    <a:pt x="7196" y="4177"/>
                  </a:lnTo>
                  <a:lnTo>
                    <a:pt x="7196" y="4403"/>
                  </a:lnTo>
                  <a:lnTo>
                    <a:pt x="7168" y="4488"/>
                  </a:lnTo>
                  <a:lnTo>
                    <a:pt x="7140" y="4544"/>
                  </a:lnTo>
                  <a:lnTo>
                    <a:pt x="7140" y="4544"/>
                  </a:lnTo>
                  <a:lnTo>
                    <a:pt x="7055" y="4572"/>
                  </a:lnTo>
                  <a:lnTo>
                    <a:pt x="6971" y="4572"/>
                  </a:lnTo>
                  <a:lnTo>
                    <a:pt x="6773" y="4544"/>
                  </a:lnTo>
                  <a:lnTo>
                    <a:pt x="6660" y="4544"/>
                  </a:lnTo>
                  <a:lnTo>
                    <a:pt x="6575" y="4516"/>
                  </a:lnTo>
                  <a:lnTo>
                    <a:pt x="6519" y="4544"/>
                  </a:lnTo>
                  <a:lnTo>
                    <a:pt x="6463" y="4629"/>
                  </a:lnTo>
                  <a:lnTo>
                    <a:pt x="6463" y="4629"/>
                  </a:lnTo>
                  <a:lnTo>
                    <a:pt x="6406" y="4713"/>
                  </a:lnTo>
                  <a:lnTo>
                    <a:pt x="6406" y="4826"/>
                  </a:lnTo>
                  <a:lnTo>
                    <a:pt x="6406" y="5108"/>
                  </a:lnTo>
                  <a:lnTo>
                    <a:pt x="6434" y="5588"/>
                  </a:lnTo>
                  <a:lnTo>
                    <a:pt x="6434" y="5588"/>
                  </a:lnTo>
                  <a:lnTo>
                    <a:pt x="6350" y="8777"/>
                  </a:lnTo>
                  <a:lnTo>
                    <a:pt x="6350" y="8777"/>
                  </a:lnTo>
                  <a:lnTo>
                    <a:pt x="6350" y="9398"/>
                  </a:lnTo>
                  <a:lnTo>
                    <a:pt x="6321" y="9708"/>
                  </a:lnTo>
                  <a:lnTo>
                    <a:pt x="6293" y="10019"/>
                  </a:lnTo>
                  <a:lnTo>
                    <a:pt x="6293" y="10019"/>
                  </a:lnTo>
                  <a:lnTo>
                    <a:pt x="6293" y="10160"/>
                  </a:lnTo>
                  <a:lnTo>
                    <a:pt x="6293" y="10216"/>
                  </a:lnTo>
                  <a:lnTo>
                    <a:pt x="6293" y="10273"/>
                  </a:lnTo>
                  <a:lnTo>
                    <a:pt x="6293" y="10273"/>
                  </a:lnTo>
                  <a:lnTo>
                    <a:pt x="6237" y="10329"/>
                  </a:lnTo>
                  <a:lnTo>
                    <a:pt x="6152" y="10385"/>
                  </a:lnTo>
                  <a:lnTo>
                    <a:pt x="5926" y="10470"/>
                  </a:lnTo>
                  <a:lnTo>
                    <a:pt x="5842" y="10527"/>
                  </a:lnTo>
                  <a:lnTo>
                    <a:pt x="5757" y="10611"/>
                  </a:lnTo>
                  <a:lnTo>
                    <a:pt x="5729" y="10668"/>
                  </a:lnTo>
                  <a:lnTo>
                    <a:pt x="5757" y="10724"/>
                  </a:lnTo>
                  <a:lnTo>
                    <a:pt x="5757" y="10724"/>
                  </a:lnTo>
                  <a:lnTo>
                    <a:pt x="5531" y="10752"/>
                  </a:lnTo>
                  <a:lnTo>
                    <a:pt x="5306" y="10752"/>
                  </a:lnTo>
                  <a:lnTo>
                    <a:pt x="4854" y="10724"/>
                  </a:lnTo>
                  <a:lnTo>
                    <a:pt x="4854" y="10724"/>
                  </a:lnTo>
                  <a:lnTo>
                    <a:pt x="4657" y="10668"/>
                  </a:lnTo>
                  <a:lnTo>
                    <a:pt x="4515" y="10611"/>
                  </a:lnTo>
                  <a:lnTo>
                    <a:pt x="4374" y="10527"/>
                  </a:lnTo>
                  <a:lnTo>
                    <a:pt x="4261" y="10385"/>
                  </a:lnTo>
                  <a:lnTo>
                    <a:pt x="4261" y="10385"/>
                  </a:lnTo>
                  <a:lnTo>
                    <a:pt x="4233" y="10301"/>
                  </a:lnTo>
                  <a:lnTo>
                    <a:pt x="4233" y="10216"/>
                  </a:lnTo>
                  <a:lnTo>
                    <a:pt x="4205" y="10131"/>
                  </a:lnTo>
                  <a:lnTo>
                    <a:pt x="4177" y="10103"/>
                  </a:lnTo>
                  <a:lnTo>
                    <a:pt x="4120" y="10047"/>
                  </a:lnTo>
                  <a:lnTo>
                    <a:pt x="4120" y="10047"/>
                  </a:lnTo>
                  <a:lnTo>
                    <a:pt x="4036" y="10019"/>
                  </a:lnTo>
                  <a:lnTo>
                    <a:pt x="3979" y="10019"/>
                  </a:lnTo>
                  <a:lnTo>
                    <a:pt x="3923" y="10047"/>
                  </a:lnTo>
                  <a:lnTo>
                    <a:pt x="3895" y="10075"/>
                  </a:lnTo>
                  <a:lnTo>
                    <a:pt x="3866" y="10216"/>
                  </a:lnTo>
                  <a:lnTo>
                    <a:pt x="3838" y="10273"/>
                  </a:lnTo>
                  <a:lnTo>
                    <a:pt x="3782" y="10329"/>
                  </a:lnTo>
                  <a:lnTo>
                    <a:pt x="3782" y="10329"/>
                  </a:lnTo>
                  <a:lnTo>
                    <a:pt x="3641" y="10414"/>
                  </a:lnTo>
                  <a:lnTo>
                    <a:pt x="3584" y="10414"/>
                  </a:lnTo>
                  <a:lnTo>
                    <a:pt x="3500" y="10414"/>
                  </a:lnTo>
                  <a:lnTo>
                    <a:pt x="3358" y="10357"/>
                  </a:lnTo>
                  <a:lnTo>
                    <a:pt x="3246" y="10244"/>
                  </a:lnTo>
                  <a:lnTo>
                    <a:pt x="3104" y="10075"/>
                  </a:lnTo>
                  <a:lnTo>
                    <a:pt x="2992" y="9878"/>
                  </a:lnTo>
                  <a:lnTo>
                    <a:pt x="2794" y="9398"/>
                  </a:lnTo>
                  <a:lnTo>
                    <a:pt x="2625" y="8862"/>
                  </a:lnTo>
                  <a:lnTo>
                    <a:pt x="2484" y="8354"/>
                  </a:lnTo>
                  <a:lnTo>
                    <a:pt x="2399" y="7930"/>
                  </a:lnTo>
                  <a:lnTo>
                    <a:pt x="2371" y="7648"/>
                  </a:lnTo>
                  <a:lnTo>
                    <a:pt x="2371" y="7648"/>
                  </a:lnTo>
                  <a:lnTo>
                    <a:pt x="2343" y="7366"/>
                  </a:lnTo>
                  <a:lnTo>
                    <a:pt x="2314" y="7112"/>
                  </a:lnTo>
                  <a:lnTo>
                    <a:pt x="2201" y="6604"/>
                  </a:lnTo>
                  <a:lnTo>
                    <a:pt x="2089" y="6096"/>
                  </a:lnTo>
                  <a:lnTo>
                    <a:pt x="2089" y="5842"/>
                  </a:lnTo>
                  <a:lnTo>
                    <a:pt x="2089" y="5560"/>
                  </a:lnTo>
                  <a:lnTo>
                    <a:pt x="2089" y="5560"/>
                  </a:lnTo>
                  <a:lnTo>
                    <a:pt x="2117" y="5250"/>
                  </a:lnTo>
                  <a:lnTo>
                    <a:pt x="2145" y="5108"/>
                  </a:lnTo>
                  <a:lnTo>
                    <a:pt x="2117" y="4939"/>
                  </a:lnTo>
                  <a:lnTo>
                    <a:pt x="2117" y="4939"/>
                  </a:lnTo>
                  <a:lnTo>
                    <a:pt x="2004" y="4713"/>
                  </a:lnTo>
                  <a:lnTo>
                    <a:pt x="1863" y="4459"/>
                  </a:lnTo>
                  <a:lnTo>
                    <a:pt x="1722" y="4234"/>
                  </a:lnTo>
                  <a:lnTo>
                    <a:pt x="1581" y="4008"/>
                  </a:lnTo>
                  <a:lnTo>
                    <a:pt x="1581" y="4008"/>
                  </a:lnTo>
                  <a:lnTo>
                    <a:pt x="1355" y="3556"/>
                  </a:lnTo>
                  <a:lnTo>
                    <a:pt x="1129" y="3077"/>
                  </a:lnTo>
                  <a:lnTo>
                    <a:pt x="734" y="2089"/>
                  </a:lnTo>
                  <a:lnTo>
                    <a:pt x="734" y="2089"/>
                  </a:lnTo>
                  <a:lnTo>
                    <a:pt x="621" y="1863"/>
                  </a:lnTo>
                  <a:lnTo>
                    <a:pt x="452" y="1666"/>
                  </a:lnTo>
                  <a:lnTo>
                    <a:pt x="311" y="1468"/>
                  </a:lnTo>
                  <a:lnTo>
                    <a:pt x="170" y="1271"/>
                  </a:lnTo>
                  <a:lnTo>
                    <a:pt x="170" y="1271"/>
                  </a:lnTo>
                  <a:lnTo>
                    <a:pt x="57" y="1017"/>
                  </a:lnTo>
                  <a:lnTo>
                    <a:pt x="0" y="791"/>
                  </a:lnTo>
                  <a:lnTo>
                    <a:pt x="0" y="509"/>
                  </a:lnTo>
                  <a:lnTo>
                    <a:pt x="0" y="283"/>
                  </a:lnTo>
                </a:path>
              </a:pathLst>
            </a:custGeom>
            <a:solidFill>
              <a:srgbClr val="666666"/>
            </a:solidFill>
            <a:ln w="14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16"/>
            <p:cNvSpPr/>
            <p:nvPr/>
          </p:nvSpPr>
          <p:spPr>
            <a:xfrm>
              <a:off x="3933450" y="3354125"/>
              <a:ext cx="314675" cy="284350"/>
            </a:xfrm>
            <a:custGeom>
              <a:avLst/>
              <a:gdLst/>
              <a:ahLst/>
              <a:cxnLst/>
              <a:rect l="l" t="t" r="r" b="b"/>
              <a:pathLst>
                <a:path w="12587" h="11374" extrusionOk="0">
                  <a:moveTo>
                    <a:pt x="8015" y="6745"/>
                  </a:moveTo>
                  <a:lnTo>
                    <a:pt x="8015" y="6745"/>
                  </a:lnTo>
                  <a:lnTo>
                    <a:pt x="8071" y="6858"/>
                  </a:lnTo>
                  <a:lnTo>
                    <a:pt x="8128" y="6999"/>
                  </a:lnTo>
                  <a:lnTo>
                    <a:pt x="8297" y="7338"/>
                  </a:lnTo>
                  <a:lnTo>
                    <a:pt x="8382" y="7507"/>
                  </a:lnTo>
                  <a:lnTo>
                    <a:pt x="8494" y="7620"/>
                  </a:lnTo>
                  <a:lnTo>
                    <a:pt x="8551" y="7648"/>
                  </a:lnTo>
                  <a:lnTo>
                    <a:pt x="8636" y="7677"/>
                  </a:lnTo>
                  <a:lnTo>
                    <a:pt x="8692" y="7648"/>
                  </a:lnTo>
                  <a:lnTo>
                    <a:pt x="8777" y="7620"/>
                  </a:lnTo>
                  <a:lnTo>
                    <a:pt x="8777" y="7620"/>
                  </a:lnTo>
                  <a:lnTo>
                    <a:pt x="8833" y="7592"/>
                  </a:lnTo>
                  <a:lnTo>
                    <a:pt x="8890" y="7535"/>
                  </a:lnTo>
                  <a:lnTo>
                    <a:pt x="8946" y="7423"/>
                  </a:lnTo>
                  <a:lnTo>
                    <a:pt x="9031" y="7282"/>
                  </a:lnTo>
                  <a:lnTo>
                    <a:pt x="9087" y="7225"/>
                  </a:lnTo>
                  <a:lnTo>
                    <a:pt x="9172" y="7197"/>
                  </a:lnTo>
                  <a:lnTo>
                    <a:pt x="9172" y="7197"/>
                  </a:lnTo>
                  <a:lnTo>
                    <a:pt x="9454" y="7056"/>
                  </a:lnTo>
                  <a:lnTo>
                    <a:pt x="9539" y="6971"/>
                  </a:lnTo>
                  <a:lnTo>
                    <a:pt x="9680" y="6802"/>
                  </a:lnTo>
                  <a:lnTo>
                    <a:pt x="9680" y="6802"/>
                  </a:lnTo>
                  <a:lnTo>
                    <a:pt x="9764" y="6661"/>
                  </a:lnTo>
                  <a:lnTo>
                    <a:pt x="9821" y="6520"/>
                  </a:lnTo>
                  <a:lnTo>
                    <a:pt x="9821" y="6463"/>
                  </a:lnTo>
                  <a:lnTo>
                    <a:pt x="9821" y="6407"/>
                  </a:lnTo>
                  <a:lnTo>
                    <a:pt x="9736" y="6237"/>
                  </a:lnTo>
                  <a:lnTo>
                    <a:pt x="9736" y="6237"/>
                  </a:lnTo>
                  <a:lnTo>
                    <a:pt x="9623" y="6096"/>
                  </a:lnTo>
                  <a:lnTo>
                    <a:pt x="9482" y="5955"/>
                  </a:lnTo>
                  <a:lnTo>
                    <a:pt x="9313" y="5871"/>
                  </a:lnTo>
                  <a:lnTo>
                    <a:pt x="9228" y="5842"/>
                  </a:lnTo>
                  <a:lnTo>
                    <a:pt x="9172" y="5814"/>
                  </a:lnTo>
                  <a:lnTo>
                    <a:pt x="9172" y="5814"/>
                  </a:lnTo>
                  <a:lnTo>
                    <a:pt x="8974" y="5871"/>
                  </a:lnTo>
                  <a:lnTo>
                    <a:pt x="8833" y="5955"/>
                  </a:lnTo>
                  <a:lnTo>
                    <a:pt x="8664" y="6068"/>
                  </a:lnTo>
                  <a:lnTo>
                    <a:pt x="8523" y="6209"/>
                  </a:lnTo>
                  <a:lnTo>
                    <a:pt x="8269" y="6491"/>
                  </a:lnTo>
                  <a:lnTo>
                    <a:pt x="8128" y="6632"/>
                  </a:lnTo>
                  <a:lnTo>
                    <a:pt x="8015" y="6745"/>
                  </a:lnTo>
                  <a:close/>
                  <a:moveTo>
                    <a:pt x="0" y="5786"/>
                  </a:moveTo>
                  <a:lnTo>
                    <a:pt x="0" y="5786"/>
                  </a:lnTo>
                  <a:lnTo>
                    <a:pt x="198" y="5532"/>
                  </a:lnTo>
                  <a:lnTo>
                    <a:pt x="311" y="5391"/>
                  </a:lnTo>
                  <a:lnTo>
                    <a:pt x="339" y="5334"/>
                  </a:lnTo>
                  <a:lnTo>
                    <a:pt x="395" y="5306"/>
                  </a:lnTo>
                  <a:lnTo>
                    <a:pt x="395" y="5306"/>
                  </a:lnTo>
                  <a:lnTo>
                    <a:pt x="480" y="5334"/>
                  </a:lnTo>
                  <a:lnTo>
                    <a:pt x="537" y="5363"/>
                  </a:lnTo>
                  <a:lnTo>
                    <a:pt x="565" y="5419"/>
                  </a:lnTo>
                  <a:lnTo>
                    <a:pt x="593" y="5475"/>
                  </a:lnTo>
                  <a:lnTo>
                    <a:pt x="621" y="5645"/>
                  </a:lnTo>
                  <a:lnTo>
                    <a:pt x="678" y="5729"/>
                  </a:lnTo>
                  <a:lnTo>
                    <a:pt x="678" y="5729"/>
                  </a:lnTo>
                  <a:lnTo>
                    <a:pt x="791" y="5871"/>
                  </a:lnTo>
                  <a:lnTo>
                    <a:pt x="960" y="5955"/>
                  </a:lnTo>
                  <a:lnTo>
                    <a:pt x="1129" y="6040"/>
                  </a:lnTo>
                  <a:lnTo>
                    <a:pt x="1327" y="6068"/>
                  </a:lnTo>
                  <a:lnTo>
                    <a:pt x="1327" y="6068"/>
                  </a:lnTo>
                  <a:lnTo>
                    <a:pt x="1722" y="6096"/>
                  </a:lnTo>
                  <a:lnTo>
                    <a:pt x="1976" y="6096"/>
                  </a:lnTo>
                  <a:lnTo>
                    <a:pt x="2145" y="6068"/>
                  </a:lnTo>
                  <a:lnTo>
                    <a:pt x="2145" y="6068"/>
                  </a:lnTo>
                  <a:lnTo>
                    <a:pt x="2117" y="6012"/>
                  </a:lnTo>
                  <a:lnTo>
                    <a:pt x="2145" y="5955"/>
                  </a:lnTo>
                  <a:lnTo>
                    <a:pt x="2258" y="5871"/>
                  </a:lnTo>
                  <a:lnTo>
                    <a:pt x="2427" y="5786"/>
                  </a:lnTo>
                  <a:lnTo>
                    <a:pt x="2540" y="5701"/>
                  </a:lnTo>
                  <a:lnTo>
                    <a:pt x="2540" y="5701"/>
                  </a:lnTo>
                  <a:lnTo>
                    <a:pt x="2625" y="5617"/>
                  </a:lnTo>
                  <a:lnTo>
                    <a:pt x="2681" y="5504"/>
                  </a:lnTo>
                  <a:lnTo>
                    <a:pt x="2681" y="5504"/>
                  </a:lnTo>
                  <a:lnTo>
                    <a:pt x="2709" y="5391"/>
                  </a:lnTo>
                  <a:lnTo>
                    <a:pt x="2738" y="5250"/>
                  </a:lnTo>
                  <a:lnTo>
                    <a:pt x="2738" y="4996"/>
                  </a:lnTo>
                  <a:lnTo>
                    <a:pt x="2709" y="4460"/>
                  </a:lnTo>
                  <a:lnTo>
                    <a:pt x="2709" y="4460"/>
                  </a:lnTo>
                  <a:lnTo>
                    <a:pt x="2738" y="2371"/>
                  </a:lnTo>
                  <a:lnTo>
                    <a:pt x="2738" y="2371"/>
                  </a:lnTo>
                  <a:lnTo>
                    <a:pt x="2935" y="2569"/>
                  </a:lnTo>
                  <a:lnTo>
                    <a:pt x="3076" y="2766"/>
                  </a:lnTo>
                  <a:lnTo>
                    <a:pt x="3217" y="2992"/>
                  </a:lnTo>
                  <a:lnTo>
                    <a:pt x="3274" y="3105"/>
                  </a:lnTo>
                  <a:lnTo>
                    <a:pt x="3302" y="3274"/>
                  </a:lnTo>
                  <a:lnTo>
                    <a:pt x="3302" y="3274"/>
                  </a:lnTo>
                  <a:lnTo>
                    <a:pt x="3330" y="3387"/>
                  </a:lnTo>
                  <a:lnTo>
                    <a:pt x="3302" y="3528"/>
                  </a:lnTo>
                  <a:lnTo>
                    <a:pt x="3246" y="3782"/>
                  </a:lnTo>
                  <a:lnTo>
                    <a:pt x="3217" y="4036"/>
                  </a:lnTo>
                  <a:lnTo>
                    <a:pt x="3217" y="4149"/>
                  </a:lnTo>
                  <a:lnTo>
                    <a:pt x="3246" y="4290"/>
                  </a:lnTo>
                  <a:lnTo>
                    <a:pt x="3246" y="4290"/>
                  </a:lnTo>
                  <a:lnTo>
                    <a:pt x="3302" y="4234"/>
                  </a:lnTo>
                  <a:lnTo>
                    <a:pt x="3387" y="4206"/>
                  </a:lnTo>
                  <a:lnTo>
                    <a:pt x="3584" y="4206"/>
                  </a:lnTo>
                  <a:lnTo>
                    <a:pt x="3782" y="4262"/>
                  </a:lnTo>
                  <a:lnTo>
                    <a:pt x="3866" y="4262"/>
                  </a:lnTo>
                  <a:lnTo>
                    <a:pt x="3951" y="4262"/>
                  </a:lnTo>
                  <a:lnTo>
                    <a:pt x="3951" y="4262"/>
                  </a:lnTo>
                  <a:lnTo>
                    <a:pt x="4092" y="4177"/>
                  </a:lnTo>
                  <a:lnTo>
                    <a:pt x="4205" y="4065"/>
                  </a:lnTo>
                  <a:lnTo>
                    <a:pt x="4459" y="3811"/>
                  </a:lnTo>
                  <a:lnTo>
                    <a:pt x="4459" y="3811"/>
                  </a:lnTo>
                  <a:lnTo>
                    <a:pt x="4628" y="3669"/>
                  </a:lnTo>
                  <a:lnTo>
                    <a:pt x="4713" y="3585"/>
                  </a:lnTo>
                  <a:lnTo>
                    <a:pt x="4798" y="3500"/>
                  </a:lnTo>
                  <a:lnTo>
                    <a:pt x="4798" y="3500"/>
                  </a:lnTo>
                  <a:lnTo>
                    <a:pt x="4826" y="3387"/>
                  </a:lnTo>
                  <a:lnTo>
                    <a:pt x="4854" y="3274"/>
                  </a:lnTo>
                  <a:lnTo>
                    <a:pt x="4882" y="3133"/>
                  </a:lnTo>
                  <a:lnTo>
                    <a:pt x="4911" y="3049"/>
                  </a:lnTo>
                  <a:lnTo>
                    <a:pt x="4911" y="3049"/>
                  </a:lnTo>
                  <a:lnTo>
                    <a:pt x="4995" y="2936"/>
                  </a:lnTo>
                  <a:lnTo>
                    <a:pt x="5080" y="2879"/>
                  </a:lnTo>
                  <a:lnTo>
                    <a:pt x="5165" y="2851"/>
                  </a:lnTo>
                  <a:lnTo>
                    <a:pt x="5249" y="2851"/>
                  </a:lnTo>
                  <a:lnTo>
                    <a:pt x="5419" y="2908"/>
                  </a:lnTo>
                  <a:lnTo>
                    <a:pt x="5616" y="3020"/>
                  </a:lnTo>
                  <a:lnTo>
                    <a:pt x="5616" y="3020"/>
                  </a:lnTo>
                  <a:lnTo>
                    <a:pt x="5785" y="3105"/>
                  </a:lnTo>
                  <a:lnTo>
                    <a:pt x="6011" y="3190"/>
                  </a:lnTo>
                  <a:lnTo>
                    <a:pt x="6209" y="3246"/>
                  </a:lnTo>
                  <a:lnTo>
                    <a:pt x="6434" y="3274"/>
                  </a:lnTo>
                  <a:lnTo>
                    <a:pt x="6660" y="3274"/>
                  </a:lnTo>
                  <a:lnTo>
                    <a:pt x="6858" y="3218"/>
                  </a:lnTo>
                  <a:lnTo>
                    <a:pt x="6942" y="3161"/>
                  </a:lnTo>
                  <a:lnTo>
                    <a:pt x="6999" y="3105"/>
                  </a:lnTo>
                  <a:lnTo>
                    <a:pt x="7083" y="3020"/>
                  </a:lnTo>
                  <a:lnTo>
                    <a:pt x="7140" y="2908"/>
                  </a:lnTo>
                  <a:lnTo>
                    <a:pt x="7140" y="2908"/>
                  </a:lnTo>
                  <a:lnTo>
                    <a:pt x="7196" y="2766"/>
                  </a:lnTo>
                  <a:lnTo>
                    <a:pt x="7253" y="2597"/>
                  </a:lnTo>
                  <a:lnTo>
                    <a:pt x="7281" y="2456"/>
                  </a:lnTo>
                  <a:lnTo>
                    <a:pt x="7337" y="2400"/>
                  </a:lnTo>
                  <a:lnTo>
                    <a:pt x="7366" y="2343"/>
                  </a:lnTo>
                  <a:lnTo>
                    <a:pt x="7366" y="2343"/>
                  </a:lnTo>
                  <a:lnTo>
                    <a:pt x="7535" y="2258"/>
                  </a:lnTo>
                  <a:lnTo>
                    <a:pt x="7676" y="2174"/>
                  </a:lnTo>
                  <a:lnTo>
                    <a:pt x="7845" y="2089"/>
                  </a:lnTo>
                  <a:lnTo>
                    <a:pt x="7902" y="2033"/>
                  </a:lnTo>
                  <a:lnTo>
                    <a:pt x="7987" y="1976"/>
                  </a:lnTo>
                  <a:lnTo>
                    <a:pt x="7987" y="1976"/>
                  </a:lnTo>
                  <a:lnTo>
                    <a:pt x="8099" y="1751"/>
                  </a:lnTo>
                  <a:lnTo>
                    <a:pt x="8184" y="1553"/>
                  </a:lnTo>
                  <a:lnTo>
                    <a:pt x="8269" y="1384"/>
                  </a:lnTo>
                  <a:lnTo>
                    <a:pt x="8325" y="1271"/>
                  </a:lnTo>
                  <a:lnTo>
                    <a:pt x="8438" y="1186"/>
                  </a:lnTo>
                  <a:lnTo>
                    <a:pt x="8438" y="1186"/>
                  </a:lnTo>
                  <a:lnTo>
                    <a:pt x="8607" y="1045"/>
                  </a:lnTo>
                  <a:lnTo>
                    <a:pt x="8777" y="876"/>
                  </a:lnTo>
                  <a:lnTo>
                    <a:pt x="8918" y="706"/>
                  </a:lnTo>
                  <a:lnTo>
                    <a:pt x="9087" y="537"/>
                  </a:lnTo>
                  <a:lnTo>
                    <a:pt x="9087" y="537"/>
                  </a:lnTo>
                  <a:lnTo>
                    <a:pt x="9200" y="481"/>
                  </a:lnTo>
                  <a:lnTo>
                    <a:pt x="9341" y="424"/>
                  </a:lnTo>
                  <a:lnTo>
                    <a:pt x="9454" y="396"/>
                  </a:lnTo>
                  <a:lnTo>
                    <a:pt x="9595" y="340"/>
                  </a:lnTo>
                  <a:lnTo>
                    <a:pt x="9595" y="340"/>
                  </a:lnTo>
                  <a:lnTo>
                    <a:pt x="9680" y="283"/>
                  </a:lnTo>
                  <a:lnTo>
                    <a:pt x="9736" y="198"/>
                  </a:lnTo>
                  <a:lnTo>
                    <a:pt x="9793" y="114"/>
                  </a:lnTo>
                  <a:lnTo>
                    <a:pt x="9877" y="57"/>
                  </a:lnTo>
                  <a:lnTo>
                    <a:pt x="9877" y="57"/>
                  </a:lnTo>
                  <a:lnTo>
                    <a:pt x="10018" y="29"/>
                  </a:lnTo>
                  <a:lnTo>
                    <a:pt x="10159" y="1"/>
                  </a:lnTo>
                  <a:lnTo>
                    <a:pt x="10272" y="29"/>
                  </a:lnTo>
                  <a:lnTo>
                    <a:pt x="10413" y="57"/>
                  </a:lnTo>
                  <a:lnTo>
                    <a:pt x="10667" y="114"/>
                  </a:lnTo>
                  <a:lnTo>
                    <a:pt x="10950" y="170"/>
                  </a:lnTo>
                  <a:lnTo>
                    <a:pt x="10950" y="170"/>
                  </a:lnTo>
                  <a:lnTo>
                    <a:pt x="11147" y="198"/>
                  </a:lnTo>
                  <a:lnTo>
                    <a:pt x="11345" y="198"/>
                  </a:lnTo>
                  <a:lnTo>
                    <a:pt x="11401" y="198"/>
                  </a:lnTo>
                  <a:lnTo>
                    <a:pt x="11486" y="255"/>
                  </a:lnTo>
                  <a:lnTo>
                    <a:pt x="11542" y="340"/>
                  </a:lnTo>
                  <a:lnTo>
                    <a:pt x="11599" y="424"/>
                  </a:lnTo>
                  <a:lnTo>
                    <a:pt x="11599" y="424"/>
                  </a:lnTo>
                  <a:lnTo>
                    <a:pt x="11711" y="678"/>
                  </a:lnTo>
                  <a:lnTo>
                    <a:pt x="11768" y="960"/>
                  </a:lnTo>
                  <a:lnTo>
                    <a:pt x="11796" y="1243"/>
                  </a:lnTo>
                  <a:lnTo>
                    <a:pt x="11881" y="1525"/>
                  </a:lnTo>
                  <a:lnTo>
                    <a:pt x="11881" y="1525"/>
                  </a:lnTo>
                  <a:lnTo>
                    <a:pt x="11937" y="1779"/>
                  </a:lnTo>
                  <a:lnTo>
                    <a:pt x="11965" y="2033"/>
                  </a:lnTo>
                  <a:lnTo>
                    <a:pt x="11965" y="2287"/>
                  </a:lnTo>
                  <a:lnTo>
                    <a:pt x="11965" y="2512"/>
                  </a:lnTo>
                  <a:lnTo>
                    <a:pt x="11937" y="3020"/>
                  </a:lnTo>
                  <a:lnTo>
                    <a:pt x="11909" y="3274"/>
                  </a:lnTo>
                  <a:lnTo>
                    <a:pt x="11937" y="3528"/>
                  </a:lnTo>
                  <a:lnTo>
                    <a:pt x="11937" y="3528"/>
                  </a:lnTo>
                  <a:lnTo>
                    <a:pt x="11740" y="3415"/>
                  </a:lnTo>
                  <a:lnTo>
                    <a:pt x="11655" y="3387"/>
                  </a:lnTo>
                  <a:lnTo>
                    <a:pt x="11570" y="3387"/>
                  </a:lnTo>
                  <a:lnTo>
                    <a:pt x="11486" y="3387"/>
                  </a:lnTo>
                  <a:lnTo>
                    <a:pt x="11401" y="3444"/>
                  </a:lnTo>
                  <a:lnTo>
                    <a:pt x="11316" y="3500"/>
                  </a:lnTo>
                  <a:lnTo>
                    <a:pt x="11232" y="3613"/>
                  </a:lnTo>
                  <a:lnTo>
                    <a:pt x="11232" y="3613"/>
                  </a:lnTo>
                  <a:lnTo>
                    <a:pt x="11175" y="3754"/>
                  </a:lnTo>
                  <a:lnTo>
                    <a:pt x="11119" y="3867"/>
                  </a:lnTo>
                  <a:lnTo>
                    <a:pt x="11091" y="3980"/>
                  </a:lnTo>
                  <a:lnTo>
                    <a:pt x="11091" y="4093"/>
                  </a:lnTo>
                  <a:lnTo>
                    <a:pt x="11119" y="4206"/>
                  </a:lnTo>
                  <a:lnTo>
                    <a:pt x="11175" y="4318"/>
                  </a:lnTo>
                  <a:lnTo>
                    <a:pt x="11260" y="4403"/>
                  </a:lnTo>
                  <a:lnTo>
                    <a:pt x="11373" y="4488"/>
                  </a:lnTo>
                  <a:lnTo>
                    <a:pt x="11373" y="4488"/>
                  </a:lnTo>
                  <a:lnTo>
                    <a:pt x="11542" y="4601"/>
                  </a:lnTo>
                  <a:lnTo>
                    <a:pt x="11627" y="4629"/>
                  </a:lnTo>
                  <a:lnTo>
                    <a:pt x="11711" y="4601"/>
                  </a:lnTo>
                  <a:lnTo>
                    <a:pt x="11768" y="4572"/>
                  </a:lnTo>
                  <a:lnTo>
                    <a:pt x="11853" y="4403"/>
                  </a:lnTo>
                  <a:lnTo>
                    <a:pt x="11909" y="4318"/>
                  </a:lnTo>
                  <a:lnTo>
                    <a:pt x="11994" y="4262"/>
                  </a:lnTo>
                  <a:lnTo>
                    <a:pt x="11994" y="4262"/>
                  </a:lnTo>
                  <a:lnTo>
                    <a:pt x="12107" y="4234"/>
                  </a:lnTo>
                  <a:lnTo>
                    <a:pt x="12276" y="4234"/>
                  </a:lnTo>
                  <a:lnTo>
                    <a:pt x="12586" y="4262"/>
                  </a:lnTo>
                  <a:lnTo>
                    <a:pt x="12586" y="4262"/>
                  </a:lnTo>
                  <a:lnTo>
                    <a:pt x="12473" y="4798"/>
                  </a:lnTo>
                  <a:lnTo>
                    <a:pt x="12417" y="5052"/>
                  </a:lnTo>
                  <a:lnTo>
                    <a:pt x="12332" y="5306"/>
                  </a:lnTo>
                  <a:lnTo>
                    <a:pt x="12219" y="5532"/>
                  </a:lnTo>
                  <a:lnTo>
                    <a:pt x="12107" y="5758"/>
                  </a:lnTo>
                  <a:lnTo>
                    <a:pt x="11965" y="5927"/>
                  </a:lnTo>
                  <a:lnTo>
                    <a:pt x="11768" y="6096"/>
                  </a:lnTo>
                  <a:lnTo>
                    <a:pt x="11768" y="6096"/>
                  </a:lnTo>
                  <a:lnTo>
                    <a:pt x="11570" y="6266"/>
                  </a:lnTo>
                  <a:lnTo>
                    <a:pt x="11373" y="6463"/>
                  </a:lnTo>
                  <a:lnTo>
                    <a:pt x="11204" y="6661"/>
                  </a:lnTo>
                  <a:lnTo>
                    <a:pt x="11062" y="6915"/>
                  </a:lnTo>
                  <a:lnTo>
                    <a:pt x="10780" y="7394"/>
                  </a:lnTo>
                  <a:lnTo>
                    <a:pt x="10639" y="7620"/>
                  </a:lnTo>
                  <a:lnTo>
                    <a:pt x="10498" y="7846"/>
                  </a:lnTo>
                  <a:lnTo>
                    <a:pt x="10498" y="7846"/>
                  </a:lnTo>
                  <a:lnTo>
                    <a:pt x="10103" y="8326"/>
                  </a:lnTo>
                  <a:lnTo>
                    <a:pt x="9651" y="8777"/>
                  </a:lnTo>
                  <a:lnTo>
                    <a:pt x="9172" y="9200"/>
                  </a:lnTo>
                  <a:lnTo>
                    <a:pt x="8720" y="9596"/>
                  </a:lnTo>
                  <a:lnTo>
                    <a:pt x="8720" y="9596"/>
                  </a:lnTo>
                  <a:lnTo>
                    <a:pt x="8184" y="10047"/>
                  </a:lnTo>
                  <a:lnTo>
                    <a:pt x="7902" y="10245"/>
                  </a:lnTo>
                  <a:lnTo>
                    <a:pt x="7733" y="10329"/>
                  </a:lnTo>
                  <a:lnTo>
                    <a:pt x="7591" y="10386"/>
                  </a:lnTo>
                  <a:lnTo>
                    <a:pt x="7591" y="10386"/>
                  </a:lnTo>
                  <a:lnTo>
                    <a:pt x="7394" y="10414"/>
                  </a:lnTo>
                  <a:lnTo>
                    <a:pt x="7055" y="10442"/>
                  </a:lnTo>
                  <a:lnTo>
                    <a:pt x="6886" y="10499"/>
                  </a:lnTo>
                  <a:lnTo>
                    <a:pt x="6773" y="10527"/>
                  </a:lnTo>
                  <a:lnTo>
                    <a:pt x="6745" y="10555"/>
                  </a:lnTo>
                  <a:lnTo>
                    <a:pt x="6745" y="10611"/>
                  </a:lnTo>
                  <a:lnTo>
                    <a:pt x="6773" y="10640"/>
                  </a:lnTo>
                  <a:lnTo>
                    <a:pt x="6830" y="10668"/>
                  </a:lnTo>
                  <a:lnTo>
                    <a:pt x="6830" y="10668"/>
                  </a:lnTo>
                  <a:lnTo>
                    <a:pt x="6773" y="10696"/>
                  </a:lnTo>
                  <a:lnTo>
                    <a:pt x="6717" y="10696"/>
                  </a:lnTo>
                  <a:lnTo>
                    <a:pt x="6604" y="10668"/>
                  </a:lnTo>
                  <a:lnTo>
                    <a:pt x="6519" y="10640"/>
                  </a:lnTo>
                  <a:lnTo>
                    <a:pt x="6406" y="10611"/>
                  </a:lnTo>
                  <a:lnTo>
                    <a:pt x="6406" y="10611"/>
                  </a:lnTo>
                  <a:lnTo>
                    <a:pt x="6322" y="10640"/>
                  </a:lnTo>
                  <a:lnTo>
                    <a:pt x="6237" y="10696"/>
                  </a:lnTo>
                  <a:lnTo>
                    <a:pt x="6152" y="10752"/>
                  </a:lnTo>
                  <a:lnTo>
                    <a:pt x="6039" y="10781"/>
                  </a:lnTo>
                  <a:lnTo>
                    <a:pt x="6039" y="10781"/>
                  </a:lnTo>
                  <a:lnTo>
                    <a:pt x="5926" y="10809"/>
                  </a:lnTo>
                  <a:lnTo>
                    <a:pt x="5814" y="10781"/>
                  </a:lnTo>
                  <a:lnTo>
                    <a:pt x="5588" y="10752"/>
                  </a:lnTo>
                  <a:lnTo>
                    <a:pt x="5334" y="10696"/>
                  </a:lnTo>
                  <a:lnTo>
                    <a:pt x="5080" y="10668"/>
                  </a:lnTo>
                  <a:lnTo>
                    <a:pt x="5080" y="10668"/>
                  </a:lnTo>
                  <a:lnTo>
                    <a:pt x="4854" y="10668"/>
                  </a:lnTo>
                  <a:lnTo>
                    <a:pt x="4628" y="10640"/>
                  </a:lnTo>
                  <a:lnTo>
                    <a:pt x="4628" y="10640"/>
                  </a:lnTo>
                  <a:lnTo>
                    <a:pt x="4544" y="10668"/>
                  </a:lnTo>
                  <a:lnTo>
                    <a:pt x="4459" y="10696"/>
                  </a:lnTo>
                  <a:lnTo>
                    <a:pt x="4262" y="10752"/>
                  </a:lnTo>
                  <a:lnTo>
                    <a:pt x="4092" y="10865"/>
                  </a:lnTo>
                  <a:lnTo>
                    <a:pt x="3923" y="10950"/>
                  </a:lnTo>
                  <a:lnTo>
                    <a:pt x="3923" y="10950"/>
                  </a:lnTo>
                  <a:lnTo>
                    <a:pt x="3782" y="11006"/>
                  </a:lnTo>
                  <a:lnTo>
                    <a:pt x="3612" y="11006"/>
                  </a:lnTo>
                  <a:lnTo>
                    <a:pt x="3274" y="11006"/>
                  </a:lnTo>
                  <a:lnTo>
                    <a:pt x="3274" y="11006"/>
                  </a:lnTo>
                  <a:lnTo>
                    <a:pt x="3161" y="11035"/>
                  </a:lnTo>
                  <a:lnTo>
                    <a:pt x="3048" y="11063"/>
                  </a:lnTo>
                  <a:lnTo>
                    <a:pt x="2879" y="11176"/>
                  </a:lnTo>
                  <a:lnTo>
                    <a:pt x="2709" y="11289"/>
                  </a:lnTo>
                  <a:lnTo>
                    <a:pt x="2625" y="11317"/>
                  </a:lnTo>
                  <a:lnTo>
                    <a:pt x="2512" y="11345"/>
                  </a:lnTo>
                  <a:lnTo>
                    <a:pt x="2512" y="11345"/>
                  </a:lnTo>
                  <a:lnTo>
                    <a:pt x="2399" y="11373"/>
                  </a:lnTo>
                  <a:lnTo>
                    <a:pt x="2286" y="11345"/>
                  </a:lnTo>
                  <a:lnTo>
                    <a:pt x="2173" y="11289"/>
                  </a:lnTo>
                  <a:lnTo>
                    <a:pt x="2060" y="11204"/>
                  </a:lnTo>
                  <a:lnTo>
                    <a:pt x="2060" y="11204"/>
                  </a:lnTo>
                  <a:lnTo>
                    <a:pt x="1976" y="11119"/>
                  </a:lnTo>
                  <a:lnTo>
                    <a:pt x="1919" y="11063"/>
                  </a:lnTo>
                  <a:lnTo>
                    <a:pt x="1806" y="11006"/>
                  </a:lnTo>
                  <a:lnTo>
                    <a:pt x="1637" y="10978"/>
                  </a:lnTo>
                  <a:lnTo>
                    <a:pt x="1637" y="10978"/>
                  </a:lnTo>
                  <a:lnTo>
                    <a:pt x="1665" y="10894"/>
                  </a:lnTo>
                  <a:lnTo>
                    <a:pt x="1637" y="10809"/>
                  </a:lnTo>
                  <a:lnTo>
                    <a:pt x="1609" y="10781"/>
                  </a:lnTo>
                  <a:lnTo>
                    <a:pt x="1552" y="10752"/>
                  </a:lnTo>
                  <a:lnTo>
                    <a:pt x="1496" y="10752"/>
                  </a:lnTo>
                  <a:lnTo>
                    <a:pt x="1440" y="10781"/>
                  </a:lnTo>
                  <a:lnTo>
                    <a:pt x="1411" y="10865"/>
                  </a:lnTo>
                  <a:lnTo>
                    <a:pt x="1383" y="10978"/>
                  </a:lnTo>
                  <a:lnTo>
                    <a:pt x="1383" y="10978"/>
                  </a:lnTo>
                  <a:lnTo>
                    <a:pt x="1327" y="10922"/>
                  </a:lnTo>
                  <a:lnTo>
                    <a:pt x="1299" y="10837"/>
                  </a:lnTo>
                  <a:lnTo>
                    <a:pt x="1299" y="10640"/>
                  </a:lnTo>
                  <a:lnTo>
                    <a:pt x="1299" y="10386"/>
                  </a:lnTo>
                  <a:lnTo>
                    <a:pt x="1299" y="10273"/>
                  </a:lnTo>
                  <a:lnTo>
                    <a:pt x="1270" y="10188"/>
                  </a:lnTo>
                  <a:lnTo>
                    <a:pt x="1270" y="10188"/>
                  </a:lnTo>
                  <a:lnTo>
                    <a:pt x="1157" y="9991"/>
                  </a:lnTo>
                  <a:lnTo>
                    <a:pt x="1101" y="9906"/>
                  </a:lnTo>
                  <a:lnTo>
                    <a:pt x="1101" y="9906"/>
                  </a:lnTo>
                  <a:lnTo>
                    <a:pt x="1157" y="9934"/>
                  </a:lnTo>
                  <a:lnTo>
                    <a:pt x="1157" y="9934"/>
                  </a:lnTo>
                  <a:lnTo>
                    <a:pt x="1016" y="9821"/>
                  </a:lnTo>
                  <a:lnTo>
                    <a:pt x="960" y="9737"/>
                  </a:lnTo>
                  <a:lnTo>
                    <a:pt x="960" y="9652"/>
                  </a:lnTo>
                  <a:lnTo>
                    <a:pt x="960" y="9652"/>
                  </a:lnTo>
                  <a:lnTo>
                    <a:pt x="988" y="9567"/>
                  </a:lnTo>
                  <a:lnTo>
                    <a:pt x="1016" y="9539"/>
                  </a:lnTo>
                  <a:lnTo>
                    <a:pt x="1045" y="9539"/>
                  </a:lnTo>
                  <a:lnTo>
                    <a:pt x="1073" y="9539"/>
                  </a:lnTo>
                  <a:lnTo>
                    <a:pt x="1129" y="9567"/>
                  </a:lnTo>
                  <a:lnTo>
                    <a:pt x="1186" y="9539"/>
                  </a:lnTo>
                  <a:lnTo>
                    <a:pt x="1214" y="9511"/>
                  </a:lnTo>
                  <a:lnTo>
                    <a:pt x="1214" y="9511"/>
                  </a:lnTo>
                  <a:lnTo>
                    <a:pt x="1270" y="9398"/>
                  </a:lnTo>
                  <a:lnTo>
                    <a:pt x="1327" y="9257"/>
                  </a:lnTo>
                  <a:lnTo>
                    <a:pt x="1327" y="9144"/>
                  </a:lnTo>
                  <a:lnTo>
                    <a:pt x="1327" y="9003"/>
                  </a:lnTo>
                  <a:lnTo>
                    <a:pt x="1270" y="8721"/>
                  </a:lnTo>
                  <a:lnTo>
                    <a:pt x="1157" y="8495"/>
                  </a:lnTo>
                  <a:lnTo>
                    <a:pt x="1157" y="8495"/>
                  </a:lnTo>
                  <a:lnTo>
                    <a:pt x="1016" y="8185"/>
                  </a:lnTo>
                  <a:lnTo>
                    <a:pt x="847" y="7874"/>
                  </a:lnTo>
                  <a:lnTo>
                    <a:pt x="678" y="7564"/>
                  </a:lnTo>
                  <a:lnTo>
                    <a:pt x="537" y="7253"/>
                  </a:lnTo>
                  <a:lnTo>
                    <a:pt x="537" y="7253"/>
                  </a:lnTo>
                  <a:lnTo>
                    <a:pt x="424" y="6830"/>
                  </a:lnTo>
                  <a:lnTo>
                    <a:pt x="367" y="6632"/>
                  </a:lnTo>
                  <a:lnTo>
                    <a:pt x="283" y="6407"/>
                  </a:lnTo>
                  <a:lnTo>
                    <a:pt x="283" y="6407"/>
                  </a:lnTo>
                  <a:lnTo>
                    <a:pt x="198" y="6266"/>
                  </a:lnTo>
                  <a:lnTo>
                    <a:pt x="113" y="6125"/>
                  </a:lnTo>
                  <a:lnTo>
                    <a:pt x="29" y="5955"/>
                  </a:lnTo>
                  <a:lnTo>
                    <a:pt x="0" y="5786"/>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16"/>
            <p:cNvSpPr/>
            <p:nvPr/>
          </p:nvSpPr>
          <p:spPr>
            <a:xfrm>
              <a:off x="4133800" y="3499475"/>
              <a:ext cx="45175" cy="46575"/>
            </a:xfrm>
            <a:custGeom>
              <a:avLst/>
              <a:gdLst/>
              <a:ahLst/>
              <a:cxnLst/>
              <a:rect l="l" t="t" r="r" b="b"/>
              <a:pathLst>
                <a:path w="1807" h="1863" fill="none" extrusionOk="0">
                  <a:moveTo>
                    <a:pt x="1" y="931"/>
                  </a:moveTo>
                  <a:lnTo>
                    <a:pt x="1" y="931"/>
                  </a:lnTo>
                  <a:lnTo>
                    <a:pt x="57" y="1044"/>
                  </a:lnTo>
                  <a:lnTo>
                    <a:pt x="114" y="1185"/>
                  </a:lnTo>
                  <a:lnTo>
                    <a:pt x="283" y="1524"/>
                  </a:lnTo>
                  <a:lnTo>
                    <a:pt x="368" y="1693"/>
                  </a:lnTo>
                  <a:lnTo>
                    <a:pt x="480" y="1806"/>
                  </a:lnTo>
                  <a:lnTo>
                    <a:pt x="537" y="1834"/>
                  </a:lnTo>
                  <a:lnTo>
                    <a:pt x="622" y="1863"/>
                  </a:lnTo>
                  <a:lnTo>
                    <a:pt x="678" y="1834"/>
                  </a:lnTo>
                  <a:lnTo>
                    <a:pt x="763" y="1806"/>
                  </a:lnTo>
                  <a:lnTo>
                    <a:pt x="763" y="1806"/>
                  </a:lnTo>
                  <a:lnTo>
                    <a:pt x="819" y="1778"/>
                  </a:lnTo>
                  <a:lnTo>
                    <a:pt x="876" y="1721"/>
                  </a:lnTo>
                  <a:lnTo>
                    <a:pt x="932" y="1609"/>
                  </a:lnTo>
                  <a:lnTo>
                    <a:pt x="1017" y="1468"/>
                  </a:lnTo>
                  <a:lnTo>
                    <a:pt x="1073" y="1411"/>
                  </a:lnTo>
                  <a:lnTo>
                    <a:pt x="1158" y="1383"/>
                  </a:lnTo>
                  <a:lnTo>
                    <a:pt x="1158" y="1383"/>
                  </a:lnTo>
                  <a:lnTo>
                    <a:pt x="1440" y="1242"/>
                  </a:lnTo>
                  <a:lnTo>
                    <a:pt x="1525" y="1157"/>
                  </a:lnTo>
                  <a:lnTo>
                    <a:pt x="1666" y="988"/>
                  </a:lnTo>
                  <a:lnTo>
                    <a:pt x="1666" y="988"/>
                  </a:lnTo>
                  <a:lnTo>
                    <a:pt x="1750" y="847"/>
                  </a:lnTo>
                  <a:lnTo>
                    <a:pt x="1807" y="706"/>
                  </a:lnTo>
                  <a:lnTo>
                    <a:pt x="1807" y="649"/>
                  </a:lnTo>
                  <a:lnTo>
                    <a:pt x="1807" y="593"/>
                  </a:lnTo>
                  <a:lnTo>
                    <a:pt x="1722" y="423"/>
                  </a:lnTo>
                  <a:lnTo>
                    <a:pt x="1722" y="423"/>
                  </a:lnTo>
                  <a:lnTo>
                    <a:pt x="1609" y="282"/>
                  </a:lnTo>
                  <a:lnTo>
                    <a:pt x="1468" y="141"/>
                  </a:lnTo>
                  <a:lnTo>
                    <a:pt x="1299" y="57"/>
                  </a:lnTo>
                  <a:lnTo>
                    <a:pt x="1214" y="28"/>
                  </a:lnTo>
                  <a:lnTo>
                    <a:pt x="1158" y="0"/>
                  </a:lnTo>
                  <a:lnTo>
                    <a:pt x="1158" y="0"/>
                  </a:lnTo>
                  <a:lnTo>
                    <a:pt x="960" y="57"/>
                  </a:lnTo>
                  <a:lnTo>
                    <a:pt x="819" y="141"/>
                  </a:lnTo>
                  <a:lnTo>
                    <a:pt x="650" y="254"/>
                  </a:lnTo>
                  <a:lnTo>
                    <a:pt x="509" y="395"/>
                  </a:lnTo>
                  <a:lnTo>
                    <a:pt x="255" y="677"/>
                  </a:lnTo>
                  <a:lnTo>
                    <a:pt x="114" y="818"/>
                  </a:lnTo>
                  <a:lnTo>
                    <a:pt x="1" y="931"/>
                  </a:lnTo>
                </a:path>
              </a:pathLst>
            </a:custGeom>
            <a:solidFill>
              <a:srgbClr val="666666"/>
            </a:solidFill>
            <a:ln w="14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16"/>
            <p:cNvSpPr/>
            <p:nvPr/>
          </p:nvSpPr>
          <p:spPr>
            <a:xfrm>
              <a:off x="3933450" y="3354125"/>
              <a:ext cx="314675" cy="284350"/>
            </a:xfrm>
            <a:custGeom>
              <a:avLst/>
              <a:gdLst/>
              <a:ahLst/>
              <a:cxnLst/>
              <a:rect l="l" t="t" r="r" b="b"/>
              <a:pathLst>
                <a:path w="12587" h="11374" fill="none" extrusionOk="0">
                  <a:moveTo>
                    <a:pt x="0" y="5786"/>
                  </a:moveTo>
                  <a:lnTo>
                    <a:pt x="0" y="5786"/>
                  </a:lnTo>
                  <a:lnTo>
                    <a:pt x="198" y="5532"/>
                  </a:lnTo>
                  <a:lnTo>
                    <a:pt x="311" y="5391"/>
                  </a:lnTo>
                  <a:lnTo>
                    <a:pt x="339" y="5334"/>
                  </a:lnTo>
                  <a:lnTo>
                    <a:pt x="395" y="5306"/>
                  </a:lnTo>
                  <a:lnTo>
                    <a:pt x="395" y="5306"/>
                  </a:lnTo>
                  <a:lnTo>
                    <a:pt x="480" y="5334"/>
                  </a:lnTo>
                  <a:lnTo>
                    <a:pt x="537" y="5363"/>
                  </a:lnTo>
                  <a:lnTo>
                    <a:pt x="565" y="5419"/>
                  </a:lnTo>
                  <a:lnTo>
                    <a:pt x="593" y="5475"/>
                  </a:lnTo>
                  <a:lnTo>
                    <a:pt x="621" y="5645"/>
                  </a:lnTo>
                  <a:lnTo>
                    <a:pt x="678" y="5729"/>
                  </a:lnTo>
                  <a:lnTo>
                    <a:pt x="678" y="5729"/>
                  </a:lnTo>
                  <a:lnTo>
                    <a:pt x="791" y="5871"/>
                  </a:lnTo>
                  <a:lnTo>
                    <a:pt x="960" y="5955"/>
                  </a:lnTo>
                  <a:lnTo>
                    <a:pt x="1129" y="6040"/>
                  </a:lnTo>
                  <a:lnTo>
                    <a:pt x="1327" y="6068"/>
                  </a:lnTo>
                  <a:lnTo>
                    <a:pt x="1327" y="6068"/>
                  </a:lnTo>
                  <a:lnTo>
                    <a:pt x="1722" y="6096"/>
                  </a:lnTo>
                  <a:lnTo>
                    <a:pt x="1976" y="6096"/>
                  </a:lnTo>
                  <a:lnTo>
                    <a:pt x="2145" y="6068"/>
                  </a:lnTo>
                  <a:lnTo>
                    <a:pt x="2145" y="6068"/>
                  </a:lnTo>
                  <a:lnTo>
                    <a:pt x="2117" y="6012"/>
                  </a:lnTo>
                  <a:lnTo>
                    <a:pt x="2145" y="5955"/>
                  </a:lnTo>
                  <a:lnTo>
                    <a:pt x="2258" y="5871"/>
                  </a:lnTo>
                  <a:lnTo>
                    <a:pt x="2427" y="5786"/>
                  </a:lnTo>
                  <a:lnTo>
                    <a:pt x="2540" y="5701"/>
                  </a:lnTo>
                  <a:lnTo>
                    <a:pt x="2540" y="5701"/>
                  </a:lnTo>
                  <a:lnTo>
                    <a:pt x="2625" y="5617"/>
                  </a:lnTo>
                  <a:lnTo>
                    <a:pt x="2681" y="5504"/>
                  </a:lnTo>
                  <a:lnTo>
                    <a:pt x="2681" y="5504"/>
                  </a:lnTo>
                  <a:lnTo>
                    <a:pt x="2709" y="5391"/>
                  </a:lnTo>
                  <a:lnTo>
                    <a:pt x="2738" y="5250"/>
                  </a:lnTo>
                  <a:lnTo>
                    <a:pt x="2738" y="4996"/>
                  </a:lnTo>
                  <a:lnTo>
                    <a:pt x="2709" y="4460"/>
                  </a:lnTo>
                  <a:lnTo>
                    <a:pt x="2709" y="4460"/>
                  </a:lnTo>
                  <a:lnTo>
                    <a:pt x="2738" y="2371"/>
                  </a:lnTo>
                  <a:lnTo>
                    <a:pt x="2738" y="2371"/>
                  </a:lnTo>
                  <a:lnTo>
                    <a:pt x="2935" y="2569"/>
                  </a:lnTo>
                  <a:lnTo>
                    <a:pt x="3076" y="2766"/>
                  </a:lnTo>
                  <a:lnTo>
                    <a:pt x="3217" y="2992"/>
                  </a:lnTo>
                  <a:lnTo>
                    <a:pt x="3274" y="3105"/>
                  </a:lnTo>
                  <a:lnTo>
                    <a:pt x="3302" y="3274"/>
                  </a:lnTo>
                  <a:lnTo>
                    <a:pt x="3302" y="3274"/>
                  </a:lnTo>
                  <a:lnTo>
                    <a:pt x="3330" y="3387"/>
                  </a:lnTo>
                  <a:lnTo>
                    <a:pt x="3302" y="3528"/>
                  </a:lnTo>
                  <a:lnTo>
                    <a:pt x="3246" y="3782"/>
                  </a:lnTo>
                  <a:lnTo>
                    <a:pt x="3217" y="4036"/>
                  </a:lnTo>
                  <a:lnTo>
                    <a:pt x="3217" y="4149"/>
                  </a:lnTo>
                  <a:lnTo>
                    <a:pt x="3246" y="4290"/>
                  </a:lnTo>
                  <a:lnTo>
                    <a:pt x="3246" y="4290"/>
                  </a:lnTo>
                  <a:lnTo>
                    <a:pt x="3302" y="4234"/>
                  </a:lnTo>
                  <a:lnTo>
                    <a:pt x="3387" y="4206"/>
                  </a:lnTo>
                  <a:lnTo>
                    <a:pt x="3584" y="4206"/>
                  </a:lnTo>
                  <a:lnTo>
                    <a:pt x="3782" y="4262"/>
                  </a:lnTo>
                  <a:lnTo>
                    <a:pt x="3866" y="4262"/>
                  </a:lnTo>
                  <a:lnTo>
                    <a:pt x="3951" y="4262"/>
                  </a:lnTo>
                  <a:lnTo>
                    <a:pt x="3951" y="4262"/>
                  </a:lnTo>
                  <a:lnTo>
                    <a:pt x="4092" y="4177"/>
                  </a:lnTo>
                  <a:lnTo>
                    <a:pt x="4205" y="4065"/>
                  </a:lnTo>
                  <a:lnTo>
                    <a:pt x="4459" y="3811"/>
                  </a:lnTo>
                  <a:lnTo>
                    <a:pt x="4459" y="3811"/>
                  </a:lnTo>
                  <a:lnTo>
                    <a:pt x="4628" y="3669"/>
                  </a:lnTo>
                  <a:lnTo>
                    <a:pt x="4713" y="3585"/>
                  </a:lnTo>
                  <a:lnTo>
                    <a:pt x="4798" y="3500"/>
                  </a:lnTo>
                  <a:lnTo>
                    <a:pt x="4798" y="3500"/>
                  </a:lnTo>
                  <a:lnTo>
                    <a:pt x="4826" y="3387"/>
                  </a:lnTo>
                  <a:lnTo>
                    <a:pt x="4854" y="3274"/>
                  </a:lnTo>
                  <a:lnTo>
                    <a:pt x="4882" y="3133"/>
                  </a:lnTo>
                  <a:lnTo>
                    <a:pt x="4911" y="3049"/>
                  </a:lnTo>
                  <a:lnTo>
                    <a:pt x="4911" y="3049"/>
                  </a:lnTo>
                  <a:lnTo>
                    <a:pt x="4995" y="2936"/>
                  </a:lnTo>
                  <a:lnTo>
                    <a:pt x="5080" y="2879"/>
                  </a:lnTo>
                  <a:lnTo>
                    <a:pt x="5165" y="2851"/>
                  </a:lnTo>
                  <a:lnTo>
                    <a:pt x="5249" y="2851"/>
                  </a:lnTo>
                  <a:lnTo>
                    <a:pt x="5419" y="2908"/>
                  </a:lnTo>
                  <a:lnTo>
                    <a:pt x="5616" y="3020"/>
                  </a:lnTo>
                  <a:lnTo>
                    <a:pt x="5616" y="3020"/>
                  </a:lnTo>
                  <a:lnTo>
                    <a:pt x="5785" y="3105"/>
                  </a:lnTo>
                  <a:lnTo>
                    <a:pt x="6011" y="3190"/>
                  </a:lnTo>
                  <a:lnTo>
                    <a:pt x="6209" y="3246"/>
                  </a:lnTo>
                  <a:lnTo>
                    <a:pt x="6434" y="3274"/>
                  </a:lnTo>
                  <a:lnTo>
                    <a:pt x="6660" y="3274"/>
                  </a:lnTo>
                  <a:lnTo>
                    <a:pt x="6858" y="3218"/>
                  </a:lnTo>
                  <a:lnTo>
                    <a:pt x="6942" y="3161"/>
                  </a:lnTo>
                  <a:lnTo>
                    <a:pt x="6999" y="3105"/>
                  </a:lnTo>
                  <a:lnTo>
                    <a:pt x="7083" y="3020"/>
                  </a:lnTo>
                  <a:lnTo>
                    <a:pt x="7140" y="2908"/>
                  </a:lnTo>
                  <a:lnTo>
                    <a:pt x="7140" y="2908"/>
                  </a:lnTo>
                  <a:lnTo>
                    <a:pt x="7196" y="2766"/>
                  </a:lnTo>
                  <a:lnTo>
                    <a:pt x="7253" y="2597"/>
                  </a:lnTo>
                  <a:lnTo>
                    <a:pt x="7281" y="2456"/>
                  </a:lnTo>
                  <a:lnTo>
                    <a:pt x="7337" y="2400"/>
                  </a:lnTo>
                  <a:lnTo>
                    <a:pt x="7366" y="2343"/>
                  </a:lnTo>
                  <a:lnTo>
                    <a:pt x="7366" y="2343"/>
                  </a:lnTo>
                  <a:lnTo>
                    <a:pt x="7535" y="2258"/>
                  </a:lnTo>
                  <a:lnTo>
                    <a:pt x="7676" y="2174"/>
                  </a:lnTo>
                  <a:lnTo>
                    <a:pt x="7845" y="2089"/>
                  </a:lnTo>
                  <a:lnTo>
                    <a:pt x="7902" y="2033"/>
                  </a:lnTo>
                  <a:lnTo>
                    <a:pt x="7987" y="1976"/>
                  </a:lnTo>
                  <a:lnTo>
                    <a:pt x="7987" y="1976"/>
                  </a:lnTo>
                  <a:lnTo>
                    <a:pt x="8099" y="1751"/>
                  </a:lnTo>
                  <a:lnTo>
                    <a:pt x="8184" y="1553"/>
                  </a:lnTo>
                  <a:lnTo>
                    <a:pt x="8269" y="1384"/>
                  </a:lnTo>
                  <a:lnTo>
                    <a:pt x="8325" y="1271"/>
                  </a:lnTo>
                  <a:lnTo>
                    <a:pt x="8438" y="1186"/>
                  </a:lnTo>
                  <a:lnTo>
                    <a:pt x="8438" y="1186"/>
                  </a:lnTo>
                  <a:lnTo>
                    <a:pt x="8607" y="1045"/>
                  </a:lnTo>
                  <a:lnTo>
                    <a:pt x="8777" y="876"/>
                  </a:lnTo>
                  <a:lnTo>
                    <a:pt x="8918" y="706"/>
                  </a:lnTo>
                  <a:lnTo>
                    <a:pt x="9087" y="537"/>
                  </a:lnTo>
                  <a:lnTo>
                    <a:pt x="9087" y="537"/>
                  </a:lnTo>
                  <a:lnTo>
                    <a:pt x="9200" y="481"/>
                  </a:lnTo>
                  <a:lnTo>
                    <a:pt x="9341" y="424"/>
                  </a:lnTo>
                  <a:lnTo>
                    <a:pt x="9454" y="396"/>
                  </a:lnTo>
                  <a:lnTo>
                    <a:pt x="9595" y="340"/>
                  </a:lnTo>
                  <a:lnTo>
                    <a:pt x="9595" y="340"/>
                  </a:lnTo>
                  <a:lnTo>
                    <a:pt x="9680" y="283"/>
                  </a:lnTo>
                  <a:lnTo>
                    <a:pt x="9736" y="198"/>
                  </a:lnTo>
                  <a:lnTo>
                    <a:pt x="9793" y="114"/>
                  </a:lnTo>
                  <a:lnTo>
                    <a:pt x="9877" y="57"/>
                  </a:lnTo>
                  <a:lnTo>
                    <a:pt x="9877" y="57"/>
                  </a:lnTo>
                  <a:lnTo>
                    <a:pt x="10018" y="29"/>
                  </a:lnTo>
                  <a:lnTo>
                    <a:pt x="10159" y="1"/>
                  </a:lnTo>
                  <a:lnTo>
                    <a:pt x="10272" y="29"/>
                  </a:lnTo>
                  <a:lnTo>
                    <a:pt x="10413" y="57"/>
                  </a:lnTo>
                  <a:lnTo>
                    <a:pt x="10667" y="114"/>
                  </a:lnTo>
                  <a:lnTo>
                    <a:pt x="10950" y="170"/>
                  </a:lnTo>
                  <a:lnTo>
                    <a:pt x="10950" y="170"/>
                  </a:lnTo>
                  <a:lnTo>
                    <a:pt x="11147" y="198"/>
                  </a:lnTo>
                  <a:lnTo>
                    <a:pt x="11345" y="198"/>
                  </a:lnTo>
                  <a:lnTo>
                    <a:pt x="11401" y="198"/>
                  </a:lnTo>
                  <a:lnTo>
                    <a:pt x="11486" y="255"/>
                  </a:lnTo>
                  <a:lnTo>
                    <a:pt x="11542" y="340"/>
                  </a:lnTo>
                  <a:lnTo>
                    <a:pt x="11599" y="424"/>
                  </a:lnTo>
                  <a:lnTo>
                    <a:pt x="11599" y="424"/>
                  </a:lnTo>
                  <a:lnTo>
                    <a:pt x="11711" y="678"/>
                  </a:lnTo>
                  <a:lnTo>
                    <a:pt x="11768" y="960"/>
                  </a:lnTo>
                  <a:lnTo>
                    <a:pt x="11796" y="1243"/>
                  </a:lnTo>
                  <a:lnTo>
                    <a:pt x="11881" y="1525"/>
                  </a:lnTo>
                  <a:lnTo>
                    <a:pt x="11881" y="1525"/>
                  </a:lnTo>
                  <a:lnTo>
                    <a:pt x="11937" y="1779"/>
                  </a:lnTo>
                  <a:lnTo>
                    <a:pt x="11965" y="2033"/>
                  </a:lnTo>
                  <a:lnTo>
                    <a:pt x="11965" y="2287"/>
                  </a:lnTo>
                  <a:lnTo>
                    <a:pt x="11965" y="2512"/>
                  </a:lnTo>
                  <a:lnTo>
                    <a:pt x="11937" y="3020"/>
                  </a:lnTo>
                  <a:lnTo>
                    <a:pt x="11909" y="3274"/>
                  </a:lnTo>
                  <a:lnTo>
                    <a:pt x="11937" y="3528"/>
                  </a:lnTo>
                  <a:lnTo>
                    <a:pt x="11937" y="3528"/>
                  </a:lnTo>
                  <a:lnTo>
                    <a:pt x="11740" y="3415"/>
                  </a:lnTo>
                  <a:lnTo>
                    <a:pt x="11655" y="3387"/>
                  </a:lnTo>
                  <a:lnTo>
                    <a:pt x="11570" y="3387"/>
                  </a:lnTo>
                  <a:lnTo>
                    <a:pt x="11486" y="3387"/>
                  </a:lnTo>
                  <a:lnTo>
                    <a:pt x="11401" y="3444"/>
                  </a:lnTo>
                  <a:lnTo>
                    <a:pt x="11316" y="3500"/>
                  </a:lnTo>
                  <a:lnTo>
                    <a:pt x="11232" y="3613"/>
                  </a:lnTo>
                  <a:lnTo>
                    <a:pt x="11232" y="3613"/>
                  </a:lnTo>
                  <a:lnTo>
                    <a:pt x="11175" y="3754"/>
                  </a:lnTo>
                  <a:lnTo>
                    <a:pt x="11119" y="3867"/>
                  </a:lnTo>
                  <a:lnTo>
                    <a:pt x="11091" y="3980"/>
                  </a:lnTo>
                  <a:lnTo>
                    <a:pt x="11091" y="4093"/>
                  </a:lnTo>
                  <a:lnTo>
                    <a:pt x="11119" y="4206"/>
                  </a:lnTo>
                  <a:lnTo>
                    <a:pt x="11175" y="4318"/>
                  </a:lnTo>
                  <a:lnTo>
                    <a:pt x="11260" y="4403"/>
                  </a:lnTo>
                  <a:lnTo>
                    <a:pt x="11373" y="4488"/>
                  </a:lnTo>
                  <a:lnTo>
                    <a:pt x="11373" y="4488"/>
                  </a:lnTo>
                  <a:lnTo>
                    <a:pt x="11542" y="4601"/>
                  </a:lnTo>
                  <a:lnTo>
                    <a:pt x="11627" y="4629"/>
                  </a:lnTo>
                  <a:lnTo>
                    <a:pt x="11711" y="4601"/>
                  </a:lnTo>
                  <a:lnTo>
                    <a:pt x="11768" y="4572"/>
                  </a:lnTo>
                  <a:lnTo>
                    <a:pt x="11853" y="4403"/>
                  </a:lnTo>
                  <a:lnTo>
                    <a:pt x="11909" y="4318"/>
                  </a:lnTo>
                  <a:lnTo>
                    <a:pt x="11994" y="4262"/>
                  </a:lnTo>
                  <a:lnTo>
                    <a:pt x="11994" y="4262"/>
                  </a:lnTo>
                  <a:lnTo>
                    <a:pt x="12107" y="4234"/>
                  </a:lnTo>
                  <a:lnTo>
                    <a:pt x="12276" y="4234"/>
                  </a:lnTo>
                  <a:lnTo>
                    <a:pt x="12586" y="4262"/>
                  </a:lnTo>
                  <a:lnTo>
                    <a:pt x="12586" y="4262"/>
                  </a:lnTo>
                  <a:lnTo>
                    <a:pt x="12473" y="4798"/>
                  </a:lnTo>
                  <a:lnTo>
                    <a:pt x="12417" y="5052"/>
                  </a:lnTo>
                  <a:lnTo>
                    <a:pt x="12332" y="5306"/>
                  </a:lnTo>
                  <a:lnTo>
                    <a:pt x="12219" y="5532"/>
                  </a:lnTo>
                  <a:lnTo>
                    <a:pt x="12107" y="5758"/>
                  </a:lnTo>
                  <a:lnTo>
                    <a:pt x="11965" y="5927"/>
                  </a:lnTo>
                  <a:lnTo>
                    <a:pt x="11768" y="6096"/>
                  </a:lnTo>
                  <a:lnTo>
                    <a:pt x="11768" y="6096"/>
                  </a:lnTo>
                  <a:lnTo>
                    <a:pt x="11570" y="6266"/>
                  </a:lnTo>
                  <a:lnTo>
                    <a:pt x="11373" y="6463"/>
                  </a:lnTo>
                  <a:lnTo>
                    <a:pt x="11204" y="6661"/>
                  </a:lnTo>
                  <a:lnTo>
                    <a:pt x="11062" y="6915"/>
                  </a:lnTo>
                  <a:lnTo>
                    <a:pt x="10780" y="7394"/>
                  </a:lnTo>
                  <a:lnTo>
                    <a:pt x="10639" y="7620"/>
                  </a:lnTo>
                  <a:lnTo>
                    <a:pt x="10498" y="7846"/>
                  </a:lnTo>
                  <a:lnTo>
                    <a:pt x="10498" y="7846"/>
                  </a:lnTo>
                  <a:lnTo>
                    <a:pt x="10103" y="8326"/>
                  </a:lnTo>
                  <a:lnTo>
                    <a:pt x="9651" y="8777"/>
                  </a:lnTo>
                  <a:lnTo>
                    <a:pt x="9172" y="9200"/>
                  </a:lnTo>
                  <a:lnTo>
                    <a:pt x="8720" y="9596"/>
                  </a:lnTo>
                  <a:lnTo>
                    <a:pt x="8720" y="9596"/>
                  </a:lnTo>
                  <a:lnTo>
                    <a:pt x="8184" y="10047"/>
                  </a:lnTo>
                  <a:lnTo>
                    <a:pt x="7902" y="10245"/>
                  </a:lnTo>
                  <a:lnTo>
                    <a:pt x="7733" y="10329"/>
                  </a:lnTo>
                  <a:lnTo>
                    <a:pt x="7591" y="10386"/>
                  </a:lnTo>
                  <a:lnTo>
                    <a:pt x="7591" y="10386"/>
                  </a:lnTo>
                  <a:lnTo>
                    <a:pt x="7394" y="10414"/>
                  </a:lnTo>
                  <a:lnTo>
                    <a:pt x="7055" y="10442"/>
                  </a:lnTo>
                  <a:lnTo>
                    <a:pt x="6886" y="10499"/>
                  </a:lnTo>
                  <a:lnTo>
                    <a:pt x="6773" y="10527"/>
                  </a:lnTo>
                  <a:lnTo>
                    <a:pt x="6745" y="10555"/>
                  </a:lnTo>
                  <a:lnTo>
                    <a:pt x="6745" y="10611"/>
                  </a:lnTo>
                  <a:lnTo>
                    <a:pt x="6773" y="10640"/>
                  </a:lnTo>
                  <a:lnTo>
                    <a:pt x="6830" y="10668"/>
                  </a:lnTo>
                  <a:lnTo>
                    <a:pt x="6830" y="10668"/>
                  </a:lnTo>
                  <a:lnTo>
                    <a:pt x="6773" y="10696"/>
                  </a:lnTo>
                  <a:lnTo>
                    <a:pt x="6717" y="10696"/>
                  </a:lnTo>
                  <a:lnTo>
                    <a:pt x="6604" y="10668"/>
                  </a:lnTo>
                  <a:lnTo>
                    <a:pt x="6519" y="10640"/>
                  </a:lnTo>
                  <a:lnTo>
                    <a:pt x="6406" y="10611"/>
                  </a:lnTo>
                  <a:lnTo>
                    <a:pt x="6406" y="10611"/>
                  </a:lnTo>
                  <a:lnTo>
                    <a:pt x="6322" y="10640"/>
                  </a:lnTo>
                  <a:lnTo>
                    <a:pt x="6237" y="10696"/>
                  </a:lnTo>
                  <a:lnTo>
                    <a:pt x="6152" y="10752"/>
                  </a:lnTo>
                  <a:lnTo>
                    <a:pt x="6039" y="10781"/>
                  </a:lnTo>
                  <a:lnTo>
                    <a:pt x="6039" y="10781"/>
                  </a:lnTo>
                  <a:lnTo>
                    <a:pt x="5926" y="10809"/>
                  </a:lnTo>
                  <a:lnTo>
                    <a:pt x="5814" y="10781"/>
                  </a:lnTo>
                  <a:lnTo>
                    <a:pt x="5588" y="10752"/>
                  </a:lnTo>
                  <a:lnTo>
                    <a:pt x="5334" y="10696"/>
                  </a:lnTo>
                  <a:lnTo>
                    <a:pt x="5080" y="10668"/>
                  </a:lnTo>
                  <a:lnTo>
                    <a:pt x="5080" y="10668"/>
                  </a:lnTo>
                  <a:lnTo>
                    <a:pt x="4854" y="10668"/>
                  </a:lnTo>
                  <a:lnTo>
                    <a:pt x="4628" y="10640"/>
                  </a:lnTo>
                  <a:lnTo>
                    <a:pt x="4628" y="10640"/>
                  </a:lnTo>
                  <a:lnTo>
                    <a:pt x="4544" y="10668"/>
                  </a:lnTo>
                  <a:lnTo>
                    <a:pt x="4459" y="10696"/>
                  </a:lnTo>
                  <a:lnTo>
                    <a:pt x="4262" y="10752"/>
                  </a:lnTo>
                  <a:lnTo>
                    <a:pt x="4092" y="10865"/>
                  </a:lnTo>
                  <a:lnTo>
                    <a:pt x="3923" y="10950"/>
                  </a:lnTo>
                  <a:lnTo>
                    <a:pt x="3923" y="10950"/>
                  </a:lnTo>
                  <a:lnTo>
                    <a:pt x="3782" y="11006"/>
                  </a:lnTo>
                  <a:lnTo>
                    <a:pt x="3612" y="11006"/>
                  </a:lnTo>
                  <a:lnTo>
                    <a:pt x="3274" y="11006"/>
                  </a:lnTo>
                  <a:lnTo>
                    <a:pt x="3274" y="11006"/>
                  </a:lnTo>
                  <a:lnTo>
                    <a:pt x="3161" y="11035"/>
                  </a:lnTo>
                  <a:lnTo>
                    <a:pt x="3048" y="11063"/>
                  </a:lnTo>
                  <a:lnTo>
                    <a:pt x="2879" y="11176"/>
                  </a:lnTo>
                  <a:lnTo>
                    <a:pt x="2709" y="11289"/>
                  </a:lnTo>
                  <a:lnTo>
                    <a:pt x="2625" y="11317"/>
                  </a:lnTo>
                  <a:lnTo>
                    <a:pt x="2512" y="11345"/>
                  </a:lnTo>
                  <a:lnTo>
                    <a:pt x="2512" y="11345"/>
                  </a:lnTo>
                  <a:lnTo>
                    <a:pt x="2399" y="11373"/>
                  </a:lnTo>
                  <a:lnTo>
                    <a:pt x="2286" y="11345"/>
                  </a:lnTo>
                  <a:lnTo>
                    <a:pt x="2173" y="11289"/>
                  </a:lnTo>
                  <a:lnTo>
                    <a:pt x="2060" y="11204"/>
                  </a:lnTo>
                  <a:lnTo>
                    <a:pt x="2060" y="11204"/>
                  </a:lnTo>
                  <a:lnTo>
                    <a:pt x="1976" y="11119"/>
                  </a:lnTo>
                  <a:lnTo>
                    <a:pt x="1919" y="11063"/>
                  </a:lnTo>
                  <a:lnTo>
                    <a:pt x="1806" y="11006"/>
                  </a:lnTo>
                  <a:lnTo>
                    <a:pt x="1637" y="10978"/>
                  </a:lnTo>
                  <a:lnTo>
                    <a:pt x="1637" y="10978"/>
                  </a:lnTo>
                  <a:lnTo>
                    <a:pt x="1665" y="10894"/>
                  </a:lnTo>
                  <a:lnTo>
                    <a:pt x="1637" y="10809"/>
                  </a:lnTo>
                  <a:lnTo>
                    <a:pt x="1609" y="10781"/>
                  </a:lnTo>
                  <a:lnTo>
                    <a:pt x="1552" y="10752"/>
                  </a:lnTo>
                  <a:lnTo>
                    <a:pt x="1496" y="10752"/>
                  </a:lnTo>
                  <a:lnTo>
                    <a:pt x="1440" y="10781"/>
                  </a:lnTo>
                  <a:lnTo>
                    <a:pt x="1411" y="10865"/>
                  </a:lnTo>
                  <a:lnTo>
                    <a:pt x="1383" y="10978"/>
                  </a:lnTo>
                  <a:lnTo>
                    <a:pt x="1383" y="10978"/>
                  </a:lnTo>
                  <a:lnTo>
                    <a:pt x="1327" y="10922"/>
                  </a:lnTo>
                  <a:lnTo>
                    <a:pt x="1299" y="10837"/>
                  </a:lnTo>
                  <a:lnTo>
                    <a:pt x="1299" y="10640"/>
                  </a:lnTo>
                  <a:lnTo>
                    <a:pt x="1299" y="10386"/>
                  </a:lnTo>
                  <a:lnTo>
                    <a:pt x="1299" y="10273"/>
                  </a:lnTo>
                  <a:lnTo>
                    <a:pt x="1270" y="10188"/>
                  </a:lnTo>
                  <a:lnTo>
                    <a:pt x="1270" y="10188"/>
                  </a:lnTo>
                  <a:lnTo>
                    <a:pt x="1157" y="9991"/>
                  </a:lnTo>
                  <a:lnTo>
                    <a:pt x="1101" y="9906"/>
                  </a:lnTo>
                  <a:lnTo>
                    <a:pt x="1101" y="9906"/>
                  </a:lnTo>
                  <a:lnTo>
                    <a:pt x="1157" y="9934"/>
                  </a:lnTo>
                  <a:lnTo>
                    <a:pt x="1157" y="9934"/>
                  </a:lnTo>
                  <a:lnTo>
                    <a:pt x="1016" y="9821"/>
                  </a:lnTo>
                  <a:lnTo>
                    <a:pt x="960" y="9737"/>
                  </a:lnTo>
                  <a:lnTo>
                    <a:pt x="960" y="9652"/>
                  </a:lnTo>
                  <a:lnTo>
                    <a:pt x="960" y="9652"/>
                  </a:lnTo>
                  <a:lnTo>
                    <a:pt x="988" y="9567"/>
                  </a:lnTo>
                  <a:lnTo>
                    <a:pt x="1016" y="9539"/>
                  </a:lnTo>
                  <a:lnTo>
                    <a:pt x="1045" y="9539"/>
                  </a:lnTo>
                  <a:lnTo>
                    <a:pt x="1073" y="9539"/>
                  </a:lnTo>
                  <a:lnTo>
                    <a:pt x="1129" y="9567"/>
                  </a:lnTo>
                  <a:lnTo>
                    <a:pt x="1186" y="9539"/>
                  </a:lnTo>
                  <a:lnTo>
                    <a:pt x="1214" y="9511"/>
                  </a:lnTo>
                  <a:lnTo>
                    <a:pt x="1214" y="9511"/>
                  </a:lnTo>
                  <a:lnTo>
                    <a:pt x="1270" y="9398"/>
                  </a:lnTo>
                  <a:lnTo>
                    <a:pt x="1327" y="9257"/>
                  </a:lnTo>
                  <a:lnTo>
                    <a:pt x="1327" y="9144"/>
                  </a:lnTo>
                  <a:lnTo>
                    <a:pt x="1327" y="9003"/>
                  </a:lnTo>
                  <a:lnTo>
                    <a:pt x="1270" y="8721"/>
                  </a:lnTo>
                  <a:lnTo>
                    <a:pt x="1157" y="8495"/>
                  </a:lnTo>
                  <a:lnTo>
                    <a:pt x="1157" y="8495"/>
                  </a:lnTo>
                  <a:lnTo>
                    <a:pt x="1016" y="8185"/>
                  </a:lnTo>
                  <a:lnTo>
                    <a:pt x="847" y="7874"/>
                  </a:lnTo>
                  <a:lnTo>
                    <a:pt x="678" y="7564"/>
                  </a:lnTo>
                  <a:lnTo>
                    <a:pt x="537" y="7253"/>
                  </a:lnTo>
                  <a:lnTo>
                    <a:pt x="537" y="7253"/>
                  </a:lnTo>
                  <a:lnTo>
                    <a:pt x="424" y="6830"/>
                  </a:lnTo>
                  <a:lnTo>
                    <a:pt x="367" y="6632"/>
                  </a:lnTo>
                  <a:lnTo>
                    <a:pt x="283" y="6407"/>
                  </a:lnTo>
                  <a:lnTo>
                    <a:pt x="283" y="6407"/>
                  </a:lnTo>
                  <a:lnTo>
                    <a:pt x="198" y="6266"/>
                  </a:lnTo>
                  <a:lnTo>
                    <a:pt x="113" y="6125"/>
                  </a:lnTo>
                  <a:lnTo>
                    <a:pt x="29" y="5955"/>
                  </a:lnTo>
                  <a:lnTo>
                    <a:pt x="0" y="5786"/>
                  </a:lnTo>
                </a:path>
              </a:pathLst>
            </a:custGeom>
            <a:solidFill>
              <a:srgbClr val="666666"/>
            </a:solidFill>
            <a:ln w="14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16"/>
            <p:cNvSpPr/>
            <p:nvPr/>
          </p:nvSpPr>
          <p:spPr>
            <a:xfrm>
              <a:off x="4089350" y="2146350"/>
              <a:ext cx="219450" cy="222950"/>
            </a:xfrm>
            <a:custGeom>
              <a:avLst/>
              <a:gdLst/>
              <a:ahLst/>
              <a:cxnLst/>
              <a:rect l="l" t="t" r="r" b="b"/>
              <a:pathLst>
                <a:path w="8778" h="8918" extrusionOk="0">
                  <a:moveTo>
                    <a:pt x="57" y="1468"/>
                  </a:moveTo>
                  <a:lnTo>
                    <a:pt x="57" y="1468"/>
                  </a:lnTo>
                  <a:lnTo>
                    <a:pt x="29" y="1383"/>
                  </a:lnTo>
                  <a:lnTo>
                    <a:pt x="1" y="1270"/>
                  </a:lnTo>
                  <a:lnTo>
                    <a:pt x="57" y="1073"/>
                  </a:lnTo>
                  <a:lnTo>
                    <a:pt x="142" y="875"/>
                  </a:lnTo>
                  <a:lnTo>
                    <a:pt x="142" y="762"/>
                  </a:lnTo>
                  <a:lnTo>
                    <a:pt x="142" y="678"/>
                  </a:lnTo>
                  <a:lnTo>
                    <a:pt x="142" y="678"/>
                  </a:lnTo>
                  <a:lnTo>
                    <a:pt x="114" y="480"/>
                  </a:lnTo>
                  <a:lnTo>
                    <a:pt x="86" y="311"/>
                  </a:lnTo>
                  <a:lnTo>
                    <a:pt x="86" y="226"/>
                  </a:lnTo>
                  <a:lnTo>
                    <a:pt x="114" y="170"/>
                  </a:lnTo>
                  <a:lnTo>
                    <a:pt x="170" y="85"/>
                  </a:lnTo>
                  <a:lnTo>
                    <a:pt x="283" y="0"/>
                  </a:lnTo>
                  <a:lnTo>
                    <a:pt x="283" y="0"/>
                  </a:lnTo>
                  <a:lnTo>
                    <a:pt x="283" y="29"/>
                  </a:lnTo>
                  <a:lnTo>
                    <a:pt x="311" y="57"/>
                  </a:lnTo>
                  <a:lnTo>
                    <a:pt x="396" y="85"/>
                  </a:lnTo>
                  <a:lnTo>
                    <a:pt x="678" y="113"/>
                  </a:lnTo>
                  <a:lnTo>
                    <a:pt x="989" y="113"/>
                  </a:lnTo>
                  <a:lnTo>
                    <a:pt x="1214" y="113"/>
                  </a:lnTo>
                  <a:lnTo>
                    <a:pt x="1214" y="113"/>
                  </a:lnTo>
                  <a:lnTo>
                    <a:pt x="1497" y="170"/>
                  </a:lnTo>
                  <a:lnTo>
                    <a:pt x="1779" y="226"/>
                  </a:lnTo>
                  <a:lnTo>
                    <a:pt x="2315" y="395"/>
                  </a:lnTo>
                  <a:lnTo>
                    <a:pt x="2315" y="395"/>
                  </a:lnTo>
                  <a:lnTo>
                    <a:pt x="2541" y="480"/>
                  </a:lnTo>
                  <a:lnTo>
                    <a:pt x="2766" y="565"/>
                  </a:lnTo>
                  <a:lnTo>
                    <a:pt x="3020" y="678"/>
                  </a:lnTo>
                  <a:lnTo>
                    <a:pt x="3246" y="706"/>
                  </a:lnTo>
                  <a:lnTo>
                    <a:pt x="3246" y="706"/>
                  </a:lnTo>
                  <a:lnTo>
                    <a:pt x="3415" y="706"/>
                  </a:lnTo>
                  <a:lnTo>
                    <a:pt x="3528" y="649"/>
                  </a:lnTo>
                  <a:lnTo>
                    <a:pt x="3782" y="480"/>
                  </a:lnTo>
                  <a:lnTo>
                    <a:pt x="3782" y="480"/>
                  </a:lnTo>
                  <a:lnTo>
                    <a:pt x="4008" y="283"/>
                  </a:lnTo>
                  <a:lnTo>
                    <a:pt x="4008" y="283"/>
                  </a:lnTo>
                  <a:lnTo>
                    <a:pt x="4093" y="339"/>
                  </a:lnTo>
                  <a:lnTo>
                    <a:pt x="4177" y="367"/>
                  </a:lnTo>
                  <a:lnTo>
                    <a:pt x="4177" y="367"/>
                  </a:lnTo>
                  <a:lnTo>
                    <a:pt x="4149" y="339"/>
                  </a:lnTo>
                  <a:lnTo>
                    <a:pt x="4093" y="339"/>
                  </a:lnTo>
                  <a:lnTo>
                    <a:pt x="4093" y="339"/>
                  </a:lnTo>
                  <a:lnTo>
                    <a:pt x="4234" y="254"/>
                  </a:lnTo>
                  <a:lnTo>
                    <a:pt x="4347" y="170"/>
                  </a:lnTo>
                  <a:lnTo>
                    <a:pt x="4460" y="113"/>
                  </a:lnTo>
                  <a:lnTo>
                    <a:pt x="4629" y="85"/>
                  </a:lnTo>
                  <a:lnTo>
                    <a:pt x="4629" y="85"/>
                  </a:lnTo>
                  <a:lnTo>
                    <a:pt x="4516" y="141"/>
                  </a:lnTo>
                  <a:lnTo>
                    <a:pt x="4403" y="226"/>
                  </a:lnTo>
                  <a:lnTo>
                    <a:pt x="4403" y="226"/>
                  </a:lnTo>
                  <a:lnTo>
                    <a:pt x="4629" y="141"/>
                  </a:lnTo>
                  <a:lnTo>
                    <a:pt x="4742" y="85"/>
                  </a:lnTo>
                  <a:lnTo>
                    <a:pt x="4742" y="57"/>
                  </a:lnTo>
                  <a:lnTo>
                    <a:pt x="4685" y="57"/>
                  </a:lnTo>
                  <a:lnTo>
                    <a:pt x="4685" y="57"/>
                  </a:lnTo>
                  <a:lnTo>
                    <a:pt x="4798" y="29"/>
                  </a:lnTo>
                  <a:lnTo>
                    <a:pt x="4939" y="85"/>
                  </a:lnTo>
                  <a:lnTo>
                    <a:pt x="5165" y="170"/>
                  </a:lnTo>
                  <a:lnTo>
                    <a:pt x="5165" y="170"/>
                  </a:lnTo>
                  <a:lnTo>
                    <a:pt x="5278" y="113"/>
                  </a:lnTo>
                  <a:lnTo>
                    <a:pt x="5419" y="113"/>
                  </a:lnTo>
                  <a:lnTo>
                    <a:pt x="5419" y="113"/>
                  </a:lnTo>
                  <a:lnTo>
                    <a:pt x="5617" y="311"/>
                  </a:lnTo>
                  <a:lnTo>
                    <a:pt x="5617" y="311"/>
                  </a:lnTo>
                  <a:lnTo>
                    <a:pt x="5504" y="198"/>
                  </a:lnTo>
                  <a:lnTo>
                    <a:pt x="5363" y="141"/>
                  </a:lnTo>
                  <a:lnTo>
                    <a:pt x="5363" y="141"/>
                  </a:lnTo>
                  <a:lnTo>
                    <a:pt x="5447" y="339"/>
                  </a:lnTo>
                  <a:lnTo>
                    <a:pt x="5475" y="424"/>
                  </a:lnTo>
                  <a:lnTo>
                    <a:pt x="5588" y="537"/>
                  </a:lnTo>
                  <a:lnTo>
                    <a:pt x="5588" y="537"/>
                  </a:lnTo>
                  <a:lnTo>
                    <a:pt x="5617" y="480"/>
                  </a:lnTo>
                  <a:lnTo>
                    <a:pt x="5673" y="424"/>
                  </a:lnTo>
                  <a:lnTo>
                    <a:pt x="5701" y="395"/>
                  </a:lnTo>
                  <a:lnTo>
                    <a:pt x="5701" y="367"/>
                  </a:lnTo>
                  <a:lnTo>
                    <a:pt x="5701" y="339"/>
                  </a:lnTo>
                  <a:lnTo>
                    <a:pt x="5645" y="311"/>
                  </a:lnTo>
                  <a:lnTo>
                    <a:pt x="5645" y="311"/>
                  </a:lnTo>
                  <a:lnTo>
                    <a:pt x="5842" y="367"/>
                  </a:lnTo>
                  <a:lnTo>
                    <a:pt x="5983" y="424"/>
                  </a:lnTo>
                  <a:lnTo>
                    <a:pt x="6125" y="452"/>
                  </a:lnTo>
                  <a:lnTo>
                    <a:pt x="6322" y="452"/>
                  </a:lnTo>
                  <a:lnTo>
                    <a:pt x="6322" y="452"/>
                  </a:lnTo>
                  <a:lnTo>
                    <a:pt x="6407" y="480"/>
                  </a:lnTo>
                  <a:lnTo>
                    <a:pt x="6576" y="480"/>
                  </a:lnTo>
                  <a:lnTo>
                    <a:pt x="6576" y="480"/>
                  </a:lnTo>
                  <a:lnTo>
                    <a:pt x="6745" y="452"/>
                  </a:lnTo>
                  <a:lnTo>
                    <a:pt x="6886" y="424"/>
                  </a:lnTo>
                  <a:lnTo>
                    <a:pt x="7028" y="367"/>
                  </a:lnTo>
                  <a:lnTo>
                    <a:pt x="7169" y="283"/>
                  </a:lnTo>
                  <a:lnTo>
                    <a:pt x="7169" y="283"/>
                  </a:lnTo>
                  <a:lnTo>
                    <a:pt x="7677" y="1637"/>
                  </a:lnTo>
                  <a:lnTo>
                    <a:pt x="7677" y="1637"/>
                  </a:lnTo>
                  <a:lnTo>
                    <a:pt x="7733" y="1806"/>
                  </a:lnTo>
                  <a:lnTo>
                    <a:pt x="7761" y="1919"/>
                  </a:lnTo>
                  <a:lnTo>
                    <a:pt x="7733" y="2060"/>
                  </a:lnTo>
                  <a:lnTo>
                    <a:pt x="7677" y="2258"/>
                  </a:lnTo>
                  <a:lnTo>
                    <a:pt x="7677" y="2258"/>
                  </a:lnTo>
                  <a:lnTo>
                    <a:pt x="7592" y="2597"/>
                  </a:lnTo>
                  <a:lnTo>
                    <a:pt x="7507" y="2935"/>
                  </a:lnTo>
                  <a:lnTo>
                    <a:pt x="7507" y="2935"/>
                  </a:lnTo>
                  <a:lnTo>
                    <a:pt x="7451" y="3217"/>
                  </a:lnTo>
                  <a:lnTo>
                    <a:pt x="7394" y="3387"/>
                  </a:lnTo>
                  <a:lnTo>
                    <a:pt x="7394" y="3500"/>
                  </a:lnTo>
                  <a:lnTo>
                    <a:pt x="7394" y="3500"/>
                  </a:lnTo>
                  <a:lnTo>
                    <a:pt x="6943" y="3133"/>
                  </a:lnTo>
                  <a:lnTo>
                    <a:pt x="6717" y="2935"/>
                  </a:lnTo>
                  <a:lnTo>
                    <a:pt x="6632" y="2794"/>
                  </a:lnTo>
                  <a:lnTo>
                    <a:pt x="6548" y="2681"/>
                  </a:lnTo>
                  <a:lnTo>
                    <a:pt x="6548" y="2681"/>
                  </a:lnTo>
                  <a:lnTo>
                    <a:pt x="6463" y="2427"/>
                  </a:lnTo>
                  <a:lnTo>
                    <a:pt x="6407" y="2314"/>
                  </a:lnTo>
                  <a:lnTo>
                    <a:pt x="6322" y="2202"/>
                  </a:lnTo>
                  <a:lnTo>
                    <a:pt x="6322" y="2202"/>
                  </a:lnTo>
                  <a:lnTo>
                    <a:pt x="6125" y="1835"/>
                  </a:lnTo>
                  <a:lnTo>
                    <a:pt x="6040" y="1665"/>
                  </a:lnTo>
                  <a:lnTo>
                    <a:pt x="5983" y="1468"/>
                  </a:lnTo>
                  <a:lnTo>
                    <a:pt x="5983" y="1468"/>
                  </a:lnTo>
                  <a:lnTo>
                    <a:pt x="5927" y="1524"/>
                  </a:lnTo>
                  <a:lnTo>
                    <a:pt x="5899" y="1609"/>
                  </a:lnTo>
                  <a:lnTo>
                    <a:pt x="5871" y="1750"/>
                  </a:lnTo>
                  <a:lnTo>
                    <a:pt x="5899" y="1948"/>
                  </a:lnTo>
                  <a:lnTo>
                    <a:pt x="5955" y="2117"/>
                  </a:lnTo>
                  <a:lnTo>
                    <a:pt x="6040" y="2314"/>
                  </a:lnTo>
                  <a:lnTo>
                    <a:pt x="6153" y="2484"/>
                  </a:lnTo>
                  <a:lnTo>
                    <a:pt x="6322" y="2766"/>
                  </a:lnTo>
                  <a:lnTo>
                    <a:pt x="6322" y="2766"/>
                  </a:lnTo>
                  <a:lnTo>
                    <a:pt x="6435" y="2879"/>
                  </a:lnTo>
                  <a:lnTo>
                    <a:pt x="6520" y="2992"/>
                  </a:lnTo>
                  <a:lnTo>
                    <a:pt x="6632" y="3105"/>
                  </a:lnTo>
                  <a:lnTo>
                    <a:pt x="6745" y="3217"/>
                  </a:lnTo>
                  <a:lnTo>
                    <a:pt x="6745" y="3217"/>
                  </a:lnTo>
                  <a:lnTo>
                    <a:pt x="6830" y="3387"/>
                  </a:lnTo>
                  <a:lnTo>
                    <a:pt x="6858" y="3443"/>
                  </a:lnTo>
                  <a:lnTo>
                    <a:pt x="6830" y="3443"/>
                  </a:lnTo>
                  <a:lnTo>
                    <a:pt x="6802" y="3415"/>
                  </a:lnTo>
                  <a:lnTo>
                    <a:pt x="6802" y="3415"/>
                  </a:lnTo>
                  <a:lnTo>
                    <a:pt x="6886" y="3528"/>
                  </a:lnTo>
                  <a:lnTo>
                    <a:pt x="6971" y="3725"/>
                  </a:lnTo>
                  <a:lnTo>
                    <a:pt x="7112" y="4092"/>
                  </a:lnTo>
                  <a:lnTo>
                    <a:pt x="7112" y="4092"/>
                  </a:lnTo>
                  <a:lnTo>
                    <a:pt x="7282" y="4487"/>
                  </a:lnTo>
                  <a:lnTo>
                    <a:pt x="7479" y="4911"/>
                  </a:lnTo>
                  <a:lnTo>
                    <a:pt x="7479" y="4911"/>
                  </a:lnTo>
                  <a:lnTo>
                    <a:pt x="8100" y="6096"/>
                  </a:lnTo>
                  <a:lnTo>
                    <a:pt x="8100" y="6096"/>
                  </a:lnTo>
                  <a:lnTo>
                    <a:pt x="8241" y="6322"/>
                  </a:lnTo>
                  <a:lnTo>
                    <a:pt x="8439" y="6519"/>
                  </a:lnTo>
                  <a:lnTo>
                    <a:pt x="8608" y="6717"/>
                  </a:lnTo>
                  <a:lnTo>
                    <a:pt x="8777" y="6942"/>
                  </a:lnTo>
                  <a:lnTo>
                    <a:pt x="8777" y="6942"/>
                  </a:lnTo>
                  <a:lnTo>
                    <a:pt x="8636" y="6914"/>
                  </a:lnTo>
                  <a:lnTo>
                    <a:pt x="8523" y="6886"/>
                  </a:lnTo>
                  <a:lnTo>
                    <a:pt x="8523" y="6886"/>
                  </a:lnTo>
                  <a:lnTo>
                    <a:pt x="8523" y="7027"/>
                  </a:lnTo>
                  <a:lnTo>
                    <a:pt x="8523" y="7168"/>
                  </a:lnTo>
                  <a:lnTo>
                    <a:pt x="8580" y="7422"/>
                  </a:lnTo>
                  <a:lnTo>
                    <a:pt x="8608" y="7535"/>
                  </a:lnTo>
                  <a:lnTo>
                    <a:pt x="8608" y="7676"/>
                  </a:lnTo>
                  <a:lnTo>
                    <a:pt x="8580" y="7761"/>
                  </a:lnTo>
                  <a:lnTo>
                    <a:pt x="8467" y="7874"/>
                  </a:lnTo>
                  <a:lnTo>
                    <a:pt x="8467" y="7874"/>
                  </a:lnTo>
                  <a:lnTo>
                    <a:pt x="8382" y="7930"/>
                  </a:lnTo>
                  <a:lnTo>
                    <a:pt x="8269" y="7958"/>
                  </a:lnTo>
                  <a:lnTo>
                    <a:pt x="8185" y="8015"/>
                  </a:lnTo>
                  <a:lnTo>
                    <a:pt x="8100" y="8099"/>
                  </a:lnTo>
                  <a:lnTo>
                    <a:pt x="8100" y="8099"/>
                  </a:lnTo>
                  <a:lnTo>
                    <a:pt x="8043" y="8156"/>
                  </a:lnTo>
                  <a:lnTo>
                    <a:pt x="8043" y="8212"/>
                  </a:lnTo>
                  <a:lnTo>
                    <a:pt x="8015" y="8297"/>
                  </a:lnTo>
                  <a:lnTo>
                    <a:pt x="7987" y="8353"/>
                  </a:lnTo>
                  <a:lnTo>
                    <a:pt x="7987" y="8353"/>
                  </a:lnTo>
                  <a:lnTo>
                    <a:pt x="7902" y="8410"/>
                  </a:lnTo>
                  <a:lnTo>
                    <a:pt x="7846" y="8410"/>
                  </a:lnTo>
                  <a:lnTo>
                    <a:pt x="7761" y="8438"/>
                  </a:lnTo>
                  <a:lnTo>
                    <a:pt x="7705" y="8466"/>
                  </a:lnTo>
                  <a:lnTo>
                    <a:pt x="7705" y="8466"/>
                  </a:lnTo>
                  <a:lnTo>
                    <a:pt x="7620" y="8551"/>
                  </a:lnTo>
                  <a:lnTo>
                    <a:pt x="7592" y="8664"/>
                  </a:lnTo>
                  <a:lnTo>
                    <a:pt x="7535" y="8748"/>
                  </a:lnTo>
                  <a:lnTo>
                    <a:pt x="7451" y="8833"/>
                  </a:lnTo>
                  <a:lnTo>
                    <a:pt x="7451" y="8833"/>
                  </a:lnTo>
                  <a:lnTo>
                    <a:pt x="7394" y="8889"/>
                  </a:lnTo>
                  <a:lnTo>
                    <a:pt x="7310" y="8918"/>
                  </a:lnTo>
                  <a:lnTo>
                    <a:pt x="7225" y="8889"/>
                  </a:lnTo>
                  <a:lnTo>
                    <a:pt x="7169" y="8889"/>
                  </a:lnTo>
                  <a:lnTo>
                    <a:pt x="7028" y="8805"/>
                  </a:lnTo>
                  <a:lnTo>
                    <a:pt x="6886" y="8720"/>
                  </a:lnTo>
                  <a:lnTo>
                    <a:pt x="6886" y="8720"/>
                  </a:lnTo>
                  <a:lnTo>
                    <a:pt x="6717" y="8692"/>
                  </a:lnTo>
                  <a:lnTo>
                    <a:pt x="6520" y="8664"/>
                  </a:lnTo>
                  <a:lnTo>
                    <a:pt x="6181" y="8664"/>
                  </a:lnTo>
                  <a:lnTo>
                    <a:pt x="5814" y="8664"/>
                  </a:lnTo>
                  <a:lnTo>
                    <a:pt x="5645" y="8664"/>
                  </a:lnTo>
                  <a:lnTo>
                    <a:pt x="5475" y="8664"/>
                  </a:lnTo>
                  <a:lnTo>
                    <a:pt x="5475" y="8664"/>
                  </a:lnTo>
                  <a:lnTo>
                    <a:pt x="5475" y="8523"/>
                  </a:lnTo>
                  <a:lnTo>
                    <a:pt x="5475" y="8466"/>
                  </a:lnTo>
                  <a:lnTo>
                    <a:pt x="5475" y="8438"/>
                  </a:lnTo>
                  <a:lnTo>
                    <a:pt x="5419" y="8466"/>
                  </a:lnTo>
                  <a:lnTo>
                    <a:pt x="5419" y="8466"/>
                  </a:lnTo>
                  <a:lnTo>
                    <a:pt x="5278" y="8579"/>
                  </a:lnTo>
                  <a:lnTo>
                    <a:pt x="5137" y="8636"/>
                  </a:lnTo>
                  <a:lnTo>
                    <a:pt x="4996" y="8664"/>
                  </a:lnTo>
                  <a:lnTo>
                    <a:pt x="4770" y="8664"/>
                  </a:lnTo>
                  <a:lnTo>
                    <a:pt x="4770" y="8664"/>
                  </a:lnTo>
                  <a:lnTo>
                    <a:pt x="4488" y="8664"/>
                  </a:lnTo>
                  <a:lnTo>
                    <a:pt x="4488" y="8664"/>
                  </a:lnTo>
                  <a:lnTo>
                    <a:pt x="3387" y="8664"/>
                  </a:lnTo>
                  <a:lnTo>
                    <a:pt x="3387" y="8664"/>
                  </a:lnTo>
                  <a:lnTo>
                    <a:pt x="1779" y="8664"/>
                  </a:lnTo>
                  <a:lnTo>
                    <a:pt x="1779" y="8664"/>
                  </a:lnTo>
                  <a:lnTo>
                    <a:pt x="1186" y="8692"/>
                  </a:lnTo>
                  <a:lnTo>
                    <a:pt x="876" y="8692"/>
                  </a:lnTo>
                  <a:lnTo>
                    <a:pt x="735" y="8692"/>
                  </a:lnTo>
                  <a:lnTo>
                    <a:pt x="594" y="8664"/>
                  </a:lnTo>
                  <a:lnTo>
                    <a:pt x="594" y="8664"/>
                  </a:lnTo>
                  <a:lnTo>
                    <a:pt x="481" y="8636"/>
                  </a:lnTo>
                  <a:lnTo>
                    <a:pt x="452" y="8636"/>
                  </a:lnTo>
                  <a:lnTo>
                    <a:pt x="452" y="8579"/>
                  </a:lnTo>
                  <a:lnTo>
                    <a:pt x="424" y="8466"/>
                  </a:lnTo>
                  <a:lnTo>
                    <a:pt x="424" y="8466"/>
                  </a:lnTo>
                  <a:lnTo>
                    <a:pt x="396" y="8240"/>
                  </a:lnTo>
                  <a:lnTo>
                    <a:pt x="396" y="7958"/>
                  </a:lnTo>
                  <a:lnTo>
                    <a:pt x="396" y="7450"/>
                  </a:lnTo>
                  <a:lnTo>
                    <a:pt x="396" y="7450"/>
                  </a:lnTo>
                  <a:lnTo>
                    <a:pt x="340" y="4290"/>
                  </a:lnTo>
                  <a:lnTo>
                    <a:pt x="340" y="4290"/>
                  </a:lnTo>
                  <a:lnTo>
                    <a:pt x="340" y="3584"/>
                  </a:lnTo>
                  <a:lnTo>
                    <a:pt x="340" y="2851"/>
                  </a:lnTo>
                  <a:lnTo>
                    <a:pt x="311" y="2455"/>
                  </a:lnTo>
                  <a:lnTo>
                    <a:pt x="255" y="2117"/>
                  </a:lnTo>
                  <a:lnTo>
                    <a:pt x="170" y="1778"/>
                  </a:lnTo>
                  <a:lnTo>
                    <a:pt x="57" y="1468"/>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16"/>
            <p:cNvSpPr/>
            <p:nvPr/>
          </p:nvSpPr>
          <p:spPr>
            <a:xfrm>
              <a:off x="4089350" y="2146350"/>
              <a:ext cx="219450" cy="222950"/>
            </a:xfrm>
            <a:custGeom>
              <a:avLst/>
              <a:gdLst/>
              <a:ahLst/>
              <a:cxnLst/>
              <a:rect l="l" t="t" r="r" b="b"/>
              <a:pathLst>
                <a:path w="8778" h="8918" fill="none" extrusionOk="0">
                  <a:moveTo>
                    <a:pt x="57" y="1468"/>
                  </a:moveTo>
                  <a:lnTo>
                    <a:pt x="57" y="1468"/>
                  </a:lnTo>
                  <a:lnTo>
                    <a:pt x="29" y="1383"/>
                  </a:lnTo>
                  <a:lnTo>
                    <a:pt x="1" y="1270"/>
                  </a:lnTo>
                  <a:lnTo>
                    <a:pt x="57" y="1073"/>
                  </a:lnTo>
                  <a:lnTo>
                    <a:pt x="142" y="875"/>
                  </a:lnTo>
                  <a:lnTo>
                    <a:pt x="142" y="762"/>
                  </a:lnTo>
                  <a:lnTo>
                    <a:pt x="142" y="678"/>
                  </a:lnTo>
                  <a:lnTo>
                    <a:pt x="142" y="678"/>
                  </a:lnTo>
                  <a:lnTo>
                    <a:pt x="114" y="480"/>
                  </a:lnTo>
                  <a:lnTo>
                    <a:pt x="86" y="311"/>
                  </a:lnTo>
                  <a:lnTo>
                    <a:pt x="86" y="226"/>
                  </a:lnTo>
                  <a:lnTo>
                    <a:pt x="114" y="170"/>
                  </a:lnTo>
                  <a:lnTo>
                    <a:pt x="170" y="85"/>
                  </a:lnTo>
                  <a:lnTo>
                    <a:pt x="283" y="0"/>
                  </a:lnTo>
                  <a:lnTo>
                    <a:pt x="283" y="0"/>
                  </a:lnTo>
                  <a:lnTo>
                    <a:pt x="283" y="29"/>
                  </a:lnTo>
                  <a:lnTo>
                    <a:pt x="311" y="57"/>
                  </a:lnTo>
                  <a:lnTo>
                    <a:pt x="396" y="85"/>
                  </a:lnTo>
                  <a:lnTo>
                    <a:pt x="678" y="113"/>
                  </a:lnTo>
                  <a:lnTo>
                    <a:pt x="989" y="113"/>
                  </a:lnTo>
                  <a:lnTo>
                    <a:pt x="1214" y="113"/>
                  </a:lnTo>
                  <a:lnTo>
                    <a:pt x="1214" y="113"/>
                  </a:lnTo>
                  <a:lnTo>
                    <a:pt x="1497" y="170"/>
                  </a:lnTo>
                  <a:lnTo>
                    <a:pt x="1779" y="226"/>
                  </a:lnTo>
                  <a:lnTo>
                    <a:pt x="2315" y="395"/>
                  </a:lnTo>
                  <a:lnTo>
                    <a:pt x="2315" y="395"/>
                  </a:lnTo>
                  <a:lnTo>
                    <a:pt x="2541" y="480"/>
                  </a:lnTo>
                  <a:lnTo>
                    <a:pt x="2766" y="565"/>
                  </a:lnTo>
                  <a:lnTo>
                    <a:pt x="3020" y="678"/>
                  </a:lnTo>
                  <a:lnTo>
                    <a:pt x="3246" y="706"/>
                  </a:lnTo>
                  <a:lnTo>
                    <a:pt x="3246" y="706"/>
                  </a:lnTo>
                  <a:lnTo>
                    <a:pt x="3415" y="706"/>
                  </a:lnTo>
                  <a:lnTo>
                    <a:pt x="3528" y="649"/>
                  </a:lnTo>
                  <a:lnTo>
                    <a:pt x="3782" y="480"/>
                  </a:lnTo>
                  <a:lnTo>
                    <a:pt x="3782" y="480"/>
                  </a:lnTo>
                  <a:lnTo>
                    <a:pt x="4008" y="283"/>
                  </a:lnTo>
                  <a:lnTo>
                    <a:pt x="4008" y="283"/>
                  </a:lnTo>
                  <a:lnTo>
                    <a:pt x="4093" y="339"/>
                  </a:lnTo>
                  <a:lnTo>
                    <a:pt x="4177" y="367"/>
                  </a:lnTo>
                  <a:lnTo>
                    <a:pt x="4177" y="367"/>
                  </a:lnTo>
                  <a:lnTo>
                    <a:pt x="4149" y="339"/>
                  </a:lnTo>
                  <a:lnTo>
                    <a:pt x="4093" y="339"/>
                  </a:lnTo>
                  <a:lnTo>
                    <a:pt x="4093" y="339"/>
                  </a:lnTo>
                  <a:lnTo>
                    <a:pt x="4234" y="254"/>
                  </a:lnTo>
                  <a:lnTo>
                    <a:pt x="4347" y="170"/>
                  </a:lnTo>
                  <a:lnTo>
                    <a:pt x="4460" y="113"/>
                  </a:lnTo>
                  <a:lnTo>
                    <a:pt x="4629" y="85"/>
                  </a:lnTo>
                  <a:lnTo>
                    <a:pt x="4629" y="85"/>
                  </a:lnTo>
                  <a:lnTo>
                    <a:pt x="4516" y="141"/>
                  </a:lnTo>
                  <a:lnTo>
                    <a:pt x="4403" y="226"/>
                  </a:lnTo>
                  <a:lnTo>
                    <a:pt x="4403" y="226"/>
                  </a:lnTo>
                  <a:lnTo>
                    <a:pt x="4629" y="141"/>
                  </a:lnTo>
                  <a:lnTo>
                    <a:pt x="4742" y="85"/>
                  </a:lnTo>
                  <a:lnTo>
                    <a:pt x="4742" y="57"/>
                  </a:lnTo>
                  <a:lnTo>
                    <a:pt x="4685" y="57"/>
                  </a:lnTo>
                  <a:lnTo>
                    <a:pt x="4685" y="57"/>
                  </a:lnTo>
                  <a:lnTo>
                    <a:pt x="4798" y="29"/>
                  </a:lnTo>
                  <a:lnTo>
                    <a:pt x="4939" y="85"/>
                  </a:lnTo>
                  <a:lnTo>
                    <a:pt x="5165" y="170"/>
                  </a:lnTo>
                  <a:lnTo>
                    <a:pt x="5165" y="170"/>
                  </a:lnTo>
                  <a:lnTo>
                    <a:pt x="5278" y="113"/>
                  </a:lnTo>
                  <a:lnTo>
                    <a:pt x="5419" y="113"/>
                  </a:lnTo>
                  <a:lnTo>
                    <a:pt x="5419" y="113"/>
                  </a:lnTo>
                  <a:lnTo>
                    <a:pt x="5617" y="311"/>
                  </a:lnTo>
                  <a:lnTo>
                    <a:pt x="5617" y="311"/>
                  </a:lnTo>
                  <a:lnTo>
                    <a:pt x="5504" y="198"/>
                  </a:lnTo>
                  <a:lnTo>
                    <a:pt x="5363" y="141"/>
                  </a:lnTo>
                  <a:lnTo>
                    <a:pt x="5363" y="141"/>
                  </a:lnTo>
                  <a:lnTo>
                    <a:pt x="5447" y="339"/>
                  </a:lnTo>
                  <a:lnTo>
                    <a:pt x="5475" y="424"/>
                  </a:lnTo>
                  <a:lnTo>
                    <a:pt x="5588" y="537"/>
                  </a:lnTo>
                  <a:lnTo>
                    <a:pt x="5588" y="537"/>
                  </a:lnTo>
                  <a:lnTo>
                    <a:pt x="5617" y="480"/>
                  </a:lnTo>
                  <a:lnTo>
                    <a:pt x="5673" y="424"/>
                  </a:lnTo>
                  <a:lnTo>
                    <a:pt x="5701" y="395"/>
                  </a:lnTo>
                  <a:lnTo>
                    <a:pt x="5701" y="367"/>
                  </a:lnTo>
                  <a:lnTo>
                    <a:pt x="5701" y="339"/>
                  </a:lnTo>
                  <a:lnTo>
                    <a:pt x="5645" y="311"/>
                  </a:lnTo>
                  <a:lnTo>
                    <a:pt x="5645" y="311"/>
                  </a:lnTo>
                  <a:lnTo>
                    <a:pt x="5842" y="367"/>
                  </a:lnTo>
                  <a:lnTo>
                    <a:pt x="5983" y="424"/>
                  </a:lnTo>
                  <a:lnTo>
                    <a:pt x="6125" y="452"/>
                  </a:lnTo>
                  <a:lnTo>
                    <a:pt x="6322" y="452"/>
                  </a:lnTo>
                  <a:lnTo>
                    <a:pt x="6322" y="452"/>
                  </a:lnTo>
                  <a:lnTo>
                    <a:pt x="6407" y="480"/>
                  </a:lnTo>
                  <a:lnTo>
                    <a:pt x="6576" y="480"/>
                  </a:lnTo>
                  <a:lnTo>
                    <a:pt x="6576" y="480"/>
                  </a:lnTo>
                  <a:lnTo>
                    <a:pt x="6745" y="452"/>
                  </a:lnTo>
                  <a:lnTo>
                    <a:pt x="6886" y="424"/>
                  </a:lnTo>
                  <a:lnTo>
                    <a:pt x="7028" y="367"/>
                  </a:lnTo>
                  <a:lnTo>
                    <a:pt x="7169" y="283"/>
                  </a:lnTo>
                  <a:lnTo>
                    <a:pt x="7169" y="283"/>
                  </a:lnTo>
                  <a:lnTo>
                    <a:pt x="7677" y="1637"/>
                  </a:lnTo>
                  <a:lnTo>
                    <a:pt x="7677" y="1637"/>
                  </a:lnTo>
                  <a:lnTo>
                    <a:pt x="7733" y="1806"/>
                  </a:lnTo>
                  <a:lnTo>
                    <a:pt x="7761" y="1919"/>
                  </a:lnTo>
                  <a:lnTo>
                    <a:pt x="7733" y="2060"/>
                  </a:lnTo>
                  <a:lnTo>
                    <a:pt x="7677" y="2258"/>
                  </a:lnTo>
                  <a:lnTo>
                    <a:pt x="7677" y="2258"/>
                  </a:lnTo>
                  <a:lnTo>
                    <a:pt x="7592" y="2597"/>
                  </a:lnTo>
                  <a:lnTo>
                    <a:pt x="7507" y="2935"/>
                  </a:lnTo>
                  <a:lnTo>
                    <a:pt x="7507" y="2935"/>
                  </a:lnTo>
                  <a:lnTo>
                    <a:pt x="7451" y="3217"/>
                  </a:lnTo>
                  <a:lnTo>
                    <a:pt x="7394" y="3387"/>
                  </a:lnTo>
                  <a:lnTo>
                    <a:pt x="7394" y="3500"/>
                  </a:lnTo>
                  <a:lnTo>
                    <a:pt x="7394" y="3500"/>
                  </a:lnTo>
                  <a:lnTo>
                    <a:pt x="6943" y="3133"/>
                  </a:lnTo>
                  <a:lnTo>
                    <a:pt x="6717" y="2935"/>
                  </a:lnTo>
                  <a:lnTo>
                    <a:pt x="6632" y="2794"/>
                  </a:lnTo>
                  <a:lnTo>
                    <a:pt x="6548" y="2681"/>
                  </a:lnTo>
                  <a:lnTo>
                    <a:pt x="6548" y="2681"/>
                  </a:lnTo>
                  <a:lnTo>
                    <a:pt x="6463" y="2427"/>
                  </a:lnTo>
                  <a:lnTo>
                    <a:pt x="6407" y="2314"/>
                  </a:lnTo>
                  <a:lnTo>
                    <a:pt x="6322" y="2202"/>
                  </a:lnTo>
                  <a:lnTo>
                    <a:pt x="6322" y="2202"/>
                  </a:lnTo>
                  <a:lnTo>
                    <a:pt x="6125" y="1835"/>
                  </a:lnTo>
                  <a:lnTo>
                    <a:pt x="6040" y="1665"/>
                  </a:lnTo>
                  <a:lnTo>
                    <a:pt x="5983" y="1468"/>
                  </a:lnTo>
                  <a:lnTo>
                    <a:pt x="5983" y="1468"/>
                  </a:lnTo>
                  <a:lnTo>
                    <a:pt x="5927" y="1524"/>
                  </a:lnTo>
                  <a:lnTo>
                    <a:pt x="5899" y="1609"/>
                  </a:lnTo>
                  <a:lnTo>
                    <a:pt x="5871" y="1750"/>
                  </a:lnTo>
                  <a:lnTo>
                    <a:pt x="5899" y="1948"/>
                  </a:lnTo>
                  <a:lnTo>
                    <a:pt x="5955" y="2117"/>
                  </a:lnTo>
                  <a:lnTo>
                    <a:pt x="6040" y="2314"/>
                  </a:lnTo>
                  <a:lnTo>
                    <a:pt x="6153" y="2484"/>
                  </a:lnTo>
                  <a:lnTo>
                    <a:pt x="6322" y="2766"/>
                  </a:lnTo>
                  <a:lnTo>
                    <a:pt x="6322" y="2766"/>
                  </a:lnTo>
                  <a:lnTo>
                    <a:pt x="6435" y="2879"/>
                  </a:lnTo>
                  <a:lnTo>
                    <a:pt x="6520" y="2992"/>
                  </a:lnTo>
                  <a:lnTo>
                    <a:pt x="6632" y="3105"/>
                  </a:lnTo>
                  <a:lnTo>
                    <a:pt x="6745" y="3217"/>
                  </a:lnTo>
                  <a:lnTo>
                    <a:pt x="6745" y="3217"/>
                  </a:lnTo>
                  <a:lnTo>
                    <a:pt x="6830" y="3387"/>
                  </a:lnTo>
                  <a:lnTo>
                    <a:pt x="6858" y="3443"/>
                  </a:lnTo>
                  <a:lnTo>
                    <a:pt x="6830" y="3443"/>
                  </a:lnTo>
                  <a:lnTo>
                    <a:pt x="6802" y="3415"/>
                  </a:lnTo>
                  <a:lnTo>
                    <a:pt x="6802" y="3415"/>
                  </a:lnTo>
                  <a:lnTo>
                    <a:pt x="6886" y="3528"/>
                  </a:lnTo>
                  <a:lnTo>
                    <a:pt x="6971" y="3725"/>
                  </a:lnTo>
                  <a:lnTo>
                    <a:pt x="7112" y="4092"/>
                  </a:lnTo>
                  <a:lnTo>
                    <a:pt x="7112" y="4092"/>
                  </a:lnTo>
                  <a:lnTo>
                    <a:pt x="7282" y="4487"/>
                  </a:lnTo>
                  <a:lnTo>
                    <a:pt x="7479" y="4911"/>
                  </a:lnTo>
                  <a:lnTo>
                    <a:pt x="7479" y="4911"/>
                  </a:lnTo>
                  <a:lnTo>
                    <a:pt x="8100" y="6096"/>
                  </a:lnTo>
                  <a:lnTo>
                    <a:pt x="8100" y="6096"/>
                  </a:lnTo>
                  <a:lnTo>
                    <a:pt x="8241" y="6322"/>
                  </a:lnTo>
                  <a:lnTo>
                    <a:pt x="8439" y="6519"/>
                  </a:lnTo>
                  <a:lnTo>
                    <a:pt x="8608" y="6717"/>
                  </a:lnTo>
                  <a:lnTo>
                    <a:pt x="8777" y="6942"/>
                  </a:lnTo>
                  <a:lnTo>
                    <a:pt x="8777" y="6942"/>
                  </a:lnTo>
                  <a:lnTo>
                    <a:pt x="8636" y="6914"/>
                  </a:lnTo>
                  <a:lnTo>
                    <a:pt x="8523" y="6886"/>
                  </a:lnTo>
                  <a:lnTo>
                    <a:pt x="8523" y="6886"/>
                  </a:lnTo>
                  <a:lnTo>
                    <a:pt x="8523" y="7027"/>
                  </a:lnTo>
                  <a:lnTo>
                    <a:pt x="8523" y="7168"/>
                  </a:lnTo>
                  <a:lnTo>
                    <a:pt x="8580" y="7422"/>
                  </a:lnTo>
                  <a:lnTo>
                    <a:pt x="8608" y="7535"/>
                  </a:lnTo>
                  <a:lnTo>
                    <a:pt x="8608" y="7676"/>
                  </a:lnTo>
                  <a:lnTo>
                    <a:pt x="8580" y="7761"/>
                  </a:lnTo>
                  <a:lnTo>
                    <a:pt x="8467" y="7874"/>
                  </a:lnTo>
                  <a:lnTo>
                    <a:pt x="8467" y="7874"/>
                  </a:lnTo>
                  <a:lnTo>
                    <a:pt x="8382" y="7930"/>
                  </a:lnTo>
                  <a:lnTo>
                    <a:pt x="8269" y="7958"/>
                  </a:lnTo>
                  <a:lnTo>
                    <a:pt x="8185" y="8015"/>
                  </a:lnTo>
                  <a:lnTo>
                    <a:pt x="8100" y="8099"/>
                  </a:lnTo>
                  <a:lnTo>
                    <a:pt x="8100" y="8099"/>
                  </a:lnTo>
                  <a:lnTo>
                    <a:pt x="8043" y="8156"/>
                  </a:lnTo>
                  <a:lnTo>
                    <a:pt x="8043" y="8212"/>
                  </a:lnTo>
                  <a:lnTo>
                    <a:pt x="8015" y="8297"/>
                  </a:lnTo>
                  <a:lnTo>
                    <a:pt x="7987" y="8353"/>
                  </a:lnTo>
                  <a:lnTo>
                    <a:pt x="7987" y="8353"/>
                  </a:lnTo>
                  <a:lnTo>
                    <a:pt x="7902" y="8410"/>
                  </a:lnTo>
                  <a:lnTo>
                    <a:pt x="7846" y="8410"/>
                  </a:lnTo>
                  <a:lnTo>
                    <a:pt x="7761" y="8438"/>
                  </a:lnTo>
                  <a:lnTo>
                    <a:pt x="7705" y="8466"/>
                  </a:lnTo>
                  <a:lnTo>
                    <a:pt x="7705" y="8466"/>
                  </a:lnTo>
                  <a:lnTo>
                    <a:pt x="7620" y="8551"/>
                  </a:lnTo>
                  <a:lnTo>
                    <a:pt x="7592" y="8664"/>
                  </a:lnTo>
                  <a:lnTo>
                    <a:pt x="7535" y="8748"/>
                  </a:lnTo>
                  <a:lnTo>
                    <a:pt x="7451" y="8833"/>
                  </a:lnTo>
                  <a:lnTo>
                    <a:pt x="7451" y="8833"/>
                  </a:lnTo>
                  <a:lnTo>
                    <a:pt x="7394" y="8889"/>
                  </a:lnTo>
                  <a:lnTo>
                    <a:pt x="7310" y="8918"/>
                  </a:lnTo>
                  <a:lnTo>
                    <a:pt x="7225" y="8889"/>
                  </a:lnTo>
                  <a:lnTo>
                    <a:pt x="7169" y="8889"/>
                  </a:lnTo>
                  <a:lnTo>
                    <a:pt x="7028" y="8805"/>
                  </a:lnTo>
                  <a:lnTo>
                    <a:pt x="6886" y="8720"/>
                  </a:lnTo>
                  <a:lnTo>
                    <a:pt x="6886" y="8720"/>
                  </a:lnTo>
                  <a:lnTo>
                    <a:pt x="6717" y="8692"/>
                  </a:lnTo>
                  <a:lnTo>
                    <a:pt x="6520" y="8664"/>
                  </a:lnTo>
                  <a:lnTo>
                    <a:pt x="6181" y="8664"/>
                  </a:lnTo>
                  <a:lnTo>
                    <a:pt x="5814" y="8664"/>
                  </a:lnTo>
                  <a:lnTo>
                    <a:pt x="5645" y="8664"/>
                  </a:lnTo>
                  <a:lnTo>
                    <a:pt x="5475" y="8664"/>
                  </a:lnTo>
                  <a:lnTo>
                    <a:pt x="5475" y="8664"/>
                  </a:lnTo>
                  <a:lnTo>
                    <a:pt x="5475" y="8523"/>
                  </a:lnTo>
                  <a:lnTo>
                    <a:pt x="5475" y="8466"/>
                  </a:lnTo>
                  <a:lnTo>
                    <a:pt x="5475" y="8438"/>
                  </a:lnTo>
                  <a:lnTo>
                    <a:pt x="5419" y="8466"/>
                  </a:lnTo>
                  <a:lnTo>
                    <a:pt x="5419" y="8466"/>
                  </a:lnTo>
                  <a:lnTo>
                    <a:pt x="5278" y="8579"/>
                  </a:lnTo>
                  <a:lnTo>
                    <a:pt x="5137" y="8636"/>
                  </a:lnTo>
                  <a:lnTo>
                    <a:pt x="4996" y="8664"/>
                  </a:lnTo>
                  <a:lnTo>
                    <a:pt x="4770" y="8664"/>
                  </a:lnTo>
                  <a:lnTo>
                    <a:pt x="4770" y="8664"/>
                  </a:lnTo>
                  <a:lnTo>
                    <a:pt x="4488" y="8664"/>
                  </a:lnTo>
                  <a:lnTo>
                    <a:pt x="4488" y="8664"/>
                  </a:lnTo>
                  <a:lnTo>
                    <a:pt x="3387" y="8664"/>
                  </a:lnTo>
                  <a:lnTo>
                    <a:pt x="3387" y="8664"/>
                  </a:lnTo>
                  <a:lnTo>
                    <a:pt x="1779" y="8664"/>
                  </a:lnTo>
                  <a:lnTo>
                    <a:pt x="1779" y="8664"/>
                  </a:lnTo>
                  <a:lnTo>
                    <a:pt x="1186" y="8692"/>
                  </a:lnTo>
                  <a:lnTo>
                    <a:pt x="876" y="8692"/>
                  </a:lnTo>
                  <a:lnTo>
                    <a:pt x="735" y="8692"/>
                  </a:lnTo>
                  <a:lnTo>
                    <a:pt x="594" y="8664"/>
                  </a:lnTo>
                  <a:lnTo>
                    <a:pt x="594" y="8664"/>
                  </a:lnTo>
                  <a:lnTo>
                    <a:pt x="481" y="8636"/>
                  </a:lnTo>
                  <a:lnTo>
                    <a:pt x="452" y="8636"/>
                  </a:lnTo>
                  <a:lnTo>
                    <a:pt x="452" y="8579"/>
                  </a:lnTo>
                  <a:lnTo>
                    <a:pt x="424" y="8466"/>
                  </a:lnTo>
                  <a:lnTo>
                    <a:pt x="424" y="8466"/>
                  </a:lnTo>
                  <a:lnTo>
                    <a:pt x="396" y="8240"/>
                  </a:lnTo>
                  <a:lnTo>
                    <a:pt x="396" y="7958"/>
                  </a:lnTo>
                  <a:lnTo>
                    <a:pt x="396" y="7450"/>
                  </a:lnTo>
                  <a:lnTo>
                    <a:pt x="396" y="7450"/>
                  </a:lnTo>
                  <a:lnTo>
                    <a:pt x="340" y="4290"/>
                  </a:lnTo>
                  <a:lnTo>
                    <a:pt x="340" y="4290"/>
                  </a:lnTo>
                  <a:lnTo>
                    <a:pt x="340" y="3584"/>
                  </a:lnTo>
                  <a:lnTo>
                    <a:pt x="340" y="2851"/>
                  </a:lnTo>
                  <a:lnTo>
                    <a:pt x="311" y="2455"/>
                  </a:lnTo>
                  <a:lnTo>
                    <a:pt x="255" y="2117"/>
                  </a:lnTo>
                  <a:lnTo>
                    <a:pt x="170" y="1778"/>
                  </a:lnTo>
                  <a:lnTo>
                    <a:pt x="57" y="1468"/>
                  </a:lnTo>
                </a:path>
              </a:pathLst>
            </a:custGeom>
            <a:solidFill>
              <a:srgbClr val="666666"/>
            </a:solidFill>
            <a:ln w="14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16"/>
            <p:cNvSpPr/>
            <p:nvPr/>
          </p:nvSpPr>
          <p:spPr>
            <a:xfrm>
              <a:off x="4387075" y="2985875"/>
              <a:ext cx="7775" cy="15550"/>
            </a:xfrm>
            <a:custGeom>
              <a:avLst/>
              <a:gdLst/>
              <a:ahLst/>
              <a:cxnLst/>
              <a:rect l="l" t="t" r="r" b="b"/>
              <a:pathLst>
                <a:path w="311" h="622" extrusionOk="0">
                  <a:moveTo>
                    <a:pt x="1" y="254"/>
                  </a:moveTo>
                  <a:lnTo>
                    <a:pt x="1" y="254"/>
                  </a:lnTo>
                  <a:lnTo>
                    <a:pt x="29" y="367"/>
                  </a:lnTo>
                  <a:lnTo>
                    <a:pt x="85" y="508"/>
                  </a:lnTo>
                  <a:lnTo>
                    <a:pt x="170" y="593"/>
                  </a:lnTo>
                  <a:lnTo>
                    <a:pt x="226" y="621"/>
                  </a:lnTo>
                  <a:lnTo>
                    <a:pt x="283" y="621"/>
                  </a:lnTo>
                  <a:lnTo>
                    <a:pt x="283" y="621"/>
                  </a:lnTo>
                  <a:lnTo>
                    <a:pt x="311" y="565"/>
                  </a:lnTo>
                  <a:lnTo>
                    <a:pt x="283" y="452"/>
                  </a:lnTo>
                  <a:lnTo>
                    <a:pt x="254" y="395"/>
                  </a:lnTo>
                  <a:lnTo>
                    <a:pt x="226" y="395"/>
                  </a:lnTo>
                  <a:lnTo>
                    <a:pt x="170" y="395"/>
                  </a:lnTo>
                  <a:lnTo>
                    <a:pt x="170" y="395"/>
                  </a:lnTo>
                  <a:lnTo>
                    <a:pt x="198" y="311"/>
                  </a:lnTo>
                  <a:lnTo>
                    <a:pt x="170" y="198"/>
                  </a:lnTo>
                  <a:lnTo>
                    <a:pt x="142" y="85"/>
                  </a:lnTo>
                  <a:lnTo>
                    <a:pt x="113" y="0"/>
                  </a:lnTo>
                  <a:lnTo>
                    <a:pt x="113" y="0"/>
                  </a:lnTo>
                  <a:lnTo>
                    <a:pt x="57" y="113"/>
                  </a:lnTo>
                  <a:lnTo>
                    <a:pt x="1" y="254"/>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16"/>
            <p:cNvSpPr/>
            <p:nvPr/>
          </p:nvSpPr>
          <p:spPr>
            <a:xfrm>
              <a:off x="4387075" y="2985875"/>
              <a:ext cx="7775" cy="15550"/>
            </a:xfrm>
            <a:custGeom>
              <a:avLst/>
              <a:gdLst/>
              <a:ahLst/>
              <a:cxnLst/>
              <a:rect l="l" t="t" r="r" b="b"/>
              <a:pathLst>
                <a:path w="311" h="622" fill="none" extrusionOk="0">
                  <a:moveTo>
                    <a:pt x="1" y="254"/>
                  </a:moveTo>
                  <a:lnTo>
                    <a:pt x="1" y="254"/>
                  </a:lnTo>
                  <a:lnTo>
                    <a:pt x="29" y="367"/>
                  </a:lnTo>
                  <a:lnTo>
                    <a:pt x="85" y="508"/>
                  </a:lnTo>
                  <a:lnTo>
                    <a:pt x="170" y="593"/>
                  </a:lnTo>
                  <a:lnTo>
                    <a:pt x="226" y="621"/>
                  </a:lnTo>
                  <a:lnTo>
                    <a:pt x="283" y="621"/>
                  </a:lnTo>
                  <a:lnTo>
                    <a:pt x="283" y="621"/>
                  </a:lnTo>
                  <a:lnTo>
                    <a:pt x="311" y="565"/>
                  </a:lnTo>
                  <a:lnTo>
                    <a:pt x="283" y="452"/>
                  </a:lnTo>
                  <a:lnTo>
                    <a:pt x="254" y="395"/>
                  </a:lnTo>
                  <a:lnTo>
                    <a:pt x="226" y="395"/>
                  </a:lnTo>
                  <a:lnTo>
                    <a:pt x="170" y="395"/>
                  </a:lnTo>
                  <a:lnTo>
                    <a:pt x="170" y="395"/>
                  </a:lnTo>
                  <a:lnTo>
                    <a:pt x="198" y="311"/>
                  </a:lnTo>
                  <a:lnTo>
                    <a:pt x="170" y="198"/>
                  </a:lnTo>
                  <a:lnTo>
                    <a:pt x="142" y="85"/>
                  </a:lnTo>
                  <a:lnTo>
                    <a:pt x="113" y="0"/>
                  </a:lnTo>
                  <a:lnTo>
                    <a:pt x="113" y="0"/>
                  </a:lnTo>
                  <a:lnTo>
                    <a:pt x="57" y="113"/>
                  </a:lnTo>
                  <a:lnTo>
                    <a:pt x="1" y="254"/>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16"/>
            <p:cNvSpPr/>
            <p:nvPr/>
          </p:nvSpPr>
          <p:spPr>
            <a:xfrm>
              <a:off x="4395550" y="3030325"/>
              <a:ext cx="4250" cy="6375"/>
            </a:xfrm>
            <a:custGeom>
              <a:avLst/>
              <a:gdLst/>
              <a:ahLst/>
              <a:cxnLst/>
              <a:rect l="l" t="t" r="r" b="b"/>
              <a:pathLst>
                <a:path w="170" h="255" extrusionOk="0">
                  <a:moveTo>
                    <a:pt x="0" y="254"/>
                  </a:moveTo>
                  <a:lnTo>
                    <a:pt x="0" y="254"/>
                  </a:lnTo>
                  <a:lnTo>
                    <a:pt x="141" y="141"/>
                  </a:lnTo>
                  <a:lnTo>
                    <a:pt x="169" y="85"/>
                  </a:lnTo>
                  <a:lnTo>
                    <a:pt x="169" y="0"/>
                  </a:lnTo>
                  <a:lnTo>
                    <a:pt x="169" y="0"/>
                  </a:lnTo>
                  <a:lnTo>
                    <a:pt x="113" y="57"/>
                  </a:lnTo>
                  <a:lnTo>
                    <a:pt x="57" y="113"/>
                  </a:lnTo>
                  <a:lnTo>
                    <a:pt x="28" y="170"/>
                  </a:lnTo>
                  <a:lnTo>
                    <a:pt x="0" y="254"/>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16"/>
            <p:cNvSpPr/>
            <p:nvPr/>
          </p:nvSpPr>
          <p:spPr>
            <a:xfrm>
              <a:off x="4395550" y="3030325"/>
              <a:ext cx="4250" cy="6375"/>
            </a:xfrm>
            <a:custGeom>
              <a:avLst/>
              <a:gdLst/>
              <a:ahLst/>
              <a:cxnLst/>
              <a:rect l="l" t="t" r="r" b="b"/>
              <a:pathLst>
                <a:path w="170" h="255" fill="none" extrusionOk="0">
                  <a:moveTo>
                    <a:pt x="0" y="254"/>
                  </a:moveTo>
                  <a:lnTo>
                    <a:pt x="0" y="254"/>
                  </a:lnTo>
                  <a:lnTo>
                    <a:pt x="141" y="141"/>
                  </a:lnTo>
                  <a:lnTo>
                    <a:pt x="169" y="85"/>
                  </a:lnTo>
                  <a:lnTo>
                    <a:pt x="169" y="0"/>
                  </a:lnTo>
                  <a:lnTo>
                    <a:pt x="169" y="0"/>
                  </a:lnTo>
                  <a:lnTo>
                    <a:pt x="113" y="57"/>
                  </a:lnTo>
                  <a:lnTo>
                    <a:pt x="57" y="113"/>
                  </a:lnTo>
                  <a:lnTo>
                    <a:pt x="28" y="170"/>
                  </a:lnTo>
                  <a:lnTo>
                    <a:pt x="0" y="254"/>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16"/>
            <p:cNvSpPr/>
            <p:nvPr/>
          </p:nvSpPr>
          <p:spPr>
            <a:xfrm>
              <a:off x="4396950" y="2967525"/>
              <a:ext cx="2850" cy="11325"/>
            </a:xfrm>
            <a:custGeom>
              <a:avLst/>
              <a:gdLst/>
              <a:ahLst/>
              <a:cxnLst/>
              <a:rect l="l" t="t" r="r" b="b"/>
              <a:pathLst>
                <a:path w="114" h="453" extrusionOk="0">
                  <a:moveTo>
                    <a:pt x="1" y="57"/>
                  </a:moveTo>
                  <a:lnTo>
                    <a:pt x="1" y="57"/>
                  </a:lnTo>
                  <a:lnTo>
                    <a:pt x="1" y="226"/>
                  </a:lnTo>
                  <a:lnTo>
                    <a:pt x="29" y="255"/>
                  </a:lnTo>
                  <a:lnTo>
                    <a:pt x="57" y="311"/>
                  </a:lnTo>
                  <a:lnTo>
                    <a:pt x="57" y="311"/>
                  </a:lnTo>
                  <a:lnTo>
                    <a:pt x="1" y="368"/>
                  </a:lnTo>
                  <a:lnTo>
                    <a:pt x="1" y="424"/>
                  </a:lnTo>
                  <a:lnTo>
                    <a:pt x="1" y="424"/>
                  </a:lnTo>
                  <a:lnTo>
                    <a:pt x="29" y="452"/>
                  </a:lnTo>
                  <a:lnTo>
                    <a:pt x="57" y="452"/>
                  </a:lnTo>
                  <a:lnTo>
                    <a:pt x="113" y="424"/>
                  </a:lnTo>
                  <a:lnTo>
                    <a:pt x="113" y="311"/>
                  </a:lnTo>
                  <a:lnTo>
                    <a:pt x="113" y="198"/>
                  </a:lnTo>
                  <a:lnTo>
                    <a:pt x="113" y="85"/>
                  </a:lnTo>
                  <a:lnTo>
                    <a:pt x="85" y="1"/>
                  </a:lnTo>
                  <a:lnTo>
                    <a:pt x="57" y="1"/>
                  </a:lnTo>
                  <a:lnTo>
                    <a:pt x="57" y="1"/>
                  </a:lnTo>
                  <a:lnTo>
                    <a:pt x="1" y="57"/>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16"/>
            <p:cNvSpPr/>
            <p:nvPr/>
          </p:nvSpPr>
          <p:spPr>
            <a:xfrm>
              <a:off x="4396950" y="2967525"/>
              <a:ext cx="2850" cy="11325"/>
            </a:xfrm>
            <a:custGeom>
              <a:avLst/>
              <a:gdLst/>
              <a:ahLst/>
              <a:cxnLst/>
              <a:rect l="l" t="t" r="r" b="b"/>
              <a:pathLst>
                <a:path w="114" h="453" fill="none" extrusionOk="0">
                  <a:moveTo>
                    <a:pt x="1" y="57"/>
                  </a:moveTo>
                  <a:lnTo>
                    <a:pt x="1" y="57"/>
                  </a:lnTo>
                  <a:lnTo>
                    <a:pt x="1" y="226"/>
                  </a:lnTo>
                  <a:lnTo>
                    <a:pt x="29" y="255"/>
                  </a:lnTo>
                  <a:lnTo>
                    <a:pt x="57" y="311"/>
                  </a:lnTo>
                  <a:lnTo>
                    <a:pt x="57" y="311"/>
                  </a:lnTo>
                  <a:lnTo>
                    <a:pt x="1" y="368"/>
                  </a:lnTo>
                  <a:lnTo>
                    <a:pt x="1" y="424"/>
                  </a:lnTo>
                  <a:lnTo>
                    <a:pt x="1" y="424"/>
                  </a:lnTo>
                  <a:lnTo>
                    <a:pt x="29" y="452"/>
                  </a:lnTo>
                  <a:lnTo>
                    <a:pt x="57" y="452"/>
                  </a:lnTo>
                  <a:lnTo>
                    <a:pt x="113" y="424"/>
                  </a:lnTo>
                  <a:lnTo>
                    <a:pt x="113" y="311"/>
                  </a:lnTo>
                  <a:lnTo>
                    <a:pt x="113" y="198"/>
                  </a:lnTo>
                  <a:lnTo>
                    <a:pt x="113" y="85"/>
                  </a:lnTo>
                  <a:lnTo>
                    <a:pt x="85" y="1"/>
                  </a:lnTo>
                  <a:lnTo>
                    <a:pt x="57" y="1"/>
                  </a:lnTo>
                  <a:lnTo>
                    <a:pt x="57" y="1"/>
                  </a:lnTo>
                  <a:lnTo>
                    <a:pt x="1" y="57"/>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16"/>
            <p:cNvSpPr/>
            <p:nvPr/>
          </p:nvSpPr>
          <p:spPr>
            <a:xfrm>
              <a:off x="4198000" y="2878650"/>
              <a:ext cx="210975" cy="242000"/>
            </a:xfrm>
            <a:custGeom>
              <a:avLst/>
              <a:gdLst/>
              <a:ahLst/>
              <a:cxnLst/>
              <a:rect l="l" t="t" r="r" b="b"/>
              <a:pathLst>
                <a:path w="8439" h="9680" extrusionOk="0">
                  <a:moveTo>
                    <a:pt x="85" y="3979"/>
                  </a:moveTo>
                  <a:lnTo>
                    <a:pt x="85" y="3979"/>
                  </a:lnTo>
                  <a:lnTo>
                    <a:pt x="114" y="3781"/>
                  </a:lnTo>
                  <a:lnTo>
                    <a:pt x="57" y="3669"/>
                  </a:lnTo>
                  <a:lnTo>
                    <a:pt x="29" y="3556"/>
                  </a:lnTo>
                  <a:lnTo>
                    <a:pt x="1" y="3386"/>
                  </a:lnTo>
                  <a:lnTo>
                    <a:pt x="1" y="3386"/>
                  </a:lnTo>
                  <a:lnTo>
                    <a:pt x="1" y="3274"/>
                  </a:lnTo>
                  <a:lnTo>
                    <a:pt x="57" y="3161"/>
                  </a:lnTo>
                  <a:lnTo>
                    <a:pt x="114" y="3104"/>
                  </a:lnTo>
                  <a:lnTo>
                    <a:pt x="198" y="3020"/>
                  </a:lnTo>
                  <a:lnTo>
                    <a:pt x="396" y="2907"/>
                  </a:lnTo>
                  <a:lnTo>
                    <a:pt x="480" y="2794"/>
                  </a:lnTo>
                  <a:lnTo>
                    <a:pt x="565" y="2709"/>
                  </a:lnTo>
                  <a:lnTo>
                    <a:pt x="565" y="2709"/>
                  </a:lnTo>
                  <a:lnTo>
                    <a:pt x="593" y="2596"/>
                  </a:lnTo>
                  <a:lnTo>
                    <a:pt x="622" y="2540"/>
                  </a:lnTo>
                  <a:lnTo>
                    <a:pt x="622" y="2483"/>
                  </a:lnTo>
                  <a:lnTo>
                    <a:pt x="650" y="2427"/>
                  </a:lnTo>
                  <a:lnTo>
                    <a:pt x="650" y="2427"/>
                  </a:lnTo>
                  <a:lnTo>
                    <a:pt x="706" y="2342"/>
                  </a:lnTo>
                  <a:lnTo>
                    <a:pt x="763" y="2286"/>
                  </a:lnTo>
                  <a:lnTo>
                    <a:pt x="763" y="2286"/>
                  </a:lnTo>
                  <a:lnTo>
                    <a:pt x="875" y="2117"/>
                  </a:lnTo>
                  <a:lnTo>
                    <a:pt x="875" y="2117"/>
                  </a:lnTo>
                  <a:lnTo>
                    <a:pt x="904" y="2032"/>
                  </a:lnTo>
                  <a:lnTo>
                    <a:pt x="932" y="1947"/>
                  </a:lnTo>
                  <a:lnTo>
                    <a:pt x="960" y="1863"/>
                  </a:lnTo>
                  <a:lnTo>
                    <a:pt x="988" y="1806"/>
                  </a:lnTo>
                  <a:lnTo>
                    <a:pt x="988" y="1806"/>
                  </a:lnTo>
                  <a:lnTo>
                    <a:pt x="875" y="1806"/>
                  </a:lnTo>
                  <a:lnTo>
                    <a:pt x="819" y="1806"/>
                  </a:lnTo>
                  <a:lnTo>
                    <a:pt x="763" y="1750"/>
                  </a:lnTo>
                  <a:lnTo>
                    <a:pt x="706" y="1693"/>
                  </a:lnTo>
                  <a:lnTo>
                    <a:pt x="650" y="1580"/>
                  </a:lnTo>
                  <a:lnTo>
                    <a:pt x="678" y="1467"/>
                  </a:lnTo>
                  <a:lnTo>
                    <a:pt x="678" y="1467"/>
                  </a:lnTo>
                  <a:lnTo>
                    <a:pt x="706" y="1383"/>
                  </a:lnTo>
                  <a:lnTo>
                    <a:pt x="763" y="1326"/>
                  </a:lnTo>
                  <a:lnTo>
                    <a:pt x="875" y="1214"/>
                  </a:lnTo>
                  <a:lnTo>
                    <a:pt x="932" y="1185"/>
                  </a:lnTo>
                  <a:lnTo>
                    <a:pt x="960" y="1129"/>
                  </a:lnTo>
                  <a:lnTo>
                    <a:pt x="988" y="1044"/>
                  </a:lnTo>
                  <a:lnTo>
                    <a:pt x="988" y="931"/>
                  </a:lnTo>
                  <a:lnTo>
                    <a:pt x="988" y="931"/>
                  </a:lnTo>
                  <a:lnTo>
                    <a:pt x="960" y="734"/>
                  </a:lnTo>
                  <a:lnTo>
                    <a:pt x="875" y="564"/>
                  </a:lnTo>
                  <a:lnTo>
                    <a:pt x="763" y="282"/>
                  </a:lnTo>
                  <a:lnTo>
                    <a:pt x="734" y="169"/>
                  </a:lnTo>
                  <a:lnTo>
                    <a:pt x="763" y="113"/>
                  </a:lnTo>
                  <a:lnTo>
                    <a:pt x="791" y="85"/>
                  </a:lnTo>
                  <a:lnTo>
                    <a:pt x="847" y="57"/>
                  </a:lnTo>
                  <a:lnTo>
                    <a:pt x="932" y="28"/>
                  </a:lnTo>
                  <a:lnTo>
                    <a:pt x="1186" y="0"/>
                  </a:lnTo>
                  <a:lnTo>
                    <a:pt x="1186" y="0"/>
                  </a:lnTo>
                  <a:lnTo>
                    <a:pt x="1383" y="0"/>
                  </a:lnTo>
                  <a:lnTo>
                    <a:pt x="1581" y="0"/>
                  </a:lnTo>
                  <a:lnTo>
                    <a:pt x="1666" y="28"/>
                  </a:lnTo>
                  <a:lnTo>
                    <a:pt x="1722" y="57"/>
                  </a:lnTo>
                  <a:lnTo>
                    <a:pt x="1779" y="113"/>
                  </a:lnTo>
                  <a:lnTo>
                    <a:pt x="1807" y="198"/>
                  </a:lnTo>
                  <a:lnTo>
                    <a:pt x="1807" y="198"/>
                  </a:lnTo>
                  <a:lnTo>
                    <a:pt x="1807" y="310"/>
                  </a:lnTo>
                  <a:lnTo>
                    <a:pt x="1779" y="423"/>
                  </a:lnTo>
                  <a:lnTo>
                    <a:pt x="1722" y="649"/>
                  </a:lnTo>
                  <a:lnTo>
                    <a:pt x="1722" y="649"/>
                  </a:lnTo>
                  <a:lnTo>
                    <a:pt x="1666" y="903"/>
                  </a:lnTo>
                  <a:lnTo>
                    <a:pt x="1694" y="1157"/>
                  </a:lnTo>
                  <a:lnTo>
                    <a:pt x="1722" y="1383"/>
                  </a:lnTo>
                  <a:lnTo>
                    <a:pt x="1750" y="1637"/>
                  </a:lnTo>
                  <a:lnTo>
                    <a:pt x="1750" y="1637"/>
                  </a:lnTo>
                  <a:lnTo>
                    <a:pt x="1779" y="1580"/>
                  </a:lnTo>
                  <a:lnTo>
                    <a:pt x="1807" y="1552"/>
                  </a:lnTo>
                  <a:lnTo>
                    <a:pt x="1863" y="1552"/>
                  </a:lnTo>
                  <a:lnTo>
                    <a:pt x="1920" y="1609"/>
                  </a:lnTo>
                  <a:lnTo>
                    <a:pt x="1920" y="1609"/>
                  </a:lnTo>
                  <a:lnTo>
                    <a:pt x="1891" y="1524"/>
                  </a:lnTo>
                  <a:lnTo>
                    <a:pt x="1920" y="1439"/>
                  </a:lnTo>
                  <a:lnTo>
                    <a:pt x="1948" y="1411"/>
                  </a:lnTo>
                  <a:lnTo>
                    <a:pt x="2032" y="1411"/>
                  </a:lnTo>
                  <a:lnTo>
                    <a:pt x="2032" y="1411"/>
                  </a:lnTo>
                  <a:lnTo>
                    <a:pt x="2004" y="1383"/>
                  </a:lnTo>
                  <a:lnTo>
                    <a:pt x="1976" y="1355"/>
                  </a:lnTo>
                  <a:lnTo>
                    <a:pt x="2032" y="1270"/>
                  </a:lnTo>
                  <a:lnTo>
                    <a:pt x="2089" y="1214"/>
                  </a:lnTo>
                  <a:lnTo>
                    <a:pt x="2145" y="1157"/>
                  </a:lnTo>
                  <a:lnTo>
                    <a:pt x="2145" y="1157"/>
                  </a:lnTo>
                  <a:lnTo>
                    <a:pt x="2258" y="1242"/>
                  </a:lnTo>
                  <a:lnTo>
                    <a:pt x="2343" y="1298"/>
                  </a:lnTo>
                  <a:lnTo>
                    <a:pt x="2456" y="1326"/>
                  </a:lnTo>
                  <a:lnTo>
                    <a:pt x="2512" y="1383"/>
                  </a:lnTo>
                  <a:lnTo>
                    <a:pt x="2512" y="1383"/>
                  </a:lnTo>
                  <a:lnTo>
                    <a:pt x="2540" y="1439"/>
                  </a:lnTo>
                  <a:lnTo>
                    <a:pt x="2569" y="1496"/>
                  </a:lnTo>
                  <a:lnTo>
                    <a:pt x="2540" y="1609"/>
                  </a:lnTo>
                  <a:lnTo>
                    <a:pt x="2540" y="1693"/>
                  </a:lnTo>
                  <a:lnTo>
                    <a:pt x="2540" y="1778"/>
                  </a:lnTo>
                  <a:lnTo>
                    <a:pt x="2540" y="1778"/>
                  </a:lnTo>
                  <a:lnTo>
                    <a:pt x="2569" y="1721"/>
                  </a:lnTo>
                  <a:lnTo>
                    <a:pt x="2569" y="1693"/>
                  </a:lnTo>
                  <a:lnTo>
                    <a:pt x="2710" y="1693"/>
                  </a:lnTo>
                  <a:lnTo>
                    <a:pt x="2710" y="1693"/>
                  </a:lnTo>
                  <a:lnTo>
                    <a:pt x="2682" y="1665"/>
                  </a:lnTo>
                  <a:lnTo>
                    <a:pt x="2653" y="1580"/>
                  </a:lnTo>
                  <a:lnTo>
                    <a:pt x="2625" y="1496"/>
                  </a:lnTo>
                  <a:lnTo>
                    <a:pt x="2625" y="1411"/>
                  </a:lnTo>
                  <a:lnTo>
                    <a:pt x="2653" y="1326"/>
                  </a:lnTo>
                  <a:lnTo>
                    <a:pt x="2682" y="1298"/>
                  </a:lnTo>
                  <a:lnTo>
                    <a:pt x="2710" y="1298"/>
                  </a:lnTo>
                  <a:lnTo>
                    <a:pt x="2823" y="1326"/>
                  </a:lnTo>
                  <a:lnTo>
                    <a:pt x="3020" y="1411"/>
                  </a:lnTo>
                  <a:lnTo>
                    <a:pt x="3020" y="1411"/>
                  </a:lnTo>
                  <a:lnTo>
                    <a:pt x="3048" y="1355"/>
                  </a:lnTo>
                  <a:lnTo>
                    <a:pt x="3077" y="1298"/>
                  </a:lnTo>
                  <a:lnTo>
                    <a:pt x="3189" y="1214"/>
                  </a:lnTo>
                  <a:lnTo>
                    <a:pt x="3302" y="1157"/>
                  </a:lnTo>
                  <a:lnTo>
                    <a:pt x="3331" y="1101"/>
                  </a:lnTo>
                  <a:lnTo>
                    <a:pt x="3387" y="1072"/>
                  </a:lnTo>
                  <a:lnTo>
                    <a:pt x="3387" y="1072"/>
                  </a:lnTo>
                  <a:lnTo>
                    <a:pt x="3331" y="1072"/>
                  </a:lnTo>
                  <a:lnTo>
                    <a:pt x="3274" y="1072"/>
                  </a:lnTo>
                  <a:lnTo>
                    <a:pt x="3105" y="1072"/>
                  </a:lnTo>
                  <a:lnTo>
                    <a:pt x="2851" y="1016"/>
                  </a:lnTo>
                  <a:lnTo>
                    <a:pt x="2851" y="1016"/>
                  </a:lnTo>
                  <a:lnTo>
                    <a:pt x="2936" y="960"/>
                  </a:lnTo>
                  <a:lnTo>
                    <a:pt x="2992" y="931"/>
                  </a:lnTo>
                  <a:lnTo>
                    <a:pt x="3133" y="931"/>
                  </a:lnTo>
                  <a:lnTo>
                    <a:pt x="3133" y="931"/>
                  </a:lnTo>
                  <a:lnTo>
                    <a:pt x="3105" y="875"/>
                  </a:lnTo>
                  <a:lnTo>
                    <a:pt x="3048" y="847"/>
                  </a:lnTo>
                  <a:lnTo>
                    <a:pt x="2936" y="847"/>
                  </a:lnTo>
                  <a:lnTo>
                    <a:pt x="2936" y="847"/>
                  </a:lnTo>
                  <a:lnTo>
                    <a:pt x="3105" y="734"/>
                  </a:lnTo>
                  <a:lnTo>
                    <a:pt x="3189" y="677"/>
                  </a:lnTo>
                  <a:lnTo>
                    <a:pt x="3274" y="621"/>
                  </a:lnTo>
                  <a:lnTo>
                    <a:pt x="3274" y="621"/>
                  </a:lnTo>
                  <a:lnTo>
                    <a:pt x="3218" y="536"/>
                  </a:lnTo>
                  <a:lnTo>
                    <a:pt x="3189" y="508"/>
                  </a:lnTo>
                  <a:lnTo>
                    <a:pt x="3218" y="480"/>
                  </a:lnTo>
                  <a:lnTo>
                    <a:pt x="3246" y="480"/>
                  </a:lnTo>
                  <a:lnTo>
                    <a:pt x="3359" y="480"/>
                  </a:lnTo>
                  <a:lnTo>
                    <a:pt x="3443" y="508"/>
                  </a:lnTo>
                  <a:lnTo>
                    <a:pt x="3443" y="508"/>
                  </a:lnTo>
                  <a:lnTo>
                    <a:pt x="3415" y="480"/>
                  </a:lnTo>
                  <a:lnTo>
                    <a:pt x="3387" y="480"/>
                  </a:lnTo>
                  <a:lnTo>
                    <a:pt x="3387" y="423"/>
                  </a:lnTo>
                  <a:lnTo>
                    <a:pt x="3443" y="310"/>
                  </a:lnTo>
                  <a:lnTo>
                    <a:pt x="3443" y="310"/>
                  </a:lnTo>
                  <a:lnTo>
                    <a:pt x="3415" y="282"/>
                  </a:lnTo>
                  <a:lnTo>
                    <a:pt x="3415" y="254"/>
                  </a:lnTo>
                  <a:lnTo>
                    <a:pt x="3443" y="169"/>
                  </a:lnTo>
                  <a:lnTo>
                    <a:pt x="3500" y="113"/>
                  </a:lnTo>
                  <a:lnTo>
                    <a:pt x="3556" y="85"/>
                  </a:lnTo>
                  <a:lnTo>
                    <a:pt x="3556" y="85"/>
                  </a:lnTo>
                  <a:lnTo>
                    <a:pt x="3641" y="113"/>
                  </a:lnTo>
                  <a:lnTo>
                    <a:pt x="3726" y="198"/>
                  </a:lnTo>
                  <a:lnTo>
                    <a:pt x="3726" y="198"/>
                  </a:lnTo>
                  <a:lnTo>
                    <a:pt x="3951" y="282"/>
                  </a:lnTo>
                  <a:lnTo>
                    <a:pt x="4121" y="423"/>
                  </a:lnTo>
                  <a:lnTo>
                    <a:pt x="4516" y="677"/>
                  </a:lnTo>
                  <a:lnTo>
                    <a:pt x="4516" y="677"/>
                  </a:lnTo>
                  <a:lnTo>
                    <a:pt x="5899" y="1552"/>
                  </a:lnTo>
                  <a:lnTo>
                    <a:pt x="5899" y="1552"/>
                  </a:lnTo>
                  <a:lnTo>
                    <a:pt x="6153" y="1693"/>
                  </a:lnTo>
                  <a:lnTo>
                    <a:pt x="6294" y="1778"/>
                  </a:lnTo>
                  <a:lnTo>
                    <a:pt x="6378" y="1891"/>
                  </a:lnTo>
                  <a:lnTo>
                    <a:pt x="6378" y="1891"/>
                  </a:lnTo>
                  <a:lnTo>
                    <a:pt x="6407" y="2032"/>
                  </a:lnTo>
                  <a:lnTo>
                    <a:pt x="6407" y="2117"/>
                  </a:lnTo>
                  <a:lnTo>
                    <a:pt x="6407" y="2229"/>
                  </a:lnTo>
                  <a:lnTo>
                    <a:pt x="6435" y="2371"/>
                  </a:lnTo>
                  <a:lnTo>
                    <a:pt x="6435" y="2371"/>
                  </a:lnTo>
                  <a:lnTo>
                    <a:pt x="6519" y="2483"/>
                  </a:lnTo>
                  <a:lnTo>
                    <a:pt x="6632" y="2624"/>
                  </a:lnTo>
                  <a:lnTo>
                    <a:pt x="6914" y="2794"/>
                  </a:lnTo>
                  <a:lnTo>
                    <a:pt x="7225" y="2991"/>
                  </a:lnTo>
                  <a:lnTo>
                    <a:pt x="7366" y="3104"/>
                  </a:lnTo>
                  <a:lnTo>
                    <a:pt x="7479" y="3217"/>
                  </a:lnTo>
                  <a:lnTo>
                    <a:pt x="7479" y="3217"/>
                  </a:lnTo>
                  <a:lnTo>
                    <a:pt x="7535" y="3358"/>
                  </a:lnTo>
                  <a:lnTo>
                    <a:pt x="7564" y="3528"/>
                  </a:lnTo>
                  <a:lnTo>
                    <a:pt x="7535" y="3669"/>
                  </a:lnTo>
                  <a:lnTo>
                    <a:pt x="7507" y="3810"/>
                  </a:lnTo>
                  <a:lnTo>
                    <a:pt x="7366" y="4120"/>
                  </a:lnTo>
                  <a:lnTo>
                    <a:pt x="7310" y="4289"/>
                  </a:lnTo>
                  <a:lnTo>
                    <a:pt x="7253" y="4431"/>
                  </a:lnTo>
                  <a:lnTo>
                    <a:pt x="7253" y="4431"/>
                  </a:lnTo>
                  <a:lnTo>
                    <a:pt x="7281" y="4684"/>
                  </a:lnTo>
                  <a:lnTo>
                    <a:pt x="7310" y="4797"/>
                  </a:lnTo>
                  <a:lnTo>
                    <a:pt x="7366" y="4882"/>
                  </a:lnTo>
                  <a:lnTo>
                    <a:pt x="7366" y="4882"/>
                  </a:lnTo>
                  <a:lnTo>
                    <a:pt x="7451" y="4995"/>
                  </a:lnTo>
                  <a:lnTo>
                    <a:pt x="7535" y="5051"/>
                  </a:lnTo>
                  <a:lnTo>
                    <a:pt x="7620" y="5164"/>
                  </a:lnTo>
                  <a:lnTo>
                    <a:pt x="7648" y="5221"/>
                  </a:lnTo>
                  <a:lnTo>
                    <a:pt x="7620" y="5277"/>
                  </a:lnTo>
                  <a:lnTo>
                    <a:pt x="7620" y="5277"/>
                  </a:lnTo>
                  <a:lnTo>
                    <a:pt x="7676" y="5277"/>
                  </a:lnTo>
                  <a:lnTo>
                    <a:pt x="7733" y="5305"/>
                  </a:lnTo>
                  <a:lnTo>
                    <a:pt x="7761" y="5334"/>
                  </a:lnTo>
                  <a:lnTo>
                    <a:pt x="7789" y="5362"/>
                  </a:lnTo>
                  <a:lnTo>
                    <a:pt x="7789" y="5503"/>
                  </a:lnTo>
                  <a:lnTo>
                    <a:pt x="7761" y="5644"/>
                  </a:lnTo>
                  <a:lnTo>
                    <a:pt x="7676" y="5983"/>
                  </a:lnTo>
                  <a:lnTo>
                    <a:pt x="7592" y="6152"/>
                  </a:lnTo>
                  <a:lnTo>
                    <a:pt x="7592" y="6152"/>
                  </a:lnTo>
                  <a:lnTo>
                    <a:pt x="7676" y="6124"/>
                  </a:lnTo>
                  <a:lnTo>
                    <a:pt x="7705" y="6124"/>
                  </a:lnTo>
                  <a:lnTo>
                    <a:pt x="7705" y="6208"/>
                  </a:lnTo>
                  <a:lnTo>
                    <a:pt x="7705" y="6293"/>
                  </a:lnTo>
                  <a:lnTo>
                    <a:pt x="7676" y="6491"/>
                  </a:lnTo>
                  <a:lnTo>
                    <a:pt x="7648" y="6603"/>
                  </a:lnTo>
                  <a:lnTo>
                    <a:pt x="7648" y="6603"/>
                  </a:lnTo>
                  <a:lnTo>
                    <a:pt x="7648" y="6745"/>
                  </a:lnTo>
                  <a:lnTo>
                    <a:pt x="7676" y="6914"/>
                  </a:lnTo>
                  <a:lnTo>
                    <a:pt x="7733" y="7196"/>
                  </a:lnTo>
                  <a:lnTo>
                    <a:pt x="7733" y="7196"/>
                  </a:lnTo>
                  <a:lnTo>
                    <a:pt x="7817" y="7365"/>
                  </a:lnTo>
                  <a:lnTo>
                    <a:pt x="7902" y="7648"/>
                  </a:lnTo>
                  <a:lnTo>
                    <a:pt x="7959" y="7789"/>
                  </a:lnTo>
                  <a:lnTo>
                    <a:pt x="7959" y="7930"/>
                  </a:lnTo>
                  <a:lnTo>
                    <a:pt x="7959" y="8043"/>
                  </a:lnTo>
                  <a:lnTo>
                    <a:pt x="7930" y="8127"/>
                  </a:lnTo>
                  <a:lnTo>
                    <a:pt x="7930" y="8127"/>
                  </a:lnTo>
                  <a:lnTo>
                    <a:pt x="8015" y="8127"/>
                  </a:lnTo>
                  <a:lnTo>
                    <a:pt x="8071" y="8155"/>
                  </a:lnTo>
                  <a:lnTo>
                    <a:pt x="8100" y="8240"/>
                  </a:lnTo>
                  <a:lnTo>
                    <a:pt x="8128" y="8297"/>
                  </a:lnTo>
                  <a:lnTo>
                    <a:pt x="8128" y="8297"/>
                  </a:lnTo>
                  <a:lnTo>
                    <a:pt x="8128" y="8268"/>
                  </a:lnTo>
                  <a:lnTo>
                    <a:pt x="8156" y="8240"/>
                  </a:lnTo>
                  <a:lnTo>
                    <a:pt x="8241" y="8268"/>
                  </a:lnTo>
                  <a:lnTo>
                    <a:pt x="8325" y="8297"/>
                  </a:lnTo>
                  <a:lnTo>
                    <a:pt x="8382" y="8353"/>
                  </a:lnTo>
                  <a:lnTo>
                    <a:pt x="8382" y="8353"/>
                  </a:lnTo>
                  <a:lnTo>
                    <a:pt x="8438" y="8466"/>
                  </a:lnTo>
                  <a:lnTo>
                    <a:pt x="8438" y="8551"/>
                  </a:lnTo>
                  <a:lnTo>
                    <a:pt x="8382" y="8635"/>
                  </a:lnTo>
                  <a:lnTo>
                    <a:pt x="8241" y="8720"/>
                  </a:lnTo>
                  <a:lnTo>
                    <a:pt x="8241" y="8720"/>
                  </a:lnTo>
                  <a:lnTo>
                    <a:pt x="7987" y="8917"/>
                  </a:lnTo>
                  <a:lnTo>
                    <a:pt x="7733" y="9030"/>
                  </a:lnTo>
                  <a:lnTo>
                    <a:pt x="7197" y="9228"/>
                  </a:lnTo>
                  <a:lnTo>
                    <a:pt x="7197" y="9228"/>
                  </a:lnTo>
                  <a:lnTo>
                    <a:pt x="6971" y="9312"/>
                  </a:lnTo>
                  <a:lnTo>
                    <a:pt x="6745" y="9312"/>
                  </a:lnTo>
                  <a:lnTo>
                    <a:pt x="6745" y="9312"/>
                  </a:lnTo>
                  <a:lnTo>
                    <a:pt x="6660" y="9312"/>
                  </a:lnTo>
                  <a:lnTo>
                    <a:pt x="6604" y="9284"/>
                  </a:lnTo>
                  <a:lnTo>
                    <a:pt x="6548" y="9284"/>
                  </a:lnTo>
                  <a:lnTo>
                    <a:pt x="6463" y="9341"/>
                  </a:lnTo>
                  <a:lnTo>
                    <a:pt x="6463" y="9341"/>
                  </a:lnTo>
                  <a:lnTo>
                    <a:pt x="6407" y="9369"/>
                  </a:lnTo>
                  <a:lnTo>
                    <a:pt x="6350" y="9425"/>
                  </a:lnTo>
                  <a:lnTo>
                    <a:pt x="6265" y="9538"/>
                  </a:lnTo>
                  <a:lnTo>
                    <a:pt x="6181" y="9623"/>
                  </a:lnTo>
                  <a:lnTo>
                    <a:pt x="6124" y="9651"/>
                  </a:lnTo>
                  <a:lnTo>
                    <a:pt x="6040" y="9679"/>
                  </a:lnTo>
                  <a:lnTo>
                    <a:pt x="6040" y="9679"/>
                  </a:lnTo>
                  <a:lnTo>
                    <a:pt x="5955" y="9651"/>
                  </a:lnTo>
                  <a:lnTo>
                    <a:pt x="5870" y="9623"/>
                  </a:lnTo>
                  <a:lnTo>
                    <a:pt x="5814" y="9595"/>
                  </a:lnTo>
                  <a:lnTo>
                    <a:pt x="5729" y="9566"/>
                  </a:lnTo>
                  <a:lnTo>
                    <a:pt x="5729" y="9566"/>
                  </a:lnTo>
                  <a:lnTo>
                    <a:pt x="5645" y="9566"/>
                  </a:lnTo>
                  <a:lnTo>
                    <a:pt x="5560" y="9623"/>
                  </a:lnTo>
                  <a:lnTo>
                    <a:pt x="5503" y="9651"/>
                  </a:lnTo>
                  <a:lnTo>
                    <a:pt x="5391" y="9679"/>
                  </a:lnTo>
                  <a:lnTo>
                    <a:pt x="5391" y="9679"/>
                  </a:lnTo>
                  <a:lnTo>
                    <a:pt x="5306" y="9679"/>
                  </a:lnTo>
                  <a:lnTo>
                    <a:pt x="5250" y="9651"/>
                  </a:lnTo>
                  <a:lnTo>
                    <a:pt x="5137" y="9595"/>
                  </a:lnTo>
                  <a:lnTo>
                    <a:pt x="5024" y="9510"/>
                  </a:lnTo>
                  <a:lnTo>
                    <a:pt x="4967" y="9482"/>
                  </a:lnTo>
                  <a:lnTo>
                    <a:pt x="4911" y="9454"/>
                  </a:lnTo>
                  <a:lnTo>
                    <a:pt x="4911" y="9454"/>
                  </a:lnTo>
                  <a:lnTo>
                    <a:pt x="4826" y="9454"/>
                  </a:lnTo>
                  <a:lnTo>
                    <a:pt x="4713" y="9454"/>
                  </a:lnTo>
                  <a:lnTo>
                    <a:pt x="4516" y="9538"/>
                  </a:lnTo>
                  <a:lnTo>
                    <a:pt x="4403" y="9538"/>
                  </a:lnTo>
                  <a:lnTo>
                    <a:pt x="4318" y="9566"/>
                  </a:lnTo>
                  <a:lnTo>
                    <a:pt x="4205" y="9538"/>
                  </a:lnTo>
                  <a:lnTo>
                    <a:pt x="4121" y="9482"/>
                  </a:lnTo>
                  <a:lnTo>
                    <a:pt x="4121" y="9482"/>
                  </a:lnTo>
                  <a:lnTo>
                    <a:pt x="4008" y="9369"/>
                  </a:lnTo>
                  <a:lnTo>
                    <a:pt x="3951" y="9256"/>
                  </a:lnTo>
                  <a:lnTo>
                    <a:pt x="3923" y="9115"/>
                  </a:lnTo>
                  <a:lnTo>
                    <a:pt x="3895" y="8946"/>
                  </a:lnTo>
                  <a:lnTo>
                    <a:pt x="3867" y="8635"/>
                  </a:lnTo>
                  <a:lnTo>
                    <a:pt x="3867" y="8381"/>
                  </a:lnTo>
                  <a:lnTo>
                    <a:pt x="3867" y="8381"/>
                  </a:lnTo>
                  <a:lnTo>
                    <a:pt x="3810" y="8184"/>
                  </a:lnTo>
                  <a:lnTo>
                    <a:pt x="3754" y="8014"/>
                  </a:lnTo>
                  <a:lnTo>
                    <a:pt x="3641" y="7845"/>
                  </a:lnTo>
                  <a:lnTo>
                    <a:pt x="3585" y="7760"/>
                  </a:lnTo>
                  <a:lnTo>
                    <a:pt x="3500" y="7704"/>
                  </a:lnTo>
                  <a:lnTo>
                    <a:pt x="3500" y="7704"/>
                  </a:lnTo>
                  <a:lnTo>
                    <a:pt x="3443" y="7704"/>
                  </a:lnTo>
                  <a:lnTo>
                    <a:pt x="3387" y="7732"/>
                  </a:lnTo>
                  <a:lnTo>
                    <a:pt x="3331" y="7789"/>
                  </a:lnTo>
                  <a:lnTo>
                    <a:pt x="3359" y="7845"/>
                  </a:lnTo>
                  <a:lnTo>
                    <a:pt x="3359" y="7845"/>
                  </a:lnTo>
                  <a:lnTo>
                    <a:pt x="3302" y="7817"/>
                  </a:lnTo>
                  <a:lnTo>
                    <a:pt x="3218" y="7760"/>
                  </a:lnTo>
                  <a:lnTo>
                    <a:pt x="3020" y="7704"/>
                  </a:lnTo>
                  <a:lnTo>
                    <a:pt x="2653" y="7591"/>
                  </a:lnTo>
                  <a:lnTo>
                    <a:pt x="2653" y="7591"/>
                  </a:lnTo>
                  <a:lnTo>
                    <a:pt x="2343" y="7450"/>
                  </a:lnTo>
                  <a:lnTo>
                    <a:pt x="2061" y="7309"/>
                  </a:lnTo>
                  <a:lnTo>
                    <a:pt x="2061" y="7309"/>
                  </a:lnTo>
                  <a:lnTo>
                    <a:pt x="1525" y="7027"/>
                  </a:lnTo>
                  <a:lnTo>
                    <a:pt x="1299" y="6857"/>
                  </a:lnTo>
                  <a:lnTo>
                    <a:pt x="1186" y="6745"/>
                  </a:lnTo>
                  <a:lnTo>
                    <a:pt x="1073" y="6632"/>
                  </a:lnTo>
                  <a:lnTo>
                    <a:pt x="1073" y="6632"/>
                  </a:lnTo>
                  <a:lnTo>
                    <a:pt x="988" y="6434"/>
                  </a:lnTo>
                  <a:lnTo>
                    <a:pt x="904" y="6237"/>
                  </a:lnTo>
                  <a:lnTo>
                    <a:pt x="819" y="5785"/>
                  </a:lnTo>
                  <a:lnTo>
                    <a:pt x="763" y="5588"/>
                  </a:lnTo>
                  <a:lnTo>
                    <a:pt x="706" y="5362"/>
                  </a:lnTo>
                  <a:lnTo>
                    <a:pt x="622" y="5192"/>
                  </a:lnTo>
                  <a:lnTo>
                    <a:pt x="480" y="5051"/>
                  </a:lnTo>
                  <a:lnTo>
                    <a:pt x="480" y="5051"/>
                  </a:lnTo>
                  <a:lnTo>
                    <a:pt x="396" y="4967"/>
                  </a:lnTo>
                  <a:lnTo>
                    <a:pt x="255" y="4938"/>
                  </a:lnTo>
                  <a:lnTo>
                    <a:pt x="142" y="4882"/>
                  </a:lnTo>
                  <a:lnTo>
                    <a:pt x="114" y="4826"/>
                  </a:lnTo>
                  <a:lnTo>
                    <a:pt x="85" y="4769"/>
                  </a:lnTo>
                  <a:lnTo>
                    <a:pt x="85" y="4769"/>
                  </a:lnTo>
                  <a:lnTo>
                    <a:pt x="85" y="4713"/>
                  </a:lnTo>
                  <a:lnTo>
                    <a:pt x="85" y="4656"/>
                  </a:lnTo>
                  <a:lnTo>
                    <a:pt x="142" y="4572"/>
                  </a:lnTo>
                  <a:lnTo>
                    <a:pt x="198" y="4487"/>
                  </a:lnTo>
                  <a:lnTo>
                    <a:pt x="226" y="4402"/>
                  </a:lnTo>
                  <a:lnTo>
                    <a:pt x="226" y="4402"/>
                  </a:lnTo>
                  <a:lnTo>
                    <a:pt x="226" y="4289"/>
                  </a:lnTo>
                  <a:lnTo>
                    <a:pt x="170" y="4177"/>
                  </a:lnTo>
                  <a:lnTo>
                    <a:pt x="85" y="3979"/>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16"/>
            <p:cNvSpPr/>
            <p:nvPr/>
          </p:nvSpPr>
          <p:spPr>
            <a:xfrm>
              <a:off x="4198000" y="2878650"/>
              <a:ext cx="210975" cy="242000"/>
            </a:xfrm>
            <a:custGeom>
              <a:avLst/>
              <a:gdLst/>
              <a:ahLst/>
              <a:cxnLst/>
              <a:rect l="l" t="t" r="r" b="b"/>
              <a:pathLst>
                <a:path w="8439" h="9680" fill="none" extrusionOk="0">
                  <a:moveTo>
                    <a:pt x="85" y="3979"/>
                  </a:moveTo>
                  <a:lnTo>
                    <a:pt x="85" y="3979"/>
                  </a:lnTo>
                  <a:lnTo>
                    <a:pt x="114" y="3781"/>
                  </a:lnTo>
                  <a:lnTo>
                    <a:pt x="57" y="3669"/>
                  </a:lnTo>
                  <a:lnTo>
                    <a:pt x="29" y="3556"/>
                  </a:lnTo>
                  <a:lnTo>
                    <a:pt x="1" y="3386"/>
                  </a:lnTo>
                  <a:lnTo>
                    <a:pt x="1" y="3386"/>
                  </a:lnTo>
                  <a:lnTo>
                    <a:pt x="1" y="3274"/>
                  </a:lnTo>
                  <a:lnTo>
                    <a:pt x="57" y="3161"/>
                  </a:lnTo>
                  <a:lnTo>
                    <a:pt x="114" y="3104"/>
                  </a:lnTo>
                  <a:lnTo>
                    <a:pt x="198" y="3020"/>
                  </a:lnTo>
                  <a:lnTo>
                    <a:pt x="396" y="2907"/>
                  </a:lnTo>
                  <a:lnTo>
                    <a:pt x="480" y="2794"/>
                  </a:lnTo>
                  <a:lnTo>
                    <a:pt x="565" y="2709"/>
                  </a:lnTo>
                  <a:lnTo>
                    <a:pt x="565" y="2709"/>
                  </a:lnTo>
                  <a:lnTo>
                    <a:pt x="593" y="2596"/>
                  </a:lnTo>
                  <a:lnTo>
                    <a:pt x="622" y="2540"/>
                  </a:lnTo>
                  <a:lnTo>
                    <a:pt x="622" y="2483"/>
                  </a:lnTo>
                  <a:lnTo>
                    <a:pt x="650" y="2427"/>
                  </a:lnTo>
                  <a:lnTo>
                    <a:pt x="650" y="2427"/>
                  </a:lnTo>
                  <a:lnTo>
                    <a:pt x="706" y="2342"/>
                  </a:lnTo>
                  <a:lnTo>
                    <a:pt x="763" y="2286"/>
                  </a:lnTo>
                  <a:lnTo>
                    <a:pt x="763" y="2286"/>
                  </a:lnTo>
                  <a:lnTo>
                    <a:pt x="875" y="2117"/>
                  </a:lnTo>
                  <a:lnTo>
                    <a:pt x="875" y="2117"/>
                  </a:lnTo>
                  <a:lnTo>
                    <a:pt x="904" y="2032"/>
                  </a:lnTo>
                  <a:lnTo>
                    <a:pt x="932" y="1947"/>
                  </a:lnTo>
                  <a:lnTo>
                    <a:pt x="960" y="1863"/>
                  </a:lnTo>
                  <a:lnTo>
                    <a:pt x="988" y="1806"/>
                  </a:lnTo>
                  <a:lnTo>
                    <a:pt x="988" y="1806"/>
                  </a:lnTo>
                  <a:lnTo>
                    <a:pt x="875" y="1806"/>
                  </a:lnTo>
                  <a:lnTo>
                    <a:pt x="819" y="1806"/>
                  </a:lnTo>
                  <a:lnTo>
                    <a:pt x="763" y="1750"/>
                  </a:lnTo>
                  <a:lnTo>
                    <a:pt x="706" y="1693"/>
                  </a:lnTo>
                  <a:lnTo>
                    <a:pt x="650" y="1580"/>
                  </a:lnTo>
                  <a:lnTo>
                    <a:pt x="678" y="1467"/>
                  </a:lnTo>
                  <a:lnTo>
                    <a:pt x="678" y="1467"/>
                  </a:lnTo>
                  <a:lnTo>
                    <a:pt x="706" y="1383"/>
                  </a:lnTo>
                  <a:lnTo>
                    <a:pt x="763" y="1326"/>
                  </a:lnTo>
                  <a:lnTo>
                    <a:pt x="875" y="1214"/>
                  </a:lnTo>
                  <a:lnTo>
                    <a:pt x="932" y="1185"/>
                  </a:lnTo>
                  <a:lnTo>
                    <a:pt x="960" y="1129"/>
                  </a:lnTo>
                  <a:lnTo>
                    <a:pt x="988" y="1044"/>
                  </a:lnTo>
                  <a:lnTo>
                    <a:pt x="988" y="931"/>
                  </a:lnTo>
                  <a:lnTo>
                    <a:pt x="988" y="931"/>
                  </a:lnTo>
                  <a:lnTo>
                    <a:pt x="960" y="734"/>
                  </a:lnTo>
                  <a:lnTo>
                    <a:pt x="875" y="564"/>
                  </a:lnTo>
                  <a:lnTo>
                    <a:pt x="763" y="282"/>
                  </a:lnTo>
                  <a:lnTo>
                    <a:pt x="734" y="169"/>
                  </a:lnTo>
                  <a:lnTo>
                    <a:pt x="763" y="113"/>
                  </a:lnTo>
                  <a:lnTo>
                    <a:pt x="791" y="85"/>
                  </a:lnTo>
                  <a:lnTo>
                    <a:pt x="847" y="57"/>
                  </a:lnTo>
                  <a:lnTo>
                    <a:pt x="932" y="28"/>
                  </a:lnTo>
                  <a:lnTo>
                    <a:pt x="1186" y="0"/>
                  </a:lnTo>
                  <a:lnTo>
                    <a:pt x="1186" y="0"/>
                  </a:lnTo>
                  <a:lnTo>
                    <a:pt x="1383" y="0"/>
                  </a:lnTo>
                  <a:lnTo>
                    <a:pt x="1581" y="0"/>
                  </a:lnTo>
                  <a:lnTo>
                    <a:pt x="1666" y="28"/>
                  </a:lnTo>
                  <a:lnTo>
                    <a:pt x="1722" y="57"/>
                  </a:lnTo>
                  <a:lnTo>
                    <a:pt x="1779" y="113"/>
                  </a:lnTo>
                  <a:lnTo>
                    <a:pt x="1807" y="198"/>
                  </a:lnTo>
                  <a:lnTo>
                    <a:pt x="1807" y="198"/>
                  </a:lnTo>
                  <a:lnTo>
                    <a:pt x="1807" y="310"/>
                  </a:lnTo>
                  <a:lnTo>
                    <a:pt x="1779" y="423"/>
                  </a:lnTo>
                  <a:lnTo>
                    <a:pt x="1722" y="649"/>
                  </a:lnTo>
                  <a:lnTo>
                    <a:pt x="1722" y="649"/>
                  </a:lnTo>
                  <a:lnTo>
                    <a:pt x="1666" y="903"/>
                  </a:lnTo>
                  <a:lnTo>
                    <a:pt x="1694" y="1157"/>
                  </a:lnTo>
                  <a:lnTo>
                    <a:pt x="1722" y="1383"/>
                  </a:lnTo>
                  <a:lnTo>
                    <a:pt x="1750" y="1637"/>
                  </a:lnTo>
                  <a:lnTo>
                    <a:pt x="1750" y="1637"/>
                  </a:lnTo>
                  <a:lnTo>
                    <a:pt x="1779" y="1580"/>
                  </a:lnTo>
                  <a:lnTo>
                    <a:pt x="1807" y="1552"/>
                  </a:lnTo>
                  <a:lnTo>
                    <a:pt x="1863" y="1552"/>
                  </a:lnTo>
                  <a:lnTo>
                    <a:pt x="1920" y="1609"/>
                  </a:lnTo>
                  <a:lnTo>
                    <a:pt x="1920" y="1609"/>
                  </a:lnTo>
                  <a:lnTo>
                    <a:pt x="1891" y="1524"/>
                  </a:lnTo>
                  <a:lnTo>
                    <a:pt x="1920" y="1439"/>
                  </a:lnTo>
                  <a:lnTo>
                    <a:pt x="1948" y="1411"/>
                  </a:lnTo>
                  <a:lnTo>
                    <a:pt x="2032" y="1411"/>
                  </a:lnTo>
                  <a:lnTo>
                    <a:pt x="2032" y="1411"/>
                  </a:lnTo>
                  <a:lnTo>
                    <a:pt x="2004" y="1383"/>
                  </a:lnTo>
                  <a:lnTo>
                    <a:pt x="1976" y="1355"/>
                  </a:lnTo>
                  <a:lnTo>
                    <a:pt x="2032" y="1270"/>
                  </a:lnTo>
                  <a:lnTo>
                    <a:pt x="2089" y="1214"/>
                  </a:lnTo>
                  <a:lnTo>
                    <a:pt x="2145" y="1157"/>
                  </a:lnTo>
                  <a:lnTo>
                    <a:pt x="2145" y="1157"/>
                  </a:lnTo>
                  <a:lnTo>
                    <a:pt x="2258" y="1242"/>
                  </a:lnTo>
                  <a:lnTo>
                    <a:pt x="2343" y="1298"/>
                  </a:lnTo>
                  <a:lnTo>
                    <a:pt x="2456" y="1326"/>
                  </a:lnTo>
                  <a:lnTo>
                    <a:pt x="2512" y="1383"/>
                  </a:lnTo>
                  <a:lnTo>
                    <a:pt x="2512" y="1383"/>
                  </a:lnTo>
                  <a:lnTo>
                    <a:pt x="2540" y="1439"/>
                  </a:lnTo>
                  <a:lnTo>
                    <a:pt x="2569" y="1496"/>
                  </a:lnTo>
                  <a:lnTo>
                    <a:pt x="2540" y="1609"/>
                  </a:lnTo>
                  <a:lnTo>
                    <a:pt x="2540" y="1693"/>
                  </a:lnTo>
                  <a:lnTo>
                    <a:pt x="2540" y="1778"/>
                  </a:lnTo>
                  <a:lnTo>
                    <a:pt x="2540" y="1778"/>
                  </a:lnTo>
                  <a:lnTo>
                    <a:pt x="2569" y="1721"/>
                  </a:lnTo>
                  <a:lnTo>
                    <a:pt x="2569" y="1693"/>
                  </a:lnTo>
                  <a:lnTo>
                    <a:pt x="2710" y="1693"/>
                  </a:lnTo>
                  <a:lnTo>
                    <a:pt x="2710" y="1693"/>
                  </a:lnTo>
                  <a:lnTo>
                    <a:pt x="2682" y="1665"/>
                  </a:lnTo>
                  <a:lnTo>
                    <a:pt x="2653" y="1580"/>
                  </a:lnTo>
                  <a:lnTo>
                    <a:pt x="2625" y="1496"/>
                  </a:lnTo>
                  <a:lnTo>
                    <a:pt x="2625" y="1411"/>
                  </a:lnTo>
                  <a:lnTo>
                    <a:pt x="2653" y="1326"/>
                  </a:lnTo>
                  <a:lnTo>
                    <a:pt x="2682" y="1298"/>
                  </a:lnTo>
                  <a:lnTo>
                    <a:pt x="2710" y="1298"/>
                  </a:lnTo>
                  <a:lnTo>
                    <a:pt x="2823" y="1326"/>
                  </a:lnTo>
                  <a:lnTo>
                    <a:pt x="3020" y="1411"/>
                  </a:lnTo>
                  <a:lnTo>
                    <a:pt x="3020" y="1411"/>
                  </a:lnTo>
                  <a:lnTo>
                    <a:pt x="3048" y="1355"/>
                  </a:lnTo>
                  <a:lnTo>
                    <a:pt x="3077" y="1298"/>
                  </a:lnTo>
                  <a:lnTo>
                    <a:pt x="3189" y="1214"/>
                  </a:lnTo>
                  <a:lnTo>
                    <a:pt x="3302" y="1157"/>
                  </a:lnTo>
                  <a:lnTo>
                    <a:pt x="3331" y="1101"/>
                  </a:lnTo>
                  <a:lnTo>
                    <a:pt x="3387" y="1072"/>
                  </a:lnTo>
                  <a:lnTo>
                    <a:pt x="3387" y="1072"/>
                  </a:lnTo>
                  <a:lnTo>
                    <a:pt x="3331" y="1072"/>
                  </a:lnTo>
                  <a:lnTo>
                    <a:pt x="3274" y="1072"/>
                  </a:lnTo>
                  <a:lnTo>
                    <a:pt x="3105" y="1072"/>
                  </a:lnTo>
                  <a:lnTo>
                    <a:pt x="2851" y="1016"/>
                  </a:lnTo>
                  <a:lnTo>
                    <a:pt x="2851" y="1016"/>
                  </a:lnTo>
                  <a:lnTo>
                    <a:pt x="2936" y="960"/>
                  </a:lnTo>
                  <a:lnTo>
                    <a:pt x="2992" y="931"/>
                  </a:lnTo>
                  <a:lnTo>
                    <a:pt x="3133" y="931"/>
                  </a:lnTo>
                  <a:lnTo>
                    <a:pt x="3133" y="931"/>
                  </a:lnTo>
                  <a:lnTo>
                    <a:pt x="3105" y="875"/>
                  </a:lnTo>
                  <a:lnTo>
                    <a:pt x="3048" y="847"/>
                  </a:lnTo>
                  <a:lnTo>
                    <a:pt x="2936" y="847"/>
                  </a:lnTo>
                  <a:lnTo>
                    <a:pt x="2936" y="847"/>
                  </a:lnTo>
                  <a:lnTo>
                    <a:pt x="3105" y="734"/>
                  </a:lnTo>
                  <a:lnTo>
                    <a:pt x="3189" y="677"/>
                  </a:lnTo>
                  <a:lnTo>
                    <a:pt x="3274" y="621"/>
                  </a:lnTo>
                  <a:lnTo>
                    <a:pt x="3274" y="621"/>
                  </a:lnTo>
                  <a:lnTo>
                    <a:pt x="3218" y="536"/>
                  </a:lnTo>
                  <a:lnTo>
                    <a:pt x="3189" y="508"/>
                  </a:lnTo>
                  <a:lnTo>
                    <a:pt x="3218" y="480"/>
                  </a:lnTo>
                  <a:lnTo>
                    <a:pt x="3246" y="480"/>
                  </a:lnTo>
                  <a:lnTo>
                    <a:pt x="3359" y="480"/>
                  </a:lnTo>
                  <a:lnTo>
                    <a:pt x="3443" y="508"/>
                  </a:lnTo>
                  <a:lnTo>
                    <a:pt x="3443" y="508"/>
                  </a:lnTo>
                  <a:lnTo>
                    <a:pt x="3415" y="480"/>
                  </a:lnTo>
                  <a:lnTo>
                    <a:pt x="3387" y="480"/>
                  </a:lnTo>
                  <a:lnTo>
                    <a:pt x="3387" y="423"/>
                  </a:lnTo>
                  <a:lnTo>
                    <a:pt x="3443" y="310"/>
                  </a:lnTo>
                  <a:lnTo>
                    <a:pt x="3443" y="310"/>
                  </a:lnTo>
                  <a:lnTo>
                    <a:pt x="3415" y="282"/>
                  </a:lnTo>
                  <a:lnTo>
                    <a:pt x="3415" y="254"/>
                  </a:lnTo>
                  <a:lnTo>
                    <a:pt x="3443" y="169"/>
                  </a:lnTo>
                  <a:lnTo>
                    <a:pt x="3500" y="113"/>
                  </a:lnTo>
                  <a:lnTo>
                    <a:pt x="3556" y="85"/>
                  </a:lnTo>
                  <a:lnTo>
                    <a:pt x="3556" y="85"/>
                  </a:lnTo>
                  <a:lnTo>
                    <a:pt x="3641" y="113"/>
                  </a:lnTo>
                  <a:lnTo>
                    <a:pt x="3726" y="198"/>
                  </a:lnTo>
                  <a:lnTo>
                    <a:pt x="3726" y="198"/>
                  </a:lnTo>
                  <a:lnTo>
                    <a:pt x="3951" y="282"/>
                  </a:lnTo>
                  <a:lnTo>
                    <a:pt x="4121" y="423"/>
                  </a:lnTo>
                  <a:lnTo>
                    <a:pt x="4516" y="677"/>
                  </a:lnTo>
                  <a:lnTo>
                    <a:pt x="4516" y="677"/>
                  </a:lnTo>
                  <a:lnTo>
                    <a:pt x="5899" y="1552"/>
                  </a:lnTo>
                  <a:lnTo>
                    <a:pt x="5899" y="1552"/>
                  </a:lnTo>
                  <a:lnTo>
                    <a:pt x="6153" y="1693"/>
                  </a:lnTo>
                  <a:lnTo>
                    <a:pt x="6294" y="1778"/>
                  </a:lnTo>
                  <a:lnTo>
                    <a:pt x="6378" y="1891"/>
                  </a:lnTo>
                  <a:lnTo>
                    <a:pt x="6378" y="1891"/>
                  </a:lnTo>
                  <a:lnTo>
                    <a:pt x="6407" y="2032"/>
                  </a:lnTo>
                  <a:lnTo>
                    <a:pt x="6407" y="2117"/>
                  </a:lnTo>
                  <a:lnTo>
                    <a:pt x="6407" y="2229"/>
                  </a:lnTo>
                  <a:lnTo>
                    <a:pt x="6435" y="2371"/>
                  </a:lnTo>
                  <a:lnTo>
                    <a:pt x="6435" y="2371"/>
                  </a:lnTo>
                  <a:lnTo>
                    <a:pt x="6519" y="2483"/>
                  </a:lnTo>
                  <a:lnTo>
                    <a:pt x="6632" y="2624"/>
                  </a:lnTo>
                  <a:lnTo>
                    <a:pt x="6914" y="2794"/>
                  </a:lnTo>
                  <a:lnTo>
                    <a:pt x="7225" y="2991"/>
                  </a:lnTo>
                  <a:lnTo>
                    <a:pt x="7366" y="3104"/>
                  </a:lnTo>
                  <a:lnTo>
                    <a:pt x="7479" y="3217"/>
                  </a:lnTo>
                  <a:lnTo>
                    <a:pt x="7479" y="3217"/>
                  </a:lnTo>
                  <a:lnTo>
                    <a:pt x="7535" y="3358"/>
                  </a:lnTo>
                  <a:lnTo>
                    <a:pt x="7564" y="3528"/>
                  </a:lnTo>
                  <a:lnTo>
                    <a:pt x="7535" y="3669"/>
                  </a:lnTo>
                  <a:lnTo>
                    <a:pt x="7507" y="3810"/>
                  </a:lnTo>
                  <a:lnTo>
                    <a:pt x="7366" y="4120"/>
                  </a:lnTo>
                  <a:lnTo>
                    <a:pt x="7310" y="4289"/>
                  </a:lnTo>
                  <a:lnTo>
                    <a:pt x="7253" y="4431"/>
                  </a:lnTo>
                  <a:lnTo>
                    <a:pt x="7253" y="4431"/>
                  </a:lnTo>
                  <a:lnTo>
                    <a:pt x="7281" y="4684"/>
                  </a:lnTo>
                  <a:lnTo>
                    <a:pt x="7310" y="4797"/>
                  </a:lnTo>
                  <a:lnTo>
                    <a:pt x="7366" y="4882"/>
                  </a:lnTo>
                  <a:lnTo>
                    <a:pt x="7366" y="4882"/>
                  </a:lnTo>
                  <a:lnTo>
                    <a:pt x="7451" y="4995"/>
                  </a:lnTo>
                  <a:lnTo>
                    <a:pt x="7535" y="5051"/>
                  </a:lnTo>
                  <a:lnTo>
                    <a:pt x="7620" y="5164"/>
                  </a:lnTo>
                  <a:lnTo>
                    <a:pt x="7648" y="5221"/>
                  </a:lnTo>
                  <a:lnTo>
                    <a:pt x="7620" y="5277"/>
                  </a:lnTo>
                  <a:lnTo>
                    <a:pt x="7620" y="5277"/>
                  </a:lnTo>
                  <a:lnTo>
                    <a:pt x="7676" y="5277"/>
                  </a:lnTo>
                  <a:lnTo>
                    <a:pt x="7733" y="5305"/>
                  </a:lnTo>
                  <a:lnTo>
                    <a:pt x="7761" y="5334"/>
                  </a:lnTo>
                  <a:lnTo>
                    <a:pt x="7789" y="5362"/>
                  </a:lnTo>
                  <a:lnTo>
                    <a:pt x="7789" y="5503"/>
                  </a:lnTo>
                  <a:lnTo>
                    <a:pt x="7761" y="5644"/>
                  </a:lnTo>
                  <a:lnTo>
                    <a:pt x="7676" y="5983"/>
                  </a:lnTo>
                  <a:lnTo>
                    <a:pt x="7592" y="6152"/>
                  </a:lnTo>
                  <a:lnTo>
                    <a:pt x="7592" y="6152"/>
                  </a:lnTo>
                  <a:lnTo>
                    <a:pt x="7676" y="6124"/>
                  </a:lnTo>
                  <a:lnTo>
                    <a:pt x="7705" y="6124"/>
                  </a:lnTo>
                  <a:lnTo>
                    <a:pt x="7705" y="6208"/>
                  </a:lnTo>
                  <a:lnTo>
                    <a:pt x="7705" y="6293"/>
                  </a:lnTo>
                  <a:lnTo>
                    <a:pt x="7676" y="6491"/>
                  </a:lnTo>
                  <a:lnTo>
                    <a:pt x="7648" y="6603"/>
                  </a:lnTo>
                  <a:lnTo>
                    <a:pt x="7648" y="6603"/>
                  </a:lnTo>
                  <a:lnTo>
                    <a:pt x="7648" y="6745"/>
                  </a:lnTo>
                  <a:lnTo>
                    <a:pt x="7676" y="6914"/>
                  </a:lnTo>
                  <a:lnTo>
                    <a:pt x="7733" y="7196"/>
                  </a:lnTo>
                  <a:lnTo>
                    <a:pt x="7733" y="7196"/>
                  </a:lnTo>
                  <a:lnTo>
                    <a:pt x="7817" y="7365"/>
                  </a:lnTo>
                  <a:lnTo>
                    <a:pt x="7902" y="7648"/>
                  </a:lnTo>
                  <a:lnTo>
                    <a:pt x="7959" y="7789"/>
                  </a:lnTo>
                  <a:lnTo>
                    <a:pt x="7959" y="7930"/>
                  </a:lnTo>
                  <a:lnTo>
                    <a:pt x="7959" y="8043"/>
                  </a:lnTo>
                  <a:lnTo>
                    <a:pt x="7930" y="8127"/>
                  </a:lnTo>
                  <a:lnTo>
                    <a:pt x="7930" y="8127"/>
                  </a:lnTo>
                  <a:lnTo>
                    <a:pt x="8015" y="8127"/>
                  </a:lnTo>
                  <a:lnTo>
                    <a:pt x="8071" y="8155"/>
                  </a:lnTo>
                  <a:lnTo>
                    <a:pt x="8100" y="8240"/>
                  </a:lnTo>
                  <a:lnTo>
                    <a:pt x="8128" y="8297"/>
                  </a:lnTo>
                  <a:lnTo>
                    <a:pt x="8128" y="8297"/>
                  </a:lnTo>
                  <a:lnTo>
                    <a:pt x="8128" y="8268"/>
                  </a:lnTo>
                  <a:lnTo>
                    <a:pt x="8156" y="8240"/>
                  </a:lnTo>
                  <a:lnTo>
                    <a:pt x="8241" y="8268"/>
                  </a:lnTo>
                  <a:lnTo>
                    <a:pt x="8325" y="8297"/>
                  </a:lnTo>
                  <a:lnTo>
                    <a:pt x="8382" y="8353"/>
                  </a:lnTo>
                  <a:lnTo>
                    <a:pt x="8382" y="8353"/>
                  </a:lnTo>
                  <a:lnTo>
                    <a:pt x="8438" y="8466"/>
                  </a:lnTo>
                  <a:lnTo>
                    <a:pt x="8438" y="8551"/>
                  </a:lnTo>
                  <a:lnTo>
                    <a:pt x="8382" y="8635"/>
                  </a:lnTo>
                  <a:lnTo>
                    <a:pt x="8241" y="8720"/>
                  </a:lnTo>
                  <a:lnTo>
                    <a:pt x="8241" y="8720"/>
                  </a:lnTo>
                  <a:lnTo>
                    <a:pt x="7987" y="8917"/>
                  </a:lnTo>
                  <a:lnTo>
                    <a:pt x="7733" y="9030"/>
                  </a:lnTo>
                  <a:lnTo>
                    <a:pt x="7197" y="9228"/>
                  </a:lnTo>
                  <a:lnTo>
                    <a:pt x="7197" y="9228"/>
                  </a:lnTo>
                  <a:lnTo>
                    <a:pt x="6971" y="9312"/>
                  </a:lnTo>
                  <a:lnTo>
                    <a:pt x="6745" y="9312"/>
                  </a:lnTo>
                  <a:lnTo>
                    <a:pt x="6745" y="9312"/>
                  </a:lnTo>
                  <a:lnTo>
                    <a:pt x="6660" y="9312"/>
                  </a:lnTo>
                  <a:lnTo>
                    <a:pt x="6604" y="9284"/>
                  </a:lnTo>
                  <a:lnTo>
                    <a:pt x="6548" y="9284"/>
                  </a:lnTo>
                  <a:lnTo>
                    <a:pt x="6463" y="9341"/>
                  </a:lnTo>
                  <a:lnTo>
                    <a:pt x="6463" y="9341"/>
                  </a:lnTo>
                  <a:lnTo>
                    <a:pt x="6407" y="9369"/>
                  </a:lnTo>
                  <a:lnTo>
                    <a:pt x="6350" y="9425"/>
                  </a:lnTo>
                  <a:lnTo>
                    <a:pt x="6265" y="9538"/>
                  </a:lnTo>
                  <a:lnTo>
                    <a:pt x="6181" y="9623"/>
                  </a:lnTo>
                  <a:lnTo>
                    <a:pt x="6124" y="9651"/>
                  </a:lnTo>
                  <a:lnTo>
                    <a:pt x="6040" y="9679"/>
                  </a:lnTo>
                  <a:lnTo>
                    <a:pt x="6040" y="9679"/>
                  </a:lnTo>
                  <a:lnTo>
                    <a:pt x="5955" y="9651"/>
                  </a:lnTo>
                  <a:lnTo>
                    <a:pt x="5870" y="9623"/>
                  </a:lnTo>
                  <a:lnTo>
                    <a:pt x="5814" y="9595"/>
                  </a:lnTo>
                  <a:lnTo>
                    <a:pt x="5729" y="9566"/>
                  </a:lnTo>
                  <a:lnTo>
                    <a:pt x="5729" y="9566"/>
                  </a:lnTo>
                  <a:lnTo>
                    <a:pt x="5645" y="9566"/>
                  </a:lnTo>
                  <a:lnTo>
                    <a:pt x="5560" y="9623"/>
                  </a:lnTo>
                  <a:lnTo>
                    <a:pt x="5503" y="9651"/>
                  </a:lnTo>
                  <a:lnTo>
                    <a:pt x="5391" y="9679"/>
                  </a:lnTo>
                  <a:lnTo>
                    <a:pt x="5391" y="9679"/>
                  </a:lnTo>
                  <a:lnTo>
                    <a:pt x="5306" y="9679"/>
                  </a:lnTo>
                  <a:lnTo>
                    <a:pt x="5250" y="9651"/>
                  </a:lnTo>
                  <a:lnTo>
                    <a:pt x="5137" y="9595"/>
                  </a:lnTo>
                  <a:lnTo>
                    <a:pt x="5024" y="9510"/>
                  </a:lnTo>
                  <a:lnTo>
                    <a:pt x="4967" y="9482"/>
                  </a:lnTo>
                  <a:lnTo>
                    <a:pt x="4911" y="9454"/>
                  </a:lnTo>
                  <a:lnTo>
                    <a:pt x="4911" y="9454"/>
                  </a:lnTo>
                  <a:lnTo>
                    <a:pt x="4826" y="9454"/>
                  </a:lnTo>
                  <a:lnTo>
                    <a:pt x="4713" y="9454"/>
                  </a:lnTo>
                  <a:lnTo>
                    <a:pt x="4516" y="9538"/>
                  </a:lnTo>
                  <a:lnTo>
                    <a:pt x="4403" y="9538"/>
                  </a:lnTo>
                  <a:lnTo>
                    <a:pt x="4318" y="9566"/>
                  </a:lnTo>
                  <a:lnTo>
                    <a:pt x="4205" y="9538"/>
                  </a:lnTo>
                  <a:lnTo>
                    <a:pt x="4121" y="9482"/>
                  </a:lnTo>
                  <a:lnTo>
                    <a:pt x="4121" y="9482"/>
                  </a:lnTo>
                  <a:lnTo>
                    <a:pt x="4008" y="9369"/>
                  </a:lnTo>
                  <a:lnTo>
                    <a:pt x="3951" y="9256"/>
                  </a:lnTo>
                  <a:lnTo>
                    <a:pt x="3923" y="9115"/>
                  </a:lnTo>
                  <a:lnTo>
                    <a:pt x="3895" y="8946"/>
                  </a:lnTo>
                  <a:lnTo>
                    <a:pt x="3867" y="8635"/>
                  </a:lnTo>
                  <a:lnTo>
                    <a:pt x="3867" y="8381"/>
                  </a:lnTo>
                  <a:lnTo>
                    <a:pt x="3867" y="8381"/>
                  </a:lnTo>
                  <a:lnTo>
                    <a:pt x="3810" y="8184"/>
                  </a:lnTo>
                  <a:lnTo>
                    <a:pt x="3754" y="8014"/>
                  </a:lnTo>
                  <a:lnTo>
                    <a:pt x="3641" y="7845"/>
                  </a:lnTo>
                  <a:lnTo>
                    <a:pt x="3585" y="7760"/>
                  </a:lnTo>
                  <a:lnTo>
                    <a:pt x="3500" y="7704"/>
                  </a:lnTo>
                  <a:lnTo>
                    <a:pt x="3500" y="7704"/>
                  </a:lnTo>
                  <a:lnTo>
                    <a:pt x="3443" y="7704"/>
                  </a:lnTo>
                  <a:lnTo>
                    <a:pt x="3387" y="7732"/>
                  </a:lnTo>
                  <a:lnTo>
                    <a:pt x="3331" y="7789"/>
                  </a:lnTo>
                  <a:lnTo>
                    <a:pt x="3359" y="7845"/>
                  </a:lnTo>
                  <a:lnTo>
                    <a:pt x="3359" y="7845"/>
                  </a:lnTo>
                  <a:lnTo>
                    <a:pt x="3302" y="7817"/>
                  </a:lnTo>
                  <a:lnTo>
                    <a:pt x="3218" y="7760"/>
                  </a:lnTo>
                  <a:lnTo>
                    <a:pt x="3020" y="7704"/>
                  </a:lnTo>
                  <a:lnTo>
                    <a:pt x="2653" y="7591"/>
                  </a:lnTo>
                  <a:lnTo>
                    <a:pt x="2653" y="7591"/>
                  </a:lnTo>
                  <a:lnTo>
                    <a:pt x="2343" y="7450"/>
                  </a:lnTo>
                  <a:lnTo>
                    <a:pt x="2061" y="7309"/>
                  </a:lnTo>
                  <a:lnTo>
                    <a:pt x="2061" y="7309"/>
                  </a:lnTo>
                  <a:lnTo>
                    <a:pt x="1525" y="7027"/>
                  </a:lnTo>
                  <a:lnTo>
                    <a:pt x="1299" y="6857"/>
                  </a:lnTo>
                  <a:lnTo>
                    <a:pt x="1186" y="6745"/>
                  </a:lnTo>
                  <a:lnTo>
                    <a:pt x="1073" y="6632"/>
                  </a:lnTo>
                  <a:lnTo>
                    <a:pt x="1073" y="6632"/>
                  </a:lnTo>
                  <a:lnTo>
                    <a:pt x="988" y="6434"/>
                  </a:lnTo>
                  <a:lnTo>
                    <a:pt x="904" y="6237"/>
                  </a:lnTo>
                  <a:lnTo>
                    <a:pt x="819" y="5785"/>
                  </a:lnTo>
                  <a:lnTo>
                    <a:pt x="763" y="5588"/>
                  </a:lnTo>
                  <a:lnTo>
                    <a:pt x="706" y="5362"/>
                  </a:lnTo>
                  <a:lnTo>
                    <a:pt x="622" y="5192"/>
                  </a:lnTo>
                  <a:lnTo>
                    <a:pt x="480" y="5051"/>
                  </a:lnTo>
                  <a:lnTo>
                    <a:pt x="480" y="5051"/>
                  </a:lnTo>
                  <a:lnTo>
                    <a:pt x="396" y="4967"/>
                  </a:lnTo>
                  <a:lnTo>
                    <a:pt x="255" y="4938"/>
                  </a:lnTo>
                  <a:lnTo>
                    <a:pt x="142" y="4882"/>
                  </a:lnTo>
                  <a:lnTo>
                    <a:pt x="114" y="4826"/>
                  </a:lnTo>
                  <a:lnTo>
                    <a:pt x="85" y="4769"/>
                  </a:lnTo>
                  <a:lnTo>
                    <a:pt x="85" y="4769"/>
                  </a:lnTo>
                  <a:lnTo>
                    <a:pt x="85" y="4713"/>
                  </a:lnTo>
                  <a:lnTo>
                    <a:pt x="85" y="4656"/>
                  </a:lnTo>
                  <a:lnTo>
                    <a:pt x="142" y="4572"/>
                  </a:lnTo>
                  <a:lnTo>
                    <a:pt x="198" y="4487"/>
                  </a:lnTo>
                  <a:lnTo>
                    <a:pt x="226" y="4402"/>
                  </a:lnTo>
                  <a:lnTo>
                    <a:pt x="226" y="4402"/>
                  </a:lnTo>
                  <a:lnTo>
                    <a:pt x="226" y="4289"/>
                  </a:lnTo>
                  <a:lnTo>
                    <a:pt x="170" y="4177"/>
                  </a:lnTo>
                  <a:lnTo>
                    <a:pt x="85" y="3979"/>
                  </a:lnTo>
                </a:path>
              </a:pathLst>
            </a:custGeom>
            <a:solidFill>
              <a:srgbClr val="666666"/>
            </a:solidFill>
            <a:ln w="14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16"/>
            <p:cNvSpPr/>
            <p:nvPr/>
          </p:nvSpPr>
          <p:spPr>
            <a:xfrm>
              <a:off x="4431525" y="2478625"/>
              <a:ext cx="8475" cy="6375"/>
            </a:xfrm>
            <a:custGeom>
              <a:avLst/>
              <a:gdLst/>
              <a:ahLst/>
              <a:cxnLst/>
              <a:rect l="l" t="t" r="r" b="b"/>
              <a:pathLst>
                <a:path w="339" h="255" extrusionOk="0">
                  <a:moveTo>
                    <a:pt x="339" y="255"/>
                  </a:moveTo>
                  <a:lnTo>
                    <a:pt x="339" y="255"/>
                  </a:lnTo>
                  <a:lnTo>
                    <a:pt x="283" y="142"/>
                  </a:lnTo>
                  <a:lnTo>
                    <a:pt x="226" y="29"/>
                  </a:lnTo>
                  <a:lnTo>
                    <a:pt x="226" y="29"/>
                  </a:lnTo>
                  <a:lnTo>
                    <a:pt x="198" y="85"/>
                  </a:lnTo>
                  <a:lnTo>
                    <a:pt x="198" y="114"/>
                  </a:lnTo>
                  <a:lnTo>
                    <a:pt x="141" y="85"/>
                  </a:lnTo>
                  <a:lnTo>
                    <a:pt x="57" y="29"/>
                  </a:lnTo>
                  <a:lnTo>
                    <a:pt x="0" y="1"/>
                  </a:lnTo>
                  <a:lnTo>
                    <a:pt x="0" y="1"/>
                  </a:lnTo>
                  <a:lnTo>
                    <a:pt x="57" y="57"/>
                  </a:lnTo>
                  <a:lnTo>
                    <a:pt x="170" y="114"/>
                  </a:lnTo>
                  <a:lnTo>
                    <a:pt x="254" y="170"/>
                  </a:lnTo>
                  <a:lnTo>
                    <a:pt x="311" y="255"/>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16"/>
            <p:cNvSpPr/>
            <p:nvPr/>
          </p:nvSpPr>
          <p:spPr>
            <a:xfrm>
              <a:off x="4431525" y="2478625"/>
              <a:ext cx="8475" cy="6375"/>
            </a:xfrm>
            <a:custGeom>
              <a:avLst/>
              <a:gdLst/>
              <a:ahLst/>
              <a:cxnLst/>
              <a:rect l="l" t="t" r="r" b="b"/>
              <a:pathLst>
                <a:path w="339" h="255" fill="none" extrusionOk="0">
                  <a:moveTo>
                    <a:pt x="339" y="255"/>
                  </a:moveTo>
                  <a:lnTo>
                    <a:pt x="339" y="255"/>
                  </a:lnTo>
                  <a:lnTo>
                    <a:pt x="283" y="142"/>
                  </a:lnTo>
                  <a:lnTo>
                    <a:pt x="226" y="29"/>
                  </a:lnTo>
                  <a:lnTo>
                    <a:pt x="226" y="29"/>
                  </a:lnTo>
                  <a:lnTo>
                    <a:pt x="198" y="85"/>
                  </a:lnTo>
                  <a:lnTo>
                    <a:pt x="198" y="114"/>
                  </a:lnTo>
                  <a:lnTo>
                    <a:pt x="141" y="85"/>
                  </a:lnTo>
                  <a:lnTo>
                    <a:pt x="57" y="29"/>
                  </a:lnTo>
                  <a:lnTo>
                    <a:pt x="0" y="1"/>
                  </a:lnTo>
                  <a:lnTo>
                    <a:pt x="0" y="1"/>
                  </a:lnTo>
                  <a:lnTo>
                    <a:pt x="57" y="57"/>
                  </a:lnTo>
                  <a:lnTo>
                    <a:pt x="170" y="114"/>
                  </a:lnTo>
                  <a:lnTo>
                    <a:pt x="254" y="170"/>
                  </a:lnTo>
                  <a:lnTo>
                    <a:pt x="311" y="255"/>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16"/>
            <p:cNvSpPr/>
            <p:nvPr/>
          </p:nvSpPr>
          <p:spPr>
            <a:xfrm>
              <a:off x="4281250" y="2136475"/>
              <a:ext cx="414850" cy="352050"/>
            </a:xfrm>
            <a:custGeom>
              <a:avLst/>
              <a:gdLst/>
              <a:ahLst/>
              <a:cxnLst/>
              <a:rect l="l" t="t" r="r" b="b"/>
              <a:pathLst>
                <a:path w="16594" h="14082" extrusionOk="0">
                  <a:moveTo>
                    <a:pt x="6830" y="14082"/>
                  </a:moveTo>
                  <a:lnTo>
                    <a:pt x="6830" y="14082"/>
                  </a:lnTo>
                  <a:lnTo>
                    <a:pt x="6830" y="13941"/>
                  </a:lnTo>
                  <a:lnTo>
                    <a:pt x="6773" y="13828"/>
                  </a:lnTo>
                  <a:lnTo>
                    <a:pt x="6632" y="13630"/>
                  </a:lnTo>
                  <a:lnTo>
                    <a:pt x="6632" y="13630"/>
                  </a:lnTo>
                  <a:lnTo>
                    <a:pt x="6547" y="13461"/>
                  </a:lnTo>
                  <a:lnTo>
                    <a:pt x="6491" y="13405"/>
                  </a:lnTo>
                  <a:lnTo>
                    <a:pt x="6463" y="13405"/>
                  </a:lnTo>
                  <a:lnTo>
                    <a:pt x="6463" y="13461"/>
                  </a:lnTo>
                  <a:lnTo>
                    <a:pt x="6463" y="13461"/>
                  </a:lnTo>
                  <a:lnTo>
                    <a:pt x="6435" y="13263"/>
                  </a:lnTo>
                  <a:lnTo>
                    <a:pt x="6350" y="13094"/>
                  </a:lnTo>
                  <a:lnTo>
                    <a:pt x="6209" y="12897"/>
                  </a:lnTo>
                  <a:lnTo>
                    <a:pt x="6068" y="12727"/>
                  </a:lnTo>
                  <a:lnTo>
                    <a:pt x="5757" y="12360"/>
                  </a:lnTo>
                  <a:lnTo>
                    <a:pt x="5644" y="12191"/>
                  </a:lnTo>
                  <a:lnTo>
                    <a:pt x="5532" y="12022"/>
                  </a:lnTo>
                  <a:lnTo>
                    <a:pt x="5532" y="12022"/>
                  </a:lnTo>
                  <a:lnTo>
                    <a:pt x="5278" y="11486"/>
                  </a:lnTo>
                  <a:lnTo>
                    <a:pt x="5165" y="11232"/>
                  </a:lnTo>
                  <a:lnTo>
                    <a:pt x="4995" y="10978"/>
                  </a:lnTo>
                  <a:lnTo>
                    <a:pt x="4995" y="10978"/>
                  </a:lnTo>
                  <a:lnTo>
                    <a:pt x="4798" y="10808"/>
                  </a:lnTo>
                  <a:lnTo>
                    <a:pt x="4600" y="10667"/>
                  </a:lnTo>
                  <a:lnTo>
                    <a:pt x="4403" y="10554"/>
                  </a:lnTo>
                  <a:lnTo>
                    <a:pt x="4205" y="10413"/>
                  </a:lnTo>
                  <a:lnTo>
                    <a:pt x="4205" y="10413"/>
                  </a:lnTo>
                  <a:lnTo>
                    <a:pt x="4036" y="10216"/>
                  </a:lnTo>
                  <a:lnTo>
                    <a:pt x="3923" y="10018"/>
                  </a:lnTo>
                  <a:lnTo>
                    <a:pt x="3867" y="9792"/>
                  </a:lnTo>
                  <a:lnTo>
                    <a:pt x="3782" y="9538"/>
                  </a:lnTo>
                  <a:lnTo>
                    <a:pt x="3782" y="9538"/>
                  </a:lnTo>
                  <a:lnTo>
                    <a:pt x="3754" y="9313"/>
                  </a:lnTo>
                  <a:lnTo>
                    <a:pt x="3726" y="9115"/>
                  </a:lnTo>
                  <a:lnTo>
                    <a:pt x="3697" y="8664"/>
                  </a:lnTo>
                  <a:lnTo>
                    <a:pt x="3697" y="8664"/>
                  </a:lnTo>
                  <a:lnTo>
                    <a:pt x="3669" y="8551"/>
                  </a:lnTo>
                  <a:lnTo>
                    <a:pt x="3584" y="8381"/>
                  </a:lnTo>
                  <a:lnTo>
                    <a:pt x="3556" y="8269"/>
                  </a:lnTo>
                  <a:lnTo>
                    <a:pt x="3556" y="8240"/>
                  </a:lnTo>
                  <a:lnTo>
                    <a:pt x="3584" y="8269"/>
                  </a:lnTo>
                  <a:lnTo>
                    <a:pt x="3584" y="8269"/>
                  </a:lnTo>
                  <a:lnTo>
                    <a:pt x="3472" y="7986"/>
                  </a:lnTo>
                  <a:lnTo>
                    <a:pt x="3330" y="7704"/>
                  </a:lnTo>
                  <a:lnTo>
                    <a:pt x="3133" y="7478"/>
                  </a:lnTo>
                  <a:lnTo>
                    <a:pt x="2935" y="7253"/>
                  </a:lnTo>
                  <a:lnTo>
                    <a:pt x="2935" y="7253"/>
                  </a:lnTo>
                  <a:lnTo>
                    <a:pt x="2823" y="7168"/>
                  </a:lnTo>
                  <a:lnTo>
                    <a:pt x="2681" y="7112"/>
                  </a:lnTo>
                  <a:lnTo>
                    <a:pt x="2569" y="7055"/>
                  </a:lnTo>
                  <a:lnTo>
                    <a:pt x="2427" y="6999"/>
                  </a:lnTo>
                  <a:lnTo>
                    <a:pt x="2427" y="6999"/>
                  </a:lnTo>
                  <a:lnTo>
                    <a:pt x="2343" y="6886"/>
                  </a:lnTo>
                  <a:lnTo>
                    <a:pt x="2258" y="6745"/>
                  </a:lnTo>
                  <a:lnTo>
                    <a:pt x="2202" y="6604"/>
                  </a:lnTo>
                  <a:lnTo>
                    <a:pt x="2117" y="6491"/>
                  </a:lnTo>
                  <a:lnTo>
                    <a:pt x="2117" y="6491"/>
                  </a:lnTo>
                  <a:lnTo>
                    <a:pt x="2145" y="6463"/>
                  </a:lnTo>
                  <a:lnTo>
                    <a:pt x="2173" y="6406"/>
                  </a:lnTo>
                  <a:lnTo>
                    <a:pt x="2145" y="6237"/>
                  </a:lnTo>
                  <a:lnTo>
                    <a:pt x="2032" y="6039"/>
                  </a:lnTo>
                  <a:lnTo>
                    <a:pt x="1891" y="5814"/>
                  </a:lnTo>
                  <a:lnTo>
                    <a:pt x="1581" y="5362"/>
                  </a:lnTo>
                  <a:lnTo>
                    <a:pt x="1412" y="5080"/>
                  </a:lnTo>
                  <a:lnTo>
                    <a:pt x="1412" y="5080"/>
                  </a:lnTo>
                  <a:lnTo>
                    <a:pt x="650" y="3895"/>
                  </a:lnTo>
                  <a:lnTo>
                    <a:pt x="650" y="3895"/>
                  </a:lnTo>
                  <a:lnTo>
                    <a:pt x="537" y="3782"/>
                  </a:lnTo>
                  <a:lnTo>
                    <a:pt x="311" y="3612"/>
                  </a:lnTo>
                  <a:lnTo>
                    <a:pt x="226" y="3528"/>
                  </a:lnTo>
                  <a:lnTo>
                    <a:pt x="113" y="3500"/>
                  </a:lnTo>
                  <a:lnTo>
                    <a:pt x="85" y="3528"/>
                  </a:lnTo>
                  <a:lnTo>
                    <a:pt x="57" y="3528"/>
                  </a:lnTo>
                  <a:lnTo>
                    <a:pt x="29" y="3584"/>
                  </a:lnTo>
                  <a:lnTo>
                    <a:pt x="29" y="3641"/>
                  </a:lnTo>
                  <a:lnTo>
                    <a:pt x="29" y="3641"/>
                  </a:lnTo>
                  <a:lnTo>
                    <a:pt x="1" y="3584"/>
                  </a:lnTo>
                  <a:lnTo>
                    <a:pt x="1" y="3443"/>
                  </a:lnTo>
                  <a:lnTo>
                    <a:pt x="57" y="3076"/>
                  </a:lnTo>
                  <a:lnTo>
                    <a:pt x="170" y="2427"/>
                  </a:lnTo>
                  <a:lnTo>
                    <a:pt x="170" y="2427"/>
                  </a:lnTo>
                  <a:lnTo>
                    <a:pt x="565" y="2540"/>
                  </a:lnTo>
                  <a:lnTo>
                    <a:pt x="791" y="2597"/>
                  </a:lnTo>
                  <a:lnTo>
                    <a:pt x="988" y="2597"/>
                  </a:lnTo>
                  <a:lnTo>
                    <a:pt x="988" y="2597"/>
                  </a:lnTo>
                  <a:lnTo>
                    <a:pt x="1101" y="2540"/>
                  </a:lnTo>
                  <a:lnTo>
                    <a:pt x="1186" y="2512"/>
                  </a:lnTo>
                  <a:lnTo>
                    <a:pt x="1242" y="2427"/>
                  </a:lnTo>
                  <a:lnTo>
                    <a:pt x="1299" y="2371"/>
                  </a:lnTo>
                  <a:lnTo>
                    <a:pt x="1383" y="2201"/>
                  </a:lnTo>
                  <a:lnTo>
                    <a:pt x="1440" y="2117"/>
                  </a:lnTo>
                  <a:lnTo>
                    <a:pt x="1524" y="2060"/>
                  </a:lnTo>
                  <a:lnTo>
                    <a:pt x="1524" y="2060"/>
                  </a:lnTo>
                  <a:lnTo>
                    <a:pt x="1581" y="2004"/>
                  </a:lnTo>
                  <a:lnTo>
                    <a:pt x="1666" y="1976"/>
                  </a:lnTo>
                  <a:lnTo>
                    <a:pt x="1807" y="1947"/>
                  </a:lnTo>
                  <a:lnTo>
                    <a:pt x="1976" y="1919"/>
                  </a:lnTo>
                  <a:lnTo>
                    <a:pt x="2032" y="1891"/>
                  </a:lnTo>
                  <a:lnTo>
                    <a:pt x="2089" y="1863"/>
                  </a:lnTo>
                  <a:lnTo>
                    <a:pt x="2089" y="1863"/>
                  </a:lnTo>
                  <a:lnTo>
                    <a:pt x="2145" y="1778"/>
                  </a:lnTo>
                  <a:lnTo>
                    <a:pt x="2117" y="1693"/>
                  </a:lnTo>
                  <a:lnTo>
                    <a:pt x="2117" y="1609"/>
                  </a:lnTo>
                  <a:lnTo>
                    <a:pt x="2145" y="1524"/>
                  </a:lnTo>
                  <a:lnTo>
                    <a:pt x="2145" y="1524"/>
                  </a:lnTo>
                  <a:lnTo>
                    <a:pt x="2230" y="1496"/>
                  </a:lnTo>
                  <a:lnTo>
                    <a:pt x="2315" y="1468"/>
                  </a:lnTo>
                  <a:lnTo>
                    <a:pt x="2484" y="1440"/>
                  </a:lnTo>
                  <a:lnTo>
                    <a:pt x="2484" y="1440"/>
                  </a:lnTo>
                  <a:lnTo>
                    <a:pt x="2061" y="988"/>
                  </a:lnTo>
                  <a:lnTo>
                    <a:pt x="1637" y="508"/>
                  </a:lnTo>
                  <a:lnTo>
                    <a:pt x="1637" y="508"/>
                  </a:lnTo>
                  <a:lnTo>
                    <a:pt x="1976" y="424"/>
                  </a:lnTo>
                  <a:lnTo>
                    <a:pt x="2286" y="311"/>
                  </a:lnTo>
                  <a:lnTo>
                    <a:pt x="2964" y="57"/>
                  </a:lnTo>
                  <a:lnTo>
                    <a:pt x="2964" y="57"/>
                  </a:lnTo>
                  <a:lnTo>
                    <a:pt x="3105" y="0"/>
                  </a:lnTo>
                  <a:lnTo>
                    <a:pt x="3274" y="0"/>
                  </a:lnTo>
                  <a:lnTo>
                    <a:pt x="3584" y="0"/>
                  </a:lnTo>
                  <a:lnTo>
                    <a:pt x="3895" y="57"/>
                  </a:lnTo>
                  <a:lnTo>
                    <a:pt x="4205" y="170"/>
                  </a:lnTo>
                  <a:lnTo>
                    <a:pt x="4205" y="170"/>
                  </a:lnTo>
                  <a:lnTo>
                    <a:pt x="4572" y="339"/>
                  </a:lnTo>
                  <a:lnTo>
                    <a:pt x="4939" y="536"/>
                  </a:lnTo>
                  <a:lnTo>
                    <a:pt x="5306" y="762"/>
                  </a:lnTo>
                  <a:lnTo>
                    <a:pt x="5644" y="1016"/>
                  </a:lnTo>
                  <a:lnTo>
                    <a:pt x="6322" y="1524"/>
                  </a:lnTo>
                  <a:lnTo>
                    <a:pt x="6971" y="2060"/>
                  </a:lnTo>
                  <a:lnTo>
                    <a:pt x="6971" y="2060"/>
                  </a:lnTo>
                  <a:lnTo>
                    <a:pt x="7281" y="2286"/>
                  </a:lnTo>
                  <a:lnTo>
                    <a:pt x="7535" y="2455"/>
                  </a:lnTo>
                  <a:lnTo>
                    <a:pt x="7846" y="2568"/>
                  </a:lnTo>
                  <a:lnTo>
                    <a:pt x="8212" y="2625"/>
                  </a:lnTo>
                  <a:lnTo>
                    <a:pt x="8212" y="2625"/>
                  </a:lnTo>
                  <a:lnTo>
                    <a:pt x="8523" y="2625"/>
                  </a:lnTo>
                  <a:lnTo>
                    <a:pt x="8890" y="2625"/>
                  </a:lnTo>
                  <a:lnTo>
                    <a:pt x="9257" y="2653"/>
                  </a:lnTo>
                  <a:lnTo>
                    <a:pt x="9426" y="2681"/>
                  </a:lnTo>
                  <a:lnTo>
                    <a:pt x="9567" y="2738"/>
                  </a:lnTo>
                  <a:lnTo>
                    <a:pt x="9567" y="2738"/>
                  </a:lnTo>
                  <a:lnTo>
                    <a:pt x="9680" y="2794"/>
                  </a:lnTo>
                  <a:lnTo>
                    <a:pt x="9736" y="2850"/>
                  </a:lnTo>
                  <a:lnTo>
                    <a:pt x="9849" y="2992"/>
                  </a:lnTo>
                  <a:lnTo>
                    <a:pt x="9849" y="2992"/>
                  </a:lnTo>
                  <a:lnTo>
                    <a:pt x="9962" y="3076"/>
                  </a:lnTo>
                  <a:lnTo>
                    <a:pt x="10018" y="3133"/>
                  </a:lnTo>
                  <a:lnTo>
                    <a:pt x="10272" y="3189"/>
                  </a:lnTo>
                  <a:lnTo>
                    <a:pt x="10272" y="3189"/>
                  </a:lnTo>
                  <a:lnTo>
                    <a:pt x="10470" y="3246"/>
                  </a:lnTo>
                  <a:lnTo>
                    <a:pt x="10639" y="3415"/>
                  </a:lnTo>
                  <a:lnTo>
                    <a:pt x="10639" y="3415"/>
                  </a:lnTo>
                  <a:lnTo>
                    <a:pt x="10837" y="3612"/>
                  </a:lnTo>
                  <a:lnTo>
                    <a:pt x="10922" y="3754"/>
                  </a:lnTo>
                  <a:lnTo>
                    <a:pt x="10922" y="3838"/>
                  </a:lnTo>
                  <a:lnTo>
                    <a:pt x="10922" y="3895"/>
                  </a:lnTo>
                  <a:lnTo>
                    <a:pt x="10922" y="3895"/>
                  </a:lnTo>
                  <a:lnTo>
                    <a:pt x="10865" y="3810"/>
                  </a:lnTo>
                  <a:lnTo>
                    <a:pt x="10865" y="3866"/>
                  </a:lnTo>
                  <a:lnTo>
                    <a:pt x="10922" y="4007"/>
                  </a:lnTo>
                  <a:lnTo>
                    <a:pt x="10922" y="4007"/>
                  </a:lnTo>
                  <a:lnTo>
                    <a:pt x="10978" y="4036"/>
                  </a:lnTo>
                  <a:lnTo>
                    <a:pt x="11063" y="4036"/>
                  </a:lnTo>
                  <a:lnTo>
                    <a:pt x="11119" y="4036"/>
                  </a:lnTo>
                  <a:lnTo>
                    <a:pt x="11175" y="4064"/>
                  </a:lnTo>
                  <a:lnTo>
                    <a:pt x="11175" y="4064"/>
                  </a:lnTo>
                  <a:lnTo>
                    <a:pt x="11317" y="4318"/>
                  </a:lnTo>
                  <a:lnTo>
                    <a:pt x="11373" y="4374"/>
                  </a:lnTo>
                  <a:lnTo>
                    <a:pt x="11429" y="4431"/>
                  </a:lnTo>
                  <a:lnTo>
                    <a:pt x="11486" y="4431"/>
                  </a:lnTo>
                  <a:lnTo>
                    <a:pt x="11514" y="4374"/>
                  </a:lnTo>
                  <a:lnTo>
                    <a:pt x="11514" y="4374"/>
                  </a:lnTo>
                  <a:lnTo>
                    <a:pt x="11514" y="4459"/>
                  </a:lnTo>
                  <a:lnTo>
                    <a:pt x="11542" y="4544"/>
                  </a:lnTo>
                  <a:lnTo>
                    <a:pt x="11683" y="4657"/>
                  </a:lnTo>
                  <a:lnTo>
                    <a:pt x="11881" y="4769"/>
                  </a:lnTo>
                  <a:lnTo>
                    <a:pt x="11994" y="4882"/>
                  </a:lnTo>
                  <a:lnTo>
                    <a:pt x="11994" y="4882"/>
                  </a:lnTo>
                  <a:lnTo>
                    <a:pt x="11881" y="4854"/>
                  </a:lnTo>
                  <a:lnTo>
                    <a:pt x="11853" y="4854"/>
                  </a:lnTo>
                  <a:lnTo>
                    <a:pt x="11881" y="4882"/>
                  </a:lnTo>
                  <a:lnTo>
                    <a:pt x="11966" y="4967"/>
                  </a:lnTo>
                  <a:lnTo>
                    <a:pt x="11994" y="5023"/>
                  </a:lnTo>
                  <a:lnTo>
                    <a:pt x="12022" y="5080"/>
                  </a:lnTo>
                  <a:lnTo>
                    <a:pt x="12022" y="5080"/>
                  </a:lnTo>
                  <a:lnTo>
                    <a:pt x="12050" y="5277"/>
                  </a:lnTo>
                  <a:lnTo>
                    <a:pt x="12050" y="5334"/>
                  </a:lnTo>
                  <a:lnTo>
                    <a:pt x="12022" y="5362"/>
                  </a:lnTo>
                  <a:lnTo>
                    <a:pt x="11994" y="5362"/>
                  </a:lnTo>
                  <a:lnTo>
                    <a:pt x="11937" y="5306"/>
                  </a:lnTo>
                  <a:lnTo>
                    <a:pt x="11937" y="5306"/>
                  </a:lnTo>
                  <a:lnTo>
                    <a:pt x="11966" y="5418"/>
                  </a:lnTo>
                  <a:lnTo>
                    <a:pt x="12079" y="5588"/>
                  </a:lnTo>
                  <a:lnTo>
                    <a:pt x="12135" y="5729"/>
                  </a:lnTo>
                  <a:lnTo>
                    <a:pt x="12107" y="5729"/>
                  </a:lnTo>
                  <a:lnTo>
                    <a:pt x="12079" y="5701"/>
                  </a:lnTo>
                  <a:lnTo>
                    <a:pt x="12079" y="5701"/>
                  </a:lnTo>
                  <a:lnTo>
                    <a:pt x="12220" y="5842"/>
                  </a:lnTo>
                  <a:lnTo>
                    <a:pt x="12304" y="5926"/>
                  </a:lnTo>
                  <a:lnTo>
                    <a:pt x="12361" y="6011"/>
                  </a:lnTo>
                  <a:lnTo>
                    <a:pt x="12361" y="6011"/>
                  </a:lnTo>
                  <a:lnTo>
                    <a:pt x="12417" y="6124"/>
                  </a:lnTo>
                  <a:lnTo>
                    <a:pt x="12474" y="6237"/>
                  </a:lnTo>
                  <a:lnTo>
                    <a:pt x="12502" y="6350"/>
                  </a:lnTo>
                  <a:lnTo>
                    <a:pt x="12558" y="6463"/>
                  </a:lnTo>
                  <a:lnTo>
                    <a:pt x="12558" y="6463"/>
                  </a:lnTo>
                  <a:lnTo>
                    <a:pt x="12671" y="6547"/>
                  </a:lnTo>
                  <a:lnTo>
                    <a:pt x="12812" y="6660"/>
                  </a:lnTo>
                  <a:lnTo>
                    <a:pt x="12982" y="6773"/>
                  </a:lnTo>
                  <a:lnTo>
                    <a:pt x="13010" y="6801"/>
                  </a:lnTo>
                  <a:lnTo>
                    <a:pt x="13038" y="6773"/>
                  </a:lnTo>
                  <a:lnTo>
                    <a:pt x="13038" y="6773"/>
                  </a:lnTo>
                  <a:lnTo>
                    <a:pt x="13094" y="6717"/>
                  </a:lnTo>
                  <a:lnTo>
                    <a:pt x="13179" y="6745"/>
                  </a:lnTo>
                  <a:lnTo>
                    <a:pt x="13179" y="6745"/>
                  </a:lnTo>
                  <a:lnTo>
                    <a:pt x="13123" y="6829"/>
                  </a:lnTo>
                  <a:lnTo>
                    <a:pt x="13094" y="6858"/>
                  </a:lnTo>
                  <a:lnTo>
                    <a:pt x="13094" y="6914"/>
                  </a:lnTo>
                  <a:lnTo>
                    <a:pt x="13123" y="6942"/>
                  </a:lnTo>
                  <a:lnTo>
                    <a:pt x="13207" y="6971"/>
                  </a:lnTo>
                  <a:lnTo>
                    <a:pt x="13264" y="6999"/>
                  </a:lnTo>
                  <a:lnTo>
                    <a:pt x="13264" y="6999"/>
                  </a:lnTo>
                  <a:lnTo>
                    <a:pt x="13320" y="7112"/>
                  </a:lnTo>
                  <a:lnTo>
                    <a:pt x="13377" y="7253"/>
                  </a:lnTo>
                  <a:lnTo>
                    <a:pt x="13377" y="7253"/>
                  </a:lnTo>
                  <a:lnTo>
                    <a:pt x="13546" y="7478"/>
                  </a:lnTo>
                  <a:lnTo>
                    <a:pt x="13715" y="7704"/>
                  </a:lnTo>
                  <a:lnTo>
                    <a:pt x="13885" y="7958"/>
                  </a:lnTo>
                  <a:lnTo>
                    <a:pt x="13997" y="8043"/>
                  </a:lnTo>
                  <a:lnTo>
                    <a:pt x="14110" y="8128"/>
                  </a:lnTo>
                  <a:lnTo>
                    <a:pt x="14110" y="8128"/>
                  </a:lnTo>
                  <a:lnTo>
                    <a:pt x="14223" y="8184"/>
                  </a:lnTo>
                  <a:lnTo>
                    <a:pt x="14477" y="8240"/>
                  </a:lnTo>
                  <a:lnTo>
                    <a:pt x="15154" y="8381"/>
                  </a:lnTo>
                  <a:lnTo>
                    <a:pt x="15493" y="8438"/>
                  </a:lnTo>
                  <a:lnTo>
                    <a:pt x="15832" y="8438"/>
                  </a:lnTo>
                  <a:lnTo>
                    <a:pt x="16057" y="8438"/>
                  </a:lnTo>
                  <a:lnTo>
                    <a:pt x="16142" y="8410"/>
                  </a:lnTo>
                  <a:lnTo>
                    <a:pt x="16170" y="8381"/>
                  </a:lnTo>
                  <a:lnTo>
                    <a:pt x="16170" y="8381"/>
                  </a:lnTo>
                  <a:lnTo>
                    <a:pt x="16283" y="8551"/>
                  </a:lnTo>
                  <a:lnTo>
                    <a:pt x="16396" y="8692"/>
                  </a:lnTo>
                  <a:lnTo>
                    <a:pt x="16509" y="8861"/>
                  </a:lnTo>
                  <a:lnTo>
                    <a:pt x="16565" y="8946"/>
                  </a:lnTo>
                  <a:lnTo>
                    <a:pt x="16594" y="9031"/>
                  </a:lnTo>
                  <a:lnTo>
                    <a:pt x="16594" y="9031"/>
                  </a:lnTo>
                  <a:lnTo>
                    <a:pt x="16594" y="9256"/>
                  </a:lnTo>
                  <a:lnTo>
                    <a:pt x="16565" y="9482"/>
                  </a:lnTo>
                  <a:lnTo>
                    <a:pt x="16453" y="9962"/>
                  </a:lnTo>
                  <a:lnTo>
                    <a:pt x="16453" y="9962"/>
                  </a:lnTo>
                  <a:lnTo>
                    <a:pt x="16368" y="10329"/>
                  </a:lnTo>
                  <a:lnTo>
                    <a:pt x="16340" y="10498"/>
                  </a:lnTo>
                  <a:lnTo>
                    <a:pt x="16283" y="10639"/>
                  </a:lnTo>
                  <a:lnTo>
                    <a:pt x="16227" y="10752"/>
                  </a:lnTo>
                  <a:lnTo>
                    <a:pt x="16114" y="10865"/>
                  </a:lnTo>
                  <a:lnTo>
                    <a:pt x="15973" y="10978"/>
                  </a:lnTo>
                  <a:lnTo>
                    <a:pt x="15803" y="11091"/>
                  </a:lnTo>
                  <a:lnTo>
                    <a:pt x="15803" y="11091"/>
                  </a:lnTo>
                  <a:lnTo>
                    <a:pt x="15239" y="11316"/>
                  </a:lnTo>
                  <a:lnTo>
                    <a:pt x="14646" y="11486"/>
                  </a:lnTo>
                  <a:lnTo>
                    <a:pt x="14082" y="11655"/>
                  </a:lnTo>
                  <a:lnTo>
                    <a:pt x="13489" y="11768"/>
                  </a:lnTo>
                  <a:lnTo>
                    <a:pt x="13489" y="11768"/>
                  </a:lnTo>
                  <a:lnTo>
                    <a:pt x="12925" y="11881"/>
                  </a:lnTo>
                  <a:lnTo>
                    <a:pt x="12332" y="11965"/>
                  </a:lnTo>
                  <a:lnTo>
                    <a:pt x="12022" y="12022"/>
                  </a:lnTo>
                  <a:lnTo>
                    <a:pt x="11740" y="12078"/>
                  </a:lnTo>
                  <a:lnTo>
                    <a:pt x="11486" y="12191"/>
                  </a:lnTo>
                  <a:lnTo>
                    <a:pt x="11232" y="12304"/>
                  </a:lnTo>
                  <a:lnTo>
                    <a:pt x="11232" y="12304"/>
                  </a:lnTo>
                  <a:lnTo>
                    <a:pt x="11063" y="12445"/>
                  </a:lnTo>
                  <a:lnTo>
                    <a:pt x="10893" y="12586"/>
                  </a:lnTo>
                  <a:lnTo>
                    <a:pt x="10780" y="12727"/>
                  </a:lnTo>
                  <a:lnTo>
                    <a:pt x="10668" y="12925"/>
                  </a:lnTo>
                  <a:lnTo>
                    <a:pt x="10668" y="12925"/>
                  </a:lnTo>
                  <a:lnTo>
                    <a:pt x="10583" y="13094"/>
                  </a:lnTo>
                  <a:lnTo>
                    <a:pt x="10470" y="13320"/>
                  </a:lnTo>
                  <a:lnTo>
                    <a:pt x="10414" y="13405"/>
                  </a:lnTo>
                  <a:lnTo>
                    <a:pt x="10357" y="13489"/>
                  </a:lnTo>
                  <a:lnTo>
                    <a:pt x="10272" y="13546"/>
                  </a:lnTo>
                  <a:lnTo>
                    <a:pt x="10160" y="13546"/>
                  </a:lnTo>
                  <a:lnTo>
                    <a:pt x="10160" y="13546"/>
                  </a:lnTo>
                  <a:lnTo>
                    <a:pt x="10103" y="13546"/>
                  </a:lnTo>
                  <a:lnTo>
                    <a:pt x="10047" y="13517"/>
                  </a:lnTo>
                  <a:lnTo>
                    <a:pt x="9934" y="13405"/>
                  </a:lnTo>
                  <a:lnTo>
                    <a:pt x="9821" y="13320"/>
                  </a:lnTo>
                  <a:lnTo>
                    <a:pt x="9736" y="13292"/>
                  </a:lnTo>
                  <a:lnTo>
                    <a:pt x="9680" y="13263"/>
                  </a:lnTo>
                  <a:lnTo>
                    <a:pt x="9680" y="13263"/>
                  </a:lnTo>
                  <a:lnTo>
                    <a:pt x="9228" y="13207"/>
                  </a:lnTo>
                  <a:lnTo>
                    <a:pt x="8805" y="13179"/>
                  </a:lnTo>
                  <a:lnTo>
                    <a:pt x="8805" y="13179"/>
                  </a:lnTo>
                  <a:lnTo>
                    <a:pt x="8664" y="13151"/>
                  </a:lnTo>
                  <a:lnTo>
                    <a:pt x="8523" y="13151"/>
                  </a:lnTo>
                  <a:lnTo>
                    <a:pt x="8241" y="13207"/>
                  </a:lnTo>
                  <a:lnTo>
                    <a:pt x="7987" y="13235"/>
                  </a:lnTo>
                  <a:lnTo>
                    <a:pt x="7846" y="13263"/>
                  </a:lnTo>
                  <a:lnTo>
                    <a:pt x="7704" y="13263"/>
                  </a:lnTo>
                  <a:lnTo>
                    <a:pt x="7704" y="13263"/>
                  </a:lnTo>
                  <a:lnTo>
                    <a:pt x="7563" y="13207"/>
                  </a:lnTo>
                  <a:lnTo>
                    <a:pt x="7451" y="13151"/>
                  </a:lnTo>
                  <a:lnTo>
                    <a:pt x="7338" y="13122"/>
                  </a:lnTo>
                  <a:lnTo>
                    <a:pt x="7281" y="13122"/>
                  </a:lnTo>
                  <a:lnTo>
                    <a:pt x="7197" y="13179"/>
                  </a:lnTo>
                  <a:lnTo>
                    <a:pt x="7197" y="13179"/>
                  </a:lnTo>
                  <a:lnTo>
                    <a:pt x="7140" y="13235"/>
                  </a:lnTo>
                  <a:lnTo>
                    <a:pt x="7112" y="13292"/>
                  </a:lnTo>
                  <a:lnTo>
                    <a:pt x="7112" y="13376"/>
                  </a:lnTo>
                  <a:lnTo>
                    <a:pt x="7112" y="13461"/>
                  </a:lnTo>
                  <a:lnTo>
                    <a:pt x="7140" y="13602"/>
                  </a:lnTo>
                  <a:lnTo>
                    <a:pt x="7168" y="13658"/>
                  </a:lnTo>
                  <a:lnTo>
                    <a:pt x="7168" y="13743"/>
                  </a:lnTo>
                  <a:lnTo>
                    <a:pt x="7168" y="13743"/>
                  </a:lnTo>
                  <a:lnTo>
                    <a:pt x="7112" y="13856"/>
                  </a:lnTo>
                  <a:lnTo>
                    <a:pt x="6999" y="13969"/>
                  </a:lnTo>
                  <a:lnTo>
                    <a:pt x="6886" y="14082"/>
                  </a:lnTo>
                  <a:lnTo>
                    <a:pt x="6858" y="14082"/>
                  </a:lnTo>
                  <a:lnTo>
                    <a:pt x="6830" y="14082"/>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16"/>
            <p:cNvSpPr/>
            <p:nvPr/>
          </p:nvSpPr>
          <p:spPr>
            <a:xfrm>
              <a:off x="4281250" y="2136475"/>
              <a:ext cx="414850" cy="352050"/>
            </a:xfrm>
            <a:custGeom>
              <a:avLst/>
              <a:gdLst/>
              <a:ahLst/>
              <a:cxnLst/>
              <a:rect l="l" t="t" r="r" b="b"/>
              <a:pathLst>
                <a:path w="16594" h="14082" fill="none" extrusionOk="0">
                  <a:moveTo>
                    <a:pt x="6830" y="14082"/>
                  </a:moveTo>
                  <a:lnTo>
                    <a:pt x="6830" y="14082"/>
                  </a:lnTo>
                  <a:lnTo>
                    <a:pt x="6830" y="13941"/>
                  </a:lnTo>
                  <a:lnTo>
                    <a:pt x="6773" y="13828"/>
                  </a:lnTo>
                  <a:lnTo>
                    <a:pt x="6632" y="13630"/>
                  </a:lnTo>
                  <a:lnTo>
                    <a:pt x="6632" y="13630"/>
                  </a:lnTo>
                  <a:lnTo>
                    <a:pt x="6547" y="13461"/>
                  </a:lnTo>
                  <a:lnTo>
                    <a:pt x="6491" y="13405"/>
                  </a:lnTo>
                  <a:lnTo>
                    <a:pt x="6463" y="13405"/>
                  </a:lnTo>
                  <a:lnTo>
                    <a:pt x="6463" y="13461"/>
                  </a:lnTo>
                  <a:lnTo>
                    <a:pt x="6463" y="13461"/>
                  </a:lnTo>
                  <a:lnTo>
                    <a:pt x="6435" y="13263"/>
                  </a:lnTo>
                  <a:lnTo>
                    <a:pt x="6350" y="13094"/>
                  </a:lnTo>
                  <a:lnTo>
                    <a:pt x="6209" y="12897"/>
                  </a:lnTo>
                  <a:lnTo>
                    <a:pt x="6068" y="12727"/>
                  </a:lnTo>
                  <a:lnTo>
                    <a:pt x="5757" y="12360"/>
                  </a:lnTo>
                  <a:lnTo>
                    <a:pt x="5644" y="12191"/>
                  </a:lnTo>
                  <a:lnTo>
                    <a:pt x="5532" y="12022"/>
                  </a:lnTo>
                  <a:lnTo>
                    <a:pt x="5532" y="12022"/>
                  </a:lnTo>
                  <a:lnTo>
                    <a:pt x="5278" y="11486"/>
                  </a:lnTo>
                  <a:lnTo>
                    <a:pt x="5165" y="11232"/>
                  </a:lnTo>
                  <a:lnTo>
                    <a:pt x="4995" y="10978"/>
                  </a:lnTo>
                  <a:lnTo>
                    <a:pt x="4995" y="10978"/>
                  </a:lnTo>
                  <a:lnTo>
                    <a:pt x="4798" y="10808"/>
                  </a:lnTo>
                  <a:lnTo>
                    <a:pt x="4600" y="10667"/>
                  </a:lnTo>
                  <a:lnTo>
                    <a:pt x="4403" y="10554"/>
                  </a:lnTo>
                  <a:lnTo>
                    <a:pt x="4205" y="10413"/>
                  </a:lnTo>
                  <a:lnTo>
                    <a:pt x="4205" y="10413"/>
                  </a:lnTo>
                  <a:lnTo>
                    <a:pt x="4036" y="10216"/>
                  </a:lnTo>
                  <a:lnTo>
                    <a:pt x="3923" y="10018"/>
                  </a:lnTo>
                  <a:lnTo>
                    <a:pt x="3867" y="9792"/>
                  </a:lnTo>
                  <a:lnTo>
                    <a:pt x="3782" y="9538"/>
                  </a:lnTo>
                  <a:lnTo>
                    <a:pt x="3782" y="9538"/>
                  </a:lnTo>
                  <a:lnTo>
                    <a:pt x="3754" y="9313"/>
                  </a:lnTo>
                  <a:lnTo>
                    <a:pt x="3726" y="9115"/>
                  </a:lnTo>
                  <a:lnTo>
                    <a:pt x="3697" y="8664"/>
                  </a:lnTo>
                  <a:lnTo>
                    <a:pt x="3697" y="8664"/>
                  </a:lnTo>
                  <a:lnTo>
                    <a:pt x="3669" y="8551"/>
                  </a:lnTo>
                  <a:lnTo>
                    <a:pt x="3584" y="8381"/>
                  </a:lnTo>
                  <a:lnTo>
                    <a:pt x="3556" y="8269"/>
                  </a:lnTo>
                  <a:lnTo>
                    <a:pt x="3556" y="8240"/>
                  </a:lnTo>
                  <a:lnTo>
                    <a:pt x="3584" y="8269"/>
                  </a:lnTo>
                  <a:lnTo>
                    <a:pt x="3584" y="8269"/>
                  </a:lnTo>
                  <a:lnTo>
                    <a:pt x="3472" y="7986"/>
                  </a:lnTo>
                  <a:lnTo>
                    <a:pt x="3330" y="7704"/>
                  </a:lnTo>
                  <a:lnTo>
                    <a:pt x="3133" y="7478"/>
                  </a:lnTo>
                  <a:lnTo>
                    <a:pt x="2935" y="7253"/>
                  </a:lnTo>
                  <a:lnTo>
                    <a:pt x="2935" y="7253"/>
                  </a:lnTo>
                  <a:lnTo>
                    <a:pt x="2823" y="7168"/>
                  </a:lnTo>
                  <a:lnTo>
                    <a:pt x="2681" y="7112"/>
                  </a:lnTo>
                  <a:lnTo>
                    <a:pt x="2569" y="7055"/>
                  </a:lnTo>
                  <a:lnTo>
                    <a:pt x="2427" y="6999"/>
                  </a:lnTo>
                  <a:lnTo>
                    <a:pt x="2427" y="6999"/>
                  </a:lnTo>
                  <a:lnTo>
                    <a:pt x="2343" y="6886"/>
                  </a:lnTo>
                  <a:lnTo>
                    <a:pt x="2258" y="6745"/>
                  </a:lnTo>
                  <a:lnTo>
                    <a:pt x="2202" y="6604"/>
                  </a:lnTo>
                  <a:lnTo>
                    <a:pt x="2117" y="6491"/>
                  </a:lnTo>
                  <a:lnTo>
                    <a:pt x="2117" y="6491"/>
                  </a:lnTo>
                  <a:lnTo>
                    <a:pt x="2145" y="6463"/>
                  </a:lnTo>
                  <a:lnTo>
                    <a:pt x="2173" y="6406"/>
                  </a:lnTo>
                  <a:lnTo>
                    <a:pt x="2145" y="6237"/>
                  </a:lnTo>
                  <a:lnTo>
                    <a:pt x="2032" y="6039"/>
                  </a:lnTo>
                  <a:lnTo>
                    <a:pt x="1891" y="5814"/>
                  </a:lnTo>
                  <a:lnTo>
                    <a:pt x="1581" y="5362"/>
                  </a:lnTo>
                  <a:lnTo>
                    <a:pt x="1412" y="5080"/>
                  </a:lnTo>
                  <a:lnTo>
                    <a:pt x="1412" y="5080"/>
                  </a:lnTo>
                  <a:lnTo>
                    <a:pt x="650" y="3895"/>
                  </a:lnTo>
                  <a:lnTo>
                    <a:pt x="650" y="3895"/>
                  </a:lnTo>
                  <a:lnTo>
                    <a:pt x="537" y="3782"/>
                  </a:lnTo>
                  <a:lnTo>
                    <a:pt x="311" y="3612"/>
                  </a:lnTo>
                  <a:lnTo>
                    <a:pt x="226" y="3528"/>
                  </a:lnTo>
                  <a:lnTo>
                    <a:pt x="113" y="3500"/>
                  </a:lnTo>
                  <a:lnTo>
                    <a:pt x="85" y="3528"/>
                  </a:lnTo>
                  <a:lnTo>
                    <a:pt x="57" y="3528"/>
                  </a:lnTo>
                  <a:lnTo>
                    <a:pt x="29" y="3584"/>
                  </a:lnTo>
                  <a:lnTo>
                    <a:pt x="29" y="3641"/>
                  </a:lnTo>
                  <a:lnTo>
                    <a:pt x="29" y="3641"/>
                  </a:lnTo>
                  <a:lnTo>
                    <a:pt x="1" y="3584"/>
                  </a:lnTo>
                  <a:lnTo>
                    <a:pt x="1" y="3443"/>
                  </a:lnTo>
                  <a:lnTo>
                    <a:pt x="57" y="3076"/>
                  </a:lnTo>
                  <a:lnTo>
                    <a:pt x="170" y="2427"/>
                  </a:lnTo>
                  <a:lnTo>
                    <a:pt x="170" y="2427"/>
                  </a:lnTo>
                  <a:lnTo>
                    <a:pt x="565" y="2540"/>
                  </a:lnTo>
                  <a:lnTo>
                    <a:pt x="791" y="2597"/>
                  </a:lnTo>
                  <a:lnTo>
                    <a:pt x="988" y="2597"/>
                  </a:lnTo>
                  <a:lnTo>
                    <a:pt x="988" y="2597"/>
                  </a:lnTo>
                  <a:lnTo>
                    <a:pt x="1101" y="2540"/>
                  </a:lnTo>
                  <a:lnTo>
                    <a:pt x="1186" y="2512"/>
                  </a:lnTo>
                  <a:lnTo>
                    <a:pt x="1242" y="2427"/>
                  </a:lnTo>
                  <a:lnTo>
                    <a:pt x="1299" y="2371"/>
                  </a:lnTo>
                  <a:lnTo>
                    <a:pt x="1383" y="2201"/>
                  </a:lnTo>
                  <a:lnTo>
                    <a:pt x="1440" y="2117"/>
                  </a:lnTo>
                  <a:lnTo>
                    <a:pt x="1524" y="2060"/>
                  </a:lnTo>
                  <a:lnTo>
                    <a:pt x="1524" y="2060"/>
                  </a:lnTo>
                  <a:lnTo>
                    <a:pt x="1581" y="2004"/>
                  </a:lnTo>
                  <a:lnTo>
                    <a:pt x="1666" y="1976"/>
                  </a:lnTo>
                  <a:lnTo>
                    <a:pt x="1807" y="1947"/>
                  </a:lnTo>
                  <a:lnTo>
                    <a:pt x="1976" y="1919"/>
                  </a:lnTo>
                  <a:lnTo>
                    <a:pt x="2032" y="1891"/>
                  </a:lnTo>
                  <a:lnTo>
                    <a:pt x="2089" y="1863"/>
                  </a:lnTo>
                  <a:lnTo>
                    <a:pt x="2089" y="1863"/>
                  </a:lnTo>
                  <a:lnTo>
                    <a:pt x="2145" y="1778"/>
                  </a:lnTo>
                  <a:lnTo>
                    <a:pt x="2117" y="1693"/>
                  </a:lnTo>
                  <a:lnTo>
                    <a:pt x="2117" y="1609"/>
                  </a:lnTo>
                  <a:lnTo>
                    <a:pt x="2145" y="1524"/>
                  </a:lnTo>
                  <a:lnTo>
                    <a:pt x="2145" y="1524"/>
                  </a:lnTo>
                  <a:lnTo>
                    <a:pt x="2230" y="1496"/>
                  </a:lnTo>
                  <a:lnTo>
                    <a:pt x="2315" y="1468"/>
                  </a:lnTo>
                  <a:lnTo>
                    <a:pt x="2484" y="1440"/>
                  </a:lnTo>
                  <a:lnTo>
                    <a:pt x="2484" y="1440"/>
                  </a:lnTo>
                  <a:lnTo>
                    <a:pt x="2061" y="988"/>
                  </a:lnTo>
                  <a:lnTo>
                    <a:pt x="1637" y="508"/>
                  </a:lnTo>
                  <a:lnTo>
                    <a:pt x="1637" y="508"/>
                  </a:lnTo>
                  <a:lnTo>
                    <a:pt x="1976" y="424"/>
                  </a:lnTo>
                  <a:lnTo>
                    <a:pt x="2286" y="311"/>
                  </a:lnTo>
                  <a:lnTo>
                    <a:pt x="2964" y="57"/>
                  </a:lnTo>
                  <a:lnTo>
                    <a:pt x="2964" y="57"/>
                  </a:lnTo>
                  <a:lnTo>
                    <a:pt x="3105" y="0"/>
                  </a:lnTo>
                  <a:lnTo>
                    <a:pt x="3274" y="0"/>
                  </a:lnTo>
                  <a:lnTo>
                    <a:pt x="3584" y="0"/>
                  </a:lnTo>
                  <a:lnTo>
                    <a:pt x="3895" y="57"/>
                  </a:lnTo>
                  <a:lnTo>
                    <a:pt x="4205" y="170"/>
                  </a:lnTo>
                  <a:lnTo>
                    <a:pt x="4205" y="170"/>
                  </a:lnTo>
                  <a:lnTo>
                    <a:pt x="4572" y="339"/>
                  </a:lnTo>
                  <a:lnTo>
                    <a:pt x="4939" y="536"/>
                  </a:lnTo>
                  <a:lnTo>
                    <a:pt x="5306" y="762"/>
                  </a:lnTo>
                  <a:lnTo>
                    <a:pt x="5644" y="1016"/>
                  </a:lnTo>
                  <a:lnTo>
                    <a:pt x="6322" y="1524"/>
                  </a:lnTo>
                  <a:lnTo>
                    <a:pt x="6971" y="2060"/>
                  </a:lnTo>
                  <a:lnTo>
                    <a:pt x="6971" y="2060"/>
                  </a:lnTo>
                  <a:lnTo>
                    <a:pt x="7281" y="2286"/>
                  </a:lnTo>
                  <a:lnTo>
                    <a:pt x="7535" y="2455"/>
                  </a:lnTo>
                  <a:lnTo>
                    <a:pt x="7846" y="2568"/>
                  </a:lnTo>
                  <a:lnTo>
                    <a:pt x="8212" y="2625"/>
                  </a:lnTo>
                  <a:lnTo>
                    <a:pt x="8212" y="2625"/>
                  </a:lnTo>
                  <a:lnTo>
                    <a:pt x="8523" y="2625"/>
                  </a:lnTo>
                  <a:lnTo>
                    <a:pt x="8890" y="2625"/>
                  </a:lnTo>
                  <a:lnTo>
                    <a:pt x="9257" y="2653"/>
                  </a:lnTo>
                  <a:lnTo>
                    <a:pt x="9426" y="2681"/>
                  </a:lnTo>
                  <a:lnTo>
                    <a:pt x="9567" y="2738"/>
                  </a:lnTo>
                  <a:lnTo>
                    <a:pt x="9567" y="2738"/>
                  </a:lnTo>
                  <a:lnTo>
                    <a:pt x="9680" y="2794"/>
                  </a:lnTo>
                  <a:lnTo>
                    <a:pt x="9736" y="2850"/>
                  </a:lnTo>
                  <a:lnTo>
                    <a:pt x="9849" y="2992"/>
                  </a:lnTo>
                  <a:lnTo>
                    <a:pt x="9849" y="2992"/>
                  </a:lnTo>
                  <a:lnTo>
                    <a:pt x="9962" y="3076"/>
                  </a:lnTo>
                  <a:lnTo>
                    <a:pt x="10018" y="3133"/>
                  </a:lnTo>
                  <a:lnTo>
                    <a:pt x="10272" y="3189"/>
                  </a:lnTo>
                  <a:lnTo>
                    <a:pt x="10272" y="3189"/>
                  </a:lnTo>
                  <a:lnTo>
                    <a:pt x="10470" y="3246"/>
                  </a:lnTo>
                  <a:lnTo>
                    <a:pt x="10639" y="3415"/>
                  </a:lnTo>
                  <a:lnTo>
                    <a:pt x="10639" y="3415"/>
                  </a:lnTo>
                  <a:lnTo>
                    <a:pt x="10837" y="3612"/>
                  </a:lnTo>
                  <a:lnTo>
                    <a:pt x="10922" y="3754"/>
                  </a:lnTo>
                  <a:lnTo>
                    <a:pt x="10922" y="3838"/>
                  </a:lnTo>
                  <a:lnTo>
                    <a:pt x="10922" y="3895"/>
                  </a:lnTo>
                  <a:lnTo>
                    <a:pt x="10922" y="3895"/>
                  </a:lnTo>
                  <a:lnTo>
                    <a:pt x="10865" y="3810"/>
                  </a:lnTo>
                  <a:lnTo>
                    <a:pt x="10865" y="3866"/>
                  </a:lnTo>
                  <a:lnTo>
                    <a:pt x="10922" y="4007"/>
                  </a:lnTo>
                  <a:lnTo>
                    <a:pt x="10922" y="4007"/>
                  </a:lnTo>
                  <a:lnTo>
                    <a:pt x="10978" y="4036"/>
                  </a:lnTo>
                  <a:lnTo>
                    <a:pt x="11063" y="4036"/>
                  </a:lnTo>
                  <a:lnTo>
                    <a:pt x="11119" y="4036"/>
                  </a:lnTo>
                  <a:lnTo>
                    <a:pt x="11175" y="4064"/>
                  </a:lnTo>
                  <a:lnTo>
                    <a:pt x="11175" y="4064"/>
                  </a:lnTo>
                  <a:lnTo>
                    <a:pt x="11317" y="4318"/>
                  </a:lnTo>
                  <a:lnTo>
                    <a:pt x="11373" y="4374"/>
                  </a:lnTo>
                  <a:lnTo>
                    <a:pt x="11429" y="4431"/>
                  </a:lnTo>
                  <a:lnTo>
                    <a:pt x="11486" y="4431"/>
                  </a:lnTo>
                  <a:lnTo>
                    <a:pt x="11514" y="4374"/>
                  </a:lnTo>
                  <a:lnTo>
                    <a:pt x="11514" y="4374"/>
                  </a:lnTo>
                  <a:lnTo>
                    <a:pt x="11514" y="4459"/>
                  </a:lnTo>
                  <a:lnTo>
                    <a:pt x="11542" y="4544"/>
                  </a:lnTo>
                  <a:lnTo>
                    <a:pt x="11683" y="4657"/>
                  </a:lnTo>
                  <a:lnTo>
                    <a:pt x="11881" y="4769"/>
                  </a:lnTo>
                  <a:lnTo>
                    <a:pt x="11994" y="4882"/>
                  </a:lnTo>
                  <a:lnTo>
                    <a:pt x="11994" y="4882"/>
                  </a:lnTo>
                  <a:lnTo>
                    <a:pt x="11881" y="4854"/>
                  </a:lnTo>
                  <a:lnTo>
                    <a:pt x="11853" y="4854"/>
                  </a:lnTo>
                  <a:lnTo>
                    <a:pt x="11881" y="4882"/>
                  </a:lnTo>
                  <a:lnTo>
                    <a:pt x="11966" y="4967"/>
                  </a:lnTo>
                  <a:lnTo>
                    <a:pt x="11994" y="5023"/>
                  </a:lnTo>
                  <a:lnTo>
                    <a:pt x="12022" y="5080"/>
                  </a:lnTo>
                  <a:lnTo>
                    <a:pt x="12022" y="5080"/>
                  </a:lnTo>
                  <a:lnTo>
                    <a:pt x="12050" y="5277"/>
                  </a:lnTo>
                  <a:lnTo>
                    <a:pt x="12050" y="5334"/>
                  </a:lnTo>
                  <a:lnTo>
                    <a:pt x="12022" y="5362"/>
                  </a:lnTo>
                  <a:lnTo>
                    <a:pt x="11994" y="5362"/>
                  </a:lnTo>
                  <a:lnTo>
                    <a:pt x="11937" y="5306"/>
                  </a:lnTo>
                  <a:lnTo>
                    <a:pt x="11937" y="5306"/>
                  </a:lnTo>
                  <a:lnTo>
                    <a:pt x="11966" y="5418"/>
                  </a:lnTo>
                  <a:lnTo>
                    <a:pt x="12079" y="5588"/>
                  </a:lnTo>
                  <a:lnTo>
                    <a:pt x="12135" y="5729"/>
                  </a:lnTo>
                  <a:lnTo>
                    <a:pt x="12107" y="5729"/>
                  </a:lnTo>
                  <a:lnTo>
                    <a:pt x="12079" y="5701"/>
                  </a:lnTo>
                  <a:lnTo>
                    <a:pt x="12079" y="5701"/>
                  </a:lnTo>
                  <a:lnTo>
                    <a:pt x="12220" y="5842"/>
                  </a:lnTo>
                  <a:lnTo>
                    <a:pt x="12304" y="5926"/>
                  </a:lnTo>
                  <a:lnTo>
                    <a:pt x="12361" y="6011"/>
                  </a:lnTo>
                  <a:lnTo>
                    <a:pt x="12361" y="6011"/>
                  </a:lnTo>
                  <a:lnTo>
                    <a:pt x="12417" y="6124"/>
                  </a:lnTo>
                  <a:lnTo>
                    <a:pt x="12474" y="6237"/>
                  </a:lnTo>
                  <a:lnTo>
                    <a:pt x="12502" y="6350"/>
                  </a:lnTo>
                  <a:lnTo>
                    <a:pt x="12558" y="6463"/>
                  </a:lnTo>
                  <a:lnTo>
                    <a:pt x="12558" y="6463"/>
                  </a:lnTo>
                  <a:lnTo>
                    <a:pt x="12671" y="6547"/>
                  </a:lnTo>
                  <a:lnTo>
                    <a:pt x="12812" y="6660"/>
                  </a:lnTo>
                  <a:lnTo>
                    <a:pt x="12982" y="6773"/>
                  </a:lnTo>
                  <a:lnTo>
                    <a:pt x="13010" y="6801"/>
                  </a:lnTo>
                  <a:lnTo>
                    <a:pt x="13038" y="6773"/>
                  </a:lnTo>
                  <a:lnTo>
                    <a:pt x="13038" y="6773"/>
                  </a:lnTo>
                  <a:lnTo>
                    <a:pt x="13094" y="6717"/>
                  </a:lnTo>
                  <a:lnTo>
                    <a:pt x="13179" y="6745"/>
                  </a:lnTo>
                  <a:lnTo>
                    <a:pt x="13179" y="6745"/>
                  </a:lnTo>
                  <a:lnTo>
                    <a:pt x="13123" y="6829"/>
                  </a:lnTo>
                  <a:lnTo>
                    <a:pt x="13094" y="6858"/>
                  </a:lnTo>
                  <a:lnTo>
                    <a:pt x="13094" y="6914"/>
                  </a:lnTo>
                  <a:lnTo>
                    <a:pt x="13123" y="6942"/>
                  </a:lnTo>
                  <a:lnTo>
                    <a:pt x="13207" y="6971"/>
                  </a:lnTo>
                  <a:lnTo>
                    <a:pt x="13264" y="6999"/>
                  </a:lnTo>
                  <a:lnTo>
                    <a:pt x="13264" y="6999"/>
                  </a:lnTo>
                  <a:lnTo>
                    <a:pt x="13320" y="7112"/>
                  </a:lnTo>
                  <a:lnTo>
                    <a:pt x="13377" y="7253"/>
                  </a:lnTo>
                  <a:lnTo>
                    <a:pt x="13377" y="7253"/>
                  </a:lnTo>
                  <a:lnTo>
                    <a:pt x="13546" y="7478"/>
                  </a:lnTo>
                  <a:lnTo>
                    <a:pt x="13715" y="7704"/>
                  </a:lnTo>
                  <a:lnTo>
                    <a:pt x="13885" y="7958"/>
                  </a:lnTo>
                  <a:lnTo>
                    <a:pt x="13997" y="8043"/>
                  </a:lnTo>
                  <a:lnTo>
                    <a:pt x="14110" y="8128"/>
                  </a:lnTo>
                  <a:lnTo>
                    <a:pt x="14110" y="8128"/>
                  </a:lnTo>
                  <a:lnTo>
                    <a:pt x="14223" y="8184"/>
                  </a:lnTo>
                  <a:lnTo>
                    <a:pt x="14477" y="8240"/>
                  </a:lnTo>
                  <a:lnTo>
                    <a:pt x="15154" y="8381"/>
                  </a:lnTo>
                  <a:lnTo>
                    <a:pt x="15493" y="8438"/>
                  </a:lnTo>
                  <a:lnTo>
                    <a:pt x="15832" y="8438"/>
                  </a:lnTo>
                  <a:lnTo>
                    <a:pt x="16057" y="8438"/>
                  </a:lnTo>
                  <a:lnTo>
                    <a:pt x="16142" y="8410"/>
                  </a:lnTo>
                  <a:lnTo>
                    <a:pt x="16170" y="8381"/>
                  </a:lnTo>
                  <a:lnTo>
                    <a:pt x="16170" y="8381"/>
                  </a:lnTo>
                  <a:lnTo>
                    <a:pt x="16283" y="8551"/>
                  </a:lnTo>
                  <a:lnTo>
                    <a:pt x="16396" y="8692"/>
                  </a:lnTo>
                  <a:lnTo>
                    <a:pt x="16509" y="8861"/>
                  </a:lnTo>
                  <a:lnTo>
                    <a:pt x="16565" y="8946"/>
                  </a:lnTo>
                  <a:lnTo>
                    <a:pt x="16594" y="9031"/>
                  </a:lnTo>
                  <a:lnTo>
                    <a:pt x="16594" y="9031"/>
                  </a:lnTo>
                  <a:lnTo>
                    <a:pt x="16594" y="9256"/>
                  </a:lnTo>
                  <a:lnTo>
                    <a:pt x="16565" y="9482"/>
                  </a:lnTo>
                  <a:lnTo>
                    <a:pt x="16453" y="9962"/>
                  </a:lnTo>
                  <a:lnTo>
                    <a:pt x="16453" y="9962"/>
                  </a:lnTo>
                  <a:lnTo>
                    <a:pt x="16368" y="10329"/>
                  </a:lnTo>
                  <a:lnTo>
                    <a:pt x="16340" y="10498"/>
                  </a:lnTo>
                  <a:lnTo>
                    <a:pt x="16283" y="10639"/>
                  </a:lnTo>
                  <a:lnTo>
                    <a:pt x="16227" y="10752"/>
                  </a:lnTo>
                  <a:lnTo>
                    <a:pt x="16114" y="10865"/>
                  </a:lnTo>
                  <a:lnTo>
                    <a:pt x="15973" y="10978"/>
                  </a:lnTo>
                  <a:lnTo>
                    <a:pt x="15803" y="11091"/>
                  </a:lnTo>
                  <a:lnTo>
                    <a:pt x="15803" y="11091"/>
                  </a:lnTo>
                  <a:lnTo>
                    <a:pt x="15239" y="11316"/>
                  </a:lnTo>
                  <a:lnTo>
                    <a:pt x="14646" y="11486"/>
                  </a:lnTo>
                  <a:lnTo>
                    <a:pt x="14082" y="11655"/>
                  </a:lnTo>
                  <a:lnTo>
                    <a:pt x="13489" y="11768"/>
                  </a:lnTo>
                  <a:lnTo>
                    <a:pt x="13489" y="11768"/>
                  </a:lnTo>
                  <a:lnTo>
                    <a:pt x="12925" y="11881"/>
                  </a:lnTo>
                  <a:lnTo>
                    <a:pt x="12332" y="11965"/>
                  </a:lnTo>
                  <a:lnTo>
                    <a:pt x="12022" y="12022"/>
                  </a:lnTo>
                  <a:lnTo>
                    <a:pt x="11740" y="12078"/>
                  </a:lnTo>
                  <a:lnTo>
                    <a:pt x="11486" y="12191"/>
                  </a:lnTo>
                  <a:lnTo>
                    <a:pt x="11232" y="12304"/>
                  </a:lnTo>
                  <a:lnTo>
                    <a:pt x="11232" y="12304"/>
                  </a:lnTo>
                  <a:lnTo>
                    <a:pt x="11063" y="12445"/>
                  </a:lnTo>
                  <a:lnTo>
                    <a:pt x="10893" y="12586"/>
                  </a:lnTo>
                  <a:lnTo>
                    <a:pt x="10780" y="12727"/>
                  </a:lnTo>
                  <a:lnTo>
                    <a:pt x="10668" y="12925"/>
                  </a:lnTo>
                  <a:lnTo>
                    <a:pt x="10668" y="12925"/>
                  </a:lnTo>
                  <a:lnTo>
                    <a:pt x="10583" y="13094"/>
                  </a:lnTo>
                  <a:lnTo>
                    <a:pt x="10470" y="13320"/>
                  </a:lnTo>
                  <a:lnTo>
                    <a:pt x="10414" y="13405"/>
                  </a:lnTo>
                  <a:lnTo>
                    <a:pt x="10357" y="13489"/>
                  </a:lnTo>
                  <a:lnTo>
                    <a:pt x="10272" y="13546"/>
                  </a:lnTo>
                  <a:lnTo>
                    <a:pt x="10160" y="13546"/>
                  </a:lnTo>
                  <a:lnTo>
                    <a:pt x="10160" y="13546"/>
                  </a:lnTo>
                  <a:lnTo>
                    <a:pt x="10103" y="13546"/>
                  </a:lnTo>
                  <a:lnTo>
                    <a:pt x="10047" y="13517"/>
                  </a:lnTo>
                  <a:lnTo>
                    <a:pt x="9934" y="13405"/>
                  </a:lnTo>
                  <a:lnTo>
                    <a:pt x="9821" y="13320"/>
                  </a:lnTo>
                  <a:lnTo>
                    <a:pt x="9736" y="13292"/>
                  </a:lnTo>
                  <a:lnTo>
                    <a:pt x="9680" y="13263"/>
                  </a:lnTo>
                  <a:lnTo>
                    <a:pt x="9680" y="13263"/>
                  </a:lnTo>
                  <a:lnTo>
                    <a:pt x="9228" y="13207"/>
                  </a:lnTo>
                  <a:lnTo>
                    <a:pt x="8805" y="13179"/>
                  </a:lnTo>
                  <a:lnTo>
                    <a:pt x="8805" y="13179"/>
                  </a:lnTo>
                  <a:lnTo>
                    <a:pt x="8664" y="13151"/>
                  </a:lnTo>
                  <a:lnTo>
                    <a:pt x="8523" y="13151"/>
                  </a:lnTo>
                  <a:lnTo>
                    <a:pt x="8241" y="13207"/>
                  </a:lnTo>
                  <a:lnTo>
                    <a:pt x="7987" y="13235"/>
                  </a:lnTo>
                  <a:lnTo>
                    <a:pt x="7846" y="13263"/>
                  </a:lnTo>
                  <a:lnTo>
                    <a:pt x="7704" y="13263"/>
                  </a:lnTo>
                  <a:lnTo>
                    <a:pt x="7704" y="13263"/>
                  </a:lnTo>
                  <a:lnTo>
                    <a:pt x="7563" y="13207"/>
                  </a:lnTo>
                  <a:lnTo>
                    <a:pt x="7451" y="13151"/>
                  </a:lnTo>
                  <a:lnTo>
                    <a:pt x="7338" y="13122"/>
                  </a:lnTo>
                  <a:lnTo>
                    <a:pt x="7281" y="13122"/>
                  </a:lnTo>
                  <a:lnTo>
                    <a:pt x="7197" y="13179"/>
                  </a:lnTo>
                  <a:lnTo>
                    <a:pt x="7197" y="13179"/>
                  </a:lnTo>
                  <a:lnTo>
                    <a:pt x="7140" y="13235"/>
                  </a:lnTo>
                  <a:lnTo>
                    <a:pt x="7112" y="13292"/>
                  </a:lnTo>
                  <a:lnTo>
                    <a:pt x="7112" y="13376"/>
                  </a:lnTo>
                  <a:lnTo>
                    <a:pt x="7112" y="13461"/>
                  </a:lnTo>
                  <a:lnTo>
                    <a:pt x="7140" y="13602"/>
                  </a:lnTo>
                  <a:lnTo>
                    <a:pt x="7168" y="13658"/>
                  </a:lnTo>
                  <a:lnTo>
                    <a:pt x="7168" y="13743"/>
                  </a:lnTo>
                  <a:lnTo>
                    <a:pt x="7168" y="13743"/>
                  </a:lnTo>
                  <a:lnTo>
                    <a:pt x="7112" y="13856"/>
                  </a:lnTo>
                  <a:lnTo>
                    <a:pt x="6999" y="13969"/>
                  </a:lnTo>
                  <a:lnTo>
                    <a:pt x="6886" y="14082"/>
                  </a:lnTo>
                  <a:lnTo>
                    <a:pt x="6858" y="14082"/>
                  </a:lnTo>
                  <a:lnTo>
                    <a:pt x="6830" y="14082"/>
                  </a:lnTo>
                </a:path>
              </a:pathLst>
            </a:custGeom>
            <a:solidFill>
              <a:srgbClr val="666666"/>
            </a:solidFill>
            <a:ln w="14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16"/>
            <p:cNvSpPr/>
            <p:nvPr/>
          </p:nvSpPr>
          <p:spPr>
            <a:xfrm>
              <a:off x="4432925" y="2475100"/>
              <a:ext cx="1450" cy="725"/>
            </a:xfrm>
            <a:custGeom>
              <a:avLst/>
              <a:gdLst/>
              <a:ahLst/>
              <a:cxnLst/>
              <a:rect l="l" t="t" r="r" b="b"/>
              <a:pathLst>
                <a:path w="58" h="29" extrusionOk="0">
                  <a:moveTo>
                    <a:pt x="1" y="1"/>
                  </a:moveTo>
                  <a:lnTo>
                    <a:pt x="1" y="1"/>
                  </a:lnTo>
                  <a:lnTo>
                    <a:pt x="57" y="1"/>
                  </a:lnTo>
                  <a:lnTo>
                    <a:pt x="57" y="29"/>
                  </a:lnTo>
                  <a:lnTo>
                    <a:pt x="57" y="29"/>
                  </a:lnTo>
                  <a:lnTo>
                    <a:pt x="1"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16"/>
            <p:cNvSpPr/>
            <p:nvPr/>
          </p:nvSpPr>
          <p:spPr>
            <a:xfrm>
              <a:off x="4432925" y="2475100"/>
              <a:ext cx="1450" cy="725"/>
            </a:xfrm>
            <a:custGeom>
              <a:avLst/>
              <a:gdLst/>
              <a:ahLst/>
              <a:cxnLst/>
              <a:rect l="l" t="t" r="r" b="b"/>
              <a:pathLst>
                <a:path w="58" h="29" fill="none" extrusionOk="0">
                  <a:moveTo>
                    <a:pt x="1" y="1"/>
                  </a:moveTo>
                  <a:lnTo>
                    <a:pt x="1" y="1"/>
                  </a:lnTo>
                  <a:lnTo>
                    <a:pt x="57" y="1"/>
                  </a:lnTo>
                  <a:lnTo>
                    <a:pt x="57" y="29"/>
                  </a:lnTo>
                  <a:lnTo>
                    <a:pt x="57" y="29"/>
                  </a:lnTo>
                  <a:lnTo>
                    <a:pt x="1" y="1"/>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16"/>
            <p:cNvSpPr/>
            <p:nvPr/>
          </p:nvSpPr>
          <p:spPr>
            <a:xfrm>
              <a:off x="4432925" y="2476525"/>
              <a:ext cx="1450" cy="2125"/>
            </a:xfrm>
            <a:custGeom>
              <a:avLst/>
              <a:gdLst/>
              <a:ahLst/>
              <a:cxnLst/>
              <a:rect l="l" t="t" r="r" b="b"/>
              <a:pathLst>
                <a:path w="58" h="85" extrusionOk="0">
                  <a:moveTo>
                    <a:pt x="57" y="0"/>
                  </a:moveTo>
                  <a:lnTo>
                    <a:pt x="57" y="0"/>
                  </a:lnTo>
                  <a:lnTo>
                    <a:pt x="57" y="85"/>
                  </a:lnTo>
                  <a:lnTo>
                    <a:pt x="57" y="85"/>
                  </a:lnTo>
                  <a:lnTo>
                    <a:pt x="1" y="85"/>
                  </a:lnTo>
                  <a:lnTo>
                    <a:pt x="1" y="56"/>
                  </a:lnTo>
                  <a:lnTo>
                    <a:pt x="1" y="28"/>
                  </a:lnTo>
                  <a:lnTo>
                    <a:pt x="57"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16"/>
            <p:cNvSpPr/>
            <p:nvPr/>
          </p:nvSpPr>
          <p:spPr>
            <a:xfrm>
              <a:off x="4432925" y="2476525"/>
              <a:ext cx="1450" cy="2125"/>
            </a:xfrm>
            <a:custGeom>
              <a:avLst/>
              <a:gdLst/>
              <a:ahLst/>
              <a:cxnLst/>
              <a:rect l="l" t="t" r="r" b="b"/>
              <a:pathLst>
                <a:path w="58" h="85" fill="none" extrusionOk="0">
                  <a:moveTo>
                    <a:pt x="57" y="0"/>
                  </a:moveTo>
                  <a:lnTo>
                    <a:pt x="57" y="0"/>
                  </a:lnTo>
                  <a:lnTo>
                    <a:pt x="57" y="85"/>
                  </a:lnTo>
                  <a:lnTo>
                    <a:pt x="57" y="85"/>
                  </a:lnTo>
                  <a:lnTo>
                    <a:pt x="1" y="85"/>
                  </a:lnTo>
                  <a:lnTo>
                    <a:pt x="1" y="56"/>
                  </a:lnTo>
                  <a:lnTo>
                    <a:pt x="1" y="28"/>
                  </a:lnTo>
                  <a:lnTo>
                    <a:pt x="57" y="0"/>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16"/>
            <p:cNvSpPr/>
            <p:nvPr/>
          </p:nvSpPr>
          <p:spPr>
            <a:xfrm>
              <a:off x="4566975" y="2242300"/>
              <a:ext cx="3550" cy="1425"/>
            </a:xfrm>
            <a:custGeom>
              <a:avLst/>
              <a:gdLst/>
              <a:ahLst/>
              <a:cxnLst/>
              <a:rect l="l" t="t" r="r" b="b"/>
              <a:pathLst>
                <a:path w="142" h="57" extrusionOk="0">
                  <a:moveTo>
                    <a:pt x="0" y="57"/>
                  </a:moveTo>
                  <a:lnTo>
                    <a:pt x="0" y="57"/>
                  </a:lnTo>
                  <a:lnTo>
                    <a:pt x="85" y="0"/>
                  </a:lnTo>
                  <a:lnTo>
                    <a:pt x="142" y="57"/>
                  </a:lnTo>
                  <a:lnTo>
                    <a:pt x="142" y="57"/>
                  </a:lnTo>
                  <a:lnTo>
                    <a:pt x="0" y="57"/>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16"/>
            <p:cNvSpPr/>
            <p:nvPr/>
          </p:nvSpPr>
          <p:spPr>
            <a:xfrm>
              <a:off x="4566975" y="2242300"/>
              <a:ext cx="3550" cy="1425"/>
            </a:xfrm>
            <a:custGeom>
              <a:avLst/>
              <a:gdLst/>
              <a:ahLst/>
              <a:cxnLst/>
              <a:rect l="l" t="t" r="r" b="b"/>
              <a:pathLst>
                <a:path w="142" h="57" fill="none" extrusionOk="0">
                  <a:moveTo>
                    <a:pt x="0" y="57"/>
                  </a:moveTo>
                  <a:lnTo>
                    <a:pt x="0" y="57"/>
                  </a:lnTo>
                  <a:lnTo>
                    <a:pt x="85" y="0"/>
                  </a:lnTo>
                  <a:lnTo>
                    <a:pt x="142" y="57"/>
                  </a:lnTo>
                  <a:lnTo>
                    <a:pt x="142" y="57"/>
                  </a:lnTo>
                  <a:lnTo>
                    <a:pt x="0" y="57"/>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16"/>
            <p:cNvSpPr/>
            <p:nvPr/>
          </p:nvSpPr>
          <p:spPr>
            <a:xfrm>
              <a:off x="5707750" y="2638075"/>
              <a:ext cx="3550" cy="4250"/>
            </a:xfrm>
            <a:custGeom>
              <a:avLst/>
              <a:gdLst/>
              <a:ahLst/>
              <a:cxnLst/>
              <a:rect l="l" t="t" r="r" b="b"/>
              <a:pathLst>
                <a:path w="142" h="170" extrusionOk="0">
                  <a:moveTo>
                    <a:pt x="0" y="0"/>
                  </a:moveTo>
                  <a:lnTo>
                    <a:pt x="0" y="0"/>
                  </a:lnTo>
                  <a:lnTo>
                    <a:pt x="57" y="113"/>
                  </a:lnTo>
                  <a:lnTo>
                    <a:pt x="141" y="170"/>
                  </a:lnTo>
                  <a:lnTo>
                    <a:pt x="141" y="170"/>
                  </a:lnTo>
                  <a:lnTo>
                    <a:pt x="57" y="85"/>
                  </a:lnTo>
                  <a:lnTo>
                    <a:pt x="0"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16"/>
            <p:cNvSpPr/>
            <p:nvPr/>
          </p:nvSpPr>
          <p:spPr>
            <a:xfrm>
              <a:off x="5707750" y="2638075"/>
              <a:ext cx="3550" cy="4250"/>
            </a:xfrm>
            <a:custGeom>
              <a:avLst/>
              <a:gdLst/>
              <a:ahLst/>
              <a:cxnLst/>
              <a:rect l="l" t="t" r="r" b="b"/>
              <a:pathLst>
                <a:path w="142" h="170" fill="none" extrusionOk="0">
                  <a:moveTo>
                    <a:pt x="0" y="0"/>
                  </a:moveTo>
                  <a:lnTo>
                    <a:pt x="0" y="0"/>
                  </a:lnTo>
                  <a:lnTo>
                    <a:pt x="57" y="113"/>
                  </a:lnTo>
                  <a:lnTo>
                    <a:pt x="141" y="170"/>
                  </a:lnTo>
                  <a:lnTo>
                    <a:pt x="141" y="170"/>
                  </a:lnTo>
                  <a:lnTo>
                    <a:pt x="57" y="85"/>
                  </a:lnTo>
                  <a:lnTo>
                    <a:pt x="0" y="0"/>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16"/>
            <p:cNvSpPr/>
            <p:nvPr/>
          </p:nvSpPr>
          <p:spPr>
            <a:xfrm>
              <a:off x="5719025" y="2617600"/>
              <a:ext cx="2150" cy="5675"/>
            </a:xfrm>
            <a:custGeom>
              <a:avLst/>
              <a:gdLst/>
              <a:ahLst/>
              <a:cxnLst/>
              <a:rect l="l" t="t" r="r" b="b"/>
              <a:pathLst>
                <a:path w="86" h="227" extrusionOk="0">
                  <a:moveTo>
                    <a:pt x="29" y="1"/>
                  </a:moveTo>
                  <a:lnTo>
                    <a:pt x="29" y="1"/>
                  </a:lnTo>
                  <a:lnTo>
                    <a:pt x="1" y="114"/>
                  </a:lnTo>
                  <a:lnTo>
                    <a:pt x="57" y="227"/>
                  </a:lnTo>
                  <a:lnTo>
                    <a:pt x="57" y="227"/>
                  </a:lnTo>
                  <a:lnTo>
                    <a:pt x="85" y="142"/>
                  </a:lnTo>
                  <a:lnTo>
                    <a:pt x="85" y="86"/>
                  </a:lnTo>
                  <a:lnTo>
                    <a:pt x="57" y="29"/>
                  </a:lnTo>
                  <a:lnTo>
                    <a:pt x="29"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16"/>
            <p:cNvSpPr/>
            <p:nvPr/>
          </p:nvSpPr>
          <p:spPr>
            <a:xfrm>
              <a:off x="5719025" y="2617600"/>
              <a:ext cx="2150" cy="5675"/>
            </a:xfrm>
            <a:custGeom>
              <a:avLst/>
              <a:gdLst/>
              <a:ahLst/>
              <a:cxnLst/>
              <a:rect l="l" t="t" r="r" b="b"/>
              <a:pathLst>
                <a:path w="86" h="227" fill="none" extrusionOk="0">
                  <a:moveTo>
                    <a:pt x="29" y="1"/>
                  </a:moveTo>
                  <a:lnTo>
                    <a:pt x="29" y="1"/>
                  </a:lnTo>
                  <a:lnTo>
                    <a:pt x="1" y="114"/>
                  </a:lnTo>
                  <a:lnTo>
                    <a:pt x="57" y="227"/>
                  </a:lnTo>
                  <a:lnTo>
                    <a:pt x="57" y="227"/>
                  </a:lnTo>
                  <a:lnTo>
                    <a:pt x="85" y="142"/>
                  </a:lnTo>
                  <a:lnTo>
                    <a:pt x="85" y="86"/>
                  </a:lnTo>
                  <a:lnTo>
                    <a:pt x="57" y="29"/>
                  </a:lnTo>
                  <a:lnTo>
                    <a:pt x="29" y="1"/>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16"/>
            <p:cNvSpPr/>
            <p:nvPr/>
          </p:nvSpPr>
          <p:spPr>
            <a:xfrm>
              <a:off x="5722550" y="2620425"/>
              <a:ext cx="25" cy="2150"/>
            </a:xfrm>
            <a:custGeom>
              <a:avLst/>
              <a:gdLst/>
              <a:ahLst/>
              <a:cxnLst/>
              <a:rect l="l" t="t" r="r" b="b"/>
              <a:pathLst>
                <a:path w="1" h="86" extrusionOk="0">
                  <a:moveTo>
                    <a:pt x="1" y="1"/>
                  </a:moveTo>
                  <a:lnTo>
                    <a:pt x="1" y="1"/>
                  </a:lnTo>
                  <a:lnTo>
                    <a:pt x="1" y="85"/>
                  </a:lnTo>
                  <a:lnTo>
                    <a:pt x="1"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16"/>
            <p:cNvSpPr/>
            <p:nvPr/>
          </p:nvSpPr>
          <p:spPr>
            <a:xfrm>
              <a:off x="5722550" y="2620425"/>
              <a:ext cx="25" cy="2150"/>
            </a:xfrm>
            <a:custGeom>
              <a:avLst/>
              <a:gdLst/>
              <a:ahLst/>
              <a:cxnLst/>
              <a:rect l="l" t="t" r="r" b="b"/>
              <a:pathLst>
                <a:path w="1" h="86" fill="none" extrusionOk="0">
                  <a:moveTo>
                    <a:pt x="1" y="1"/>
                  </a:moveTo>
                  <a:lnTo>
                    <a:pt x="1" y="1"/>
                  </a:lnTo>
                  <a:lnTo>
                    <a:pt x="1" y="85"/>
                  </a:lnTo>
                  <a:lnTo>
                    <a:pt x="1" y="1"/>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16"/>
            <p:cNvSpPr/>
            <p:nvPr/>
          </p:nvSpPr>
          <p:spPr>
            <a:xfrm>
              <a:off x="5765600" y="2573175"/>
              <a:ext cx="2125" cy="1425"/>
            </a:xfrm>
            <a:custGeom>
              <a:avLst/>
              <a:gdLst/>
              <a:ahLst/>
              <a:cxnLst/>
              <a:rect l="l" t="t" r="r" b="b"/>
              <a:pathLst>
                <a:path w="85" h="57" extrusionOk="0">
                  <a:moveTo>
                    <a:pt x="0" y="0"/>
                  </a:moveTo>
                  <a:lnTo>
                    <a:pt x="0" y="0"/>
                  </a:lnTo>
                  <a:lnTo>
                    <a:pt x="85" y="57"/>
                  </a:lnTo>
                  <a:lnTo>
                    <a:pt x="85" y="57"/>
                  </a:lnTo>
                  <a:lnTo>
                    <a:pt x="0"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16"/>
            <p:cNvSpPr/>
            <p:nvPr/>
          </p:nvSpPr>
          <p:spPr>
            <a:xfrm>
              <a:off x="5765600" y="2573175"/>
              <a:ext cx="2125" cy="1425"/>
            </a:xfrm>
            <a:custGeom>
              <a:avLst/>
              <a:gdLst/>
              <a:ahLst/>
              <a:cxnLst/>
              <a:rect l="l" t="t" r="r" b="b"/>
              <a:pathLst>
                <a:path w="85" h="57" fill="none" extrusionOk="0">
                  <a:moveTo>
                    <a:pt x="0" y="0"/>
                  </a:moveTo>
                  <a:lnTo>
                    <a:pt x="0" y="0"/>
                  </a:lnTo>
                  <a:lnTo>
                    <a:pt x="85" y="57"/>
                  </a:lnTo>
                  <a:lnTo>
                    <a:pt x="85" y="57"/>
                  </a:lnTo>
                  <a:lnTo>
                    <a:pt x="0" y="0"/>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16"/>
            <p:cNvSpPr/>
            <p:nvPr/>
          </p:nvSpPr>
          <p:spPr>
            <a:xfrm>
              <a:off x="5596975" y="2331900"/>
              <a:ext cx="170750" cy="332300"/>
            </a:xfrm>
            <a:custGeom>
              <a:avLst/>
              <a:gdLst/>
              <a:ahLst/>
              <a:cxnLst/>
              <a:rect l="l" t="t" r="r" b="b"/>
              <a:pathLst>
                <a:path w="6830" h="13292" extrusionOk="0">
                  <a:moveTo>
                    <a:pt x="1" y="875"/>
                  </a:moveTo>
                  <a:lnTo>
                    <a:pt x="1" y="875"/>
                  </a:lnTo>
                  <a:lnTo>
                    <a:pt x="57" y="875"/>
                  </a:lnTo>
                  <a:lnTo>
                    <a:pt x="85" y="847"/>
                  </a:lnTo>
                  <a:lnTo>
                    <a:pt x="114" y="790"/>
                  </a:lnTo>
                  <a:lnTo>
                    <a:pt x="142" y="706"/>
                  </a:lnTo>
                  <a:lnTo>
                    <a:pt x="170" y="649"/>
                  </a:lnTo>
                  <a:lnTo>
                    <a:pt x="170" y="649"/>
                  </a:lnTo>
                  <a:lnTo>
                    <a:pt x="283" y="593"/>
                  </a:lnTo>
                  <a:lnTo>
                    <a:pt x="339" y="621"/>
                  </a:lnTo>
                  <a:lnTo>
                    <a:pt x="396" y="649"/>
                  </a:lnTo>
                  <a:lnTo>
                    <a:pt x="509" y="706"/>
                  </a:lnTo>
                  <a:lnTo>
                    <a:pt x="509" y="706"/>
                  </a:lnTo>
                  <a:lnTo>
                    <a:pt x="565" y="762"/>
                  </a:lnTo>
                  <a:lnTo>
                    <a:pt x="650" y="790"/>
                  </a:lnTo>
                  <a:lnTo>
                    <a:pt x="650" y="790"/>
                  </a:lnTo>
                  <a:lnTo>
                    <a:pt x="735" y="762"/>
                  </a:lnTo>
                  <a:lnTo>
                    <a:pt x="763" y="706"/>
                  </a:lnTo>
                  <a:lnTo>
                    <a:pt x="763" y="706"/>
                  </a:lnTo>
                  <a:lnTo>
                    <a:pt x="819" y="677"/>
                  </a:lnTo>
                  <a:lnTo>
                    <a:pt x="876" y="677"/>
                  </a:lnTo>
                  <a:lnTo>
                    <a:pt x="904" y="621"/>
                  </a:lnTo>
                  <a:lnTo>
                    <a:pt x="904" y="593"/>
                  </a:lnTo>
                  <a:lnTo>
                    <a:pt x="932" y="621"/>
                  </a:lnTo>
                  <a:lnTo>
                    <a:pt x="1045" y="706"/>
                  </a:lnTo>
                  <a:lnTo>
                    <a:pt x="1045" y="706"/>
                  </a:lnTo>
                  <a:lnTo>
                    <a:pt x="1101" y="621"/>
                  </a:lnTo>
                  <a:lnTo>
                    <a:pt x="1130" y="593"/>
                  </a:lnTo>
                  <a:lnTo>
                    <a:pt x="1158" y="593"/>
                  </a:lnTo>
                  <a:lnTo>
                    <a:pt x="1186" y="621"/>
                  </a:lnTo>
                  <a:lnTo>
                    <a:pt x="1242" y="734"/>
                  </a:lnTo>
                  <a:lnTo>
                    <a:pt x="1299" y="762"/>
                  </a:lnTo>
                  <a:lnTo>
                    <a:pt x="1384" y="790"/>
                  </a:lnTo>
                  <a:lnTo>
                    <a:pt x="1384" y="790"/>
                  </a:lnTo>
                  <a:lnTo>
                    <a:pt x="1412" y="762"/>
                  </a:lnTo>
                  <a:lnTo>
                    <a:pt x="1440" y="734"/>
                  </a:lnTo>
                  <a:lnTo>
                    <a:pt x="1468" y="649"/>
                  </a:lnTo>
                  <a:lnTo>
                    <a:pt x="1525" y="536"/>
                  </a:lnTo>
                  <a:lnTo>
                    <a:pt x="1553" y="508"/>
                  </a:lnTo>
                  <a:lnTo>
                    <a:pt x="1609" y="480"/>
                  </a:lnTo>
                  <a:lnTo>
                    <a:pt x="1609" y="480"/>
                  </a:lnTo>
                  <a:lnTo>
                    <a:pt x="1609" y="536"/>
                  </a:lnTo>
                  <a:lnTo>
                    <a:pt x="1638" y="593"/>
                  </a:lnTo>
                  <a:lnTo>
                    <a:pt x="1694" y="593"/>
                  </a:lnTo>
                  <a:lnTo>
                    <a:pt x="1750" y="564"/>
                  </a:lnTo>
                  <a:lnTo>
                    <a:pt x="1920" y="508"/>
                  </a:lnTo>
                  <a:lnTo>
                    <a:pt x="2004" y="452"/>
                  </a:lnTo>
                  <a:lnTo>
                    <a:pt x="2004" y="452"/>
                  </a:lnTo>
                  <a:lnTo>
                    <a:pt x="2033" y="395"/>
                  </a:lnTo>
                  <a:lnTo>
                    <a:pt x="2033" y="311"/>
                  </a:lnTo>
                  <a:lnTo>
                    <a:pt x="2033" y="254"/>
                  </a:lnTo>
                  <a:lnTo>
                    <a:pt x="2061" y="198"/>
                  </a:lnTo>
                  <a:lnTo>
                    <a:pt x="2061" y="198"/>
                  </a:lnTo>
                  <a:lnTo>
                    <a:pt x="2146" y="141"/>
                  </a:lnTo>
                  <a:lnTo>
                    <a:pt x="2202" y="113"/>
                  </a:lnTo>
                  <a:lnTo>
                    <a:pt x="2287" y="57"/>
                  </a:lnTo>
                  <a:lnTo>
                    <a:pt x="2343" y="0"/>
                  </a:lnTo>
                  <a:lnTo>
                    <a:pt x="2343" y="0"/>
                  </a:lnTo>
                  <a:lnTo>
                    <a:pt x="2428" y="85"/>
                  </a:lnTo>
                  <a:lnTo>
                    <a:pt x="2512" y="169"/>
                  </a:lnTo>
                  <a:lnTo>
                    <a:pt x="2710" y="311"/>
                  </a:lnTo>
                  <a:lnTo>
                    <a:pt x="2936" y="395"/>
                  </a:lnTo>
                  <a:lnTo>
                    <a:pt x="3161" y="423"/>
                  </a:lnTo>
                  <a:lnTo>
                    <a:pt x="3161" y="423"/>
                  </a:lnTo>
                  <a:lnTo>
                    <a:pt x="3331" y="423"/>
                  </a:lnTo>
                  <a:lnTo>
                    <a:pt x="3415" y="452"/>
                  </a:lnTo>
                  <a:lnTo>
                    <a:pt x="3500" y="508"/>
                  </a:lnTo>
                  <a:lnTo>
                    <a:pt x="3500" y="508"/>
                  </a:lnTo>
                  <a:lnTo>
                    <a:pt x="3528" y="564"/>
                  </a:lnTo>
                  <a:lnTo>
                    <a:pt x="3528" y="649"/>
                  </a:lnTo>
                  <a:lnTo>
                    <a:pt x="3528" y="706"/>
                  </a:lnTo>
                  <a:lnTo>
                    <a:pt x="3472" y="706"/>
                  </a:lnTo>
                  <a:lnTo>
                    <a:pt x="3444" y="706"/>
                  </a:lnTo>
                  <a:lnTo>
                    <a:pt x="3444" y="706"/>
                  </a:lnTo>
                  <a:lnTo>
                    <a:pt x="3444" y="847"/>
                  </a:lnTo>
                  <a:lnTo>
                    <a:pt x="3500" y="988"/>
                  </a:lnTo>
                  <a:lnTo>
                    <a:pt x="3556" y="1101"/>
                  </a:lnTo>
                  <a:lnTo>
                    <a:pt x="3641" y="1214"/>
                  </a:lnTo>
                  <a:lnTo>
                    <a:pt x="3867" y="1383"/>
                  </a:lnTo>
                  <a:lnTo>
                    <a:pt x="4121" y="1524"/>
                  </a:lnTo>
                  <a:lnTo>
                    <a:pt x="4121" y="1524"/>
                  </a:lnTo>
                  <a:lnTo>
                    <a:pt x="4262" y="1552"/>
                  </a:lnTo>
                  <a:lnTo>
                    <a:pt x="4488" y="1552"/>
                  </a:lnTo>
                  <a:lnTo>
                    <a:pt x="4685" y="1580"/>
                  </a:lnTo>
                  <a:lnTo>
                    <a:pt x="4770" y="1609"/>
                  </a:lnTo>
                  <a:lnTo>
                    <a:pt x="4826" y="1665"/>
                  </a:lnTo>
                  <a:lnTo>
                    <a:pt x="4826" y="1665"/>
                  </a:lnTo>
                  <a:lnTo>
                    <a:pt x="4798" y="1665"/>
                  </a:lnTo>
                  <a:lnTo>
                    <a:pt x="4742" y="1665"/>
                  </a:lnTo>
                  <a:lnTo>
                    <a:pt x="4572" y="1750"/>
                  </a:lnTo>
                  <a:lnTo>
                    <a:pt x="4375" y="1834"/>
                  </a:lnTo>
                  <a:lnTo>
                    <a:pt x="4262" y="1919"/>
                  </a:lnTo>
                  <a:lnTo>
                    <a:pt x="4262" y="1919"/>
                  </a:lnTo>
                  <a:lnTo>
                    <a:pt x="4234" y="1947"/>
                  </a:lnTo>
                  <a:lnTo>
                    <a:pt x="4234" y="2004"/>
                  </a:lnTo>
                  <a:lnTo>
                    <a:pt x="4234" y="2060"/>
                  </a:lnTo>
                  <a:lnTo>
                    <a:pt x="4206" y="2117"/>
                  </a:lnTo>
                  <a:lnTo>
                    <a:pt x="4206" y="2117"/>
                  </a:lnTo>
                  <a:lnTo>
                    <a:pt x="4064" y="2173"/>
                  </a:lnTo>
                  <a:lnTo>
                    <a:pt x="4036" y="2173"/>
                  </a:lnTo>
                  <a:lnTo>
                    <a:pt x="4064" y="2117"/>
                  </a:lnTo>
                  <a:lnTo>
                    <a:pt x="4064" y="2117"/>
                  </a:lnTo>
                  <a:lnTo>
                    <a:pt x="4008" y="2117"/>
                  </a:lnTo>
                  <a:lnTo>
                    <a:pt x="3952" y="2145"/>
                  </a:lnTo>
                  <a:lnTo>
                    <a:pt x="3895" y="2201"/>
                  </a:lnTo>
                  <a:lnTo>
                    <a:pt x="3867" y="2258"/>
                  </a:lnTo>
                  <a:lnTo>
                    <a:pt x="3867" y="2258"/>
                  </a:lnTo>
                  <a:lnTo>
                    <a:pt x="3810" y="2145"/>
                  </a:lnTo>
                  <a:lnTo>
                    <a:pt x="3754" y="2117"/>
                  </a:lnTo>
                  <a:lnTo>
                    <a:pt x="3698" y="2117"/>
                  </a:lnTo>
                  <a:lnTo>
                    <a:pt x="3698" y="2117"/>
                  </a:lnTo>
                  <a:lnTo>
                    <a:pt x="3754" y="2201"/>
                  </a:lnTo>
                  <a:lnTo>
                    <a:pt x="3782" y="2342"/>
                  </a:lnTo>
                  <a:lnTo>
                    <a:pt x="3810" y="2399"/>
                  </a:lnTo>
                  <a:lnTo>
                    <a:pt x="3810" y="2455"/>
                  </a:lnTo>
                  <a:lnTo>
                    <a:pt x="3754" y="2483"/>
                  </a:lnTo>
                  <a:lnTo>
                    <a:pt x="3698" y="2427"/>
                  </a:lnTo>
                  <a:lnTo>
                    <a:pt x="3698" y="2427"/>
                  </a:lnTo>
                  <a:lnTo>
                    <a:pt x="3726" y="2512"/>
                  </a:lnTo>
                  <a:lnTo>
                    <a:pt x="3726" y="2596"/>
                  </a:lnTo>
                  <a:lnTo>
                    <a:pt x="3698" y="2737"/>
                  </a:lnTo>
                  <a:lnTo>
                    <a:pt x="3613" y="2850"/>
                  </a:lnTo>
                  <a:lnTo>
                    <a:pt x="3528" y="2963"/>
                  </a:lnTo>
                  <a:lnTo>
                    <a:pt x="3528" y="2963"/>
                  </a:lnTo>
                  <a:lnTo>
                    <a:pt x="3444" y="3048"/>
                  </a:lnTo>
                  <a:lnTo>
                    <a:pt x="3387" y="3076"/>
                  </a:lnTo>
                  <a:lnTo>
                    <a:pt x="3331" y="3132"/>
                  </a:lnTo>
                  <a:lnTo>
                    <a:pt x="3246" y="3245"/>
                  </a:lnTo>
                  <a:lnTo>
                    <a:pt x="3246" y="3245"/>
                  </a:lnTo>
                  <a:lnTo>
                    <a:pt x="3218" y="3358"/>
                  </a:lnTo>
                  <a:lnTo>
                    <a:pt x="3218" y="3499"/>
                  </a:lnTo>
                  <a:lnTo>
                    <a:pt x="3218" y="3753"/>
                  </a:lnTo>
                  <a:lnTo>
                    <a:pt x="3218" y="3753"/>
                  </a:lnTo>
                  <a:lnTo>
                    <a:pt x="3218" y="3951"/>
                  </a:lnTo>
                  <a:lnTo>
                    <a:pt x="3246" y="4064"/>
                  </a:lnTo>
                  <a:lnTo>
                    <a:pt x="3303" y="4205"/>
                  </a:lnTo>
                  <a:lnTo>
                    <a:pt x="3415" y="4318"/>
                  </a:lnTo>
                  <a:lnTo>
                    <a:pt x="3415" y="4318"/>
                  </a:lnTo>
                  <a:lnTo>
                    <a:pt x="3585" y="4487"/>
                  </a:lnTo>
                  <a:lnTo>
                    <a:pt x="3782" y="4656"/>
                  </a:lnTo>
                  <a:lnTo>
                    <a:pt x="3782" y="4656"/>
                  </a:lnTo>
                  <a:lnTo>
                    <a:pt x="3839" y="4713"/>
                  </a:lnTo>
                  <a:lnTo>
                    <a:pt x="3895" y="4769"/>
                  </a:lnTo>
                  <a:lnTo>
                    <a:pt x="3952" y="4826"/>
                  </a:lnTo>
                  <a:lnTo>
                    <a:pt x="3980" y="4910"/>
                  </a:lnTo>
                  <a:lnTo>
                    <a:pt x="3980" y="4910"/>
                  </a:lnTo>
                  <a:lnTo>
                    <a:pt x="4008" y="5023"/>
                  </a:lnTo>
                  <a:lnTo>
                    <a:pt x="3980" y="5080"/>
                  </a:lnTo>
                  <a:lnTo>
                    <a:pt x="3923" y="5080"/>
                  </a:lnTo>
                  <a:lnTo>
                    <a:pt x="3839" y="5023"/>
                  </a:lnTo>
                  <a:lnTo>
                    <a:pt x="3839" y="5023"/>
                  </a:lnTo>
                  <a:lnTo>
                    <a:pt x="3923" y="5080"/>
                  </a:lnTo>
                  <a:lnTo>
                    <a:pt x="4036" y="5164"/>
                  </a:lnTo>
                  <a:lnTo>
                    <a:pt x="4318" y="5390"/>
                  </a:lnTo>
                  <a:lnTo>
                    <a:pt x="4544" y="5644"/>
                  </a:lnTo>
                  <a:lnTo>
                    <a:pt x="4601" y="5757"/>
                  </a:lnTo>
                  <a:lnTo>
                    <a:pt x="4601" y="5841"/>
                  </a:lnTo>
                  <a:lnTo>
                    <a:pt x="4601" y="5841"/>
                  </a:lnTo>
                  <a:lnTo>
                    <a:pt x="4657" y="5841"/>
                  </a:lnTo>
                  <a:lnTo>
                    <a:pt x="4713" y="5870"/>
                  </a:lnTo>
                  <a:lnTo>
                    <a:pt x="4855" y="5954"/>
                  </a:lnTo>
                  <a:lnTo>
                    <a:pt x="4939" y="6039"/>
                  </a:lnTo>
                  <a:lnTo>
                    <a:pt x="4939" y="6067"/>
                  </a:lnTo>
                  <a:lnTo>
                    <a:pt x="4883" y="6039"/>
                  </a:lnTo>
                  <a:lnTo>
                    <a:pt x="4883" y="6039"/>
                  </a:lnTo>
                  <a:lnTo>
                    <a:pt x="5278" y="6321"/>
                  </a:lnTo>
                  <a:lnTo>
                    <a:pt x="5504" y="6491"/>
                  </a:lnTo>
                  <a:lnTo>
                    <a:pt x="5560" y="6575"/>
                  </a:lnTo>
                  <a:lnTo>
                    <a:pt x="5560" y="6603"/>
                  </a:lnTo>
                  <a:lnTo>
                    <a:pt x="5532" y="6632"/>
                  </a:lnTo>
                  <a:lnTo>
                    <a:pt x="5532" y="6632"/>
                  </a:lnTo>
                  <a:lnTo>
                    <a:pt x="5560" y="6575"/>
                  </a:lnTo>
                  <a:lnTo>
                    <a:pt x="5560" y="6519"/>
                  </a:lnTo>
                  <a:lnTo>
                    <a:pt x="5588" y="6491"/>
                  </a:lnTo>
                  <a:lnTo>
                    <a:pt x="5645" y="6519"/>
                  </a:lnTo>
                  <a:lnTo>
                    <a:pt x="5645" y="6519"/>
                  </a:lnTo>
                  <a:lnTo>
                    <a:pt x="5617" y="6547"/>
                  </a:lnTo>
                  <a:lnTo>
                    <a:pt x="5588" y="6575"/>
                  </a:lnTo>
                  <a:lnTo>
                    <a:pt x="5617" y="6688"/>
                  </a:lnTo>
                  <a:lnTo>
                    <a:pt x="5673" y="6773"/>
                  </a:lnTo>
                  <a:lnTo>
                    <a:pt x="5758" y="6886"/>
                  </a:lnTo>
                  <a:lnTo>
                    <a:pt x="5955" y="7055"/>
                  </a:lnTo>
                  <a:lnTo>
                    <a:pt x="6040" y="7168"/>
                  </a:lnTo>
                  <a:lnTo>
                    <a:pt x="6068" y="7224"/>
                  </a:lnTo>
                  <a:lnTo>
                    <a:pt x="6068" y="7224"/>
                  </a:lnTo>
                  <a:lnTo>
                    <a:pt x="6096" y="7196"/>
                  </a:lnTo>
                  <a:lnTo>
                    <a:pt x="6124" y="7224"/>
                  </a:lnTo>
                  <a:lnTo>
                    <a:pt x="6181" y="7365"/>
                  </a:lnTo>
                  <a:lnTo>
                    <a:pt x="6294" y="7648"/>
                  </a:lnTo>
                  <a:lnTo>
                    <a:pt x="6294" y="7648"/>
                  </a:lnTo>
                  <a:lnTo>
                    <a:pt x="6407" y="7958"/>
                  </a:lnTo>
                  <a:lnTo>
                    <a:pt x="6548" y="8297"/>
                  </a:lnTo>
                  <a:lnTo>
                    <a:pt x="6548" y="8297"/>
                  </a:lnTo>
                  <a:lnTo>
                    <a:pt x="6576" y="8494"/>
                  </a:lnTo>
                  <a:lnTo>
                    <a:pt x="6604" y="8607"/>
                  </a:lnTo>
                  <a:lnTo>
                    <a:pt x="6576" y="8551"/>
                  </a:lnTo>
                  <a:lnTo>
                    <a:pt x="6576" y="8551"/>
                  </a:lnTo>
                  <a:lnTo>
                    <a:pt x="6604" y="8720"/>
                  </a:lnTo>
                  <a:lnTo>
                    <a:pt x="6632" y="8805"/>
                  </a:lnTo>
                  <a:lnTo>
                    <a:pt x="6604" y="8805"/>
                  </a:lnTo>
                  <a:lnTo>
                    <a:pt x="6576" y="8748"/>
                  </a:lnTo>
                  <a:lnTo>
                    <a:pt x="6576" y="8748"/>
                  </a:lnTo>
                  <a:lnTo>
                    <a:pt x="6745" y="9171"/>
                  </a:lnTo>
                  <a:lnTo>
                    <a:pt x="6830" y="9425"/>
                  </a:lnTo>
                  <a:lnTo>
                    <a:pt x="6830" y="9566"/>
                  </a:lnTo>
                  <a:lnTo>
                    <a:pt x="6830" y="9679"/>
                  </a:lnTo>
                  <a:lnTo>
                    <a:pt x="6830" y="9679"/>
                  </a:lnTo>
                  <a:lnTo>
                    <a:pt x="6745" y="9595"/>
                  </a:lnTo>
                  <a:lnTo>
                    <a:pt x="6745" y="9651"/>
                  </a:lnTo>
                  <a:lnTo>
                    <a:pt x="6745" y="9679"/>
                  </a:lnTo>
                  <a:lnTo>
                    <a:pt x="6717" y="9708"/>
                  </a:lnTo>
                  <a:lnTo>
                    <a:pt x="6717" y="9708"/>
                  </a:lnTo>
                  <a:lnTo>
                    <a:pt x="6689" y="9736"/>
                  </a:lnTo>
                  <a:lnTo>
                    <a:pt x="6689" y="9792"/>
                  </a:lnTo>
                  <a:lnTo>
                    <a:pt x="6802" y="9849"/>
                  </a:lnTo>
                  <a:lnTo>
                    <a:pt x="6830" y="9877"/>
                  </a:lnTo>
                  <a:lnTo>
                    <a:pt x="6632" y="9820"/>
                  </a:lnTo>
                  <a:lnTo>
                    <a:pt x="6632" y="9820"/>
                  </a:lnTo>
                  <a:lnTo>
                    <a:pt x="6689" y="9933"/>
                  </a:lnTo>
                  <a:lnTo>
                    <a:pt x="6774" y="10131"/>
                  </a:lnTo>
                  <a:lnTo>
                    <a:pt x="6774" y="10244"/>
                  </a:lnTo>
                  <a:lnTo>
                    <a:pt x="6745" y="10244"/>
                  </a:lnTo>
                  <a:lnTo>
                    <a:pt x="6689" y="10159"/>
                  </a:lnTo>
                  <a:lnTo>
                    <a:pt x="6689" y="10159"/>
                  </a:lnTo>
                  <a:lnTo>
                    <a:pt x="6717" y="10215"/>
                  </a:lnTo>
                  <a:lnTo>
                    <a:pt x="6745" y="10300"/>
                  </a:lnTo>
                  <a:lnTo>
                    <a:pt x="6745" y="10413"/>
                  </a:lnTo>
                  <a:lnTo>
                    <a:pt x="6689" y="10554"/>
                  </a:lnTo>
                  <a:lnTo>
                    <a:pt x="6604" y="10667"/>
                  </a:lnTo>
                  <a:lnTo>
                    <a:pt x="6604" y="10667"/>
                  </a:lnTo>
                  <a:lnTo>
                    <a:pt x="6491" y="10808"/>
                  </a:lnTo>
                  <a:lnTo>
                    <a:pt x="6350" y="10921"/>
                  </a:lnTo>
                  <a:lnTo>
                    <a:pt x="6068" y="11119"/>
                  </a:lnTo>
                  <a:lnTo>
                    <a:pt x="6068" y="11119"/>
                  </a:lnTo>
                  <a:lnTo>
                    <a:pt x="5842" y="11316"/>
                  </a:lnTo>
                  <a:lnTo>
                    <a:pt x="5588" y="11485"/>
                  </a:lnTo>
                  <a:lnTo>
                    <a:pt x="5588" y="11485"/>
                  </a:lnTo>
                  <a:lnTo>
                    <a:pt x="5447" y="11598"/>
                  </a:lnTo>
                  <a:lnTo>
                    <a:pt x="5334" y="11655"/>
                  </a:lnTo>
                  <a:lnTo>
                    <a:pt x="5278" y="11655"/>
                  </a:lnTo>
                  <a:lnTo>
                    <a:pt x="5278" y="11655"/>
                  </a:lnTo>
                  <a:lnTo>
                    <a:pt x="5221" y="11655"/>
                  </a:lnTo>
                  <a:lnTo>
                    <a:pt x="5193" y="11598"/>
                  </a:lnTo>
                  <a:lnTo>
                    <a:pt x="5137" y="11485"/>
                  </a:lnTo>
                  <a:lnTo>
                    <a:pt x="5109" y="11457"/>
                  </a:lnTo>
                  <a:lnTo>
                    <a:pt x="5109" y="11457"/>
                  </a:lnTo>
                  <a:lnTo>
                    <a:pt x="5052" y="11598"/>
                  </a:lnTo>
                  <a:lnTo>
                    <a:pt x="5052" y="11598"/>
                  </a:lnTo>
                  <a:lnTo>
                    <a:pt x="5024" y="11485"/>
                  </a:lnTo>
                  <a:lnTo>
                    <a:pt x="4967" y="11429"/>
                  </a:lnTo>
                  <a:lnTo>
                    <a:pt x="4883" y="11401"/>
                  </a:lnTo>
                  <a:lnTo>
                    <a:pt x="4883" y="11401"/>
                  </a:lnTo>
                  <a:lnTo>
                    <a:pt x="4883" y="11485"/>
                  </a:lnTo>
                  <a:lnTo>
                    <a:pt x="4883" y="11542"/>
                  </a:lnTo>
                  <a:lnTo>
                    <a:pt x="4826" y="11570"/>
                  </a:lnTo>
                  <a:lnTo>
                    <a:pt x="4770" y="11598"/>
                  </a:lnTo>
                  <a:lnTo>
                    <a:pt x="4770" y="11598"/>
                  </a:lnTo>
                  <a:lnTo>
                    <a:pt x="4883" y="11626"/>
                  </a:lnTo>
                  <a:lnTo>
                    <a:pt x="4939" y="11655"/>
                  </a:lnTo>
                  <a:lnTo>
                    <a:pt x="4939" y="11683"/>
                  </a:lnTo>
                  <a:lnTo>
                    <a:pt x="4911" y="11711"/>
                  </a:lnTo>
                  <a:lnTo>
                    <a:pt x="4911" y="11711"/>
                  </a:lnTo>
                  <a:lnTo>
                    <a:pt x="4855" y="11739"/>
                  </a:lnTo>
                  <a:lnTo>
                    <a:pt x="4798" y="11739"/>
                  </a:lnTo>
                  <a:lnTo>
                    <a:pt x="4657" y="11739"/>
                  </a:lnTo>
                  <a:lnTo>
                    <a:pt x="4657" y="11739"/>
                  </a:lnTo>
                  <a:lnTo>
                    <a:pt x="4713" y="11768"/>
                  </a:lnTo>
                  <a:lnTo>
                    <a:pt x="4798" y="11796"/>
                  </a:lnTo>
                  <a:lnTo>
                    <a:pt x="4883" y="11852"/>
                  </a:lnTo>
                  <a:lnTo>
                    <a:pt x="4967" y="11909"/>
                  </a:lnTo>
                  <a:lnTo>
                    <a:pt x="4967" y="11909"/>
                  </a:lnTo>
                  <a:lnTo>
                    <a:pt x="4883" y="11937"/>
                  </a:lnTo>
                  <a:lnTo>
                    <a:pt x="4855" y="11965"/>
                  </a:lnTo>
                  <a:lnTo>
                    <a:pt x="4826" y="11993"/>
                  </a:lnTo>
                  <a:lnTo>
                    <a:pt x="4742" y="11993"/>
                  </a:lnTo>
                  <a:lnTo>
                    <a:pt x="4742" y="11993"/>
                  </a:lnTo>
                  <a:lnTo>
                    <a:pt x="4713" y="11965"/>
                  </a:lnTo>
                  <a:lnTo>
                    <a:pt x="4657" y="11909"/>
                  </a:lnTo>
                  <a:lnTo>
                    <a:pt x="4601" y="11824"/>
                  </a:lnTo>
                  <a:lnTo>
                    <a:pt x="4544" y="11796"/>
                  </a:lnTo>
                  <a:lnTo>
                    <a:pt x="4544" y="11796"/>
                  </a:lnTo>
                  <a:lnTo>
                    <a:pt x="4742" y="11965"/>
                  </a:lnTo>
                  <a:lnTo>
                    <a:pt x="4826" y="12078"/>
                  </a:lnTo>
                  <a:lnTo>
                    <a:pt x="4855" y="12134"/>
                  </a:lnTo>
                  <a:lnTo>
                    <a:pt x="4855" y="12163"/>
                  </a:lnTo>
                  <a:lnTo>
                    <a:pt x="4855" y="12163"/>
                  </a:lnTo>
                  <a:lnTo>
                    <a:pt x="4713" y="12106"/>
                  </a:lnTo>
                  <a:lnTo>
                    <a:pt x="4629" y="11993"/>
                  </a:lnTo>
                  <a:lnTo>
                    <a:pt x="4516" y="11909"/>
                  </a:lnTo>
                  <a:lnTo>
                    <a:pt x="4403" y="11796"/>
                  </a:lnTo>
                  <a:lnTo>
                    <a:pt x="4403" y="11796"/>
                  </a:lnTo>
                  <a:lnTo>
                    <a:pt x="4460" y="11852"/>
                  </a:lnTo>
                  <a:lnTo>
                    <a:pt x="4516" y="11937"/>
                  </a:lnTo>
                  <a:lnTo>
                    <a:pt x="4685" y="12078"/>
                  </a:lnTo>
                  <a:lnTo>
                    <a:pt x="4742" y="12163"/>
                  </a:lnTo>
                  <a:lnTo>
                    <a:pt x="4798" y="12247"/>
                  </a:lnTo>
                  <a:lnTo>
                    <a:pt x="4826" y="12332"/>
                  </a:lnTo>
                  <a:lnTo>
                    <a:pt x="4770" y="12388"/>
                  </a:lnTo>
                  <a:lnTo>
                    <a:pt x="4770" y="12388"/>
                  </a:lnTo>
                  <a:lnTo>
                    <a:pt x="4713" y="12445"/>
                  </a:lnTo>
                  <a:lnTo>
                    <a:pt x="4629" y="12417"/>
                  </a:lnTo>
                  <a:lnTo>
                    <a:pt x="4544" y="12360"/>
                  </a:lnTo>
                  <a:lnTo>
                    <a:pt x="4460" y="12304"/>
                  </a:lnTo>
                  <a:lnTo>
                    <a:pt x="4318" y="12134"/>
                  </a:lnTo>
                  <a:lnTo>
                    <a:pt x="4206" y="12022"/>
                  </a:lnTo>
                  <a:lnTo>
                    <a:pt x="4206" y="12022"/>
                  </a:lnTo>
                  <a:lnTo>
                    <a:pt x="4375" y="12247"/>
                  </a:lnTo>
                  <a:lnTo>
                    <a:pt x="4460" y="12388"/>
                  </a:lnTo>
                  <a:lnTo>
                    <a:pt x="4488" y="12445"/>
                  </a:lnTo>
                  <a:lnTo>
                    <a:pt x="4460" y="12529"/>
                  </a:lnTo>
                  <a:lnTo>
                    <a:pt x="4375" y="12614"/>
                  </a:lnTo>
                  <a:lnTo>
                    <a:pt x="4234" y="12699"/>
                  </a:lnTo>
                  <a:lnTo>
                    <a:pt x="4234" y="12699"/>
                  </a:lnTo>
                  <a:lnTo>
                    <a:pt x="4093" y="12868"/>
                  </a:lnTo>
                  <a:lnTo>
                    <a:pt x="3867" y="13094"/>
                  </a:lnTo>
                  <a:lnTo>
                    <a:pt x="3754" y="13207"/>
                  </a:lnTo>
                  <a:lnTo>
                    <a:pt x="3641" y="13291"/>
                  </a:lnTo>
                  <a:lnTo>
                    <a:pt x="3528" y="13291"/>
                  </a:lnTo>
                  <a:lnTo>
                    <a:pt x="3500" y="13291"/>
                  </a:lnTo>
                  <a:lnTo>
                    <a:pt x="3444" y="13263"/>
                  </a:lnTo>
                  <a:lnTo>
                    <a:pt x="3444" y="13263"/>
                  </a:lnTo>
                  <a:lnTo>
                    <a:pt x="3556" y="13150"/>
                  </a:lnTo>
                  <a:lnTo>
                    <a:pt x="3585" y="13122"/>
                  </a:lnTo>
                  <a:lnTo>
                    <a:pt x="3585" y="13094"/>
                  </a:lnTo>
                  <a:lnTo>
                    <a:pt x="3472" y="13122"/>
                  </a:lnTo>
                  <a:lnTo>
                    <a:pt x="3472" y="13122"/>
                  </a:lnTo>
                  <a:lnTo>
                    <a:pt x="3444" y="12727"/>
                  </a:lnTo>
                  <a:lnTo>
                    <a:pt x="3415" y="12529"/>
                  </a:lnTo>
                  <a:lnTo>
                    <a:pt x="3444" y="12332"/>
                  </a:lnTo>
                  <a:lnTo>
                    <a:pt x="3444" y="12332"/>
                  </a:lnTo>
                  <a:lnTo>
                    <a:pt x="3528" y="12163"/>
                  </a:lnTo>
                  <a:lnTo>
                    <a:pt x="3613" y="12078"/>
                  </a:lnTo>
                  <a:lnTo>
                    <a:pt x="3641" y="12106"/>
                  </a:lnTo>
                  <a:lnTo>
                    <a:pt x="3641" y="12134"/>
                  </a:lnTo>
                  <a:lnTo>
                    <a:pt x="3641" y="12134"/>
                  </a:lnTo>
                  <a:lnTo>
                    <a:pt x="3613" y="12050"/>
                  </a:lnTo>
                  <a:lnTo>
                    <a:pt x="3556" y="11993"/>
                  </a:lnTo>
                  <a:lnTo>
                    <a:pt x="3387" y="11852"/>
                  </a:lnTo>
                  <a:lnTo>
                    <a:pt x="3161" y="11711"/>
                  </a:lnTo>
                  <a:lnTo>
                    <a:pt x="3077" y="11655"/>
                  </a:lnTo>
                  <a:lnTo>
                    <a:pt x="3049" y="11598"/>
                  </a:lnTo>
                  <a:lnTo>
                    <a:pt x="3049" y="11598"/>
                  </a:lnTo>
                  <a:lnTo>
                    <a:pt x="3274" y="11542"/>
                  </a:lnTo>
                  <a:lnTo>
                    <a:pt x="3387" y="11514"/>
                  </a:lnTo>
                  <a:lnTo>
                    <a:pt x="3472" y="11457"/>
                  </a:lnTo>
                  <a:lnTo>
                    <a:pt x="3472" y="11457"/>
                  </a:lnTo>
                  <a:lnTo>
                    <a:pt x="3500" y="11401"/>
                  </a:lnTo>
                  <a:lnTo>
                    <a:pt x="3500" y="11316"/>
                  </a:lnTo>
                  <a:lnTo>
                    <a:pt x="3500" y="11260"/>
                  </a:lnTo>
                  <a:lnTo>
                    <a:pt x="3528" y="11203"/>
                  </a:lnTo>
                  <a:lnTo>
                    <a:pt x="3528" y="11203"/>
                  </a:lnTo>
                  <a:lnTo>
                    <a:pt x="4036" y="11119"/>
                  </a:lnTo>
                  <a:lnTo>
                    <a:pt x="4036" y="11119"/>
                  </a:lnTo>
                  <a:lnTo>
                    <a:pt x="4149" y="11147"/>
                  </a:lnTo>
                  <a:lnTo>
                    <a:pt x="4234" y="11203"/>
                  </a:lnTo>
                  <a:lnTo>
                    <a:pt x="4318" y="11260"/>
                  </a:lnTo>
                  <a:lnTo>
                    <a:pt x="4431" y="11316"/>
                  </a:lnTo>
                  <a:lnTo>
                    <a:pt x="4431" y="11316"/>
                  </a:lnTo>
                  <a:lnTo>
                    <a:pt x="4403" y="11203"/>
                  </a:lnTo>
                  <a:lnTo>
                    <a:pt x="4375" y="11147"/>
                  </a:lnTo>
                  <a:lnTo>
                    <a:pt x="4318" y="11034"/>
                  </a:lnTo>
                  <a:lnTo>
                    <a:pt x="4206" y="10921"/>
                  </a:lnTo>
                  <a:lnTo>
                    <a:pt x="4177" y="10865"/>
                  </a:lnTo>
                  <a:lnTo>
                    <a:pt x="4121" y="10780"/>
                  </a:lnTo>
                  <a:lnTo>
                    <a:pt x="4121" y="10780"/>
                  </a:lnTo>
                  <a:lnTo>
                    <a:pt x="4093" y="10639"/>
                  </a:lnTo>
                  <a:lnTo>
                    <a:pt x="4121" y="10554"/>
                  </a:lnTo>
                  <a:lnTo>
                    <a:pt x="4149" y="10498"/>
                  </a:lnTo>
                  <a:lnTo>
                    <a:pt x="4206" y="10469"/>
                  </a:lnTo>
                  <a:lnTo>
                    <a:pt x="4375" y="10498"/>
                  </a:lnTo>
                  <a:lnTo>
                    <a:pt x="4572" y="10526"/>
                  </a:lnTo>
                  <a:lnTo>
                    <a:pt x="4572" y="10526"/>
                  </a:lnTo>
                  <a:lnTo>
                    <a:pt x="4516" y="10244"/>
                  </a:lnTo>
                  <a:lnTo>
                    <a:pt x="4516" y="10244"/>
                  </a:lnTo>
                  <a:lnTo>
                    <a:pt x="4770" y="10187"/>
                  </a:lnTo>
                  <a:lnTo>
                    <a:pt x="5024" y="10074"/>
                  </a:lnTo>
                  <a:lnTo>
                    <a:pt x="5165" y="10018"/>
                  </a:lnTo>
                  <a:lnTo>
                    <a:pt x="5278" y="9933"/>
                  </a:lnTo>
                  <a:lnTo>
                    <a:pt x="5363" y="9849"/>
                  </a:lnTo>
                  <a:lnTo>
                    <a:pt x="5419" y="9764"/>
                  </a:lnTo>
                  <a:lnTo>
                    <a:pt x="5419" y="9764"/>
                  </a:lnTo>
                  <a:lnTo>
                    <a:pt x="5419" y="9623"/>
                  </a:lnTo>
                  <a:lnTo>
                    <a:pt x="5391" y="9482"/>
                  </a:lnTo>
                  <a:lnTo>
                    <a:pt x="5334" y="9341"/>
                  </a:lnTo>
                  <a:lnTo>
                    <a:pt x="5306" y="9228"/>
                  </a:lnTo>
                  <a:lnTo>
                    <a:pt x="5306" y="9228"/>
                  </a:lnTo>
                  <a:lnTo>
                    <a:pt x="5278" y="8861"/>
                  </a:lnTo>
                  <a:lnTo>
                    <a:pt x="5221" y="8663"/>
                  </a:lnTo>
                  <a:lnTo>
                    <a:pt x="5193" y="8494"/>
                  </a:lnTo>
                  <a:lnTo>
                    <a:pt x="5193" y="8494"/>
                  </a:lnTo>
                  <a:lnTo>
                    <a:pt x="5137" y="8240"/>
                  </a:lnTo>
                  <a:lnTo>
                    <a:pt x="5137" y="7986"/>
                  </a:lnTo>
                  <a:lnTo>
                    <a:pt x="5137" y="7506"/>
                  </a:lnTo>
                  <a:lnTo>
                    <a:pt x="5137" y="7506"/>
                  </a:lnTo>
                  <a:lnTo>
                    <a:pt x="5165" y="7450"/>
                  </a:lnTo>
                  <a:lnTo>
                    <a:pt x="5165" y="7394"/>
                  </a:lnTo>
                  <a:lnTo>
                    <a:pt x="5193" y="7337"/>
                  </a:lnTo>
                  <a:lnTo>
                    <a:pt x="5193" y="7252"/>
                  </a:lnTo>
                  <a:lnTo>
                    <a:pt x="5193" y="7252"/>
                  </a:lnTo>
                  <a:lnTo>
                    <a:pt x="5137" y="7168"/>
                  </a:lnTo>
                  <a:lnTo>
                    <a:pt x="5080" y="7111"/>
                  </a:lnTo>
                  <a:lnTo>
                    <a:pt x="5024" y="7083"/>
                  </a:lnTo>
                  <a:lnTo>
                    <a:pt x="4967" y="7027"/>
                  </a:lnTo>
                  <a:lnTo>
                    <a:pt x="4967" y="7027"/>
                  </a:lnTo>
                  <a:lnTo>
                    <a:pt x="4855" y="6857"/>
                  </a:lnTo>
                  <a:lnTo>
                    <a:pt x="4826" y="6829"/>
                  </a:lnTo>
                  <a:lnTo>
                    <a:pt x="4826" y="6801"/>
                  </a:lnTo>
                  <a:lnTo>
                    <a:pt x="4883" y="6745"/>
                  </a:lnTo>
                  <a:lnTo>
                    <a:pt x="4967" y="6603"/>
                  </a:lnTo>
                  <a:lnTo>
                    <a:pt x="4967" y="6603"/>
                  </a:lnTo>
                  <a:lnTo>
                    <a:pt x="4826" y="6519"/>
                  </a:lnTo>
                  <a:lnTo>
                    <a:pt x="4713" y="6434"/>
                  </a:lnTo>
                  <a:lnTo>
                    <a:pt x="4460" y="6208"/>
                  </a:lnTo>
                  <a:lnTo>
                    <a:pt x="4460" y="6208"/>
                  </a:lnTo>
                  <a:lnTo>
                    <a:pt x="4403" y="6180"/>
                  </a:lnTo>
                  <a:lnTo>
                    <a:pt x="4347" y="6208"/>
                  </a:lnTo>
                  <a:lnTo>
                    <a:pt x="4318" y="6208"/>
                  </a:lnTo>
                  <a:lnTo>
                    <a:pt x="4234" y="6124"/>
                  </a:lnTo>
                  <a:lnTo>
                    <a:pt x="4234" y="6124"/>
                  </a:lnTo>
                  <a:lnTo>
                    <a:pt x="4177" y="6039"/>
                  </a:lnTo>
                  <a:lnTo>
                    <a:pt x="4149" y="5926"/>
                  </a:lnTo>
                  <a:lnTo>
                    <a:pt x="4121" y="5813"/>
                  </a:lnTo>
                  <a:lnTo>
                    <a:pt x="4093" y="5729"/>
                  </a:lnTo>
                  <a:lnTo>
                    <a:pt x="4093" y="5729"/>
                  </a:lnTo>
                  <a:lnTo>
                    <a:pt x="3980" y="5588"/>
                  </a:lnTo>
                  <a:lnTo>
                    <a:pt x="3839" y="5446"/>
                  </a:lnTo>
                  <a:lnTo>
                    <a:pt x="3669" y="5334"/>
                  </a:lnTo>
                  <a:lnTo>
                    <a:pt x="3528" y="5192"/>
                  </a:lnTo>
                  <a:lnTo>
                    <a:pt x="3528" y="5192"/>
                  </a:lnTo>
                  <a:lnTo>
                    <a:pt x="3105" y="4685"/>
                  </a:lnTo>
                  <a:lnTo>
                    <a:pt x="3105" y="4685"/>
                  </a:lnTo>
                  <a:lnTo>
                    <a:pt x="2992" y="4572"/>
                  </a:lnTo>
                  <a:lnTo>
                    <a:pt x="2907" y="4459"/>
                  </a:lnTo>
                  <a:lnTo>
                    <a:pt x="2907" y="4459"/>
                  </a:lnTo>
                  <a:lnTo>
                    <a:pt x="2879" y="4402"/>
                  </a:lnTo>
                  <a:lnTo>
                    <a:pt x="2879" y="4346"/>
                  </a:lnTo>
                  <a:lnTo>
                    <a:pt x="2879" y="4261"/>
                  </a:lnTo>
                  <a:lnTo>
                    <a:pt x="2851" y="4233"/>
                  </a:lnTo>
                  <a:lnTo>
                    <a:pt x="2851" y="4233"/>
                  </a:lnTo>
                  <a:lnTo>
                    <a:pt x="2766" y="4177"/>
                  </a:lnTo>
                  <a:lnTo>
                    <a:pt x="2653" y="4148"/>
                  </a:lnTo>
                  <a:lnTo>
                    <a:pt x="2541" y="4120"/>
                  </a:lnTo>
                  <a:lnTo>
                    <a:pt x="2428" y="4064"/>
                  </a:lnTo>
                  <a:lnTo>
                    <a:pt x="2428" y="4064"/>
                  </a:lnTo>
                  <a:lnTo>
                    <a:pt x="2117" y="3894"/>
                  </a:lnTo>
                  <a:lnTo>
                    <a:pt x="1920" y="3781"/>
                  </a:lnTo>
                  <a:lnTo>
                    <a:pt x="1835" y="3669"/>
                  </a:lnTo>
                  <a:lnTo>
                    <a:pt x="1835" y="3669"/>
                  </a:lnTo>
                  <a:lnTo>
                    <a:pt x="1807" y="3612"/>
                  </a:lnTo>
                  <a:lnTo>
                    <a:pt x="1835" y="3584"/>
                  </a:lnTo>
                  <a:lnTo>
                    <a:pt x="1892" y="3556"/>
                  </a:lnTo>
                  <a:lnTo>
                    <a:pt x="1920" y="3499"/>
                  </a:lnTo>
                  <a:lnTo>
                    <a:pt x="1920" y="3499"/>
                  </a:lnTo>
                  <a:lnTo>
                    <a:pt x="1892" y="3471"/>
                  </a:lnTo>
                  <a:lnTo>
                    <a:pt x="1863" y="3415"/>
                  </a:lnTo>
                  <a:lnTo>
                    <a:pt x="1835" y="3386"/>
                  </a:lnTo>
                  <a:lnTo>
                    <a:pt x="1835" y="3330"/>
                  </a:lnTo>
                  <a:lnTo>
                    <a:pt x="1835" y="3330"/>
                  </a:lnTo>
                  <a:lnTo>
                    <a:pt x="1863" y="3302"/>
                  </a:lnTo>
                  <a:lnTo>
                    <a:pt x="1892" y="3302"/>
                  </a:lnTo>
                  <a:lnTo>
                    <a:pt x="1976" y="3302"/>
                  </a:lnTo>
                  <a:lnTo>
                    <a:pt x="2146" y="3358"/>
                  </a:lnTo>
                  <a:lnTo>
                    <a:pt x="2146" y="3358"/>
                  </a:lnTo>
                  <a:lnTo>
                    <a:pt x="2258" y="3330"/>
                  </a:lnTo>
                  <a:lnTo>
                    <a:pt x="2315" y="3274"/>
                  </a:lnTo>
                  <a:lnTo>
                    <a:pt x="2428" y="3161"/>
                  </a:lnTo>
                  <a:lnTo>
                    <a:pt x="2428" y="3161"/>
                  </a:lnTo>
                  <a:lnTo>
                    <a:pt x="2456" y="3076"/>
                  </a:lnTo>
                  <a:lnTo>
                    <a:pt x="2456" y="2991"/>
                  </a:lnTo>
                  <a:lnTo>
                    <a:pt x="2456" y="2907"/>
                  </a:lnTo>
                  <a:lnTo>
                    <a:pt x="2399" y="2850"/>
                  </a:lnTo>
                  <a:lnTo>
                    <a:pt x="2230" y="2737"/>
                  </a:lnTo>
                  <a:lnTo>
                    <a:pt x="2004" y="2624"/>
                  </a:lnTo>
                  <a:lnTo>
                    <a:pt x="2004" y="2624"/>
                  </a:lnTo>
                  <a:lnTo>
                    <a:pt x="2061" y="2512"/>
                  </a:lnTo>
                  <a:lnTo>
                    <a:pt x="2117" y="2427"/>
                  </a:lnTo>
                  <a:lnTo>
                    <a:pt x="2117" y="2399"/>
                  </a:lnTo>
                  <a:lnTo>
                    <a:pt x="2089" y="2371"/>
                  </a:lnTo>
                  <a:lnTo>
                    <a:pt x="1920" y="2258"/>
                  </a:lnTo>
                  <a:lnTo>
                    <a:pt x="1920" y="2258"/>
                  </a:lnTo>
                  <a:lnTo>
                    <a:pt x="1750" y="2201"/>
                  </a:lnTo>
                  <a:lnTo>
                    <a:pt x="1694" y="2201"/>
                  </a:lnTo>
                  <a:lnTo>
                    <a:pt x="1666" y="2229"/>
                  </a:lnTo>
                  <a:lnTo>
                    <a:pt x="1581" y="2314"/>
                  </a:lnTo>
                  <a:lnTo>
                    <a:pt x="1468" y="2427"/>
                  </a:lnTo>
                  <a:lnTo>
                    <a:pt x="1468" y="2427"/>
                  </a:lnTo>
                  <a:lnTo>
                    <a:pt x="1299" y="2342"/>
                  </a:lnTo>
                  <a:lnTo>
                    <a:pt x="1130" y="2286"/>
                  </a:lnTo>
                  <a:lnTo>
                    <a:pt x="960" y="2201"/>
                  </a:lnTo>
                  <a:lnTo>
                    <a:pt x="904" y="2145"/>
                  </a:lnTo>
                  <a:lnTo>
                    <a:pt x="819" y="2060"/>
                  </a:lnTo>
                  <a:lnTo>
                    <a:pt x="819" y="2060"/>
                  </a:lnTo>
                  <a:lnTo>
                    <a:pt x="791" y="1975"/>
                  </a:lnTo>
                  <a:lnTo>
                    <a:pt x="763" y="1863"/>
                  </a:lnTo>
                  <a:lnTo>
                    <a:pt x="763" y="1750"/>
                  </a:lnTo>
                  <a:lnTo>
                    <a:pt x="735" y="1665"/>
                  </a:lnTo>
                  <a:lnTo>
                    <a:pt x="735" y="1665"/>
                  </a:lnTo>
                  <a:lnTo>
                    <a:pt x="678" y="1524"/>
                  </a:lnTo>
                  <a:lnTo>
                    <a:pt x="622" y="1383"/>
                  </a:lnTo>
                  <a:lnTo>
                    <a:pt x="622" y="1383"/>
                  </a:lnTo>
                  <a:lnTo>
                    <a:pt x="650" y="1496"/>
                  </a:lnTo>
                  <a:lnTo>
                    <a:pt x="650" y="1524"/>
                  </a:lnTo>
                  <a:lnTo>
                    <a:pt x="622" y="1524"/>
                  </a:lnTo>
                  <a:lnTo>
                    <a:pt x="565" y="1496"/>
                  </a:lnTo>
                  <a:lnTo>
                    <a:pt x="424" y="1326"/>
                  </a:lnTo>
                  <a:lnTo>
                    <a:pt x="424" y="1326"/>
                  </a:lnTo>
                  <a:lnTo>
                    <a:pt x="198" y="1129"/>
                  </a:lnTo>
                  <a:lnTo>
                    <a:pt x="85" y="988"/>
                  </a:lnTo>
                  <a:lnTo>
                    <a:pt x="1" y="875"/>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16"/>
            <p:cNvSpPr/>
            <p:nvPr/>
          </p:nvSpPr>
          <p:spPr>
            <a:xfrm>
              <a:off x="5596975" y="2331900"/>
              <a:ext cx="170750" cy="332300"/>
            </a:xfrm>
            <a:custGeom>
              <a:avLst/>
              <a:gdLst/>
              <a:ahLst/>
              <a:cxnLst/>
              <a:rect l="l" t="t" r="r" b="b"/>
              <a:pathLst>
                <a:path w="6830" h="13292" fill="none" extrusionOk="0">
                  <a:moveTo>
                    <a:pt x="1" y="875"/>
                  </a:moveTo>
                  <a:lnTo>
                    <a:pt x="1" y="875"/>
                  </a:lnTo>
                  <a:lnTo>
                    <a:pt x="57" y="875"/>
                  </a:lnTo>
                  <a:lnTo>
                    <a:pt x="85" y="847"/>
                  </a:lnTo>
                  <a:lnTo>
                    <a:pt x="114" y="790"/>
                  </a:lnTo>
                  <a:lnTo>
                    <a:pt x="142" y="706"/>
                  </a:lnTo>
                  <a:lnTo>
                    <a:pt x="170" y="649"/>
                  </a:lnTo>
                  <a:lnTo>
                    <a:pt x="170" y="649"/>
                  </a:lnTo>
                  <a:lnTo>
                    <a:pt x="283" y="593"/>
                  </a:lnTo>
                  <a:lnTo>
                    <a:pt x="339" y="621"/>
                  </a:lnTo>
                  <a:lnTo>
                    <a:pt x="396" y="649"/>
                  </a:lnTo>
                  <a:lnTo>
                    <a:pt x="509" y="706"/>
                  </a:lnTo>
                  <a:lnTo>
                    <a:pt x="509" y="706"/>
                  </a:lnTo>
                  <a:lnTo>
                    <a:pt x="565" y="762"/>
                  </a:lnTo>
                  <a:lnTo>
                    <a:pt x="650" y="790"/>
                  </a:lnTo>
                  <a:lnTo>
                    <a:pt x="650" y="790"/>
                  </a:lnTo>
                  <a:lnTo>
                    <a:pt x="735" y="762"/>
                  </a:lnTo>
                  <a:lnTo>
                    <a:pt x="763" y="706"/>
                  </a:lnTo>
                  <a:lnTo>
                    <a:pt x="763" y="706"/>
                  </a:lnTo>
                  <a:lnTo>
                    <a:pt x="819" y="677"/>
                  </a:lnTo>
                  <a:lnTo>
                    <a:pt x="876" y="677"/>
                  </a:lnTo>
                  <a:lnTo>
                    <a:pt x="904" y="621"/>
                  </a:lnTo>
                  <a:lnTo>
                    <a:pt x="904" y="593"/>
                  </a:lnTo>
                  <a:lnTo>
                    <a:pt x="932" y="621"/>
                  </a:lnTo>
                  <a:lnTo>
                    <a:pt x="1045" y="706"/>
                  </a:lnTo>
                  <a:lnTo>
                    <a:pt x="1045" y="706"/>
                  </a:lnTo>
                  <a:lnTo>
                    <a:pt x="1101" y="621"/>
                  </a:lnTo>
                  <a:lnTo>
                    <a:pt x="1130" y="593"/>
                  </a:lnTo>
                  <a:lnTo>
                    <a:pt x="1158" y="593"/>
                  </a:lnTo>
                  <a:lnTo>
                    <a:pt x="1186" y="621"/>
                  </a:lnTo>
                  <a:lnTo>
                    <a:pt x="1242" y="734"/>
                  </a:lnTo>
                  <a:lnTo>
                    <a:pt x="1299" y="762"/>
                  </a:lnTo>
                  <a:lnTo>
                    <a:pt x="1384" y="790"/>
                  </a:lnTo>
                  <a:lnTo>
                    <a:pt x="1384" y="790"/>
                  </a:lnTo>
                  <a:lnTo>
                    <a:pt x="1412" y="762"/>
                  </a:lnTo>
                  <a:lnTo>
                    <a:pt x="1440" y="734"/>
                  </a:lnTo>
                  <a:lnTo>
                    <a:pt x="1468" y="649"/>
                  </a:lnTo>
                  <a:lnTo>
                    <a:pt x="1525" y="536"/>
                  </a:lnTo>
                  <a:lnTo>
                    <a:pt x="1553" y="508"/>
                  </a:lnTo>
                  <a:lnTo>
                    <a:pt x="1609" y="480"/>
                  </a:lnTo>
                  <a:lnTo>
                    <a:pt x="1609" y="480"/>
                  </a:lnTo>
                  <a:lnTo>
                    <a:pt x="1609" y="536"/>
                  </a:lnTo>
                  <a:lnTo>
                    <a:pt x="1638" y="593"/>
                  </a:lnTo>
                  <a:lnTo>
                    <a:pt x="1694" y="593"/>
                  </a:lnTo>
                  <a:lnTo>
                    <a:pt x="1750" y="564"/>
                  </a:lnTo>
                  <a:lnTo>
                    <a:pt x="1920" y="508"/>
                  </a:lnTo>
                  <a:lnTo>
                    <a:pt x="2004" y="452"/>
                  </a:lnTo>
                  <a:lnTo>
                    <a:pt x="2004" y="452"/>
                  </a:lnTo>
                  <a:lnTo>
                    <a:pt x="2033" y="395"/>
                  </a:lnTo>
                  <a:lnTo>
                    <a:pt x="2033" y="311"/>
                  </a:lnTo>
                  <a:lnTo>
                    <a:pt x="2033" y="254"/>
                  </a:lnTo>
                  <a:lnTo>
                    <a:pt x="2061" y="198"/>
                  </a:lnTo>
                  <a:lnTo>
                    <a:pt x="2061" y="198"/>
                  </a:lnTo>
                  <a:lnTo>
                    <a:pt x="2146" y="141"/>
                  </a:lnTo>
                  <a:lnTo>
                    <a:pt x="2202" y="113"/>
                  </a:lnTo>
                  <a:lnTo>
                    <a:pt x="2287" y="57"/>
                  </a:lnTo>
                  <a:lnTo>
                    <a:pt x="2343" y="0"/>
                  </a:lnTo>
                  <a:lnTo>
                    <a:pt x="2343" y="0"/>
                  </a:lnTo>
                  <a:lnTo>
                    <a:pt x="2428" y="85"/>
                  </a:lnTo>
                  <a:lnTo>
                    <a:pt x="2512" y="169"/>
                  </a:lnTo>
                  <a:lnTo>
                    <a:pt x="2710" y="311"/>
                  </a:lnTo>
                  <a:lnTo>
                    <a:pt x="2936" y="395"/>
                  </a:lnTo>
                  <a:lnTo>
                    <a:pt x="3161" y="423"/>
                  </a:lnTo>
                  <a:lnTo>
                    <a:pt x="3161" y="423"/>
                  </a:lnTo>
                  <a:lnTo>
                    <a:pt x="3331" y="423"/>
                  </a:lnTo>
                  <a:lnTo>
                    <a:pt x="3415" y="452"/>
                  </a:lnTo>
                  <a:lnTo>
                    <a:pt x="3500" y="508"/>
                  </a:lnTo>
                  <a:lnTo>
                    <a:pt x="3500" y="508"/>
                  </a:lnTo>
                  <a:lnTo>
                    <a:pt x="3528" y="564"/>
                  </a:lnTo>
                  <a:lnTo>
                    <a:pt x="3528" y="649"/>
                  </a:lnTo>
                  <a:lnTo>
                    <a:pt x="3528" y="706"/>
                  </a:lnTo>
                  <a:lnTo>
                    <a:pt x="3472" y="706"/>
                  </a:lnTo>
                  <a:lnTo>
                    <a:pt x="3444" y="706"/>
                  </a:lnTo>
                  <a:lnTo>
                    <a:pt x="3444" y="706"/>
                  </a:lnTo>
                  <a:lnTo>
                    <a:pt x="3444" y="847"/>
                  </a:lnTo>
                  <a:lnTo>
                    <a:pt x="3500" y="988"/>
                  </a:lnTo>
                  <a:lnTo>
                    <a:pt x="3556" y="1101"/>
                  </a:lnTo>
                  <a:lnTo>
                    <a:pt x="3641" y="1214"/>
                  </a:lnTo>
                  <a:lnTo>
                    <a:pt x="3867" y="1383"/>
                  </a:lnTo>
                  <a:lnTo>
                    <a:pt x="4121" y="1524"/>
                  </a:lnTo>
                  <a:lnTo>
                    <a:pt x="4121" y="1524"/>
                  </a:lnTo>
                  <a:lnTo>
                    <a:pt x="4262" y="1552"/>
                  </a:lnTo>
                  <a:lnTo>
                    <a:pt x="4488" y="1552"/>
                  </a:lnTo>
                  <a:lnTo>
                    <a:pt x="4685" y="1580"/>
                  </a:lnTo>
                  <a:lnTo>
                    <a:pt x="4770" y="1609"/>
                  </a:lnTo>
                  <a:lnTo>
                    <a:pt x="4826" y="1665"/>
                  </a:lnTo>
                  <a:lnTo>
                    <a:pt x="4826" y="1665"/>
                  </a:lnTo>
                  <a:lnTo>
                    <a:pt x="4798" y="1665"/>
                  </a:lnTo>
                  <a:lnTo>
                    <a:pt x="4742" y="1665"/>
                  </a:lnTo>
                  <a:lnTo>
                    <a:pt x="4572" y="1750"/>
                  </a:lnTo>
                  <a:lnTo>
                    <a:pt x="4375" y="1834"/>
                  </a:lnTo>
                  <a:lnTo>
                    <a:pt x="4262" y="1919"/>
                  </a:lnTo>
                  <a:lnTo>
                    <a:pt x="4262" y="1919"/>
                  </a:lnTo>
                  <a:lnTo>
                    <a:pt x="4234" y="1947"/>
                  </a:lnTo>
                  <a:lnTo>
                    <a:pt x="4234" y="2004"/>
                  </a:lnTo>
                  <a:lnTo>
                    <a:pt x="4234" y="2060"/>
                  </a:lnTo>
                  <a:lnTo>
                    <a:pt x="4206" y="2117"/>
                  </a:lnTo>
                  <a:lnTo>
                    <a:pt x="4206" y="2117"/>
                  </a:lnTo>
                  <a:lnTo>
                    <a:pt x="4064" y="2173"/>
                  </a:lnTo>
                  <a:lnTo>
                    <a:pt x="4036" y="2173"/>
                  </a:lnTo>
                  <a:lnTo>
                    <a:pt x="4064" y="2117"/>
                  </a:lnTo>
                  <a:lnTo>
                    <a:pt x="4064" y="2117"/>
                  </a:lnTo>
                  <a:lnTo>
                    <a:pt x="4008" y="2117"/>
                  </a:lnTo>
                  <a:lnTo>
                    <a:pt x="3952" y="2145"/>
                  </a:lnTo>
                  <a:lnTo>
                    <a:pt x="3895" y="2201"/>
                  </a:lnTo>
                  <a:lnTo>
                    <a:pt x="3867" y="2258"/>
                  </a:lnTo>
                  <a:lnTo>
                    <a:pt x="3867" y="2258"/>
                  </a:lnTo>
                  <a:lnTo>
                    <a:pt x="3810" y="2145"/>
                  </a:lnTo>
                  <a:lnTo>
                    <a:pt x="3754" y="2117"/>
                  </a:lnTo>
                  <a:lnTo>
                    <a:pt x="3698" y="2117"/>
                  </a:lnTo>
                  <a:lnTo>
                    <a:pt x="3698" y="2117"/>
                  </a:lnTo>
                  <a:lnTo>
                    <a:pt x="3754" y="2201"/>
                  </a:lnTo>
                  <a:lnTo>
                    <a:pt x="3782" y="2342"/>
                  </a:lnTo>
                  <a:lnTo>
                    <a:pt x="3810" y="2399"/>
                  </a:lnTo>
                  <a:lnTo>
                    <a:pt x="3810" y="2455"/>
                  </a:lnTo>
                  <a:lnTo>
                    <a:pt x="3754" y="2483"/>
                  </a:lnTo>
                  <a:lnTo>
                    <a:pt x="3698" y="2427"/>
                  </a:lnTo>
                  <a:lnTo>
                    <a:pt x="3698" y="2427"/>
                  </a:lnTo>
                  <a:lnTo>
                    <a:pt x="3726" y="2512"/>
                  </a:lnTo>
                  <a:lnTo>
                    <a:pt x="3726" y="2596"/>
                  </a:lnTo>
                  <a:lnTo>
                    <a:pt x="3698" y="2737"/>
                  </a:lnTo>
                  <a:lnTo>
                    <a:pt x="3613" y="2850"/>
                  </a:lnTo>
                  <a:lnTo>
                    <a:pt x="3528" y="2963"/>
                  </a:lnTo>
                  <a:lnTo>
                    <a:pt x="3528" y="2963"/>
                  </a:lnTo>
                  <a:lnTo>
                    <a:pt x="3444" y="3048"/>
                  </a:lnTo>
                  <a:lnTo>
                    <a:pt x="3387" y="3076"/>
                  </a:lnTo>
                  <a:lnTo>
                    <a:pt x="3331" y="3132"/>
                  </a:lnTo>
                  <a:lnTo>
                    <a:pt x="3246" y="3245"/>
                  </a:lnTo>
                  <a:lnTo>
                    <a:pt x="3246" y="3245"/>
                  </a:lnTo>
                  <a:lnTo>
                    <a:pt x="3218" y="3358"/>
                  </a:lnTo>
                  <a:lnTo>
                    <a:pt x="3218" y="3499"/>
                  </a:lnTo>
                  <a:lnTo>
                    <a:pt x="3218" y="3753"/>
                  </a:lnTo>
                  <a:lnTo>
                    <a:pt x="3218" y="3753"/>
                  </a:lnTo>
                  <a:lnTo>
                    <a:pt x="3218" y="3951"/>
                  </a:lnTo>
                  <a:lnTo>
                    <a:pt x="3246" y="4064"/>
                  </a:lnTo>
                  <a:lnTo>
                    <a:pt x="3303" y="4205"/>
                  </a:lnTo>
                  <a:lnTo>
                    <a:pt x="3415" y="4318"/>
                  </a:lnTo>
                  <a:lnTo>
                    <a:pt x="3415" y="4318"/>
                  </a:lnTo>
                  <a:lnTo>
                    <a:pt x="3585" y="4487"/>
                  </a:lnTo>
                  <a:lnTo>
                    <a:pt x="3782" y="4656"/>
                  </a:lnTo>
                  <a:lnTo>
                    <a:pt x="3782" y="4656"/>
                  </a:lnTo>
                  <a:lnTo>
                    <a:pt x="3839" y="4713"/>
                  </a:lnTo>
                  <a:lnTo>
                    <a:pt x="3895" y="4769"/>
                  </a:lnTo>
                  <a:lnTo>
                    <a:pt x="3952" y="4826"/>
                  </a:lnTo>
                  <a:lnTo>
                    <a:pt x="3980" y="4910"/>
                  </a:lnTo>
                  <a:lnTo>
                    <a:pt x="3980" y="4910"/>
                  </a:lnTo>
                  <a:lnTo>
                    <a:pt x="4008" y="5023"/>
                  </a:lnTo>
                  <a:lnTo>
                    <a:pt x="3980" y="5080"/>
                  </a:lnTo>
                  <a:lnTo>
                    <a:pt x="3923" y="5080"/>
                  </a:lnTo>
                  <a:lnTo>
                    <a:pt x="3839" y="5023"/>
                  </a:lnTo>
                  <a:lnTo>
                    <a:pt x="3839" y="5023"/>
                  </a:lnTo>
                  <a:lnTo>
                    <a:pt x="3923" y="5080"/>
                  </a:lnTo>
                  <a:lnTo>
                    <a:pt x="4036" y="5164"/>
                  </a:lnTo>
                  <a:lnTo>
                    <a:pt x="4318" y="5390"/>
                  </a:lnTo>
                  <a:lnTo>
                    <a:pt x="4544" y="5644"/>
                  </a:lnTo>
                  <a:lnTo>
                    <a:pt x="4601" y="5757"/>
                  </a:lnTo>
                  <a:lnTo>
                    <a:pt x="4601" y="5841"/>
                  </a:lnTo>
                  <a:lnTo>
                    <a:pt x="4601" y="5841"/>
                  </a:lnTo>
                  <a:lnTo>
                    <a:pt x="4657" y="5841"/>
                  </a:lnTo>
                  <a:lnTo>
                    <a:pt x="4713" y="5870"/>
                  </a:lnTo>
                  <a:lnTo>
                    <a:pt x="4855" y="5954"/>
                  </a:lnTo>
                  <a:lnTo>
                    <a:pt x="4939" y="6039"/>
                  </a:lnTo>
                  <a:lnTo>
                    <a:pt x="4939" y="6067"/>
                  </a:lnTo>
                  <a:lnTo>
                    <a:pt x="4883" y="6039"/>
                  </a:lnTo>
                  <a:lnTo>
                    <a:pt x="4883" y="6039"/>
                  </a:lnTo>
                  <a:lnTo>
                    <a:pt x="5278" y="6321"/>
                  </a:lnTo>
                  <a:lnTo>
                    <a:pt x="5504" y="6491"/>
                  </a:lnTo>
                  <a:lnTo>
                    <a:pt x="5560" y="6575"/>
                  </a:lnTo>
                  <a:lnTo>
                    <a:pt x="5560" y="6603"/>
                  </a:lnTo>
                  <a:lnTo>
                    <a:pt x="5532" y="6632"/>
                  </a:lnTo>
                  <a:lnTo>
                    <a:pt x="5532" y="6632"/>
                  </a:lnTo>
                  <a:lnTo>
                    <a:pt x="5560" y="6575"/>
                  </a:lnTo>
                  <a:lnTo>
                    <a:pt x="5560" y="6519"/>
                  </a:lnTo>
                  <a:lnTo>
                    <a:pt x="5588" y="6491"/>
                  </a:lnTo>
                  <a:lnTo>
                    <a:pt x="5645" y="6519"/>
                  </a:lnTo>
                  <a:lnTo>
                    <a:pt x="5645" y="6519"/>
                  </a:lnTo>
                  <a:lnTo>
                    <a:pt x="5617" y="6547"/>
                  </a:lnTo>
                  <a:lnTo>
                    <a:pt x="5588" y="6575"/>
                  </a:lnTo>
                  <a:lnTo>
                    <a:pt x="5617" y="6688"/>
                  </a:lnTo>
                  <a:lnTo>
                    <a:pt x="5673" y="6773"/>
                  </a:lnTo>
                  <a:lnTo>
                    <a:pt x="5758" y="6886"/>
                  </a:lnTo>
                  <a:lnTo>
                    <a:pt x="5955" y="7055"/>
                  </a:lnTo>
                  <a:lnTo>
                    <a:pt x="6040" y="7168"/>
                  </a:lnTo>
                  <a:lnTo>
                    <a:pt x="6068" y="7224"/>
                  </a:lnTo>
                  <a:lnTo>
                    <a:pt x="6068" y="7224"/>
                  </a:lnTo>
                  <a:lnTo>
                    <a:pt x="6096" y="7196"/>
                  </a:lnTo>
                  <a:lnTo>
                    <a:pt x="6124" y="7224"/>
                  </a:lnTo>
                  <a:lnTo>
                    <a:pt x="6181" y="7365"/>
                  </a:lnTo>
                  <a:lnTo>
                    <a:pt x="6294" y="7648"/>
                  </a:lnTo>
                  <a:lnTo>
                    <a:pt x="6294" y="7648"/>
                  </a:lnTo>
                  <a:lnTo>
                    <a:pt x="6407" y="7958"/>
                  </a:lnTo>
                  <a:lnTo>
                    <a:pt x="6548" y="8297"/>
                  </a:lnTo>
                  <a:lnTo>
                    <a:pt x="6548" y="8297"/>
                  </a:lnTo>
                  <a:lnTo>
                    <a:pt x="6576" y="8494"/>
                  </a:lnTo>
                  <a:lnTo>
                    <a:pt x="6604" y="8607"/>
                  </a:lnTo>
                  <a:lnTo>
                    <a:pt x="6576" y="8551"/>
                  </a:lnTo>
                  <a:lnTo>
                    <a:pt x="6576" y="8551"/>
                  </a:lnTo>
                  <a:lnTo>
                    <a:pt x="6604" y="8720"/>
                  </a:lnTo>
                  <a:lnTo>
                    <a:pt x="6632" y="8805"/>
                  </a:lnTo>
                  <a:lnTo>
                    <a:pt x="6604" y="8805"/>
                  </a:lnTo>
                  <a:lnTo>
                    <a:pt x="6576" y="8748"/>
                  </a:lnTo>
                  <a:lnTo>
                    <a:pt x="6576" y="8748"/>
                  </a:lnTo>
                  <a:lnTo>
                    <a:pt x="6745" y="9171"/>
                  </a:lnTo>
                  <a:lnTo>
                    <a:pt x="6830" y="9425"/>
                  </a:lnTo>
                  <a:lnTo>
                    <a:pt x="6830" y="9566"/>
                  </a:lnTo>
                  <a:lnTo>
                    <a:pt x="6830" y="9679"/>
                  </a:lnTo>
                  <a:lnTo>
                    <a:pt x="6830" y="9679"/>
                  </a:lnTo>
                  <a:lnTo>
                    <a:pt x="6745" y="9595"/>
                  </a:lnTo>
                  <a:lnTo>
                    <a:pt x="6745" y="9651"/>
                  </a:lnTo>
                  <a:lnTo>
                    <a:pt x="6745" y="9679"/>
                  </a:lnTo>
                  <a:lnTo>
                    <a:pt x="6717" y="9708"/>
                  </a:lnTo>
                  <a:lnTo>
                    <a:pt x="6717" y="9708"/>
                  </a:lnTo>
                  <a:lnTo>
                    <a:pt x="6689" y="9736"/>
                  </a:lnTo>
                  <a:lnTo>
                    <a:pt x="6689" y="9792"/>
                  </a:lnTo>
                  <a:lnTo>
                    <a:pt x="6802" y="9849"/>
                  </a:lnTo>
                  <a:lnTo>
                    <a:pt x="6830" y="9877"/>
                  </a:lnTo>
                  <a:lnTo>
                    <a:pt x="6632" y="9820"/>
                  </a:lnTo>
                  <a:lnTo>
                    <a:pt x="6632" y="9820"/>
                  </a:lnTo>
                  <a:lnTo>
                    <a:pt x="6689" y="9933"/>
                  </a:lnTo>
                  <a:lnTo>
                    <a:pt x="6774" y="10131"/>
                  </a:lnTo>
                  <a:lnTo>
                    <a:pt x="6774" y="10244"/>
                  </a:lnTo>
                  <a:lnTo>
                    <a:pt x="6745" y="10244"/>
                  </a:lnTo>
                  <a:lnTo>
                    <a:pt x="6689" y="10159"/>
                  </a:lnTo>
                  <a:lnTo>
                    <a:pt x="6689" y="10159"/>
                  </a:lnTo>
                  <a:lnTo>
                    <a:pt x="6717" y="10215"/>
                  </a:lnTo>
                  <a:lnTo>
                    <a:pt x="6745" y="10300"/>
                  </a:lnTo>
                  <a:lnTo>
                    <a:pt x="6745" y="10413"/>
                  </a:lnTo>
                  <a:lnTo>
                    <a:pt x="6689" y="10554"/>
                  </a:lnTo>
                  <a:lnTo>
                    <a:pt x="6604" y="10667"/>
                  </a:lnTo>
                  <a:lnTo>
                    <a:pt x="6604" y="10667"/>
                  </a:lnTo>
                  <a:lnTo>
                    <a:pt x="6491" y="10808"/>
                  </a:lnTo>
                  <a:lnTo>
                    <a:pt x="6350" y="10921"/>
                  </a:lnTo>
                  <a:lnTo>
                    <a:pt x="6068" y="11119"/>
                  </a:lnTo>
                  <a:lnTo>
                    <a:pt x="6068" y="11119"/>
                  </a:lnTo>
                  <a:lnTo>
                    <a:pt x="5842" y="11316"/>
                  </a:lnTo>
                  <a:lnTo>
                    <a:pt x="5588" y="11485"/>
                  </a:lnTo>
                  <a:lnTo>
                    <a:pt x="5588" y="11485"/>
                  </a:lnTo>
                  <a:lnTo>
                    <a:pt x="5447" y="11598"/>
                  </a:lnTo>
                  <a:lnTo>
                    <a:pt x="5334" y="11655"/>
                  </a:lnTo>
                  <a:lnTo>
                    <a:pt x="5278" y="11655"/>
                  </a:lnTo>
                  <a:lnTo>
                    <a:pt x="5278" y="11655"/>
                  </a:lnTo>
                  <a:lnTo>
                    <a:pt x="5221" y="11655"/>
                  </a:lnTo>
                  <a:lnTo>
                    <a:pt x="5193" y="11598"/>
                  </a:lnTo>
                  <a:lnTo>
                    <a:pt x="5137" y="11485"/>
                  </a:lnTo>
                  <a:lnTo>
                    <a:pt x="5109" y="11457"/>
                  </a:lnTo>
                  <a:lnTo>
                    <a:pt x="5109" y="11457"/>
                  </a:lnTo>
                  <a:lnTo>
                    <a:pt x="5052" y="11598"/>
                  </a:lnTo>
                  <a:lnTo>
                    <a:pt x="5052" y="11598"/>
                  </a:lnTo>
                  <a:lnTo>
                    <a:pt x="5024" y="11485"/>
                  </a:lnTo>
                  <a:lnTo>
                    <a:pt x="4967" y="11429"/>
                  </a:lnTo>
                  <a:lnTo>
                    <a:pt x="4883" y="11401"/>
                  </a:lnTo>
                  <a:lnTo>
                    <a:pt x="4883" y="11401"/>
                  </a:lnTo>
                  <a:lnTo>
                    <a:pt x="4883" y="11485"/>
                  </a:lnTo>
                  <a:lnTo>
                    <a:pt x="4883" y="11542"/>
                  </a:lnTo>
                  <a:lnTo>
                    <a:pt x="4826" y="11570"/>
                  </a:lnTo>
                  <a:lnTo>
                    <a:pt x="4770" y="11598"/>
                  </a:lnTo>
                  <a:lnTo>
                    <a:pt x="4770" y="11598"/>
                  </a:lnTo>
                  <a:lnTo>
                    <a:pt x="4883" y="11626"/>
                  </a:lnTo>
                  <a:lnTo>
                    <a:pt x="4939" y="11655"/>
                  </a:lnTo>
                  <a:lnTo>
                    <a:pt x="4939" y="11683"/>
                  </a:lnTo>
                  <a:lnTo>
                    <a:pt x="4911" y="11711"/>
                  </a:lnTo>
                  <a:lnTo>
                    <a:pt x="4911" y="11711"/>
                  </a:lnTo>
                  <a:lnTo>
                    <a:pt x="4855" y="11739"/>
                  </a:lnTo>
                  <a:lnTo>
                    <a:pt x="4798" y="11739"/>
                  </a:lnTo>
                  <a:lnTo>
                    <a:pt x="4657" y="11739"/>
                  </a:lnTo>
                  <a:lnTo>
                    <a:pt x="4657" y="11739"/>
                  </a:lnTo>
                  <a:lnTo>
                    <a:pt x="4713" y="11768"/>
                  </a:lnTo>
                  <a:lnTo>
                    <a:pt x="4798" y="11796"/>
                  </a:lnTo>
                  <a:lnTo>
                    <a:pt x="4883" y="11852"/>
                  </a:lnTo>
                  <a:lnTo>
                    <a:pt x="4967" y="11909"/>
                  </a:lnTo>
                  <a:lnTo>
                    <a:pt x="4967" y="11909"/>
                  </a:lnTo>
                  <a:lnTo>
                    <a:pt x="4883" y="11937"/>
                  </a:lnTo>
                  <a:lnTo>
                    <a:pt x="4855" y="11965"/>
                  </a:lnTo>
                  <a:lnTo>
                    <a:pt x="4826" y="11993"/>
                  </a:lnTo>
                  <a:lnTo>
                    <a:pt x="4742" y="11993"/>
                  </a:lnTo>
                  <a:lnTo>
                    <a:pt x="4742" y="11993"/>
                  </a:lnTo>
                  <a:lnTo>
                    <a:pt x="4713" y="11965"/>
                  </a:lnTo>
                  <a:lnTo>
                    <a:pt x="4657" y="11909"/>
                  </a:lnTo>
                  <a:lnTo>
                    <a:pt x="4601" y="11824"/>
                  </a:lnTo>
                  <a:lnTo>
                    <a:pt x="4544" y="11796"/>
                  </a:lnTo>
                  <a:lnTo>
                    <a:pt x="4544" y="11796"/>
                  </a:lnTo>
                  <a:lnTo>
                    <a:pt x="4742" y="11965"/>
                  </a:lnTo>
                  <a:lnTo>
                    <a:pt x="4826" y="12078"/>
                  </a:lnTo>
                  <a:lnTo>
                    <a:pt x="4855" y="12134"/>
                  </a:lnTo>
                  <a:lnTo>
                    <a:pt x="4855" y="12163"/>
                  </a:lnTo>
                  <a:lnTo>
                    <a:pt x="4855" y="12163"/>
                  </a:lnTo>
                  <a:lnTo>
                    <a:pt x="4713" y="12106"/>
                  </a:lnTo>
                  <a:lnTo>
                    <a:pt x="4629" y="11993"/>
                  </a:lnTo>
                  <a:lnTo>
                    <a:pt x="4516" y="11909"/>
                  </a:lnTo>
                  <a:lnTo>
                    <a:pt x="4403" y="11796"/>
                  </a:lnTo>
                  <a:lnTo>
                    <a:pt x="4403" y="11796"/>
                  </a:lnTo>
                  <a:lnTo>
                    <a:pt x="4460" y="11852"/>
                  </a:lnTo>
                  <a:lnTo>
                    <a:pt x="4516" y="11937"/>
                  </a:lnTo>
                  <a:lnTo>
                    <a:pt x="4685" y="12078"/>
                  </a:lnTo>
                  <a:lnTo>
                    <a:pt x="4742" y="12163"/>
                  </a:lnTo>
                  <a:lnTo>
                    <a:pt x="4798" y="12247"/>
                  </a:lnTo>
                  <a:lnTo>
                    <a:pt x="4826" y="12332"/>
                  </a:lnTo>
                  <a:lnTo>
                    <a:pt x="4770" y="12388"/>
                  </a:lnTo>
                  <a:lnTo>
                    <a:pt x="4770" y="12388"/>
                  </a:lnTo>
                  <a:lnTo>
                    <a:pt x="4713" y="12445"/>
                  </a:lnTo>
                  <a:lnTo>
                    <a:pt x="4629" y="12417"/>
                  </a:lnTo>
                  <a:lnTo>
                    <a:pt x="4544" y="12360"/>
                  </a:lnTo>
                  <a:lnTo>
                    <a:pt x="4460" y="12304"/>
                  </a:lnTo>
                  <a:lnTo>
                    <a:pt x="4318" y="12134"/>
                  </a:lnTo>
                  <a:lnTo>
                    <a:pt x="4206" y="12022"/>
                  </a:lnTo>
                  <a:lnTo>
                    <a:pt x="4206" y="12022"/>
                  </a:lnTo>
                  <a:lnTo>
                    <a:pt x="4375" y="12247"/>
                  </a:lnTo>
                  <a:lnTo>
                    <a:pt x="4460" y="12388"/>
                  </a:lnTo>
                  <a:lnTo>
                    <a:pt x="4488" y="12445"/>
                  </a:lnTo>
                  <a:lnTo>
                    <a:pt x="4460" y="12529"/>
                  </a:lnTo>
                  <a:lnTo>
                    <a:pt x="4375" y="12614"/>
                  </a:lnTo>
                  <a:lnTo>
                    <a:pt x="4234" y="12699"/>
                  </a:lnTo>
                  <a:lnTo>
                    <a:pt x="4234" y="12699"/>
                  </a:lnTo>
                  <a:lnTo>
                    <a:pt x="4093" y="12868"/>
                  </a:lnTo>
                  <a:lnTo>
                    <a:pt x="3867" y="13094"/>
                  </a:lnTo>
                  <a:lnTo>
                    <a:pt x="3754" y="13207"/>
                  </a:lnTo>
                  <a:lnTo>
                    <a:pt x="3641" y="13291"/>
                  </a:lnTo>
                  <a:lnTo>
                    <a:pt x="3528" y="13291"/>
                  </a:lnTo>
                  <a:lnTo>
                    <a:pt x="3500" y="13291"/>
                  </a:lnTo>
                  <a:lnTo>
                    <a:pt x="3444" y="13263"/>
                  </a:lnTo>
                  <a:lnTo>
                    <a:pt x="3444" y="13263"/>
                  </a:lnTo>
                  <a:lnTo>
                    <a:pt x="3556" y="13150"/>
                  </a:lnTo>
                  <a:lnTo>
                    <a:pt x="3585" y="13122"/>
                  </a:lnTo>
                  <a:lnTo>
                    <a:pt x="3585" y="13094"/>
                  </a:lnTo>
                  <a:lnTo>
                    <a:pt x="3472" y="13122"/>
                  </a:lnTo>
                  <a:lnTo>
                    <a:pt x="3472" y="13122"/>
                  </a:lnTo>
                  <a:lnTo>
                    <a:pt x="3444" y="12727"/>
                  </a:lnTo>
                  <a:lnTo>
                    <a:pt x="3415" y="12529"/>
                  </a:lnTo>
                  <a:lnTo>
                    <a:pt x="3444" y="12332"/>
                  </a:lnTo>
                  <a:lnTo>
                    <a:pt x="3444" y="12332"/>
                  </a:lnTo>
                  <a:lnTo>
                    <a:pt x="3528" y="12163"/>
                  </a:lnTo>
                  <a:lnTo>
                    <a:pt x="3613" y="12078"/>
                  </a:lnTo>
                  <a:lnTo>
                    <a:pt x="3641" y="12106"/>
                  </a:lnTo>
                  <a:lnTo>
                    <a:pt x="3641" y="12134"/>
                  </a:lnTo>
                  <a:lnTo>
                    <a:pt x="3641" y="12134"/>
                  </a:lnTo>
                  <a:lnTo>
                    <a:pt x="3613" y="12050"/>
                  </a:lnTo>
                  <a:lnTo>
                    <a:pt x="3556" y="11993"/>
                  </a:lnTo>
                  <a:lnTo>
                    <a:pt x="3387" y="11852"/>
                  </a:lnTo>
                  <a:lnTo>
                    <a:pt x="3161" y="11711"/>
                  </a:lnTo>
                  <a:lnTo>
                    <a:pt x="3077" y="11655"/>
                  </a:lnTo>
                  <a:lnTo>
                    <a:pt x="3049" y="11598"/>
                  </a:lnTo>
                  <a:lnTo>
                    <a:pt x="3049" y="11598"/>
                  </a:lnTo>
                  <a:lnTo>
                    <a:pt x="3274" y="11542"/>
                  </a:lnTo>
                  <a:lnTo>
                    <a:pt x="3387" y="11514"/>
                  </a:lnTo>
                  <a:lnTo>
                    <a:pt x="3472" y="11457"/>
                  </a:lnTo>
                  <a:lnTo>
                    <a:pt x="3472" y="11457"/>
                  </a:lnTo>
                  <a:lnTo>
                    <a:pt x="3500" y="11401"/>
                  </a:lnTo>
                  <a:lnTo>
                    <a:pt x="3500" y="11316"/>
                  </a:lnTo>
                  <a:lnTo>
                    <a:pt x="3500" y="11260"/>
                  </a:lnTo>
                  <a:lnTo>
                    <a:pt x="3528" y="11203"/>
                  </a:lnTo>
                  <a:lnTo>
                    <a:pt x="3528" y="11203"/>
                  </a:lnTo>
                  <a:lnTo>
                    <a:pt x="4036" y="11119"/>
                  </a:lnTo>
                  <a:lnTo>
                    <a:pt x="4036" y="11119"/>
                  </a:lnTo>
                  <a:lnTo>
                    <a:pt x="4149" y="11147"/>
                  </a:lnTo>
                  <a:lnTo>
                    <a:pt x="4234" y="11203"/>
                  </a:lnTo>
                  <a:lnTo>
                    <a:pt x="4318" y="11260"/>
                  </a:lnTo>
                  <a:lnTo>
                    <a:pt x="4431" y="11316"/>
                  </a:lnTo>
                  <a:lnTo>
                    <a:pt x="4431" y="11316"/>
                  </a:lnTo>
                  <a:lnTo>
                    <a:pt x="4403" y="11203"/>
                  </a:lnTo>
                  <a:lnTo>
                    <a:pt x="4375" y="11147"/>
                  </a:lnTo>
                  <a:lnTo>
                    <a:pt x="4318" y="11034"/>
                  </a:lnTo>
                  <a:lnTo>
                    <a:pt x="4206" y="10921"/>
                  </a:lnTo>
                  <a:lnTo>
                    <a:pt x="4177" y="10865"/>
                  </a:lnTo>
                  <a:lnTo>
                    <a:pt x="4121" y="10780"/>
                  </a:lnTo>
                  <a:lnTo>
                    <a:pt x="4121" y="10780"/>
                  </a:lnTo>
                  <a:lnTo>
                    <a:pt x="4093" y="10639"/>
                  </a:lnTo>
                  <a:lnTo>
                    <a:pt x="4121" y="10554"/>
                  </a:lnTo>
                  <a:lnTo>
                    <a:pt x="4149" y="10498"/>
                  </a:lnTo>
                  <a:lnTo>
                    <a:pt x="4206" y="10469"/>
                  </a:lnTo>
                  <a:lnTo>
                    <a:pt x="4375" y="10498"/>
                  </a:lnTo>
                  <a:lnTo>
                    <a:pt x="4572" y="10526"/>
                  </a:lnTo>
                  <a:lnTo>
                    <a:pt x="4572" y="10526"/>
                  </a:lnTo>
                  <a:lnTo>
                    <a:pt x="4516" y="10244"/>
                  </a:lnTo>
                  <a:lnTo>
                    <a:pt x="4516" y="10244"/>
                  </a:lnTo>
                  <a:lnTo>
                    <a:pt x="4770" y="10187"/>
                  </a:lnTo>
                  <a:lnTo>
                    <a:pt x="5024" y="10074"/>
                  </a:lnTo>
                  <a:lnTo>
                    <a:pt x="5165" y="10018"/>
                  </a:lnTo>
                  <a:lnTo>
                    <a:pt x="5278" y="9933"/>
                  </a:lnTo>
                  <a:lnTo>
                    <a:pt x="5363" y="9849"/>
                  </a:lnTo>
                  <a:lnTo>
                    <a:pt x="5419" y="9764"/>
                  </a:lnTo>
                  <a:lnTo>
                    <a:pt x="5419" y="9764"/>
                  </a:lnTo>
                  <a:lnTo>
                    <a:pt x="5419" y="9623"/>
                  </a:lnTo>
                  <a:lnTo>
                    <a:pt x="5391" y="9482"/>
                  </a:lnTo>
                  <a:lnTo>
                    <a:pt x="5334" y="9341"/>
                  </a:lnTo>
                  <a:lnTo>
                    <a:pt x="5306" y="9228"/>
                  </a:lnTo>
                  <a:lnTo>
                    <a:pt x="5306" y="9228"/>
                  </a:lnTo>
                  <a:lnTo>
                    <a:pt x="5278" y="8861"/>
                  </a:lnTo>
                  <a:lnTo>
                    <a:pt x="5221" y="8663"/>
                  </a:lnTo>
                  <a:lnTo>
                    <a:pt x="5193" y="8494"/>
                  </a:lnTo>
                  <a:lnTo>
                    <a:pt x="5193" y="8494"/>
                  </a:lnTo>
                  <a:lnTo>
                    <a:pt x="5137" y="8240"/>
                  </a:lnTo>
                  <a:lnTo>
                    <a:pt x="5137" y="7986"/>
                  </a:lnTo>
                  <a:lnTo>
                    <a:pt x="5137" y="7506"/>
                  </a:lnTo>
                  <a:lnTo>
                    <a:pt x="5137" y="7506"/>
                  </a:lnTo>
                  <a:lnTo>
                    <a:pt x="5165" y="7450"/>
                  </a:lnTo>
                  <a:lnTo>
                    <a:pt x="5165" y="7394"/>
                  </a:lnTo>
                  <a:lnTo>
                    <a:pt x="5193" y="7337"/>
                  </a:lnTo>
                  <a:lnTo>
                    <a:pt x="5193" y="7252"/>
                  </a:lnTo>
                  <a:lnTo>
                    <a:pt x="5193" y="7252"/>
                  </a:lnTo>
                  <a:lnTo>
                    <a:pt x="5137" y="7168"/>
                  </a:lnTo>
                  <a:lnTo>
                    <a:pt x="5080" y="7111"/>
                  </a:lnTo>
                  <a:lnTo>
                    <a:pt x="5024" y="7083"/>
                  </a:lnTo>
                  <a:lnTo>
                    <a:pt x="4967" y="7027"/>
                  </a:lnTo>
                  <a:lnTo>
                    <a:pt x="4967" y="7027"/>
                  </a:lnTo>
                  <a:lnTo>
                    <a:pt x="4855" y="6857"/>
                  </a:lnTo>
                  <a:lnTo>
                    <a:pt x="4826" y="6829"/>
                  </a:lnTo>
                  <a:lnTo>
                    <a:pt x="4826" y="6801"/>
                  </a:lnTo>
                  <a:lnTo>
                    <a:pt x="4883" y="6745"/>
                  </a:lnTo>
                  <a:lnTo>
                    <a:pt x="4967" y="6603"/>
                  </a:lnTo>
                  <a:lnTo>
                    <a:pt x="4967" y="6603"/>
                  </a:lnTo>
                  <a:lnTo>
                    <a:pt x="4826" y="6519"/>
                  </a:lnTo>
                  <a:lnTo>
                    <a:pt x="4713" y="6434"/>
                  </a:lnTo>
                  <a:lnTo>
                    <a:pt x="4460" y="6208"/>
                  </a:lnTo>
                  <a:lnTo>
                    <a:pt x="4460" y="6208"/>
                  </a:lnTo>
                  <a:lnTo>
                    <a:pt x="4403" y="6180"/>
                  </a:lnTo>
                  <a:lnTo>
                    <a:pt x="4347" y="6208"/>
                  </a:lnTo>
                  <a:lnTo>
                    <a:pt x="4318" y="6208"/>
                  </a:lnTo>
                  <a:lnTo>
                    <a:pt x="4234" y="6124"/>
                  </a:lnTo>
                  <a:lnTo>
                    <a:pt x="4234" y="6124"/>
                  </a:lnTo>
                  <a:lnTo>
                    <a:pt x="4177" y="6039"/>
                  </a:lnTo>
                  <a:lnTo>
                    <a:pt x="4149" y="5926"/>
                  </a:lnTo>
                  <a:lnTo>
                    <a:pt x="4121" y="5813"/>
                  </a:lnTo>
                  <a:lnTo>
                    <a:pt x="4093" y="5729"/>
                  </a:lnTo>
                  <a:lnTo>
                    <a:pt x="4093" y="5729"/>
                  </a:lnTo>
                  <a:lnTo>
                    <a:pt x="3980" y="5588"/>
                  </a:lnTo>
                  <a:lnTo>
                    <a:pt x="3839" y="5446"/>
                  </a:lnTo>
                  <a:lnTo>
                    <a:pt x="3669" y="5334"/>
                  </a:lnTo>
                  <a:lnTo>
                    <a:pt x="3528" y="5192"/>
                  </a:lnTo>
                  <a:lnTo>
                    <a:pt x="3528" y="5192"/>
                  </a:lnTo>
                  <a:lnTo>
                    <a:pt x="3105" y="4685"/>
                  </a:lnTo>
                  <a:lnTo>
                    <a:pt x="3105" y="4685"/>
                  </a:lnTo>
                  <a:lnTo>
                    <a:pt x="2992" y="4572"/>
                  </a:lnTo>
                  <a:lnTo>
                    <a:pt x="2907" y="4459"/>
                  </a:lnTo>
                  <a:lnTo>
                    <a:pt x="2907" y="4459"/>
                  </a:lnTo>
                  <a:lnTo>
                    <a:pt x="2879" y="4402"/>
                  </a:lnTo>
                  <a:lnTo>
                    <a:pt x="2879" y="4346"/>
                  </a:lnTo>
                  <a:lnTo>
                    <a:pt x="2879" y="4261"/>
                  </a:lnTo>
                  <a:lnTo>
                    <a:pt x="2851" y="4233"/>
                  </a:lnTo>
                  <a:lnTo>
                    <a:pt x="2851" y="4233"/>
                  </a:lnTo>
                  <a:lnTo>
                    <a:pt x="2766" y="4177"/>
                  </a:lnTo>
                  <a:lnTo>
                    <a:pt x="2653" y="4148"/>
                  </a:lnTo>
                  <a:lnTo>
                    <a:pt x="2541" y="4120"/>
                  </a:lnTo>
                  <a:lnTo>
                    <a:pt x="2428" y="4064"/>
                  </a:lnTo>
                  <a:lnTo>
                    <a:pt x="2428" y="4064"/>
                  </a:lnTo>
                  <a:lnTo>
                    <a:pt x="2117" y="3894"/>
                  </a:lnTo>
                  <a:lnTo>
                    <a:pt x="1920" y="3781"/>
                  </a:lnTo>
                  <a:lnTo>
                    <a:pt x="1835" y="3669"/>
                  </a:lnTo>
                  <a:lnTo>
                    <a:pt x="1835" y="3669"/>
                  </a:lnTo>
                  <a:lnTo>
                    <a:pt x="1807" y="3612"/>
                  </a:lnTo>
                  <a:lnTo>
                    <a:pt x="1835" y="3584"/>
                  </a:lnTo>
                  <a:lnTo>
                    <a:pt x="1892" y="3556"/>
                  </a:lnTo>
                  <a:lnTo>
                    <a:pt x="1920" y="3499"/>
                  </a:lnTo>
                  <a:lnTo>
                    <a:pt x="1920" y="3499"/>
                  </a:lnTo>
                  <a:lnTo>
                    <a:pt x="1892" y="3471"/>
                  </a:lnTo>
                  <a:lnTo>
                    <a:pt x="1863" y="3415"/>
                  </a:lnTo>
                  <a:lnTo>
                    <a:pt x="1835" y="3386"/>
                  </a:lnTo>
                  <a:lnTo>
                    <a:pt x="1835" y="3330"/>
                  </a:lnTo>
                  <a:lnTo>
                    <a:pt x="1835" y="3330"/>
                  </a:lnTo>
                  <a:lnTo>
                    <a:pt x="1863" y="3302"/>
                  </a:lnTo>
                  <a:lnTo>
                    <a:pt x="1892" y="3302"/>
                  </a:lnTo>
                  <a:lnTo>
                    <a:pt x="1976" y="3302"/>
                  </a:lnTo>
                  <a:lnTo>
                    <a:pt x="2146" y="3358"/>
                  </a:lnTo>
                  <a:lnTo>
                    <a:pt x="2146" y="3358"/>
                  </a:lnTo>
                  <a:lnTo>
                    <a:pt x="2258" y="3330"/>
                  </a:lnTo>
                  <a:lnTo>
                    <a:pt x="2315" y="3274"/>
                  </a:lnTo>
                  <a:lnTo>
                    <a:pt x="2428" y="3161"/>
                  </a:lnTo>
                  <a:lnTo>
                    <a:pt x="2428" y="3161"/>
                  </a:lnTo>
                  <a:lnTo>
                    <a:pt x="2456" y="3076"/>
                  </a:lnTo>
                  <a:lnTo>
                    <a:pt x="2456" y="2991"/>
                  </a:lnTo>
                  <a:lnTo>
                    <a:pt x="2456" y="2907"/>
                  </a:lnTo>
                  <a:lnTo>
                    <a:pt x="2399" y="2850"/>
                  </a:lnTo>
                  <a:lnTo>
                    <a:pt x="2230" y="2737"/>
                  </a:lnTo>
                  <a:lnTo>
                    <a:pt x="2004" y="2624"/>
                  </a:lnTo>
                  <a:lnTo>
                    <a:pt x="2004" y="2624"/>
                  </a:lnTo>
                  <a:lnTo>
                    <a:pt x="2061" y="2512"/>
                  </a:lnTo>
                  <a:lnTo>
                    <a:pt x="2117" y="2427"/>
                  </a:lnTo>
                  <a:lnTo>
                    <a:pt x="2117" y="2399"/>
                  </a:lnTo>
                  <a:lnTo>
                    <a:pt x="2089" y="2371"/>
                  </a:lnTo>
                  <a:lnTo>
                    <a:pt x="1920" y="2258"/>
                  </a:lnTo>
                  <a:lnTo>
                    <a:pt x="1920" y="2258"/>
                  </a:lnTo>
                  <a:lnTo>
                    <a:pt x="1750" y="2201"/>
                  </a:lnTo>
                  <a:lnTo>
                    <a:pt x="1694" y="2201"/>
                  </a:lnTo>
                  <a:lnTo>
                    <a:pt x="1666" y="2229"/>
                  </a:lnTo>
                  <a:lnTo>
                    <a:pt x="1581" y="2314"/>
                  </a:lnTo>
                  <a:lnTo>
                    <a:pt x="1468" y="2427"/>
                  </a:lnTo>
                  <a:lnTo>
                    <a:pt x="1468" y="2427"/>
                  </a:lnTo>
                  <a:lnTo>
                    <a:pt x="1299" y="2342"/>
                  </a:lnTo>
                  <a:lnTo>
                    <a:pt x="1130" y="2286"/>
                  </a:lnTo>
                  <a:lnTo>
                    <a:pt x="960" y="2201"/>
                  </a:lnTo>
                  <a:lnTo>
                    <a:pt x="904" y="2145"/>
                  </a:lnTo>
                  <a:lnTo>
                    <a:pt x="819" y="2060"/>
                  </a:lnTo>
                  <a:lnTo>
                    <a:pt x="819" y="2060"/>
                  </a:lnTo>
                  <a:lnTo>
                    <a:pt x="791" y="1975"/>
                  </a:lnTo>
                  <a:lnTo>
                    <a:pt x="763" y="1863"/>
                  </a:lnTo>
                  <a:lnTo>
                    <a:pt x="763" y="1750"/>
                  </a:lnTo>
                  <a:lnTo>
                    <a:pt x="735" y="1665"/>
                  </a:lnTo>
                  <a:lnTo>
                    <a:pt x="735" y="1665"/>
                  </a:lnTo>
                  <a:lnTo>
                    <a:pt x="678" y="1524"/>
                  </a:lnTo>
                  <a:lnTo>
                    <a:pt x="622" y="1383"/>
                  </a:lnTo>
                  <a:lnTo>
                    <a:pt x="622" y="1383"/>
                  </a:lnTo>
                  <a:lnTo>
                    <a:pt x="650" y="1496"/>
                  </a:lnTo>
                  <a:lnTo>
                    <a:pt x="650" y="1524"/>
                  </a:lnTo>
                  <a:lnTo>
                    <a:pt x="622" y="1524"/>
                  </a:lnTo>
                  <a:lnTo>
                    <a:pt x="565" y="1496"/>
                  </a:lnTo>
                  <a:lnTo>
                    <a:pt x="424" y="1326"/>
                  </a:lnTo>
                  <a:lnTo>
                    <a:pt x="424" y="1326"/>
                  </a:lnTo>
                  <a:lnTo>
                    <a:pt x="198" y="1129"/>
                  </a:lnTo>
                  <a:lnTo>
                    <a:pt x="85" y="988"/>
                  </a:lnTo>
                  <a:lnTo>
                    <a:pt x="1" y="875"/>
                  </a:lnTo>
                </a:path>
              </a:pathLst>
            </a:custGeom>
            <a:solidFill>
              <a:srgbClr val="666666"/>
            </a:solidFill>
            <a:ln w="14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16"/>
            <p:cNvSpPr/>
            <p:nvPr/>
          </p:nvSpPr>
          <p:spPr>
            <a:xfrm>
              <a:off x="5692225" y="2386925"/>
              <a:ext cx="725" cy="2125"/>
            </a:xfrm>
            <a:custGeom>
              <a:avLst/>
              <a:gdLst/>
              <a:ahLst/>
              <a:cxnLst/>
              <a:rect l="l" t="t" r="r" b="b"/>
              <a:pathLst>
                <a:path w="29" h="85" extrusionOk="0">
                  <a:moveTo>
                    <a:pt x="29" y="85"/>
                  </a:moveTo>
                  <a:lnTo>
                    <a:pt x="29" y="85"/>
                  </a:lnTo>
                  <a:lnTo>
                    <a:pt x="0" y="0"/>
                  </a:lnTo>
                  <a:lnTo>
                    <a:pt x="0" y="0"/>
                  </a:lnTo>
                  <a:lnTo>
                    <a:pt x="29" y="85"/>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16"/>
            <p:cNvSpPr/>
            <p:nvPr/>
          </p:nvSpPr>
          <p:spPr>
            <a:xfrm>
              <a:off x="5692225" y="2386925"/>
              <a:ext cx="725" cy="2125"/>
            </a:xfrm>
            <a:custGeom>
              <a:avLst/>
              <a:gdLst/>
              <a:ahLst/>
              <a:cxnLst/>
              <a:rect l="l" t="t" r="r" b="b"/>
              <a:pathLst>
                <a:path w="29" h="85" fill="none" extrusionOk="0">
                  <a:moveTo>
                    <a:pt x="29" y="85"/>
                  </a:moveTo>
                  <a:lnTo>
                    <a:pt x="29" y="85"/>
                  </a:lnTo>
                  <a:lnTo>
                    <a:pt x="0" y="0"/>
                  </a:lnTo>
                  <a:lnTo>
                    <a:pt x="0" y="0"/>
                  </a:lnTo>
                  <a:lnTo>
                    <a:pt x="29" y="85"/>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16"/>
            <p:cNvSpPr/>
            <p:nvPr/>
          </p:nvSpPr>
          <p:spPr>
            <a:xfrm>
              <a:off x="5695050" y="2389025"/>
              <a:ext cx="3550" cy="2850"/>
            </a:xfrm>
            <a:custGeom>
              <a:avLst/>
              <a:gdLst/>
              <a:ahLst/>
              <a:cxnLst/>
              <a:rect l="l" t="t" r="r" b="b"/>
              <a:pathLst>
                <a:path w="142" h="114" extrusionOk="0">
                  <a:moveTo>
                    <a:pt x="0" y="1"/>
                  </a:moveTo>
                  <a:lnTo>
                    <a:pt x="0" y="1"/>
                  </a:lnTo>
                  <a:lnTo>
                    <a:pt x="113" y="114"/>
                  </a:lnTo>
                  <a:lnTo>
                    <a:pt x="113" y="114"/>
                  </a:lnTo>
                  <a:lnTo>
                    <a:pt x="141" y="57"/>
                  </a:lnTo>
                  <a:lnTo>
                    <a:pt x="113" y="1"/>
                  </a:lnTo>
                  <a:lnTo>
                    <a:pt x="57" y="1"/>
                  </a:lnTo>
                  <a:lnTo>
                    <a:pt x="0"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16"/>
            <p:cNvSpPr/>
            <p:nvPr/>
          </p:nvSpPr>
          <p:spPr>
            <a:xfrm>
              <a:off x="5695050" y="2389025"/>
              <a:ext cx="3550" cy="2850"/>
            </a:xfrm>
            <a:custGeom>
              <a:avLst/>
              <a:gdLst/>
              <a:ahLst/>
              <a:cxnLst/>
              <a:rect l="l" t="t" r="r" b="b"/>
              <a:pathLst>
                <a:path w="142" h="114" fill="none" extrusionOk="0">
                  <a:moveTo>
                    <a:pt x="0" y="1"/>
                  </a:moveTo>
                  <a:lnTo>
                    <a:pt x="0" y="1"/>
                  </a:lnTo>
                  <a:lnTo>
                    <a:pt x="113" y="114"/>
                  </a:lnTo>
                  <a:lnTo>
                    <a:pt x="113" y="114"/>
                  </a:lnTo>
                  <a:lnTo>
                    <a:pt x="141" y="57"/>
                  </a:lnTo>
                  <a:lnTo>
                    <a:pt x="113" y="1"/>
                  </a:lnTo>
                  <a:lnTo>
                    <a:pt x="57" y="1"/>
                  </a:lnTo>
                  <a:lnTo>
                    <a:pt x="0" y="1"/>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16"/>
            <p:cNvSpPr/>
            <p:nvPr/>
          </p:nvSpPr>
          <p:spPr>
            <a:xfrm>
              <a:off x="5703500" y="2379150"/>
              <a:ext cx="2150" cy="4975"/>
            </a:xfrm>
            <a:custGeom>
              <a:avLst/>
              <a:gdLst/>
              <a:ahLst/>
              <a:cxnLst/>
              <a:rect l="l" t="t" r="r" b="b"/>
              <a:pathLst>
                <a:path w="86" h="199" extrusionOk="0">
                  <a:moveTo>
                    <a:pt x="29" y="1"/>
                  </a:moveTo>
                  <a:lnTo>
                    <a:pt x="29" y="1"/>
                  </a:lnTo>
                  <a:lnTo>
                    <a:pt x="1" y="198"/>
                  </a:lnTo>
                  <a:lnTo>
                    <a:pt x="1" y="198"/>
                  </a:lnTo>
                  <a:lnTo>
                    <a:pt x="57" y="170"/>
                  </a:lnTo>
                  <a:lnTo>
                    <a:pt x="86" y="114"/>
                  </a:lnTo>
                  <a:lnTo>
                    <a:pt x="86" y="57"/>
                  </a:lnTo>
                  <a:lnTo>
                    <a:pt x="29"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16"/>
            <p:cNvSpPr/>
            <p:nvPr/>
          </p:nvSpPr>
          <p:spPr>
            <a:xfrm>
              <a:off x="5703500" y="2379150"/>
              <a:ext cx="2150" cy="4975"/>
            </a:xfrm>
            <a:custGeom>
              <a:avLst/>
              <a:gdLst/>
              <a:ahLst/>
              <a:cxnLst/>
              <a:rect l="l" t="t" r="r" b="b"/>
              <a:pathLst>
                <a:path w="86" h="199" fill="none" extrusionOk="0">
                  <a:moveTo>
                    <a:pt x="29" y="1"/>
                  </a:moveTo>
                  <a:lnTo>
                    <a:pt x="29" y="1"/>
                  </a:lnTo>
                  <a:lnTo>
                    <a:pt x="1" y="198"/>
                  </a:lnTo>
                  <a:lnTo>
                    <a:pt x="1" y="198"/>
                  </a:lnTo>
                  <a:lnTo>
                    <a:pt x="57" y="170"/>
                  </a:lnTo>
                  <a:lnTo>
                    <a:pt x="86" y="114"/>
                  </a:lnTo>
                  <a:lnTo>
                    <a:pt x="86" y="57"/>
                  </a:lnTo>
                  <a:lnTo>
                    <a:pt x="29" y="1"/>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16"/>
            <p:cNvSpPr/>
            <p:nvPr/>
          </p:nvSpPr>
          <p:spPr>
            <a:xfrm>
              <a:off x="5704925" y="2384800"/>
              <a:ext cx="2150" cy="2850"/>
            </a:xfrm>
            <a:custGeom>
              <a:avLst/>
              <a:gdLst/>
              <a:ahLst/>
              <a:cxnLst/>
              <a:rect l="l" t="t" r="r" b="b"/>
              <a:pathLst>
                <a:path w="86" h="114" extrusionOk="0">
                  <a:moveTo>
                    <a:pt x="85" y="1"/>
                  </a:moveTo>
                  <a:lnTo>
                    <a:pt x="85" y="1"/>
                  </a:lnTo>
                  <a:lnTo>
                    <a:pt x="0" y="113"/>
                  </a:lnTo>
                  <a:lnTo>
                    <a:pt x="0" y="113"/>
                  </a:lnTo>
                  <a:lnTo>
                    <a:pt x="57" y="57"/>
                  </a:lnTo>
                  <a:lnTo>
                    <a:pt x="85"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16"/>
            <p:cNvSpPr/>
            <p:nvPr/>
          </p:nvSpPr>
          <p:spPr>
            <a:xfrm>
              <a:off x="5704925" y="2384800"/>
              <a:ext cx="2150" cy="2850"/>
            </a:xfrm>
            <a:custGeom>
              <a:avLst/>
              <a:gdLst/>
              <a:ahLst/>
              <a:cxnLst/>
              <a:rect l="l" t="t" r="r" b="b"/>
              <a:pathLst>
                <a:path w="86" h="114" fill="none" extrusionOk="0">
                  <a:moveTo>
                    <a:pt x="85" y="1"/>
                  </a:moveTo>
                  <a:lnTo>
                    <a:pt x="85" y="1"/>
                  </a:lnTo>
                  <a:lnTo>
                    <a:pt x="0" y="113"/>
                  </a:lnTo>
                  <a:lnTo>
                    <a:pt x="0" y="113"/>
                  </a:lnTo>
                  <a:lnTo>
                    <a:pt x="57" y="57"/>
                  </a:lnTo>
                  <a:lnTo>
                    <a:pt x="85" y="1"/>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16"/>
            <p:cNvSpPr/>
            <p:nvPr/>
          </p:nvSpPr>
          <p:spPr>
            <a:xfrm>
              <a:off x="5711975" y="2376325"/>
              <a:ext cx="1450" cy="25"/>
            </a:xfrm>
            <a:custGeom>
              <a:avLst/>
              <a:gdLst/>
              <a:ahLst/>
              <a:cxnLst/>
              <a:rect l="l" t="t" r="r" b="b"/>
              <a:pathLst>
                <a:path w="58" h="1" extrusionOk="0">
                  <a:moveTo>
                    <a:pt x="1" y="1"/>
                  </a:moveTo>
                  <a:lnTo>
                    <a:pt x="1" y="1"/>
                  </a:lnTo>
                  <a:lnTo>
                    <a:pt x="57" y="1"/>
                  </a:lnTo>
                  <a:lnTo>
                    <a:pt x="57" y="1"/>
                  </a:lnTo>
                  <a:lnTo>
                    <a:pt x="1"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16"/>
            <p:cNvSpPr/>
            <p:nvPr/>
          </p:nvSpPr>
          <p:spPr>
            <a:xfrm>
              <a:off x="5711975" y="2376325"/>
              <a:ext cx="1450" cy="25"/>
            </a:xfrm>
            <a:custGeom>
              <a:avLst/>
              <a:gdLst/>
              <a:ahLst/>
              <a:cxnLst/>
              <a:rect l="l" t="t" r="r" b="b"/>
              <a:pathLst>
                <a:path w="58" h="1" fill="none" extrusionOk="0">
                  <a:moveTo>
                    <a:pt x="1" y="1"/>
                  </a:moveTo>
                  <a:lnTo>
                    <a:pt x="1" y="1"/>
                  </a:lnTo>
                  <a:lnTo>
                    <a:pt x="57" y="1"/>
                  </a:lnTo>
                  <a:lnTo>
                    <a:pt x="57" y="1"/>
                  </a:lnTo>
                  <a:lnTo>
                    <a:pt x="1" y="1"/>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16"/>
            <p:cNvSpPr/>
            <p:nvPr/>
          </p:nvSpPr>
          <p:spPr>
            <a:xfrm>
              <a:off x="4193075" y="1421825"/>
              <a:ext cx="5650" cy="3550"/>
            </a:xfrm>
            <a:custGeom>
              <a:avLst/>
              <a:gdLst/>
              <a:ahLst/>
              <a:cxnLst/>
              <a:rect l="l" t="t" r="r" b="b"/>
              <a:pathLst>
                <a:path w="226" h="142" extrusionOk="0">
                  <a:moveTo>
                    <a:pt x="141" y="141"/>
                  </a:moveTo>
                  <a:lnTo>
                    <a:pt x="141" y="141"/>
                  </a:lnTo>
                  <a:lnTo>
                    <a:pt x="226" y="141"/>
                  </a:lnTo>
                  <a:lnTo>
                    <a:pt x="226" y="141"/>
                  </a:lnTo>
                  <a:lnTo>
                    <a:pt x="198" y="57"/>
                  </a:lnTo>
                  <a:lnTo>
                    <a:pt x="141" y="28"/>
                  </a:lnTo>
                  <a:lnTo>
                    <a:pt x="85" y="0"/>
                  </a:lnTo>
                  <a:lnTo>
                    <a:pt x="0" y="28"/>
                  </a:lnTo>
                  <a:lnTo>
                    <a:pt x="0" y="28"/>
                  </a:lnTo>
                  <a:lnTo>
                    <a:pt x="141" y="14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16"/>
            <p:cNvSpPr/>
            <p:nvPr/>
          </p:nvSpPr>
          <p:spPr>
            <a:xfrm>
              <a:off x="4193075" y="1421825"/>
              <a:ext cx="5650" cy="3550"/>
            </a:xfrm>
            <a:custGeom>
              <a:avLst/>
              <a:gdLst/>
              <a:ahLst/>
              <a:cxnLst/>
              <a:rect l="l" t="t" r="r" b="b"/>
              <a:pathLst>
                <a:path w="226" h="142" fill="none" extrusionOk="0">
                  <a:moveTo>
                    <a:pt x="141" y="141"/>
                  </a:moveTo>
                  <a:lnTo>
                    <a:pt x="141" y="141"/>
                  </a:lnTo>
                  <a:lnTo>
                    <a:pt x="226" y="141"/>
                  </a:lnTo>
                  <a:lnTo>
                    <a:pt x="226" y="141"/>
                  </a:lnTo>
                  <a:lnTo>
                    <a:pt x="198" y="57"/>
                  </a:lnTo>
                  <a:lnTo>
                    <a:pt x="141" y="28"/>
                  </a:lnTo>
                  <a:lnTo>
                    <a:pt x="85" y="0"/>
                  </a:lnTo>
                  <a:lnTo>
                    <a:pt x="0" y="28"/>
                  </a:lnTo>
                  <a:lnTo>
                    <a:pt x="0" y="28"/>
                  </a:lnTo>
                  <a:lnTo>
                    <a:pt x="141" y="141"/>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16"/>
            <p:cNvSpPr/>
            <p:nvPr/>
          </p:nvSpPr>
          <p:spPr>
            <a:xfrm>
              <a:off x="4199425" y="1424650"/>
              <a:ext cx="2125" cy="25"/>
            </a:xfrm>
            <a:custGeom>
              <a:avLst/>
              <a:gdLst/>
              <a:ahLst/>
              <a:cxnLst/>
              <a:rect l="l" t="t" r="r" b="b"/>
              <a:pathLst>
                <a:path w="85" h="1" extrusionOk="0">
                  <a:moveTo>
                    <a:pt x="85" y="0"/>
                  </a:moveTo>
                  <a:lnTo>
                    <a:pt x="85" y="0"/>
                  </a:lnTo>
                  <a:lnTo>
                    <a:pt x="0" y="0"/>
                  </a:lnTo>
                  <a:lnTo>
                    <a:pt x="0" y="0"/>
                  </a:lnTo>
                  <a:lnTo>
                    <a:pt x="85"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16"/>
            <p:cNvSpPr/>
            <p:nvPr/>
          </p:nvSpPr>
          <p:spPr>
            <a:xfrm>
              <a:off x="4199425" y="1424650"/>
              <a:ext cx="2125" cy="25"/>
            </a:xfrm>
            <a:custGeom>
              <a:avLst/>
              <a:gdLst/>
              <a:ahLst/>
              <a:cxnLst/>
              <a:rect l="l" t="t" r="r" b="b"/>
              <a:pathLst>
                <a:path w="85" h="1" fill="none" extrusionOk="0">
                  <a:moveTo>
                    <a:pt x="85" y="0"/>
                  </a:moveTo>
                  <a:lnTo>
                    <a:pt x="85" y="0"/>
                  </a:lnTo>
                  <a:lnTo>
                    <a:pt x="0" y="0"/>
                  </a:lnTo>
                  <a:lnTo>
                    <a:pt x="0" y="0"/>
                  </a:lnTo>
                  <a:lnTo>
                    <a:pt x="85" y="0"/>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16"/>
            <p:cNvSpPr/>
            <p:nvPr/>
          </p:nvSpPr>
          <p:spPr>
            <a:xfrm>
              <a:off x="4262900" y="1430975"/>
              <a:ext cx="7800" cy="2850"/>
            </a:xfrm>
            <a:custGeom>
              <a:avLst/>
              <a:gdLst/>
              <a:ahLst/>
              <a:cxnLst/>
              <a:rect l="l" t="t" r="r" b="b"/>
              <a:pathLst>
                <a:path w="312" h="114" extrusionOk="0">
                  <a:moveTo>
                    <a:pt x="1" y="29"/>
                  </a:moveTo>
                  <a:lnTo>
                    <a:pt x="1" y="29"/>
                  </a:lnTo>
                  <a:lnTo>
                    <a:pt x="311" y="114"/>
                  </a:lnTo>
                  <a:lnTo>
                    <a:pt x="311" y="114"/>
                  </a:lnTo>
                  <a:lnTo>
                    <a:pt x="227" y="57"/>
                  </a:lnTo>
                  <a:lnTo>
                    <a:pt x="142" y="1"/>
                  </a:lnTo>
                  <a:lnTo>
                    <a:pt x="114" y="1"/>
                  </a:lnTo>
                  <a:lnTo>
                    <a:pt x="142" y="57"/>
                  </a:lnTo>
                  <a:lnTo>
                    <a:pt x="142" y="57"/>
                  </a:lnTo>
                  <a:lnTo>
                    <a:pt x="1" y="29"/>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16"/>
            <p:cNvSpPr/>
            <p:nvPr/>
          </p:nvSpPr>
          <p:spPr>
            <a:xfrm>
              <a:off x="4262900" y="1430975"/>
              <a:ext cx="7800" cy="2850"/>
            </a:xfrm>
            <a:custGeom>
              <a:avLst/>
              <a:gdLst/>
              <a:ahLst/>
              <a:cxnLst/>
              <a:rect l="l" t="t" r="r" b="b"/>
              <a:pathLst>
                <a:path w="312" h="114" fill="none" extrusionOk="0">
                  <a:moveTo>
                    <a:pt x="1" y="29"/>
                  </a:moveTo>
                  <a:lnTo>
                    <a:pt x="1" y="29"/>
                  </a:lnTo>
                  <a:lnTo>
                    <a:pt x="311" y="114"/>
                  </a:lnTo>
                  <a:lnTo>
                    <a:pt x="311" y="114"/>
                  </a:lnTo>
                  <a:lnTo>
                    <a:pt x="227" y="57"/>
                  </a:lnTo>
                  <a:lnTo>
                    <a:pt x="142" y="1"/>
                  </a:lnTo>
                  <a:lnTo>
                    <a:pt x="114" y="1"/>
                  </a:lnTo>
                  <a:lnTo>
                    <a:pt x="142" y="57"/>
                  </a:lnTo>
                  <a:lnTo>
                    <a:pt x="142" y="57"/>
                  </a:lnTo>
                  <a:lnTo>
                    <a:pt x="1" y="29"/>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16"/>
            <p:cNvSpPr/>
            <p:nvPr/>
          </p:nvSpPr>
          <p:spPr>
            <a:xfrm>
              <a:off x="4265025" y="1426050"/>
              <a:ext cx="725" cy="2150"/>
            </a:xfrm>
            <a:custGeom>
              <a:avLst/>
              <a:gdLst/>
              <a:ahLst/>
              <a:cxnLst/>
              <a:rect l="l" t="t" r="r" b="b"/>
              <a:pathLst>
                <a:path w="29" h="86" extrusionOk="0">
                  <a:moveTo>
                    <a:pt x="1" y="0"/>
                  </a:moveTo>
                  <a:lnTo>
                    <a:pt x="1" y="0"/>
                  </a:lnTo>
                  <a:lnTo>
                    <a:pt x="29" y="85"/>
                  </a:lnTo>
                  <a:lnTo>
                    <a:pt x="29" y="85"/>
                  </a:lnTo>
                  <a:lnTo>
                    <a:pt x="1"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16"/>
            <p:cNvSpPr/>
            <p:nvPr/>
          </p:nvSpPr>
          <p:spPr>
            <a:xfrm>
              <a:off x="4265025" y="1426050"/>
              <a:ext cx="725" cy="2150"/>
            </a:xfrm>
            <a:custGeom>
              <a:avLst/>
              <a:gdLst/>
              <a:ahLst/>
              <a:cxnLst/>
              <a:rect l="l" t="t" r="r" b="b"/>
              <a:pathLst>
                <a:path w="29" h="86" fill="none" extrusionOk="0">
                  <a:moveTo>
                    <a:pt x="1" y="0"/>
                  </a:moveTo>
                  <a:lnTo>
                    <a:pt x="1" y="0"/>
                  </a:lnTo>
                  <a:lnTo>
                    <a:pt x="29" y="85"/>
                  </a:lnTo>
                  <a:lnTo>
                    <a:pt x="29" y="85"/>
                  </a:lnTo>
                  <a:lnTo>
                    <a:pt x="1" y="0"/>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16"/>
            <p:cNvSpPr/>
            <p:nvPr/>
          </p:nvSpPr>
          <p:spPr>
            <a:xfrm>
              <a:off x="5909525" y="1628525"/>
              <a:ext cx="5650" cy="4250"/>
            </a:xfrm>
            <a:custGeom>
              <a:avLst/>
              <a:gdLst/>
              <a:ahLst/>
              <a:cxnLst/>
              <a:rect l="l" t="t" r="r" b="b"/>
              <a:pathLst>
                <a:path w="226" h="170" extrusionOk="0">
                  <a:moveTo>
                    <a:pt x="0" y="85"/>
                  </a:moveTo>
                  <a:lnTo>
                    <a:pt x="0" y="85"/>
                  </a:lnTo>
                  <a:lnTo>
                    <a:pt x="0" y="170"/>
                  </a:lnTo>
                  <a:lnTo>
                    <a:pt x="0" y="170"/>
                  </a:lnTo>
                  <a:lnTo>
                    <a:pt x="113" y="141"/>
                  </a:lnTo>
                  <a:lnTo>
                    <a:pt x="226" y="170"/>
                  </a:lnTo>
                  <a:lnTo>
                    <a:pt x="226" y="170"/>
                  </a:lnTo>
                  <a:lnTo>
                    <a:pt x="169" y="85"/>
                  </a:lnTo>
                  <a:lnTo>
                    <a:pt x="169" y="29"/>
                  </a:lnTo>
                  <a:lnTo>
                    <a:pt x="141" y="0"/>
                  </a:lnTo>
                  <a:lnTo>
                    <a:pt x="113" y="29"/>
                  </a:lnTo>
                  <a:lnTo>
                    <a:pt x="0" y="85"/>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16"/>
            <p:cNvSpPr/>
            <p:nvPr/>
          </p:nvSpPr>
          <p:spPr>
            <a:xfrm>
              <a:off x="5909525" y="1628525"/>
              <a:ext cx="5650" cy="4250"/>
            </a:xfrm>
            <a:custGeom>
              <a:avLst/>
              <a:gdLst/>
              <a:ahLst/>
              <a:cxnLst/>
              <a:rect l="l" t="t" r="r" b="b"/>
              <a:pathLst>
                <a:path w="226" h="170" fill="none" extrusionOk="0">
                  <a:moveTo>
                    <a:pt x="0" y="85"/>
                  </a:moveTo>
                  <a:lnTo>
                    <a:pt x="0" y="85"/>
                  </a:lnTo>
                  <a:lnTo>
                    <a:pt x="0" y="170"/>
                  </a:lnTo>
                  <a:lnTo>
                    <a:pt x="0" y="170"/>
                  </a:lnTo>
                  <a:lnTo>
                    <a:pt x="113" y="141"/>
                  </a:lnTo>
                  <a:lnTo>
                    <a:pt x="226" y="170"/>
                  </a:lnTo>
                  <a:lnTo>
                    <a:pt x="226" y="170"/>
                  </a:lnTo>
                  <a:lnTo>
                    <a:pt x="169" y="85"/>
                  </a:lnTo>
                  <a:lnTo>
                    <a:pt x="169" y="29"/>
                  </a:lnTo>
                  <a:lnTo>
                    <a:pt x="141" y="0"/>
                  </a:lnTo>
                  <a:lnTo>
                    <a:pt x="113" y="29"/>
                  </a:lnTo>
                  <a:lnTo>
                    <a:pt x="0" y="85"/>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16"/>
            <p:cNvSpPr/>
            <p:nvPr/>
          </p:nvSpPr>
          <p:spPr>
            <a:xfrm>
              <a:off x="5919400" y="1626400"/>
              <a:ext cx="13425" cy="12025"/>
            </a:xfrm>
            <a:custGeom>
              <a:avLst/>
              <a:gdLst/>
              <a:ahLst/>
              <a:cxnLst/>
              <a:rect l="l" t="t" r="r" b="b"/>
              <a:pathLst>
                <a:path w="537" h="481" extrusionOk="0">
                  <a:moveTo>
                    <a:pt x="0" y="170"/>
                  </a:moveTo>
                  <a:lnTo>
                    <a:pt x="0" y="170"/>
                  </a:lnTo>
                  <a:lnTo>
                    <a:pt x="57" y="339"/>
                  </a:lnTo>
                  <a:lnTo>
                    <a:pt x="57" y="339"/>
                  </a:lnTo>
                  <a:lnTo>
                    <a:pt x="113" y="311"/>
                  </a:lnTo>
                  <a:lnTo>
                    <a:pt x="169" y="311"/>
                  </a:lnTo>
                  <a:lnTo>
                    <a:pt x="282" y="396"/>
                  </a:lnTo>
                  <a:lnTo>
                    <a:pt x="367" y="452"/>
                  </a:lnTo>
                  <a:lnTo>
                    <a:pt x="423" y="480"/>
                  </a:lnTo>
                  <a:lnTo>
                    <a:pt x="480" y="452"/>
                  </a:lnTo>
                  <a:lnTo>
                    <a:pt x="480" y="452"/>
                  </a:lnTo>
                  <a:lnTo>
                    <a:pt x="508" y="396"/>
                  </a:lnTo>
                  <a:lnTo>
                    <a:pt x="536" y="339"/>
                  </a:lnTo>
                  <a:lnTo>
                    <a:pt x="508" y="226"/>
                  </a:lnTo>
                  <a:lnTo>
                    <a:pt x="480" y="170"/>
                  </a:lnTo>
                  <a:lnTo>
                    <a:pt x="423" y="142"/>
                  </a:lnTo>
                  <a:lnTo>
                    <a:pt x="395" y="142"/>
                  </a:lnTo>
                  <a:lnTo>
                    <a:pt x="339" y="170"/>
                  </a:lnTo>
                  <a:lnTo>
                    <a:pt x="339" y="170"/>
                  </a:lnTo>
                  <a:lnTo>
                    <a:pt x="339" y="114"/>
                  </a:lnTo>
                  <a:lnTo>
                    <a:pt x="311" y="85"/>
                  </a:lnTo>
                  <a:lnTo>
                    <a:pt x="226" y="57"/>
                  </a:lnTo>
                  <a:lnTo>
                    <a:pt x="113" y="29"/>
                  </a:lnTo>
                  <a:lnTo>
                    <a:pt x="28" y="1"/>
                  </a:lnTo>
                  <a:lnTo>
                    <a:pt x="28" y="1"/>
                  </a:lnTo>
                  <a:lnTo>
                    <a:pt x="28" y="85"/>
                  </a:lnTo>
                  <a:lnTo>
                    <a:pt x="0" y="17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16"/>
            <p:cNvSpPr/>
            <p:nvPr/>
          </p:nvSpPr>
          <p:spPr>
            <a:xfrm>
              <a:off x="5919400" y="1626400"/>
              <a:ext cx="13425" cy="12025"/>
            </a:xfrm>
            <a:custGeom>
              <a:avLst/>
              <a:gdLst/>
              <a:ahLst/>
              <a:cxnLst/>
              <a:rect l="l" t="t" r="r" b="b"/>
              <a:pathLst>
                <a:path w="537" h="481" fill="none" extrusionOk="0">
                  <a:moveTo>
                    <a:pt x="0" y="170"/>
                  </a:moveTo>
                  <a:lnTo>
                    <a:pt x="0" y="170"/>
                  </a:lnTo>
                  <a:lnTo>
                    <a:pt x="57" y="339"/>
                  </a:lnTo>
                  <a:lnTo>
                    <a:pt x="57" y="339"/>
                  </a:lnTo>
                  <a:lnTo>
                    <a:pt x="113" y="311"/>
                  </a:lnTo>
                  <a:lnTo>
                    <a:pt x="169" y="311"/>
                  </a:lnTo>
                  <a:lnTo>
                    <a:pt x="282" y="396"/>
                  </a:lnTo>
                  <a:lnTo>
                    <a:pt x="367" y="452"/>
                  </a:lnTo>
                  <a:lnTo>
                    <a:pt x="423" y="480"/>
                  </a:lnTo>
                  <a:lnTo>
                    <a:pt x="480" y="452"/>
                  </a:lnTo>
                  <a:lnTo>
                    <a:pt x="480" y="452"/>
                  </a:lnTo>
                  <a:lnTo>
                    <a:pt x="508" y="396"/>
                  </a:lnTo>
                  <a:lnTo>
                    <a:pt x="536" y="339"/>
                  </a:lnTo>
                  <a:lnTo>
                    <a:pt x="508" y="226"/>
                  </a:lnTo>
                  <a:lnTo>
                    <a:pt x="480" y="170"/>
                  </a:lnTo>
                  <a:lnTo>
                    <a:pt x="423" y="142"/>
                  </a:lnTo>
                  <a:lnTo>
                    <a:pt x="395" y="142"/>
                  </a:lnTo>
                  <a:lnTo>
                    <a:pt x="339" y="170"/>
                  </a:lnTo>
                  <a:lnTo>
                    <a:pt x="339" y="170"/>
                  </a:lnTo>
                  <a:lnTo>
                    <a:pt x="339" y="114"/>
                  </a:lnTo>
                  <a:lnTo>
                    <a:pt x="311" y="85"/>
                  </a:lnTo>
                  <a:lnTo>
                    <a:pt x="226" y="57"/>
                  </a:lnTo>
                  <a:lnTo>
                    <a:pt x="113" y="29"/>
                  </a:lnTo>
                  <a:lnTo>
                    <a:pt x="28" y="1"/>
                  </a:lnTo>
                  <a:lnTo>
                    <a:pt x="28" y="1"/>
                  </a:lnTo>
                  <a:lnTo>
                    <a:pt x="28" y="85"/>
                  </a:lnTo>
                  <a:lnTo>
                    <a:pt x="0" y="170"/>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16"/>
            <p:cNvSpPr/>
            <p:nvPr/>
          </p:nvSpPr>
          <p:spPr>
            <a:xfrm>
              <a:off x="5931375" y="1639800"/>
              <a:ext cx="3550" cy="4275"/>
            </a:xfrm>
            <a:custGeom>
              <a:avLst/>
              <a:gdLst/>
              <a:ahLst/>
              <a:cxnLst/>
              <a:rect l="l" t="t" r="r" b="b"/>
              <a:pathLst>
                <a:path w="142" h="171" extrusionOk="0">
                  <a:moveTo>
                    <a:pt x="142" y="170"/>
                  </a:moveTo>
                  <a:lnTo>
                    <a:pt x="142" y="170"/>
                  </a:lnTo>
                  <a:lnTo>
                    <a:pt x="1" y="1"/>
                  </a:lnTo>
                  <a:lnTo>
                    <a:pt x="1" y="1"/>
                  </a:lnTo>
                  <a:lnTo>
                    <a:pt x="29" y="114"/>
                  </a:lnTo>
                  <a:lnTo>
                    <a:pt x="142" y="17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16"/>
            <p:cNvSpPr/>
            <p:nvPr/>
          </p:nvSpPr>
          <p:spPr>
            <a:xfrm>
              <a:off x="5931375" y="1639800"/>
              <a:ext cx="3550" cy="4275"/>
            </a:xfrm>
            <a:custGeom>
              <a:avLst/>
              <a:gdLst/>
              <a:ahLst/>
              <a:cxnLst/>
              <a:rect l="l" t="t" r="r" b="b"/>
              <a:pathLst>
                <a:path w="142" h="171" fill="none" extrusionOk="0">
                  <a:moveTo>
                    <a:pt x="142" y="170"/>
                  </a:moveTo>
                  <a:lnTo>
                    <a:pt x="142" y="170"/>
                  </a:lnTo>
                  <a:lnTo>
                    <a:pt x="1" y="1"/>
                  </a:lnTo>
                  <a:lnTo>
                    <a:pt x="1" y="1"/>
                  </a:lnTo>
                  <a:lnTo>
                    <a:pt x="29" y="114"/>
                  </a:lnTo>
                  <a:lnTo>
                    <a:pt x="142" y="170"/>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16"/>
            <p:cNvSpPr/>
            <p:nvPr/>
          </p:nvSpPr>
          <p:spPr>
            <a:xfrm>
              <a:off x="5936325" y="1641225"/>
              <a:ext cx="2150" cy="2850"/>
            </a:xfrm>
            <a:custGeom>
              <a:avLst/>
              <a:gdLst/>
              <a:ahLst/>
              <a:cxnLst/>
              <a:rect l="l" t="t" r="r" b="b"/>
              <a:pathLst>
                <a:path w="86" h="114" extrusionOk="0">
                  <a:moveTo>
                    <a:pt x="0" y="113"/>
                  </a:moveTo>
                  <a:lnTo>
                    <a:pt x="0" y="113"/>
                  </a:lnTo>
                  <a:lnTo>
                    <a:pt x="57" y="85"/>
                  </a:lnTo>
                  <a:lnTo>
                    <a:pt x="85" y="57"/>
                  </a:lnTo>
                  <a:lnTo>
                    <a:pt x="57" y="29"/>
                  </a:lnTo>
                  <a:lnTo>
                    <a:pt x="0" y="0"/>
                  </a:lnTo>
                  <a:lnTo>
                    <a:pt x="0" y="0"/>
                  </a:lnTo>
                  <a:lnTo>
                    <a:pt x="0" y="113"/>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16"/>
            <p:cNvSpPr/>
            <p:nvPr/>
          </p:nvSpPr>
          <p:spPr>
            <a:xfrm>
              <a:off x="5936325" y="1641225"/>
              <a:ext cx="2150" cy="2850"/>
            </a:xfrm>
            <a:custGeom>
              <a:avLst/>
              <a:gdLst/>
              <a:ahLst/>
              <a:cxnLst/>
              <a:rect l="l" t="t" r="r" b="b"/>
              <a:pathLst>
                <a:path w="86" h="114" fill="none" extrusionOk="0">
                  <a:moveTo>
                    <a:pt x="0" y="113"/>
                  </a:moveTo>
                  <a:lnTo>
                    <a:pt x="0" y="113"/>
                  </a:lnTo>
                  <a:lnTo>
                    <a:pt x="57" y="85"/>
                  </a:lnTo>
                  <a:lnTo>
                    <a:pt x="85" y="57"/>
                  </a:lnTo>
                  <a:lnTo>
                    <a:pt x="57" y="29"/>
                  </a:lnTo>
                  <a:lnTo>
                    <a:pt x="0" y="0"/>
                  </a:lnTo>
                  <a:lnTo>
                    <a:pt x="0" y="0"/>
                  </a:lnTo>
                  <a:lnTo>
                    <a:pt x="0" y="113"/>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16"/>
            <p:cNvSpPr/>
            <p:nvPr/>
          </p:nvSpPr>
          <p:spPr>
            <a:xfrm>
              <a:off x="6014625" y="1643350"/>
              <a:ext cx="151000" cy="184850"/>
            </a:xfrm>
            <a:custGeom>
              <a:avLst/>
              <a:gdLst/>
              <a:ahLst/>
              <a:cxnLst/>
              <a:rect l="l" t="t" r="r" b="b"/>
              <a:pathLst>
                <a:path w="6040" h="7394" extrusionOk="0">
                  <a:moveTo>
                    <a:pt x="424" y="367"/>
                  </a:moveTo>
                  <a:lnTo>
                    <a:pt x="424" y="367"/>
                  </a:lnTo>
                  <a:lnTo>
                    <a:pt x="593" y="480"/>
                  </a:lnTo>
                  <a:lnTo>
                    <a:pt x="734" y="621"/>
                  </a:lnTo>
                  <a:lnTo>
                    <a:pt x="734" y="621"/>
                  </a:lnTo>
                  <a:lnTo>
                    <a:pt x="622" y="649"/>
                  </a:lnTo>
                  <a:lnTo>
                    <a:pt x="593" y="677"/>
                  </a:lnTo>
                  <a:lnTo>
                    <a:pt x="593" y="677"/>
                  </a:lnTo>
                  <a:lnTo>
                    <a:pt x="791" y="762"/>
                  </a:lnTo>
                  <a:lnTo>
                    <a:pt x="791" y="762"/>
                  </a:lnTo>
                  <a:lnTo>
                    <a:pt x="734" y="847"/>
                  </a:lnTo>
                  <a:lnTo>
                    <a:pt x="706" y="875"/>
                  </a:lnTo>
                  <a:lnTo>
                    <a:pt x="650" y="875"/>
                  </a:lnTo>
                  <a:lnTo>
                    <a:pt x="593" y="847"/>
                  </a:lnTo>
                  <a:lnTo>
                    <a:pt x="509" y="818"/>
                  </a:lnTo>
                  <a:lnTo>
                    <a:pt x="452" y="790"/>
                  </a:lnTo>
                  <a:lnTo>
                    <a:pt x="396" y="790"/>
                  </a:lnTo>
                  <a:lnTo>
                    <a:pt x="368" y="875"/>
                  </a:lnTo>
                  <a:lnTo>
                    <a:pt x="368" y="875"/>
                  </a:lnTo>
                  <a:lnTo>
                    <a:pt x="368" y="931"/>
                  </a:lnTo>
                  <a:lnTo>
                    <a:pt x="424" y="1016"/>
                  </a:lnTo>
                  <a:lnTo>
                    <a:pt x="622" y="1298"/>
                  </a:lnTo>
                  <a:lnTo>
                    <a:pt x="960" y="1750"/>
                  </a:lnTo>
                  <a:lnTo>
                    <a:pt x="960" y="1750"/>
                  </a:lnTo>
                  <a:lnTo>
                    <a:pt x="1130" y="2004"/>
                  </a:lnTo>
                  <a:lnTo>
                    <a:pt x="1327" y="2201"/>
                  </a:lnTo>
                  <a:lnTo>
                    <a:pt x="1553" y="2370"/>
                  </a:lnTo>
                  <a:lnTo>
                    <a:pt x="1807" y="2540"/>
                  </a:lnTo>
                  <a:lnTo>
                    <a:pt x="1807" y="2540"/>
                  </a:lnTo>
                  <a:lnTo>
                    <a:pt x="1920" y="2653"/>
                  </a:lnTo>
                  <a:lnTo>
                    <a:pt x="2033" y="2737"/>
                  </a:lnTo>
                  <a:lnTo>
                    <a:pt x="2202" y="2991"/>
                  </a:lnTo>
                  <a:lnTo>
                    <a:pt x="2343" y="3217"/>
                  </a:lnTo>
                  <a:lnTo>
                    <a:pt x="2512" y="3471"/>
                  </a:lnTo>
                  <a:lnTo>
                    <a:pt x="2512" y="3471"/>
                  </a:lnTo>
                  <a:lnTo>
                    <a:pt x="2907" y="3951"/>
                  </a:lnTo>
                  <a:lnTo>
                    <a:pt x="3077" y="4205"/>
                  </a:lnTo>
                  <a:lnTo>
                    <a:pt x="3218" y="4487"/>
                  </a:lnTo>
                  <a:lnTo>
                    <a:pt x="3218" y="4487"/>
                  </a:lnTo>
                  <a:lnTo>
                    <a:pt x="3387" y="4741"/>
                  </a:lnTo>
                  <a:lnTo>
                    <a:pt x="3556" y="4938"/>
                  </a:lnTo>
                  <a:lnTo>
                    <a:pt x="3754" y="5136"/>
                  </a:lnTo>
                  <a:lnTo>
                    <a:pt x="3923" y="5362"/>
                  </a:lnTo>
                  <a:lnTo>
                    <a:pt x="3923" y="5362"/>
                  </a:lnTo>
                  <a:lnTo>
                    <a:pt x="4008" y="5475"/>
                  </a:lnTo>
                  <a:lnTo>
                    <a:pt x="4036" y="5587"/>
                  </a:lnTo>
                  <a:lnTo>
                    <a:pt x="4121" y="5813"/>
                  </a:lnTo>
                  <a:lnTo>
                    <a:pt x="4121" y="5813"/>
                  </a:lnTo>
                  <a:lnTo>
                    <a:pt x="4205" y="5954"/>
                  </a:lnTo>
                  <a:lnTo>
                    <a:pt x="4318" y="6095"/>
                  </a:lnTo>
                  <a:lnTo>
                    <a:pt x="4431" y="6236"/>
                  </a:lnTo>
                  <a:lnTo>
                    <a:pt x="4516" y="6378"/>
                  </a:lnTo>
                  <a:lnTo>
                    <a:pt x="4516" y="6378"/>
                  </a:lnTo>
                  <a:lnTo>
                    <a:pt x="4657" y="6660"/>
                  </a:lnTo>
                  <a:lnTo>
                    <a:pt x="4798" y="6942"/>
                  </a:lnTo>
                  <a:lnTo>
                    <a:pt x="4883" y="7055"/>
                  </a:lnTo>
                  <a:lnTo>
                    <a:pt x="4967" y="7168"/>
                  </a:lnTo>
                  <a:lnTo>
                    <a:pt x="5080" y="7281"/>
                  </a:lnTo>
                  <a:lnTo>
                    <a:pt x="5221" y="7393"/>
                  </a:lnTo>
                  <a:lnTo>
                    <a:pt x="5221" y="7393"/>
                  </a:lnTo>
                  <a:lnTo>
                    <a:pt x="5137" y="7140"/>
                  </a:lnTo>
                  <a:lnTo>
                    <a:pt x="5108" y="6970"/>
                  </a:lnTo>
                  <a:lnTo>
                    <a:pt x="5080" y="6857"/>
                  </a:lnTo>
                  <a:lnTo>
                    <a:pt x="5080" y="6857"/>
                  </a:lnTo>
                  <a:lnTo>
                    <a:pt x="5108" y="6744"/>
                  </a:lnTo>
                  <a:lnTo>
                    <a:pt x="5137" y="6716"/>
                  </a:lnTo>
                  <a:lnTo>
                    <a:pt x="5165" y="6744"/>
                  </a:lnTo>
                  <a:lnTo>
                    <a:pt x="5278" y="6744"/>
                  </a:lnTo>
                  <a:lnTo>
                    <a:pt x="5278" y="6744"/>
                  </a:lnTo>
                  <a:lnTo>
                    <a:pt x="5391" y="6744"/>
                  </a:lnTo>
                  <a:lnTo>
                    <a:pt x="5504" y="6744"/>
                  </a:lnTo>
                  <a:lnTo>
                    <a:pt x="5616" y="6801"/>
                  </a:lnTo>
                  <a:lnTo>
                    <a:pt x="5729" y="6857"/>
                  </a:lnTo>
                  <a:lnTo>
                    <a:pt x="5927" y="7027"/>
                  </a:lnTo>
                  <a:lnTo>
                    <a:pt x="6040" y="7224"/>
                  </a:lnTo>
                  <a:lnTo>
                    <a:pt x="6040" y="7224"/>
                  </a:lnTo>
                  <a:lnTo>
                    <a:pt x="6011" y="7083"/>
                  </a:lnTo>
                  <a:lnTo>
                    <a:pt x="5983" y="6942"/>
                  </a:lnTo>
                  <a:lnTo>
                    <a:pt x="5899" y="6829"/>
                  </a:lnTo>
                  <a:lnTo>
                    <a:pt x="5814" y="6744"/>
                  </a:lnTo>
                  <a:lnTo>
                    <a:pt x="5814" y="6744"/>
                  </a:lnTo>
                  <a:lnTo>
                    <a:pt x="5729" y="6660"/>
                  </a:lnTo>
                  <a:lnTo>
                    <a:pt x="5645" y="6632"/>
                  </a:lnTo>
                  <a:lnTo>
                    <a:pt x="5560" y="6603"/>
                  </a:lnTo>
                  <a:lnTo>
                    <a:pt x="5475" y="6575"/>
                  </a:lnTo>
                  <a:lnTo>
                    <a:pt x="5475" y="6575"/>
                  </a:lnTo>
                  <a:lnTo>
                    <a:pt x="5560" y="6660"/>
                  </a:lnTo>
                  <a:lnTo>
                    <a:pt x="5475" y="6603"/>
                  </a:lnTo>
                  <a:lnTo>
                    <a:pt x="5193" y="6349"/>
                  </a:lnTo>
                  <a:lnTo>
                    <a:pt x="5193" y="6349"/>
                  </a:lnTo>
                  <a:lnTo>
                    <a:pt x="5024" y="6208"/>
                  </a:lnTo>
                  <a:lnTo>
                    <a:pt x="4854" y="6067"/>
                  </a:lnTo>
                  <a:lnTo>
                    <a:pt x="4685" y="5954"/>
                  </a:lnTo>
                  <a:lnTo>
                    <a:pt x="4516" y="5813"/>
                  </a:lnTo>
                  <a:lnTo>
                    <a:pt x="4516" y="5813"/>
                  </a:lnTo>
                  <a:lnTo>
                    <a:pt x="4403" y="5672"/>
                  </a:lnTo>
                  <a:lnTo>
                    <a:pt x="4290" y="5475"/>
                  </a:lnTo>
                  <a:lnTo>
                    <a:pt x="4177" y="5249"/>
                  </a:lnTo>
                  <a:lnTo>
                    <a:pt x="4064" y="4995"/>
                  </a:lnTo>
                  <a:lnTo>
                    <a:pt x="4008" y="4769"/>
                  </a:lnTo>
                  <a:lnTo>
                    <a:pt x="4008" y="4656"/>
                  </a:lnTo>
                  <a:lnTo>
                    <a:pt x="4008" y="4572"/>
                  </a:lnTo>
                  <a:lnTo>
                    <a:pt x="4036" y="4487"/>
                  </a:lnTo>
                  <a:lnTo>
                    <a:pt x="4093" y="4430"/>
                  </a:lnTo>
                  <a:lnTo>
                    <a:pt x="4177" y="4402"/>
                  </a:lnTo>
                  <a:lnTo>
                    <a:pt x="4262" y="4402"/>
                  </a:lnTo>
                  <a:lnTo>
                    <a:pt x="4262" y="4402"/>
                  </a:lnTo>
                  <a:lnTo>
                    <a:pt x="4121" y="4402"/>
                  </a:lnTo>
                  <a:lnTo>
                    <a:pt x="3980" y="4374"/>
                  </a:lnTo>
                  <a:lnTo>
                    <a:pt x="3980" y="4374"/>
                  </a:lnTo>
                  <a:lnTo>
                    <a:pt x="4064" y="4318"/>
                  </a:lnTo>
                  <a:lnTo>
                    <a:pt x="4149" y="4289"/>
                  </a:lnTo>
                  <a:lnTo>
                    <a:pt x="4234" y="4289"/>
                  </a:lnTo>
                  <a:lnTo>
                    <a:pt x="4318" y="4318"/>
                  </a:lnTo>
                  <a:lnTo>
                    <a:pt x="4544" y="4402"/>
                  </a:lnTo>
                  <a:lnTo>
                    <a:pt x="4742" y="4515"/>
                  </a:lnTo>
                  <a:lnTo>
                    <a:pt x="5165" y="4797"/>
                  </a:lnTo>
                  <a:lnTo>
                    <a:pt x="5334" y="4910"/>
                  </a:lnTo>
                  <a:lnTo>
                    <a:pt x="5447" y="4995"/>
                  </a:lnTo>
                  <a:lnTo>
                    <a:pt x="5447" y="4995"/>
                  </a:lnTo>
                  <a:lnTo>
                    <a:pt x="5137" y="4797"/>
                  </a:lnTo>
                  <a:lnTo>
                    <a:pt x="4854" y="4543"/>
                  </a:lnTo>
                  <a:lnTo>
                    <a:pt x="4318" y="4035"/>
                  </a:lnTo>
                  <a:lnTo>
                    <a:pt x="4318" y="4035"/>
                  </a:lnTo>
                  <a:lnTo>
                    <a:pt x="3613" y="3358"/>
                  </a:lnTo>
                  <a:lnTo>
                    <a:pt x="2879" y="2681"/>
                  </a:lnTo>
                  <a:lnTo>
                    <a:pt x="2879" y="2681"/>
                  </a:lnTo>
                  <a:lnTo>
                    <a:pt x="2907" y="2709"/>
                  </a:lnTo>
                  <a:lnTo>
                    <a:pt x="2907" y="2709"/>
                  </a:lnTo>
                  <a:lnTo>
                    <a:pt x="2794" y="2596"/>
                  </a:lnTo>
                  <a:lnTo>
                    <a:pt x="2540" y="2399"/>
                  </a:lnTo>
                  <a:lnTo>
                    <a:pt x="2540" y="2399"/>
                  </a:lnTo>
                  <a:lnTo>
                    <a:pt x="2569" y="2427"/>
                  </a:lnTo>
                  <a:lnTo>
                    <a:pt x="2484" y="2370"/>
                  </a:lnTo>
                  <a:lnTo>
                    <a:pt x="2258" y="2173"/>
                  </a:lnTo>
                  <a:lnTo>
                    <a:pt x="2258" y="2173"/>
                  </a:lnTo>
                  <a:lnTo>
                    <a:pt x="2033" y="1919"/>
                  </a:lnTo>
                  <a:lnTo>
                    <a:pt x="1920" y="1778"/>
                  </a:lnTo>
                  <a:lnTo>
                    <a:pt x="1863" y="1637"/>
                  </a:lnTo>
                  <a:lnTo>
                    <a:pt x="1863" y="1637"/>
                  </a:lnTo>
                  <a:lnTo>
                    <a:pt x="1920" y="1721"/>
                  </a:lnTo>
                  <a:lnTo>
                    <a:pt x="1891" y="1637"/>
                  </a:lnTo>
                  <a:lnTo>
                    <a:pt x="1779" y="1496"/>
                  </a:lnTo>
                  <a:lnTo>
                    <a:pt x="1666" y="1355"/>
                  </a:lnTo>
                  <a:lnTo>
                    <a:pt x="1666" y="1355"/>
                  </a:lnTo>
                  <a:lnTo>
                    <a:pt x="1383" y="1157"/>
                  </a:lnTo>
                  <a:lnTo>
                    <a:pt x="1271" y="1044"/>
                  </a:lnTo>
                  <a:lnTo>
                    <a:pt x="1214" y="988"/>
                  </a:lnTo>
                  <a:lnTo>
                    <a:pt x="1186" y="903"/>
                  </a:lnTo>
                  <a:lnTo>
                    <a:pt x="1186" y="903"/>
                  </a:lnTo>
                  <a:lnTo>
                    <a:pt x="1271" y="903"/>
                  </a:lnTo>
                  <a:lnTo>
                    <a:pt x="1327" y="959"/>
                  </a:lnTo>
                  <a:lnTo>
                    <a:pt x="1468" y="1072"/>
                  </a:lnTo>
                  <a:lnTo>
                    <a:pt x="1694" y="1326"/>
                  </a:lnTo>
                  <a:lnTo>
                    <a:pt x="1694" y="1326"/>
                  </a:lnTo>
                  <a:lnTo>
                    <a:pt x="1468" y="1101"/>
                  </a:lnTo>
                  <a:lnTo>
                    <a:pt x="1242" y="875"/>
                  </a:lnTo>
                  <a:lnTo>
                    <a:pt x="988" y="677"/>
                  </a:lnTo>
                  <a:lnTo>
                    <a:pt x="706" y="508"/>
                  </a:lnTo>
                  <a:lnTo>
                    <a:pt x="706" y="508"/>
                  </a:lnTo>
                  <a:lnTo>
                    <a:pt x="847" y="564"/>
                  </a:lnTo>
                  <a:lnTo>
                    <a:pt x="876" y="564"/>
                  </a:lnTo>
                  <a:lnTo>
                    <a:pt x="847" y="536"/>
                  </a:lnTo>
                  <a:lnTo>
                    <a:pt x="734" y="480"/>
                  </a:lnTo>
                  <a:lnTo>
                    <a:pt x="622" y="395"/>
                  </a:lnTo>
                  <a:lnTo>
                    <a:pt x="622" y="395"/>
                  </a:lnTo>
                  <a:lnTo>
                    <a:pt x="424" y="198"/>
                  </a:lnTo>
                  <a:lnTo>
                    <a:pt x="198" y="0"/>
                  </a:lnTo>
                  <a:lnTo>
                    <a:pt x="198" y="0"/>
                  </a:lnTo>
                  <a:lnTo>
                    <a:pt x="170" y="56"/>
                  </a:lnTo>
                  <a:lnTo>
                    <a:pt x="142" y="113"/>
                  </a:lnTo>
                  <a:lnTo>
                    <a:pt x="85" y="113"/>
                  </a:lnTo>
                  <a:lnTo>
                    <a:pt x="1" y="113"/>
                  </a:lnTo>
                  <a:lnTo>
                    <a:pt x="1" y="113"/>
                  </a:lnTo>
                  <a:lnTo>
                    <a:pt x="226" y="226"/>
                  </a:lnTo>
                  <a:lnTo>
                    <a:pt x="424" y="367"/>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16"/>
            <p:cNvSpPr/>
            <p:nvPr/>
          </p:nvSpPr>
          <p:spPr>
            <a:xfrm>
              <a:off x="6014625" y="1643350"/>
              <a:ext cx="151000" cy="184850"/>
            </a:xfrm>
            <a:custGeom>
              <a:avLst/>
              <a:gdLst/>
              <a:ahLst/>
              <a:cxnLst/>
              <a:rect l="l" t="t" r="r" b="b"/>
              <a:pathLst>
                <a:path w="6040" h="7394" fill="none" extrusionOk="0">
                  <a:moveTo>
                    <a:pt x="424" y="367"/>
                  </a:moveTo>
                  <a:lnTo>
                    <a:pt x="424" y="367"/>
                  </a:lnTo>
                  <a:lnTo>
                    <a:pt x="593" y="480"/>
                  </a:lnTo>
                  <a:lnTo>
                    <a:pt x="734" y="621"/>
                  </a:lnTo>
                  <a:lnTo>
                    <a:pt x="734" y="621"/>
                  </a:lnTo>
                  <a:lnTo>
                    <a:pt x="622" y="649"/>
                  </a:lnTo>
                  <a:lnTo>
                    <a:pt x="593" y="677"/>
                  </a:lnTo>
                  <a:lnTo>
                    <a:pt x="593" y="677"/>
                  </a:lnTo>
                  <a:lnTo>
                    <a:pt x="791" y="762"/>
                  </a:lnTo>
                  <a:lnTo>
                    <a:pt x="791" y="762"/>
                  </a:lnTo>
                  <a:lnTo>
                    <a:pt x="734" y="847"/>
                  </a:lnTo>
                  <a:lnTo>
                    <a:pt x="706" y="875"/>
                  </a:lnTo>
                  <a:lnTo>
                    <a:pt x="650" y="875"/>
                  </a:lnTo>
                  <a:lnTo>
                    <a:pt x="593" y="847"/>
                  </a:lnTo>
                  <a:lnTo>
                    <a:pt x="509" y="818"/>
                  </a:lnTo>
                  <a:lnTo>
                    <a:pt x="452" y="790"/>
                  </a:lnTo>
                  <a:lnTo>
                    <a:pt x="396" y="790"/>
                  </a:lnTo>
                  <a:lnTo>
                    <a:pt x="368" y="875"/>
                  </a:lnTo>
                  <a:lnTo>
                    <a:pt x="368" y="875"/>
                  </a:lnTo>
                  <a:lnTo>
                    <a:pt x="368" y="931"/>
                  </a:lnTo>
                  <a:lnTo>
                    <a:pt x="424" y="1016"/>
                  </a:lnTo>
                  <a:lnTo>
                    <a:pt x="622" y="1298"/>
                  </a:lnTo>
                  <a:lnTo>
                    <a:pt x="960" y="1750"/>
                  </a:lnTo>
                  <a:lnTo>
                    <a:pt x="960" y="1750"/>
                  </a:lnTo>
                  <a:lnTo>
                    <a:pt x="1130" y="2004"/>
                  </a:lnTo>
                  <a:lnTo>
                    <a:pt x="1327" y="2201"/>
                  </a:lnTo>
                  <a:lnTo>
                    <a:pt x="1553" y="2370"/>
                  </a:lnTo>
                  <a:lnTo>
                    <a:pt x="1807" y="2540"/>
                  </a:lnTo>
                  <a:lnTo>
                    <a:pt x="1807" y="2540"/>
                  </a:lnTo>
                  <a:lnTo>
                    <a:pt x="1920" y="2653"/>
                  </a:lnTo>
                  <a:lnTo>
                    <a:pt x="2033" y="2737"/>
                  </a:lnTo>
                  <a:lnTo>
                    <a:pt x="2202" y="2991"/>
                  </a:lnTo>
                  <a:lnTo>
                    <a:pt x="2343" y="3217"/>
                  </a:lnTo>
                  <a:lnTo>
                    <a:pt x="2512" y="3471"/>
                  </a:lnTo>
                  <a:lnTo>
                    <a:pt x="2512" y="3471"/>
                  </a:lnTo>
                  <a:lnTo>
                    <a:pt x="2907" y="3951"/>
                  </a:lnTo>
                  <a:lnTo>
                    <a:pt x="3077" y="4205"/>
                  </a:lnTo>
                  <a:lnTo>
                    <a:pt x="3218" y="4487"/>
                  </a:lnTo>
                  <a:lnTo>
                    <a:pt x="3218" y="4487"/>
                  </a:lnTo>
                  <a:lnTo>
                    <a:pt x="3387" y="4741"/>
                  </a:lnTo>
                  <a:lnTo>
                    <a:pt x="3556" y="4938"/>
                  </a:lnTo>
                  <a:lnTo>
                    <a:pt x="3754" y="5136"/>
                  </a:lnTo>
                  <a:lnTo>
                    <a:pt x="3923" y="5362"/>
                  </a:lnTo>
                  <a:lnTo>
                    <a:pt x="3923" y="5362"/>
                  </a:lnTo>
                  <a:lnTo>
                    <a:pt x="4008" y="5475"/>
                  </a:lnTo>
                  <a:lnTo>
                    <a:pt x="4036" y="5587"/>
                  </a:lnTo>
                  <a:lnTo>
                    <a:pt x="4121" y="5813"/>
                  </a:lnTo>
                  <a:lnTo>
                    <a:pt x="4121" y="5813"/>
                  </a:lnTo>
                  <a:lnTo>
                    <a:pt x="4205" y="5954"/>
                  </a:lnTo>
                  <a:lnTo>
                    <a:pt x="4318" y="6095"/>
                  </a:lnTo>
                  <a:lnTo>
                    <a:pt x="4431" y="6236"/>
                  </a:lnTo>
                  <a:lnTo>
                    <a:pt x="4516" y="6378"/>
                  </a:lnTo>
                  <a:lnTo>
                    <a:pt x="4516" y="6378"/>
                  </a:lnTo>
                  <a:lnTo>
                    <a:pt x="4657" y="6660"/>
                  </a:lnTo>
                  <a:lnTo>
                    <a:pt x="4798" y="6942"/>
                  </a:lnTo>
                  <a:lnTo>
                    <a:pt x="4883" y="7055"/>
                  </a:lnTo>
                  <a:lnTo>
                    <a:pt x="4967" y="7168"/>
                  </a:lnTo>
                  <a:lnTo>
                    <a:pt x="5080" y="7281"/>
                  </a:lnTo>
                  <a:lnTo>
                    <a:pt x="5221" y="7393"/>
                  </a:lnTo>
                  <a:lnTo>
                    <a:pt x="5221" y="7393"/>
                  </a:lnTo>
                  <a:lnTo>
                    <a:pt x="5137" y="7140"/>
                  </a:lnTo>
                  <a:lnTo>
                    <a:pt x="5108" y="6970"/>
                  </a:lnTo>
                  <a:lnTo>
                    <a:pt x="5080" y="6857"/>
                  </a:lnTo>
                  <a:lnTo>
                    <a:pt x="5080" y="6857"/>
                  </a:lnTo>
                  <a:lnTo>
                    <a:pt x="5108" y="6744"/>
                  </a:lnTo>
                  <a:lnTo>
                    <a:pt x="5137" y="6716"/>
                  </a:lnTo>
                  <a:lnTo>
                    <a:pt x="5165" y="6744"/>
                  </a:lnTo>
                  <a:lnTo>
                    <a:pt x="5278" y="6744"/>
                  </a:lnTo>
                  <a:lnTo>
                    <a:pt x="5278" y="6744"/>
                  </a:lnTo>
                  <a:lnTo>
                    <a:pt x="5391" y="6744"/>
                  </a:lnTo>
                  <a:lnTo>
                    <a:pt x="5504" y="6744"/>
                  </a:lnTo>
                  <a:lnTo>
                    <a:pt x="5616" y="6801"/>
                  </a:lnTo>
                  <a:lnTo>
                    <a:pt x="5729" y="6857"/>
                  </a:lnTo>
                  <a:lnTo>
                    <a:pt x="5927" y="7027"/>
                  </a:lnTo>
                  <a:lnTo>
                    <a:pt x="6040" y="7224"/>
                  </a:lnTo>
                  <a:lnTo>
                    <a:pt x="6040" y="7224"/>
                  </a:lnTo>
                  <a:lnTo>
                    <a:pt x="6011" y="7083"/>
                  </a:lnTo>
                  <a:lnTo>
                    <a:pt x="5983" y="6942"/>
                  </a:lnTo>
                  <a:lnTo>
                    <a:pt x="5899" y="6829"/>
                  </a:lnTo>
                  <a:lnTo>
                    <a:pt x="5814" y="6744"/>
                  </a:lnTo>
                  <a:lnTo>
                    <a:pt x="5814" y="6744"/>
                  </a:lnTo>
                  <a:lnTo>
                    <a:pt x="5729" y="6660"/>
                  </a:lnTo>
                  <a:lnTo>
                    <a:pt x="5645" y="6632"/>
                  </a:lnTo>
                  <a:lnTo>
                    <a:pt x="5560" y="6603"/>
                  </a:lnTo>
                  <a:lnTo>
                    <a:pt x="5475" y="6575"/>
                  </a:lnTo>
                  <a:lnTo>
                    <a:pt x="5475" y="6575"/>
                  </a:lnTo>
                  <a:lnTo>
                    <a:pt x="5560" y="6660"/>
                  </a:lnTo>
                  <a:lnTo>
                    <a:pt x="5475" y="6603"/>
                  </a:lnTo>
                  <a:lnTo>
                    <a:pt x="5193" y="6349"/>
                  </a:lnTo>
                  <a:lnTo>
                    <a:pt x="5193" y="6349"/>
                  </a:lnTo>
                  <a:lnTo>
                    <a:pt x="5024" y="6208"/>
                  </a:lnTo>
                  <a:lnTo>
                    <a:pt x="4854" y="6067"/>
                  </a:lnTo>
                  <a:lnTo>
                    <a:pt x="4685" y="5954"/>
                  </a:lnTo>
                  <a:lnTo>
                    <a:pt x="4516" y="5813"/>
                  </a:lnTo>
                  <a:lnTo>
                    <a:pt x="4516" y="5813"/>
                  </a:lnTo>
                  <a:lnTo>
                    <a:pt x="4403" y="5672"/>
                  </a:lnTo>
                  <a:lnTo>
                    <a:pt x="4290" y="5475"/>
                  </a:lnTo>
                  <a:lnTo>
                    <a:pt x="4177" y="5249"/>
                  </a:lnTo>
                  <a:lnTo>
                    <a:pt x="4064" y="4995"/>
                  </a:lnTo>
                  <a:lnTo>
                    <a:pt x="4008" y="4769"/>
                  </a:lnTo>
                  <a:lnTo>
                    <a:pt x="4008" y="4656"/>
                  </a:lnTo>
                  <a:lnTo>
                    <a:pt x="4008" y="4572"/>
                  </a:lnTo>
                  <a:lnTo>
                    <a:pt x="4036" y="4487"/>
                  </a:lnTo>
                  <a:lnTo>
                    <a:pt x="4093" y="4430"/>
                  </a:lnTo>
                  <a:lnTo>
                    <a:pt x="4177" y="4402"/>
                  </a:lnTo>
                  <a:lnTo>
                    <a:pt x="4262" y="4402"/>
                  </a:lnTo>
                  <a:lnTo>
                    <a:pt x="4262" y="4402"/>
                  </a:lnTo>
                  <a:lnTo>
                    <a:pt x="4121" y="4402"/>
                  </a:lnTo>
                  <a:lnTo>
                    <a:pt x="3980" y="4374"/>
                  </a:lnTo>
                  <a:lnTo>
                    <a:pt x="3980" y="4374"/>
                  </a:lnTo>
                  <a:lnTo>
                    <a:pt x="4064" y="4318"/>
                  </a:lnTo>
                  <a:lnTo>
                    <a:pt x="4149" y="4289"/>
                  </a:lnTo>
                  <a:lnTo>
                    <a:pt x="4234" y="4289"/>
                  </a:lnTo>
                  <a:lnTo>
                    <a:pt x="4318" y="4318"/>
                  </a:lnTo>
                  <a:lnTo>
                    <a:pt x="4544" y="4402"/>
                  </a:lnTo>
                  <a:lnTo>
                    <a:pt x="4742" y="4515"/>
                  </a:lnTo>
                  <a:lnTo>
                    <a:pt x="5165" y="4797"/>
                  </a:lnTo>
                  <a:lnTo>
                    <a:pt x="5334" y="4910"/>
                  </a:lnTo>
                  <a:lnTo>
                    <a:pt x="5447" y="4995"/>
                  </a:lnTo>
                  <a:lnTo>
                    <a:pt x="5447" y="4995"/>
                  </a:lnTo>
                  <a:lnTo>
                    <a:pt x="5137" y="4797"/>
                  </a:lnTo>
                  <a:lnTo>
                    <a:pt x="4854" y="4543"/>
                  </a:lnTo>
                  <a:lnTo>
                    <a:pt x="4318" y="4035"/>
                  </a:lnTo>
                  <a:lnTo>
                    <a:pt x="4318" y="4035"/>
                  </a:lnTo>
                  <a:lnTo>
                    <a:pt x="3613" y="3358"/>
                  </a:lnTo>
                  <a:lnTo>
                    <a:pt x="2879" y="2681"/>
                  </a:lnTo>
                  <a:lnTo>
                    <a:pt x="2879" y="2681"/>
                  </a:lnTo>
                  <a:lnTo>
                    <a:pt x="2907" y="2709"/>
                  </a:lnTo>
                  <a:lnTo>
                    <a:pt x="2907" y="2709"/>
                  </a:lnTo>
                  <a:lnTo>
                    <a:pt x="2794" y="2596"/>
                  </a:lnTo>
                  <a:lnTo>
                    <a:pt x="2540" y="2399"/>
                  </a:lnTo>
                  <a:lnTo>
                    <a:pt x="2540" y="2399"/>
                  </a:lnTo>
                  <a:lnTo>
                    <a:pt x="2569" y="2427"/>
                  </a:lnTo>
                  <a:lnTo>
                    <a:pt x="2484" y="2370"/>
                  </a:lnTo>
                  <a:lnTo>
                    <a:pt x="2258" y="2173"/>
                  </a:lnTo>
                  <a:lnTo>
                    <a:pt x="2258" y="2173"/>
                  </a:lnTo>
                  <a:lnTo>
                    <a:pt x="2033" y="1919"/>
                  </a:lnTo>
                  <a:lnTo>
                    <a:pt x="1920" y="1778"/>
                  </a:lnTo>
                  <a:lnTo>
                    <a:pt x="1863" y="1637"/>
                  </a:lnTo>
                  <a:lnTo>
                    <a:pt x="1863" y="1637"/>
                  </a:lnTo>
                  <a:lnTo>
                    <a:pt x="1920" y="1721"/>
                  </a:lnTo>
                  <a:lnTo>
                    <a:pt x="1891" y="1637"/>
                  </a:lnTo>
                  <a:lnTo>
                    <a:pt x="1779" y="1496"/>
                  </a:lnTo>
                  <a:lnTo>
                    <a:pt x="1666" y="1355"/>
                  </a:lnTo>
                  <a:lnTo>
                    <a:pt x="1666" y="1355"/>
                  </a:lnTo>
                  <a:lnTo>
                    <a:pt x="1383" y="1157"/>
                  </a:lnTo>
                  <a:lnTo>
                    <a:pt x="1271" y="1044"/>
                  </a:lnTo>
                  <a:lnTo>
                    <a:pt x="1214" y="988"/>
                  </a:lnTo>
                  <a:lnTo>
                    <a:pt x="1186" y="903"/>
                  </a:lnTo>
                  <a:lnTo>
                    <a:pt x="1186" y="903"/>
                  </a:lnTo>
                  <a:lnTo>
                    <a:pt x="1271" y="903"/>
                  </a:lnTo>
                  <a:lnTo>
                    <a:pt x="1327" y="959"/>
                  </a:lnTo>
                  <a:lnTo>
                    <a:pt x="1468" y="1072"/>
                  </a:lnTo>
                  <a:lnTo>
                    <a:pt x="1694" y="1326"/>
                  </a:lnTo>
                  <a:lnTo>
                    <a:pt x="1694" y="1326"/>
                  </a:lnTo>
                  <a:lnTo>
                    <a:pt x="1468" y="1101"/>
                  </a:lnTo>
                  <a:lnTo>
                    <a:pt x="1242" y="875"/>
                  </a:lnTo>
                  <a:lnTo>
                    <a:pt x="988" y="677"/>
                  </a:lnTo>
                  <a:lnTo>
                    <a:pt x="706" y="508"/>
                  </a:lnTo>
                  <a:lnTo>
                    <a:pt x="706" y="508"/>
                  </a:lnTo>
                  <a:lnTo>
                    <a:pt x="847" y="564"/>
                  </a:lnTo>
                  <a:lnTo>
                    <a:pt x="876" y="564"/>
                  </a:lnTo>
                  <a:lnTo>
                    <a:pt x="847" y="536"/>
                  </a:lnTo>
                  <a:lnTo>
                    <a:pt x="734" y="480"/>
                  </a:lnTo>
                  <a:lnTo>
                    <a:pt x="622" y="395"/>
                  </a:lnTo>
                  <a:lnTo>
                    <a:pt x="622" y="395"/>
                  </a:lnTo>
                  <a:lnTo>
                    <a:pt x="424" y="198"/>
                  </a:lnTo>
                  <a:lnTo>
                    <a:pt x="198" y="0"/>
                  </a:lnTo>
                  <a:lnTo>
                    <a:pt x="198" y="0"/>
                  </a:lnTo>
                  <a:lnTo>
                    <a:pt x="170" y="56"/>
                  </a:lnTo>
                  <a:lnTo>
                    <a:pt x="142" y="113"/>
                  </a:lnTo>
                  <a:lnTo>
                    <a:pt x="85" y="113"/>
                  </a:lnTo>
                  <a:lnTo>
                    <a:pt x="1" y="113"/>
                  </a:lnTo>
                  <a:lnTo>
                    <a:pt x="1" y="113"/>
                  </a:lnTo>
                  <a:lnTo>
                    <a:pt x="226" y="226"/>
                  </a:lnTo>
                  <a:lnTo>
                    <a:pt x="424" y="367"/>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16"/>
            <p:cNvSpPr/>
            <p:nvPr/>
          </p:nvSpPr>
          <p:spPr>
            <a:xfrm>
              <a:off x="6054850" y="1543875"/>
              <a:ext cx="2850" cy="2825"/>
            </a:xfrm>
            <a:custGeom>
              <a:avLst/>
              <a:gdLst/>
              <a:ahLst/>
              <a:cxnLst/>
              <a:rect l="l" t="t" r="r" b="b"/>
              <a:pathLst>
                <a:path w="114" h="113" extrusionOk="0">
                  <a:moveTo>
                    <a:pt x="28" y="113"/>
                  </a:moveTo>
                  <a:lnTo>
                    <a:pt x="28" y="113"/>
                  </a:lnTo>
                  <a:lnTo>
                    <a:pt x="85" y="113"/>
                  </a:lnTo>
                  <a:lnTo>
                    <a:pt x="113" y="113"/>
                  </a:lnTo>
                  <a:lnTo>
                    <a:pt x="113" y="85"/>
                  </a:lnTo>
                  <a:lnTo>
                    <a:pt x="85" y="57"/>
                  </a:lnTo>
                  <a:lnTo>
                    <a:pt x="57" y="28"/>
                  </a:lnTo>
                  <a:lnTo>
                    <a:pt x="28" y="0"/>
                  </a:lnTo>
                  <a:lnTo>
                    <a:pt x="0" y="28"/>
                  </a:lnTo>
                  <a:lnTo>
                    <a:pt x="28" y="113"/>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16"/>
            <p:cNvSpPr/>
            <p:nvPr/>
          </p:nvSpPr>
          <p:spPr>
            <a:xfrm>
              <a:off x="6054850" y="1543875"/>
              <a:ext cx="2850" cy="2825"/>
            </a:xfrm>
            <a:custGeom>
              <a:avLst/>
              <a:gdLst/>
              <a:ahLst/>
              <a:cxnLst/>
              <a:rect l="l" t="t" r="r" b="b"/>
              <a:pathLst>
                <a:path w="114" h="113" fill="none" extrusionOk="0">
                  <a:moveTo>
                    <a:pt x="28" y="113"/>
                  </a:moveTo>
                  <a:lnTo>
                    <a:pt x="28" y="113"/>
                  </a:lnTo>
                  <a:lnTo>
                    <a:pt x="85" y="113"/>
                  </a:lnTo>
                  <a:lnTo>
                    <a:pt x="113" y="113"/>
                  </a:lnTo>
                  <a:lnTo>
                    <a:pt x="113" y="85"/>
                  </a:lnTo>
                  <a:lnTo>
                    <a:pt x="85" y="57"/>
                  </a:lnTo>
                  <a:lnTo>
                    <a:pt x="57" y="28"/>
                  </a:lnTo>
                  <a:lnTo>
                    <a:pt x="28" y="0"/>
                  </a:lnTo>
                  <a:lnTo>
                    <a:pt x="0" y="28"/>
                  </a:lnTo>
                  <a:lnTo>
                    <a:pt x="28" y="113"/>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16"/>
            <p:cNvSpPr/>
            <p:nvPr/>
          </p:nvSpPr>
          <p:spPr>
            <a:xfrm>
              <a:off x="6235450" y="1858500"/>
              <a:ext cx="10600" cy="17675"/>
            </a:xfrm>
            <a:custGeom>
              <a:avLst/>
              <a:gdLst/>
              <a:ahLst/>
              <a:cxnLst/>
              <a:rect l="l" t="t" r="r" b="b"/>
              <a:pathLst>
                <a:path w="424" h="707" extrusionOk="0">
                  <a:moveTo>
                    <a:pt x="85" y="1"/>
                  </a:moveTo>
                  <a:lnTo>
                    <a:pt x="85" y="1"/>
                  </a:lnTo>
                  <a:lnTo>
                    <a:pt x="29" y="170"/>
                  </a:lnTo>
                  <a:lnTo>
                    <a:pt x="0" y="424"/>
                  </a:lnTo>
                  <a:lnTo>
                    <a:pt x="0" y="537"/>
                  </a:lnTo>
                  <a:lnTo>
                    <a:pt x="0" y="622"/>
                  </a:lnTo>
                  <a:lnTo>
                    <a:pt x="29" y="678"/>
                  </a:lnTo>
                  <a:lnTo>
                    <a:pt x="85" y="706"/>
                  </a:lnTo>
                  <a:lnTo>
                    <a:pt x="85" y="706"/>
                  </a:lnTo>
                  <a:lnTo>
                    <a:pt x="85" y="622"/>
                  </a:lnTo>
                  <a:lnTo>
                    <a:pt x="85" y="537"/>
                  </a:lnTo>
                  <a:lnTo>
                    <a:pt x="142" y="340"/>
                  </a:lnTo>
                  <a:lnTo>
                    <a:pt x="198" y="255"/>
                  </a:lnTo>
                  <a:lnTo>
                    <a:pt x="254" y="170"/>
                  </a:lnTo>
                  <a:lnTo>
                    <a:pt x="339" y="142"/>
                  </a:lnTo>
                  <a:lnTo>
                    <a:pt x="424" y="142"/>
                  </a:lnTo>
                  <a:lnTo>
                    <a:pt x="424" y="142"/>
                  </a:lnTo>
                  <a:lnTo>
                    <a:pt x="424" y="114"/>
                  </a:lnTo>
                  <a:lnTo>
                    <a:pt x="395" y="86"/>
                  </a:lnTo>
                  <a:lnTo>
                    <a:pt x="283" y="57"/>
                  </a:lnTo>
                  <a:lnTo>
                    <a:pt x="85"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16"/>
            <p:cNvSpPr/>
            <p:nvPr/>
          </p:nvSpPr>
          <p:spPr>
            <a:xfrm>
              <a:off x="6235450" y="1858500"/>
              <a:ext cx="10600" cy="17675"/>
            </a:xfrm>
            <a:custGeom>
              <a:avLst/>
              <a:gdLst/>
              <a:ahLst/>
              <a:cxnLst/>
              <a:rect l="l" t="t" r="r" b="b"/>
              <a:pathLst>
                <a:path w="424" h="707" fill="none" extrusionOk="0">
                  <a:moveTo>
                    <a:pt x="85" y="1"/>
                  </a:moveTo>
                  <a:lnTo>
                    <a:pt x="85" y="1"/>
                  </a:lnTo>
                  <a:lnTo>
                    <a:pt x="29" y="170"/>
                  </a:lnTo>
                  <a:lnTo>
                    <a:pt x="0" y="424"/>
                  </a:lnTo>
                  <a:lnTo>
                    <a:pt x="0" y="537"/>
                  </a:lnTo>
                  <a:lnTo>
                    <a:pt x="0" y="622"/>
                  </a:lnTo>
                  <a:lnTo>
                    <a:pt x="29" y="678"/>
                  </a:lnTo>
                  <a:lnTo>
                    <a:pt x="85" y="706"/>
                  </a:lnTo>
                  <a:lnTo>
                    <a:pt x="85" y="706"/>
                  </a:lnTo>
                  <a:lnTo>
                    <a:pt x="85" y="622"/>
                  </a:lnTo>
                  <a:lnTo>
                    <a:pt x="85" y="537"/>
                  </a:lnTo>
                  <a:lnTo>
                    <a:pt x="142" y="340"/>
                  </a:lnTo>
                  <a:lnTo>
                    <a:pt x="198" y="255"/>
                  </a:lnTo>
                  <a:lnTo>
                    <a:pt x="254" y="170"/>
                  </a:lnTo>
                  <a:lnTo>
                    <a:pt x="339" y="142"/>
                  </a:lnTo>
                  <a:lnTo>
                    <a:pt x="424" y="142"/>
                  </a:lnTo>
                  <a:lnTo>
                    <a:pt x="424" y="142"/>
                  </a:lnTo>
                  <a:lnTo>
                    <a:pt x="424" y="114"/>
                  </a:lnTo>
                  <a:lnTo>
                    <a:pt x="395" y="86"/>
                  </a:lnTo>
                  <a:lnTo>
                    <a:pt x="283" y="57"/>
                  </a:lnTo>
                  <a:lnTo>
                    <a:pt x="85" y="1"/>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16"/>
            <p:cNvSpPr/>
            <p:nvPr/>
          </p:nvSpPr>
          <p:spPr>
            <a:xfrm>
              <a:off x="6250275" y="1836650"/>
              <a:ext cx="20475" cy="24700"/>
            </a:xfrm>
            <a:custGeom>
              <a:avLst/>
              <a:gdLst/>
              <a:ahLst/>
              <a:cxnLst/>
              <a:rect l="l" t="t" r="r" b="b"/>
              <a:pathLst>
                <a:path w="819" h="988" extrusionOk="0">
                  <a:moveTo>
                    <a:pt x="762" y="0"/>
                  </a:moveTo>
                  <a:lnTo>
                    <a:pt x="762" y="0"/>
                  </a:lnTo>
                  <a:lnTo>
                    <a:pt x="677" y="0"/>
                  </a:lnTo>
                  <a:lnTo>
                    <a:pt x="621" y="28"/>
                  </a:lnTo>
                  <a:lnTo>
                    <a:pt x="536" y="113"/>
                  </a:lnTo>
                  <a:lnTo>
                    <a:pt x="508" y="141"/>
                  </a:lnTo>
                  <a:lnTo>
                    <a:pt x="423" y="169"/>
                  </a:lnTo>
                  <a:lnTo>
                    <a:pt x="339" y="141"/>
                  </a:lnTo>
                  <a:lnTo>
                    <a:pt x="198" y="85"/>
                  </a:lnTo>
                  <a:lnTo>
                    <a:pt x="198" y="85"/>
                  </a:lnTo>
                  <a:lnTo>
                    <a:pt x="198" y="226"/>
                  </a:lnTo>
                  <a:lnTo>
                    <a:pt x="198" y="367"/>
                  </a:lnTo>
                  <a:lnTo>
                    <a:pt x="198" y="367"/>
                  </a:lnTo>
                  <a:lnTo>
                    <a:pt x="85" y="536"/>
                  </a:lnTo>
                  <a:lnTo>
                    <a:pt x="56" y="649"/>
                  </a:lnTo>
                  <a:lnTo>
                    <a:pt x="56" y="706"/>
                  </a:lnTo>
                  <a:lnTo>
                    <a:pt x="113" y="734"/>
                  </a:lnTo>
                  <a:lnTo>
                    <a:pt x="113" y="734"/>
                  </a:lnTo>
                  <a:lnTo>
                    <a:pt x="28" y="762"/>
                  </a:lnTo>
                  <a:lnTo>
                    <a:pt x="0" y="847"/>
                  </a:lnTo>
                  <a:lnTo>
                    <a:pt x="28" y="931"/>
                  </a:lnTo>
                  <a:lnTo>
                    <a:pt x="28" y="960"/>
                  </a:lnTo>
                  <a:lnTo>
                    <a:pt x="85" y="988"/>
                  </a:lnTo>
                  <a:lnTo>
                    <a:pt x="85" y="988"/>
                  </a:lnTo>
                  <a:lnTo>
                    <a:pt x="85" y="903"/>
                  </a:lnTo>
                  <a:lnTo>
                    <a:pt x="141" y="847"/>
                  </a:lnTo>
                  <a:lnTo>
                    <a:pt x="226" y="734"/>
                  </a:lnTo>
                  <a:lnTo>
                    <a:pt x="282" y="621"/>
                  </a:lnTo>
                  <a:lnTo>
                    <a:pt x="282" y="536"/>
                  </a:lnTo>
                  <a:lnTo>
                    <a:pt x="282" y="480"/>
                  </a:lnTo>
                  <a:lnTo>
                    <a:pt x="282" y="480"/>
                  </a:lnTo>
                  <a:lnTo>
                    <a:pt x="310" y="480"/>
                  </a:lnTo>
                  <a:lnTo>
                    <a:pt x="423" y="423"/>
                  </a:lnTo>
                  <a:lnTo>
                    <a:pt x="649" y="282"/>
                  </a:lnTo>
                  <a:lnTo>
                    <a:pt x="734" y="198"/>
                  </a:lnTo>
                  <a:lnTo>
                    <a:pt x="818" y="113"/>
                  </a:lnTo>
                  <a:lnTo>
                    <a:pt x="818" y="57"/>
                  </a:lnTo>
                  <a:lnTo>
                    <a:pt x="818" y="28"/>
                  </a:lnTo>
                  <a:lnTo>
                    <a:pt x="762"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16"/>
            <p:cNvSpPr/>
            <p:nvPr/>
          </p:nvSpPr>
          <p:spPr>
            <a:xfrm>
              <a:off x="6250275" y="1836650"/>
              <a:ext cx="20475" cy="24700"/>
            </a:xfrm>
            <a:custGeom>
              <a:avLst/>
              <a:gdLst/>
              <a:ahLst/>
              <a:cxnLst/>
              <a:rect l="l" t="t" r="r" b="b"/>
              <a:pathLst>
                <a:path w="819" h="988" fill="none" extrusionOk="0">
                  <a:moveTo>
                    <a:pt x="762" y="0"/>
                  </a:moveTo>
                  <a:lnTo>
                    <a:pt x="762" y="0"/>
                  </a:lnTo>
                  <a:lnTo>
                    <a:pt x="677" y="0"/>
                  </a:lnTo>
                  <a:lnTo>
                    <a:pt x="621" y="28"/>
                  </a:lnTo>
                  <a:lnTo>
                    <a:pt x="536" y="113"/>
                  </a:lnTo>
                  <a:lnTo>
                    <a:pt x="508" y="141"/>
                  </a:lnTo>
                  <a:lnTo>
                    <a:pt x="423" y="169"/>
                  </a:lnTo>
                  <a:lnTo>
                    <a:pt x="339" y="141"/>
                  </a:lnTo>
                  <a:lnTo>
                    <a:pt x="198" y="85"/>
                  </a:lnTo>
                  <a:lnTo>
                    <a:pt x="198" y="85"/>
                  </a:lnTo>
                  <a:lnTo>
                    <a:pt x="198" y="226"/>
                  </a:lnTo>
                  <a:lnTo>
                    <a:pt x="198" y="367"/>
                  </a:lnTo>
                  <a:lnTo>
                    <a:pt x="198" y="367"/>
                  </a:lnTo>
                  <a:lnTo>
                    <a:pt x="85" y="536"/>
                  </a:lnTo>
                  <a:lnTo>
                    <a:pt x="56" y="649"/>
                  </a:lnTo>
                  <a:lnTo>
                    <a:pt x="56" y="706"/>
                  </a:lnTo>
                  <a:lnTo>
                    <a:pt x="113" y="734"/>
                  </a:lnTo>
                  <a:lnTo>
                    <a:pt x="113" y="734"/>
                  </a:lnTo>
                  <a:lnTo>
                    <a:pt x="28" y="762"/>
                  </a:lnTo>
                  <a:lnTo>
                    <a:pt x="0" y="847"/>
                  </a:lnTo>
                  <a:lnTo>
                    <a:pt x="28" y="931"/>
                  </a:lnTo>
                  <a:lnTo>
                    <a:pt x="28" y="960"/>
                  </a:lnTo>
                  <a:lnTo>
                    <a:pt x="85" y="988"/>
                  </a:lnTo>
                  <a:lnTo>
                    <a:pt x="85" y="988"/>
                  </a:lnTo>
                  <a:lnTo>
                    <a:pt x="85" y="903"/>
                  </a:lnTo>
                  <a:lnTo>
                    <a:pt x="141" y="847"/>
                  </a:lnTo>
                  <a:lnTo>
                    <a:pt x="226" y="734"/>
                  </a:lnTo>
                  <a:lnTo>
                    <a:pt x="282" y="621"/>
                  </a:lnTo>
                  <a:lnTo>
                    <a:pt x="282" y="536"/>
                  </a:lnTo>
                  <a:lnTo>
                    <a:pt x="282" y="480"/>
                  </a:lnTo>
                  <a:lnTo>
                    <a:pt x="282" y="480"/>
                  </a:lnTo>
                  <a:lnTo>
                    <a:pt x="310" y="480"/>
                  </a:lnTo>
                  <a:lnTo>
                    <a:pt x="423" y="423"/>
                  </a:lnTo>
                  <a:lnTo>
                    <a:pt x="649" y="282"/>
                  </a:lnTo>
                  <a:lnTo>
                    <a:pt x="734" y="198"/>
                  </a:lnTo>
                  <a:lnTo>
                    <a:pt x="818" y="113"/>
                  </a:lnTo>
                  <a:lnTo>
                    <a:pt x="818" y="57"/>
                  </a:lnTo>
                  <a:lnTo>
                    <a:pt x="818" y="28"/>
                  </a:lnTo>
                  <a:lnTo>
                    <a:pt x="762" y="0"/>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16"/>
            <p:cNvSpPr/>
            <p:nvPr/>
          </p:nvSpPr>
          <p:spPr>
            <a:xfrm>
              <a:off x="6255900" y="1872625"/>
              <a:ext cx="4275" cy="3550"/>
            </a:xfrm>
            <a:custGeom>
              <a:avLst/>
              <a:gdLst/>
              <a:ahLst/>
              <a:cxnLst/>
              <a:rect l="l" t="t" r="r" b="b"/>
              <a:pathLst>
                <a:path w="171" h="142" extrusionOk="0">
                  <a:moveTo>
                    <a:pt x="170" y="0"/>
                  </a:moveTo>
                  <a:lnTo>
                    <a:pt x="170" y="0"/>
                  </a:lnTo>
                  <a:lnTo>
                    <a:pt x="1" y="85"/>
                  </a:lnTo>
                  <a:lnTo>
                    <a:pt x="1" y="85"/>
                  </a:lnTo>
                  <a:lnTo>
                    <a:pt x="57" y="141"/>
                  </a:lnTo>
                  <a:lnTo>
                    <a:pt x="114" y="113"/>
                  </a:lnTo>
                  <a:lnTo>
                    <a:pt x="142" y="85"/>
                  </a:lnTo>
                  <a:lnTo>
                    <a:pt x="170"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16"/>
            <p:cNvSpPr/>
            <p:nvPr/>
          </p:nvSpPr>
          <p:spPr>
            <a:xfrm>
              <a:off x="6255900" y="1872625"/>
              <a:ext cx="4275" cy="3550"/>
            </a:xfrm>
            <a:custGeom>
              <a:avLst/>
              <a:gdLst/>
              <a:ahLst/>
              <a:cxnLst/>
              <a:rect l="l" t="t" r="r" b="b"/>
              <a:pathLst>
                <a:path w="171" h="142" fill="none" extrusionOk="0">
                  <a:moveTo>
                    <a:pt x="170" y="0"/>
                  </a:moveTo>
                  <a:lnTo>
                    <a:pt x="170" y="0"/>
                  </a:lnTo>
                  <a:lnTo>
                    <a:pt x="1" y="85"/>
                  </a:lnTo>
                  <a:lnTo>
                    <a:pt x="1" y="85"/>
                  </a:lnTo>
                  <a:lnTo>
                    <a:pt x="57" y="141"/>
                  </a:lnTo>
                  <a:lnTo>
                    <a:pt x="114" y="113"/>
                  </a:lnTo>
                  <a:lnTo>
                    <a:pt x="142" y="85"/>
                  </a:lnTo>
                  <a:lnTo>
                    <a:pt x="170" y="0"/>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16"/>
            <p:cNvSpPr/>
            <p:nvPr/>
          </p:nvSpPr>
          <p:spPr>
            <a:xfrm>
              <a:off x="6279200" y="1821125"/>
              <a:ext cx="10600" cy="14125"/>
            </a:xfrm>
            <a:custGeom>
              <a:avLst/>
              <a:gdLst/>
              <a:ahLst/>
              <a:cxnLst/>
              <a:rect l="l" t="t" r="r" b="b"/>
              <a:pathLst>
                <a:path w="424" h="565" extrusionOk="0">
                  <a:moveTo>
                    <a:pt x="141" y="141"/>
                  </a:moveTo>
                  <a:lnTo>
                    <a:pt x="141" y="141"/>
                  </a:lnTo>
                  <a:lnTo>
                    <a:pt x="56" y="367"/>
                  </a:lnTo>
                  <a:lnTo>
                    <a:pt x="0" y="508"/>
                  </a:lnTo>
                  <a:lnTo>
                    <a:pt x="28" y="536"/>
                  </a:lnTo>
                  <a:lnTo>
                    <a:pt x="56" y="565"/>
                  </a:lnTo>
                  <a:lnTo>
                    <a:pt x="56" y="565"/>
                  </a:lnTo>
                  <a:lnTo>
                    <a:pt x="113" y="536"/>
                  </a:lnTo>
                  <a:lnTo>
                    <a:pt x="169" y="480"/>
                  </a:lnTo>
                  <a:lnTo>
                    <a:pt x="282" y="339"/>
                  </a:lnTo>
                  <a:lnTo>
                    <a:pt x="423" y="29"/>
                  </a:lnTo>
                  <a:lnTo>
                    <a:pt x="423" y="29"/>
                  </a:lnTo>
                  <a:lnTo>
                    <a:pt x="395" y="0"/>
                  </a:lnTo>
                  <a:lnTo>
                    <a:pt x="339" y="0"/>
                  </a:lnTo>
                  <a:lnTo>
                    <a:pt x="282" y="29"/>
                  </a:lnTo>
                  <a:lnTo>
                    <a:pt x="226" y="85"/>
                  </a:lnTo>
                  <a:lnTo>
                    <a:pt x="141" y="14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16"/>
            <p:cNvSpPr/>
            <p:nvPr/>
          </p:nvSpPr>
          <p:spPr>
            <a:xfrm>
              <a:off x="6279200" y="1821125"/>
              <a:ext cx="10600" cy="14125"/>
            </a:xfrm>
            <a:custGeom>
              <a:avLst/>
              <a:gdLst/>
              <a:ahLst/>
              <a:cxnLst/>
              <a:rect l="l" t="t" r="r" b="b"/>
              <a:pathLst>
                <a:path w="424" h="565" fill="none" extrusionOk="0">
                  <a:moveTo>
                    <a:pt x="141" y="141"/>
                  </a:moveTo>
                  <a:lnTo>
                    <a:pt x="141" y="141"/>
                  </a:lnTo>
                  <a:lnTo>
                    <a:pt x="56" y="367"/>
                  </a:lnTo>
                  <a:lnTo>
                    <a:pt x="0" y="508"/>
                  </a:lnTo>
                  <a:lnTo>
                    <a:pt x="28" y="536"/>
                  </a:lnTo>
                  <a:lnTo>
                    <a:pt x="56" y="565"/>
                  </a:lnTo>
                  <a:lnTo>
                    <a:pt x="56" y="565"/>
                  </a:lnTo>
                  <a:lnTo>
                    <a:pt x="113" y="536"/>
                  </a:lnTo>
                  <a:lnTo>
                    <a:pt x="169" y="480"/>
                  </a:lnTo>
                  <a:lnTo>
                    <a:pt x="282" y="339"/>
                  </a:lnTo>
                  <a:lnTo>
                    <a:pt x="423" y="29"/>
                  </a:lnTo>
                  <a:lnTo>
                    <a:pt x="423" y="29"/>
                  </a:lnTo>
                  <a:lnTo>
                    <a:pt x="395" y="0"/>
                  </a:lnTo>
                  <a:lnTo>
                    <a:pt x="339" y="0"/>
                  </a:lnTo>
                  <a:lnTo>
                    <a:pt x="282" y="29"/>
                  </a:lnTo>
                  <a:lnTo>
                    <a:pt x="226" y="85"/>
                  </a:lnTo>
                  <a:lnTo>
                    <a:pt x="141" y="141"/>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16"/>
            <p:cNvSpPr/>
            <p:nvPr/>
          </p:nvSpPr>
          <p:spPr>
            <a:xfrm>
              <a:off x="6298225" y="1718125"/>
              <a:ext cx="3575" cy="2850"/>
            </a:xfrm>
            <a:custGeom>
              <a:avLst/>
              <a:gdLst/>
              <a:ahLst/>
              <a:cxnLst/>
              <a:rect l="l" t="t" r="r" b="b"/>
              <a:pathLst>
                <a:path w="143" h="114" extrusionOk="0">
                  <a:moveTo>
                    <a:pt x="1" y="28"/>
                  </a:moveTo>
                  <a:lnTo>
                    <a:pt x="1" y="28"/>
                  </a:lnTo>
                  <a:lnTo>
                    <a:pt x="142" y="113"/>
                  </a:lnTo>
                  <a:lnTo>
                    <a:pt x="142" y="113"/>
                  </a:lnTo>
                  <a:lnTo>
                    <a:pt x="142" y="57"/>
                  </a:lnTo>
                  <a:lnTo>
                    <a:pt x="86" y="28"/>
                  </a:lnTo>
                  <a:lnTo>
                    <a:pt x="57" y="0"/>
                  </a:lnTo>
                  <a:lnTo>
                    <a:pt x="1" y="28"/>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16"/>
            <p:cNvSpPr/>
            <p:nvPr/>
          </p:nvSpPr>
          <p:spPr>
            <a:xfrm>
              <a:off x="6298225" y="1718125"/>
              <a:ext cx="3575" cy="2850"/>
            </a:xfrm>
            <a:custGeom>
              <a:avLst/>
              <a:gdLst/>
              <a:ahLst/>
              <a:cxnLst/>
              <a:rect l="l" t="t" r="r" b="b"/>
              <a:pathLst>
                <a:path w="143" h="114" fill="none" extrusionOk="0">
                  <a:moveTo>
                    <a:pt x="1" y="28"/>
                  </a:moveTo>
                  <a:lnTo>
                    <a:pt x="1" y="28"/>
                  </a:lnTo>
                  <a:lnTo>
                    <a:pt x="142" y="113"/>
                  </a:lnTo>
                  <a:lnTo>
                    <a:pt x="142" y="113"/>
                  </a:lnTo>
                  <a:lnTo>
                    <a:pt x="142" y="57"/>
                  </a:lnTo>
                  <a:lnTo>
                    <a:pt x="86" y="28"/>
                  </a:lnTo>
                  <a:lnTo>
                    <a:pt x="57" y="0"/>
                  </a:lnTo>
                  <a:lnTo>
                    <a:pt x="1" y="28"/>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16"/>
            <p:cNvSpPr/>
            <p:nvPr/>
          </p:nvSpPr>
          <p:spPr>
            <a:xfrm>
              <a:off x="6301775" y="1800650"/>
              <a:ext cx="4250" cy="8500"/>
            </a:xfrm>
            <a:custGeom>
              <a:avLst/>
              <a:gdLst/>
              <a:ahLst/>
              <a:cxnLst/>
              <a:rect l="l" t="t" r="r" b="b"/>
              <a:pathLst>
                <a:path w="170" h="340" extrusionOk="0">
                  <a:moveTo>
                    <a:pt x="113" y="1"/>
                  </a:moveTo>
                  <a:lnTo>
                    <a:pt x="113" y="1"/>
                  </a:lnTo>
                  <a:lnTo>
                    <a:pt x="28" y="198"/>
                  </a:lnTo>
                  <a:lnTo>
                    <a:pt x="0" y="255"/>
                  </a:lnTo>
                  <a:lnTo>
                    <a:pt x="0" y="283"/>
                  </a:lnTo>
                  <a:lnTo>
                    <a:pt x="28" y="340"/>
                  </a:lnTo>
                  <a:lnTo>
                    <a:pt x="28" y="340"/>
                  </a:lnTo>
                  <a:lnTo>
                    <a:pt x="141" y="142"/>
                  </a:lnTo>
                  <a:lnTo>
                    <a:pt x="169" y="57"/>
                  </a:lnTo>
                  <a:lnTo>
                    <a:pt x="141" y="29"/>
                  </a:lnTo>
                  <a:lnTo>
                    <a:pt x="113"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16"/>
            <p:cNvSpPr/>
            <p:nvPr/>
          </p:nvSpPr>
          <p:spPr>
            <a:xfrm>
              <a:off x="6301775" y="1800650"/>
              <a:ext cx="4250" cy="8500"/>
            </a:xfrm>
            <a:custGeom>
              <a:avLst/>
              <a:gdLst/>
              <a:ahLst/>
              <a:cxnLst/>
              <a:rect l="l" t="t" r="r" b="b"/>
              <a:pathLst>
                <a:path w="170" h="340" fill="none" extrusionOk="0">
                  <a:moveTo>
                    <a:pt x="113" y="1"/>
                  </a:moveTo>
                  <a:lnTo>
                    <a:pt x="113" y="1"/>
                  </a:lnTo>
                  <a:lnTo>
                    <a:pt x="28" y="198"/>
                  </a:lnTo>
                  <a:lnTo>
                    <a:pt x="0" y="255"/>
                  </a:lnTo>
                  <a:lnTo>
                    <a:pt x="0" y="283"/>
                  </a:lnTo>
                  <a:lnTo>
                    <a:pt x="28" y="340"/>
                  </a:lnTo>
                  <a:lnTo>
                    <a:pt x="28" y="340"/>
                  </a:lnTo>
                  <a:lnTo>
                    <a:pt x="141" y="142"/>
                  </a:lnTo>
                  <a:lnTo>
                    <a:pt x="169" y="57"/>
                  </a:lnTo>
                  <a:lnTo>
                    <a:pt x="141" y="29"/>
                  </a:lnTo>
                  <a:lnTo>
                    <a:pt x="113" y="1"/>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16"/>
            <p:cNvSpPr/>
            <p:nvPr/>
          </p:nvSpPr>
          <p:spPr>
            <a:xfrm>
              <a:off x="6305300" y="1723050"/>
              <a:ext cx="11300" cy="14850"/>
            </a:xfrm>
            <a:custGeom>
              <a:avLst/>
              <a:gdLst/>
              <a:ahLst/>
              <a:cxnLst/>
              <a:rect l="l" t="t" r="r" b="b"/>
              <a:pathLst>
                <a:path w="452" h="594" extrusionOk="0">
                  <a:moveTo>
                    <a:pt x="311" y="593"/>
                  </a:moveTo>
                  <a:lnTo>
                    <a:pt x="311" y="593"/>
                  </a:lnTo>
                  <a:lnTo>
                    <a:pt x="311" y="565"/>
                  </a:lnTo>
                  <a:lnTo>
                    <a:pt x="311" y="537"/>
                  </a:lnTo>
                  <a:lnTo>
                    <a:pt x="367" y="452"/>
                  </a:lnTo>
                  <a:lnTo>
                    <a:pt x="423" y="339"/>
                  </a:lnTo>
                  <a:lnTo>
                    <a:pt x="452" y="227"/>
                  </a:lnTo>
                  <a:lnTo>
                    <a:pt x="452" y="227"/>
                  </a:lnTo>
                  <a:lnTo>
                    <a:pt x="395" y="85"/>
                  </a:lnTo>
                  <a:lnTo>
                    <a:pt x="339" y="29"/>
                  </a:lnTo>
                  <a:lnTo>
                    <a:pt x="254" y="1"/>
                  </a:lnTo>
                  <a:lnTo>
                    <a:pt x="169" y="29"/>
                  </a:lnTo>
                  <a:lnTo>
                    <a:pt x="169" y="29"/>
                  </a:lnTo>
                  <a:lnTo>
                    <a:pt x="169" y="29"/>
                  </a:lnTo>
                  <a:lnTo>
                    <a:pt x="169" y="85"/>
                  </a:lnTo>
                  <a:lnTo>
                    <a:pt x="113" y="227"/>
                  </a:lnTo>
                  <a:lnTo>
                    <a:pt x="57" y="339"/>
                  </a:lnTo>
                  <a:lnTo>
                    <a:pt x="28" y="368"/>
                  </a:lnTo>
                  <a:lnTo>
                    <a:pt x="0" y="339"/>
                  </a:lnTo>
                  <a:lnTo>
                    <a:pt x="0" y="339"/>
                  </a:lnTo>
                  <a:lnTo>
                    <a:pt x="57" y="424"/>
                  </a:lnTo>
                  <a:lnTo>
                    <a:pt x="141" y="509"/>
                  </a:lnTo>
                  <a:lnTo>
                    <a:pt x="226" y="537"/>
                  </a:lnTo>
                  <a:lnTo>
                    <a:pt x="311" y="593"/>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16"/>
            <p:cNvSpPr/>
            <p:nvPr/>
          </p:nvSpPr>
          <p:spPr>
            <a:xfrm>
              <a:off x="6305300" y="1723050"/>
              <a:ext cx="11300" cy="14850"/>
            </a:xfrm>
            <a:custGeom>
              <a:avLst/>
              <a:gdLst/>
              <a:ahLst/>
              <a:cxnLst/>
              <a:rect l="l" t="t" r="r" b="b"/>
              <a:pathLst>
                <a:path w="452" h="594" fill="none" extrusionOk="0">
                  <a:moveTo>
                    <a:pt x="311" y="593"/>
                  </a:moveTo>
                  <a:lnTo>
                    <a:pt x="311" y="593"/>
                  </a:lnTo>
                  <a:lnTo>
                    <a:pt x="311" y="565"/>
                  </a:lnTo>
                  <a:lnTo>
                    <a:pt x="311" y="537"/>
                  </a:lnTo>
                  <a:lnTo>
                    <a:pt x="367" y="452"/>
                  </a:lnTo>
                  <a:lnTo>
                    <a:pt x="423" y="339"/>
                  </a:lnTo>
                  <a:lnTo>
                    <a:pt x="452" y="227"/>
                  </a:lnTo>
                  <a:lnTo>
                    <a:pt x="452" y="227"/>
                  </a:lnTo>
                  <a:lnTo>
                    <a:pt x="395" y="85"/>
                  </a:lnTo>
                  <a:lnTo>
                    <a:pt x="339" y="29"/>
                  </a:lnTo>
                  <a:lnTo>
                    <a:pt x="254" y="1"/>
                  </a:lnTo>
                  <a:lnTo>
                    <a:pt x="169" y="29"/>
                  </a:lnTo>
                  <a:lnTo>
                    <a:pt x="169" y="29"/>
                  </a:lnTo>
                  <a:lnTo>
                    <a:pt x="169" y="29"/>
                  </a:lnTo>
                  <a:lnTo>
                    <a:pt x="169" y="85"/>
                  </a:lnTo>
                  <a:lnTo>
                    <a:pt x="113" y="227"/>
                  </a:lnTo>
                  <a:lnTo>
                    <a:pt x="57" y="339"/>
                  </a:lnTo>
                  <a:lnTo>
                    <a:pt x="28" y="368"/>
                  </a:lnTo>
                  <a:lnTo>
                    <a:pt x="0" y="339"/>
                  </a:lnTo>
                  <a:lnTo>
                    <a:pt x="0" y="339"/>
                  </a:lnTo>
                  <a:lnTo>
                    <a:pt x="57" y="424"/>
                  </a:lnTo>
                  <a:lnTo>
                    <a:pt x="141" y="509"/>
                  </a:lnTo>
                  <a:lnTo>
                    <a:pt x="226" y="537"/>
                  </a:lnTo>
                  <a:lnTo>
                    <a:pt x="311" y="593"/>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16"/>
            <p:cNvSpPr/>
            <p:nvPr/>
          </p:nvSpPr>
          <p:spPr>
            <a:xfrm>
              <a:off x="6307400" y="1779500"/>
              <a:ext cx="1450" cy="1425"/>
            </a:xfrm>
            <a:custGeom>
              <a:avLst/>
              <a:gdLst/>
              <a:ahLst/>
              <a:cxnLst/>
              <a:rect l="l" t="t" r="r" b="b"/>
              <a:pathLst>
                <a:path w="58" h="57" extrusionOk="0">
                  <a:moveTo>
                    <a:pt x="29" y="57"/>
                  </a:moveTo>
                  <a:lnTo>
                    <a:pt x="29" y="57"/>
                  </a:lnTo>
                  <a:lnTo>
                    <a:pt x="57" y="57"/>
                  </a:lnTo>
                  <a:lnTo>
                    <a:pt x="57" y="29"/>
                  </a:lnTo>
                  <a:lnTo>
                    <a:pt x="29" y="0"/>
                  </a:lnTo>
                  <a:lnTo>
                    <a:pt x="1" y="0"/>
                  </a:lnTo>
                  <a:lnTo>
                    <a:pt x="29" y="57"/>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16"/>
            <p:cNvSpPr/>
            <p:nvPr/>
          </p:nvSpPr>
          <p:spPr>
            <a:xfrm>
              <a:off x="6307400" y="1779500"/>
              <a:ext cx="1450" cy="1425"/>
            </a:xfrm>
            <a:custGeom>
              <a:avLst/>
              <a:gdLst/>
              <a:ahLst/>
              <a:cxnLst/>
              <a:rect l="l" t="t" r="r" b="b"/>
              <a:pathLst>
                <a:path w="58" h="57" fill="none" extrusionOk="0">
                  <a:moveTo>
                    <a:pt x="29" y="57"/>
                  </a:moveTo>
                  <a:lnTo>
                    <a:pt x="29" y="57"/>
                  </a:lnTo>
                  <a:lnTo>
                    <a:pt x="57" y="57"/>
                  </a:lnTo>
                  <a:lnTo>
                    <a:pt x="57" y="29"/>
                  </a:lnTo>
                  <a:lnTo>
                    <a:pt x="29" y="0"/>
                  </a:lnTo>
                  <a:lnTo>
                    <a:pt x="1" y="0"/>
                  </a:lnTo>
                  <a:lnTo>
                    <a:pt x="29" y="57"/>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16"/>
            <p:cNvSpPr/>
            <p:nvPr/>
          </p:nvSpPr>
          <p:spPr>
            <a:xfrm>
              <a:off x="6308825" y="1785850"/>
              <a:ext cx="2125" cy="2125"/>
            </a:xfrm>
            <a:custGeom>
              <a:avLst/>
              <a:gdLst/>
              <a:ahLst/>
              <a:cxnLst/>
              <a:rect l="l" t="t" r="r" b="b"/>
              <a:pathLst>
                <a:path w="85" h="85" extrusionOk="0">
                  <a:moveTo>
                    <a:pt x="0" y="85"/>
                  </a:moveTo>
                  <a:lnTo>
                    <a:pt x="0" y="85"/>
                  </a:lnTo>
                  <a:lnTo>
                    <a:pt x="85" y="85"/>
                  </a:lnTo>
                  <a:lnTo>
                    <a:pt x="85" y="85"/>
                  </a:lnTo>
                  <a:lnTo>
                    <a:pt x="28" y="0"/>
                  </a:lnTo>
                  <a:lnTo>
                    <a:pt x="0" y="29"/>
                  </a:lnTo>
                  <a:lnTo>
                    <a:pt x="0" y="85"/>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16"/>
            <p:cNvSpPr/>
            <p:nvPr/>
          </p:nvSpPr>
          <p:spPr>
            <a:xfrm>
              <a:off x="6308825" y="1785850"/>
              <a:ext cx="2125" cy="2125"/>
            </a:xfrm>
            <a:custGeom>
              <a:avLst/>
              <a:gdLst/>
              <a:ahLst/>
              <a:cxnLst/>
              <a:rect l="l" t="t" r="r" b="b"/>
              <a:pathLst>
                <a:path w="85" h="85" fill="none" extrusionOk="0">
                  <a:moveTo>
                    <a:pt x="0" y="85"/>
                  </a:moveTo>
                  <a:lnTo>
                    <a:pt x="0" y="85"/>
                  </a:lnTo>
                  <a:lnTo>
                    <a:pt x="85" y="85"/>
                  </a:lnTo>
                  <a:lnTo>
                    <a:pt x="85" y="85"/>
                  </a:lnTo>
                  <a:lnTo>
                    <a:pt x="28" y="0"/>
                  </a:lnTo>
                  <a:lnTo>
                    <a:pt x="0" y="29"/>
                  </a:lnTo>
                  <a:lnTo>
                    <a:pt x="0" y="85"/>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16"/>
            <p:cNvSpPr/>
            <p:nvPr/>
          </p:nvSpPr>
          <p:spPr>
            <a:xfrm>
              <a:off x="6308825" y="1745625"/>
              <a:ext cx="3550" cy="8500"/>
            </a:xfrm>
            <a:custGeom>
              <a:avLst/>
              <a:gdLst/>
              <a:ahLst/>
              <a:cxnLst/>
              <a:rect l="l" t="t" r="r" b="b"/>
              <a:pathLst>
                <a:path w="142" h="340" extrusionOk="0">
                  <a:moveTo>
                    <a:pt x="85" y="311"/>
                  </a:moveTo>
                  <a:lnTo>
                    <a:pt x="85" y="311"/>
                  </a:lnTo>
                  <a:lnTo>
                    <a:pt x="141" y="339"/>
                  </a:lnTo>
                  <a:lnTo>
                    <a:pt x="141" y="311"/>
                  </a:lnTo>
                  <a:lnTo>
                    <a:pt x="141" y="198"/>
                  </a:lnTo>
                  <a:lnTo>
                    <a:pt x="85" y="85"/>
                  </a:lnTo>
                  <a:lnTo>
                    <a:pt x="57" y="29"/>
                  </a:lnTo>
                  <a:lnTo>
                    <a:pt x="0" y="1"/>
                  </a:lnTo>
                  <a:lnTo>
                    <a:pt x="0" y="1"/>
                  </a:lnTo>
                  <a:lnTo>
                    <a:pt x="28" y="170"/>
                  </a:lnTo>
                  <a:lnTo>
                    <a:pt x="85" y="31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16"/>
            <p:cNvSpPr/>
            <p:nvPr/>
          </p:nvSpPr>
          <p:spPr>
            <a:xfrm>
              <a:off x="6308825" y="1745625"/>
              <a:ext cx="3550" cy="8500"/>
            </a:xfrm>
            <a:custGeom>
              <a:avLst/>
              <a:gdLst/>
              <a:ahLst/>
              <a:cxnLst/>
              <a:rect l="l" t="t" r="r" b="b"/>
              <a:pathLst>
                <a:path w="142" h="340" fill="none" extrusionOk="0">
                  <a:moveTo>
                    <a:pt x="85" y="311"/>
                  </a:moveTo>
                  <a:lnTo>
                    <a:pt x="85" y="311"/>
                  </a:lnTo>
                  <a:lnTo>
                    <a:pt x="141" y="339"/>
                  </a:lnTo>
                  <a:lnTo>
                    <a:pt x="141" y="311"/>
                  </a:lnTo>
                  <a:lnTo>
                    <a:pt x="141" y="198"/>
                  </a:lnTo>
                  <a:lnTo>
                    <a:pt x="85" y="85"/>
                  </a:lnTo>
                  <a:lnTo>
                    <a:pt x="57" y="29"/>
                  </a:lnTo>
                  <a:lnTo>
                    <a:pt x="0" y="1"/>
                  </a:lnTo>
                  <a:lnTo>
                    <a:pt x="0" y="1"/>
                  </a:lnTo>
                  <a:lnTo>
                    <a:pt x="28" y="170"/>
                  </a:lnTo>
                  <a:lnTo>
                    <a:pt x="85" y="311"/>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16"/>
            <p:cNvSpPr/>
            <p:nvPr/>
          </p:nvSpPr>
          <p:spPr>
            <a:xfrm>
              <a:off x="6309525" y="1761850"/>
              <a:ext cx="2150" cy="4275"/>
            </a:xfrm>
            <a:custGeom>
              <a:avLst/>
              <a:gdLst/>
              <a:ahLst/>
              <a:cxnLst/>
              <a:rect l="l" t="t" r="r" b="b"/>
              <a:pathLst>
                <a:path w="86" h="171" extrusionOk="0">
                  <a:moveTo>
                    <a:pt x="0" y="170"/>
                  </a:moveTo>
                  <a:lnTo>
                    <a:pt x="0" y="170"/>
                  </a:lnTo>
                  <a:lnTo>
                    <a:pt x="57" y="114"/>
                  </a:lnTo>
                  <a:lnTo>
                    <a:pt x="57" y="86"/>
                  </a:lnTo>
                  <a:lnTo>
                    <a:pt x="85" y="57"/>
                  </a:lnTo>
                  <a:lnTo>
                    <a:pt x="57" y="1"/>
                  </a:lnTo>
                  <a:lnTo>
                    <a:pt x="57" y="1"/>
                  </a:lnTo>
                  <a:lnTo>
                    <a:pt x="0" y="17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16"/>
            <p:cNvSpPr/>
            <p:nvPr/>
          </p:nvSpPr>
          <p:spPr>
            <a:xfrm>
              <a:off x="6309525" y="1761850"/>
              <a:ext cx="2150" cy="4275"/>
            </a:xfrm>
            <a:custGeom>
              <a:avLst/>
              <a:gdLst/>
              <a:ahLst/>
              <a:cxnLst/>
              <a:rect l="l" t="t" r="r" b="b"/>
              <a:pathLst>
                <a:path w="86" h="171" fill="none" extrusionOk="0">
                  <a:moveTo>
                    <a:pt x="0" y="170"/>
                  </a:moveTo>
                  <a:lnTo>
                    <a:pt x="0" y="170"/>
                  </a:lnTo>
                  <a:lnTo>
                    <a:pt x="57" y="114"/>
                  </a:lnTo>
                  <a:lnTo>
                    <a:pt x="57" y="86"/>
                  </a:lnTo>
                  <a:lnTo>
                    <a:pt x="85" y="57"/>
                  </a:lnTo>
                  <a:lnTo>
                    <a:pt x="57" y="1"/>
                  </a:lnTo>
                  <a:lnTo>
                    <a:pt x="57" y="1"/>
                  </a:lnTo>
                  <a:lnTo>
                    <a:pt x="0" y="170"/>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16"/>
            <p:cNvSpPr/>
            <p:nvPr/>
          </p:nvSpPr>
          <p:spPr>
            <a:xfrm>
              <a:off x="6310925" y="1756225"/>
              <a:ext cx="2150" cy="2125"/>
            </a:xfrm>
            <a:custGeom>
              <a:avLst/>
              <a:gdLst/>
              <a:ahLst/>
              <a:cxnLst/>
              <a:rect l="l" t="t" r="r" b="b"/>
              <a:pathLst>
                <a:path w="86" h="85" extrusionOk="0">
                  <a:moveTo>
                    <a:pt x="1" y="0"/>
                  </a:moveTo>
                  <a:lnTo>
                    <a:pt x="1" y="0"/>
                  </a:lnTo>
                  <a:lnTo>
                    <a:pt x="86" y="85"/>
                  </a:lnTo>
                  <a:lnTo>
                    <a:pt x="86" y="85"/>
                  </a:lnTo>
                  <a:lnTo>
                    <a:pt x="1"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16"/>
            <p:cNvSpPr/>
            <p:nvPr/>
          </p:nvSpPr>
          <p:spPr>
            <a:xfrm>
              <a:off x="6310925" y="1756225"/>
              <a:ext cx="2150" cy="2125"/>
            </a:xfrm>
            <a:custGeom>
              <a:avLst/>
              <a:gdLst/>
              <a:ahLst/>
              <a:cxnLst/>
              <a:rect l="l" t="t" r="r" b="b"/>
              <a:pathLst>
                <a:path w="86" h="85" fill="none" extrusionOk="0">
                  <a:moveTo>
                    <a:pt x="1" y="0"/>
                  </a:moveTo>
                  <a:lnTo>
                    <a:pt x="1" y="0"/>
                  </a:lnTo>
                  <a:lnTo>
                    <a:pt x="86" y="85"/>
                  </a:lnTo>
                  <a:lnTo>
                    <a:pt x="86" y="85"/>
                  </a:lnTo>
                  <a:lnTo>
                    <a:pt x="1" y="0"/>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16"/>
            <p:cNvSpPr/>
            <p:nvPr/>
          </p:nvSpPr>
          <p:spPr>
            <a:xfrm>
              <a:off x="6313750" y="1719525"/>
              <a:ext cx="4975" cy="4975"/>
            </a:xfrm>
            <a:custGeom>
              <a:avLst/>
              <a:gdLst/>
              <a:ahLst/>
              <a:cxnLst/>
              <a:rect l="l" t="t" r="r" b="b"/>
              <a:pathLst>
                <a:path w="199" h="199" extrusionOk="0">
                  <a:moveTo>
                    <a:pt x="85" y="1"/>
                  </a:moveTo>
                  <a:lnTo>
                    <a:pt x="85" y="1"/>
                  </a:lnTo>
                  <a:lnTo>
                    <a:pt x="29" y="1"/>
                  </a:lnTo>
                  <a:lnTo>
                    <a:pt x="1" y="1"/>
                  </a:lnTo>
                  <a:lnTo>
                    <a:pt x="1" y="29"/>
                  </a:lnTo>
                  <a:lnTo>
                    <a:pt x="29" y="85"/>
                  </a:lnTo>
                  <a:lnTo>
                    <a:pt x="114" y="170"/>
                  </a:lnTo>
                  <a:lnTo>
                    <a:pt x="198" y="198"/>
                  </a:lnTo>
                  <a:lnTo>
                    <a:pt x="198" y="198"/>
                  </a:lnTo>
                  <a:lnTo>
                    <a:pt x="170" y="85"/>
                  </a:lnTo>
                  <a:lnTo>
                    <a:pt x="85"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16"/>
            <p:cNvSpPr/>
            <p:nvPr/>
          </p:nvSpPr>
          <p:spPr>
            <a:xfrm>
              <a:off x="6313750" y="1719525"/>
              <a:ext cx="4975" cy="4975"/>
            </a:xfrm>
            <a:custGeom>
              <a:avLst/>
              <a:gdLst/>
              <a:ahLst/>
              <a:cxnLst/>
              <a:rect l="l" t="t" r="r" b="b"/>
              <a:pathLst>
                <a:path w="199" h="199" fill="none" extrusionOk="0">
                  <a:moveTo>
                    <a:pt x="85" y="1"/>
                  </a:moveTo>
                  <a:lnTo>
                    <a:pt x="85" y="1"/>
                  </a:lnTo>
                  <a:lnTo>
                    <a:pt x="29" y="1"/>
                  </a:lnTo>
                  <a:lnTo>
                    <a:pt x="1" y="1"/>
                  </a:lnTo>
                  <a:lnTo>
                    <a:pt x="1" y="29"/>
                  </a:lnTo>
                  <a:lnTo>
                    <a:pt x="29" y="85"/>
                  </a:lnTo>
                  <a:lnTo>
                    <a:pt x="114" y="170"/>
                  </a:lnTo>
                  <a:lnTo>
                    <a:pt x="198" y="198"/>
                  </a:lnTo>
                  <a:lnTo>
                    <a:pt x="198" y="198"/>
                  </a:lnTo>
                  <a:lnTo>
                    <a:pt x="170" y="85"/>
                  </a:lnTo>
                  <a:lnTo>
                    <a:pt x="85" y="1"/>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16"/>
            <p:cNvSpPr/>
            <p:nvPr/>
          </p:nvSpPr>
          <p:spPr>
            <a:xfrm>
              <a:off x="6268600" y="1543150"/>
              <a:ext cx="15550" cy="13450"/>
            </a:xfrm>
            <a:custGeom>
              <a:avLst/>
              <a:gdLst/>
              <a:ahLst/>
              <a:cxnLst/>
              <a:rect l="l" t="t" r="r" b="b"/>
              <a:pathLst>
                <a:path w="622" h="538" extrusionOk="0">
                  <a:moveTo>
                    <a:pt x="170" y="509"/>
                  </a:moveTo>
                  <a:lnTo>
                    <a:pt x="170" y="509"/>
                  </a:lnTo>
                  <a:lnTo>
                    <a:pt x="198" y="537"/>
                  </a:lnTo>
                  <a:lnTo>
                    <a:pt x="255" y="509"/>
                  </a:lnTo>
                  <a:lnTo>
                    <a:pt x="368" y="424"/>
                  </a:lnTo>
                  <a:lnTo>
                    <a:pt x="480" y="311"/>
                  </a:lnTo>
                  <a:lnTo>
                    <a:pt x="565" y="255"/>
                  </a:lnTo>
                  <a:lnTo>
                    <a:pt x="622" y="255"/>
                  </a:lnTo>
                  <a:lnTo>
                    <a:pt x="622" y="255"/>
                  </a:lnTo>
                  <a:lnTo>
                    <a:pt x="593" y="114"/>
                  </a:lnTo>
                  <a:lnTo>
                    <a:pt x="537" y="29"/>
                  </a:lnTo>
                  <a:lnTo>
                    <a:pt x="452" y="1"/>
                  </a:lnTo>
                  <a:lnTo>
                    <a:pt x="368" y="29"/>
                  </a:lnTo>
                  <a:lnTo>
                    <a:pt x="142" y="86"/>
                  </a:lnTo>
                  <a:lnTo>
                    <a:pt x="1" y="142"/>
                  </a:lnTo>
                  <a:lnTo>
                    <a:pt x="1" y="142"/>
                  </a:lnTo>
                  <a:lnTo>
                    <a:pt x="57" y="142"/>
                  </a:lnTo>
                  <a:lnTo>
                    <a:pt x="85" y="170"/>
                  </a:lnTo>
                  <a:lnTo>
                    <a:pt x="170" y="283"/>
                  </a:lnTo>
                  <a:lnTo>
                    <a:pt x="198" y="424"/>
                  </a:lnTo>
                  <a:lnTo>
                    <a:pt x="198" y="481"/>
                  </a:lnTo>
                  <a:lnTo>
                    <a:pt x="170" y="509"/>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16"/>
            <p:cNvSpPr/>
            <p:nvPr/>
          </p:nvSpPr>
          <p:spPr>
            <a:xfrm>
              <a:off x="6268600" y="1543150"/>
              <a:ext cx="15550" cy="13450"/>
            </a:xfrm>
            <a:custGeom>
              <a:avLst/>
              <a:gdLst/>
              <a:ahLst/>
              <a:cxnLst/>
              <a:rect l="l" t="t" r="r" b="b"/>
              <a:pathLst>
                <a:path w="622" h="538" fill="none" extrusionOk="0">
                  <a:moveTo>
                    <a:pt x="170" y="509"/>
                  </a:moveTo>
                  <a:lnTo>
                    <a:pt x="170" y="509"/>
                  </a:lnTo>
                  <a:lnTo>
                    <a:pt x="198" y="537"/>
                  </a:lnTo>
                  <a:lnTo>
                    <a:pt x="255" y="509"/>
                  </a:lnTo>
                  <a:lnTo>
                    <a:pt x="368" y="424"/>
                  </a:lnTo>
                  <a:lnTo>
                    <a:pt x="480" y="311"/>
                  </a:lnTo>
                  <a:lnTo>
                    <a:pt x="565" y="255"/>
                  </a:lnTo>
                  <a:lnTo>
                    <a:pt x="622" y="255"/>
                  </a:lnTo>
                  <a:lnTo>
                    <a:pt x="622" y="255"/>
                  </a:lnTo>
                  <a:lnTo>
                    <a:pt x="593" y="114"/>
                  </a:lnTo>
                  <a:lnTo>
                    <a:pt x="537" y="29"/>
                  </a:lnTo>
                  <a:lnTo>
                    <a:pt x="452" y="1"/>
                  </a:lnTo>
                  <a:lnTo>
                    <a:pt x="368" y="29"/>
                  </a:lnTo>
                  <a:lnTo>
                    <a:pt x="142" y="86"/>
                  </a:lnTo>
                  <a:lnTo>
                    <a:pt x="1" y="142"/>
                  </a:lnTo>
                  <a:lnTo>
                    <a:pt x="1" y="142"/>
                  </a:lnTo>
                  <a:lnTo>
                    <a:pt x="57" y="142"/>
                  </a:lnTo>
                  <a:lnTo>
                    <a:pt x="85" y="170"/>
                  </a:lnTo>
                  <a:lnTo>
                    <a:pt x="170" y="283"/>
                  </a:lnTo>
                  <a:lnTo>
                    <a:pt x="198" y="424"/>
                  </a:lnTo>
                  <a:lnTo>
                    <a:pt x="198" y="481"/>
                  </a:lnTo>
                  <a:lnTo>
                    <a:pt x="170" y="509"/>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16"/>
            <p:cNvSpPr/>
            <p:nvPr/>
          </p:nvSpPr>
          <p:spPr>
            <a:xfrm>
              <a:off x="6385000" y="1623575"/>
              <a:ext cx="25425" cy="13450"/>
            </a:xfrm>
            <a:custGeom>
              <a:avLst/>
              <a:gdLst/>
              <a:ahLst/>
              <a:cxnLst/>
              <a:rect l="l" t="t" r="r" b="b"/>
              <a:pathLst>
                <a:path w="1017" h="538" extrusionOk="0">
                  <a:moveTo>
                    <a:pt x="227" y="1"/>
                  </a:moveTo>
                  <a:lnTo>
                    <a:pt x="227" y="1"/>
                  </a:lnTo>
                  <a:lnTo>
                    <a:pt x="114" y="1"/>
                  </a:lnTo>
                  <a:lnTo>
                    <a:pt x="1" y="29"/>
                  </a:lnTo>
                  <a:lnTo>
                    <a:pt x="1" y="29"/>
                  </a:lnTo>
                  <a:lnTo>
                    <a:pt x="227" y="198"/>
                  </a:lnTo>
                  <a:lnTo>
                    <a:pt x="481" y="339"/>
                  </a:lnTo>
                  <a:lnTo>
                    <a:pt x="763" y="452"/>
                  </a:lnTo>
                  <a:lnTo>
                    <a:pt x="1017" y="537"/>
                  </a:lnTo>
                  <a:lnTo>
                    <a:pt x="1017" y="537"/>
                  </a:lnTo>
                  <a:lnTo>
                    <a:pt x="876" y="424"/>
                  </a:lnTo>
                  <a:lnTo>
                    <a:pt x="650" y="255"/>
                  </a:lnTo>
                  <a:lnTo>
                    <a:pt x="227"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16"/>
            <p:cNvSpPr/>
            <p:nvPr/>
          </p:nvSpPr>
          <p:spPr>
            <a:xfrm>
              <a:off x="6385000" y="1623575"/>
              <a:ext cx="25425" cy="13450"/>
            </a:xfrm>
            <a:custGeom>
              <a:avLst/>
              <a:gdLst/>
              <a:ahLst/>
              <a:cxnLst/>
              <a:rect l="l" t="t" r="r" b="b"/>
              <a:pathLst>
                <a:path w="1017" h="538" fill="none" extrusionOk="0">
                  <a:moveTo>
                    <a:pt x="227" y="1"/>
                  </a:moveTo>
                  <a:lnTo>
                    <a:pt x="227" y="1"/>
                  </a:lnTo>
                  <a:lnTo>
                    <a:pt x="114" y="1"/>
                  </a:lnTo>
                  <a:lnTo>
                    <a:pt x="1" y="29"/>
                  </a:lnTo>
                  <a:lnTo>
                    <a:pt x="1" y="29"/>
                  </a:lnTo>
                  <a:lnTo>
                    <a:pt x="227" y="198"/>
                  </a:lnTo>
                  <a:lnTo>
                    <a:pt x="481" y="339"/>
                  </a:lnTo>
                  <a:lnTo>
                    <a:pt x="763" y="452"/>
                  </a:lnTo>
                  <a:lnTo>
                    <a:pt x="1017" y="537"/>
                  </a:lnTo>
                  <a:lnTo>
                    <a:pt x="1017" y="537"/>
                  </a:lnTo>
                  <a:lnTo>
                    <a:pt x="876" y="424"/>
                  </a:lnTo>
                  <a:lnTo>
                    <a:pt x="650" y="255"/>
                  </a:lnTo>
                  <a:lnTo>
                    <a:pt x="227" y="1"/>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16"/>
            <p:cNvSpPr/>
            <p:nvPr/>
          </p:nvSpPr>
          <p:spPr>
            <a:xfrm>
              <a:off x="6420275" y="1633450"/>
              <a:ext cx="18375" cy="7800"/>
            </a:xfrm>
            <a:custGeom>
              <a:avLst/>
              <a:gdLst/>
              <a:ahLst/>
              <a:cxnLst/>
              <a:rect l="l" t="t" r="r" b="b"/>
              <a:pathLst>
                <a:path w="735" h="312" extrusionOk="0">
                  <a:moveTo>
                    <a:pt x="1" y="1"/>
                  </a:moveTo>
                  <a:lnTo>
                    <a:pt x="1" y="1"/>
                  </a:lnTo>
                  <a:lnTo>
                    <a:pt x="170" y="114"/>
                  </a:lnTo>
                  <a:lnTo>
                    <a:pt x="340" y="198"/>
                  </a:lnTo>
                  <a:lnTo>
                    <a:pt x="735" y="311"/>
                  </a:lnTo>
                  <a:lnTo>
                    <a:pt x="735" y="311"/>
                  </a:lnTo>
                  <a:lnTo>
                    <a:pt x="565" y="198"/>
                  </a:lnTo>
                  <a:lnTo>
                    <a:pt x="396" y="114"/>
                  </a:lnTo>
                  <a:lnTo>
                    <a:pt x="198" y="29"/>
                  </a:lnTo>
                  <a:lnTo>
                    <a:pt x="1"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16"/>
            <p:cNvSpPr/>
            <p:nvPr/>
          </p:nvSpPr>
          <p:spPr>
            <a:xfrm>
              <a:off x="6420275" y="1633450"/>
              <a:ext cx="18375" cy="7800"/>
            </a:xfrm>
            <a:custGeom>
              <a:avLst/>
              <a:gdLst/>
              <a:ahLst/>
              <a:cxnLst/>
              <a:rect l="l" t="t" r="r" b="b"/>
              <a:pathLst>
                <a:path w="735" h="312" fill="none" extrusionOk="0">
                  <a:moveTo>
                    <a:pt x="1" y="1"/>
                  </a:moveTo>
                  <a:lnTo>
                    <a:pt x="1" y="1"/>
                  </a:lnTo>
                  <a:lnTo>
                    <a:pt x="170" y="114"/>
                  </a:lnTo>
                  <a:lnTo>
                    <a:pt x="340" y="198"/>
                  </a:lnTo>
                  <a:lnTo>
                    <a:pt x="735" y="311"/>
                  </a:lnTo>
                  <a:lnTo>
                    <a:pt x="735" y="311"/>
                  </a:lnTo>
                  <a:lnTo>
                    <a:pt x="565" y="198"/>
                  </a:lnTo>
                  <a:lnTo>
                    <a:pt x="396" y="114"/>
                  </a:lnTo>
                  <a:lnTo>
                    <a:pt x="198" y="29"/>
                  </a:lnTo>
                  <a:lnTo>
                    <a:pt x="1" y="1"/>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16"/>
            <p:cNvSpPr/>
            <p:nvPr/>
          </p:nvSpPr>
          <p:spPr>
            <a:xfrm>
              <a:off x="5567350" y="1251100"/>
              <a:ext cx="16250" cy="6375"/>
            </a:xfrm>
            <a:custGeom>
              <a:avLst/>
              <a:gdLst/>
              <a:ahLst/>
              <a:cxnLst/>
              <a:rect l="l" t="t" r="r" b="b"/>
              <a:pathLst>
                <a:path w="650" h="255" extrusionOk="0">
                  <a:moveTo>
                    <a:pt x="452" y="254"/>
                  </a:moveTo>
                  <a:lnTo>
                    <a:pt x="452" y="254"/>
                  </a:lnTo>
                  <a:lnTo>
                    <a:pt x="650" y="169"/>
                  </a:lnTo>
                  <a:lnTo>
                    <a:pt x="650" y="169"/>
                  </a:lnTo>
                  <a:lnTo>
                    <a:pt x="480" y="85"/>
                  </a:lnTo>
                  <a:lnTo>
                    <a:pt x="339" y="28"/>
                  </a:lnTo>
                  <a:lnTo>
                    <a:pt x="170" y="0"/>
                  </a:lnTo>
                  <a:lnTo>
                    <a:pt x="1" y="28"/>
                  </a:lnTo>
                  <a:lnTo>
                    <a:pt x="1" y="28"/>
                  </a:lnTo>
                  <a:lnTo>
                    <a:pt x="1" y="85"/>
                  </a:lnTo>
                  <a:lnTo>
                    <a:pt x="57" y="141"/>
                  </a:lnTo>
                  <a:lnTo>
                    <a:pt x="170" y="198"/>
                  </a:lnTo>
                  <a:lnTo>
                    <a:pt x="452" y="254"/>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16"/>
            <p:cNvSpPr/>
            <p:nvPr/>
          </p:nvSpPr>
          <p:spPr>
            <a:xfrm>
              <a:off x="5567350" y="1251100"/>
              <a:ext cx="16250" cy="6375"/>
            </a:xfrm>
            <a:custGeom>
              <a:avLst/>
              <a:gdLst/>
              <a:ahLst/>
              <a:cxnLst/>
              <a:rect l="l" t="t" r="r" b="b"/>
              <a:pathLst>
                <a:path w="650" h="255" fill="none" extrusionOk="0">
                  <a:moveTo>
                    <a:pt x="452" y="254"/>
                  </a:moveTo>
                  <a:lnTo>
                    <a:pt x="452" y="254"/>
                  </a:lnTo>
                  <a:lnTo>
                    <a:pt x="650" y="169"/>
                  </a:lnTo>
                  <a:lnTo>
                    <a:pt x="650" y="169"/>
                  </a:lnTo>
                  <a:lnTo>
                    <a:pt x="480" y="85"/>
                  </a:lnTo>
                  <a:lnTo>
                    <a:pt x="339" y="28"/>
                  </a:lnTo>
                  <a:lnTo>
                    <a:pt x="170" y="0"/>
                  </a:lnTo>
                  <a:lnTo>
                    <a:pt x="1" y="28"/>
                  </a:lnTo>
                  <a:lnTo>
                    <a:pt x="1" y="28"/>
                  </a:lnTo>
                  <a:lnTo>
                    <a:pt x="1" y="85"/>
                  </a:lnTo>
                  <a:lnTo>
                    <a:pt x="57" y="141"/>
                  </a:lnTo>
                  <a:lnTo>
                    <a:pt x="170" y="198"/>
                  </a:lnTo>
                  <a:lnTo>
                    <a:pt x="452" y="254"/>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16"/>
            <p:cNvSpPr/>
            <p:nvPr/>
          </p:nvSpPr>
          <p:spPr>
            <a:xfrm>
              <a:off x="5467175" y="1223575"/>
              <a:ext cx="14125" cy="8500"/>
            </a:xfrm>
            <a:custGeom>
              <a:avLst/>
              <a:gdLst/>
              <a:ahLst/>
              <a:cxnLst/>
              <a:rect l="l" t="t" r="r" b="b"/>
              <a:pathLst>
                <a:path w="565" h="340" extrusionOk="0">
                  <a:moveTo>
                    <a:pt x="339" y="339"/>
                  </a:moveTo>
                  <a:lnTo>
                    <a:pt x="339" y="339"/>
                  </a:lnTo>
                  <a:lnTo>
                    <a:pt x="565" y="311"/>
                  </a:lnTo>
                  <a:lnTo>
                    <a:pt x="565" y="311"/>
                  </a:lnTo>
                  <a:lnTo>
                    <a:pt x="424" y="226"/>
                  </a:lnTo>
                  <a:lnTo>
                    <a:pt x="311" y="142"/>
                  </a:lnTo>
                  <a:lnTo>
                    <a:pt x="198" y="57"/>
                  </a:lnTo>
                  <a:lnTo>
                    <a:pt x="0" y="0"/>
                  </a:lnTo>
                  <a:lnTo>
                    <a:pt x="0" y="0"/>
                  </a:lnTo>
                  <a:lnTo>
                    <a:pt x="85" y="113"/>
                  </a:lnTo>
                  <a:lnTo>
                    <a:pt x="170" y="198"/>
                  </a:lnTo>
                  <a:lnTo>
                    <a:pt x="339" y="339"/>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16"/>
            <p:cNvSpPr/>
            <p:nvPr/>
          </p:nvSpPr>
          <p:spPr>
            <a:xfrm>
              <a:off x="5467175" y="1223575"/>
              <a:ext cx="14125" cy="8500"/>
            </a:xfrm>
            <a:custGeom>
              <a:avLst/>
              <a:gdLst/>
              <a:ahLst/>
              <a:cxnLst/>
              <a:rect l="l" t="t" r="r" b="b"/>
              <a:pathLst>
                <a:path w="565" h="340" fill="none" extrusionOk="0">
                  <a:moveTo>
                    <a:pt x="339" y="339"/>
                  </a:moveTo>
                  <a:lnTo>
                    <a:pt x="339" y="339"/>
                  </a:lnTo>
                  <a:lnTo>
                    <a:pt x="565" y="311"/>
                  </a:lnTo>
                  <a:lnTo>
                    <a:pt x="565" y="311"/>
                  </a:lnTo>
                  <a:lnTo>
                    <a:pt x="424" y="226"/>
                  </a:lnTo>
                  <a:lnTo>
                    <a:pt x="311" y="142"/>
                  </a:lnTo>
                  <a:lnTo>
                    <a:pt x="198" y="57"/>
                  </a:lnTo>
                  <a:lnTo>
                    <a:pt x="0" y="0"/>
                  </a:lnTo>
                  <a:lnTo>
                    <a:pt x="0" y="0"/>
                  </a:lnTo>
                  <a:lnTo>
                    <a:pt x="85" y="113"/>
                  </a:lnTo>
                  <a:lnTo>
                    <a:pt x="170" y="198"/>
                  </a:lnTo>
                  <a:lnTo>
                    <a:pt x="339" y="339"/>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16"/>
            <p:cNvSpPr/>
            <p:nvPr/>
          </p:nvSpPr>
          <p:spPr>
            <a:xfrm>
              <a:off x="5489050" y="1218625"/>
              <a:ext cx="114300" cy="26150"/>
            </a:xfrm>
            <a:custGeom>
              <a:avLst/>
              <a:gdLst/>
              <a:ahLst/>
              <a:cxnLst/>
              <a:rect l="l" t="t" r="r" b="b"/>
              <a:pathLst>
                <a:path w="4572" h="1046" extrusionOk="0">
                  <a:moveTo>
                    <a:pt x="57" y="368"/>
                  </a:moveTo>
                  <a:lnTo>
                    <a:pt x="57" y="368"/>
                  </a:lnTo>
                  <a:lnTo>
                    <a:pt x="141" y="368"/>
                  </a:lnTo>
                  <a:lnTo>
                    <a:pt x="282" y="424"/>
                  </a:lnTo>
                  <a:lnTo>
                    <a:pt x="508" y="537"/>
                  </a:lnTo>
                  <a:lnTo>
                    <a:pt x="508" y="537"/>
                  </a:lnTo>
                  <a:lnTo>
                    <a:pt x="282" y="565"/>
                  </a:lnTo>
                  <a:lnTo>
                    <a:pt x="282" y="565"/>
                  </a:lnTo>
                  <a:lnTo>
                    <a:pt x="621" y="678"/>
                  </a:lnTo>
                  <a:lnTo>
                    <a:pt x="1298" y="876"/>
                  </a:lnTo>
                  <a:lnTo>
                    <a:pt x="1637" y="960"/>
                  </a:lnTo>
                  <a:lnTo>
                    <a:pt x="1919" y="1017"/>
                  </a:lnTo>
                  <a:lnTo>
                    <a:pt x="2117" y="1045"/>
                  </a:lnTo>
                  <a:lnTo>
                    <a:pt x="2201" y="1017"/>
                  </a:lnTo>
                  <a:lnTo>
                    <a:pt x="2201" y="989"/>
                  </a:lnTo>
                  <a:lnTo>
                    <a:pt x="2201" y="989"/>
                  </a:lnTo>
                  <a:lnTo>
                    <a:pt x="2201" y="932"/>
                  </a:lnTo>
                  <a:lnTo>
                    <a:pt x="2145" y="904"/>
                  </a:lnTo>
                  <a:lnTo>
                    <a:pt x="2060" y="819"/>
                  </a:lnTo>
                  <a:lnTo>
                    <a:pt x="2060" y="819"/>
                  </a:lnTo>
                  <a:lnTo>
                    <a:pt x="2258" y="819"/>
                  </a:lnTo>
                  <a:lnTo>
                    <a:pt x="2427" y="848"/>
                  </a:lnTo>
                  <a:lnTo>
                    <a:pt x="2625" y="876"/>
                  </a:lnTo>
                  <a:lnTo>
                    <a:pt x="2822" y="848"/>
                  </a:lnTo>
                  <a:lnTo>
                    <a:pt x="2822" y="848"/>
                  </a:lnTo>
                  <a:lnTo>
                    <a:pt x="3189" y="791"/>
                  </a:lnTo>
                  <a:lnTo>
                    <a:pt x="3387" y="791"/>
                  </a:lnTo>
                  <a:lnTo>
                    <a:pt x="3471" y="791"/>
                  </a:lnTo>
                  <a:lnTo>
                    <a:pt x="3556" y="848"/>
                  </a:lnTo>
                  <a:lnTo>
                    <a:pt x="3556" y="848"/>
                  </a:lnTo>
                  <a:lnTo>
                    <a:pt x="3443" y="791"/>
                  </a:lnTo>
                  <a:lnTo>
                    <a:pt x="3499" y="819"/>
                  </a:lnTo>
                  <a:lnTo>
                    <a:pt x="3782" y="876"/>
                  </a:lnTo>
                  <a:lnTo>
                    <a:pt x="3782" y="876"/>
                  </a:lnTo>
                  <a:lnTo>
                    <a:pt x="4064" y="876"/>
                  </a:lnTo>
                  <a:lnTo>
                    <a:pt x="4205" y="848"/>
                  </a:lnTo>
                  <a:lnTo>
                    <a:pt x="4318" y="819"/>
                  </a:lnTo>
                  <a:lnTo>
                    <a:pt x="4318" y="819"/>
                  </a:lnTo>
                  <a:lnTo>
                    <a:pt x="4036" y="763"/>
                  </a:lnTo>
                  <a:lnTo>
                    <a:pt x="3753" y="706"/>
                  </a:lnTo>
                  <a:lnTo>
                    <a:pt x="3471" y="650"/>
                  </a:lnTo>
                  <a:lnTo>
                    <a:pt x="3189" y="594"/>
                  </a:lnTo>
                  <a:lnTo>
                    <a:pt x="3189" y="594"/>
                  </a:lnTo>
                  <a:lnTo>
                    <a:pt x="2992" y="481"/>
                  </a:lnTo>
                  <a:lnTo>
                    <a:pt x="2822" y="396"/>
                  </a:lnTo>
                  <a:lnTo>
                    <a:pt x="2822" y="396"/>
                  </a:lnTo>
                  <a:lnTo>
                    <a:pt x="2766" y="340"/>
                  </a:lnTo>
                  <a:lnTo>
                    <a:pt x="2738" y="340"/>
                  </a:lnTo>
                  <a:lnTo>
                    <a:pt x="2681" y="340"/>
                  </a:lnTo>
                  <a:lnTo>
                    <a:pt x="2681" y="340"/>
                  </a:lnTo>
                  <a:lnTo>
                    <a:pt x="2822" y="340"/>
                  </a:lnTo>
                  <a:lnTo>
                    <a:pt x="2850" y="311"/>
                  </a:lnTo>
                  <a:lnTo>
                    <a:pt x="2766" y="283"/>
                  </a:lnTo>
                  <a:lnTo>
                    <a:pt x="2766" y="283"/>
                  </a:lnTo>
                  <a:lnTo>
                    <a:pt x="2907" y="311"/>
                  </a:lnTo>
                  <a:lnTo>
                    <a:pt x="3076" y="311"/>
                  </a:lnTo>
                  <a:lnTo>
                    <a:pt x="3133" y="340"/>
                  </a:lnTo>
                  <a:lnTo>
                    <a:pt x="3189" y="368"/>
                  </a:lnTo>
                  <a:lnTo>
                    <a:pt x="3189" y="396"/>
                  </a:lnTo>
                  <a:lnTo>
                    <a:pt x="3133" y="481"/>
                  </a:lnTo>
                  <a:lnTo>
                    <a:pt x="3133" y="481"/>
                  </a:lnTo>
                  <a:lnTo>
                    <a:pt x="3415" y="594"/>
                  </a:lnTo>
                  <a:lnTo>
                    <a:pt x="3725" y="706"/>
                  </a:lnTo>
                  <a:lnTo>
                    <a:pt x="4064" y="791"/>
                  </a:lnTo>
                  <a:lnTo>
                    <a:pt x="4205" y="791"/>
                  </a:lnTo>
                  <a:lnTo>
                    <a:pt x="4346" y="763"/>
                  </a:lnTo>
                  <a:lnTo>
                    <a:pt x="4346" y="763"/>
                  </a:lnTo>
                  <a:lnTo>
                    <a:pt x="4572" y="706"/>
                  </a:lnTo>
                  <a:lnTo>
                    <a:pt x="4572" y="678"/>
                  </a:lnTo>
                  <a:lnTo>
                    <a:pt x="4544" y="650"/>
                  </a:lnTo>
                  <a:lnTo>
                    <a:pt x="4459" y="565"/>
                  </a:lnTo>
                  <a:lnTo>
                    <a:pt x="4402" y="537"/>
                  </a:lnTo>
                  <a:lnTo>
                    <a:pt x="4346" y="481"/>
                  </a:lnTo>
                  <a:lnTo>
                    <a:pt x="4346" y="481"/>
                  </a:lnTo>
                  <a:lnTo>
                    <a:pt x="4572" y="424"/>
                  </a:lnTo>
                  <a:lnTo>
                    <a:pt x="4572" y="424"/>
                  </a:lnTo>
                  <a:lnTo>
                    <a:pt x="4261" y="340"/>
                  </a:lnTo>
                  <a:lnTo>
                    <a:pt x="3895" y="255"/>
                  </a:lnTo>
                  <a:lnTo>
                    <a:pt x="3556" y="198"/>
                  </a:lnTo>
                  <a:lnTo>
                    <a:pt x="3217" y="198"/>
                  </a:lnTo>
                  <a:lnTo>
                    <a:pt x="3217" y="198"/>
                  </a:lnTo>
                  <a:lnTo>
                    <a:pt x="3020" y="198"/>
                  </a:lnTo>
                  <a:lnTo>
                    <a:pt x="2850" y="198"/>
                  </a:lnTo>
                  <a:lnTo>
                    <a:pt x="2512" y="114"/>
                  </a:lnTo>
                  <a:lnTo>
                    <a:pt x="2173" y="57"/>
                  </a:lnTo>
                  <a:lnTo>
                    <a:pt x="1806" y="1"/>
                  </a:lnTo>
                  <a:lnTo>
                    <a:pt x="1806" y="1"/>
                  </a:lnTo>
                  <a:lnTo>
                    <a:pt x="2060" y="86"/>
                  </a:lnTo>
                  <a:lnTo>
                    <a:pt x="2060" y="86"/>
                  </a:lnTo>
                  <a:lnTo>
                    <a:pt x="1891" y="57"/>
                  </a:lnTo>
                  <a:lnTo>
                    <a:pt x="1806" y="57"/>
                  </a:lnTo>
                  <a:lnTo>
                    <a:pt x="1750" y="114"/>
                  </a:lnTo>
                  <a:lnTo>
                    <a:pt x="1750" y="114"/>
                  </a:lnTo>
                  <a:lnTo>
                    <a:pt x="1835" y="198"/>
                  </a:lnTo>
                  <a:lnTo>
                    <a:pt x="1947" y="255"/>
                  </a:lnTo>
                  <a:lnTo>
                    <a:pt x="2145" y="368"/>
                  </a:lnTo>
                  <a:lnTo>
                    <a:pt x="2145" y="368"/>
                  </a:lnTo>
                  <a:lnTo>
                    <a:pt x="1891" y="340"/>
                  </a:lnTo>
                  <a:lnTo>
                    <a:pt x="1637" y="255"/>
                  </a:lnTo>
                  <a:lnTo>
                    <a:pt x="1101" y="114"/>
                  </a:lnTo>
                  <a:lnTo>
                    <a:pt x="1101" y="114"/>
                  </a:lnTo>
                  <a:lnTo>
                    <a:pt x="649" y="29"/>
                  </a:lnTo>
                  <a:lnTo>
                    <a:pt x="395" y="1"/>
                  </a:lnTo>
                  <a:lnTo>
                    <a:pt x="311" y="29"/>
                  </a:lnTo>
                  <a:lnTo>
                    <a:pt x="311" y="29"/>
                  </a:lnTo>
                  <a:lnTo>
                    <a:pt x="311" y="57"/>
                  </a:lnTo>
                  <a:lnTo>
                    <a:pt x="311" y="57"/>
                  </a:lnTo>
                  <a:lnTo>
                    <a:pt x="254" y="29"/>
                  </a:lnTo>
                  <a:lnTo>
                    <a:pt x="170" y="29"/>
                  </a:lnTo>
                  <a:lnTo>
                    <a:pt x="57" y="57"/>
                  </a:lnTo>
                  <a:lnTo>
                    <a:pt x="0" y="114"/>
                  </a:lnTo>
                  <a:lnTo>
                    <a:pt x="0" y="114"/>
                  </a:lnTo>
                  <a:lnTo>
                    <a:pt x="28" y="142"/>
                  </a:lnTo>
                  <a:lnTo>
                    <a:pt x="113" y="198"/>
                  </a:lnTo>
                  <a:lnTo>
                    <a:pt x="254" y="255"/>
                  </a:lnTo>
                  <a:lnTo>
                    <a:pt x="254" y="255"/>
                  </a:lnTo>
                  <a:lnTo>
                    <a:pt x="113" y="255"/>
                  </a:lnTo>
                  <a:lnTo>
                    <a:pt x="0" y="283"/>
                  </a:lnTo>
                  <a:lnTo>
                    <a:pt x="0" y="283"/>
                  </a:lnTo>
                  <a:lnTo>
                    <a:pt x="57" y="368"/>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16"/>
            <p:cNvSpPr/>
            <p:nvPr/>
          </p:nvSpPr>
          <p:spPr>
            <a:xfrm>
              <a:off x="5489050" y="1218625"/>
              <a:ext cx="114300" cy="26150"/>
            </a:xfrm>
            <a:custGeom>
              <a:avLst/>
              <a:gdLst/>
              <a:ahLst/>
              <a:cxnLst/>
              <a:rect l="l" t="t" r="r" b="b"/>
              <a:pathLst>
                <a:path w="4572" h="1046" fill="none" extrusionOk="0">
                  <a:moveTo>
                    <a:pt x="57" y="368"/>
                  </a:moveTo>
                  <a:lnTo>
                    <a:pt x="57" y="368"/>
                  </a:lnTo>
                  <a:lnTo>
                    <a:pt x="141" y="368"/>
                  </a:lnTo>
                  <a:lnTo>
                    <a:pt x="282" y="424"/>
                  </a:lnTo>
                  <a:lnTo>
                    <a:pt x="508" y="537"/>
                  </a:lnTo>
                  <a:lnTo>
                    <a:pt x="508" y="537"/>
                  </a:lnTo>
                  <a:lnTo>
                    <a:pt x="282" y="565"/>
                  </a:lnTo>
                  <a:lnTo>
                    <a:pt x="282" y="565"/>
                  </a:lnTo>
                  <a:lnTo>
                    <a:pt x="621" y="678"/>
                  </a:lnTo>
                  <a:lnTo>
                    <a:pt x="1298" y="876"/>
                  </a:lnTo>
                  <a:lnTo>
                    <a:pt x="1637" y="960"/>
                  </a:lnTo>
                  <a:lnTo>
                    <a:pt x="1919" y="1017"/>
                  </a:lnTo>
                  <a:lnTo>
                    <a:pt x="2117" y="1045"/>
                  </a:lnTo>
                  <a:lnTo>
                    <a:pt x="2201" y="1017"/>
                  </a:lnTo>
                  <a:lnTo>
                    <a:pt x="2201" y="989"/>
                  </a:lnTo>
                  <a:lnTo>
                    <a:pt x="2201" y="989"/>
                  </a:lnTo>
                  <a:lnTo>
                    <a:pt x="2201" y="932"/>
                  </a:lnTo>
                  <a:lnTo>
                    <a:pt x="2145" y="904"/>
                  </a:lnTo>
                  <a:lnTo>
                    <a:pt x="2060" y="819"/>
                  </a:lnTo>
                  <a:lnTo>
                    <a:pt x="2060" y="819"/>
                  </a:lnTo>
                  <a:lnTo>
                    <a:pt x="2258" y="819"/>
                  </a:lnTo>
                  <a:lnTo>
                    <a:pt x="2427" y="848"/>
                  </a:lnTo>
                  <a:lnTo>
                    <a:pt x="2625" y="876"/>
                  </a:lnTo>
                  <a:lnTo>
                    <a:pt x="2822" y="848"/>
                  </a:lnTo>
                  <a:lnTo>
                    <a:pt x="2822" y="848"/>
                  </a:lnTo>
                  <a:lnTo>
                    <a:pt x="3189" y="791"/>
                  </a:lnTo>
                  <a:lnTo>
                    <a:pt x="3387" y="791"/>
                  </a:lnTo>
                  <a:lnTo>
                    <a:pt x="3471" y="791"/>
                  </a:lnTo>
                  <a:lnTo>
                    <a:pt x="3556" y="848"/>
                  </a:lnTo>
                  <a:lnTo>
                    <a:pt x="3556" y="848"/>
                  </a:lnTo>
                  <a:lnTo>
                    <a:pt x="3443" y="791"/>
                  </a:lnTo>
                  <a:lnTo>
                    <a:pt x="3499" y="819"/>
                  </a:lnTo>
                  <a:lnTo>
                    <a:pt x="3782" y="876"/>
                  </a:lnTo>
                  <a:lnTo>
                    <a:pt x="3782" y="876"/>
                  </a:lnTo>
                  <a:lnTo>
                    <a:pt x="4064" y="876"/>
                  </a:lnTo>
                  <a:lnTo>
                    <a:pt x="4205" y="848"/>
                  </a:lnTo>
                  <a:lnTo>
                    <a:pt x="4318" y="819"/>
                  </a:lnTo>
                  <a:lnTo>
                    <a:pt x="4318" y="819"/>
                  </a:lnTo>
                  <a:lnTo>
                    <a:pt x="4036" y="763"/>
                  </a:lnTo>
                  <a:lnTo>
                    <a:pt x="3753" y="706"/>
                  </a:lnTo>
                  <a:lnTo>
                    <a:pt x="3471" y="650"/>
                  </a:lnTo>
                  <a:lnTo>
                    <a:pt x="3189" y="594"/>
                  </a:lnTo>
                  <a:lnTo>
                    <a:pt x="3189" y="594"/>
                  </a:lnTo>
                  <a:lnTo>
                    <a:pt x="2992" y="481"/>
                  </a:lnTo>
                  <a:lnTo>
                    <a:pt x="2822" y="396"/>
                  </a:lnTo>
                  <a:lnTo>
                    <a:pt x="2822" y="396"/>
                  </a:lnTo>
                  <a:lnTo>
                    <a:pt x="2766" y="340"/>
                  </a:lnTo>
                  <a:lnTo>
                    <a:pt x="2738" y="340"/>
                  </a:lnTo>
                  <a:lnTo>
                    <a:pt x="2681" y="340"/>
                  </a:lnTo>
                  <a:lnTo>
                    <a:pt x="2681" y="340"/>
                  </a:lnTo>
                  <a:lnTo>
                    <a:pt x="2822" y="340"/>
                  </a:lnTo>
                  <a:lnTo>
                    <a:pt x="2850" y="311"/>
                  </a:lnTo>
                  <a:lnTo>
                    <a:pt x="2766" y="283"/>
                  </a:lnTo>
                  <a:lnTo>
                    <a:pt x="2766" y="283"/>
                  </a:lnTo>
                  <a:lnTo>
                    <a:pt x="2907" y="311"/>
                  </a:lnTo>
                  <a:lnTo>
                    <a:pt x="3076" y="311"/>
                  </a:lnTo>
                  <a:lnTo>
                    <a:pt x="3133" y="340"/>
                  </a:lnTo>
                  <a:lnTo>
                    <a:pt x="3189" y="368"/>
                  </a:lnTo>
                  <a:lnTo>
                    <a:pt x="3189" y="396"/>
                  </a:lnTo>
                  <a:lnTo>
                    <a:pt x="3133" y="481"/>
                  </a:lnTo>
                  <a:lnTo>
                    <a:pt x="3133" y="481"/>
                  </a:lnTo>
                  <a:lnTo>
                    <a:pt x="3415" y="594"/>
                  </a:lnTo>
                  <a:lnTo>
                    <a:pt x="3725" y="706"/>
                  </a:lnTo>
                  <a:lnTo>
                    <a:pt x="4064" y="791"/>
                  </a:lnTo>
                  <a:lnTo>
                    <a:pt x="4205" y="791"/>
                  </a:lnTo>
                  <a:lnTo>
                    <a:pt x="4346" y="763"/>
                  </a:lnTo>
                  <a:lnTo>
                    <a:pt x="4346" y="763"/>
                  </a:lnTo>
                  <a:lnTo>
                    <a:pt x="4572" y="706"/>
                  </a:lnTo>
                  <a:lnTo>
                    <a:pt x="4572" y="678"/>
                  </a:lnTo>
                  <a:lnTo>
                    <a:pt x="4544" y="650"/>
                  </a:lnTo>
                  <a:lnTo>
                    <a:pt x="4459" y="565"/>
                  </a:lnTo>
                  <a:lnTo>
                    <a:pt x="4402" y="537"/>
                  </a:lnTo>
                  <a:lnTo>
                    <a:pt x="4346" y="481"/>
                  </a:lnTo>
                  <a:lnTo>
                    <a:pt x="4346" y="481"/>
                  </a:lnTo>
                  <a:lnTo>
                    <a:pt x="4572" y="424"/>
                  </a:lnTo>
                  <a:lnTo>
                    <a:pt x="4572" y="424"/>
                  </a:lnTo>
                  <a:lnTo>
                    <a:pt x="4261" y="340"/>
                  </a:lnTo>
                  <a:lnTo>
                    <a:pt x="3895" y="255"/>
                  </a:lnTo>
                  <a:lnTo>
                    <a:pt x="3556" y="198"/>
                  </a:lnTo>
                  <a:lnTo>
                    <a:pt x="3217" y="198"/>
                  </a:lnTo>
                  <a:lnTo>
                    <a:pt x="3217" y="198"/>
                  </a:lnTo>
                  <a:lnTo>
                    <a:pt x="3020" y="198"/>
                  </a:lnTo>
                  <a:lnTo>
                    <a:pt x="2850" y="198"/>
                  </a:lnTo>
                  <a:lnTo>
                    <a:pt x="2512" y="114"/>
                  </a:lnTo>
                  <a:lnTo>
                    <a:pt x="2173" y="57"/>
                  </a:lnTo>
                  <a:lnTo>
                    <a:pt x="1806" y="1"/>
                  </a:lnTo>
                  <a:lnTo>
                    <a:pt x="1806" y="1"/>
                  </a:lnTo>
                  <a:lnTo>
                    <a:pt x="2060" y="86"/>
                  </a:lnTo>
                  <a:lnTo>
                    <a:pt x="2060" y="86"/>
                  </a:lnTo>
                  <a:lnTo>
                    <a:pt x="1891" y="57"/>
                  </a:lnTo>
                  <a:lnTo>
                    <a:pt x="1806" y="57"/>
                  </a:lnTo>
                  <a:lnTo>
                    <a:pt x="1750" y="114"/>
                  </a:lnTo>
                  <a:lnTo>
                    <a:pt x="1750" y="114"/>
                  </a:lnTo>
                  <a:lnTo>
                    <a:pt x="1835" y="198"/>
                  </a:lnTo>
                  <a:lnTo>
                    <a:pt x="1947" y="255"/>
                  </a:lnTo>
                  <a:lnTo>
                    <a:pt x="2145" y="368"/>
                  </a:lnTo>
                  <a:lnTo>
                    <a:pt x="2145" y="368"/>
                  </a:lnTo>
                  <a:lnTo>
                    <a:pt x="1891" y="340"/>
                  </a:lnTo>
                  <a:lnTo>
                    <a:pt x="1637" y="255"/>
                  </a:lnTo>
                  <a:lnTo>
                    <a:pt x="1101" y="114"/>
                  </a:lnTo>
                  <a:lnTo>
                    <a:pt x="1101" y="114"/>
                  </a:lnTo>
                  <a:lnTo>
                    <a:pt x="649" y="29"/>
                  </a:lnTo>
                  <a:lnTo>
                    <a:pt x="395" y="1"/>
                  </a:lnTo>
                  <a:lnTo>
                    <a:pt x="311" y="29"/>
                  </a:lnTo>
                  <a:lnTo>
                    <a:pt x="311" y="29"/>
                  </a:lnTo>
                  <a:lnTo>
                    <a:pt x="311" y="57"/>
                  </a:lnTo>
                  <a:lnTo>
                    <a:pt x="311" y="57"/>
                  </a:lnTo>
                  <a:lnTo>
                    <a:pt x="254" y="29"/>
                  </a:lnTo>
                  <a:lnTo>
                    <a:pt x="170" y="29"/>
                  </a:lnTo>
                  <a:lnTo>
                    <a:pt x="57" y="57"/>
                  </a:lnTo>
                  <a:lnTo>
                    <a:pt x="0" y="114"/>
                  </a:lnTo>
                  <a:lnTo>
                    <a:pt x="0" y="114"/>
                  </a:lnTo>
                  <a:lnTo>
                    <a:pt x="28" y="142"/>
                  </a:lnTo>
                  <a:lnTo>
                    <a:pt x="113" y="198"/>
                  </a:lnTo>
                  <a:lnTo>
                    <a:pt x="254" y="255"/>
                  </a:lnTo>
                  <a:lnTo>
                    <a:pt x="254" y="255"/>
                  </a:lnTo>
                  <a:lnTo>
                    <a:pt x="113" y="255"/>
                  </a:lnTo>
                  <a:lnTo>
                    <a:pt x="0" y="283"/>
                  </a:lnTo>
                  <a:lnTo>
                    <a:pt x="0" y="283"/>
                  </a:lnTo>
                  <a:lnTo>
                    <a:pt x="57" y="368"/>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16"/>
            <p:cNvSpPr/>
            <p:nvPr/>
          </p:nvSpPr>
          <p:spPr>
            <a:xfrm>
              <a:off x="5501750" y="1251800"/>
              <a:ext cx="18350" cy="6375"/>
            </a:xfrm>
            <a:custGeom>
              <a:avLst/>
              <a:gdLst/>
              <a:ahLst/>
              <a:cxnLst/>
              <a:rect l="l" t="t" r="r" b="b"/>
              <a:pathLst>
                <a:path w="734" h="255" extrusionOk="0">
                  <a:moveTo>
                    <a:pt x="0" y="0"/>
                  </a:moveTo>
                  <a:lnTo>
                    <a:pt x="0" y="0"/>
                  </a:lnTo>
                  <a:lnTo>
                    <a:pt x="85" y="57"/>
                  </a:lnTo>
                  <a:lnTo>
                    <a:pt x="170" y="85"/>
                  </a:lnTo>
                  <a:lnTo>
                    <a:pt x="367" y="141"/>
                  </a:lnTo>
                  <a:lnTo>
                    <a:pt x="565" y="198"/>
                  </a:lnTo>
                  <a:lnTo>
                    <a:pt x="734" y="254"/>
                  </a:lnTo>
                  <a:lnTo>
                    <a:pt x="734" y="254"/>
                  </a:lnTo>
                  <a:lnTo>
                    <a:pt x="706" y="170"/>
                  </a:lnTo>
                  <a:lnTo>
                    <a:pt x="649" y="113"/>
                  </a:lnTo>
                  <a:lnTo>
                    <a:pt x="536" y="85"/>
                  </a:lnTo>
                  <a:lnTo>
                    <a:pt x="424" y="28"/>
                  </a:lnTo>
                  <a:lnTo>
                    <a:pt x="198" y="0"/>
                  </a:lnTo>
                  <a:lnTo>
                    <a:pt x="0"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16"/>
            <p:cNvSpPr/>
            <p:nvPr/>
          </p:nvSpPr>
          <p:spPr>
            <a:xfrm>
              <a:off x="5501750" y="1251800"/>
              <a:ext cx="18350" cy="6375"/>
            </a:xfrm>
            <a:custGeom>
              <a:avLst/>
              <a:gdLst/>
              <a:ahLst/>
              <a:cxnLst/>
              <a:rect l="l" t="t" r="r" b="b"/>
              <a:pathLst>
                <a:path w="734" h="255" fill="none" extrusionOk="0">
                  <a:moveTo>
                    <a:pt x="0" y="0"/>
                  </a:moveTo>
                  <a:lnTo>
                    <a:pt x="0" y="0"/>
                  </a:lnTo>
                  <a:lnTo>
                    <a:pt x="85" y="57"/>
                  </a:lnTo>
                  <a:lnTo>
                    <a:pt x="170" y="85"/>
                  </a:lnTo>
                  <a:lnTo>
                    <a:pt x="367" y="141"/>
                  </a:lnTo>
                  <a:lnTo>
                    <a:pt x="565" y="198"/>
                  </a:lnTo>
                  <a:lnTo>
                    <a:pt x="734" y="254"/>
                  </a:lnTo>
                  <a:lnTo>
                    <a:pt x="734" y="254"/>
                  </a:lnTo>
                  <a:lnTo>
                    <a:pt x="706" y="170"/>
                  </a:lnTo>
                  <a:lnTo>
                    <a:pt x="649" y="113"/>
                  </a:lnTo>
                  <a:lnTo>
                    <a:pt x="536" y="85"/>
                  </a:lnTo>
                  <a:lnTo>
                    <a:pt x="424" y="28"/>
                  </a:lnTo>
                  <a:lnTo>
                    <a:pt x="198" y="0"/>
                  </a:lnTo>
                  <a:lnTo>
                    <a:pt x="0" y="0"/>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16"/>
            <p:cNvSpPr/>
            <p:nvPr/>
          </p:nvSpPr>
          <p:spPr>
            <a:xfrm>
              <a:off x="5534900" y="1225700"/>
              <a:ext cx="4250" cy="1425"/>
            </a:xfrm>
            <a:custGeom>
              <a:avLst/>
              <a:gdLst/>
              <a:ahLst/>
              <a:cxnLst/>
              <a:rect l="l" t="t" r="r" b="b"/>
              <a:pathLst>
                <a:path w="170" h="57" extrusionOk="0">
                  <a:moveTo>
                    <a:pt x="170" y="57"/>
                  </a:moveTo>
                  <a:lnTo>
                    <a:pt x="170" y="57"/>
                  </a:lnTo>
                  <a:lnTo>
                    <a:pt x="1" y="0"/>
                  </a:lnTo>
                  <a:lnTo>
                    <a:pt x="1" y="0"/>
                  </a:lnTo>
                  <a:lnTo>
                    <a:pt x="170" y="57"/>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16"/>
            <p:cNvSpPr/>
            <p:nvPr/>
          </p:nvSpPr>
          <p:spPr>
            <a:xfrm>
              <a:off x="5534900" y="1225700"/>
              <a:ext cx="4250" cy="1425"/>
            </a:xfrm>
            <a:custGeom>
              <a:avLst/>
              <a:gdLst/>
              <a:ahLst/>
              <a:cxnLst/>
              <a:rect l="l" t="t" r="r" b="b"/>
              <a:pathLst>
                <a:path w="170" h="57" fill="none" extrusionOk="0">
                  <a:moveTo>
                    <a:pt x="170" y="57"/>
                  </a:moveTo>
                  <a:lnTo>
                    <a:pt x="170" y="57"/>
                  </a:lnTo>
                  <a:lnTo>
                    <a:pt x="1" y="0"/>
                  </a:lnTo>
                  <a:lnTo>
                    <a:pt x="1" y="0"/>
                  </a:lnTo>
                  <a:lnTo>
                    <a:pt x="170" y="57"/>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16"/>
            <p:cNvSpPr/>
            <p:nvPr/>
          </p:nvSpPr>
          <p:spPr>
            <a:xfrm>
              <a:off x="5579350" y="1257450"/>
              <a:ext cx="57175" cy="12700"/>
            </a:xfrm>
            <a:custGeom>
              <a:avLst/>
              <a:gdLst/>
              <a:ahLst/>
              <a:cxnLst/>
              <a:rect l="l" t="t" r="r" b="b"/>
              <a:pathLst>
                <a:path w="2287" h="508" extrusionOk="0">
                  <a:moveTo>
                    <a:pt x="141" y="339"/>
                  </a:moveTo>
                  <a:lnTo>
                    <a:pt x="141" y="339"/>
                  </a:lnTo>
                  <a:lnTo>
                    <a:pt x="0" y="339"/>
                  </a:lnTo>
                  <a:lnTo>
                    <a:pt x="0" y="339"/>
                  </a:lnTo>
                  <a:lnTo>
                    <a:pt x="57" y="395"/>
                  </a:lnTo>
                  <a:lnTo>
                    <a:pt x="113" y="395"/>
                  </a:lnTo>
                  <a:lnTo>
                    <a:pt x="226" y="395"/>
                  </a:lnTo>
                  <a:lnTo>
                    <a:pt x="339" y="367"/>
                  </a:lnTo>
                  <a:lnTo>
                    <a:pt x="480" y="339"/>
                  </a:lnTo>
                  <a:lnTo>
                    <a:pt x="480" y="339"/>
                  </a:lnTo>
                  <a:lnTo>
                    <a:pt x="621" y="339"/>
                  </a:lnTo>
                  <a:lnTo>
                    <a:pt x="762" y="367"/>
                  </a:lnTo>
                  <a:lnTo>
                    <a:pt x="1044" y="423"/>
                  </a:lnTo>
                  <a:lnTo>
                    <a:pt x="1044" y="423"/>
                  </a:lnTo>
                  <a:lnTo>
                    <a:pt x="1355" y="480"/>
                  </a:lnTo>
                  <a:lnTo>
                    <a:pt x="1665" y="508"/>
                  </a:lnTo>
                  <a:lnTo>
                    <a:pt x="1976" y="508"/>
                  </a:lnTo>
                  <a:lnTo>
                    <a:pt x="2286" y="480"/>
                  </a:lnTo>
                  <a:lnTo>
                    <a:pt x="2286" y="480"/>
                  </a:lnTo>
                  <a:lnTo>
                    <a:pt x="1919" y="310"/>
                  </a:lnTo>
                  <a:lnTo>
                    <a:pt x="1552" y="141"/>
                  </a:lnTo>
                  <a:lnTo>
                    <a:pt x="1129" y="56"/>
                  </a:lnTo>
                  <a:lnTo>
                    <a:pt x="932" y="28"/>
                  </a:lnTo>
                  <a:lnTo>
                    <a:pt x="734" y="0"/>
                  </a:lnTo>
                  <a:lnTo>
                    <a:pt x="734" y="0"/>
                  </a:lnTo>
                  <a:lnTo>
                    <a:pt x="508" y="0"/>
                  </a:lnTo>
                  <a:lnTo>
                    <a:pt x="395" y="28"/>
                  </a:lnTo>
                  <a:lnTo>
                    <a:pt x="311" y="56"/>
                  </a:lnTo>
                  <a:lnTo>
                    <a:pt x="311" y="56"/>
                  </a:lnTo>
                  <a:lnTo>
                    <a:pt x="283" y="113"/>
                  </a:lnTo>
                  <a:lnTo>
                    <a:pt x="283" y="141"/>
                  </a:lnTo>
                  <a:lnTo>
                    <a:pt x="311" y="226"/>
                  </a:lnTo>
                  <a:lnTo>
                    <a:pt x="311" y="254"/>
                  </a:lnTo>
                  <a:lnTo>
                    <a:pt x="311" y="282"/>
                  </a:lnTo>
                  <a:lnTo>
                    <a:pt x="254" y="310"/>
                  </a:lnTo>
                  <a:lnTo>
                    <a:pt x="141" y="339"/>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16"/>
            <p:cNvSpPr/>
            <p:nvPr/>
          </p:nvSpPr>
          <p:spPr>
            <a:xfrm>
              <a:off x="5579350" y="1257450"/>
              <a:ext cx="57175" cy="12700"/>
            </a:xfrm>
            <a:custGeom>
              <a:avLst/>
              <a:gdLst/>
              <a:ahLst/>
              <a:cxnLst/>
              <a:rect l="l" t="t" r="r" b="b"/>
              <a:pathLst>
                <a:path w="2287" h="508" fill="none" extrusionOk="0">
                  <a:moveTo>
                    <a:pt x="141" y="339"/>
                  </a:moveTo>
                  <a:lnTo>
                    <a:pt x="141" y="339"/>
                  </a:lnTo>
                  <a:lnTo>
                    <a:pt x="0" y="339"/>
                  </a:lnTo>
                  <a:lnTo>
                    <a:pt x="0" y="339"/>
                  </a:lnTo>
                  <a:lnTo>
                    <a:pt x="57" y="395"/>
                  </a:lnTo>
                  <a:lnTo>
                    <a:pt x="113" y="395"/>
                  </a:lnTo>
                  <a:lnTo>
                    <a:pt x="226" y="395"/>
                  </a:lnTo>
                  <a:lnTo>
                    <a:pt x="339" y="367"/>
                  </a:lnTo>
                  <a:lnTo>
                    <a:pt x="480" y="339"/>
                  </a:lnTo>
                  <a:lnTo>
                    <a:pt x="480" y="339"/>
                  </a:lnTo>
                  <a:lnTo>
                    <a:pt x="621" y="339"/>
                  </a:lnTo>
                  <a:lnTo>
                    <a:pt x="762" y="367"/>
                  </a:lnTo>
                  <a:lnTo>
                    <a:pt x="1044" y="423"/>
                  </a:lnTo>
                  <a:lnTo>
                    <a:pt x="1044" y="423"/>
                  </a:lnTo>
                  <a:lnTo>
                    <a:pt x="1355" y="480"/>
                  </a:lnTo>
                  <a:lnTo>
                    <a:pt x="1665" y="508"/>
                  </a:lnTo>
                  <a:lnTo>
                    <a:pt x="1976" y="508"/>
                  </a:lnTo>
                  <a:lnTo>
                    <a:pt x="2286" y="480"/>
                  </a:lnTo>
                  <a:lnTo>
                    <a:pt x="2286" y="480"/>
                  </a:lnTo>
                  <a:lnTo>
                    <a:pt x="1919" y="310"/>
                  </a:lnTo>
                  <a:lnTo>
                    <a:pt x="1552" y="141"/>
                  </a:lnTo>
                  <a:lnTo>
                    <a:pt x="1129" y="56"/>
                  </a:lnTo>
                  <a:lnTo>
                    <a:pt x="932" y="28"/>
                  </a:lnTo>
                  <a:lnTo>
                    <a:pt x="734" y="0"/>
                  </a:lnTo>
                  <a:lnTo>
                    <a:pt x="734" y="0"/>
                  </a:lnTo>
                  <a:lnTo>
                    <a:pt x="508" y="0"/>
                  </a:lnTo>
                  <a:lnTo>
                    <a:pt x="395" y="28"/>
                  </a:lnTo>
                  <a:lnTo>
                    <a:pt x="311" y="56"/>
                  </a:lnTo>
                  <a:lnTo>
                    <a:pt x="311" y="56"/>
                  </a:lnTo>
                  <a:lnTo>
                    <a:pt x="283" y="113"/>
                  </a:lnTo>
                  <a:lnTo>
                    <a:pt x="283" y="141"/>
                  </a:lnTo>
                  <a:lnTo>
                    <a:pt x="311" y="226"/>
                  </a:lnTo>
                  <a:lnTo>
                    <a:pt x="311" y="254"/>
                  </a:lnTo>
                  <a:lnTo>
                    <a:pt x="311" y="282"/>
                  </a:lnTo>
                  <a:lnTo>
                    <a:pt x="254" y="310"/>
                  </a:lnTo>
                  <a:lnTo>
                    <a:pt x="141" y="339"/>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16"/>
            <p:cNvSpPr/>
            <p:nvPr/>
          </p:nvSpPr>
          <p:spPr>
            <a:xfrm>
              <a:off x="5587800" y="1299050"/>
              <a:ext cx="12025" cy="3575"/>
            </a:xfrm>
            <a:custGeom>
              <a:avLst/>
              <a:gdLst/>
              <a:ahLst/>
              <a:cxnLst/>
              <a:rect l="l" t="t" r="r" b="b"/>
              <a:pathLst>
                <a:path w="481" h="143" extrusionOk="0">
                  <a:moveTo>
                    <a:pt x="481" y="86"/>
                  </a:moveTo>
                  <a:lnTo>
                    <a:pt x="481" y="86"/>
                  </a:lnTo>
                  <a:lnTo>
                    <a:pt x="368" y="29"/>
                  </a:lnTo>
                  <a:lnTo>
                    <a:pt x="255" y="1"/>
                  </a:lnTo>
                  <a:lnTo>
                    <a:pt x="114" y="29"/>
                  </a:lnTo>
                  <a:lnTo>
                    <a:pt x="1" y="29"/>
                  </a:lnTo>
                  <a:lnTo>
                    <a:pt x="1" y="29"/>
                  </a:lnTo>
                  <a:lnTo>
                    <a:pt x="114" y="114"/>
                  </a:lnTo>
                  <a:lnTo>
                    <a:pt x="227" y="142"/>
                  </a:lnTo>
                  <a:lnTo>
                    <a:pt x="227" y="142"/>
                  </a:lnTo>
                  <a:lnTo>
                    <a:pt x="170" y="114"/>
                  </a:lnTo>
                  <a:lnTo>
                    <a:pt x="283" y="114"/>
                  </a:lnTo>
                  <a:lnTo>
                    <a:pt x="396" y="114"/>
                  </a:lnTo>
                  <a:lnTo>
                    <a:pt x="452" y="114"/>
                  </a:lnTo>
                  <a:lnTo>
                    <a:pt x="481" y="86"/>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16"/>
            <p:cNvSpPr/>
            <p:nvPr/>
          </p:nvSpPr>
          <p:spPr>
            <a:xfrm>
              <a:off x="5587800" y="1299050"/>
              <a:ext cx="12025" cy="3575"/>
            </a:xfrm>
            <a:custGeom>
              <a:avLst/>
              <a:gdLst/>
              <a:ahLst/>
              <a:cxnLst/>
              <a:rect l="l" t="t" r="r" b="b"/>
              <a:pathLst>
                <a:path w="481" h="143" fill="none" extrusionOk="0">
                  <a:moveTo>
                    <a:pt x="481" y="86"/>
                  </a:moveTo>
                  <a:lnTo>
                    <a:pt x="481" y="86"/>
                  </a:lnTo>
                  <a:lnTo>
                    <a:pt x="368" y="29"/>
                  </a:lnTo>
                  <a:lnTo>
                    <a:pt x="255" y="1"/>
                  </a:lnTo>
                  <a:lnTo>
                    <a:pt x="114" y="29"/>
                  </a:lnTo>
                  <a:lnTo>
                    <a:pt x="1" y="29"/>
                  </a:lnTo>
                  <a:lnTo>
                    <a:pt x="1" y="29"/>
                  </a:lnTo>
                  <a:lnTo>
                    <a:pt x="114" y="114"/>
                  </a:lnTo>
                  <a:lnTo>
                    <a:pt x="227" y="142"/>
                  </a:lnTo>
                  <a:lnTo>
                    <a:pt x="227" y="142"/>
                  </a:lnTo>
                  <a:lnTo>
                    <a:pt x="170" y="114"/>
                  </a:lnTo>
                  <a:lnTo>
                    <a:pt x="283" y="114"/>
                  </a:lnTo>
                  <a:lnTo>
                    <a:pt x="396" y="114"/>
                  </a:lnTo>
                  <a:lnTo>
                    <a:pt x="452" y="114"/>
                  </a:lnTo>
                  <a:lnTo>
                    <a:pt x="481" y="86"/>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16"/>
            <p:cNvSpPr/>
            <p:nvPr/>
          </p:nvSpPr>
          <p:spPr>
            <a:xfrm>
              <a:off x="5601925" y="1297650"/>
              <a:ext cx="3550" cy="725"/>
            </a:xfrm>
            <a:custGeom>
              <a:avLst/>
              <a:gdLst/>
              <a:ahLst/>
              <a:cxnLst/>
              <a:rect l="l" t="t" r="r" b="b"/>
              <a:pathLst>
                <a:path w="142" h="29" extrusionOk="0">
                  <a:moveTo>
                    <a:pt x="85" y="29"/>
                  </a:moveTo>
                  <a:lnTo>
                    <a:pt x="85" y="29"/>
                  </a:lnTo>
                  <a:lnTo>
                    <a:pt x="141" y="1"/>
                  </a:lnTo>
                  <a:lnTo>
                    <a:pt x="0" y="1"/>
                  </a:lnTo>
                  <a:lnTo>
                    <a:pt x="0" y="1"/>
                  </a:lnTo>
                  <a:lnTo>
                    <a:pt x="85" y="29"/>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16"/>
            <p:cNvSpPr/>
            <p:nvPr/>
          </p:nvSpPr>
          <p:spPr>
            <a:xfrm>
              <a:off x="5601925" y="1297650"/>
              <a:ext cx="3550" cy="725"/>
            </a:xfrm>
            <a:custGeom>
              <a:avLst/>
              <a:gdLst/>
              <a:ahLst/>
              <a:cxnLst/>
              <a:rect l="l" t="t" r="r" b="b"/>
              <a:pathLst>
                <a:path w="142" h="29" fill="none" extrusionOk="0">
                  <a:moveTo>
                    <a:pt x="85" y="29"/>
                  </a:moveTo>
                  <a:lnTo>
                    <a:pt x="85" y="29"/>
                  </a:lnTo>
                  <a:lnTo>
                    <a:pt x="141" y="1"/>
                  </a:lnTo>
                  <a:lnTo>
                    <a:pt x="0" y="1"/>
                  </a:lnTo>
                  <a:lnTo>
                    <a:pt x="0" y="1"/>
                  </a:lnTo>
                  <a:lnTo>
                    <a:pt x="85" y="29"/>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16"/>
            <p:cNvSpPr/>
            <p:nvPr/>
          </p:nvSpPr>
          <p:spPr>
            <a:xfrm>
              <a:off x="5613200" y="1208050"/>
              <a:ext cx="9200" cy="2850"/>
            </a:xfrm>
            <a:custGeom>
              <a:avLst/>
              <a:gdLst/>
              <a:ahLst/>
              <a:cxnLst/>
              <a:rect l="l" t="t" r="r" b="b"/>
              <a:pathLst>
                <a:path w="368" h="114" extrusionOk="0">
                  <a:moveTo>
                    <a:pt x="1" y="57"/>
                  </a:moveTo>
                  <a:lnTo>
                    <a:pt x="1" y="57"/>
                  </a:lnTo>
                  <a:lnTo>
                    <a:pt x="1" y="85"/>
                  </a:lnTo>
                  <a:lnTo>
                    <a:pt x="57" y="114"/>
                  </a:lnTo>
                  <a:lnTo>
                    <a:pt x="170" y="114"/>
                  </a:lnTo>
                  <a:lnTo>
                    <a:pt x="368" y="85"/>
                  </a:lnTo>
                  <a:lnTo>
                    <a:pt x="368" y="85"/>
                  </a:lnTo>
                  <a:lnTo>
                    <a:pt x="368" y="29"/>
                  </a:lnTo>
                  <a:lnTo>
                    <a:pt x="340" y="1"/>
                  </a:lnTo>
                  <a:lnTo>
                    <a:pt x="198" y="1"/>
                  </a:lnTo>
                  <a:lnTo>
                    <a:pt x="86" y="29"/>
                  </a:lnTo>
                  <a:lnTo>
                    <a:pt x="1" y="57"/>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16"/>
            <p:cNvSpPr/>
            <p:nvPr/>
          </p:nvSpPr>
          <p:spPr>
            <a:xfrm>
              <a:off x="5613200" y="1208050"/>
              <a:ext cx="9200" cy="2850"/>
            </a:xfrm>
            <a:custGeom>
              <a:avLst/>
              <a:gdLst/>
              <a:ahLst/>
              <a:cxnLst/>
              <a:rect l="l" t="t" r="r" b="b"/>
              <a:pathLst>
                <a:path w="368" h="114" fill="none" extrusionOk="0">
                  <a:moveTo>
                    <a:pt x="1" y="57"/>
                  </a:moveTo>
                  <a:lnTo>
                    <a:pt x="1" y="57"/>
                  </a:lnTo>
                  <a:lnTo>
                    <a:pt x="1" y="85"/>
                  </a:lnTo>
                  <a:lnTo>
                    <a:pt x="57" y="114"/>
                  </a:lnTo>
                  <a:lnTo>
                    <a:pt x="170" y="114"/>
                  </a:lnTo>
                  <a:lnTo>
                    <a:pt x="368" y="85"/>
                  </a:lnTo>
                  <a:lnTo>
                    <a:pt x="368" y="85"/>
                  </a:lnTo>
                  <a:lnTo>
                    <a:pt x="368" y="29"/>
                  </a:lnTo>
                  <a:lnTo>
                    <a:pt x="340" y="1"/>
                  </a:lnTo>
                  <a:lnTo>
                    <a:pt x="198" y="1"/>
                  </a:lnTo>
                  <a:lnTo>
                    <a:pt x="86" y="29"/>
                  </a:lnTo>
                  <a:lnTo>
                    <a:pt x="1" y="57"/>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16"/>
            <p:cNvSpPr/>
            <p:nvPr/>
          </p:nvSpPr>
          <p:spPr>
            <a:xfrm>
              <a:off x="5616025" y="1228525"/>
              <a:ext cx="73400" cy="14125"/>
            </a:xfrm>
            <a:custGeom>
              <a:avLst/>
              <a:gdLst/>
              <a:ahLst/>
              <a:cxnLst/>
              <a:rect l="l" t="t" r="r" b="b"/>
              <a:pathLst>
                <a:path w="2936" h="565" extrusionOk="0">
                  <a:moveTo>
                    <a:pt x="2343" y="564"/>
                  </a:moveTo>
                  <a:lnTo>
                    <a:pt x="2343" y="564"/>
                  </a:lnTo>
                  <a:lnTo>
                    <a:pt x="2653" y="536"/>
                  </a:lnTo>
                  <a:lnTo>
                    <a:pt x="2823" y="508"/>
                  </a:lnTo>
                  <a:lnTo>
                    <a:pt x="2936" y="423"/>
                  </a:lnTo>
                  <a:lnTo>
                    <a:pt x="2936" y="423"/>
                  </a:lnTo>
                  <a:lnTo>
                    <a:pt x="2851" y="367"/>
                  </a:lnTo>
                  <a:lnTo>
                    <a:pt x="2766" y="282"/>
                  </a:lnTo>
                  <a:lnTo>
                    <a:pt x="2766" y="282"/>
                  </a:lnTo>
                  <a:lnTo>
                    <a:pt x="2682" y="254"/>
                  </a:lnTo>
                  <a:lnTo>
                    <a:pt x="2569" y="254"/>
                  </a:lnTo>
                  <a:lnTo>
                    <a:pt x="2343" y="254"/>
                  </a:lnTo>
                  <a:lnTo>
                    <a:pt x="2343" y="254"/>
                  </a:lnTo>
                  <a:lnTo>
                    <a:pt x="1835" y="226"/>
                  </a:lnTo>
                  <a:lnTo>
                    <a:pt x="1609" y="198"/>
                  </a:lnTo>
                  <a:lnTo>
                    <a:pt x="1355" y="169"/>
                  </a:lnTo>
                  <a:lnTo>
                    <a:pt x="1355" y="169"/>
                  </a:lnTo>
                  <a:lnTo>
                    <a:pt x="1158" y="141"/>
                  </a:lnTo>
                  <a:lnTo>
                    <a:pt x="988" y="113"/>
                  </a:lnTo>
                  <a:lnTo>
                    <a:pt x="650" y="141"/>
                  </a:lnTo>
                  <a:lnTo>
                    <a:pt x="650" y="141"/>
                  </a:lnTo>
                  <a:lnTo>
                    <a:pt x="480" y="113"/>
                  </a:lnTo>
                  <a:lnTo>
                    <a:pt x="311" y="56"/>
                  </a:lnTo>
                  <a:lnTo>
                    <a:pt x="142" y="0"/>
                  </a:lnTo>
                  <a:lnTo>
                    <a:pt x="85" y="0"/>
                  </a:lnTo>
                  <a:lnTo>
                    <a:pt x="1" y="0"/>
                  </a:lnTo>
                  <a:lnTo>
                    <a:pt x="1" y="0"/>
                  </a:lnTo>
                  <a:lnTo>
                    <a:pt x="114" y="56"/>
                  </a:lnTo>
                  <a:lnTo>
                    <a:pt x="198" y="141"/>
                  </a:lnTo>
                  <a:lnTo>
                    <a:pt x="311" y="226"/>
                  </a:lnTo>
                  <a:lnTo>
                    <a:pt x="424" y="282"/>
                  </a:lnTo>
                  <a:lnTo>
                    <a:pt x="424" y="282"/>
                  </a:lnTo>
                  <a:lnTo>
                    <a:pt x="650" y="339"/>
                  </a:lnTo>
                  <a:lnTo>
                    <a:pt x="904" y="367"/>
                  </a:lnTo>
                  <a:lnTo>
                    <a:pt x="904" y="367"/>
                  </a:lnTo>
                  <a:lnTo>
                    <a:pt x="1609" y="508"/>
                  </a:lnTo>
                  <a:lnTo>
                    <a:pt x="1976" y="536"/>
                  </a:lnTo>
                  <a:lnTo>
                    <a:pt x="2343" y="564"/>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16"/>
            <p:cNvSpPr/>
            <p:nvPr/>
          </p:nvSpPr>
          <p:spPr>
            <a:xfrm>
              <a:off x="5616025" y="1228525"/>
              <a:ext cx="73400" cy="14125"/>
            </a:xfrm>
            <a:custGeom>
              <a:avLst/>
              <a:gdLst/>
              <a:ahLst/>
              <a:cxnLst/>
              <a:rect l="l" t="t" r="r" b="b"/>
              <a:pathLst>
                <a:path w="2936" h="565" fill="none" extrusionOk="0">
                  <a:moveTo>
                    <a:pt x="2343" y="564"/>
                  </a:moveTo>
                  <a:lnTo>
                    <a:pt x="2343" y="564"/>
                  </a:lnTo>
                  <a:lnTo>
                    <a:pt x="2653" y="536"/>
                  </a:lnTo>
                  <a:lnTo>
                    <a:pt x="2823" y="508"/>
                  </a:lnTo>
                  <a:lnTo>
                    <a:pt x="2936" y="423"/>
                  </a:lnTo>
                  <a:lnTo>
                    <a:pt x="2936" y="423"/>
                  </a:lnTo>
                  <a:lnTo>
                    <a:pt x="2851" y="367"/>
                  </a:lnTo>
                  <a:lnTo>
                    <a:pt x="2766" y="282"/>
                  </a:lnTo>
                  <a:lnTo>
                    <a:pt x="2766" y="282"/>
                  </a:lnTo>
                  <a:lnTo>
                    <a:pt x="2682" y="254"/>
                  </a:lnTo>
                  <a:lnTo>
                    <a:pt x="2569" y="254"/>
                  </a:lnTo>
                  <a:lnTo>
                    <a:pt x="2343" y="254"/>
                  </a:lnTo>
                  <a:lnTo>
                    <a:pt x="2343" y="254"/>
                  </a:lnTo>
                  <a:lnTo>
                    <a:pt x="1835" y="226"/>
                  </a:lnTo>
                  <a:lnTo>
                    <a:pt x="1609" y="198"/>
                  </a:lnTo>
                  <a:lnTo>
                    <a:pt x="1355" y="169"/>
                  </a:lnTo>
                  <a:lnTo>
                    <a:pt x="1355" y="169"/>
                  </a:lnTo>
                  <a:lnTo>
                    <a:pt x="1158" y="141"/>
                  </a:lnTo>
                  <a:lnTo>
                    <a:pt x="988" y="113"/>
                  </a:lnTo>
                  <a:lnTo>
                    <a:pt x="650" y="141"/>
                  </a:lnTo>
                  <a:lnTo>
                    <a:pt x="650" y="141"/>
                  </a:lnTo>
                  <a:lnTo>
                    <a:pt x="480" y="113"/>
                  </a:lnTo>
                  <a:lnTo>
                    <a:pt x="311" y="56"/>
                  </a:lnTo>
                  <a:lnTo>
                    <a:pt x="142" y="0"/>
                  </a:lnTo>
                  <a:lnTo>
                    <a:pt x="85" y="0"/>
                  </a:lnTo>
                  <a:lnTo>
                    <a:pt x="1" y="0"/>
                  </a:lnTo>
                  <a:lnTo>
                    <a:pt x="1" y="0"/>
                  </a:lnTo>
                  <a:lnTo>
                    <a:pt x="114" y="56"/>
                  </a:lnTo>
                  <a:lnTo>
                    <a:pt x="198" y="141"/>
                  </a:lnTo>
                  <a:lnTo>
                    <a:pt x="311" y="226"/>
                  </a:lnTo>
                  <a:lnTo>
                    <a:pt x="424" y="282"/>
                  </a:lnTo>
                  <a:lnTo>
                    <a:pt x="424" y="282"/>
                  </a:lnTo>
                  <a:lnTo>
                    <a:pt x="650" y="339"/>
                  </a:lnTo>
                  <a:lnTo>
                    <a:pt x="904" y="367"/>
                  </a:lnTo>
                  <a:lnTo>
                    <a:pt x="904" y="367"/>
                  </a:lnTo>
                  <a:lnTo>
                    <a:pt x="1609" y="508"/>
                  </a:lnTo>
                  <a:lnTo>
                    <a:pt x="1976" y="536"/>
                  </a:lnTo>
                  <a:lnTo>
                    <a:pt x="2343" y="564"/>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16"/>
            <p:cNvSpPr/>
            <p:nvPr/>
          </p:nvSpPr>
          <p:spPr>
            <a:xfrm>
              <a:off x="5679525" y="1217925"/>
              <a:ext cx="4975" cy="1450"/>
            </a:xfrm>
            <a:custGeom>
              <a:avLst/>
              <a:gdLst/>
              <a:ahLst/>
              <a:cxnLst/>
              <a:rect l="l" t="t" r="r" b="b"/>
              <a:pathLst>
                <a:path w="199" h="58" extrusionOk="0">
                  <a:moveTo>
                    <a:pt x="113" y="29"/>
                  </a:moveTo>
                  <a:lnTo>
                    <a:pt x="113" y="29"/>
                  </a:lnTo>
                  <a:lnTo>
                    <a:pt x="198" y="57"/>
                  </a:lnTo>
                  <a:lnTo>
                    <a:pt x="198" y="57"/>
                  </a:lnTo>
                  <a:lnTo>
                    <a:pt x="113" y="1"/>
                  </a:lnTo>
                  <a:lnTo>
                    <a:pt x="1" y="1"/>
                  </a:lnTo>
                  <a:lnTo>
                    <a:pt x="1" y="1"/>
                  </a:lnTo>
                  <a:lnTo>
                    <a:pt x="113" y="29"/>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16"/>
            <p:cNvSpPr/>
            <p:nvPr/>
          </p:nvSpPr>
          <p:spPr>
            <a:xfrm>
              <a:off x="5679525" y="1217925"/>
              <a:ext cx="4975" cy="1450"/>
            </a:xfrm>
            <a:custGeom>
              <a:avLst/>
              <a:gdLst/>
              <a:ahLst/>
              <a:cxnLst/>
              <a:rect l="l" t="t" r="r" b="b"/>
              <a:pathLst>
                <a:path w="199" h="58" fill="none" extrusionOk="0">
                  <a:moveTo>
                    <a:pt x="113" y="29"/>
                  </a:moveTo>
                  <a:lnTo>
                    <a:pt x="113" y="29"/>
                  </a:lnTo>
                  <a:lnTo>
                    <a:pt x="198" y="57"/>
                  </a:lnTo>
                  <a:lnTo>
                    <a:pt x="198" y="57"/>
                  </a:lnTo>
                  <a:lnTo>
                    <a:pt x="113" y="1"/>
                  </a:lnTo>
                  <a:lnTo>
                    <a:pt x="1" y="1"/>
                  </a:lnTo>
                  <a:lnTo>
                    <a:pt x="1" y="1"/>
                  </a:lnTo>
                  <a:lnTo>
                    <a:pt x="113" y="29"/>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16"/>
            <p:cNvSpPr/>
            <p:nvPr/>
          </p:nvSpPr>
          <p:spPr>
            <a:xfrm>
              <a:off x="4629750" y="1161500"/>
              <a:ext cx="19075" cy="2125"/>
            </a:xfrm>
            <a:custGeom>
              <a:avLst/>
              <a:gdLst/>
              <a:ahLst/>
              <a:cxnLst/>
              <a:rect l="l" t="t" r="r" b="b"/>
              <a:pathLst>
                <a:path w="763" h="85" extrusionOk="0">
                  <a:moveTo>
                    <a:pt x="283" y="28"/>
                  </a:moveTo>
                  <a:lnTo>
                    <a:pt x="283" y="28"/>
                  </a:lnTo>
                  <a:lnTo>
                    <a:pt x="340" y="85"/>
                  </a:lnTo>
                  <a:lnTo>
                    <a:pt x="396" y="85"/>
                  </a:lnTo>
                  <a:lnTo>
                    <a:pt x="537" y="85"/>
                  </a:lnTo>
                  <a:lnTo>
                    <a:pt x="763" y="85"/>
                  </a:lnTo>
                  <a:lnTo>
                    <a:pt x="763" y="85"/>
                  </a:lnTo>
                  <a:lnTo>
                    <a:pt x="678" y="57"/>
                  </a:lnTo>
                  <a:lnTo>
                    <a:pt x="594" y="28"/>
                  </a:lnTo>
                  <a:lnTo>
                    <a:pt x="396" y="28"/>
                  </a:lnTo>
                  <a:lnTo>
                    <a:pt x="199" y="28"/>
                  </a:lnTo>
                  <a:lnTo>
                    <a:pt x="86" y="28"/>
                  </a:lnTo>
                  <a:lnTo>
                    <a:pt x="1" y="0"/>
                  </a:lnTo>
                  <a:lnTo>
                    <a:pt x="1" y="0"/>
                  </a:lnTo>
                  <a:lnTo>
                    <a:pt x="142" y="28"/>
                  </a:lnTo>
                  <a:lnTo>
                    <a:pt x="283" y="28"/>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16"/>
            <p:cNvSpPr/>
            <p:nvPr/>
          </p:nvSpPr>
          <p:spPr>
            <a:xfrm>
              <a:off x="4629750" y="1161500"/>
              <a:ext cx="19075" cy="2125"/>
            </a:xfrm>
            <a:custGeom>
              <a:avLst/>
              <a:gdLst/>
              <a:ahLst/>
              <a:cxnLst/>
              <a:rect l="l" t="t" r="r" b="b"/>
              <a:pathLst>
                <a:path w="763" h="85" fill="none" extrusionOk="0">
                  <a:moveTo>
                    <a:pt x="283" y="28"/>
                  </a:moveTo>
                  <a:lnTo>
                    <a:pt x="283" y="28"/>
                  </a:lnTo>
                  <a:lnTo>
                    <a:pt x="340" y="85"/>
                  </a:lnTo>
                  <a:lnTo>
                    <a:pt x="396" y="85"/>
                  </a:lnTo>
                  <a:lnTo>
                    <a:pt x="537" y="85"/>
                  </a:lnTo>
                  <a:lnTo>
                    <a:pt x="763" y="85"/>
                  </a:lnTo>
                  <a:lnTo>
                    <a:pt x="763" y="85"/>
                  </a:lnTo>
                  <a:lnTo>
                    <a:pt x="678" y="57"/>
                  </a:lnTo>
                  <a:lnTo>
                    <a:pt x="594" y="28"/>
                  </a:lnTo>
                  <a:lnTo>
                    <a:pt x="396" y="28"/>
                  </a:lnTo>
                  <a:lnTo>
                    <a:pt x="199" y="28"/>
                  </a:lnTo>
                  <a:lnTo>
                    <a:pt x="86" y="28"/>
                  </a:lnTo>
                  <a:lnTo>
                    <a:pt x="1" y="0"/>
                  </a:lnTo>
                  <a:lnTo>
                    <a:pt x="1" y="0"/>
                  </a:lnTo>
                  <a:lnTo>
                    <a:pt x="142" y="28"/>
                  </a:lnTo>
                  <a:lnTo>
                    <a:pt x="283" y="28"/>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16"/>
            <p:cNvSpPr/>
            <p:nvPr/>
          </p:nvSpPr>
          <p:spPr>
            <a:xfrm>
              <a:off x="4648100" y="1141025"/>
              <a:ext cx="16250" cy="2850"/>
            </a:xfrm>
            <a:custGeom>
              <a:avLst/>
              <a:gdLst/>
              <a:ahLst/>
              <a:cxnLst/>
              <a:rect l="l" t="t" r="r" b="b"/>
              <a:pathLst>
                <a:path w="650" h="114" extrusionOk="0">
                  <a:moveTo>
                    <a:pt x="57" y="1"/>
                  </a:moveTo>
                  <a:lnTo>
                    <a:pt x="57" y="1"/>
                  </a:lnTo>
                  <a:lnTo>
                    <a:pt x="1" y="85"/>
                  </a:lnTo>
                  <a:lnTo>
                    <a:pt x="1" y="85"/>
                  </a:lnTo>
                  <a:lnTo>
                    <a:pt x="339" y="114"/>
                  </a:lnTo>
                  <a:lnTo>
                    <a:pt x="480" y="85"/>
                  </a:lnTo>
                  <a:lnTo>
                    <a:pt x="650" y="57"/>
                  </a:lnTo>
                  <a:lnTo>
                    <a:pt x="650" y="57"/>
                  </a:lnTo>
                  <a:lnTo>
                    <a:pt x="593" y="29"/>
                  </a:lnTo>
                  <a:lnTo>
                    <a:pt x="509" y="1"/>
                  </a:lnTo>
                  <a:lnTo>
                    <a:pt x="339" y="1"/>
                  </a:lnTo>
                  <a:lnTo>
                    <a:pt x="198" y="1"/>
                  </a:lnTo>
                  <a:lnTo>
                    <a:pt x="57"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16"/>
            <p:cNvSpPr/>
            <p:nvPr/>
          </p:nvSpPr>
          <p:spPr>
            <a:xfrm>
              <a:off x="4648100" y="1141025"/>
              <a:ext cx="16250" cy="2850"/>
            </a:xfrm>
            <a:custGeom>
              <a:avLst/>
              <a:gdLst/>
              <a:ahLst/>
              <a:cxnLst/>
              <a:rect l="l" t="t" r="r" b="b"/>
              <a:pathLst>
                <a:path w="650" h="114" fill="none" extrusionOk="0">
                  <a:moveTo>
                    <a:pt x="57" y="1"/>
                  </a:moveTo>
                  <a:lnTo>
                    <a:pt x="57" y="1"/>
                  </a:lnTo>
                  <a:lnTo>
                    <a:pt x="1" y="85"/>
                  </a:lnTo>
                  <a:lnTo>
                    <a:pt x="1" y="85"/>
                  </a:lnTo>
                  <a:lnTo>
                    <a:pt x="339" y="114"/>
                  </a:lnTo>
                  <a:lnTo>
                    <a:pt x="480" y="85"/>
                  </a:lnTo>
                  <a:lnTo>
                    <a:pt x="650" y="57"/>
                  </a:lnTo>
                  <a:lnTo>
                    <a:pt x="650" y="57"/>
                  </a:lnTo>
                  <a:lnTo>
                    <a:pt x="593" y="29"/>
                  </a:lnTo>
                  <a:lnTo>
                    <a:pt x="509" y="1"/>
                  </a:lnTo>
                  <a:lnTo>
                    <a:pt x="339" y="1"/>
                  </a:lnTo>
                  <a:lnTo>
                    <a:pt x="198" y="1"/>
                  </a:lnTo>
                  <a:lnTo>
                    <a:pt x="57" y="1"/>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16"/>
            <p:cNvSpPr/>
            <p:nvPr/>
          </p:nvSpPr>
          <p:spPr>
            <a:xfrm>
              <a:off x="4776500" y="1136800"/>
              <a:ext cx="19075" cy="4250"/>
            </a:xfrm>
            <a:custGeom>
              <a:avLst/>
              <a:gdLst/>
              <a:ahLst/>
              <a:cxnLst/>
              <a:rect l="l" t="t" r="r" b="b"/>
              <a:pathLst>
                <a:path w="763" h="170" extrusionOk="0">
                  <a:moveTo>
                    <a:pt x="1" y="29"/>
                  </a:moveTo>
                  <a:lnTo>
                    <a:pt x="1" y="29"/>
                  </a:lnTo>
                  <a:lnTo>
                    <a:pt x="85" y="85"/>
                  </a:lnTo>
                  <a:lnTo>
                    <a:pt x="170" y="142"/>
                  </a:lnTo>
                  <a:lnTo>
                    <a:pt x="367" y="170"/>
                  </a:lnTo>
                  <a:lnTo>
                    <a:pt x="593" y="142"/>
                  </a:lnTo>
                  <a:lnTo>
                    <a:pt x="763" y="85"/>
                  </a:lnTo>
                  <a:lnTo>
                    <a:pt x="763" y="85"/>
                  </a:lnTo>
                  <a:lnTo>
                    <a:pt x="678" y="29"/>
                  </a:lnTo>
                  <a:lnTo>
                    <a:pt x="593" y="1"/>
                  </a:lnTo>
                  <a:lnTo>
                    <a:pt x="396" y="1"/>
                  </a:lnTo>
                  <a:lnTo>
                    <a:pt x="198" y="1"/>
                  </a:lnTo>
                  <a:lnTo>
                    <a:pt x="1" y="29"/>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16"/>
            <p:cNvSpPr/>
            <p:nvPr/>
          </p:nvSpPr>
          <p:spPr>
            <a:xfrm>
              <a:off x="4776500" y="1136800"/>
              <a:ext cx="19075" cy="4250"/>
            </a:xfrm>
            <a:custGeom>
              <a:avLst/>
              <a:gdLst/>
              <a:ahLst/>
              <a:cxnLst/>
              <a:rect l="l" t="t" r="r" b="b"/>
              <a:pathLst>
                <a:path w="763" h="170" fill="none" extrusionOk="0">
                  <a:moveTo>
                    <a:pt x="1" y="29"/>
                  </a:moveTo>
                  <a:lnTo>
                    <a:pt x="1" y="29"/>
                  </a:lnTo>
                  <a:lnTo>
                    <a:pt x="85" y="85"/>
                  </a:lnTo>
                  <a:lnTo>
                    <a:pt x="170" y="142"/>
                  </a:lnTo>
                  <a:lnTo>
                    <a:pt x="367" y="170"/>
                  </a:lnTo>
                  <a:lnTo>
                    <a:pt x="593" y="142"/>
                  </a:lnTo>
                  <a:lnTo>
                    <a:pt x="763" y="85"/>
                  </a:lnTo>
                  <a:lnTo>
                    <a:pt x="763" y="85"/>
                  </a:lnTo>
                  <a:lnTo>
                    <a:pt x="678" y="29"/>
                  </a:lnTo>
                  <a:lnTo>
                    <a:pt x="593" y="1"/>
                  </a:lnTo>
                  <a:lnTo>
                    <a:pt x="396" y="1"/>
                  </a:lnTo>
                  <a:lnTo>
                    <a:pt x="198" y="1"/>
                  </a:lnTo>
                  <a:lnTo>
                    <a:pt x="1" y="29"/>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16"/>
            <p:cNvSpPr/>
            <p:nvPr/>
          </p:nvSpPr>
          <p:spPr>
            <a:xfrm>
              <a:off x="5359225" y="1257450"/>
              <a:ext cx="4275" cy="1425"/>
            </a:xfrm>
            <a:custGeom>
              <a:avLst/>
              <a:gdLst/>
              <a:ahLst/>
              <a:cxnLst/>
              <a:rect l="l" t="t" r="r" b="b"/>
              <a:pathLst>
                <a:path w="171" h="57" extrusionOk="0">
                  <a:moveTo>
                    <a:pt x="170" y="56"/>
                  </a:moveTo>
                  <a:lnTo>
                    <a:pt x="170" y="56"/>
                  </a:lnTo>
                  <a:lnTo>
                    <a:pt x="1" y="0"/>
                  </a:lnTo>
                  <a:lnTo>
                    <a:pt x="1" y="0"/>
                  </a:lnTo>
                  <a:lnTo>
                    <a:pt x="170" y="56"/>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16"/>
            <p:cNvSpPr/>
            <p:nvPr/>
          </p:nvSpPr>
          <p:spPr>
            <a:xfrm>
              <a:off x="5359225" y="1257450"/>
              <a:ext cx="4275" cy="1425"/>
            </a:xfrm>
            <a:custGeom>
              <a:avLst/>
              <a:gdLst/>
              <a:ahLst/>
              <a:cxnLst/>
              <a:rect l="l" t="t" r="r" b="b"/>
              <a:pathLst>
                <a:path w="171" h="57" fill="none" extrusionOk="0">
                  <a:moveTo>
                    <a:pt x="170" y="56"/>
                  </a:moveTo>
                  <a:lnTo>
                    <a:pt x="170" y="56"/>
                  </a:lnTo>
                  <a:lnTo>
                    <a:pt x="1" y="0"/>
                  </a:lnTo>
                  <a:lnTo>
                    <a:pt x="1" y="0"/>
                  </a:lnTo>
                  <a:lnTo>
                    <a:pt x="170" y="56"/>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16"/>
            <p:cNvSpPr/>
            <p:nvPr/>
          </p:nvSpPr>
          <p:spPr>
            <a:xfrm>
              <a:off x="5385350" y="1262375"/>
              <a:ext cx="2825" cy="2150"/>
            </a:xfrm>
            <a:custGeom>
              <a:avLst/>
              <a:gdLst/>
              <a:ahLst/>
              <a:cxnLst/>
              <a:rect l="l" t="t" r="r" b="b"/>
              <a:pathLst>
                <a:path w="113" h="86" extrusionOk="0">
                  <a:moveTo>
                    <a:pt x="113" y="85"/>
                  </a:moveTo>
                  <a:lnTo>
                    <a:pt x="113" y="85"/>
                  </a:lnTo>
                  <a:lnTo>
                    <a:pt x="0" y="1"/>
                  </a:lnTo>
                  <a:lnTo>
                    <a:pt x="0" y="1"/>
                  </a:lnTo>
                  <a:lnTo>
                    <a:pt x="28" y="57"/>
                  </a:lnTo>
                  <a:lnTo>
                    <a:pt x="113" y="85"/>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16"/>
            <p:cNvSpPr/>
            <p:nvPr/>
          </p:nvSpPr>
          <p:spPr>
            <a:xfrm>
              <a:off x="5385350" y="1262375"/>
              <a:ext cx="2825" cy="2150"/>
            </a:xfrm>
            <a:custGeom>
              <a:avLst/>
              <a:gdLst/>
              <a:ahLst/>
              <a:cxnLst/>
              <a:rect l="l" t="t" r="r" b="b"/>
              <a:pathLst>
                <a:path w="113" h="86" fill="none" extrusionOk="0">
                  <a:moveTo>
                    <a:pt x="113" y="85"/>
                  </a:moveTo>
                  <a:lnTo>
                    <a:pt x="113" y="85"/>
                  </a:lnTo>
                  <a:lnTo>
                    <a:pt x="0" y="1"/>
                  </a:lnTo>
                  <a:lnTo>
                    <a:pt x="0" y="1"/>
                  </a:lnTo>
                  <a:lnTo>
                    <a:pt x="28" y="57"/>
                  </a:lnTo>
                  <a:lnTo>
                    <a:pt x="113" y="85"/>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16"/>
            <p:cNvSpPr/>
            <p:nvPr/>
          </p:nvSpPr>
          <p:spPr>
            <a:xfrm>
              <a:off x="5410025" y="1264500"/>
              <a:ext cx="8500" cy="725"/>
            </a:xfrm>
            <a:custGeom>
              <a:avLst/>
              <a:gdLst/>
              <a:ahLst/>
              <a:cxnLst/>
              <a:rect l="l" t="t" r="r" b="b"/>
              <a:pathLst>
                <a:path w="340" h="29" extrusionOk="0">
                  <a:moveTo>
                    <a:pt x="1" y="0"/>
                  </a:moveTo>
                  <a:lnTo>
                    <a:pt x="1" y="0"/>
                  </a:lnTo>
                  <a:lnTo>
                    <a:pt x="339" y="28"/>
                  </a:lnTo>
                  <a:lnTo>
                    <a:pt x="339" y="28"/>
                  </a:lnTo>
                  <a:lnTo>
                    <a:pt x="170" y="0"/>
                  </a:lnTo>
                  <a:lnTo>
                    <a:pt x="1"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16"/>
            <p:cNvSpPr/>
            <p:nvPr/>
          </p:nvSpPr>
          <p:spPr>
            <a:xfrm>
              <a:off x="5410025" y="1264500"/>
              <a:ext cx="8500" cy="725"/>
            </a:xfrm>
            <a:custGeom>
              <a:avLst/>
              <a:gdLst/>
              <a:ahLst/>
              <a:cxnLst/>
              <a:rect l="l" t="t" r="r" b="b"/>
              <a:pathLst>
                <a:path w="340" h="29" fill="none" extrusionOk="0">
                  <a:moveTo>
                    <a:pt x="1" y="0"/>
                  </a:moveTo>
                  <a:lnTo>
                    <a:pt x="1" y="0"/>
                  </a:lnTo>
                  <a:lnTo>
                    <a:pt x="339" y="28"/>
                  </a:lnTo>
                  <a:lnTo>
                    <a:pt x="339" y="28"/>
                  </a:lnTo>
                  <a:lnTo>
                    <a:pt x="170" y="0"/>
                  </a:lnTo>
                  <a:lnTo>
                    <a:pt x="1" y="0"/>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16"/>
            <p:cNvSpPr/>
            <p:nvPr/>
          </p:nvSpPr>
          <p:spPr>
            <a:xfrm>
              <a:off x="5441775" y="1275075"/>
              <a:ext cx="4250" cy="725"/>
            </a:xfrm>
            <a:custGeom>
              <a:avLst/>
              <a:gdLst/>
              <a:ahLst/>
              <a:cxnLst/>
              <a:rect l="l" t="t" r="r" b="b"/>
              <a:pathLst>
                <a:path w="170" h="29" extrusionOk="0">
                  <a:moveTo>
                    <a:pt x="85" y="29"/>
                  </a:moveTo>
                  <a:lnTo>
                    <a:pt x="85" y="29"/>
                  </a:lnTo>
                  <a:lnTo>
                    <a:pt x="170" y="29"/>
                  </a:lnTo>
                  <a:lnTo>
                    <a:pt x="1" y="1"/>
                  </a:lnTo>
                  <a:lnTo>
                    <a:pt x="1" y="1"/>
                  </a:lnTo>
                  <a:lnTo>
                    <a:pt x="85" y="29"/>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16"/>
            <p:cNvSpPr/>
            <p:nvPr/>
          </p:nvSpPr>
          <p:spPr>
            <a:xfrm>
              <a:off x="5441775" y="1275075"/>
              <a:ext cx="4250" cy="725"/>
            </a:xfrm>
            <a:custGeom>
              <a:avLst/>
              <a:gdLst/>
              <a:ahLst/>
              <a:cxnLst/>
              <a:rect l="l" t="t" r="r" b="b"/>
              <a:pathLst>
                <a:path w="170" h="29" fill="none" extrusionOk="0">
                  <a:moveTo>
                    <a:pt x="85" y="29"/>
                  </a:moveTo>
                  <a:lnTo>
                    <a:pt x="85" y="29"/>
                  </a:lnTo>
                  <a:lnTo>
                    <a:pt x="170" y="29"/>
                  </a:lnTo>
                  <a:lnTo>
                    <a:pt x="1" y="1"/>
                  </a:lnTo>
                  <a:lnTo>
                    <a:pt x="1" y="1"/>
                  </a:lnTo>
                  <a:lnTo>
                    <a:pt x="85" y="29"/>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16"/>
            <p:cNvSpPr/>
            <p:nvPr/>
          </p:nvSpPr>
          <p:spPr>
            <a:xfrm>
              <a:off x="5447425" y="1275775"/>
              <a:ext cx="3550" cy="725"/>
            </a:xfrm>
            <a:custGeom>
              <a:avLst/>
              <a:gdLst/>
              <a:ahLst/>
              <a:cxnLst/>
              <a:rect l="l" t="t" r="r" b="b"/>
              <a:pathLst>
                <a:path w="142" h="29" extrusionOk="0">
                  <a:moveTo>
                    <a:pt x="141" y="29"/>
                  </a:moveTo>
                  <a:lnTo>
                    <a:pt x="141" y="29"/>
                  </a:lnTo>
                  <a:lnTo>
                    <a:pt x="0" y="1"/>
                  </a:lnTo>
                  <a:lnTo>
                    <a:pt x="0" y="1"/>
                  </a:lnTo>
                  <a:lnTo>
                    <a:pt x="141" y="29"/>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16"/>
            <p:cNvSpPr/>
            <p:nvPr/>
          </p:nvSpPr>
          <p:spPr>
            <a:xfrm>
              <a:off x="5447425" y="1275775"/>
              <a:ext cx="3550" cy="725"/>
            </a:xfrm>
            <a:custGeom>
              <a:avLst/>
              <a:gdLst/>
              <a:ahLst/>
              <a:cxnLst/>
              <a:rect l="l" t="t" r="r" b="b"/>
              <a:pathLst>
                <a:path w="142" h="29" fill="none" extrusionOk="0">
                  <a:moveTo>
                    <a:pt x="141" y="29"/>
                  </a:moveTo>
                  <a:lnTo>
                    <a:pt x="141" y="29"/>
                  </a:lnTo>
                  <a:lnTo>
                    <a:pt x="0" y="1"/>
                  </a:lnTo>
                  <a:lnTo>
                    <a:pt x="0" y="1"/>
                  </a:lnTo>
                  <a:lnTo>
                    <a:pt x="141" y="29"/>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16"/>
            <p:cNvSpPr/>
            <p:nvPr/>
          </p:nvSpPr>
          <p:spPr>
            <a:xfrm>
              <a:off x="5312675" y="1270850"/>
              <a:ext cx="7775" cy="2850"/>
            </a:xfrm>
            <a:custGeom>
              <a:avLst/>
              <a:gdLst/>
              <a:ahLst/>
              <a:cxnLst/>
              <a:rect l="l" t="t" r="r" b="b"/>
              <a:pathLst>
                <a:path w="311" h="114" extrusionOk="0">
                  <a:moveTo>
                    <a:pt x="142" y="0"/>
                  </a:moveTo>
                  <a:lnTo>
                    <a:pt x="142" y="0"/>
                  </a:lnTo>
                  <a:lnTo>
                    <a:pt x="0" y="57"/>
                  </a:lnTo>
                  <a:lnTo>
                    <a:pt x="0" y="57"/>
                  </a:lnTo>
                  <a:lnTo>
                    <a:pt x="57" y="85"/>
                  </a:lnTo>
                  <a:lnTo>
                    <a:pt x="142" y="113"/>
                  </a:lnTo>
                  <a:lnTo>
                    <a:pt x="226" y="85"/>
                  </a:lnTo>
                  <a:lnTo>
                    <a:pt x="311" y="28"/>
                  </a:lnTo>
                  <a:lnTo>
                    <a:pt x="311" y="28"/>
                  </a:lnTo>
                  <a:lnTo>
                    <a:pt x="142"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16"/>
            <p:cNvSpPr/>
            <p:nvPr/>
          </p:nvSpPr>
          <p:spPr>
            <a:xfrm>
              <a:off x="5312675" y="1270850"/>
              <a:ext cx="7775" cy="2850"/>
            </a:xfrm>
            <a:custGeom>
              <a:avLst/>
              <a:gdLst/>
              <a:ahLst/>
              <a:cxnLst/>
              <a:rect l="l" t="t" r="r" b="b"/>
              <a:pathLst>
                <a:path w="311" h="114" fill="none" extrusionOk="0">
                  <a:moveTo>
                    <a:pt x="142" y="0"/>
                  </a:moveTo>
                  <a:lnTo>
                    <a:pt x="142" y="0"/>
                  </a:lnTo>
                  <a:lnTo>
                    <a:pt x="0" y="57"/>
                  </a:lnTo>
                  <a:lnTo>
                    <a:pt x="0" y="57"/>
                  </a:lnTo>
                  <a:lnTo>
                    <a:pt x="57" y="85"/>
                  </a:lnTo>
                  <a:lnTo>
                    <a:pt x="142" y="113"/>
                  </a:lnTo>
                  <a:lnTo>
                    <a:pt x="226" y="85"/>
                  </a:lnTo>
                  <a:lnTo>
                    <a:pt x="311" y="28"/>
                  </a:lnTo>
                  <a:lnTo>
                    <a:pt x="311" y="28"/>
                  </a:lnTo>
                  <a:lnTo>
                    <a:pt x="142" y="0"/>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16"/>
            <p:cNvSpPr/>
            <p:nvPr/>
          </p:nvSpPr>
          <p:spPr>
            <a:xfrm>
              <a:off x="5139125" y="1210875"/>
              <a:ext cx="10600" cy="2850"/>
            </a:xfrm>
            <a:custGeom>
              <a:avLst/>
              <a:gdLst/>
              <a:ahLst/>
              <a:cxnLst/>
              <a:rect l="l" t="t" r="r" b="b"/>
              <a:pathLst>
                <a:path w="424" h="114" extrusionOk="0">
                  <a:moveTo>
                    <a:pt x="0" y="1"/>
                  </a:moveTo>
                  <a:lnTo>
                    <a:pt x="0" y="1"/>
                  </a:lnTo>
                  <a:lnTo>
                    <a:pt x="85" y="29"/>
                  </a:lnTo>
                  <a:lnTo>
                    <a:pt x="198" y="85"/>
                  </a:lnTo>
                  <a:lnTo>
                    <a:pt x="424" y="113"/>
                  </a:lnTo>
                  <a:lnTo>
                    <a:pt x="424" y="113"/>
                  </a:lnTo>
                  <a:lnTo>
                    <a:pt x="226" y="1"/>
                  </a:lnTo>
                  <a:lnTo>
                    <a:pt x="113" y="1"/>
                  </a:lnTo>
                  <a:lnTo>
                    <a:pt x="0"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16"/>
            <p:cNvSpPr/>
            <p:nvPr/>
          </p:nvSpPr>
          <p:spPr>
            <a:xfrm>
              <a:off x="5139125" y="1210875"/>
              <a:ext cx="10600" cy="2850"/>
            </a:xfrm>
            <a:custGeom>
              <a:avLst/>
              <a:gdLst/>
              <a:ahLst/>
              <a:cxnLst/>
              <a:rect l="l" t="t" r="r" b="b"/>
              <a:pathLst>
                <a:path w="424" h="114" fill="none" extrusionOk="0">
                  <a:moveTo>
                    <a:pt x="0" y="1"/>
                  </a:moveTo>
                  <a:lnTo>
                    <a:pt x="0" y="1"/>
                  </a:lnTo>
                  <a:lnTo>
                    <a:pt x="85" y="29"/>
                  </a:lnTo>
                  <a:lnTo>
                    <a:pt x="198" y="85"/>
                  </a:lnTo>
                  <a:lnTo>
                    <a:pt x="424" y="113"/>
                  </a:lnTo>
                  <a:lnTo>
                    <a:pt x="424" y="113"/>
                  </a:lnTo>
                  <a:lnTo>
                    <a:pt x="226" y="1"/>
                  </a:lnTo>
                  <a:lnTo>
                    <a:pt x="113" y="1"/>
                  </a:lnTo>
                  <a:lnTo>
                    <a:pt x="0" y="1"/>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16"/>
            <p:cNvSpPr/>
            <p:nvPr/>
          </p:nvSpPr>
          <p:spPr>
            <a:xfrm>
              <a:off x="5158175" y="1213000"/>
              <a:ext cx="4950" cy="2125"/>
            </a:xfrm>
            <a:custGeom>
              <a:avLst/>
              <a:gdLst/>
              <a:ahLst/>
              <a:cxnLst/>
              <a:rect l="l" t="t" r="r" b="b"/>
              <a:pathLst>
                <a:path w="198" h="85" extrusionOk="0">
                  <a:moveTo>
                    <a:pt x="0" y="85"/>
                  </a:moveTo>
                  <a:lnTo>
                    <a:pt x="0" y="85"/>
                  </a:lnTo>
                  <a:lnTo>
                    <a:pt x="198" y="85"/>
                  </a:lnTo>
                  <a:lnTo>
                    <a:pt x="198" y="85"/>
                  </a:lnTo>
                  <a:lnTo>
                    <a:pt x="113" y="28"/>
                  </a:lnTo>
                  <a:lnTo>
                    <a:pt x="57" y="0"/>
                  </a:lnTo>
                  <a:lnTo>
                    <a:pt x="29" y="28"/>
                  </a:lnTo>
                  <a:lnTo>
                    <a:pt x="0" y="85"/>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16"/>
            <p:cNvSpPr/>
            <p:nvPr/>
          </p:nvSpPr>
          <p:spPr>
            <a:xfrm>
              <a:off x="5158175" y="1213000"/>
              <a:ext cx="4950" cy="2125"/>
            </a:xfrm>
            <a:custGeom>
              <a:avLst/>
              <a:gdLst/>
              <a:ahLst/>
              <a:cxnLst/>
              <a:rect l="l" t="t" r="r" b="b"/>
              <a:pathLst>
                <a:path w="198" h="85" fill="none" extrusionOk="0">
                  <a:moveTo>
                    <a:pt x="0" y="85"/>
                  </a:moveTo>
                  <a:lnTo>
                    <a:pt x="0" y="85"/>
                  </a:lnTo>
                  <a:lnTo>
                    <a:pt x="198" y="85"/>
                  </a:lnTo>
                  <a:lnTo>
                    <a:pt x="198" y="85"/>
                  </a:lnTo>
                  <a:lnTo>
                    <a:pt x="113" y="28"/>
                  </a:lnTo>
                  <a:lnTo>
                    <a:pt x="57" y="0"/>
                  </a:lnTo>
                  <a:lnTo>
                    <a:pt x="29" y="28"/>
                  </a:lnTo>
                  <a:lnTo>
                    <a:pt x="0" y="85"/>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16"/>
            <p:cNvSpPr/>
            <p:nvPr/>
          </p:nvSpPr>
          <p:spPr>
            <a:xfrm>
              <a:off x="5177925" y="1246150"/>
              <a:ext cx="24000" cy="8500"/>
            </a:xfrm>
            <a:custGeom>
              <a:avLst/>
              <a:gdLst/>
              <a:ahLst/>
              <a:cxnLst/>
              <a:rect l="l" t="t" r="r" b="b"/>
              <a:pathLst>
                <a:path w="960" h="340" extrusionOk="0">
                  <a:moveTo>
                    <a:pt x="875" y="311"/>
                  </a:moveTo>
                  <a:lnTo>
                    <a:pt x="875" y="311"/>
                  </a:lnTo>
                  <a:lnTo>
                    <a:pt x="875" y="254"/>
                  </a:lnTo>
                  <a:lnTo>
                    <a:pt x="904" y="226"/>
                  </a:lnTo>
                  <a:lnTo>
                    <a:pt x="960" y="170"/>
                  </a:lnTo>
                  <a:lnTo>
                    <a:pt x="960" y="170"/>
                  </a:lnTo>
                  <a:lnTo>
                    <a:pt x="960" y="142"/>
                  </a:lnTo>
                  <a:lnTo>
                    <a:pt x="847" y="57"/>
                  </a:lnTo>
                  <a:lnTo>
                    <a:pt x="847" y="57"/>
                  </a:lnTo>
                  <a:lnTo>
                    <a:pt x="791" y="29"/>
                  </a:lnTo>
                  <a:lnTo>
                    <a:pt x="706" y="1"/>
                  </a:lnTo>
                  <a:lnTo>
                    <a:pt x="508" y="1"/>
                  </a:lnTo>
                  <a:lnTo>
                    <a:pt x="142" y="1"/>
                  </a:lnTo>
                  <a:lnTo>
                    <a:pt x="142" y="1"/>
                  </a:lnTo>
                  <a:lnTo>
                    <a:pt x="142" y="57"/>
                  </a:lnTo>
                  <a:lnTo>
                    <a:pt x="113" y="113"/>
                  </a:lnTo>
                  <a:lnTo>
                    <a:pt x="57" y="113"/>
                  </a:lnTo>
                  <a:lnTo>
                    <a:pt x="0" y="142"/>
                  </a:lnTo>
                  <a:lnTo>
                    <a:pt x="0" y="142"/>
                  </a:lnTo>
                  <a:lnTo>
                    <a:pt x="57" y="198"/>
                  </a:lnTo>
                  <a:lnTo>
                    <a:pt x="170" y="254"/>
                  </a:lnTo>
                  <a:lnTo>
                    <a:pt x="283" y="283"/>
                  </a:lnTo>
                  <a:lnTo>
                    <a:pt x="396" y="311"/>
                  </a:lnTo>
                  <a:lnTo>
                    <a:pt x="650" y="339"/>
                  </a:lnTo>
                  <a:lnTo>
                    <a:pt x="875" y="31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16"/>
            <p:cNvSpPr/>
            <p:nvPr/>
          </p:nvSpPr>
          <p:spPr>
            <a:xfrm>
              <a:off x="5177925" y="1246150"/>
              <a:ext cx="24000" cy="8500"/>
            </a:xfrm>
            <a:custGeom>
              <a:avLst/>
              <a:gdLst/>
              <a:ahLst/>
              <a:cxnLst/>
              <a:rect l="l" t="t" r="r" b="b"/>
              <a:pathLst>
                <a:path w="960" h="340" fill="none" extrusionOk="0">
                  <a:moveTo>
                    <a:pt x="875" y="311"/>
                  </a:moveTo>
                  <a:lnTo>
                    <a:pt x="875" y="311"/>
                  </a:lnTo>
                  <a:lnTo>
                    <a:pt x="875" y="254"/>
                  </a:lnTo>
                  <a:lnTo>
                    <a:pt x="904" y="226"/>
                  </a:lnTo>
                  <a:lnTo>
                    <a:pt x="960" y="170"/>
                  </a:lnTo>
                  <a:lnTo>
                    <a:pt x="960" y="170"/>
                  </a:lnTo>
                  <a:lnTo>
                    <a:pt x="960" y="142"/>
                  </a:lnTo>
                  <a:lnTo>
                    <a:pt x="847" y="57"/>
                  </a:lnTo>
                  <a:lnTo>
                    <a:pt x="847" y="57"/>
                  </a:lnTo>
                  <a:lnTo>
                    <a:pt x="791" y="29"/>
                  </a:lnTo>
                  <a:lnTo>
                    <a:pt x="706" y="1"/>
                  </a:lnTo>
                  <a:lnTo>
                    <a:pt x="508" y="1"/>
                  </a:lnTo>
                  <a:lnTo>
                    <a:pt x="142" y="1"/>
                  </a:lnTo>
                  <a:lnTo>
                    <a:pt x="142" y="1"/>
                  </a:lnTo>
                  <a:lnTo>
                    <a:pt x="142" y="57"/>
                  </a:lnTo>
                  <a:lnTo>
                    <a:pt x="113" y="113"/>
                  </a:lnTo>
                  <a:lnTo>
                    <a:pt x="57" y="113"/>
                  </a:lnTo>
                  <a:lnTo>
                    <a:pt x="0" y="142"/>
                  </a:lnTo>
                  <a:lnTo>
                    <a:pt x="0" y="142"/>
                  </a:lnTo>
                  <a:lnTo>
                    <a:pt x="57" y="198"/>
                  </a:lnTo>
                  <a:lnTo>
                    <a:pt x="170" y="254"/>
                  </a:lnTo>
                  <a:lnTo>
                    <a:pt x="283" y="283"/>
                  </a:lnTo>
                  <a:lnTo>
                    <a:pt x="396" y="311"/>
                  </a:lnTo>
                  <a:lnTo>
                    <a:pt x="650" y="339"/>
                  </a:lnTo>
                  <a:lnTo>
                    <a:pt x="875" y="311"/>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16"/>
            <p:cNvSpPr/>
            <p:nvPr/>
          </p:nvSpPr>
          <p:spPr>
            <a:xfrm>
              <a:off x="5237900" y="1248975"/>
              <a:ext cx="2125" cy="2150"/>
            </a:xfrm>
            <a:custGeom>
              <a:avLst/>
              <a:gdLst/>
              <a:ahLst/>
              <a:cxnLst/>
              <a:rect l="l" t="t" r="r" b="b"/>
              <a:pathLst>
                <a:path w="85" h="86" extrusionOk="0">
                  <a:moveTo>
                    <a:pt x="0" y="57"/>
                  </a:moveTo>
                  <a:lnTo>
                    <a:pt x="0" y="57"/>
                  </a:lnTo>
                  <a:lnTo>
                    <a:pt x="85" y="85"/>
                  </a:lnTo>
                  <a:lnTo>
                    <a:pt x="85" y="85"/>
                  </a:lnTo>
                  <a:lnTo>
                    <a:pt x="0" y="0"/>
                  </a:lnTo>
                  <a:lnTo>
                    <a:pt x="0" y="29"/>
                  </a:lnTo>
                  <a:lnTo>
                    <a:pt x="0" y="57"/>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16"/>
            <p:cNvSpPr/>
            <p:nvPr/>
          </p:nvSpPr>
          <p:spPr>
            <a:xfrm>
              <a:off x="5237900" y="1248975"/>
              <a:ext cx="2125" cy="2150"/>
            </a:xfrm>
            <a:custGeom>
              <a:avLst/>
              <a:gdLst/>
              <a:ahLst/>
              <a:cxnLst/>
              <a:rect l="l" t="t" r="r" b="b"/>
              <a:pathLst>
                <a:path w="85" h="86" fill="none" extrusionOk="0">
                  <a:moveTo>
                    <a:pt x="0" y="57"/>
                  </a:moveTo>
                  <a:lnTo>
                    <a:pt x="0" y="57"/>
                  </a:lnTo>
                  <a:lnTo>
                    <a:pt x="85" y="85"/>
                  </a:lnTo>
                  <a:lnTo>
                    <a:pt x="85" y="85"/>
                  </a:lnTo>
                  <a:lnTo>
                    <a:pt x="0" y="0"/>
                  </a:lnTo>
                  <a:lnTo>
                    <a:pt x="0" y="29"/>
                  </a:lnTo>
                  <a:lnTo>
                    <a:pt x="0" y="57"/>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16"/>
            <p:cNvSpPr/>
            <p:nvPr/>
          </p:nvSpPr>
          <p:spPr>
            <a:xfrm>
              <a:off x="4899975" y="1223575"/>
              <a:ext cx="2125" cy="25"/>
            </a:xfrm>
            <a:custGeom>
              <a:avLst/>
              <a:gdLst/>
              <a:ahLst/>
              <a:cxnLst/>
              <a:rect l="l" t="t" r="r" b="b"/>
              <a:pathLst>
                <a:path w="85" h="1" extrusionOk="0">
                  <a:moveTo>
                    <a:pt x="85" y="0"/>
                  </a:moveTo>
                  <a:lnTo>
                    <a:pt x="85" y="0"/>
                  </a:lnTo>
                  <a:lnTo>
                    <a:pt x="0" y="0"/>
                  </a:lnTo>
                  <a:lnTo>
                    <a:pt x="0" y="0"/>
                  </a:lnTo>
                  <a:lnTo>
                    <a:pt x="85"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16"/>
            <p:cNvSpPr/>
            <p:nvPr/>
          </p:nvSpPr>
          <p:spPr>
            <a:xfrm>
              <a:off x="4899975" y="1223575"/>
              <a:ext cx="2125" cy="25"/>
            </a:xfrm>
            <a:custGeom>
              <a:avLst/>
              <a:gdLst/>
              <a:ahLst/>
              <a:cxnLst/>
              <a:rect l="l" t="t" r="r" b="b"/>
              <a:pathLst>
                <a:path w="85" h="1" fill="none" extrusionOk="0">
                  <a:moveTo>
                    <a:pt x="85" y="0"/>
                  </a:moveTo>
                  <a:lnTo>
                    <a:pt x="85" y="0"/>
                  </a:lnTo>
                  <a:lnTo>
                    <a:pt x="0" y="0"/>
                  </a:lnTo>
                  <a:lnTo>
                    <a:pt x="0" y="0"/>
                  </a:lnTo>
                  <a:lnTo>
                    <a:pt x="85" y="0"/>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16"/>
            <p:cNvSpPr/>
            <p:nvPr/>
          </p:nvSpPr>
          <p:spPr>
            <a:xfrm>
              <a:off x="4914775" y="1201000"/>
              <a:ext cx="14150" cy="3550"/>
            </a:xfrm>
            <a:custGeom>
              <a:avLst/>
              <a:gdLst/>
              <a:ahLst/>
              <a:cxnLst/>
              <a:rect l="l" t="t" r="r" b="b"/>
              <a:pathLst>
                <a:path w="566" h="142" extrusionOk="0">
                  <a:moveTo>
                    <a:pt x="480" y="0"/>
                  </a:moveTo>
                  <a:lnTo>
                    <a:pt x="480" y="0"/>
                  </a:lnTo>
                  <a:lnTo>
                    <a:pt x="367" y="29"/>
                  </a:lnTo>
                  <a:lnTo>
                    <a:pt x="255" y="29"/>
                  </a:lnTo>
                  <a:lnTo>
                    <a:pt x="114" y="57"/>
                  </a:lnTo>
                  <a:lnTo>
                    <a:pt x="1" y="113"/>
                  </a:lnTo>
                  <a:lnTo>
                    <a:pt x="1" y="113"/>
                  </a:lnTo>
                  <a:lnTo>
                    <a:pt x="114" y="113"/>
                  </a:lnTo>
                  <a:lnTo>
                    <a:pt x="311" y="142"/>
                  </a:lnTo>
                  <a:lnTo>
                    <a:pt x="480" y="113"/>
                  </a:lnTo>
                  <a:lnTo>
                    <a:pt x="537" y="85"/>
                  </a:lnTo>
                  <a:lnTo>
                    <a:pt x="565" y="57"/>
                  </a:lnTo>
                  <a:lnTo>
                    <a:pt x="565" y="57"/>
                  </a:lnTo>
                  <a:lnTo>
                    <a:pt x="480"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16"/>
            <p:cNvSpPr/>
            <p:nvPr/>
          </p:nvSpPr>
          <p:spPr>
            <a:xfrm>
              <a:off x="4914775" y="1201000"/>
              <a:ext cx="14150" cy="3550"/>
            </a:xfrm>
            <a:custGeom>
              <a:avLst/>
              <a:gdLst/>
              <a:ahLst/>
              <a:cxnLst/>
              <a:rect l="l" t="t" r="r" b="b"/>
              <a:pathLst>
                <a:path w="566" h="142" fill="none" extrusionOk="0">
                  <a:moveTo>
                    <a:pt x="480" y="0"/>
                  </a:moveTo>
                  <a:lnTo>
                    <a:pt x="480" y="0"/>
                  </a:lnTo>
                  <a:lnTo>
                    <a:pt x="367" y="29"/>
                  </a:lnTo>
                  <a:lnTo>
                    <a:pt x="255" y="29"/>
                  </a:lnTo>
                  <a:lnTo>
                    <a:pt x="114" y="57"/>
                  </a:lnTo>
                  <a:lnTo>
                    <a:pt x="1" y="113"/>
                  </a:lnTo>
                  <a:lnTo>
                    <a:pt x="1" y="113"/>
                  </a:lnTo>
                  <a:lnTo>
                    <a:pt x="114" y="113"/>
                  </a:lnTo>
                  <a:lnTo>
                    <a:pt x="311" y="142"/>
                  </a:lnTo>
                  <a:lnTo>
                    <a:pt x="480" y="113"/>
                  </a:lnTo>
                  <a:lnTo>
                    <a:pt x="537" y="85"/>
                  </a:lnTo>
                  <a:lnTo>
                    <a:pt x="565" y="57"/>
                  </a:lnTo>
                  <a:lnTo>
                    <a:pt x="565" y="57"/>
                  </a:lnTo>
                  <a:lnTo>
                    <a:pt x="480" y="0"/>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16"/>
            <p:cNvSpPr/>
            <p:nvPr/>
          </p:nvSpPr>
          <p:spPr>
            <a:xfrm>
              <a:off x="4915475" y="1208750"/>
              <a:ext cx="4275" cy="1450"/>
            </a:xfrm>
            <a:custGeom>
              <a:avLst/>
              <a:gdLst/>
              <a:ahLst/>
              <a:cxnLst/>
              <a:rect l="l" t="t" r="r" b="b"/>
              <a:pathLst>
                <a:path w="171" h="58" extrusionOk="0">
                  <a:moveTo>
                    <a:pt x="86" y="1"/>
                  </a:moveTo>
                  <a:lnTo>
                    <a:pt x="86" y="1"/>
                  </a:lnTo>
                  <a:lnTo>
                    <a:pt x="1" y="29"/>
                  </a:lnTo>
                  <a:lnTo>
                    <a:pt x="1" y="29"/>
                  </a:lnTo>
                  <a:lnTo>
                    <a:pt x="170" y="57"/>
                  </a:lnTo>
                  <a:lnTo>
                    <a:pt x="170" y="57"/>
                  </a:lnTo>
                  <a:lnTo>
                    <a:pt x="86"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16"/>
            <p:cNvSpPr/>
            <p:nvPr/>
          </p:nvSpPr>
          <p:spPr>
            <a:xfrm>
              <a:off x="4915475" y="1208750"/>
              <a:ext cx="4275" cy="1450"/>
            </a:xfrm>
            <a:custGeom>
              <a:avLst/>
              <a:gdLst/>
              <a:ahLst/>
              <a:cxnLst/>
              <a:rect l="l" t="t" r="r" b="b"/>
              <a:pathLst>
                <a:path w="171" h="58" fill="none" extrusionOk="0">
                  <a:moveTo>
                    <a:pt x="86" y="1"/>
                  </a:moveTo>
                  <a:lnTo>
                    <a:pt x="86" y="1"/>
                  </a:lnTo>
                  <a:lnTo>
                    <a:pt x="1" y="29"/>
                  </a:lnTo>
                  <a:lnTo>
                    <a:pt x="1" y="29"/>
                  </a:lnTo>
                  <a:lnTo>
                    <a:pt x="170" y="57"/>
                  </a:lnTo>
                  <a:lnTo>
                    <a:pt x="170" y="57"/>
                  </a:lnTo>
                  <a:lnTo>
                    <a:pt x="86" y="1"/>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16"/>
            <p:cNvSpPr/>
            <p:nvPr/>
          </p:nvSpPr>
          <p:spPr>
            <a:xfrm>
              <a:off x="4918300" y="1216525"/>
              <a:ext cx="4275" cy="1425"/>
            </a:xfrm>
            <a:custGeom>
              <a:avLst/>
              <a:gdLst/>
              <a:ahLst/>
              <a:cxnLst/>
              <a:rect l="l" t="t" r="r" b="b"/>
              <a:pathLst>
                <a:path w="171" h="57" extrusionOk="0">
                  <a:moveTo>
                    <a:pt x="85" y="0"/>
                  </a:moveTo>
                  <a:lnTo>
                    <a:pt x="85" y="0"/>
                  </a:lnTo>
                  <a:lnTo>
                    <a:pt x="1" y="29"/>
                  </a:lnTo>
                  <a:lnTo>
                    <a:pt x="1" y="29"/>
                  </a:lnTo>
                  <a:lnTo>
                    <a:pt x="170" y="57"/>
                  </a:lnTo>
                  <a:lnTo>
                    <a:pt x="170" y="57"/>
                  </a:lnTo>
                  <a:lnTo>
                    <a:pt x="85"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16"/>
            <p:cNvSpPr/>
            <p:nvPr/>
          </p:nvSpPr>
          <p:spPr>
            <a:xfrm>
              <a:off x="4918300" y="1216525"/>
              <a:ext cx="4275" cy="1425"/>
            </a:xfrm>
            <a:custGeom>
              <a:avLst/>
              <a:gdLst/>
              <a:ahLst/>
              <a:cxnLst/>
              <a:rect l="l" t="t" r="r" b="b"/>
              <a:pathLst>
                <a:path w="171" h="57" fill="none" extrusionOk="0">
                  <a:moveTo>
                    <a:pt x="85" y="0"/>
                  </a:moveTo>
                  <a:lnTo>
                    <a:pt x="85" y="0"/>
                  </a:lnTo>
                  <a:lnTo>
                    <a:pt x="1" y="29"/>
                  </a:lnTo>
                  <a:lnTo>
                    <a:pt x="1" y="29"/>
                  </a:lnTo>
                  <a:lnTo>
                    <a:pt x="170" y="57"/>
                  </a:lnTo>
                  <a:lnTo>
                    <a:pt x="170" y="57"/>
                  </a:lnTo>
                  <a:lnTo>
                    <a:pt x="85" y="0"/>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16"/>
            <p:cNvSpPr/>
            <p:nvPr/>
          </p:nvSpPr>
          <p:spPr>
            <a:xfrm>
              <a:off x="4923250" y="1208750"/>
              <a:ext cx="3550" cy="750"/>
            </a:xfrm>
            <a:custGeom>
              <a:avLst/>
              <a:gdLst/>
              <a:ahLst/>
              <a:cxnLst/>
              <a:rect l="l" t="t" r="r" b="b"/>
              <a:pathLst>
                <a:path w="142" h="30" extrusionOk="0">
                  <a:moveTo>
                    <a:pt x="57" y="29"/>
                  </a:moveTo>
                  <a:lnTo>
                    <a:pt x="57" y="29"/>
                  </a:lnTo>
                  <a:lnTo>
                    <a:pt x="0" y="1"/>
                  </a:lnTo>
                  <a:lnTo>
                    <a:pt x="141" y="29"/>
                  </a:lnTo>
                  <a:lnTo>
                    <a:pt x="141" y="29"/>
                  </a:lnTo>
                  <a:lnTo>
                    <a:pt x="57" y="29"/>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16"/>
            <p:cNvSpPr/>
            <p:nvPr/>
          </p:nvSpPr>
          <p:spPr>
            <a:xfrm>
              <a:off x="4923250" y="1208750"/>
              <a:ext cx="3550" cy="750"/>
            </a:xfrm>
            <a:custGeom>
              <a:avLst/>
              <a:gdLst/>
              <a:ahLst/>
              <a:cxnLst/>
              <a:rect l="l" t="t" r="r" b="b"/>
              <a:pathLst>
                <a:path w="142" h="30" fill="none" extrusionOk="0">
                  <a:moveTo>
                    <a:pt x="57" y="29"/>
                  </a:moveTo>
                  <a:lnTo>
                    <a:pt x="57" y="29"/>
                  </a:lnTo>
                  <a:lnTo>
                    <a:pt x="0" y="1"/>
                  </a:lnTo>
                  <a:lnTo>
                    <a:pt x="141" y="29"/>
                  </a:lnTo>
                  <a:lnTo>
                    <a:pt x="141" y="29"/>
                  </a:lnTo>
                  <a:lnTo>
                    <a:pt x="57" y="29"/>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16"/>
            <p:cNvSpPr/>
            <p:nvPr/>
          </p:nvSpPr>
          <p:spPr>
            <a:xfrm>
              <a:off x="4925350" y="1205225"/>
              <a:ext cx="4275" cy="25"/>
            </a:xfrm>
            <a:custGeom>
              <a:avLst/>
              <a:gdLst/>
              <a:ahLst/>
              <a:cxnLst/>
              <a:rect l="l" t="t" r="r" b="b"/>
              <a:pathLst>
                <a:path w="171" h="1" extrusionOk="0">
                  <a:moveTo>
                    <a:pt x="170" y="1"/>
                  </a:moveTo>
                  <a:lnTo>
                    <a:pt x="170" y="1"/>
                  </a:lnTo>
                  <a:lnTo>
                    <a:pt x="1" y="1"/>
                  </a:lnTo>
                  <a:lnTo>
                    <a:pt x="1" y="1"/>
                  </a:lnTo>
                  <a:lnTo>
                    <a:pt x="170"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16"/>
            <p:cNvSpPr/>
            <p:nvPr/>
          </p:nvSpPr>
          <p:spPr>
            <a:xfrm>
              <a:off x="4925350" y="1205225"/>
              <a:ext cx="4275" cy="25"/>
            </a:xfrm>
            <a:custGeom>
              <a:avLst/>
              <a:gdLst/>
              <a:ahLst/>
              <a:cxnLst/>
              <a:rect l="l" t="t" r="r" b="b"/>
              <a:pathLst>
                <a:path w="171" h="1" fill="none" extrusionOk="0">
                  <a:moveTo>
                    <a:pt x="170" y="1"/>
                  </a:moveTo>
                  <a:lnTo>
                    <a:pt x="170" y="1"/>
                  </a:lnTo>
                  <a:lnTo>
                    <a:pt x="1" y="1"/>
                  </a:lnTo>
                  <a:lnTo>
                    <a:pt x="1" y="1"/>
                  </a:lnTo>
                  <a:lnTo>
                    <a:pt x="170" y="1"/>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16"/>
            <p:cNvSpPr/>
            <p:nvPr/>
          </p:nvSpPr>
          <p:spPr>
            <a:xfrm>
              <a:off x="4928900" y="1208750"/>
              <a:ext cx="6350" cy="2150"/>
            </a:xfrm>
            <a:custGeom>
              <a:avLst/>
              <a:gdLst/>
              <a:ahLst/>
              <a:cxnLst/>
              <a:rect l="l" t="t" r="r" b="b"/>
              <a:pathLst>
                <a:path w="254" h="86" extrusionOk="0">
                  <a:moveTo>
                    <a:pt x="254" y="1"/>
                  </a:moveTo>
                  <a:lnTo>
                    <a:pt x="254" y="1"/>
                  </a:lnTo>
                  <a:lnTo>
                    <a:pt x="0" y="29"/>
                  </a:lnTo>
                  <a:lnTo>
                    <a:pt x="0" y="29"/>
                  </a:lnTo>
                  <a:lnTo>
                    <a:pt x="141" y="86"/>
                  </a:lnTo>
                  <a:lnTo>
                    <a:pt x="198" y="57"/>
                  </a:lnTo>
                  <a:lnTo>
                    <a:pt x="226" y="57"/>
                  </a:lnTo>
                  <a:lnTo>
                    <a:pt x="254"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16"/>
            <p:cNvSpPr/>
            <p:nvPr/>
          </p:nvSpPr>
          <p:spPr>
            <a:xfrm>
              <a:off x="4928900" y="1208750"/>
              <a:ext cx="6350" cy="2150"/>
            </a:xfrm>
            <a:custGeom>
              <a:avLst/>
              <a:gdLst/>
              <a:ahLst/>
              <a:cxnLst/>
              <a:rect l="l" t="t" r="r" b="b"/>
              <a:pathLst>
                <a:path w="254" h="86" fill="none" extrusionOk="0">
                  <a:moveTo>
                    <a:pt x="254" y="1"/>
                  </a:moveTo>
                  <a:lnTo>
                    <a:pt x="254" y="1"/>
                  </a:lnTo>
                  <a:lnTo>
                    <a:pt x="0" y="29"/>
                  </a:lnTo>
                  <a:lnTo>
                    <a:pt x="0" y="29"/>
                  </a:lnTo>
                  <a:lnTo>
                    <a:pt x="141" y="86"/>
                  </a:lnTo>
                  <a:lnTo>
                    <a:pt x="198" y="57"/>
                  </a:lnTo>
                  <a:lnTo>
                    <a:pt x="226" y="57"/>
                  </a:lnTo>
                  <a:lnTo>
                    <a:pt x="254" y="1"/>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16"/>
            <p:cNvSpPr/>
            <p:nvPr/>
          </p:nvSpPr>
          <p:spPr>
            <a:xfrm>
              <a:off x="4928900" y="1215825"/>
              <a:ext cx="16950" cy="3550"/>
            </a:xfrm>
            <a:custGeom>
              <a:avLst/>
              <a:gdLst/>
              <a:ahLst/>
              <a:cxnLst/>
              <a:rect l="l" t="t" r="r" b="b"/>
              <a:pathLst>
                <a:path w="678" h="142" extrusionOk="0">
                  <a:moveTo>
                    <a:pt x="593" y="141"/>
                  </a:moveTo>
                  <a:lnTo>
                    <a:pt x="593" y="141"/>
                  </a:lnTo>
                  <a:lnTo>
                    <a:pt x="508" y="85"/>
                  </a:lnTo>
                  <a:lnTo>
                    <a:pt x="508" y="85"/>
                  </a:lnTo>
                  <a:lnTo>
                    <a:pt x="593" y="57"/>
                  </a:lnTo>
                  <a:lnTo>
                    <a:pt x="677" y="113"/>
                  </a:lnTo>
                  <a:lnTo>
                    <a:pt x="677" y="113"/>
                  </a:lnTo>
                  <a:lnTo>
                    <a:pt x="649" y="28"/>
                  </a:lnTo>
                  <a:lnTo>
                    <a:pt x="564" y="0"/>
                  </a:lnTo>
                  <a:lnTo>
                    <a:pt x="480" y="0"/>
                  </a:lnTo>
                  <a:lnTo>
                    <a:pt x="367" y="0"/>
                  </a:lnTo>
                  <a:lnTo>
                    <a:pt x="169" y="28"/>
                  </a:lnTo>
                  <a:lnTo>
                    <a:pt x="56" y="28"/>
                  </a:lnTo>
                  <a:lnTo>
                    <a:pt x="0" y="28"/>
                  </a:lnTo>
                  <a:lnTo>
                    <a:pt x="0" y="28"/>
                  </a:lnTo>
                  <a:lnTo>
                    <a:pt x="56" y="57"/>
                  </a:lnTo>
                  <a:lnTo>
                    <a:pt x="141" y="85"/>
                  </a:lnTo>
                  <a:lnTo>
                    <a:pt x="282" y="113"/>
                  </a:lnTo>
                  <a:lnTo>
                    <a:pt x="452" y="113"/>
                  </a:lnTo>
                  <a:lnTo>
                    <a:pt x="593" y="14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16"/>
            <p:cNvSpPr/>
            <p:nvPr/>
          </p:nvSpPr>
          <p:spPr>
            <a:xfrm>
              <a:off x="4928900" y="1215825"/>
              <a:ext cx="16950" cy="3550"/>
            </a:xfrm>
            <a:custGeom>
              <a:avLst/>
              <a:gdLst/>
              <a:ahLst/>
              <a:cxnLst/>
              <a:rect l="l" t="t" r="r" b="b"/>
              <a:pathLst>
                <a:path w="678" h="142" fill="none" extrusionOk="0">
                  <a:moveTo>
                    <a:pt x="593" y="141"/>
                  </a:moveTo>
                  <a:lnTo>
                    <a:pt x="593" y="141"/>
                  </a:lnTo>
                  <a:lnTo>
                    <a:pt x="508" y="85"/>
                  </a:lnTo>
                  <a:lnTo>
                    <a:pt x="508" y="85"/>
                  </a:lnTo>
                  <a:lnTo>
                    <a:pt x="593" y="57"/>
                  </a:lnTo>
                  <a:lnTo>
                    <a:pt x="677" y="113"/>
                  </a:lnTo>
                  <a:lnTo>
                    <a:pt x="677" y="113"/>
                  </a:lnTo>
                  <a:lnTo>
                    <a:pt x="649" y="28"/>
                  </a:lnTo>
                  <a:lnTo>
                    <a:pt x="564" y="0"/>
                  </a:lnTo>
                  <a:lnTo>
                    <a:pt x="480" y="0"/>
                  </a:lnTo>
                  <a:lnTo>
                    <a:pt x="367" y="0"/>
                  </a:lnTo>
                  <a:lnTo>
                    <a:pt x="169" y="28"/>
                  </a:lnTo>
                  <a:lnTo>
                    <a:pt x="56" y="28"/>
                  </a:lnTo>
                  <a:lnTo>
                    <a:pt x="0" y="28"/>
                  </a:lnTo>
                  <a:lnTo>
                    <a:pt x="0" y="28"/>
                  </a:lnTo>
                  <a:lnTo>
                    <a:pt x="56" y="57"/>
                  </a:lnTo>
                  <a:lnTo>
                    <a:pt x="141" y="85"/>
                  </a:lnTo>
                  <a:lnTo>
                    <a:pt x="282" y="113"/>
                  </a:lnTo>
                  <a:lnTo>
                    <a:pt x="452" y="113"/>
                  </a:lnTo>
                  <a:lnTo>
                    <a:pt x="593" y="141"/>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16"/>
            <p:cNvSpPr/>
            <p:nvPr/>
          </p:nvSpPr>
          <p:spPr>
            <a:xfrm>
              <a:off x="4943000" y="1208050"/>
              <a:ext cx="4250" cy="725"/>
            </a:xfrm>
            <a:custGeom>
              <a:avLst/>
              <a:gdLst/>
              <a:ahLst/>
              <a:cxnLst/>
              <a:rect l="l" t="t" r="r" b="b"/>
              <a:pathLst>
                <a:path w="170" h="29" extrusionOk="0">
                  <a:moveTo>
                    <a:pt x="170" y="29"/>
                  </a:moveTo>
                  <a:lnTo>
                    <a:pt x="170" y="29"/>
                  </a:lnTo>
                  <a:lnTo>
                    <a:pt x="0" y="1"/>
                  </a:lnTo>
                  <a:lnTo>
                    <a:pt x="0" y="1"/>
                  </a:lnTo>
                  <a:lnTo>
                    <a:pt x="170" y="29"/>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16"/>
            <p:cNvSpPr/>
            <p:nvPr/>
          </p:nvSpPr>
          <p:spPr>
            <a:xfrm>
              <a:off x="4943000" y="1208050"/>
              <a:ext cx="4250" cy="725"/>
            </a:xfrm>
            <a:custGeom>
              <a:avLst/>
              <a:gdLst/>
              <a:ahLst/>
              <a:cxnLst/>
              <a:rect l="l" t="t" r="r" b="b"/>
              <a:pathLst>
                <a:path w="170" h="29" fill="none" extrusionOk="0">
                  <a:moveTo>
                    <a:pt x="170" y="29"/>
                  </a:moveTo>
                  <a:lnTo>
                    <a:pt x="170" y="29"/>
                  </a:lnTo>
                  <a:lnTo>
                    <a:pt x="0" y="1"/>
                  </a:lnTo>
                  <a:lnTo>
                    <a:pt x="0" y="1"/>
                  </a:lnTo>
                  <a:lnTo>
                    <a:pt x="170" y="29"/>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16"/>
            <p:cNvSpPr/>
            <p:nvPr/>
          </p:nvSpPr>
          <p:spPr>
            <a:xfrm>
              <a:off x="4946525" y="1215825"/>
              <a:ext cx="3550" cy="2125"/>
            </a:xfrm>
            <a:custGeom>
              <a:avLst/>
              <a:gdLst/>
              <a:ahLst/>
              <a:cxnLst/>
              <a:rect l="l" t="t" r="r" b="b"/>
              <a:pathLst>
                <a:path w="142" h="85" extrusionOk="0">
                  <a:moveTo>
                    <a:pt x="57" y="85"/>
                  </a:moveTo>
                  <a:lnTo>
                    <a:pt x="57" y="85"/>
                  </a:lnTo>
                  <a:lnTo>
                    <a:pt x="142" y="57"/>
                  </a:lnTo>
                  <a:lnTo>
                    <a:pt x="142" y="57"/>
                  </a:lnTo>
                  <a:lnTo>
                    <a:pt x="57" y="85"/>
                  </a:lnTo>
                  <a:lnTo>
                    <a:pt x="57" y="57"/>
                  </a:lnTo>
                  <a:lnTo>
                    <a:pt x="85" y="28"/>
                  </a:lnTo>
                  <a:lnTo>
                    <a:pt x="113" y="0"/>
                  </a:lnTo>
                  <a:lnTo>
                    <a:pt x="113" y="0"/>
                  </a:lnTo>
                  <a:lnTo>
                    <a:pt x="57" y="0"/>
                  </a:lnTo>
                  <a:lnTo>
                    <a:pt x="29" y="0"/>
                  </a:lnTo>
                  <a:lnTo>
                    <a:pt x="1" y="57"/>
                  </a:lnTo>
                  <a:lnTo>
                    <a:pt x="57" y="85"/>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16"/>
            <p:cNvSpPr/>
            <p:nvPr/>
          </p:nvSpPr>
          <p:spPr>
            <a:xfrm>
              <a:off x="4946525" y="1215825"/>
              <a:ext cx="3550" cy="2125"/>
            </a:xfrm>
            <a:custGeom>
              <a:avLst/>
              <a:gdLst/>
              <a:ahLst/>
              <a:cxnLst/>
              <a:rect l="l" t="t" r="r" b="b"/>
              <a:pathLst>
                <a:path w="142" h="85" fill="none" extrusionOk="0">
                  <a:moveTo>
                    <a:pt x="57" y="85"/>
                  </a:moveTo>
                  <a:lnTo>
                    <a:pt x="57" y="85"/>
                  </a:lnTo>
                  <a:lnTo>
                    <a:pt x="142" y="57"/>
                  </a:lnTo>
                  <a:lnTo>
                    <a:pt x="142" y="57"/>
                  </a:lnTo>
                  <a:lnTo>
                    <a:pt x="57" y="85"/>
                  </a:lnTo>
                  <a:lnTo>
                    <a:pt x="57" y="57"/>
                  </a:lnTo>
                  <a:lnTo>
                    <a:pt x="85" y="28"/>
                  </a:lnTo>
                  <a:lnTo>
                    <a:pt x="113" y="0"/>
                  </a:lnTo>
                  <a:lnTo>
                    <a:pt x="113" y="0"/>
                  </a:lnTo>
                  <a:lnTo>
                    <a:pt x="57" y="0"/>
                  </a:lnTo>
                  <a:lnTo>
                    <a:pt x="29" y="0"/>
                  </a:lnTo>
                  <a:lnTo>
                    <a:pt x="1" y="57"/>
                  </a:lnTo>
                  <a:lnTo>
                    <a:pt x="57" y="85"/>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16"/>
            <p:cNvSpPr/>
            <p:nvPr/>
          </p:nvSpPr>
          <p:spPr>
            <a:xfrm>
              <a:off x="4946525" y="1208750"/>
              <a:ext cx="4250" cy="2850"/>
            </a:xfrm>
            <a:custGeom>
              <a:avLst/>
              <a:gdLst/>
              <a:ahLst/>
              <a:cxnLst/>
              <a:rect l="l" t="t" r="r" b="b"/>
              <a:pathLst>
                <a:path w="170" h="114" extrusionOk="0">
                  <a:moveTo>
                    <a:pt x="170" y="114"/>
                  </a:moveTo>
                  <a:lnTo>
                    <a:pt x="170" y="114"/>
                  </a:lnTo>
                  <a:lnTo>
                    <a:pt x="1" y="1"/>
                  </a:lnTo>
                  <a:lnTo>
                    <a:pt x="1" y="1"/>
                  </a:lnTo>
                  <a:lnTo>
                    <a:pt x="29" y="57"/>
                  </a:lnTo>
                  <a:lnTo>
                    <a:pt x="85" y="86"/>
                  </a:lnTo>
                  <a:lnTo>
                    <a:pt x="113" y="86"/>
                  </a:lnTo>
                  <a:lnTo>
                    <a:pt x="170" y="114"/>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16"/>
            <p:cNvSpPr/>
            <p:nvPr/>
          </p:nvSpPr>
          <p:spPr>
            <a:xfrm>
              <a:off x="4946525" y="1208750"/>
              <a:ext cx="4250" cy="2850"/>
            </a:xfrm>
            <a:custGeom>
              <a:avLst/>
              <a:gdLst/>
              <a:ahLst/>
              <a:cxnLst/>
              <a:rect l="l" t="t" r="r" b="b"/>
              <a:pathLst>
                <a:path w="170" h="114" fill="none" extrusionOk="0">
                  <a:moveTo>
                    <a:pt x="170" y="114"/>
                  </a:moveTo>
                  <a:lnTo>
                    <a:pt x="170" y="114"/>
                  </a:lnTo>
                  <a:lnTo>
                    <a:pt x="1" y="1"/>
                  </a:lnTo>
                  <a:lnTo>
                    <a:pt x="1" y="1"/>
                  </a:lnTo>
                  <a:lnTo>
                    <a:pt x="29" y="57"/>
                  </a:lnTo>
                  <a:lnTo>
                    <a:pt x="85" y="86"/>
                  </a:lnTo>
                  <a:lnTo>
                    <a:pt x="113" y="86"/>
                  </a:lnTo>
                  <a:lnTo>
                    <a:pt x="170" y="114"/>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16"/>
            <p:cNvSpPr/>
            <p:nvPr/>
          </p:nvSpPr>
          <p:spPr>
            <a:xfrm>
              <a:off x="4950750" y="1219350"/>
              <a:ext cx="6375" cy="2125"/>
            </a:xfrm>
            <a:custGeom>
              <a:avLst/>
              <a:gdLst/>
              <a:ahLst/>
              <a:cxnLst/>
              <a:rect l="l" t="t" r="r" b="b"/>
              <a:pathLst>
                <a:path w="255" h="85" extrusionOk="0">
                  <a:moveTo>
                    <a:pt x="255" y="0"/>
                  </a:moveTo>
                  <a:lnTo>
                    <a:pt x="255" y="0"/>
                  </a:lnTo>
                  <a:lnTo>
                    <a:pt x="1" y="57"/>
                  </a:lnTo>
                  <a:lnTo>
                    <a:pt x="1" y="57"/>
                  </a:lnTo>
                  <a:lnTo>
                    <a:pt x="85" y="85"/>
                  </a:lnTo>
                  <a:lnTo>
                    <a:pt x="142" y="57"/>
                  </a:lnTo>
                  <a:lnTo>
                    <a:pt x="198" y="57"/>
                  </a:lnTo>
                  <a:lnTo>
                    <a:pt x="255"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16"/>
            <p:cNvSpPr/>
            <p:nvPr/>
          </p:nvSpPr>
          <p:spPr>
            <a:xfrm>
              <a:off x="4950750" y="1219350"/>
              <a:ext cx="6375" cy="2125"/>
            </a:xfrm>
            <a:custGeom>
              <a:avLst/>
              <a:gdLst/>
              <a:ahLst/>
              <a:cxnLst/>
              <a:rect l="l" t="t" r="r" b="b"/>
              <a:pathLst>
                <a:path w="255" h="85" fill="none" extrusionOk="0">
                  <a:moveTo>
                    <a:pt x="255" y="0"/>
                  </a:moveTo>
                  <a:lnTo>
                    <a:pt x="255" y="0"/>
                  </a:lnTo>
                  <a:lnTo>
                    <a:pt x="1" y="57"/>
                  </a:lnTo>
                  <a:lnTo>
                    <a:pt x="1" y="57"/>
                  </a:lnTo>
                  <a:lnTo>
                    <a:pt x="85" y="85"/>
                  </a:lnTo>
                  <a:lnTo>
                    <a:pt x="142" y="57"/>
                  </a:lnTo>
                  <a:lnTo>
                    <a:pt x="198" y="57"/>
                  </a:lnTo>
                  <a:lnTo>
                    <a:pt x="255" y="0"/>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16"/>
            <p:cNvSpPr/>
            <p:nvPr/>
          </p:nvSpPr>
          <p:spPr>
            <a:xfrm>
              <a:off x="4806850" y="1153725"/>
              <a:ext cx="36000" cy="7075"/>
            </a:xfrm>
            <a:custGeom>
              <a:avLst/>
              <a:gdLst/>
              <a:ahLst/>
              <a:cxnLst/>
              <a:rect l="l" t="t" r="r" b="b"/>
              <a:pathLst>
                <a:path w="1440" h="283" extrusionOk="0">
                  <a:moveTo>
                    <a:pt x="113" y="57"/>
                  </a:moveTo>
                  <a:lnTo>
                    <a:pt x="113" y="57"/>
                  </a:lnTo>
                  <a:lnTo>
                    <a:pt x="310" y="142"/>
                  </a:lnTo>
                  <a:lnTo>
                    <a:pt x="480" y="170"/>
                  </a:lnTo>
                  <a:lnTo>
                    <a:pt x="677" y="170"/>
                  </a:lnTo>
                  <a:lnTo>
                    <a:pt x="875" y="227"/>
                  </a:lnTo>
                  <a:lnTo>
                    <a:pt x="875" y="227"/>
                  </a:lnTo>
                  <a:lnTo>
                    <a:pt x="734" y="255"/>
                  </a:lnTo>
                  <a:lnTo>
                    <a:pt x="734" y="255"/>
                  </a:lnTo>
                  <a:lnTo>
                    <a:pt x="762" y="283"/>
                  </a:lnTo>
                  <a:lnTo>
                    <a:pt x="988" y="283"/>
                  </a:lnTo>
                  <a:lnTo>
                    <a:pt x="988" y="283"/>
                  </a:lnTo>
                  <a:lnTo>
                    <a:pt x="1214" y="255"/>
                  </a:lnTo>
                  <a:lnTo>
                    <a:pt x="1439" y="170"/>
                  </a:lnTo>
                  <a:lnTo>
                    <a:pt x="1439" y="170"/>
                  </a:lnTo>
                  <a:lnTo>
                    <a:pt x="1383" y="142"/>
                  </a:lnTo>
                  <a:lnTo>
                    <a:pt x="1326" y="85"/>
                  </a:lnTo>
                  <a:lnTo>
                    <a:pt x="1185" y="29"/>
                  </a:lnTo>
                  <a:lnTo>
                    <a:pt x="988" y="1"/>
                  </a:lnTo>
                  <a:lnTo>
                    <a:pt x="762" y="1"/>
                  </a:lnTo>
                  <a:lnTo>
                    <a:pt x="310" y="1"/>
                  </a:lnTo>
                  <a:lnTo>
                    <a:pt x="0" y="29"/>
                  </a:lnTo>
                  <a:lnTo>
                    <a:pt x="0" y="29"/>
                  </a:lnTo>
                  <a:lnTo>
                    <a:pt x="113" y="57"/>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16"/>
            <p:cNvSpPr/>
            <p:nvPr/>
          </p:nvSpPr>
          <p:spPr>
            <a:xfrm>
              <a:off x="4806850" y="1153725"/>
              <a:ext cx="36000" cy="7075"/>
            </a:xfrm>
            <a:custGeom>
              <a:avLst/>
              <a:gdLst/>
              <a:ahLst/>
              <a:cxnLst/>
              <a:rect l="l" t="t" r="r" b="b"/>
              <a:pathLst>
                <a:path w="1440" h="283" fill="none" extrusionOk="0">
                  <a:moveTo>
                    <a:pt x="113" y="57"/>
                  </a:moveTo>
                  <a:lnTo>
                    <a:pt x="113" y="57"/>
                  </a:lnTo>
                  <a:lnTo>
                    <a:pt x="310" y="142"/>
                  </a:lnTo>
                  <a:lnTo>
                    <a:pt x="480" y="170"/>
                  </a:lnTo>
                  <a:lnTo>
                    <a:pt x="677" y="170"/>
                  </a:lnTo>
                  <a:lnTo>
                    <a:pt x="875" y="227"/>
                  </a:lnTo>
                  <a:lnTo>
                    <a:pt x="875" y="227"/>
                  </a:lnTo>
                  <a:lnTo>
                    <a:pt x="734" y="255"/>
                  </a:lnTo>
                  <a:lnTo>
                    <a:pt x="734" y="255"/>
                  </a:lnTo>
                  <a:lnTo>
                    <a:pt x="762" y="283"/>
                  </a:lnTo>
                  <a:lnTo>
                    <a:pt x="988" y="283"/>
                  </a:lnTo>
                  <a:lnTo>
                    <a:pt x="988" y="283"/>
                  </a:lnTo>
                  <a:lnTo>
                    <a:pt x="1214" y="255"/>
                  </a:lnTo>
                  <a:lnTo>
                    <a:pt x="1439" y="170"/>
                  </a:lnTo>
                  <a:lnTo>
                    <a:pt x="1439" y="170"/>
                  </a:lnTo>
                  <a:lnTo>
                    <a:pt x="1383" y="142"/>
                  </a:lnTo>
                  <a:lnTo>
                    <a:pt x="1326" y="85"/>
                  </a:lnTo>
                  <a:lnTo>
                    <a:pt x="1185" y="29"/>
                  </a:lnTo>
                  <a:lnTo>
                    <a:pt x="988" y="1"/>
                  </a:lnTo>
                  <a:lnTo>
                    <a:pt x="762" y="1"/>
                  </a:lnTo>
                  <a:lnTo>
                    <a:pt x="310" y="1"/>
                  </a:lnTo>
                  <a:lnTo>
                    <a:pt x="0" y="29"/>
                  </a:lnTo>
                  <a:lnTo>
                    <a:pt x="0" y="29"/>
                  </a:lnTo>
                  <a:lnTo>
                    <a:pt x="113" y="57"/>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16"/>
            <p:cNvSpPr/>
            <p:nvPr/>
          </p:nvSpPr>
          <p:spPr>
            <a:xfrm>
              <a:off x="4808250" y="1136100"/>
              <a:ext cx="71975" cy="17650"/>
            </a:xfrm>
            <a:custGeom>
              <a:avLst/>
              <a:gdLst/>
              <a:ahLst/>
              <a:cxnLst/>
              <a:rect l="l" t="t" r="r" b="b"/>
              <a:pathLst>
                <a:path w="2879" h="706" extrusionOk="0">
                  <a:moveTo>
                    <a:pt x="85" y="593"/>
                  </a:moveTo>
                  <a:lnTo>
                    <a:pt x="85" y="593"/>
                  </a:lnTo>
                  <a:lnTo>
                    <a:pt x="508" y="536"/>
                  </a:lnTo>
                  <a:lnTo>
                    <a:pt x="734" y="565"/>
                  </a:lnTo>
                  <a:lnTo>
                    <a:pt x="819" y="565"/>
                  </a:lnTo>
                  <a:lnTo>
                    <a:pt x="932" y="621"/>
                  </a:lnTo>
                  <a:lnTo>
                    <a:pt x="932" y="621"/>
                  </a:lnTo>
                  <a:lnTo>
                    <a:pt x="791" y="593"/>
                  </a:lnTo>
                  <a:lnTo>
                    <a:pt x="650" y="593"/>
                  </a:lnTo>
                  <a:lnTo>
                    <a:pt x="339" y="593"/>
                  </a:lnTo>
                  <a:lnTo>
                    <a:pt x="339" y="593"/>
                  </a:lnTo>
                  <a:lnTo>
                    <a:pt x="762" y="678"/>
                  </a:lnTo>
                  <a:lnTo>
                    <a:pt x="762" y="678"/>
                  </a:lnTo>
                  <a:lnTo>
                    <a:pt x="593" y="649"/>
                  </a:lnTo>
                  <a:lnTo>
                    <a:pt x="424" y="678"/>
                  </a:lnTo>
                  <a:lnTo>
                    <a:pt x="424" y="678"/>
                  </a:lnTo>
                  <a:lnTo>
                    <a:pt x="791" y="678"/>
                  </a:lnTo>
                  <a:lnTo>
                    <a:pt x="1101" y="706"/>
                  </a:lnTo>
                  <a:lnTo>
                    <a:pt x="1440" y="706"/>
                  </a:lnTo>
                  <a:lnTo>
                    <a:pt x="1778" y="678"/>
                  </a:lnTo>
                  <a:lnTo>
                    <a:pt x="1778" y="678"/>
                  </a:lnTo>
                  <a:lnTo>
                    <a:pt x="2032" y="678"/>
                  </a:lnTo>
                  <a:lnTo>
                    <a:pt x="2371" y="678"/>
                  </a:lnTo>
                  <a:lnTo>
                    <a:pt x="2540" y="678"/>
                  </a:lnTo>
                  <a:lnTo>
                    <a:pt x="2681" y="678"/>
                  </a:lnTo>
                  <a:lnTo>
                    <a:pt x="2794" y="621"/>
                  </a:lnTo>
                  <a:lnTo>
                    <a:pt x="2879" y="565"/>
                  </a:lnTo>
                  <a:lnTo>
                    <a:pt x="2879" y="565"/>
                  </a:lnTo>
                  <a:lnTo>
                    <a:pt x="2794" y="565"/>
                  </a:lnTo>
                  <a:lnTo>
                    <a:pt x="2681" y="508"/>
                  </a:lnTo>
                  <a:lnTo>
                    <a:pt x="2597" y="452"/>
                  </a:lnTo>
                  <a:lnTo>
                    <a:pt x="2540" y="367"/>
                  </a:lnTo>
                  <a:lnTo>
                    <a:pt x="2540" y="367"/>
                  </a:lnTo>
                  <a:lnTo>
                    <a:pt x="2710" y="395"/>
                  </a:lnTo>
                  <a:lnTo>
                    <a:pt x="2879" y="339"/>
                  </a:lnTo>
                  <a:lnTo>
                    <a:pt x="2879" y="339"/>
                  </a:lnTo>
                  <a:lnTo>
                    <a:pt x="2653" y="282"/>
                  </a:lnTo>
                  <a:lnTo>
                    <a:pt x="2427" y="226"/>
                  </a:lnTo>
                  <a:lnTo>
                    <a:pt x="2202" y="198"/>
                  </a:lnTo>
                  <a:lnTo>
                    <a:pt x="1976" y="141"/>
                  </a:lnTo>
                  <a:lnTo>
                    <a:pt x="1976" y="141"/>
                  </a:lnTo>
                  <a:lnTo>
                    <a:pt x="1778" y="85"/>
                  </a:lnTo>
                  <a:lnTo>
                    <a:pt x="1553" y="29"/>
                  </a:lnTo>
                  <a:lnTo>
                    <a:pt x="1355" y="0"/>
                  </a:lnTo>
                  <a:lnTo>
                    <a:pt x="1242" y="29"/>
                  </a:lnTo>
                  <a:lnTo>
                    <a:pt x="1129" y="57"/>
                  </a:lnTo>
                  <a:lnTo>
                    <a:pt x="1129" y="57"/>
                  </a:lnTo>
                  <a:lnTo>
                    <a:pt x="1383" y="57"/>
                  </a:lnTo>
                  <a:lnTo>
                    <a:pt x="1383" y="57"/>
                  </a:lnTo>
                  <a:lnTo>
                    <a:pt x="1073" y="85"/>
                  </a:lnTo>
                  <a:lnTo>
                    <a:pt x="791" y="141"/>
                  </a:lnTo>
                  <a:lnTo>
                    <a:pt x="508" y="198"/>
                  </a:lnTo>
                  <a:lnTo>
                    <a:pt x="226" y="254"/>
                  </a:lnTo>
                  <a:lnTo>
                    <a:pt x="226" y="254"/>
                  </a:lnTo>
                  <a:lnTo>
                    <a:pt x="254" y="282"/>
                  </a:lnTo>
                  <a:lnTo>
                    <a:pt x="283" y="311"/>
                  </a:lnTo>
                  <a:lnTo>
                    <a:pt x="367" y="339"/>
                  </a:lnTo>
                  <a:lnTo>
                    <a:pt x="452" y="339"/>
                  </a:lnTo>
                  <a:lnTo>
                    <a:pt x="537" y="339"/>
                  </a:lnTo>
                  <a:lnTo>
                    <a:pt x="537" y="339"/>
                  </a:lnTo>
                  <a:lnTo>
                    <a:pt x="480" y="367"/>
                  </a:lnTo>
                  <a:lnTo>
                    <a:pt x="452" y="395"/>
                  </a:lnTo>
                  <a:lnTo>
                    <a:pt x="452" y="424"/>
                  </a:lnTo>
                  <a:lnTo>
                    <a:pt x="480" y="452"/>
                  </a:lnTo>
                  <a:lnTo>
                    <a:pt x="480" y="452"/>
                  </a:lnTo>
                  <a:lnTo>
                    <a:pt x="339" y="452"/>
                  </a:lnTo>
                  <a:lnTo>
                    <a:pt x="170" y="508"/>
                  </a:lnTo>
                  <a:lnTo>
                    <a:pt x="170" y="508"/>
                  </a:lnTo>
                  <a:lnTo>
                    <a:pt x="508" y="536"/>
                  </a:lnTo>
                  <a:lnTo>
                    <a:pt x="508" y="536"/>
                  </a:lnTo>
                  <a:lnTo>
                    <a:pt x="254" y="508"/>
                  </a:lnTo>
                  <a:lnTo>
                    <a:pt x="113" y="536"/>
                  </a:lnTo>
                  <a:lnTo>
                    <a:pt x="57" y="565"/>
                  </a:lnTo>
                  <a:lnTo>
                    <a:pt x="1" y="593"/>
                  </a:lnTo>
                  <a:lnTo>
                    <a:pt x="1" y="593"/>
                  </a:lnTo>
                  <a:lnTo>
                    <a:pt x="85" y="593"/>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16"/>
            <p:cNvSpPr/>
            <p:nvPr/>
          </p:nvSpPr>
          <p:spPr>
            <a:xfrm>
              <a:off x="4808250" y="1136100"/>
              <a:ext cx="71975" cy="17650"/>
            </a:xfrm>
            <a:custGeom>
              <a:avLst/>
              <a:gdLst/>
              <a:ahLst/>
              <a:cxnLst/>
              <a:rect l="l" t="t" r="r" b="b"/>
              <a:pathLst>
                <a:path w="2879" h="706" fill="none" extrusionOk="0">
                  <a:moveTo>
                    <a:pt x="85" y="593"/>
                  </a:moveTo>
                  <a:lnTo>
                    <a:pt x="85" y="593"/>
                  </a:lnTo>
                  <a:lnTo>
                    <a:pt x="508" y="536"/>
                  </a:lnTo>
                  <a:lnTo>
                    <a:pt x="734" y="565"/>
                  </a:lnTo>
                  <a:lnTo>
                    <a:pt x="819" y="565"/>
                  </a:lnTo>
                  <a:lnTo>
                    <a:pt x="932" y="621"/>
                  </a:lnTo>
                  <a:lnTo>
                    <a:pt x="932" y="621"/>
                  </a:lnTo>
                  <a:lnTo>
                    <a:pt x="791" y="593"/>
                  </a:lnTo>
                  <a:lnTo>
                    <a:pt x="650" y="593"/>
                  </a:lnTo>
                  <a:lnTo>
                    <a:pt x="339" y="593"/>
                  </a:lnTo>
                  <a:lnTo>
                    <a:pt x="339" y="593"/>
                  </a:lnTo>
                  <a:lnTo>
                    <a:pt x="762" y="678"/>
                  </a:lnTo>
                  <a:lnTo>
                    <a:pt x="762" y="678"/>
                  </a:lnTo>
                  <a:lnTo>
                    <a:pt x="593" y="649"/>
                  </a:lnTo>
                  <a:lnTo>
                    <a:pt x="424" y="678"/>
                  </a:lnTo>
                  <a:lnTo>
                    <a:pt x="424" y="678"/>
                  </a:lnTo>
                  <a:lnTo>
                    <a:pt x="791" y="678"/>
                  </a:lnTo>
                  <a:lnTo>
                    <a:pt x="1101" y="706"/>
                  </a:lnTo>
                  <a:lnTo>
                    <a:pt x="1440" y="706"/>
                  </a:lnTo>
                  <a:lnTo>
                    <a:pt x="1778" y="678"/>
                  </a:lnTo>
                  <a:lnTo>
                    <a:pt x="1778" y="678"/>
                  </a:lnTo>
                  <a:lnTo>
                    <a:pt x="2032" y="678"/>
                  </a:lnTo>
                  <a:lnTo>
                    <a:pt x="2371" y="678"/>
                  </a:lnTo>
                  <a:lnTo>
                    <a:pt x="2540" y="678"/>
                  </a:lnTo>
                  <a:lnTo>
                    <a:pt x="2681" y="678"/>
                  </a:lnTo>
                  <a:lnTo>
                    <a:pt x="2794" y="621"/>
                  </a:lnTo>
                  <a:lnTo>
                    <a:pt x="2879" y="565"/>
                  </a:lnTo>
                  <a:lnTo>
                    <a:pt x="2879" y="565"/>
                  </a:lnTo>
                  <a:lnTo>
                    <a:pt x="2794" y="565"/>
                  </a:lnTo>
                  <a:lnTo>
                    <a:pt x="2681" y="508"/>
                  </a:lnTo>
                  <a:lnTo>
                    <a:pt x="2597" y="452"/>
                  </a:lnTo>
                  <a:lnTo>
                    <a:pt x="2540" y="367"/>
                  </a:lnTo>
                  <a:lnTo>
                    <a:pt x="2540" y="367"/>
                  </a:lnTo>
                  <a:lnTo>
                    <a:pt x="2710" y="395"/>
                  </a:lnTo>
                  <a:lnTo>
                    <a:pt x="2879" y="339"/>
                  </a:lnTo>
                  <a:lnTo>
                    <a:pt x="2879" y="339"/>
                  </a:lnTo>
                  <a:lnTo>
                    <a:pt x="2653" y="282"/>
                  </a:lnTo>
                  <a:lnTo>
                    <a:pt x="2427" y="226"/>
                  </a:lnTo>
                  <a:lnTo>
                    <a:pt x="2202" y="198"/>
                  </a:lnTo>
                  <a:lnTo>
                    <a:pt x="1976" y="141"/>
                  </a:lnTo>
                  <a:lnTo>
                    <a:pt x="1976" y="141"/>
                  </a:lnTo>
                  <a:lnTo>
                    <a:pt x="1778" y="85"/>
                  </a:lnTo>
                  <a:lnTo>
                    <a:pt x="1553" y="29"/>
                  </a:lnTo>
                  <a:lnTo>
                    <a:pt x="1355" y="0"/>
                  </a:lnTo>
                  <a:lnTo>
                    <a:pt x="1242" y="29"/>
                  </a:lnTo>
                  <a:lnTo>
                    <a:pt x="1129" y="57"/>
                  </a:lnTo>
                  <a:lnTo>
                    <a:pt x="1129" y="57"/>
                  </a:lnTo>
                  <a:lnTo>
                    <a:pt x="1383" y="57"/>
                  </a:lnTo>
                  <a:lnTo>
                    <a:pt x="1383" y="57"/>
                  </a:lnTo>
                  <a:lnTo>
                    <a:pt x="1073" y="85"/>
                  </a:lnTo>
                  <a:lnTo>
                    <a:pt x="791" y="141"/>
                  </a:lnTo>
                  <a:lnTo>
                    <a:pt x="508" y="198"/>
                  </a:lnTo>
                  <a:lnTo>
                    <a:pt x="226" y="254"/>
                  </a:lnTo>
                  <a:lnTo>
                    <a:pt x="226" y="254"/>
                  </a:lnTo>
                  <a:lnTo>
                    <a:pt x="254" y="282"/>
                  </a:lnTo>
                  <a:lnTo>
                    <a:pt x="283" y="311"/>
                  </a:lnTo>
                  <a:lnTo>
                    <a:pt x="367" y="339"/>
                  </a:lnTo>
                  <a:lnTo>
                    <a:pt x="452" y="339"/>
                  </a:lnTo>
                  <a:lnTo>
                    <a:pt x="537" y="339"/>
                  </a:lnTo>
                  <a:lnTo>
                    <a:pt x="537" y="339"/>
                  </a:lnTo>
                  <a:lnTo>
                    <a:pt x="480" y="367"/>
                  </a:lnTo>
                  <a:lnTo>
                    <a:pt x="452" y="395"/>
                  </a:lnTo>
                  <a:lnTo>
                    <a:pt x="452" y="424"/>
                  </a:lnTo>
                  <a:lnTo>
                    <a:pt x="480" y="452"/>
                  </a:lnTo>
                  <a:lnTo>
                    <a:pt x="480" y="452"/>
                  </a:lnTo>
                  <a:lnTo>
                    <a:pt x="339" y="452"/>
                  </a:lnTo>
                  <a:lnTo>
                    <a:pt x="170" y="508"/>
                  </a:lnTo>
                  <a:lnTo>
                    <a:pt x="170" y="508"/>
                  </a:lnTo>
                  <a:lnTo>
                    <a:pt x="508" y="536"/>
                  </a:lnTo>
                  <a:lnTo>
                    <a:pt x="508" y="536"/>
                  </a:lnTo>
                  <a:lnTo>
                    <a:pt x="254" y="508"/>
                  </a:lnTo>
                  <a:lnTo>
                    <a:pt x="113" y="536"/>
                  </a:lnTo>
                  <a:lnTo>
                    <a:pt x="57" y="565"/>
                  </a:lnTo>
                  <a:lnTo>
                    <a:pt x="1" y="593"/>
                  </a:lnTo>
                  <a:lnTo>
                    <a:pt x="1" y="593"/>
                  </a:lnTo>
                  <a:lnTo>
                    <a:pt x="85" y="593"/>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16"/>
            <p:cNvSpPr/>
            <p:nvPr/>
          </p:nvSpPr>
          <p:spPr>
            <a:xfrm>
              <a:off x="4815300" y="1159375"/>
              <a:ext cx="8500" cy="1425"/>
            </a:xfrm>
            <a:custGeom>
              <a:avLst/>
              <a:gdLst/>
              <a:ahLst/>
              <a:cxnLst/>
              <a:rect l="l" t="t" r="r" b="b"/>
              <a:pathLst>
                <a:path w="340" h="57" extrusionOk="0">
                  <a:moveTo>
                    <a:pt x="255" y="57"/>
                  </a:moveTo>
                  <a:lnTo>
                    <a:pt x="255" y="57"/>
                  </a:lnTo>
                  <a:lnTo>
                    <a:pt x="339" y="57"/>
                  </a:lnTo>
                  <a:lnTo>
                    <a:pt x="339" y="57"/>
                  </a:lnTo>
                  <a:lnTo>
                    <a:pt x="170" y="1"/>
                  </a:lnTo>
                  <a:lnTo>
                    <a:pt x="1" y="1"/>
                  </a:lnTo>
                  <a:lnTo>
                    <a:pt x="1" y="1"/>
                  </a:lnTo>
                  <a:lnTo>
                    <a:pt x="114" y="57"/>
                  </a:lnTo>
                  <a:lnTo>
                    <a:pt x="255" y="57"/>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16"/>
            <p:cNvSpPr/>
            <p:nvPr/>
          </p:nvSpPr>
          <p:spPr>
            <a:xfrm>
              <a:off x="4815300" y="1159375"/>
              <a:ext cx="8500" cy="1425"/>
            </a:xfrm>
            <a:custGeom>
              <a:avLst/>
              <a:gdLst/>
              <a:ahLst/>
              <a:cxnLst/>
              <a:rect l="l" t="t" r="r" b="b"/>
              <a:pathLst>
                <a:path w="340" h="57" fill="none" extrusionOk="0">
                  <a:moveTo>
                    <a:pt x="255" y="57"/>
                  </a:moveTo>
                  <a:lnTo>
                    <a:pt x="255" y="57"/>
                  </a:lnTo>
                  <a:lnTo>
                    <a:pt x="339" y="57"/>
                  </a:lnTo>
                  <a:lnTo>
                    <a:pt x="339" y="57"/>
                  </a:lnTo>
                  <a:lnTo>
                    <a:pt x="170" y="1"/>
                  </a:lnTo>
                  <a:lnTo>
                    <a:pt x="1" y="1"/>
                  </a:lnTo>
                  <a:lnTo>
                    <a:pt x="1" y="1"/>
                  </a:lnTo>
                  <a:lnTo>
                    <a:pt x="114" y="57"/>
                  </a:lnTo>
                  <a:lnTo>
                    <a:pt x="255" y="57"/>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16"/>
            <p:cNvSpPr/>
            <p:nvPr/>
          </p:nvSpPr>
          <p:spPr>
            <a:xfrm>
              <a:off x="4828700" y="1164325"/>
              <a:ext cx="6375" cy="725"/>
            </a:xfrm>
            <a:custGeom>
              <a:avLst/>
              <a:gdLst/>
              <a:ahLst/>
              <a:cxnLst/>
              <a:rect l="l" t="t" r="r" b="b"/>
              <a:pathLst>
                <a:path w="255" h="29" extrusionOk="0">
                  <a:moveTo>
                    <a:pt x="1" y="28"/>
                  </a:moveTo>
                  <a:lnTo>
                    <a:pt x="1" y="28"/>
                  </a:lnTo>
                  <a:lnTo>
                    <a:pt x="114" y="28"/>
                  </a:lnTo>
                  <a:lnTo>
                    <a:pt x="255" y="0"/>
                  </a:lnTo>
                  <a:lnTo>
                    <a:pt x="255" y="0"/>
                  </a:lnTo>
                  <a:lnTo>
                    <a:pt x="114" y="0"/>
                  </a:lnTo>
                  <a:lnTo>
                    <a:pt x="1" y="28"/>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16"/>
            <p:cNvSpPr/>
            <p:nvPr/>
          </p:nvSpPr>
          <p:spPr>
            <a:xfrm>
              <a:off x="4828700" y="1164325"/>
              <a:ext cx="6375" cy="725"/>
            </a:xfrm>
            <a:custGeom>
              <a:avLst/>
              <a:gdLst/>
              <a:ahLst/>
              <a:cxnLst/>
              <a:rect l="l" t="t" r="r" b="b"/>
              <a:pathLst>
                <a:path w="255" h="29" fill="none" extrusionOk="0">
                  <a:moveTo>
                    <a:pt x="1" y="28"/>
                  </a:moveTo>
                  <a:lnTo>
                    <a:pt x="1" y="28"/>
                  </a:lnTo>
                  <a:lnTo>
                    <a:pt x="114" y="28"/>
                  </a:lnTo>
                  <a:lnTo>
                    <a:pt x="255" y="0"/>
                  </a:lnTo>
                  <a:lnTo>
                    <a:pt x="255" y="0"/>
                  </a:lnTo>
                  <a:lnTo>
                    <a:pt x="114" y="0"/>
                  </a:lnTo>
                  <a:lnTo>
                    <a:pt x="1" y="28"/>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16"/>
            <p:cNvSpPr/>
            <p:nvPr/>
          </p:nvSpPr>
          <p:spPr>
            <a:xfrm>
              <a:off x="4837875" y="1165025"/>
              <a:ext cx="4275" cy="25"/>
            </a:xfrm>
            <a:custGeom>
              <a:avLst/>
              <a:gdLst/>
              <a:ahLst/>
              <a:cxnLst/>
              <a:rect l="l" t="t" r="r" b="b"/>
              <a:pathLst>
                <a:path w="171" h="1" extrusionOk="0">
                  <a:moveTo>
                    <a:pt x="1" y="0"/>
                  </a:moveTo>
                  <a:lnTo>
                    <a:pt x="1" y="0"/>
                  </a:lnTo>
                  <a:lnTo>
                    <a:pt x="170" y="0"/>
                  </a:lnTo>
                  <a:lnTo>
                    <a:pt x="170" y="0"/>
                  </a:lnTo>
                  <a:lnTo>
                    <a:pt x="1"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16"/>
            <p:cNvSpPr/>
            <p:nvPr/>
          </p:nvSpPr>
          <p:spPr>
            <a:xfrm>
              <a:off x="4837875" y="1165025"/>
              <a:ext cx="4275" cy="25"/>
            </a:xfrm>
            <a:custGeom>
              <a:avLst/>
              <a:gdLst/>
              <a:ahLst/>
              <a:cxnLst/>
              <a:rect l="l" t="t" r="r" b="b"/>
              <a:pathLst>
                <a:path w="171" h="1" fill="none" extrusionOk="0">
                  <a:moveTo>
                    <a:pt x="1" y="0"/>
                  </a:moveTo>
                  <a:lnTo>
                    <a:pt x="1" y="0"/>
                  </a:lnTo>
                  <a:lnTo>
                    <a:pt x="170" y="0"/>
                  </a:lnTo>
                  <a:lnTo>
                    <a:pt x="170" y="0"/>
                  </a:lnTo>
                  <a:lnTo>
                    <a:pt x="1" y="0"/>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16"/>
            <p:cNvSpPr/>
            <p:nvPr/>
          </p:nvSpPr>
          <p:spPr>
            <a:xfrm>
              <a:off x="4839300" y="1152325"/>
              <a:ext cx="98075" cy="22600"/>
            </a:xfrm>
            <a:custGeom>
              <a:avLst/>
              <a:gdLst/>
              <a:ahLst/>
              <a:cxnLst/>
              <a:rect l="l" t="t" r="r" b="b"/>
              <a:pathLst>
                <a:path w="3923" h="904" extrusionOk="0">
                  <a:moveTo>
                    <a:pt x="565" y="113"/>
                  </a:moveTo>
                  <a:lnTo>
                    <a:pt x="565" y="113"/>
                  </a:lnTo>
                  <a:lnTo>
                    <a:pt x="395" y="170"/>
                  </a:lnTo>
                  <a:lnTo>
                    <a:pt x="395" y="170"/>
                  </a:lnTo>
                  <a:lnTo>
                    <a:pt x="649" y="254"/>
                  </a:lnTo>
                  <a:lnTo>
                    <a:pt x="649" y="254"/>
                  </a:lnTo>
                  <a:lnTo>
                    <a:pt x="311" y="339"/>
                  </a:lnTo>
                  <a:lnTo>
                    <a:pt x="169" y="395"/>
                  </a:lnTo>
                  <a:lnTo>
                    <a:pt x="0" y="395"/>
                  </a:lnTo>
                  <a:lnTo>
                    <a:pt x="0" y="395"/>
                  </a:lnTo>
                  <a:lnTo>
                    <a:pt x="311" y="424"/>
                  </a:lnTo>
                  <a:lnTo>
                    <a:pt x="480" y="452"/>
                  </a:lnTo>
                  <a:lnTo>
                    <a:pt x="508" y="452"/>
                  </a:lnTo>
                  <a:lnTo>
                    <a:pt x="480" y="452"/>
                  </a:lnTo>
                  <a:lnTo>
                    <a:pt x="480" y="452"/>
                  </a:lnTo>
                  <a:lnTo>
                    <a:pt x="790" y="565"/>
                  </a:lnTo>
                  <a:lnTo>
                    <a:pt x="1101" y="621"/>
                  </a:lnTo>
                  <a:lnTo>
                    <a:pt x="1439" y="678"/>
                  </a:lnTo>
                  <a:lnTo>
                    <a:pt x="1750" y="734"/>
                  </a:lnTo>
                  <a:lnTo>
                    <a:pt x="1750" y="734"/>
                  </a:lnTo>
                  <a:lnTo>
                    <a:pt x="2512" y="790"/>
                  </a:lnTo>
                  <a:lnTo>
                    <a:pt x="2512" y="790"/>
                  </a:lnTo>
                  <a:lnTo>
                    <a:pt x="2737" y="819"/>
                  </a:lnTo>
                  <a:lnTo>
                    <a:pt x="2822" y="847"/>
                  </a:lnTo>
                  <a:lnTo>
                    <a:pt x="2822" y="875"/>
                  </a:lnTo>
                  <a:lnTo>
                    <a:pt x="2794" y="875"/>
                  </a:lnTo>
                  <a:lnTo>
                    <a:pt x="2794" y="875"/>
                  </a:lnTo>
                  <a:lnTo>
                    <a:pt x="3048" y="903"/>
                  </a:lnTo>
                  <a:lnTo>
                    <a:pt x="3386" y="903"/>
                  </a:lnTo>
                  <a:lnTo>
                    <a:pt x="3556" y="903"/>
                  </a:lnTo>
                  <a:lnTo>
                    <a:pt x="3725" y="875"/>
                  </a:lnTo>
                  <a:lnTo>
                    <a:pt x="3838" y="847"/>
                  </a:lnTo>
                  <a:lnTo>
                    <a:pt x="3923" y="762"/>
                  </a:lnTo>
                  <a:lnTo>
                    <a:pt x="3923" y="762"/>
                  </a:lnTo>
                  <a:lnTo>
                    <a:pt x="3782" y="706"/>
                  </a:lnTo>
                  <a:lnTo>
                    <a:pt x="3612" y="678"/>
                  </a:lnTo>
                  <a:lnTo>
                    <a:pt x="3443" y="621"/>
                  </a:lnTo>
                  <a:lnTo>
                    <a:pt x="3274" y="565"/>
                  </a:lnTo>
                  <a:lnTo>
                    <a:pt x="3274" y="565"/>
                  </a:lnTo>
                  <a:lnTo>
                    <a:pt x="3386" y="593"/>
                  </a:lnTo>
                  <a:lnTo>
                    <a:pt x="3528" y="565"/>
                  </a:lnTo>
                  <a:lnTo>
                    <a:pt x="3528" y="565"/>
                  </a:lnTo>
                  <a:lnTo>
                    <a:pt x="3471" y="480"/>
                  </a:lnTo>
                  <a:lnTo>
                    <a:pt x="3358" y="395"/>
                  </a:lnTo>
                  <a:lnTo>
                    <a:pt x="3330" y="311"/>
                  </a:lnTo>
                  <a:lnTo>
                    <a:pt x="3330" y="283"/>
                  </a:lnTo>
                  <a:lnTo>
                    <a:pt x="3386" y="254"/>
                  </a:lnTo>
                  <a:lnTo>
                    <a:pt x="3386" y="254"/>
                  </a:lnTo>
                  <a:lnTo>
                    <a:pt x="3161" y="170"/>
                  </a:lnTo>
                  <a:lnTo>
                    <a:pt x="2907" y="85"/>
                  </a:lnTo>
                  <a:lnTo>
                    <a:pt x="2653" y="85"/>
                  </a:lnTo>
                  <a:lnTo>
                    <a:pt x="2512" y="85"/>
                  </a:lnTo>
                  <a:lnTo>
                    <a:pt x="2399" y="113"/>
                  </a:lnTo>
                  <a:lnTo>
                    <a:pt x="2399" y="113"/>
                  </a:lnTo>
                  <a:lnTo>
                    <a:pt x="2455" y="141"/>
                  </a:lnTo>
                  <a:lnTo>
                    <a:pt x="2455" y="198"/>
                  </a:lnTo>
                  <a:lnTo>
                    <a:pt x="2455" y="198"/>
                  </a:lnTo>
                  <a:lnTo>
                    <a:pt x="2342" y="198"/>
                  </a:lnTo>
                  <a:lnTo>
                    <a:pt x="2258" y="226"/>
                  </a:lnTo>
                  <a:lnTo>
                    <a:pt x="2173" y="283"/>
                  </a:lnTo>
                  <a:lnTo>
                    <a:pt x="2060" y="283"/>
                  </a:lnTo>
                  <a:lnTo>
                    <a:pt x="2060" y="283"/>
                  </a:lnTo>
                  <a:lnTo>
                    <a:pt x="2117" y="254"/>
                  </a:lnTo>
                  <a:lnTo>
                    <a:pt x="2145" y="198"/>
                  </a:lnTo>
                  <a:lnTo>
                    <a:pt x="2173" y="141"/>
                  </a:lnTo>
                  <a:lnTo>
                    <a:pt x="2201" y="85"/>
                  </a:lnTo>
                  <a:lnTo>
                    <a:pt x="2201" y="85"/>
                  </a:lnTo>
                  <a:lnTo>
                    <a:pt x="1806" y="57"/>
                  </a:lnTo>
                  <a:lnTo>
                    <a:pt x="1355" y="0"/>
                  </a:lnTo>
                  <a:lnTo>
                    <a:pt x="1129" y="0"/>
                  </a:lnTo>
                  <a:lnTo>
                    <a:pt x="931" y="0"/>
                  </a:lnTo>
                  <a:lnTo>
                    <a:pt x="734" y="57"/>
                  </a:lnTo>
                  <a:lnTo>
                    <a:pt x="565" y="113"/>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16"/>
            <p:cNvSpPr/>
            <p:nvPr/>
          </p:nvSpPr>
          <p:spPr>
            <a:xfrm>
              <a:off x="4839300" y="1152325"/>
              <a:ext cx="98075" cy="22600"/>
            </a:xfrm>
            <a:custGeom>
              <a:avLst/>
              <a:gdLst/>
              <a:ahLst/>
              <a:cxnLst/>
              <a:rect l="l" t="t" r="r" b="b"/>
              <a:pathLst>
                <a:path w="3923" h="904" fill="none" extrusionOk="0">
                  <a:moveTo>
                    <a:pt x="565" y="113"/>
                  </a:moveTo>
                  <a:lnTo>
                    <a:pt x="565" y="113"/>
                  </a:lnTo>
                  <a:lnTo>
                    <a:pt x="395" y="170"/>
                  </a:lnTo>
                  <a:lnTo>
                    <a:pt x="395" y="170"/>
                  </a:lnTo>
                  <a:lnTo>
                    <a:pt x="649" y="254"/>
                  </a:lnTo>
                  <a:lnTo>
                    <a:pt x="649" y="254"/>
                  </a:lnTo>
                  <a:lnTo>
                    <a:pt x="311" y="339"/>
                  </a:lnTo>
                  <a:lnTo>
                    <a:pt x="169" y="395"/>
                  </a:lnTo>
                  <a:lnTo>
                    <a:pt x="0" y="395"/>
                  </a:lnTo>
                  <a:lnTo>
                    <a:pt x="0" y="395"/>
                  </a:lnTo>
                  <a:lnTo>
                    <a:pt x="311" y="424"/>
                  </a:lnTo>
                  <a:lnTo>
                    <a:pt x="480" y="452"/>
                  </a:lnTo>
                  <a:lnTo>
                    <a:pt x="508" y="452"/>
                  </a:lnTo>
                  <a:lnTo>
                    <a:pt x="480" y="452"/>
                  </a:lnTo>
                  <a:lnTo>
                    <a:pt x="480" y="452"/>
                  </a:lnTo>
                  <a:lnTo>
                    <a:pt x="790" y="565"/>
                  </a:lnTo>
                  <a:lnTo>
                    <a:pt x="1101" y="621"/>
                  </a:lnTo>
                  <a:lnTo>
                    <a:pt x="1439" y="678"/>
                  </a:lnTo>
                  <a:lnTo>
                    <a:pt x="1750" y="734"/>
                  </a:lnTo>
                  <a:lnTo>
                    <a:pt x="1750" y="734"/>
                  </a:lnTo>
                  <a:lnTo>
                    <a:pt x="2512" y="790"/>
                  </a:lnTo>
                  <a:lnTo>
                    <a:pt x="2512" y="790"/>
                  </a:lnTo>
                  <a:lnTo>
                    <a:pt x="2737" y="819"/>
                  </a:lnTo>
                  <a:lnTo>
                    <a:pt x="2822" y="847"/>
                  </a:lnTo>
                  <a:lnTo>
                    <a:pt x="2822" y="875"/>
                  </a:lnTo>
                  <a:lnTo>
                    <a:pt x="2794" y="875"/>
                  </a:lnTo>
                  <a:lnTo>
                    <a:pt x="2794" y="875"/>
                  </a:lnTo>
                  <a:lnTo>
                    <a:pt x="3048" y="903"/>
                  </a:lnTo>
                  <a:lnTo>
                    <a:pt x="3386" y="903"/>
                  </a:lnTo>
                  <a:lnTo>
                    <a:pt x="3556" y="903"/>
                  </a:lnTo>
                  <a:lnTo>
                    <a:pt x="3725" y="875"/>
                  </a:lnTo>
                  <a:lnTo>
                    <a:pt x="3838" y="847"/>
                  </a:lnTo>
                  <a:lnTo>
                    <a:pt x="3923" y="762"/>
                  </a:lnTo>
                  <a:lnTo>
                    <a:pt x="3923" y="762"/>
                  </a:lnTo>
                  <a:lnTo>
                    <a:pt x="3782" y="706"/>
                  </a:lnTo>
                  <a:lnTo>
                    <a:pt x="3612" y="678"/>
                  </a:lnTo>
                  <a:lnTo>
                    <a:pt x="3443" y="621"/>
                  </a:lnTo>
                  <a:lnTo>
                    <a:pt x="3274" y="565"/>
                  </a:lnTo>
                  <a:lnTo>
                    <a:pt x="3274" y="565"/>
                  </a:lnTo>
                  <a:lnTo>
                    <a:pt x="3386" y="593"/>
                  </a:lnTo>
                  <a:lnTo>
                    <a:pt x="3528" y="565"/>
                  </a:lnTo>
                  <a:lnTo>
                    <a:pt x="3528" y="565"/>
                  </a:lnTo>
                  <a:lnTo>
                    <a:pt x="3471" y="480"/>
                  </a:lnTo>
                  <a:lnTo>
                    <a:pt x="3358" y="395"/>
                  </a:lnTo>
                  <a:lnTo>
                    <a:pt x="3330" y="311"/>
                  </a:lnTo>
                  <a:lnTo>
                    <a:pt x="3330" y="283"/>
                  </a:lnTo>
                  <a:lnTo>
                    <a:pt x="3386" y="254"/>
                  </a:lnTo>
                  <a:lnTo>
                    <a:pt x="3386" y="254"/>
                  </a:lnTo>
                  <a:lnTo>
                    <a:pt x="3161" y="170"/>
                  </a:lnTo>
                  <a:lnTo>
                    <a:pt x="2907" y="85"/>
                  </a:lnTo>
                  <a:lnTo>
                    <a:pt x="2653" y="85"/>
                  </a:lnTo>
                  <a:lnTo>
                    <a:pt x="2512" y="85"/>
                  </a:lnTo>
                  <a:lnTo>
                    <a:pt x="2399" y="113"/>
                  </a:lnTo>
                  <a:lnTo>
                    <a:pt x="2399" y="113"/>
                  </a:lnTo>
                  <a:lnTo>
                    <a:pt x="2455" y="141"/>
                  </a:lnTo>
                  <a:lnTo>
                    <a:pt x="2455" y="198"/>
                  </a:lnTo>
                  <a:lnTo>
                    <a:pt x="2455" y="198"/>
                  </a:lnTo>
                  <a:lnTo>
                    <a:pt x="2342" y="198"/>
                  </a:lnTo>
                  <a:lnTo>
                    <a:pt x="2258" y="226"/>
                  </a:lnTo>
                  <a:lnTo>
                    <a:pt x="2173" y="283"/>
                  </a:lnTo>
                  <a:lnTo>
                    <a:pt x="2060" y="283"/>
                  </a:lnTo>
                  <a:lnTo>
                    <a:pt x="2060" y="283"/>
                  </a:lnTo>
                  <a:lnTo>
                    <a:pt x="2117" y="254"/>
                  </a:lnTo>
                  <a:lnTo>
                    <a:pt x="2145" y="198"/>
                  </a:lnTo>
                  <a:lnTo>
                    <a:pt x="2173" y="141"/>
                  </a:lnTo>
                  <a:lnTo>
                    <a:pt x="2201" y="85"/>
                  </a:lnTo>
                  <a:lnTo>
                    <a:pt x="2201" y="85"/>
                  </a:lnTo>
                  <a:lnTo>
                    <a:pt x="1806" y="57"/>
                  </a:lnTo>
                  <a:lnTo>
                    <a:pt x="1355" y="0"/>
                  </a:lnTo>
                  <a:lnTo>
                    <a:pt x="1129" y="0"/>
                  </a:lnTo>
                  <a:lnTo>
                    <a:pt x="931" y="0"/>
                  </a:lnTo>
                  <a:lnTo>
                    <a:pt x="734" y="57"/>
                  </a:lnTo>
                  <a:lnTo>
                    <a:pt x="565" y="113"/>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16"/>
            <p:cNvSpPr/>
            <p:nvPr/>
          </p:nvSpPr>
          <p:spPr>
            <a:xfrm>
              <a:off x="4924650" y="1160075"/>
              <a:ext cx="3550" cy="1450"/>
            </a:xfrm>
            <a:custGeom>
              <a:avLst/>
              <a:gdLst/>
              <a:ahLst/>
              <a:cxnLst/>
              <a:rect l="l" t="t" r="r" b="b"/>
              <a:pathLst>
                <a:path w="142" h="58" extrusionOk="0">
                  <a:moveTo>
                    <a:pt x="1" y="1"/>
                  </a:moveTo>
                  <a:lnTo>
                    <a:pt x="1" y="1"/>
                  </a:lnTo>
                  <a:lnTo>
                    <a:pt x="29" y="57"/>
                  </a:lnTo>
                  <a:lnTo>
                    <a:pt x="57" y="57"/>
                  </a:lnTo>
                  <a:lnTo>
                    <a:pt x="114" y="57"/>
                  </a:lnTo>
                  <a:lnTo>
                    <a:pt x="142" y="29"/>
                  </a:lnTo>
                  <a:lnTo>
                    <a:pt x="142" y="29"/>
                  </a:lnTo>
                  <a:lnTo>
                    <a:pt x="1"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16"/>
            <p:cNvSpPr/>
            <p:nvPr/>
          </p:nvSpPr>
          <p:spPr>
            <a:xfrm>
              <a:off x="4924650" y="1160075"/>
              <a:ext cx="3550" cy="1450"/>
            </a:xfrm>
            <a:custGeom>
              <a:avLst/>
              <a:gdLst/>
              <a:ahLst/>
              <a:cxnLst/>
              <a:rect l="l" t="t" r="r" b="b"/>
              <a:pathLst>
                <a:path w="142" h="58" fill="none" extrusionOk="0">
                  <a:moveTo>
                    <a:pt x="1" y="1"/>
                  </a:moveTo>
                  <a:lnTo>
                    <a:pt x="1" y="1"/>
                  </a:lnTo>
                  <a:lnTo>
                    <a:pt x="29" y="57"/>
                  </a:lnTo>
                  <a:lnTo>
                    <a:pt x="57" y="57"/>
                  </a:lnTo>
                  <a:lnTo>
                    <a:pt x="114" y="57"/>
                  </a:lnTo>
                  <a:lnTo>
                    <a:pt x="142" y="29"/>
                  </a:lnTo>
                  <a:lnTo>
                    <a:pt x="142" y="29"/>
                  </a:lnTo>
                  <a:lnTo>
                    <a:pt x="1" y="1"/>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16"/>
            <p:cNvSpPr/>
            <p:nvPr/>
          </p:nvSpPr>
          <p:spPr>
            <a:xfrm>
              <a:off x="4947225" y="1165725"/>
              <a:ext cx="69875" cy="21900"/>
            </a:xfrm>
            <a:custGeom>
              <a:avLst/>
              <a:gdLst/>
              <a:ahLst/>
              <a:cxnLst/>
              <a:rect l="l" t="t" r="r" b="b"/>
              <a:pathLst>
                <a:path w="2795" h="876" extrusionOk="0">
                  <a:moveTo>
                    <a:pt x="114" y="621"/>
                  </a:moveTo>
                  <a:lnTo>
                    <a:pt x="114" y="621"/>
                  </a:lnTo>
                  <a:lnTo>
                    <a:pt x="114" y="678"/>
                  </a:lnTo>
                  <a:lnTo>
                    <a:pt x="85" y="734"/>
                  </a:lnTo>
                  <a:lnTo>
                    <a:pt x="1" y="847"/>
                  </a:lnTo>
                  <a:lnTo>
                    <a:pt x="1" y="847"/>
                  </a:lnTo>
                  <a:lnTo>
                    <a:pt x="170" y="875"/>
                  </a:lnTo>
                  <a:lnTo>
                    <a:pt x="368" y="875"/>
                  </a:lnTo>
                  <a:lnTo>
                    <a:pt x="734" y="847"/>
                  </a:lnTo>
                  <a:lnTo>
                    <a:pt x="1130" y="791"/>
                  </a:lnTo>
                  <a:lnTo>
                    <a:pt x="1496" y="762"/>
                  </a:lnTo>
                  <a:lnTo>
                    <a:pt x="1496" y="762"/>
                  </a:lnTo>
                  <a:lnTo>
                    <a:pt x="1807" y="734"/>
                  </a:lnTo>
                  <a:lnTo>
                    <a:pt x="2145" y="706"/>
                  </a:lnTo>
                  <a:lnTo>
                    <a:pt x="2484" y="650"/>
                  </a:lnTo>
                  <a:lnTo>
                    <a:pt x="2653" y="593"/>
                  </a:lnTo>
                  <a:lnTo>
                    <a:pt x="2794" y="537"/>
                  </a:lnTo>
                  <a:lnTo>
                    <a:pt x="2794" y="537"/>
                  </a:lnTo>
                  <a:lnTo>
                    <a:pt x="2682" y="452"/>
                  </a:lnTo>
                  <a:lnTo>
                    <a:pt x="2569" y="396"/>
                  </a:lnTo>
                  <a:lnTo>
                    <a:pt x="2315" y="311"/>
                  </a:lnTo>
                  <a:lnTo>
                    <a:pt x="2061" y="254"/>
                  </a:lnTo>
                  <a:lnTo>
                    <a:pt x="1807" y="198"/>
                  </a:lnTo>
                  <a:lnTo>
                    <a:pt x="1807" y="198"/>
                  </a:lnTo>
                  <a:lnTo>
                    <a:pt x="1553" y="142"/>
                  </a:lnTo>
                  <a:lnTo>
                    <a:pt x="1440" y="113"/>
                  </a:lnTo>
                  <a:lnTo>
                    <a:pt x="1299" y="142"/>
                  </a:lnTo>
                  <a:lnTo>
                    <a:pt x="1299" y="142"/>
                  </a:lnTo>
                  <a:lnTo>
                    <a:pt x="1214" y="170"/>
                  </a:lnTo>
                  <a:lnTo>
                    <a:pt x="1130" y="254"/>
                  </a:lnTo>
                  <a:lnTo>
                    <a:pt x="1045" y="311"/>
                  </a:lnTo>
                  <a:lnTo>
                    <a:pt x="1017" y="339"/>
                  </a:lnTo>
                  <a:lnTo>
                    <a:pt x="960" y="311"/>
                  </a:lnTo>
                  <a:lnTo>
                    <a:pt x="960" y="311"/>
                  </a:lnTo>
                  <a:lnTo>
                    <a:pt x="960" y="226"/>
                  </a:lnTo>
                  <a:lnTo>
                    <a:pt x="932" y="170"/>
                  </a:lnTo>
                  <a:lnTo>
                    <a:pt x="932" y="85"/>
                  </a:lnTo>
                  <a:lnTo>
                    <a:pt x="932" y="57"/>
                  </a:lnTo>
                  <a:lnTo>
                    <a:pt x="960" y="1"/>
                  </a:lnTo>
                  <a:lnTo>
                    <a:pt x="960" y="1"/>
                  </a:lnTo>
                  <a:lnTo>
                    <a:pt x="650" y="1"/>
                  </a:lnTo>
                  <a:lnTo>
                    <a:pt x="480" y="29"/>
                  </a:lnTo>
                  <a:lnTo>
                    <a:pt x="480" y="29"/>
                  </a:lnTo>
                  <a:lnTo>
                    <a:pt x="537" y="57"/>
                  </a:lnTo>
                  <a:lnTo>
                    <a:pt x="537" y="57"/>
                  </a:lnTo>
                  <a:lnTo>
                    <a:pt x="226" y="1"/>
                  </a:lnTo>
                  <a:lnTo>
                    <a:pt x="226" y="1"/>
                  </a:lnTo>
                  <a:lnTo>
                    <a:pt x="57" y="113"/>
                  </a:lnTo>
                  <a:lnTo>
                    <a:pt x="57" y="113"/>
                  </a:lnTo>
                  <a:lnTo>
                    <a:pt x="170" y="198"/>
                  </a:lnTo>
                  <a:lnTo>
                    <a:pt x="283" y="226"/>
                  </a:lnTo>
                  <a:lnTo>
                    <a:pt x="283" y="226"/>
                  </a:lnTo>
                  <a:lnTo>
                    <a:pt x="198" y="226"/>
                  </a:lnTo>
                  <a:lnTo>
                    <a:pt x="114" y="254"/>
                  </a:lnTo>
                  <a:lnTo>
                    <a:pt x="114" y="254"/>
                  </a:lnTo>
                  <a:lnTo>
                    <a:pt x="114" y="283"/>
                  </a:lnTo>
                  <a:lnTo>
                    <a:pt x="114" y="283"/>
                  </a:lnTo>
                  <a:lnTo>
                    <a:pt x="198" y="339"/>
                  </a:lnTo>
                  <a:lnTo>
                    <a:pt x="339" y="396"/>
                  </a:lnTo>
                  <a:lnTo>
                    <a:pt x="339" y="396"/>
                  </a:lnTo>
                  <a:lnTo>
                    <a:pt x="170" y="367"/>
                  </a:lnTo>
                  <a:lnTo>
                    <a:pt x="114" y="367"/>
                  </a:lnTo>
                  <a:lnTo>
                    <a:pt x="85" y="367"/>
                  </a:lnTo>
                  <a:lnTo>
                    <a:pt x="85" y="396"/>
                  </a:lnTo>
                  <a:lnTo>
                    <a:pt x="57" y="452"/>
                  </a:lnTo>
                  <a:lnTo>
                    <a:pt x="114" y="62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16"/>
            <p:cNvSpPr/>
            <p:nvPr/>
          </p:nvSpPr>
          <p:spPr>
            <a:xfrm>
              <a:off x="4947225" y="1165725"/>
              <a:ext cx="69875" cy="21900"/>
            </a:xfrm>
            <a:custGeom>
              <a:avLst/>
              <a:gdLst/>
              <a:ahLst/>
              <a:cxnLst/>
              <a:rect l="l" t="t" r="r" b="b"/>
              <a:pathLst>
                <a:path w="2795" h="876" fill="none" extrusionOk="0">
                  <a:moveTo>
                    <a:pt x="114" y="621"/>
                  </a:moveTo>
                  <a:lnTo>
                    <a:pt x="114" y="621"/>
                  </a:lnTo>
                  <a:lnTo>
                    <a:pt x="114" y="678"/>
                  </a:lnTo>
                  <a:lnTo>
                    <a:pt x="85" y="734"/>
                  </a:lnTo>
                  <a:lnTo>
                    <a:pt x="1" y="847"/>
                  </a:lnTo>
                  <a:lnTo>
                    <a:pt x="1" y="847"/>
                  </a:lnTo>
                  <a:lnTo>
                    <a:pt x="170" y="875"/>
                  </a:lnTo>
                  <a:lnTo>
                    <a:pt x="368" y="875"/>
                  </a:lnTo>
                  <a:lnTo>
                    <a:pt x="734" y="847"/>
                  </a:lnTo>
                  <a:lnTo>
                    <a:pt x="1130" y="791"/>
                  </a:lnTo>
                  <a:lnTo>
                    <a:pt x="1496" y="762"/>
                  </a:lnTo>
                  <a:lnTo>
                    <a:pt x="1496" y="762"/>
                  </a:lnTo>
                  <a:lnTo>
                    <a:pt x="1807" y="734"/>
                  </a:lnTo>
                  <a:lnTo>
                    <a:pt x="2145" y="706"/>
                  </a:lnTo>
                  <a:lnTo>
                    <a:pt x="2484" y="650"/>
                  </a:lnTo>
                  <a:lnTo>
                    <a:pt x="2653" y="593"/>
                  </a:lnTo>
                  <a:lnTo>
                    <a:pt x="2794" y="537"/>
                  </a:lnTo>
                  <a:lnTo>
                    <a:pt x="2794" y="537"/>
                  </a:lnTo>
                  <a:lnTo>
                    <a:pt x="2682" y="452"/>
                  </a:lnTo>
                  <a:lnTo>
                    <a:pt x="2569" y="396"/>
                  </a:lnTo>
                  <a:lnTo>
                    <a:pt x="2315" y="311"/>
                  </a:lnTo>
                  <a:lnTo>
                    <a:pt x="2061" y="254"/>
                  </a:lnTo>
                  <a:lnTo>
                    <a:pt x="1807" y="198"/>
                  </a:lnTo>
                  <a:lnTo>
                    <a:pt x="1807" y="198"/>
                  </a:lnTo>
                  <a:lnTo>
                    <a:pt x="1553" y="142"/>
                  </a:lnTo>
                  <a:lnTo>
                    <a:pt x="1440" y="113"/>
                  </a:lnTo>
                  <a:lnTo>
                    <a:pt x="1299" y="142"/>
                  </a:lnTo>
                  <a:lnTo>
                    <a:pt x="1299" y="142"/>
                  </a:lnTo>
                  <a:lnTo>
                    <a:pt x="1214" y="170"/>
                  </a:lnTo>
                  <a:lnTo>
                    <a:pt x="1130" y="254"/>
                  </a:lnTo>
                  <a:lnTo>
                    <a:pt x="1045" y="311"/>
                  </a:lnTo>
                  <a:lnTo>
                    <a:pt x="1017" y="339"/>
                  </a:lnTo>
                  <a:lnTo>
                    <a:pt x="960" y="311"/>
                  </a:lnTo>
                  <a:lnTo>
                    <a:pt x="960" y="311"/>
                  </a:lnTo>
                  <a:lnTo>
                    <a:pt x="960" y="226"/>
                  </a:lnTo>
                  <a:lnTo>
                    <a:pt x="932" y="170"/>
                  </a:lnTo>
                  <a:lnTo>
                    <a:pt x="932" y="85"/>
                  </a:lnTo>
                  <a:lnTo>
                    <a:pt x="932" y="57"/>
                  </a:lnTo>
                  <a:lnTo>
                    <a:pt x="960" y="1"/>
                  </a:lnTo>
                  <a:lnTo>
                    <a:pt x="960" y="1"/>
                  </a:lnTo>
                  <a:lnTo>
                    <a:pt x="650" y="1"/>
                  </a:lnTo>
                  <a:lnTo>
                    <a:pt x="480" y="29"/>
                  </a:lnTo>
                  <a:lnTo>
                    <a:pt x="480" y="29"/>
                  </a:lnTo>
                  <a:lnTo>
                    <a:pt x="537" y="57"/>
                  </a:lnTo>
                  <a:lnTo>
                    <a:pt x="537" y="57"/>
                  </a:lnTo>
                  <a:lnTo>
                    <a:pt x="226" y="1"/>
                  </a:lnTo>
                  <a:lnTo>
                    <a:pt x="226" y="1"/>
                  </a:lnTo>
                  <a:lnTo>
                    <a:pt x="57" y="113"/>
                  </a:lnTo>
                  <a:lnTo>
                    <a:pt x="57" y="113"/>
                  </a:lnTo>
                  <a:lnTo>
                    <a:pt x="170" y="198"/>
                  </a:lnTo>
                  <a:lnTo>
                    <a:pt x="283" y="226"/>
                  </a:lnTo>
                  <a:lnTo>
                    <a:pt x="283" y="226"/>
                  </a:lnTo>
                  <a:lnTo>
                    <a:pt x="198" y="226"/>
                  </a:lnTo>
                  <a:lnTo>
                    <a:pt x="114" y="254"/>
                  </a:lnTo>
                  <a:lnTo>
                    <a:pt x="114" y="254"/>
                  </a:lnTo>
                  <a:lnTo>
                    <a:pt x="114" y="283"/>
                  </a:lnTo>
                  <a:lnTo>
                    <a:pt x="114" y="283"/>
                  </a:lnTo>
                  <a:lnTo>
                    <a:pt x="198" y="339"/>
                  </a:lnTo>
                  <a:lnTo>
                    <a:pt x="339" y="396"/>
                  </a:lnTo>
                  <a:lnTo>
                    <a:pt x="339" y="396"/>
                  </a:lnTo>
                  <a:lnTo>
                    <a:pt x="170" y="367"/>
                  </a:lnTo>
                  <a:lnTo>
                    <a:pt x="114" y="367"/>
                  </a:lnTo>
                  <a:lnTo>
                    <a:pt x="85" y="367"/>
                  </a:lnTo>
                  <a:lnTo>
                    <a:pt x="85" y="396"/>
                  </a:lnTo>
                  <a:lnTo>
                    <a:pt x="57" y="452"/>
                  </a:lnTo>
                  <a:lnTo>
                    <a:pt x="114" y="621"/>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16"/>
            <p:cNvSpPr/>
            <p:nvPr/>
          </p:nvSpPr>
          <p:spPr>
            <a:xfrm>
              <a:off x="5029075" y="1182650"/>
              <a:ext cx="5650" cy="2150"/>
            </a:xfrm>
            <a:custGeom>
              <a:avLst/>
              <a:gdLst/>
              <a:ahLst/>
              <a:cxnLst/>
              <a:rect l="l" t="t" r="r" b="b"/>
              <a:pathLst>
                <a:path w="226" h="86" extrusionOk="0">
                  <a:moveTo>
                    <a:pt x="85" y="85"/>
                  </a:moveTo>
                  <a:lnTo>
                    <a:pt x="85" y="85"/>
                  </a:lnTo>
                  <a:lnTo>
                    <a:pt x="226" y="1"/>
                  </a:lnTo>
                  <a:lnTo>
                    <a:pt x="226" y="1"/>
                  </a:lnTo>
                  <a:lnTo>
                    <a:pt x="170" y="1"/>
                  </a:lnTo>
                  <a:lnTo>
                    <a:pt x="113" y="1"/>
                  </a:lnTo>
                  <a:lnTo>
                    <a:pt x="57" y="29"/>
                  </a:lnTo>
                  <a:lnTo>
                    <a:pt x="0" y="29"/>
                  </a:lnTo>
                  <a:lnTo>
                    <a:pt x="0" y="29"/>
                  </a:lnTo>
                  <a:lnTo>
                    <a:pt x="85" y="85"/>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16"/>
            <p:cNvSpPr/>
            <p:nvPr/>
          </p:nvSpPr>
          <p:spPr>
            <a:xfrm>
              <a:off x="5029075" y="1182650"/>
              <a:ext cx="5650" cy="2150"/>
            </a:xfrm>
            <a:custGeom>
              <a:avLst/>
              <a:gdLst/>
              <a:ahLst/>
              <a:cxnLst/>
              <a:rect l="l" t="t" r="r" b="b"/>
              <a:pathLst>
                <a:path w="226" h="86" fill="none" extrusionOk="0">
                  <a:moveTo>
                    <a:pt x="85" y="85"/>
                  </a:moveTo>
                  <a:lnTo>
                    <a:pt x="85" y="85"/>
                  </a:lnTo>
                  <a:lnTo>
                    <a:pt x="226" y="1"/>
                  </a:lnTo>
                  <a:lnTo>
                    <a:pt x="226" y="1"/>
                  </a:lnTo>
                  <a:lnTo>
                    <a:pt x="170" y="1"/>
                  </a:lnTo>
                  <a:lnTo>
                    <a:pt x="113" y="1"/>
                  </a:lnTo>
                  <a:lnTo>
                    <a:pt x="57" y="29"/>
                  </a:lnTo>
                  <a:lnTo>
                    <a:pt x="0" y="29"/>
                  </a:lnTo>
                  <a:lnTo>
                    <a:pt x="0" y="29"/>
                  </a:lnTo>
                  <a:lnTo>
                    <a:pt x="85" y="85"/>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16"/>
            <p:cNvSpPr/>
            <p:nvPr/>
          </p:nvSpPr>
          <p:spPr>
            <a:xfrm>
              <a:off x="5035425" y="1184075"/>
              <a:ext cx="16250" cy="2850"/>
            </a:xfrm>
            <a:custGeom>
              <a:avLst/>
              <a:gdLst/>
              <a:ahLst/>
              <a:cxnLst/>
              <a:rect l="l" t="t" r="r" b="b"/>
              <a:pathLst>
                <a:path w="650" h="114" extrusionOk="0">
                  <a:moveTo>
                    <a:pt x="593" y="113"/>
                  </a:moveTo>
                  <a:lnTo>
                    <a:pt x="593" y="113"/>
                  </a:lnTo>
                  <a:lnTo>
                    <a:pt x="649" y="57"/>
                  </a:lnTo>
                  <a:lnTo>
                    <a:pt x="649" y="57"/>
                  </a:lnTo>
                  <a:lnTo>
                    <a:pt x="593" y="28"/>
                  </a:lnTo>
                  <a:lnTo>
                    <a:pt x="508" y="0"/>
                  </a:lnTo>
                  <a:lnTo>
                    <a:pt x="339" y="0"/>
                  </a:lnTo>
                  <a:lnTo>
                    <a:pt x="169" y="28"/>
                  </a:lnTo>
                  <a:lnTo>
                    <a:pt x="0" y="28"/>
                  </a:lnTo>
                  <a:lnTo>
                    <a:pt x="0" y="28"/>
                  </a:lnTo>
                  <a:lnTo>
                    <a:pt x="141" y="57"/>
                  </a:lnTo>
                  <a:lnTo>
                    <a:pt x="311" y="57"/>
                  </a:lnTo>
                  <a:lnTo>
                    <a:pt x="452" y="57"/>
                  </a:lnTo>
                  <a:lnTo>
                    <a:pt x="508" y="85"/>
                  </a:lnTo>
                  <a:lnTo>
                    <a:pt x="593" y="113"/>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16"/>
            <p:cNvSpPr/>
            <p:nvPr/>
          </p:nvSpPr>
          <p:spPr>
            <a:xfrm>
              <a:off x="5035425" y="1184075"/>
              <a:ext cx="16250" cy="2850"/>
            </a:xfrm>
            <a:custGeom>
              <a:avLst/>
              <a:gdLst/>
              <a:ahLst/>
              <a:cxnLst/>
              <a:rect l="l" t="t" r="r" b="b"/>
              <a:pathLst>
                <a:path w="650" h="114" fill="none" extrusionOk="0">
                  <a:moveTo>
                    <a:pt x="593" y="113"/>
                  </a:moveTo>
                  <a:lnTo>
                    <a:pt x="593" y="113"/>
                  </a:lnTo>
                  <a:lnTo>
                    <a:pt x="649" y="57"/>
                  </a:lnTo>
                  <a:lnTo>
                    <a:pt x="649" y="57"/>
                  </a:lnTo>
                  <a:lnTo>
                    <a:pt x="593" y="28"/>
                  </a:lnTo>
                  <a:lnTo>
                    <a:pt x="508" y="0"/>
                  </a:lnTo>
                  <a:lnTo>
                    <a:pt x="339" y="0"/>
                  </a:lnTo>
                  <a:lnTo>
                    <a:pt x="169" y="28"/>
                  </a:lnTo>
                  <a:lnTo>
                    <a:pt x="0" y="28"/>
                  </a:lnTo>
                  <a:lnTo>
                    <a:pt x="0" y="28"/>
                  </a:lnTo>
                  <a:lnTo>
                    <a:pt x="141" y="57"/>
                  </a:lnTo>
                  <a:lnTo>
                    <a:pt x="311" y="57"/>
                  </a:lnTo>
                  <a:lnTo>
                    <a:pt x="452" y="57"/>
                  </a:lnTo>
                  <a:lnTo>
                    <a:pt x="508" y="85"/>
                  </a:lnTo>
                  <a:lnTo>
                    <a:pt x="593" y="113"/>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16"/>
            <p:cNvSpPr/>
            <p:nvPr/>
          </p:nvSpPr>
          <p:spPr>
            <a:xfrm>
              <a:off x="5050925" y="1196050"/>
              <a:ext cx="4275" cy="1450"/>
            </a:xfrm>
            <a:custGeom>
              <a:avLst/>
              <a:gdLst/>
              <a:ahLst/>
              <a:cxnLst/>
              <a:rect l="l" t="t" r="r" b="b"/>
              <a:pathLst>
                <a:path w="171" h="58" extrusionOk="0">
                  <a:moveTo>
                    <a:pt x="29" y="57"/>
                  </a:moveTo>
                  <a:lnTo>
                    <a:pt x="29" y="57"/>
                  </a:lnTo>
                  <a:lnTo>
                    <a:pt x="170" y="57"/>
                  </a:lnTo>
                  <a:lnTo>
                    <a:pt x="170" y="57"/>
                  </a:lnTo>
                  <a:lnTo>
                    <a:pt x="29" y="1"/>
                  </a:lnTo>
                  <a:lnTo>
                    <a:pt x="1" y="29"/>
                  </a:lnTo>
                  <a:lnTo>
                    <a:pt x="29" y="57"/>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16"/>
            <p:cNvSpPr/>
            <p:nvPr/>
          </p:nvSpPr>
          <p:spPr>
            <a:xfrm>
              <a:off x="5050925" y="1196050"/>
              <a:ext cx="4275" cy="1450"/>
            </a:xfrm>
            <a:custGeom>
              <a:avLst/>
              <a:gdLst/>
              <a:ahLst/>
              <a:cxnLst/>
              <a:rect l="l" t="t" r="r" b="b"/>
              <a:pathLst>
                <a:path w="171" h="58" fill="none" extrusionOk="0">
                  <a:moveTo>
                    <a:pt x="29" y="57"/>
                  </a:moveTo>
                  <a:lnTo>
                    <a:pt x="29" y="57"/>
                  </a:lnTo>
                  <a:lnTo>
                    <a:pt x="170" y="57"/>
                  </a:lnTo>
                  <a:lnTo>
                    <a:pt x="170" y="57"/>
                  </a:lnTo>
                  <a:lnTo>
                    <a:pt x="29" y="1"/>
                  </a:lnTo>
                  <a:lnTo>
                    <a:pt x="1" y="29"/>
                  </a:lnTo>
                  <a:lnTo>
                    <a:pt x="29" y="57"/>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16"/>
            <p:cNvSpPr/>
            <p:nvPr/>
          </p:nvSpPr>
          <p:spPr>
            <a:xfrm>
              <a:off x="5063625" y="1198175"/>
              <a:ext cx="5675" cy="2150"/>
            </a:xfrm>
            <a:custGeom>
              <a:avLst/>
              <a:gdLst/>
              <a:ahLst/>
              <a:cxnLst/>
              <a:rect l="l" t="t" r="r" b="b"/>
              <a:pathLst>
                <a:path w="227" h="86" extrusionOk="0">
                  <a:moveTo>
                    <a:pt x="86" y="85"/>
                  </a:moveTo>
                  <a:lnTo>
                    <a:pt x="86" y="85"/>
                  </a:lnTo>
                  <a:lnTo>
                    <a:pt x="227" y="57"/>
                  </a:lnTo>
                  <a:lnTo>
                    <a:pt x="227" y="57"/>
                  </a:lnTo>
                  <a:lnTo>
                    <a:pt x="114" y="29"/>
                  </a:lnTo>
                  <a:lnTo>
                    <a:pt x="1" y="1"/>
                  </a:lnTo>
                  <a:lnTo>
                    <a:pt x="1" y="1"/>
                  </a:lnTo>
                  <a:lnTo>
                    <a:pt x="86" y="57"/>
                  </a:lnTo>
                  <a:lnTo>
                    <a:pt x="1" y="85"/>
                  </a:lnTo>
                  <a:lnTo>
                    <a:pt x="1" y="85"/>
                  </a:lnTo>
                  <a:lnTo>
                    <a:pt x="86" y="85"/>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16"/>
            <p:cNvSpPr/>
            <p:nvPr/>
          </p:nvSpPr>
          <p:spPr>
            <a:xfrm>
              <a:off x="5063625" y="1198175"/>
              <a:ext cx="5675" cy="2150"/>
            </a:xfrm>
            <a:custGeom>
              <a:avLst/>
              <a:gdLst/>
              <a:ahLst/>
              <a:cxnLst/>
              <a:rect l="l" t="t" r="r" b="b"/>
              <a:pathLst>
                <a:path w="227" h="86" fill="none" extrusionOk="0">
                  <a:moveTo>
                    <a:pt x="86" y="85"/>
                  </a:moveTo>
                  <a:lnTo>
                    <a:pt x="86" y="85"/>
                  </a:lnTo>
                  <a:lnTo>
                    <a:pt x="227" y="57"/>
                  </a:lnTo>
                  <a:lnTo>
                    <a:pt x="227" y="57"/>
                  </a:lnTo>
                  <a:lnTo>
                    <a:pt x="114" y="29"/>
                  </a:lnTo>
                  <a:lnTo>
                    <a:pt x="1" y="1"/>
                  </a:lnTo>
                  <a:lnTo>
                    <a:pt x="1" y="1"/>
                  </a:lnTo>
                  <a:lnTo>
                    <a:pt x="86" y="57"/>
                  </a:lnTo>
                  <a:lnTo>
                    <a:pt x="1" y="85"/>
                  </a:lnTo>
                  <a:lnTo>
                    <a:pt x="1" y="85"/>
                  </a:lnTo>
                  <a:lnTo>
                    <a:pt x="86" y="85"/>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16"/>
            <p:cNvSpPr/>
            <p:nvPr/>
          </p:nvSpPr>
          <p:spPr>
            <a:xfrm>
              <a:off x="4401900" y="1357625"/>
              <a:ext cx="8475" cy="2125"/>
            </a:xfrm>
            <a:custGeom>
              <a:avLst/>
              <a:gdLst/>
              <a:ahLst/>
              <a:cxnLst/>
              <a:rect l="l" t="t" r="r" b="b"/>
              <a:pathLst>
                <a:path w="339" h="85" extrusionOk="0">
                  <a:moveTo>
                    <a:pt x="0" y="57"/>
                  </a:moveTo>
                  <a:lnTo>
                    <a:pt x="0" y="57"/>
                  </a:lnTo>
                  <a:lnTo>
                    <a:pt x="85" y="85"/>
                  </a:lnTo>
                  <a:lnTo>
                    <a:pt x="169" y="57"/>
                  </a:lnTo>
                  <a:lnTo>
                    <a:pt x="339" y="0"/>
                  </a:lnTo>
                  <a:lnTo>
                    <a:pt x="339" y="0"/>
                  </a:lnTo>
                  <a:lnTo>
                    <a:pt x="169" y="0"/>
                  </a:lnTo>
                  <a:lnTo>
                    <a:pt x="0" y="57"/>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16"/>
            <p:cNvSpPr/>
            <p:nvPr/>
          </p:nvSpPr>
          <p:spPr>
            <a:xfrm>
              <a:off x="4401900" y="1357625"/>
              <a:ext cx="8475" cy="2125"/>
            </a:xfrm>
            <a:custGeom>
              <a:avLst/>
              <a:gdLst/>
              <a:ahLst/>
              <a:cxnLst/>
              <a:rect l="l" t="t" r="r" b="b"/>
              <a:pathLst>
                <a:path w="339" h="85" fill="none" extrusionOk="0">
                  <a:moveTo>
                    <a:pt x="0" y="57"/>
                  </a:moveTo>
                  <a:lnTo>
                    <a:pt x="0" y="57"/>
                  </a:lnTo>
                  <a:lnTo>
                    <a:pt x="85" y="85"/>
                  </a:lnTo>
                  <a:lnTo>
                    <a:pt x="169" y="57"/>
                  </a:lnTo>
                  <a:lnTo>
                    <a:pt x="339" y="0"/>
                  </a:lnTo>
                  <a:lnTo>
                    <a:pt x="339" y="0"/>
                  </a:lnTo>
                  <a:lnTo>
                    <a:pt x="169" y="0"/>
                  </a:lnTo>
                  <a:lnTo>
                    <a:pt x="0" y="57"/>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16"/>
            <p:cNvSpPr/>
            <p:nvPr/>
          </p:nvSpPr>
          <p:spPr>
            <a:xfrm>
              <a:off x="4451975" y="1221450"/>
              <a:ext cx="4250" cy="750"/>
            </a:xfrm>
            <a:custGeom>
              <a:avLst/>
              <a:gdLst/>
              <a:ahLst/>
              <a:cxnLst/>
              <a:rect l="l" t="t" r="r" b="b"/>
              <a:pathLst>
                <a:path w="170" h="30" extrusionOk="0">
                  <a:moveTo>
                    <a:pt x="1" y="29"/>
                  </a:moveTo>
                  <a:lnTo>
                    <a:pt x="1" y="29"/>
                  </a:lnTo>
                  <a:lnTo>
                    <a:pt x="85" y="29"/>
                  </a:lnTo>
                  <a:lnTo>
                    <a:pt x="170" y="1"/>
                  </a:lnTo>
                  <a:lnTo>
                    <a:pt x="170" y="1"/>
                  </a:lnTo>
                  <a:lnTo>
                    <a:pt x="1" y="29"/>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16"/>
            <p:cNvSpPr/>
            <p:nvPr/>
          </p:nvSpPr>
          <p:spPr>
            <a:xfrm>
              <a:off x="4451975" y="1221450"/>
              <a:ext cx="4250" cy="750"/>
            </a:xfrm>
            <a:custGeom>
              <a:avLst/>
              <a:gdLst/>
              <a:ahLst/>
              <a:cxnLst/>
              <a:rect l="l" t="t" r="r" b="b"/>
              <a:pathLst>
                <a:path w="170" h="30" fill="none" extrusionOk="0">
                  <a:moveTo>
                    <a:pt x="1" y="29"/>
                  </a:moveTo>
                  <a:lnTo>
                    <a:pt x="1" y="29"/>
                  </a:lnTo>
                  <a:lnTo>
                    <a:pt x="85" y="29"/>
                  </a:lnTo>
                  <a:lnTo>
                    <a:pt x="170" y="1"/>
                  </a:lnTo>
                  <a:lnTo>
                    <a:pt x="170" y="1"/>
                  </a:lnTo>
                  <a:lnTo>
                    <a:pt x="1" y="29"/>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16"/>
            <p:cNvSpPr/>
            <p:nvPr/>
          </p:nvSpPr>
          <p:spPr>
            <a:xfrm>
              <a:off x="4455500" y="1222175"/>
              <a:ext cx="2150" cy="725"/>
            </a:xfrm>
            <a:custGeom>
              <a:avLst/>
              <a:gdLst/>
              <a:ahLst/>
              <a:cxnLst/>
              <a:rect l="l" t="t" r="r" b="b"/>
              <a:pathLst>
                <a:path w="86" h="29" extrusionOk="0">
                  <a:moveTo>
                    <a:pt x="1" y="28"/>
                  </a:moveTo>
                  <a:lnTo>
                    <a:pt x="1" y="28"/>
                  </a:lnTo>
                  <a:lnTo>
                    <a:pt x="85" y="0"/>
                  </a:lnTo>
                  <a:lnTo>
                    <a:pt x="85" y="0"/>
                  </a:lnTo>
                  <a:lnTo>
                    <a:pt x="1" y="28"/>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16"/>
            <p:cNvSpPr/>
            <p:nvPr/>
          </p:nvSpPr>
          <p:spPr>
            <a:xfrm>
              <a:off x="4455500" y="1222175"/>
              <a:ext cx="2150" cy="725"/>
            </a:xfrm>
            <a:custGeom>
              <a:avLst/>
              <a:gdLst/>
              <a:ahLst/>
              <a:cxnLst/>
              <a:rect l="l" t="t" r="r" b="b"/>
              <a:pathLst>
                <a:path w="86" h="29" fill="none" extrusionOk="0">
                  <a:moveTo>
                    <a:pt x="1" y="28"/>
                  </a:moveTo>
                  <a:lnTo>
                    <a:pt x="1" y="28"/>
                  </a:lnTo>
                  <a:lnTo>
                    <a:pt x="85" y="0"/>
                  </a:lnTo>
                  <a:lnTo>
                    <a:pt x="85" y="0"/>
                  </a:lnTo>
                  <a:lnTo>
                    <a:pt x="1" y="28"/>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16"/>
            <p:cNvSpPr/>
            <p:nvPr/>
          </p:nvSpPr>
          <p:spPr>
            <a:xfrm>
              <a:off x="4460450" y="1220050"/>
              <a:ext cx="2125" cy="25"/>
            </a:xfrm>
            <a:custGeom>
              <a:avLst/>
              <a:gdLst/>
              <a:ahLst/>
              <a:cxnLst/>
              <a:rect l="l" t="t" r="r" b="b"/>
              <a:pathLst>
                <a:path w="85" h="1" extrusionOk="0">
                  <a:moveTo>
                    <a:pt x="0" y="0"/>
                  </a:moveTo>
                  <a:lnTo>
                    <a:pt x="0" y="0"/>
                  </a:lnTo>
                  <a:lnTo>
                    <a:pt x="85" y="0"/>
                  </a:lnTo>
                  <a:lnTo>
                    <a:pt x="85" y="0"/>
                  </a:lnTo>
                  <a:lnTo>
                    <a:pt x="0"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16"/>
            <p:cNvSpPr/>
            <p:nvPr/>
          </p:nvSpPr>
          <p:spPr>
            <a:xfrm>
              <a:off x="4460450" y="1220050"/>
              <a:ext cx="2125" cy="25"/>
            </a:xfrm>
            <a:custGeom>
              <a:avLst/>
              <a:gdLst/>
              <a:ahLst/>
              <a:cxnLst/>
              <a:rect l="l" t="t" r="r" b="b"/>
              <a:pathLst>
                <a:path w="85" h="1" fill="none" extrusionOk="0">
                  <a:moveTo>
                    <a:pt x="0" y="0"/>
                  </a:moveTo>
                  <a:lnTo>
                    <a:pt x="0" y="0"/>
                  </a:lnTo>
                  <a:lnTo>
                    <a:pt x="85" y="0"/>
                  </a:lnTo>
                  <a:lnTo>
                    <a:pt x="85" y="0"/>
                  </a:lnTo>
                  <a:lnTo>
                    <a:pt x="0" y="0"/>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16"/>
            <p:cNvSpPr/>
            <p:nvPr/>
          </p:nvSpPr>
          <p:spPr>
            <a:xfrm>
              <a:off x="4462550" y="1349150"/>
              <a:ext cx="3575" cy="725"/>
            </a:xfrm>
            <a:custGeom>
              <a:avLst/>
              <a:gdLst/>
              <a:ahLst/>
              <a:cxnLst/>
              <a:rect l="l" t="t" r="r" b="b"/>
              <a:pathLst>
                <a:path w="143" h="29" extrusionOk="0">
                  <a:moveTo>
                    <a:pt x="1" y="1"/>
                  </a:moveTo>
                  <a:lnTo>
                    <a:pt x="1" y="1"/>
                  </a:lnTo>
                  <a:lnTo>
                    <a:pt x="142" y="29"/>
                  </a:lnTo>
                  <a:lnTo>
                    <a:pt x="142" y="29"/>
                  </a:lnTo>
                  <a:lnTo>
                    <a:pt x="1"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16"/>
            <p:cNvSpPr/>
            <p:nvPr/>
          </p:nvSpPr>
          <p:spPr>
            <a:xfrm>
              <a:off x="4462550" y="1349150"/>
              <a:ext cx="3575" cy="725"/>
            </a:xfrm>
            <a:custGeom>
              <a:avLst/>
              <a:gdLst/>
              <a:ahLst/>
              <a:cxnLst/>
              <a:rect l="l" t="t" r="r" b="b"/>
              <a:pathLst>
                <a:path w="143" h="29" fill="none" extrusionOk="0">
                  <a:moveTo>
                    <a:pt x="1" y="1"/>
                  </a:moveTo>
                  <a:lnTo>
                    <a:pt x="1" y="1"/>
                  </a:lnTo>
                  <a:lnTo>
                    <a:pt x="142" y="29"/>
                  </a:lnTo>
                  <a:lnTo>
                    <a:pt x="142" y="29"/>
                  </a:lnTo>
                  <a:lnTo>
                    <a:pt x="1" y="1"/>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16"/>
            <p:cNvSpPr/>
            <p:nvPr/>
          </p:nvSpPr>
          <p:spPr>
            <a:xfrm>
              <a:off x="4466100" y="1217925"/>
              <a:ext cx="5650" cy="725"/>
            </a:xfrm>
            <a:custGeom>
              <a:avLst/>
              <a:gdLst/>
              <a:ahLst/>
              <a:cxnLst/>
              <a:rect l="l" t="t" r="r" b="b"/>
              <a:pathLst>
                <a:path w="226" h="29" extrusionOk="0">
                  <a:moveTo>
                    <a:pt x="0" y="29"/>
                  </a:moveTo>
                  <a:lnTo>
                    <a:pt x="0" y="29"/>
                  </a:lnTo>
                  <a:lnTo>
                    <a:pt x="113" y="29"/>
                  </a:lnTo>
                  <a:lnTo>
                    <a:pt x="226" y="1"/>
                  </a:lnTo>
                  <a:lnTo>
                    <a:pt x="226" y="1"/>
                  </a:lnTo>
                  <a:lnTo>
                    <a:pt x="0" y="29"/>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16"/>
            <p:cNvSpPr/>
            <p:nvPr/>
          </p:nvSpPr>
          <p:spPr>
            <a:xfrm>
              <a:off x="4466100" y="1217925"/>
              <a:ext cx="5650" cy="725"/>
            </a:xfrm>
            <a:custGeom>
              <a:avLst/>
              <a:gdLst/>
              <a:ahLst/>
              <a:cxnLst/>
              <a:rect l="l" t="t" r="r" b="b"/>
              <a:pathLst>
                <a:path w="226" h="29" fill="none" extrusionOk="0">
                  <a:moveTo>
                    <a:pt x="0" y="29"/>
                  </a:moveTo>
                  <a:lnTo>
                    <a:pt x="0" y="29"/>
                  </a:lnTo>
                  <a:lnTo>
                    <a:pt x="113" y="29"/>
                  </a:lnTo>
                  <a:lnTo>
                    <a:pt x="226" y="1"/>
                  </a:lnTo>
                  <a:lnTo>
                    <a:pt x="226" y="1"/>
                  </a:lnTo>
                  <a:lnTo>
                    <a:pt x="0" y="29"/>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16"/>
            <p:cNvSpPr/>
            <p:nvPr/>
          </p:nvSpPr>
          <p:spPr>
            <a:xfrm>
              <a:off x="4473850" y="1318825"/>
              <a:ext cx="4250" cy="725"/>
            </a:xfrm>
            <a:custGeom>
              <a:avLst/>
              <a:gdLst/>
              <a:ahLst/>
              <a:cxnLst/>
              <a:rect l="l" t="t" r="r" b="b"/>
              <a:pathLst>
                <a:path w="170" h="29" extrusionOk="0">
                  <a:moveTo>
                    <a:pt x="85" y="28"/>
                  </a:moveTo>
                  <a:lnTo>
                    <a:pt x="85" y="28"/>
                  </a:lnTo>
                  <a:lnTo>
                    <a:pt x="170" y="0"/>
                  </a:lnTo>
                  <a:lnTo>
                    <a:pt x="170" y="0"/>
                  </a:lnTo>
                  <a:lnTo>
                    <a:pt x="0" y="0"/>
                  </a:lnTo>
                  <a:lnTo>
                    <a:pt x="85" y="28"/>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16"/>
            <p:cNvSpPr/>
            <p:nvPr/>
          </p:nvSpPr>
          <p:spPr>
            <a:xfrm>
              <a:off x="4473850" y="1318825"/>
              <a:ext cx="4250" cy="725"/>
            </a:xfrm>
            <a:custGeom>
              <a:avLst/>
              <a:gdLst/>
              <a:ahLst/>
              <a:cxnLst/>
              <a:rect l="l" t="t" r="r" b="b"/>
              <a:pathLst>
                <a:path w="170" h="29" fill="none" extrusionOk="0">
                  <a:moveTo>
                    <a:pt x="85" y="28"/>
                  </a:moveTo>
                  <a:lnTo>
                    <a:pt x="85" y="28"/>
                  </a:lnTo>
                  <a:lnTo>
                    <a:pt x="170" y="0"/>
                  </a:lnTo>
                  <a:lnTo>
                    <a:pt x="170" y="0"/>
                  </a:lnTo>
                  <a:lnTo>
                    <a:pt x="0" y="0"/>
                  </a:lnTo>
                  <a:lnTo>
                    <a:pt x="85" y="28"/>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16"/>
            <p:cNvSpPr/>
            <p:nvPr/>
          </p:nvSpPr>
          <p:spPr>
            <a:xfrm>
              <a:off x="4293950" y="1154450"/>
              <a:ext cx="3550" cy="0"/>
            </a:xfrm>
            <a:custGeom>
              <a:avLst/>
              <a:gdLst/>
              <a:ahLst/>
              <a:cxnLst/>
              <a:rect l="l" t="t" r="r" b="b"/>
              <a:pathLst>
                <a:path w="142" extrusionOk="0">
                  <a:moveTo>
                    <a:pt x="1" y="0"/>
                  </a:moveTo>
                  <a:lnTo>
                    <a:pt x="1" y="0"/>
                  </a:lnTo>
                  <a:lnTo>
                    <a:pt x="142" y="0"/>
                  </a:lnTo>
                  <a:lnTo>
                    <a:pt x="142" y="0"/>
                  </a:lnTo>
                  <a:lnTo>
                    <a:pt x="1"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16"/>
            <p:cNvSpPr/>
            <p:nvPr/>
          </p:nvSpPr>
          <p:spPr>
            <a:xfrm>
              <a:off x="4293950" y="1154450"/>
              <a:ext cx="3550" cy="0"/>
            </a:xfrm>
            <a:custGeom>
              <a:avLst/>
              <a:gdLst/>
              <a:ahLst/>
              <a:cxnLst/>
              <a:rect l="l" t="t" r="r" b="b"/>
              <a:pathLst>
                <a:path w="142" fill="none" extrusionOk="0">
                  <a:moveTo>
                    <a:pt x="1" y="0"/>
                  </a:moveTo>
                  <a:lnTo>
                    <a:pt x="1" y="0"/>
                  </a:lnTo>
                  <a:lnTo>
                    <a:pt x="142" y="0"/>
                  </a:lnTo>
                  <a:lnTo>
                    <a:pt x="142" y="0"/>
                  </a:lnTo>
                  <a:lnTo>
                    <a:pt x="1" y="0"/>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16"/>
            <p:cNvSpPr/>
            <p:nvPr/>
          </p:nvSpPr>
          <p:spPr>
            <a:xfrm>
              <a:off x="4326400" y="1150200"/>
              <a:ext cx="4250" cy="25"/>
            </a:xfrm>
            <a:custGeom>
              <a:avLst/>
              <a:gdLst/>
              <a:ahLst/>
              <a:cxnLst/>
              <a:rect l="l" t="t" r="r" b="b"/>
              <a:pathLst>
                <a:path w="170" h="1" extrusionOk="0">
                  <a:moveTo>
                    <a:pt x="1" y="1"/>
                  </a:moveTo>
                  <a:lnTo>
                    <a:pt x="1" y="1"/>
                  </a:lnTo>
                  <a:lnTo>
                    <a:pt x="170" y="1"/>
                  </a:lnTo>
                  <a:lnTo>
                    <a:pt x="170" y="1"/>
                  </a:lnTo>
                  <a:lnTo>
                    <a:pt x="1"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16"/>
            <p:cNvSpPr/>
            <p:nvPr/>
          </p:nvSpPr>
          <p:spPr>
            <a:xfrm>
              <a:off x="4326400" y="1150200"/>
              <a:ext cx="4250" cy="25"/>
            </a:xfrm>
            <a:custGeom>
              <a:avLst/>
              <a:gdLst/>
              <a:ahLst/>
              <a:cxnLst/>
              <a:rect l="l" t="t" r="r" b="b"/>
              <a:pathLst>
                <a:path w="170" h="1" fill="none" extrusionOk="0">
                  <a:moveTo>
                    <a:pt x="1" y="1"/>
                  </a:moveTo>
                  <a:lnTo>
                    <a:pt x="1" y="1"/>
                  </a:lnTo>
                  <a:lnTo>
                    <a:pt x="170" y="1"/>
                  </a:lnTo>
                  <a:lnTo>
                    <a:pt x="170" y="1"/>
                  </a:lnTo>
                  <a:lnTo>
                    <a:pt x="1" y="1"/>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16"/>
            <p:cNvSpPr/>
            <p:nvPr/>
          </p:nvSpPr>
          <p:spPr>
            <a:xfrm>
              <a:off x="4353200" y="1148100"/>
              <a:ext cx="4275" cy="1425"/>
            </a:xfrm>
            <a:custGeom>
              <a:avLst/>
              <a:gdLst/>
              <a:ahLst/>
              <a:cxnLst/>
              <a:rect l="l" t="t" r="r" b="b"/>
              <a:pathLst>
                <a:path w="171" h="57" extrusionOk="0">
                  <a:moveTo>
                    <a:pt x="1" y="56"/>
                  </a:moveTo>
                  <a:lnTo>
                    <a:pt x="1" y="56"/>
                  </a:lnTo>
                  <a:lnTo>
                    <a:pt x="86" y="56"/>
                  </a:lnTo>
                  <a:lnTo>
                    <a:pt x="170" y="0"/>
                  </a:lnTo>
                  <a:lnTo>
                    <a:pt x="170" y="0"/>
                  </a:lnTo>
                  <a:lnTo>
                    <a:pt x="1" y="56"/>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16"/>
            <p:cNvSpPr/>
            <p:nvPr/>
          </p:nvSpPr>
          <p:spPr>
            <a:xfrm>
              <a:off x="4353200" y="1148100"/>
              <a:ext cx="4275" cy="1425"/>
            </a:xfrm>
            <a:custGeom>
              <a:avLst/>
              <a:gdLst/>
              <a:ahLst/>
              <a:cxnLst/>
              <a:rect l="l" t="t" r="r" b="b"/>
              <a:pathLst>
                <a:path w="171" h="57" fill="none" extrusionOk="0">
                  <a:moveTo>
                    <a:pt x="1" y="56"/>
                  </a:moveTo>
                  <a:lnTo>
                    <a:pt x="1" y="56"/>
                  </a:lnTo>
                  <a:lnTo>
                    <a:pt x="86" y="56"/>
                  </a:lnTo>
                  <a:lnTo>
                    <a:pt x="170" y="0"/>
                  </a:lnTo>
                  <a:lnTo>
                    <a:pt x="170" y="0"/>
                  </a:lnTo>
                  <a:lnTo>
                    <a:pt x="1" y="56"/>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16"/>
            <p:cNvSpPr/>
            <p:nvPr/>
          </p:nvSpPr>
          <p:spPr>
            <a:xfrm>
              <a:off x="4360975" y="1148800"/>
              <a:ext cx="2150" cy="25"/>
            </a:xfrm>
            <a:custGeom>
              <a:avLst/>
              <a:gdLst/>
              <a:ahLst/>
              <a:cxnLst/>
              <a:rect l="l" t="t" r="r" b="b"/>
              <a:pathLst>
                <a:path w="86" h="1" extrusionOk="0">
                  <a:moveTo>
                    <a:pt x="0" y="0"/>
                  </a:moveTo>
                  <a:lnTo>
                    <a:pt x="0" y="0"/>
                  </a:lnTo>
                  <a:lnTo>
                    <a:pt x="85" y="0"/>
                  </a:lnTo>
                  <a:lnTo>
                    <a:pt x="85" y="0"/>
                  </a:lnTo>
                  <a:lnTo>
                    <a:pt x="0"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16"/>
            <p:cNvSpPr/>
            <p:nvPr/>
          </p:nvSpPr>
          <p:spPr>
            <a:xfrm>
              <a:off x="4360975" y="1148800"/>
              <a:ext cx="2150" cy="25"/>
            </a:xfrm>
            <a:custGeom>
              <a:avLst/>
              <a:gdLst/>
              <a:ahLst/>
              <a:cxnLst/>
              <a:rect l="l" t="t" r="r" b="b"/>
              <a:pathLst>
                <a:path w="86" h="1" fill="none" extrusionOk="0">
                  <a:moveTo>
                    <a:pt x="0" y="0"/>
                  </a:moveTo>
                  <a:lnTo>
                    <a:pt x="0" y="0"/>
                  </a:lnTo>
                  <a:lnTo>
                    <a:pt x="85" y="0"/>
                  </a:lnTo>
                  <a:lnTo>
                    <a:pt x="85" y="0"/>
                  </a:lnTo>
                  <a:lnTo>
                    <a:pt x="0" y="0"/>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16"/>
            <p:cNvSpPr/>
            <p:nvPr/>
          </p:nvSpPr>
          <p:spPr>
            <a:xfrm>
              <a:off x="4370150" y="1149500"/>
              <a:ext cx="6375" cy="25"/>
            </a:xfrm>
            <a:custGeom>
              <a:avLst/>
              <a:gdLst/>
              <a:ahLst/>
              <a:cxnLst/>
              <a:rect l="l" t="t" r="r" b="b"/>
              <a:pathLst>
                <a:path w="255" h="1" extrusionOk="0">
                  <a:moveTo>
                    <a:pt x="0" y="0"/>
                  </a:moveTo>
                  <a:lnTo>
                    <a:pt x="0" y="0"/>
                  </a:lnTo>
                  <a:lnTo>
                    <a:pt x="113" y="0"/>
                  </a:lnTo>
                  <a:lnTo>
                    <a:pt x="254" y="0"/>
                  </a:lnTo>
                  <a:lnTo>
                    <a:pt x="254" y="0"/>
                  </a:lnTo>
                  <a:lnTo>
                    <a:pt x="0"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16"/>
            <p:cNvSpPr/>
            <p:nvPr/>
          </p:nvSpPr>
          <p:spPr>
            <a:xfrm>
              <a:off x="4370150" y="1149500"/>
              <a:ext cx="6375" cy="25"/>
            </a:xfrm>
            <a:custGeom>
              <a:avLst/>
              <a:gdLst/>
              <a:ahLst/>
              <a:cxnLst/>
              <a:rect l="l" t="t" r="r" b="b"/>
              <a:pathLst>
                <a:path w="255" h="1" fill="none" extrusionOk="0">
                  <a:moveTo>
                    <a:pt x="0" y="0"/>
                  </a:moveTo>
                  <a:lnTo>
                    <a:pt x="0" y="0"/>
                  </a:lnTo>
                  <a:lnTo>
                    <a:pt x="113" y="0"/>
                  </a:lnTo>
                  <a:lnTo>
                    <a:pt x="254" y="0"/>
                  </a:lnTo>
                  <a:lnTo>
                    <a:pt x="254" y="0"/>
                  </a:lnTo>
                  <a:lnTo>
                    <a:pt x="0" y="0"/>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16"/>
            <p:cNvSpPr/>
            <p:nvPr/>
          </p:nvSpPr>
          <p:spPr>
            <a:xfrm>
              <a:off x="4377900" y="1147375"/>
              <a:ext cx="1450" cy="25"/>
            </a:xfrm>
            <a:custGeom>
              <a:avLst/>
              <a:gdLst/>
              <a:ahLst/>
              <a:cxnLst/>
              <a:rect l="l" t="t" r="r" b="b"/>
              <a:pathLst>
                <a:path w="58" h="1" extrusionOk="0">
                  <a:moveTo>
                    <a:pt x="1" y="1"/>
                  </a:moveTo>
                  <a:lnTo>
                    <a:pt x="1" y="1"/>
                  </a:lnTo>
                  <a:lnTo>
                    <a:pt x="57" y="1"/>
                  </a:lnTo>
                  <a:lnTo>
                    <a:pt x="57" y="1"/>
                  </a:lnTo>
                  <a:lnTo>
                    <a:pt x="1"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16"/>
            <p:cNvSpPr/>
            <p:nvPr/>
          </p:nvSpPr>
          <p:spPr>
            <a:xfrm>
              <a:off x="4377900" y="1147375"/>
              <a:ext cx="1450" cy="25"/>
            </a:xfrm>
            <a:custGeom>
              <a:avLst/>
              <a:gdLst/>
              <a:ahLst/>
              <a:cxnLst/>
              <a:rect l="l" t="t" r="r" b="b"/>
              <a:pathLst>
                <a:path w="58" h="1" fill="none" extrusionOk="0">
                  <a:moveTo>
                    <a:pt x="1" y="1"/>
                  </a:moveTo>
                  <a:lnTo>
                    <a:pt x="1" y="1"/>
                  </a:lnTo>
                  <a:lnTo>
                    <a:pt x="57" y="1"/>
                  </a:lnTo>
                  <a:lnTo>
                    <a:pt x="57" y="1"/>
                  </a:lnTo>
                  <a:lnTo>
                    <a:pt x="1" y="1"/>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16"/>
            <p:cNvSpPr/>
            <p:nvPr/>
          </p:nvSpPr>
          <p:spPr>
            <a:xfrm>
              <a:off x="4378600" y="1137500"/>
              <a:ext cx="9900" cy="1450"/>
            </a:xfrm>
            <a:custGeom>
              <a:avLst/>
              <a:gdLst/>
              <a:ahLst/>
              <a:cxnLst/>
              <a:rect l="l" t="t" r="r" b="b"/>
              <a:pathLst>
                <a:path w="396" h="58" extrusionOk="0">
                  <a:moveTo>
                    <a:pt x="1" y="29"/>
                  </a:moveTo>
                  <a:lnTo>
                    <a:pt x="1" y="29"/>
                  </a:lnTo>
                  <a:lnTo>
                    <a:pt x="86" y="57"/>
                  </a:lnTo>
                  <a:lnTo>
                    <a:pt x="198" y="57"/>
                  </a:lnTo>
                  <a:lnTo>
                    <a:pt x="311" y="29"/>
                  </a:lnTo>
                  <a:lnTo>
                    <a:pt x="396" y="1"/>
                  </a:lnTo>
                  <a:lnTo>
                    <a:pt x="396" y="1"/>
                  </a:lnTo>
                  <a:lnTo>
                    <a:pt x="1" y="29"/>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16"/>
            <p:cNvSpPr/>
            <p:nvPr/>
          </p:nvSpPr>
          <p:spPr>
            <a:xfrm>
              <a:off x="4378600" y="1137500"/>
              <a:ext cx="9900" cy="1450"/>
            </a:xfrm>
            <a:custGeom>
              <a:avLst/>
              <a:gdLst/>
              <a:ahLst/>
              <a:cxnLst/>
              <a:rect l="l" t="t" r="r" b="b"/>
              <a:pathLst>
                <a:path w="396" h="58" fill="none" extrusionOk="0">
                  <a:moveTo>
                    <a:pt x="1" y="29"/>
                  </a:moveTo>
                  <a:lnTo>
                    <a:pt x="1" y="29"/>
                  </a:lnTo>
                  <a:lnTo>
                    <a:pt x="86" y="57"/>
                  </a:lnTo>
                  <a:lnTo>
                    <a:pt x="198" y="57"/>
                  </a:lnTo>
                  <a:lnTo>
                    <a:pt x="311" y="29"/>
                  </a:lnTo>
                  <a:lnTo>
                    <a:pt x="396" y="1"/>
                  </a:lnTo>
                  <a:lnTo>
                    <a:pt x="396" y="1"/>
                  </a:lnTo>
                  <a:lnTo>
                    <a:pt x="1" y="29"/>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16"/>
            <p:cNvSpPr/>
            <p:nvPr/>
          </p:nvSpPr>
          <p:spPr>
            <a:xfrm>
              <a:off x="4389200" y="1138925"/>
              <a:ext cx="10600" cy="2125"/>
            </a:xfrm>
            <a:custGeom>
              <a:avLst/>
              <a:gdLst/>
              <a:ahLst/>
              <a:cxnLst/>
              <a:rect l="l" t="t" r="r" b="b"/>
              <a:pathLst>
                <a:path w="424" h="85" extrusionOk="0">
                  <a:moveTo>
                    <a:pt x="0" y="57"/>
                  </a:moveTo>
                  <a:lnTo>
                    <a:pt x="0" y="57"/>
                  </a:lnTo>
                  <a:lnTo>
                    <a:pt x="198" y="85"/>
                  </a:lnTo>
                  <a:lnTo>
                    <a:pt x="311" y="85"/>
                  </a:lnTo>
                  <a:lnTo>
                    <a:pt x="423" y="57"/>
                  </a:lnTo>
                  <a:lnTo>
                    <a:pt x="423" y="57"/>
                  </a:lnTo>
                  <a:lnTo>
                    <a:pt x="198" y="0"/>
                  </a:lnTo>
                  <a:lnTo>
                    <a:pt x="85" y="0"/>
                  </a:lnTo>
                  <a:lnTo>
                    <a:pt x="0" y="57"/>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16"/>
            <p:cNvSpPr/>
            <p:nvPr/>
          </p:nvSpPr>
          <p:spPr>
            <a:xfrm>
              <a:off x="4389200" y="1138925"/>
              <a:ext cx="10600" cy="2125"/>
            </a:xfrm>
            <a:custGeom>
              <a:avLst/>
              <a:gdLst/>
              <a:ahLst/>
              <a:cxnLst/>
              <a:rect l="l" t="t" r="r" b="b"/>
              <a:pathLst>
                <a:path w="424" h="85" fill="none" extrusionOk="0">
                  <a:moveTo>
                    <a:pt x="0" y="57"/>
                  </a:moveTo>
                  <a:lnTo>
                    <a:pt x="0" y="57"/>
                  </a:lnTo>
                  <a:lnTo>
                    <a:pt x="198" y="85"/>
                  </a:lnTo>
                  <a:lnTo>
                    <a:pt x="311" y="85"/>
                  </a:lnTo>
                  <a:lnTo>
                    <a:pt x="423" y="57"/>
                  </a:lnTo>
                  <a:lnTo>
                    <a:pt x="423" y="57"/>
                  </a:lnTo>
                  <a:lnTo>
                    <a:pt x="198" y="0"/>
                  </a:lnTo>
                  <a:lnTo>
                    <a:pt x="85" y="0"/>
                  </a:lnTo>
                  <a:lnTo>
                    <a:pt x="0" y="57"/>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16"/>
            <p:cNvSpPr/>
            <p:nvPr/>
          </p:nvSpPr>
          <p:spPr>
            <a:xfrm>
              <a:off x="4389200" y="1131850"/>
              <a:ext cx="4250" cy="750"/>
            </a:xfrm>
            <a:custGeom>
              <a:avLst/>
              <a:gdLst/>
              <a:ahLst/>
              <a:cxnLst/>
              <a:rect l="l" t="t" r="r" b="b"/>
              <a:pathLst>
                <a:path w="170" h="30" extrusionOk="0">
                  <a:moveTo>
                    <a:pt x="0" y="29"/>
                  </a:moveTo>
                  <a:lnTo>
                    <a:pt x="0" y="29"/>
                  </a:lnTo>
                  <a:lnTo>
                    <a:pt x="169" y="1"/>
                  </a:lnTo>
                  <a:lnTo>
                    <a:pt x="169" y="1"/>
                  </a:lnTo>
                  <a:lnTo>
                    <a:pt x="0" y="29"/>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16"/>
            <p:cNvSpPr/>
            <p:nvPr/>
          </p:nvSpPr>
          <p:spPr>
            <a:xfrm>
              <a:off x="4389200" y="1131850"/>
              <a:ext cx="4250" cy="750"/>
            </a:xfrm>
            <a:custGeom>
              <a:avLst/>
              <a:gdLst/>
              <a:ahLst/>
              <a:cxnLst/>
              <a:rect l="l" t="t" r="r" b="b"/>
              <a:pathLst>
                <a:path w="170" h="30" fill="none" extrusionOk="0">
                  <a:moveTo>
                    <a:pt x="0" y="29"/>
                  </a:moveTo>
                  <a:lnTo>
                    <a:pt x="0" y="29"/>
                  </a:lnTo>
                  <a:lnTo>
                    <a:pt x="169" y="1"/>
                  </a:lnTo>
                  <a:lnTo>
                    <a:pt x="169" y="1"/>
                  </a:lnTo>
                  <a:lnTo>
                    <a:pt x="0" y="29"/>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16"/>
            <p:cNvSpPr/>
            <p:nvPr/>
          </p:nvSpPr>
          <p:spPr>
            <a:xfrm>
              <a:off x="4392725" y="1138200"/>
              <a:ext cx="4250" cy="750"/>
            </a:xfrm>
            <a:custGeom>
              <a:avLst/>
              <a:gdLst/>
              <a:ahLst/>
              <a:cxnLst/>
              <a:rect l="l" t="t" r="r" b="b"/>
              <a:pathLst>
                <a:path w="170" h="30" extrusionOk="0">
                  <a:moveTo>
                    <a:pt x="0" y="29"/>
                  </a:moveTo>
                  <a:lnTo>
                    <a:pt x="0" y="29"/>
                  </a:lnTo>
                  <a:lnTo>
                    <a:pt x="170" y="1"/>
                  </a:lnTo>
                  <a:lnTo>
                    <a:pt x="170" y="1"/>
                  </a:lnTo>
                  <a:lnTo>
                    <a:pt x="0" y="29"/>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16"/>
            <p:cNvSpPr/>
            <p:nvPr/>
          </p:nvSpPr>
          <p:spPr>
            <a:xfrm>
              <a:off x="4392725" y="1138200"/>
              <a:ext cx="4250" cy="750"/>
            </a:xfrm>
            <a:custGeom>
              <a:avLst/>
              <a:gdLst/>
              <a:ahLst/>
              <a:cxnLst/>
              <a:rect l="l" t="t" r="r" b="b"/>
              <a:pathLst>
                <a:path w="170" h="30" fill="none" extrusionOk="0">
                  <a:moveTo>
                    <a:pt x="0" y="29"/>
                  </a:moveTo>
                  <a:lnTo>
                    <a:pt x="0" y="29"/>
                  </a:lnTo>
                  <a:lnTo>
                    <a:pt x="170" y="1"/>
                  </a:lnTo>
                  <a:lnTo>
                    <a:pt x="170" y="1"/>
                  </a:lnTo>
                  <a:lnTo>
                    <a:pt x="0" y="29"/>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16"/>
            <p:cNvSpPr/>
            <p:nvPr/>
          </p:nvSpPr>
          <p:spPr>
            <a:xfrm>
              <a:off x="4401175" y="1145975"/>
              <a:ext cx="2150" cy="25"/>
            </a:xfrm>
            <a:custGeom>
              <a:avLst/>
              <a:gdLst/>
              <a:ahLst/>
              <a:cxnLst/>
              <a:rect l="l" t="t" r="r" b="b"/>
              <a:pathLst>
                <a:path w="86" h="1" extrusionOk="0">
                  <a:moveTo>
                    <a:pt x="1" y="0"/>
                  </a:moveTo>
                  <a:lnTo>
                    <a:pt x="1" y="0"/>
                  </a:lnTo>
                  <a:lnTo>
                    <a:pt x="86" y="0"/>
                  </a:lnTo>
                  <a:lnTo>
                    <a:pt x="86" y="0"/>
                  </a:lnTo>
                  <a:lnTo>
                    <a:pt x="1"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16"/>
            <p:cNvSpPr/>
            <p:nvPr/>
          </p:nvSpPr>
          <p:spPr>
            <a:xfrm>
              <a:off x="4401175" y="1145975"/>
              <a:ext cx="2150" cy="25"/>
            </a:xfrm>
            <a:custGeom>
              <a:avLst/>
              <a:gdLst/>
              <a:ahLst/>
              <a:cxnLst/>
              <a:rect l="l" t="t" r="r" b="b"/>
              <a:pathLst>
                <a:path w="86" h="1" fill="none" extrusionOk="0">
                  <a:moveTo>
                    <a:pt x="1" y="0"/>
                  </a:moveTo>
                  <a:lnTo>
                    <a:pt x="1" y="0"/>
                  </a:lnTo>
                  <a:lnTo>
                    <a:pt x="86" y="0"/>
                  </a:lnTo>
                  <a:lnTo>
                    <a:pt x="86" y="0"/>
                  </a:lnTo>
                  <a:lnTo>
                    <a:pt x="1" y="0"/>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16"/>
            <p:cNvSpPr/>
            <p:nvPr/>
          </p:nvSpPr>
          <p:spPr>
            <a:xfrm>
              <a:off x="4422350" y="1152325"/>
              <a:ext cx="4250" cy="25"/>
            </a:xfrm>
            <a:custGeom>
              <a:avLst/>
              <a:gdLst/>
              <a:ahLst/>
              <a:cxnLst/>
              <a:rect l="l" t="t" r="r" b="b"/>
              <a:pathLst>
                <a:path w="170" h="1" extrusionOk="0">
                  <a:moveTo>
                    <a:pt x="0" y="0"/>
                  </a:moveTo>
                  <a:lnTo>
                    <a:pt x="0" y="0"/>
                  </a:lnTo>
                  <a:lnTo>
                    <a:pt x="170" y="0"/>
                  </a:lnTo>
                  <a:lnTo>
                    <a:pt x="170" y="0"/>
                  </a:lnTo>
                  <a:lnTo>
                    <a:pt x="0"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16"/>
            <p:cNvSpPr/>
            <p:nvPr/>
          </p:nvSpPr>
          <p:spPr>
            <a:xfrm>
              <a:off x="4422350" y="1152325"/>
              <a:ext cx="4250" cy="25"/>
            </a:xfrm>
            <a:custGeom>
              <a:avLst/>
              <a:gdLst/>
              <a:ahLst/>
              <a:cxnLst/>
              <a:rect l="l" t="t" r="r" b="b"/>
              <a:pathLst>
                <a:path w="170" h="1" fill="none" extrusionOk="0">
                  <a:moveTo>
                    <a:pt x="0" y="0"/>
                  </a:moveTo>
                  <a:lnTo>
                    <a:pt x="0" y="0"/>
                  </a:lnTo>
                  <a:lnTo>
                    <a:pt x="170" y="0"/>
                  </a:lnTo>
                  <a:lnTo>
                    <a:pt x="170" y="0"/>
                  </a:lnTo>
                  <a:lnTo>
                    <a:pt x="0" y="0"/>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16"/>
            <p:cNvSpPr/>
            <p:nvPr/>
          </p:nvSpPr>
          <p:spPr>
            <a:xfrm>
              <a:off x="4430825" y="1131850"/>
              <a:ext cx="4250" cy="750"/>
            </a:xfrm>
            <a:custGeom>
              <a:avLst/>
              <a:gdLst/>
              <a:ahLst/>
              <a:cxnLst/>
              <a:rect l="l" t="t" r="r" b="b"/>
              <a:pathLst>
                <a:path w="170" h="30" extrusionOk="0">
                  <a:moveTo>
                    <a:pt x="0" y="1"/>
                  </a:moveTo>
                  <a:lnTo>
                    <a:pt x="0" y="1"/>
                  </a:lnTo>
                  <a:lnTo>
                    <a:pt x="169" y="29"/>
                  </a:lnTo>
                  <a:lnTo>
                    <a:pt x="169" y="29"/>
                  </a:lnTo>
                  <a:lnTo>
                    <a:pt x="0"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16"/>
            <p:cNvSpPr/>
            <p:nvPr/>
          </p:nvSpPr>
          <p:spPr>
            <a:xfrm>
              <a:off x="4430825" y="1131850"/>
              <a:ext cx="4250" cy="750"/>
            </a:xfrm>
            <a:custGeom>
              <a:avLst/>
              <a:gdLst/>
              <a:ahLst/>
              <a:cxnLst/>
              <a:rect l="l" t="t" r="r" b="b"/>
              <a:pathLst>
                <a:path w="170" h="30" fill="none" extrusionOk="0">
                  <a:moveTo>
                    <a:pt x="0" y="1"/>
                  </a:moveTo>
                  <a:lnTo>
                    <a:pt x="0" y="1"/>
                  </a:lnTo>
                  <a:lnTo>
                    <a:pt x="169" y="29"/>
                  </a:lnTo>
                  <a:lnTo>
                    <a:pt x="169" y="29"/>
                  </a:lnTo>
                  <a:lnTo>
                    <a:pt x="0" y="1"/>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16"/>
            <p:cNvSpPr/>
            <p:nvPr/>
          </p:nvSpPr>
          <p:spPr>
            <a:xfrm>
              <a:off x="4434350" y="1129750"/>
              <a:ext cx="19075" cy="3550"/>
            </a:xfrm>
            <a:custGeom>
              <a:avLst/>
              <a:gdLst/>
              <a:ahLst/>
              <a:cxnLst/>
              <a:rect l="l" t="t" r="r" b="b"/>
              <a:pathLst>
                <a:path w="763" h="142" extrusionOk="0">
                  <a:moveTo>
                    <a:pt x="0" y="57"/>
                  </a:moveTo>
                  <a:lnTo>
                    <a:pt x="0" y="57"/>
                  </a:lnTo>
                  <a:lnTo>
                    <a:pt x="395" y="141"/>
                  </a:lnTo>
                  <a:lnTo>
                    <a:pt x="593" y="141"/>
                  </a:lnTo>
                  <a:lnTo>
                    <a:pt x="677" y="113"/>
                  </a:lnTo>
                  <a:lnTo>
                    <a:pt x="762" y="57"/>
                  </a:lnTo>
                  <a:lnTo>
                    <a:pt x="762" y="57"/>
                  </a:lnTo>
                  <a:lnTo>
                    <a:pt x="565" y="29"/>
                  </a:lnTo>
                  <a:lnTo>
                    <a:pt x="367" y="0"/>
                  </a:lnTo>
                  <a:lnTo>
                    <a:pt x="198" y="29"/>
                  </a:lnTo>
                  <a:lnTo>
                    <a:pt x="0" y="57"/>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16"/>
            <p:cNvSpPr/>
            <p:nvPr/>
          </p:nvSpPr>
          <p:spPr>
            <a:xfrm>
              <a:off x="4434350" y="1129750"/>
              <a:ext cx="19075" cy="3550"/>
            </a:xfrm>
            <a:custGeom>
              <a:avLst/>
              <a:gdLst/>
              <a:ahLst/>
              <a:cxnLst/>
              <a:rect l="l" t="t" r="r" b="b"/>
              <a:pathLst>
                <a:path w="763" h="142" fill="none" extrusionOk="0">
                  <a:moveTo>
                    <a:pt x="0" y="57"/>
                  </a:moveTo>
                  <a:lnTo>
                    <a:pt x="0" y="57"/>
                  </a:lnTo>
                  <a:lnTo>
                    <a:pt x="395" y="141"/>
                  </a:lnTo>
                  <a:lnTo>
                    <a:pt x="593" y="141"/>
                  </a:lnTo>
                  <a:lnTo>
                    <a:pt x="677" y="113"/>
                  </a:lnTo>
                  <a:lnTo>
                    <a:pt x="762" y="57"/>
                  </a:lnTo>
                  <a:lnTo>
                    <a:pt x="762" y="57"/>
                  </a:lnTo>
                  <a:lnTo>
                    <a:pt x="565" y="29"/>
                  </a:lnTo>
                  <a:lnTo>
                    <a:pt x="367" y="0"/>
                  </a:lnTo>
                  <a:lnTo>
                    <a:pt x="198" y="29"/>
                  </a:lnTo>
                  <a:lnTo>
                    <a:pt x="0" y="57"/>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16"/>
            <p:cNvSpPr/>
            <p:nvPr/>
          </p:nvSpPr>
          <p:spPr>
            <a:xfrm>
              <a:off x="3972250" y="1623575"/>
              <a:ext cx="57875" cy="22600"/>
            </a:xfrm>
            <a:custGeom>
              <a:avLst/>
              <a:gdLst/>
              <a:ahLst/>
              <a:cxnLst/>
              <a:rect l="l" t="t" r="r" b="b"/>
              <a:pathLst>
                <a:path w="2315" h="904" extrusionOk="0">
                  <a:moveTo>
                    <a:pt x="0" y="763"/>
                  </a:moveTo>
                  <a:lnTo>
                    <a:pt x="0" y="763"/>
                  </a:lnTo>
                  <a:lnTo>
                    <a:pt x="85" y="678"/>
                  </a:lnTo>
                  <a:lnTo>
                    <a:pt x="170" y="537"/>
                  </a:lnTo>
                  <a:lnTo>
                    <a:pt x="226" y="424"/>
                  </a:lnTo>
                  <a:lnTo>
                    <a:pt x="283" y="339"/>
                  </a:lnTo>
                  <a:lnTo>
                    <a:pt x="283" y="339"/>
                  </a:lnTo>
                  <a:lnTo>
                    <a:pt x="367" y="311"/>
                  </a:lnTo>
                  <a:lnTo>
                    <a:pt x="480" y="283"/>
                  </a:lnTo>
                  <a:lnTo>
                    <a:pt x="565" y="283"/>
                  </a:lnTo>
                  <a:lnTo>
                    <a:pt x="650" y="255"/>
                  </a:lnTo>
                  <a:lnTo>
                    <a:pt x="650" y="255"/>
                  </a:lnTo>
                  <a:lnTo>
                    <a:pt x="734" y="198"/>
                  </a:lnTo>
                  <a:lnTo>
                    <a:pt x="791" y="114"/>
                  </a:lnTo>
                  <a:lnTo>
                    <a:pt x="847" y="57"/>
                  </a:lnTo>
                  <a:lnTo>
                    <a:pt x="932" y="1"/>
                  </a:lnTo>
                  <a:lnTo>
                    <a:pt x="932" y="1"/>
                  </a:lnTo>
                  <a:lnTo>
                    <a:pt x="762" y="170"/>
                  </a:lnTo>
                  <a:lnTo>
                    <a:pt x="678" y="227"/>
                  </a:lnTo>
                  <a:lnTo>
                    <a:pt x="621" y="311"/>
                  </a:lnTo>
                  <a:lnTo>
                    <a:pt x="621" y="311"/>
                  </a:lnTo>
                  <a:lnTo>
                    <a:pt x="791" y="339"/>
                  </a:lnTo>
                  <a:lnTo>
                    <a:pt x="903" y="368"/>
                  </a:lnTo>
                  <a:lnTo>
                    <a:pt x="988" y="339"/>
                  </a:lnTo>
                  <a:lnTo>
                    <a:pt x="988" y="339"/>
                  </a:lnTo>
                  <a:lnTo>
                    <a:pt x="1045" y="283"/>
                  </a:lnTo>
                  <a:lnTo>
                    <a:pt x="1045" y="227"/>
                  </a:lnTo>
                  <a:lnTo>
                    <a:pt x="1045" y="142"/>
                  </a:lnTo>
                  <a:lnTo>
                    <a:pt x="1073" y="114"/>
                  </a:lnTo>
                  <a:lnTo>
                    <a:pt x="1073" y="114"/>
                  </a:lnTo>
                  <a:lnTo>
                    <a:pt x="1186" y="57"/>
                  </a:lnTo>
                  <a:lnTo>
                    <a:pt x="1299" y="86"/>
                  </a:lnTo>
                  <a:lnTo>
                    <a:pt x="1383" y="114"/>
                  </a:lnTo>
                  <a:lnTo>
                    <a:pt x="1524" y="170"/>
                  </a:lnTo>
                  <a:lnTo>
                    <a:pt x="1524" y="170"/>
                  </a:lnTo>
                  <a:lnTo>
                    <a:pt x="1694" y="198"/>
                  </a:lnTo>
                  <a:lnTo>
                    <a:pt x="1891" y="198"/>
                  </a:lnTo>
                  <a:lnTo>
                    <a:pt x="2089" y="227"/>
                  </a:lnTo>
                  <a:lnTo>
                    <a:pt x="2145" y="255"/>
                  </a:lnTo>
                  <a:lnTo>
                    <a:pt x="2230" y="311"/>
                  </a:lnTo>
                  <a:lnTo>
                    <a:pt x="2230" y="311"/>
                  </a:lnTo>
                  <a:lnTo>
                    <a:pt x="2258" y="396"/>
                  </a:lnTo>
                  <a:lnTo>
                    <a:pt x="2258" y="452"/>
                  </a:lnTo>
                  <a:lnTo>
                    <a:pt x="2230" y="593"/>
                  </a:lnTo>
                  <a:lnTo>
                    <a:pt x="2230" y="678"/>
                  </a:lnTo>
                  <a:lnTo>
                    <a:pt x="2230" y="735"/>
                  </a:lnTo>
                  <a:lnTo>
                    <a:pt x="2258" y="791"/>
                  </a:lnTo>
                  <a:lnTo>
                    <a:pt x="2314" y="876"/>
                  </a:lnTo>
                  <a:lnTo>
                    <a:pt x="2314" y="876"/>
                  </a:lnTo>
                  <a:lnTo>
                    <a:pt x="1750" y="904"/>
                  </a:lnTo>
                  <a:lnTo>
                    <a:pt x="1214" y="904"/>
                  </a:lnTo>
                  <a:lnTo>
                    <a:pt x="650" y="847"/>
                  </a:lnTo>
                  <a:lnTo>
                    <a:pt x="113" y="791"/>
                  </a:lnTo>
                  <a:lnTo>
                    <a:pt x="113" y="791"/>
                  </a:lnTo>
                  <a:lnTo>
                    <a:pt x="311" y="678"/>
                  </a:lnTo>
                  <a:lnTo>
                    <a:pt x="508" y="565"/>
                  </a:lnTo>
                  <a:lnTo>
                    <a:pt x="508" y="565"/>
                  </a:lnTo>
                  <a:lnTo>
                    <a:pt x="424" y="565"/>
                  </a:lnTo>
                  <a:lnTo>
                    <a:pt x="339" y="593"/>
                  </a:lnTo>
                  <a:lnTo>
                    <a:pt x="226" y="650"/>
                  </a:lnTo>
                  <a:lnTo>
                    <a:pt x="113" y="735"/>
                  </a:lnTo>
                  <a:lnTo>
                    <a:pt x="57" y="763"/>
                  </a:lnTo>
                  <a:lnTo>
                    <a:pt x="0" y="763"/>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16"/>
            <p:cNvSpPr/>
            <p:nvPr/>
          </p:nvSpPr>
          <p:spPr>
            <a:xfrm>
              <a:off x="3972250" y="1623575"/>
              <a:ext cx="57875" cy="22600"/>
            </a:xfrm>
            <a:custGeom>
              <a:avLst/>
              <a:gdLst/>
              <a:ahLst/>
              <a:cxnLst/>
              <a:rect l="l" t="t" r="r" b="b"/>
              <a:pathLst>
                <a:path w="2315" h="904" fill="none" extrusionOk="0">
                  <a:moveTo>
                    <a:pt x="0" y="763"/>
                  </a:moveTo>
                  <a:lnTo>
                    <a:pt x="0" y="763"/>
                  </a:lnTo>
                  <a:lnTo>
                    <a:pt x="85" y="678"/>
                  </a:lnTo>
                  <a:lnTo>
                    <a:pt x="170" y="537"/>
                  </a:lnTo>
                  <a:lnTo>
                    <a:pt x="226" y="424"/>
                  </a:lnTo>
                  <a:lnTo>
                    <a:pt x="283" y="339"/>
                  </a:lnTo>
                  <a:lnTo>
                    <a:pt x="283" y="339"/>
                  </a:lnTo>
                  <a:lnTo>
                    <a:pt x="367" y="311"/>
                  </a:lnTo>
                  <a:lnTo>
                    <a:pt x="480" y="283"/>
                  </a:lnTo>
                  <a:lnTo>
                    <a:pt x="565" y="283"/>
                  </a:lnTo>
                  <a:lnTo>
                    <a:pt x="650" y="255"/>
                  </a:lnTo>
                  <a:lnTo>
                    <a:pt x="650" y="255"/>
                  </a:lnTo>
                  <a:lnTo>
                    <a:pt x="734" y="198"/>
                  </a:lnTo>
                  <a:lnTo>
                    <a:pt x="791" y="114"/>
                  </a:lnTo>
                  <a:lnTo>
                    <a:pt x="847" y="57"/>
                  </a:lnTo>
                  <a:lnTo>
                    <a:pt x="932" y="1"/>
                  </a:lnTo>
                  <a:lnTo>
                    <a:pt x="932" y="1"/>
                  </a:lnTo>
                  <a:lnTo>
                    <a:pt x="762" y="170"/>
                  </a:lnTo>
                  <a:lnTo>
                    <a:pt x="678" y="227"/>
                  </a:lnTo>
                  <a:lnTo>
                    <a:pt x="621" y="311"/>
                  </a:lnTo>
                  <a:lnTo>
                    <a:pt x="621" y="311"/>
                  </a:lnTo>
                  <a:lnTo>
                    <a:pt x="791" y="339"/>
                  </a:lnTo>
                  <a:lnTo>
                    <a:pt x="903" y="368"/>
                  </a:lnTo>
                  <a:lnTo>
                    <a:pt x="988" y="339"/>
                  </a:lnTo>
                  <a:lnTo>
                    <a:pt x="988" y="339"/>
                  </a:lnTo>
                  <a:lnTo>
                    <a:pt x="1045" y="283"/>
                  </a:lnTo>
                  <a:lnTo>
                    <a:pt x="1045" y="227"/>
                  </a:lnTo>
                  <a:lnTo>
                    <a:pt x="1045" y="142"/>
                  </a:lnTo>
                  <a:lnTo>
                    <a:pt x="1073" y="114"/>
                  </a:lnTo>
                  <a:lnTo>
                    <a:pt x="1073" y="114"/>
                  </a:lnTo>
                  <a:lnTo>
                    <a:pt x="1186" y="57"/>
                  </a:lnTo>
                  <a:lnTo>
                    <a:pt x="1299" y="86"/>
                  </a:lnTo>
                  <a:lnTo>
                    <a:pt x="1383" y="114"/>
                  </a:lnTo>
                  <a:lnTo>
                    <a:pt x="1524" y="170"/>
                  </a:lnTo>
                  <a:lnTo>
                    <a:pt x="1524" y="170"/>
                  </a:lnTo>
                  <a:lnTo>
                    <a:pt x="1694" y="198"/>
                  </a:lnTo>
                  <a:lnTo>
                    <a:pt x="1891" y="198"/>
                  </a:lnTo>
                  <a:lnTo>
                    <a:pt x="2089" y="227"/>
                  </a:lnTo>
                  <a:lnTo>
                    <a:pt x="2145" y="255"/>
                  </a:lnTo>
                  <a:lnTo>
                    <a:pt x="2230" y="311"/>
                  </a:lnTo>
                  <a:lnTo>
                    <a:pt x="2230" y="311"/>
                  </a:lnTo>
                  <a:lnTo>
                    <a:pt x="2258" y="396"/>
                  </a:lnTo>
                  <a:lnTo>
                    <a:pt x="2258" y="452"/>
                  </a:lnTo>
                  <a:lnTo>
                    <a:pt x="2230" y="593"/>
                  </a:lnTo>
                  <a:lnTo>
                    <a:pt x="2230" y="678"/>
                  </a:lnTo>
                  <a:lnTo>
                    <a:pt x="2230" y="735"/>
                  </a:lnTo>
                  <a:lnTo>
                    <a:pt x="2258" y="791"/>
                  </a:lnTo>
                  <a:lnTo>
                    <a:pt x="2314" y="876"/>
                  </a:lnTo>
                  <a:lnTo>
                    <a:pt x="2314" y="876"/>
                  </a:lnTo>
                  <a:lnTo>
                    <a:pt x="1750" y="904"/>
                  </a:lnTo>
                  <a:lnTo>
                    <a:pt x="1214" y="904"/>
                  </a:lnTo>
                  <a:lnTo>
                    <a:pt x="650" y="847"/>
                  </a:lnTo>
                  <a:lnTo>
                    <a:pt x="113" y="791"/>
                  </a:lnTo>
                  <a:lnTo>
                    <a:pt x="113" y="791"/>
                  </a:lnTo>
                  <a:lnTo>
                    <a:pt x="311" y="678"/>
                  </a:lnTo>
                  <a:lnTo>
                    <a:pt x="508" y="565"/>
                  </a:lnTo>
                  <a:lnTo>
                    <a:pt x="508" y="565"/>
                  </a:lnTo>
                  <a:lnTo>
                    <a:pt x="424" y="565"/>
                  </a:lnTo>
                  <a:lnTo>
                    <a:pt x="339" y="593"/>
                  </a:lnTo>
                  <a:lnTo>
                    <a:pt x="226" y="650"/>
                  </a:lnTo>
                  <a:lnTo>
                    <a:pt x="113" y="735"/>
                  </a:lnTo>
                  <a:lnTo>
                    <a:pt x="57" y="763"/>
                  </a:lnTo>
                  <a:lnTo>
                    <a:pt x="0" y="763"/>
                  </a:lnTo>
                </a:path>
              </a:pathLst>
            </a:custGeom>
            <a:solidFill>
              <a:srgbClr val="666666"/>
            </a:solidFill>
            <a:ln w="14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16"/>
            <p:cNvSpPr/>
            <p:nvPr/>
          </p:nvSpPr>
          <p:spPr>
            <a:xfrm>
              <a:off x="4075250" y="1192525"/>
              <a:ext cx="2426900" cy="739375"/>
            </a:xfrm>
            <a:custGeom>
              <a:avLst/>
              <a:gdLst/>
              <a:ahLst/>
              <a:cxnLst/>
              <a:rect l="l" t="t" r="r" b="b"/>
              <a:pathLst>
                <a:path w="97076" h="29575" extrusionOk="0">
                  <a:moveTo>
                    <a:pt x="6011" y="12474"/>
                  </a:moveTo>
                  <a:lnTo>
                    <a:pt x="6011" y="12474"/>
                  </a:lnTo>
                  <a:lnTo>
                    <a:pt x="5955" y="12502"/>
                  </a:lnTo>
                  <a:lnTo>
                    <a:pt x="5898" y="12530"/>
                  </a:lnTo>
                  <a:lnTo>
                    <a:pt x="5785" y="12643"/>
                  </a:lnTo>
                  <a:lnTo>
                    <a:pt x="5729" y="12671"/>
                  </a:lnTo>
                  <a:lnTo>
                    <a:pt x="5673" y="12700"/>
                  </a:lnTo>
                  <a:lnTo>
                    <a:pt x="5588" y="12671"/>
                  </a:lnTo>
                  <a:lnTo>
                    <a:pt x="5503" y="12615"/>
                  </a:lnTo>
                  <a:lnTo>
                    <a:pt x="5503" y="12615"/>
                  </a:lnTo>
                  <a:lnTo>
                    <a:pt x="5503" y="12615"/>
                  </a:lnTo>
                  <a:lnTo>
                    <a:pt x="5503" y="12558"/>
                  </a:lnTo>
                  <a:lnTo>
                    <a:pt x="5532" y="12417"/>
                  </a:lnTo>
                  <a:lnTo>
                    <a:pt x="5532" y="12361"/>
                  </a:lnTo>
                  <a:lnTo>
                    <a:pt x="5503" y="12276"/>
                  </a:lnTo>
                  <a:lnTo>
                    <a:pt x="5447" y="12220"/>
                  </a:lnTo>
                  <a:lnTo>
                    <a:pt x="5362" y="12135"/>
                  </a:lnTo>
                  <a:lnTo>
                    <a:pt x="5362" y="12135"/>
                  </a:lnTo>
                  <a:lnTo>
                    <a:pt x="5221" y="12107"/>
                  </a:lnTo>
                  <a:lnTo>
                    <a:pt x="5108" y="12107"/>
                  </a:lnTo>
                  <a:lnTo>
                    <a:pt x="4995" y="12079"/>
                  </a:lnTo>
                  <a:lnTo>
                    <a:pt x="4882" y="12022"/>
                  </a:lnTo>
                  <a:lnTo>
                    <a:pt x="4882" y="12022"/>
                  </a:lnTo>
                  <a:lnTo>
                    <a:pt x="4770" y="11825"/>
                  </a:lnTo>
                  <a:lnTo>
                    <a:pt x="4685" y="11712"/>
                  </a:lnTo>
                  <a:lnTo>
                    <a:pt x="4657" y="11655"/>
                  </a:lnTo>
                  <a:lnTo>
                    <a:pt x="4657" y="11655"/>
                  </a:lnTo>
                  <a:lnTo>
                    <a:pt x="4741" y="11655"/>
                  </a:lnTo>
                  <a:lnTo>
                    <a:pt x="4770" y="11627"/>
                  </a:lnTo>
                  <a:lnTo>
                    <a:pt x="4741" y="11486"/>
                  </a:lnTo>
                  <a:lnTo>
                    <a:pt x="4741" y="11486"/>
                  </a:lnTo>
                  <a:lnTo>
                    <a:pt x="4770" y="11514"/>
                  </a:lnTo>
                  <a:lnTo>
                    <a:pt x="4854" y="11543"/>
                  </a:lnTo>
                  <a:lnTo>
                    <a:pt x="5136" y="11599"/>
                  </a:lnTo>
                  <a:lnTo>
                    <a:pt x="5249" y="11627"/>
                  </a:lnTo>
                  <a:lnTo>
                    <a:pt x="5362" y="11599"/>
                  </a:lnTo>
                  <a:lnTo>
                    <a:pt x="5362" y="11571"/>
                  </a:lnTo>
                  <a:lnTo>
                    <a:pt x="5362" y="11543"/>
                  </a:lnTo>
                  <a:lnTo>
                    <a:pt x="5306" y="11430"/>
                  </a:lnTo>
                  <a:lnTo>
                    <a:pt x="5306" y="11430"/>
                  </a:lnTo>
                  <a:lnTo>
                    <a:pt x="5165" y="11373"/>
                  </a:lnTo>
                  <a:lnTo>
                    <a:pt x="4882" y="11289"/>
                  </a:lnTo>
                  <a:lnTo>
                    <a:pt x="4741" y="11204"/>
                  </a:lnTo>
                  <a:lnTo>
                    <a:pt x="4629" y="11147"/>
                  </a:lnTo>
                  <a:lnTo>
                    <a:pt x="4572" y="11063"/>
                  </a:lnTo>
                  <a:lnTo>
                    <a:pt x="4572" y="11006"/>
                  </a:lnTo>
                  <a:lnTo>
                    <a:pt x="4600" y="10978"/>
                  </a:lnTo>
                  <a:lnTo>
                    <a:pt x="4600" y="10978"/>
                  </a:lnTo>
                  <a:lnTo>
                    <a:pt x="4713" y="11006"/>
                  </a:lnTo>
                  <a:lnTo>
                    <a:pt x="4911" y="11063"/>
                  </a:lnTo>
                  <a:lnTo>
                    <a:pt x="5249" y="11204"/>
                  </a:lnTo>
                  <a:lnTo>
                    <a:pt x="5249" y="11204"/>
                  </a:lnTo>
                  <a:lnTo>
                    <a:pt x="5419" y="11260"/>
                  </a:lnTo>
                  <a:lnTo>
                    <a:pt x="5503" y="11317"/>
                  </a:lnTo>
                  <a:lnTo>
                    <a:pt x="5560" y="11373"/>
                  </a:lnTo>
                  <a:lnTo>
                    <a:pt x="5616" y="11514"/>
                  </a:lnTo>
                  <a:lnTo>
                    <a:pt x="5616" y="11514"/>
                  </a:lnTo>
                  <a:lnTo>
                    <a:pt x="5644" y="11684"/>
                  </a:lnTo>
                  <a:lnTo>
                    <a:pt x="5644" y="11768"/>
                  </a:lnTo>
                  <a:lnTo>
                    <a:pt x="5673" y="11853"/>
                  </a:lnTo>
                  <a:lnTo>
                    <a:pt x="5785" y="11994"/>
                  </a:lnTo>
                  <a:lnTo>
                    <a:pt x="5785" y="11994"/>
                  </a:lnTo>
                  <a:lnTo>
                    <a:pt x="5898" y="12107"/>
                  </a:lnTo>
                  <a:lnTo>
                    <a:pt x="6011" y="12192"/>
                  </a:lnTo>
                  <a:lnTo>
                    <a:pt x="6068" y="12248"/>
                  </a:lnTo>
                  <a:lnTo>
                    <a:pt x="6068" y="12333"/>
                  </a:lnTo>
                  <a:lnTo>
                    <a:pt x="6068" y="12389"/>
                  </a:lnTo>
                  <a:lnTo>
                    <a:pt x="6011" y="12474"/>
                  </a:lnTo>
                  <a:lnTo>
                    <a:pt x="6011" y="12474"/>
                  </a:lnTo>
                  <a:close/>
                  <a:moveTo>
                    <a:pt x="3472" y="12361"/>
                  </a:moveTo>
                  <a:lnTo>
                    <a:pt x="3472" y="12361"/>
                  </a:lnTo>
                  <a:lnTo>
                    <a:pt x="3359" y="12304"/>
                  </a:lnTo>
                  <a:lnTo>
                    <a:pt x="3218" y="12276"/>
                  </a:lnTo>
                  <a:lnTo>
                    <a:pt x="3076" y="12248"/>
                  </a:lnTo>
                  <a:lnTo>
                    <a:pt x="2964" y="12192"/>
                  </a:lnTo>
                  <a:lnTo>
                    <a:pt x="2964" y="12192"/>
                  </a:lnTo>
                  <a:lnTo>
                    <a:pt x="2766" y="12051"/>
                  </a:lnTo>
                  <a:lnTo>
                    <a:pt x="2681" y="11994"/>
                  </a:lnTo>
                  <a:lnTo>
                    <a:pt x="2568" y="11966"/>
                  </a:lnTo>
                  <a:lnTo>
                    <a:pt x="2568" y="11966"/>
                  </a:lnTo>
                  <a:lnTo>
                    <a:pt x="2315" y="12135"/>
                  </a:lnTo>
                  <a:lnTo>
                    <a:pt x="2145" y="12248"/>
                  </a:lnTo>
                  <a:lnTo>
                    <a:pt x="2061" y="12333"/>
                  </a:lnTo>
                  <a:lnTo>
                    <a:pt x="2061" y="12333"/>
                  </a:lnTo>
                  <a:lnTo>
                    <a:pt x="2061" y="12389"/>
                  </a:lnTo>
                  <a:lnTo>
                    <a:pt x="2089" y="12417"/>
                  </a:lnTo>
                  <a:lnTo>
                    <a:pt x="2202" y="12530"/>
                  </a:lnTo>
                  <a:lnTo>
                    <a:pt x="2315" y="12615"/>
                  </a:lnTo>
                  <a:lnTo>
                    <a:pt x="2427" y="12700"/>
                  </a:lnTo>
                  <a:lnTo>
                    <a:pt x="2427" y="12700"/>
                  </a:lnTo>
                  <a:lnTo>
                    <a:pt x="2540" y="12841"/>
                  </a:lnTo>
                  <a:lnTo>
                    <a:pt x="2653" y="12982"/>
                  </a:lnTo>
                  <a:lnTo>
                    <a:pt x="2851" y="13320"/>
                  </a:lnTo>
                  <a:lnTo>
                    <a:pt x="2851" y="13320"/>
                  </a:lnTo>
                  <a:lnTo>
                    <a:pt x="2992" y="13433"/>
                  </a:lnTo>
                  <a:lnTo>
                    <a:pt x="3020" y="13433"/>
                  </a:lnTo>
                  <a:lnTo>
                    <a:pt x="3048" y="13405"/>
                  </a:lnTo>
                  <a:lnTo>
                    <a:pt x="3105" y="13320"/>
                  </a:lnTo>
                  <a:lnTo>
                    <a:pt x="3161" y="13292"/>
                  </a:lnTo>
                  <a:lnTo>
                    <a:pt x="3218" y="13236"/>
                  </a:lnTo>
                  <a:lnTo>
                    <a:pt x="3218" y="13236"/>
                  </a:lnTo>
                  <a:lnTo>
                    <a:pt x="3330" y="13207"/>
                  </a:lnTo>
                  <a:lnTo>
                    <a:pt x="3415" y="13207"/>
                  </a:lnTo>
                  <a:lnTo>
                    <a:pt x="3584" y="13264"/>
                  </a:lnTo>
                  <a:lnTo>
                    <a:pt x="3641" y="13292"/>
                  </a:lnTo>
                  <a:lnTo>
                    <a:pt x="3697" y="13264"/>
                  </a:lnTo>
                  <a:lnTo>
                    <a:pt x="3782" y="13236"/>
                  </a:lnTo>
                  <a:lnTo>
                    <a:pt x="3867" y="13123"/>
                  </a:lnTo>
                  <a:lnTo>
                    <a:pt x="3867" y="13123"/>
                  </a:lnTo>
                  <a:lnTo>
                    <a:pt x="3951" y="13010"/>
                  </a:lnTo>
                  <a:lnTo>
                    <a:pt x="3979" y="12897"/>
                  </a:lnTo>
                  <a:lnTo>
                    <a:pt x="3951" y="12784"/>
                  </a:lnTo>
                  <a:lnTo>
                    <a:pt x="3867" y="12671"/>
                  </a:lnTo>
                  <a:lnTo>
                    <a:pt x="3867" y="12671"/>
                  </a:lnTo>
                  <a:lnTo>
                    <a:pt x="3669" y="12502"/>
                  </a:lnTo>
                  <a:lnTo>
                    <a:pt x="3556" y="12417"/>
                  </a:lnTo>
                  <a:lnTo>
                    <a:pt x="3472" y="12361"/>
                  </a:lnTo>
                  <a:lnTo>
                    <a:pt x="3472" y="12361"/>
                  </a:lnTo>
                  <a:close/>
                  <a:moveTo>
                    <a:pt x="37532" y="1"/>
                  </a:moveTo>
                  <a:lnTo>
                    <a:pt x="37532" y="1"/>
                  </a:lnTo>
                  <a:lnTo>
                    <a:pt x="37419" y="1"/>
                  </a:lnTo>
                  <a:lnTo>
                    <a:pt x="37307" y="29"/>
                  </a:lnTo>
                  <a:lnTo>
                    <a:pt x="37081" y="114"/>
                  </a:lnTo>
                  <a:lnTo>
                    <a:pt x="36855" y="198"/>
                  </a:lnTo>
                  <a:lnTo>
                    <a:pt x="36742" y="227"/>
                  </a:lnTo>
                  <a:lnTo>
                    <a:pt x="36658" y="198"/>
                  </a:lnTo>
                  <a:lnTo>
                    <a:pt x="36658" y="198"/>
                  </a:lnTo>
                  <a:lnTo>
                    <a:pt x="36742" y="227"/>
                  </a:lnTo>
                  <a:lnTo>
                    <a:pt x="36770" y="255"/>
                  </a:lnTo>
                  <a:lnTo>
                    <a:pt x="36714" y="283"/>
                  </a:lnTo>
                  <a:lnTo>
                    <a:pt x="36658" y="311"/>
                  </a:lnTo>
                  <a:lnTo>
                    <a:pt x="36629" y="339"/>
                  </a:lnTo>
                  <a:lnTo>
                    <a:pt x="36601" y="396"/>
                  </a:lnTo>
                  <a:lnTo>
                    <a:pt x="36658" y="452"/>
                  </a:lnTo>
                  <a:lnTo>
                    <a:pt x="36658" y="452"/>
                  </a:lnTo>
                  <a:lnTo>
                    <a:pt x="36573" y="452"/>
                  </a:lnTo>
                  <a:lnTo>
                    <a:pt x="36573" y="452"/>
                  </a:lnTo>
                  <a:lnTo>
                    <a:pt x="36629" y="509"/>
                  </a:lnTo>
                  <a:lnTo>
                    <a:pt x="36799" y="650"/>
                  </a:lnTo>
                  <a:lnTo>
                    <a:pt x="36799" y="650"/>
                  </a:lnTo>
                  <a:lnTo>
                    <a:pt x="36968" y="763"/>
                  </a:lnTo>
                  <a:lnTo>
                    <a:pt x="37081" y="791"/>
                  </a:lnTo>
                  <a:lnTo>
                    <a:pt x="37250" y="819"/>
                  </a:lnTo>
                  <a:lnTo>
                    <a:pt x="37250" y="819"/>
                  </a:lnTo>
                  <a:lnTo>
                    <a:pt x="36883" y="819"/>
                  </a:lnTo>
                  <a:lnTo>
                    <a:pt x="36545" y="819"/>
                  </a:lnTo>
                  <a:lnTo>
                    <a:pt x="36178" y="819"/>
                  </a:lnTo>
                  <a:lnTo>
                    <a:pt x="35839" y="791"/>
                  </a:lnTo>
                  <a:lnTo>
                    <a:pt x="35839" y="791"/>
                  </a:lnTo>
                  <a:lnTo>
                    <a:pt x="35924" y="847"/>
                  </a:lnTo>
                  <a:lnTo>
                    <a:pt x="36009" y="904"/>
                  </a:lnTo>
                  <a:lnTo>
                    <a:pt x="36234" y="960"/>
                  </a:lnTo>
                  <a:lnTo>
                    <a:pt x="36432" y="989"/>
                  </a:lnTo>
                  <a:lnTo>
                    <a:pt x="36516" y="1045"/>
                  </a:lnTo>
                  <a:lnTo>
                    <a:pt x="36601" y="1101"/>
                  </a:lnTo>
                  <a:lnTo>
                    <a:pt x="36601" y="1101"/>
                  </a:lnTo>
                  <a:lnTo>
                    <a:pt x="36347" y="1073"/>
                  </a:lnTo>
                  <a:lnTo>
                    <a:pt x="36093" y="1017"/>
                  </a:lnTo>
                  <a:lnTo>
                    <a:pt x="35839" y="1017"/>
                  </a:lnTo>
                  <a:lnTo>
                    <a:pt x="35726" y="1017"/>
                  </a:lnTo>
                  <a:lnTo>
                    <a:pt x="35585" y="1045"/>
                  </a:lnTo>
                  <a:lnTo>
                    <a:pt x="35585" y="1045"/>
                  </a:lnTo>
                  <a:lnTo>
                    <a:pt x="35670" y="1045"/>
                  </a:lnTo>
                  <a:lnTo>
                    <a:pt x="35613" y="1073"/>
                  </a:lnTo>
                  <a:lnTo>
                    <a:pt x="35444" y="1101"/>
                  </a:lnTo>
                  <a:lnTo>
                    <a:pt x="35444" y="1101"/>
                  </a:lnTo>
                  <a:lnTo>
                    <a:pt x="35529" y="1101"/>
                  </a:lnTo>
                  <a:lnTo>
                    <a:pt x="35557" y="1130"/>
                  </a:lnTo>
                  <a:lnTo>
                    <a:pt x="35444" y="1158"/>
                  </a:lnTo>
                  <a:lnTo>
                    <a:pt x="35105" y="1186"/>
                  </a:lnTo>
                  <a:lnTo>
                    <a:pt x="35105" y="1186"/>
                  </a:lnTo>
                  <a:lnTo>
                    <a:pt x="34823" y="1214"/>
                  </a:lnTo>
                  <a:lnTo>
                    <a:pt x="34513" y="1214"/>
                  </a:lnTo>
                  <a:lnTo>
                    <a:pt x="34513" y="1214"/>
                  </a:lnTo>
                  <a:lnTo>
                    <a:pt x="34598" y="1130"/>
                  </a:lnTo>
                  <a:lnTo>
                    <a:pt x="34598" y="1073"/>
                  </a:lnTo>
                  <a:lnTo>
                    <a:pt x="34569" y="1045"/>
                  </a:lnTo>
                  <a:lnTo>
                    <a:pt x="34513" y="1017"/>
                  </a:lnTo>
                  <a:lnTo>
                    <a:pt x="34344" y="1017"/>
                  </a:lnTo>
                  <a:lnTo>
                    <a:pt x="34118" y="1045"/>
                  </a:lnTo>
                  <a:lnTo>
                    <a:pt x="34118" y="1045"/>
                  </a:lnTo>
                  <a:lnTo>
                    <a:pt x="33751" y="1073"/>
                  </a:lnTo>
                  <a:lnTo>
                    <a:pt x="33553" y="1073"/>
                  </a:lnTo>
                  <a:lnTo>
                    <a:pt x="33356" y="1045"/>
                  </a:lnTo>
                  <a:lnTo>
                    <a:pt x="33356" y="1045"/>
                  </a:lnTo>
                  <a:lnTo>
                    <a:pt x="33469" y="1130"/>
                  </a:lnTo>
                  <a:lnTo>
                    <a:pt x="33497" y="1158"/>
                  </a:lnTo>
                  <a:lnTo>
                    <a:pt x="33328" y="1130"/>
                  </a:lnTo>
                  <a:lnTo>
                    <a:pt x="33102" y="1101"/>
                  </a:lnTo>
                  <a:lnTo>
                    <a:pt x="33045" y="1101"/>
                  </a:lnTo>
                  <a:lnTo>
                    <a:pt x="33017" y="1130"/>
                  </a:lnTo>
                  <a:lnTo>
                    <a:pt x="33017" y="1158"/>
                  </a:lnTo>
                  <a:lnTo>
                    <a:pt x="33017" y="1158"/>
                  </a:lnTo>
                  <a:lnTo>
                    <a:pt x="33102" y="1214"/>
                  </a:lnTo>
                  <a:lnTo>
                    <a:pt x="33158" y="1214"/>
                  </a:lnTo>
                  <a:lnTo>
                    <a:pt x="33158" y="1214"/>
                  </a:lnTo>
                  <a:lnTo>
                    <a:pt x="33158" y="1214"/>
                  </a:lnTo>
                  <a:lnTo>
                    <a:pt x="33187" y="1214"/>
                  </a:lnTo>
                  <a:lnTo>
                    <a:pt x="33356" y="1186"/>
                  </a:lnTo>
                  <a:lnTo>
                    <a:pt x="33695" y="1186"/>
                  </a:lnTo>
                  <a:lnTo>
                    <a:pt x="33695" y="1186"/>
                  </a:lnTo>
                  <a:lnTo>
                    <a:pt x="33469" y="1242"/>
                  </a:lnTo>
                  <a:lnTo>
                    <a:pt x="33271" y="1299"/>
                  </a:lnTo>
                  <a:lnTo>
                    <a:pt x="33045" y="1327"/>
                  </a:lnTo>
                  <a:lnTo>
                    <a:pt x="32820" y="1327"/>
                  </a:lnTo>
                  <a:lnTo>
                    <a:pt x="32396" y="1355"/>
                  </a:lnTo>
                  <a:lnTo>
                    <a:pt x="32171" y="1384"/>
                  </a:lnTo>
                  <a:lnTo>
                    <a:pt x="31945" y="1412"/>
                  </a:lnTo>
                  <a:lnTo>
                    <a:pt x="31945" y="1412"/>
                  </a:lnTo>
                  <a:lnTo>
                    <a:pt x="31747" y="1468"/>
                  </a:lnTo>
                  <a:lnTo>
                    <a:pt x="31522" y="1525"/>
                  </a:lnTo>
                  <a:lnTo>
                    <a:pt x="31522" y="1525"/>
                  </a:lnTo>
                  <a:lnTo>
                    <a:pt x="31352" y="1525"/>
                  </a:lnTo>
                  <a:lnTo>
                    <a:pt x="31296" y="1525"/>
                  </a:lnTo>
                  <a:lnTo>
                    <a:pt x="31352" y="1553"/>
                  </a:lnTo>
                  <a:lnTo>
                    <a:pt x="31352" y="1553"/>
                  </a:lnTo>
                  <a:lnTo>
                    <a:pt x="31239" y="1553"/>
                  </a:lnTo>
                  <a:lnTo>
                    <a:pt x="31155" y="1638"/>
                  </a:lnTo>
                  <a:lnTo>
                    <a:pt x="31070" y="1694"/>
                  </a:lnTo>
                  <a:lnTo>
                    <a:pt x="30957" y="1750"/>
                  </a:lnTo>
                  <a:lnTo>
                    <a:pt x="30957" y="1750"/>
                  </a:lnTo>
                  <a:lnTo>
                    <a:pt x="30816" y="1750"/>
                  </a:lnTo>
                  <a:lnTo>
                    <a:pt x="30675" y="1722"/>
                  </a:lnTo>
                  <a:lnTo>
                    <a:pt x="30534" y="1722"/>
                  </a:lnTo>
                  <a:lnTo>
                    <a:pt x="30393" y="1722"/>
                  </a:lnTo>
                  <a:lnTo>
                    <a:pt x="30393" y="1722"/>
                  </a:lnTo>
                  <a:lnTo>
                    <a:pt x="30506" y="1750"/>
                  </a:lnTo>
                  <a:lnTo>
                    <a:pt x="30647" y="1779"/>
                  </a:lnTo>
                  <a:lnTo>
                    <a:pt x="30788" y="1807"/>
                  </a:lnTo>
                  <a:lnTo>
                    <a:pt x="30844" y="1835"/>
                  </a:lnTo>
                  <a:lnTo>
                    <a:pt x="30844" y="1863"/>
                  </a:lnTo>
                  <a:lnTo>
                    <a:pt x="30844" y="1863"/>
                  </a:lnTo>
                  <a:lnTo>
                    <a:pt x="30731" y="1835"/>
                  </a:lnTo>
                  <a:lnTo>
                    <a:pt x="30590" y="1835"/>
                  </a:lnTo>
                  <a:lnTo>
                    <a:pt x="30590" y="1835"/>
                  </a:lnTo>
                  <a:lnTo>
                    <a:pt x="30647" y="1863"/>
                  </a:lnTo>
                  <a:lnTo>
                    <a:pt x="30647" y="1920"/>
                  </a:lnTo>
                  <a:lnTo>
                    <a:pt x="30647" y="1976"/>
                  </a:lnTo>
                  <a:lnTo>
                    <a:pt x="30675" y="2033"/>
                  </a:lnTo>
                  <a:lnTo>
                    <a:pt x="30675" y="2033"/>
                  </a:lnTo>
                  <a:lnTo>
                    <a:pt x="30619" y="2004"/>
                  </a:lnTo>
                  <a:lnTo>
                    <a:pt x="30590" y="2004"/>
                  </a:lnTo>
                  <a:lnTo>
                    <a:pt x="30647" y="2089"/>
                  </a:lnTo>
                  <a:lnTo>
                    <a:pt x="30647" y="2089"/>
                  </a:lnTo>
                  <a:lnTo>
                    <a:pt x="30562" y="2117"/>
                  </a:lnTo>
                  <a:lnTo>
                    <a:pt x="30506" y="2089"/>
                  </a:lnTo>
                  <a:lnTo>
                    <a:pt x="30365" y="2033"/>
                  </a:lnTo>
                  <a:lnTo>
                    <a:pt x="30224" y="1976"/>
                  </a:lnTo>
                  <a:lnTo>
                    <a:pt x="30167" y="1948"/>
                  </a:lnTo>
                  <a:lnTo>
                    <a:pt x="30082" y="1948"/>
                  </a:lnTo>
                  <a:lnTo>
                    <a:pt x="30082" y="1948"/>
                  </a:lnTo>
                  <a:lnTo>
                    <a:pt x="30167" y="1976"/>
                  </a:lnTo>
                  <a:lnTo>
                    <a:pt x="30167" y="2004"/>
                  </a:lnTo>
                  <a:lnTo>
                    <a:pt x="30111" y="2004"/>
                  </a:lnTo>
                  <a:lnTo>
                    <a:pt x="30082" y="2033"/>
                  </a:lnTo>
                  <a:lnTo>
                    <a:pt x="30082" y="2033"/>
                  </a:lnTo>
                  <a:lnTo>
                    <a:pt x="30111" y="2089"/>
                  </a:lnTo>
                  <a:lnTo>
                    <a:pt x="30167" y="2117"/>
                  </a:lnTo>
                  <a:lnTo>
                    <a:pt x="30336" y="2146"/>
                  </a:lnTo>
                  <a:lnTo>
                    <a:pt x="30647" y="2146"/>
                  </a:lnTo>
                  <a:lnTo>
                    <a:pt x="30647" y="2146"/>
                  </a:lnTo>
                  <a:lnTo>
                    <a:pt x="30590" y="2146"/>
                  </a:lnTo>
                  <a:lnTo>
                    <a:pt x="30590" y="2174"/>
                  </a:lnTo>
                  <a:lnTo>
                    <a:pt x="30703" y="2202"/>
                  </a:lnTo>
                  <a:lnTo>
                    <a:pt x="30844" y="2230"/>
                  </a:lnTo>
                  <a:lnTo>
                    <a:pt x="30929" y="2258"/>
                  </a:lnTo>
                  <a:lnTo>
                    <a:pt x="30929" y="2258"/>
                  </a:lnTo>
                  <a:lnTo>
                    <a:pt x="30647" y="2258"/>
                  </a:lnTo>
                  <a:lnTo>
                    <a:pt x="30647" y="2258"/>
                  </a:lnTo>
                  <a:lnTo>
                    <a:pt x="30534" y="2230"/>
                  </a:lnTo>
                  <a:lnTo>
                    <a:pt x="30421" y="2202"/>
                  </a:lnTo>
                  <a:lnTo>
                    <a:pt x="30421" y="2202"/>
                  </a:lnTo>
                  <a:lnTo>
                    <a:pt x="30421" y="2230"/>
                  </a:lnTo>
                  <a:lnTo>
                    <a:pt x="30506" y="2315"/>
                  </a:lnTo>
                  <a:lnTo>
                    <a:pt x="30506" y="2315"/>
                  </a:lnTo>
                  <a:lnTo>
                    <a:pt x="30421" y="2287"/>
                  </a:lnTo>
                  <a:lnTo>
                    <a:pt x="30675" y="2371"/>
                  </a:lnTo>
                  <a:lnTo>
                    <a:pt x="30675" y="2371"/>
                  </a:lnTo>
                  <a:lnTo>
                    <a:pt x="30957" y="2456"/>
                  </a:lnTo>
                  <a:lnTo>
                    <a:pt x="31239" y="2512"/>
                  </a:lnTo>
                  <a:lnTo>
                    <a:pt x="31239" y="2512"/>
                  </a:lnTo>
                  <a:lnTo>
                    <a:pt x="31070" y="2512"/>
                  </a:lnTo>
                  <a:lnTo>
                    <a:pt x="31098" y="2541"/>
                  </a:lnTo>
                  <a:lnTo>
                    <a:pt x="31127" y="2541"/>
                  </a:lnTo>
                  <a:lnTo>
                    <a:pt x="31211" y="2597"/>
                  </a:lnTo>
                  <a:lnTo>
                    <a:pt x="31211" y="2625"/>
                  </a:lnTo>
                  <a:lnTo>
                    <a:pt x="31127" y="2653"/>
                  </a:lnTo>
                  <a:lnTo>
                    <a:pt x="31127" y="2653"/>
                  </a:lnTo>
                  <a:lnTo>
                    <a:pt x="31014" y="2653"/>
                  </a:lnTo>
                  <a:lnTo>
                    <a:pt x="30929" y="2653"/>
                  </a:lnTo>
                  <a:lnTo>
                    <a:pt x="30816" y="2625"/>
                  </a:lnTo>
                  <a:lnTo>
                    <a:pt x="30731" y="2625"/>
                  </a:lnTo>
                  <a:lnTo>
                    <a:pt x="30731" y="2625"/>
                  </a:lnTo>
                  <a:lnTo>
                    <a:pt x="30308" y="2682"/>
                  </a:lnTo>
                  <a:lnTo>
                    <a:pt x="29857" y="2710"/>
                  </a:lnTo>
                  <a:lnTo>
                    <a:pt x="29857" y="2710"/>
                  </a:lnTo>
                  <a:lnTo>
                    <a:pt x="29236" y="2766"/>
                  </a:lnTo>
                  <a:lnTo>
                    <a:pt x="28615" y="2795"/>
                  </a:lnTo>
                  <a:lnTo>
                    <a:pt x="28615" y="2795"/>
                  </a:lnTo>
                  <a:lnTo>
                    <a:pt x="28417" y="2766"/>
                  </a:lnTo>
                  <a:lnTo>
                    <a:pt x="28192" y="2766"/>
                  </a:lnTo>
                  <a:lnTo>
                    <a:pt x="27994" y="2795"/>
                  </a:lnTo>
                  <a:lnTo>
                    <a:pt x="27910" y="2851"/>
                  </a:lnTo>
                  <a:lnTo>
                    <a:pt x="27825" y="2907"/>
                  </a:lnTo>
                  <a:lnTo>
                    <a:pt x="27825" y="2907"/>
                  </a:lnTo>
                  <a:lnTo>
                    <a:pt x="27881" y="2907"/>
                  </a:lnTo>
                  <a:lnTo>
                    <a:pt x="27881" y="2936"/>
                  </a:lnTo>
                  <a:lnTo>
                    <a:pt x="27768" y="3020"/>
                  </a:lnTo>
                  <a:lnTo>
                    <a:pt x="27768" y="3020"/>
                  </a:lnTo>
                  <a:lnTo>
                    <a:pt x="27881" y="3077"/>
                  </a:lnTo>
                  <a:lnTo>
                    <a:pt x="27910" y="3105"/>
                  </a:lnTo>
                  <a:lnTo>
                    <a:pt x="27853" y="3133"/>
                  </a:lnTo>
                  <a:lnTo>
                    <a:pt x="27853" y="3133"/>
                  </a:lnTo>
                  <a:lnTo>
                    <a:pt x="27938" y="3133"/>
                  </a:lnTo>
                  <a:lnTo>
                    <a:pt x="27994" y="3161"/>
                  </a:lnTo>
                  <a:lnTo>
                    <a:pt x="28107" y="3218"/>
                  </a:lnTo>
                  <a:lnTo>
                    <a:pt x="28192" y="3331"/>
                  </a:lnTo>
                  <a:lnTo>
                    <a:pt x="28305" y="3415"/>
                  </a:lnTo>
                  <a:lnTo>
                    <a:pt x="28305" y="3415"/>
                  </a:lnTo>
                  <a:lnTo>
                    <a:pt x="28502" y="3613"/>
                  </a:lnTo>
                  <a:lnTo>
                    <a:pt x="28615" y="3669"/>
                  </a:lnTo>
                  <a:lnTo>
                    <a:pt x="28784" y="3726"/>
                  </a:lnTo>
                  <a:lnTo>
                    <a:pt x="28784" y="3726"/>
                  </a:lnTo>
                  <a:lnTo>
                    <a:pt x="29067" y="3754"/>
                  </a:lnTo>
                  <a:lnTo>
                    <a:pt x="29405" y="3810"/>
                  </a:lnTo>
                  <a:lnTo>
                    <a:pt x="29546" y="3867"/>
                  </a:lnTo>
                  <a:lnTo>
                    <a:pt x="29687" y="3923"/>
                  </a:lnTo>
                  <a:lnTo>
                    <a:pt x="29828" y="4036"/>
                  </a:lnTo>
                  <a:lnTo>
                    <a:pt x="29913" y="4149"/>
                  </a:lnTo>
                  <a:lnTo>
                    <a:pt x="29913" y="4149"/>
                  </a:lnTo>
                  <a:lnTo>
                    <a:pt x="29744" y="4177"/>
                  </a:lnTo>
                  <a:lnTo>
                    <a:pt x="29574" y="4177"/>
                  </a:lnTo>
                  <a:lnTo>
                    <a:pt x="29405" y="4149"/>
                  </a:lnTo>
                  <a:lnTo>
                    <a:pt x="29264" y="4121"/>
                  </a:lnTo>
                  <a:lnTo>
                    <a:pt x="28954" y="4036"/>
                  </a:lnTo>
                  <a:lnTo>
                    <a:pt x="28643" y="3952"/>
                  </a:lnTo>
                  <a:lnTo>
                    <a:pt x="28643" y="3952"/>
                  </a:lnTo>
                  <a:lnTo>
                    <a:pt x="28728" y="3952"/>
                  </a:lnTo>
                  <a:lnTo>
                    <a:pt x="28700" y="3923"/>
                  </a:lnTo>
                  <a:lnTo>
                    <a:pt x="28587" y="3867"/>
                  </a:lnTo>
                  <a:lnTo>
                    <a:pt x="28587" y="3867"/>
                  </a:lnTo>
                  <a:lnTo>
                    <a:pt x="28305" y="3810"/>
                  </a:lnTo>
                  <a:lnTo>
                    <a:pt x="28022" y="3782"/>
                  </a:lnTo>
                  <a:lnTo>
                    <a:pt x="28022" y="3782"/>
                  </a:lnTo>
                  <a:lnTo>
                    <a:pt x="27684" y="3698"/>
                  </a:lnTo>
                  <a:lnTo>
                    <a:pt x="27543" y="3698"/>
                  </a:lnTo>
                  <a:lnTo>
                    <a:pt x="27373" y="3698"/>
                  </a:lnTo>
                  <a:lnTo>
                    <a:pt x="27373" y="3698"/>
                  </a:lnTo>
                  <a:lnTo>
                    <a:pt x="27232" y="3726"/>
                  </a:lnTo>
                  <a:lnTo>
                    <a:pt x="27063" y="3782"/>
                  </a:lnTo>
                  <a:lnTo>
                    <a:pt x="26922" y="3839"/>
                  </a:lnTo>
                  <a:lnTo>
                    <a:pt x="26837" y="3839"/>
                  </a:lnTo>
                  <a:lnTo>
                    <a:pt x="26809" y="3810"/>
                  </a:lnTo>
                  <a:lnTo>
                    <a:pt x="26809" y="3810"/>
                  </a:lnTo>
                  <a:lnTo>
                    <a:pt x="26809" y="3867"/>
                  </a:lnTo>
                  <a:lnTo>
                    <a:pt x="26837" y="3895"/>
                  </a:lnTo>
                  <a:lnTo>
                    <a:pt x="27007" y="3923"/>
                  </a:lnTo>
                  <a:lnTo>
                    <a:pt x="27204" y="3980"/>
                  </a:lnTo>
                  <a:lnTo>
                    <a:pt x="27289" y="4008"/>
                  </a:lnTo>
                  <a:lnTo>
                    <a:pt x="27317" y="4036"/>
                  </a:lnTo>
                  <a:lnTo>
                    <a:pt x="27317" y="4036"/>
                  </a:lnTo>
                  <a:lnTo>
                    <a:pt x="27260" y="4093"/>
                  </a:lnTo>
                  <a:lnTo>
                    <a:pt x="27176" y="4093"/>
                  </a:lnTo>
                  <a:lnTo>
                    <a:pt x="27063" y="4093"/>
                  </a:lnTo>
                  <a:lnTo>
                    <a:pt x="26922" y="4064"/>
                  </a:lnTo>
                  <a:lnTo>
                    <a:pt x="26781" y="4008"/>
                  </a:lnTo>
                  <a:lnTo>
                    <a:pt x="26781" y="4008"/>
                  </a:lnTo>
                  <a:lnTo>
                    <a:pt x="26442" y="4008"/>
                  </a:lnTo>
                  <a:lnTo>
                    <a:pt x="26103" y="4036"/>
                  </a:lnTo>
                  <a:lnTo>
                    <a:pt x="26103" y="4036"/>
                  </a:lnTo>
                  <a:lnTo>
                    <a:pt x="26386" y="4234"/>
                  </a:lnTo>
                  <a:lnTo>
                    <a:pt x="26668" y="4347"/>
                  </a:lnTo>
                  <a:lnTo>
                    <a:pt x="26978" y="4460"/>
                  </a:lnTo>
                  <a:lnTo>
                    <a:pt x="27289" y="4516"/>
                  </a:lnTo>
                  <a:lnTo>
                    <a:pt x="27289" y="4516"/>
                  </a:lnTo>
                  <a:lnTo>
                    <a:pt x="27458" y="4516"/>
                  </a:lnTo>
                  <a:lnTo>
                    <a:pt x="27543" y="4516"/>
                  </a:lnTo>
                  <a:lnTo>
                    <a:pt x="27656" y="4544"/>
                  </a:lnTo>
                  <a:lnTo>
                    <a:pt x="27656" y="4544"/>
                  </a:lnTo>
                  <a:lnTo>
                    <a:pt x="27740" y="4572"/>
                  </a:lnTo>
                  <a:lnTo>
                    <a:pt x="27825" y="4629"/>
                  </a:lnTo>
                  <a:lnTo>
                    <a:pt x="27910" y="4713"/>
                  </a:lnTo>
                  <a:lnTo>
                    <a:pt x="27938" y="4742"/>
                  </a:lnTo>
                  <a:lnTo>
                    <a:pt x="27938" y="4742"/>
                  </a:lnTo>
                  <a:lnTo>
                    <a:pt x="28107" y="4742"/>
                  </a:lnTo>
                  <a:lnTo>
                    <a:pt x="28248" y="4713"/>
                  </a:lnTo>
                  <a:lnTo>
                    <a:pt x="28248" y="4713"/>
                  </a:lnTo>
                  <a:lnTo>
                    <a:pt x="28220" y="4770"/>
                  </a:lnTo>
                  <a:lnTo>
                    <a:pt x="28164" y="4798"/>
                  </a:lnTo>
                  <a:lnTo>
                    <a:pt x="28107" y="4798"/>
                  </a:lnTo>
                  <a:lnTo>
                    <a:pt x="28022" y="4798"/>
                  </a:lnTo>
                  <a:lnTo>
                    <a:pt x="27825" y="4770"/>
                  </a:lnTo>
                  <a:lnTo>
                    <a:pt x="27599" y="4713"/>
                  </a:lnTo>
                  <a:lnTo>
                    <a:pt x="27204" y="4601"/>
                  </a:lnTo>
                  <a:lnTo>
                    <a:pt x="27091" y="4601"/>
                  </a:lnTo>
                  <a:lnTo>
                    <a:pt x="27063" y="4629"/>
                  </a:lnTo>
                  <a:lnTo>
                    <a:pt x="27035" y="4657"/>
                  </a:lnTo>
                  <a:lnTo>
                    <a:pt x="27035" y="4657"/>
                  </a:lnTo>
                  <a:lnTo>
                    <a:pt x="27007" y="4601"/>
                  </a:lnTo>
                  <a:lnTo>
                    <a:pt x="26950" y="4572"/>
                  </a:lnTo>
                  <a:lnTo>
                    <a:pt x="26809" y="4516"/>
                  </a:lnTo>
                  <a:lnTo>
                    <a:pt x="26668" y="4516"/>
                  </a:lnTo>
                  <a:lnTo>
                    <a:pt x="26499" y="4516"/>
                  </a:lnTo>
                  <a:lnTo>
                    <a:pt x="26329" y="4516"/>
                  </a:lnTo>
                  <a:lnTo>
                    <a:pt x="26160" y="4516"/>
                  </a:lnTo>
                  <a:lnTo>
                    <a:pt x="26019" y="4488"/>
                  </a:lnTo>
                  <a:lnTo>
                    <a:pt x="25906" y="4403"/>
                  </a:lnTo>
                  <a:lnTo>
                    <a:pt x="25906" y="4403"/>
                  </a:lnTo>
                  <a:lnTo>
                    <a:pt x="25962" y="4403"/>
                  </a:lnTo>
                  <a:lnTo>
                    <a:pt x="25991" y="4375"/>
                  </a:lnTo>
                  <a:lnTo>
                    <a:pt x="25934" y="4290"/>
                  </a:lnTo>
                  <a:lnTo>
                    <a:pt x="25793" y="4149"/>
                  </a:lnTo>
                  <a:lnTo>
                    <a:pt x="25793" y="4149"/>
                  </a:lnTo>
                  <a:lnTo>
                    <a:pt x="25765" y="4064"/>
                  </a:lnTo>
                  <a:lnTo>
                    <a:pt x="25765" y="3980"/>
                  </a:lnTo>
                  <a:lnTo>
                    <a:pt x="25765" y="3895"/>
                  </a:lnTo>
                  <a:lnTo>
                    <a:pt x="25765" y="3810"/>
                  </a:lnTo>
                  <a:lnTo>
                    <a:pt x="25765" y="3810"/>
                  </a:lnTo>
                  <a:lnTo>
                    <a:pt x="25708" y="3698"/>
                  </a:lnTo>
                  <a:lnTo>
                    <a:pt x="25652" y="3613"/>
                  </a:lnTo>
                  <a:lnTo>
                    <a:pt x="25539" y="3528"/>
                  </a:lnTo>
                  <a:lnTo>
                    <a:pt x="25454" y="3444"/>
                  </a:lnTo>
                  <a:lnTo>
                    <a:pt x="25342" y="3387"/>
                  </a:lnTo>
                  <a:lnTo>
                    <a:pt x="25229" y="3359"/>
                  </a:lnTo>
                  <a:lnTo>
                    <a:pt x="25116" y="3359"/>
                  </a:lnTo>
                  <a:lnTo>
                    <a:pt x="25003" y="3387"/>
                  </a:lnTo>
                  <a:lnTo>
                    <a:pt x="25003" y="3387"/>
                  </a:lnTo>
                  <a:lnTo>
                    <a:pt x="25172" y="3472"/>
                  </a:lnTo>
                  <a:lnTo>
                    <a:pt x="25313" y="3613"/>
                  </a:lnTo>
                  <a:lnTo>
                    <a:pt x="25370" y="3669"/>
                  </a:lnTo>
                  <a:lnTo>
                    <a:pt x="25398" y="3754"/>
                  </a:lnTo>
                  <a:lnTo>
                    <a:pt x="25398" y="3810"/>
                  </a:lnTo>
                  <a:lnTo>
                    <a:pt x="25370" y="3895"/>
                  </a:lnTo>
                  <a:lnTo>
                    <a:pt x="25370" y="3895"/>
                  </a:lnTo>
                  <a:lnTo>
                    <a:pt x="25342" y="3952"/>
                  </a:lnTo>
                  <a:lnTo>
                    <a:pt x="25285" y="3980"/>
                  </a:lnTo>
                  <a:lnTo>
                    <a:pt x="25144" y="4008"/>
                  </a:lnTo>
                  <a:lnTo>
                    <a:pt x="24975" y="4036"/>
                  </a:lnTo>
                  <a:lnTo>
                    <a:pt x="24862" y="4093"/>
                  </a:lnTo>
                  <a:lnTo>
                    <a:pt x="24862" y="4093"/>
                  </a:lnTo>
                  <a:lnTo>
                    <a:pt x="24805" y="4149"/>
                  </a:lnTo>
                  <a:lnTo>
                    <a:pt x="24777" y="4234"/>
                  </a:lnTo>
                  <a:lnTo>
                    <a:pt x="24721" y="4318"/>
                  </a:lnTo>
                  <a:lnTo>
                    <a:pt x="24664" y="4403"/>
                  </a:lnTo>
                  <a:lnTo>
                    <a:pt x="24664" y="4403"/>
                  </a:lnTo>
                  <a:lnTo>
                    <a:pt x="24975" y="4516"/>
                  </a:lnTo>
                  <a:lnTo>
                    <a:pt x="25313" y="4685"/>
                  </a:lnTo>
                  <a:lnTo>
                    <a:pt x="25483" y="4770"/>
                  </a:lnTo>
                  <a:lnTo>
                    <a:pt x="25624" y="4883"/>
                  </a:lnTo>
                  <a:lnTo>
                    <a:pt x="25708" y="4996"/>
                  </a:lnTo>
                  <a:lnTo>
                    <a:pt x="25765" y="5109"/>
                  </a:lnTo>
                  <a:lnTo>
                    <a:pt x="25765" y="5109"/>
                  </a:lnTo>
                  <a:lnTo>
                    <a:pt x="25765" y="5165"/>
                  </a:lnTo>
                  <a:lnTo>
                    <a:pt x="25737" y="5250"/>
                  </a:lnTo>
                  <a:lnTo>
                    <a:pt x="25680" y="5391"/>
                  </a:lnTo>
                  <a:lnTo>
                    <a:pt x="25680" y="5391"/>
                  </a:lnTo>
                  <a:lnTo>
                    <a:pt x="25708" y="5560"/>
                  </a:lnTo>
                  <a:lnTo>
                    <a:pt x="25793" y="5701"/>
                  </a:lnTo>
                  <a:lnTo>
                    <a:pt x="25793" y="5701"/>
                  </a:lnTo>
                  <a:lnTo>
                    <a:pt x="25991" y="5955"/>
                  </a:lnTo>
                  <a:lnTo>
                    <a:pt x="26103" y="6068"/>
                  </a:lnTo>
                  <a:lnTo>
                    <a:pt x="26216" y="6153"/>
                  </a:lnTo>
                  <a:lnTo>
                    <a:pt x="26216" y="6153"/>
                  </a:lnTo>
                  <a:lnTo>
                    <a:pt x="26301" y="6181"/>
                  </a:lnTo>
                  <a:lnTo>
                    <a:pt x="26386" y="6181"/>
                  </a:lnTo>
                  <a:lnTo>
                    <a:pt x="26583" y="6153"/>
                  </a:lnTo>
                  <a:lnTo>
                    <a:pt x="26978" y="6068"/>
                  </a:lnTo>
                  <a:lnTo>
                    <a:pt x="26978" y="6068"/>
                  </a:lnTo>
                  <a:lnTo>
                    <a:pt x="27317" y="6040"/>
                  </a:lnTo>
                  <a:lnTo>
                    <a:pt x="27684" y="6096"/>
                  </a:lnTo>
                  <a:lnTo>
                    <a:pt x="27684" y="6096"/>
                  </a:lnTo>
                  <a:lnTo>
                    <a:pt x="28022" y="6181"/>
                  </a:lnTo>
                  <a:lnTo>
                    <a:pt x="28361" y="6322"/>
                  </a:lnTo>
                  <a:lnTo>
                    <a:pt x="28530" y="6407"/>
                  </a:lnTo>
                  <a:lnTo>
                    <a:pt x="28671" y="6491"/>
                  </a:lnTo>
                  <a:lnTo>
                    <a:pt x="28813" y="6604"/>
                  </a:lnTo>
                  <a:lnTo>
                    <a:pt x="28925" y="6745"/>
                  </a:lnTo>
                  <a:lnTo>
                    <a:pt x="28925" y="6745"/>
                  </a:lnTo>
                  <a:lnTo>
                    <a:pt x="28897" y="6802"/>
                  </a:lnTo>
                  <a:lnTo>
                    <a:pt x="28813" y="6915"/>
                  </a:lnTo>
                  <a:lnTo>
                    <a:pt x="28813" y="6971"/>
                  </a:lnTo>
                  <a:lnTo>
                    <a:pt x="28813" y="7027"/>
                  </a:lnTo>
                  <a:lnTo>
                    <a:pt x="28897" y="7112"/>
                  </a:lnTo>
                  <a:lnTo>
                    <a:pt x="29010" y="7197"/>
                  </a:lnTo>
                  <a:lnTo>
                    <a:pt x="29010" y="7197"/>
                  </a:lnTo>
                  <a:lnTo>
                    <a:pt x="29208" y="7225"/>
                  </a:lnTo>
                  <a:lnTo>
                    <a:pt x="29405" y="7253"/>
                  </a:lnTo>
                  <a:lnTo>
                    <a:pt x="29603" y="7253"/>
                  </a:lnTo>
                  <a:lnTo>
                    <a:pt x="29716" y="7281"/>
                  </a:lnTo>
                  <a:lnTo>
                    <a:pt x="29800" y="7310"/>
                  </a:lnTo>
                  <a:lnTo>
                    <a:pt x="29800" y="7310"/>
                  </a:lnTo>
                  <a:lnTo>
                    <a:pt x="29631" y="7310"/>
                  </a:lnTo>
                  <a:lnTo>
                    <a:pt x="29490" y="7310"/>
                  </a:lnTo>
                  <a:lnTo>
                    <a:pt x="29151" y="7310"/>
                  </a:lnTo>
                  <a:lnTo>
                    <a:pt x="28982" y="7310"/>
                  </a:lnTo>
                  <a:lnTo>
                    <a:pt x="28841" y="7281"/>
                  </a:lnTo>
                  <a:lnTo>
                    <a:pt x="28700" y="7197"/>
                  </a:lnTo>
                  <a:lnTo>
                    <a:pt x="28587" y="7084"/>
                  </a:lnTo>
                  <a:lnTo>
                    <a:pt x="28587" y="7084"/>
                  </a:lnTo>
                  <a:lnTo>
                    <a:pt x="28615" y="7084"/>
                  </a:lnTo>
                  <a:lnTo>
                    <a:pt x="28615" y="7027"/>
                  </a:lnTo>
                  <a:lnTo>
                    <a:pt x="28530" y="6858"/>
                  </a:lnTo>
                  <a:lnTo>
                    <a:pt x="28361" y="6661"/>
                  </a:lnTo>
                  <a:lnTo>
                    <a:pt x="28276" y="6520"/>
                  </a:lnTo>
                  <a:lnTo>
                    <a:pt x="28276" y="6520"/>
                  </a:lnTo>
                  <a:lnTo>
                    <a:pt x="27994" y="6378"/>
                  </a:lnTo>
                  <a:lnTo>
                    <a:pt x="27768" y="6294"/>
                  </a:lnTo>
                  <a:lnTo>
                    <a:pt x="27486" y="6266"/>
                  </a:lnTo>
                  <a:lnTo>
                    <a:pt x="27204" y="6294"/>
                  </a:lnTo>
                  <a:lnTo>
                    <a:pt x="27204" y="6294"/>
                  </a:lnTo>
                  <a:lnTo>
                    <a:pt x="27007" y="6322"/>
                  </a:lnTo>
                  <a:lnTo>
                    <a:pt x="26837" y="6350"/>
                  </a:lnTo>
                  <a:lnTo>
                    <a:pt x="26781" y="6378"/>
                  </a:lnTo>
                  <a:lnTo>
                    <a:pt x="26753" y="6435"/>
                  </a:lnTo>
                  <a:lnTo>
                    <a:pt x="26724" y="6520"/>
                  </a:lnTo>
                  <a:lnTo>
                    <a:pt x="26753" y="6604"/>
                  </a:lnTo>
                  <a:lnTo>
                    <a:pt x="26753" y="6604"/>
                  </a:lnTo>
                  <a:lnTo>
                    <a:pt x="26781" y="6689"/>
                  </a:lnTo>
                  <a:lnTo>
                    <a:pt x="26837" y="6745"/>
                  </a:lnTo>
                  <a:lnTo>
                    <a:pt x="27035" y="6858"/>
                  </a:lnTo>
                  <a:lnTo>
                    <a:pt x="27119" y="6915"/>
                  </a:lnTo>
                  <a:lnTo>
                    <a:pt x="27204" y="6971"/>
                  </a:lnTo>
                  <a:lnTo>
                    <a:pt x="27232" y="7056"/>
                  </a:lnTo>
                  <a:lnTo>
                    <a:pt x="27260" y="7140"/>
                  </a:lnTo>
                  <a:lnTo>
                    <a:pt x="27260" y="7140"/>
                  </a:lnTo>
                  <a:lnTo>
                    <a:pt x="27260" y="7197"/>
                  </a:lnTo>
                  <a:lnTo>
                    <a:pt x="27232" y="7225"/>
                  </a:lnTo>
                  <a:lnTo>
                    <a:pt x="27148" y="7281"/>
                  </a:lnTo>
                  <a:lnTo>
                    <a:pt x="27091" y="7338"/>
                  </a:lnTo>
                  <a:lnTo>
                    <a:pt x="27035" y="7394"/>
                  </a:lnTo>
                  <a:lnTo>
                    <a:pt x="27035" y="7394"/>
                  </a:lnTo>
                  <a:lnTo>
                    <a:pt x="27007" y="7507"/>
                  </a:lnTo>
                  <a:lnTo>
                    <a:pt x="27007" y="7592"/>
                  </a:lnTo>
                  <a:lnTo>
                    <a:pt x="27007" y="7705"/>
                  </a:lnTo>
                  <a:lnTo>
                    <a:pt x="26978" y="7789"/>
                  </a:lnTo>
                  <a:lnTo>
                    <a:pt x="26978" y="7789"/>
                  </a:lnTo>
                  <a:lnTo>
                    <a:pt x="26894" y="7846"/>
                  </a:lnTo>
                  <a:lnTo>
                    <a:pt x="26809" y="7902"/>
                  </a:lnTo>
                  <a:lnTo>
                    <a:pt x="26696" y="7930"/>
                  </a:lnTo>
                  <a:lnTo>
                    <a:pt x="26611" y="7987"/>
                  </a:lnTo>
                  <a:lnTo>
                    <a:pt x="26611" y="7987"/>
                  </a:lnTo>
                  <a:lnTo>
                    <a:pt x="26442" y="8072"/>
                  </a:lnTo>
                  <a:lnTo>
                    <a:pt x="26442" y="8072"/>
                  </a:lnTo>
                  <a:lnTo>
                    <a:pt x="26386" y="8072"/>
                  </a:lnTo>
                  <a:lnTo>
                    <a:pt x="26386" y="8100"/>
                  </a:lnTo>
                  <a:lnTo>
                    <a:pt x="26386" y="8184"/>
                  </a:lnTo>
                  <a:lnTo>
                    <a:pt x="26386" y="8184"/>
                  </a:lnTo>
                  <a:lnTo>
                    <a:pt x="26273" y="8269"/>
                  </a:lnTo>
                  <a:lnTo>
                    <a:pt x="26216" y="8297"/>
                  </a:lnTo>
                  <a:lnTo>
                    <a:pt x="25991" y="8297"/>
                  </a:lnTo>
                  <a:lnTo>
                    <a:pt x="25991" y="8297"/>
                  </a:lnTo>
                  <a:lnTo>
                    <a:pt x="25285" y="8241"/>
                  </a:lnTo>
                  <a:lnTo>
                    <a:pt x="25285" y="8241"/>
                  </a:lnTo>
                  <a:lnTo>
                    <a:pt x="24975" y="8213"/>
                  </a:lnTo>
                  <a:lnTo>
                    <a:pt x="24664" y="8156"/>
                  </a:lnTo>
                  <a:lnTo>
                    <a:pt x="24664" y="8156"/>
                  </a:lnTo>
                  <a:lnTo>
                    <a:pt x="24551" y="8100"/>
                  </a:lnTo>
                  <a:lnTo>
                    <a:pt x="24439" y="8015"/>
                  </a:lnTo>
                  <a:lnTo>
                    <a:pt x="24354" y="7959"/>
                  </a:lnTo>
                  <a:lnTo>
                    <a:pt x="24241" y="7902"/>
                  </a:lnTo>
                  <a:lnTo>
                    <a:pt x="24241" y="7902"/>
                  </a:lnTo>
                  <a:lnTo>
                    <a:pt x="24354" y="7874"/>
                  </a:lnTo>
                  <a:lnTo>
                    <a:pt x="24495" y="7846"/>
                  </a:lnTo>
                  <a:lnTo>
                    <a:pt x="24777" y="7902"/>
                  </a:lnTo>
                  <a:lnTo>
                    <a:pt x="25059" y="7930"/>
                  </a:lnTo>
                  <a:lnTo>
                    <a:pt x="25200" y="7959"/>
                  </a:lnTo>
                  <a:lnTo>
                    <a:pt x="25313" y="7930"/>
                  </a:lnTo>
                  <a:lnTo>
                    <a:pt x="25313" y="7930"/>
                  </a:lnTo>
                  <a:lnTo>
                    <a:pt x="25680" y="7789"/>
                  </a:lnTo>
                  <a:lnTo>
                    <a:pt x="25850" y="7705"/>
                  </a:lnTo>
                  <a:lnTo>
                    <a:pt x="25878" y="7677"/>
                  </a:lnTo>
                  <a:lnTo>
                    <a:pt x="25821" y="7648"/>
                  </a:lnTo>
                  <a:lnTo>
                    <a:pt x="25821" y="7648"/>
                  </a:lnTo>
                  <a:lnTo>
                    <a:pt x="25962" y="7592"/>
                  </a:lnTo>
                  <a:lnTo>
                    <a:pt x="25962" y="7592"/>
                  </a:lnTo>
                  <a:lnTo>
                    <a:pt x="25962" y="7592"/>
                  </a:lnTo>
                  <a:lnTo>
                    <a:pt x="25934" y="7564"/>
                  </a:lnTo>
                  <a:lnTo>
                    <a:pt x="26019" y="7451"/>
                  </a:lnTo>
                  <a:lnTo>
                    <a:pt x="26019" y="7451"/>
                  </a:lnTo>
                  <a:lnTo>
                    <a:pt x="26075" y="7366"/>
                  </a:lnTo>
                  <a:lnTo>
                    <a:pt x="26132" y="7281"/>
                  </a:lnTo>
                  <a:lnTo>
                    <a:pt x="26188" y="7225"/>
                  </a:lnTo>
                  <a:lnTo>
                    <a:pt x="26273" y="7197"/>
                  </a:lnTo>
                  <a:lnTo>
                    <a:pt x="26273" y="7197"/>
                  </a:lnTo>
                  <a:lnTo>
                    <a:pt x="26216" y="7112"/>
                  </a:lnTo>
                  <a:lnTo>
                    <a:pt x="26188" y="7056"/>
                  </a:lnTo>
                  <a:lnTo>
                    <a:pt x="26188" y="6915"/>
                  </a:lnTo>
                  <a:lnTo>
                    <a:pt x="26216" y="6773"/>
                  </a:lnTo>
                  <a:lnTo>
                    <a:pt x="26188" y="6661"/>
                  </a:lnTo>
                  <a:lnTo>
                    <a:pt x="26188" y="6661"/>
                  </a:lnTo>
                  <a:lnTo>
                    <a:pt x="26160" y="6576"/>
                  </a:lnTo>
                  <a:lnTo>
                    <a:pt x="26075" y="6520"/>
                  </a:lnTo>
                  <a:lnTo>
                    <a:pt x="25878" y="6407"/>
                  </a:lnTo>
                  <a:lnTo>
                    <a:pt x="25878" y="6407"/>
                  </a:lnTo>
                  <a:lnTo>
                    <a:pt x="25652" y="6322"/>
                  </a:lnTo>
                  <a:lnTo>
                    <a:pt x="25483" y="6237"/>
                  </a:lnTo>
                  <a:lnTo>
                    <a:pt x="25398" y="6096"/>
                  </a:lnTo>
                  <a:lnTo>
                    <a:pt x="25285" y="5899"/>
                  </a:lnTo>
                  <a:lnTo>
                    <a:pt x="25285" y="5899"/>
                  </a:lnTo>
                  <a:lnTo>
                    <a:pt x="25229" y="5786"/>
                  </a:lnTo>
                  <a:lnTo>
                    <a:pt x="25172" y="5673"/>
                  </a:lnTo>
                  <a:lnTo>
                    <a:pt x="25031" y="5447"/>
                  </a:lnTo>
                  <a:lnTo>
                    <a:pt x="25031" y="5447"/>
                  </a:lnTo>
                  <a:lnTo>
                    <a:pt x="24946" y="5334"/>
                  </a:lnTo>
                  <a:lnTo>
                    <a:pt x="24890" y="5221"/>
                  </a:lnTo>
                  <a:lnTo>
                    <a:pt x="24890" y="5221"/>
                  </a:lnTo>
                  <a:lnTo>
                    <a:pt x="24890" y="5193"/>
                  </a:lnTo>
                  <a:lnTo>
                    <a:pt x="24890" y="5165"/>
                  </a:lnTo>
                  <a:lnTo>
                    <a:pt x="24918" y="5109"/>
                  </a:lnTo>
                  <a:lnTo>
                    <a:pt x="24918" y="5080"/>
                  </a:lnTo>
                  <a:lnTo>
                    <a:pt x="24918" y="5080"/>
                  </a:lnTo>
                  <a:lnTo>
                    <a:pt x="24862" y="4911"/>
                  </a:lnTo>
                  <a:lnTo>
                    <a:pt x="24749" y="4798"/>
                  </a:lnTo>
                  <a:lnTo>
                    <a:pt x="24608" y="4713"/>
                  </a:lnTo>
                  <a:lnTo>
                    <a:pt x="24467" y="4657"/>
                  </a:lnTo>
                  <a:lnTo>
                    <a:pt x="24185" y="4544"/>
                  </a:lnTo>
                  <a:lnTo>
                    <a:pt x="24072" y="4460"/>
                  </a:lnTo>
                  <a:lnTo>
                    <a:pt x="23959" y="4347"/>
                  </a:lnTo>
                  <a:lnTo>
                    <a:pt x="23959" y="4347"/>
                  </a:lnTo>
                  <a:lnTo>
                    <a:pt x="24072" y="4262"/>
                  </a:lnTo>
                  <a:lnTo>
                    <a:pt x="24128" y="4149"/>
                  </a:lnTo>
                  <a:lnTo>
                    <a:pt x="24185" y="4036"/>
                  </a:lnTo>
                  <a:lnTo>
                    <a:pt x="24185" y="3923"/>
                  </a:lnTo>
                  <a:lnTo>
                    <a:pt x="24156" y="3782"/>
                  </a:lnTo>
                  <a:lnTo>
                    <a:pt x="24100" y="3669"/>
                  </a:lnTo>
                  <a:lnTo>
                    <a:pt x="24015" y="3556"/>
                  </a:lnTo>
                  <a:lnTo>
                    <a:pt x="23902" y="3472"/>
                  </a:lnTo>
                  <a:lnTo>
                    <a:pt x="23902" y="3472"/>
                  </a:lnTo>
                  <a:lnTo>
                    <a:pt x="23677" y="3387"/>
                  </a:lnTo>
                  <a:lnTo>
                    <a:pt x="23479" y="3331"/>
                  </a:lnTo>
                  <a:lnTo>
                    <a:pt x="23253" y="3331"/>
                  </a:lnTo>
                  <a:lnTo>
                    <a:pt x="22999" y="3331"/>
                  </a:lnTo>
                  <a:lnTo>
                    <a:pt x="22548" y="3359"/>
                  </a:lnTo>
                  <a:lnTo>
                    <a:pt x="22322" y="3359"/>
                  </a:lnTo>
                  <a:lnTo>
                    <a:pt x="22096" y="3331"/>
                  </a:lnTo>
                  <a:lnTo>
                    <a:pt x="22096" y="3331"/>
                  </a:lnTo>
                  <a:lnTo>
                    <a:pt x="22153" y="3331"/>
                  </a:lnTo>
                  <a:lnTo>
                    <a:pt x="22125" y="3303"/>
                  </a:lnTo>
                  <a:lnTo>
                    <a:pt x="22040" y="3331"/>
                  </a:lnTo>
                  <a:lnTo>
                    <a:pt x="21955" y="3359"/>
                  </a:lnTo>
                  <a:lnTo>
                    <a:pt x="21955" y="3359"/>
                  </a:lnTo>
                  <a:lnTo>
                    <a:pt x="21927" y="3444"/>
                  </a:lnTo>
                  <a:lnTo>
                    <a:pt x="21899" y="3528"/>
                  </a:lnTo>
                  <a:lnTo>
                    <a:pt x="21899" y="3669"/>
                  </a:lnTo>
                  <a:lnTo>
                    <a:pt x="21955" y="3810"/>
                  </a:lnTo>
                  <a:lnTo>
                    <a:pt x="21955" y="3952"/>
                  </a:lnTo>
                  <a:lnTo>
                    <a:pt x="21955" y="3952"/>
                  </a:lnTo>
                  <a:lnTo>
                    <a:pt x="21927" y="4121"/>
                  </a:lnTo>
                  <a:lnTo>
                    <a:pt x="21871" y="4234"/>
                  </a:lnTo>
                  <a:lnTo>
                    <a:pt x="21758" y="4318"/>
                  </a:lnTo>
                  <a:lnTo>
                    <a:pt x="21617" y="4431"/>
                  </a:lnTo>
                  <a:lnTo>
                    <a:pt x="21617" y="4431"/>
                  </a:lnTo>
                  <a:lnTo>
                    <a:pt x="21391" y="4601"/>
                  </a:lnTo>
                  <a:lnTo>
                    <a:pt x="21278" y="4685"/>
                  </a:lnTo>
                  <a:lnTo>
                    <a:pt x="21306" y="4713"/>
                  </a:lnTo>
                  <a:lnTo>
                    <a:pt x="21363" y="4713"/>
                  </a:lnTo>
                  <a:lnTo>
                    <a:pt x="21363" y="4713"/>
                  </a:lnTo>
                  <a:lnTo>
                    <a:pt x="21306" y="4742"/>
                  </a:lnTo>
                  <a:lnTo>
                    <a:pt x="21306" y="4798"/>
                  </a:lnTo>
                  <a:lnTo>
                    <a:pt x="21334" y="4798"/>
                  </a:lnTo>
                  <a:lnTo>
                    <a:pt x="21363" y="4826"/>
                  </a:lnTo>
                  <a:lnTo>
                    <a:pt x="21532" y="4855"/>
                  </a:lnTo>
                  <a:lnTo>
                    <a:pt x="21532" y="4855"/>
                  </a:lnTo>
                  <a:lnTo>
                    <a:pt x="21645" y="4911"/>
                  </a:lnTo>
                  <a:lnTo>
                    <a:pt x="21701" y="4939"/>
                  </a:lnTo>
                  <a:lnTo>
                    <a:pt x="21758" y="4996"/>
                  </a:lnTo>
                  <a:lnTo>
                    <a:pt x="21758" y="4996"/>
                  </a:lnTo>
                  <a:lnTo>
                    <a:pt x="21871" y="5137"/>
                  </a:lnTo>
                  <a:lnTo>
                    <a:pt x="21955" y="5306"/>
                  </a:lnTo>
                  <a:lnTo>
                    <a:pt x="21955" y="5363"/>
                  </a:lnTo>
                  <a:lnTo>
                    <a:pt x="21927" y="5419"/>
                  </a:lnTo>
                  <a:lnTo>
                    <a:pt x="21899" y="5447"/>
                  </a:lnTo>
                  <a:lnTo>
                    <a:pt x="21786" y="5475"/>
                  </a:lnTo>
                  <a:lnTo>
                    <a:pt x="21786" y="5475"/>
                  </a:lnTo>
                  <a:lnTo>
                    <a:pt x="21842" y="5588"/>
                  </a:lnTo>
                  <a:lnTo>
                    <a:pt x="21899" y="5673"/>
                  </a:lnTo>
                  <a:lnTo>
                    <a:pt x="21983" y="5729"/>
                  </a:lnTo>
                  <a:lnTo>
                    <a:pt x="22068" y="5729"/>
                  </a:lnTo>
                  <a:lnTo>
                    <a:pt x="22294" y="5758"/>
                  </a:lnTo>
                  <a:lnTo>
                    <a:pt x="22435" y="5786"/>
                  </a:lnTo>
                  <a:lnTo>
                    <a:pt x="22548" y="5842"/>
                  </a:lnTo>
                  <a:lnTo>
                    <a:pt x="22548" y="5842"/>
                  </a:lnTo>
                  <a:lnTo>
                    <a:pt x="22661" y="5786"/>
                  </a:lnTo>
                  <a:lnTo>
                    <a:pt x="22661" y="5786"/>
                  </a:lnTo>
                  <a:lnTo>
                    <a:pt x="22717" y="5927"/>
                  </a:lnTo>
                  <a:lnTo>
                    <a:pt x="22717" y="5927"/>
                  </a:lnTo>
                  <a:lnTo>
                    <a:pt x="22802" y="6012"/>
                  </a:lnTo>
                  <a:lnTo>
                    <a:pt x="22915" y="6096"/>
                  </a:lnTo>
                  <a:lnTo>
                    <a:pt x="22915" y="6096"/>
                  </a:lnTo>
                  <a:lnTo>
                    <a:pt x="22971" y="6153"/>
                  </a:lnTo>
                  <a:lnTo>
                    <a:pt x="23056" y="6181"/>
                  </a:lnTo>
                  <a:lnTo>
                    <a:pt x="23225" y="6209"/>
                  </a:lnTo>
                  <a:lnTo>
                    <a:pt x="23366" y="6237"/>
                  </a:lnTo>
                  <a:lnTo>
                    <a:pt x="23451" y="6237"/>
                  </a:lnTo>
                  <a:lnTo>
                    <a:pt x="23507" y="6294"/>
                  </a:lnTo>
                  <a:lnTo>
                    <a:pt x="23507" y="6294"/>
                  </a:lnTo>
                  <a:lnTo>
                    <a:pt x="23479" y="6294"/>
                  </a:lnTo>
                  <a:lnTo>
                    <a:pt x="23479" y="6350"/>
                  </a:lnTo>
                  <a:lnTo>
                    <a:pt x="23479" y="6520"/>
                  </a:lnTo>
                  <a:lnTo>
                    <a:pt x="23479" y="6689"/>
                  </a:lnTo>
                  <a:lnTo>
                    <a:pt x="23451" y="6802"/>
                  </a:lnTo>
                  <a:lnTo>
                    <a:pt x="23451" y="6802"/>
                  </a:lnTo>
                  <a:lnTo>
                    <a:pt x="23394" y="6802"/>
                  </a:lnTo>
                  <a:lnTo>
                    <a:pt x="23366" y="6802"/>
                  </a:lnTo>
                  <a:lnTo>
                    <a:pt x="23253" y="6773"/>
                  </a:lnTo>
                  <a:lnTo>
                    <a:pt x="23056" y="6661"/>
                  </a:lnTo>
                  <a:lnTo>
                    <a:pt x="23056" y="6661"/>
                  </a:lnTo>
                  <a:lnTo>
                    <a:pt x="22491" y="6407"/>
                  </a:lnTo>
                  <a:lnTo>
                    <a:pt x="22209" y="6322"/>
                  </a:lnTo>
                  <a:lnTo>
                    <a:pt x="21927" y="6266"/>
                  </a:lnTo>
                  <a:lnTo>
                    <a:pt x="21927" y="6266"/>
                  </a:lnTo>
                  <a:lnTo>
                    <a:pt x="21645" y="6181"/>
                  </a:lnTo>
                  <a:lnTo>
                    <a:pt x="21504" y="6124"/>
                  </a:lnTo>
                  <a:lnTo>
                    <a:pt x="21476" y="6124"/>
                  </a:lnTo>
                  <a:lnTo>
                    <a:pt x="21476" y="6124"/>
                  </a:lnTo>
                  <a:lnTo>
                    <a:pt x="21476" y="6124"/>
                  </a:lnTo>
                  <a:lnTo>
                    <a:pt x="21165" y="6068"/>
                  </a:lnTo>
                  <a:lnTo>
                    <a:pt x="20968" y="6068"/>
                  </a:lnTo>
                  <a:lnTo>
                    <a:pt x="20883" y="6068"/>
                  </a:lnTo>
                  <a:lnTo>
                    <a:pt x="20883" y="6068"/>
                  </a:lnTo>
                  <a:lnTo>
                    <a:pt x="20883" y="6012"/>
                  </a:lnTo>
                  <a:lnTo>
                    <a:pt x="20968" y="5983"/>
                  </a:lnTo>
                  <a:lnTo>
                    <a:pt x="20968" y="5983"/>
                  </a:lnTo>
                  <a:lnTo>
                    <a:pt x="20008" y="5786"/>
                  </a:lnTo>
                  <a:lnTo>
                    <a:pt x="19557" y="5701"/>
                  </a:lnTo>
                  <a:lnTo>
                    <a:pt x="19077" y="5645"/>
                  </a:lnTo>
                  <a:lnTo>
                    <a:pt x="19077" y="5645"/>
                  </a:lnTo>
                  <a:lnTo>
                    <a:pt x="18738" y="5588"/>
                  </a:lnTo>
                  <a:lnTo>
                    <a:pt x="18597" y="5588"/>
                  </a:lnTo>
                  <a:lnTo>
                    <a:pt x="18428" y="5588"/>
                  </a:lnTo>
                  <a:lnTo>
                    <a:pt x="18428" y="5588"/>
                  </a:lnTo>
                  <a:lnTo>
                    <a:pt x="18089" y="5786"/>
                  </a:lnTo>
                  <a:lnTo>
                    <a:pt x="18089" y="5786"/>
                  </a:lnTo>
                  <a:lnTo>
                    <a:pt x="18484" y="6012"/>
                  </a:lnTo>
                  <a:lnTo>
                    <a:pt x="18654" y="6153"/>
                  </a:lnTo>
                  <a:lnTo>
                    <a:pt x="18710" y="6209"/>
                  </a:lnTo>
                  <a:lnTo>
                    <a:pt x="18738" y="6294"/>
                  </a:lnTo>
                  <a:lnTo>
                    <a:pt x="18738" y="6294"/>
                  </a:lnTo>
                  <a:lnTo>
                    <a:pt x="18710" y="6350"/>
                  </a:lnTo>
                  <a:lnTo>
                    <a:pt x="18654" y="6407"/>
                  </a:lnTo>
                  <a:lnTo>
                    <a:pt x="18484" y="6435"/>
                  </a:lnTo>
                  <a:lnTo>
                    <a:pt x="18315" y="6435"/>
                  </a:lnTo>
                  <a:lnTo>
                    <a:pt x="18230" y="6463"/>
                  </a:lnTo>
                  <a:lnTo>
                    <a:pt x="18202" y="6491"/>
                  </a:lnTo>
                  <a:lnTo>
                    <a:pt x="18202" y="6491"/>
                  </a:lnTo>
                  <a:lnTo>
                    <a:pt x="18315" y="6576"/>
                  </a:lnTo>
                  <a:lnTo>
                    <a:pt x="18343" y="6604"/>
                  </a:lnTo>
                  <a:lnTo>
                    <a:pt x="18343" y="6632"/>
                  </a:lnTo>
                  <a:lnTo>
                    <a:pt x="18315" y="6661"/>
                  </a:lnTo>
                  <a:lnTo>
                    <a:pt x="18258" y="6689"/>
                  </a:lnTo>
                  <a:lnTo>
                    <a:pt x="18146" y="6717"/>
                  </a:lnTo>
                  <a:lnTo>
                    <a:pt x="18146" y="6717"/>
                  </a:lnTo>
                  <a:lnTo>
                    <a:pt x="18005" y="6661"/>
                  </a:lnTo>
                  <a:lnTo>
                    <a:pt x="17863" y="6576"/>
                  </a:lnTo>
                  <a:lnTo>
                    <a:pt x="17835" y="6548"/>
                  </a:lnTo>
                  <a:lnTo>
                    <a:pt x="17835" y="6491"/>
                  </a:lnTo>
                  <a:lnTo>
                    <a:pt x="17863" y="6435"/>
                  </a:lnTo>
                  <a:lnTo>
                    <a:pt x="17948" y="6407"/>
                  </a:lnTo>
                  <a:lnTo>
                    <a:pt x="17948" y="6407"/>
                  </a:lnTo>
                  <a:lnTo>
                    <a:pt x="17779" y="6322"/>
                  </a:lnTo>
                  <a:lnTo>
                    <a:pt x="17694" y="6237"/>
                  </a:lnTo>
                  <a:lnTo>
                    <a:pt x="17694" y="6237"/>
                  </a:lnTo>
                  <a:lnTo>
                    <a:pt x="17722" y="6209"/>
                  </a:lnTo>
                  <a:lnTo>
                    <a:pt x="17722" y="6209"/>
                  </a:lnTo>
                  <a:lnTo>
                    <a:pt x="17412" y="6237"/>
                  </a:lnTo>
                  <a:lnTo>
                    <a:pt x="17327" y="6266"/>
                  </a:lnTo>
                  <a:lnTo>
                    <a:pt x="17299" y="6294"/>
                  </a:lnTo>
                  <a:lnTo>
                    <a:pt x="17271" y="6322"/>
                  </a:lnTo>
                  <a:lnTo>
                    <a:pt x="17327" y="6407"/>
                  </a:lnTo>
                  <a:lnTo>
                    <a:pt x="17327" y="6407"/>
                  </a:lnTo>
                  <a:lnTo>
                    <a:pt x="17186" y="6350"/>
                  </a:lnTo>
                  <a:lnTo>
                    <a:pt x="17130" y="6350"/>
                  </a:lnTo>
                  <a:lnTo>
                    <a:pt x="17073" y="6378"/>
                  </a:lnTo>
                  <a:lnTo>
                    <a:pt x="16989" y="6435"/>
                  </a:lnTo>
                  <a:lnTo>
                    <a:pt x="16989" y="6435"/>
                  </a:lnTo>
                  <a:lnTo>
                    <a:pt x="16706" y="6491"/>
                  </a:lnTo>
                  <a:lnTo>
                    <a:pt x="16594" y="6520"/>
                  </a:lnTo>
                  <a:lnTo>
                    <a:pt x="16424" y="6520"/>
                  </a:lnTo>
                  <a:lnTo>
                    <a:pt x="16424" y="6520"/>
                  </a:lnTo>
                  <a:lnTo>
                    <a:pt x="16170" y="6491"/>
                  </a:lnTo>
                  <a:lnTo>
                    <a:pt x="15832" y="6520"/>
                  </a:lnTo>
                  <a:lnTo>
                    <a:pt x="15691" y="6548"/>
                  </a:lnTo>
                  <a:lnTo>
                    <a:pt x="15578" y="6604"/>
                  </a:lnTo>
                  <a:lnTo>
                    <a:pt x="15521" y="6661"/>
                  </a:lnTo>
                  <a:lnTo>
                    <a:pt x="15493" y="6689"/>
                  </a:lnTo>
                  <a:lnTo>
                    <a:pt x="15493" y="6773"/>
                  </a:lnTo>
                  <a:lnTo>
                    <a:pt x="15493" y="6830"/>
                  </a:lnTo>
                  <a:lnTo>
                    <a:pt x="15493" y="6830"/>
                  </a:lnTo>
                  <a:lnTo>
                    <a:pt x="15408" y="6830"/>
                  </a:lnTo>
                  <a:lnTo>
                    <a:pt x="15295" y="6802"/>
                  </a:lnTo>
                  <a:lnTo>
                    <a:pt x="15098" y="6773"/>
                  </a:lnTo>
                  <a:lnTo>
                    <a:pt x="15098" y="6773"/>
                  </a:lnTo>
                  <a:lnTo>
                    <a:pt x="14816" y="6802"/>
                  </a:lnTo>
                  <a:lnTo>
                    <a:pt x="14675" y="6802"/>
                  </a:lnTo>
                  <a:lnTo>
                    <a:pt x="14505" y="6802"/>
                  </a:lnTo>
                  <a:lnTo>
                    <a:pt x="14505" y="6802"/>
                  </a:lnTo>
                  <a:lnTo>
                    <a:pt x="14534" y="6745"/>
                  </a:lnTo>
                  <a:lnTo>
                    <a:pt x="14562" y="6717"/>
                  </a:lnTo>
                  <a:lnTo>
                    <a:pt x="14646" y="6689"/>
                  </a:lnTo>
                  <a:lnTo>
                    <a:pt x="14787" y="6689"/>
                  </a:lnTo>
                  <a:lnTo>
                    <a:pt x="14816" y="6661"/>
                  </a:lnTo>
                  <a:lnTo>
                    <a:pt x="14872" y="6661"/>
                  </a:lnTo>
                  <a:lnTo>
                    <a:pt x="14872" y="6661"/>
                  </a:lnTo>
                  <a:lnTo>
                    <a:pt x="14731" y="6463"/>
                  </a:lnTo>
                  <a:lnTo>
                    <a:pt x="14731" y="6435"/>
                  </a:lnTo>
                  <a:lnTo>
                    <a:pt x="14731" y="6378"/>
                  </a:lnTo>
                  <a:lnTo>
                    <a:pt x="14731" y="6350"/>
                  </a:lnTo>
                  <a:lnTo>
                    <a:pt x="14787" y="6322"/>
                  </a:lnTo>
                  <a:lnTo>
                    <a:pt x="14787" y="6322"/>
                  </a:lnTo>
                  <a:lnTo>
                    <a:pt x="14562" y="6294"/>
                  </a:lnTo>
                  <a:lnTo>
                    <a:pt x="14562" y="6294"/>
                  </a:lnTo>
                  <a:lnTo>
                    <a:pt x="14675" y="6266"/>
                  </a:lnTo>
                  <a:lnTo>
                    <a:pt x="14787" y="6266"/>
                  </a:lnTo>
                  <a:lnTo>
                    <a:pt x="14900" y="6266"/>
                  </a:lnTo>
                  <a:lnTo>
                    <a:pt x="15013" y="6209"/>
                  </a:lnTo>
                  <a:lnTo>
                    <a:pt x="15013" y="6209"/>
                  </a:lnTo>
                  <a:lnTo>
                    <a:pt x="14731" y="6209"/>
                  </a:lnTo>
                  <a:lnTo>
                    <a:pt x="14421" y="6266"/>
                  </a:lnTo>
                  <a:lnTo>
                    <a:pt x="14280" y="6294"/>
                  </a:lnTo>
                  <a:lnTo>
                    <a:pt x="14138" y="6350"/>
                  </a:lnTo>
                  <a:lnTo>
                    <a:pt x="14026" y="6435"/>
                  </a:lnTo>
                  <a:lnTo>
                    <a:pt x="13913" y="6520"/>
                  </a:lnTo>
                  <a:lnTo>
                    <a:pt x="13913" y="6520"/>
                  </a:lnTo>
                  <a:lnTo>
                    <a:pt x="14054" y="6576"/>
                  </a:lnTo>
                  <a:lnTo>
                    <a:pt x="14138" y="6661"/>
                  </a:lnTo>
                  <a:lnTo>
                    <a:pt x="14138" y="6661"/>
                  </a:lnTo>
                  <a:lnTo>
                    <a:pt x="14054" y="6689"/>
                  </a:lnTo>
                  <a:lnTo>
                    <a:pt x="13997" y="6717"/>
                  </a:lnTo>
                  <a:lnTo>
                    <a:pt x="13941" y="6745"/>
                  </a:lnTo>
                  <a:lnTo>
                    <a:pt x="13941" y="6745"/>
                  </a:lnTo>
                  <a:lnTo>
                    <a:pt x="13884" y="6717"/>
                  </a:lnTo>
                  <a:lnTo>
                    <a:pt x="13856" y="6689"/>
                  </a:lnTo>
                  <a:lnTo>
                    <a:pt x="13884" y="6632"/>
                  </a:lnTo>
                  <a:lnTo>
                    <a:pt x="13884" y="6632"/>
                  </a:lnTo>
                  <a:lnTo>
                    <a:pt x="13631" y="6632"/>
                  </a:lnTo>
                  <a:lnTo>
                    <a:pt x="13320" y="6689"/>
                  </a:lnTo>
                  <a:lnTo>
                    <a:pt x="13320" y="6689"/>
                  </a:lnTo>
                  <a:lnTo>
                    <a:pt x="13010" y="6802"/>
                  </a:lnTo>
                  <a:lnTo>
                    <a:pt x="12643" y="6943"/>
                  </a:lnTo>
                  <a:lnTo>
                    <a:pt x="12474" y="6999"/>
                  </a:lnTo>
                  <a:lnTo>
                    <a:pt x="12304" y="7056"/>
                  </a:lnTo>
                  <a:lnTo>
                    <a:pt x="12135" y="7084"/>
                  </a:lnTo>
                  <a:lnTo>
                    <a:pt x="11966" y="7056"/>
                  </a:lnTo>
                  <a:lnTo>
                    <a:pt x="11966" y="7056"/>
                  </a:lnTo>
                  <a:lnTo>
                    <a:pt x="12107" y="7140"/>
                  </a:lnTo>
                  <a:lnTo>
                    <a:pt x="12248" y="7253"/>
                  </a:lnTo>
                  <a:lnTo>
                    <a:pt x="12248" y="7253"/>
                  </a:lnTo>
                  <a:lnTo>
                    <a:pt x="12107" y="7225"/>
                  </a:lnTo>
                  <a:lnTo>
                    <a:pt x="11881" y="7197"/>
                  </a:lnTo>
                  <a:lnTo>
                    <a:pt x="11683" y="7225"/>
                  </a:lnTo>
                  <a:lnTo>
                    <a:pt x="11599" y="7281"/>
                  </a:lnTo>
                  <a:lnTo>
                    <a:pt x="11514" y="7310"/>
                  </a:lnTo>
                  <a:lnTo>
                    <a:pt x="11514" y="7310"/>
                  </a:lnTo>
                  <a:lnTo>
                    <a:pt x="11542" y="7338"/>
                  </a:lnTo>
                  <a:lnTo>
                    <a:pt x="11570" y="7394"/>
                  </a:lnTo>
                  <a:lnTo>
                    <a:pt x="11599" y="7535"/>
                  </a:lnTo>
                  <a:lnTo>
                    <a:pt x="11599" y="7705"/>
                  </a:lnTo>
                  <a:lnTo>
                    <a:pt x="11570" y="7789"/>
                  </a:lnTo>
                  <a:lnTo>
                    <a:pt x="11570" y="7789"/>
                  </a:lnTo>
                  <a:lnTo>
                    <a:pt x="11514" y="7846"/>
                  </a:lnTo>
                  <a:lnTo>
                    <a:pt x="11429" y="7846"/>
                  </a:lnTo>
                  <a:lnTo>
                    <a:pt x="11260" y="7874"/>
                  </a:lnTo>
                  <a:lnTo>
                    <a:pt x="11063" y="7874"/>
                  </a:lnTo>
                  <a:lnTo>
                    <a:pt x="10978" y="7902"/>
                  </a:lnTo>
                  <a:lnTo>
                    <a:pt x="10921" y="7930"/>
                  </a:lnTo>
                  <a:lnTo>
                    <a:pt x="10921" y="7930"/>
                  </a:lnTo>
                  <a:lnTo>
                    <a:pt x="10950" y="7874"/>
                  </a:lnTo>
                  <a:lnTo>
                    <a:pt x="10950" y="7846"/>
                  </a:lnTo>
                  <a:lnTo>
                    <a:pt x="10893" y="7846"/>
                  </a:lnTo>
                  <a:lnTo>
                    <a:pt x="10752" y="7874"/>
                  </a:lnTo>
                  <a:lnTo>
                    <a:pt x="10667" y="7874"/>
                  </a:lnTo>
                  <a:lnTo>
                    <a:pt x="10667" y="7874"/>
                  </a:lnTo>
                  <a:lnTo>
                    <a:pt x="10526" y="7818"/>
                  </a:lnTo>
                  <a:lnTo>
                    <a:pt x="10413" y="7733"/>
                  </a:lnTo>
                  <a:lnTo>
                    <a:pt x="10329" y="7648"/>
                  </a:lnTo>
                  <a:lnTo>
                    <a:pt x="10216" y="7592"/>
                  </a:lnTo>
                  <a:lnTo>
                    <a:pt x="10216" y="7592"/>
                  </a:lnTo>
                  <a:lnTo>
                    <a:pt x="10131" y="7564"/>
                  </a:lnTo>
                  <a:lnTo>
                    <a:pt x="10047" y="7535"/>
                  </a:lnTo>
                  <a:lnTo>
                    <a:pt x="9962" y="7507"/>
                  </a:lnTo>
                  <a:lnTo>
                    <a:pt x="9906" y="7423"/>
                  </a:lnTo>
                  <a:lnTo>
                    <a:pt x="9906" y="7423"/>
                  </a:lnTo>
                  <a:lnTo>
                    <a:pt x="9877" y="7394"/>
                  </a:lnTo>
                  <a:lnTo>
                    <a:pt x="9906" y="7366"/>
                  </a:lnTo>
                  <a:lnTo>
                    <a:pt x="9962" y="7310"/>
                  </a:lnTo>
                  <a:lnTo>
                    <a:pt x="10047" y="7281"/>
                  </a:lnTo>
                  <a:lnTo>
                    <a:pt x="10047" y="7253"/>
                  </a:lnTo>
                  <a:lnTo>
                    <a:pt x="10047" y="7197"/>
                  </a:lnTo>
                  <a:lnTo>
                    <a:pt x="10047" y="7197"/>
                  </a:lnTo>
                  <a:lnTo>
                    <a:pt x="10244" y="7140"/>
                  </a:lnTo>
                  <a:lnTo>
                    <a:pt x="10442" y="7140"/>
                  </a:lnTo>
                  <a:lnTo>
                    <a:pt x="10639" y="7140"/>
                  </a:lnTo>
                  <a:lnTo>
                    <a:pt x="10837" y="7112"/>
                  </a:lnTo>
                  <a:lnTo>
                    <a:pt x="10837" y="7112"/>
                  </a:lnTo>
                  <a:lnTo>
                    <a:pt x="10752" y="6999"/>
                  </a:lnTo>
                  <a:lnTo>
                    <a:pt x="10667" y="6915"/>
                  </a:lnTo>
                  <a:lnTo>
                    <a:pt x="10526" y="6802"/>
                  </a:lnTo>
                  <a:lnTo>
                    <a:pt x="10385" y="6745"/>
                  </a:lnTo>
                  <a:lnTo>
                    <a:pt x="10075" y="6604"/>
                  </a:lnTo>
                  <a:lnTo>
                    <a:pt x="9821" y="6548"/>
                  </a:lnTo>
                  <a:lnTo>
                    <a:pt x="9821" y="6548"/>
                  </a:lnTo>
                  <a:lnTo>
                    <a:pt x="9652" y="6548"/>
                  </a:lnTo>
                  <a:lnTo>
                    <a:pt x="9482" y="6548"/>
                  </a:lnTo>
                  <a:lnTo>
                    <a:pt x="9285" y="6548"/>
                  </a:lnTo>
                  <a:lnTo>
                    <a:pt x="9115" y="6548"/>
                  </a:lnTo>
                  <a:lnTo>
                    <a:pt x="9115" y="6548"/>
                  </a:lnTo>
                  <a:lnTo>
                    <a:pt x="9003" y="6520"/>
                  </a:lnTo>
                  <a:lnTo>
                    <a:pt x="8890" y="6463"/>
                  </a:lnTo>
                  <a:lnTo>
                    <a:pt x="8777" y="6463"/>
                  </a:lnTo>
                  <a:lnTo>
                    <a:pt x="8720" y="6463"/>
                  </a:lnTo>
                  <a:lnTo>
                    <a:pt x="8664" y="6520"/>
                  </a:lnTo>
                  <a:lnTo>
                    <a:pt x="8664" y="6520"/>
                  </a:lnTo>
                  <a:lnTo>
                    <a:pt x="8974" y="6604"/>
                  </a:lnTo>
                  <a:lnTo>
                    <a:pt x="9115" y="6661"/>
                  </a:lnTo>
                  <a:lnTo>
                    <a:pt x="9228" y="6717"/>
                  </a:lnTo>
                  <a:lnTo>
                    <a:pt x="9228" y="6717"/>
                  </a:lnTo>
                  <a:lnTo>
                    <a:pt x="9256" y="6802"/>
                  </a:lnTo>
                  <a:lnTo>
                    <a:pt x="9285" y="6858"/>
                  </a:lnTo>
                  <a:lnTo>
                    <a:pt x="9313" y="6915"/>
                  </a:lnTo>
                  <a:lnTo>
                    <a:pt x="9369" y="6943"/>
                  </a:lnTo>
                  <a:lnTo>
                    <a:pt x="9369" y="6943"/>
                  </a:lnTo>
                  <a:lnTo>
                    <a:pt x="9313" y="6971"/>
                  </a:lnTo>
                  <a:lnTo>
                    <a:pt x="9285" y="6999"/>
                  </a:lnTo>
                  <a:lnTo>
                    <a:pt x="9313" y="7027"/>
                  </a:lnTo>
                  <a:lnTo>
                    <a:pt x="9341" y="7056"/>
                  </a:lnTo>
                  <a:lnTo>
                    <a:pt x="9341" y="7056"/>
                  </a:lnTo>
                  <a:lnTo>
                    <a:pt x="9313" y="7084"/>
                  </a:lnTo>
                  <a:lnTo>
                    <a:pt x="9285" y="7112"/>
                  </a:lnTo>
                  <a:lnTo>
                    <a:pt x="9256" y="7281"/>
                  </a:lnTo>
                  <a:lnTo>
                    <a:pt x="9228" y="7451"/>
                  </a:lnTo>
                  <a:lnTo>
                    <a:pt x="9228" y="7564"/>
                  </a:lnTo>
                  <a:lnTo>
                    <a:pt x="9228" y="7564"/>
                  </a:lnTo>
                  <a:lnTo>
                    <a:pt x="9313" y="7620"/>
                  </a:lnTo>
                  <a:lnTo>
                    <a:pt x="9398" y="7648"/>
                  </a:lnTo>
                  <a:lnTo>
                    <a:pt x="9510" y="7677"/>
                  </a:lnTo>
                  <a:lnTo>
                    <a:pt x="9595" y="7733"/>
                  </a:lnTo>
                  <a:lnTo>
                    <a:pt x="9595" y="7733"/>
                  </a:lnTo>
                  <a:lnTo>
                    <a:pt x="9680" y="7789"/>
                  </a:lnTo>
                  <a:lnTo>
                    <a:pt x="9708" y="7874"/>
                  </a:lnTo>
                  <a:lnTo>
                    <a:pt x="9764" y="7959"/>
                  </a:lnTo>
                  <a:lnTo>
                    <a:pt x="9821" y="8015"/>
                  </a:lnTo>
                  <a:lnTo>
                    <a:pt x="9821" y="8015"/>
                  </a:lnTo>
                  <a:lnTo>
                    <a:pt x="9736" y="8072"/>
                  </a:lnTo>
                  <a:lnTo>
                    <a:pt x="9680" y="8128"/>
                  </a:lnTo>
                  <a:lnTo>
                    <a:pt x="9652" y="8213"/>
                  </a:lnTo>
                  <a:lnTo>
                    <a:pt x="9652" y="8297"/>
                  </a:lnTo>
                  <a:lnTo>
                    <a:pt x="9708" y="8495"/>
                  </a:lnTo>
                  <a:lnTo>
                    <a:pt x="9764" y="8636"/>
                  </a:lnTo>
                  <a:lnTo>
                    <a:pt x="9764" y="8636"/>
                  </a:lnTo>
                  <a:lnTo>
                    <a:pt x="9623" y="8495"/>
                  </a:lnTo>
                  <a:lnTo>
                    <a:pt x="9567" y="8438"/>
                  </a:lnTo>
                  <a:lnTo>
                    <a:pt x="9454" y="8382"/>
                  </a:lnTo>
                  <a:lnTo>
                    <a:pt x="9454" y="8382"/>
                  </a:lnTo>
                  <a:lnTo>
                    <a:pt x="9398" y="8382"/>
                  </a:lnTo>
                  <a:lnTo>
                    <a:pt x="9369" y="8410"/>
                  </a:lnTo>
                  <a:lnTo>
                    <a:pt x="9313" y="8467"/>
                  </a:lnTo>
                  <a:lnTo>
                    <a:pt x="9285" y="8495"/>
                  </a:lnTo>
                  <a:lnTo>
                    <a:pt x="9200" y="8438"/>
                  </a:lnTo>
                  <a:lnTo>
                    <a:pt x="9200" y="8438"/>
                  </a:lnTo>
                  <a:lnTo>
                    <a:pt x="9313" y="8354"/>
                  </a:lnTo>
                  <a:lnTo>
                    <a:pt x="9313" y="8326"/>
                  </a:lnTo>
                  <a:lnTo>
                    <a:pt x="9313" y="8297"/>
                  </a:lnTo>
                  <a:lnTo>
                    <a:pt x="9256" y="8241"/>
                  </a:lnTo>
                  <a:lnTo>
                    <a:pt x="9115" y="8213"/>
                  </a:lnTo>
                  <a:lnTo>
                    <a:pt x="9115" y="8213"/>
                  </a:lnTo>
                  <a:lnTo>
                    <a:pt x="8946" y="8184"/>
                  </a:lnTo>
                  <a:lnTo>
                    <a:pt x="8749" y="8184"/>
                  </a:lnTo>
                  <a:lnTo>
                    <a:pt x="8749" y="8184"/>
                  </a:lnTo>
                  <a:lnTo>
                    <a:pt x="8607" y="8184"/>
                  </a:lnTo>
                  <a:lnTo>
                    <a:pt x="8495" y="8213"/>
                  </a:lnTo>
                  <a:lnTo>
                    <a:pt x="8297" y="8297"/>
                  </a:lnTo>
                  <a:lnTo>
                    <a:pt x="8099" y="8382"/>
                  </a:lnTo>
                  <a:lnTo>
                    <a:pt x="7874" y="8523"/>
                  </a:lnTo>
                  <a:lnTo>
                    <a:pt x="7874" y="8523"/>
                  </a:lnTo>
                  <a:lnTo>
                    <a:pt x="7479" y="8692"/>
                  </a:lnTo>
                  <a:lnTo>
                    <a:pt x="7281" y="8834"/>
                  </a:lnTo>
                  <a:lnTo>
                    <a:pt x="7196" y="8918"/>
                  </a:lnTo>
                  <a:lnTo>
                    <a:pt x="7168" y="8975"/>
                  </a:lnTo>
                  <a:lnTo>
                    <a:pt x="7168" y="8975"/>
                  </a:lnTo>
                  <a:lnTo>
                    <a:pt x="7196" y="9031"/>
                  </a:lnTo>
                  <a:lnTo>
                    <a:pt x="7281" y="9116"/>
                  </a:lnTo>
                  <a:lnTo>
                    <a:pt x="7479" y="9313"/>
                  </a:lnTo>
                  <a:lnTo>
                    <a:pt x="7704" y="9511"/>
                  </a:lnTo>
                  <a:lnTo>
                    <a:pt x="7789" y="9595"/>
                  </a:lnTo>
                  <a:lnTo>
                    <a:pt x="7846" y="9680"/>
                  </a:lnTo>
                  <a:lnTo>
                    <a:pt x="7846" y="9680"/>
                  </a:lnTo>
                  <a:lnTo>
                    <a:pt x="7535" y="9624"/>
                  </a:lnTo>
                  <a:lnTo>
                    <a:pt x="7027" y="9595"/>
                  </a:lnTo>
                  <a:lnTo>
                    <a:pt x="6547" y="9539"/>
                  </a:lnTo>
                  <a:lnTo>
                    <a:pt x="6378" y="9511"/>
                  </a:lnTo>
                  <a:lnTo>
                    <a:pt x="6322" y="9483"/>
                  </a:lnTo>
                  <a:lnTo>
                    <a:pt x="6322" y="9483"/>
                  </a:lnTo>
                  <a:lnTo>
                    <a:pt x="6406" y="9483"/>
                  </a:lnTo>
                  <a:lnTo>
                    <a:pt x="6491" y="9426"/>
                  </a:lnTo>
                  <a:lnTo>
                    <a:pt x="6491" y="9426"/>
                  </a:lnTo>
                  <a:lnTo>
                    <a:pt x="6406" y="9426"/>
                  </a:lnTo>
                  <a:lnTo>
                    <a:pt x="6293" y="9426"/>
                  </a:lnTo>
                  <a:lnTo>
                    <a:pt x="6152" y="9341"/>
                  </a:lnTo>
                  <a:lnTo>
                    <a:pt x="5983" y="9257"/>
                  </a:lnTo>
                  <a:lnTo>
                    <a:pt x="5898" y="9200"/>
                  </a:lnTo>
                  <a:lnTo>
                    <a:pt x="5814" y="9172"/>
                  </a:lnTo>
                  <a:lnTo>
                    <a:pt x="5814" y="9172"/>
                  </a:lnTo>
                  <a:lnTo>
                    <a:pt x="5701" y="9200"/>
                  </a:lnTo>
                  <a:lnTo>
                    <a:pt x="5644" y="9200"/>
                  </a:lnTo>
                  <a:lnTo>
                    <a:pt x="5532" y="9285"/>
                  </a:lnTo>
                  <a:lnTo>
                    <a:pt x="5447" y="9341"/>
                  </a:lnTo>
                  <a:lnTo>
                    <a:pt x="5390" y="9370"/>
                  </a:lnTo>
                  <a:lnTo>
                    <a:pt x="5306" y="9370"/>
                  </a:lnTo>
                  <a:lnTo>
                    <a:pt x="5306" y="9370"/>
                  </a:lnTo>
                  <a:lnTo>
                    <a:pt x="5419" y="9483"/>
                  </a:lnTo>
                  <a:lnTo>
                    <a:pt x="5532" y="9595"/>
                  </a:lnTo>
                  <a:lnTo>
                    <a:pt x="5673" y="9708"/>
                  </a:lnTo>
                  <a:lnTo>
                    <a:pt x="5814" y="9765"/>
                  </a:lnTo>
                  <a:lnTo>
                    <a:pt x="5814" y="9765"/>
                  </a:lnTo>
                  <a:lnTo>
                    <a:pt x="5955" y="9793"/>
                  </a:lnTo>
                  <a:lnTo>
                    <a:pt x="6096" y="9793"/>
                  </a:lnTo>
                  <a:lnTo>
                    <a:pt x="6265" y="9793"/>
                  </a:lnTo>
                  <a:lnTo>
                    <a:pt x="6322" y="9821"/>
                  </a:lnTo>
                  <a:lnTo>
                    <a:pt x="6378" y="9878"/>
                  </a:lnTo>
                  <a:lnTo>
                    <a:pt x="6378" y="9878"/>
                  </a:lnTo>
                  <a:lnTo>
                    <a:pt x="6435" y="9934"/>
                  </a:lnTo>
                  <a:lnTo>
                    <a:pt x="6435" y="10019"/>
                  </a:lnTo>
                  <a:lnTo>
                    <a:pt x="6435" y="10075"/>
                  </a:lnTo>
                  <a:lnTo>
                    <a:pt x="6406" y="10132"/>
                  </a:lnTo>
                  <a:lnTo>
                    <a:pt x="6265" y="10188"/>
                  </a:lnTo>
                  <a:lnTo>
                    <a:pt x="6124" y="10216"/>
                  </a:lnTo>
                  <a:lnTo>
                    <a:pt x="6124" y="10216"/>
                  </a:lnTo>
                  <a:lnTo>
                    <a:pt x="5983" y="10216"/>
                  </a:lnTo>
                  <a:lnTo>
                    <a:pt x="5870" y="10216"/>
                  </a:lnTo>
                  <a:lnTo>
                    <a:pt x="5644" y="10132"/>
                  </a:lnTo>
                  <a:lnTo>
                    <a:pt x="5419" y="10047"/>
                  </a:lnTo>
                  <a:lnTo>
                    <a:pt x="5193" y="9934"/>
                  </a:lnTo>
                  <a:lnTo>
                    <a:pt x="5193" y="9934"/>
                  </a:lnTo>
                  <a:lnTo>
                    <a:pt x="4995" y="9849"/>
                  </a:lnTo>
                  <a:lnTo>
                    <a:pt x="4798" y="9793"/>
                  </a:lnTo>
                  <a:lnTo>
                    <a:pt x="4403" y="9680"/>
                  </a:lnTo>
                  <a:lnTo>
                    <a:pt x="4403" y="9680"/>
                  </a:lnTo>
                  <a:lnTo>
                    <a:pt x="4431" y="9624"/>
                  </a:lnTo>
                  <a:lnTo>
                    <a:pt x="4431" y="9595"/>
                  </a:lnTo>
                  <a:lnTo>
                    <a:pt x="4403" y="9567"/>
                  </a:lnTo>
                  <a:lnTo>
                    <a:pt x="4375" y="9567"/>
                  </a:lnTo>
                  <a:lnTo>
                    <a:pt x="4459" y="9511"/>
                  </a:lnTo>
                  <a:lnTo>
                    <a:pt x="4459" y="9511"/>
                  </a:lnTo>
                  <a:lnTo>
                    <a:pt x="4431" y="9483"/>
                  </a:lnTo>
                  <a:lnTo>
                    <a:pt x="4375" y="9454"/>
                  </a:lnTo>
                  <a:lnTo>
                    <a:pt x="4290" y="9341"/>
                  </a:lnTo>
                  <a:lnTo>
                    <a:pt x="4149" y="9144"/>
                  </a:lnTo>
                  <a:lnTo>
                    <a:pt x="4149" y="9144"/>
                  </a:lnTo>
                  <a:lnTo>
                    <a:pt x="4121" y="9116"/>
                  </a:lnTo>
                  <a:lnTo>
                    <a:pt x="4092" y="9087"/>
                  </a:lnTo>
                  <a:lnTo>
                    <a:pt x="4064" y="9059"/>
                  </a:lnTo>
                  <a:lnTo>
                    <a:pt x="4036" y="9003"/>
                  </a:lnTo>
                  <a:lnTo>
                    <a:pt x="4036" y="9003"/>
                  </a:lnTo>
                  <a:lnTo>
                    <a:pt x="4064" y="8975"/>
                  </a:lnTo>
                  <a:lnTo>
                    <a:pt x="4121" y="8946"/>
                  </a:lnTo>
                  <a:lnTo>
                    <a:pt x="4149" y="8890"/>
                  </a:lnTo>
                  <a:lnTo>
                    <a:pt x="4177" y="8834"/>
                  </a:lnTo>
                  <a:lnTo>
                    <a:pt x="4177" y="8834"/>
                  </a:lnTo>
                  <a:lnTo>
                    <a:pt x="4177" y="8721"/>
                  </a:lnTo>
                  <a:lnTo>
                    <a:pt x="4121" y="8608"/>
                  </a:lnTo>
                  <a:lnTo>
                    <a:pt x="4008" y="8495"/>
                  </a:lnTo>
                  <a:lnTo>
                    <a:pt x="3895" y="8438"/>
                  </a:lnTo>
                  <a:lnTo>
                    <a:pt x="3725" y="8382"/>
                  </a:lnTo>
                  <a:lnTo>
                    <a:pt x="3556" y="8326"/>
                  </a:lnTo>
                  <a:lnTo>
                    <a:pt x="3218" y="8297"/>
                  </a:lnTo>
                  <a:lnTo>
                    <a:pt x="3218" y="8297"/>
                  </a:lnTo>
                  <a:lnTo>
                    <a:pt x="3330" y="8269"/>
                  </a:lnTo>
                  <a:lnTo>
                    <a:pt x="3387" y="8213"/>
                  </a:lnTo>
                  <a:lnTo>
                    <a:pt x="3387" y="8156"/>
                  </a:lnTo>
                  <a:lnTo>
                    <a:pt x="3387" y="8156"/>
                  </a:lnTo>
                  <a:lnTo>
                    <a:pt x="3189" y="8156"/>
                  </a:lnTo>
                  <a:lnTo>
                    <a:pt x="2964" y="8128"/>
                  </a:lnTo>
                  <a:lnTo>
                    <a:pt x="2964" y="8128"/>
                  </a:lnTo>
                  <a:lnTo>
                    <a:pt x="3105" y="8100"/>
                  </a:lnTo>
                  <a:lnTo>
                    <a:pt x="3274" y="8100"/>
                  </a:lnTo>
                  <a:lnTo>
                    <a:pt x="3274" y="8100"/>
                  </a:lnTo>
                  <a:lnTo>
                    <a:pt x="3189" y="8072"/>
                  </a:lnTo>
                  <a:lnTo>
                    <a:pt x="3076" y="8072"/>
                  </a:lnTo>
                  <a:lnTo>
                    <a:pt x="2992" y="8072"/>
                  </a:lnTo>
                  <a:lnTo>
                    <a:pt x="2907" y="8072"/>
                  </a:lnTo>
                  <a:lnTo>
                    <a:pt x="2907" y="8072"/>
                  </a:lnTo>
                  <a:lnTo>
                    <a:pt x="3161" y="8043"/>
                  </a:lnTo>
                  <a:lnTo>
                    <a:pt x="3161" y="8043"/>
                  </a:lnTo>
                  <a:lnTo>
                    <a:pt x="2992" y="7987"/>
                  </a:lnTo>
                  <a:lnTo>
                    <a:pt x="2822" y="7959"/>
                  </a:lnTo>
                  <a:lnTo>
                    <a:pt x="2822" y="7959"/>
                  </a:lnTo>
                  <a:lnTo>
                    <a:pt x="2851" y="7959"/>
                  </a:lnTo>
                  <a:lnTo>
                    <a:pt x="2851" y="7930"/>
                  </a:lnTo>
                  <a:lnTo>
                    <a:pt x="2794" y="7902"/>
                  </a:lnTo>
                  <a:lnTo>
                    <a:pt x="2681" y="7846"/>
                  </a:lnTo>
                  <a:lnTo>
                    <a:pt x="2597" y="7846"/>
                  </a:lnTo>
                  <a:lnTo>
                    <a:pt x="2597" y="7846"/>
                  </a:lnTo>
                  <a:lnTo>
                    <a:pt x="2625" y="7789"/>
                  </a:lnTo>
                  <a:lnTo>
                    <a:pt x="2625" y="7733"/>
                  </a:lnTo>
                  <a:lnTo>
                    <a:pt x="2597" y="7705"/>
                  </a:lnTo>
                  <a:lnTo>
                    <a:pt x="2540" y="7705"/>
                  </a:lnTo>
                  <a:lnTo>
                    <a:pt x="2371" y="7648"/>
                  </a:lnTo>
                  <a:lnTo>
                    <a:pt x="2230" y="7620"/>
                  </a:lnTo>
                  <a:lnTo>
                    <a:pt x="2230" y="7620"/>
                  </a:lnTo>
                  <a:lnTo>
                    <a:pt x="2568" y="7677"/>
                  </a:lnTo>
                  <a:lnTo>
                    <a:pt x="2879" y="7677"/>
                  </a:lnTo>
                  <a:lnTo>
                    <a:pt x="2879" y="7677"/>
                  </a:lnTo>
                  <a:lnTo>
                    <a:pt x="2851" y="7705"/>
                  </a:lnTo>
                  <a:lnTo>
                    <a:pt x="2851" y="7733"/>
                  </a:lnTo>
                  <a:lnTo>
                    <a:pt x="2935" y="7789"/>
                  </a:lnTo>
                  <a:lnTo>
                    <a:pt x="3105" y="7902"/>
                  </a:lnTo>
                  <a:lnTo>
                    <a:pt x="3105" y="7902"/>
                  </a:lnTo>
                  <a:lnTo>
                    <a:pt x="3246" y="7930"/>
                  </a:lnTo>
                  <a:lnTo>
                    <a:pt x="3387" y="7959"/>
                  </a:lnTo>
                  <a:lnTo>
                    <a:pt x="3528" y="7959"/>
                  </a:lnTo>
                  <a:lnTo>
                    <a:pt x="3584" y="7959"/>
                  </a:lnTo>
                  <a:lnTo>
                    <a:pt x="3641" y="7930"/>
                  </a:lnTo>
                  <a:lnTo>
                    <a:pt x="3641" y="7930"/>
                  </a:lnTo>
                  <a:lnTo>
                    <a:pt x="3641" y="7959"/>
                  </a:lnTo>
                  <a:lnTo>
                    <a:pt x="3669" y="7987"/>
                  </a:lnTo>
                  <a:lnTo>
                    <a:pt x="3782" y="8043"/>
                  </a:lnTo>
                  <a:lnTo>
                    <a:pt x="4177" y="8156"/>
                  </a:lnTo>
                  <a:lnTo>
                    <a:pt x="4826" y="8269"/>
                  </a:lnTo>
                  <a:lnTo>
                    <a:pt x="4826" y="8269"/>
                  </a:lnTo>
                  <a:lnTo>
                    <a:pt x="5362" y="8382"/>
                  </a:lnTo>
                  <a:lnTo>
                    <a:pt x="5898" y="8438"/>
                  </a:lnTo>
                  <a:lnTo>
                    <a:pt x="6181" y="8467"/>
                  </a:lnTo>
                  <a:lnTo>
                    <a:pt x="6463" y="8467"/>
                  </a:lnTo>
                  <a:lnTo>
                    <a:pt x="6717" y="8438"/>
                  </a:lnTo>
                  <a:lnTo>
                    <a:pt x="6999" y="8382"/>
                  </a:lnTo>
                  <a:lnTo>
                    <a:pt x="6999" y="8382"/>
                  </a:lnTo>
                  <a:lnTo>
                    <a:pt x="7309" y="8269"/>
                  </a:lnTo>
                  <a:lnTo>
                    <a:pt x="7450" y="8184"/>
                  </a:lnTo>
                  <a:lnTo>
                    <a:pt x="7592" y="8100"/>
                  </a:lnTo>
                  <a:lnTo>
                    <a:pt x="7676" y="7987"/>
                  </a:lnTo>
                  <a:lnTo>
                    <a:pt x="7761" y="7874"/>
                  </a:lnTo>
                  <a:lnTo>
                    <a:pt x="7789" y="7733"/>
                  </a:lnTo>
                  <a:lnTo>
                    <a:pt x="7761" y="7592"/>
                  </a:lnTo>
                  <a:lnTo>
                    <a:pt x="7761" y="7592"/>
                  </a:lnTo>
                  <a:lnTo>
                    <a:pt x="7676" y="7479"/>
                  </a:lnTo>
                  <a:lnTo>
                    <a:pt x="7592" y="7338"/>
                  </a:lnTo>
                  <a:lnTo>
                    <a:pt x="7450" y="7225"/>
                  </a:lnTo>
                  <a:lnTo>
                    <a:pt x="7309" y="7140"/>
                  </a:lnTo>
                  <a:lnTo>
                    <a:pt x="6999" y="6971"/>
                  </a:lnTo>
                  <a:lnTo>
                    <a:pt x="6689" y="6858"/>
                  </a:lnTo>
                  <a:lnTo>
                    <a:pt x="6689" y="6858"/>
                  </a:lnTo>
                  <a:lnTo>
                    <a:pt x="6717" y="6915"/>
                  </a:lnTo>
                  <a:lnTo>
                    <a:pt x="6660" y="6915"/>
                  </a:lnTo>
                  <a:lnTo>
                    <a:pt x="6435" y="6858"/>
                  </a:lnTo>
                  <a:lnTo>
                    <a:pt x="6152" y="6773"/>
                  </a:lnTo>
                  <a:lnTo>
                    <a:pt x="5983" y="6689"/>
                  </a:lnTo>
                  <a:lnTo>
                    <a:pt x="5983" y="6689"/>
                  </a:lnTo>
                  <a:lnTo>
                    <a:pt x="6039" y="6745"/>
                  </a:lnTo>
                  <a:lnTo>
                    <a:pt x="5955" y="6745"/>
                  </a:lnTo>
                  <a:lnTo>
                    <a:pt x="5757" y="6632"/>
                  </a:lnTo>
                  <a:lnTo>
                    <a:pt x="5757" y="6632"/>
                  </a:lnTo>
                  <a:lnTo>
                    <a:pt x="5532" y="6520"/>
                  </a:lnTo>
                  <a:lnTo>
                    <a:pt x="5306" y="6407"/>
                  </a:lnTo>
                  <a:lnTo>
                    <a:pt x="5306" y="6407"/>
                  </a:lnTo>
                  <a:lnTo>
                    <a:pt x="4798" y="6237"/>
                  </a:lnTo>
                  <a:lnTo>
                    <a:pt x="4544" y="6153"/>
                  </a:lnTo>
                  <a:lnTo>
                    <a:pt x="4290" y="6096"/>
                  </a:lnTo>
                  <a:lnTo>
                    <a:pt x="4290" y="6096"/>
                  </a:lnTo>
                  <a:lnTo>
                    <a:pt x="3867" y="6012"/>
                  </a:lnTo>
                  <a:lnTo>
                    <a:pt x="3641" y="5983"/>
                  </a:lnTo>
                  <a:lnTo>
                    <a:pt x="3387" y="5955"/>
                  </a:lnTo>
                  <a:lnTo>
                    <a:pt x="3133" y="5955"/>
                  </a:lnTo>
                  <a:lnTo>
                    <a:pt x="2935" y="6012"/>
                  </a:lnTo>
                  <a:lnTo>
                    <a:pt x="2851" y="6040"/>
                  </a:lnTo>
                  <a:lnTo>
                    <a:pt x="2766" y="6096"/>
                  </a:lnTo>
                  <a:lnTo>
                    <a:pt x="2681" y="6181"/>
                  </a:lnTo>
                  <a:lnTo>
                    <a:pt x="2625" y="6237"/>
                  </a:lnTo>
                  <a:lnTo>
                    <a:pt x="2625" y="6237"/>
                  </a:lnTo>
                  <a:lnTo>
                    <a:pt x="2625" y="6209"/>
                  </a:lnTo>
                  <a:lnTo>
                    <a:pt x="2653" y="6181"/>
                  </a:lnTo>
                  <a:lnTo>
                    <a:pt x="2710" y="6124"/>
                  </a:lnTo>
                  <a:lnTo>
                    <a:pt x="2851" y="6096"/>
                  </a:lnTo>
                  <a:lnTo>
                    <a:pt x="2851" y="6096"/>
                  </a:lnTo>
                  <a:lnTo>
                    <a:pt x="2822" y="6068"/>
                  </a:lnTo>
                  <a:lnTo>
                    <a:pt x="2766" y="6040"/>
                  </a:lnTo>
                  <a:lnTo>
                    <a:pt x="2766" y="6040"/>
                  </a:lnTo>
                  <a:lnTo>
                    <a:pt x="2794" y="5983"/>
                  </a:lnTo>
                  <a:lnTo>
                    <a:pt x="2851" y="5955"/>
                  </a:lnTo>
                  <a:lnTo>
                    <a:pt x="2851" y="5955"/>
                  </a:lnTo>
                  <a:lnTo>
                    <a:pt x="2766" y="5899"/>
                  </a:lnTo>
                  <a:lnTo>
                    <a:pt x="2681" y="5899"/>
                  </a:lnTo>
                  <a:lnTo>
                    <a:pt x="2597" y="5927"/>
                  </a:lnTo>
                  <a:lnTo>
                    <a:pt x="2512" y="5955"/>
                  </a:lnTo>
                  <a:lnTo>
                    <a:pt x="2512" y="5955"/>
                  </a:lnTo>
                  <a:lnTo>
                    <a:pt x="2540" y="5899"/>
                  </a:lnTo>
                  <a:lnTo>
                    <a:pt x="2540" y="5870"/>
                  </a:lnTo>
                  <a:lnTo>
                    <a:pt x="2512" y="5842"/>
                  </a:lnTo>
                  <a:lnTo>
                    <a:pt x="2456" y="5842"/>
                  </a:lnTo>
                  <a:lnTo>
                    <a:pt x="2315" y="5842"/>
                  </a:lnTo>
                  <a:lnTo>
                    <a:pt x="2202" y="5870"/>
                  </a:lnTo>
                  <a:lnTo>
                    <a:pt x="2202" y="5870"/>
                  </a:lnTo>
                  <a:lnTo>
                    <a:pt x="2230" y="5842"/>
                  </a:lnTo>
                  <a:lnTo>
                    <a:pt x="2230" y="5814"/>
                  </a:lnTo>
                  <a:lnTo>
                    <a:pt x="2145" y="5786"/>
                  </a:lnTo>
                  <a:lnTo>
                    <a:pt x="1948" y="5729"/>
                  </a:lnTo>
                  <a:lnTo>
                    <a:pt x="1948" y="5729"/>
                  </a:lnTo>
                  <a:lnTo>
                    <a:pt x="2004" y="5701"/>
                  </a:lnTo>
                  <a:lnTo>
                    <a:pt x="2061" y="5701"/>
                  </a:lnTo>
                  <a:lnTo>
                    <a:pt x="2286" y="5758"/>
                  </a:lnTo>
                  <a:lnTo>
                    <a:pt x="2371" y="5786"/>
                  </a:lnTo>
                  <a:lnTo>
                    <a:pt x="2484" y="5786"/>
                  </a:lnTo>
                  <a:lnTo>
                    <a:pt x="2540" y="5758"/>
                  </a:lnTo>
                  <a:lnTo>
                    <a:pt x="2597" y="5673"/>
                  </a:lnTo>
                  <a:lnTo>
                    <a:pt x="2597" y="5673"/>
                  </a:lnTo>
                  <a:lnTo>
                    <a:pt x="2230" y="5560"/>
                  </a:lnTo>
                  <a:lnTo>
                    <a:pt x="2004" y="5504"/>
                  </a:lnTo>
                  <a:lnTo>
                    <a:pt x="1919" y="5504"/>
                  </a:lnTo>
                  <a:lnTo>
                    <a:pt x="1863" y="5504"/>
                  </a:lnTo>
                  <a:lnTo>
                    <a:pt x="1863" y="5504"/>
                  </a:lnTo>
                  <a:lnTo>
                    <a:pt x="1891" y="5560"/>
                  </a:lnTo>
                  <a:lnTo>
                    <a:pt x="1863" y="5616"/>
                  </a:lnTo>
                  <a:lnTo>
                    <a:pt x="1778" y="5616"/>
                  </a:lnTo>
                  <a:lnTo>
                    <a:pt x="1694" y="5645"/>
                  </a:lnTo>
                  <a:lnTo>
                    <a:pt x="1440" y="5645"/>
                  </a:lnTo>
                  <a:lnTo>
                    <a:pt x="1270" y="5616"/>
                  </a:lnTo>
                  <a:lnTo>
                    <a:pt x="1270" y="5616"/>
                  </a:lnTo>
                  <a:lnTo>
                    <a:pt x="1355" y="5673"/>
                  </a:lnTo>
                  <a:lnTo>
                    <a:pt x="1355" y="5729"/>
                  </a:lnTo>
                  <a:lnTo>
                    <a:pt x="1327" y="5758"/>
                  </a:lnTo>
                  <a:lnTo>
                    <a:pt x="1242" y="5758"/>
                  </a:lnTo>
                  <a:lnTo>
                    <a:pt x="1073" y="5758"/>
                  </a:lnTo>
                  <a:lnTo>
                    <a:pt x="932" y="5729"/>
                  </a:lnTo>
                  <a:lnTo>
                    <a:pt x="932" y="5729"/>
                  </a:lnTo>
                  <a:lnTo>
                    <a:pt x="932" y="5758"/>
                  </a:lnTo>
                  <a:lnTo>
                    <a:pt x="932" y="5786"/>
                  </a:lnTo>
                  <a:lnTo>
                    <a:pt x="847" y="5870"/>
                  </a:lnTo>
                  <a:lnTo>
                    <a:pt x="537" y="6068"/>
                  </a:lnTo>
                  <a:lnTo>
                    <a:pt x="226" y="6209"/>
                  </a:lnTo>
                  <a:lnTo>
                    <a:pt x="1" y="6294"/>
                  </a:lnTo>
                  <a:lnTo>
                    <a:pt x="1" y="6294"/>
                  </a:lnTo>
                  <a:lnTo>
                    <a:pt x="113" y="6322"/>
                  </a:lnTo>
                  <a:lnTo>
                    <a:pt x="142" y="6378"/>
                  </a:lnTo>
                  <a:lnTo>
                    <a:pt x="170" y="6435"/>
                  </a:lnTo>
                  <a:lnTo>
                    <a:pt x="170" y="6520"/>
                  </a:lnTo>
                  <a:lnTo>
                    <a:pt x="170" y="6576"/>
                  </a:lnTo>
                  <a:lnTo>
                    <a:pt x="170" y="6661"/>
                  </a:lnTo>
                  <a:lnTo>
                    <a:pt x="254" y="6745"/>
                  </a:lnTo>
                  <a:lnTo>
                    <a:pt x="367" y="6830"/>
                  </a:lnTo>
                  <a:lnTo>
                    <a:pt x="367" y="6830"/>
                  </a:lnTo>
                  <a:lnTo>
                    <a:pt x="565" y="6943"/>
                  </a:lnTo>
                  <a:lnTo>
                    <a:pt x="819" y="7027"/>
                  </a:lnTo>
                  <a:lnTo>
                    <a:pt x="932" y="7084"/>
                  </a:lnTo>
                  <a:lnTo>
                    <a:pt x="988" y="7169"/>
                  </a:lnTo>
                  <a:lnTo>
                    <a:pt x="1045" y="7253"/>
                  </a:lnTo>
                  <a:lnTo>
                    <a:pt x="1045" y="7366"/>
                  </a:lnTo>
                  <a:lnTo>
                    <a:pt x="1045" y="7366"/>
                  </a:lnTo>
                  <a:lnTo>
                    <a:pt x="988" y="7451"/>
                  </a:lnTo>
                  <a:lnTo>
                    <a:pt x="932" y="7507"/>
                  </a:lnTo>
                  <a:lnTo>
                    <a:pt x="791" y="7592"/>
                  </a:lnTo>
                  <a:lnTo>
                    <a:pt x="734" y="7648"/>
                  </a:lnTo>
                  <a:lnTo>
                    <a:pt x="678" y="7705"/>
                  </a:lnTo>
                  <a:lnTo>
                    <a:pt x="678" y="7789"/>
                  </a:lnTo>
                  <a:lnTo>
                    <a:pt x="706" y="7902"/>
                  </a:lnTo>
                  <a:lnTo>
                    <a:pt x="706" y="7902"/>
                  </a:lnTo>
                  <a:lnTo>
                    <a:pt x="762" y="8015"/>
                  </a:lnTo>
                  <a:lnTo>
                    <a:pt x="904" y="8128"/>
                  </a:lnTo>
                  <a:lnTo>
                    <a:pt x="1186" y="8410"/>
                  </a:lnTo>
                  <a:lnTo>
                    <a:pt x="1299" y="8551"/>
                  </a:lnTo>
                  <a:lnTo>
                    <a:pt x="1355" y="8664"/>
                  </a:lnTo>
                  <a:lnTo>
                    <a:pt x="1355" y="8692"/>
                  </a:lnTo>
                  <a:lnTo>
                    <a:pt x="1327" y="8749"/>
                  </a:lnTo>
                  <a:lnTo>
                    <a:pt x="1270" y="8777"/>
                  </a:lnTo>
                  <a:lnTo>
                    <a:pt x="1186" y="8805"/>
                  </a:lnTo>
                  <a:lnTo>
                    <a:pt x="1186" y="8805"/>
                  </a:lnTo>
                  <a:lnTo>
                    <a:pt x="1214" y="8834"/>
                  </a:lnTo>
                  <a:lnTo>
                    <a:pt x="1214" y="8862"/>
                  </a:lnTo>
                  <a:lnTo>
                    <a:pt x="1214" y="8918"/>
                  </a:lnTo>
                  <a:lnTo>
                    <a:pt x="1186" y="9059"/>
                  </a:lnTo>
                  <a:lnTo>
                    <a:pt x="1186" y="9059"/>
                  </a:lnTo>
                  <a:lnTo>
                    <a:pt x="1186" y="9116"/>
                  </a:lnTo>
                  <a:lnTo>
                    <a:pt x="1214" y="9144"/>
                  </a:lnTo>
                  <a:lnTo>
                    <a:pt x="1270" y="9172"/>
                  </a:lnTo>
                  <a:lnTo>
                    <a:pt x="1299" y="9200"/>
                  </a:lnTo>
                  <a:lnTo>
                    <a:pt x="1299" y="9200"/>
                  </a:lnTo>
                  <a:lnTo>
                    <a:pt x="1214" y="9257"/>
                  </a:lnTo>
                  <a:lnTo>
                    <a:pt x="1186" y="9285"/>
                  </a:lnTo>
                  <a:lnTo>
                    <a:pt x="1186" y="9313"/>
                  </a:lnTo>
                  <a:lnTo>
                    <a:pt x="1214" y="9341"/>
                  </a:lnTo>
                  <a:lnTo>
                    <a:pt x="1299" y="9398"/>
                  </a:lnTo>
                  <a:lnTo>
                    <a:pt x="1468" y="9511"/>
                  </a:lnTo>
                  <a:lnTo>
                    <a:pt x="1581" y="9567"/>
                  </a:lnTo>
                  <a:lnTo>
                    <a:pt x="1581" y="9567"/>
                  </a:lnTo>
                  <a:lnTo>
                    <a:pt x="1496" y="9595"/>
                  </a:lnTo>
                  <a:lnTo>
                    <a:pt x="1468" y="9652"/>
                  </a:lnTo>
                  <a:lnTo>
                    <a:pt x="1496" y="9708"/>
                  </a:lnTo>
                  <a:lnTo>
                    <a:pt x="1553" y="9737"/>
                  </a:lnTo>
                  <a:lnTo>
                    <a:pt x="1694" y="9821"/>
                  </a:lnTo>
                  <a:lnTo>
                    <a:pt x="1807" y="9906"/>
                  </a:lnTo>
                  <a:lnTo>
                    <a:pt x="1807" y="9906"/>
                  </a:lnTo>
                  <a:lnTo>
                    <a:pt x="1863" y="9962"/>
                  </a:lnTo>
                  <a:lnTo>
                    <a:pt x="1863" y="10019"/>
                  </a:lnTo>
                  <a:lnTo>
                    <a:pt x="1835" y="10075"/>
                  </a:lnTo>
                  <a:lnTo>
                    <a:pt x="1807" y="10132"/>
                  </a:lnTo>
                  <a:lnTo>
                    <a:pt x="1694" y="10244"/>
                  </a:lnTo>
                  <a:lnTo>
                    <a:pt x="1553" y="10329"/>
                  </a:lnTo>
                  <a:lnTo>
                    <a:pt x="1553" y="10329"/>
                  </a:lnTo>
                  <a:lnTo>
                    <a:pt x="1807" y="10442"/>
                  </a:lnTo>
                  <a:lnTo>
                    <a:pt x="2117" y="10583"/>
                  </a:lnTo>
                  <a:lnTo>
                    <a:pt x="2399" y="10724"/>
                  </a:lnTo>
                  <a:lnTo>
                    <a:pt x="2512" y="10809"/>
                  </a:lnTo>
                  <a:lnTo>
                    <a:pt x="2568" y="10894"/>
                  </a:lnTo>
                  <a:lnTo>
                    <a:pt x="2568" y="10894"/>
                  </a:lnTo>
                  <a:lnTo>
                    <a:pt x="2597" y="10978"/>
                  </a:lnTo>
                  <a:lnTo>
                    <a:pt x="2597" y="11063"/>
                  </a:lnTo>
                  <a:lnTo>
                    <a:pt x="2568" y="11147"/>
                  </a:lnTo>
                  <a:lnTo>
                    <a:pt x="2512" y="11232"/>
                  </a:lnTo>
                  <a:lnTo>
                    <a:pt x="2399" y="11401"/>
                  </a:lnTo>
                  <a:lnTo>
                    <a:pt x="2258" y="11514"/>
                  </a:lnTo>
                  <a:lnTo>
                    <a:pt x="2258" y="11514"/>
                  </a:lnTo>
                  <a:lnTo>
                    <a:pt x="1891" y="11881"/>
                  </a:lnTo>
                  <a:lnTo>
                    <a:pt x="1496" y="12248"/>
                  </a:lnTo>
                  <a:lnTo>
                    <a:pt x="1496" y="12248"/>
                  </a:lnTo>
                  <a:lnTo>
                    <a:pt x="1270" y="12389"/>
                  </a:lnTo>
                  <a:lnTo>
                    <a:pt x="1016" y="12558"/>
                  </a:lnTo>
                  <a:lnTo>
                    <a:pt x="791" y="12728"/>
                  </a:lnTo>
                  <a:lnTo>
                    <a:pt x="565" y="12897"/>
                  </a:lnTo>
                  <a:lnTo>
                    <a:pt x="565" y="12897"/>
                  </a:lnTo>
                  <a:lnTo>
                    <a:pt x="706" y="12869"/>
                  </a:lnTo>
                  <a:lnTo>
                    <a:pt x="875" y="12812"/>
                  </a:lnTo>
                  <a:lnTo>
                    <a:pt x="1045" y="12784"/>
                  </a:lnTo>
                  <a:lnTo>
                    <a:pt x="1101" y="12756"/>
                  </a:lnTo>
                  <a:lnTo>
                    <a:pt x="1129" y="12784"/>
                  </a:lnTo>
                  <a:lnTo>
                    <a:pt x="1129" y="12784"/>
                  </a:lnTo>
                  <a:lnTo>
                    <a:pt x="1101" y="12812"/>
                  </a:lnTo>
                  <a:lnTo>
                    <a:pt x="1101" y="12869"/>
                  </a:lnTo>
                  <a:lnTo>
                    <a:pt x="1158" y="12954"/>
                  </a:lnTo>
                  <a:lnTo>
                    <a:pt x="1158" y="12982"/>
                  </a:lnTo>
                  <a:lnTo>
                    <a:pt x="1158" y="12982"/>
                  </a:lnTo>
                  <a:lnTo>
                    <a:pt x="988" y="12897"/>
                  </a:lnTo>
                  <a:lnTo>
                    <a:pt x="988" y="12897"/>
                  </a:lnTo>
                  <a:lnTo>
                    <a:pt x="1129" y="13038"/>
                  </a:lnTo>
                  <a:lnTo>
                    <a:pt x="1299" y="13123"/>
                  </a:lnTo>
                  <a:lnTo>
                    <a:pt x="1468" y="13179"/>
                  </a:lnTo>
                  <a:lnTo>
                    <a:pt x="1665" y="13207"/>
                  </a:lnTo>
                  <a:lnTo>
                    <a:pt x="1665" y="13207"/>
                  </a:lnTo>
                  <a:lnTo>
                    <a:pt x="1948" y="13264"/>
                  </a:lnTo>
                  <a:lnTo>
                    <a:pt x="2089" y="13349"/>
                  </a:lnTo>
                  <a:lnTo>
                    <a:pt x="2145" y="13377"/>
                  </a:lnTo>
                  <a:lnTo>
                    <a:pt x="2173" y="13433"/>
                  </a:lnTo>
                  <a:lnTo>
                    <a:pt x="2173" y="13433"/>
                  </a:lnTo>
                  <a:lnTo>
                    <a:pt x="2145" y="13461"/>
                  </a:lnTo>
                  <a:lnTo>
                    <a:pt x="2089" y="13433"/>
                  </a:lnTo>
                  <a:lnTo>
                    <a:pt x="1919" y="13405"/>
                  </a:lnTo>
                  <a:lnTo>
                    <a:pt x="1609" y="13349"/>
                  </a:lnTo>
                  <a:lnTo>
                    <a:pt x="1609" y="13349"/>
                  </a:lnTo>
                  <a:lnTo>
                    <a:pt x="1524" y="13377"/>
                  </a:lnTo>
                  <a:lnTo>
                    <a:pt x="1440" y="13433"/>
                  </a:lnTo>
                  <a:lnTo>
                    <a:pt x="1383" y="13490"/>
                  </a:lnTo>
                  <a:lnTo>
                    <a:pt x="1299" y="13518"/>
                  </a:lnTo>
                  <a:lnTo>
                    <a:pt x="1299" y="13518"/>
                  </a:lnTo>
                  <a:lnTo>
                    <a:pt x="1045" y="13518"/>
                  </a:lnTo>
                  <a:lnTo>
                    <a:pt x="1045" y="13518"/>
                  </a:lnTo>
                  <a:lnTo>
                    <a:pt x="1045" y="13574"/>
                  </a:lnTo>
                  <a:lnTo>
                    <a:pt x="988" y="13603"/>
                  </a:lnTo>
                  <a:lnTo>
                    <a:pt x="988" y="13603"/>
                  </a:lnTo>
                  <a:lnTo>
                    <a:pt x="819" y="13546"/>
                  </a:lnTo>
                  <a:lnTo>
                    <a:pt x="819" y="13546"/>
                  </a:lnTo>
                  <a:lnTo>
                    <a:pt x="791" y="13546"/>
                  </a:lnTo>
                  <a:lnTo>
                    <a:pt x="791" y="13603"/>
                  </a:lnTo>
                  <a:lnTo>
                    <a:pt x="847" y="13715"/>
                  </a:lnTo>
                  <a:lnTo>
                    <a:pt x="960" y="13885"/>
                  </a:lnTo>
                  <a:lnTo>
                    <a:pt x="960" y="13885"/>
                  </a:lnTo>
                  <a:lnTo>
                    <a:pt x="875" y="13885"/>
                  </a:lnTo>
                  <a:lnTo>
                    <a:pt x="819" y="13941"/>
                  </a:lnTo>
                  <a:lnTo>
                    <a:pt x="734" y="13998"/>
                  </a:lnTo>
                  <a:lnTo>
                    <a:pt x="706" y="14054"/>
                  </a:lnTo>
                  <a:lnTo>
                    <a:pt x="621" y="14252"/>
                  </a:lnTo>
                  <a:lnTo>
                    <a:pt x="565" y="14477"/>
                  </a:lnTo>
                  <a:lnTo>
                    <a:pt x="565" y="14675"/>
                  </a:lnTo>
                  <a:lnTo>
                    <a:pt x="621" y="14872"/>
                  </a:lnTo>
                  <a:lnTo>
                    <a:pt x="650" y="14957"/>
                  </a:lnTo>
                  <a:lnTo>
                    <a:pt x="706" y="15042"/>
                  </a:lnTo>
                  <a:lnTo>
                    <a:pt x="791" y="15070"/>
                  </a:lnTo>
                  <a:lnTo>
                    <a:pt x="847" y="15098"/>
                  </a:lnTo>
                  <a:lnTo>
                    <a:pt x="847" y="15098"/>
                  </a:lnTo>
                  <a:lnTo>
                    <a:pt x="734" y="15239"/>
                  </a:lnTo>
                  <a:lnTo>
                    <a:pt x="706" y="15296"/>
                  </a:lnTo>
                  <a:lnTo>
                    <a:pt x="706" y="15352"/>
                  </a:lnTo>
                  <a:lnTo>
                    <a:pt x="734" y="15437"/>
                  </a:lnTo>
                  <a:lnTo>
                    <a:pt x="791" y="15521"/>
                  </a:lnTo>
                  <a:lnTo>
                    <a:pt x="875" y="15606"/>
                  </a:lnTo>
                  <a:lnTo>
                    <a:pt x="932" y="15691"/>
                  </a:lnTo>
                  <a:lnTo>
                    <a:pt x="932" y="15747"/>
                  </a:lnTo>
                  <a:lnTo>
                    <a:pt x="932" y="15804"/>
                  </a:lnTo>
                  <a:lnTo>
                    <a:pt x="904" y="15860"/>
                  </a:lnTo>
                  <a:lnTo>
                    <a:pt x="847" y="15945"/>
                  </a:lnTo>
                  <a:lnTo>
                    <a:pt x="847" y="15945"/>
                  </a:lnTo>
                  <a:lnTo>
                    <a:pt x="932" y="15945"/>
                  </a:lnTo>
                  <a:lnTo>
                    <a:pt x="1016" y="16001"/>
                  </a:lnTo>
                  <a:lnTo>
                    <a:pt x="1073" y="16029"/>
                  </a:lnTo>
                  <a:lnTo>
                    <a:pt x="1129" y="16114"/>
                  </a:lnTo>
                  <a:lnTo>
                    <a:pt x="1186" y="16255"/>
                  </a:lnTo>
                  <a:lnTo>
                    <a:pt x="1270" y="16396"/>
                  </a:lnTo>
                  <a:lnTo>
                    <a:pt x="1270" y="16396"/>
                  </a:lnTo>
                  <a:lnTo>
                    <a:pt x="1355" y="16537"/>
                  </a:lnTo>
                  <a:lnTo>
                    <a:pt x="1411" y="16594"/>
                  </a:lnTo>
                  <a:lnTo>
                    <a:pt x="1496" y="16650"/>
                  </a:lnTo>
                  <a:lnTo>
                    <a:pt x="1665" y="16678"/>
                  </a:lnTo>
                  <a:lnTo>
                    <a:pt x="1665" y="16678"/>
                  </a:lnTo>
                  <a:lnTo>
                    <a:pt x="1863" y="16678"/>
                  </a:lnTo>
                  <a:lnTo>
                    <a:pt x="1976" y="16678"/>
                  </a:lnTo>
                  <a:lnTo>
                    <a:pt x="2061" y="16707"/>
                  </a:lnTo>
                  <a:lnTo>
                    <a:pt x="2061" y="16707"/>
                  </a:lnTo>
                  <a:lnTo>
                    <a:pt x="2089" y="16735"/>
                  </a:lnTo>
                  <a:lnTo>
                    <a:pt x="2117" y="16791"/>
                  </a:lnTo>
                  <a:lnTo>
                    <a:pt x="2117" y="16848"/>
                  </a:lnTo>
                  <a:lnTo>
                    <a:pt x="2145" y="16876"/>
                  </a:lnTo>
                  <a:lnTo>
                    <a:pt x="2145" y="16876"/>
                  </a:lnTo>
                  <a:lnTo>
                    <a:pt x="2202" y="16904"/>
                  </a:lnTo>
                  <a:lnTo>
                    <a:pt x="2258" y="16904"/>
                  </a:lnTo>
                  <a:lnTo>
                    <a:pt x="2399" y="16848"/>
                  </a:lnTo>
                  <a:lnTo>
                    <a:pt x="2540" y="16820"/>
                  </a:lnTo>
                  <a:lnTo>
                    <a:pt x="2681" y="16791"/>
                  </a:lnTo>
                  <a:lnTo>
                    <a:pt x="2681" y="16791"/>
                  </a:lnTo>
                  <a:lnTo>
                    <a:pt x="2766" y="16820"/>
                  </a:lnTo>
                  <a:lnTo>
                    <a:pt x="2907" y="16876"/>
                  </a:lnTo>
                  <a:lnTo>
                    <a:pt x="3048" y="16961"/>
                  </a:lnTo>
                  <a:lnTo>
                    <a:pt x="3133" y="17017"/>
                  </a:lnTo>
                  <a:lnTo>
                    <a:pt x="3133" y="17017"/>
                  </a:lnTo>
                  <a:lnTo>
                    <a:pt x="3161" y="17074"/>
                  </a:lnTo>
                  <a:lnTo>
                    <a:pt x="3189" y="17158"/>
                  </a:lnTo>
                  <a:lnTo>
                    <a:pt x="3189" y="17328"/>
                  </a:lnTo>
                  <a:lnTo>
                    <a:pt x="3189" y="17469"/>
                  </a:lnTo>
                  <a:lnTo>
                    <a:pt x="3189" y="17610"/>
                  </a:lnTo>
                  <a:lnTo>
                    <a:pt x="3189" y="17610"/>
                  </a:lnTo>
                  <a:lnTo>
                    <a:pt x="3246" y="17723"/>
                  </a:lnTo>
                  <a:lnTo>
                    <a:pt x="3359" y="17892"/>
                  </a:lnTo>
                  <a:lnTo>
                    <a:pt x="3443" y="18033"/>
                  </a:lnTo>
                  <a:lnTo>
                    <a:pt x="3556" y="18146"/>
                  </a:lnTo>
                  <a:lnTo>
                    <a:pt x="3556" y="18146"/>
                  </a:lnTo>
                  <a:lnTo>
                    <a:pt x="3725" y="18231"/>
                  </a:lnTo>
                  <a:lnTo>
                    <a:pt x="3838" y="18287"/>
                  </a:lnTo>
                  <a:lnTo>
                    <a:pt x="3838" y="18287"/>
                  </a:lnTo>
                  <a:lnTo>
                    <a:pt x="3895" y="18343"/>
                  </a:lnTo>
                  <a:lnTo>
                    <a:pt x="3923" y="18428"/>
                  </a:lnTo>
                  <a:lnTo>
                    <a:pt x="3951" y="18513"/>
                  </a:lnTo>
                  <a:lnTo>
                    <a:pt x="3951" y="18513"/>
                  </a:lnTo>
                  <a:lnTo>
                    <a:pt x="4121" y="18569"/>
                  </a:lnTo>
                  <a:lnTo>
                    <a:pt x="4375" y="18654"/>
                  </a:lnTo>
                  <a:lnTo>
                    <a:pt x="4487" y="18710"/>
                  </a:lnTo>
                  <a:lnTo>
                    <a:pt x="4572" y="18795"/>
                  </a:lnTo>
                  <a:lnTo>
                    <a:pt x="4572" y="18851"/>
                  </a:lnTo>
                  <a:lnTo>
                    <a:pt x="4572" y="18880"/>
                  </a:lnTo>
                  <a:lnTo>
                    <a:pt x="4516" y="18992"/>
                  </a:lnTo>
                  <a:lnTo>
                    <a:pt x="4516" y="18992"/>
                  </a:lnTo>
                  <a:lnTo>
                    <a:pt x="4459" y="19077"/>
                  </a:lnTo>
                  <a:lnTo>
                    <a:pt x="4375" y="19105"/>
                  </a:lnTo>
                  <a:lnTo>
                    <a:pt x="4290" y="19134"/>
                  </a:lnTo>
                  <a:lnTo>
                    <a:pt x="4233" y="19105"/>
                  </a:lnTo>
                  <a:lnTo>
                    <a:pt x="4064" y="19077"/>
                  </a:lnTo>
                  <a:lnTo>
                    <a:pt x="4008" y="19077"/>
                  </a:lnTo>
                  <a:lnTo>
                    <a:pt x="3923" y="19077"/>
                  </a:lnTo>
                  <a:lnTo>
                    <a:pt x="3923" y="19077"/>
                  </a:lnTo>
                  <a:lnTo>
                    <a:pt x="3810" y="19105"/>
                  </a:lnTo>
                  <a:lnTo>
                    <a:pt x="3725" y="19134"/>
                  </a:lnTo>
                  <a:lnTo>
                    <a:pt x="3697" y="19162"/>
                  </a:lnTo>
                  <a:lnTo>
                    <a:pt x="3725" y="19190"/>
                  </a:lnTo>
                  <a:lnTo>
                    <a:pt x="3810" y="19275"/>
                  </a:lnTo>
                  <a:lnTo>
                    <a:pt x="3895" y="19416"/>
                  </a:lnTo>
                  <a:lnTo>
                    <a:pt x="3895" y="19416"/>
                  </a:lnTo>
                  <a:lnTo>
                    <a:pt x="3923" y="19557"/>
                  </a:lnTo>
                  <a:lnTo>
                    <a:pt x="3951" y="19698"/>
                  </a:lnTo>
                  <a:lnTo>
                    <a:pt x="3979" y="19839"/>
                  </a:lnTo>
                  <a:lnTo>
                    <a:pt x="4036" y="19895"/>
                  </a:lnTo>
                  <a:lnTo>
                    <a:pt x="4092" y="19952"/>
                  </a:lnTo>
                  <a:lnTo>
                    <a:pt x="4092" y="19952"/>
                  </a:lnTo>
                  <a:lnTo>
                    <a:pt x="4205" y="20008"/>
                  </a:lnTo>
                  <a:lnTo>
                    <a:pt x="4290" y="20008"/>
                  </a:lnTo>
                  <a:lnTo>
                    <a:pt x="4459" y="19952"/>
                  </a:lnTo>
                  <a:lnTo>
                    <a:pt x="4459" y="19952"/>
                  </a:lnTo>
                  <a:lnTo>
                    <a:pt x="4459" y="19867"/>
                  </a:lnTo>
                  <a:lnTo>
                    <a:pt x="4487" y="19839"/>
                  </a:lnTo>
                  <a:lnTo>
                    <a:pt x="4516" y="19811"/>
                  </a:lnTo>
                  <a:lnTo>
                    <a:pt x="4600" y="19839"/>
                  </a:lnTo>
                  <a:lnTo>
                    <a:pt x="4600" y="19839"/>
                  </a:lnTo>
                  <a:lnTo>
                    <a:pt x="4826" y="19867"/>
                  </a:lnTo>
                  <a:lnTo>
                    <a:pt x="4826" y="19867"/>
                  </a:lnTo>
                  <a:lnTo>
                    <a:pt x="4967" y="19839"/>
                  </a:lnTo>
                  <a:lnTo>
                    <a:pt x="5165" y="19811"/>
                  </a:lnTo>
                  <a:lnTo>
                    <a:pt x="5362" y="19783"/>
                  </a:lnTo>
                  <a:lnTo>
                    <a:pt x="5447" y="19783"/>
                  </a:lnTo>
                  <a:lnTo>
                    <a:pt x="5532" y="19811"/>
                  </a:lnTo>
                  <a:lnTo>
                    <a:pt x="5532" y="19811"/>
                  </a:lnTo>
                  <a:lnTo>
                    <a:pt x="5616" y="19895"/>
                  </a:lnTo>
                  <a:lnTo>
                    <a:pt x="5757" y="20037"/>
                  </a:lnTo>
                  <a:lnTo>
                    <a:pt x="5983" y="20319"/>
                  </a:lnTo>
                  <a:lnTo>
                    <a:pt x="5983" y="20319"/>
                  </a:lnTo>
                  <a:lnTo>
                    <a:pt x="5870" y="20375"/>
                  </a:lnTo>
                  <a:lnTo>
                    <a:pt x="5814" y="20460"/>
                  </a:lnTo>
                  <a:lnTo>
                    <a:pt x="5785" y="20516"/>
                  </a:lnTo>
                  <a:lnTo>
                    <a:pt x="5814" y="20573"/>
                  </a:lnTo>
                  <a:lnTo>
                    <a:pt x="5842" y="20629"/>
                  </a:lnTo>
                  <a:lnTo>
                    <a:pt x="5898" y="20714"/>
                  </a:lnTo>
                  <a:lnTo>
                    <a:pt x="5898" y="20714"/>
                  </a:lnTo>
                  <a:lnTo>
                    <a:pt x="5955" y="20742"/>
                  </a:lnTo>
                  <a:lnTo>
                    <a:pt x="6039" y="20770"/>
                  </a:lnTo>
                  <a:lnTo>
                    <a:pt x="6181" y="20799"/>
                  </a:lnTo>
                  <a:lnTo>
                    <a:pt x="6350" y="20799"/>
                  </a:lnTo>
                  <a:lnTo>
                    <a:pt x="6435" y="20799"/>
                  </a:lnTo>
                  <a:lnTo>
                    <a:pt x="6519" y="20827"/>
                  </a:lnTo>
                  <a:lnTo>
                    <a:pt x="6519" y="20827"/>
                  </a:lnTo>
                  <a:lnTo>
                    <a:pt x="6576" y="20883"/>
                  </a:lnTo>
                  <a:lnTo>
                    <a:pt x="6632" y="20940"/>
                  </a:lnTo>
                  <a:lnTo>
                    <a:pt x="6689" y="21052"/>
                  </a:lnTo>
                  <a:lnTo>
                    <a:pt x="6717" y="21194"/>
                  </a:lnTo>
                  <a:lnTo>
                    <a:pt x="6801" y="21335"/>
                  </a:lnTo>
                  <a:lnTo>
                    <a:pt x="6801" y="21335"/>
                  </a:lnTo>
                  <a:lnTo>
                    <a:pt x="6886" y="21419"/>
                  </a:lnTo>
                  <a:lnTo>
                    <a:pt x="6942" y="21448"/>
                  </a:lnTo>
                  <a:lnTo>
                    <a:pt x="6999" y="21448"/>
                  </a:lnTo>
                  <a:lnTo>
                    <a:pt x="7112" y="21476"/>
                  </a:lnTo>
                  <a:lnTo>
                    <a:pt x="7112" y="21476"/>
                  </a:lnTo>
                  <a:lnTo>
                    <a:pt x="7309" y="21532"/>
                  </a:lnTo>
                  <a:lnTo>
                    <a:pt x="7535" y="21589"/>
                  </a:lnTo>
                  <a:lnTo>
                    <a:pt x="7535" y="21589"/>
                  </a:lnTo>
                  <a:lnTo>
                    <a:pt x="7620" y="21589"/>
                  </a:lnTo>
                  <a:lnTo>
                    <a:pt x="7704" y="21560"/>
                  </a:lnTo>
                  <a:lnTo>
                    <a:pt x="7902" y="21532"/>
                  </a:lnTo>
                  <a:lnTo>
                    <a:pt x="8099" y="21476"/>
                  </a:lnTo>
                  <a:lnTo>
                    <a:pt x="8184" y="21476"/>
                  </a:lnTo>
                  <a:lnTo>
                    <a:pt x="8269" y="21504"/>
                  </a:lnTo>
                  <a:lnTo>
                    <a:pt x="8269" y="21504"/>
                  </a:lnTo>
                  <a:lnTo>
                    <a:pt x="8325" y="21560"/>
                  </a:lnTo>
                  <a:lnTo>
                    <a:pt x="8382" y="21645"/>
                  </a:lnTo>
                  <a:lnTo>
                    <a:pt x="8438" y="21730"/>
                  </a:lnTo>
                  <a:lnTo>
                    <a:pt x="8495" y="21786"/>
                  </a:lnTo>
                  <a:lnTo>
                    <a:pt x="8495" y="21786"/>
                  </a:lnTo>
                  <a:lnTo>
                    <a:pt x="8607" y="21843"/>
                  </a:lnTo>
                  <a:lnTo>
                    <a:pt x="8607" y="21843"/>
                  </a:lnTo>
                  <a:lnTo>
                    <a:pt x="8636" y="21899"/>
                  </a:lnTo>
                  <a:lnTo>
                    <a:pt x="8692" y="21927"/>
                  </a:lnTo>
                  <a:lnTo>
                    <a:pt x="8720" y="21899"/>
                  </a:lnTo>
                  <a:lnTo>
                    <a:pt x="8777" y="21843"/>
                  </a:lnTo>
                  <a:lnTo>
                    <a:pt x="8777" y="21843"/>
                  </a:lnTo>
                  <a:lnTo>
                    <a:pt x="9144" y="21871"/>
                  </a:lnTo>
                  <a:lnTo>
                    <a:pt x="9313" y="21899"/>
                  </a:lnTo>
                  <a:lnTo>
                    <a:pt x="9482" y="21927"/>
                  </a:lnTo>
                  <a:lnTo>
                    <a:pt x="9482" y="21927"/>
                  </a:lnTo>
                  <a:lnTo>
                    <a:pt x="9623" y="22012"/>
                  </a:lnTo>
                  <a:lnTo>
                    <a:pt x="9764" y="22097"/>
                  </a:lnTo>
                  <a:lnTo>
                    <a:pt x="9764" y="22097"/>
                  </a:lnTo>
                  <a:lnTo>
                    <a:pt x="9849" y="22125"/>
                  </a:lnTo>
                  <a:lnTo>
                    <a:pt x="9962" y="22153"/>
                  </a:lnTo>
                  <a:lnTo>
                    <a:pt x="10075" y="22153"/>
                  </a:lnTo>
                  <a:lnTo>
                    <a:pt x="10188" y="22181"/>
                  </a:lnTo>
                  <a:lnTo>
                    <a:pt x="10188" y="22181"/>
                  </a:lnTo>
                  <a:lnTo>
                    <a:pt x="10160" y="22238"/>
                  </a:lnTo>
                  <a:lnTo>
                    <a:pt x="10131" y="22407"/>
                  </a:lnTo>
                  <a:lnTo>
                    <a:pt x="10075" y="22633"/>
                  </a:lnTo>
                  <a:lnTo>
                    <a:pt x="10075" y="22633"/>
                  </a:lnTo>
                  <a:lnTo>
                    <a:pt x="9990" y="22774"/>
                  </a:lnTo>
                  <a:lnTo>
                    <a:pt x="9990" y="22774"/>
                  </a:lnTo>
                  <a:lnTo>
                    <a:pt x="10075" y="22802"/>
                  </a:lnTo>
                  <a:lnTo>
                    <a:pt x="10160" y="22830"/>
                  </a:lnTo>
                  <a:lnTo>
                    <a:pt x="10188" y="22887"/>
                  </a:lnTo>
                  <a:lnTo>
                    <a:pt x="10188" y="22887"/>
                  </a:lnTo>
                  <a:lnTo>
                    <a:pt x="10075" y="22859"/>
                  </a:lnTo>
                  <a:lnTo>
                    <a:pt x="10018" y="22887"/>
                  </a:lnTo>
                  <a:lnTo>
                    <a:pt x="10018" y="22943"/>
                  </a:lnTo>
                  <a:lnTo>
                    <a:pt x="10047" y="23028"/>
                  </a:lnTo>
                  <a:lnTo>
                    <a:pt x="10103" y="23197"/>
                  </a:lnTo>
                  <a:lnTo>
                    <a:pt x="10131" y="23254"/>
                  </a:lnTo>
                  <a:lnTo>
                    <a:pt x="10131" y="23282"/>
                  </a:lnTo>
                  <a:lnTo>
                    <a:pt x="10131" y="23282"/>
                  </a:lnTo>
                  <a:lnTo>
                    <a:pt x="10216" y="23366"/>
                  </a:lnTo>
                  <a:lnTo>
                    <a:pt x="10244" y="23479"/>
                  </a:lnTo>
                  <a:lnTo>
                    <a:pt x="10244" y="23564"/>
                  </a:lnTo>
                  <a:lnTo>
                    <a:pt x="10216" y="23620"/>
                  </a:lnTo>
                  <a:lnTo>
                    <a:pt x="10160" y="23677"/>
                  </a:lnTo>
                  <a:lnTo>
                    <a:pt x="10103" y="23705"/>
                  </a:lnTo>
                  <a:lnTo>
                    <a:pt x="10103" y="23705"/>
                  </a:lnTo>
                  <a:lnTo>
                    <a:pt x="10018" y="23733"/>
                  </a:lnTo>
                  <a:lnTo>
                    <a:pt x="9962" y="23762"/>
                  </a:lnTo>
                  <a:lnTo>
                    <a:pt x="9793" y="23733"/>
                  </a:lnTo>
                  <a:lnTo>
                    <a:pt x="9623" y="23733"/>
                  </a:lnTo>
                  <a:lnTo>
                    <a:pt x="9539" y="23733"/>
                  </a:lnTo>
                  <a:lnTo>
                    <a:pt x="9454" y="23762"/>
                  </a:lnTo>
                  <a:lnTo>
                    <a:pt x="9454" y="23762"/>
                  </a:lnTo>
                  <a:lnTo>
                    <a:pt x="9369" y="23818"/>
                  </a:lnTo>
                  <a:lnTo>
                    <a:pt x="9285" y="23931"/>
                  </a:lnTo>
                  <a:lnTo>
                    <a:pt x="9228" y="24044"/>
                  </a:lnTo>
                  <a:lnTo>
                    <a:pt x="9200" y="24157"/>
                  </a:lnTo>
                  <a:lnTo>
                    <a:pt x="9172" y="24241"/>
                  </a:lnTo>
                  <a:lnTo>
                    <a:pt x="9200" y="24298"/>
                  </a:lnTo>
                  <a:lnTo>
                    <a:pt x="9285" y="24326"/>
                  </a:lnTo>
                  <a:lnTo>
                    <a:pt x="9369" y="24269"/>
                  </a:lnTo>
                  <a:lnTo>
                    <a:pt x="9369" y="24269"/>
                  </a:lnTo>
                  <a:lnTo>
                    <a:pt x="9341" y="24326"/>
                  </a:lnTo>
                  <a:lnTo>
                    <a:pt x="9369" y="24326"/>
                  </a:lnTo>
                  <a:lnTo>
                    <a:pt x="9482" y="24298"/>
                  </a:lnTo>
                  <a:lnTo>
                    <a:pt x="9736" y="24241"/>
                  </a:lnTo>
                  <a:lnTo>
                    <a:pt x="9736" y="24241"/>
                  </a:lnTo>
                  <a:lnTo>
                    <a:pt x="9793" y="24269"/>
                  </a:lnTo>
                  <a:lnTo>
                    <a:pt x="9877" y="24298"/>
                  </a:lnTo>
                  <a:lnTo>
                    <a:pt x="9934" y="24326"/>
                  </a:lnTo>
                  <a:lnTo>
                    <a:pt x="9962" y="24354"/>
                  </a:lnTo>
                  <a:lnTo>
                    <a:pt x="9962" y="24354"/>
                  </a:lnTo>
                  <a:lnTo>
                    <a:pt x="9849" y="24411"/>
                  </a:lnTo>
                  <a:lnTo>
                    <a:pt x="9652" y="24495"/>
                  </a:lnTo>
                  <a:lnTo>
                    <a:pt x="9369" y="24608"/>
                  </a:lnTo>
                  <a:lnTo>
                    <a:pt x="9369" y="24608"/>
                  </a:lnTo>
                  <a:lnTo>
                    <a:pt x="9369" y="24636"/>
                  </a:lnTo>
                  <a:lnTo>
                    <a:pt x="9398" y="24693"/>
                  </a:lnTo>
                  <a:lnTo>
                    <a:pt x="9398" y="24721"/>
                  </a:lnTo>
                  <a:lnTo>
                    <a:pt x="9398" y="24777"/>
                  </a:lnTo>
                  <a:lnTo>
                    <a:pt x="9398" y="24777"/>
                  </a:lnTo>
                  <a:lnTo>
                    <a:pt x="9144" y="24777"/>
                  </a:lnTo>
                  <a:lnTo>
                    <a:pt x="9003" y="24777"/>
                  </a:lnTo>
                  <a:lnTo>
                    <a:pt x="8890" y="24777"/>
                  </a:lnTo>
                  <a:lnTo>
                    <a:pt x="8890" y="24777"/>
                  </a:lnTo>
                  <a:lnTo>
                    <a:pt x="8946" y="24834"/>
                  </a:lnTo>
                  <a:lnTo>
                    <a:pt x="9031" y="24890"/>
                  </a:lnTo>
                  <a:lnTo>
                    <a:pt x="9256" y="25031"/>
                  </a:lnTo>
                  <a:lnTo>
                    <a:pt x="9454" y="25144"/>
                  </a:lnTo>
                  <a:lnTo>
                    <a:pt x="9510" y="25229"/>
                  </a:lnTo>
                  <a:lnTo>
                    <a:pt x="9510" y="25285"/>
                  </a:lnTo>
                  <a:lnTo>
                    <a:pt x="9510" y="25285"/>
                  </a:lnTo>
                  <a:lnTo>
                    <a:pt x="9369" y="25285"/>
                  </a:lnTo>
                  <a:lnTo>
                    <a:pt x="9313" y="25285"/>
                  </a:lnTo>
                  <a:lnTo>
                    <a:pt x="9285" y="25314"/>
                  </a:lnTo>
                  <a:lnTo>
                    <a:pt x="9200" y="25426"/>
                  </a:lnTo>
                  <a:lnTo>
                    <a:pt x="9200" y="25426"/>
                  </a:lnTo>
                  <a:lnTo>
                    <a:pt x="9172" y="25314"/>
                  </a:lnTo>
                  <a:lnTo>
                    <a:pt x="9144" y="25314"/>
                  </a:lnTo>
                  <a:lnTo>
                    <a:pt x="9087" y="25426"/>
                  </a:lnTo>
                  <a:lnTo>
                    <a:pt x="9031" y="25596"/>
                  </a:lnTo>
                  <a:lnTo>
                    <a:pt x="8974" y="25652"/>
                  </a:lnTo>
                  <a:lnTo>
                    <a:pt x="8946" y="25652"/>
                  </a:lnTo>
                  <a:lnTo>
                    <a:pt x="8918" y="25652"/>
                  </a:lnTo>
                  <a:lnTo>
                    <a:pt x="8918" y="25652"/>
                  </a:lnTo>
                  <a:lnTo>
                    <a:pt x="8918" y="25709"/>
                  </a:lnTo>
                  <a:lnTo>
                    <a:pt x="8918" y="25765"/>
                  </a:lnTo>
                  <a:lnTo>
                    <a:pt x="8946" y="25793"/>
                  </a:lnTo>
                  <a:lnTo>
                    <a:pt x="9003" y="25709"/>
                  </a:lnTo>
                  <a:lnTo>
                    <a:pt x="9003" y="25709"/>
                  </a:lnTo>
                  <a:lnTo>
                    <a:pt x="9031" y="25822"/>
                  </a:lnTo>
                  <a:lnTo>
                    <a:pt x="9031" y="25934"/>
                  </a:lnTo>
                  <a:lnTo>
                    <a:pt x="9031" y="25934"/>
                  </a:lnTo>
                  <a:lnTo>
                    <a:pt x="8607" y="25878"/>
                  </a:lnTo>
                  <a:lnTo>
                    <a:pt x="8410" y="25878"/>
                  </a:lnTo>
                  <a:lnTo>
                    <a:pt x="8325" y="25878"/>
                  </a:lnTo>
                  <a:lnTo>
                    <a:pt x="8297" y="25906"/>
                  </a:lnTo>
                  <a:lnTo>
                    <a:pt x="8297" y="25906"/>
                  </a:lnTo>
                  <a:lnTo>
                    <a:pt x="8353" y="25878"/>
                  </a:lnTo>
                  <a:lnTo>
                    <a:pt x="8382" y="25906"/>
                  </a:lnTo>
                  <a:lnTo>
                    <a:pt x="8410" y="25934"/>
                  </a:lnTo>
                  <a:lnTo>
                    <a:pt x="8410" y="25963"/>
                  </a:lnTo>
                  <a:lnTo>
                    <a:pt x="8466" y="25963"/>
                  </a:lnTo>
                  <a:lnTo>
                    <a:pt x="8466" y="25963"/>
                  </a:lnTo>
                  <a:lnTo>
                    <a:pt x="8353" y="26019"/>
                  </a:lnTo>
                  <a:lnTo>
                    <a:pt x="8269" y="26104"/>
                  </a:lnTo>
                  <a:lnTo>
                    <a:pt x="8269" y="26104"/>
                  </a:lnTo>
                  <a:lnTo>
                    <a:pt x="8579" y="26273"/>
                  </a:lnTo>
                  <a:lnTo>
                    <a:pt x="8890" y="26414"/>
                  </a:lnTo>
                  <a:lnTo>
                    <a:pt x="8890" y="26414"/>
                  </a:lnTo>
                  <a:lnTo>
                    <a:pt x="9059" y="26499"/>
                  </a:lnTo>
                  <a:lnTo>
                    <a:pt x="9144" y="26499"/>
                  </a:lnTo>
                  <a:lnTo>
                    <a:pt x="9172" y="26499"/>
                  </a:lnTo>
                  <a:lnTo>
                    <a:pt x="9144" y="26442"/>
                  </a:lnTo>
                  <a:lnTo>
                    <a:pt x="9144" y="26442"/>
                  </a:lnTo>
                  <a:lnTo>
                    <a:pt x="9256" y="26499"/>
                  </a:lnTo>
                  <a:lnTo>
                    <a:pt x="9341" y="26583"/>
                  </a:lnTo>
                  <a:lnTo>
                    <a:pt x="9426" y="26668"/>
                  </a:lnTo>
                  <a:lnTo>
                    <a:pt x="9510" y="26753"/>
                  </a:lnTo>
                  <a:lnTo>
                    <a:pt x="9510" y="26753"/>
                  </a:lnTo>
                  <a:lnTo>
                    <a:pt x="9623" y="26809"/>
                  </a:lnTo>
                  <a:lnTo>
                    <a:pt x="9736" y="26837"/>
                  </a:lnTo>
                  <a:lnTo>
                    <a:pt x="9990" y="26922"/>
                  </a:lnTo>
                  <a:lnTo>
                    <a:pt x="9990" y="26922"/>
                  </a:lnTo>
                  <a:lnTo>
                    <a:pt x="10216" y="27091"/>
                  </a:lnTo>
                  <a:lnTo>
                    <a:pt x="10442" y="27289"/>
                  </a:lnTo>
                  <a:lnTo>
                    <a:pt x="10667" y="27486"/>
                  </a:lnTo>
                  <a:lnTo>
                    <a:pt x="10780" y="27571"/>
                  </a:lnTo>
                  <a:lnTo>
                    <a:pt x="10921" y="27656"/>
                  </a:lnTo>
                  <a:lnTo>
                    <a:pt x="10921" y="27656"/>
                  </a:lnTo>
                  <a:lnTo>
                    <a:pt x="10921" y="27543"/>
                  </a:lnTo>
                  <a:lnTo>
                    <a:pt x="11006" y="27486"/>
                  </a:lnTo>
                  <a:lnTo>
                    <a:pt x="11091" y="27486"/>
                  </a:lnTo>
                  <a:lnTo>
                    <a:pt x="11232" y="27486"/>
                  </a:lnTo>
                  <a:lnTo>
                    <a:pt x="11486" y="27543"/>
                  </a:lnTo>
                  <a:lnTo>
                    <a:pt x="11655" y="27599"/>
                  </a:lnTo>
                  <a:lnTo>
                    <a:pt x="11655" y="27599"/>
                  </a:lnTo>
                  <a:lnTo>
                    <a:pt x="11966" y="27684"/>
                  </a:lnTo>
                  <a:lnTo>
                    <a:pt x="12276" y="27740"/>
                  </a:lnTo>
                  <a:lnTo>
                    <a:pt x="12586" y="27769"/>
                  </a:lnTo>
                  <a:lnTo>
                    <a:pt x="12897" y="27853"/>
                  </a:lnTo>
                  <a:lnTo>
                    <a:pt x="12897" y="27853"/>
                  </a:lnTo>
                  <a:lnTo>
                    <a:pt x="13094" y="27938"/>
                  </a:lnTo>
                  <a:lnTo>
                    <a:pt x="13292" y="28023"/>
                  </a:lnTo>
                  <a:lnTo>
                    <a:pt x="13489" y="28164"/>
                  </a:lnTo>
                  <a:lnTo>
                    <a:pt x="13687" y="28248"/>
                  </a:lnTo>
                  <a:lnTo>
                    <a:pt x="13687" y="28248"/>
                  </a:lnTo>
                  <a:lnTo>
                    <a:pt x="13772" y="28277"/>
                  </a:lnTo>
                  <a:lnTo>
                    <a:pt x="13856" y="28248"/>
                  </a:lnTo>
                  <a:lnTo>
                    <a:pt x="14082" y="28220"/>
                  </a:lnTo>
                  <a:lnTo>
                    <a:pt x="14195" y="28220"/>
                  </a:lnTo>
                  <a:lnTo>
                    <a:pt x="14308" y="28220"/>
                  </a:lnTo>
                  <a:lnTo>
                    <a:pt x="14392" y="28248"/>
                  </a:lnTo>
                  <a:lnTo>
                    <a:pt x="14449" y="28333"/>
                  </a:lnTo>
                  <a:lnTo>
                    <a:pt x="14449" y="28333"/>
                  </a:lnTo>
                  <a:lnTo>
                    <a:pt x="14477" y="28248"/>
                  </a:lnTo>
                  <a:lnTo>
                    <a:pt x="14534" y="28220"/>
                  </a:lnTo>
                  <a:lnTo>
                    <a:pt x="14590" y="28220"/>
                  </a:lnTo>
                  <a:lnTo>
                    <a:pt x="14703" y="28248"/>
                  </a:lnTo>
                  <a:lnTo>
                    <a:pt x="14872" y="28305"/>
                  </a:lnTo>
                  <a:lnTo>
                    <a:pt x="14985" y="28390"/>
                  </a:lnTo>
                  <a:lnTo>
                    <a:pt x="14985" y="28390"/>
                  </a:lnTo>
                  <a:lnTo>
                    <a:pt x="15070" y="28474"/>
                  </a:lnTo>
                  <a:lnTo>
                    <a:pt x="15126" y="28559"/>
                  </a:lnTo>
                  <a:lnTo>
                    <a:pt x="15154" y="28643"/>
                  </a:lnTo>
                  <a:lnTo>
                    <a:pt x="15239" y="28756"/>
                  </a:lnTo>
                  <a:lnTo>
                    <a:pt x="15239" y="28756"/>
                  </a:lnTo>
                  <a:lnTo>
                    <a:pt x="15324" y="28813"/>
                  </a:lnTo>
                  <a:lnTo>
                    <a:pt x="15408" y="28869"/>
                  </a:lnTo>
                  <a:lnTo>
                    <a:pt x="15634" y="28954"/>
                  </a:lnTo>
                  <a:lnTo>
                    <a:pt x="15888" y="29039"/>
                  </a:lnTo>
                  <a:lnTo>
                    <a:pt x="16086" y="29123"/>
                  </a:lnTo>
                  <a:lnTo>
                    <a:pt x="16086" y="29123"/>
                  </a:lnTo>
                  <a:lnTo>
                    <a:pt x="16227" y="29236"/>
                  </a:lnTo>
                  <a:lnTo>
                    <a:pt x="16340" y="29349"/>
                  </a:lnTo>
                  <a:lnTo>
                    <a:pt x="16481" y="29462"/>
                  </a:lnTo>
                  <a:lnTo>
                    <a:pt x="16622" y="29547"/>
                  </a:lnTo>
                  <a:lnTo>
                    <a:pt x="16622" y="29547"/>
                  </a:lnTo>
                  <a:lnTo>
                    <a:pt x="16706" y="29575"/>
                  </a:lnTo>
                  <a:lnTo>
                    <a:pt x="16791" y="29547"/>
                  </a:lnTo>
                  <a:lnTo>
                    <a:pt x="16876" y="29518"/>
                  </a:lnTo>
                  <a:lnTo>
                    <a:pt x="16960" y="29490"/>
                  </a:lnTo>
                  <a:lnTo>
                    <a:pt x="17101" y="29349"/>
                  </a:lnTo>
                  <a:lnTo>
                    <a:pt x="17186" y="29180"/>
                  </a:lnTo>
                  <a:lnTo>
                    <a:pt x="17186" y="29180"/>
                  </a:lnTo>
                  <a:lnTo>
                    <a:pt x="17214" y="29095"/>
                  </a:lnTo>
                  <a:lnTo>
                    <a:pt x="17214" y="29010"/>
                  </a:lnTo>
                  <a:lnTo>
                    <a:pt x="17186" y="28926"/>
                  </a:lnTo>
                  <a:lnTo>
                    <a:pt x="17158" y="28841"/>
                  </a:lnTo>
                  <a:lnTo>
                    <a:pt x="17017" y="28728"/>
                  </a:lnTo>
                  <a:lnTo>
                    <a:pt x="16876" y="28559"/>
                  </a:lnTo>
                  <a:lnTo>
                    <a:pt x="16876" y="28559"/>
                  </a:lnTo>
                  <a:lnTo>
                    <a:pt x="16678" y="28390"/>
                  </a:lnTo>
                  <a:lnTo>
                    <a:pt x="16537" y="28192"/>
                  </a:lnTo>
                  <a:lnTo>
                    <a:pt x="16396" y="28023"/>
                  </a:lnTo>
                  <a:lnTo>
                    <a:pt x="16311" y="27797"/>
                  </a:lnTo>
                  <a:lnTo>
                    <a:pt x="16311" y="27797"/>
                  </a:lnTo>
                  <a:lnTo>
                    <a:pt x="16283" y="27684"/>
                  </a:lnTo>
                  <a:lnTo>
                    <a:pt x="16283" y="27515"/>
                  </a:lnTo>
                  <a:lnTo>
                    <a:pt x="16283" y="27345"/>
                  </a:lnTo>
                  <a:lnTo>
                    <a:pt x="16340" y="27204"/>
                  </a:lnTo>
                  <a:lnTo>
                    <a:pt x="16340" y="27204"/>
                  </a:lnTo>
                  <a:lnTo>
                    <a:pt x="16311" y="27176"/>
                  </a:lnTo>
                  <a:lnTo>
                    <a:pt x="16283" y="27204"/>
                  </a:lnTo>
                  <a:lnTo>
                    <a:pt x="16227" y="27289"/>
                  </a:lnTo>
                  <a:lnTo>
                    <a:pt x="16227" y="27402"/>
                  </a:lnTo>
                  <a:lnTo>
                    <a:pt x="16227" y="27486"/>
                  </a:lnTo>
                  <a:lnTo>
                    <a:pt x="16227" y="27486"/>
                  </a:lnTo>
                  <a:lnTo>
                    <a:pt x="16114" y="27233"/>
                  </a:lnTo>
                  <a:lnTo>
                    <a:pt x="16001" y="27035"/>
                  </a:lnTo>
                  <a:lnTo>
                    <a:pt x="15888" y="26894"/>
                  </a:lnTo>
                  <a:lnTo>
                    <a:pt x="15888" y="26894"/>
                  </a:lnTo>
                  <a:lnTo>
                    <a:pt x="15719" y="26809"/>
                  </a:lnTo>
                  <a:lnTo>
                    <a:pt x="15606" y="26753"/>
                  </a:lnTo>
                  <a:lnTo>
                    <a:pt x="15578" y="26696"/>
                  </a:lnTo>
                  <a:lnTo>
                    <a:pt x="15578" y="26696"/>
                  </a:lnTo>
                  <a:lnTo>
                    <a:pt x="15549" y="26640"/>
                  </a:lnTo>
                  <a:lnTo>
                    <a:pt x="15549" y="26583"/>
                  </a:lnTo>
                  <a:lnTo>
                    <a:pt x="15634" y="26471"/>
                  </a:lnTo>
                  <a:lnTo>
                    <a:pt x="15691" y="26386"/>
                  </a:lnTo>
                  <a:lnTo>
                    <a:pt x="15691" y="26329"/>
                  </a:lnTo>
                  <a:lnTo>
                    <a:pt x="15662" y="26301"/>
                  </a:lnTo>
                  <a:lnTo>
                    <a:pt x="15662" y="26301"/>
                  </a:lnTo>
                  <a:lnTo>
                    <a:pt x="15691" y="26301"/>
                  </a:lnTo>
                  <a:lnTo>
                    <a:pt x="15719" y="26301"/>
                  </a:lnTo>
                  <a:lnTo>
                    <a:pt x="15747" y="26273"/>
                  </a:lnTo>
                  <a:lnTo>
                    <a:pt x="15803" y="26160"/>
                  </a:lnTo>
                  <a:lnTo>
                    <a:pt x="15860" y="26047"/>
                  </a:lnTo>
                  <a:lnTo>
                    <a:pt x="15888" y="25906"/>
                  </a:lnTo>
                  <a:lnTo>
                    <a:pt x="15888" y="25765"/>
                  </a:lnTo>
                  <a:lnTo>
                    <a:pt x="15888" y="25652"/>
                  </a:lnTo>
                  <a:lnTo>
                    <a:pt x="15832" y="25539"/>
                  </a:lnTo>
                  <a:lnTo>
                    <a:pt x="15832" y="25539"/>
                  </a:lnTo>
                  <a:lnTo>
                    <a:pt x="15944" y="25596"/>
                  </a:lnTo>
                  <a:lnTo>
                    <a:pt x="16029" y="25709"/>
                  </a:lnTo>
                  <a:lnTo>
                    <a:pt x="16029" y="25709"/>
                  </a:lnTo>
                  <a:lnTo>
                    <a:pt x="16001" y="25624"/>
                  </a:lnTo>
                  <a:lnTo>
                    <a:pt x="15944" y="25539"/>
                  </a:lnTo>
                  <a:lnTo>
                    <a:pt x="15944" y="25539"/>
                  </a:lnTo>
                  <a:lnTo>
                    <a:pt x="16170" y="25652"/>
                  </a:lnTo>
                  <a:lnTo>
                    <a:pt x="16170" y="25652"/>
                  </a:lnTo>
                  <a:lnTo>
                    <a:pt x="16198" y="25596"/>
                  </a:lnTo>
                  <a:lnTo>
                    <a:pt x="16227" y="25568"/>
                  </a:lnTo>
                  <a:lnTo>
                    <a:pt x="16424" y="25483"/>
                  </a:lnTo>
                  <a:lnTo>
                    <a:pt x="16622" y="25455"/>
                  </a:lnTo>
                  <a:lnTo>
                    <a:pt x="16706" y="25455"/>
                  </a:lnTo>
                  <a:lnTo>
                    <a:pt x="16763" y="25455"/>
                  </a:lnTo>
                  <a:lnTo>
                    <a:pt x="16763" y="25455"/>
                  </a:lnTo>
                  <a:lnTo>
                    <a:pt x="16706" y="25342"/>
                  </a:lnTo>
                  <a:lnTo>
                    <a:pt x="16650" y="25257"/>
                  </a:lnTo>
                  <a:lnTo>
                    <a:pt x="16650" y="25257"/>
                  </a:lnTo>
                  <a:lnTo>
                    <a:pt x="16791" y="25229"/>
                  </a:lnTo>
                  <a:lnTo>
                    <a:pt x="16932" y="25201"/>
                  </a:lnTo>
                  <a:lnTo>
                    <a:pt x="16932" y="25201"/>
                  </a:lnTo>
                  <a:lnTo>
                    <a:pt x="16960" y="25173"/>
                  </a:lnTo>
                  <a:lnTo>
                    <a:pt x="16960" y="25144"/>
                  </a:lnTo>
                  <a:lnTo>
                    <a:pt x="16960" y="25088"/>
                  </a:lnTo>
                  <a:lnTo>
                    <a:pt x="16960" y="25060"/>
                  </a:lnTo>
                  <a:lnTo>
                    <a:pt x="17045" y="25088"/>
                  </a:lnTo>
                  <a:lnTo>
                    <a:pt x="17045" y="25088"/>
                  </a:lnTo>
                  <a:lnTo>
                    <a:pt x="17017" y="25031"/>
                  </a:lnTo>
                  <a:lnTo>
                    <a:pt x="16932" y="24975"/>
                  </a:lnTo>
                  <a:lnTo>
                    <a:pt x="16735" y="24890"/>
                  </a:lnTo>
                  <a:lnTo>
                    <a:pt x="16537" y="24777"/>
                  </a:lnTo>
                  <a:lnTo>
                    <a:pt x="16481" y="24749"/>
                  </a:lnTo>
                  <a:lnTo>
                    <a:pt x="16452" y="24721"/>
                  </a:lnTo>
                  <a:lnTo>
                    <a:pt x="16452" y="24721"/>
                  </a:lnTo>
                  <a:lnTo>
                    <a:pt x="16481" y="24693"/>
                  </a:lnTo>
                  <a:lnTo>
                    <a:pt x="16509" y="24665"/>
                  </a:lnTo>
                  <a:lnTo>
                    <a:pt x="16594" y="24693"/>
                  </a:lnTo>
                  <a:lnTo>
                    <a:pt x="16678" y="24693"/>
                  </a:lnTo>
                  <a:lnTo>
                    <a:pt x="16763" y="24693"/>
                  </a:lnTo>
                  <a:lnTo>
                    <a:pt x="16763" y="24693"/>
                  </a:lnTo>
                  <a:lnTo>
                    <a:pt x="16763" y="24665"/>
                  </a:lnTo>
                  <a:lnTo>
                    <a:pt x="16763" y="24636"/>
                  </a:lnTo>
                  <a:lnTo>
                    <a:pt x="16706" y="24523"/>
                  </a:lnTo>
                  <a:lnTo>
                    <a:pt x="16424" y="24241"/>
                  </a:lnTo>
                  <a:lnTo>
                    <a:pt x="16114" y="23931"/>
                  </a:lnTo>
                  <a:lnTo>
                    <a:pt x="15888" y="23790"/>
                  </a:lnTo>
                  <a:lnTo>
                    <a:pt x="15888" y="23790"/>
                  </a:lnTo>
                  <a:lnTo>
                    <a:pt x="15775" y="23762"/>
                  </a:lnTo>
                  <a:lnTo>
                    <a:pt x="15662" y="23790"/>
                  </a:lnTo>
                  <a:lnTo>
                    <a:pt x="15549" y="23790"/>
                  </a:lnTo>
                  <a:lnTo>
                    <a:pt x="15465" y="23790"/>
                  </a:lnTo>
                  <a:lnTo>
                    <a:pt x="15465" y="23790"/>
                  </a:lnTo>
                  <a:lnTo>
                    <a:pt x="15380" y="23762"/>
                  </a:lnTo>
                  <a:lnTo>
                    <a:pt x="15295" y="23677"/>
                  </a:lnTo>
                  <a:lnTo>
                    <a:pt x="15267" y="23592"/>
                  </a:lnTo>
                  <a:lnTo>
                    <a:pt x="15295" y="23536"/>
                  </a:lnTo>
                  <a:lnTo>
                    <a:pt x="15324" y="23508"/>
                  </a:lnTo>
                  <a:lnTo>
                    <a:pt x="15324" y="23508"/>
                  </a:lnTo>
                  <a:lnTo>
                    <a:pt x="15211" y="23423"/>
                  </a:lnTo>
                  <a:lnTo>
                    <a:pt x="15041" y="23338"/>
                  </a:lnTo>
                  <a:lnTo>
                    <a:pt x="14900" y="23254"/>
                  </a:lnTo>
                  <a:lnTo>
                    <a:pt x="14816" y="23169"/>
                  </a:lnTo>
                  <a:lnTo>
                    <a:pt x="14816" y="23169"/>
                  </a:lnTo>
                  <a:lnTo>
                    <a:pt x="14787" y="23056"/>
                  </a:lnTo>
                  <a:lnTo>
                    <a:pt x="14787" y="22971"/>
                  </a:lnTo>
                  <a:lnTo>
                    <a:pt x="14816" y="22915"/>
                  </a:lnTo>
                  <a:lnTo>
                    <a:pt x="14872" y="22859"/>
                  </a:lnTo>
                  <a:lnTo>
                    <a:pt x="14985" y="22717"/>
                  </a:lnTo>
                  <a:lnTo>
                    <a:pt x="15013" y="22661"/>
                  </a:lnTo>
                  <a:lnTo>
                    <a:pt x="15041" y="22605"/>
                  </a:lnTo>
                  <a:lnTo>
                    <a:pt x="15041" y="22605"/>
                  </a:lnTo>
                  <a:lnTo>
                    <a:pt x="14985" y="22492"/>
                  </a:lnTo>
                  <a:lnTo>
                    <a:pt x="14929" y="22407"/>
                  </a:lnTo>
                  <a:lnTo>
                    <a:pt x="14844" y="22351"/>
                  </a:lnTo>
                  <a:lnTo>
                    <a:pt x="14816" y="22238"/>
                  </a:lnTo>
                  <a:lnTo>
                    <a:pt x="14816" y="22238"/>
                  </a:lnTo>
                  <a:lnTo>
                    <a:pt x="14787" y="22153"/>
                  </a:lnTo>
                  <a:lnTo>
                    <a:pt x="14816" y="22097"/>
                  </a:lnTo>
                  <a:lnTo>
                    <a:pt x="14872" y="21955"/>
                  </a:lnTo>
                  <a:lnTo>
                    <a:pt x="15041" y="21702"/>
                  </a:lnTo>
                  <a:lnTo>
                    <a:pt x="15041" y="21702"/>
                  </a:lnTo>
                  <a:lnTo>
                    <a:pt x="15070" y="21589"/>
                  </a:lnTo>
                  <a:lnTo>
                    <a:pt x="15070" y="21504"/>
                  </a:lnTo>
                  <a:lnTo>
                    <a:pt x="15098" y="21476"/>
                  </a:lnTo>
                  <a:lnTo>
                    <a:pt x="15126" y="21448"/>
                  </a:lnTo>
                  <a:lnTo>
                    <a:pt x="15267" y="21476"/>
                  </a:lnTo>
                  <a:lnTo>
                    <a:pt x="15267" y="21476"/>
                  </a:lnTo>
                  <a:lnTo>
                    <a:pt x="15352" y="21504"/>
                  </a:lnTo>
                  <a:lnTo>
                    <a:pt x="15408" y="21560"/>
                  </a:lnTo>
                  <a:lnTo>
                    <a:pt x="15521" y="21702"/>
                  </a:lnTo>
                  <a:lnTo>
                    <a:pt x="15634" y="21843"/>
                  </a:lnTo>
                  <a:lnTo>
                    <a:pt x="15691" y="21899"/>
                  </a:lnTo>
                  <a:lnTo>
                    <a:pt x="15775" y="21927"/>
                  </a:lnTo>
                  <a:lnTo>
                    <a:pt x="15775" y="21927"/>
                  </a:lnTo>
                  <a:lnTo>
                    <a:pt x="15860" y="21955"/>
                  </a:lnTo>
                  <a:lnTo>
                    <a:pt x="15944" y="21955"/>
                  </a:lnTo>
                  <a:lnTo>
                    <a:pt x="16001" y="21927"/>
                  </a:lnTo>
                  <a:lnTo>
                    <a:pt x="16057" y="21899"/>
                  </a:lnTo>
                  <a:lnTo>
                    <a:pt x="16086" y="21814"/>
                  </a:lnTo>
                  <a:lnTo>
                    <a:pt x="16086" y="21673"/>
                  </a:lnTo>
                  <a:lnTo>
                    <a:pt x="16057" y="21560"/>
                  </a:lnTo>
                  <a:lnTo>
                    <a:pt x="16001" y="21419"/>
                  </a:lnTo>
                  <a:lnTo>
                    <a:pt x="15916" y="21306"/>
                  </a:lnTo>
                  <a:lnTo>
                    <a:pt x="15803" y="21250"/>
                  </a:lnTo>
                  <a:lnTo>
                    <a:pt x="15803" y="21250"/>
                  </a:lnTo>
                  <a:lnTo>
                    <a:pt x="15916" y="21278"/>
                  </a:lnTo>
                  <a:lnTo>
                    <a:pt x="16001" y="21278"/>
                  </a:lnTo>
                  <a:lnTo>
                    <a:pt x="16057" y="21250"/>
                  </a:lnTo>
                  <a:lnTo>
                    <a:pt x="16114" y="21194"/>
                  </a:lnTo>
                  <a:lnTo>
                    <a:pt x="16311" y="21024"/>
                  </a:lnTo>
                  <a:lnTo>
                    <a:pt x="16311" y="21024"/>
                  </a:lnTo>
                  <a:lnTo>
                    <a:pt x="16283" y="20968"/>
                  </a:lnTo>
                  <a:lnTo>
                    <a:pt x="16283" y="20911"/>
                  </a:lnTo>
                  <a:lnTo>
                    <a:pt x="16311" y="20883"/>
                  </a:lnTo>
                  <a:lnTo>
                    <a:pt x="16368" y="20855"/>
                  </a:lnTo>
                  <a:lnTo>
                    <a:pt x="16368" y="20855"/>
                  </a:lnTo>
                  <a:lnTo>
                    <a:pt x="16452" y="20883"/>
                  </a:lnTo>
                  <a:lnTo>
                    <a:pt x="16537" y="20855"/>
                  </a:lnTo>
                  <a:lnTo>
                    <a:pt x="16537" y="20855"/>
                  </a:lnTo>
                  <a:lnTo>
                    <a:pt x="16735" y="20742"/>
                  </a:lnTo>
                  <a:lnTo>
                    <a:pt x="16932" y="20601"/>
                  </a:lnTo>
                  <a:lnTo>
                    <a:pt x="17017" y="20516"/>
                  </a:lnTo>
                  <a:lnTo>
                    <a:pt x="17073" y="20460"/>
                  </a:lnTo>
                  <a:lnTo>
                    <a:pt x="17101" y="20375"/>
                  </a:lnTo>
                  <a:lnTo>
                    <a:pt x="17073" y="20291"/>
                  </a:lnTo>
                  <a:lnTo>
                    <a:pt x="17073" y="20291"/>
                  </a:lnTo>
                  <a:lnTo>
                    <a:pt x="17299" y="20375"/>
                  </a:lnTo>
                  <a:lnTo>
                    <a:pt x="17525" y="20460"/>
                  </a:lnTo>
                  <a:lnTo>
                    <a:pt x="17525" y="20460"/>
                  </a:lnTo>
                  <a:lnTo>
                    <a:pt x="17638" y="20516"/>
                  </a:lnTo>
                  <a:lnTo>
                    <a:pt x="17779" y="20545"/>
                  </a:lnTo>
                  <a:lnTo>
                    <a:pt x="17779" y="20545"/>
                  </a:lnTo>
                  <a:lnTo>
                    <a:pt x="17892" y="20403"/>
                  </a:lnTo>
                  <a:lnTo>
                    <a:pt x="17976" y="20347"/>
                  </a:lnTo>
                  <a:lnTo>
                    <a:pt x="18089" y="20319"/>
                  </a:lnTo>
                  <a:lnTo>
                    <a:pt x="18089" y="20319"/>
                  </a:lnTo>
                  <a:lnTo>
                    <a:pt x="18174" y="20347"/>
                  </a:lnTo>
                  <a:lnTo>
                    <a:pt x="18230" y="20403"/>
                  </a:lnTo>
                  <a:lnTo>
                    <a:pt x="18287" y="20460"/>
                  </a:lnTo>
                  <a:lnTo>
                    <a:pt x="18400" y="20516"/>
                  </a:lnTo>
                  <a:lnTo>
                    <a:pt x="18400" y="20516"/>
                  </a:lnTo>
                  <a:lnTo>
                    <a:pt x="18512" y="20545"/>
                  </a:lnTo>
                  <a:lnTo>
                    <a:pt x="18625" y="20545"/>
                  </a:lnTo>
                  <a:lnTo>
                    <a:pt x="18766" y="20516"/>
                  </a:lnTo>
                  <a:lnTo>
                    <a:pt x="18879" y="20545"/>
                  </a:lnTo>
                  <a:lnTo>
                    <a:pt x="18879" y="20545"/>
                  </a:lnTo>
                  <a:lnTo>
                    <a:pt x="18964" y="20573"/>
                  </a:lnTo>
                  <a:lnTo>
                    <a:pt x="19049" y="20629"/>
                  </a:lnTo>
                  <a:lnTo>
                    <a:pt x="19190" y="20770"/>
                  </a:lnTo>
                  <a:lnTo>
                    <a:pt x="19190" y="20770"/>
                  </a:lnTo>
                  <a:lnTo>
                    <a:pt x="19528" y="20911"/>
                  </a:lnTo>
                  <a:lnTo>
                    <a:pt x="19669" y="20996"/>
                  </a:lnTo>
                  <a:lnTo>
                    <a:pt x="19811" y="21109"/>
                  </a:lnTo>
                  <a:lnTo>
                    <a:pt x="19811" y="21109"/>
                  </a:lnTo>
                  <a:lnTo>
                    <a:pt x="19839" y="21278"/>
                  </a:lnTo>
                  <a:lnTo>
                    <a:pt x="19867" y="21363"/>
                  </a:lnTo>
                  <a:lnTo>
                    <a:pt x="19923" y="21391"/>
                  </a:lnTo>
                  <a:lnTo>
                    <a:pt x="19952" y="21363"/>
                  </a:lnTo>
                  <a:lnTo>
                    <a:pt x="19952" y="21363"/>
                  </a:lnTo>
                  <a:lnTo>
                    <a:pt x="19980" y="21306"/>
                  </a:lnTo>
                  <a:lnTo>
                    <a:pt x="20008" y="21278"/>
                  </a:lnTo>
                  <a:lnTo>
                    <a:pt x="19952" y="21137"/>
                  </a:lnTo>
                  <a:lnTo>
                    <a:pt x="19867" y="21024"/>
                  </a:lnTo>
                  <a:lnTo>
                    <a:pt x="19811" y="20968"/>
                  </a:lnTo>
                  <a:lnTo>
                    <a:pt x="19811" y="20968"/>
                  </a:lnTo>
                  <a:lnTo>
                    <a:pt x="19895" y="20940"/>
                  </a:lnTo>
                  <a:lnTo>
                    <a:pt x="19980" y="20940"/>
                  </a:lnTo>
                  <a:lnTo>
                    <a:pt x="20206" y="21052"/>
                  </a:lnTo>
                  <a:lnTo>
                    <a:pt x="20403" y="21194"/>
                  </a:lnTo>
                  <a:lnTo>
                    <a:pt x="20488" y="21250"/>
                  </a:lnTo>
                  <a:lnTo>
                    <a:pt x="20572" y="21278"/>
                  </a:lnTo>
                  <a:lnTo>
                    <a:pt x="20572" y="21278"/>
                  </a:lnTo>
                  <a:lnTo>
                    <a:pt x="20742" y="21278"/>
                  </a:lnTo>
                  <a:lnTo>
                    <a:pt x="20911" y="21222"/>
                  </a:lnTo>
                  <a:lnTo>
                    <a:pt x="20996" y="21165"/>
                  </a:lnTo>
                  <a:lnTo>
                    <a:pt x="21052" y="21081"/>
                  </a:lnTo>
                  <a:lnTo>
                    <a:pt x="21109" y="20996"/>
                  </a:lnTo>
                  <a:lnTo>
                    <a:pt x="21109" y="20911"/>
                  </a:lnTo>
                  <a:lnTo>
                    <a:pt x="21109" y="20911"/>
                  </a:lnTo>
                  <a:lnTo>
                    <a:pt x="21391" y="20940"/>
                  </a:lnTo>
                  <a:lnTo>
                    <a:pt x="21673" y="20968"/>
                  </a:lnTo>
                  <a:lnTo>
                    <a:pt x="21673" y="20968"/>
                  </a:lnTo>
                  <a:lnTo>
                    <a:pt x="21729" y="20996"/>
                  </a:lnTo>
                  <a:lnTo>
                    <a:pt x="21786" y="21024"/>
                  </a:lnTo>
                  <a:lnTo>
                    <a:pt x="21842" y="21052"/>
                  </a:lnTo>
                  <a:lnTo>
                    <a:pt x="21927" y="21052"/>
                  </a:lnTo>
                  <a:lnTo>
                    <a:pt x="21927" y="21052"/>
                  </a:lnTo>
                  <a:lnTo>
                    <a:pt x="22012" y="21024"/>
                  </a:lnTo>
                  <a:lnTo>
                    <a:pt x="22012" y="20968"/>
                  </a:lnTo>
                  <a:lnTo>
                    <a:pt x="22012" y="20911"/>
                  </a:lnTo>
                  <a:lnTo>
                    <a:pt x="22012" y="20883"/>
                  </a:lnTo>
                  <a:lnTo>
                    <a:pt x="22068" y="20855"/>
                  </a:lnTo>
                  <a:lnTo>
                    <a:pt x="22068" y="20855"/>
                  </a:lnTo>
                  <a:lnTo>
                    <a:pt x="22181" y="20855"/>
                  </a:lnTo>
                  <a:lnTo>
                    <a:pt x="22294" y="20855"/>
                  </a:lnTo>
                  <a:lnTo>
                    <a:pt x="22435" y="20883"/>
                  </a:lnTo>
                  <a:lnTo>
                    <a:pt x="22548" y="20940"/>
                  </a:lnTo>
                  <a:lnTo>
                    <a:pt x="22548" y="20940"/>
                  </a:lnTo>
                  <a:lnTo>
                    <a:pt x="22604" y="20996"/>
                  </a:lnTo>
                  <a:lnTo>
                    <a:pt x="22633" y="21052"/>
                  </a:lnTo>
                  <a:lnTo>
                    <a:pt x="22689" y="21109"/>
                  </a:lnTo>
                  <a:lnTo>
                    <a:pt x="22745" y="21165"/>
                  </a:lnTo>
                  <a:lnTo>
                    <a:pt x="22745" y="21165"/>
                  </a:lnTo>
                  <a:lnTo>
                    <a:pt x="22830" y="21194"/>
                  </a:lnTo>
                  <a:lnTo>
                    <a:pt x="22915" y="21222"/>
                  </a:lnTo>
                  <a:lnTo>
                    <a:pt x="23112" y="21250"/>
                  </a:lnTo>
                  <a:lnTo>
                    <a:pt x="23112" y="21250"/>
                  </a:lnTo>
                  <a:lnTo>
                    <a:pt x="23225" y="21306"/>
                  </a:lnTo>
                  <a:lnTo>
                    <a:pt x="23310" y="21335"/>
                  </a:lnTo>
                  <a:lnTo>
                    <a:pt x="23394" y="21363"/>
                  </a:lnTo>
                  <a:lnTo>
                    <a:pt x="23507" y="21335"/>
                  </a:lnTo>
                  <a:lnTo>
                    <a:pt x="23507" y="21335"/>
                  </a:lnTo>
                  <a:lnTo>
                    <a:pt x="23536" y="21306"/>
                  </a:lnTo>
                  <a:lnTo>
                    <a:pt x="23564" y="21278"/>
                  </a:lnTo>
                  <a:lnTo>
                    <a:pt x="23564" y="21194"/>
                  </a:lnTo>
                  <a:lnTo>
                    <a:pt x="23564" y="21137"/>
                  </a:lnTo>
                  <a:lnTo>
                    <a:pt x="23592" y="21109"/>
                  </a:lnTo>
                  <a:lnTo>
                    <a:pt x="23620" y="21081"/>
                  </a:lnTo>
                  <a:lnTo>
                    <a:pt x="23620" y="21081"/>
                  </a:lnTo>
                  <a:lnTo>
                    <a:pt x="23705" y="21081"/>
                  </a:lnTo>
                  <a:lnTo>
                    <a:pt x="23761" y="21137"/>
                  </a:lnTo>
                  <a:lnTo>
                    <a:pt x="23846" y="21222"/>
                  </a:lnTo>
                  <a:lnTo>
                    <a:pt x="23931" y="21250"/>
                  </a:lnTo>
                  <a:lnTo>
                    <a:pt x="23931" y="21250"/>
                  </a:lnTo>
                  <a:lnTo>
                    <a:pt x="24043" y="21250"/>
                  </a:lnTo>
                  <a:lnTo>
                    <a:pt x="24213" y="21250"/>
                  </a:lnTo>
                  <a:lnTo>
                    <a:pt x="24354" y="21222"/>
                  </a:lnTo>
                  <a:lnTo>
                    <a:pt x="24467" y="21194"/>
                  </a:lnTo>
                  <a:lnTo>
                    <a:pt x="24467" y="21194"/>
                  </a:lnTo>
                  <a:lnTo>
                    <a:pt x="24495" y="21137"/>
                  </a:lnTo>
                  <a:lnTo>
                    <a:pt x="24523" y="21081"/>
                  </a:lnTo>
                  <a:lnTo>
                    <a:pt x="24551" y="20940"/>
                  </a:lnTo>
                  <a:lnTo>
                    <a:pt x="24580" y="20799"/>
                  </a:lnTo>
                  <a:lnTo>
                    <a:pt x="24608" y="20742"/>
                  </a:lnTo>
                  <a:lnTo>
                    <a:pt x="24636" y="20742"/>
                  </a:lnTo>
                  <a:lnTo>
                    <a:pt x="24636" y="20742"/>
                  </a:lnTo>
                  <a:lnTo>
                    <a:pt x="23931" y="20460"/>
                  </a:lnTo>
                  <a:lnTo>
                    <a:pt x="23507" y="20262"/>
                  </a:lnTo>
                  <a:lnTo>
                    <a:pt x="23366" y="20206"/>
                  </a:lnTo>
                  <a:lnTo>
                    <a:pt x="23310" y="20149"/>
                  </a:lnTo>
                  <a:lnTo>
                    <a:pt x="23310" y="20149"/>
                  </a:lnTo>
                  <a:lnTo>
                    <a:pt x="23931" y="19811"/>
                  </a:lnTo>
                  <a:lnTo>
                    <a:pt x="23931" y="19811"/>
                  </a:lnTo>
                  <a:lnTo>
                    <a:pt x="23761" y="19670"/>
                  </a:lnTo>
                  <a:lnTo>
                    <a:pt x="23677" y="19585"/>
                  </a:lnTo>
                  <a:lnTo>
                    <a:pt x="23620" y="19500"/>
                  </a:lnTo>
                  <a:lnTo>
                    <a:pt x="23620" y="19500"/>
                  </a:lnTo>
                  <a:lnTo>
                    <a:pt x="23648" y="19444"/>
                  </a:lnTo>
                  <a:lnTo>
                    <a:pt x="23677" y="19388"/>
                  </a:lnTo>
                  <a:lnTo>
                    <a:pt x="23733" y="19303"/>
                  </a:lnTo>
                  <a:lnTo>
                    <a:pt x="23733" y="19275"/>
                  </a:lnTo>
                  <a:lnTo>
                    <a:pt x="23705" y="19246"/>
                  </a:lnTo>
                  <a:lnTo>
                    <a:pt x="23705" y="19246"/>
                  </a:lnTo>
                  <a:lnTo>
                    <a:pt x="24100" y="19275"/>
                  </a:lnTo>
                  <a:lnTo>
                    <a:pt x="24354" y="19246"/>
                  </a:lnTo>
                  <a:lnTo>
                    <a:pt x="24439" y="19246"/>
                  </a:lnTo>
                  <a:lnTo>
                    <a:pt x="24467" y="19190"/>
                  </a:lnTo>
                  <a:lnTo>
                    <a:pt x="24467" y="19190"/>
                  </a:lnTo>
                  <a:lnTo>
                    <a:pt x="24439" y="19134"/>
                  </a:lnTo>
                  <a:lnTo>
                    <a:pt x="24354" y="19105"/>
                  </a:lnTo>
                  <a:lnTo>
                    <a:pt x="24128" y="19049"/>
                  </a:lnTo>
                  <a:lnTo>
                    <a:pt x="23874" y="18992"/>
                  </a:lnTo>
                  <a:lnTo>
                    <a:pt x="23761" y="18992"/>
                  </a:lnTo>
                  <a:lnTo>
                    <a:pt x="23705" y="18936"/>
                  </a:lnTo>
                  <a:lnTo>
                    <a:pt x="23705" y="18936"/>
                  </a:lnTo>
                  <a:lnTo>
                    <a:pt x="23705" y="18908"/>
                  </a:lnTo>
                  <a:lnTo>
                    <a:pt x="23733" y="18908"/>
                  </a:lnTo>
                  <a:lnTo>
                    <a:pt x="23818" y="18851"/>
                  </a:lnTo>
                  <a:lnTo>
                    <a:pt x="23959" y="18795"/>
                  </a:lnTo>
                  <a:lnTo>
                    <a:pt x="23959" y="18795"/>
                  </a:lnTo>
                  <a:lnTo>
                    <a:pt x="23902" y="18767"/>
                  </a:lnTo>
                  <a:lnTo>
                    <a:pt x="23874" y="18738"/>
                  </a:lnTo>
                  <a:lnTo>
                    <a:pt x="23733" y="18710"/>
                  </a:lnTo>
                  <a:lnTo>
                    <a:pt x="23592" y="18710"/>
                  </a:lnTo>
                  <a:lnTo>
                    <a:pt x="23479" y="18682"/>
                  </a:lnTo>
                  <a:lnTo>
                    <a:pt x="23479" y="18682"/>
                  </a:lnTo>
                  <a:lnTo>
                    <a:pt x="23564" y="18654"/>
                  </a:lnTo>
                  <a:lnTo>
                    <a:pt x="23592" y="18626"/>
                  </a:lnTo>
                  <a:lnTo>
                    <a:pt x="23620" y="18597"/>
                  </a:lnTo>
                  <a:lnTo>
                    <a:pt x="23592" y="18569"/>
                  </a:lnTo>
                  <a:lnTo>
                    <a:pt x="23536" y="18485"/>
                  </a:lnTo>
                  <a:lnTo>
                    <a:pt x="23479" y="18428"/>
                  </a:lnTo>
                  <a:lnTo>
                    <a:pt x="23479" y="18428"/>
                  </a:lnTo>
                  <a:lnTo>
                    <a:pt x="23677" y="18400"/>
                  </a:lnTo>
                  <a:lnTo>
                    <a:pt x="23931" y="18400"/>
                  </a:lnTo>
                  <a:lnTo>
                    <a:pt x="23931" y="18400"/>
                  </a:lnTo>
                  <a:lnTo>
                    <a:pt x="24156" y="18400"/>
                  </a:lnTo>
                  <a:lnTo>
                    <a:pt x="24156" y="18400"/>
                  </a:lnTo>
                  <a:lnTo>
                    <a:pt x="24523" y="18456"/>
                  </a:lnTo>
                  <a:lnTo>
                    <a:pt x="24523" y="18456"/>
                  </a:lnTo>
                  <a:lnTo>
                    <a:pt x="24523" y="18400"/>
                  </a:lnTo>
                  <a:lnTo>
                    <a:pt x="24580" y="18343"/>
                  </a:lnTo>
                  <a:lnTo>
                    <a:pt x="24777" y="18259"/>
                  </a:lnTo>
                  <a:lnTo>
                    <a:pt x="25144" y="18174"/>
                  </a:lnTo>
                  <a:lnTo>
                    <a:pt x="25144" y="18174"/>
                  </a:lnTo>
                  <a:lnTo>
                    <a:pt x="25539" y="18089"/>
                  </a:lnTo>
                  <a:lnTo>
                    <a:pt x="25539" y="18089"/>
                  </a:lnTo>
                  <a:lnTo>
                    <a:pt x="25652" y="18089"/>
                  </a:lnTo>
                  <a:lnTo>
                    <a:pt x="25850" y="18118"/>
                  </a:lnTo>
                  <a:lnTo>
                    <a:pt x="25991" y="18118"/>
                  </a:lnTo>
                  <a:lnTo>
                    <a:pt x="26103" y="18089"/>
                  </a:lnTo>
                  <a:lnTo>
                    <a:pt x="26103" y="18089"/>
                  </a:lnTo>
                  <a:lnTo>
                    <a:pt x="26132" y="18061"/>
                  </a:lnTo>
                  <a:lnTo>
                    <a:pt x="26160" y="17977"/>
                  </a:lnTo>
                  <a:lnTo>
                    <a:pt x="26188" y="17920"/>
                  </a:lnTo>
                  <a:lnTo>
                    <a:pt x="26245" y="17864"/>
                  </a:lnTo>
                  <a:lnTo>
                    <a:pt x="26245" y="17864"/>
                  </a:lnTo>
                  <a:lnTo>
                    <a:pt x="26357" y="17807"/>
                  </a:lnTo>
                  <a:lnTo>
                    <a:pt x="26499" y="17807"/>
                  </a:lnTo>
                  <a:lnTo>
                    <a:pt x="26781" y="17779"/>
                  </a:lnTo>
                  <a:lnTo>
                    <a:pt x="26781" y="17779"/>
                  </a:lnTo>
                  <a:lnTo>
                    <a:pt x="27063" y="17751"/>
                  </a:lnTo>
                  <a:lnTo>
                    <a:pt x="27430" y="17723"/>
                  </a:lnTo>
                  <a:lnTo>
                    <a:pt x="27599" y="17666"/>
                  </a:lnTo>
                  <a:lnTo>
                    <a:pt x="27740" y="17638"/>
                  </a:lnTo>
                  <a:lnTo>
                    <a:pt x="27881" y="17553"/>
                  </a:lnTo>
                  <a:lnTo>
                    <a:pt x="27994" y="17469"/>
                  </a:lnTo>
                  <a:lnTo>
                    <a:pt x="27994" y="17469"/>
                  </a:lnTo>
                  <a:lnTo>
                    <a:pt x="27938" y="17440"/>
                  </a:lnTo>
                  <a:lnTo>
                    <a:pt x="27910" y="17440"/>
                  </a:lnTo>
                  <a:lnTo>
                    <a:pt x="27938" y="17384"/>
                  </a:lnTo>
                  <a:lnTo>
                    <a:pt x="28079" y="17328"/>
                  </a:lnTo>
                  <a:lnTo>
                    <a:pt x="28079" y="17328"/>
                  </a:lnTo>
                  <a:lnTo>
                    <a:pt x="28248" y="17243"/>
                  </a:lnTo>
                  <a:lnTo>
                    <a:pt x="28305" y="17215"/>
                  </a:lnTo>
                  <a:lnTo>
                    <a:pt x="28305" y="17186"/>
                  </a:lnTo>
                  <a:lnTo>
                    <a:pt x="28276" y="17158"/>
                  </a:lnTo>
                  <a:lnTo>
                    <a:pt x="28276" y="17158"/>
                  </a:lnTo>
                  <a:lnTo>
                    <a:pt x="28446" y="17186"/>
                  </a:lnTo>
                  <a:lnTo>
                    <a:pt x="28615" y="17215"/>
                  </a:lnTo>
                  <a:lnTo>
                    <a:pt x="28954" y="17299"/>
                  </a:lnTo>
                  <a:lnTo>
                    <a:pt x="28954" y="17299"/>
                  </a:lnTo>
                  <a:lnTo>
                    <a:pt x="29095" y="17356"/>
                  </a:lnTo>
                  <a:lnTo>
                    <a:pt x="29236" y="17384"/>
                  </a:lnTo>
                  <a:lnTo>
                    <a:pt x="29236" y="17384"/>
                  </a:lnTo>
                  <a:lnTo>
                    <a:pt x="29321" y="17356"/>
                  </a:lnTo>
                  <a:lnTo>
                    <a:pt x="29377" y="17328"/>
                  </a:lnTo>
                  <a:lnTo>
                    <a:pt x="29433" y="17271"/>
                  </a:lnTo>
                  <a:lnTo>
                    <a:pt x="29518" y="17271"/>
                  </a:lnTo>
                  <a:lnTo>
                    <a:pt x="29518" y="17271"/>
                  </a:lnTo>
                  <a:lnTo>
                    <a:pt x="29659" y="17356"/>
                  </a:lnTo>
                  <a:lnTo>
                    <a:pt x="29800" y="17497"/>
                  </a:lnTo>
                  <a:lnTo>
                    <a:pt x="30026" y="17751"/>
                  </a:lnTo>
                  <a:lnTo>
                    <a:pt x="30026" y="17751"/>
                  </a:lnTo>
                  <a:lnTo>
                    <a:pt x="30054" y="17835"/>
                  </a:lnTo>
                  <a:lnTo>
                    <a:pt x="30082" y="17948"/>
                  </a:lnTo>
                  <a:lnTo>
                    <a:pt x="30082" y="18089"/>
                  </a:lnTo>
                  <a:lnTo>
                    <a:pt x="30054" y="18118"/>
                  </a:lnTo>
                  <a:lnTo>
                    <a:pt x="30026" y="18146"/>
                  </a:lnTo>
                  <a:lnTo>
                    <a:pt x="30026" y="18146"/>
                  </a:lnTo>
                  <a:lnTo>
                    <a:pt x="30082" y="18202"/>
                  </a:lnTo>
                  <a:lnTo>
                    <a:pt x="30195" y="18231"/>
                  </a:lnTo>
                  <a:lnTo>
                    <a:pt x="30308" y="18259"/>
                  </a:lnTo>
                  <a:lnTo>
                    <a:pt x="30421" y="18259"/>
                  </a:lnTo>
                  <a:lnTo>
                    <a:pt x="30647" y="18231"/>
                  </a:lnTo>
                  <a:lnTo>
                    <a:pt x="30816" y="18202"/>
                  </a:lnTo>
                  <a:lnTo>
                    <a:pt x="30816" y="18202"/>
                  </a:lnTo>
                  <a:lnTo>
                    <a:pt x="30760" y="18146"/>
                  </a:lnTo>
                  <a:lnTo>
                    <a:pt x="30760" y="18061"/>
                  </a:lnTo>
                  <a:lnTo>
                    <a:pt x="30760" y="18061"/>
                  </a:lnTo>
                  <a:lnTo>
                    <a:pt x="30816" y="18118"/>
                  </a:lnTo>
                  <a:lnTo>
                    <a:pt x="30901" y="18174"/>
                  </a:lnTo>
                  <a:lnTo>
                    <a:pt x="30985" y="18231"/>
                  </a:lnTo>
                  <a:lnTo>
                    <a:pt x="31070" y="18259"/>
                  </a:lnTo>
                  <a:lnTo>
                    <a:pt x="31070" y="18259"/>
                  </a:lnTo>
                  <a:lnTo>
                    <a:pt x="31014" y="18315"/>
                  </a:lnTo>
                  <a:lnTo>
                    <a:pt x="31014" y="18343"/>
                  </a:lnTo>
                  <a:lnTo>
                    <a:pt x="31042" y="18372"/>
                  </a:lnTo>
                  <a:lnTo>
                    <a:pt x="31098" y="18400"/>
                  </a:lnTo>
                  <a:lnTo>
                    <a:pt x="31268" y="18400"/>
                  </a:lnTo>
                  <a:lnTo>
                    <a:pt x="31268" y="18400"/>
                  </a:lnTo>
                  <a:lnTo>
                    <a:pt x="31211" y="18343"/>
                  </a:lnTo>
                  <a:lnTo>
                    <a:pt x="31127" y="18343"/>
                  </a:lnTo>
                  <a:lnTo>
                    <a:pt x="31127" y="18343"/>
                  </a:lnTo>
                  <a:lnTo>
                    <a:pt x="31155" y="18287"/>
                  </a:lnTo>
                  <a:lnTo>
                    <a:pt x="31183" y="18259"/>
                  </a:lnTo>
                  <a:lnTo>
                    <a:pt x="31268" y="18259"/>
                  </a:lnTo>
                  <a:lnTo>
                    <a:pt x="31381" y="18287"/>
                  </a:lnTo>
                  <a:lnTo>
                    <a:pt x="31493" y="18343"/>
                  </a:lnTo>
                  <a:lnTo>
                    <a:pt x="31606" y="18400"/>
                  </a:lnTo>
                  <a:lnTo>
                    <a:pt x="31719" y="18428"/>
                  </a:lnTo>
                  <a:lnTo>
                    <a:pt x="31804" y="18400"/>
                  </a:lnTo>
                  <a:lnTo>
                    <a:pt x="31832" y="18372"/>
                  </a:lnTo>
                  <a:lnTo>
                    <a:pt x="31860" y="18315"/>
                  </a:lnTo>
                  <a:lnTo>
                    <a:pt x="31860" y="18315"/>
                  </a:lnTo>
                  <a:lnTo>
                    <a:pt x="31945" y="18372"/>
                  </a:lnTo>
                  <a:lnTo>
                    <a:pt x="31973" y="18485"/>
                  </a:lnTo>
                  <a:lnTo>
                    <a:pt x="31973" y="18485"/>
                  </a:lnTo>
                  <a:lnTo>
                    <a:pt x="31888" y="18485"/>
                  </a:lnTo>
                  <a:lnTo>
                    <a:pt x="31804" y="18513"/>
                  </a:lnTo>
                  <a:lnTo>
                    <a:pt x="31747" y="18597"/>
                  </a:lnTo>
                  <a:lnTo>
                    <a:pt x="31747" y="18682"/>
                  </a:lnTo>
                  <a:lnTo>
                    <a:pt x="31747" y="18682"/>
                  </a:lnTo>
                  <a:lnTo>
                    <a:pt x="31747" y="18738"/>
                  </a:lnTo>
                  <a:lnTo>
                    <a:pt x="31776" y="18795"/>
                  </a:lnTo>
                  <a:lnTo>
                    <a:pt x="31832" y="18795"/>
                  </a:lnTo>
                  <a:lnTo>
                    <a:pt x="31888" y="18823"/>
                  </a:lnTo>
                  <a:lnTo>
                    <a:pt x="31973" y="18795"/>
                  </a:lnTo>
                  <a:lnTo>
                    <a:pt x="32030" y="18767"/>
                  </a:lnTo>
                  <a:lnTo>
                    <a:pt x="32030" y="18767"/>
                  </a:lnTo>
                  <a:lnTo>
                    <a:pt x="32368" y="18738"/>
                  </a:lnTo>
                  <a:lnTo>
                    <a:pt x="32368" y="18738"/>
                  </a:lnTo>
                  <a:lnTo>
                    <a:pt x="32453" y="18738"/>
                  </a:lnTo>
                  <a:lnTo>
                    <a:pt x="32481" y="18767"/>
                  </a:lnTo>
                  <a:lnTo>
                    <a:pt x="32538" y="18795"/>
                  </a:lnTo>
                  <a:lnTo>
                    <a:pt x="32594" y="18823"/>
                  </a:lnTo>
                  <a:lnTo>
                    <a:pt x="32594" y="18823"/>
                  </a:lnTo>
                  <a:lnTo>
                    <a:pt x="32594" y="18738"/>
                  </a:lnTo>
                  <a:lnTo>
                    <a:pt x="32679" y="18654"/>
                  </a:lnTo>
                  <a:lnTo>
                    <a:pt x="32848" y="18541"/>
                  </a:lnTo>
                  <a:lnTo>
                    <a:pt x="33017" y="18400"/>
                  </a:lnTo>
                  <a:lnTo>
                    <a:pt x="33074" y="18372"/>
                  </a:lnTo>
                  <a:lnTo>
                    <a:pt x="33045" y="18315"/>
                  </a:lnTo>
                  <a:lnTo>
                    <a:pt x="33045" y="18315"/>
                  </a:lnTo>
                  <a:lnTo>
                    <a:pt x="33271" y="18259"/>
                  </a:lnTo>
                  <a:lnTo>
                    <a:pt x="33497" y="18174"/>
                  </a:lnTo>
                  <a:lnTo>
                    <a:pt x="33892" y="17977"/>
                  </a:lnTo>
                  <a:lnTo>
                    <a:pt x="33892" y="17977"/>
                  </a:lnTo>
                  <a:lnTo>
                    <a:pt x="33864" y="18033"/>
                  </a:lnTo>
                  <a:lnTo>
                    <a:pt x="33864" y="18089"/>
                  </a:lnTo>
                  <a:lnTo>
                    <a:pt x="33892" y="18202"/>
                  </a:lnTo>
                  <a:lnTo>
                    <a:pt x="33892" y="18202"/>
                  </a:lnTo>
                  <a:lnTo>
                    <a:pt x="33892" y="18231"/>
                  </a:lnTo>
                  <a:lnTo>
                    <a:pt x="33864" y="18231"/>
                  </a:lnTo>
                  <a:lnTo>
                    <a:pt x="33807" y="18259"/>
                  </a:lnTo>
                  <a:lnTo>
                    <a:pt x="33695" y="18287"/>
                  </a:lnTo>
                  <a:lnTo>
                    <a:pt x="33695" y="18287"/>
                  </a:lnTo>
                  <a:lnTo>
                    <a:pt x="33977" y="18456"/>
                  </a:lnTo>
                  <a:lnTo>
                    <a:pt x="34259" y="18597"/>
                  </a:lnTo>
                  <a:lnTo>
                    <a:pt x="34541" y="18738"/>
                  </a:lnTo>
                  <a:lnTo>
                    <a:pt x="34823" y="18908"/>
                  </a:lnTo>
                  <a:lnTo>
                    <a:pt x="34823" y="18908"/>
                  </a:lnTo>
                  <a:lnTo>
                    <a:pt x="35077" y="19077"/>
                  </a:lnTo>
                  <a:lnTo>
                    <a:pt x="35303" y="19246"/>
                  </a:lnTo>
                  <a:lnTo>
                    <a:pt x="35726" y="19670"/>
                  </a:lnTo>
                  <a:lnTo>
                    <a:pt x="35726" y="19670"/>
                  </a:lnTo>
                  <a:lnTo>
                    <a:pt x="36206" y="20065"/>
                  </a:lnTo>
                  <a:lnTo>
                    <a:pt x="36658" y="20488"/>
                  </a:lnTo>
                  <a:lnTo>
                    <a:pt x="36658" y="20488"/>
                  </a:lnTo>
                  <a:lnTo>
                    <a:pt x="36968" y="20883"/>
                  </a:lnTo>
                  <a:lnTo>
                    <a:pt x="37166" y="21052"/>
                  </a:lnTo>
                  <a:lnTo>
                    <a:pt x="37278" y="21109"/>
                  </a:lnTo>
                  <a:lnTo>
                    <a:pt x="37391" y="21165"/>
                  </a:lnTo>
                  <a:lnTo>
                    <a:pt x="37391" y="21165"/>
                  </a:lnTo>
                  <a:lnTo>
                    <a:pt x="37363" y="21137"/>
                  </a:lnTo>
                  <a:lnTo>
                    <a:pt x="37363" y="21109"/>
                  </a:lnTo>
                  <a:lnTo>
                    <a:pt x="37419" y="21024"/>
                  </a:lnTo>
                  <a:lnTo>
                    <a:pt x="37532" y="20911"/>
                  </a:lnTo>
                  <a:lnTo>
                    <a:pt x="37532" y="20911"/>
                  </a:lnTo>
                  <a:lnTo>
                    <a:pt x="37561" y="20855"/>
                  </a:lnTo>
                  <a:lnTo>
                    <a:pt x="37532" y="20770"/>
                  </a:lnTo>
                  <a:lnTo>
                    <a:pt x="37532" y="20770"/>
                  </a:lnTo>
                  <a:lnTo>
                    <a:pt x="37561" y="20742"/>
                  </a:lnTo>
                  <a:lnTo>
                    <a:pt x="37673" y="20714"/>
                  </a:lnTo>
                  <a:lnTo>
                    <a:pt x="37673" y="20714"/>
                  </a:lnTo>
                  <a:lnTo>
                    <a:pt x="37758" y="20714"/>
                  </a:lnTo>
                  <a:lnTo>
                    <a:pt x="37815" y="20714"/>
                  </a:lnTo>
                  <a:lnTo>
                    <a:pt x="37899" y="20799"/>
                  </a:lnTo>
                  <a:lnTo>
                    <a:pt x="37984" y="20911"/>
                  </a:lnTo>
                  <a:lnTo>
                    <a:pt x="38040" y="20996"/>
                  </a:lnTo>
                  <a:lnTo>
                    <a:pt x="38040" y="20996"/>
                  </a:lnTo>
                  <a:lnTo>
                    <a:pt x="38181" y="21081"/>
                  </a:lnTo>
                  <a:lnTo>
                    <a:pt x="38379" y="21165"/>
                  </a:lnTo>
                  <a:lnTo>
                    <a:pt x="38576" y="21194"/>
                  </a:lnTo>
                  <a:lnTo>
                    <a:pt x="38774" y="21194"/>
                  </a:lnTo>
                  <a:lnTo>
                    <a:pt x="38774" y="21194"/>
                  </a:lnTo>
                  <a:lnTo>
                    <a:pt x="38915" y="21165"/>
                  </a:lnTo>
                  <a:lnTo>
                    <a:pt x="39056" y="21081"/>
                  </a:lnTo>
                  <a:lnTo>
                    <a:pt x="39197" y="21024"/>
                  </a:lnTo>
                  <a:lnTo>
                    <a:pt x="39338" y="20996"/>
                  </a:lnTo>
                  <a:lnTo>
                    <a:pt x="39338" y="20996"/>
                  </a:lnTo>
                  <a:lnTo>
                    <a:pt x="39564" y="20968"/>
                  </a:lnTo>
                  <a:lnTo>
                    <a:pt x="39762" y="21024"/>
                  </a:lnTo>
                  <a:lnTo>
                    <a:pt x="39931" y="21109"/>
                  </a:lnTo>
                  <a:lnTo>
                    <a:pt x="40100" y="21250"/>
                  </a:lnTo>
                  <a:lnTo>
                    <a:pt x="40100" y="21250"/>
                  </a:lnTo>
                  <a:lnTo>
                    <a:pt x="40270" y="21419"/>
                  </a:lnTo>
                  <a:lnTo>
                    <a:pt x="40354" y="21504"/>
                  </a:lnTo>
                  <a:lnTo>
                    <a:pt x="40439" y="21589"/>
                  </a:lnTo>
                  <a:lnTo>
                    <a:pt x="40439" y="21589"/>
                  </a:lnTo>
                  <a:lnTo>
                    <a:pt x="40552" y="21617"/>
                  </a:lnTo>
                  <a:lnTo>
                    <a:pt x="40693" y="21645"/>
                  </a:lnTo>
                  <a:lnTo>
                    <a:pt x="40806" y="21673"/>
                  </a:lnTo>
                  <a:lnTo>
                    <a:pt x="40919" y="21730"/>
                  </a:lnTo>
                  <a:lnTo>
                    <a:pt x="40919" y="21730"/>
                  </a:lnTo>
                  <a:lnTo>
                    <a:pt x="41144" y="21899"/>
                  </a:lnTo>
                  <a:lnTo>
                    <a:pt x="41257" y="22012"/>
                  </a:lnTo>
                  <a:lnTo>
                    <a:pt x="41342" y="22068"/>
                  </a:lnTo>
                  <a:lnTo>
                    <a:pt x="41427" y="22125"/>
                  </a:lnTo>
                  <a:lnTo>
                    <a:pt x="41540" y="22153"/>
                  </a:lnTo>
                  <a:lnTo>
                    <a:pt x="41681" y="22181"/>
                  </a:lnTo>
                  <a:lnTo>
                    <a:pt x="41681" y="22181"/>
                  </a:lnTo>
                  <a:lnTo>
                    <a:pt x="41850" y="22238"/>
                  </a:lnTo>
                  <a:lnTo>
                    <a:pt x="41935" y="22238"/>
                  </a:lnTo>
                  <a:lnTo>
                    <a:pt x="41991" y="22266"/>
                  </a:lnTo>
                  <a:lnTo>
                    <a:pt x="41991" y="22266"/>
                  </a:lnTo>
                  <a:lnTo>
                    <a:pt x="42047" y="22209"/>
                  </a:lnTo>
                  <a:lnTo>
                    <a:pt x="42132" y="22097"/>
                  </a:lnTo>
                  <a:lnTo>
                    <a:pt x="42189" y="22012"/>
                  </a:lnTo>
                  <a:lnTo>
                    <a:pt x="42217" y="22012"/>
                  </a:lnTo>
                  <a:lnTo>
                    <a:pt x="42273" y="22012"/>
                  </a:lnTo>
                  <a:lnTo>
                    <a:pt x="42273" y="22012"/>
                  </a:lnTo>
                  <a:lnTo>
                    <a:pt x="42273" y="22040"/>
                  </a:lnTo>
                  <a:lnTo>
                    <a:pt x="42330" y="22125"/>
                  </a:lnTo>
                  <a:lnTo>
                    <a:pt x="42386" y="22238"/>
                  </a:lnTo>
                  <a:lnTo>
                    <a:pt x="42386" y="22238"/>
                  </a:lnTo>
                  <a:lnTo>
                    <a:pt x="42555" y="22351"/>
                  </a:lnTo>
                  <a:lnTo>
                    <a:pt x="42555" y="22351"/>
                  </a:lnTo>
                  <a:lnTo>
                    <a:pt x="42838" y="22548"/>
                  </a:lnTo>
                  <a:lnTo>
                    <a:pt x="42979" y="22605"/>
                  </a:lnTo>
                  <a:lnTo>
                    <a:pt x="43035" y="22633"/>
                  </a:lnTo>
                  <a:lnTo>
                    <a:pt x="43120" y="22633"/>
                  </a:lnTo>
                  <a:lnTo>
                    <a:pt x="43120" y="22633"/>
                  </a:lnTo>
                  <a:lnTo>
                    <a:pt x="43204" y="22605"/>
                  </a:lnTo>
                  <a:lnTo>
                    <a:pt x="43289" y="22576"/>
                  </a:lnTo>
                  <a:lnTo>
                    <a:pt x="43374" y="22463"/>
                  </a:lnTo>
                  <a:lnTo>
                    <a:pt x="43458" y="22351"/>
                  </a:lnTo>
                  <a:lnTo>
                    <a:pt x="43571" y="22266"/>
                  </a:lnTo>
                  <a:lnTo>
                    <a:pt x="43571" y="22266"/>
                  </a:lnTo>
                  <a:lnTo>
                    <a:pt x="43628" y="22266"/>
                  </a:lnTo>
                  <a:lnTo>
                    <a:pt x="43712" y="22238"/>
                  </a:lnTo>
                  <a:lnTo>
                    <a:pt x="43825" y="22266"/>
                  </a:lnTo>
                  <a:lnTo>
                    <a:pt x="43966" y="22294"/>
                  </a:lnTo>
                  <a:lnTo>
                    <a:pt x="44023" y="22266"/>
                  </a:lnTo>
                  <a:lnTo>
                    <a:pt x="44107" y="22238"/>
                  </a:lnTo>
                  <a:lnTo>
                    <a:pt x="44107" y="22238"/>
                  </a:lnTo>
                  <a:lnTo>
                    <a:pt x="44079" y="22209"/>
                  </a:lnTo>
                  <a:lnTo>
                    <a:pt x="44079" y="22153"/>
                  </a:lnTo>
                  <a:lnTo>
                    <a:pt x="44164" y="22125"/>
                  </a:lnTo>
                  <a:lnTo>
                    <a:pt x="44361" y="22068"/>
                  </a:lnTo>
                  <a:lnTo>
                    <a:pt x="44361" y="22068"/>
                  </a:lnTo>
                  <a:lnTo>
                    <a:pt x="44305" y="22012"/>
                  </a:lnTo>
                  <a:lnTo>
                    <a:pt x="44249" y="21899"/>
                  </a:lnTo>
                  <a:lnTo>
                    <a:pt x="44249" y="21899"/>
                  </a:lnTo>
                  <a:lnTo>
                    <a:pt x="44559" y="21730"/>
                  </a:lnTo>
                  <a:lnTo>
                    <a:pt x="45067" y="21476"/>
                  </a:lnTo>
                  <a:lnTo>
                    <a:pt x="45518" y="21222"/>
                  </a:lnTo>
                  <a:lnTo>
                    <a:pt x="45660" y="21137"/>
                  </a:lnTo>
                  <a:lnTo>
                    <a:pt x="45716" y="21081"/>
                  </a:lnTo>
                  <a:lnTo>
                    <a:pt x="45716" y="21081"/>
                  </a:lnTo>
                  <a:lnTo>
                    <a:pt x="45857" y="21109"/>
                  </a:lnTo>
                  <a:lnTo>
                    <a:pt x="45998" y="21165"/>
                  </a:lnTo>
                  <a:lnTo>
                    <a:pt x="46139" y="21222"/>
                  </a:lnTo>
                  <a:lnTo>
                    <a:pt x="46252" y="21250"/>
                  </a:lnTo>
                  <a:lnTo>
                    <a:pt x="46252" y="21250"/>
                  </a:lnTo>
                  <a:lnTo>
                    <a:pt x="46704" y="21278"/>
                  </a:lnTo>
                  <a:lnTo>
                    <a:pt x="46958" y="21306"/>
                  </a:lnTo>
                  <a:lnTo>
                    <a:pt x="47071" y="21335"/>
                  </a:lnTo>
                  <a:lnTo>
                    <a:pt x="47155" y="21391"/>
                  </a:lnTo>
                  <a:lnTo>
                    <a:pt x="47155" y="21391"/>
                  </a:lnTo>
                  <a:lnTo>
                    <a:pt x="47353" y="21504"/>
                  </a:lnTo>
                  <a:lnTo>
                    <a:pt x="47522" y="21645"/>
                  </a:lnTo>
                  <a:lnTo>
                    <a:pt x="47720" y="21758"/>
                  </a:lnTo>
                  <a:lnTo>
                    <a:pt x="47945" y="21843"/>
                  </a:lnTo>
                  <a:lnTo>
                    <a:pt x="47945" y="21843"/>
                  </a:lnTo>
                  <a:lnTo>
                    <a:pt x="48143" y="21871"/>
                  </a:lnTo>
                  <a:lnTo>
                    <a:pt x="48284" y="21871"/>
                  </a:lnTo>
                  <a:lnTo>
                    <a:pt x="48623" y="21814"/>
                  </a:lnTo>
                  <a:lnTo>
                    <a:pt x="48623" y="21814"/>
                  </a:lnTo>
                  <a:lnTo>
                    <a:pt x="48764" y="21843"/>
                  </a:lnTo>
                  <a:lnTo>
                    <a:pt x="48989" y="21871"/>
                  </a:lnTo>
                  <a:lnTo>
                    <a:pt x="49243" y="21927"/>
                  </a:lnTo>
                  <a:lnTo>
                    <a:pt x="49497" y="21984"/>
                  </a:lnTo>
                  <a:lnTo>
                    <a:pt x="49723" y="21984"/>
                  </a:lnTo>
                  <a:lnTo>
                    <a:pt x="49808" y="21955"/>
                  </a:lnTo>
                  <a:lnTo>
                    <a:pt x="49921" y="21927"/>
                  </a:lnTo>
                  <a:lnTo>
                    <a:pt x="49977" y="21871"/>
                  </a:lnTo>
                  <a:lnTo>
                    <a:pt x="50034" y="21786"/>
                  </a:lnTo>
                  <a:lnTo>
                    <a:pt x="50034" y="21702"/>
                  </a:lnTo>
                  <a:lnTo>
                    <a:pt x="50034" y="21560"/>
                  </a:lnTo>
                  <a:lnTo>
                    <a:pt x="50034" y="21560"/>
                  </a:lnTo>
                  <a:lnTo>
                    <a:pt x="50005" y="21476"/>
                  </a:lnTo>
                  <a:lnTo>
                    <a:pt x="49949" y="21419"/>
                  </a:lnTo>
                  <a:lnTo>
                    <a:pt x="49836" y="21278"/>
                  </a:lnTo>
                  <a:lnTo>
                    <a:pt x="49667" y="21165"/>
                  </a:lnTo>
                  <a:lnTo>
                    <a:pt x="49554" y="21052"/>
                  </a:lnTo>
                  <a:lnTo>
                    <a:pt x="49554" y="21052"/>
                  </a:lnTo>
                  <a:lnTo>
                    <a:pt x="49497" y="20940"/>
                  </a:lnTo>
                  <a:lnTo>
                    <a:pt x="49413" y="20742"/>
                  </a:lnTo>
                  <a:lnTo>
                    <a:pt x="49385" y="20657"/>
                  </a:lnTo>
                  <a:lnTo>
                    <a:pt x="49385" y="20601"/>
                  </a:lnTo>
                  <a:lnTo>
                    <a:pt x="49413" y="20545"/>
                  </a:lnTo>
                  <a:lnTo>
                    <a:pt x="49497" y="20545"/>
                  </a:lnTo>
                  <a:lnTo>
                    <a:pt x="49497" y="20545"/>
                  </a:lnTo>
                  <a:lnTo>
                    <a:pt x="49469" y="20460"/>
                  </a:lnTo>
                  <a:lnTo>
                    <a:pt x="49469" y="20403"/>
                  </a:lnTo>
                  <a:lnTo>
                    <a:pt x="49554" y="20291"/>
                  </a:lnTo>
                  <a:lnTo>
                    <a:pt x="49639" y="20178"/>
                  </a:lnTo>
                  <a:lnTo>
                    <a:pt x="49667" y="20093"/>
                  </a:lnTo>
                  <a:lnTo>
                    <a:pt x="49639" y="19980"/>
                  </a:lnTo>
                  <a:lnTo>
                    <a:pt x="49639" y="19980"/>
                  </a:lnTo>
                  <a:lnTo>
                    <a:pt x="50485" y="20234"/>
                  </a:lnTo>
                  <a:lnTo>
                    <a:pt x="51360" y="20460"/>
                  </a:lnTo>
                  <a:lnTo>
                    <a:pt x="51360" y="20460"/>
                  </a:lnTo>
                  <a:lnTo>
                    <a:pt x="51699" y="20545"/>
                  </a:lnTo>
                  <a:lnTo>
                    <a:pt x="51952" y="20629"/>
                  </a:lnTo>
                  <a:lnTo>
                    <a:pt x="52065" y="20657"/>
                  </a:lnTo>
                  <a:lnTo>
                    <a:pt x="52178" y="20742"/>
                  </a:lnTo>
                  <a:lnTo>
                    <a:pt x="52291" y="20827"/>
                  </a:lnTo>
                  <a:lnTo>
                    <a:pt x="52404" y="20968"/>
                  </a:lnTo>
                  <a:lnTo>
                    <a:pt x="52404" y="20968"/>
                  </a:lnTo>
                  <a:lnTo>
                    <a:pt x="52602" y="21165"/>
                  </a:lnTo>
                  <a:lnTo>
                    <a:pt x="52771" y="21335"/>
                  </a:lnTo>
                  <a:lnTo>
                    <a:pt x="52997" y="21448"/>
                  </a:lnTo>
                  <a:lnTo>
                    <a:pt x="53222" y="21532"/>
                  </a:lnTo>
                  <a:lnTo>
                    <a:pt x="53222" y="21532"/>
                  </a:lnTo>
                  <a:lnTo>
                    <a:pt x="53448" y="21589"/>
                  </a:lnTo>
                  <a:lnTo>
                    <a:pt x="53617" y="21617"/>
                  </a:lnTo>
                  <a:lnTo>
                    <a:pt x="53815" y="21617"/>
                  </a:lnTo>
                  <a:lnTo>
                    <a:pt x="53956" y="21617"/>
                  </a:lnTo>
                  <a:lnTo>
                    <a:pt x="54295" y="21532"/>
                  </a:lnTo>
                  <a:lnTo>
                    <a:pt x="54690" y="21448"/>
                  </a:lnTo>
                  <a:lnTo>
                    <a:pt x="54690" y="21448"/>
                  </a:lnTo>
                  <a:lnTo>
                    <a:pt x="54972" y="21448"/>
                  </a:lnTo>
                  <a:lnTo>
                    <a:pt x="55311" y="21448"/>
                  </a:lnTo>
                  <a:lnTo>
                    <a:pt x="55621" y="21504"/>
                  </a:lnTo>
                  <a:lnTo>
                    <a:pt x="55903" y="21560"/>
                  </a:lnTo>
                  <a:lnTo>
                    <a:pt x="55903" y="21560"/>
                  </a:lnTo>
                  <a:lnTo>
                    <a:pt x="56016" y="21617"/>
                  </a:lnTo>
                  <a:lnTo>
                    <a:pt x="56101" y="21673"/>
                  </a:lnTo>
                  <a:lnTo>
                    <a:pt x="56185" y="21758"/>
                  </a:lnTo>
                  <a:lnTo>
                    <a:pt x="56298" y="21814"/>
                  </a:lnTo>
                  <a:lnTo>
                    <a:pt x="56298" y="21814"/>
                  </a:lnTo>
                  <a:lnTo>
                    <a:pt x="56439" y="21843"/>
                  </a:lnTo>
                  <a:lnTo>
                    <a:pt x="56580" y="21843"/>
                  </a:lnTo>
                  <a:lnTo>
                    <a:pt x="56722" y="21871"/>
                  </a:lnTo>
                  <a:lnTo>
                    <a:pt x="56863" y="21927"/>
                  </a:lnTo>
                  <a:lnTo>
                    <a:pt x="56863" y="21927"/>
                  </a:lnTo>
                  <a:lnTo>
                    <a:pt x="57004" y="22040"/>
                  </a:lnTo>
                  <a:lnTo>
                    <a:pt x="57145" y="22153"/>
                  </a:lnTo>
                  <a:lnTo>
                    <a:pt x="57286" y="22266"/>
                  </a:lnTo>
                  <a:lnTo>
                    <a:pt x="57455" y="22351"/>
                  </a:lnTo>
                  <a:lnTo>
                    <a:pt x="57455" y="22351"/>
                  </a:lnTo>
                  <a:lnTo>
                    <a:pt x="57653" y="22407"/>
                  </a:lnTo>
                  <a:lnTo>
                    <a:pt x="57850" y="22407"/>
                  </a:lnTo>
                  <a:lnTo>
                    <a:pt x="58217" y="22463"/>
                  </a:lnTo>
                  <a:lnTo>
                    <a:pt x="58217" y="22463"/>
                  </a:lnTo>
                  <a:lnTo>
                    <a:pt x="58584" y="22492"/>
                  </a:lnTo>
                  <a:lnTo>
                    <a:pt x="58894" y="22492"/>
                  </a:lnTo>
                  <a:lnTo>
                    <a:pt x="59233" y="22463"/>
                  </a:lnTo>
                  <a:lnTo>
                    <a:pt x="59544" y="22379"/>
                  </a:lnTo>
                  <a:lnTo>
                    <a:pt x="59544" y="22379"/>
                  </a:lnTo>
                  <a:lnTo>
                    <a:pt x="59826" y="22294"/>
                  </a:lnTo>
                  <a:lnTo>
                    <a:pt x="60108" y="22266"/>
                  </a:lnTo>
                  <a:lnTo>
                    <a:pt x="60108" y="22266"/>
                  </a:lnTo>
                  <a:lnTo>
                    <a:pt x="60305" y="22238"/>
                  </a:lnTo>
                  <a:lnTo>
                    <a:pt x="60390" y="22209"/>
                  </a:lnTo>
                  <a:lnTo>
                    <a:pt x="60475" y="22125"/>
                  </a:lnTo>
                  <a:lnTo>
                    <a:pt x="60559" y="21984"/>
                  </a:lnTo>
                  <a:lnTo>
                    <a:pt x="60559" y="21984"/>
                  </a:lnTo>
                  <a:lnTo>
                    <a:pt x="60729" y="21814"/>
                  </a:lnTo>
                  <a:lnTo>
                    <a:pt x="60898" y="21702"/>
                  </a:lnTo>
                  <a:lnTo>
                    <a:pt x="61039" y="21645"/>
                  </a:lnTo>
                  <a:lnTo>
                    <a:pt x="61208" y="21645"/>
                  </a:lnTo>
                  <a:lnTo>
                    <a:pt x="61378" y="21673"/>
                  </a:lnTo>
                  <a:lnTo>
                    <a:pt x="61547" y="21730"/>
                  </a:lnTo>
                  <a:lnTo>
                    <a:pt x="61914" y="21871"/>
                  </a:lnTo>
                  <a:lnTo>
                    <a:pt x="61914" y="21871"/>
                  </a:lnTo>
                  <a:lnTo>
                    <a:pt x="62083" y="21899"/>
                  </a:lnTo>
                  <a:lnTo>
                    <a:pt x="62224" y="21871"/>
                  </a:lnTo>
                  <a:lnTo>
                    <a:pt x="62337" y="21843"/>
                  </a:lnTo>
                  <a:lnTo>
                    <a:pt x="62507" y="21814"/>
                  </a:lnTo>
                  <a:lnTo>
                    <a:pt x="62507" y="21814"/>
                  </a:lnTo>
                  <a:lnTo>
                    <a:pt x="62648" y="21843"/>
                  </a:lnTo>
                  <a:lnTo>
                    <a:pt x="62761" y="21899"/>
                  </a:lnTo>
                  <a:lnTo>
                    <a:pt x="62986" y="22012"/>
                  </a:lnTo>
                  <a:lnTo>
                    <a:pt x="62986" y="22012"/>
                  </a:lnTo>
                  <a:lnTo>
                    <a:pt x="63268" y="22125"/>
                  </a:lnTo>
                  <a:lnTo>
                    <a:pt x="63579" y="22181"/>
                  </a:lnTo>
                  <a:lnTo>
                    <a:pt x="63579" y="22181"/>
                  </a:lnTo>
                  <a:lnTo>
                    <a:pt x="63748" y="22181"/>
                  </a:lnTo>
                  <a:lnTo>
                    <a:pt x="63833" y="22181"/>
                  </a:lnTo>
                  <a:lnTo>
                    <a:pt x="63918" y="22153"/>
                  </a:lnTo>
                  <a:lnTo>
                    <a:pt x="64030" y="22097"/>
                  </a:lnTo>
                  <a:lnTo>
                    <a:pt x="64030" y="22097"/>
                  </a:lnTo>
                  <a:lnTo>
                    <a:pt x="64397" y="21843"/>
                  </a:lnTo>
                  <a:lnTo>
                    <a:pt x="64397" y="21843"/>
                  </a:lnTo>
                  <a:lnTo>
                    <a:pt x="64567" y="21758"/>
                  </a:lnTo>
                  <a:lnTo>
                    <a:pt x="64510" y="21589"/>
                  </a:lnTo>
                  <a:lnTo>
                    <a:pt x="64510" y="21589"/>
                  </a:lnTo>
                  <a:lnTo>
                    <a:pt x="64425" y="21560"/>
                  </a:lnTo>
                  <a:lnTo>
                    <a:pt x="64341" y="21504"/>
                  </a:lnTo>
                  <a:lnTo>
                    <a:pt x="64341" y="21504"/>
                  </a:lnTo>
                  <a:lnTo>
                    <a:pt x="64341" y="21363"/>
                  </a:lnTo>
                  <a:lnTo>
                    <a:pt x="64369" y="21194"/>
                  </a:lnTo>
                  <a:lnTo>
                    <a:pt x="64369" y="21194"/>
                  </a:lnTo>
                  <a:lnTo>
                    <a:pt x="64341" y="20799"/>
                  </a:lnTo>
                  <a:lnTo>
                    <a:pt x="64341" y="20799"/>
                  </a:lnTo>
                  <a:lnTo>
                    <a:pt x="64341" y="20516"/>
                  </a:lnTo>
                  <a:lnTo>
                    <a:pt x="64341" y="20403"/>
                  </a:lnTo>
                  <a:lnTo>
                    <a:pt x="64369" y="20262"/>
                  </a:lnTo>
                  <a:lnTo>
                    <a:pt x="64369" y="20262"/>
                  </a:lnTo>
                  <a:lnTo>
                    <a:pt x="64425" y="20149"/>
                  </a:lnTo>
                  <a:lnTo>
                    <a:pt x="64454" y="20093"/>
                  </a:lnTo>
                  <a:lnTo>
                    <a:pt x="64454" y="20037"/>
                  </a:lnTo>
                  <a:lnTo>
                    <a:pt x="64397" y="19895"/>
                  </a:lnTo>
                  <a:lnTo>
                    <a:pt x="64397" y="19895"/>
                  </a:lnTo>
                  <a:lnTo>
                    <a:pt x="64313" y="19783"/>
                  </a:lnTo>
                  <a:lnTo>
                    <a:pt x="64228" y="19698"/>
                  </a:lnTo>
                  <a:lnTo>
                    <a:pt x="64115" y="19642"/>
                  </a:lnTo>
                  <a:lnTo>
                    <a:pt x="64030" y="19613"/>
                  </a:lnTo>
                  <a:lnTo>
                    <a:pt x="63805" y="19557"/>
                  </a:lnTo>
                  <a:lnTo>
                    <a:pt x="63692" y="19529"/>
                  </a:lnTo>
                  <a:lnTo>
                    <a:pt x="63607" y="19444"/>
                  </a:lnTo>
                  <a:lnTo>
                    <a:pt x="63607" y="19444"/>
                  </a:lnTo>
                  <a:lnTo>
                    <a:pt x="63664" y="19416"/>
                  </a:lnTo>
                  <a:lnTo>
                    <a:pt x="63692" y="19388"/>
                  </a:lnTo>
                  <a:lnTo>
                    <a:pt x="63748" y="19275"/>
                  </a:lnTo>
                  <a:lnTo>
                    <a:pt x="63776" y="19190"/>
                  </a:lnTo>
                  <a:lnTo>
                    <a:pt x="63833" y="19105"/>
                  </a:lnTo>
                  <a:lnTo>
                    <a:pt x="63833" y="19105"/>
                  </a:lnTo>
                  <a:lnTo>
                    <a:pt x="64002" y="18992"/>
                  </a:lnTo>
                  <a:lnTo>
                    <a:pt x="64172" y="18936"/>
                  </a:lnTo>
                  <a:lnTo>
                    <a:pt x="64567" y="18851"/>
                  </a:lnTo>
                  <a:lnTo>
                    <a:pt x="64567" y="18851"/>
                  </a:lnTo>
                  <a:lnTo>
                    <a:pt x="64933" y="18823"/>
                  </a:lnTo>
                  <a:lnTo>
                    <a:pt x="65300" y="18795"/>
                  </a:lnTo>
                  <a:lnTo>
                    <a:pt x="65667" y="18823"/>
                  </a:lnTo>
                  <a:lnTo>
                    <a:pt x="65865" y="18851"/>
                  </a:lnTo>
                  <a:lnTo>
                    <a:pt x="66034" y="18908"/>
                  </a:lnTo>
                  <a:lnTo>
                    <a:pt x="66034" y="18908"/>
                  </a:lnTo>
                  <a:lnTo>
                    <a:pt x="66373" y="19077"/>
                  </a:lnTo>
                  <a:lnTo>
                    <a:pt x="66373" y="19077"/>
                  </a:lnTo>
                  <a:lnTo>
                    <a:pt x="66683" y="19162"/>
                  </a:lnTo>
                  <a:lnTo>
                    <a:pt x="66683" y="19162"/>
                  </a:lnTo>
                  <a:lnTo>
                    <a:pt x="66711" y="19077"/>
                  </a:lnTo>
                  <a:lnTo>
                    <a:pt x="66711" y="19077"/>
                  </a:lnTo>
                  <a:lnTo>
                    <a:pt x="66937" y="19105"/>
                  </a:lnTo>
                  <a:lnTo>
                    <a:pt x="67163" y="19190"/>
                  </a:lnTo>
                  <a:lnTo>
                    <a:pt x="67163" y="19190"/>
                  </a:lnTo>
                  <a:lnTo>
                    <a:pt x="67389" y="19303"/>
                  </a:lnTo>
                  <a:lnTo>
                    <a:pt x="67614" y="19444"/>
                  </a:lnTo>
                  <a:lnTo>
                    <a:pt x="68009" y="19726"/>
                  </a:lnTo>
                  <a:lnTo>
                    <a:pt x="68009" y="19726"/>
                  </a:lnTo>
                  <a:lnTo>
                    <a:pt x="68263" y="19924"/>
                  </a:lnTo>
                  <a:lnTo>
                    <a:pt x="68489" y="20121"/>
                  </a:lnTo>
                  <a:lnTo>
                    <a:pt x="68941" y="20516"/>
                  </a:lnTo>
                  <a:lnTo>
                    <a:pt x="68941" y="20516"/>
                  </a:lnTo>
                  <a:lnTo>
                    <a:pt x="69420" y="20940"/>
                  </a:lnTo>
                  <a:lnTo>
                    <a:pt x="69872" y="21363"/>
                  </a:lnTo>
                  <a:lnTo>
                    <a:pt x="69872" y="21363"/>
                  </a:lnTo>
                  <a:lnTo>
                    <a:pt x="70041" y="21560"/>
                  </a:lnTo>
                  <a:lnTo>
                    <a:pt x="70239" y="21758"/>
                  </a:lnTo>
                  <a:lnTo>
                    <a:pt x="70408" y="21984"/>
                  </a:lnTo>
                  <a:lnTo>
                    <a:pt x="70521" y="22068"/>
                  </a:lnTo>
                  <a:lnTo>
                    <a:pt x="70634" y="22125"/>
                  </a:lnTo>
                  <a:lnTo>
                    <a:pt x="70634" y="22125"/>
                  </a:lnTo>
                  <a:lnTo>
                    <a:pt x="70803" y="22181"/>
                  </a:lnTo>
                  <a:lnTo>
                    <a:pt x="70972" y="22181"/>
                  </a:lnTo>
                  <a:lnTo>
                    <a:pt x="71142" y="22181"/>
                  </a:lnTo>
                  <a:lnTo>
                    <a:pt x="71311" y="22209"/>
                  </a:lnTo>
                  <a:lnTo>
                    <a:pt x="71311" y="22209"/>
                  </a:lnTo>
                  <a:lnTo>
                    <a:pt x="71621" y="22294"/>
                  </a:lnTo>
                  <a:lnTo>
                    <a:pt x="71932" y="22407"/>
                  </a:lnTo>
                  <a:lnTo>
                    <a:pt x="71932" y="22407"/>
                  </a:lnTo>
                  <a:lnTo>
                    <a:pt x="71932" y="22379"/>
                  </a:lnTo>
                  <a:lnTo>
                    <a:pt x="71960" y="22351"/>
                  </a:lnTo>
                  <a:lnTo>
                    <a:pt x="72101" y="22407"/>
                  </a:lnTo>
                  <a:lnTo>
                    <a:pt x="72355" y="22576"/>
                  </a:lnTo>
                  <a:lnTo>
                    <a:pt x="72355" y="22576"/>
                  </a:lnTo>
                  <a:lnTo>
                    <a:pt x="72581" y="22661"/>
                  </a:lnTo>
                  <a:lnTo>
                    <a:pt x="72778" y="22746"/>
                  </a:lnTo>
                  <a:lnTo>
                    <a:pt x="72948" y="22830"/>
                  </a:lnTo>
                  <a:lnTo>
                    <a:pt x="73117" y="22915"/>
                  </a:lnTo>
                  <a:lnTo>
                    <a:pt x="73117" y="22915"/>
                  </a:lnTo>
                  <a:lnTo>
                    <a:pt x="73286" y="23056"/>
                  </a:lnTo>
                  <a:lnTo>
                    <a:pt x="73399" y="23197"/>
                  </a:lnTo>
                  <a:lnTo>
                    <a:pt x="73597" y="23451"/>
                  </a:lnTo>
                  <a:lnTo>
                    <a:pt x="73710" y="23564"/>
                  </a:lnTo>
                  <a:lnTo>
                    <a:pt x="73851" y="23677"/>
                  </a:lnTo>
                  <a:lnTo>
                    <a:pt x="74020" y="23762"/>
                  </a:lnTo>
                  <a:lnTo>
                    <a:pt x="74218" y="23818"/>
                  </a:lnTo>
                  <a:lnTo>
                    <a:pt x="74218" y="23818"/>
                  </a:lnTo>
                  <a:lnTo>
                    <a:pt x="74415" y="23846"/>
                  </a:lnTo>
                  <a:lnTo>
                    <a:pt x="74613" y="23874"/>
                  </a:lnTo>
                  <a:lnTo>
                    <a:pt x="74838" y="23874"/>
                  </a:lnTo>
                  <a:lnTo>
                    <a:pt x="74923" y="23846"/>
                  </a:lnTo>
                  <a:lnTo>
                    <a:pt x="75008" y="23790"/>
                  </a:lnTo>
                  <a:lnTo>
                    <a:pt x="75008" y="23790"/>
                  </a:lnTo>
                  <a:lnTo>
                    <a:pt x="75092" y="23733"/>
                  </a:lnTo>
                  <a:lnTo>
                    <a:pt x="75121" y="23649"/>
                  </a:lnTo>
                  <a:lnTo>
                    <a:pt x="75177" y="23564"/>
                  </a:lnTo>
                  <a:lnTo>
                    <a:pt x="75262" y="23479"/>
                  </a:lnTo>
                  <a:lnTo>
                    <a:pt x="75262" y="23479"/>
                  </a:lnTo>
                  <a:lnTo>
                    <a:pt x="75346" y="23479"/>
                  </a:lnTo>
                  <a:lnTo>
                    <a:pt x="75403" y="23479"/>
                  </a:lnTo>
                  <a:lnTo>
                    <a:pt x="75488" y="23479"/>
                  </a:lnTo>
                  <a:lnTo>
                    <a:pt x="75544" y="23451"/>
                  </a:lnTo>
                  <a:lnTo>
                    <a:pt x="75544" y="23451"/>
                  </a:lnTo>
                  <a:lnTo>
                    <a:pt x="75713" y="23366"/>
                  </a:lnTo>
                  <a:lnTo>
                    <a:pt x="75883" y="23282"/>
                  </a:lnTo>
                  <a:lnTo>
                    <a:pt x="75967" y="23254"/>
                  </a:lnTo>
                  <a:lnTo>
                    <a:pt x="76052" y="23254"/>
                  </a:lnTo>
                  <a:lnTo>
                    <a:pt x="76165" y="23282"/>
                  </a:lnTo>
                  <a:lnTo>
                    <a:pt x="76278" y="23338"/>
                  </a:lnTo>
                  <a:lnTo>
                    <a:pt x="76278" y="23338"/>
                  </a:lnTo>
                  <a:lnTo>
                    <a:pt x="76306" y="23395"/>
                  </a:lnTo>
                  <a:lnTo>
                    <a:pt x="76362" y="23479"/>
                  </a:lnTo>
                  <a:lnTo>
                    <a:pt x="76475" y="23677"/>
                  </a:lnTo>
                  <a:lnTo>
                    <a:pt x="76532" y="23874"/>
                  </a:lnTo>
                  <a:lnTo>
                    <a:pt x="76560" y="24016"/>
                  </a:lnTo>
                  <a:lnTo>
                    <a:pt x="76560" y="24016"/>
                  </a:lnTo>
                  <a:lnTo>
                    <a:pt x="76447" y="24128"/>
                  </a:lnTo>
                  <a:lnTo>
                    <a:pt x="76447" y="24128"/>
                  </a:lnTo>
                  <a:lnTo>
                    <a:pt x="76475" y="24241"/>
                  </a:lnTo>
                  <a:lnTo>
                    <a:pt x="76532" y="24326"/>
                  </a:lnTo>
                  <a:lnTo>
                    <a:pt x="76532" y="24326"/>
                  </a:lnTo>
                  <a:lnTo>
                    <a:pt x="76588" y="24580"/>
                  </a:lnTo>
                  <a:lnTo>
                    <a:pt x="76673" y="24806"/>
                  </a:lnTo>
                  <a:lnTo>
                    <a:pt x="76673" y="24806"/>
                  </a:lnTo>
                  <a:lnTo>
                    <a:pt x="76729" y="24975"/>
                  </a:lnTo>
                  <a:lnTo>
                    <a:pt x="76757" y="25144"/>
                  </a:lnTo>
                  <a:lnTo>
                    <a:pt x="76757" y="25455"/>
                  </a:lnTo>
                  <a:lnTo>
                    <a:pt x="76757" y="25455"/>
                  </a:lnTo>
                  <a:lnTo>
                    <a:pt x="76757" y="25624"/>
                  </a:lnTo>
                  <a:lnTo>
                    <a:pt x="76786" y="25765"/>
                  </a:lnTo>
                  <a:lnTo>
                    <a:pt x="76786" y="25906"/>
                  </a:lnTo>
                  <a:lnTo>
                    <a:pt x="76786" y="26019"/>
                  </a:lnTo>
                  <a:lnTo>
                    <a:pt x="76757" y="26104"/>
                  </a:lnTo>
                  <a:lnTo>
                    <a:pt x="76701" y="26132"/>
                  </a:lnTo>
                  <a:lnTo>
                    <a:pt x="76560" y="26132"/>
                  </a:lnTo>
                  <a:lnTo>
                    <a:pt x="76334" y="26104"/>
                  </a:lnTo>
                  <a:lnTo>
                    <a:pt x="76334" y="26104"/>
                  </a:lnTo>
                  <a:lnTo>
                    <a:pt x="76165" y="26019"/>
                  </a:lnTo>
                  <a:lnTo>
                    <a:pt x="76052" y="25963"/>
                  </a:lnTo>
                  <a:lnTo>
                    <a:pt x="75967" y="25963"/>
                  </a:lnTo>
                  <a:lnTo>
                    <a:pt x="75967" y="25963"/>
                  </a:lnTo>
                  <a:lnTo>
                    <a:pt x="75883" y="25991"/>
                  </a:lnTo>
                  <a:lnTo>
                    <a:pt x="75854" y="26019"/>
                  </a:lnTo>
                  <a:lnTo>
                    <a:pt x="75826" y="26076"/>
                  </a:lnTo>
                  <a:lnTo>
                    <a:pt x="75770" y="26132"/>
                  </a:lnTo>
                  <a:lnTo>
                    <a:pt x="75770" y="26132"/>
                  </a:lnTo>
                  <a:lnTo>
                    <a:pt x="75600" y="26273"/>
                  </a:lnTo>
                  <a:lnTo>
                    <a:pt x="75572" y="26301"/>
                  </a:lnTo>
                  <a:lnTo>
                    <a:pt x="75544" y="26358"/>
                  </a:lnTo>
                  <a:lnTo>
                    <a:pt x="75572" y="26386"/>
                  </a:lnTo>
                  <a:lnTo>
                    <a:pt x="75600" y="26442"/>
                  </a:lnTo>
                  <a:lnTo>
                    <a:pt x="75770" y="26612"/>
                  </a:lnTo>
                  <a:lnTo>
                    <a:pt x="75770" y="26612"/>
                  </a:lnTo>
                  <a:lnTo>
                    <a:pt x="76108" y="27091"/>
                  </a:lnTo>
                  <a:lnTo>
                    <a:pt x="76278" y="27345"/>
                  </a:lnTo>
                  <a:lnTo>
                    <a:pt x="76419" y="27599"/>
                  </a:lnTo>
                  <a:lnTo>
                    <a:pt x="76419" y="27599"/>
                  </a:lnTo>
                  <a:lnTo>
                    <a:pt x="76503" y="27825"/>
                  </a:lnTo>
                  <a:lnTo>
                    <a:pt x="76560" y="27938"/>
                  </a:lnTo>
                  <a:lnTo>
                    <a:pt x="76560" y="27994"/>
                  </a:lnTo>
                  <a:lnTo>
                    <a:pt x="76532" y="28023"/>
                  </a:lnTo>
                  <a:lnTo>
                    <a:pt x="76532" y="28023"/>
                  </a:lnTo>
                  <a:lnTo>
                    <a:pt x="76503" y="28079"/>
                  </a:lnTo>
                  <a:lnTo>
                    <a:pt x="76447" y="28107"/>
                  </a:lnTo>
                  <a:lnTo>
                    <a:pt x="76362" y="28136"/>
                  </a:lnTo>
                  <a:lnTo>
                    <a:pt x="76249" y="28164"/>
                  </a:lnTo>
                  <a:lnTo>
                    <a:pt x="76193" y="28192"/>
                  </a:lnTo>
                  <a:lnTo>
                    <a:pt x="76165" y="28248"/>
                  </a:lnTo>
                  <a:lnTo>
                    <a:pt x="76165" y="28248"/>
                  </a:lnTo>
                  <a:lnTo>
                    <a:pt x="76278" y="28305"/>
                  </a:lnTo>
                  <a:lnTo>
                    <a:pt x="76391" y="28390"/>
                  </a:lnTo>
                  <a:lnTo>
                    <a:pt x="76588" y="28615"/>
                  </a:lnTo>
                  <a:lnTo>
                    <a:pt x="76588" y="28615"/>
                  </a:lnTo>
                  <a:lnTo>
                    <a:pt x="76560" y="28502"/>
                  </a:lnTo>
                  <a:lnTo>
                    <a:pt x="76532" y="28418"/>
                  </a:lnTo>
                  <a:lnTo>
                    <a:pt x="76475" y="28361"/>
                  </a:lnTo>
                  <a:lnTo>
                    <a:pt x="76391" y="28305"/>
                  </a:lnTo>
                  <a:lnTo>
                    <a:pt x="76391" y="28305"/>
                  </a:lnTo>
                  <a:lnTo>
                    <a:pt x="76447" y="28277"/>
                  </a:lnTo>
                  <a:lnTo>
                    <a:pt x="76475" y="28277"/>
                  </a:lnTo>
                  <a:lnTo>
                    <a:pt x="76588" y="28277"/>
                  </a:lnTo>
                  <a:lnTo>
                    <a:pt x="76786" y="28333"/>
                  </a:lnTo>
                  <a:lnTo>
                    <a:pt x="76786" y="28333"/>
                  </a:lnTo>
                  <a:lnTo>
                    <a:pt x="76814" y="28192"/>
                  </a:lnTo>
                  <a:lnTo>
                    <a:pt x="76786" y="28107"/>
                  </a:lnTo>
                  <a:lnTo>
                    <a:pt x="76757" y="28051"/>
                  </a:lnTo>
                  <a:lnTo>
                    <a:pt x="76757" y="28051"/>
                  </a:lnTo>
                  <a:lnTo>
                    <a:pt x="76786" y="28023"/>
                  </a:lnTo>
                  <a:lnTo>
                    <a:pt x="76814" y="27994"/>
                  </a:lnTo>
                  <a:lnTo>
                    <a:pt x="76842" y="27910"/>
                  </a:lnTo>
                  <a:lnTo>
                    <a:pt x="76898" y="27797"/>
                  </a:lnTo>
                  <a:lnTo>
                    <a:pt x="76927" y="27740"/>
                  </a:lnTo>
                  <a:lnTo>
                    <a:pt x="76955" y="27712"/>
                  </a:lnTo>
                  <a:lnTo>
                    <a:pt x="76955" y="27712"/>
                  </a:lnTo>
                  <a:lnTo>
                    <a:pt x="76955" y="27740"/>
                  </a:lnTo>
                  <a:lnTo>
                    <a:pt x="76983" y="27797"/>
                  </a:lnTo>
                  <a:lnTo>
                    <a:pt x="77096" y="27882"/>
                  </a:lnTo>
                  <a:lnTo>
                    <a:pt x="77152" y="27910"/>
                  </a:lnTo>
                  <a:lnTo>
                    <a:pt x="77209" y="27910"/>
                  </a:lnTo>
                  <a:lnTo>
                    <a:pt x="77237" y="27825"/>
                  </a:lnTo>
                  <a:lnTo>
                    <a:pt x="77209" y="27712"/>
                  </a:lnTo>
                  <a:lnTo>
                    <a:pt x="77209" y="27712"/>
                  </a:lnTo>
                  <a:lnTo>
                    <a:pt x="77265" y="27797"/>
                  </a:lnTo>
                  <a:lnTo>
                    <a:pt x="77322" y="27882"/>
                  </a:lnTo>
                  <a:lnTo>
                    <a:pt x="77350" y="27966"/>
                  </a:lnTo>
                  <a:lnTo>
                    <a:pt x="77406" y="28051"/>
                  </a:lnTo>
                  <a:lnTo>
                    <a:pt x="77406" y="28051"/>
                  </a:lnTo>
                  <a:lnTo>
                    <a:pt x="77519" y="28079"/>
                  </a:lnTo>
                  <a:lnTo>
                    <a:pt x="77632" y="28107"/>
                  </a:lnTo>
                  <a:lnTo>
                    <a:pt x="77886" y="28136"/>
                  </a:lnTo>
                  <a:lnTo>
                    <a:pt x="77886" y="28136"/>
                  </a:lnTo>
                  <a:lnTo>
                    <a:pt x="78112" y="28192"/>
                  </a:lnTo>
                  <a:lnTo>
                    <a:pt x="78225" y="28192"/>
                  </a:lnTo>
                  <a:lnTo>
                    <a:pt x="78366" y="28164"/>
                  </a:lnTo>
                  <a:lnTo>
                    <a:pt x="78366" y="28164"/>
                  </a:lnTo>
                  <a:lnTo>
                    <a:pt x="78535" y="28079"/>
                  </a:lnTo>
                  <a:lnTo>
                    <a:pt x="78705" y="27938"/>
                  </a:lnTo>
                  <a:lnTo>
                    <a:pt x="78874" y="27797"/>
                  </a:lnTo>
                  <a:lnTo>
                    <a:pt x="79015" y="27656"/>
                  </a:lnTo>
                  <a:lnTo>
                    <a:pt x="79015" y="27656"/>
                  </a:lnTo>
                  <a:lnTo>
                    <a:pt x="79100" y="27543"/>
                  </a:lnTo>
                  <a:lnTo>
                    <a:pt x="79156" y="27458"/>
                  </a:lnTo>
                  <a:lnTo>
                    <a:pt x="79184" y="27233"/>
                  </a:lnTo>
                  <a:lnTo>
                    <a:pt x="79212" y="27035"/>
                  </a:lnTo>
                  <a:lnTo>
                    <a:pt x="79241" y="26809"/>
                  </a:lnTo>
                  <a:lnTo>
                    <a:pt x="79241" y="26809"/>
                  </a:lnTo>
                  <a:lnTo>
                    <a:pt x="79466" y="26076"/>
                  </a:lnTo>
                  <a:lnTo>
                    <a:pt x="79466" y="26076"/>
                  </a:lnTo>
                  <a:lnTo>
                    <a:pt x="79579" y="25793"/>
                  </a:lnTo>
                  <a:lnTo>
                    <a:pt x="79664" y="25511"/>
                  </a:lnTo>
                  <a:lnTo>
                    <a:pt x="79749" y="25229"/>
                  </a:lnTo>
                  <a:lnTo>
                    <a:pt x="79749" y="25088"/>
                  </a:lnTo>
                  <a:lnTo>
                    <a:pt x="79749" y="24919"/>
                  </a:lnTo>
                  <a:lnTo>
                    <a:pt x="79749" y="24919"/>
                  </a:lnTo>
                  <a:lnTo>
                    <a:pt x="79692" y="24326"/>
                  </a:lnTo>
                  <a:lnTo>
                    <a:pt x="79692" y="23987"/>
                  </a:lnTo>
                  <a:lnTo>
                    <a:pt x="79749" y="23705"/>
                  </a:lnTo>
                  <a:lnTo>
                    <a:pt x="79749" y="23705"/>
                  </a:lnTo>
                  <a:lnTo>
                    <a:pt x="79805" y="23508"/>
                  </a:lnTo>
                  <a:lnTo>
                    <a:pt x="79862" y="23366"/>
                  </a:lnTo>
                  <a:lnTo>
                    <a:pt x="79890" y="23197"/>
                  </a:lnTo>
                  <a:lnTo>
                    <a:pt x="79890" y="23112"/>
                  </a:lnTo>
                  <a:lnTo>
                    <a:pt x="79890" y="23028"/>
                  </a:lnTo>
                  <a:lnTo>
                    <a:pt x="79890" y="23028"/>
                  </a:lnTo>
                  <a:lnTo>
                    <a:pt x="79833" y="22915"/>
                  </a:lnTo>
                  <a:lnTo>
                    <a:pt x="79777" y="22830"/>
                  </a:lnTo>
                  <a:lnTo>
                    <a:pt x="79664" y="22689"/>
                  </a:lnTo>
                  <a:lnTo>
                    <a:pt x="79664" y="22689"/>
                  </a:lnTo>
                  <a:lnTo>
                    <a:pt x="79636" y="22605"/>
                  </a:lnTo>
                  <a:lnTo>
                    <a:pt x="79608" y="22463"/>
                  </a:lnTo>
                  <a:lnTo>
                    <a:pt x="79608" y="22351"/>
                  </a:lnTo>
                  <a:lnTo>
                    <a:pt x="79551" y="22238"/>
                  </a:lnTo>
                  <a:lnTo>
                    <a:pt x="79551" y="22238"/>
                  </a:lnTo>
                  <a:lnTo>
                    <a:pt x="79466" y="22125"/>
                  </a:lnTo>
                  <a:lnTo>
                    <a:pt x="79382" y="22012"/>
                  </a:lnTo>
                  <a:lnTo>
                    <a:pt x="79297" y="21899"/>
                  </a:lnTo>
                  <a:lnTo>
                    <a:pt x="79297" y="21814"/>
                  </a:lnTo>
                  <a:lnTo>
                    <a:pt x="79325" y="21758"/>
                  </a:lnTo>
                  <a:lnTo>
                    <a:pt x="79325" y="21758"/>
                  </a:lnTo>
                  <a:lnTo>
                    <a:pt x="79212" y="21758"/>
                  </a:lnTo>
                  <a:lnTo>
                    <a:pt x="79128" y="21702"/>
                  </a:lnTo>
                  <a:lnTo>
                    <a:pt x="79043" y="21617"/>
                  </a:lnTo>
                  <a:lnTo>
                    <a:pt x="78958" y="21504"/>
                  </a:lnTo>
                  <a:lnTo>
                    <a:pt x="78846" y="21222"/>
                  </a:lnTo>
                  <a:lnTo>
                    <a:pt x="78761" y="21024"/>
                  </a:lnTo>
                  <a:lnTo>
                    <a:pt x="78761" y="21024"/>
                  </a:lnTo>
                  <a:lnTo>
                    <a:pt x="78676" y="20827"/>
                  </a:lnTo>
                  <a:lnTo>
                    <a:pt x="78620" y="20629"/>
                  </a:lnTo>
                  <a:lnTo>
                    <a:pt x="78620" y="20629"/>
                  </a:lnTo>
                  <a:lnTo>
                    <a:pt x="78592" y="20601"/>
                  </a:lnTo>
                  <a:lnTo>
                    <a:pt x="78563" y="20573"/>
                  </a:lnTo>
                  <a:lnTo>
                    <a:pt x="78535" y="20545"/>
                  </a:lnTo>
                  <a:lnTo>
                    <a:pt x="78507" y="20488"/>
                  </a:lnTo>
                  <a:lnTo>
                    <a:pt x="78507" y="20488"/>
                  </a:lnTo>
                  <a:lnTo>
                    <a:pt x="78535" y="20375"/>
                  </a:lnTo>
                  <a:lnTo>
                    <a:pt x="78563" y="20319"/>
                  </a:lnTo>
                  <a:lnTo>
                    <a:pt x="78563" y="20262"/>
                  </a:lnTo>
                  <a:lnTo>
                    <a:pt x="78563" y="20262"/>
                  </a:lnTo>
                  <a:lnTo>
                    <a:pt x="78563" y="20149"/>
                  </a:lnTo>
                  <a:lnTo>
                    <a:pt x="78535" y="20065"/>
                  </a:lnTo>
                  <a:lnTo>
                    <a:pt x="78479" y="20008"/>
                  </a:lnTo>
                  <a:lnTo>
                    <a:pt x="78422" y="19980"/>
                  </a:lnTo>
                  <a:lnTo>
                    <a:pt x="78281" y="19867"/>
                  </a:lnTo>
                  <a:lnTo>
                    <a:pt x="78112" y="19726"/>
                  </a:lnTo>
                  <a:lnTo>
                    <a:pt x="78112" y="19726"/>
                  </a:lnTo>
                  <a:lnTo>
                    <a:pt x="78027" y="19642"/>
                  </a:lnTo>
                  <a:lnTo>
                    <a:pt x="77971" y="19557"/>
                  </a:lnTo>
                  <a:lnTo>
                    <a:pt x="77914" y="19472"/>
                  </a:lnTo>
                  <a:lnTo>
                    <a:pt x="77830" y="19388"/>
                  </a:lnTo>
                  <a:lnTo>
                    <a:pt x="77830" y="19388"/>
                  </a:lnTo>
                  <a:lnTo>
                    <a:pt x="77717" y="19303"/>
                  </a:lnTo>
                  <a:lnTo>
                    <a:pt x="77576" y="19246"/>
                  </a:lnTo>
                  <a:lnTo>
                    <a:pt x="77435" y="19190"/>
                  </a:lnTo>
                  <a:lnTo>
                    <a:pt x="77322" y="19134"/>
                  </a:lnTo>
                  <a:lnTo>
                    <a:pt x="77322" y="19134"/>
                  </a:lnTo>
                  <a:lnTo>
                    <a:pt x="77406" y="19134"/>
                  </a:lnTo>
                  <a:lnTo>
                    <a:pt x="77519" y="19162"/>
                  </a:lnTo>
                  <a:lnTo>
                    <a:pt x="77717" y="19246"/>
                  </a:lnTo>
                  <a:lnTo>
                    <a:pt x="77717" y="19246"/>
                  </a:lnTo>
                  <a:lnTo>
                    <a:pt x="77717" y="19190"/>
                  </a:lnTo>
                  <a:lnTo>
                    <a:pt x="77745" y="19162"/>
                  </a:lnTo>
                  <a:lnTo>
                    <a:pt x="77773" y="19105"/>
                  </a:lnTo>
                  <a:lnTo>
                    <a:pt x="77689" y="19021"/>
                  </a:lnTo>
                  <a:lnTo>
                    <a:pt x="77689" y="19021"/>
                  </a:lnTo>
                  <a:lnTo>
                    <a:pt x="77548" y="18936"/>
                  </a:lnTo>
                  <a:lnTo>
                    <a:pt x="77350" y="18851"/>
                  </a:lnTo>
                  <a:lnTo>
                    <a:pt x="76955" y="18710"/>
                  </a:lnTo>
                  <a:lnTo>
                    <a:pt x="76955" y="18710"/>
                  </a:lnTo>
                  <a:lnTo>
                    <a:pt x="76757" y="18597"/>
                  </a:lnTo>
                  <a:lnTo>
                    <a:pt x="76532" y="18428"/>
                  </a:lnTo>
                  <a:lnTo>
                    <a:pt x="76278" y="18287"/>
                  </a:lnTo>
                  <a:lnTo>
                    <a:pt x="76052" y="18202"/>
                  </a:lnTo>
                  <a:lnTo>
                    <a:pt x="76052" y="18202"/>
                  </a:lnTo>
                  <a:lnTo>
                    <a:pt x="75854" y="18146"/>
                  </a:lnTo>
                  <a:lnTo>
                    <a:pt x="75572" y="18118"/>
                  </a:lnTo>
                  <a:lnTo>
                    <a:pt x="75290" y="18118"/>
                  </a:lnTo>
                  <a:lnTo>
                    <a:pt x="75121" y="18118"/>
                  </a:lnTo>
                  <a:lnTo>
                    <a:pt x="75121" y="18118"/>
                  </a:lnTo>
                  <a:lnTo>
                    <a:pt x="75177" y="18174"/>
                  </a:lnTo>
                  <a:lnTo>
                    <a:pt x="75262" y="18231"/>
                  </a:lnTo>
                  <a:lnTo>
                    <a:pt x="75346" y="18343"/>
                  </a:lnTo>
                  <a:lnTo>
                    <a:pt x="75431" y="18456"/>
                  </a:lnTo>
                  <a:lnTo>
                    <a:pt x="75488" y="18569"/>
                  </a:lnTo>
                  <a:lnTo>
                    <a:pt x="75488" y="18682"/>
                  </a:lnTo>
                  <a:lnTo>
                    <a:pt x="75459" y="18767"/>
                  </a:lnTo>
                  <a:lnTo>
                    <a:pt x="75431" y="18795"/>
                  </a:lnTo>
                  <a:lnTo>
                    <a:pt x="75375" y="18823"/>
                  </a:lnTo>
                  <a:lnTo>
                    <a:pt x="75375" y="18823"/>
                  </a:lnTo>
                  <a:lnTo>
                    <a:pt x="75403" y="18597"/>
                  </a:lnTo>
                  <a:lnTo>
                    <a:pt x="75375" y="18485"/>
                  </a:lnTo>
                  <a:lnTo>
                    <a:pt x="75346" y="18428"/>
                  </a:lnTo>
                  <a:lnTo>
                    <a:pt x="75290" y="18428"/>
                  </a:lnTo>
                  <a:lnTo>
                    <a:pt x="75290" y="18428"/>
                  </a:lnTo>
                  <a:lnTo>
                    <a:pt x="75262" y="18428"/>
                  </a:lnTo>
                  <a:lnTo>
                    <a:pt x="75262" y="18456"/>
                  </a:lnTo>
                  <a:lnTo>
                    <a:pt x="75205" y="18541"/>
                  </a:lnTo>
                  <a:lnTo>
                    <a:pt x="75177" y="18654"/>
                  </a:lnTo>
                  <a:lnTo>
                    <a:pt x="75121" y="18710"/>
                  </a:lnTo>
                  <a:lnTo>
                    <a:pt x="75121" y="18710"/>
                  </a:lnTo>
                  <a:lnTo>
                    <a:pt x="75008" y="18767"/>
                  </a:lnTo>
                  <a:lnTo>
                    <a:pt x="74895" y="18795"/>
                  </a:lnTo>
                  <a:lnTo>
                    <a:pt x="74810" y="18795"/>
                  </a:lnTo>
                  <a:lnTo>
                    <a:pt x="74726" y="18738"/>
                  </a:lnTo>
                  <a:lnTo>
                    <a:pt x="74697" y="18682"/>
                  </a:lnTo>
                  <a:lnTo>
                    <a:pt x="74669" y="18626"/>
                  </a:lnTo>
                  <a:lnTo>
                    <a:pt x="74726" y="18541"/>
                  </a:lnTo>
                  <a:lnTo>
                    <a:pt x="74810" y="18428"/>
                  </a:lnTo>
                  <a:lnTo>
                    <a:pt x="74810" y="18428"/>
                  </a:lnTo>
                  <a:lnTo>
                    <a:pt x="74556" y="18400"/>
                  </a:lnTo>
                  <a:lnTo>
                    <a:pt x="74443" y="18372"/>
                  </a:lnTo>
                  <a:lnTo>
                    <a:pt x="74359" y="18287"/>
                  </a:lnTo>
                  <a:lnTo>
                    <a:pt x="74359" y="18287"/>
                  </a:lnTo>
                  <a:lnTo>
                    <a:pt x="74415" y="18259"/>
                  </a:lnTo>
                  <a:lnTo>
                    <a:pt x="74443" y="18231"/>
                  </a:lnTo>
                  <a:lnTo>
                    <a:pt x="74472" y="18174"/>
                  </a:lnTo>
                  <a:lnTo>
                    <a:pt x="74500" y="18118"/>
                  </a:lnTo>
                  <a:lnTo>
                    <a:pt x="74500" y="18118"/>
                  </a:lnTo>
                  <a:lnTo>
                    <a:pt x="74331" y="18146"/>
                  </a:lnTo>
                  <a:lnTo>
                    <a:pt x="74274" y="18174"/>
                  </a:lnTo>
                  <a:lnTo>
                    <a:pt x="74274" y="18231"/>
                  </a:lnTo>
                  <a:lnTo>
                    <a:pt x="74302" y="18343"/>
                  </a:lnTo>
                  <a:lnTo>
                    <a:pt x="74302" y="18343"/>
                  </a:lnTo>
                  <a:lnTo>
                    <a:pt x="74331" y="18400"/>
                  </a:lnTo>
                  <a:lnTo>
                    <a:pt x="74387" y="18513"/>
                  </a:lnTo>
                  <a:lnTo>
                    <a:pt x="74387" y="18569"/>
                  </a:lnTo>
                  <a:lnTo>
                    <a:pt x="74359" y="18597"/>
                  </a:lnTo>
                  <a:lnTo>
                    <a:pt x="74302" y="18597"/>
                  </a:lnTo>
                  <a:lnTo>
                    <a:pt x="74161" y="18541"/>
                  </a:lnTo>
                  <a:lnTo>
                    <a:pt x="74161" y="18541"/>
                  </a:lnTo>
                  <a:lnTo>
                    <a:pt x="74077" y="18456"/>
                  </a:lnTo>
                  <a:lnTo>
                    <a:pt x="73992" y="18343"/>
                  </a:lnTo>
                  <a:lnTo>
                    <a:pt x="73907" y="18202"/>
                  </a:lnTo>
                  <a:lnTo>
                    <a:pt x="73823" y="18089"/>
                  </a:lnTo>
                  <a:lnTo>
                    <a:pt x="73823" y="18089"/>
                  </a:lnTo>
                  <a:lnTo>
                    <a:pt x="73710" y="17948"/>
                  </a:lnTo>
                  <a:lnTo>
                    <a:pt x="73625" y="17892"/>
                  </a:lnTo>
                  <a:lnTo>
                    <a:pt x="73484" y="17864"/>
                  </a:lnTo>
                  <a:lnTo>
                    <a:pt x="73315" y="17864"/>
                  </a:lnTo>
                  <a:lnTo>
                    <a:pt x="73315" y="17864"/>
                  </a:lnTo>
                  <a:lnTo>
                    <a:pt x="72891" y="17835"/>
                  </a:lnTo>
                  <a:lnTo>
                    <a:pt x="72637" y="17807"/>
                  </a:lnTo>
                  <a:lnTo>
                    <a:pt x="72553" y="17751"/>
                  </a:lnTo>
                  <a:lnTo>
                    <a:pt x="72496" y="17694"/>
                  </a:lnTo>
                  <a:lnTo>
                    <a:pt x="72496" y="17694"/>
                  </a:lnTo>
                  <a:lnTo>
                    <a:pt x="72440" y="17610"/>
                  </a:lnTo>
                  <a:lnTo>
                    <a:pt x="72440" y="17553"/>
                  </a:lnTo>
                  <a:lnTo>
                    <a:pt x="72440" y="17497"/>
                  </a:lnTo>
                  <a:lnTo>
                    <a:pt x="72468" y="17440"/>
                  </a:lnTo>
                  <a:lnTo>
                    <a:pt x="72581" y="17356"/>
                  </a:lnTo>
                  <a:lnTo>
                    <a:pt x="72722" y="17243"/>
                  </a:lnTo>
                  <a:lnTo>
                    <a:pt x="72722" y="17243"/>
                  </a:lnTo>
                  <a:lnTo>
                    <a:pt x="72976" y="16735"/>
                  </a:lnTo>
                  <a:lnTo>
                    <a:pt x="73174" y="16453"/>
                  </a:lnTo>
                  <a:lnTo>
                    <a:pt x="73230" y="16368"/>
                  </a:lnTo>
                  <a:lnTo>
                    <a:pt x="73286" y="16312"/>
                  </a:lnTo>
                  <a:lnTo>
                    <a:pt x="73286" y="16312"/>
                  </a:lnTo>
                  <a:lnTo>
                    <a:pt x="73230" y="16283"/>
                  </a:lnTo>
                  <a:lnTo>
                    <a:pt x="73202" y="16227"/>
                  </a:lnTo>
                  <a:lnTo>
                    <a:pt x="73145" y="16142"/>
                  </a:lnTo>
                  <a:lnTo>
                    <a:pt x="73174" y="16001"/>
                  </a:lnTo>
                  <a:lnTo>
                    <a:pt x="73230" y="15860"/>
                  </a:lnTo>
                  <a:lnTo>
                    <a:pt x="73371" y="15578"/>
                  </a:lnTo>
                  <a:lnTo>
                    <a:pt x="73512" y="15380"/>
                  </a:lnTo>
                  <a:lnTo>
                    <a:pt x="73512" y="15380"/>
                  </a:lnTo>
                  <a:lnTo>
                    <a:pt x="73625" y="15211"/>
                  </a:lnTo>
                  <a:lnTo>
                    <a:pt x="73681" y="15070"/>
                  </a:lnTo>
                  <a:lnTo>
                    <a:pt x="73681" y="15070"/>
                  </a:lnTo>
                  <a:lnTo>
                    <a:pt x="73681" y="14985"/>
                  </a:lnTo>
                  <a:lnTo>
                    <a:pt x="73625" y="14901"/>
                  </a:lnTo>
                  <a:lnTo>
                    <a:pt x="73569" y="14816"/>
                  </a:lnTo>
                  <a:lnTo>
                    <a:pt x="73569" y="14731"/>
                  </a:lnTo>
                  <a:lnTo>
                    <a:pt x="73569" y="14731"/>
                  </a:lnTo>
                  <a:lnTo>
                    <a:pt x="73597" y="14675"/>
                  </a:lnTo>
                  <a:lnTo>
                    <a:pt x="73681" y="14618"/>
                  </a:lnTo>
                  <a:lnTo>
                    <a:pt x="73738" y="14590"/>
                  </a:lnTo>
                  <a:lnTo>
                    <a:pt x="73794" y="14534"/>
                  </a:lnTo>
                  <a:lnTo>
                    <a:pt x="73794" y="14534"/>
                  </a:lnTo>
                  <a:lnTo>
                    <a:pt x="73823" y="14393"/>
                  </a:lnTo>
                  <a:lnTo>
                    <a:pt x="73851" y="14252"/>
                  </a:lnTo>
                  <a:lnTo>
                    <a:pt x="73907" y="14111"/>
                  </a:lnTo>
                  <a:lnTo>
                    <a:pt x="73935" y="14054"/>
                  </a:lnTo>
                  <a:lnTo>
                    <a:pt x="73992" y="13998"/>
                  </a:lnTo>
                  <a:lnTo>
                    <a:pt x="73992" y="13998"/>
                  </a:lnTo>
                  <a:lnTo>
                    <a:pt x="74077" y="13941"/>
                  </a:lnTo>
                  <a:lnTo>
                    <a:pt x="74161" y="13913"/>
                  </a:lnTo>
                  <a:lnTo>
                    <a:pt x="74331" y="13885"/>
                  </a:lnTo>
                  <a:lnTo>
                    <a:pt x="74697" y="13857"/>
                  </a:lnTo>
                  <a:lnTo>
                    <a:pt x="74697" y="13857"/>
                  </a:lnTo>
                  <a:lnTo>
                    <a:pt x="75149" y="13828"/>
                  </a:lnTo>
                  <a:lnTo>
                    <a:pt x="75600" y="13857"/>
                  </a:lnTo>
                  <a:lnTo>
                    <a:pt x="76024" y="13913"/>
                  </a:lnTo>
                  <a:lnTo>
                    <a:pt x="76221" y="13969"/>
                  </a:lnTo>
                  <a:lnTo>
                    <a:pt x="76419" y="14026"/>
                  </a:lnTo>
                  <a:lnTo>
                    <a:pt x="76419" y="14026"/>
                  </a:lnTo>
                  <a:lnTo>
                    <a:pt x="76334" y="13941"/>
                  </a:lnTo>
                  <a:lnTo>
                    <a:pt x="76306" y="13857"/>
                  </a:lnTo>
                  <a:lnTo>
                    <a:pt x="76306" y="13857"/>
                  </a:lnTo>
                  <a:lnTo>
                    <a:pt x="76362" y="13828"/>
                  </a:lnTo>
                  <a:lnTo>
                    <a:pt x="76475" y="13828"/>
                  </a:lnTo>
                  <a:lnTo>
                    <a:pt x="76786" y="13857"/>
                  </a:lnTo>
                  <a:lnTo>
                    <a:pt x="77096" y="13913"/>
                  </a:lnTo>
                  <a:lnTo>
                    <a:pt x="77265" y="13969"/>
                  </a:lnTo>
                  <a:lnTo>
                    <a:pt x="77265" y="13969"/>
                  </a:lnTo>
                  <a:lnTo>
                    <a:pt x="77265" y="13941"/>
                  </a:lnTo>
                  <a:lnTo>
                    <a:pt x="77265" y="13913"/>
                  </a:lnTo>
                  <a:lnTo>
                    <a:pt x="77322" y="13885"/>
                  </a:lnTo>
                  <a:lnTo>
                    <a:pt x="77435" y="13857"/>
                  </a:lnTo>
                  <a:lnTo>
                    <a:pt x="77548" y="13885"/>
                  </a:lnTo>
                  <a:lnTo>
                    <a:pt x="77830" y="13913"/>
                  </a:lnTo>
                  <a:lnTo>
                    <a:pt x="78027" y="13969"/>
                  </a:lnTo>
                  <a:lnTo>
                    <a:pt x="78027" y="13969"/>
                  </a:lnTo>
                  <a:lnTo>
                    <a:pt x="77999" y="13941"/>
                  </a:lnTo>
                  <a:lnTo>
                    <a:pt x="77943" y="13913"/>
                  </a:lnTo>
                  <a:lnTo>
                    <a:pt x="77858" y="13885"/>
                  </a:lnTo>
                  <a:lnTo>
                    <a:pt x="77745" y="13828"/>
                  </a:lnTo>
                  <a:lnTo>
                    <a:pt x="77717" y="13800"/>
                  </a:lnTo>
                  <a:lnTo>
                    <a:pt x="77717" y="13744"/>
                  </a:lnTo>
                  <a:lnTo>
                    <a:pt x="77717" y="13744"/>
                  </a:lnTo>
                  <a:lnTo>
                    <a:pt x="77858" y="13772"/>
                  </a:lnTo>
                  <a:lnTo>
                    <a:pt x="77971" y="13772"/>
                  </a:lnTo>
                  <a:lnTo>
                    <a:pt x="77971" y="13772"/>
                  </a:lnTo>
                  <a:lnTo>
                    <a:pt x="77858" y="13715"/>
                  </a:lnTo>
                  <a:lnTo>
                    <a:pt x="77830" y="13659"/>
                  </a:lnTo>
                  <a:lnTo>
                    <a:pt x="77858" y="13631"/>
                  </a:lnTo>
                  <a:lnTo>
                    <a:pt x="77943" y="13603"/>
                  </a:lnTo>
                  <a:lnTo>
                    <a:pt x="78140" y="13574"/>
                  </a:lnTo>
                  <a:lnTo>
                    <a:pt x="78338" y="13603"/>
                  </a:lnTo>
                  <a:lnTo>
                    <a:pt x="78338" y="13603"/>
                  </a:lnTo>
                  <a:lnTo>
                    <a:pt x="78563" y="13659"/>
                  </a:lnTo>
                  <a:lnTo>
                    <a:pt x="78705" y="13715"/>
                  </a:lnTo>
                  <a:lnTo>
                    <a:pt x="78817" y="13744"/>
                  </a:lnTo>
                  <a:lnTo>
                    <a:pt x="78817" y="13744"/>
                  </a:lnTo>
                  <a:lnTo>
                    <a:pt x="78958" y="13744"/>
                  </a:lnTo>
                  <a:lnTo>
                    <a:pt x="79043" y="13715"/>
                  </a:lnTo>
                  <a:lnTo>
                    <a:pt x="79156" y="13687"/>
                  </a:lnTo>
                  <a:lnTo>
                    <a:pt x="79269" y="13687"/>
                  </a:lnTo>
                  <a:lnTo>
                    <a:pt x="79269" y="13687"/>
                  </a:lnTo>
                  <a:lnTo>
                    <a:pt x="79466" y="13744"/>
                  </a:lnTo>
                  <a:lnTo>
                    <a:pt x="79749" y="13800"/>
                  </a:lnTo>
                  <a:lnTo>
                    <a:pt x="80003" y="13913"/>
                  </a:lnTo>
                  <a:lnTo>
                    <a:pt x="80172" y="13998"/>
                  </a:lnTo>
                  <a:lnTo>
                    <a:pt x="80172" y="13998"/>
                  </a:lnTo>
                  <a:lnTo>
                    <a:pt x="80059" y="14054"/>
                  </a:lnTo>
                  <a:lnTo>
                    <a:pt x="79890" y="14082"/>
                  </a:lnTo>
                  <a:lnTo>
                    <a:pt x="79551" y="14111"/>
                  </a:lnTo>
                  <a:lnTo>
                    <a:pt x="79551" y="14111"/>
                  </a:lnTo>
                  <a:lnTo>
                    <a:pt x="79720" y="14195"/>
                  </a:lnTo>
                  <a:lnTo>
                    <a:pt x="79918" y="14252"/>
                  </a:lnTo>
                  <a:lnTo>
                    <a:pt x="80144" y="14252"/>
                  </a:lnTo>
                  <a:lnTo>
                    <a:pt x="80341" y="14252"/>
                  </a:lnTo>
                  <a:lnTo>
                    <a:pt x="80341" y="14252"/>
                  </a:lnTo>
                  <a:lnTo>
                    <a:pt x="80313" y="14195"/>
                  </a:lnTo>
                  <a:lnTo>
                    <a:pt x="80369" y="14167"/>
                  </a:lnTo>
                  <a:lnTo>
                    <a:pt x="80426" y="14167"/>
                  </a:lnTo>
                  <a:lnTo>
                    <a:pt x="80511" y="14167"/>
                  </a:lnTo>
                  <a:lnTo>
                    <a:pt x="80736" y="14195"/>
                  </a:lnTo>
                  <a:lnTo>
                    <a:pt x="80877" y="14252"/>
                  </a:lnTo>
                  <a:lnTo>
                    <a:pt x="80877" y="14252"/>
                  </a:lnTo>
                  <a:lnTo>
                    <a:pt x="80793" y="14195"/>
                  </a:lnTo>
                  <a:lnTo>
                    <a:pt x="80793" y="14167"/>
                  </a:lnTo>
                  <a:lnTo>
                    <a:pt x="80821" y="14111"/>
                  </a:lnTo>
                  <a:lnTo>
                    <a:pt x="80877" y="14082"/>
                  </a:lnTo>
                  <a:lnTo>
                    <a:pt x="81019" y="14026"/>
                  </a:lnTo>
                  <a:lnTo>
                    <a:pt x="81131" y="14026"/>
                  </a:lnTo>
                  <a:lnTo>
                    <a:pt x="81131" y="14026"/>
                  </a:lnTo>
                  <a:lnTo>
                    <a:pt x="81385" y="14082"/>
                  </a:lnTo>
                  <a:lnTo>
                    <a:pt x="81555" y="14082"/>
                  </a:lnTo>
                  <a:lnTo>
                    <a:pt x="81555" y="14054"/>
                  </a:lnTo>
                  <a:lnTo>
                    <a:pt x="81555" y="14026"/>
                  </a:lnTo>
                  <a:lnTo>
                    <a:pt x="81555" y="14026"/>
                  </a:lnTo>
                  <a:lnTo>
                    <a:pt x="81668" y="13998"/>
                  </a:lnTo>
                  <a:lnTo>
                    <a:pt x="81809" y="14026"/>
                  </a:lnTo>
                  <a:lnTo>
                    <a:pt x="81922" y="14026"/>
                  </a:lnTo>
                  <a:lnTo>
                    <a:pt x="81978" y="14026"/>
                  </a:lnTo>
                  <a:lnTo>
                    <a:pt x="82034" y="13969"/>
                  </a:lnTo>
                  <a:lnTo>
                    <a:pt x="82034" y="13969"/>
                  </a:lnTo>
                  <a:lnTo>
                    <a:pt x="81950" y="13913"/>
                  </a:lnTo>
                  <a:lnTo>
                    <a:pt x="81837" y="13857"/>
                  </a:lnTo>
                  <a:lnTo>
                    <a:pt x="81752" y="13800"/>
                  </a:lnTo>
                  <a:lnTo>
                    <a:pt x="81639" y="13744"/>
                  </a:lnTo>
                  <a:lnTo>
                    <a:pt x="81639" y="13744"/>
                  </a:lnTo>
                  <a:lnTo>
                    <a:pt x="81414" y="13744"/>
                  </a:lnTo>
                  <a:lnTo>
                    <a:pt x="81357" y="13744"/>
                  </a:lnTo>
                  <a:lnTo>
                    <a:pt x="81357" y="13772"/>
                  </a:lnTo>
                  <a:lnTo>
                    <a:pt x="81357" y="13800"/>
                  </a:lnTo>
                  <a:lnTo>
                    <a:pt x="81414" y="13828"/>
                  </a:lnTo>
                  <a:lnTo>
                    <a:pt x="81414" y="13828"/>
                  </a:lnTo>
                  <a:lnTo>
                    <a:pt x="81357" y="13800"/>
                  </a:lnTo>
                  <a:lnTo>
                    <a:pt x="81272" y="13800"/>
                  </a:lnTo>
                  <a:lnTo>
                    <a:pt x="81216" y="13800"/>
                  </a:lnTo>
                  <a:lnTo>
                    <a:pt x="81160" y="13772"/>
                  </a:lnTo>
                  <a:lnTo>
                    <a:pt x="81160" y="13772"/>
                  </a:lnTo>
                  <a:lnTo>
                    <a:pt x="81103" y="13687"/>
                  </a:lnTo>
                  <a:lnTo>
                    <a:pt x="81131" y="13659"/>
                  </a:lnTo>
                  <a:lnTo>
                    <a:pt x="81188" y="13659"/>
                  </a:lnTo>
                  <a:lnTo>
                    <a:pt x="81188" y="13659"/>
                  </a:lnTo>
                  <a:lnTo>
                    <a:pt x="80990" y="13518"/>
                  </a:lnTo>
                  <a:lnTo>
                    <a:pt x="80934" y="13461"/>
                  </a:lnTo>
                  <a:lnTo>
                    <a:pt x="80962" y="13433"/>
                  </a:lnTo>
                  <a:lnTo>
                    <a:pt x="80990" y="13433"/>
                  </a:lnTo>
                  <a:lnTo>
                    <a:pt x="80990" y="13433"/>
                  </a:lnTo>
                  <a:lnTo>
                    <a:pt x="80934" y="13320"/>
                  </a:lnTo>
                  <a:lnTo>
                    <a:pt x="80906" y="13236"/>
                  </a:lnTo>
                  <a:lnTo>
                    <a:pt x="80906" y="13151"/>
                  </a:lnTo>
                  <a:lnTo>
                    <a:pt x="80962" y="13066"/>
                  </a:lnTo>
                  <a:lnTo>
                    <a:pt x="81047" y="12897"/>
                  </a:lnTo>
                  <a:lnTo>
                    <a:pt x="81103" y="12812"/>
                  </a:lnTo>
                  <a:lnTo>
                    <a:pt x="81131" y="12728"/>
                  </a:lnTo>
                  <a:lnTo>
                    <a:pt x="81131" y="12728"/>
                  </a:lnTo>
                  <a:lnTo>
                    <a:pt x="81131" y="12361"/>
                  </a:lnTo>
                  <a:lnTo>
                    <a:pt x="81131" y="12361"/>
                  </a:lnTo>
                  <a:lnTo>
                    <a:pt x="81103" y="12248"/>
                  </a:lnTo>
                  <a:lnTo>
                    <a:pt x="80990" y="12135"/>
                  </a:lnTo>
                  <a:lnTo>
                    <a:pt x="80990" y="12135"/>
                  </a:lnTo>
                  <a:lnTo>
                    <a:pt x="81075" y="12079"/>
                  </a:lnTo>
                  <a:lnTo>
                    <a:pt x="81131" y="11994"/>
                  </a:lnTo>
                  <a:lnTo>
                    <a:pt x="81216" y="11881"/>
                  </a:lnTo>
                  <a:lnTo>
                    <a:pt x="81216" y="11881"/>
                  </a:lnTo>
                  <a:lnTo>
                    <a:pt x="81470" y="11881"/>
                  </a:lnTo>
                  <a:lnTo>
                    <a:pt x="81724" y="11825"/>
                  </a:lnTo>
                  <a:lnTo>
                    <a:pt x="81950" y="11797"/>
                  </a:lnTo>
                  <a:lnTo>
                    <a:pt x="82176" y="11797"/>
                  </a:lnTo>
                  <a:lnTo>
                    <a:pt x="82176" y="11797"/>
                  </a:lnTo>
                  <a:lnTo>
                    <a:pt x="82288" y="11797"/>
                  </a:lnTo>
                  <a:lnTo>
                    <a:pt x="82373" y="11853"/>
                  </a:lnTo>
                  <a:lnTo>
                    <a:pt x="82458" y="11909"/>
                  </a:lnTo>
                  <a:lnTo>
                    <a:pt x="82542" y="11909"/>
                  </a:lnTo>
                  <a:lnTo>
                    <a:pt x="82542" y="11909"/>
                  </a:lnTo>
                  <a:lnTo>
                    <a:pt x="82655" y="11966"/>
                  </a:lnTo>
                  <a:lnTo>
                    <a:pt x="82655" y="11966"/>
                  </a:lnTo>
                  <a:lnTo>
                    <a:pt x="82768" y="11853"/>
                  </a:lnTo>
                  <a:lnTo>
                    <a:pt x="82768" y="11853"/>
                  </a:lnTo>
                  <a:lnTo>
                    <a:pt x="82796" y="11853"/>
                  </a:lnTo>
                  <a:lnTo>
                    <a:pt x="82853" y="11825"/>
                  </a:lnTo>
                  <a:lnTo>
                    <a:pt x="82881" y="11797"/>
                  </a:lnTo>
                  <a:lnTo>
                    <a:pt x="82966" y="11825"/>
                  </a:lnTo>
                  <a:lnTo>
                    <a:pt x="82966" y="11825"/>
                  </a:lnTo>
                  <a:lnTo>
                    <a:pt x="83022" y="11881"/>
                  </a:lnTo>
                  <a:lnTo>
                    <a:pt x="83079" y="11938"/>
                  </a:lnTo>
                  <a:lnTo>
                    <a:pt x="83135" y="12107"/>
                  </a:lnTo>
                  <a:lnTo>
                    <a:pt x="83135" y="12107"/>
                  </a:lnTo>
                  <a:lnTo>
                    <a:pt x="83220" y="12248"/>
                  </a:lnTo>
                  <a:lnTo>
                    <a:pt x="83220" y="12276"/>
                  </a:lnTo>
                  <a:lnTo>
                    <a:pt x="83135" y="12276"/>
                  </a:lnTo>
                  <a:lnTo>
                    <a:pt x="83135" y="12276"/>
                  </a:lnTo>
                  <a:lnTo>
                    <a:pt x="83220" y="12333"/>
                  </a:lnTo>
                  <a:lnTo>
                    <a:pt x="83304" y="12417"/>
                  </a:lnTo>
                  <a:lnTo>
                    <a:pt x="83389" y="12474"/>
                  </a:lnTo>
                  <a:lnTo>
                    <a:pt x="83474" y="12530"/>
                  </a:lnTo>
                  <a:lnTo>
                    <a:pt x="83474" y="12530"/>
                  </a:lnTo>
                  <a:lnTo>
                    <a:pt x="83530" y="12530"/>
                  </a:lnTo>
                  <a:lnTo>
                    <a:pt x="83586" y="12502"/>
                  </a:lnTo>
                  <a:lnTo>
                    <a:pt x="83643" y="12474"/>
                  </a:lnTo>
                  <a:lnTo>
                    <a:pt x="83699" y="12502"/>
                  </a:lnTo>
                  <a:lnTo>
                    <a:pt x="83699" y="12502"/>
                  </a:lnTo>
                  <a:lnTo>
                    <a:pt x="83784" y="12587"/>
                  </a:lnTo>
                  <a:lnTo>
                    <a:pt x="83840" y="12671"/>
                  </a:lnTo>
                  <a:lnTo>
                    <a:pt x="83897" y="12784"/>
                  </a:lnTo>
                  <a:lnTo>
                    <a:pt x="83982" y="12869"/>
                  </a:lnTo>
                  <a:lnTo>
                    <a:pt x="83982" y="12869"/>
                  </a:lnTo>
                  <a:lnTo>
                    <a:pt x="84038" y="12784"/>
                  </a:lnTo>
                  <a:lnTo>
                    <a:pt x="84094" y="12756"/>
                  </a:lnTo>
                  <a:lnTo>
                    <a:pt x="84179" y="12728"/>
                  </a:lnTo>
                  <a:lnTo>
                    <a:pt x="84264" y="12756"/>
                  </a:lnTo>
                  <a:lnTo>
                    <a:pt x="84264" y="12756"/>
                  </a:lnTo>
                  <a:lnTo>
                    <a:pt x="84207" y="12671"/>
                  </a:lnTo>
                  <a:lnTo>
                    <a:pt x="84207" y="12558"/>
                  </a:lnTo>
                  <a:lnTo>
                    <a:pt x="84236" y="12417"/>
                  </a:lnTo>
                  <a:lnTo>
                    <a:pt x="84292" y="12304"/>
                  </a:lnTo>
                  <a:lnTo>
                    <a:pt x="84348" y="12192"/>
                  </a:lnTo>
                  <a:lnTo>
                    <a:pt x="84433" y="12079"/>
                  </a:lnTo>
                  <a:lnTo>
                    <a:pt x="84546" y="12022"/>
                  </a:lnTo>
                  <a:lnTo>
                    <a:pt x="84631" y="12022"/>
                  </a:lnTo>
                  <a:lnTo>
                    <a:pt x="84631" y="12022"/>
                  </a:lnTo>
                  <a:lnTo>
                    <a:pt x="84941" y="12107"/>
                  </a:lnTo>
                  <a:lnTo>
                    <a:pt x="84941" y="12107"/>
                  </a:lnTo>
                  <a:lnTo>
                    <a:pt x="84913" y="12051"/>
                  </a:lnTo>
                  <a:lnTo>
                    <a:pt x="84885" y="12022"/>
                  </a:lnTo>
                  <a:lnTo>
                    <a:pt x="84913" y="11994"/>
                  </a:lnTo>
                  <a:lnTo>
                    <a:pt x="84969" y="11994"/>
                  </a:lnTo>
                  <a:lnTo>
                    <a:pt x="84969" y="11994"/>
                  </a:lnTo>
                  <a:lnTo>
                    <a:pt x="84828" y="11909"/>
                  </a:lnTo>
                  <a:lnTo>
                    <a:pt x="84574" y="11768"/>
                  </a:lnTo>
                  <a:lnTo>
                    <a:pt x="84433" y="11655"/>
                  </a:lnTo>
                  <a:lnTo>
                    <a:pt x="84348" y="11571"/>
                  </a:lnTo>
                  <a:lnTo>
                    <a:pt x="84320" y="11486"/>
                  </a:lnTo>
                  <a:lnTo>
                    <a:pt x="84320" y="11458"/>
                  </a:lnTo>
                  <a:lnTo>
                    <a:pt x="84348" y="11430"/>
                  </a:lnTo>
                  <a:lnTo>
                    <a:pt x="84348" y="11430"/>
                  </a:lnTo>
                  <a:lnTo>
                    <a:pt x="84264" y="11401"/>
                  </a:lnTo>
                  <a:lnTo>
                    <a:pt x="84207" y="11373"/>
                  </a:lnTo>
                  <a:lnTo>
                    <a:pt x="84151" y="11345"/>
                  </a:lnTo>
                  <a:lnTo>
                    <a:pt x="84123" y="11289"/>
                  </a:lnTo>
                  <a:lnTo>
                    <a:pt x="84123" y="11289"/>
                  </a:lnTo>
                  <a:lnTo>
                    <a:pt x="84320" y="11232"/>
                  </a:lnTo>
                  <a:lnTo>
                    <a:pt x="84518" y="11204"/>
                  </a:lnTo>
                  <a:lnTo>
                    <a:pt x="84715" y="11204"/>
                  </a:lnTo>
                  <a:lnTo>
                    <a:pt x="84913" y="11204"/>
                  </a:lnTo>
                  <a:lnTo>
                    <a:pt x="85280" y="11289"/>
                  </a:lnTo>
                  <a:lnTo>
                    <a:pt x="85675" y="11345"/>
                  </a:lnTo>
                  <a:lnTo>
                    <a:pt x="85675" y="11345"/>
                  </a:lnTo>
                  <a:lnTo>
                    <a:pt x="85534" y="11345"/>
                  </a:lnTo>
                  <a:lnTo>
                    <a:pt x="85364" y="11345"/>
                  </a:lnTo>
                  <a:lnTo>
                    <a:pt x="85364" y="11345"/>
                  </a:lnTo>
                  <a:lnTo>
                    <a:pt x="85590" y="11458"/>
                  </a:lnTo>
                  <a:lnTo>
                    <a:pt x="85590" y="11458"/>
                  </a:lnTo>
                  <a:lnTo>
                    <a:pt x="85308" y="11345"/>
                  </a:lnTo>
                  <a:lnTo>
                    <a:pt x="85167" y="11317"/>
                  </a:lnTo>
                  <a:lnTo>
                    <a:pt x="85082" y="11317"/>
                  </a:lnTo>
                  <a:lnTo>
                    <a:pt x="85026" y="11345"/>
                  </a:lnTo>
                  <a:lnTo>
                    <a:pt x="85026" y="11345"/>
                  </a:lnTo>
                  <a:lnTo>
                    <a:pt x="84969" y="11430"/>
                  </a:lnTo>
                  <a:lnTo>
                    <a:pt x="84969" y="11486"/>
                  </a:lnTo>
                  <a:lnTo>
                    <a:pt x="84969" y="11543"/>
                  </a:lnTo>
                  <a:lnTo>
                    <a:pt x="84997" y="11599"/>
                  </a:lnTo>
                  <a:lnTo>
                    <a:pt x="85139" y="11712"/>
                  </a:lnTo>
                  <a:lnTo>
                    <a:pt x="85223" y="11797"/>
                  </a:lnTo>
                  <a:lnTo>
                    <a:pt x="85223" y="11797"/>
                  </a:lnTo>
                  <a:lnTo>
                    <a:pt x="85308" y="11938"/>
                  </a:lnTo>
                  <a:lnTo>
                    <a:pt x="85393" y="12051"/>
                  </a:lnTo>
                  <a:lnTo>
                    <a:pt x="85393" y="12051"/>
                  </a:lnTo>
                  <a:lnTo>
                    <a:pt x="85505" y="12135"/>
                  </a:lnTo>
                  <a:lnTo>
                    <a:pt x="85590" y="12163"/>
                  </a:lnTo>
                  <a:lnTo>
                    <a:pt x="85618" y="12192"/>
                  </a:lnTo>
                  <a:lnTo>
                    <a:pt x="85618" y="12192"/>
                  </a:lnTo>
                  <a:lnTo>
                    <a:pt x="85703" y="12304"/>
                  </a:lnTo>
                  <a:lnTo>
                    <a:pt x="85731" y="12417"/>
                  </a:lnTo>
                  <a:lnTo>
                    <a:pt x="85816" y="12530"/>
                  </a:lnTo>
                  <a:lnTo>
                    <a:pt x="85872" y="12558"/>
                  </a:lnTo>
                  <a:lnTo>
                    <a:pt x="85957" y="12587"/>
                  </a:lnTo>
                  <a:lnTo>
                    <a:pt x="85957" y="12587"/>
                  </a:lnTo>
                  <a:lnTo>
                    <a:pt x="85759" y="12671"/>
                  </a:lnTo>
                  <a:lnTo>
                    <a:pt x="85590" y="12784"/>
                  </a:lnTo>
                  <a:lnTo>
                    <a:pt x="85251" y="13010"/>
                  </a:lnTo>
                  <a:lnTo>
                    <a:pt x="85251" y="13010"/>
                  </a:lnTo>
                  <a:lnTo>
                    <a:pt x="85336" y="13123"/>
                  </a:lnTo>
                  <a:lnTo>
                    <a:pt x="85364" y="13179"/>
                  </a:lnTo>
                  <a:lnTo>
                    <a:pt x="85336" y="13349"/>
                  </a:lnTo>
                  <a:lnTo>
                    <a:pt x="85336" y="13349"/>
                  </a:lnTo>
                  <a:lnTo>
                    <a:pt x="85336" y="13490"/>
                  </a:lnTo>
                  <a:lnTo>
                    <a:pt x="85308" y="13631"/>
                  </a:lnTo>
                  <a:lnTo>
                    <a:pt x="85308" y="13631"/>
                  </a:lnTo>
                  <a:lnTo>
                    <a:pt x="85251" y="13687"/>
                  </a:lnTo>
                  <a:lnTo>
                    <a:pt x="85195" y="13715"/>
                  </a:lnTo>
                  <a:lnTo>
                    <a:pt x="85195" y="13715"/>
                  </a:lnTo>
                  <a:lnTo>
                    <a:pt x="85167" y="13913"/>
                  </a:lnTo>
                  <a:lnTo>
                    <a:pt x="85167" y="14195"/>
                  </a:lnTo>
                  <a:lnTo>
                    <a:pt x="85195" y="14449"/>
                  </a:lnTo>
                  <a:lnTo>
                    <a:pt x="85251" y="14534"/>
                  </a:lnTo>
                  <a:lnTo>
                    <a:pt x="85308" y="14618"/>
                  </a:lnTo>
                  <a:lnTo>
                    <a:pt x="85308" y="14618"/>
                  </a:lnTo>
                  <a:lnTo>
                    <a:pt x="85251" y="14618"/>
                  </a:lnTo>
                  <a:lnTo>
                    <a:pt x="85195" y="14647"/>
                  </a:lnTo>
                  <a:lnTo>
                    <a:pt x="85110" y="14760"/>
                  </a:lnTo>
                  <a:lnTo>
                    <a:pt x="85082" y="14929"/>
                  </a:lnTo>
                  <a:lnTo>
                    <a:pt x="85082" y="14985"/>
                  </a:lnTo>
                  <a:lnTo>
                    <a:pt x="85139" y="15014"/>
                  </a:lnTo>
                  <a:lnTo>
                    <a:pt x="85139" y="15014"/>
                  </a:lnTo>
                  <a:lnTo>
                    <a:pt x="85026" y="14985"/>
                  </a:lnTo>
                  <a:lnTo>
                    <a:pt x="84941" y="15014"/>
                  </a:lnTo>
                  <a:lnTo>
                    <a:pt x="84828" y="15014"/>
                  </a:lnTo>
                  <a:lnTo>
                    <a:pt x="84715" y="14985"/>
                  </a:lnTo>
                  <a:lnTo>
                    <a:pt x="84715" y="14985"/>
                  </a:lnTo>
                  <a:lnTo>
                    <a:pt x="84715" y="15042"/>
                  </a:lnTo>
                  <a:lnTo>
                    <a:pt x="84743" y="15098"/>
                  </a:lnTo>
                  <a:lnTo>
                    <a:pt x="84743" y="15155"/>
                  </a:lnTo>
                  <a:lnTo>
                    <a:pt x="84715" y="15211"/>
                  </a:lnTo>
                  <a:lnTo>
                    <a:pt x="84715" y="15211"/>
                  </a:lnTo>
                  <a:lnTo>
                    <a:pt x="84631" y="15211"/>
                  </a:lnTo>
                  <a:lnTo>
                    <a:pt x="84518" y="15183"/>
                  </a:lnTo>
                  <a:lnTo>
                    <a:pt x="84433" y="15155"/>
                  </a:lnTo>
                  <a:lnTo>
                    <a:pt x="84348" y="15155"/>
                  </a:lnTo>
                  <a:lnTo>
                    <a:pt x="84348" y="15155"/>
                  </a:lnTo>
                  <a:lnTo>
                    <a:pt x="84405" y="15239"/>
                  </a:lnTo>
                  <a:lnTo>
                    <a:pt x="84490" y="15296"/>
                  </a:lnTo>
                  <a:lnTo>
                    <a:pt x="84631" y="15409"/>
                  </a:lnTo>
                  <a:lnTo>
                    <a:pt x="84772" y="15550"/>
                  </a:lnTo>
                  <a:lnTo>
                    <a:pt x="84828" y="15606"/>
                  </a:lnTo>
                  <a:lnTo>
                    <a:pt x="84856" y="15719"/>
                  </a:lnTo>
                  <a:lnTo>
                    <a:pt x="84856" y="15719"/>
                  </a:lnTo>
                  <a:lnTo>
                    <a:pt x="84856" y="15775"/>
                  </a:lnTo>
                  <a:lnTo>
                    <a:pt x="84828" y="15775"/>
                  </a:lnTo>
                  <a:lnTo>
                    <a:pt x="84800" y="15804"/>
                  </a:lnTo>
                  <a:lnTo>
                    <a:pt x="84772" y="15888"/>
                  </a:lnTo>
                  <a:lnTo>
                    <a:pt x="84772" y="15888"/>
                  </a:lnTo>
                  <a:lnTo>
                    <a:pt x="84743" y="15945"/>
                  </a:lnTo>
                  <a:lnTo>
                    <a:pt x="84715" y="16001"/>
                  </a:lnTo>
                  <a:lnTo>
                    <a:pt x="84715" y="16001"/>
                  </a:lnTo>
                  <a:lnTo>
                    <a:pt x="84715" y="16001"/>
                  </a:lnTo>
                  <a:lnTo>
                    <a:pt x="84687" y="16058"/>
                  </a:lnTo>
                  <a:lnTo>
                    <a:pt x="84715" y="16142"/>
                  </a:lnTo>
                  <a:lnTo>
                    <a:pt x="84743" y="16255"/>
                  </a:lnTo>
                  <a:lnTo>
                    <a:pt x="84828" y="16368"/>
                  </a:lnTo>
                  <a:lnTo>
                    <a:pt x="85054" y="16678"/>
                  </a:lnTo>
                  <a:lnTo>
                    <a:pt x="85336" y="16989"/>
                  </a:lnTo>
                  <a:lnTo>
                    <a:pt x="85929" y="17581"/>
                  </a:lnTo>
                  <a:lnTo>
                    <a:pt x="86267" y="17920"/>
                  </a:lnTo>
                  <a:lnTo>
                    <a:pt x="86267" y="17920"/>
                  </a:lnTo>
                  <a:lnTo>
                    <a:pt x="86860" y="18400"/>
                  </a:lnTo>
                  <a:lnTo>
                    <a:pt x="87424" y="18936"/>
                  </a:lnTo>
                  <a:lnTo>
                    <a:pt x="87424" y="18936"/>
                  </a:lnTo>
                  <a:lnTo>
                    <a:pt x="87622" y="19134"/>
                  </a:lnTo>
                  <a:lnTo>
                    <a:pt x="87848" y="19388"/>
                  </a:lnTo>
                  <a:lnTo>
                    <a:pt x="87960" y="19472"/>
                  </a:lnTo>
                  <a:lnTo>
                    <a:pt x="88073" y="19557"/>
                  </a:lnTo>
                  <a:lnTo>
                    <a:pt x="88214" y="19613"/>
                  </a:lnTo>
                  <a:lnTo>
                    <a:pt x="88356" y="19642"/>
                  </a:lnTo>
                  <a:lnTo>
                    <a:pt x="88356" y="19642"/>
                  </a:lnTo>
                  <a:lnTo>
                    <a:pt x="88356" y="19642"/>
                  </a:lnTo>
                  <a:lnTo>
                    <a:pt x="88356" y="19670"/>
                  </a:lnTo>
                  <a:lnTo>
                    <a:pt x="88384" y="19726"/>
                  </a:lnTo>
                  <a:lnTo>
                    <a:pt x="88553" y="19924"/>
                  </a:lnTo>
                  <a:lnTo>
                    <a:pt x="88892" y="20234"/>
                  </a:lnTo>
                  <a:lnTo>
                    <a:pt x="88892" y="20234"/>
                  </a:lnTo>
                  <a:lnTo>
                    <a:pt x="89061" y="20432"/>
                  </a:lnTo>
                  <a:lnTo>
                    <a:pt x="89259" y="20629"/>
                  </a:lnTo>
                  <a:lnTo>
                    <a:pt x="89259" y="20629"/>
                  </a:lnTo>
                  <a:lnTo>
                    <a:pt x="89371" y="20714"/>
                  </a:lnTo>
                  <a:lnTo>
                    <a:pt x="89513" y="20799"/>
                  </a:lnTo>
                  <a:lnTo>
                    <a:pt x="89654" y="20883"/>
                  </a:lnTo>
                  <a:lnTo>
                    <a:pt x="89682" y="20940"/>
                  </a:lnTo>
                  <a:lnTo>
                    <a:pt x="89710" y="20996"/>
                  </a:lnTo>
                  <a:lnTo>
                    <a:pt x="89710" y="20996"/>
                  </a:lnTo>
                  <a:lnTo>
                    <a:pt x="89823" y="20883"/>
                  </a:lnTo>
                  <a:lnTo>
                    <a:pt x="89879" y="20742"/>
                  </a:lnTo>
                  <a:lnTo>
                    <a:pt x="89936" y="20601"/>
                  </a:lnTo>
                  <a:lnTo>
                    <a:pt x="89992" y="20432"/>
                  </a:lnTo>
                  <a:lnTo>
                    <a:pt x="90021" y="20262"/>
                  </a:lnTo>
                  <a:lnTo>
                    <a:pt x="89992" y="20121"/>
                  </a:lnTo>
                  <a:lnTo>
                    <a:pt x="89964" y="19952"/>
                  </a:lnTo>
                  <a:lnTo>
                    <a:pt x="89908" y="19811"/>
                  </a:lnTo>
                  <a:lnTo>
                    <a:pt x="89908" y="19811"/>
                  </a:lnTo>
                  <a:lnTo>
                    <a:pt x="89795" y="19670"/>
                  </a:lnTo>
                  <a:lnTo>
                    <a:pt x="89597" y="19500"/>
                  </a:lnTo>
                  <a:lnTo>
                    <a:pt x="89428" y="19331"/>
                  </a:lnTo>
                  <a:lnTo>
                    <a:pt x="89371" y="19246"/>
                  </a:lnTo>
                  <a:lnTo>
                    <a:pt x="89343" y="19218"/>
                  </a:lnTo>
                  <a:lnTo>
                    <a:pt x="89343" y="19218"/>
                  </a:lnTo>
                  <a:lnTo>
                    <a:pt x="89400" y="19218"/>
                  </a:lnTo>
                  <a:lnTo>
                    <a:pt x="89484" y="19246"/>
                  </a:lnTo>
                  <a:lnTo>
                    <a:pt x="89569" y="19303"/>
                  </a:lnTo>
                  <a:lnTo>
                    <a:pt x="89569" y="19303"/>
                  </a:lnTo>
                  <a:lnTo>
                    <a:pt x="89654" y="19246"/>
                  </a:lnTo>
                  <a:lnTo>
                    <a:pt x="89710" y="19162"/>
                  </a:lnTo>
                  <a:lnTo>
                    <a:pt x="89767" y="19105"/>
                  </a:lnTo>
                  <a:lnTo>
                    <a:pt x="89879" y="19049"/>
                  </a:lnTo>
                  <a:lnTo>
                    <a:pt x="89879" y="19049"/>
                  </a:lnTo>
                  <a:lnTo>
                    <a:pt x="89992" y="19049"/>
                  </a:lnTo>
                  <a:lnTo>
                    <a:pt x="90077" y="19077"/>
                  </a:lnTo>
                  <a:lnTo>
                    <a:pt x="90190" y="19105"/>
                  </a:lnTo>
                  <a:lnTo>
                    <a:pt x="90303" y="19134"/>
                  </a:lnTo>
                  <a:lnTo>
                    <a:pt x="90303" y="19134"/>
                  </a:lnTo>
                  <a:lnTo>
                    <a:pt x="90218" y="19049"/>
                  </a:lnTo>
                  <a:lnTo>
                    <a:pt x="90105" y="18964"/>
                  </a:lnTo>
                  <a:lnTo>
                    <a:pt x="89879" y="18823"/>
                  </a:lnTo>
                  <a:lnTo>
                    <a:pt x="89879" y="18823"/>
                  </a:lnTo>
                  <a:lnTo>
                    <a:pt x="89908" y="18823"/>
                  </a:lnTo>
                  <a:lnTo>
                    <a:pt x="89908" y="18823"/>
                  </a:lnTo>
                  <a:lnTo>
                    <a:pt x="89879" y="18767"/>
                  </a:lnTo>
                  <a:lnTo>
                    <a:pt x="89767" y="18654"/>
                  </a:lnTo>
                  <a:lnTo>
                    <a:pt x="89767" y="18654"/>
                  </a:lnTo>
                  <a:lnTo>
                    <a:pt x="89597" y="18513"/>
                  </a:lnTo>
                  <a:lnTo>
                    <a:pt x="89541" y="18400"/>
                  </a:lnTo>
                  <a:lnTo>
                    <a:pt x="89484" y="18287"/>
                  </a:lnTo>
                  <a:lnTo>
                    <a:pt x="89484" y="18287"/>
                  </a:lnTo>
                  <a:lnTo>
                    <a:pt x="89513" y="18146"/>
                  </a:lnTo>
                  <a:lnTo>
                    <a:pt x="89541" y="18033"/>
                  </a:lnTo>
                  <a:lnTo>
                    <a:pt x="89625" y="17977"/>
                  </a:lnTo>
                  <a:lnTo>
                    <a:pt x="89738" y="17948"/>
                  </a:lnTo>
                  <a:lnTo>
                    <a:pt x="89964" y="17948"/>
                  </a:lnTo>
                  <a:lnTo>
                    <a:pt x="90077" y="17948"/>
                  </a:lnTo>
                  <a:lnTo>
                    <a:pt x="90162" y="17948"/>
                  </a:lnTo>
                  <a:lnTo>
                    <a:pt x="90162" y="17948"/>
                  </a:lnTo>
                  <a:lnTo>
                    <a:pt x="90246" y="17920"/>
                  </a:lnTo>
                  <a:lnTo>
                    <a:pt x="90331" y="17892"/>
                  </a:lnTo>
                  <a:lnTo>
                    <a:pt x="90359" y="17864"/>
                  </a:lnTo>
                  <a:lnTo>
                    <a:pt x="90359" y="17807"/>
                  </a:lnTo>
                  <a:lnTo>
                    <a:pt x="90303" y="17723"/>
                  </a:lnTo>
                  <a:lnTo>
                    <a:pt x="90190" y="17610"/>
                  </a:lnTo>
                  <a:lnTo>
                    <a:pt x="89908" y="17412"/>
                  </a:lnTo>
                  <a:lnTo>
                    <a:pt x="89682" y="17271"/>
                  </a:lnTo>
                  <a:lnTo>
                    <a:pt x="89682" y="17271"/>
                  </a:lnTo>
                  <a:lnTo>
                    <a:pt x="89541" y="17158"/>
                  </a:lnTo>
                  <a:lnTo>
                    <a:pt x="89428" y="17017"/>
                  </a:lnTo>
                  <a:lnTo>
                    <a:pt x="89315" y="16848"/>
                  </a:lnTo>
                  <a:lnTo>
                    <a:pt x="89259" y="16678"/>
                  </a:lnTo>
                  <a:lnTo>
                    <a:pt x="89259" y="16678"/>
                  </a:lnTo>
                  <a:lnTo>
                    <a:pt x="89259" y="16622"/>
                  </a:lnTo>
                  <a:lnTo>
                    <a:pt x="89259" y="16566"/>
                  </a:lnTo>
                  <a:lnTo>
                    <a:pt x="89287" y="16481"/>
                  </a:lnTo>
                  <a:lnTo>
                    <a:pt x="89315" y="16453"/>
                  </a:lnTo>
                  <a:lnTo>
                    <a:pt x="89315" y="16425"/>
                  </a:lnTo>
                  <a:lnTo>
                    <a:pt x="89259" y="16396"/>
                  </a:lnTo>
                  <a:lnTo>
                    <a:pt x="89202" y="16368"/>
                  </a:lnTo>
                  <a:lnTo>
                    <a:pt x="89202" y="16368"/>
                  </a:lnTo>
                  <a:lnTo>
                    <a:pt x="89230" y="16340"/>
                  </a:lnTo>
                  <a:lnTo>
                    <a:pt x="89259" y="16312"/>
                  </a:lnTo>
                  <a:lnTo>
                    <a:pt x="89343" y="16283"/>
                  </a:lnTo>
                  <a:lnTo>
                    <a:pt x="89484" y="16283"/>
                  </a:lnTo>
                  <a:lnTo>
                    <a:pt x="89484" y="16283"/>
                  </a:lnTo>
                  <a:lnTo>
                    <a:pt x="89484" y="16368"/>
                  </a:lnTo>
                  <a:lnTo>
                    <a:pt x="89456" y="16425"/>
                  </a:lnTo>
                  <a:lnTo>
                    <a:pt x="89484" y="16453"/>
                  </a:lnTo>
                  <a:lnTo>
                    <a:pt x="89541" y="16537"/>
                  </a:lnTo>
                  <a:lnTo>
                    <a:pt x="89541" y="16537"/>
                  </a:lnTo>
                  <a:lnTo>
                    <a:pt x="89625" y="16622"/>
                  </a:lnTo>
                  <a:lnTo>
                    <a:pt x="89738" y="16650"/>
                  </a:lnTo>
                  <a:lnTo>
                    <a:pt x="89795" y="16650"/>
                  </a:lnTo>
                  <a:lnTo>
                    <a:pt x="89851" y="16622"/>
                  </a:lnTo>
                  <a:lnTo>
                    <a:pt x="89879" y="16594"/>
                  </a:lnTo>
                  <a:lnTo>
                    <a:pt x="89908" y="16537"/>
                  </a:lnTo>
                  <a:lnTo>
                    <a:pt x="89908" y="16537"/>
                  </a:lnTo>
                  <a:lnTo>
                    <a:pt x="89908" y="16425"/>
                  </a:lnTo>
                  <a:lnTo>
                    <a:pt x="89851" y="16340"/>
                  </a:lnTo>
                  <a:lnTo>
                    <a:pt x="89738" y="16283"/>
                  </a:lnTo>
                  <a:lnTo>
                    <a:pt x="89625" y="16199"/>
                  </a:lnTo>
                  <a:lnTo>
                    <a:pt x="89400" y="16114"/>
                  </a:lnTo>
                  <a:lnTo>
                    <a:pt x="89202" y="16058"/>
                  </a:lnTo>
                  <a:lnTo>
                    <a:pt x="89202" y="16058"/>
                  </a:lnTo>
                  <a:lnTo>
                    <a:pt x="88948" y="15917"/>
                  </a:lnTo>
                  <a:lnTo>
                    <a:pt x="88807" y="15804"/>
                  </a:lnTo>
                  <a:lnTo>
                    <a:pt x="88722" y="15691"/>
                  </a:lnTo>
                  <a:lnTo>
                    <a:pt x="88722" y="15691"/>
                  </a:lnTo>
                  <a:lnTo>
                    <a:pt x="88638" y="15606"/>
                  </a:lnTo>
                  <a:lnTo>
                    <a:pt x="88581" y="15521"/>
                  </a:lnTo>
                  <a:lnTo>
                    <a:pt x="88581" y="15521"/>
                  </a:lnTo>
                  <a:lnTo>
                    <a:pt x="88610" y="15324"/>
                  </a:lnTo>
                  <a:lnTo>
                    <a:pt x="88610" y="15324"/>
                  </a:lnTo>
                  <a:lnTo>
                    <a:pt x="88440" y="15183"/>
                  </a:lnTo>
                  <a:lnTo>
                    <a:pt x="88214" y="15070"/>
                  </a:lnTo>
                  <a:lnTo>
                    <a:pt x="88102" y="15042"/>
                  </a:lnTo>
                  <a:lnTo>
                    <a:pt x="88017" y="15042"/>
                  </a:lnTo>
                  <a:lnTo>
                    <a:pt x="87989" y="15070"/>
                  </a:lnTo>
                  <a:lnTo>
                    <a:pt x="87989" y="15098"/>
                  </a:lnTo>
                  <a:lnTo>
                    <a:pt x="87989" y="15239"/>
                  </a:lnTo>
                  <a:lnTo>
                    <a:pt x="87989" y="15239"/>
                  </a:lnTo>
                  <a:lnTo>
                    <a:pt x="87904" y="15155"/>
                  </a:lnTo>
                  <a:lnTo>
                    <a:pt x="87763" y="15126"/>
                  </a:lnTo>
                  <a:lnTo>
                    <a:pt x="87622" y="15070"/>
                  </a:lnTo>
                  <a:lnTo>
                    <a:pt x="87509" y="15014"/>
                  </a:lnTo>
                  <a:lnTo>
                    <a:pt x="87509" y="15014"/>
                  </a:lnTo>
                  <a:lnTo>
                    <a:pt x="87424" y="14957"/>
                  </a:lnTo>
                  <a:lnTo>
                    <a:pt x="87368" y="14872"/>
                  </a:lnTo>
                  <a:lnTo>
                    <a:pt x="87255" y="14703"/>
                  </a:lnTo>
                  <a:lnTo>
                    <a:pt x="87255" y="14703"/>
                  </a:lnTo>
                  <a:lnTo>
                    <a:pt x="87227" y="14590"/>
                  </a:lnTo>
                  <a:lnTo>
                    <a:pt x="87227" y="14477"/>
                  </a:lnTo>
                  <a:lnTo>
                    <a:pt x="87227" y="14308"/>
                  </a:lnTo>
                  <a:lnTo>
                    <a:pt x="87199" y="14167"/>
                  </a:lnTo>
                  <a:lnTo>
                    <a:pt x="87170" y="14139"/>
                  </a:lnTo>
                  <a:lnTo>
                    <a:pt x="87114" y="14111"/>
                  </a:lnTo>
                  <a:lnTo>
                    <a:pt x="87114" y="14111"/>
                  </a:lnTo>
                  <a:lnTo>
                    <a:pt x="87283" y="14054"/>
                  </a:lnTo>
                  <a:lnTo>
                    <a:pt x="87283" y="14054"/>
                  </a:lnTo>
                  <a:lnTo>
                    <a:pt x="87283" y="14082"/>
                  </a:lnTo>
                  <a:lnTo>
                    <a:pt x="87227" y="14082"/>
                  </a:lnTo>
                  <a:lnTo>
                    <a:pt x="87170" y="14082"/>
                  </a:lnTo>
                  <a:lnTo>
                    <a:pt x="87170" y="14026"/>
                  </a:lnTo>
                  <a:lnTo>
                    <a:pt x="87170" y="14026"/>
                  </a:lnTo>
                  <a:lnTo>
                    <a:pt x="87086" y="13941"/>
                  </a:lnTo>
                  <a:lnTo>
                    <a:pt x="87086" y="13941"/>
                  </a:lnTo>
                  <a:lnTo>
                    <a:pt x="87170" y="13941"/>
                  </a:lnTo>
                  <a:lnTo>
                    <a:pt x="87170" y="13941"/>
                  </a:lnTo>
                  <a:lnTo>
                    <a:pt x="87086" y="13828"/>
                  </a:lnTo>
                  <a:lnTo>
                    <a:pt x="87001" y="13772"/>
                  </a:lnTo>
                  <a:lnTo>
                    <a:pt x="86916" y="13687"/>
                  </a:lnTo>
                  <a:lnTo>
                    <a:pt x="86860" y="13603"/>
                  </a:lnTo>
                  <a:lnTo>
                    <a:pt x="86860" y="13603"/>
                  </a:lnTo>
                  <a:lnTo>
                    <a:pt x="86803" y="13433"/>
                  </a:lnTo>
                  <a:lnTo>
                    <a:pt x="86775" y="13377"/>
                  </a:lnTo>
                  <a:lnTo>
                    <a:pt x="86719" y="13349"/>
                  </a:lnTo>
                  <a:lnTo>
                    <a:pt x="86719" y="13349"/>
                  </a:lnTo>
                  <a:lnTo>
                    <a:pt x="86775" y="13320"/>
                  </a:lnTo>
                  <a:lnTo>
                    <a:pt x="86832" y="13320"/>
                  </a:lnTo>
                  <a:lnTo>
                    <a:pt x="86973" y="13349"/>
                  </a:lnTo>
                  <a:lnTo>
                    <a:pt x="87086" y="13377"/>
                  </a:lnTo>
                  <a:lnTo>
                    <a:pt x="87142" y="13377"/>
                  </a:lnTo>
                  <a:lnTo>
                    <a:pt x="87199" y="13349"/>
                  </a:lnTo>
                  <a:lnTo>
                    <a:pt x="87199" y="13349"/>
                  </a:lnTo>
                  <a:lnTo>
                    <a:pt x="87537" y="13461"/>
                  </a:lnTo>
                  <a:lnTo>
                    <a:pt x="87537" y="13461"/>
                  </a:lnTo>
                  <a:lnTo>
                    <a:pt x="87622" y="13461"/>
                  </a:lnTo>
                  <a:lnTo>
                    <a:pt x="87678" y="13461"/>
                  </a:lnTo>
                  <a:lnTo>
                    <a:pt x="87707" y="13433"/>
                  </a:lnTo>
                  <a:lnTo>
                    <a:pt x="87707" y="13405"/>
                  </a:lnTo>
                  <a:lnTo>
                    <a:pt x="87650" y="13320"/>
                  </a:lnTo>
                  <a:lnTo>
                    <a:pt x="87481" y="13264"/>
                  </a:lnTo>
                  <a:lnTo>
                    <a:pt x="87481" y="13264"/>
                  </a:lnTo>
                  <a:lnTo>
                    <a:pt x="87565" y="13236"/>
                  </a:lnTo>
                  <a:lnTo>
                    <a:pt x="87622" y="13207"/>
                  </a:lnTo>
                  <a:lnTo>
                    <a:pt x="87735" y="13095"/>
                  </a:lnTo>
                  <a:lnTo>
                    <a:pt x="87819" y="13010"/>
                  </a:lnTo>
                  <a:lnTo>
                    <a:pt x="87848" y="12982"/>
                  </a:lnTo>
                  <a:lnTo>
                    <a:pt x="87904" y="12954"/>
                  </a:lnTo>
                  <a:lnTo>
                    <a:pt x="87904" y="12954"/>
                  </a:lnTo>
                  <a:lnTo>
                    <a:pt x="87960" y="12982"/>
                  </a:lnTo>
                  <a:lnTo>
                    <a:pt x="88017" y="12982"/>
                  </a:lnTo>
                  <a:lnTo>
                    <a:pt x="88102" y="13095"/>
                  </a:lnTo>
                  <a:lnTo>
                    <a:pt x="88243" y="13292"/>
                  </a:lnTo>
                  <a:lnTo>
                    <a:pt x="88243" y="13292"/>
                  </a:lnTo>
                  <a:lnTo>
                    <a:pt x="88384" y="13433"/>
                  </a:lnTo>
                  <a:lnTo>
                    <a:pt x="88440" y="13490"/>
                  </a:lnTo>
                  <a:lnTo>
                    <a:pt x="88497" y="13490"/>
                  </a:lnTo>
                  <a:lnTo>
                    <a:pt x="88525" y="13461"/>
                  </a:lnTo>
                  <a:lnTo>
                    <a:pt x="88525" y="13461"/>
                  </a:lnTo>
                  <a:lnTo>
                    <a:pt x="88581" y="13433"/>
                  </a:lnTo>
                  <a:lnTo>
                    <a:pt x="88581" y="13405"/>
                  </a:lnTo>
                  <a:lnTo>
                    <a:pt x="88581" y="13292"/>
                  </a:lnTo>
                  <a:lnTo>
                    <a:pt x="88553" y="13179"/>
                  </a:lnTo>
                  <a:lnTo>
                    <a:pt x="88553" y="13123"/>
                  </a:lnTo>
                  <a:lnTo>
                    <a:pt x="88553" y="13123"/>
                  </a:lnTo>
                  <a:lnTo>
                    <a:pt x="88581" y="13066"/>
                  </a:lnTo>
                  <a:lnTo>
                    <a:pt x="88581" y="13066"/>
                  </a:lnTo>
                  <a:lnTo>
                    <a:pt x="88638" y="13038"/>
                  </a:lnTo>
                  <a:lnTo>
                    <a:pt x="88666" y="13038"/>
                  </a:lnTo>
                  <a:lnTo>
                    <a:pt x="88638" y="12982"/>
                  </a:lnTo>
                  <a:lnTo>
                    <a:pt x="88638" y="12982"/>
                  </a:lnTo>
                  <a:lnTo>
                    <a:pt x="88694" y="12982"/>
                  </a:lnTo>
                  <a:lnTo>
                    <a:pt x="88779" y="13010"/>
                  </a:lnTo>
                  <a:lnTo>
                    <a:pt x="88892" y="12954"/>
                  </a:lnTo>
                  <a:lnTo>
                    <a:pt x="89033" y="12897"/>
                  </a:lnTo>
                  <a:lnTo>
                    <a:pt x="89174" y="12869"/>
                  </a:lnTo>
                  <a:lnTo>
                    <a:pt x="89174" y="12869"/>
                  </a:lnTo>
                  <a:lnTo>
                    <a:pt x="89456" y="12841"/>
                  </a:lnTo>
                  <a:lnTo>
                    <a:pt x="89767" y="12869"/>
                  </a:lnTo>
                  <a:lnTo>
                    <a:pt x="89767" y="12869"/>
                  </a:lnTo>
                  <a:lnTo>
                    <a:pt x="90077" y="12982"/>
                  </a:lnTo>
                  <a:lnTo>
                    <a:pt x="90387" y="13123"/>
                  </a:lnTo>
                  <a:lnTo>
                    <a:pt x="90698" y="13264"/>
                  </a:lnTo>
                  <a:lnTo>
                    <a:pt x="91008" y="13405"/>
                  </a:lnTo>
                  <a:lnTo>
                    <a:pt x="91008" y="13405"/>
                  </a:lnTo>
                  <a:lnTo>
                    <a:pt x="91008" y="13377"/>
                  </a:lnTo>
                  <a:lnTo>
                    <a:pt x="91008" y="13320"/>
                  </a:lnTo>
                  <a:lnTo>
                    <a:pt x="90924" y="13179"/>
                  </a:lnTo>
                  <a:lnTo>
                    <a:pt x="90811" y="13066"/>
                  </a:lnTo>
                  <a:lnTo>
                    <a:pt x="90698" y="12982"/>
                  </a:lnTo>
                  <a:lnTo>
                    <a:pt x="90698" y="12982"/>
                  </a:lnTo>
                  <a:lnTo>
                    <a:pt x="90782" y="12982"/>
                  </a:lnTo>
                  <a:lnTo>
                    <a:pt x="90726" y="12925"/>
                  </a:lnTo>
                  <a:lnTo>
                    <a:pt x="90726" y="12925"/>
                  </a:lnTo>
                  <a:lnTo>
                    <a:pt x="90839" y="12925"/>
                  </a:lnTo>
                  <a:lnTo>
                    <a:pt x="90952" y="12897"/>
                  </a:lnTo>
                  <a:lnTo>
                    <a:pt x="90980" y="12869"/>
                  </a:lnTo>
                  <a:lnTo>
                    <a:pt x="91008" y="12841"/>
                  </a:lnTo>
                  <a:lnTo>
                    <a:pt x="91008" y="12784"/>
                  </a:lnTo>
                  <a:lnTo>
                    <a:pt x="90952" y="12756"/>
                  </a:lnTo>
                  <a:lnTo>
                    <a:pt x="90952" y="12756"/>
                  </a:lnTo>
                  <a:lnTo>
                    <a:pt x="91008" y="12728"/>
                  </a:lnTo>
                  <a:lnTo>
                    <a:pt x="91093" y="12671"/>
                  </a:lnTo>
                  <a:lnTo>
                    <a:pt x="91178" y="12615"/>
                  </a:lnTo>
                  <a:lnTo>
                    <a:pt x="91206" y="12587"/>
                  </a:lnTo>
                  <a:lnTo>
                    <a:pt x="91206" y="12587"/>
                  </a:lnTo>
                  <a:lnTo>
                    <a:pt x="91121" y="12502"/>
                  </a:lnTo>
                  <a:lnTo>
                    <a:pt x="91008" y="12474"/>
                  </a:lnTo>
                  <a:lnTo>
                    <a:pt x="91008" y="12474"/>
                  </a:lnTo>
                  <a:lnTo>
                    <a:pt x="91262" y="12530"/>
                  </a:lnTo>
                  <a:lnTo>
                    <a:pt x="91262" y="12530"/>
                  </a:lnTo>
                  <a:lnTo>
                    <a:pt x="91178" y="12417"/>
                  </a:lnTo>
                  <a:lnTo>
                    <a:pt x="91093" y="12361"/>
                  </a:lnTo>
                  <a:lnTo>
                    <a:pt x="91093" y="12361"/>
                  </a:lnTo>
                  <a:lnTo>
                    <a:pt x="91178" y="12389"/>
                  </a:lnTo>
                  <a:lnTo>
                    <a:pt x="91262" y="12361"/>
                  </a:lnTo>
                  <a:lnTo>
                    <a:pt x="91262" y="12361"/>
                  </a:lnTo>
                  <a:lnTo>
                    <a:pt x="91262" y="12333"/>
                  </a:lnTo>
                  <a:lnTo>
                    <a:pt x="91262" y="12304"/>
                  </a:lnTo>
                  <a:lnTo>
                    <a:pt x="91178" y="12276"/>
                  </a:lnTo>
                  <a:lnTo>
                    <a:pt x="91178" y="12276"/>
                  </a:lnTo>
                  <a:lnTo>
                    <a:pt x="91347" y="12276"/>
                  </a:lnTo>
                  <a:lnTo>
                    <a:pt x="91319" y="12248"/>
                  </a:lnTo>
                  <a:lnTo>
                    <a:pt x="91093" y="12192"/>
                  </a:lnTo>
                  <a:lnTo>
                    <a:pt x="91093" y="12192"/>
                  </a:lnTo>
                  <a:lnTo>
                    <a:pt x="91178" y="12163"/>
                  </a:lnTo>
                  <a:lnTo>
                    <a:pt x="91262" y="12192"/>
                  </a:lnTo>
                  <a:lnTo>
                    <a:pt x="91319" y="12192"/>
                  </a:lnTo>
                  <a:lnTo>
                    <a:pt x="91375" y="12192"/>
                  </a:lnTo>
                  <a:lnTo>
                    <a:pt x="91403" y="12163"/>
                  </a:lnTo>
                  <a:lnTo>
                    <a:pt x="91403" y="12163"/>
                  </a:lnTo>
                  <a:lnTo>
                    <a:pt x="91375" y="12135"/>
                  </a:lnTo>
                  <a:lnTo>
                    <a:pt x="91375" y="12107"/>
                  </a:lnTo>
                  <a:lnTo>
                    <a:pt x="91347" y="12022"/>
                  </a:lnTo>
                  <a:lnTo>
                    <a:pt x="91290" y="11938"/>
                  </a:lnTo>
                  <a:lnTo>
                    <a:pt x="91290" y="11938"/>
                  </a:lnTo>
                  <a:lnTo>
                    <a:pt x="91460" y="11938"/>
                  </a:lnTo>
                  <a:lnTo>
                    <a:pt x="91601" y="11909"/>
                  </a:lnTo>
                  <a:lnTo>
                    <a:pt x="91573" y="11909"/>
                  </a:lnTo>
                  <a:lnTo>
                    <a:pt x="91516" y="11881"/>
                  </a:lnTo>
                  <a:lnTo>
                    <a:pt x="91516" y="11881"/>
                  </a:lnTo>
                  <a:lnTo>
                    <a:pt x="91798" y="11853"/>
                  </a:lnTo>
                  <a:lnTo>
                    <a:pt x="91883" y="11825"/>
                  </a:lnTo>
                  <a:lnTo>
                    <a:pt x="91883" y="11797"/>
                  </a:lnTo>
                  <a:lnTo>
                    <a:pt x="91855" y="11768"/>
                  </a:lnTo>
                  <a:lnTo>
                    <a:pt x="91714" y="11740"/>
                  </a:lnTo>
                  <a:lnTo>
                    <a:pt x="91714" y="11740"/>
                  </a:lnTo>
                  <a:lnTo>
                    <a:pt x="91827" y="11740"/>
                  </a:lnTo>
                  <a:lnTo>
                    <a:pt x="91939" y="11740"/>
                  </a:lnTo>
                  <a:lnTo>
                    <a:pt x="91968" y="11740"/>
                  </a:lnTo>
                  <a:lnTo>
                    <a:pt x="91996" y="11712"/>
                  </a:lnTo>
                  <a:lnTo>
                    <a:pt x="91996" y="11684"/>
                  </a:lnTo>
                  <a:lnTo>
                    <a:pt x="91968" y="11627"/>
                  </a:lnTo>
                  <a:lnTo>
                    <a:pt x="91968" y="11627"/>
                  </a:lnTo>
                  <a:lnTo>
                    <a:pt x="92081" y="11627"/>
                  </a:lnTo>
                  <a:lnTo>
                    <a:pt x="92165" y="11599"/>
                  </a:lnTo>
                  <a:lnTo>
                    <a:pt x="92278" y="11543"/>
                  </a:lnTo>
                  <a:lnTo>
                    <a:pt x="92363" y="11486"/>
                  </a:lnTo>
                  <a:lnTo>
                    <a:pt x="92560" y="11345"/>
                  </a:lnTo>
                  <a:lnTo>
                    <a:pt x="92645" y="11289"/>
                  </a:lnTo>
                  <a:lnTo>
                    <a:pt x="92758" y="11260"/>
                  </a:lnTo>
                  <a:lnTo>
                    <a:pt x="92758" y="11260"/>
                  </a:lnTo>
                  <a:lnTo>
                    <a:pt x="92617" y="11204"/>
                  </a:lnTo>
                  <a:lnTo>
                    <a:pt x="92504" y="11147"/>
                  </a:lnTo>
                  <a:lnTo>
                    <a:pt x="92391" y="11091"/>
                  </a:lnTo>
                  <a:lnTo>
                    <a:pt x="92278" y="11035"/>
                  </a:lnTo>
                  <a:lnTo>
                    <a:pt x="92278" y="11035"/>
                  </a:lnTo>
                  <a:lnTo>
                    <a:pt x="92447" y="11091"/>
                  </a:lnTo>
                  <a:lnTo>
                    <a:pt x="92588" y="11147"/>
                  </a:lnTo>
                  <a:lnTo>
                    <a:pt x="92588" y="11147"/>
                  </a:lnTo>
                  <a:lnTo>
                    <a:pt x="92588" y="11119"/>
                  </a:lnTo>
                  <a:lnTo>
                    <a:pt x="92617" y="11119"/>
                  </a:lnTo>
                  <a:lnTo>
                    <a:pt x="92730" y="11147"/>
                  </a:lnTo>
                  <a:lnTo>
                    <a:pt x="92984" y="11260"/>
                  </a:lnTo>
                  <a:lnTo>
                    <a:pt x="92984" y="11260"/>
                  </a:lnTo>
                  <a:lnTo>
                    <a:pt x="93266" y="11317"/>
                  </a:lnTo>
                  <a:lnTo>
                    <a:pt x="93548" y="11345"/>
                  </a:lnTo>
                  <a:lnTo>
                    <a:pt x="93830" y="11373"/>
                  </a:lnTo>
                  <a:lnTo>
                    <a:pt x="93971" y="11401"/>
                  </a:lnTo>
                  <a:lnTo>
                    <a:pt x="94112" y="11458"/>
                  </a:lnTo>
                  <a:lnTo>
                    <a:pt x="94112" y="11458"/>
                  </a:lnTo>
                  <a:lnTo>
                    <a:pt x="94084" y="11373"/>
                  </a:lnTo>
                  <a:lnTo>
                    <a:pt x="93999" y="11345"/>
                  </a:lnTo>
                  <a:lnTo>
                    <a:pt x="93999" y="11345"/>
                  </a:lnTo>
                  <a:lnTo>
                    <a:pt x="94084" y="11317"/>
                  </a:lnTo>
                  <a:lnTo>
                    <a:pt x="94112" y="11289"/>
                  </a:lnTo>
                  <a:lnTo>
                    <a:pt x="94084" y="11289"/>
                  </a:lnTo>
                  <a:lnTo>
                    <a:pt x="94056" y="11204"/>
                  </a:lnTo>
                  <a:lnTo>
                    <a:pt x="93943" y="11147"/>
                  </a:lnTo>
                  <a:lnTo>
                    <a:pt x="93745" y="11006"/>
                  </a:lnTo>
                  <a:lnTo>
                    <a:pt x="93661" y="10978"/>
                  </a:lnTo>
                  <a:lnTo>
                    <a:pt x="93661" y="10978"/>
                  </a:lnTo>
                  <a:lnTo>
                    <a:pt x="93294" y="10752"/>
                  </a:lnTo>
                  <a:lnTo>
                    <a:pt x="93125" y="10668"/>
                  </a:lnTo>
                  <a:lnTo>
                    <a:pt x="92871" y="10611"/>
                  </a:lnTo>
                  <a:lnTo>
                    <a:pt x="92871" y="10611"/>
                  </a:lnTo>
                  <a:lnTo>
                    <a:pt x="92927" y="10611"/>
                  </a:lnTo>
                  <a:lnTo>
                    <a:pt x="92927" y="10583"/>
                  </a:lnTo>
                  <a:lnTo>
                    <a:pt x="92842" y="10527"/>
                  </a:lnTo>
                  <a:lnTo>
                    <a:pt x="92588" y="10414"/>
                  </a:lnTo>
                  <a:lnTo>
                    <a:pt x="92588" y="10414"/>
                  </a:lnTo>
                  <a:lnTo>
                    <a:pt x="92730" y="10527"/>
                  </a:lnTo>
                  <a:lnTo>
                    <a:pt x="92673" y="10527"/>
                  </a:lnTo>
                  <a:lnTo>
                    <a:pt x="92532" y="10470"/>
                  </a:lnTo>
                  <a:lnTo>
                    <a:pt x="92447" y="10470"/>
                  </a:lnTo>
                  <a:lnTo>
                    <a:pt x="92391" y="10470"/>
                  </a:lnTo>
                  <a:lnTo>
                    <a:pt x="92391" y="10470"/>
                  </a:lnTo>
                  <a:lnTo>
                    <a:pt x="92391" y="10414"/>
                  </a:lnTo>
                  <a:lnTo>
                    <a:pt x="92447" y="10414"/>
                  </a:lnTo>
                  <a:lnTo>
                    <a:pt x="92560" y="10442"/>
                  </a:lnTo>
                  <a:lnTo>
                    <a:pt x="92560" y="10442"/>
                  </a:lnTo>
                  <a:lnTo>
                    <a:pt x="92532" y="10414"/>
                  </a:lnTo>
                  <a:lnTo>
                    <a:pt x="92476" y="10357"/>
                  </a:lnTo>
                  <a:lnTo>
                    <a:pt x="92391" y="10273"/>
                  </a:lnTo>
                  <a:lnTo>
                    <a:pt x="92250" y="10188"/>
                  </a:lnTo>
                  <a:lnTo>
                    <a:pt x="92250" y="10188"/>
                  </a:lnTo>
                  <a:lnTo>
                    <a:pt x="91996" y="10075"/>
                  </a:lnTo>
                  <a:lnTo>
                    <a:pt x="91996" y="10075"/>
                  </a:lnTo>
                  <a:lnTo>
                    <a:pt x="91770" y="9934"/>
                  </a:lnTo>
                  <a:lnTo>
                    <a:pt x="91516" y="9821"/>
                  </a:lnTo>
                  <a:lnTo>
                    <a:pt x="91516" y="9821"/>
                  </a:lnTo>
                  <a:lnTo>
                    <a:pt x="91488" y="9906"/>
                  </a:lnTo>
                  <a:lnTo>
                    <a:pt x="91573" y="9934"/>
                  </a:lnTo>
                  <a:lnTo>
                    <a:pt x="91573" y="9934"/>
                  </a:lnTo>
                  <a:lnTo>
                    <a:pt x="91431" y="9934"/>
                  </a:lnTo>
                  <a:lnTo>
                    <a:pt x="91290" y="9906"/>
                  </a:lnTo>
                  <a:lnTo>
                    <a:pt x="91093" y="9821"/>
                  </a:lnTo>
                  <a:lnTo>
                    <a:pt x="90895" y="9708"/>
                  </a:lnTo>
                  <a:lnTo>
                    <a:pt x="90670" y="9595"/>
                  </a:lnTo>
                  <a:lnTo>
                    <a:pt x="90670" y="9595"/>
                  </a:lnTo>
                  <a:lnTo>
                    <a:pt x="90500" y="9567"/>
                  </a:lnTo>
                  <a:lnTo>
                    <a:pt x="90331" y="9567"/>
                  </a:lnTo>
                  <a:lnTo>
                    <a:pt x="89936" y="9624"/>
                  </a:lnTo>
                  <a:lnTo>
                    <a:pt x="89936" y="9624"/>
                  </a:lnTo>
                  <a:lnTo>
                    <a:pt x="89964" y="9567"/>
                  </a:lnTo>
                  <a:lnTo>
                    <a:pt x="89964" y="9539"/>
                  </a:lnTo>
                  <a:lnTo>
                    <a:pt x="89908" y="9483"/>
                  </a:lnTo>
                  <a:lnTo>
                    <a:pt x="89851" y="9454"/>
                  </a:lnTo>
                  <a:lnTo>
                    <a:pt x="89654" y="9398"/>
                  </a:lnTo>
                  <a:lnTo>
                    <a:pt x="89513" y="9370"/>
                  </a:lnTo>
                  <a:lnTo>
                    <a:pt x="89513" y="9370"/>
                  </a:lnTo>
                  <a:lnTo>
                    <a:pt x="89625" y="9370"/>
                  </a:lnTo>
                  <a:lnTo>
                    <a:pt x="89738" y="9398"/>
                  </a:lnTo>
                  <a:lnTo>
                    <a:pt x="89964" y="9454"/>
                  </a:lnTo>
                  <a:lnTo>
                    <a:pt x="90162" y="9483"/>
                  </a:lnTo>
                  <a:lnTo>
                    <a:pt x="90274" y="9511"/>
                  </a:lnTo>
                  <a:lnTo>
                    <a:pt x="90359" y="9483"/>
                  </a:lnTo>
                  <a:lnTo>
                    <a:pt x="90359" y="9483"/>
                  </a:lnTo>
                  <a:lnTo>
                    <a:pt x="90303" y="9398"/>
                  </a:lnTo>
                  <a:lnTo>
                    <a:pt x="90218" y="9341"/>
                  </a:lnTo>
                  <a:lnTo>
                    <a:pt x="90133" y="9313"/>
                  </a:lnTo>
                  <a:lnTo>
                    <a:pt x="90021" y="9285"/>
                  </a:lnTo>
                  <a:lnTo>
                    <a:pt x="89767" y="9257"/>
                  </a:lnTo>
                  <a:lnTo>
                    <a:pt x="89597" y="9285"/>
                  </a:lnTo>
                  <a:lnTo>
                    <a:pt x="89597" y="9285"/>
                  </a:lnTo>
                  <a:lnTo>
                    <a:pt x="89710" y="9257"/>
                  </a:lnTo>
                  <a:lnTo>
                    <a:pt x="89823" y="9229"/>
                  </a:lnTo>
                  <a:lnTo>
                    <a:pt x="90077" y="9285"/>
                  </a:lnTo>
                  <a:lnTo>
                    <a:pt x="90303" y="9370"/>
                  </a:lnTo>
                  <a:lnTo>
                    <a:pt x="90528" y="9454"/>
                  </a:lnTo>
                  <a:lnTo>
                    <a:pt x="90528" y="9454"/>
                  </a:lnTo>
                  <a:lnTo>
                    <a:pt x="90782" y="9539"/>
                  </a:lnTo>
                  <a:lnTo>
                    <a:pt x="91065" y="9567"/>
                  </a:lnTo>
                  <a:lnTo>
                    <a:pt x="91065" y="9567"/>
                  </a:lnTo>
                  <a:lnTo>
                    <a:pt x="91290" y="9539"/>
                  </a:lnTo>
                  <a:lnTo>
                    <a:pt x="91403" y="9539"/>
                  </a:lnTo>
                  <a:lnTo>
                    <a:pt x="91403" y="9567"/>
                  </a:lnTo>
                  <a:lnTo>
                    <a:pt x="91375" y="9624"/>
                  </a:lnTo>
                  <a:lnTo>
                    <a:pt x="91375" y="9624"/>
                  </a:lnTo>
                  <a:lnTo>
                    <a:pt x="91488" y="9595"/>
                  </a:lnTo>
                  <a:lnTo>
                    <a:pt x="91657" y="9454"/>
                  </a:lnTo>
                  <a:lnTo>
                    <a:pt x="91798" y="9341"/>
                  </a:lnTo>
                  <a:lnTo>
                    <a:pt x="91855" y="9229"/>
                  </a:lnTo>
                  <a:lnTo>
                    <a:pt x="91855" y="9229"/>
                  </a:lnTo>
                  <a:lnTo>
                    <a:pt x="91855" y="9116"/>
                  </a:lnTo>
                  <a:lnTo>
                    <a:pt x="91827" y="9059"/>
                  </a:lnTo>
                  <a:lnTo>
                    <a:pt x="91770" y="9031"/>
                  </a:lnTo>
                  <a:lnTo>
                    <a:pt x="91685" y="9031"/>
                  </a:lnTo>
                  <a:lnTo>
                    <a:pt x="91573" y="9031"/>
                  </a:lnTo>
                  <a:lnTo>
                    <a:pt x="91488" y="9031"/>
                  </a:lnTo>
                  <a:lnTo>
                    <a:pt x="91460" y="9003"/>
                  </a:lnTo>
                  <a:lnTo>
                    <a:pt x="91460" y="9003"/>
                  </a:lnTo>
                  <a:lnTo>
                    <a:pt x="91516" y="9003"/>
                  </a:lnTo>
                  <a:lnTo>
                    <a:pt x="91629" y="8975"/>
                  </a:lnTo>
                  <a:lnTo>
                    <a:pt x="91657" y="8946"/>
                  </a:lnTo>
                  <a:lnTo>
                    <a:pt x="91657" y="8918"/>
                  </a:lnTo>
                  <a:lnTo>
                    <a:pt x="91601" y="8862"/>
                  </a:lnTo>
                  <a:lnTo>
                    <a:pt x="91516" y="8777"/>
                  </a:lnTo>
                  <a:lnTo>
                    <a:pt x="91516" y="8777"/>
                  </a:lnTo>
                  <a:lnTo>
                    <a:pt x="91403" y="8749"/>
                  </a:lnTo>
                  <a:lnTo>
                    <a:pt x="91319" y="8721"/>
                  </a:lnTo>
                  <a:lnTo>
                    <a:pt x="91093" y="8664"/>
                  </a:lnTo>
                  <a:lnTo>
                    <a:pt x="90980" y="8636"/>
                  </a:lnTo>
                  <a:lnTo>
                    <a:pt x="90895" y="8580"/>
                  </a:lnTo>
                  <a:lnTo>
                    <a:pt x="90811" y="8495"/>
                  </a:lnTo>
                  <a:lnTo>
                    <a:pt x="90754" y="8382"/>
                  </a:lnTo>
                  <a:lnTo>
                    <a:pt x="90754" y="8382"/>
                  </a:lnTo>
                  <a:lnTo>
                    <a:pt x="90811" y="8410"/>
                  </a:lnTo>
                  <a:lnTo>
                    <a:pt x="90867" y="8438"/>
                  </a:lnTo>
                  <a:lnTo>
                    <a:pt x="90924" y="8410"/>
                  </a:lnTo>
                  <a:lnTo>
                    <a:pt x="91008" y="8382"/>
                  </a:lnTo>
                  <a:lnTo>
                    <a:pt x="91008" y="8382"/>
                  </a:lnTo>
                  <a:lnTo>
                    <a:pt x="90754" y="8269"/>
                  </a:lnTo>
                  <a:lnTo>
                    <a:pt x="90754" y="8269"/>
                  </a:lnTo>
                  <a:lnTo>
                    <a:pt x="90924" y="8297"/>
                  </a:lnTo>
                  <a:lnTo>
                    <a:pt x="90895" y="8269"/>
                  </a:lnTo>
                  <a:lnTo>
                    <a:pt x="90839" y="8213"/>
                  </a:lnTo>
                  <a:lnTo>
                    <a:pt x="90839" y="8213"/>
                  </a:lnTo>
                  <a:lnTo>
                    <a:pt x="91121" y="8354"/>
                  </a:lnTo>
                  <a:lnTo>
                    <a:pt x="91206" y="8382"/>
                  </a:lnTo>
                  <a:lnTo>
                    <a:pt x="91262" y="8382"/>
                  </a:lnTo>
                  <a:lnTo>
                    <a:pt x="91262" y="8326"/>
                  </a:lnTo>
                  <a:lnTo>
                    <a:pt x="91178" y="8241"/>
                  </a:lnTo>
                  <a:lnTo>
                    <a:pt x="91178" y="8241"/>
                  </a:lnTo>
                  <a:lnTo>
                    <a:pt x="91234" y="8241"/>
                  </a:lnTo>
                  <a:lnTo>
                    <a:pt x="91290" y="8269"/>
                  </a:lnTo>
                  <a:lnTo>
                    <a:pt x="91403" y="8382"/>
                  </a:lnTo>
                  <a:lnTo>
                    <a:pt x="91431" y="8467"/>
                  </a:lnTo>
                  <a:lnTo>
                    <a:pt x="91431" y="8523"/>
                  </a:lnTo>
                  <a:lnTo>
                    <a:pt x="91403" y="8523"/>
                  </a:lnTo>
                  <a:lnTo>
                    <a:pt x="91403" y="8523"/>
                  </a:lnTo>
                  <a:lnTo>
                    <a:pt x="91657" y="8636"/>
                  </a:lnTo>
                  <a:lnTo>
                    <a:pt x="91883" y="8749"/>
                  </a:lnTo>
                  <a:lnTo>
                    <a:pt x="92109" y="8862"/>
                  </a:lnTo>
                  <a:lnTo>
                    <a:pt x="92363" y="8946"/>
                  </a:lnTo>
                  <a:lnTo>
                    <a:pt x="92363" y="8946"/>
                  </a:lnTo>
                  <a:lnTo>
                    <a:pt x="92476" y="8975"/>
                  </a:lnTo>
                  <a:lnTo>
                    <a:pt x="92588" y="8975"/>
                  </a:lnTo>
                  <a:lnTo>
                    <a:pt x="92814" y="8918"/>
                  </a:lnTo>
                  <a:lnTo>
                    <a:pt x="93012" y="8890"/>
                  </a:lnTo>
                  <a:lnTo>
                    <a:pt x="93238" y="8862"/>
                  </a:lnTo>
                  <a:lnTo>
                    <a:pt x="93238" y="8862"/>
                  </a:lnTo>
                  <a:lnTo>
                    <a:pt x="93407" y="8890"/>
                  </a:lnTo>
                  <a:lnTo>
                    <a:pt x="93576" y="8918"/>
                  </a:lnTo>
                  <a:lnTo>
                    <a:pt x="93858" y="9031"/>
                  </a:lnTo>
                  <a:lnTo>
                    <a:pt x="94451" y="9313"/>
                  </a:lnTo>
                  <a:lnTo>
                    <a:pt x="94451" y="9313"/>
                  </a:lnTo>
                  <a:lnTo>
                    <a:pt x="94649" y="9398"/>
                  </a:lnTo>
                  <a:lnTo>
                    <a:pt x="94846" y="9454"/>
                  </a:lnTo>
                  <a:lnTo>
                    <a:pt x="94846" y="9454"/>
                  </a:lnTo>
                  <a:lnTo>
                    <a:pt x="95015" y="9483"/>
                  </a:lnTo>
                  <a:lnTo>
                    <a:pt x="95072" y="9483"/>
                  </a:lnTo>
                  <a:lnTo>
                    <a:pt x="95072" y="9454"/>
                  </a:lnTo>
                  <a:lnTo>
                    <a:pt x="95015" y="9426"/>
                  </a:lnTo>
                  <a:lnTo>
                    <a:pt x="95015" y="9426"/>
                  </a:lnTo>
                  <a:lnTo>
                    <a:pt x="95269" y="9539"/>
                  </a:lnTo>
                  <a:lnTo>
                    <a:pt x="95749" y="9680"/>
                  </a:lnTo>
                  <a:lnTo>
                    <a:pt x="96201" y="9793"/>
                  </a:lnTo>
                  <a:lnTo>
                    <a:pt x="96342" y="9793"/>
                  </a:lnTo>
                  <a:lnTo>
                    <a:pt x="96398" y="9793"/>
                  </a:lnTo>
                  <a:lnTo>
                    <a:pt x="96426" y="9765"/>
                  </a:lnTo>
                  <a:lnTo>
                    <a:pt x="96426" y="9765"/>
                  </a:lnTo>
                  <a:lnTo>
                    <a:pt x="96342" y="9680"/>
                  </a:lnTo>
                  <a:lnTo>
                    <a:pt x="96257" y="9624"/>
                  </a:lnTo>
                  <a:lnTo>
                    <a:pt x="96257" y="9624"/>
                  </a:lnTo>
                  <a:lnTo>
                    <a:pt x="96342" y="9652"/>
                  </a:lnTo>
                  <a:lnTo>
                    <a:pt x="96398" y="9708"/>
                  </a:lnTo>
                  <a:lnTo>
                    <a:pt x="96567" y="9821"/>
                  </a:lnTo>
                  <a:lnTo>
                    <a:pt x="96624" y="9849"/>
                  </a:lnTo>
                  <a:lnTo>
                    <a:pt x="96709" y="9906"/>
                  </a:lnTo>
                  <a:lnTo>
                    <a:pt x="96793" y="9906"/>
                  </a:lnTo>
                  <a:lnTo>
                    <a:pt x="96878" y="9878"/>
                  </a:lnTo>
                  <a:lnTo>
                    <a:pt x="96878" y="9878"/>
                  </a:lnTo>
                  <a:lnTo>
                    <a:pt x="96850" y="9821"/>
                  </a:lnTo>
                  <a:lnTo>
                    <a:pt x="96793" y="9765"/>
                  </a:lnTo>
                  <a:lnTo>
                    <a:pt x="96737" y="9737"/>
                  </a:lnTo>
                  <a:lnTo>
                    <a:pt x="96680" y="9737"/>
                  </a:lnTo>
                  <a:lnTo>
                    <a:pt x="96680" y="9737"/>
                  </a:lnTo>
                  <a:lnTo>
                    <a:pt x="96737" y="9708"/>
                  </a:lnTo>
                  <a:lnTo>
                    <a:pt x="96793" y="9708"/>
                  </a:lnTo>
                  <a:lnTo>
                    <a:pt x="96878" y="9737"/>
                  </a:lnTo>
                  <a:lnTo>
                    <a:pt x="96991" y="9793"/>
                  </a:lnTo>
                  <a:lnTo>
                    <a:pt x="97019" y="9793"/>
                  </a:lnTo>
                  <a:lnTo>
                    <a:pt x="97075" y="9765"/>
                  </a:lnTo>
                  <a:lnTo>
                    <a:pt x="97075" y="9765"/>
                  </a:lnTo>
                  <a:lnTo>
                    <a:pt x="96934" y="9680"/>
                  </a:lnTo>
                  <a:lnTo>
                    <a:pt x="96765" y="9624"/>
                  </a:lnTo>
                  <a:lnTo>
                    <a:pt x="96596" y="9567"/>
                  </a:lnTo>
                  <a:lnTo>
                    <a:pt x="96511" y="9567"/>
                  </a:lnTo>
                  <a:lnTo>
                    <a:pt x="96426" y="9595"/>
                  </a:lnTo>
                  <a:lnTo>
                    <a:pt x="96426" y="9595"/>
                  </a:lnTo>
                  <a:lnTo>
                    <a:pt x="96455" y="9539"/>
                  </a:lnTo>
                  <a:lnTo>
                    <a:pt x="96455" y="9511"/>
                  </a:lnTo>
                  <a:lnTo>
                    <a:pt x="96398" y="9454"/>
                  </a:lnTo>
                  <a:lnTo>
                    <a:pt x="96313" y="9454"/>
                  </a:lnTo>
                  <a:lnTo>
                    <a:pt x="96229" y="9483"/>
                  </a:lnTo>
                  <a:lnTo>
                    <a:pt x="96229" y="9483"/>
                  </a:lnTo>
                  <a:lnTo>
                    <a:pt x="96257" y="9426"/>
                  </a:lnTo>
                  <a:lnTo>
                    <a:pt x="96285" y="9426"/>
                  </a:lnTo>
                  <a:lnTo>
                    <a:pt x="96370" y="9398"/>
                  </a:lnTo>
                  <a:lnTo>
                    <a:pt x="96455" y="9398"/>
                  </a:lnTo>
                  <a:lnTo>
                    <a:pt x="96483" y="9370"/>
                  </a:lnTo>
                  <a:lnTo>
                    <a:pt x="96511" y="9341"/>
                  </a:lnTo>
                  <a:lnTo>
                    <a:pt x="96511" y="9341"/>
                  </a:lnTo>
                  <a:lnTo>
                    <a:pt x="96483" y="9285"/>
                  </a:lnTo>
                  <a:lnTo>
                    <a:pt x="96455" y="9229"/>
                  </a:lnTo>
                  <a:lnTo>
                    <a:pt x="96398" y="9200"/>
                  </a:lnTo>
                  <a:lnTo>
                    <a:pt x="96313" y="9172"/>
                  </a:lnTo>
                  <a:lnTo>
                    <a:pt x="96144" y="9144"/>
                  </a:lnTo>
                  <a:lnTo>
                    <a:pt x="96031" y="9144"/>
                  </a:lnTo>
                  <a:lnTo>
                    <a:pt x="96031" y="9144"/>
                  </a:lnTo>
                  <a:lnTo>
                    <a:pt x="96144" y="9116"/>
                  </a:lnTo>
                  <a:lnTo>
                    <a:pt x="96285" y="9116"/>
                  </a:lnTo>
                  <a:lnTo>
                    <a:pt x="96285" y="9116"/>
                  </a:lnTo>
                  <a:lnTo>
                    <a:pt x="95862" y="8918"/>
                  </a:lnTo>
                  <a:lnTo>
                    <a:pt x="95636" y="8834"/>
                  </a:lnTo>
                  <a:lnTo>
                    <a:pt x="95382" y="8777"/>
                  </a:lnTo>
                  <a:lnTo>
                    <a:pt x="95382" y="8777"/>
                  </a:lnTo>
                  <a:lnTo>
                    <a:pt x="95523" y="8777"/>
                  </a:lnTo>
                  <a:lnTo>
                    <a:pt x="95664" y="8777"/>
                  </a:lnTo>
                  <a:lnTo>
                    <a:pt x="95947" y="8862"/>
                  </a:lnTo>
                  <a:lnTo>
                    <a:pt x="95947" y="8862"/>
                  </a:lnTo>
                  <a:lnTo>
                    <a:pt x="96116" y="8890"/>
                  </a:lnTo>
                  <a:lnTo>
                    <a:pt x="96172" y="8890"/>
                  </a:lnTo>
                  <a:lnTo>
                    <a:pt x="96116" y="8918"/>
                  </a:lnTo>
                  <a:lnTo>
                    <a:pt x="96116" y="8918"/>
                  </a:lnTo>
                  <a:lnTo>
                    <a:pt x="96680" y="8946"/>
                  </a:lnTo>
                  <a:lnTo>
                    <a:pt x="96680" y="8946"/>
                  </a:lnTo>
                  <a:lnTo>
                    <a:pt x="96624" y="8862"/>
                  </a:lnTo>
                  <a:lnTo>
                    <a:pt x="96539" y="8834"/>
                  </a:lnTo>
                  <a:lnTo>
                    <a:pt x="96398" y="8749"/>
                  </a:lnTo>
                  <a:lnTo>
                    <a:pt x="96201" y="8721"/>
                  </a:lnTo>
                  <a:lnTo>
                    <a:pt x="96031" y="8664"/>
                  </a:lnTo>
                  <a:lnTo>
                    <a:pt x="96031" y="8664"/>
                  </a:lnTo>
                  <a:lnTo>
                    <a:pt x="96229" y="8721"/>
                  </a:lnTo>
                  <a:lnTo>
                    <a:pt x="96398" y="8749"/>
                  </a:lnTo>
                  <a:lnTo>
                    <a:pt x="96596" y="8805"/>
                  </a:lnTo>
                  <a:lnTo>
                    <a:pt x="96765" y="8834"/>
                  </a:lnTo>
                  <a:lnTo>
                    <a:pt x="96765" y="8834"/>
                  </a:lnTo>
                  <a:lnTo>
                    <a:pt x="96765" y="8777"/>
                  </a:lnTo>
                  <a:lnTo>
                    <a:pt x="96709" y="8749"/>
                  </a:lnTo>
                  <a:lnTo>
                    <a:pt x="96624" y="8664"/>
                  </a:lnTo>
                  <a:lnTo>
                    <a:pt x="96596" y="8608"/>
                  </a:lnTo>
                  <a:lnTo>
                    <a:pt x="96596" y="8580"/>
                  </a:lnTo>
                  <a:lnTo>
                    <a:pt x="96624" y="8523"/>
                  </a:lnTo>
                  <a:lnTo>
                    <a:pt x="96680" y="8495"/>
                  </a:lnTo>
                  <a:lnTo>
                    <a:pt x="96680" y="8495"/>
                  </a:lnTo>
                  <a:lnTo>
                    <a:pt x="96511" y="8410"/>
                  </a:lnTo>
                  <a:lnTo>
                    <a:pt x="96313" y="8382"/>
                  </a:lnTo>
                  <a:lnTo>
                    <a:pt x="96313" y="8382"/>
                  </a:lnTo>
                  <a:lnTo>
                    <a:pt x="96398" y="8382"/>
                  </a:lnTo>
                  <a:lnTo>
                    <a:pt x="96257" y="8354"/>
                  </a:lnTo>
                  <a:lnTo>
                    <a:pt x="96059" y="8326"/>
                  </a:lnTo>
                  <a:lnTo>
                    <a:pt x="96059" y="8326"/>
                  </a:lnTo>
                  <a:lnTo>
                    <a:pt x="95777" y="8184"/>
                  </a:lnTo>
                  <a:lnTo>
                    <a:pt x="95636" y="8128"/>
                  </a:lnTo>
                  <a:lnTo>
                    <a:pt x="95467" y="8072"/>
                  </a:lnTo>
                  <a:lnTo>
                    <a:pt x="95467" y="8072"/>
                  </a:lnTo>
                  <a:lnTo>
                    <a:pt x="95044" y="7959"/>
                  </a:lnTo>
                  <a:lnTo>
                    <a:pt x="94649" y="7818"/>
                  </a:lnTo>
                  <a:lnTo>
                    <a:pt x="94225" y="7733"/>
                  </a:lnTo>
                  <a:lnTo>
                    <a:pt x="93999" y="7705"/>
                  </a:lnTo>
                  <a:lnTo>
                    <a:pt x="93774" y="7705"/>
                  </a:lnTo>
                  <a:lnTo>
                    <a:pt x="93774" y="7705"/>
                  </a:lnTo>
                  <a:lnTo>
                    <a:pt x="94197" y="7789"/>
                  </a:lnTo>
                  <a:lnTo>
                    <a:pt x="94197" y="7789"/>
                  </a:lnTo>
                  <a:lnTo>
                    <a:pt x="93971" y="7818"/>
                  </a:lnTo>
                  <a:lnTo>
                    <a:pt x="93858" y="7789"/>
                  </a:lnTo>
                  <a:lnTo>
                    <a:pt x="93774" y="7761"/>
                  </a:lnTo>
                  <a:lnTo>
                    <a:pt x="93774" y="7761"/>
                  </a:lnTo>
                  <a:lnTo>
                    <a:pt x="93802" y="7818"/>
                  </a:lnTo>
                  <a:lnTo>
                    <a:pt x="93802" y="7846"/>
                  </a:lnTo>
                  <a:lnTo>
                    <a:pt x="93717" y="7818"/>
                  </a:lnTo>
                  <a:lnTo>
                    <a:pt x="93633" y="7733"/>
                  </a:lnTo>
                  <a:lnTo>
                    <a:pt x="93633" y="7705"/>
                  </a:lnTo>
                  <a:lnTo>
                    <a:pt x="93661" y="7705"/>
                  </a:lnTo>
                  <a:lnTo>
                    <a:pt x="93661" y="7705"/>
                  </a:lnTo>
                  <a:lnTo>
                    <a:pt x="93435" y="7677"/>
                  </a:lnTo>
                  <a:lnTo>
                    <a:pt x="93209" y="7648"/>
                  </a:lnTo>
                  <a:lnTo>
                    <a:pt x="92758" y="7677"/>
                  </a:lnTo>
                  <a:lnTo>
                    <a:pt x="92758" y="7677"/>
                  </a:lnTo>
                  <a:lnTo>
                    <a:pt x="92927" y="7705"/>
                  </a:lnTo>
                  <a:lnTo>
                    <a:pt x="93125" y="7761"/>
                  </a:lnTo>
                  <a:lnTo>
                    <a:pt x="93294" y="7846"/>
                  </a:lnTo>
                  <a:lnTo>
                    <a:pt x="93463" y="7930"/>
                  </a:lnTo>
                  <a:lnTo>
                    <a:pt x="93463" y="7930"/>
                  </a:lnTo>
                  <a:lnTo>
                    <a:pt x="93520" y="7987"/>
                  </a:lnTo>
                  <a:lnTo>
                    <a:pt x="93548" y="8015"/>
                  </a:lnTo>
                  <a:lnTo>
                    <a:pt x="93548" y="8043"/>
                  </a:lnTo>
                  <a:lnTo>
                    <a:pt x="93633" y="8100"/>
                  </a:lnTo>
                  <a:lnTo>
                    <a:pt x="93633" y="8100"/>
                  </a:lnTo>
                  <a:lnTo>
                    <a:pt x="93774" y="8156"/>
                  </a:lnTo>
                  <a:lnTo>
                    <a:pt x="93887" y="8184"/>
                  </a:lnTo>
                  <a:lnTo>
                    <a:pt x="93999" y="8241"/>
                  </a:lnTo>
                  <a:lnTo>
                    <a:pt x="94084" y="8354"/>
                  </a:lnTo>
                  <a:lnTo>
                    <a:pt x="94084" y="8354"/>
                  </a:lnTo>
                  <a:lnTo>
                    <a:pt x="93633" y="8213"/>
                  </a:lnTo>
                  <a:lnTo>
                    <a:pt x="93633" y="8213"/>
                  </a:lnTo>
                  <a:lnTo>
                    <a:pt x="93407" y="8156"/>
                  </a:lnTo>
                  <a:lnTo>
                    <a:pt x="93209" y="8043"/>
                  </a:lnTo>
                  <a:lnTo>
                    <a:pt x="93209" y="8043"/>
                  </a:lnTo>
                  <a:lnTo>
                    <a:pt x="93068" y="7987"/>
                  </a:lnTo>
                  <a:lnTo>
                    <a:pt x="93012" y="7959"/>
                  </a:lnTo>
                  <a:lnTo>
                    <a:pt x="93068" y="7959"/>
                  </a:lnTo>
                  <a:lnTo>
                    <a:pt x="93068" y="7959"/>
                  </a:lnTo>
                  <a:lnTo>
                    <a:pt x="92588" y="7620"/>
                  </a:lnTo>
                  <a:lnTo>
                    <a:pt x="92306" y="7479"/>
                  </a:lnTo>
                  <a:lnTo>
                    <a:pt x="92165" y="7423"/>
                  </a:lnTo>
                  <a:lnTo>
                    <a:pt x="92052" y="7394"/>
                  </a:lnTo>
                  <a:lnTo>
                    <a:pt x="92052" y="7394"/>
                  </a:lnTo>
                  <a:lnTo>
                    <a:pt x="92081" y="7423"/>
                  </a:lnTo>
                  <a:lnTo>
                    <a:pt x="92081" y="7451"/>
                  </a:lnTo>
                  <a:lnTo>
                    <a:pt x="91996" y="7423"/>
                  </a:lnTo>
                  <a:lnTo>
                    <a:pt x="91770" y="7310"/>
                  </a:lnTo>
                  <a:lnTo>
                    <a:pt x="91770" y="7310"/>
                  </a:lnTo>
                  <a:lnTo>
                    <a:pt x="91460" y="7169"/>
                  </a:lnTo>
                  <a:lnTo>
                    <a:pt x="91121" y="7084"/>
                  </a:lnTo>
                  <a:lnTo>
                    <a:pt x="91121" y="7084"/>
                  </a:lnTo>
                  <a:lnTo>
                    <a:pt x="90754" y="7027"/>
                  </a:lnTo>
                  <a:lnTo>
                    <a:pt x="90359" y="6971"/>
                  </a:lnTo>
                  <a:lnTo>
                    <a:pt x="89964" y="6886"/>
                  </a:lnTo>
                  <a:lnTo>
                    <a:pt x="89795" y="6858"/>
                  </a:lnTo>
                  <a:lnTo>
                    <a:pt x="89625" y="6773"/>
                  </a:lnTo>
                  <a:lnTo>
                    <a:pt x="89625" y="6773"/>
                  </a:lnTo>
                  <a:lnTo>
                    <a:pt x="89625" y="6745"/>
                  </a:lnTo>
                  <a:lnTo>
                    <a:pt x="89682" y="6773"/>
                  </a:lnTo>
                  <a:lnTo>
                    <a:pt x="89682" y="6773"/>
                  </a:lnTo>
                  <a:lnTo>
                    <a:pt x="89400" y="6717"/>
                  </a:lnTo>
                  <a:lnTo>
                    <a:pt x="89146" y="6661"/>
                  </a:lnTo>
                  <a:lnTo>
                    <a:pt x="89146" y="6661"/>
                  </a:lnTo>
                  <a:lnTo>
                    <a:pt x="88751" y="6520"/>
                  </a:lnTo>
                  <a:lnTo>
                    <a:pt x="88751" y="6520"/>
                  </a:lnTo>
                  <a:lnTo>
                    <a:pt x="88412" y="6407"/>
                  </a:lnTo>
                  <a:lnTo>
                    <a:pt x="88045" y="6350"/>
                  </a:lnTo>
                  <a:lnTo>
                    <a:pt x="87311" y="6181"/>
                  </a:lnTo>
                  <a:lnTo>
                    <a:pt x="87311" y="6181"/>
                  </a:lnTo>
                  <a:lnTo>
                    <a:pt x="86747" y="6096"/>
                  </a:lnTo>
                  <a:lnTo>
                    <a:pt x="86437" y="6012"/>
                  </a:lnTo>
                  <a:lnTo>
                    <a:pt x="86324" y="5983"/>
                  </a:lnTo>
                  <a:lnTo>
                    <a:pt x="86239" y="5927"/>
                  </a:lnTo>
                  <a:lnTo>
                    <a:pt x="86239" y="5927"/>
                  </a:lnTo>
                  <a:lnTo>
                    <a:pt x="86493" y="5983"/>
                  </a:lnTo>
                  <a:lnTo>
                    <a:pt x="86493" y="5983"/>
                  </a:lnTo>
                  <a:lnTo>
                    <a:pt x="86380" y="5927"/>
                  </a:lnTo>
                  <a:lnTo>
                    <a:pt x="86267" y="5899"/>
                  </a:lnTo>
                  <a:lnTo>
                    <a:pt x="86013" y="5842"/>
                  </a:lnTo>
                  <a:lnTo>
                    <a:pt x="85759" y="5842"/>
                  </a:lnTo>
                  <a:lnTo>
                    <a:pt x="85505" y="5814"/>
                  </a:lnTo>
                  <a:lnTo>
                    <a:pt x="85505" y="5814"/>
                  </a:lnTo>
                  <a:lnTo>
                    <a:pt x="84997" y="5729"/>
                  </a:lnTo>
                  <a:lnTo>
                    <a:pt x="84461" y="5616"/>
                  </a:lnTo>
                  <a:lnTo>
                    <a:pt x="84461" y="5616"/>
                  </a:lnTo>
                  <a:lnTo>
                    <a:pt x="84038" y="5588"/>
                  </a:lnTo>
                  <a:lnTo>
                    <a:pt x="83586" y="5560"/>
                  </a:lnTo>
                  <a:lnTo>
                    <a:pt x="83586" y="5560"/>
                  </a:lnTo>
                  <a:lnTo>
                    <a:pt x="83333" y="5560"/>
                  </a:lnTo>
                  <a:lnTo>
                    <a:pt x="83050" y="5532"/>
                  </a:lnTo>
                  <a:lnTo>
                    <a:pt x="82768" y="5504"/>
                  </a:lnTo>
                  <a:lnTo>
                    <a:pt x="82514" y="5504"/>
                  </a:lnTo>
                  <a:lnTo>
                    <a:pt x="82514" y="5504"/>
                  </a:lnTo>
                  <a:lnTo>
                    <a:pt x="82740" y="5588"/>
                  </a:lnTo>
                  <a:lnTo>
                    <a:pt x="82740" y="5588"/>
                  </a:lnTo>
                  <a:lnTo>
                    <a:pt x="82683" y="5616"/>
                  </a:lnTo>
                  <a:lnTo>
                    <a:pt x="82599" y="5616"/>
                  </a:lnTo>
                  <a:lnTo>
                    <a:pt x="82373" y="5560"/>
                  </a:lnTo>
                  <a:lnTo>
                    <a:pt x="81978" y="5475"/>
                  </a:lnTo>
                  <a:lnTo>
                    <a:pt x="81978" y="5475"/>
                  </a:lnTo>
                  <a:lnTo>
                    <a:pt x="81329" y="5391"/>
                  </a:lnTo>
                  <a:lnTo>
                    <a:pt x="81019" y="5363"/>
                  </a:lnTo>
                  <a:lnTo>
                    <a:pt x="80708" y="5363"/>
                  </a:lnTo>
                  <a:lnTo>
                    <a:pt x="80708" y="5363"/>
                  </a:lnTo>
                  <a:lnTo>
                    <a:pt x="80821" y="5419"/>
                  </a:lnTo>
                  <a:lnTo>
                    <a:pt x="80934" y="5475"/>
                  </a:lnTo>
                  <a:lnTo>
                    <a:pt x="81160" y="5616"/>
                  </a:lnTo>
                  <a:lnTo>
                    <a:pt x="81160" y="5616"/>
                  </a:lnTo>
                  <a:lnTo>
                    <a:pt x="81075" y="5645"/>
                  </a:lnTo>
                  <a:lnTo>
                    <a:pt x="81075" y="5645"/>
                  </a:lnTo>
                  <a:lnTo>
                    <a:pt x="81188" y="5729"/>
                  </a:lnTo>
                  <a:lnTo>
                    <a:pt x="81414" y="5786"/>
                  </a:lnTo>
                  <a:lnTo>
                    <a:pt x="81414" y="5786"/>
                  </a:lnTo>
                  <a:lnTo>
                    <a:pt x="81611" y="5870"/>
                  </a:lnTo>
                  <a:lnTo>
                    <a:pt x="81837" y="5955"/>
                  </a:lnTo>
                  <a:lnTo>
                    <a:pt x="82034" y="6068"/>
                  </a:lnTo>
                  <a:lnTo>
                    <a:pt x="82204" y="6181"/>
                  </a:lnTo>
                  <a:lnTo>
                    <a:pt x="82204" y="6181"/>
                  </a:lnTo>
                  <a:lnTo>
                    <a:pt x="82147" y="6237"/>
                  </a:lnTo>
                  <a:lnTo>
                    <a:pt x="82147" y="6294"/>
                  </a:lnTo>
                  <a:lnTo>
                    <a:pt x="82176" y="6322"/>
                  </a:lnTo>
                  <a:lnTo>
                    <a:pt x="82288" y="6378"/>
                  </a:lnTo>
                  <a:lnTo>
                    <a:pt x="82288" y="6378"/>
                  </a:lnTo>
                  <a:lnTo>
                    <a:pt x="82147" y="6266"/>
                  </a:lnTo>
                  <a:lnTo>
                    <a:pt x="82119" y="6266"/>
                  </a:lnTo>
                  <a:lnTo>
                    <a:pt x="82147" y="6294"/>
                  </a:lnTo>
                  <a:lnTo>
                    <a:pt x="82204" y="6350"/>
                  </a:lnTo>
                  <a:lnTo>
                    <a:pt x="82288" y="6407"/>
                  </a:lnTo>
                  <a:lnTo>
                    <a:pt x="82288" y="6407"/>
                  </a:lnTo>
                  <a:lnTo>
                    <a:pt x="82119" y="6378"/>
                  </a:lnTo>
                  <a:lnTo>
                    <a:pt x="81950" y="6378"/>
                  </a:lnTo>
                  <a:lnTo>
                    <a:pt x="81780" y="6407"/>
                  </a:lnTo>
                  <a:lnTo>
                    <a:pt x="81611" y="6378"/>
                  </a:lnTo>
                  <a:lnTo>
                    <a:pt x="81611" y="6378"/>
                  </a:lnTo>
                  <a:lnTo>
                    <a:pt x="81526" y="6322"/>
                  </a:lnTo>
                  <a:lnTo>
                    <a:pt x="81414" y="6266"/>
                  </a:lnTo>
                  <a:lnTo>
                    <a:pt x="81329" y="6209"/>
                  </a:lnTo>
                  <a:lnTo>
                    <a:pt x="81216" y="6153"/>
                  </a:lnTo>
                  <a:lnTo>
                    <a:pt x="81216" y="6153"/>
                  </a:lnTo>
                  <a:lnTo>
                    <a:pt x="80962" y="6096"/>
                  </a:lnTo>
                  <a:lnTo>
                    <a:pt x="80708" y="6040"/>
                  </a:lnTo>
                  <a:lnTo>
                    <a:pt x="80454" y="6012"/>
                  </a:lnTo>
                  <a:lnTo>
                    <a:pt x="80228" y="5927"/>
                  </a:lnTo>
                  <a:lnTo>
                    <a:pt x="80228" y="5927"/>
                  </a:lnTo>
                  <a:lnTo>
                    <a:pt x="79946" y="5729"/>
                  </a:lnTo>
                  <a:lnTo>
                    <a:pt x="79777" y="5673"/>
                  </a:lnTo>
                  <a:lnTo>
                    <a:pt x="79720" y="5645"/>
                  </a:lnTo>
                  <a:lnTo>
                    <a:pt x="79636" y="5645"/>
                  </a:lnTo>
                  <a:lnTo>
                    <a:pt x="79636" y="5645"/>
                  </a:lnTo>
                  <a:lnTo>
                    <a:pt x="79495" y="5673"/>
                  </a:lnTo>
                  <a:lnTo>
                    <a:pt x="79354" y="5758"/>
                  </a:lnTo>
                  <a:lnTo>
                    <a:pt x="79212" y="5814"/>
                  </a:lnTo>
                  <a:lnTo>
                    <a:pt x="79128" y="5842"/>
                  </a:lnTo>
                  <a:lnTo>
                    <a:pt x="79015" y="5842"/>
                  </a:lnTo>
                  <a:lnTo>
                    <a:pt x="79015" y="5842"/>
                  </a:lnTo>
                  <a:lnTo>
                    <a:pt x="78394" y="5814"/>
                  </a:lnTo>
                  <a:lnTo>
                    <a:pt x="77773" y="5729"/>
                  </a:lnTo>
                  <a:lnTo>
                    <a:pt x="77152" y="5701"/>
                  </a:lnTo>
                  <a:lnTo>
                    <a:pt x="76842" y="5701"/>
                  </a:lnTo>
                  <a:lnTo>
                    <a:pt x="76532" y="5701"/>
                  </a:lnTo>
                  <a:lnTo>
                    <a:pt x="76532" y="5701"/>
                  </a:lnTo>
                  <a:lnTo>
                    <a:pt x="76221" y="5729"/>
                  </a:lnTo>
                  <a:lnTo>
                    <a:pt x="75967" y="5729"/>
                  </a:lnTo>
                  <a:lnTo>
                    <a:pt x="75685" y="5729"/>
                  </a:lnTo>
                  <a:lnTo>
                    <a:pt x="75403" y="5673"/>
                  </a:lnTo>
                  <a:lnTo>
                    <a:pt x="75403" y="5673"/>
                  </a:lnTo>
                  <a:lnTo>
                    <a:pt x="75149" y="5645"/>
                  </a:lnTo>
                  <a:lnTo>
                    <a:pt x="75036" y="5616"/>
                  </a:lnTo>
                  <a:lnTo>
                    <a:pt x="74923" y="5588"/>
                  </a:lnTo>
                  <a:lnTo>
                    <a:pt x="74923" y="5588"/>
                  </a:lnTo>
                  <a:lnTo>
                    <a:pt x="74867" y="5532"/>
                  </a:lnTo>
                  <a:lnTo>
                    <a:pt x="74810" y="5447"/>
                  </a:lnTo>
                  <a:lnTo>
                    <a:pt x="74754" y="5391"/>
                  </a:lnTo>
                  <a:lnTo>
                    <a:pt x="74697" y="5363"/>
                  </a:lnTo>
                  <a:lnTo>
                    <a:pt x="74697" y="5363"/>
                  </a:lnTo>
                  <a:lnTo>
                    <a:pt x="74726" y="5363"/>
                  </a:lnTo>
                  <a:lnTo>
                    <a:pt x="74726" y="5334"/>
                  </a:lnTo>
                  <a:lnTo>
                    <a:pt x="74613" y="5250"/>
                  </a:lnTo>
                  <a:lnTo>
                    <a:pt x="74359" y="5080"/>
                  </a:lnTo>
                  <a:lnTo>
                    <a:pt x="74359" y="5080"/>
                  </a:lnTo>
                  <a:lnTo>
                    <a:pt x="74048" y="4967"/>
                  </a:lnTo>
                  <a:lnTo>
                    <a:pt x="73738" y="4883"/>
                  </a:lnTo>
                  <a:lnTo>
                    <a:pt x="73738" y="4883"/>
                  </a:lnTo>
                  <a:lnTo>
                    <a:pt x="73371" y="4798"/>
                  </a:lnTo>
                  <a:lnTo>
                    <a:pt x="72976" y="4742"/>
                  </a:lnTo>
                  <a:lnTo>
                    <a:pt x="72214" y="4657"/>
                  </a:lnTo>
                  <a:lnTo>
                    <a:pt x="72214" y="4657"/>
                  </a:lnTo>
                  <a:lnTo>
                    <a:pt x="71819" y="4657"/>
                  </a:lnTo>
                  <a:lnTo>
                    <a:pt x="71452" y="4685"/>
                  </a:lnTo>
                  <a:lnTo>
                    <a:pt x="70690" y="4770"/>
                  </a:lnTo>
                  <a:lnTo>
                    <a:pt x="70323" y="4798"/>
                  </a:lnTo>
                  <a:lnTo>
                    <a:pt x="69928" y="4826"/>
                  </a:lnTo>
                  <a:lnTo>
                    <a:pt x="69561" y="4798"/>
                  </a:lnTo>
                  <a:lnTo>
                    <a:pt x="69166" y="4713"/>
                  </a:lnTo>
                  <a:lnTo>
                    <a:pt x="69166" y="4713"/>
                  </a:lnTo>
                  <a:lnTo>
                    <a:pt x="69307" y="4742"/>
                  </a:lnTo>
                  <a:lnTo>
                    <a:pt x="69420" y="4713"/>
                  </a:lnTo>
                  <a:lnTo>
                    <a:pt x="69420" y="4713"/>
                  </a:lnTo>
                  <a:lnTo>
                    <a:pt x="69251" y="4601"/>
                  </a:lnTo>
                  <a:lnTo>
                    <a:pt x="69082" y="4516"/>
                  </a:lnTo>
                  <a:lnTo>
                    <a:pt x="68912" y="4488"/>
                  </a:lnTo>
                  <a:lnTo>
                    <a:pt x="68743" y="4488"/>
                  </a:lnTo>
                  <a:lnTo>
                    <a:pt x="68376" y="4516"/>
                  </a:lnTo>
                  <a:lnTo>
                    <a:pt x="68038" y="4544"/>
                  </a:lnTo>
                  <a:lnTo>
                    <a:pt x="68038" y="4544"/>
                  </a:lnTo>
                  <a:lnTo>
                    <a:pt x="68094" y="4460"/>
                  </a:lnTo>
                  <a:lnTo>
                    <a:pt x="68094" y="4403"/>
                  </a:lnTo>
                  <a:lnTo>
                    <a:pt x="68066" y="4375"/>
                  </a:lnTo>
                  <a:lnTo>
                    <a:pt x="67981" y="4318"/>
                  </a:lnTo>
                  <a:lnTo>
                    <a:pt x="67755" y="4290"/>
                  </a:lnTo>
                  <a:lnTo>
                    <a:pt x="67558" y="4262"/>
                  </a:lnTo>
                  <a:lnTo>
                    <a:pt x="67558" y="4262"/>
                  </a:lnTo>
                  <a:lnTo>
                    <a:pt x="67191" y="4262"/>
                  </a:lnTo>
                  <a:lnTo>
                    <a:pt x="66965" y="4234"/>
                  </a:lnTo>
                  <a:lnTo>
                    <a:pt x="66881" y="4206"/>
                  </a:lnTo>
                  <a:lnTo>
                    <a:pt x="66852" y="4149"/>
                  </a:lnTo>
                  <a:lnTo>
                    <a:pt x="66852" y="4149"/>
                  </a:lnTo>
                  <a:lnTo>
                    <a:pt x="67135" y="4093"/>
                  </a:lnTo>
                  <a:lnTo>
                    <a:pt x="67304" y="4093"/>
                  </a:lnTo>
                  <a:lnTo>
                    <a:pt x="67360" y="4093"/>
                  </a:lnTo>
                  <a:lnTo>
                    <a:pt x="67360" y="4093"/>
                  </a:lnTo>
                  <a:lnTo>
                    <a:pt x="67360" y="4093"/>
                  </a:lnTo>
                  <a:lnTo>
                    <a:pt x="67360" y="4036"/>
                  </a:lnTo>
                  <a:lnTo>
                    <a:pt x="67304" y="3980"/>
                  </a:lnTo>
                  <a:lnTo>
                    <a:pt x="67106" y="3895"/>
                  </a:lnTo>
                  <a:lnTo>
                    <a:pt x="66824" y="3839"/>
                  </a:lnTo>
                  <a:lnTo>
                    <a:pt x="66514" y="3782"/>
                  </a:lnTo>
                  <a:lnTo>
                    <a:pt x="66175" y="3726"/>
                  </a:lnTo>
                  <a:lnTo>
                    <a:pt x="65865" y="3726"/>
                  </a:lnTo>
                  <a:lnTo>
                    <a:pt x="65639" y="3726"/>
                  </a:lnTo>
                  <a:lnTo>
                    <a:pt x="65498" y="3726"/>
                  </a:lnTo>
                  <a:lnTo>
                    <a:pt x="65498" y="3726"/>
                  </a:lnTo>
                  <a:lnTo>
                    <a:pt x="65413" y="3782"/>
                  </a:lnTo>
                  <a:lnTo>
                    <a:pt x="65385" y="3810"/>
                  </a:lnTo>
                  <a:lnTo>
                    <a:pt x="65357" y="3895"/>
                  </a:lnTo>
                  <a:lnTo>
                    <a:pt x="65329" y="3980"/>
                  </a:lnTo>
                  <a:lnTo>
                    <a:pt x="65300" y="4036"/>
                  </a:lnTo>
                  <a:lnTo>
                    <a:pt x="65272" y="4093"/>
                  </a:lnTo>
                  <a:lnTo>
                    <a:pt x="65272" y="4093"/>
                  </a:lnTo>
                  <a:lnTo>
                    <a:pt x="65216" y="4149"/>
                  </a:lnTo>
                  <a:lnTo>
                    <a:pt x="65131" y="4177"/>
                  </a:lnTo>
                  <a:lnTo>
                    <a:pt x="64962" y="4206"/>
                  </a:lnTo>
                  <a:lnTo>
                    <a:pt x="64764" y="4206"/>
                  </a:lnTo>
                  <a:lnTo>
                    <a:pt x="64679" y="4177"/>
                  </a:lnTo>
                  <a:lnTo>
                    <a:pt x="64623" y="4149"/>
                  </a:lnTo>
                  <a:lnTo>
                    <a:pt x="64623" y="4149"/>
                  </a:lnTo>
                  <a:lnTo>
                    <a:pt x="64651" y="4149"/>
                  </a:lnTo>
                  <a:lnTo>
                    <a:pt x="64679" y="4121"/>
                  </a:lnTo>
                  <a:lnTo>
                    <a:pt x="64623" y="4093"/>
                  </a:lnTo>
                  <a:lnTo>
                    <a:pt x="64482" y="4008"/>
                  </a:lnTo>
                  <a:lnTo>
                    <a:pt x="64482" y="4008"/>
                  </a:lnTo>
                  <a:lnTo>
                    <a:pt x="64962" y="4036"/>
                  </a:lnTo>
                  <a:lnTo>
                    <a:pt x="64962" y="4036"/>
                  </a:lnTo>
                  <a:lnTo>
                    <a:pt x="64792" y="3923"/>
                  </a:lnTo>
                  <a:lnTo>
                    <a:pt x="64623" y="3810"/>
                  </a:lnTo>
                  <a:lnTo>
                    <a:pt x="64623" y="3810"/>
                  </a:lnTo>
                  <a:lnTo>
                    <a:pt x="64708" y="3810"/>
                  </a:lnTo>
                  <a:lnTo>
                    <a:pt x="64792" y="3839"/>
                  </a:lnTo>
                  <a:lnTo>
                    <a:pt x="64877" y="3895"/>
                  </a:lnTo>
                  <a:lnTo>
                    <a:pt x="64933" y="3923"/>
                  </a:lnTo>
                  <a:lnTo>
                    <a:pt x="64933" y="3923"/>
                  </a:lnTo>
                  <a:lnTo>
                    <a:pt x="64933" y="3867"/>
                  </a:lnTo>
                  <a:lnTo>
                    <a:pt x="64962" y="3867"/>
                  </a:lnTo>
                  <a:lnTo>
                    <a:pt x="65018" y="3923"/>
                  </a:lnTo>
                  <a:lnTo>
                    <a:pt x="65103" y="4008"/>
                  </a:lnTo>
                  <a:lnTo>
                    <a:pt x="65159" y="4093"/>
                  </a:lnTo>
                  <a:lnTo>
                    <a:pt x="65159" y="4093"/>
                  </a:lnTo>
                  <a:lnTo>
                    <a:pt x="65187" y="3980"/>
                  </a:lnTo>
                  <a:lnTo>
                    <a:pt x="65187" y="3895"/>
                  </a:lnTo>
                  <a:lnTo>
                    <a:pt x="65159" y="3839"/>
                  </a:lnTo>
                  <a:lnTo>
                    <a:pt x="65075" y="3782"/>
                  </a:lnTo>
                  <a:lnTo>
                    <a:pt x="64990" y="3782"/>
                  </a:lnTo>
                  <a:lnTo>
                    <a:pt x="64905" y="3754"/>
                  </a:lnTo>
                  <a:lnTo>
                    <a:pt x="64651" y="3754"/>
                  </a:lnTo>
                  <a:lnTo>
                    <a:pt x="64087" y="3810"/>
                  </a:lnTo>
                  <a:lnTo>
                    <a:pt x="63889" y="3810"/>
                  </a:lnTo>
                  <a:lnTo>
                    <a:pt x="63805" y="3810"/>
                  </a:lnTo>
                  <a:lnTo>
                    <a:pt x="63748" y="3782"/>
                  </a:lnTo>
                  <a:lnTo>
                    <a:pt x="63748" y="3782"/>
                  </a:lnTo>
                  <a:lnTo>
                    <a:pt x="63833" y="3839"/>
                  </a:lnTo>
                  <a:lnTo>
                    <a:pt x="63889" y="3839"/>
                  </a:lnTo>
                  <a:lnTo>
                    <a:pt x="63918" y="3810"/>
                  </a:lnTo>
                  <a:lnTo>
                    <a:pt x="63946" y="3754"/>
                  </a:lnTo>
                  <a:lnTo>
                    <a:pt x="63946" y="3754"/>
                  </a:lnTo>
                  <a:lnTo>
                    <a:pt x="63946" y="3698"/>
                  </a:lnTo>
                  <a:lnTo>
                    <a:pt x="64002" y="3669"/>
                  </a:lnTo>
                  <a:lnTo>
                    <a:pt x="64002" y="3669"/>
                  </a:lnTo>
                  <a:lnTo>
                    <a:pt x="64143" y="3669"/>
                  </a:lnTo>
                  <a:lnTo>
                    <a:pt x="64256" y="3669"/>
                  </a:lnTo>
                  <a:lnTo>
                    <a:pt x="64256" y="3669"/>
                  </a:lnTo>
                  <a:lnTo>
                    <a:pt x="64708" y="3726"/>
                  </a:lnTo>
                  <a:lnTo>
                    <a:pt x="64905" y="3726"/>
                  </a:lnTo>
                  <a:lnTo>
                    <a:pt x="65131" y="3726"/>
                  </a:lnTo>
                  <a:lnTo>
                    <a:pt x="65131" y="3726"/>
                  </a:lnTo>
                  <a:lnTo>
                    <a:pt x="64905" y="3669"/>
                  </a:lnTo>
                  <a:lnTo>
                    <a:pt x="64679" y="3613"/>
                  </a:lnTo>
                  <a:lnTo>
                    <a:pt x="64200" y="3528"/>
                  </a:lnTo>
                  <a:lnTo>
                    <a:pt x="63240" y="3500"/>
                  </a:lnTo>
                  <a:lnTo>
                    <a:pt x="63240" y="3500"/>
                  </a:lnTo>
                  <a:lnTo>
                    <a:pt x="62224" y="3415"/>
                  </a:lnTo>
                  <a:lnTo>
                    <a:pt x="61180" y="3331"/>
                  </a:lnTo>
                  <a:lnTo>
                    <a:pt x="61180" y="3331"/>
                  </a:lnTo>
                  <a:lnTo>
                    <a:pt x="61293" y="3387"/>
                  </a:lnTo>
                  <a:lnTo>
                    <a:pt x="61462" y="3472"/>
                  </a:lnTo>
                  <a:lnTo>
                    <a:pt x="61632" y="3528"/>
                  </a:lnTo>
                  <a:lnTo>
                    <a:pt x="61745" y="3556"/>
                  </a:lnTo>
                  <a:lnTo>
                    <a:pt x="61745" y="3556"/>
                  </a:lnTo>
                  <a:lnTo>
                    <a:pt x="61547" y="3556"/>
                  </a:lnTo>
                  <a:lnTo>
                    <a:pt x="61237" y="3585"/>
                  </a:lnTo>
                  <a:lnTo>
                    <a:pt x="61124" y="3613"/>
                  </a:lnTo>
                  <a:lnTo>
                    <a:pt x="61011" y="3669"/>
                  </a:lnTo>
                  <a:lnTo>
                    <a:pt x="60983" y="3726"/>
                  </a:lnTo>
                  <a:lnTo>
                    <a:pt x="60983" y="3754"/>
                  </a:lnTo>
                  <a:lnTo>
                    <a:pt x="61011" y="3782"/>
                  </a:lnTo>
                  <a:lnTo>
                    <a:pt x="61011" y="3782"/>
                  </a:lnTo>
                  <a:lnTo>
                    <a:pt x="61067" y="3839"/>
                  </a:lnTo>
                  <a:lnTo>
                    <a:pt x="61124" y="3839"/>
                  </a:lnTo>
                  <a:lnTo>
                    <a:pt x="61293" y="3839"/>
                  </a:lnTo>
                  <a:lnTo>
                    <a:pt x="61462" y="3839"/>
                  </a:lnTo>
                  <a:lnTo>
                    <a:pt x="61632" y="3839"/>
                  </a:lnTo>
                  <a:lnTo>
                    <a:pt x="61632" y="3839"/>
                  </a:lnTo>
                  <a:lnTo>
                    <a:pt x="61519" y="3810"/>
                  </a:lnTo>
                  <a:lnTo>
                    <a:pt x="61462" y="3839"/>
                  </a:lnTo>
                  <a:lnTo>
                    <a:pt x="61434" y="3867"/>
                  </a:lnTo>
                  <a:lnTo>
                    <a:pt x="61462" y="3952"/>
                  </a:lnTo>
                  <a:lnTo>
                    <a:pt x="61462" y="3952"/>
                  </a:lnTo>
                  <a:lnTo>
                    <a:pt x="61519" y="3980"/>
                  </a:lnTo>
                  <a:lnTo>
                    <a:pt x="61519" y="4036"/>
                  </a:lnTo>
                  <a:lnTo>
                    <a:pt x="61462" y="4036"/>
                  </a:lnTo>
                  <a:lnTo>
                    <a:pt x="61378" y="4008"/>
                  </a:lnTo>
                  <a:lnTo>
                    <a:pt x="61378" y="4008"/>
                  </a:lnTo>
                  <a:lnTo>
                    <a:pt x="61575" y="4093"/>
                  </a:lnTo>
                  <a:lnTo>
                    <a:pt x="61773" y="4149"/>
                  </a:lnTo>
                  <a:lnTo>
                    <a:pt x="62168" y="4375"/>
                  </a:lnTo>
                  <a:lnTo>
                    <a:pt x="62168" y="4375"/>
                  </a:lnTo>
                  <a:lnTo>
                    <a:pt x="61999" y="4318"/>
                  </a:lnTo>
                  <a:lnTo>
                    <a:pt x="61829" y="4318"/>
                  </a:lnTo>
                  <a:lnTo>
                    <a:pt x="61462" y="4290"/>
                  </a:lnTo>
                  <a:lnTo>
                    <a:pt x="61462" y="4290"/>
                  </a:lnTo>
                  <a:lnTo>
                    <a:pt x="61237" y="4262"/>
                  </a:lnTo>
                  <a:lnTo>
                    <a:pt x="61011" y="4290"/>
                  </a:lnTo>
                  <a:lnTo>
                    <a:pt x="61011" y="4290"/>
                  </a:lnTo>
                  <a:lnTo>
                    <a:pt x="61067" y="4375"/>
                  </a:lnTo>
                  <a:lnTo>
                    <a:pt x="61152" y="4431"/>
                  </a:lnTo>
                  <a:lnTo>
                    <a:pt x="61378" y="4488"/>
                  </a:lnTo>
                  <a:lnTo>
                    <a:pt x="61378" y="4488"/>
                  </a:lnTo>
                  <a:lnTo>
                    <a:pt x="61265" y="4460"/>
                  </a:lnTo>
                  <a:lnTo>
                    <a:pt x="61265" y="4488"/>
                  </a:lnTo>
                  <a:lnTo>
                    <a:pt x="61293" y="4488"/>
                  </a:lnTo>
                  <a:lnTo>
                    <a:pt x="61293" y="4516"/>
                  </a:lnTo>
                  <a:lnTo>
                    <a:pt x="61152" y="4544"/>
                  </a:lnTo>
                  <a:lnTo>
                    <a:pt x="61152" y="4544"/>
                  </a:lnTo>
                  <a:lnTo>
                    <a:pt x="61265" y="4572"/>
                  </a:lnTo>
                  <a:lnTo>
                    <a:pt x="61378" y="4629"/>
                  </a:lnTo>
                  <a:lnTo>
                    <a:pt x="61378" y="4629"/>
                  </a:lnTo>
                  <a:lnTo>
                    <a:pt x="61039" y="4544"/>
                  </a:lnTo>
                  <a:lnTo>
                    <a:pt x="60672" y="4431"/>
                  </a:lnTo>
                  <a:lnTo>
                    <a:pt x="60305" y="4318"/>
                  </a:lnTo>
                  <a:lnTo>
                    <a:pt x="59939" y="4262"/>
                  </a:lnTo>
                  <a:lnTo>
                    <a:pt x="59939" y="4262"/>
                  </a:lnTo>
                  <a:lnTo>
                    <a:pt x="59769" y="4262"/>
                  </a:lnTo>
                  <a:lnTo>
                    <a:pt x="59515" y="4290"/>
                  </a:lnTo>
                  <a:lnTo>
                    <a:pt x="59431" y="4318"/>
                  </a:lnTo>
                  <a:lnTo>
                    <a:pt x="59346" y="4375"/>
                  </a:lnTo>
                  <a:lnTo>
                    <a:pt x="59318" y="4431"/>
                  </a:lnTo>
                  <a:lnTo>
                    <a:pt x="59346" y="4516"/>
                  </a:lnTo>
                  <a:lnTo>
                    <a:pt x="59346" y="4516"/>
                  </a:lnTo>
                  <a:lnTo>
                    <a:pt x="59290" y="4460"/>
                  </a:lnTo>
                  <a:lnTo>
                    <a:pt x="59233" y="4431"/>
                  </a:lnTo>
                  <a:lnTo>
                    <a:pt x="59092" y="4403"/>
                  </a:lnTo>
                  <a:lnTo>
                    <a:pt x="58810" y="4403"/>
                  </a:lnTo>
                  <a:lnTo>
                    <a:pt x="58810" y="4403"/>
                  </a:lnTo>
                  <a:lnTo>
                    <a:pt x="58584" y="4375"/>
                  </a:lnTo>
                  <a:lnTo>
                    <a:pt x="58387" y="4318"/>
                  </a:lnTo>
                  <a:lnTo>
                    <a:pt x="57963" y="4177"/>
                  </a:lnTo>
                  <a:lnTo>
                    <a:pt x="57963" y="4177"/>
                  </a:lnTo>
                  <a:lnTo>
                    <a:pt x="57794" y="4121"/>
                  </a:lnTo>
                  <a:lnTo>
                    <a:pt x="57681" y="4121"/>
                  </a:lnTo>
                  <a:lnTo>
                    <a:pt x="57653" y="4149"/>
                  </a:lnTo>
                  <a:lnTo>
                    <a:pt x="57625" y="4177"/>
                  </a:lnTo>
                  <a:lnTo>
                    <a:pt x="57625" y="4262"/>
                  </a:lnTo>
                  <a:lnTo>
                    <a:pt x="57681" y="4347"/>
                  </a:lnTo>
                  <a:lnTo>
                    <a:pt x="57766" y="4460"/>
                  </a:lnTo>
                  <a:lnTo>
                    <a:pt x="57850" y="4516"/>
                  </a:lnTo>
                  <a:lnTo>
                    <a:pt x="57963" y="4544"/>
                  </a:lnTo>
                  <a:lnTo>
                    <a:pt x="57963" y="4544"/>
                  </a:lnTo>
                  <a:lnTo>
                    <a:pt x="57907" y="4572"/>
                  </a:lnTo>
                  <a:lnTo>
                    <a:pt x="57907" y="4601"/>
                  </a:lnTo>
                  <a:lnTo>
                    <a:pt x="57907" y="4685"/>
                  </a:lnTo>
                  <a:lnTo>
                    <a:pt x="57907" y="4798"/>
                  </a:lnTo>
                  <a:lnTo>
                    <a:pt x="57907" y="4826"/>
                  </a:lnTo>
                  <a:lnTo>
                    <a:pt x="57907" y="4855"/>
                  </a:lnTo>
                  <a:lnTo>
                    <a:pt x="57907" y="4855"/>
                  </a:lnTo>
                  <a:lnTo>
                    <a:pt x="57850" y="4883"/>
                  </a:lnTo>
                  <a:lnTo>
                    <a:pt x="57766" y="4911"/>
                  </a:lnTo>
                  <a:lnTo>
                    <a:pt x="57596" y="4883"/>
                  </a:lnTo>
                  <a:lnTo>
                    <a:pt x="57286" y="4770"/>
                  </a:lnTo>
                  <a:lnTo>
                    <a:pt x="57286" y="4770"/>
                  </a:lnTo>
                  <a:lnTo>
                    <a:pt x="56863" y="4657"/>
                  </a:lnTo>
                  <a:lnTo>
                    <a:pt x="56468" y="4516"/>
                  </a:lnTo>
                  <a:lnTo>
                    <a:pt x="56468" y="4516"/>
                  </a:lnTo>
                  <a:lnTo>
                    <a:pt x="56073" y="4375"/>
                  </a:lnTo>
                  <a:lnTo>
                    <a:pt x="55875" y="4262"/>
                  </a:lnTo>
                  <a:lnTo>
                    <a:pt x="55790" y="4234"/>
                  </a:lnTo>
                  <a:lnTo>
                    <a:pt x="55762" y="4206"/>
                  </a:lnTo>
                  <a:lnTo>
                    <a:pt x="55762" y="4206"/>
                  </a:lnTo>
                  <a:lnTo>
                    <a:pt x="55903" y="4177"/>
                  </a:lnTo>
                  <a:lnTo>
                    <a:pt x="56016" y="4177"/>
                  </a:lnTo>
                  <a:lnTo>
                    <a:pt x="56016" y="4177"/>
                  </a:lnTo>
                  <a:lnTo>
                    <a:pt x="55790" y="4064"/>
                  </a:lnTo>
                  <a:lnTo>
                    <a:pt x="55565" y="3980"/>
                  </a:lnTo>
                  <a:lnTo>
                    <a:pt x="55565" y="3980"/>
                  </a:lnTo>
                  <a:lnTo>
                    <a:pt x="55819" y="4121"/>
                  </a:lnTo>
                  <a:lnTo>
                    <a:pt x="55819" y="4121"/>
                  </a:lnTo>
                  <a:lnTo>
                    <a:pt x="55734" y="4177"/>
                  </a:lnTo>
                  <a:lnTo>
                    <a:pt x="55621" y="4177"/>
                  </a:lnTo>
                  <a:lnTo>
                    <a:pt x="55480" y="4149"/>
                  </a:lnTo>
                  <a:lnTo>
                    <a:pt x="55339" y="4093"/>
                  </a:lnTo>
                  <a:lnTo>
                    <a:pt x="55085" y="3952"/>
                  </a:lnTo>
                  <a:lnTo>
                    <a:pt x="54916" y="3810"/>
                  </a:lnTo>
                  <a:lnTo>
                    <a:pt x="54916" y="3810"/>
                  </a:lnTo>
                  <a:lnTo>
                    <a:pt x="55113" y="3867"/>
                  </a:lnTo>
                  <a:lnTo>
                    <a:pt x="55311" y="3923"/>
                  </a:lnTo>
                  <a:lnTo>
                    <a:pt x="55508" y="3952"/>
                  </a:lnTo>
                  <a:lnTo>
                    <a:pt x="55593" y="3923"/>
                  </a:lnTo>
                  <a:lnTo>
                    <a:pt x="55677" y="3895"/>
                  </a:lnTo>
                  <a:lnTo>
                    <a:pt x="55677" y="3895"/>
                  </a:lnTo>
                  <a:lnTo>
                    <a:pt x="55621" y="3867"/>
                  </a:lnTo>
                  <a:lnTo>
                    <a:pt x="55621" y="3867"/>
                  </a:lnTo>
                  <a:lnTo>
                    <a:pt x="55677" y="3810"/>
                  </a:lnTo>
                  <a:lnTo>
                    <a:pt x="55677" y="3810"/>
                  </a:lnTo>
                  <a:lnTo>
                    <a:pt x="55565" y="3782"/>
                  </a:lnTo>
                  <a:lnTo>
                    <a:pt x="55452" y="3726"/>
                  </a:lnTo>
                  <a:lnTo>
                    <a:pt x="55339" y="3669"/>
                  </a:lnTo>
                  <a:lnTo>
                    <a:pt x="55226" y="3641"/>
                  </a:lnTo>
                  <a:lnTo>
                    <a:pt x="55226" y="3641"/>
                  </a:lnTo>
                  <a:lnTo>
                    <a:pt x="55113" y="3613"/>
                  </a:lnTo>
                  <a:lnTo>
                    <a:pt x="54972" y="3613"/>
                  </a:lnTo>
                  <a:lnTo>
                    <a:pt x="54859" y="3613"/>
                  </a:lnTo>
                  <a:lnTo>
                    <a:pt x="54746" y="3556"/>
                  </a:lnTo>
                  <a:lnTo>
                    <a:pt x="54746" y="3556"/>
                  </a:lnTo>
                  <a:lnTo>
                    <a:pt x="54944" y="3585"/>
                  </a:lnTo>
                  <a:lnTo>
                    <a:pt x="55000" y="3585"/>
                  </a:lnTo>
                  <a:lnTo>
                    <a:pt x="55000" y="3556"/>
                  </a:lnTo>
                  <a:lnTo>
                    <a:pt x="55000" y="3528"/>
                  </a:lnTo>
                  <a:lnTo>
                    <a:pt x="54944" y="3500"/>
                  </a:lnTo>
                  <a:lnTo>
                    <a:pt x="54944" y="3500"/>
                  </a:lnTo>
                  <a:lnTo>
                    <a:pt x="55028" y="3500"/>
                  </a:lnTo>
                  <a:lnTo>
                    <a:pt x="55085" y="3472"/>
                  </a:lnTo>
                  <a:lnTo>
                    <a:pt x="55085" y="3472"/>
                  </a:lnTo>
                  <a:lnTo>
                    <a:pt x="54774" y="3415"/>
                  </a:lnTo>
                  <a:lnTo>
                    <a:pt x="54774" y="3415"/>
                  </a:lnTo>
                  <a:lnTo>
                    <a:pt x="54972" y="3387"/>
                  </a:lnTo>
                  <a:lnTo>
                    <a:pt x="54972" y="3387"/>
                  </a:lnTo>
                  <a:lnTo>
                    <a:pt x="54718" y="3359"/>
                  </a:lnTo>
                  <a:lnTo>
                    <a:pt x="54605" y="3331"/>
                  </a:lnTo>
                  <a:lnTo>
                    <a:pt x="54464" y="3303"/>
                  </a:lnTo>
                  <a:lnTo>
                    <a:pt x="54464" y="3303"/>
                  </a:lnTo>
                  <a:lnTo>
                    <a:pt x="54549" y="3303"/>
                  </a:lnTo>
                  <a:lnTo>
                    <a:pt x="54605" y="3274"/>
                  </a:lnTo>
                  <a:lnTo>
                    <a:pt x="54633" y="3246"/>
                  </a:lnTo>
                  <a:lnTo>
                    <a:pt x="54690" y="3190"/>
                  </a:lnTo>
                  <a:lnTo>
                    <a:pt x="54690" y="3190"/>
                  </a:lnTo>
                  <a:lnTo>
                    <a:pt x="54464" y="3133"/>
                  </a:lnTo>
                  <a:lnTo>
                    <a:pt x="54464" y="3133"/>
                  </a:lnTo>
                  <a:lnTo>
                    <a:pt x="54351" y="3077"/>
                  </a:lnTo>
                  <a:lnTo>
                    <a:pt x="54238" y="3077"/>
                  </a:lnTo>
                  <a:lnTo>
                    <a:pt x="54013" y="3020"/>
                  </a:lnTo>
                  <a:lnTo>
                    <a:pt x="54013" y="3020"/>
                  </a:lnTo>
                  <a:lnTo>
                    <a:pt x="53759" y="2964"/>
                  </a:lnTo>
                  <a:lnTo>
                    <a:pt x="53533" y="2907"/>
                  </a:lnTo>
                  <a:lnTo>
                    <a:pt x="53533" y="2907"/>
                  </a:lnTo>
                  <a:lnTo>
                    <a:pt x="53251" y="2851"/>
                  </a:lnTo>
                  <a:lnTo>
                    <a:pt x="53138" y="2879"/>
                  </a:lnTo>
                  <a:lnTo>
                    <a:pt x="53138" y="2907"/>
                  </a:lnTo>
                  <a:lnTo>
                    <a:pt x="53194" y="2936"/>
                  </a:lnTo>
                  <a:lnTo>
                    <a:pt x="53194" y="2936"/>
                  </a:lnTo>
                  <a:lnTo>
                    <a:pt x="52912" y="2936"/>
                  </a:lnTo>
                  <a:lnTo>
                    <a:pt x="52799" y="2936"/>
                  </a:lnTo>
                  <a:lnTo>
                    <a:pt x="52771" y="2907"/>
                  </a:lnTo>
                  <a:lnTo>
                    <a:pt x="52827" y="2879"/>
                  </a:lnTo>
                  <a:lnTo>
                    <a:pt x="52827" y="2879"/>
                  </a:lnTo>
                  <a:lnTo>
                    <a:pt x="52743" y="2879"/>
                  </a:lnTo>
                  <a:lnTo>
                    <a:pt x="52630" y="2907"/>
                  </a:lnTo>
                  <a:lnTo>
                    <a:pt x="52545" y="2936"/>
                  </a:lnTo>
                  <a:lnTo>
                    <a:pt x="52460" y="2936"/>
                  </a:lnTo>
                  <a:lnTo>
                    <a:pt x="52460" y="2936"/>
                  </a:lnTo>
                  <a:lnTo>
                    <a:pt x="52348" y="2907"/>
                  </a:lnTo>
                  <a:lnTo>
                    <a:pt x="52263" y="2851"/>
                  </a:lnTo>
                  <a:lnTo>
                    <a:pt x="52263" y="2851"/>
                  </a:lnTo>
                  <a:lnTo>
                    <a:pt x="52037" y="2823"/>
                  </a:lnTo>
                  <a:lnTo>
                    <a:pt x="51755" y="2795"/>
                  </a:lnTo>
                  <a:lnTo>
                    <a:pt x="51501" y="2766"/>
                  </a:lnTo>
                  <a:lnTo>
                    <a:pt x="51275" y="2710"/>
                  </a:lnTo>
                  <a:lnTo>
                    <a:pt x="51275" y="2710"/>
                  </a:lnTo>
                  <a:lnTo>
                    <a:pt x="51332" y="2795"/>
                  </a:lnTo>
                  <a:lnTo>
                    <a:pt x="51332" y="2795"/>
                  </a:lnTo>
                  <a:lnTo>
                    <a:pt x="51303" y="2795"/>
                  </a:lnTo>
                  <a:lnTo>
                    <a:pt x="51219" y="2766"/>
                  </a:lnTo>
                  <a:lnTo>
                    <a:pt x="51134" y="2738"/>
                  </a:lnTo>
                  <a:lnTo>
                    <a:pt x="51134" y="2738"/>
                  </a:lnTo>
                  <a:lnTo>
                    <a:pt x="51134" y="2823"/>
                  </a:lnTo>
                  <a:lnTo>
                    <a:pt x="51162" y="2879"/>
                  </a:lnTo>
                  <a:lnTo>
                    <a:pt x="51275" y="2992"/>
                  </a:lnTo>
                  <a:lnTo>
                    <a:pt x="51416" y="3049"/>
                  </a:lnTo>
                  <a:lnTo>
                    <a:pt x="51557" y="3105"/>
                  </a:lnTo>
                  <a:lnTo>
                    <a:pt x="51557" y="3105"/>
                  </a:lnTo>
                  <a:lnTo>
                    <a:pt x="51529" y="3105"/>
                  </a:lnTo>
                  <a:lnTo>
                    <a:pt x="51529" y="3133"/>
                  </a:lnTo>
                  <a:lnTo>
                    <a:pt x="51529" y="3190"/>
                  </a:lnTo>
                  <a:lnTo>
                    <a:pt x="51529" y="3246"/>
                  </a:lnTo>
                  <a:lnTo>
                    <a:pt x="51529" y="3274"/>
                  </a:lnTo>
                  <a:lnTo>
                    <a:pt x="51501" y="3274"/>
                  </a:lnTo>
                  <a:lnTo>
                    <a:pt x="51501" y="3274"/>
                  </a:lnTo>
                  <a:lnTo>
                    <a:pt x="51388" y="3331"/>
                  </a:lnTo>
                  <a:lnTo>
                    <a:pt x="51247" y="3331"/>
                  </a:lnTo>
                  <a:lnTo>
                    <a:pt x="50937" y="3331"/>
                  </a:lnTo>
                  <a:lnTo>
                    <a:pt x="50344" y="3303"/>
                  </a:lnTo>
                  <a:lnTo>
                    <a:pt x="50344" y="3303"/>
                  </a:lnTo>
                  <a:lnTo>
                    <a:pt x="49921" y="3303"/>
                  </a:lnTo>
                  <a:lnTo>
                    <a:pt x="49413" y="3274"/>
                  </a:lnTo>
                  <a:lnTo>
                    <a:pt x="49159" y="3246"/>
                  </a:lnTo>
                  <a:lnTo>
                    <a:pt x="48905" y="3190"/>
                  </a:lnTo>
                  <a:lnTo>
                    <a:pt x="48707" y="3105"/>
                  </a:lnTo>
                  <a:lnTo>
                    <a:pt x="48538" y="2964"/>
                  </a:lnTo>
                  <a:lnTo>
                    <a:pt x="48538" y="2964"/>
                  </a:lnTo>
                  <a:lnTo>
                    <a:pt x="48651" y="2936"/>
                  </a:lnTo>
                  <a:lnTo>
                    <a:pt x="48764" y="2936"/>
                  </a:lnTo>
                  <a:lnTo>
                    <a:pt x="48764" y="2936"/>
                  </a:lnTo>
                  <a:lnTo>
                    <a:pt x="48679" y="2851"/>
                  </a:lnTo>
                  <a:lnTo>
                    <a:pt x="48566" y="2795"/>
                  </a:lnTo>
                  <a:lnTo>
                    <a:pt x="48397" y="2766"/>
                  </a:lnTo>
                  <a:lnTo>
                    <a:pt x="48256" y="2766"/>
                  </a:lnTo>
                  <a:lnTo>
                    <a:pt x="47945" y="2795"/>
                  </a:lnTo>
                  <a:lnTo>
                    <a:pt x="47691" y="2823"/>
                  </a:lnTo>
                  <a:lnTo>
                    <a:pt x="47691" y="2823"/>
                  </a:lnTo>
                  <a:lnTo>
                    <a:pt x="46732" y="2795"/>
                  </a:lnTo>
                  <a:lnTo>
                    <a:pt x="46252" y="2823"/>
                  </a:lnTo>
                  <a:lnTo>
                    <a:pt x="46026" y="2851"/>
                  </a:lnTo>
                  <a:lnTo>
                    <a:pt x="45801" y="2879"/>
                  </a:lnTo>
                  <a:lnTo>
                    <a:pt x="45801" y="2879"/>
                  </a:lnTo>
                  <a:lnTo>
                    <a:pt x="45970" y="2992"/>
                  </a:lnTo>
                  <a:lnTo>
                    <a:pt x="46083" y="2992"/>
                  </a:lnTo>
                  <a:lnTo>
                    <a:pt x="46168" y="2992"/>
                  </a:lnTo>
                  <a:lnTo>
                    <a:pt x="46168" y="2992"/>
                  </a:lnTo>
                  <a:lnTo>
                    <a:pt x="46026" y="3020"/>
                  </a:lnTo>
                  <a:lnTo>
                    <a:pt x="45914" y="2992"/>
                  </a:lnTo>
                  <a:lnTo>
                    <a:pt x="45772" y="2936"/>
                  </a:lnTo>
                  <a:lnTo>
                    <a:pt x="45631" y="2851"/>
                  </a:lnTo>
                  <a:lnTo>
                    <a:pt x="45377" y="2682"/>
                  </a:lnTo>
                  <a:lnTo>
                    <a:pt x="45236" y="2597"/>
                  </a:lnTo>
                  <a:lnTo>
                    <a:pt x="45123" y="2541"/>
                  </a:lnTo>
                  <a:lnTo>
                    <a:pt x="45123" y="2541"/>
                  </a:lnTo>
                  <a:lnTo>
                    <a:pt x="45236" y="2653"/>
                  </a:lnTo>
                  <a:lnTo>
                    <a:pt x="45236" y="2710"/>
                  </a:lnTo>
                  <a:lnTo>
                    <a:pt x="45180" y="2738"/>
                  </a:lnTo>
                  <a:lnTo>
                    <a:pt x="45039" y="2766"/>
                  </a:lnTo>
                  <a:lnTo>
                    <a:pt x="45039" y="2766"/>
                  </a:lnTo>
                  <a:lnTo>
                    <a:pt x="44841" y="2766"/>
                  </a:lnTo>
                  <a:lnTo>
                    <a:pt x="44672" y="2738"/>
                  </a:lnTo>
                  <a:lnTo>
                    <a:pt x="44672" y="2738"/>
                  </a:lnTo>
                  <a:lnTo>
                    <a:pt x="44418" y="2625"/>
                  </a:lnTo>
                  <a:lnTo>
                    <a:pt x="44333" y="2569"/>
                  </a:lnTo>
                  <a:lnTo>
                    <a:pt x="44305" y="2541"/>
                  </a:lnTo>
                  <a:lnTo>
                    <a:pt x="44361" y="2512"/>
                  </a:lnTo>
                  <a:lnTo>
                    <a:pt x="44361" y="2512"/>
                  </a:lnTo>
                  <a:lnTo>
                    <a:pt x="44277" y="2512"/>
                  </a:lnTo>
                  <a:lnTo>
                    <a:pt x="44136" y="2541"/>
                  </a:lnTo>
                  <a:lnTo>
                    <a:pt x="43910" y="2541"/>
                  </a:lnTo>
                  <a:lnTo>
                    <a:pt x="43910" y="2541"/>
                  </a:lnTo>
                  <a:lnTo>
                    <a:pt x="43769" y="2541"/>
                  </a:lnTo>
                  <a:lnTo>
                    <a:pt x="43712" y="2512"/>
                  </a:lnTo>
                  <a:lnTo>
                    <a:pt x="43628" y="2512"/>
                  </a:lnTo>
                  <a:lnTo>
                    <a:pt x="43628" y="2512"/>
                  </a:lnTo>
                  <a:lnTo>
                    <a:pt x="43571" y="2541"/>
                  </a:lnTo>
                  <a:lnTo>
                    <a:pt x="43543" y="2597"/>
                  </a:lnTo>
                  <a:lnTo>
                    <a:pt x="43487" y="2625"/>
                  </a:lnTo>
                  <a:lnTo>
                    <a:pt x="43430" y="2653"/>
                  </a:lnTo>
                  <a:lnTo>
                    <a:pt x="43430" y="2653"/>
                  </a:lnTo>
                  <a:lnTo>
                    <a:pt x="43515" y="2738"/>
                  </a:lnTo>
                  <a:lnTo>
                    <a:pt x="43600" y="2795"/>
                  </a:lnTo>
                  <a:lnTo>
                    <a:pt x="43712" y="2766"/>
                  </a:lnTo>
                  <a:lnTo>
                    <a:pt x="43825" y="2738"/>
                  </a:lnTo>
                  <a:lnTo>
                    <a:pt x="44051" y="2682"/>
                  </a:lnTo>
                  <a:lnTo>
                    <a:pt x="44164" y="2710"/>
                  </a:lnTo>
                  <a:lnTo>
                    <a:pt x="44249" y="2766"/>
                  </a:lnTo>
                  <a:lnTo>
                    <a:pt x="44249" y="2766"/>
                  </a:lnTo>
                  <a:lnTo>
                    <a:pt x="44051" y="2823"/>
                  </a:lnTo>
                  <a:lnTo>
                    <a:pt x="43854" y="2879"/>
                  </a:lnTo>
                  <a:lnTo>
                    <a:pt x="43656" y="2907"/>
                  </a:lnTo>
                  <a:lnTo>
                    <a:pt x="43458" y="2879"/>
                  </a:lnTo>
                  <a:lnTo>
                    <a:pt x="43458" y="2879"/>
                  </a:lnTo>
                  <a:lnTo>
                    <a:pt x="43571" y="2936"/>
                  </a:lnTo>
                  <a:lnTo>
                    <a:pt x="43571" y="2964"/>
                  </a:lnTo>
                  <a:lnTo>
                    <a:pt x="43402" y="2992"/>
                  </a:lnTo>
                  <a:lnTo>
                    <a:pt x="43402" y="2992"/>
                  </a:lnTo>
                  <a:lnTo>
                    <a:pt x="43233" y="3020"/>
                  </a:lnTo>
                  <a:lnTo>
                    <a:pt x="43063" y="3049"/>
                  </a:lnTo>
                  <a:lnTo>
                    <a:pt x="43063" y="3049"/>
                  </a:lnTo>
                  <a:lnTo>
                    <a:pt x="43092" y="3049"/>
                  </a:lnTo>
                  <a:lnTo>
                    <a:pt x="43092" y="3077"/>
                  </a:lnTo>
                  <a:lnTo>
                    <a:pt x="43007" y="3105"/>
                  </a:lnTo>
                  <a:lnTo>
                    <a:pt x="42838" y="3133"/>
                  </a:lnTo>
                  <a:lnTo>
                    <a:pt x="42838" y="3133"/>
                  </a:lnTo>
                  <a:lnTo>
                    <a:pt x="42414" y="3105"/>
                  </a:lnTo>
                  <a:lnTo>
                    <a:pt x="42189" y="3105"/>
                  </a:lnTo>
                  <a:lnTo>
                    <a:pt x="42104" y="3133"/>
                  </a:lnTo>
                  <a:lnTo>
                    <a:pt x="42076" y="3161"/>
                  </a:lnTo>
                  <a:lnTo>
                    <a:pt x="42076" y="3161"/>
                  </a:lnTo>
                  <a:lnTo>
                    <a:pt x="42104" y="3218"/>
                  </a:lnTo>
                  <a:lnTo>
                    <a:pt x="42132" y="3246"/>
                  </a:lnTo>
                  <a:lnTo>
                    <a:pt x="42132" y="3246"/>
                  </a:lnTo>
                  <a:lnTo>
                    <a:pt x="42047" y="3331"/>
                  </a:lnTo>
                  <a:lnTo>
                    <a:pt x="41906" y="3387"/>
                  </a:lnTo>
                  <a:lnTo>
                    <a:pt x="41793" y="3415"/>
                  </a:lnTo>
                  <a:lnTo>
                    <a:pt x="41652" y="3415"/>
                  </a:lnTo>
                  <a:lnTo>
                    <a:pt x="41652" y="3415"/>
                  </a:lnTo>
                  <a:lnTo>
                    <a:pt x="41737" y="3387"/>
                  </a:lnTo>
                  <a:lnTo>
                    <a:pt x="41822" y="3387"/>
                  </a:lnTo>
                  <a:lnTo>
                    <a:pt x="41850" y="3331"/>
                  </a:lnTo>
                  <a:lnTo>
                    <a:pt x="41850" y="3303"/>
                  </a:lnTo>
                  <a:lnTo>
                    <a:pt x="41878" y="3190"/>
                  </a:lnTo>
                  <a:lnTo>
                    <a:pt x="41878" y="3133"/>
                  </a:lnTo>
                  <a:lnTo>
                    <a:pt x="41906" y="3077"/>
                  </a:lnTo>
                  <a:lnTo>
                    <a:pt x="41906" y="3077"/>
                  </a:lnTo>
                  <a:lnTo>
                    <a:pt x="41963" y="3049"/>
                  </a:lnTo>
                  <a:lnTo>
                    <a:pt x="42019" y="3049"/>
                  </a:lnTo>
                  <a:lnTo>
                    <a:pt x="42076" y="3049"/>
                  </a:lnTo>
                  <a:lnTo>
                    <a:pt x="42104" y="3049"/>
                  </a:lnTo>
                  <a:lnTo>
                    <a:pt x="42104" y="3049"/>
                  </a:lnTo>
                  <a:lnTo>
                    <a:pt x="42217" y="2964"/>
                  </a:lnTo>
                  <a:lnTo>
                    <a:pt x="42273" y="2879"/>
                  </a:lnTo>
                  <a:lnTo>
                    <a:pt x="42273" y="2879"/>
                  </a:lnTo>
                  <a:lnTo>
                    <a:pt x="42273" y="2879"/>
                  </a:lnTo>
                  <a:lnTo>
                    <a:pt x="42273" y="2879"/>
                  </a:lnTo>
                  <a:lnTo>
                    <a:pt x="42499" y="2795"/>
                  </a:lnTo>
                  <a:lnTo>
                    <a:pt x="42838" y="2682"/>
                  </a:lnTo>
                  <a:lnTo>
                    <a:pt x="43007" y="2625"/>
                  </a:lnTo>
                  <a:lnTo>
                    <a:pt x="43148" y="2541"/>
                  </a:lnTo>
                  <a:lnTo>
                    <a:pt x="43261" y="2456"/>
                  </a:lnTo>
                  <a:lnTo>
                    <a:pt x="43289" y="2343"/>
                  </a:lnTo>
                  <a:lnTo>
                    <a:pt x="43289" y="2343"/>
                  </a:lnTo>
                  <a:lnTo>
                    <a:pt x="43176" y="2315"/>
                  </a:lnTo>
                  <a:lnTo>
                    <a:pt x="43063" y="2315"/>
                  </a:lnTo>
                  <a:lnTo>
                    <a:pt x="43063" y="2315"/>
                  </a:lnTo>
                  <a:lnTo>
                    <a:pt x="43289" y="2287"/>
                  </a:lnTo>
                  <a:lnTo>
                    <a:pt x="43374" y="2258"/>
                  </a:lnTo>
                  <a:lnTo>
                    <a:pt x="43374" y="2230"/>
                  </a:lnTo>
                  <a:lnTo>
                    <a:pt x="43317" y="2202"/>
                  </a:lnTo>
                  <a:lnTo>
                    <a:pt x="43317" y="2202"/>
                  </a:lnTo>
                  <a:lnTo>
                    <a:pt x="43571" y="2146"/>
                  </a:lnTo>
                  <a:lnTo>
                    <a:pt x="43938" y="2033"/>
                  </a:lnTo>
                  <a:lnTo>
                    <a:pt x="44136" y="1948"/>
                  </a:lnTo>
                  <a:lnTo>
                    <a:pt x="44277" y="1863"/>
                  </a:lnTo>
                  <a:lnTo>
                    <a:pt x="44390" y="1779"/>
                  </a:lnTo>
                  <a:lnTo>
                    <a:pt x="44418" y="1722"/>
                  </a:lnTo>
                  <a:lnTo>
                    <a:pt x="44446" y="1666"/>
                  </a:lnTo>
                  <a:lnTo>
                    <a:pt x="44446" y="1666"/>
                  </a:lnTo>
                  <a:lnTo>
                    <a:pt x="44446" y="1609"/>
                  </a:lnTo>
                  <a:lnTo>
                    <a:pt x="44418" y="1581"/>
                  </a:lnTo>
                  <a:lnTo>
                    <a:pt x="44305" y="1496"/>
                  </a:lnTo>
                  <a:lnTo>
                    <a:pt x="44164" y="1440"/>
                  </a:lnTo>
                  <a:lnTo>
                    <a:pt x="43995" y="1384"/>
                  </a:lnTo>
                  <a:lnTo>
                    <a:pt x="43628" y="1327"/>
                  </a:lnTo>
                  <a:lnTo>
                    <a:pt x="43374" y="1271"/>
                  </a:lnTo>
                  <a:lnTo>
                    <a:pt x="43374" y="1271"/>
                  </a:lnTo>
                  <a:lnTo>
                    <a:pt x="43487" y="1242"/>
                  </a:lnTo>
                  <a:lnTo>
                    <a:pt x="43600" y="1271"/>
                  </a:lnTo>
                  <a:lnTo>
                    <a:pt x="43825" y="1327"/>
                  </a:lnTo>
                  <a:lnTo>
                    <a:pt x="44051" y="1384"/>
                  </a:lnTo>
                  <a:lnTo>
                    <a:pt x="44164" y="1412"/>
                  </a:lnTo>
                  <a:lnTo>
                    <a:pt x="44277" y="1412"/>
                  </a:lnTo>
                  <a:lnTo>
                    <a:pt x="44277" y="1412"/>
                  </a:lnTo>
                  <a:lnTo>
                    <a:pt x="44107" y="1271"/>
                  </a:lnTo>
                  <a:lnTo>
                    <a:pt x="43854" y="1130"/>
                  </a:lnTo>
                  <a:lnTo>
                    <a:pt x="43600" y="989"/>
                  </a:lnTo>
                  <a:lnTo>
                    <a:pt x="43487" y="960"/>
                  </a:lnTo>
                  <a:lnTo>
                    <a:pt x="43374" y="960"/>
                  </a:lnTo>
                  <a:lnTo>
                    <a:pt x="43374" y="960"/>
                  </a:lnTo>
                  <a:lnTo>
                    <a:pt x="43628" y="1045"/>
                  </a:lnTo>
                  <a:lnTo>
                    <a:pt x="43628" y="1045"/>
                  </a:lnTo>
                  <a:lnTo>
                    <a:pt x="43515" y="1045"/>
                  </a:lnTo>
                  <a:lnTo>
                    <a:pt x="43458" y="1045"/>
                  </a:lnTo>
                  <a:lnTo>
                    <a:pt x="43402" y="1045"/>
                  </a:lnTo>
                  <a:lnTo>
                    <a:pt x="43317" y="1045"/>
                  </a:lnTo>
                  <a:lnTo>
                    <a:pt x="43317" y="1045"/>
                  </a:lnTo>
                  <a:lnTo>
                    <a:pt x="43148" y="960"/>
                  </a:lnTo>
                  <a:lnTo>
                    <a:pt x="43007" y="847"/>
                  </a:lnTo>
                  <a:lnTo>
                    <a:pt x="43007" y="847"/>
                  </a:lnTo>
                  <a:lnTo>
                    <a:pt x="42838" y="819"/>
                  </a:lnTo>
                  <a:lnTo>
                    <a:pt x="42725" y="819"/>
                  </a:lnTo>
                  <a:lnTo>
                    <a:pt x="42725" y="819"/>
                  </a:lnTo>
                  <a:lnTo>
                    <a:pt x="42555" y="763"/>
                  </a:lnTo>
                  <a:lnTo>
                    <a:pt x="42386" y="678"/>
                  </a:lnTo>
                  <a:lnTo>
                    <a:pt x="42386" y="678"/>
                  </a:lnTo>
                  <a:lnTo>
                    <a:pt x="42160" y="650"/>
                  </a:lnTo>
                  <a:lnTo>
                    <a:pt x="41906" y="593"/>
                  </a:lnTo>
                  <a:lnTo>
                    <a:pt x="41370" y="593"/>
                  </a:lnTo>
                  <a:lnTo>
                    <a:pt x="40862" y="593"/>
                  </a:lnTo>
                  <a:lnTo>
                    <a:pt x="40354" y="650"/>
                  </a:lnTo>
                  <a:lnTo>
                    <a:pt x="40354" y="650"/>
                  </a:lnTo>
                  <a:lnTo>
                    <a:pt x="40383" y="678"/>
                  </a:lnTo>
                  <a:lnTo>
                    <a:pt x="40383" y="678"/>
                  </a:lnTo>
                  <a:lnTo>
                    <a:pt x="40354" y="735"/>
                  </a:lnTo>
                  <a:lnTo>
                    <a:pt x="40241" y="763"/>
                  </a:lnTo>
                  <a:lnTo>
                    <a:pt x="40100" y="763"/>
                  </a:lnTo>
                  <a:lnTo>
                    <a:pt x="39818" y="791"/>
                  </a:lnTo>
                  <a:lnTo>
                    <a:pt x="39649" y="791"/>
                  </a:lnTo>
                  <a:lnTo>
                    <a:pt x="39649" y="791"/>
                  </a:lnTo>
                  <a:lnTo>
                    <a:pt x="39733" y="791"/>
                  </a:lnTo>
                  <a:lnTo>
                    <a:pt x="39790" y="763"/>
                  </a:lnTo>
                  <a:lnTo>
                    <a:pt x="39818" y="706"/>
                  </a:lnTo>
                  <a:lnTo>
                    <a:pt x="39818" y="650"/>
                  </a:lnTo>
                  <a:lnTo>
                    <a:pt x="39762" y="537"/>
                  </a:lnTo>
                  <a:lnTo>
                    <a:pt x="39677" y="452"/>
                  </a:lnTo>
                  <a:lnTo>
                    <a:pt x="39677" y="452"/>
                  </a:lnTo>
                  <a:lnTo>
                    <a:pt x="39592" y="424"/>
                  </a:lnTo>
                  <a:lnTo>
                    <a:pt x="39480" y="396"/>
                  </a:lnTo>
                  <a:lnTo>
                    <a:pt x="39254" y="424"/>
                  </a:lnTo>
                  <a:lnTo>
                    <a:pt x="38802" y="481"/>
                  </a:lnTo>
                  <a:lnTo>
                    <a:pt x="38802" y="481"/>
                  </a:lnTo>
                  <a:lnTo>
                    <a:pt x="38887" y="452"/>
                  </a:lnTo>
                  <a:lnTo>
                    <a:pt x="38915" y="368"/>
                  </a:lnTo>
                  <a:lnTo>
                    <a:pt x="38915" y="368"/>
                  </a:lnTo>
                  <a:lnTo>
                    <a:pt x="38689" y="396"/>
                  </a:lnTo>
                  <a:lnTo>
                    <a:pt x="38464" y="396"/>
                  </a:lnTo>
                  <a:lnTo>
                    <a:pt x="38012" y="396"/>
                  </a:lnTo>
                  <a:lnTo>
                    <a:pt x="38012" y="396"/>
                  </a:lnTo>
                  <a:lnTo>
                    <a:pt x="38435" y="283"/>
                  </a:lnTo>
                  <a:lnTo>
                    <a:pt x="38689" y="227"/>
                  </a:lnTo>
                  <a:lnTo>
                    <a:pt x="38887" y="227"/>
                  </a:lnTo>
                  <a:lnTo>
                    <a:pt x="38887" y="227"/>
                  </a:lnTo>
                  <a:lnTo>
                    <a:pt x="38746" y="170"/>
                  </a:lnTo>
                  <a:lnTo>
                    <a:pt x="38576" y="114"/>
                  </a:lnTo>
                  <a:lnTo>
                    <a:pt x="38238" y="57"/>
                  </a:lnTo>
                  <a:lnTo>
                    <a:pt x="37843" y="29"/>
                  </a:lnTo>
                  <a:lnTo>
                    <a:pt x="37532" y="1"/>
                  </a:lnTo>
                  <a:lnTo>
                    <a:pt x="37532" y="1"/>
                  </a:lnTo>
                  <a:close/>
                  <a:moveTo>
                    <a:pt x="89513" y="6717"/>
                  </a:moveTo>
                  <a:lnTo>
                    <a:pt x="89513" y="6717"/>
                  </a:lnTo>
                  <a:lnTo>
                    <a:pt x="89259" y="6632"/>
                  </a:lnTo>
                  <a:lnTo>
                    <a:pt x="89005" y="6576"/>
                  </a:lnTo>
                  <a:lnTo>
                    <a:pt x="89005" y="6576"/>
                  </a:lnTo>
                  <a:lnTo>
                    <a:pt x="89513" y="6717"/>
                  </a:lnTo>
                  <a:lnTo>
                    <a:pt x="89513" y="6717"/>
                  </a:lnTo>
                  <a:close/>
                  <a:moveTo>
                    <a:pt x="54972" y="16876"/>
                  </a:moveTo>
                  <a:lnTo>
                    <a:pt x="54972" y="16876"/>
                  </a:lnTo>
                  <a:lnTo>
                    <a:pt x="54972" y="16848"/>
                  </a:lnTo>
                  <a:lnTo>
                    <a:pt x="55028" y="16876"/>
                  </a:lnTo>
                  <a:lnTo>
                    <a:pt x="55113" y="16961"/>
                  </a:lnTo>
                  <a:lnTo>
                    <a:pt x="55282" y="17158"/>
                  </a:lnTo>
                  <a:lnTo>
                    <a:pt x="55282" y="17158"/>
                  </a:lnTo>
                  <a:lnTo>
                    <a:pt x="55423" y="17440"/>
                  </a:lnTo>
                  <a:lnTo>
                    <a:pt x="55536" y="17751"/>
                  </a:lnTo>
                  <a:lnTo>
                    <a:pt x="55536" y="17751"/>
                  </a:lnTo>
                  <a:lnTo>
                    <a:pt x="55621" y="17948"/>
                  </a:lnTo>
                  <a:lnTo>
                    <a:pt x="55706" y="18146"/>
                  </a:lnTo>
                  <a:lnTo>
                    <a:pt x="55706" y="18146"/>
                  </a:lnTo>
                  <a:lnTo>
                    <a:pt x="55734" y="18428"/>
                  </a:lnTo>
                  <a:lnTo>
                    <a:pt x="55790" y="18569"/>
                  </a:lnTo>
                  <a:lnTo>
                    <a:pt x="55819" y="18654"/>
                  </a:lnTo>
                  <a:lnTo>
                    <a:pt x="55819" y="18654"/>
                  </a:lnTo>
                  <a:lnTo>
                    <a:pt x="55762" y="18710"/>
                  </a:lnTo>
                  <a:lnTo>
                    <a:pt x="55706" y="18682"/>
                  </a:lnTo>
                  <a:lnTo>
                    <a:pt x="55649" y="18569"/>
                  </a:lnTo>
                  <a:lnTo>
                    <a:pt x="55621" y="18541"/>
                  </a:lnTo>
                  <a:lnTo>
                    <a:pt x="55593" y="18541"/>
                  </a:lnTo>
                  <a:lnTo>
                    <a:pt x="55536" y="18626"/>
                  </a:lnTo>
                  <a:lnTo>
                    <a:pt x="55452" y="18767"/>
                  </a:lnTo>
                  <a:lnTo>
                    <a:pt x="55452" y="18767"/>
                  </a:lnTo>
                  <a:lnTo>
                    <a:pt x="55621" y="18767"/>
                  </a:lnTo>
                  <a:lnTo>
                    <a:pt x="55734" y="18795"/>
                  </a:lnTo>
                  <a:lnTo>
                    <a:pt x="55762" y="18823"/>
                  </a:lnTo>
                  <a:lnTo>
                    <a:pt x="55762" y="18880"/>
                  </a:lnTo>
                  <a:lnTo>
                    <a:pt x="55677" y="18992"/>
                  </a:lnTo>
                  <a:lnTo>
                    <a:pt x="55536" y="19162"/>
                  </a:lnTo>
                  <a:lnTo>
                    <a:pt x="55536" y="19162"/>
                  </a:lnTo>
                  <a:lnTo>
                    <a:pt x="55423" y="19359"/>
                  </a:lnTo>
                  <a:lnTo>
                    <a:pt x="55339" y="19416"/>
                  </a:lnTo>
                  <a:lnTo>
                    <a:pt x="55198" y="19500"/>
                  </a:lnTo>
                  <a:lnTo>
                    <a:pt x="55198" y="19500"/>
                  </a:lnTo>
                  <a:lnTo>
                    <a:pt x="55113" y="19557"/>
                  </a:lnTo>
                  <a:lnTo>
                    <a:pt x="55057" y="19642"/>
                  </a:lnTo>
                  <a:lnTo>
                    <a:pt x="54916" y="19783"/>
                  </a:lnTo>
                  <a:lnTo>
                    <a:pt x="54916" y="19783"/>
                  </a:lnTo>
                  <a:lnTo>
                    <a:pt x="54831" y="19811"/>
                  </a:lnTo>
                  <a:lnTo>
                    <a:pt x="54746" y="19783"/>
                  </a:lnTo>
                  <a:lnTo>
                    <a:pt x="54662" y="19783"/>
                  </a:lnTo>
                  <a:lnTo>
                    <a:pt x="54633" y="19811"/>
                  </a:lnTo>
                  <a:lnTo>
                    <a:pt x="54577" y="19867"/>
                  </a:lnTo>
                  <a:lnTo>
                    <a:pt x="54577" y="19867"/>
                  </a:lnTo>
                  <a:lnTo>
                    <a:pt x="54577" y="19895"/>
                  </a:lnTo>
                  <a:lnTo>
                    <a:pt x="54577" y="19952"/>
                  </a:lnTo>
                  <a:lnTo>
                    <a:pt x="54605" y="20065"/>
                  </a:lnTo>
                  <a:lnTo>
                    <a:pt x="54605" y="20178"/>
                  </a:lnTo>
                  <a:lnTo>
                    <a:pt x="54577" y="20262"/>
                  </a:lnTo>
                  <a:lnTo>
                    <a:pt x="54549" y="20319"/>
                  </a:lnTo>
                  <a:lnTo>
                    <a:pt x="54549" y="20319"/>
                  </a:lnTo>
                  <a:lnTo>
                    <a:pt x="54408" y="20432"/>
                  </a:lnTo>
                  <a:lnTo>
                    <a:pt x="54238" y="20488"/>
                  </a:lnTo>
                  <a:lnTo>
                    <a:pt x="54041" y="20545"/>
                  </a:lnTo>
                  <a:lnTo>
                    <a:pt x="53843" y="20545"/>
                  </a:lnTo>
                  <a:lnTo>
                    <a:pt x="53646" y="20516"/>
                  </a:lnTo>
                  <a:lnTo>
                    <a:pt x="53448" y="20488"/>
                  </a:lnTo>
                  <a:lnTo>
                    <a:pt x="53138" y="20375"/>
                  </a:lnTo>
                  <a:lnTo>
                    <a:pt x="53138" y="20375"/>
                  </a:lnTo>
                  <a:lnTo>
                    <a:pt x="53279" y="20319"/>
                  </a:lnTo>
                  <a:lnTo>
                    <a:pt x="53420" y="20262"/>
                  </a:lnTo>
                  <a:lnTo>
                    <a:pt x="53589" y="20262"/>
                  </a:lnTo>
                  <a:lnTo>
                    <a:pt x="53759" y="20234"/>
                  </a:lnTo>
                  <a:lnTo>
                    <a:pt x="53759" y="20234"/>
                  </a:lnTo>
                  <a:lnTo>
                    <a:pt x="53928" y="20178"/>
                  </a:lnTo>
                  <a:lnTo>
                    <a:pt x="54041" y="20093"/>
                  </a:lnTo>
                  <a:lnTo>
                    <a:pt x="54125" y="20008"/>
                  </a:lnTo>
                  <a:lnTo>
                    <a:pt x="54210" y="19839"/>
                  </a:lnTo>
                  <a:lnTo>
                    <a:pt x="54210" y="19839"/>
                  </a:lnTo>
                  <a:lnTo>
                    <a:pt x="54408" y="19642"/>
                  </a:lnTo>
                  <a:lnTo>
                    <a:pt x="54492" y="19529"/>
                  </a:lnTo>
                  <a:lnTo>
                    <a:pt x="54549" y="19416"/>
                  </a:lnTo>
                  <a:lnTo>
                    <a:pt x="54549" y="19416"/>
                  </a:lnTo>
                  <a:lnTo>
                    <a:pt x="54577" y="19331"/>
                  </a:lnTo>
                  <a:lnTo>
                    <a:pt x="54577" y="19246"/>
                  </a:lnTo>
                  <a:lnTo>
                    <a:pt x="54577" y="19162"/>
                  </a:lnTo>
                  <a:lnTo>
                    <a:pt x="54605" y="19077"/>
                  </a:lnTo>
                  <a:lnTo>
                    <a:pt x="54605" y="19077"/>
                  </a:lnTo>
                  <a:lnTo>
                    <a:pt x="54662" y="18936"/>
                  </a:lnTo>
                  <a:lnTo>
                    <a:pt x="54774" y="18823"/>
                  </a:lnTo>
                  <a:lnTo>
                    <a:pt x="54859" y="18682"/>
                  </a:lnTo>
                  <a:lnTo>
                    <a:pt x="54944" y="18569"/>
                  </a:lnTo>
                  <a:lnTo>
                    <a:pt x="54944" y="18569"/>
                  </a:lnTo>
                  <a:lnTo>
                    <a:pt x="54972" y="18400"/>
                  </a:lnTo>
                  <a:lnTo>
                    <a:pt x="55000" y="18231"/>
                  </a:lnTo>
                  <a:lnTo>
                    <a:pt x="54972" y="17892"/>
                  </a:lnTo>
                  <a:lnTo>
                    <a:pt x="54972" y="17892"/>
                  </a:lnTo>
                  <a:lnTo>
                    <a:pt x="54972" y="17694"/>
                  </a:lnTo>
                  <a:lnTo>
                    <a:pt x="54944" y="17525"/>
                  </a:lnTo>
                  <a:lnTo>
                    <a:pt x="54859" y="17186"/>
                  </a:lnTo>
                  <a:lnTo>
                    <a:pt x="54859" y="17186"/>
                  </a:lnTo>
                  <a:lnTo>
                    <a:pt x="54859" y="17017"/>
                  </a:lnTo>
                  <a:lnTo>
                    <a:pt x="54887" y="16961"/>
                  </a:lnTo>
                  <a:lnTo>
                    <a:pt x="54972" y="16876"/>
                  </a:lnTo>
                  <a:lnTo>
                    <a:pt x="54972" y="16876"/>
                  </a:lnTo>
                  <a:close/>
                </a:path>
              </a:pathLst>
            </a:custGeom>
            <a:solidFill>
              <a:srgbClr val="666666"/>
            </a:solidFill>
            <a:ln w="14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16"/>
            <p:cNvSpPr/>
            <p:nvPr/>
          </p:nvSpPr>
          <p:spPr>
            <a:xfrm>
              <a:off x="4200125" y="1421825"/>
              <a:ext cx="4250" cy="25"/>
            </a:xfrm>
            <a:custGeom>
              <a:avLst/>
              <a:gdLst/>
              <a:ahLst/>
              <a:cxnLst/>
              <a:rect l="l" t="t" r="r" b="b"/>
              <a:pathLst>
                <a:path w="170" h="1" extrusionOk="0">
                  <a:moveTo>
                    <a:pt x="170" y="0"/>
                  </a:moveTo>
                  <a:lnTo>
                    <a:pt x="170" y="0"/>
                  </a:lnTo>
                  <a:lnTo>
                    <a:pt x="0" y="0"/>
                  </a:lnTo>
                  <a:lnTo>
                    <a:pt x="0" y="0"/>
                  </a:lnTo>
                  <a:lnTo>
                    <a:pt x="170"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16"/>
            <p:cNvSpPr/>
            <p:nvPr/>
          </p:nvSpPr>
          <p:spPr>
            <a:xfrm>
              <a:off x="4200125" y="1421825"/>
              <a:ext cx="4250" cy="25"/>
            </a:xfrm>
            <a:custGeom>
              <a:avLst/>
              <a:gdLst/>
              <a:ahLst/>
              <a:cxnLst/>
              <a:rect l="l" t="t" r="r" b="b"/>
              <a:pathLst>
                <a:path w="170" h="1" fill="none" extrusionOk="0">
                  <a:moveTo>
                    <a:pt x="170" y="0"/>
                  </a:moveTo>
                  <a:lnTo>
                    <a:pt x="170" y="0"/>
                  </a:lnTo>
                  <a:lnTo>
                    <a:pt x="0" y="0"/>
                  </a:lnTo>
                  <a:lnTo>
                    <a:pt x="0" y="0"/>
                  </a:lnTo>
                  <a:lnTo>
                    <a:pt x="170" y="0"/>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16"/>
            <p:cNvSpPr/>
            <p:nvPr/>
          </p:nvSpPr>
          <p:spPr>
            <a:xfrm>
              <a:off x="4235400" y="1143150"/>
              <a:ext cx="46575" cy="4975"/>
            </a:xfrm>
            <a:custGeom>
              <a:avLst/>
              <a:gdLst/>
              <a:ahLst/>
              <a:cxnLst/>
              <a:rect l="l" t="t" r="r" b="b"/>
              <a:pathLst>
                <a:path w="1863" h="199" extrusionOk="0">
                  <a:moveTo>
                    <a:pt x="0" y="113"/>
                  </a:moveTo>
                  <a:lnTo>
                    <a:pt x="0" y="113"/>
                  </a:lnTo>
                  <a:lnTo>
                    <a:pt x="57" y="142"/>
                  </a:lnTo>
                  <a:lnTo>
                    <a:pt x="141" y="170"/>
                  </a:lnTo>
                  <a:lnTo>
                    <a:pt x="395" y="198"/>
                  </a:lnTo>
                  <a:lnTo>
                    <a:pt x="819" y="170"/>
                  </a:lnTo>
                  <a:lnTo>
                    <a:pt x="819" y="170"/>
                  </a:lnTo>
                  <a:lnTo>
                    <a:pt x="932" y="142"/>
                  </a:lnTo>
                  <a:lnTo>
                    <a:pt x="1044" y="113"/>
                  </a:lnTo>
                  <a:lnTo>
                    <a:pt x="1157" y="57"/>
                  </a:lnTo>
                  <a:lnTo>
                    <a:pt x="1270" y="57"/>
                  </a:lnTo>
                  <a:lnTo>
                    <a:pt x="1270" y="57"/>
                  </a:lnTo>
                  <a:lnTo>
                    <a:pt x="1411" y="57"/>
                  </a:lnTo>
                  <a:lnTo>
                    <a:pt x="1581" y="85"/>
                  </a:lnTo>
                  <a:lnTo>
                    <a:pt x="1722" y="113"/>
                  </a:lnTo>
                  <a:lnTo>
                    <a:pt x="1863" y="113"/>
                  </a:lnTo>
                  <a:lnTo>
                    <a:pt x="1863" y="113"/>
                  </a:lnTo>
                  <a:lnTo>
                    <a:pt x="1665" y="29"/>
                  </a:lnTo>
                  <a:lnTo>
                    <a:pt x="1552" y="0"/>
                  </a:lnTo>
                  <a:lnTo>
                    <a:pt x="1355" y="0"/>
                  </a:lnTo>
                  <a:lnTo>
                    <a:pt x="1355" y="0"/>
                  </a:lnTo>
                  <a:lnTo>
                    <a:pt x="1016" y="0"/>
                  </a:lnTo>
                  <a:lnTo>
                    <a:pt x="678" y="29"/>
                  </a:lnTo>
                  <a:lnTo>
                    <a:pt x="0" y="113"/>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16"/>
            <p:cNvSpPr/>
            <p:nvPr/>
          </p:nvSpPr>
          <p:spPr>
            <a:xfrm>
              <a:off x="4235400" y="1143150"/>
              <a:ext cx="46575" cy="4975"/>
            </a:xfrm>
            <a:custGeom>
              <a:avLst/>
              <a:gdLst/>
              <a:ahLst/>
              <a:cxnLst/>
              <a:rect l="l" t="t" r="r" b="b"/>
              <a:pathLst>
                <a:path w="1863" h="199" fill="none" extrusionOk="0">
                  <a:moveTo>
                    <a:pt x="0" y="113"/>
                  </a:moveTo>
                  <a:lnTo>
                    <a:pt x="0" y="113"/>
                  </a:lnTo>
                  <a:lnTo>
                    <a:pt x="57" y="142"/>
                  </a:lnTo>
                  <a:lnTo>
                    <a:pt x="141" y="170"/>
                  </a:lnTo>
                  <a:lnTo>
                    <a:pt x="395" y="198"/>
                  </a:lnTo>
                  <a:lnTo>
                    <a:pt x="819" y="170"/>
                  </a:lnTo>
                  <a:lnTo>
                    <a:pt x="819" y="170"/>
                  </a:lnTo>
                  <a:lnTo>
                    <a:pt x="932" y="142"/>
                  </a:lnTo>
                  <a:lnTo>
                    <a:pt x="1044" y="113"/>
                  </a:lnTo>
                  <a:lnTo>
                    <a:pt x="1157" y="57"/>
                  </a:lnTo>
                  <a:lnTo>
                    <a:pt x="1270" y="57"/>
                  </a:lnTo>
                  <a:lnTo>
                    <a:pt x="1270" y="57"/>
                  </a:lnTo>
                  <a:lnTo>
                    <a:pt x="1411" y="57"/>
                  </a:lnTo>
                  <a:lnTo>
                    <a:pt x="1581" y="85"/>
                  </a:lnTo>
                  <a:lnTo>
                    <a:pt x="1722" y="113"/>
                  </a:lnTo>
                  <a:lnTo>
                    <a:pt x="1863" y="113"/>
                  </a:lnTo>
                  <a:lnTo>
                    <a:pt x="1863" y="113"/>
                  </a:lnTo>
                  <a:lnTo>
                    <a:pt x="1665" y="29"/>
                  </a:lnTo>
                  <a:lnTo>
                    <a:pt x="1552" y="0"/>
                  </a:lnTo>
                  <a:lnTo>
                    <a:pt x="1355" y="0"/>
                  </a:lnTo>
                  <a:lnTo>
                    <a:pt x="1355" y="0"/>
                  </a:lnTo>
                  <a:lnTo>
                    <a:pt x="1016" y="0"/>
                  </a:lnTo>
                  <a:lnTo>
                    <a:pt x="678" y="29"/>
                  </a:lnTo>
                  <a:lnTo>
                    <a:pt x="0" y="113"/>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16"/>
            <p:cNvSpPr/>
            <p:nvPr/>
          </p:nvSpPr>
          <p:spPr>
            <a:xfrm>
              <a:off x="4259375" y="1141025"/>
              <a:ext cx="56475" cy="13425"/>
            </a:xfrm>
            <a:custGeom>
              <a:avLst/>
              <a:gdLst/>
              <a:ahLst/>
              <a:cxnLst/>
              <a:rect l="l" t="t" r="r" b="b"/>
              <a:pathLst>
                <a:path w="2259" h="537" extrusionOk="0">
                  <a:moveTo>
                    <a:pt x="509" y="509"/>
                  </a:moveTo>
                  <a:lnTo>
                    <a:pt x="509" y="509"/>
                  </a:lnTo>
                  <a:lnTo>
                    <a:pt x="678" y="537"/>
                  </a:lnTo>
                  <a:lnTo>
                    <a:pt x="847" y="509"/>
                  </a:lnTo>
                  <a:lnTo>
                    <a:pt x="988" y="481"/>
                  </a:lnTo>
                  <a:lnTo>
                    <a:pt x="1158" y="481"/>
                  </a:lnTo>
                  <a:lnTo>
                    <a:pt x="1158" y="481"/>
                  </a:lnTo>
                  <a:lnTo>
                    <a:pt x="1101" y="424"/>
                  </a:lnTo>
                  <a:lnTo>
                    <a:pt x="1073" y="396"/>
                  </a:lnTo>
                  <a:lnTo>
                    <a:pt x="1017" y="396"/>
                  </a:lnTo>
                  <a:lnTo>
                    <a:pt x="960" y="396"/>
                  </a:lnTo>
                  <a:lnTo>
                    <a:pt x="960" y="396"/>
                  </a:lnTo>
                  <a:lnTo>
                    <a:pt x="1045" y="339"/>
                  </a:lnTo>
                  <a:lnTo>
                    <a:pt x="1186" y="283"/>
                  </a:lnTo>
                  <a:lnTo>
                    <a:pt x="1384" y="255"/>
                  </a:lnTo>
                  <a:lnTo>
                    <a:pt x="1581" y="227"/>
                  </a:lnTo>
                  <a:lnTo>
                    <a:pt x="1976" y="227"/>
                  </a:lnTo>
                  <a:lnTo>
                    <a:pt x="2258" y="170"/>
                  </a:lnTo>
                  <a:lnTo>
                    <a:pt x="2258" y="170"/>
                  </a:lnTo>
                  <a:lnTo>
                    <a:pt x="2202" y="142"/>
                  </a:lnTo>
                  <a:lnTo>
                    <a:pt x="2117" y="114"/>
                  </a:lnTo>
                  <a:lnTo>
                    <a:pt x="1948" y="114"/>
                  </a:lnTo>
                  <a:lnTo>
                    <a:pt x="1779" y="142"/>
                  </a:lnTo>
                  <a:lnTo>
                    <a:pt x="1638" y="142"/>
                  </a:lnTo>
                  <a:lnTo>
                    <a:pt x="1638" y="142"/>
                  </a:lnTo>
                  <a:lnTo>
                    <a:pt x="1750" y="114"/>
                  </a:lnTo>
                  <a:lnTo>
                    <a:pt x="1891" y="85"/>
                  </a:lnTo>
                  <a:lnTo>
                    <a:pt x="1891" y="85"/>
                  </a:lnTo>
                  <a:lnTo>
                    <a:pt x="1779" y="57"/>
                  </a:lnTo>
                  <a:lnTo>
                    <a:pt x="1666" y="57"/>
                  </a:lnTo>
                  <a:lnTo>
                    <a:pt x="1553" y="57"/>
                  </a:lnTo>
                  <a:lnTo>
                    <a:pt x="1468" y="57"/>
                  </a:lnTo>
                  <a:lnTo>
                    <a:pt x="1468" y="57"/>
                  </a:lnTo>
                  <a:lnTo>
                    <a:pt x="1553" y="29"/>
                  </a:lnTo>
                  <a:lnTo>
                    <a:pt x="1581" y="1"/>
                  </a:lnTo>
                  <a:lnTo>
                    <a:pt x="1440" y="29"/>
                  </a:lnTo>
                  <a:lnTo>
                    <a:pt x="1017" y="114"/>
                  </a:lnTo>
                  <a:lnTo>
                    <a:pt x="1017" y="114"/>
                  </a:lnTo>
                  <a:lnTo>
                    <a:pt x="1158" y="142"/>
                  </a:lnTo>
                  <a:lnTo>
                    <a:pt x="1271" y="142"/>
                  </a:lnTo>
                  <a:lnTo>
                    <a:pt x="1271" y="142"/>
                  </a:lnTo>
                  <a:lnTo>
                    <a:pt x="1045" y="227"/>
                  </a:lnTo>
                  <a:lnTo>
                    <a:pt x="791" y="255"/>
                  </a:lnTo>
                  <a:lnTo>
                    <a:pt x="537" y="255"/>
                  </a:lnTo>
                  <a:lnTo>
                    <a:pt x="283" y="311"/>
                  </a:lnTo>
                  <a:lnTo>
                    <a:pt x="283" y="311"/>
                  </a:lnTo>
                  <a:lnTo>
                    <a:pt x="509" y="283"/>
                  </a:lnTo>
                  <a:lnTo>
                    <a:pt x="706" y="311"/>
                  </a:lnTo>
                  <a:lnTo>
                    <a:pt x="706" y="311"/>
                  </a:lnTo>
                  <a:lnTo>
                    <a:pt x="452" y="368"/>
                  </a:lnTo>
                  <a:lnTo>
                    <a:pt x="537" y="368"/>
                  </a:lnTo>
                  <a:lnTo>
                    <a:pt x="650" y="368"/>
                  </a:lnTo>
                  <a:lnTo>
                    <a:pt x="481" y="396"/>
                  </a:lnTo>
                  <a:lnTo>
                    <a:pt x="481" y="396"/>
                  </a:lnTo>
                  <a:lnTo>
                    <a:pt x="368" y="396"/>
                  </a:lnTo>
                  <a:lnTo>
                    <a:pt x="227" y="368"/>
                  </a:lnTo>
                  <a:lnTo>
                    <a:pt x="114" y="368"/>
                  </a:lnTo>
                  <a:lnTo>
                    <a:pt x="1" y="396"/>
                  </a:lnTo>
                  <a:lnTo>
                    <a:pt x="1" y="396"/>
                  </a:lnTo>
                  <a:lnTo>
                    <a:pt x="142" y="424"/>
                  </a:lnTo>
                  <a:lnTo>
                    <a:pt x="311" y="424"/>
                  </a:lnTo>
                  <a:lnTo>
                    <a:pt x="481" y="424"/>
                  </a:lnTo>
                  <a:lnTo>
                    <a:pt x="650" y="424"/>
                  </a:lnTo>
                  <a:lnTo>
                    <a:pt x="650" y="424"/>
                  </a:lnTo>
                  <a:lnTo>
                    <a:pt x="509" y="509"/>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16"/>
            <p:cNvSpPr/>
            <p:nvPr/>
          </p:nvSpPr>
          <p:spPr>
            <a:xfrm>
              <a:off x="4259375" y="1141025"/>
              <a:ext cx="56475" cy="13425"/>
            </a:xfrm>
            <a:custGeom>
              <a:avLst/>
              <a:gdLst/>
              <a:ahLst/>
              <a:cxnLst/>
              <a:rect l="l" t="t" r="r" b="b"/>
              <a:pathLst>
                <a:path w="2259" h="537" fill="none" extrusionOk="0">
                  <a:moveTo>
                    <a:pt x="509" y="509"/>
                  </a:moveTo>
                  <a:lnTo>
                    <a:pt x="509" y="509"/>
                  </a:lnTo>
                  <a:lnTo>
                    <a:pt x="678" y="537"/>
                  </a:lnTo>
                  <a:lnTo>
                    <a:pt x="847" y="509"/>
                  </a:lnTo>
                  <a:lnTo>
                    <a:pt x="988" y="481"/>
                  </a:lnTo>
                  <a:lnTo>
                    <a:pt x="1158" y="481"/>
                  </a:lnTo>
                  <a:lnTo>
                    <a:pt x="1158" y="481"/>
                  </a:lnTo>
                  <a:lnTo>
                    <a:pt x="1101" y="424"/>
                  </a:lnTo>
                  <a:lnTo>
                    <a:pt x="1073" y="396"/>
                  </a:lnTo>
                  <a:lnTo>
                    <a:pt x="1017" y="396"/>
                  </a:lnTo>
                  <a:lnTo>
                    <a:pt x="960" y="396"/>
                  </a:lnTo>
                  <a:lnTo>
                    <a:pt x="960" y="396"/>
                  </a:lnTo>
                  <a:lnTo>
                    <a:pt x="1045" y="339"/>
                  </a:lnTo>
                  <a:lnTo>
                    <a:pt x="1186" y="283"/>
                  </a:lnTo>
                  <a:lnTo>
                    <a:pt x="1384" y="255"/>
                  </a:lnTo>
                  <a:lnTo>
                    <a:pt x="1581" y="227"/>
                  </a:lnTo>
                  <a:lnTo>
                    <a:pt x="1976" y="227"/>
                  </a:lnTo>
                  <a:lnTo>
                    <a:pt x="2258" y="170"/>
                  </a:lnTo>
                  <a:lnTo>
                    <a:pt x="2258" y="170"/>
                  </a:lnTo>
                  <a:lnTo>
                    <a:pt x="2202" y="142"/>
                  </a:lnTo>
                  <a:lnTo>
                    <a:pt x="2117" y="114"/>
                  </a:lnTo>
                  <a:lnTo>
                    <a:pt x="1948" y="114"/>
                  </a:lnTo>
                  <a:lnTo>
                    <a:pt x="1779" y="142"/>
                  </a:lnTo>
                  <a:lnTo>
                    <a:pt x="1638" y="142"/>
                  </a:lnTo>
                  <a:lnTo>
                    <a:pt x="1638" y="142"/>
                  </a:lnTo>
                  <a:lnTo>
                    <a:pt x="1750" y="114"/>
                  </a:lnTo>
                  <a:lnTo>
                    <a:pt x="1891" y="85"/>
                  </a:lnTo>
                  <a:lnTo>
                    <a:pt x="1891" y="85"/>
                  </a:lnTo>
                  <a:lnTo>
                    <a:pt x="1779" y="57"/>
                  </a:lnTo>
                  <a:lnTo>
                    <a:pt x="1666" y="57"/>
                  </a:lnTo>
                  <a:lnTo>
                    <a:pt x="1553" y="57"/>
                  </a:lnTo>
                  <a:lnTo>
                    <a:pt x="1468" y="57"/>
                  </a:lnTo>
                  <a:lnTo>
                    <a:pt x="1468" y="57"/>
                  </a:lnTo>
                  <a:lnTo>
                    <a:pt x="1553" y="29"/>
                  </a:lnTo>
                  <a:lnTo>
                    <a:pt x="1581" y="1"/>
                  </a:lnTo>
                  <a:lnTo>
                    <a:pt x="1440" y="29"/>
                  </a:lnTo>
                  <a:lnTo>
                    <a:pt x="1017" y="114"/>
                  </a:lnTo>
                  <a:lnTo>
                    <a:pt x="1017" y="114"/>
                  </a:lnTo>
                  <a:lnTo>
                    <a:pt x="1158" y="142"/>
                  </a:lnTo>
                  <a:lnTo>
                    <a:pt x="1271" y="142"/>
                  </a:lnTo>
                  <a:lnTo>
                    <a:pt x="1271" y="142"/>
                  </a:lnTo>
                  <a:lnTo>
                    <a:pt x="1045" y="227"/>
                  </a:lnTo>
                  <a:lnTo>
                    <a:pt x="791" y="255"/>
                  </a:lnTo>
                  <a:lnTo>
                    <a:pt x="537" y="255"/>
                  </a:lnTo>
                  <a:lnTo>
                    <a:pt x="283" y="311"/>
                  </a:lnTo>
                  <a:lnTo>
                    <a:pt x="283" y="311"/>
                  </a:lnTo>
                  <a:lnTo>
                    <a:pt x="509" y="283"/>
                  </a:lnTo>
                  <a:lnTo>
                    <a:pt x="706" y="311"/>
                  </a:lnTo>
                  <a:lnTo>
                    <a:pt x="706" y="311"/>
                  </a:lnTo>
                  <a:lnTo>
                    <a:pt x="452" y="368"/>
                  </a:lnTo>
                  <a:lnTo>
                    <a:pt x="537" y="368"/>
                  </a:lnTo>
                  <a:lnTo>
                    <a:pt x="650" y="368"/>
                  </a:lnTo>
                  <a:lnTo>
                    <a:pt x="481" y="396"/>
                  </a:lnTo>
                  <a:lnTo>
                    <a:pt x="481" y="396"/>
                  </a:lnTo>
                  <a:lnTo>
                    <a:pt x="368" y="396"/>
                  </a:lnTo>
                  <a:lnTo>
                    <a:pt x="227" y="368"/>
                  </a:lnTo>
                  <a:lnTo>
                    <a:pt x="114" y="368"/>
                  </a:lnTo>
                  <a:lnTo>
                    <a:pt x="1" y="396"/>
                  </a:lnTo>
                  <a:lnTo>
                    <a:pt x="1" y="396"/>
                  </a:lnTo>
                  <a:lnTo>
                    <a:pt x="142" y="424"/>
                  </a:lnTo>
                  <a:lnTo>
                    <a:pt x="311" y="424"/>
                  </a:lnTo>
                  <a:lnTo>
                    <a:pt x="481" y="424"/>
                  </a:lnTo>
                  <a:lnTo>
                    <a:pt x="650" y="424"/>
                  </a:lnTo>
                  <a:lnTo>
                    <a:pt x="650" y="424"/>
                  </a:lnTo>
                  <a:lnTo>
                    <a:pt x="509" y="509"/>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16"/>
            <p:cNvSpPr/>
            <p:nvPr/>
          </p:nvSpPr>
          <p:spPr>
            <a:xfrm>
              <a:off x="4290425" y="1390075"/>
              <a:ext cx="1425" cy="1425"/>
            </a:xfrm>
            <a:custGeom>
              <a:avLst/>
              <a:gdLst/>
              <a:ahLst/>
              <a:cxnLst/>
              <a:rect l="l" t="t" r="r" b="b"/>
              <a:pathLst>
                <a:path w="57" h="57" extrusionOk="0">
                  <a:moveTo>
                    <a:pt x="0" y="0"/>
                  </a:moveTo>
                  <a:lnTo>
                    <a:pt x="0" y="0"/>
                  </a:lnTo>
                  <a:lnTo>
                    <a:pt x="0" y="57"/>
                  </a:lnTo>
                  <a:lnTo>
                    <a:pt x="0" y="57"/>
                  </a:lnTo>
                  <a:lnTo>
                    <a:pt x="57" y="28"/>
                  </a:lnTo>
                  <a:lnTo>
                    <a:pt x="57" y="28"/>
                  </a:lnTo>
                  <a:lnTo>
                    <a:pt x="0"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16"/>
            <p:cNvSpPr/>
            <p:nvPr/>
          </p:nvSpPr>
          <p:spPr>
            <a:xfrm>
              <a:off x="4290425" y="1390075"/>
              <a:ext cx="1425" cy="1425"/>
            </a:xfrm>
            <a:custGeom>
              <a:avLst/>
              <a:gdLst/>
              <a:ahLst/>
              <a:cxnLst/>
              <a:rect l="l" t="t" r="r" b="b"/>
              <a:pathLst>
                <a:path w="57" h="57" fill="none" extrusionOk="0">
                  <a:moveTo>
                    <a:pt x="0" y="0"/>
                  </a:moveTo>
                  <a:lnTo>
                    <a:pt x="0" y="0"/>
                  </a:lnTo>
                  <a:lnTo>
                    <a:pt x="0" y="57"/>
                  </a:lnTo>
                  <a:lnTo>
                    <a:pt x="0" y="57"/>
                  </a:lnTo>
                  <a:lnTo>
                    <a:pt x="57" y="28"/>
                  </a:lnTo>
                  <a:lnTo>
                    <a:pt x="57" y="28"/>
                  </a:lnTo>
                  <a:lnTo>
                    <a:pt x="0" y="0"/>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16"/>
            <p:cNvSpPr/>
            <p:nvPr/>
          </p:nvSpPr>
          <p:spPr>
            <a:xfrm>
              <a:off x="4296075" y="1151625"/>
              <a:ext cx="7775" cy="2825"/>
            </a:xfrm>
            <a:custGeom>
              <a:avLst/>
              <a:gdLst/>
              <a:ahLst/>
              <a:cxnLst/>
              <a:rect l="l" t="t" r="r" b="b"/>
              <a:pathLst>
                <a:path w="311" h="113" extrusionOk="0">
                  <a:moveTo>
                    <a:pt x="170" y="113"/>
                  </a:moveTo>
                  <a:lnTo>
                    <a:pt x="170" y="113"/>
                  </a:lnTo>
                  <a:lnTo>
                    <a:pt x="254" y="85"/>
                  </a:lnTo>
                  <a:lnTo>
                    <a:pt x="311" y="28"/>
                  </a:lnTo>
                  <a:lnTo>
                    <a:pt x="311" y="28"/>
                  </a:lnTo>
                  <a:lnTo>
                    <a:pt x="226" y="0"/>
                  </a:lnTo>
                  <a:lnTo>
                    <a:pt x="170" y="0"/>
                  </a:lnTo>
                  <a:lnTo>
                    <a:pt x="85" y="28"/>
                  </a:lnTo>
                  <a:lnTo>
                    <a:pt x="0" y="57"/>
                  </a:lnTo>
                  <a:lnTo>
                    <a:pt x="0" y="57"/>
                  </a:lnTo>
                  <a:lnTo>
                    <a:pt x="170" y="113"/>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16"/>
            <p:cNvSpPr/>
            <p:nvPr/>
          </p:nvSpPr>
          <p:spPr>
            <a:xfrm>
              <a:off x="4296075" y="1151625"/>
              <a:ext cx="7775" cy="2825"/>
            </a:xfrm>
            <a:custGeom>
              <a:avLst/>
              <a:gdLst/>
              <a:ahLst/>
              <a:cxnLst/>
              <a:rect l="l" t="t" r="r" b="b"/>
              <a:pathLst>
                <a:path w="311" h="113" fill="none" extrusionOk="0">
                  <a:moveTo>
                    <a:pt x="170" y="113"/>
                  </a:moveTo>
                  <a:lnTo>
                    <a:pt x="170" y="113"/>
                  </a:lnTo>
                  <a:lnTo>
                    <a:pt x="254" y="85"/>
                  </a:lnTo>
                  <a:lnTo>
                    <a:pt x="311" y="28"/>
                  </a:lnTo>
                  <a:lnTo>
                    <a:pt x="311" y="28"/>
                  </a:lnTo>
                  <a:lnTo>
                    <a:pt x="226" y="0"/>
                  </a:lnTo>
                  <a:lnTo>
                    <a:pt x="170" y="0"/>
                  </a:lnTo>
                  <a:lnTo>
                    <a:pt x="85" y="28"/>
                  </a:lnTo>
                  <a:lnTo>
                    <a:pt x="0" y="57"/>
                  </a:lnTo>
                  <a:lnTo>
                    <a:pt x="0" y="57"/>
                  </a:lnTo>
                  <a:lnTo>
                    <a:pt x="170" y="113"/>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16"/>
            <p:cNvSpPr/>
            <p:nvPr/>
          </p:nvSpPr>
          <p:spPr>
            <a:xfrm>
              <a:off x="4298900" y="1138200"/>
              <a:ext cx="5650" cy="2150"/>
            </a:xfrm>
            <a:custGeom>
              <a:avLst/>
              <a:gdLst/>
              <a:ahLst/>
              <a:cxnLst/>
              <a:rect l="l" t="t" r="r" b="b"/>
              <a:pathLst>
                <a:path w="226" h="86" extrusionOk="0">
                  <a:moveTo>
                    <a:pt x="0" y="86"/>
                  </a:moveTo>
                  <a:lnTo>
                    <a:pt x="0" y="86"/>
                  </a:lnTo>
                  <a:lnTo>
                    <a:pt x="57" y="86"/>
                  </a:lnTo>
                  <a:lnTo>
                    <a:pt x="113" y="86"/>
                  </a:lnTo>
                  <a:lnTo>
                    <a:pt x="226" y="29"/>
                  </a:lnTo>
                  <a:lnTo>
                    <a:pt x="226" y="29"/>
                  </a:lnTo>
                  <a:lnTo>
                    <a:pt x="169" y="1"/>
                  </a:lnTo>
                  <a:lnTo>
                    <a:pt x="113" y="1"/>
                  </a:lnTo>
                  <a:lnTo>
                    <a:pt x="57" y="29"/>
                  </a:lnTo>
                  <a:lnTo>
                    <a:pt x="0" y="86"/>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16"/>
            <p:cNvSpPr/>
            <p:nvPr/>
          </p:nvSpPr>
          <p:spPr>
            <a:xfrm>
              <a:off x="4298900" y="1138200"/>
              <a:ext cx="5650" cy="2150"/>
            </a:xfrm>
            <a:custGeom>
              <a:avLst/>
              <a:gdLst/>
              <a:ahLst/>
              <a:cxnLst/>
              <a:rect l="l" t="t" r="r" b="b"/>
              <a:pathLst>
                <a:path w="226" h="86" fill="none" extrusionOk="0">
                  <a:moveTo>
                    <a:pt x="0" y="86"/>
                  </a:moveTo>
                  <a:lnTo>
                    <a:pt x="0" y="86"/>
                  </a:lnTo>
                  <a:lnTo>
                    <a:pt x="57" y="86"/>
                  </a:lnTo>
                  <a:lnTo>
                    <a:pt x="113" y="86"/>
                  </a:lnTo>
                  <a:lnTo>
                    <a:pt x="226" y="29"/>
                  </a:lnTo>
                  <a:lnTo>
                    <a:pt x="226" y="29"/>
                  </a:lnTo>
                  <a:lnTo>
                    <a:pt x="169" y="1"/>
                  </a:lnTo>
                  <a:lnTo>
                    <a:pt x="113" y="1"/>
                  </a:lnTo>
                  <a:lnTo>
                    <a:pt x="57" y="29"/>
                  </a:lnTo>
                  <a:lnTo>
                    <a:pt x="0" y="86"/>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16"/>
            <p:cNvSpPr/>
            <p:nvPr/>
          </p:nvSpPr>
          <p:spPr>
            <a:xfrm>
              <a:off x="4303125" y="1154450"/>
              <a:ext cx="18375" cy="2825"/>
            </a:xfrm>
            <a:custGeom>
              <a:avLst/>
              <a:gdLst/>
              <a:ahLst/>
              <a:cxnLst/>
              <a:rect l="l" t="t" r="r" b="b"/>
              <a:pathLst>
                <a:path w="735" h="113" extrusionOk="0">
                  <a:moveTo>
                    <a:pt x="254" y="28"/>
                  </a:moveTo>
                  <a:lnTo>
                    <a:pt x="254" y="28"/>
                  </a:lnTo>
                  <a:lnTo>
                    <a:pt x="0" y="56"/>
                  </a:lnTo>
                  <a:lnTo>
                    <a:pt x="0" y="56"/>
                  </a:lnTo>
                  <a:lnTo>
                    <a:pt x="367" y="85"/>
                  </a:lnTo>
                  <a:lnTo>
                    <a:pt x="537" y="113"/>
                  </a:lnTo>
                  <a:lnTo>
                    <a:pt x="734" y="85"/>
                  </a:lnTo>
                  <a:lnTo>
                    <a:pt x="734" y="85"/>
                  </a:lnTo>
                  <a:lnTo>
                    <a:pt x="480" y="0"/>
                  </a:lnTo>
                  <a:lnTo>
                    <a:pt x="367" y="0"/>
                  </a:lnTo>
                  <a:lnTo>
                    <a:pt x="254" y="28"/>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16"/>
            <p:cNvSpPr/>
            <p:nvPr/>
          </p:nvSpPr>
          <p:spPr>
            <a:xfrm>
              <a:off x="4303125" y="1154450"/>
              <a:ext cx="18375" cy="2825"/>
            </a:xfrm>
            <a:custGeom>
              <a:avLst/>
              <a:gdLst/>
              <a:ahLst/>
              <a:cxnLst/>
              <a:rect l="l" t="t" r="r" b="b"/>
              <a:pathLst>
                <a:path w="735" h="113" fill="none" extrusionOk="0">
                  <a:moveTo>
                    <a:pt x="254" y="28"/>
                  </a:moveTo>
                  <a:lnTo>
                    <a:pt x="254" y="28"/>
                  </a:lnTo>
                  <a:lnTo>
                    <a:pt x="0" y="56"/>
                  </a:lnTo>
                  <a:lnTo>
                    <a:pt x="0" y="56"/>
                  </a:lnTo>
                  <a:lnTo>
                    <a:pt x="367" y="85"/>
                  </a:lnTo>
                  <a:lnTo>
                    <a:pt x="537" y="113"/>
                  </a:lnTo>
                  <a:lnTo>
                    <a:pt x="734" y="85"/>
                  </a:lnTo>
                  <a:lnTo>
                    <a:pt x="734" y="85"/>
                  </a:lnTo>
                  <a:lnTo>
                    <a:pt x="480" y="0"/>
                  </a:lnTo>
                  <a:lnTo>
                    <a:pt x="367" y="0"/>
                  </a:lnTo>
                  <a:lnTo>
                    <a:pt x="254" y="28"/>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16"/>
            <p:cNvSpPr/>
            <p:nvPr/>
          </p:nvSpPr>
          <p:spPr>
            <a:xfrm>
              <a:off x="4327100" y="1150200"/>
              <a:ext cx="20500" cy="2850"/>
            </a:xfrm>
            <a:custGeom>
              <a:avLst/>
              <a:gdLst/>
              <a:ahLst/>
              <a:cxnLst/>
              <a:rect l="l" t="t" r="r" b="b"/>
              <a:pathLst>
                <a:path w="820" h="114" extrusionOk="0">
                  <a:moveTo>
                    <a:pt x="86" y="57"/>
                  </a:moveTo>
                  <a:lnTo>
                    <a:pt x="86" y="57"/>
                  </a:lnTo>
                  <a:lnTo>
                    <a:pt x="255" y="114"/>
                  </a:lnTo>
                  <a:lnTo>
                    <a:pt x="452" y="114"/>
                  </a:lnTo>
                  <a:lnTo>
                    <a:pt x="650" y="85"/>
                  </a:lnTo>
                  <a:lnTo>
                    <a:pt x="819" y="29"/>
                  </a:lnTo>
                  <a:lnTo>
                    <a:pt x="819" y="29"/>
                  </a:lnTo>
                  <a:lnTo>
                    <a:pt x="396" y="1"/>
                  </a:lnTo>
                  <a:lnTo>
                    <a:pt x="198" y="1"/>
                  </a:lnTo>
                  <a:lnTo>
                    <a:pt x="1" y="29"/>
                  </a:lnTo>
                  <a:lnTo>
                    <a:pt x="1" y="29"/>
                  </a:lnTo>
                  <a:lnTo>
                    <a:pt x="86" y="57"/>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16"/>
            <p:cNvSpPr/>
            <p:nvPr/>
          </p:nvSpPr>
          <p:spPr>
            <a:xfrm>
              <a:off x="4327100" y="1150200"/>
              <a:ext cx="20500" cy="2850"/>
            </a:xfrm>
            <a:custGeom>
              <a:avLst/>
              <a:gdLst/>
              <a:ahLst/>
              <a:cxnLst/>
              <a:rect l="l" t="t" r="r" b="b"/>
              <a:pathLst>
                <a:path w="820" h="114" fill="none" extrusionOk="0">
                  <a:moveTo>
                    <a:pt x="86" y="57"/>
                  </a:moveTo>
                  <a:lnTo>
                    <a:pt x="86" y="57"/>
                  </a:lnTo>
                  <a:lnTo>
                    <a:pt x="255" y="114"/>
                  </a:lnTo>
                  <a:lnTo>
                    <a:pt x="452" y="114"/>
                  </a:lnTo>
                  <a:lnTo>
                    <a:pt x="650" y="85"/>
                  </a:lnTo>
                  <a:lnTo>
                    <a:pt x="819" y="29"/>
                  </a:lnTo>
                  <a:lnTo>
                    <a:pt x="819" y="29"/>
                  </a:lnTo>
                  <a:lnTo>
                    <a:pt x="396" y="1"/>
                  </a:lnTo>
                  <a:lnTo>
                    <a:pt x="198" y="1"/>
                  </a:lnTo>
                  <a:lnTo>
                    <a:pt x="1" y="29"/>
                  </a:lnTo>
                  <a:lnTo>
                    <a:pt x="1" y="29"/>
                  </a:lnTo>
                  <a:lnTo>
                    <a:pt x="86" y="57"/>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16"/>
            <p:cNvSpPr/>
            <p:nvPr/>
          </p:nvSpPr>
          <p:spPr>
            <a:xfrm>
              <a:off x="4335575" y="1145975"/>
              <a:ext cx="5675" cy="1425"/>
            </a:xfrm>
            <a:custGeom>
              <a:avLst/>
              <a:gdLst/>
              <a:ahLst/>
              <a:cxnLst/>
              <a:rect l="l" t="t" r="r" b="b"/>
              <a:pathLst>
                <a:path w="227" h="57" extrusionOk="0">
                  <a:moveTo>
                    <a:pt x="85" y="57"/>
                  </a:moveTo>
                  <a:lnTo>
                    <a:pt x="85" y="57"/>
                  </a:lnTo>
                  <a:lnTo>
                    <a:pt x="226" y="57"/>
                  </a:lnTo>
                  <a:lnTo>
                    <a:pt x="226" y="57"/>
                  </a:lnTo>
                  <a:lnTo>
                    <a:pt x="113" y="0"/>
                  </a:lnTo>
                  <a:lnTo>
                    <a:pt x="0" y="0"/>
                  </a:lnTo>
                  <a:lnTo>
                    <a:pt x="0" y="0"/>
                  </a:lnTo>
                  <a:lnTo>
                    <a:pt x="85" y="57"/>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16"/>
            <p:cNvSpPr/>
            <p:nvPr/>
          </p:nvSpPr>
          <p:spPr>
            <a:xfrm>
              <a:off x="4335575" y="1145975"/>
              <a:ext cx="5675" cy="1425"/>
            </a:xfrm>
            <a:custGeom>
              <a:avLst/>
              <a:gdLst/>
              <a:ahLst/>
              <a:cxnLst/>
              <a:rect l="l" t="t" r="r" b="b"/>
              <a:pathLst>
                <a:path w="227" h="57" fill="none" extrusionOk="0">
                  <a:moveTo>
                    <a:pt x="85" y="57"/>
                  </a:moveTo>
                  <a:lnTo>
                    <a:pt x="85" y="57"/>
                  </a:lnTo>
                  <a:lnTo>
                    <a:pt x="226" y="57"/>
                  </a:lnTo>
                  <a:lnTo>
                    <a:pt x="226" y="57"/>
                  </a:lnTo>
                  <a:lnTo>
                    <a:pt x="113" y="0"/>
                  </a:lnTo>
                  <a:lnTo>
                    <a:pt x="0" y="0"/>
                  </a:lnTo>
                  <a:lnTo>
                    <a:pt x="0" y="0"/>
                  </a:lnTo>
                  <a:lnTo>
                    <a:pt x="85" y="57"/>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16"/>
            <p:cNvSpPr/>
            <p:nvPr/>
          </p:nvSpPr>
          <p:spPr>
            <a:xfrm>
              <a:off x="4341225" y="1135400"/>
              <a:ext cx="4250" cy="1425"/>
            </a:xfrm>
            <a:custGeom>
              <a:avLst/>
              <a:gdLst/>
              <a:ahLst/>
              <a:cxnLst/>
              <a:rect l="l" t="t" r="r" b="b"/>
              <a:pathLst>
                <a:path w="170" h="57" extrusionOk="0">
                  <a:moveTo>
                    <a:pt x="85" y="57"/>
                  </a:moveTo>
                  <a:lnTo>
                    <a:pt x="85" y="57"/>
                  </a:lnTo>
                  <a:lnTo>
                    <a:pt x="170" y="57"/>
                  </a:lnTo>
                  <a:lnTo>
                    <a:pt x="170" y="57"/>
                  </a:lnTo>
                  <a:lnTo>
                    <a:pt x="0" y="0"/>
                  </a:lnTo>
                  <a:lnTo>
                    <a:pt x="85" y="57"/>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16"/>
            <p:cNvSpPr/>
            <p:nvPr/>
          </p:nvSpPr>
          <p:spPr>
            <a:xfrm>
              <a:off x="4341225" y="1135400"/>
              <a:ext cx="4250" cy="1425"/>
            </a:xfrm>
            <a:custGeom>
              <a:avLst/>
              <a:gdLst/>
              <a:ahLst/>
              <a:cxnLst/>
              <a:rect l="l" t="t" r="r" b="b"/>
              <a:pathLst>
                <a:path w="170" h="57" fill="none" extrusionOk="0">
                  <a:moveTo>
                    <a:pt x="85" y="57"/>
                  </a:moveTo>
                  <a:lnTo>
                    <a:pt x="85" y="57"/>
                  </a:lnTo>
                  <a:lnTo>
                    <a:pt x="170" y="57"/>
                  </a:lnTo>
                  <a:lnTo>
                    <a:pt x="170" y="57"/>
                  </a:lnTo>
                  <a:lnTo>
                    <a:pt x="0" y="0"/>
                  </a:lnTo>
                  <a:lnTo>
                    <a:pt x="85" y="57"/>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16"/>
            <p:cNvSpPr/>
            <p:nvPr/>
          </p:nvSpPr>
          <p:spPr>
            <a:xfrm>
              <a:off x="4344050" y="1142450"/>
              <a:ext cx="24700" cy="2850"/>
            </a:xfrm>
            <a:custGeom>
              <a:avLst/>
              <a:gdLst/>
              <a:ahLst/>
              <a:cxnLst/>
              <a:rect l="l" t="t" r="r" b="b"/>
              <a:pathLst>
                <a:path w="988" h="114" extrusionOk="0">
                  <a:moveTo>
                    <a:pt x="0" y="28"/>
                  </a:moveTo>
                  <a:lnTo>
                    <a:pt x="0" y="28"/>
                  </a:lnTo>
                  <a:lnTo>
                    <a:pt x="85" y="85"/>
                  </a:lnTo>
                  <a:lnTo>
                    <a:pt x="198" y="113"/>
                  </a:lnTo>
                  <a:lnTo>
                    <a:pt x="480" y="113"/>
                  </a:lnTo>
                  <a:lnTo>
                    <a:pt x="988" y="57"/>
                  </a:lnTo>
                  <a:lnTo>
                    <a:pt x="988" y="57"/>
                  </a:lnTo>
                  <a:lnTo>
                    <a:pt x="508" y="0"/>
                  </a:lnTo>
                  <a:lnTo>
                    <a:pt x="254" y="0"/>
                  </a:lnTo>
                  <a:lnTo>
                    <a:pt x="0" y="28"/>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16"/>
            <p:cNvSpPr/>
            <p:nvPr/>
          </p:nvSpPr>
          <p:spPr>
            <a:xfrm>
              <a:off x="4344050" y="1142450"/>
              <a:ext cx="24700" cy="2850"/>
            </a:xfrm>
            <a:custGeom>
              <a:avLst/>
              <a:gdLst/>
              <a:ahLst/>
              <a:cxnLst/>
              <a:rect l="l" t="t" r="r" b="b"/>
              <a:pathLst>
                <a:path w="988" h="114" fill="none" extrusionOk="0">
                  <a:moveTo>
                    <a:pt x="0" y="28"/>
                  </a:moveTo>
                  <a:lnTo>
                    <a:pt x="0" y="28"/>
                  </a:lnTo>
                  <a:lnTo>
                    <a:pt x="85" y="85"/>
                  </a:lnTo>
                  <a:lnTo>
                    <a:pt x="198" y="113"/>
                  </a:lnTo>
                  <a:lnTo>
                    <a:pt x="480" y="113"/>
                  </a:lnTo>
                  <a:lnTo>
                    <a:pt x="988" y="57"/>
                  </a:lnTo>
                  <a:lnTo>
                    <a:pt x="988" y="57"/>
                  </a:lnTo>
                  <a:lnTo>
                    <a:pt x="508" y="0"/>
                  </a:lnTo>
                  <a:lnTo>
                    <a:pt x="254" y="0"/>
                  </a:lnTo>
                  <a:lnTo>
                    <a:pt x="0" y="28"/>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16"/>
            <p:cNvSpPr/>
            <p:nvPr/>
          </p:nvSpPr>
          <p:spPr>
            <a:xfrm>
              <a:off x="4344750" y="1146675"/>
              <a:ext cx="6375" cy="2150"/>
            </a:xfrm>
            <a:custGeom>
              <a:avLst/>
              <a:gdLst/>
              <a:ahLst/>
              <a:cxnLst/>
              <a:rect l="l" t="t" r="r" b="b"/>
              <a:pathLst>
                <a:path w="255" h="86" extrusionOk="0">
                  <a:moveTo>
                    <a:pt x="0" y="57"/>
                  </a:moveTo>
                  <a:lnTo>
                    <a:pt x="0" y="57"/>
                  </a:lnTo>
                  <a:lnTo>
                    <a:pt x="85" y="85"/>
                  </a:lnTo>
                  <a:lnTo>
                    <a:pt x="141" y="85"/>
                  </a:lnTo>
                  <a:lnTo>
                    <a:pt x="198" y="57"/>
                  </a:lnTo>
                  <a:lnTo>
                    <a:pt x="254" y="29"/>
                  </a:lnTo>
                  <a:lnTo>
                    <a:pt x="254" y="29"/>
                  </a:lnTo>
                  <a:lnTo>
                    <a:pt x="198" y="1"/>
                  </a:lnTo>
                  <a:lnTo>
                    <a:pt x="141" y="1"/>
                  </a:lnTo>
                  <a:lnTo>
                    <a:pt x="85" y="1"/>
                  </a:lnTo>
                  <a:lnTo>
                    <a:pt x="0" y="57"/>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16"/>
            <p:cNvSpPr/>
            <p:nvPr/>
          </p:nvSpPr>
          <p:spPr>
            <a:xfrm>
              <a:off x="4344750" y="1146675"/>
              <a:ext cx="6375" cy="2150"/>
            </a:xfrm>
            <a:custGeom>
              <a:avLst/>
              <a:gdLst/>
              <a:ahLst/>
              <a:cxnLst/>
              <a:rect l="l" t="t" r="r" b="b"/>
              <a:pathLst>
                <a:path w="255" h="86" fill="none" extrusionOk="0">
                  <a:moveTo>
                    <a:pt x="0" y="57"/>
                  </a:moveTo>
                  <a:lnTo>
                    <a:pt x="0" y="57"/>
                  </a:lnTo>
                  <a:lnTo>
                    <a:pt x="85" y="85"/>
                  </a:lnTo>
                  <a:lnTo>
                    <a:pt x="141" y="85"/>
                  </a:lnTo>
                  <a:lnTo>
                    <a:pt x="198" y="57"/>
                  </a:lnTo>
                  <a:lnTo>
                    <a:pt x="254" y="29"/>
                  </a:lnTo>
                  <a:lnTo>
                    <a:pt x="254" y="29"/>
                  </a:lnTo>
                  <a:lnTo>
                    <a:pt x="198" y="1"/>
                  </a:lnTo>
                  <a:lnTo>
                    <a:pt x="141" y="1"/>
                  </a:lnTo>
                  <a:lnTo>
                    <a:pt x="85" y="1"/>
                  </a:lnTo>
                  <a:lnTo>
                    <a:pt x="0" y="57"/>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16"/>
            <p:cNvSpPr/>
            <p:nvPr/>
          </p:nvSpPr>
          <p:spPr>
            <a:xfrm>
              <a:off x="4347575" y="1138200"/>
              <a:ext cx="40925" cy="7100"/>
            </a:xfrm>
            <a:custGeom>
              <a:avLst/>
              <a:gdLst/>
              <a:ahLst/>
              <a:cxnLst/>
              <a:rect l="l" t="t" r="r" b="b"/>
              <a:pathLst>
                <a:path w="1637" h="284" extrusionOk="0">
                  <a:moveTo>
                    <a:pt x="0" y="86"/>
                  </a:moveTo>
                  <a:lnTo>
                    <a:pt x="0" y="86"/>
                  </a:lnTo>
                  <a:lnTo>
                    <a:pt x="339" y="170"/>
                  </a:lnTo>
                  <a:lnTo>
                    <a:pt x="847" y="255"/>
                  </a:lnTo>
                  <a:lnTo>
                    <a:pt x="1101" y="283"/>
                  </a:lnTo>
                  <a:lnTo>
                    <a:pt x="1327" y="283"/>
                  </a:lnTo>
                  <a:lnTo>
                    <a:pt x="1524" y="255"/>
                  </a:lnTo>
                  <a:lnTo>
                    <a:pt x="1637" y="198"/>
                  </a:lnTo>
                  <a:lnTo>
                    <a:pt x="1637" y="198"/>
                  </a:lnTo>
                  <a:lnTo>
                    <a:pt x="1327" y="142"/>
                  </a:lnTo>
                  <a:lnTo>
                    <a:pt x="819" y="29"/>
                  </a:lnTo>
                  <a:lnTo>
                    <a:pt x="565" y="1"/>
                  </a:lnTo>
                  <a:lnTo>
                    <a:pt x="311" y="1"/>
                  </a:lnTo>
                  <a:lnTo>
                    <a:pt x="113" y="29"/>
                  </a:lnTo>
                  <a:lnTo>
                    <a:pt x="57" y="57"/>
                  </a:lnTo>
                  <a:lnTo>
                    <a:pt x="0" y="86"/>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16"/>
            <p:cNvSpPr/>
            <p:nvPr/>
          </p:nvSpPr>
          <p:spPr>
            <a:xfrm>
              <a:off x="4347575" y="1138200"/>
              <a:ext cx="40925" cy="7100"/>
            </a:xfrm>
            <a:custGeom>
              <a:avLst/>
              <a:gdLst/>
              <a:ahLst/>
              <a:cxnLst/>
              <a:rect l="l" t="t" r="r" b="b"/>
              <a:pathLst>
                <a:path w="1637" h="284" fill="none" extrusionOk="0">
                  <a:moveTo>
                    <a:pt x="0" y="86"/>
                  </a:moveTo>
                  <a:lnTo>
                    <a:pt x="0" y="86"/>
                  </a:lnTo>
                  <a:lnTo>
                    <a:pt x="339" y="170"/>
                  </a:lnTo>
                  <a:lnTo>
                    <a:pt x="847" y="255"/>
                  </a:lnTo>
                  <a:lnTo>
                    <a:pt x="1101" y="283"/>
                  </a:lnTo>
                  <a:lnTo>
                    <a:pt x="1327" y="283"/>
                  </a:lnTo>
                  <a:lnTo>
                    <a:pt x="1524" y="255"/>
                  </a:lnTo>
                  <a:lnTo>
                    <a:pt x="1637" y="198"/>
                  </a:lnTo>
                  <a:lnTo>
                    <a:pt x="1637" y="198"/>
                  </a:lnTo>
                  <a:lnTo>
                    <a:pt x="1327" y="142"/>
                  </a:lnTo>
                  <a:lnTo>
                    <a:pt x="819" y="29"/>
                  </a:lnTo>
                  <a:lnTo>
                    <a:pt x="565" y="1"/>
                  </a:lnTo>
                  <a:lnTo>
                    <a:pt x="311" y="1"/>
                  </a:lnTo>
                  <a:lnTo>
                    <a:pt x="113" y="29"/>
                  </a:lnTo>
                  <a:lnTo>
                    <a:pt x="57" y="57"/>
                  </a:lnTo>
                  <a:lnTo>
                    <a:pt x="0" y="86"/>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16"/>
            <p:cNvSpPr/>
            <p:nvPr/>
          </p:nvSpPr>
          <p:spPr>
            <a:xfrm>
              <a:off x="4355325" y="1147375"/>
              <a:ext cx="5675" cy="750"/>
            </a:xfrm>
            <a:custGeom>
              <a:avLst/>
              <a:gdLst/>
              <a:ahLst/>
              <a:cxnLst/>
              <a:rect l="l" t="t" r="r" b="b"/>
              <a:pathLst>
                <a:path w="227" h="30" extrusionOk="0">
                  <a:moveTo>
                    <a:pt x="1" y="1"/>
                  </a:moveTo>
                  <a:lnTo>
                    <a:pt x="1" y="1"/>
                  </a:lnTo>
                  <a:lnTo>
                    <a:pt x="114" y="29"/>
                  </a:lnTo>
                  <a:lnTo>
                    <a:pt x="226" y="1"/>
                  </a:lnTo>
                  <a:lnTo>
                    <a:pt x="226" y="1"/>
                  </a:lnTo>
                  <a:lnTo>
                    <a:pt x="114" y="1"/>
                  </a:lnTo>
                  <a:lnTo>
                    <a:pt x="1"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16"/>
            <p:cNvSpPr/>
            <p:nvPr/>
          </p:nvSpPr>
          <p:spPr>
            <a:xfrm>
              <a:off x="4355325" y="1147375"/>
              <a:ext cx="5675" cy="750"/>
            </a:xfrm>
            <a:custGeom>
              <a:avLst/>
              <a:gdLst/>
              <a:ahLst/>
              <a:cxnLst/>
              <a:rect l="l" t="t" r="r" b="b"/>
              <a:pathLst>
                <a:path w="227" h="30" fill="none" extrusionOk="0">
                  <a:moveTo>
                    <a:pt x="1" y="1"/>
                  </a:moveTo>
                  <a:lnTo>
                    <a:pt x="1" y="1"/>
                  </a:lnTo>
                  <a:lnTo>
                    <a:pt x="114" y="29"/>
                  </a:lnTo>
                  <a:lnTo>
                    <a:pt x="226" y="1"/>
                  </a:lnTo>
                  <a:lnTo>
                    <a:pt x="226" y="1"/>
                  </a:lnTo>
                  <a:lnTo>
                    <a:pt x="114" y="1"/>
                  </a:lnTo>
                  <a:lnTo>
                    <a:pt x="1" y="1"/>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16"/>
            <p:cNvSpPr/>
            <p:nvPr/>
          </p:nvSpPr>
          <p:spPr>
            <a:xfrm>
              <a:off x="4357450" y="1134675"/>
              <a:ext cx="29650" cy="4275"/>
            </a:xfrm>
            <a:custGeom>
              <a:avLst/>
              <a:gdLst/>
              <a:ahLst/>
              <a:cxnLst/>
              <a:rect l="l" t="t" r="r" b="b"/>
              <a:pathLst>
                <a:path w="1186" h="171" extrusionOk="0">
                  <a:moveTo>
                    <a:pt x="85" y="114"/>
                  </a:moveTo>
                  <a:lnTo>
                    <a:pt x="85" y="114"/>
                  </a:lnTo>
                  <a:lnTo>
                    <a:pt x="198" y="142"/>
                  </a:lnTo>
                  <a:lnTo>
                    <a:pt x="339" y="170"/>
                  </a:lnTo>
                  <a:lnTo>
                    <a:pt x="649" y="170"/>
                  </a:lnTo>
                  <a:lnTo>
                    <a:pt x="932" y="142"/>
                  </a:lnTo>
                  <a:lnTo>
                    <a:pt x="1186" y="86"/>
                  </a:lnTo>
                  <a:lnTo>
                    <a:pt x="1186" y="86"/>
                  </a:lnTo>
                  <a:lnTo>
                    <a:pt x="932" y="29"/>
                  </a:lnTo>
                  <a:lnTo>
                    <a:pt x="706" y="1"/>
                  </a:lnTo>
                  <a:lnTo>
                    <a:pt x="706" y="1"/>
                  </a:lnTo>
                  <a:lnTo>
                    <a:pt x="452" y="29"/>
                  </a:lnTo>
                  <a:lnTo>
                    <a:pt x="395" y="29"/>
                  </a:lnTo>
                  <a:lnTo>
                    <a:pt x="395" y="29"/>
                  </a:lnTo>
                  <a:lnTo>
                    <a:pt x="565" y="86"/>
                  </a:lnTo>
                  <a:lnTo>
                    <a:pt x="565" y="86"/>
                  </a:lnTo>
                  <a:lnTo>
                    <a:pt x="424" y="86"/>
                  </a:lnTo>
                  <a:lnTo>
                    <a:pt x="282" y="57"/>
                  </a:lnTo>
                  <a:lnTo>
                    <a:pt x="141" y="57"/>
                  </a:lnTo>
                  <a:lnTo>
                    <a:pt x="0" y="86"/>
                  </a:lnTo>
                  <a:lnTo>
                    <a:pt x="0" y="86"/>
                  </a:lnTo>
                  <a:lnTo>
                    <a:pt x="85" y="114"/>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16"/>
            <p:cNvSpPr/>
            <p:nvPr/>
          </p:nvSpPr>
          <p:spPr>
            <a:xfrm>
              <a:off x="4357450" y="1134675"/>
              <a:ext cx="29650" cy="4275"/>
            </a:xfrm>
            <a:custGeom>
              <a:avLst/>
              <a:gdLst/>
              <a:ahLst/>
              <a:cxnLst/>
              <a:rect l="l" t="t" r="r" b="b"/>
              <a:pathLst>
                <a:path w="1186" h="171" fill="none" extrusionOk="0">
                  <a:moveTo>
                    <a:pt x="85" y="114"/>
                  </a:moveTo>
                  <a:lnTo>
                    <a:pt x="85" y="114"/>
                  </a:lnTo>
                  <a:lnTo>
                    <a:pt x="198" y="142"/>
                  </a:lnTo>
                  <a:lnTo>
                    <a:pt x="339" y="170"/>
                  </a:lnTo>
                  <a:lnTo>
                    <a:pt x="649" y="170"/>
                  </a:lnTo>
                  <a:lnTo>
                    <a:pt x="932" y="142"/>
                  </a:lnTo>
                  <a:lnTo>
                    <a:pt x="1186" y="86"/>
                  </a:lnTo>
                  <a:lnTo>
                    <a:pt x="1186" y="86"/>
                  </a:lnTo>
                  <a:lnTo>
                    <a:pt x="932" y="29"/>
                  </a:lnTo>
                  <a:lnTo>
                    <a:pt x="706" y="1"/>
                  </a:lnTo>
                  <a:lnTo>
                    <a:pt x="706" y="1"/>
                  </a:lnTo>
                  <a:lnTo>
                    <a:pt x="452" y="29"/>
                  </a:lnTo>
                  <a:lnTo>
                    <a:pt x="395" y="29"/>
                  </a:lnTo>
                  <a:lnTo>
                    <a:pt x="395" y="29"/>
                  </a:lnTo>
                  <a:lnTo>
                    <a:pt x="565" y="86"/>
                  </a:lnTo>
                  <a:lnTo>
                    <a:pt x="565" y="86"/>
                  </a:lnTo>
                  <a:lnTo>
                    <a:pt x="424" y="86"/>
                  </a:lnTo>
                  <a:lnTo>
                    <a:pt x="282" y="57"/>
                  </a:lnTo>
                  <a:lnTo>
                    <a:pt x="141" y="57"/>
                  </a:lnTo>
                  <a:lnTo>
                    <a:pt x="0" y="86"/>
                  </a:lnTo>
                  <a:lnTo>
                    <a:pt x="0" y="86"/>
                  </a:lnTo>
                  <a:lnTo>
                    <a:pt x="85" y="114"/>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16"/>
            <p:cNvSpPr/>
            <p:nvPr/>
          </p:nvSpPr>
          <p:spPr>
            <a:xfrm>
              <a:off x="4360275" y="1337875"/>
              <a:ext cx="28950" cy="14825"/>
            </a:xfrm>
            <a:custGeom>
              <a:avLst/>
              <a:gdLst/>
              <a:ahLst/>
              <a:cxnLst/>
              <a:rect l="l" t="t" r="r" b="b"/>
              <a:pathLst>
                <a:path w="1158" h="593" extrusionOk="0">
                  <a:moveTo>
                    <a:pt x="960" y="169"/>
                  </a:moveTo>
                  <a:lnTo>
                    <a:pt x="960" y="169"/>
                  </a:lnTo>
                  <a:lnTo>
                    <a:pt x="762" y="113"/>
                  </a:lnTo>
                  <a:lnTo>
                    <a:pt x="536" y="28"/>
                  </a:lnTo>
                  <a:lnTo>
                    <a:pt x="423" y="0"/>
                  </a:lnTo>
                  <a:lnTo>
                    <a:pt x="311" y="0"/>
                  </a:lnTo>
                  <a:lnTo>
                    <a:pt x="226" y="28"/>
                  </a:lnTo>
                  <a:lnTo>
                    <a:pt x="113" y="85"/>
                  </a:lnTo>
                  <a:lnTo>
                    <a:pt x="113" y="85"/>
                  </a:lnTo>
                  <a:lnTo>
                    <a:pt x="28" y="169"/>
                  </a:lnTo>
                  <a:lnTo>
                    <a:pt x="0" y="310"/>
                  </a:lnTo>
                  <a:lnTo>
                    <a:pt x="28" y="423"/>
                  </a:lnTo>
                  <a:lnTo>
                    <a:pt x="113" y="536"/>
                  </a:lnTo>
                  <a:lnTo>
                    <a:pt x="113" y="536"/>
                  </a:lnTo>
                  <a:lnTo>
                    <a:pt x="226" y="593"/>
                  </a:lnTo>
                  <a:lnTo>
                    <a:pt x="367" y="593"/>
                  </a:lnTo>
                  <a:lnTo>
                    <a:pt x="536" y="593"/>
                  </a:lnTo>
                  <a:lnTo>
                    <a:pt x="649" y="564"/>
                  </a:lnTo>
                  <a:lnTo>
                    <a:pt x="649" y="564"/>
                  </a:lnTo>
                  <a:lnTo>
                    <a:pt x="931" y="423"/>
                  </a:lnTo>
                  <a:lnTo>
                    <a:pt x="1073" y="367"/>
                  </a:lnTo>
                  <a:lnTo>
                    <a:pt x="1129" y="339"/>
                  </a:lnTo>
                  <a:lnTo>
                    <a:pt x="1157" y="367"/>
                  </a:lnTo>
                  <a:lnTo>
                    <a:pt x="1157" y="367"/>
                  </a:lnTo>
                  <a:lnTo>
                    <a:pt x="1157" y="310"/>
                  </a:lnTo>
                  <a:lnTo>
                    <a:pt x="1157" y="282"/>
                  </a:lnTo>
                  <a:lnTo>
                    <a:pt x="1101" y="226"/>
                  </a:lnTo>
                  <a:lnTo>
                    <a:pt x="1016" y="198"/>
                  </a:lnTo>
                  <a:lnTo>
                    <a:pt x="960" y="169"/>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16"/>
            <p:cNvSpPr/>
            <p:nvPr/>
          </p:nvSpPr>
          <p:spPr>
            <a:xfrm>
              <a:off x="4360275" y="1337875"/>
              <a:ext cx="28950" cy="14825"/>
            </a:xfrm>
            <a:custGeom>
              <a:avLst/>
              <a:gdLst/>
              <a:ahLst/>
              <a:cxnLst/>
              <a:rect l="l" t="t" r="r" b="b"/>
              <a:pathLst>
                <a:path w="1158" h="593" fill="none" extrusionOk="0">
                  <a:moveTo>
                    <a:pt x="960" y="169"/>
                  </a:moveTo>
                  <a:lnTo>
                    <a:pt x="960" y="169"/>
                  </a:lnTo>
                  <a:lnTo>
                    <a:pt x="762" y="113"/>
                  </a:lnTo>
                  <a:lnTo>
                    <a:pt x="536" y="28"/>
                  </a:lnTo>
                  <a:lnTo>
                    <a:pt x="423" y="0"/>
                  </a:lnTo>
                  <a:lnTo>
                    <a:pt x="311" y="0"/>
                  </a:lnTo>
                  <a:lnTo>
                    <a:pt x="226" y="28"/>
                  </a:lnTo>
                  <a:lnTo>
                    <a:pt x="113" y="85"/>
                  </a:lnTo>
                  <a:lnTo>
                    <a:pt x="113" y="85"/>
                  </a:lnTo>
                  <a:lnTo>
                    <a:pt x="28" y="169"/>
                  </a:lnTo>
                  <a:lnTo>
                    <a:pt x="0" y="310"/>
                  </a:lnTo>
                  <a:lnTo>
                    <a:pt x="28" y="423"/>
                  </a:lnTo>
                  <a:lnTo>
                    <a:pt x="113" y="536"/>
                  </a:lnTo>
                  <a:lnTo>
                    <a:pt x="113" y="536"/>
                  </a:lnTo>
                  <a:lnTo>
                    <a:pt x="226" y="593"/>
                  </a:lnTo>
                  <a:lnTo>
                    <a:pt x="367" y="593"/>
                  </a:lnTo>
                  <a:lnTo>
                    <a:pt x="536" y="593"/>
                  </a:lnTo>
                  <a:lnTo>
                    <a:pt x="649" y="564"/>
                  </a:lnTo>
                  <a:lnTo>
                    <a:pt x="649" y="564"/>
                  </a:lnTo>
                  <a:lnTo>
                    <a:pt x="931" y="423"/>
                  </a:lnTo>
                  <a:lnTo>
                    <a:pt x="1073" y="367"/>
                  </a:lnTo>
                  <a:lnTo>
                    <a:pt x="1129" y="339"/>
                  </a:lnTo>
                  <a:lnTo>
                    <a:pt x="1157" y="367"/>
                  </a:lnTo>
                  <a:lnTo>
                    <a:pt x="1157" y="367"/>
                  </a:lnTo>
                  <a:lnTo>
                    <a:pt x="1157" y="310"/>
                  </a:lnTo>
                  <a:lnTo>
                    <a:pt x="1157" y="282"/>
                  </a:lnTo>
                  <a:lnTo>
                    <a:pt x="1101" y="226"/>
                  </a:lnTo>
                  <a:lnTo>
                    <a:pt x="1016" y="198"/>
                  </a:lnTo>
                  <a:lnTo>
                    <a:pt x="960" y="169"/>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16"/>
            <p:cNvSpPr/>
            <p:nvPr/>
          </p:nvSpPr>
          <p:spPr>
            <a:xfrm>
              <a:off x="4360275" y="1150200"/>
              <a:ext cx="5650" cy="1450"/>
            </a:xfrm>
            <a:custGeom>
              <a:avLst/>
              <a:gdLst/>
              <a:ahLst/>
              <a:cxnLst/>
              <a:rect l="l" t="t" r="r" b="b"/>
              <a:pathLst>
                <a:path w="226" h="58" extrusionOk="0">
                  <a:moveTo>
                    <a:pt x="0" y="57"/>
                  </a:moveTo>
                  <a:lnTo>
                    <a:pt x="0" y="57"/>
                  </a:lnTo>
                  <a:lnTo>
                    <a:pt x="57" y="57"/>
                  </a:lnTo>
                  <a:lnTo>
                    <a:pt x="113" y="57"/>
                  </a:lnTo>
                  <a:lnTo>
                    <a:pt x="169" y="57"/>
                  </a:lnTo>
                  <a:lnTo>
                    <a:pt x="226" y="1"/>
                  </a:lnTo>
                  <a:lnTo>
                    <a:pt x="226" y="1"/>
                  </a:lnTo>
                  <a:lnTo>
                    <a:pt x="113" y="29"/>
                  </a:lnTo>
                  <a:lnTo>
                    <a:pt x="0" y="57"/>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16"/>
            <p:cNvSpPr/>
            <p:nvPr/>
          </p:nvSpPr>
          <p:spPr>
            <a:xfrm>
              <a:off x="4360275" y="1150200"/>
              <a:ext cx="5650" cy="1450"/>
            </a:xfrm>
            <a:custGeom>
              <a:avLst/>
              <a:gdLst/>
              <a:ahLst/>
              <a:cxnLst/>
              <a:rect l="l" t="t" r="r" b="b"/>
              <a:pathLst>
                <a:path w="226" h="58" fill="none" extrusionOk="0">
                  <a:moveTo>
                    <a:pt x="0" y="57"/>
                  </a:moveTo>
                  <a:lnTo>
                    <a:pt x="0" y="57"/>
                  </a:lnTo>
                  <a:lnTo>
                    <a:pt x="57" y="57"/>
                  </a:lnTo>
                  <a:lnTo>
                    <a:pt x="113" y="57"/>
                  </a:lnTo>
                  <a:lnTo>
                    <a:pt x="169" y="57"/>
                  </a:lnTo>
                  <a:lnTo>
                    <a:pt x="226" y="1"/>
                  </a:lnTo>
                  <a:lnTo>
                    <a:pt x="226" y="1"/>
                  </a:lnTo>
                  <a:lnTo>
                    <a:pt x="113" y="29"/>
                  </a:lnTo>
                  <a:lnTo>
                    <a:pt x="0" y="57"/>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16"/>
            <p:cNvSpPr/>
            <p:nvPr/>
          </p:nvSpPr>
          <p:spPr>
            <a:xfrm>
              <a:off x="4363100" y="1144550"/>
              <a:ext cx="16950" cy="2150"/>
            </a:xfrm>
            <a:custGeom>
              <a:avLst/>
              <a:gdLst/>
              <a:ahLst/>
              <a:cxnLst/>
              <a:rect l="l" t="t" r="r" b="b"/>
              <a:pathLst>
                <a:path w="678" h="86" extrusionOk="0">
                  <a:moveTo>
                    <a:pt x="0" y="1"/>
                  </a:moveTo>
                  <a:lnTo>
                    <a:pt x="0" y="1"/>
                  </a:lnTo>
                  <a:lnTo>
                    <a:pt x="169" y="57"/>
                  </a:lnTo>
                  <a:lnTo>
                    <a:pt x="339" y="86"/>
                  </a:lnTo>
                  <a:lnTo>
                    <a:pt x="536" y="86"/>
                  </a:lnTo>
                  <a:lnTo>
                    <a:pt x="621" y="57"/>
                  </a:lnTo>
                  <a:lnTo>
                    <a:pt x="677" y="1"/>
                  </a:lnTo>
                  <a:lnTo>
                    <a:pt x="677" y="1"/>
                  </a:lnTo>
                  <a:lnTo>
                    <a:pt x="508" y="1"/>
                  </a:lnTo>
                  <a:lnTo>
                    <a:pt x="339" y="1"/>
                  </a:lnTo>
                  <a:lnTo>
                    <a:pt x="0"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16"/>
            <p:cNvSpPr/>
            <p:nvPr/>
          </p:nvSpPr>
          <p:spPr>
            <a:xfrm>
              <a:off x="4363100" y="1144550"/>
              <a:ext cx="16950" cy="2150"/>
            </a:xfrm>
            <a:custGeom>
              <a:avLst/>
              <a:gdLst/>
              <a:ahLst/>
              <a:cxnLst/>
              <a:rect l="l" t="t" r="r" b="b"/>
              <a:pathLst>
                <a:path w="678" h="86" fill="none" extrusionOk="0">
                  <a:moveTo>
                    <a:pt x="0" y="1"/>
                  </a:moveTo>
                  <a:lnTo>
                    <a:pt x="0" y="1"/>
                  </a:lnTo>
                  <a:lnTo>
                    <a:pt x="169" y="57"/>
                  </a:lnTo>
                  <a:lnTo>
                    <a:pt x="339" y="86"/>
                  </a:lnTo>
                  <a:lnTo>
                    <a:pt x="536" y="86"/>
                  </a:lnTo>
                  <a:lnTo>
                    <a:pt x="621" y="57"/>
                  </a:lnTo>
                  <a:lnTo>
                    <a:pt x="677" y="1"/>
                  </a:lnTo>
                  <a:lnTo>
                    <a:pt x="677" y="1"/>
                  </a:lnTo>
                  <a:lnTo>
                    <a:pt x="508" y="1"/>
                  </a:lnTo>
                  <a:lnTo>
                    <a:pt x="339" y="1"/>
                  </a:lnTo>
                  <a:lnTo>
                    <a:pt x="0" y="1"/>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16"/>
            <p:cNvSpPr/>
            <p:nvPr/>
          </p:nvSpPr>
          <p:spPr>
            <a:xfrm>
              <a:off x="4367325" y="1139625"/>
              <a:ext cx="26825" cy="2850"/>
            </a:xfrm>
            <a:custGeom>
              <a:avLst/>
              <a:gdLst/>
              <a:ahLst/>
              <a:cxnLst/>
              <a:rect l="l" t="t" r="r" b="b"/>
              <a:pathLst>
                <a:path w="1073" h="114" extrusionOk="0">
                  <a:moveTo>
                    <a:pt x="0" y="0"/>
                  </a:moveTo>
                  <a:lnTo>
                    <a:pt x="0" y="0"/>
                  </a:lnTo>
                  <a:lnTo>
                    <a:pt x="254" y="29"/>
                  </a:lnTo>
                  <a:lnTo>
                    <a:pt x="537" y="85"/>
                  </a:lnTo>
                  <a:lnTo>
                    <a:pt x="819" y="113"/>
                  </a:lnTo>
                  <a:lnTo>
                    <a:pt x="932" y="113"/>
                  </a:lnTo>
                  <a:lnTo>
                    <a:pt x="1073" y="85"/>
                  </a:lnTo>
                  <a:lnTo>
                    <a:pt x="1073" y="85"/>
                  </a:lnTo>
                  <a:lnTo>
                    <a:pt x="537" y="29"/>
                  </a:lnTo>
                  <a:lnTo>
                    <a:pt x="0"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16"/>
            <p:cNvSpPr/>
            <p:nvPr/>
          </p:nvSpPr>
          <p:spPr>
            <a:xfrm>
              <a:off x="4367325" y="1139625"/>
              <a:ext cx="26825" cy="2850"/>
            </a:xfrm>
            <a:custGeom>
              <a:avLst/>
              <a:gdLst/>
              <a:ahLst/>
              <a:cxnLst/>
              <a:rect l="l" t="t" r="r" b="b"/>
              <a:pathLst>
                <a:path w="1073" h="114" fill="none" extrusionOk="0">
                  <a:moveTo>
                    <a:pt x="0" y="0"/>
                  </a:moveTo>
                  <a:lnTo>
                    <a:pt x="0" y="0"/>
                  </a:lnTo>
                  <a:lnTo>
                    <a:pt x="254" y="29"/>
                  </a:lnTo>
                  <a:lnTo>
                    <a:pt x="537" y="85"/>
                  </a:lnTo>
                  <a:lnTo>
                    <a:pt x="819" y="113"/>
                  </a:lnTo>
                  <a:lnTo>
                    <a:pt x="932" y="113"/>
                  </a:lnTo>
                  <a:lnTo>
                    <a:pt x="1073" y="85"/>
                  </a:lnTo>
                  <a:lnTo>
                    <a:pt x="1073" y="85"/>
                  </a:lnTo>
                  <a:lnTo>
                    <a:pt x="537" y="29"/>
                  </a:lnTo>
                  <a:lnTo>
                    <a:pt x="0" y="0"/>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16"/>
            <p:cNvSpPr/>
            <p:nvPr/>
          </p:nvSpPr>
          <p:spPr>
            <a:xfrm>
              <a:off x="4372250" y="1149500"/>
              <a:ext cx="16975" cy="5675"/>
            </a:xfrm>
            <a:custGeom>
              <a:avLst/>
              <a:gdLst/>
              <a:ahLst/>
              <a:cxnLst/>
              <a:rect l="l" t="t" r="r" b="b"/>
              <a:pathLst>
                <a:path w="679" h="227" extrusionOk="0">
                  <a:moveTo>
                    <a:pt x="1" y="142"/>
                  </a:moveTo>
                  <a:lnTo>
                    <a:pt x="1" y="142"/>
                  </a:lnTo>
                  <a:lnTo>
                    <a:pt x="57" y="198"/>
                  </a:lnTo>
                  <a:lnTo>
                    <a:pt x="114" y="226"/>
                  </a:lnTo>
                  <a:lnTo>
                    <a:pt x="311" y="226"/>
                  </a:lnTo>
                  <a:lnTo>
                    <a:pt x="537" y="198"/>
                  </a:lnTo>
                  <a:lnTo>
                    <a:pt x="678" y="170"/>
                  </a:lnTo>
                  <a:lnTo>
                    <a:pt x="678" y="170"/>
                  </a:lnTo>
                  <a:lnTo>
                    <a:pt x="622" y="113"/>
                  </a:lnTo>
                  <a:lnTo>
                    <a:pt x="537" y="57"/>
                  </a:lnTo>
                  <a:lnTo>
                    <a:pt x="368" y="0"/>
                  </a:lnTo>
                  <a:lnTo>
                    <a:pt x="198" y="0"/>
                  </a:lnTo>
                  <a:lnTo>
                    <a:pt x="29" y="57"/>
                  </a:lnTo>
                  <a:lnTo>
                    <a:pt x="29" y="57"/>
                  </a:lnTo>
                  <a:lnTo>
                    <a:pt x="86" y="85"/>
                  </a:lnTo>
                  <a:lnTo>
                    <a:pt x="86" y="113"/>
                  </a:lnTo>
                  <a:lnTo>
                    <a:pt x="57" y="142"/>
                  </a:lnTo>
                  <a:lnTo>
                    <a:pt x="1" y="142"/>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16"/>
            <p:cNvSpPr/>
            <p:nvPr/>
          </p:nvSpPr>
          <p:spPr>
            <a:xfrm>
              <a:off x="4372250" y="1149500"/>
              <a:ext cx="16975" cy="5675"/>
            </a:xfrm>
            <a:custGeom>
              <a:avLst/>
              <a:gdLst/>
              <a:ahLst/>
              <a:cxnLst/>
              <a:rect l="l" t="t" r="r" b="b"/>
              <a:pathLst>
                <a:path w="679" h="227" fill="none" extrusionOk="0">
                  <a:moveTo>
                    <a:pt x="1" y="142"/>
                  </a:moveTo>
                  <a:lnTo>
                    <a:pt x="1" y="142"/>
                  </a:lnTo>
                  <a:lnTo>
                    <a:pt x="57" y="198"/>
                  </a:lnTo>
                  <a:lnTo>
                    <a:pt x="114" y="226"/>
                  </a:lnTo>
                  <a:lnTo>
                    <a:pt x="311" y="226"/>
                  </a:lnTo>
                  <a:lnTo>
                    <a:pt x="537" y="198"/>
                  </a:lnTo>
                  <a:lnTo>
                    <a:pt x="678" y="170"/>
                  </a:lnTo>
                  <a:lnTo>
                    <a:pt x="678" y="170"/>
                  </a:lnTo>
                  <a:lnTo>
                    <a:pt x="622" y="113"/>
                  </a:lnTo>
                  <a:lnTo>
                    <a:pt x="537" y="57"/>
                  </a:lnTo>
                  <a:lnTo>
                    <a:pt x="368" y="0"/>
                  </a:lnTo>
                  <a:lnTo>
                    <a:pt x="198" y="0"/>
                  </a:lnTo>
                  <a:lnTo>
                    <a:pt x="29" y="57"/>
                  </a:lnTo>
                  <a:lnTo>
                    <a:pt x="29" y="57"/>
                  </a:lnTo>
                  <a:lnTo>
                    <a:pt x="86" y="85"/>
                  </a:lnTo>
                  <a:lnTo>
                    <a:pt x="86" y="113"/>
                  </a:lnTo>
                  <a:lnTo>
                    <a:pt x="57" y="142"/>
                  </a:lnTo>
                  <a:lnTo>
                    <a:pt x="1" y="142"/>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16"/>
            <p:cNvSpPr/>
            <p:nvPr/>
          </p:nvSpPr>
          <p:spPr>
            <a:xfrm>
              <a:off x="4372250" y="1132575"/>
              <a:ext cx="20500" cy="2850"/>
            </a:xfrm>
            <a:custGeom>
              <a:avLst/>
              <a:gdLst/>
              <a:ahLst/>
              <a:cxnLst/>
              <a:rect l="l" t="t" r="r" b="b"/>
              <a:pathLst>
                <a:path w="820" h="114" extrusionOk="0">
                  <a:moveTo>
                    <a:pt x="650" y="113"/>
                  </a:moveTo>
                  <a:lnTo>
                    <a:pt x="650" y="113"/>
                  </a:lnTo>
                  <a:lnTo>
                    <a:pt x="819" y="85"/>
                  </a:lnTo>
                  <a:lnTo>
                    <a:pt x="819" y="85"/>
                  </a:lnTo>
                  <a:lnTo>
                    <a:pt x="622" y="28"/>
                  </a:lnTo>
                  <a:lnTo>
                    <a:pt x="396" y="0"/>
                  </a:lnTo>
                  <a:lnTo>
                    <a:pt x="198" y="28"/>
                  </a:lnTo>
                  <a:lnTo>
                    <a:pt x="1" y="85"/>
                  </a:lnTo>
                  <a:lnTo>
                    <a:pt x="1" y="85"/>
                  </a:lnTo>
                  <a:lnTo>
                    <a:pt x="340" y="85"/>
                  </a:lnTo>
                  <a:lnTo>
                    <a:pt x="650" y="113"/>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16"/>
            <p:cNvSpPr/>
            <p:nvPr/>
          </p:nvSpPr>
          <p:spPr>
            <a:xfrm>
              <a:off x="4372250" y="1132575"/>
              <a:ext cx="20500" cy="2850"/>
            </a:xfrm>
            <a:custGeom>
              <a:avLst/>
              <a:gdLst/>
              <a:ahLst/>
              <a:cxnLst/>
              <a:rect l="l" t="t" r="r" b="b"/>
              <a:pathLst>
                <a:path w="820" h="114" fill="none" extrusionOk="0">
                  <a:moveTo>
                    <a:pt x="650" y="113"/>
                  </a:moveTo>
                  <a:lnTo>
                    <a:pt x="650" y="113"/>
                  </a:lnTo>
                  <a:lnTo>
                    <a:pt x="819" y="85"/>
                  </a:lnTo>
                  <a:lnTo>
                    <a:pt x="819" y="85"/>
                  </a:lnTo>
                  <a:lnTo>
                    <a:pt x="622" y="28"/>
                  </a:lnTo>
                  <a:lnTo>
                    <a:pt x="396" y="0"/>
                  </a:lnTo>
                  <a:lnTo>
                    <a:pt x="198" y="28"/>
                  </a:lnTo>
                  <a:lnTo>
                    <a:pt x="1" y="85"/>
                  </a:lnTo>
                  <a:lnTo>
                    <a:pt x="1" y="85"/>
                  </a:lnTo>
                  <a:lnTo>
                    <a:pt x="340" y="85"/>
                  </a:lnTo>
                  <a:lnTo>
                    <a:pt x="650" y="113"/>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16"/>
            <p:cNvSpPr/>
            <p:nvPr/>
          </p:nvSpPr>
          <p:spPr>
            <a:xfrm>
              <a:off x="4382850" y="1128325"/>
              <a:ext cx="17650" cy="2850"/>
            </a:xfrm>
            <a:custGeom>
              <a:avLst/>
              <a:gdLst/>
              <a:ahLst/>
              <a:cxnLst/>
              <a:rect l="l" t="t" r="r" b="b"/>
              <a:pathLst>
                <a:path w="706" h="114" extrusionOk="0">
                  <a:moveTo>
                    <a:pt x="113" y="114"/>
                  </a:moveTo>
                  <a:lnTo>
                    <a:pt x="113" y="114"/>
                  </a:lnTo>
                  <a:lnTo>
                    <a:pt x="423" y="114"/>
                  </a:lnTo>
                  <a:lnTo>
                    <a:pt x="565" y="114"/>
                  </a:lnTo>
                  <a:lnTo>
                    <a:pt x="649" y="86"/>
                  </a:lnTo>
                  <a:lnTo>
                    <a:pt x="706" y="29"/>
                  </a:lnTo>
                  <a:lnTo>
                    <a:pt x="706" y="29"/>
                  </a:lnTo>
                  <a:lnTo>
                    <a:pt x="367" y="1"/>
                  </a:lnTo>
                  <a:lnTo>
                    <a:pt x="170" y="29"/>
                  </a:lnTo>
                  <a:lnTo>
                    <a:pt x="0" y="57"/>
                  </a:lnTo>
                  <a:lnTo>
                    <a:pt x="0" y="57"/>
                  </a:lnTo>
                  <a:lnTo>
                    <a:pt x="85" y="57"/>
                  </a:lnTo>
                  <a:lnTo>
                    <a:pt x="28" y="114"/>
                  </a:lnTo>
                  <a:lnTo>
                    <a:pt x="28" y="114"/>
                  </a:lnTo>
                  <a:lnTo>
                    <a:pt x="113" y="114"/>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16"/>
            <p:cNvSpPr/>
            <p:nvPr/>
          </p:nvSpPr>
          <p:spPr>
            <a:xfrm>
              <a:off x="4382850" y="1128325"/>
              <a:ext cx="17650" cy="2850"/>
            </a:xfrm>
            <a:custGeom>
              <a:avLst/>
              <a:gdLst/>
              <a:ahLst/>
              <a:cxnLst/>
              <a:rect l="l" t="t" r="r" b="b"/>
              <a:pathLst>
                <a:path w="706" h="114" fill="none" extrusionOk="0">
                  <a:moveTo>
                    <a:pt x="113" y="114"/>
                  </a:moveTo>
                  <a:lnTo>
                    <a:pt x="113" y="114"/>
                  </a:lnTo>
                  <a:lnTo>
                    <a:pt x="423" y="114"/>
                  </a:lnTo>
                  <a:lnTo>
                    <a:pt x="565" y="114"/>
                  </a:lnTo>
                  <a:lnTo>
                    <a:pt x="649" y="86"/>
                  </a:lnTo>
                  <a:lnTo>
                    <a:pt x="706" y="29"/>
                  </a:lnTo>
                  <a:lnTo>
                    <a:pt x="706" y="29"/>
                  </a:lnTo>
                  <a:lnTo>
                    <a:pt x="367" y="1"/>
                  </a:lnTo>
                  <a:lnTo>
                    <a:pt x="170" y="29"/>
                  </a:lnTo>
                  <a:lnTo>
                    <a:pt x="0" y="57"/>
                  </a:lnTo>
                  <a:lnTo>
                    <a:pt x="0" y="57"/>
                  </a:lnTo>
                  <a:lnTo>
                    <a:pt x="85" y="57"/>
                  </a:lnTo>
                  <a:lnTo>
                    <a:pt x="28" y="114"/>
                  </a:lnTo>
                  <a:lnTo>
                    <a:pt x="28" y="114"/>
                  </a:lnTo>
                  <a:lnTo>
                    <a:pt x="113" y="114"/>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16"/>
            <p:cNvSpPr/>
            <p:nvPr/>
          </p:nvSpPr>
          <p:spPr>
            <a:xfrm>
              <a:off x="4383550" y="1147375"/>
              <a:ext cx="28950" cy="6375"/>
            </a:xfrm>
            <a:custGeom>
              <a:avLst/>
              <a:gdLst/>
              <a:ahLst/>
              <a:cxnLst/>
              <a:rect l="l" t="t" r="r" b="b"/>
              <a:pathLst>
                <a:path w="1158" h="255" extrusionOk="0">
                  <a:moveTo>
                    <a:pt x="480" y="255"/>
                  </a:moveTo>
                  <a:lnTo>
                    <a:pt x="480" y="255"/>
                  </a:lnTo>
                  <a:lnTo>
                    <a:pt x="565" y="255"/>
                  </a:lnTo>
                  <a:lnTo>
                    <a:pt x="678" y="227"/>
                  </a:lnTo>
                  <a:lnTo>
                    <a:pt x="734" y="170"/>
                  </a:lnTo>
                  <a:lnTo>
                    <a:pt x="734" y="170"/>
                  </a:lnTo>
                  <a:lnTo>
                    <a:pt x="678" y="142"/>
                  </a:lnTo>
                  <a:lnTo>
                    <a:pt x="678" y="142"/>
                  </a:lnTo>
                  <a:lnTo>
                    <a:pt x="791" y="114"/>
                  </a:lnTo>
                  <a:lnTo>
                    <a:pt x="932" y="114"/>
                  </a:lnTo>
                  <a:lnTo>
                    <a:pt x="1157" y="114"/>
                  </a:lnTo>
                  <a:lnTo>
                    <a:pt x="1157" y="114"/>
                  </a:lnTo>
                  <a:lnTo>
                    <a:pt x="875" y="29"/>
                  </a:lnTo>
                  <a:lnTo>
                    <a:pt x="593" y="1"/>
                  </a:lnTo>
                  <a:lnTo>
                    <a:pt x="283" y="1"/>
                  </a:lnTo>
                  <a:lnTo>
                    <a:pt x="0" y="29"/>
                  </a:lnTo>
                  <a:lnTo>
                    <a:pt x="0" y="29"/>
                  </a:lnTo>
                  <a:lnTo>
                    <a:pt x="113" y="85"/>
                  </a:lnTo>
                  <a:lnTo>
                    <a:pt x="226" y="142"/>
                  </a:lnTo>
                  <a:lnTo>
                    <a:pt x="339" y="227"/>
                  </a:lnTo>
                  <a:lnTo>
                    <a:pt x="395" y="255"/>
                  </a:lnTo>
                  <a:lnTo>
                    <a:pt x="480" y="255"/>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16"/>
            <p:cNvSpPr/>
            <p:nvPr/>
          </p:nvSpPr>
          <p:spPr>
            <a:xfrm>
              <a:off x="4383550" y="1147375"/>
              <a:ext cx="28950" cy="6375"/>
            </a:xfrm>
            <a:custGeom>
              <a:avLst/>
              <a:gdLst/>
              <a:ahLst/>
              <a:cxnLst/>
              <a:rect l="l" t="t" r="r" b="b"/>
              <a:pathLst>
                <a:path w="1158" h="255" fill="none" extrusionOk="0">
                  <a:moveTo>
                    <a:pt x="480" y="255"/>
                  </a:moveTo>
                  <a:lnTo>
                    <a:pt x="480" y="255"/>
                  </a:lnTo>
                  <a:lnTo>
                    <a:pt x="565" y="255"/>
                  </a:lnTo>
                  <a:lnTo>
                    <a:pt x="678" y="227"/>
                  </a:lnTo>
                  <a:lnTo>
                    <a:pt x="734" y="170"/>
                  </a:lnTo>
                  <a:lnTo>
                    <a:pt x="734" y="170"/>
                  </a:lnTo>
                  <a:lnTo>
                    <a:pt x="678" y="142"/>
                  </a:lnTo>
                  <a:lnTo>
                    <a:pt x="678" y="142"/>
                  </a:lnTo>
                  <a:lnTo>
                    <a:pt x="791" y="114"/>
                  </a:lnTo>
                  <a:lnTo>
                    <a:pt x="932" y="114"/>
                  </a:lnTo>
                  <a:lnTo>
                    <a:pt x="1157" y="114"/>
                  </a:lnTo>
                  <a:lnTo>
                    <a:pt x="1157" y="114"/>
                  </a:lnTo>
                  <a:lnTo>
                    <a:pt x="875" y="29"/>
                  </a:lnTo>
                  <a:lnTo>
                    <a:pt x="593" y="1"/>
                  </a:lnTo>
                  <a:lnTo>
                    <a:pt x="283" y="1"/>
                  </a:lnTo>
                  <a:lnTo>
                    <a:pt x="0" y="29"/>
                  </a:lnTo>
                  <a:lnTo>
                    <a:pt x="0" y="29"/>
                  </a:lnTo>
                  <a:lnTo>
                    <a:pt x="113" y="85"/>
                  </a:lnTo>
                  <a:lnTo>
                    <a:pt x="226" y="142"/>
                  </a:lnTo>
                  <a:lnTo>
                    <a:pt x="339" y="227"/>
                  </a:lnTo>
                  <a:lnTo>
                    <a:pt x="395" y="255"/>
                  </a:lnTo>
                  <a:lnTo>
                    <a:pt x="480" y="255"/>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16"/>
            <p:cNvSpPr/>
            <p:nvPr/>
          </p:nvSpPr>
          <p:spPr>
            <a:xfrm>
              <a:off x="4386375" y="1145975"/>
              <a:ext cx="7775" cy="1425"/>
            </a:xfrm>
            <a:custGeom>
              <a:avLst/>
              <a:gdLst/>
              <a:ahLst/>
              <a:cxnLst/>
              <a:rect l="l" t="t" r="r" b="b"/>
              <a:pathLst>
                <a:path w="311" h="57" extrusionOk="0">
                  <a:moveTo>
                    <a:pt x="0" y="0"/>
                  </a:moveTo>
                  <a:lnTo>
                    <a:pt x="0" y="0"/>
                  </a:lnTo>
                  <a:lnTo>
                    <a:pt x="57" y="57"/>
                  </a:lnTo>
                  <a:lnTo>
                    <a:pt x="170" y="57"/>
                  </a:lnTo>
                  <a:lnTo>
                    <a:pt x="254" y="29"/>
                  </a:lnTo>
                  <a:lnTo>
                    <a:pt x="311" y="0"/>
                  </a:lnTo>
                  <a:lnTo>
                    <a:pt x="311" y="0"/>
                  </a:lnTo>
                  <a:lnTo>
                    <a:pt x="170" y="0"/>
                  </a:lnTo>
                  <a:lnTo>
                    <a:pt x="0"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16"/>
            <p:cNvSpPr/>
            <p:nvPr/>
          </p:nvSpPr>
          <p:spPr>
            <a:xfrm>
              <a:off x="4386375" y="1145975"/>
              <a:ext cx="7775" cy="1425"/>
            </a:xfrm>
            <a:custGeom>
              <a:avLst/>
              <a:gdLst/>
              <a:ahLst/>
              <a:cxnLst/>
              <a:rect l="l" t="t" r="r" b="b"/>
              <a:pathLst>
                <a:path w="311" h="57" fill="none" extrusionOk="0">
                  <a:moveTo>
                    <a:pt x="0" y="0"/>
                  </a:moveTo>
                  <a:lnTo>
                    <a:pt x="0" y="0"/>
                  </a:lnTo>
                  <a:lnTo>
                    <a:pt x="57" y="57"/>
                  </a:lnTo>
                  <a:lnTo>
                    <a:pt x="170" y="57"/>
                  </a:lnTo>
                  <a:lnTo>
                    <a:pt x="254" y="29"/>
                  </a:lnTo>
                  <a:lnTo>
                    <a:pt x="311" y="0"/>
                  </a:lnTo>
                  <a:lnTo>
                    <a:pt x="311" y="0"/>
                  </a:lnTo>
                  <a:lnTo>
                    <a:pt x="170" y="0"/>
                  </a:lnTo>
                  <a:lnTo>
                    <a:pt x="0" y="0"/>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16"/>
            <p:cNvSpPr/>
            <p:nvPr/>
          </p:nvSpPr>
          <p:spPr>
            <a:xfrm>
              <a:off x="4386375" y="1267325"/>
              <a:ext cx="94550" cy="51525"/>
            </a:xfrm>
            <a:custGeom>
              <a:avLst/>
              <a:gdLst/>
              <a:ahLst/>
              <a:cxnLst/>
              <a:rect l="l" t="t" r="r" b="b"/>
              <a:pathLst>
                <a:path w="3782" h="2061" extrusionOk="0">
                  <a:moveTo>
                    <a:pt x="424" y="508"/>
                  </a:moveTo>
                  <a:lnTo>
                    <a:pt x="424" y="508"/>
                  </a:lnTo>
                  <a:lnTo>
                    <a:pt x="593" y="508"/>
                  </a:lnTo>
                  <a:lnTo>
                    <a:pt x="734" y="508"/>
                  </a:lnTo>
                  <a:lnTo>
                    <a:pt x="734" y="508"/>
                  </a:lnTo>
                  <a:lnTo>
                    <a:pt x="536" y="536"/>
                  </a:lnTo>
                  <a:lnTo>
                    <a:pt x="508" y="536"/>
                  </a:lnTo>
                  <a:lnTo>
                    <a:pt x="508" y="536"/>
                  </a:lnTo>
                  <a:lnTo>
                    <a:pt x="649" y="564"/>
                  </a:lnTo>
                  <a:lnTo>
                    <a:pt x="649" y="564"/>
                  </a:lnTo>
                  <a:lnTo>
                    <a:pt x="536" y="649"/>
                  </a:lnTo>
                  <a:lnTo>
                    <a:pt x="508" y="677"/>
                  </a:lnTo>
                  <a:lnTo>
                    <a:pt x="508" y="706"/>
                  </a:lnTo>
                  <a:lnTo>
                    <a:pt x="536" y="734"/>
                  </a:lnTo>
                  <a:lnTo>
                    <a:pt x="621" y="734"/>
                  </a:lnTo>
                  <a:lnTo>
                    <a:pt x="621" y="734"/>
                  </a:lnTo>
                  <a:lnTo>
                    <a:pt x="536" y="734"/>
                  </a:lnTo>
                  <a:lnTo>
                    <a:pt x="480" y="762"/>
                  </a:lnTo>
                  <a:lnTo>
                    <a:pt x="452" y="818"/>
                  </a:lnTo>
                  <a:lnTo>
                    <a:pt x="452" y="875"/>
                  </a:lnTo>
                  <a:lnTo>
                    <a:pt x="452" y="875"/>
                  </a:lnTo>
                  <a:lnTo>
                    <a:pt x="452" y="903"/>
                  </a:lnTo>
                  <a:lnTo>
                    <a:pt x="424" y="931"/>
                  </a:lnTo>
                  <a:lnTo>
                    <a:pt x="367" y="931"/>
                  </a:lnTo>
                  <a:lnTo>
                    <a:pt x="311" y="931"/>
                  </a:lnTo>
                  <a:lnTo>
                    <a:pt x="311" y="931"/>
                  </a:lnTo>
                  <a:lnTo>
                    <a:pt x="254" y="931"/>
                  </a:lnTo>
                  <a:lnTo>
                    <a:pt x="198" y="931"/>
                  </a:lnTo>
                  <a:lnTo>
                    <a:pt x="85" y="931"/>
                  </a:lnTo>
                  <a:lnTo>
                    <a:pt x="29" y="931"/>
                  </a:lnTo>
                  <a:lnTo>
                    <a:pt x="0" y="960"/>
                  </a:lnTo>
                  <a:lnTo>
                    <a:pt x="0" y="1044"/>
                  </a:lnTo>
                  <a:lnTo>
                    <a:pt x="29" y="1129"/>
                  </a:lnTo>
                  <a:lnTo>
                    <a:pt x="29" y="1129"/>
                  </a:lnTo>
                  <a:lnTo>
                    <a:pt x="85" y="1242"/>
                  </a:lnTo>
                  <a:lnTo>
                    <a:pt x="141" y="1298"/>
                  </a:lnTo>
                  <a:lnTo>
                    <a:pt x="367" y="1383"/>
                  </a:lnTo>
                  <a:lnTo>
                    <a:pt x="367" y="1383"/>
                  </a:lnTo>
                  <a:lnTo>
                    <a:pt x="508" y="1383"/>
                  </a:lnTo>
                  <a:lnTo>
                    <a:pt x="536" y="1355"/>
                  </a:lnTo>
                  <a:lnTo>
                    <a:pt x="480" y="1326"/>
                  </a:lnTo>
                  <a:lnTo>
                    <a:pt x="480" y="1326"/>
                  </a:lnTo>
                  <a:lnTo>
                    <a:pt x="790" y="1383"/>
                  </a:lnTo>
                  <a:lnTo>
                    <a:pt x="932" y="1383"/>
                  </a:lnTo>
                  <a:lnTo>
                    <a:pt x="960" y="1383"/>
                  </a:lnTo>
                  <a:lnTo>
                    <a:pt x="988" y="1355"/>
                  </a:lnTo>
                  <a:lnTo>
                    <a:pt x="988" y="1355"/>
                  </a:lnTo>
                  <a:lnTo>
                    <a:pt x="1073" y="1411"/>
                  </a:lnTo>
                  <a:lnTo>
                    <a:pt x="1101" y="1383"/>
                  </a:lnTo>
                  <a:lnTo>
                    <a:pt x="1101" y="1355"/>
                  </a:lnTo>
                  <a:lnTo>
                    <a:pt x="1129" y="1326"/>
                  </a:lnTo>
                  <a:lnTo>
                    <a:pt x="1186" y="1326"/>
                  </a:lnTo>
                  <a:lnTo>
                    <a:pt x="1186" y="1326"/>
                  </a:lnTo>
                  <a:lnTo>
                    <a:pt x="1157" y="1411"/>
                  </a:lnTo>
                  <a:lnTo>
                    <a:pt x="1186" y="1439"/>
                  </a:lnTo>
                  <a:lnTo>
                    <a:pt x="1214" y="1468"/>
                  </a:lnTo>
                  <a:lnTo>
                    <a:pt x="1270" y="1468"/>
                  </a:lnTo>
                  <a:lnTo>
                    <a:pt x="1383" y="1439"/>
                  </a:lnTo>
                  <a:lnTo>
                    <a:pt x="1468" y="1411"/>
                  </a:lnTo>
                  <a:lnTo>
                    <a:pt x="1468" y="1411"/>
                  </a:lnTo>
                  <a:lnTo>
                    <a:pt x="1383" y="1468"/>
                  </a:lnTo>
                  <a:lnTo>
                    <a:pt x="1327" y="1524"/>
                  </a:lnTo>
                  <a:lnTo>
                    <a:pt x="1355" y="1552"/>
                  </a:lnTo>
                  <a:lnTo>
                    <a:pt x="1411" y="1580"/>
                  </a:lnTo>
                  <a:lnTo>
                    <a:pt x="1609" y="1609"/>
                  </a:lnTo>
                  <a:lnTo>
                    <a:pt x="1722" y="1665"/>
                  </a:lnTo>
                  <a:lnTo>
                    <a:pt x="1722" y="1665"/>
                  </a:lnTo>
                  <a:lnTo>
                    <a:pt x="1637" y="1637"/>
                  </a:lnTo>
                  <a:lnTo>
                    <a:pt x="1552" y="1637"/>
                  </a:lnTo>
                  <a:lnTo>
                    <a:pt x="1411" y="1693"/>
                  </a:lnTo>
                  <a:lnTo>
                    <a:pt x="1411" y="1693"/>
                  </a:lnTo>
                  <a:lnTo>
                    <a:pt x="1524" y="1721"/>
                  </a:lnTo>
                  <a:lnTo>
                    <a:pt x="1552" y="1721"/>
                  </a:lnTo>
                  <a:lnTo>
                    <a:pt x="1552" y="1750"/>
                  </a:lnTo>
                  <a:lnTo>
                    <a:pt x="1552" y="1778"/>
                  </a:lnTo>
                  <a:lnTo>
                    <a:pt x="1411" y="1834"/>
                  </a:lnTo>
                  <a:lnTo>
                    <a:pt x="1411" y="1834"/>
                  </a:lnTo>
                  <a:lnTo>
                    <a:pt x="1552" y="1834"/>
                  </a:lnTo>
                  <a:lnTo>
                    <a:pt x="1665" y="1863"/>
                  </a:lnTo>
                  <a:lnTo>
                    <a:pt x="1947" y="1919"/>
                  </a:lnTo>
                  <a:lnTo>
                    <a:pt x="1947" y="1919"/>
                  </a:lnTo>
                  <a:lnTo>
                    <a:pt x="2145" y="1975"/>
                  </a:lnTo>
                  <a:lnTo>
                    <a:pt x="2173" y="1975"/>
                  </a:lnTo>
                  <a:lnTo>
                    <a:pt x="2117" y="1891"/>
                  </a:lnTo>
                  <a:lnTo>
                    <a:pt x="2117" y="1891"/>
                  </a:lnTo>
                  <a:lnTo>
                    <a:pt x="2201" y="1947"/>
                  </a:lnTo>
                  <a:lnTo>
                    <a:pt x="2258" y="1975"/>
                  </a:lnTo>
                  <a:lnTo>
                    <a:pt x="2314" y="2004"/>
                  </a:lnTo>
                  <a:lnTo>
                    <a:pt x="2371" y="1975"/>
                  </a:lnTo>
                  <a:lnTo>
                    <a:pt x="2484" y="1947"/>
                  </a:lnTo>
                  <a:lnTo>
                    <a:pt x="2625" y="1919"/>
                  </a:lnTo>
                  <a:lnTo>
                    <a:pt x="2625" y="1919"/>
                  </a:lnTo>
                  <a:lnTo>
                    <a:pt x="2850" y="1975"/>
                  </a:lnTo>
                  <a:lnTo>
                    <a:pt x="2907" y="1975"/>
                  </a:lnTo>
                  <a:lnTo>
                    <a:pt x="2850" y="1947"/>
                  </a:lnTo>
                  <a:lnTo>
                    <a:pt x="2850" y="1947"/>
                  </a:lnTo>
                  <a:lnTo>
                    <a:pt x="3076" y="2032"/>
                  </a:lnTo>
                  <a:lnTo>
                    <a:pt x="3217" y="2060"/>
                  </a:lnTo>
                  <a:lnTo>
                    <a:pt x="3274" y="2060"/>
                  </a:lnTo>
                  <a:lnTo>
                    <a:pt x="3330" y="2032"/>
                  </a:lnTo>
                  <a:lnTo>
                    <a:pt x="3330" y="2032"/>
                  </a:lnTo>
                  <a:lnTo>
                    <a:pt x="3189" y="1975"/>
                  </a:lnTo>
                  <a:lnTo>
                    <a:pt x="3076" y="1919"/>
                  </a:lnTo>
                  <a:lnTo>
                    <a:pt x="3076" y="1919"/>
                  </a:lnTo>
                  <a:lnTo>
                    <a:pt x="3246" y="1947"/>
                  </a:lnTo>
                  <a:lnTo>
                    <a:pt x="3387" y="1975"/>
                  </a:lnTo>
                  <a:lnTo>
                    <a:pt x="3556" y="2032"/>
                  </a:lnTo>
                  <a:lnTo>
                    <a:pt x="3725" y="2032"/>
                  </a:lnTo>
                  <a:lnTo>
                    <a:pt x="3725" y="2032"/>
                  </a:lnTo>
                  <a:lnTo>
                    <a:pt x="3556" y="2004"/>
                  </a:lnTo>
                  <a:lnTo>
                    <a:pt x="3415" y="1947"/>
                  </a:lnTo>
                  <a:lnTo>
                    <a:pt x="3415" y="1947"/>
                  </a:lnTo>
                  <a:lnTo>
                    <a:pt x="3612" y="1975"/>
                  </a:lnTo>
                  <a:lnTo>
                    <a:pt x="3753" y="1975"/>
                  </a:lnTo>
                  <a:lnTo>
                    <a:pt x="3782" y="1947"/>
                  </a:lnTo>
                  <a:lnTo>
                    <a:pt x="3782" y="1947"/>
                  </a:lnTo>
                  <a:lnTo>
                    <a:pt x="3782" y="1947"/>
                  </a:lnTo>
                  <a:lnTo>
                    <a:pt x="3725" y="1891"/>
                  </a:lnTo>
                  <a:lnTo>
                    <a:pt x="3641" y="1834"/>
                  </a:lnTo>
                  <a:lnTo>
                    <a:pt x="3330" y="1750"/>
                  </a:lnTo>
                  <a:lnTo>
                    <a:pt x="3020" y="1637"/>
                  </a:lnTo>
                  <a:lnTo>
                    <a:pt x="2850" y="1552"/>
                  </a:lnTo>
                  <a:lnTo>
                    <a:pt x="2738" y="1496"/>
                  </a:lnTo>
                  <a:lnTo>
                    <a:pt x="2738" y="1496"/>
                  </a:lnTo>
                  <a:lnTo>
                    <a:pt x="2427" y="1242"/>
                  </a:lnTo>
                  <a:lnTo>
                    <a:pt x="2173" y="960"/>
                  </a:lnTo>
                  <a:lnTo>
                    <a:pt x="2173" y="960"/>
                  </a:lnTo>
                  <a:lnTo>
                    <a:pt x="2060" y="734"/>
                  </a:lnTo>
                  <a:lnTo>
                    <a:pt x="2060" y="734"/>
                  </a:lnTo>
                  <a:lnTo>
                    <a:pt x="1947" y="649"/>
                  </a:lnTo>
                  <a:lnTo>
                    <a:pt x="1947" y="649"/>
                  </a:lnTo>
                  <a:lnTo>
                    <a:pt x="2060" y="649"/>
                  </a:lnTo>
                  <a:lnTo>
                    <a:pt x="2089" y="649"/>
                  </a:lnTo>
                  <a:lnTo>
                    <a:pt x="2060" y="621"/>
                  </a:lnTo>
                  <a:lnTo>
                    <a:pt x="1947" y="564"/>
                  </a:lnTo>
                  <a:lnTo>
                    <a:pt x="1947" y="564"/>
                  </a:lnTo>
                  <a:lnTo>
                    <a:pt x="2032" y="593"/>
                  </a:lnTo>
                  <a:lnTo>
                    <a:pt x="2117" y="564"/>
                  </a:lnTo>
                  <a:lnTo>
                    <a:pt x="2117" y="564"/>
                  </a:lnTo>
                  <a:lnTo>
                    <a:pt x="2117" y="536"/>
                  </a:lnTo>
                  <a:lnTo>
                    <a:pt x="2117" y="508"/>
                  </a:lnTo>
                  <a:lnTo>
                    <a:pt x="2032" y="508"/>
                  </a:lnTo>
                  <a:lnTo>
                    <a:pt x="2032" y="508"/>
                  </a:lnTo>
                  <a:lnTo>
                    <a:pt x="2032" y="508"/>
                  </a:lnTo>
                  <a:lnTo>
                    <a:pt x="2230" y="480"/>
                  </a:lnTo>
                  <a:lnTo>
                    <a:pt x="2230" y="480"/>
                  </a:lnTo>
                  <a:lnTo>
                    <a:pt x="1976" y="395"/>
                  </a:lnTo>
                  <a:lnTo>
                    <a:pt x="1976" y="395"/>
                  </a:lnTo>
                  <a:lnTo>
                    <a:pt x="2201" y="423"/>
                  </a:lnTo>
                  <a:lnTo>
                    <a:pt x="2314" y="395"/>
                  </a:lnTo>
                  <a:lnTo>
                    <a:pt x="2342" y="367"/>
                  </a:lnTo>
                  <a:lnTo>
                    <a:pt x="2342" y="339"/>
                  </a:lnTo>
                  <a:lnTo>
                    <a:pt x="2342" y="339"/>
                  </a:lnTo>
                  <a:lnTo>
                    <a:pt x="2286" y="282"/>
                  </a:lnTo>
                  <a:lnTo>
                    <a:pt x="2173" y="282"/>
                  </a:lnTo>
                  <a:lnTo>
                    <a:pt x="2004" y="282"/>
                  </a:lnTo>
                  <a:lnTo>
                    <a:pt x="2004" y="282"/>
                  </a:lnTo>
                  <a:lnTo>
                    <a:pt x="2314" y="254"/>
                  </a:lnTo>
                  <a:lnTo>
                    <a:pt x="2342" y="226"/>
                  </a:lnTo>
                  <a:lnTo>
                    <a:pt x="2342" y="226"/>
                  </a:lnTo>
                  <a:lnTo>
                    <a:pt x="2089" y="226"/>
                  </a:lnTo>
                  <a:lnTo>
                    <a:pt x="2089" y="226"/>
                  </a:lnTo>
                  <a:lnTo>
                    <a:pt x="2258" y="198"/>
                  </a:lnTo>
                  <a:lnTo>
                    <a:pt x="2427" y="141"/>
                  </a:lnTo>
                  <a:lnTo>
                    <a:pt x="2427" y="141"/>
                  </a:lnTo>
                  <a:lnTo>
                    <a:pt x="2286" y="85"/>
                  </a:lnTo>
                  <a:lnTo>
                    <a:pt x="2145" y="28"/>
                  </a:lnTo>
                  <a:lnTo>
                    <a:pt x="2004" y="0"/>
                  </a:lnTo>
                  <a:lnTo>
                    <a:pt x="1835" y="0"/>
                  </a:lnTo>
                  <a:lnTo>
                    <a:pt x="1496" y="0"/>
                  </a:lnTo>
                  <a:lnTo>
                    <a:pt x="1214" y="28"/>
                  </a:lnTo>
                  <a:lnTo>
                    <a:pt x="1214" y="28"/>
                  </a:lnTo>
                  <a:lnTo>
                    <a:pt x="960" y="28"/>
                  </a:lnTo>
                  <a:lnTo>
                    <a:pt x="819" y="28"/>
                  </a:lnTo>
                  <a:lnTo>
                    <a:pt x="734" y="57"/>
                  </a:lnTo>
                  <a:lnTo>
                    <a:pt x="734" y="57"/>
                  </a:lnTo>
                  <a:lnTo>
                    <a:pt x="678" y="113"/>
                  </a:lnTo>
                  <a:lnTo>
                    <a:pt x="621" y="198"/>
                  </a:lnTo>
                  <a:lnTo>
                    <a:pt x="621" y="254"/>
                  </a:lnTo>
                  <a:lnTo>
                    <a:pt x="621" y="282"/>
                  </a:lnTo>
                  <a:lnTo>
                    <a:pt x="678" y="311"/>
                  </a:lnTo>
                  <a:lnTo>
                    <a:pt x="734" y="339"/>
                  </a:lnTo>
                  <a:lnTo>
                    <a:pt x="734" y="339"/>
                  </a:lnTo>
                  <a:lnTo>
                    <a:pt x="621" y="339"/>
                  </a:lnTo>
                  <a:lnTo>
                    <a:pt x="480" y="339"/>
                  </a:lnTo>
                  <a:lnTo>
                    <a:pt x="367" y="367"/>
                  </a:lnTo>
                  <a:lnTo>
                    <a:pt x="311" y="423"/>
                  </a:lnTo>
                  <a:lnTo>
                    <a:pt x="282" y="452"/>
                  </a:lnTo>
                  <a:lnTo>
                    <a:pt x="282" y="452"/>
                  </a:lnTo>
                  <a:lnTo>
                    <a:pt x="424" y="508"/>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16"/>
            <p:cNvSpPr/>
            <p:nvPr/>
          </p:nvSpPr>
          <p:spPr>
            <a:xfrm>
              <a:off x="4386375" y="1267325"/>
              <a:ext cx="94550" cy="51525"/>
            </a:xfrm>
            <a:custGeom>
              <a:avLst/>
              <a:gdLst/>
              <a:ahLst/>
              <a:cxnLst/>
              <a:rect l="l" t="t" r="r" b="b"/>
              <a:pathLst>
                <a:path w="3782" h="2061" fill="none" extrusionOk="0">
                  <a:moveTo>
                    <a:pt x="424" y="508"/>
                  </a:moveTo>
                  <a:lnTo>
                    <a:pt x="424" y="508"/>
                  </a:lnTo>
                  <a:lnTo>
                    <a:pt x="593" y="508"/>
                  </a:lnTo>
                  <a:lnTo>
                    <a:pt x="734" y="508"/>
                  </a:lnTo>
                  <a:lnTo>
                    <a:pt x="734" y="508"/>
                  </a:lnTo>
                  <a:lnTo>
                    <a:pt x="536" y="536"/>
                  </a:lnTo>
                  <a:lnTo>
                    <a:pt x="508" y="536"/>
                  </a:lnTo>
                  <a:lnTo>
                    <a:pt x="508" y="536"/>
                  </a:lnTo>
                  <a:lnTo>
                    <a:pt x="649" y="564"/>
                  </a:lnTo>
                  <a:lnTo>
                    <a:pt x="649" y="564"/>
                  </a:lnTo>
                  <a:lnTo>
                    <a:pt x="536" y="649"/>
                  </a:lnTo>
                  <a:lnTo>
                    <a:pt x="508" y="677"/>
                  </a:lnTo>
                  <a:lnTo>
                    <a:pt x="508" y="706"/>
                  </a:lnTo>
                  <a:lnTo>
                    <a:pt x="536" y="734"/>
                  </a:lnTo>
                  <a:lnTo>
                    <a:pt x="621" y="734"/>
                  </a:lnTo>
                  <a:lnTo>
                    <a:pt x="621" y="734"/>
                  </a:lnTo>
                  <a:lnTo>
                    <a:pt x="536" y="734"/>
                  </a:lnTo>
                  <a:lnTo>
                    <a:pt x="480" y="762"/>
                  </a:lnTo>
                  <a:lnTo>
                    <a:pt x="452" y="818"/>
                  </a:lnTo>
                  <a:lnTo>
                    <a:pt x="452" y="875"/>
                  </a:lnTo>
                  <a:lnTo>
                    <a:pt x="452" y="875"/>
                  </a:lnTo>
                  <a:lnTo>
                    <a:pt x="452" y="903"/>
                  </a:lnTo>
                  <a:lnTo>
                    <a:pt x="424" y="931"/>
                  </a:lnTo>
                  <a:lnTo>
                    <a:pt x="367" y="931"/>
                  </a:lnTo>
                  <a:lnTo>
                    <a:pt x="311" y="931"/>
                  </a:lnTo>
                  <a:lnTo>
                    <a:pt x="311" y="931"/>
                  </a:lnTo>
                  <a:lnTo>
                    <a:pt x="254" y="931"/>
                  </a:lnTo>
                  <a:lnTo>
                    <a:pt x="198" y="931"/>
                  </a:lnTo>
                  <a:lnTo>
                    <a:pt x="85" y="931"/>
                  </a:lnTo>
                  <a:lnTo>
                    <a:pt x="29" y="931"/>
                  </a:lnTo>
                  <a:lnTo>
                    <a:pt x="0" y="960"/>
                  </a:lnTo>
                  <a:lnTo>
                    <a:pt x="0" y="1044"/>
                  </a:lnTo>
                  <a:lnTo>
                    <a:pt x="29" y="1129"/>
                  </a:lnTo>
                  <a:lnTo>
                    <a:pt x="29" y="1129"/>
                  </a:lnTo>
                  <a:lnTo>
                    <a:pt x="85" y="1242"/>
                  </a:lnTo>
                  <a:lnTo>
                    <a:pt x="141" y="1298"/>
                  </a:lnTo>
                  <a:lnTo>
                    <a:pt x="367" y="1383"/>
                  </a:lnTo>
                  <a:lnTo>
                    <a:pt x="367" y="1383"/>
                  </a:lnTo>
                  <a:lnTo>
                    <a:pt x="508" y="1383"/>
                  </a:lnTo>
                  <a:lnTo>
                    <a:pt x="536" y="1355"/>
                  </a:lnTo>
                  <a:lnTo>
                    <a:pt x="480" y="1326"/>
                  </a:lnTo>
                  <a:lnTo>
                    <a:pt x="480" y="1326"/>
                  </a:lnTo>
                  <a:lnTo>
                    <a:pt x="790" y="1383"/>
                  </a:lnTo>
                  <a:lnTo>
                    <a:pt x="932" y="1383"/>
                  </a:lnTo>
                  <a:lnTo>
                    <a:pt x="960" y="1383"/>
                  </a:lnTo>
                  <a:lnTo>
                    <a:pt x="988" y="1355"/>
                  </a:lnTo>
                  <a:lnTo>
                    <a:pt x="988" y="1355"/>
                  </a:lnTo>
                  <a:lnTo>
                    <a:pt x="1073" y="1411"/>
                  </a:lnTo>
                  <a:lnTo>
                    <a:pt x="1101" y="1383"/>
                  </a:lnTo>
                  <a:lnTo>
                    <a:pt x="1101" y="1355"/>
                  </a:lnTo>
                  <a:lnTo>
                    <a:pt x="1129" y="1326"/>
                  </a:lnTo>
                  <a:lnTo>
                    <a:pt x="1186" y="1326"/>
                  </a:lnTo>
                  <a:lnTo>
                    <a:pt x="1186" y="1326"/>
                  </a:lnTo>
                  <a:lnTo>
                    <a:pt x="1157" y="1411"/>
                  </a:lnTo>
                  <a:lnTo>
                    <a:pt x="1186" y="1439"/>
                  </a:lnTo>
                  <a:lnTo>
                    <a:pt x="1214" y="1468"/>
                  </a:lnTo>
                  <a:lnTo>
                    <a:pt x="1270" y="1468"/>
                  </a:lnTo>
                  <a:lnTo>
                    <a:pt x="1383" y="1439"/>
                  </a:lnTo>
                  <a:lnTo>
                    <a:pt x="1468" y="1411"/>
                  </a:lnTo>
                  <a:lnTo>
                    <a:pt x="1468" y="1411"/>
                  </a:lnTo>
                  <a:lnTo>
                    <a:pt x="1383" y="1468"/>
                  </a:lnTo>
                  <a:lnTo>
                    <a:pt x="1327" y="1524"/>
                  </a:lnTo>
                  <a:lnTo>
                    <a:pt x="1355" y="1552"/>
                  </a:lnTo>
                  <a:lnTo>
                    <a:pt x="1411" y="1580"/>
                  </a:lnTo>
                  <a:lnTo>
                    <a:pt x="1609" y="1609"/>
                  </a:lnTo>
                  <a:lnTo>
                    <a:pt x="1722" y="1665"/>
                  </a:lnTo>
                  <a:lnTo>
                    <a:pt x="1722" y="1665"/>
                  </a:lnTo>
                  <a:lnTo>
                    <a:pt x="1637" y="1637"/>
                  </a:lnTo>
                  <a:lnTo>
                    <a:pt x="1552" y="1637"/>
                  </a:lnTo>
                  <a:lnTo>
                    <a:pt x="1411" y="1693"/>
                  </a:lnTo>
                  <a:lnTo>
                    <a:pt x="1411" y="1693"/>
                  </a:lnTo>
                  <a:lnTo>
                    <a:pt x="1524" y="1721"/>
                  </a:lnTo>
                  <a:lnTo>
                    <a:pt x="1552" y="1721"/>
                  </a:lnTo>
                  <a:lnTo>
                    <a:pt x="1552" y="1750"/>
                  </a:lnTo>
                  <a:lnTo>
                    <a:pt x="1552" y="1778"/>
                  </a:lnTo>
                  <a:lnTo>
                    <a:pt x="1411" y="1834"/>
                  </a:lnTo>
                  <a:lnTo>
                    <a:pt x="1411" y="1834"/>
                  </a:lnTo>
                  <a:lnTo>
                    <a:pt x="1552" y="1834"/>
                  </a:lnTo>
                  <a:lnTo>
                    <a:pt x="1665" y="1863"/>
                  </a:lnTo>
                  <a:lnTo>
                    <a:pt x="1947" y="1919"/>
                  </a:lnTo>
                  <a:lnTo>
                    <a:pt x="1947" y="1919"/>
                  </a:lnTo>
                  <a:lnTo>
                    <a:pt x="2145" y="1975"/>
                  </a:lnTo>
                  <a:lnTo>
                    <a:pt x="2173" y="1975"/>
                  </a:lnTo>
                  <a:lnTo>
                    <a:pt x="2117" y="1891"/>
                  </a:lnTo>
                  <a:lnTo>
                    <a:pt x="2117" y="1891"/>
                  </a:lnTo>
                  <a:lnTo>
                    <a:pt x="2201" y="1947"/>
                  </a:lnTo>
                  <a:lnTo>
                    <a:pt x="2258" y="1975"/>
                  </a:lnTo>
                  <a:lnTo>
                    <a:pt x="2314" y="2004"/>
                  </a:lnTo>
                  <a:lnTo>
                    <a:pt x="2371" y="1975"/>
                  </a:lnTo>
                  <a:lnTo>
                    <a:pt x="2484" y="1947"/>
                  </a:lnTo>
                  <a:lnTo>
                    <a:pt x="2625" y="1919"/>
                  </a:lnTo>
                  <a:lnTo>
                    <a:pt x="2625" y="1919"/>
                  </a:lnTo>
                  <a:lnTo>
                    <a:pt x="2850" y="1975"/>
                  </a:lnTo>
                  <a:lnTo>
                    <a:pt x="2907" y="1975"/>
                  </a:lnTo>
                  <a:lnTo>
                    <a:pt x="2850" y="1947"/>
                  </a:lnTo>
                  <a:lnTo>
                    <a:pt x="2850" y="1947"/>
                  </a:lnTo>
                  <a:lnTo>
                    <a:pt x="3076" y="2032"/>
                  </a:lnTo>
                  <a:lnTo>
                    <a:pt x="3217" y="2060"/>
                  </a:lnTo>
                  <a:lnTo>
                    <a:pt x="3274" y="2060"/>
                  </a:lnTo>
                  <a:lnTo>
                    <a:pt x="3330" y="2032"/>
                  </a:lnTo>
                  <a:lnTo>
                    <a:pt x="3330" y="2032"/>
                  </a:lnTo>
                  <a:lnTo>
                    <a:pt x="3189" y="1975"/>
                  </a:lnTo>
                  <a:lnTo>
                    <a:pt x="3076" y="1919"/>
                  </a:lnTo>
                  <a:lnTo>
                    <a:pt x="3076" y="1919"/>
                  </a:lnTo>
                  <a:lnTo>
                    <a:pt x="3246" y="1947"/>
                  </a:lnTo>
                  <a:lnTo>
                    <a:pt x="3387" y="1975"/>
                  </a:lnTo>
                  <a:lnTo>
                    <a:pt x="3556" y="2032"/>
                  </a:lnTo>
                  <a:lnTo>
                    <a:pt x="3725" y="2032"/>
                  </a:lnTo>
                  <a:lnTo>
                    <a:pt x="3725" y="2032"/>
                  </a:lnTo>
                  <a:lnTo>
                    <a:pt x="3556" y="2004"/>
                  </a:lnTo>
                  <a:lnTo>
                    <a:pt x="3415" y="1947"/>
                  </a:lnTo>
                  <a:lnTo>
                    <a:pt x="3415" y="1947"/>
                  </a:lnTo>
                  <a:lnTo>
                    <a:pt x="3612" y="1975"/>
                  </a:lnTo>
                  <a:lnTo>
                    <a:pt x="3753" y="1975"/>
                  </a:lnTo>
                  <a:lnTo>
                    <a:pt x="3782" y="1947"/>
                  </a:lnTo>
                  <a:lnTo>
                    <a:pt x="3782" y="1947"/>
                  </a:lnTo>
                  <a:lnTo>
                    <a:pt x="3782" y="1947"/>
                  </a:lnTo>
                  <a:lnTo>
                    <a:pt x="3725" y="1891"/>
                  </a:lnTo>
                  <a:lnTo>
                    <a:pt x="3641" y="1834"/>
                  </a:lnTo>
                  <a:lnTo>
                    <a:pt x="3330" y="1750"/>
                  </a:lnTo>
                  <a:lnTo>
                    <a:pt x="3020" y="1637"/>
                  </a:lnTo>
                  <a:lnTo>
                    <a:pt x="2850" y="1552"/>
                  </a:lnTo>
                  <a:lnTo>
                    <a:pt x="2738" y="1496"/>
                  </a:lnTo>
                  <a:lnTo>
                    <a:pt x="2738" y="1496"/>
                  </a:lnTo>
                  <a:lnTo>
                    <a:pt x="2427" y="1242"/>
                  </a:lnTo>
                  <a:lnTo>
                    <a:pt x="2173" y="960"/>
                  </a:lnTo>
                  <a:lnTo>
                    <a:pt x="2173" y="960"/>
                  </a:lnTo>
                  <a:lnTo>
                    <a:pt x="2060" y="734"/>
                  </a:lnTo>
                  <a:lnTo>
                    <a:pt x="2060" y="734"/>
                  </a:lnTo>
                  <a:lnTo>
                    <a:pt x="1947" y="649"/>
                  </a:lnTo>
                  <a:lnTo>
                    <a:pt x="1947" y="649"/>
                  </a:lnTo>
                  <a:lnTo>
                    <a:pt x="2060" y="649"/>
                  </a:lnTo>
                  <a:lnTo>
                    <a:pt x="2089" y="649"/>
                  </a:lnTo>
                  <a:lnTo>
                    <a:pt x="2060" y="621"/>
                  </a:lnTo>
                  <a:lnTo>
                    <a:pt x="1947" y="564"/>
                  </a:lnTo>
                  <a:lnTo>
                    <a:pt x="1947" y="564"/>
                  </a:lnTo>
                  <a:lnTo>
                    <a:pt x="2032" y="593"/>
                  </a:lnTo>
                  <a:lnTo>
                    <a:pt x="2117" y="564"/>
                  </a:lnTo>
                  <a:lnTo>
                    <a:pt x="2117" y="564"/>
                  </a:lnTo>
                  <a:lnTo>
                    <a:pt x="2117" y="536"/>
                  </a:lnTo>
                  <a:lnTo>
                    <a:pt x="2117" y="508"/>
                  </a:lnTo>
                  <a:lnTo>
                    <a:pt x="2032" y="508"/>
                  </a:lnTo>
                  <a:lnTo>
                    <a:pt x="2032" y="508"/>
                  </a:lnTo>
                  <a:lnTo>
                    <a:pt x="2032" y="508"/>
                  </a:lnTo>
                  <a:lnTo>
                    <a:pt x="2230" y="480"/>
                  </a:lnTo>
                  <a:lnTo>
                    <a:pt x="2230" y="480"/>
                  </a:lnTo>
                  <a:lnTo>
                    <a:pt x="1976" y="395"/>
                  </a:lnTo>
                  <a:lnTo>
                    <a:pt x="1976" y="395"/>
                  </a:lnTo>
                  <a:lnTo>
                    <a:pt x="2201" y="423"/>
                  </a:lnTo>
                  <a:lnTo>
                    <a:pt x="2314" y="395"/>
                  </a:lnTo>
                  <a:lnTo>
                    <a:pt x="2342" y="367"/>
                  </a:lnTo>
                  <a:lnTo>
                    <a:pt x="2342" y="339"/>
                  </a:lnTo>
                  <a:lnTo>
                    <a:pt x="2342" y="339"/>
                  </a:lnTo>
                  <a:lnTo>
                    <a:pt x="2286" y="282"/>
                  </a:lnTo>
                  <a:lnTo>
                    <a:pt x="2173" y="282"/>
                  </a:lnTo>
                  <a:lnTo>
                    <a:pt x="2004" y="282"/>
                  </a:lnTo>
                  <a:lnTo>
                    <a:pt x="2004" y="282"/>
                  </a:lnTo>
                  <a:lnTo>
                    <a:pt x="2314" y="254"/>
                  </a:lnTo>
                  <a:lnTo>
                    <a:pt x="2342" y="226"/>
                  </a:lnTo>
                  <a:lnTo>
                    <a:pt x="2342" y="226"/>
                  </a:lnTo>
                  <a:lnTo>
                    <a:pt x="2089" y="226"/>
                  </a:lnTo>
                  <a:lnTo>
                    <a:pt x="2089" y="226"/>
                  </a:lnTo>
                  <a:lnTo>
                    <a:pt x="2258" y="198"/>
                  </a:lnTo>
                  <a:lnTo>
                    <a:pt x="2427" y="141"/>
                  </a:lnTo>
                  <a:lnTo>
                    <a:pt x="2427" y="141"/>
                  </a:lnTo>
                  <a:lnTo>
                    <a:pt x="2286" y="85"/>
                  </a:lnTo>
                  <a:lnTo>
                    <a:pt x="2145" y="28"/>
                  </a:lnTo>
                  <a:lnTo>
                    <a:pt x="2004" y="0"/>
                  </a:lnTo>
                  <a:lnTo>
                    <a:pt x="1835" y="0"/>
                  </a:lnTo>
                  <a:lnTo>
                    <a:pt x="1496" y="0"/>
                  </a:lnTo>
                  <a:lnTo>
                    <a:pt x="1214" y="28"/>
                  </a:lnTo>
                  <a:lnTo>
                    <a:pt x="1214" y="28"/>
                  </a:lnTo>
                  <a:lnTo>
                    <a:pt x="960" y="28"/>
                  </a:lnTo>
                  <a:lnTo>
                    <a:pt x="819" y="28"/>
                  </a:lnTo>
                  <a:lnTo>
                    <a:pt x="734" y="57"/>
                  </a:lnTo>
                  <a:lnTo>
                    <a:pt x="734" y="57"/>
                  </a:lnTo>
                  <a:lnTo>
                    <a:pt x="678" y="113"/>
                  </a:lnTo>
                  <a:lnTo>
                    <a:pt x="621" y="198"/>
                  </a:lnTo>
                  <a:lnTo>
                    <a:pt x="621" y="254"/>
                  </a:lnTo>
                  <a:lnTo>
                    <a:pt x="621" y="282"/>
                  </a:lnTo>
                  <a:lnTo>
                    <a:pt x="678" y="311"/>
                  </a:lnTo>
                  <a:lnTo>
                    <a:pt x="734" y="339"/>
                  </a:lnTo>
                  <a:lnTo>
                    <a:pt x="734" y="339"/>
                  </a:lnTo>
                  <a:lnTo>
                    <a:pt x="621" y="339"/>
                  </a:lnTo>
                  <a:lnTo>
                    <a:pt x="480" y="339"/>
                  </a:lnTo>
                  <a:lnTo>
                    <a:pt x="367" y="367"/>
                  </a:lnTo>
                  <a:lnTo>
                    <a:pt x="311" y="423"/>
                  </a:lnTo>
                  <a:lnTo>
                    <a:pt x="282" y="452"/>
                  </a:lnTo>
                  <a:lnTo>
                    <a:pt x="282" y="452"/>
                  </a:lnTo>
                  <a:lnTo>
                    <a:pt x="424" y="508"/>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16"/>
            <p:cNvSpPr/>
            <p:nvPr/>
          </p:nvSpPr>
          <p:spPr>
            <a:xfrm>
              <a:off x="4392025" y="1142450"/>
              <a:ext cx="12700" cy="2125"/>
            </a:xfrm>
            <a:custGeom>
              <a:avLst/>
              <a:gdLst/>
              <a:ahLst/>
              <a:cxnLst/>
              <a:rect l="l" t="t" r="r" b="b"/>
              <a:pathLst>
                <a:path w="508" h="85" extrusionOk="0">
                  <a:moveTo>
                    <a:pt x="0" y="28"/>
                  </a:moveTo>
                  <a:lnTo>
                    <a:pt x="0" y="28"/>
                  </a:lnTo>
                  <a:lnTo>
                    <a:pt x="28" y="57"/>
                  </a:lnTo>
                  <a:lnTo>
                    <a:pt x="85" y="85"/>
                  </a:lnTo>
                  <a:lnTo>
                    <a:pt x="226" y="85"/>
                  </a:lnTo>
                  <a:lnTo>
                    <a:pt x="395" y="57"/>
                  </a:lnTo>
                  <a:lnTo>
                    <a:pt x="508" y="0"/>
                  </a:lnTo>
                  <a:lnTo>
                    <a:pt x="508" y="0"/>
                  </a:lnTo>
                  <a:lnTo>
                    <a:pt x="367" y="0"/>
                  </a:lnTo>
                  <a:lnTo>
                    <a:pt x="254" y="0"/>
                  </a:lnTo>
                  <a:lnTo>
                    <a:pt x="0" y="28"/>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16"/>
            <p:cNvSpPr/>
            <p:nvPr/>
          </p:nvSpPr>
          <p:spPr>
            <a:xfrm>
              <a:off x="4392025" y="1142450"/>
              <a:ext cx="12700" cy="2125"/>
            </a:xfrm>
            <a:custGeom>
              <a:avLst/>
              <a:gdLst/>
              <a:ahLst/>
              <a:cxnLst/>
              <a:rect l="l" t="t" r="r" b="b"/>
              <a:pathLst>
                <a:path w="508" h="85" fill="none" extrusionOk="0">
                  <a:moveTo>
                    <a:pt x="0" y="28"/>
                  </a:moveTo>
                  <a:lnTo>
                    <a:pt x="0" y="28"/>
                  </a:lnTo>
                  <a:lnTo>
                    <a:pt x="28" y="57"/>
                  </a:lnTo>
                  <a:lnTo>
                    <a:pt x="85" y="85"/>
                  </a:lnTo>
                  <a:lnTo>
                    <a:pt x="226" y="85"/>
                  </a:lnTo>
                  <a:lnTo>
                    <a:pt x="395" y="57"/>
                  </a:lnTo>
                  <a:lnTo>
                    <a:pt x="508" y="0"/>
                  </a:lnTo>
                  <a:lnTo>
                    <a:pt x="508" y="0"/>
                  </a:lnTo>
                  <a:lnTo>
                    <a:pt x="367" y="0"/>
                  </a:lnTo>
                  <a:lnTo>
                    <a:pt x="254" y="0"/>
                  </a:lnTo>
                  <a:lnTo>
                    <a:pt x="0" y="28"/>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16"/>
            <p:cNvSpPr/>
            <p:nvPr/>
          </p:nvSpPr>
          <p:spPr>
            <a:xfrm>
              <a:off x="4393425" y="1135400"/>
              <a:ext cx="10600" cy="1425"/>
            </a:xfrm>
            <a:custGeom>
              <a:avLst/>
              <a:gdLst/>
              <a:ahLst/>
              <a:cxnLst/>
              <a:rect l="l" t="t" r="r" b="b"/>
              <a:pathLst>
                <a:path w="424" h="57" extrusionOk="0">
                  <a:moveTo>
                    <a:pt x="0" y="28"/>
                  </a:moveTo>
                  <a:lnTo>
                    <a:pt x="0" y="28"/>
                  </a:lnTo>
                  <a:lnTo>
                    <a:pt x="226" y="57"/>
                  </a:lnTo>
                  <a:lnTo>
                    <a:pt x="339" y="57"/>
                  </a:lnTo>
                  <a:lnTo>
                    <a:pt x="424" y="0"/>
                  </a:lnTo>
                  <a:lnTo>
                    <a:pt x="424" y="0"/>
                  </a:lnTo>
                  <a:lnTo>
                    <a:pt x="226" y="0"/>
                  </a:lnTo>
                  <a:lnTo>
                    <a:pt x="0" y="28"/>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16"/>
            <p:cNvSpPr/>
            <p:nvPr/>
          </p:nvSpPr>
          <p:spPr>
            <a:xfrm>
              <a:off x="4393425" y="1135400"/>
              <a:ext cx="10600" cy="1425"/>
            </a:xfrm>
            <a:custGeom>
              <a:avLst/>
              <a:gdLst/>
              <a:ahLst/>
              <a:cxnLst/>
              <a:rect l="l" t="t" r="r" b="b"/>
              <a:pathLst>
                <a:path w="424" h="57" fill="none" extrusionOk="0">
                  <a:moveTo>
                    <a:pt x="0" y="28"/>
                  </a:moveTo>
                  <a:lnTo>
                    <a:pt x="0" y="28"/>
                  </a:lnTo>
                  <a:lnTo>
                    <a:pt x="226" y="57"/>
                  </a:lnTo>
                  <a:lnTo>
                    <a:pt x="339" y="57"/>
                  </a:lnTo>
                  <a:lnTo>
                    <a:pt x="424" y="0"/>
                  </a:lnTo>
                  <a:lnTo>
                    <a:pt x="424" y="0"/>
                  </a:lnTo>
                  <a:lnTo>
                    <a:pt x="226" y="0"/>
                  </a:lnTo>
                  <a:lnTo>
                    <a:pt x="0" y="28"/>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16"/>
            <p:cNvSpPr/>
            <p:nvPr/>
          </p:nvSpPr>
          <p:spPr>
            <a:xfrm>
              <a:off x="4396950" y="1138925"/>
              <a:ext cx="2150" cy="725"/>
            </a:xfrm>
            <a:custGeom>
              <a:avLst/>
              <a:gdLst/>
              <a:ahLst/>
              <a:cxnLst/>
              <a:rect l="l" t="t" r="r" b="b"/>
              <a:pathLst>
                <a:path w="86" h="29" extrusionOk="0">
                  <a:moveTo>
                    <a:pt x="1" y="28"/>
                  </a:moveTo>
                  <a:lnTo>
                    <a:pt x="1" y="28"/>
                  </a:lnTo>
                  <a:lnTo>
                    <a:pt x="85" y="0"/>
                  </a:lnTo>
                  <a:lnTo>
                    <a:pt x="85" y="0"/>
                  </a:lnTo>
                  <a:lnTo>
                    <a:pt x="1" y="28"/>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16"/>
            <p:cNvSpPr/>
            <p:nvPr/>
          </p:nvSpPr>
          <p:spPr>
            <a:xfrm>
              <a:off x="4396950" y="1138925"/>
              <a:ext cx="2150" cy="725"/>
            </a:xfrm>
            <a:custGeom>
              <a:avLst/>
              <a:gdLst/>
              <a:ahLst/>
              <a:cxnLst/>
              <a:rect l="l" t="t" r="r" b="b"/>
              <a:pathLst>
                <a:path w="86" h="29" fill="none" extrusionOk="0">
                  <a:moveTo>
                    <a:pt x="1" y="28"/>
                  </a:moveTo>
                  <a:lnTo>
                    <a:pt x="1" y="28"/>
                  </a:lnTo>
                  <a:lnTo>
                    <a:pt x="85" y="0"/>
                  </a:lnTo>
                  <a:lnTo>
                    <a:pt x="85" y="0"/>
                  </a:lnTo>
                  <a:lnTo>
                    <a:pt x="1" y="28"/>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16"/>
            <p:cNvSpPr/>
            <p:nvPr/>
          </p:nvSpPr>
          <p:spPr>
            <a:xfrm>
              <a:off x="4401175" y="1137500"/>
              <a:ext cx="9900" cy="725"/>
            </a:xfrm>
            <a:custGeom>
              <a:avLst/>
              <a:gdLst/>
              <a:ahLst/>
              <a:cxnLst/>
              <a:rect l="l" t="t" r="r" b="b"/>
              <a:pathLst>
                <a:path w="396" h="29" extrusionOk="0">
                  <a:moveTo>
                    <a:pt x="1" y="1"/>
                  </a:moveTo>
                  <a:lnTo>
                    <a:pt x="1" y="1"/>
                  </a:lnTo>
                  <a:lnTo>
                    <a:pt x="198" y="29"/>
                  </a:lnTo>
                  <a:lnTo>
                    <a:pt x="396" y="29"/>
                  </a:lnTo>
                  <a:lnTo>
                    <a:pt x="396" y="29"/>
                  </a:lnTo>
                  <a:lnTo>
                    <a:pt x="198" y="1"/>
                  </a:lnTo>
                  <a:lnTo>
                    <a:pt x="1"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16"/>
            <p:cNvSpPr/>
            <p:nvPr/>
          </p:nvSpPr>
          <p:spPr>
            <a:xfrm>
              <a:off x="4401175" y="1137500"/>
              <a:ext cx="9900" cy="725"/>
            </a:xfrm>
            <a:custGeom>
              <a:avLst/>
              <a:gdLst/>
              <a:ahLst/>
              <a:cxnLst/>
              <a:rect l="l" t="t" r="r" b="b"/>
              <a:pathLst>
                <a:path w="396" h="29" fill="none" extrusionOk="0">
                  <a:moveTo>
                    <a:pt x="1" y="1"/>
                  </a:moveTo>
                  <a:lnTo>
                    <a:pt x="1" y="1"/>
                  </a:lnTo>
                  <a:lnTo>
                    <a:pt x="198" y="29"/>
                  </a:lnTo>
                  <a:lnTo>
                    <a:pt x="396" y="29"/>
                  </a:lnTo>
                  <a:lnTo>
                    <a:pt x="396" y="29"/>
                  </a:lnTo>
                  <a:lnTo>
                    <a:pt x="198" y="1"/>
                  </a:lnTo>
                  <a:lnTo>
                    <a:pt x="1" y="1"/>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16"/>
            <p:cNvSpPr/>
            <p:nvPr/>
          </p:nvSpPr>
          <p:spPr>
            <a:xfrm>
              <a:off x="4402600" y="1203825"/>
              <a:ext cx="175675" cy="65625"/>
            </a:xfrm>
            <a:custGeom>
              <a:avLst/>
              <a:gdLst/>
              <a:ahLst/>
              <a:cxnLst/>
              <a:rect l="l" t="t" r="r" b="b"/>
              <a:pathLst>
                <a:path w="7027" h="2625" extrusionOk="0">
                  <a:moveTo>
                    <a:pt x="621" y="2343"/>
                  </a:moveTo>
                  <a:lnTo>
                    <a:pt x="621" y="2343"/>
                  </a:lnTo>
                  <a:lnTo>
                    <a:pt x="537" y="2399"/>
                  </a:lnTo>
                  <a:lnTo>
                    <a:pt x="452" y="2455"/>
                  </a:lnTo>
                  <a:lnTo>
                    <a:pt x="395" y="2512"/>
                  </a:lnTo>
                  <a:lnTo>
                    <a:pt x="339" y="2540"/>
                  </a:lnTo>
                  <a:lnTo>
                    <a:pt x="339" y="2540"/>
                  </a:lnTo>
                  <a:lnTo>
                    <a:pt x="480" y="2568"/>
                  </a:lnTo>
                  <a:lnTo>
                    <a:pt x="706" y="2568"/>
                  </a:lnTo>
                  <a:lnTo>
                    <a:pt x="1101" y="2540"/>
                  </a:lnTo>
                  <a:lnTo>
                    <a:pt x="1101" y="2540"/>
                  </a:lnTo>
                  <a:lnTo>
                    <a:pt x="1298" y="2568"/>
                  </a:lnTo>
                  <a:lnTo>
                    <a:pt x="1383" y="2568"/>
                  </a:lnTo>
                  <a:lnTo>
                    <a:pt x="1383" y="2540"/>
                  </a:lnTo>
                  <a:lnTo>
                    <a:pt x="1355" y="2484"/>
                  </a:lnTo>
                  <a:lnTo>
                    <a:pt x="1355" y="2484"/>
                  </a:lnTo>
                  <a:lnTo>
                    <a:pt x="1440" y="2568"/>
                  </a:lnTo>
                  <a:lnTo>
                    <a:pt x="1524" y="2625"/>
                  </a:lnTo>
                  <a:lnTo>
                    <a:pt x="1637" y="2625"/>
                  </a:lnTo>
                  <a:lnTo>
                    <a:pt x="1722" y="2625"/>
                  </a:lnTo>
                  <a:lnTo>
                    <a:pt x="1835" y="2597"/>
                  </a:lnTo>
                  <a:lnTo>
                    <a:pt x="1919" y="2540"/>
                  </a:lnTo>
                  <a:lnTo>
                    <a:pt x="2004" y="2512"/>
                  </a:lnTo>
                  <a:lnTo>
                    <a:pt x="2032" y="2455"/>
                  </a:lnTo>
                  <a:lnTo>
                    <a:pt x="2032" y="2455"/>
                  </a:lnTo>
                  <a:lnTo>
                    <a:pt x="1863" y="2399"/>
                  </a:lnTo>
                  <a:lnTo>
                    <a:pt x="1722" y="2314"/>
                  </a:lnTo>
                  <a:lnTo>
                    <a:pt x="1722" y="2314"/>
                  </a:lnTo>
                  <a:lnTo>
                    <a:pt x="1976" y="2371"/>
                  </a:lnTo>
                  <a:lnTo>
                    <a:pt x="2117" y="2371"/>
                  </a:lnTo>
                  <a:lnTo>
                    <a:pt x="2145" y="2343"/>
                  </a:lnTo>
                  <a:lnTo>
                    <a:pt x="2145" y="2314"/>
                  </a:lnTo>
                  <a:lnTo>
                    <a:pt x="2145" y="2314"/>
                  </a:lnTo>
                  <a:lnTo>
                    <a:pt x="2089" y="2286"/>
                  </a:lnTo>
                  <a:lnTo>
                    <a:pt x="2032" y="2258"/>
                  </a:lnTo>
                  <a:lnTo>
                    <a:pt x="1891" y="2230"/>
                  </a:lnTo>
                  <a:lnTo>
                    <a:pt x="1722" y="2201"/>
                  </a:lnTo>
                  <a:lnTo>
                    <a:pt x="1581" y="2173"/>
                  </a:lnTo>
                  <a:lnTo>
                    <a:pt x="1581" y="2173"/>
                  </a:lnTo>
                  <a:lnTo>
                    <a:pt x="1947" y="2230"/>
                  </a:lnTo>
                  <a:lnTo>
                    <a:pt x="2173" y="2258"/>
                  </a:lnTo>
                  <a:lnTo>
                    <a:pt x="2230" y="2230"/>
                  </a:lnTo>
                  <a:lnTo>
                    <a:pt x="2258" y="2230"/>
                  </a:lnTo>
                  <a:lnTo>
                    <a:pt x="2258" y="2230"/>
                  </a:lnTo>
                  <a:lnTo>
                    <a:pt x="2258" y="2173"/>
                  </a:lnTo>
                  <a:lnTo>
                    <a:pt x="2230" y="2145"/>
                  </a:lnTo>
                  <a:lnTo>
                    <a:pt x="2117" y="2089"/>
                  </a:lnTo>
                  <a:lnTo>
                    <a:pt x="1891" y="2032"/>
                  </a:lnTo>
                  <a:lnTo>
                    <a:pt x="1891" y="2032"/>
                  </a:lnTo>
                  <a:lnTo>
                    <a:pt x="1947" y="2032"/>
                  </a:lnTo>
                  <a:lnTo>
                    <a:pt x="1976" y="2004"/>
                  </a:lnTo>
                  <a:lnTo>
                    <a:pt x="1891" y="1947"/>
                  </a:lnTo>
                  <a:lnTo>
                    <a:pt x="1891" y="1947"/>
                  </a:lnTo>
                  <a:lnTo>
                    <a:pt x="2004" y="1976"/>
                  </a:lnTo>
                  <a:lnTo>
                    <a:pt x="2201" y="2032"/>
                  </a:lnTo>
                  <a:lnTo>
                    <a:pt x="2314" y="2060"/>
                  </a:lnTo>
                  <a:lnTo>
                    <a:pt x="2343" y="2032"/>
                  </a:lnTo>
                  <a:lnTo>
                    <a:pt x="2314" y="1976"/>
                  </a:lnTo>
                  <a:lnTo>
                    <a:pt x="2314" y="1976"/>
                  </a:lnTo>
                  <a:lnTo>
                    <a:pt x="2371" y="2004"/>
                  </a:lnTo>
                  <a:lnTo>
                    <a:pt x="2427" y="2004"/>
                  </a:lnTo>
                  <a:lnTo>
                    <a:pt x="2455" y="1976"/>
                  </a:lnTo>
                  <a:lnTo>
                    <a:pt x="2399" y="1947"/>
                  </a:lnTo>
                  <a:lnTo>
                    <a:pt x="2399" y="1947"/>
                  </a:lnTo>
                  <a:lnTo>
                    <a:pt x="2484" y="1919"/>
                  </a:lnTo>
                  <a:lnTo>
                    <a:pt x="2512" y="1891"/>
                  </a:lnTo>
                  <a:lnTo>
                    <a:pt x="2512" y="1835"/>
                  </a:lnTo>
                  <a:lnTo>
                    <a:pt x="2455" y="1806"/>
                  </a:lnTo>
                  <a:lnTo>
                    <a:pt x="2173" y="1665"/>
                  </a:lnTo>
                  <a:lnTo>
                    <a:pt x="2173" y="1665"/>
                  </a:lnTo>
                  <a:lnTo>
                    <a:pt x="2399" y="1722"/>
                  </a:lnTo>
                  <a:lnTo>
                    <a:pt x="2484" y="1750"/>
                  </a:lnTo>
                  <a:lnTo>
                    <a:pt x="2597" y="1722"/>
                  </a:lnTo>
                  <a:lnTo>
                    <a:pt x="2597" y="1722"/>
                  </a:lnTo>
                  <a:lnTo>
                    <a:pt x="2681" y="1665"/>
                  </a:lnTo>
                  <a:lnTo>
                    <a:pt x="2681" y="1637"/>
                  </a:lnTo>
                  <a:lnTo>
                    <a:pt x="2625" y="1609"/>
                  </a:lnTo>
                  <a:lnTo>
                    <a:pt x="2625" y="1609"/>
                  </a:lnTo>
                  <a:lnTo>
                    <a:pt x="2709" y="1609"/>
                  </a:lnTo>
                  <a:lnTo>
                    <a:pt x="2625" y="1581"/>
                  </a:lnTo>
                  <a:lnTo>
                    <a:pt x="2625" y="1581"/>
                  </a:lnTo>
                  <a:lnTo>
                    <a:pt x="2935" y="1637"/>
                  </a:lnTo>
                  <a:lnTo>
                    <a:pt x="2992" y="1665"/>
                  </a:lnTo>
                  <a:lnTo>
                    <a:pt x="2992" y="1637"/>
                  </a:lnTo>
                  <a:lnTo>
                    <a:pt x="2850" y="1524"/>
                  </a:lnTo>
                  <a:lnTo>
                    <a:pt x="2850" y="1524"/>
                  </a:lnTo>
                  <a:lnTo>
                    <a:pt x="2963" y="1552"/>
                  </a:lnTo>
                  <a:lnTo>
                    <a:pt x="3104" y="1552"/>
                  </a:lnTo>
                  <a:lnTo>
                    <a:pt x="3217" y="1524"/>
                  </a:lnTo>
                  <a:lnTo>
                    <a:pt x="3217" y="1496"/>
                  </a:lnTo>
                  <a:lnTo>
                    <a:pt x="3161" y="1468"/>
                  </a:lnTo>
                  <a:lnTo>
                    <a:pt x="3161" y="1468"/>
                  </a:lnTo>
                  <a:lnTo>
                    <a:pt x="3302" y="1468"/>
                  </a:lnTo>
                  <a:lnTo>
                    <a:pt x="3246" y="1440"/>
                  </a:lnTo>
                  <a:lnTo>
                    <a:pt x="2992" y="1383"/>
                  </a:lnTo>
                  <a:lnTo>
                    <a:pt x="2992" y="1383"/>
                  </a:lnTo>
                  <a:lnTo>
                    <a:pt x="3161" y="1355"/>
                  </a:lnTo>
                  <a:lnTo>
                    <a:pt x="3302" y="1327"/>
                  </a:lnTo>
                  <a:lnTo>
                    <a:pt x="3556" y="1157"/>
                  </a:lnTo>
                  <a:lnTo>
                    <a:pt x="3556" y="1157"/>
                  </a:lnTo>
                  <a:lnTo>
                    <a:pt x="3979" y="1044"/>
                  </a:lnTo>
                  <a:lnTo>
                    <a:pt x="3979" y="1044"/>
                  </a:lnTo>
                  <a:lnTo>
                    <a:pt x="4205" y="1016"/>
                  </a:lnTo>
                  <a:lnTo>
                    <a:pt x="4431" y="988"/>
                  </a:lnTo>
                  <a:lnTo>
                    <a:pt x="4431" y="988"/>
                  </a:lnTo>
                  <a:lnTo>
                    <a:pt x="5108" y="847"/>
                  </a:lnTo>
                  <a:lnTo>
                    <a:pt x="5757" y="734"/>
                  </a:lnTo>
                  <a:lnTo>
                    <a:pt x="6096" y="678"/>
                  </a:lnTo>
                  <a:lnTo>
                    <a:pt x="6406" y="565"/>
                  </a:lnTo>
                  <a:lnTo>
                    <a:pt x="6717" y="452"/>
                  </a:lnTo>
                  <a:lnTo>
                    <a:pt x="7027" y="311"/>
                  </a:lnTo>
                  <a:lnTo>
                    <a:pt x="7027" y="311"/>
                  </a:lnTo>
                  <a:lnTo>
                    <a:pt x="6942" y="254"/>
                  </a:lnTo>
                  <a:lnTo>
                    <a:pt x="6858" y="198"/>
                  </a:lnTo>
                  <a:lnTo>
                    <a:pt x="6660" y="57"/>
                  </a:lnTo>
                  <a:lnTo>
                    <a:pt x="6660" y="57"/>
                  </a:lnTo>
                  <a:lnTo>
                    <a:pt x="6547" y="29"/>
                  </a:lnTo>
                  <a:lnTo>
                    <a:pt x="6406" y="0"/>
                  </a:lnTo>
                  <a:lnTo>
                    <a:pt x="6152" y="0"/>
                  </a:lnTo>
                  <a:lnTo>
                    <a:pt x="6152" y="0"/>
                  </a:lnTo>
                  <a:lnTo>
                    <a:pt x="5926" y="29"/>
                  </a:lnTo>
                  <a:lnTo>
                    <a:pt x="5644" y="113"/>
                  </a:lnTo>
                  <a:lnTo>
                    <a:pt x="5503" y="170"/>
                  </a:lnTo>
                  <a:lnTo>
                    <a:pt x="5447" y="226"/>
                  </a:lnTo>
                  <a:lnTo>
                    <a:pt x="5418" y="254"/>
                  </a:lnTo>
                  <a:lnTo>
                    <a:pt x="5418" y="254"/>
                  </a:lnTo>
                  <a:lnTo>
                    <a:pt x="5531" y="311"/>
                  </a:lnTo>
                  <a:lnTo>
                    <a:pt x="5531" y="311"/>
                  </a:lnTo>
                  <a:lnTo>
                    <a:pt x="4882" y="424"/>
                  </a:lnTo>
                  <a:lnTo>
                    <a:pt x="4205" y="508"/>
                  </a:lnTo>
                  <a:lnTo>
                    <a:pt x="4205" y="508"/>
                  </a:lnTo>
                  <a:lnTo>
                    <a:pt x="3838" y="508"/>
                  </a:lnTo>
                  <a:lnTo>
                    <a:pt x="3471" y="508"/>
                  </a:lnTo>
                  <a:lnTo>
                    <a:pt x="3471" y="508"/>
                  </a:lnTo>
                  <a:lnTo>
                    <a:pt x="3161" y="537"/>
                  </a:lnTo>
                  <a:lnTo>
                    <a:pt x="3020" y="593"/>
                  </a:lnTo>
                  <a:lnTo>
                    <a:pt x="3020" y="621"/>
                  </a:lnTo>
                  <a:lnTo>
                    <a:pt x="3076" y="649"/>
                  </a:lnTo>
                  <a:lnTo>
                    <a:pt x="3076" y="649"/>
                  </a:lnTo>
                  <a:lnTo>
                    <a:pt x="2907" y="678"/>
                  </a:lnTo>
                  <a:lnTo>
                    <a:pt x="2850" y="678"/>
                  </a:lnTo>
                  <a:lnTo>
                    <a:pt x="2935" y="621"/>
                  </a:lnTo>
                  <a:lnTo>
                    <a:pt x="2935" y="621"/>
                  </a:lnTo>
                  <a:lnTo>
                    <a:pt x="2794" y="593"/>
                  </a:lnTo>
                  <a:lnTo>
                    <a:pt x="2681" y="593"/>
                  </a:lnTo>
                  <a:lnTo>
                    <a:pt x="2653" y="593"/>
                  </a:lnTo>
                  <a:lnTo>
                    <a:pt x="2653" y="621"/>
                  </a:lnTo>
                  <a:lnTo>
                    <a:pt x="2766" y="706"/>
                  </a:lnTo>
                  <a:lnTo>
                    <a:pt x="2766" y="706"/>
                  </a:lnTo>
                  <a:lnTo>
                    <a:pt x="2540" y="706"/>
                  </a:lnTo>
                  <a:lnTo>
                    <a:pt x="2343" y="734"/>
                  </a:lnTo>
                  <a:lnTo>
                    <a:pt x="1976" y="847"/>
                  </a:lnTo>
                  <a:lnTo>
                    <a:pt x="1976" y="847"/>
                  </a:lnTo>
                  <a:lnTo>
                    <a:pt x="1750" y="903"/>
                  </a:lnTo>
                  <a:lnTo>
                    <a:pt x="1665" y="932"/>
                  </a:lnTo>
                  <a:lnTo>
                    <a:pt x="1665" y="960"/>
                  </a:lnTo>
                  <a:lnTo>
                    <a:pt x="1722" y="988"/>
                  </a:lnTo>
                  <a:lnTo>
                    <a:pt x="1722" y="988"/>
                  </a:lnTo>
                  <a:lnTo>
                    <a:pt x="1581" y="1016"/>
                  </a:lnTo>
                  <a:lnTo>
                    <a:pt x="1524" y="1016"/>
                  </a:lnTo>
                  <a:lnTo>
                    <a:pt x="1552" y="1044"/>
                  </a:lnTo>
                  <a:lnTo>
                    <a:pt x="1609" y="1157"/>
                  </a:lnTo>
                  <a:lnTo>
                    <a:pt x="1609" y="1157"/>
                  </a:lnTo>
                  <a:lnTo>
                    <a:pt x="1496" y="1129"/>
                  </a:lnTo>
                  <a:lnTo>
                    <a:pt x="1383" y="1129"/>
                  </a:lnTo>
                  <a:lnTo>
                    <a:pt x="1242" y="1129"/>
                  </a:lnTo>
                  <a:lnTo>
                    <a:pt x="1186" y="1129"/>
                  </a:lnTo>
                  <a:lnTo>
                    <a:pt x="1129" y="1186"/>
                  </a:lnTo>
                  <a:lnTo>
                    <a:pt x="1129" y="1186"/>
                  </a:lnTo>
                  <a:lnTo>
                    <a:pt x="1186" y="1242"/>
                  </a:lnTo>
                  <a:lnTo>
                    <a:pt x="1186" y="1242"/>
                  </a:lnTo>
                  <a:lnTo>
                    <a:pt x="1157" y="1270"/>
                  </a:lnTo>
                  <a:lnTo>
                    <a:pt x="960" y="1270"/>
                  </a:lnTo>
                  <a:lnTo>
                    <a:pt x="734" y="1298"/>
                  </a:lnTo>
                  <a:lnTo>
                    <a:pt x="706" y="1298"/>
                  </a:lnTo>
                  <a:lnTo>
                    <a:pt x="734" y="1355"/>
                  </a:lnTo>
                  <a:lnTo>
                    <a:pt x="734" y="1355"/>
                  </a:lnTo>
                  <a:lnTo>
                    <a:pt x="847" y="1383"/>
                  </a:lnTo>
                  <a:lnTo>
                    <a:pt x="988" y="1411"/>
                  </a:lnTo>
                  <a:lnTo>
                    <a:pt x="1157" y="1411"/>
                  </a:lnTo>
                  <a:lnTo>
                    <a:pt x="1157" y="1411"/>
                  </a:lnTo>
                  <a:lnTo>
                    <a:pt x="988" y="1440"/>
                  </a:lnTo>
                  <a:lnTo>
                    <a:pt x="847" y="1524"/>
                  </a:lnTo>
                  <a:lnTo>
                    <a:pt x="847" y="1524"/>
                  </a:lnTo>
                  <a:lnTo>
                    <a:pt x="1129" y="1581"/>
                  </a:lnTo>
                  <a:lnTo>
                    <a:pt x="1411" y="1609"/>
                  </a:lnTo>
                  <a:lnTo>
                    <a:pt x="1411" y="1609"/>
                  </a:lnTo>
                  <a:lnTo>
                    <a:pt x="1270" y="1581"/>
                  </a:lnTo>
                  <a:lnTo>
                    <a:pt x="1073" y="1581"/>
                  </a:lnTo>
                  <a:lnTo>
                    <a:pt x="875" y="1581"/>
                  </a:lnTo>
                  <a:lnTo>
                    <a:pt x="819" y="1581"/>
                  </a:lnTo>
                  <a:lnTo>
                    <a:pt x="762" y="1637"/>
                  </a:lnTo>
                  <a:lnTo>
                    <a:pt x="762" y="1637"/>
                  </a:lnTo>
                  <a:lnTo>
                    <a:pt x="762" y="1665"/>
                  </a:lnTo>
                  <a:lnTo>
                    <a:pt x="790" y="1694"/>
                  </a:lnTo>
                  <a:lnTo>
                    <a:pt x="932" y="1722"/>
                  </a:lnTo>
                  <a:lnTo>
                    <a:pt x="1157" y="1750"/>
                  </a:lnTo>
                  <a:lnTo>
                    <a:pt x="1157" y="1750"/>
                  </a:lnTo>
                  <a:lnTo>
                    <a:pt x="903" y="1750"/>
                  </a:lnTo>
                  <a:lnTo>
                    <a:pt x="790" y="1778"/>
                  </a:lnTo>
                  <a:lnTo>
                    <a:pt x="678" y="1835"/>
                  </a:lnTo>
                  <a:lnTo>
                    <a:pt x="678" y="1835"/>
                  </a:lnTo>
                  <a:lnTo>
                    <a:pt x="819" y="1835"/>
                  </a:lnTo>
                  <a:lnTo>
                    <a:pt x="932" y="1891"/>
                  </a:lnTo>
                  <a:lnTo>
                    <a:pt x="932" y="1891"/>
                  </a:lnTo>
                  <a:lnTo>
                    <a:pt x="762" y="1863"/>
                  </a:lnTo>
                  <a:lnTo>
                    <a:pt x="678" y="1863"/>
                  </a:lnTo>
                  <a:lnTo>
                    <a:pt x="593" y="1891"/>
                  </a:lnTo>
                  <a:lnTo>
                    <a:pt x="593" y="1891"/>
                  </a:lnTo>
                  <a:lnTo>
                    <a:pt x="847" y="1919"/>
                  </a:lnTo>
                  <a:lnTo>
                    <a:pt x="960" y="1976"/>
                  </a:lnTo>
                  <a:lnTo>
                    <a:pt x="1073" y="2004"/>
                  </a:lnTo>
                  <a:lnTo>
                    <a:pt x="1073" y="2004"/>
                  </a:lnTo>
                  <a:lnTo>
                    <a:pt x="960" y="2004"/>
                  </a:lnTo>
                  <a:lnTo>
                    <a:pt x="847" y="1976"/>
                  </a:lnTo>
                  <a:lnTo>
                    <a:pt x="734" y="1976"/>
                  </a:lnTo>
                  <a:lnTo>
                    <a:pt x="621" y="1976"/>
                  </a:lnTo>
                  <a:lnTo>
                    <a:pt x="621" y="1976"/>
                  </a:lnTo>
                  <a:lnTo>
                    <a:pt x="508" y="2032"/>
                  </a:lnTo>
                  <a:lnTo>
                    <a:pt x="480" y="2089"/>
                  </a:lnTo>
                  <a:lnTo>
                    <a:pt x="508" y="2089"/>
                  </a:lnTo>
                  <a:lnTo>
                    <a:pt x="537" y="2117"/>
                  </a:lnTo>
                  <a:lnTo>
                    <a:pt x="537" y="2117"/>
                  </a:lnTo>
                  <a:lnTo>
                    <a:pt x="0" y="2258"/>
                  </a:lnTo>
                  <a:lnTo>
                    <a:pt x="0" y="2258"/>
                  </a:lnTo>
                  <a:lnTo>
                    <a:pt x="198" y="2314"/>
                  </a:lnTo>
                  <a:lnTo>
                    <a:pt x="283" y="2343"/>
                  </a:lnTo>
                  <a:lnTo>
                    <a:pt x="424" y="2343"/>
                  </a:lnTo>
                  <a:lnTo>
                    <a:pt x="424" y="2343"/>
                  </a:lnTo>
                  <a:lnTo>
                    <a:pt x="649" y="2314"/>
                  </a:lnTo>
                  <a:lnTo>
                    <a:pt x="875" y="2286"/>
                  </a:lnTo>
                  <a:lnTo>
                    <a:pt x="875" y="2286"/>
                  </a:lnTo>
                  <a:lnTo>
                    <a:pt x="621" y="2343"/>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16"/>
            <p:cNvSpPr/>
            <p:nvPr/>
          </p:nvSpPr>
          <p:spPr>
            <a:xfrm>
              <a:off x="4402600" y="1203825"/>
              <a:ext cx="175675" cy="65625"/>
            </a:xfrm>
            <a:custGeom>
              <a:avLst/>
              <a:gdLst/>
              <a:ahLst/>
              <a:cxnLst/>
              <a:rect l="l" t="t" r="r" b="b"/>
              <a:pathLst>
                <a:path w="7027" h="2625" fill="none" extrusionOk="0">
                  <a:moveTo>
                    <a:pt x="621" y="2343"/>
                  </a:moveTo>
                  <a:lnTo>
                    <a:pt x="621" y="2343"/>
                  </a:lnTo>
                  <a:lnTo>
                    <a:pt x="537" y="2399"/>
                  </a:lnTo>
                  <a:lnTo>
                    <a:pt x="452" y="2455"/>
                  </a:lnTo>
                  <a:lnTo>
                    <a:pt x="395" y="2512"/>
                  </a:lnTo>
                  <a:lnTo>
                    <a:pt x="339" y="2540"/>
                  </a:lnTo>
                  <a:lnTo>
                    <a:pt x="339" y="2540"/>
                  </a:lnTo>
                  <a:lnTo>
                    <a:pt x="480" y="2568"/>
                  </a:lnTo>
                  <a:lnTo>
                    <a:pt x="706" y="2568"/>
                  </a:lnTo>
                  <a:lnTo>
                    <a:pt x="1101" y="2540"/>
                  </a:lnTo>
                  <a:lnTo>
                    <a:pt x="1101" y="2540"/>
                  </a:lnTo>
                  <a:lnTo>
                    <a:pt x="1298" y="2568"/>
                  </a:lnTo>
                  <a:lnTo>
                    <a:pt x="1383" y="2568"/>
                  </a:lnTo>
                  <a:lnTo>
                    <a:pt x="1383" y="2540"/>
                  </a:lnTo>
                  <a:lnTo>
                    <a:pt x="1355" y="2484"/>
                  </a:lnTo>
                  <a:lnTo>
                    <a:pt x="1355" y="2484"/>
                  </a:lnTo>
                  <a:lnTo>
                    <a:pt x="1440" y="2568"/>
                  </a:lnTo>
                  <a:lnTo>
                    <a:pt x="1524" y="2625"/>
                  </a:lnTo>
                  <a:lnTo>
                    <a:pt x="1637" y="2625"/>
                  </a:lnTo>
                  <a:lnTo>
                    <a:pt x="1722" y="2625"/>
                  </a:lnTo>
                  <a:lnTo>
                    <a:pt x="1835" y="2597"/>
                  </a:lnTo>
                  <a:lnTo>
                    <a:pt x="1919" y="2540"/>
                  </a:lnTo>
                  <a:lnTo>
                    <a:pt x="2004" y="2512"/>
                  </a:lnTo>
                  <a:lnTo>
                    <a:pt x="2032" y="2455"/>
                  </a:lnTo>
                  <a:lnTo>
                    <a:pt x="2032" y="2455"/>
                  </a:lnTo>
                  <a:lnTo>
                    <a:pt x="1863" y="2399"/>
                  </a:lnTo>
                  <a:lnTo>
                    <a:pt x="1722" y="2314"/>
                  </a:lnTo>
                  <a:lnTo>
                    <a:pt x="1722" y="2314"/>
                  </a:lnTo>
                  <a:lnTo>
                    <a:pt x="1976" y="2371"/>
                  </a:lnTo>
                  <a:lnTo>
                    <a:pt x="2117" y="2371"/>
                  </a:lnTo>
                  <a:lnTo>
                    <a:pt x="2145" y="2343"/>
                  </a:lnTo>
                  <a:lnTo>
                    <a:pt x="2145" y="2314"/>
                  </a:lnTo>
                  <a:lnTo>
                    <a:pt x="2145" y="2314"/>
                  </a:lnTo>
                  <a:lnTo>
                    <a:pt x="2089" y="2286"/>
                  </a:lnTo>
                  <a:lnTo>
                    <a:pt x="2032" y="2258"/>
                  </a:lnTo>
                  <a:lnTo>
                    <a:pt x="1891" y="2230"/>
                  </a:lnTo>
                  <a:lnTo>
                    <a:pt x="1722" y="2201"/>
                  </a:lnTo>
                  <a:lnTo>
                    <a:pt x="1581" y="2173"/>
                  </a:lnTo>
                  <a:lnTo>
                    <a:pt x="1581" y="2173"/>
                  </a:lnTo>
                  <a:lnTo>
                    <a:pt x="1947" y="2230"/>
                  </a:lnTo>
                  <a:lnTo>
                    <a:pt x="2173" y="2258"/>
                  </a:lnTo>
                  <a:lnTo>
                    <a:pt x="2230" y="2230"/>
                  </a:lnTo>
                  <a:lnTo>
                    <a:pt x="2258" y="2230"/>
                  </a:lnTo>
                  <a:lnTo>
                    <a:pt x="2258" y="2230"/>
                  </a:lnTo>
                  <a:lnTo>
                    <a:pt x="2258" y="2173"/>
                  </a:lnTo>
                  <a:lnTo>
                    <a:pt x="2230" y="2145"/>
                  </a:lnTo>
                  <a:lnTo>
                    <a:pt x="2117" y="2089"/>
                  </a:lnTo>
                  <a:lnTo>
                    <a:pt x="1891" y="2032"/>
                  </a:lnTo>
                  <a:lnTo>
                    <a:pt x="1891" y="2032"/>
                  </a:lnTo>
                  <a:lnTo>
                    <a:pt x="1947" y="2032"/>
                  </a:lnTo>
                  <a:lnTo>
                    <a:pt x="1976" y="2004"/>
                  </a:lnTo>
                  <a:lnTo>
                    <a:pt x="1891" y="1947"/>
                  </a:lnTo>
                  <a:lnTo>
                    <a:pt x="1891" y="1947"/>
                  </a:lnTo>
                  <a:lnTo>
                    <a:pt x="2004" y="1976"/>
                  </a:lnTo>
                  <a:lnTo>
                    <a:pt x="2201" y="2032"/>
                  </a:lnTo>
                  <a:lnTo>
                    <a:pt x="2314" y="2060"/>
                  </a:lnTo>
                  <a:lnTo>
                    <a:pt x="2343" y="2032"/>
                  </a:lnTo>
                  <a:lnTo>
                    <a:pt x="2314" y="1976"/>
                  </a:lnTo>
                  <a:lnTo>
                    <a:pt x="2314" y="1976"/>
                  </a:lnTo>
                  <a:lnTo>
                    <a:pt x="2371" y="2004"/>
                  </a:lnTo>
                  <a:lnTo>
                    <a:pt x="2427" y="2004"/>
                  </a:lnTo>
                  <a:lnTo>
                    <a:pt x="2455" y="1976"/>
                  </a:lnTo>
                  <a:lnTo>
                    <a:pt x="2399" y="1947"/>
                  </a:lnTo>
                  <a:lnTo>
                    <a:pt x="2399" y="1947"/>
                  </a:lnTo>
                  <a:lnTo>
                    <a:pt x="2484" y="1919"/>
                  </a:lnTo>
                  <a:lnTo>
                    <a:pt x="2512" y="1891"/>
                  </a:lnTo>
                  <a:lnTo>
                    <a:pt x="2512" y="1835"/>
                  </a:lnTo>
                  <a:lnTo>
                    <a:pt x="2455" y="1806"/>
                  </a:lnTo>
                  <a:lnTo>
                    <a:pt x="2173" y="1665"/>
                  </a:lnTo>
                  <a:lnTo>
                    <a:pt x="2173" y="1665"/>
                  </a:lnTo>
                  <a:lnTo>
                    <a:pt x="2399" y="1722"/>
                  </a:lnTo>
                  <a:lnTo>
                    <a:pt x="2484" y="1750"/>
                  </a:lnTo>
                  <a:lnTo>
                    <a:pt x="2597" y="1722"/>
                  </a:lnTo>
                  <a:lnTo>
                    <a:pt x="2597" y="1722"/>
                  </a:lnTo>
                  <a:lnTo>
                    <a:pt x="2681" y="1665"/>
                  </a:lnTo>
                  <a:lnTo>
                    <a:pt x="2681" y="1637"/>
                  </a:lnTo>
                  <a:lnTo>
                    <a:pt x="2625" y="1609"/>
                  </a:lnTo>
                  <a:lnTo>
                    <a:pt x="2625" y="1609"/>
                  </a:lnTo>
                  <a:lnTo>
                    <a:pt x="2709" y="1609"/>
                  </a:lnTo>
                  <a:lnTo>
                    <a:pt x="2625" y="1581"/>
                  </a:lnTo>
                  <a:lnTo>
                    <a:pt x="2625" y="1581"/>
                  </a:lnTo>
                  <a:lnTo>
                    <a:pt x="2935" y="1637"/>
                  </a:lnTo>
                  <a:lnTo>
                    <a:pt x="2992" y="1665"/>
                  </a:lnTo>
                  <a:lnTo>
                    <a:pt x="2992" y="1637"/>
                  </a:lnTo>
                  <a:lnTo>
                    <a:pt x="2850" y="1524"/>
                  </a:lnTo>
                  <a:lnTo>
                    <a:pt x="2850" y="1524"/>
                  </a:lnTo>
                  <a:lnTo>
                    <a:pt x="2963" y="1552"/>
                  </a:lnTo>
                  <a:lnTo>
                    <a:pt x="3104" y="1552"/>
                  </a:lnTo>
                  <a:lnTo>
                    <a:pt x="3217" y="1524"/>
                  </a:lnTo>
                  <a:lnTo>
                    <a:pt x="3217" y="1496"/>
                  </a:lnTo>
                  <a:lnTo>
                    <a:pt x="3161" y="1468"/>
                  </a:lnTo>
                  <a:lnTo>
                    <a:pt x="3161" y="1468"/>
                  </a:lnTo>
                  <a:lnTo>
                    <a:pt x="3302" y="1468"/>
                  </a:lnTo>
                  <a:lnTo>
                    <a:pt x="3246" y="1440"/>
                  </a:lnTo>
                  <a:lnTo>
                    <a:pt x="2992" y="1383"/>
                  </a:lnTo>
                  <a:lnTo>
                    <a:pt x="2992" y="1383"/>
                  </a:lnTo>
                  <a:lnTo>
                    <a:pt x="3161" y="1355"/>
                  </a:lnTo>
                  <a:lnTo>
                    <a:pt x="3302" y="1327"/>
                  </a:lnTo>
                  <a:lnTo>
                    <a:pt x="3556" y="1157"/>
                  </a:lnTo>
                  <a:lnTo>
                    <a:pt x="3556" y="1157"/>
                  </a:lnTo>
                  <a:lnTo>
                    <a:pt x="3979" y="1044"/>
                  </a:lnTo>
                  <a:lnTo>
                    <a:pt x="3979" y="1044"/>
                  </a:lnTo>
                  <a:lnTo>
                    <a:pt x="4205" y="1016"/>
                  </a:lnTo>
                  <a:lnTo>
                    <a:pt x="4431" y="988"/>
                  </a:lnTo>
                  <a:lnTo>
                    <a:pt x="4431" y="988"/>
                  </a:lnTo>
                  <a:lnTo>
                    <a:pt x="5108" y="847"/>
                  </a:lnTo>
                  <a:lnTo>
                    <a:pt x="5757" y="734"/>
                  </a:lnTo>
                  <a:lnTo>
                    <a:pt x="6096" y="678"/>
                  </a:lnTo>
                  <a:lnTo>
                    <a:pt x="6406" y="565"/>
                  </a:lnTo>
                  <a:lnTo>
                    <a:pt x="6717" y="452"/>
                  </a:lnTo>
                  <a:lnTo>
                    <a:pt x="7027" y="311"/>
                  </a:lnTo>
                  <a:lnTo>
                    <a:pt x="7027" y="311"/>
                  </a:lnTo>
                  <a:lnTo>
                    <a:pt x="6942" y="254"/>
                  </a:lnTo>
                  <a:lnTo>
                    <a:pt x="6858" y="198"/>
                  </a:lnTo>
                  <a:lnTo>
                    <a:pt x="6660" y="57"/>
                  </a:lnTo>
                  <a:lnTo>
                    <a:pt x="6660" y="57"/>
                  </a:lnTo>
                  <a:lnTo>
                    <a:pt x="6547" y="29"/>
                  </a:lnTo>
                  <a:lnTo>
                    <a:pt x="6406" y="0"/>
                  </a:lnTo>
                  <a:lnTo>
                    <a:pt x="6152" y="0"/>
                  </a:lnTo>
                  <a:lnTo>
                    <a:pt x="6152" y="0"/>
                  </a:lnTo>
                  <a:lnTo>
                    <a:pt x="5926" y="29"/>
                  </a:lnTo>
                  <a:lnTo>
                    <a:pt x="5644" y="113"/>
                  </a:lnTo>
                  <a:lnTo>
                    <a:pt x="5503" y="170"/>
                  </a:lnTo>
                  <a:lnTo>
                    <a:pt x="5447" y="226"/>
                  </a:lnTo>
                  <a:lnTo>
                    <a:pt x="5418" y="254"/>
                  </a:lnTo>
                  <a:lnTo>
                    <a:pt x="5418" y="254"/>
                  </a:lnTo>
                  <a:lnTo>
                    <a:pt x="5531" y="311"/>
                  </a:lnTo>
                  <a:lnTo>
                    <a:pt x="5531" y="311"/>
                  </a:lnTo>
                  <a:lnTo>
                    <a:pt x="4882" y="424"/>
                  </a:lnTo>
                  <a:lnTo>
                    <a:pt x="4205" y="508"/>
                  </a:lnTo>
                  <a:lnTo>
                    <a:pt x="4205" y="508"/>
                  </a:lnTo>
                  <a:lnTo>
                    <a:pt x="3838" y="508"/>
                  </a:lnTo>
                  <a:lnTo>
                    <a:pt x="3471" y="508"/>
                  </a:lnTo>
                  <a:lnTo>
                    <a:pt x="3471" y="508"/>
                  </a:lnTo>
                  <a:lnTo>
                    <a:pt x="3161" y="537"/>
                  </a:lnTo>
                  <a:lnTo>
                    <a:pt x="3020" y="593"/>
                  </a:lnTo>
                  <a:lnTo>
                    <a:pt x="3020" y="621"/>
                  </a:lnTo>
                  <a:lnTo>
                    <a:pt x="3076" y="649"/>
                  </a:lnTo>
                  <a:lnTo>
                    <a:pt x="3076" y="649"/>
                  </a:lnTo>
                  <a:lnTo>
                    <a:pt x="2907" y="678"/>
                  </a:lnTo>
                  <a:lnTo>
                    <a:pt x="2850" y="678"/>
                  </a:lnTo>
                  <a:lnTo>
                    <a:pt x="2935" y="621"/>
                  </a:lnTo>
                  <a:lnTo>
                    <a:pt x="2935" y="621"/>
                  </a:lnTo>
                  <a:lnTo>
                    <a:pt x="2794" y="593"/>
                  </a:lnTo>
                  <a:lnTo>
                    <a:pt x="2681" y="593"/>
                  </a:lnTo>
                  <a:lnTo>
                    <a:pt x="2653" y="593"/>
                  </a:lnTo>
                  <a:lnTo>
                    <a:pt x="2653" y="621"/>
                  </a:lnTo>
                  <a:lnTo>
                    <a:pt x="2766" y="706"/>
                  </a:lnTo>
                  <a:lnTo>
                    <a:pt x="2766" y="706"/>
                  </a:lnTo>
                  <a:lnTo>
                    <a:pt x="2540" y="706"/>
                  </a:lnTo>
                  <a:lnTo>
                    <a:pt x="2343" y="734"/>
                  </a:lnTo>
                  <a:lnTo>
                    <a:pt x="1976" y="847"/>
                  </a:lnTo>
                  <a:lnTo>
                    <a:pt x="1976" y="847"/>
                  </a:lnTo>
                  <a:lnTo>
                    <a:pt x="1750" y="903"/>
                  </a:lnTo>
                  <a:lnTo>
                    <a:pt x="1665" y="932"/>
                  </a:lnTo>
                  <a:lnTo>
                    <a:pt x="1665" y="960"/>
                  </a:lnTo>
                  <a:lnTo>
                    <a:pt x="1722" y="988"/>
                  </a:lnTo>
                  <a:lnTo>
                    <a:pt x="1722" y="988"/>
                  </a:lnTo>
                  <a:lnTo>
                    <a:pt x="1581" y="1016"/>
                  </a:lnTo>
                  <a:lnTo>
                    <a:pt x="1524" y="1016"/>
                  </a:lnTo>
                  <a:lnTo>
                    <a:pt x="1552" y="1044"/>
                  </a:lnTo>
                  <a:lnTo>
                    <a:pt x="1609" y="1157"/>
                  </a:lnTo>
                  <a:lnTo>
                    <a:pt x="1609" y="1157"/>
                  </a:lnTo>
                  <a:lnTo>
                    <a:pt x="1496" y="1129"/>
                  </a:lnTo>
                  <a:lnTo>
                    <a:pt x="1383" y="1129"/>
                  </a:lnTo>
                  <a:lnTo>
                    <a:pt x="1242" y="1129"/>
                  </a:lnTo>
                  <a:lnTo>
                    <a:pt x="1186" y="1129"/>
                  </a:lnTo>
                  <a:lnTo>
                    <a:pt x="1129" y="1186"/>
                  </a:lnTo>
                  <a:lnTo>
                    <a:pt x="1129" y="1186"/>
                  </a:lnTo>
                  <a:lnTo>
                    <a:pt x="1186" y="1242"/>
                  </a:lnTo>
                  <a:lnTo>
                    <a:pt x="1186" y="1242"/>
                  </a:lnTo>
                  <a:lnTo>
                    <a:pt x="1157" y="1270"/>
                  </a:lnTo>
                  <a:lnTo>
                    <a:pt x="960" y="1270"/>
                  </a:lnTo>
                  <a:lnTo>
                    <a:pt x="734" y="1298"/>
                  </a:lnTo>
                  <a:lnTo>
                    <a:pt x="706" y="1298"/>
                  </a:lnTo>
                  <a:lnTo>
                    <a:pt x="734" y="1355"/>
                  </a:lnTo>
                  <a:lnTo>
                    <a:pt x="734" y="1355"/>
                  </a:lnTo>
                  <a:lnTo>
                    <a:pt x="847" y="1383"/>
                  </a:lnTo>
                  <a:lnTo>
                    <a:pt x="988" y="1411"/>
                  </a:lnTo>
                  <a:lnTo>
                    <a:pt x="1157" y="1411"/>
                  </a:lnTo>
                  <a:lnTo>
                    <a:pt x="1157" y="1411"/>
                  </a:lnTo>
                  <a:lnTo>
                    <a:pt x="988" y="1440"/>
                  </a:lnTo>
                  <a:lnTo>
                    <a:pt x="847" y="1524"/>
                  </a:lnTo>
                  <a:lnTo>
                    <a:pt x="847" y="1524"/>
                  </a:lnTo>
                  <a:lnTo>
                    <a:pt x="1129" y="1581"/>
                  </a:lnTo>
                  <a:lnTo>
                    <a:pt x="1411" y="1609"/>
                  </a:lnTo>
                  <a:lnTo>
                    <a:pt x="1411" y="1609"/>
                  </a:lnTo>
                  <a:lnTo>
                    <a:pt x="1270" y="1581"/>
                  </a:lnTo>
                  <a:lnTo>
                    <a:pt x="1073" y="1581"/>
                  </a:lnTo>
                  <a:lnTo>
                    <a:pt x="875" y="1581"/>
                  </a:lnTo>
                  <a:lnTo>
                    <a:pt x="819" y="1581"/>
                  </a:lnTo>
                  <a:lnTo>
                    <a:pt x="762" y="1637"/>
                  </a:lnTo>
                  <a:lnTo>
                    <a:pt x="762" y="1637"/>
                  </a:lnTo>
                  <a:lnTo>
                    <a:pt x="762" y="1665"/>
                  </a:lnTo>
                  <a:lnTo>
                    <a:pt x="790" y="1694"/>
                  </a:lnTo>
                  <a:lnTo>
                    <a:pt x="932" y="1722"/>
                  </a:lnTo>
                  <a:lnTo>
                    <a:pt x="1157" y="1750"/>
                  </a:lnTo>
                  <a:lnTo>
                    <a:pt x="1157" y="1750"/>
                  </a:lnTo>
                  <a:lnTo>
                    <a:pt x="903" y="1750"/>
                  </a:lnTo>
                  <a:lnTo>
                    <a:pt x="790" y="1778"/>
                  </a:lnTo>
                  <a:lnTo>
                    <a:pt x="678" y="1835"/>
                  </a:lnTo>
                  <a:lnTo>
                    <a:pt x="678" y="1835"/>
                  </a:lnTo>
                  <a:lnTo>
                    <a:pt x="819" y="1835"/>
                  </a:lnTo>
                  <a:lnTo>
                    <a:pt x="932" y="1891"/>
                  </a:lnTo>
                  <a:lnTo>
                    <a:pt x="932" y="1891"/>
                  </a:lnTo>
                  <a:lnTo>
                    <a:pt x="762" y="1863"/>
                  </a:lnTo>
                  <a:lnTo>
                    <a:pt x="678" y="1863"/>
                  </a:lnTo>
                  <a:lnTo>
                    <a:pt x="593" y="1891"/>
                  </a:lnTo>
                  <a:lnTo>
                    <a:pt x="593" y="1891"/>
                  </a:lnTo>
                  <a:lnTo>
                    <a:pt x="847" y="1919"/>
                  </a:lnTo>
                  <a:lnTo>
                    <a:pt x="960" y="1976"/>
                  </a:lnTo>
                  <a:lnTo>
                    <a:pt x="1073" y="2004"/>
                  </a:lnTo>
                  <a:lnTo>
                    <a:pt x="1073" y="2004"/>
                  </a:lnTo>
                  <a:lnTo>
                    <a:pt x="960" y="2004"/>
                  </a:lnTo>
                  <a:lnTo>
                    <a:pt x="847" y="1976"/>
                  </a:lnTo>
                  <a:lnTo>
                    <a:pt x="734" y="1976"/>
                  </a:lnTo>
                  <a:lnTo>
                    <a:pt x="621" y="1976"/>
                  </a:lnTo>
                  <a:lnTo>
                    <a:pt x="621" y="1976"/>
                  </a:lnTo>
                  <a:lnTo>
                    <a:pt x="508" y="2032"/>
                  </a:lnTo>
                  <a:lnTo>
                    <a:pt x="480" y="2089"/>
                  </a:lnTo>
                  <a:lnTo>
                    <a:pt x="508" y="2089"/>
                  </a:lnTo>
                  <a:lnTo>
                    <a:pt x="537" y="2117"/>
                  </a:lnTo>
                  <a:lnTo>
                    <a:pt x="537" y="2117"/>
                  </a:lnTo>
                  <a:lnTo>
                    <a:pt x="0" y="2258"/>
                  </a:lnTo>
                  <a:lnTo>
                    <a:pt x="0" y="2258"/>
                  </a:lnTo>
                  <a:lnTo>
                    <a:pt x="198" y="2314"/>
                  </a:lnTo>
                  <a:lnTo>
                    <a:pt x="283" y="2343"/>
                  </a:lnTo>
                  <a:lnTo>
                    <a:pt x="424" y="2343"/>
                  </a:lnTo>
                  <a:lnTo>
                    <a:pt x="424" y="2343"/>
                  </a:lnTo>
                  <a:lnTo>
                    <a:pt x="649" y="2314"/>
                  </a:lnTo>
                  <a:lnTo>
                    <a:pt x="875" y="2286"/>
                  </a:lnTo>
                  <a:lnTo>
                    <a:pt x="875" y="2286"/>
                  </a:lnTo>
                  <a:lnTo>
                    <a:pt x="621" y="2343"/>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16"/>
            <p:cNvSpPr/>
            <p:nvPr/>
          </p:nvSpPr>
          <p:spPr>
            <a:xfrm>
              <a:off x="4402600" y="1303300"/>
              <a:ext cx="12725" cy="7775"/>
            </a:xfrm>
            <a:custGeom>
              <a:avLst/>
              <a:gdLst/>
              <a:ahLst/>
              <a:cxnLst/>
              <a:rect l="l" t="t" r="r" b="b"/>
              <a:pathLst>
                <a:path w="509" h="311" extrusionOk="0">
                  <a:moveTo>
                    <a:pt x="508" y="311"/>
                  </a:moveTo>
                  <a:lnTo>
                    <a:pt x="508" y="311"/>
                  </a:lnTo>
                  <a:lnTo>
                    <a:pt x="508" y="226"/>
                  </a:lnTo>
                  <a:lnTo>
                    <a:pt x="480" y="170"/>
                  </a:lnTo>
                  <a:lnTo>
                    <a:pt x="367" y="57"/>
                  </a:lnTo>
                  <a:lnTo>
                    <a:pt x="283" y="29"/>
                  </a:lnTo>
                  <a:lnTo>
                    <a:pt x="395" y="57"/>
                  </a:lnTo>
                  <a:lnTo>
                    <a:pt x="395" y="57"/>
                  </a:lnTo>
                  <a:lnTo>
                    <a:pt x="311" y="29"/>
                  </a:lnTo>
                  <a:lnTo>
                    <a:pt x="170" y="0"/>
                  </a:lnTo>
                  <a:lnTo>
                    <a:pt x="113" y="0"/>
                  </a:lnTo>
                  <a:lnTo>
                    <a:pt x="57" y="0"/>
                  </a:lnTo>
                  <a:lnTo>
                    <a:pt x="29" y="29"/>
                  </a:lnTo>
                  <a:lnTo>
                    <a:pt x="0" y="85"/>
                  </a:lnTo>
                  <a:lnTo>
                    <a:pt x="0" y="85"/>
                  </a:lnTo>
                  <a:lnTo>
                    <a:pt x="254" y="170"/>
                  </a:lnTo>
                  <a:lnTo>
                    <a:pt x="395" y="226"/>
                  </a:lnTo>
                  <a:lnTo>
                    <a:pt x="508" y="31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16"/>
            <p:cNvSpPr/>
            <p:nvPr/>
          </p:nvSpPr>
          <p:spPr>
            <a:xfrm>
              <a:off x="4402600" y="1303300"/>
              <a:ext cx="12725" cy="7775"/>
            </a:xfrm>
            <a:custGeom>
              <a:avLst/>
              <a:gdLst/>
              <a:ahLst/>
              <a:cxnLst/>
              <a:rect l="l" t="t" r="r" b="b"/>
              <a:pathLst>
                <a:path w="509" h="311" fill="none" extrusionOk="0">
                  <a:moveTo>
                    <a:pt x="508" y="311"/>
                  </a:moveTo>
                  <a:lnTo>
                    <a:pt x="508" y="311"/>
                  </a:lnTo>
                  <a:lnTo>
                    <a:pt x="508" y="226"/>
                  </a:lnTo>
                  <a:lnTo>
                    <a:pt x="480" y="170"/>
                  </a:lnTo>
                  <a:lnTo>
                    <a:pt x="367" y="57"/>
                  </a:lnTo>
                  <a:lnTo>
                    <a:pt x="283" y="29"/>
                  </a:lnTo>
                  <a:lnTo>
                    <a:pt x="395" y="57"/>
                  </a:lnTo>
                  <a:lnTo>
                    <a:pt x="395" y="57"/>
                  </a:lnTo>
                  <a:lnTo>
                    <a:pt x="311" y="29"/>
                  </a:lnTo>
                  <a:lnTo>
                    <a:pt x="170" y="0"/>
                  </a:lnTo>
                  <a:lnTo>
                    <a:pt x="113" y="0"/>
                  </a:lnTo>
                  <a:lnTo>
                    <a:pt x="57" y="0"/>
                  </a:lnTo>
                  <a:lnTo>
                    <a:pt x="29" y="29"/>
                  </a:lnTo>
                  <a:lnTo>
                    <a:pt x="0" y="85"/>
                  </a:lnTo>
                  <a:lnTo>
                    <a:pt x="0" y="85"/>
                  </a:lnTo>
                  <a:lnTo>
                    <a:pt x="254" y="170"/>
                  </a:lnTo>
                  <a:lnTo>
                    <a:pt x="395" y="226"/>
                  </a:lnTo>
                  <a:lnTo>
                    <a:pt x="508" y="311"/>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16"/>
            <p:cNvSpPr/>
            <p:nvPr/>
          </p:nvSpPr>
          <p:spPr>
            <a:xfrm>
              <a:off x="4405425" y="1156550"/>
              <a:ext cx="8475" cy="25"/>
            </a:xfrm>
            <a:custGeom>
              <a:avLst/>
              <a:gdLst/>
              <a:ahLst/>
              <a:cxnLst/>
              <a:rect l="l" t="t" r="r" b="b"/>
              <a:pathLst>
                <a:path w="339" h="1" extrusionOk="0">
                  <a:moveTo>
                    <a:pt x="28" y="1"/>
                  </a:moveTo>
                  <a:lnTo>
                    <a:pt x="28" y="1"/>
                  </a:lnTo>
                  <a:lnTo>
                    <a:pt x="0" y="1"/>
                  </a:lnTo>
                  <a:lnTo>
                    <a:pt x="28" y="1"/>
                  </a:lnTo>
                  <a:lnTo>
                    <a:pt x="141" y="1"/>
                  </a:lnTo>
                  <a:lnTo>
                    <a:pt x="339" y="1"/>
                  </a:lnTo>
                  <a:lnTo>
                    <a:pt x="339" y="1"/>
                  </a:lnTo>
                  <a:lnTo>
                    <a:pt x="170" y="1"/>
                  </a:lnTo>
                  <a:lnTo>
                    <a:pt x="28"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16"/>
            <p:cNvSpPr/>
            <p:nvPr/>
          </p:nvSpPr>
          <p:spPr>
            <a:xfrm>
              <a:off x="4405425" y="1156550"/>
              <a:ext cx="8475" cy="25"/>
            </a:xfrm>
            <a:custGeom>
              <a:avLst/>
              <a:gdLst/>
              <a:ahLst/>
              <a:cxnLst/>
              <a:rect l="l" t="t" r="r" b="b"/>
              <a:pathLst>
                <a:path w="339" h="1" fill="none" extrusionOk="0">
                  <a:moveTo>
                    <a:pt x="28" y="1"/>
                  </a:moveTo>
                  <a:lnTo>
                    <a:pt x="28" y="1"/>
                  </a:lnTo>
                  <a:lnTo>
                    <a:pt x="0" y="1"/>
                  </a:lnTo>
                  <a:lnTo>
                    <a:pt x="28" y="1"/>
                  </a:lnTo>
                  <a:lnTo>
                    <a:pt x="141" y="1"/>
                  </a:lnTo>
                  <a:lnTo>
                    <a:pt x="339" y="1"/>
                  </a:lnTo>
                  <a:lnTo>
                    <a:pt x="339" y="1"/>
                  </a:lnTo>
                  <a:lnTo>
                    <a:pt x="170" y="1"/>
                  </a:lnTo>
                  <a:lnTo>
                    <a:pt x="28" y="1"/>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16"/>
            <p:cNvSpPr/>
            <p:nvPr/>
          </p:nvSpPr>
          <p:spPr>
            <a:xfrm>
              <a:off x="4410350" y="1136800"/>
              <a:ext cx="9200" cy="25"/>
            </a:xfrm>
            <a:custGeom>
              <a:avLst/>
              <a:gdLst/>
              <a:ahLst/>
              <a:cxnLst/>
              <a:rect l="l" t="t" r="r" b="b"/>
              <a:pathLst>
                <a:path w="368" h="1" extrusionOk="0">
                  <a:moveTo>
                    <a:pt x="29" y="1"/>
                  </a:moveTo>
                  <a:lnTo>
                    <a:pt x="29" y="1"/>
                  </a:lnTo>
                  <a:lnTo>
                    <a:pt x="1" y="1"/>
                  </a:lnTo>
                  <a:lnTo>
                    <a:pt x="1" y="1"/>
                  </a:lnTo>
                  <a:lnTo>
                    <a:pt x="114" y="1"/>
                  </a:lnTo>
                  <a:lnTo>
                    <a:pt x="368" y="1"/>
                  </a:lnTo>
                  <a:lnTo>
                    <a:pt x="368" y="1"/>
                  </a:lnTo>
                  <a:lnTo>
                    <a:pt x="29"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16"/>
            <p:cNvSpPr/>
            <p:nvPr/>
          </p:nvSpPr>
          <p:spPr>
            <a:xfrm>
              <a:off x="4410350" y="1136800"/>
              <a:ext cx="9200" cy="25"/>
            </a:xfrm>
            <a:custGeom>
              <a:avLst/>
              <a:gdLst/>
              <a:ahLst/>
              <a:cxnLst/>
              <a:rect l="l" t="t" r="r" b="b"/>
              <a:pathLst>
                <a:path w="368" h="1" fill="none" extrusionOk="0">
                  <a:moveTo>
                    <a:pt x="29" y="1"/>
                  </a:moveTo>
                  <a:lnTo>
                    <a:pt x="29" y="1"/>
                  </a:lnTo>
                  <a:lnTo>
                    <a:pt x="1" y="1"/>
                  </a:lnTo>
                  <a:lnTo>
                    <a:pt x="1" y="1"/>
                  </a:lnTo>
                  <a:lnTo>
                    <a:pt x="114" y="1"/>
                  </a:lnTo>
                  <a:lnTo>
                    <a:pt x="368" y="1"/>
                  </a:lnTo>
                  <a:lnTo>
                    <a:pt x="368" y="1"/>
                  </a:lnTo>
                  <a:lnTo>
                    <a:pt x="29" y="1"/>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16"/>
            <p:cNvSpPr/>
            <p:nvPr/>
          </p:nvSpPr>
          <p:spPr>
            <a:xfrm>
              <a:off x="4409650" y="1141750"/>
              <a:ext cx="35300" cy="7775"/>
            </a:xfrm>
            <a:custGeom>
              <a:avLst/>
              <a:gdLst/>
              <a:ahLst/>
              <a:cxnLst/>
              <a:rect l="l" t="t" r="r" b="b"/>
              <a:pathLst>
                <a:path w="1412" h="311" extrusionOk="0">
                  <a:moveTo>
                    <a:pt x="85" y="226"/>
                  </a:moveTo>
                  <a:lnTo>
                    <a:pt x="85" y="226"/>
                  </a:lnTo>
                  <a:lnTo>
                    <a:pt x="198" y="254"/>
                  </a:lnTo>
                  <a:lnTo>
                    <a:pt x="367" y="282"/>
                  </a:lnTo>
                  <a:lnTo>
                    <a:pt x="565" y="310"/>
                  </a:lnTo>
                  <a:lnTo>
                    <a:pt x="791" y="310"/>
                  </a:lnTo>
                  <a:lnTo>
                    <a:pt x="1016" y="310"/>
                  </a:lnTo>
                  <a:lnTo>
                    <a:pt x="1186" y="254"/>
                  </a:lnTo>
                  <a:lnTo>
                    <a:pt x="1327" y="198"/>
                  </a:lnTo>
                  <a:lnTo>
                    <a:pt x="1383" y="141"/>
                  </a:lnTo>
                  <a:lnTo>
                    <a:pt x="1411" y="85"/>
                  </a:lnTo>
                  <a:lnTo>
                    <a:pt x="1411" y="85"/>
                  </a:lnTo>
                  <a:lnTo>
                    <a:pt x="1299" y="28"/>
                  </a:lnTo>
                  <a:lnTo>
                    <a:pt x="1158" y="0"/>
                  </a:lnTo>
                  <a:lnTo>
                    <a:pt x="875" y="0"/>
                  </a:lnTo>
                  <a:lnTo>
                    <a:pt x="593" y="56"/>
                  </a:lnTo>
                  <a:lnTo>
                    <a:pt x="339" y="56"/>
                  </a:lnTo>
                  <a:lnTo>
                    <a:pt x="339" y="56"/>
                  </a:lnTo>
                  <a:lnTo>
                    <a:pt x="424" y="56"/>
                  </a:lnTo>
                  <a:lnTo>
                    <a:pt x="396" y="56"/>
                  </a:lnTo>
                  <a:lnTo>
                    <a:pt x="311" y="56"/>
                  </a:lnTo>
                  <a:lnTo>
                    <a:pt x="311" y="56"/>
                  </a:lnTo>
                  <a:lnTo>
                    <a:pt x="142" y="85"/>
                  </a:lnTo>
                  <a:lnTo>
                    <a:pt x="85" y="113"/>
                  </a:lnTo>
                  <a:lnTo>
                    <a:pt x="1" y="169"/>
                  </a:lnTo>
                  <a:lnTo>
                    <a:pt x="1" y="169"/>
                  </a:lnTo>
                  <a:lnTo>
                    <a:pt x="85" y="226"/>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16"/>
            <p:cNvSpPr/>
            <p:nvPr/>
          </p:nvSpPr>
          <p:spPr>
            <a:xfrm>
              <a:off x="4409650" y="1141750"/>
              <a:ext cx="35300" cy="7775"/>
            </a:xfrm>
            <a:custGeom>
              <a:avLst/>
              <a:gdLst/>
              <a:ahLst/>
              <a:cxnLst/>
              <a:rect l="l" t="t" r="r" b="b"/>
              <a:pathLst>
                <a:path w="1412" h="311" fill="none" extrusionOk="0">
                  <a:moveTo>
                    <a:pt x="85" y="226"/>
                  </a:moveTo>
                  <a:lnTo>
                    <a:pt x="85" y="226"/>
                  </a:lnTo>
                  <a:lnTo>
                    <a:pt x="198" y="254"/>
                  </a:lnTo>
                  <a:lnTo>
                    <a:pt x="367" y="282"/>
                  </a:lnTo>
                  <a:lnTo>
                    <a:pt x="565" y="310"/>
                  </a:lnTo>
                  <a:lnTo>
                    <a:pt x="791" y="310"/>
                  </a:lnTo>
                  <a:lnTo>
                    <a:pt x="1016" y="310"/>
                  </a:lnTo>
                  <a:lnTo>
                    <a:pt x="1186" y="254"/>
                  </a:lnTo>
                  <a:lnTo>
                    <a:pt x="1327" y="198"/>
                  </a:lnTo>
                  <a:lnTo>
                    <a:pt x="1383" y="141"/>
                  </a:lnTo>
                  <a:lnTo>
                    <a:pt x="1411" y="85"/>
                  </a:lnTo>
                  <a:lnTo>
                    <a:pt x="1411" y="85"/>
                  </a:lnTo>
                  <a:lnTo>
                    <a:pt x="1299" y="28"/>
                  </a:lnTo>
                  <a:lnTo>
                    <a:pt x="1158" y="0"/>
                  </a:lnTo>
                  <a:lnTo>
                    <a:pt x="875" y="0"/>
                  </a:lnTo>
                  <a:lnTo>
                    <a:pt x="593" y="56"/>
                  </a:lnTo>
                  <a:lnTo>
                    <a:pt x="339" y="56"/>
                  </a:lnTo>
                  <a:lnTo>
                    <a:pt x="339" y="56"/>
                  </a:lnTo>
                  <a:lnTo>
                    <a:pt x="424" y="56"/>
                  </a:lnTo>
                  <a:lnTo>
                    <a:pt x="396" y="56"/>
                  </a:lnTo>
                  <a:lnTo>
                    <a:pt x="311" y="56"/>
                  </a:lnTo>
                  <a:lnTo>
                    <a:pt x="311" y="56"/>
                  </a:lnTo>
                  <a:lnTo>
                    <a:pt x="142" y="85"/>
                  </a:lnTo>
                  <a:lnTo>
                    <a:pt x="85" y="113"/>
                  </a:lnTo>
                  <a:lnTo>
                    <a:pt x="1" y="169"/>
                  </a:lnTo>
                  <a:lnTo>
                    <a:pt x="1" y="169"/>
                  </a:lnTo>
                  <a:lnTo>
                    <a:pt x="85" y="226"/>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16"/>
            <p:cNvSpPr/>
            <p:nvPr/>
          </p:nvSpPr>
          <p:spPr>
            <a:xfrm>
              <a:off x="4411050" y="1153725"/>
              <a:ext cx="13450" cy="2850"/>
            </a:xfrm>
            <a:custGeom>
              <a:avLst/>
              <a:gdLst/>
              <a:ahLst/>
              <a:cxnLst/>
              <a:rect l="l" t="t" r="r" b="b"/>
              <a:pathLst>
                <a:path w="538" h="114" extrusionOk="0">
                  <a:moveTo>
                    <a:pt x="1" y="57"/>
                  </a:moveTo>
                  <a:lnTo>
                    <a:pt x="1" y="57"/>
                  </a:lnTo>
                  <a:lnTo>
                    <a:pt x="283" y="114"/>
                  </a:lnTo>
                  <a:lnTo>
                    <a:pt x="396" y="114"/>
                  </a:lnTo>
                  <a:lnTo>
                    <a:pt x="537" y="57"/>
                  </a:lnTo>
                  <a:lnTo>
                    <a:pt x="537" y="57"/>
                  </a:lnTo>
                  <a:lnTo>
                    <a:pt x="396" y="29"/>
                  </a:lnTo>
                  <a:lnTo>
                    <a:pt x="255" y="1"/>
                  </a:lnTo>
                  <a:lnTo>
                    <a:pt x="142" y="1"/>
                  </a:lnTo>
                  <a:lnTo>
                    <a:pt x="57" y="29"/>
                  </a:lnTo>
                  <a:lnTo>
                    <a:pt x="1" y="57"/>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16"/>
            <p:cNvSpPr/>
            <p:nvPr/>
          </p:nvSpPr>
          <p:spPr>
            <a:xfrm>
              <a:off x="4411050" y="1153725"/>
              <a:ext cx="13450" cy="2850"/>
            </a:xfrm>
            <a:custGeom>
              <a:avLst/>
              <a:gdLst/>
              <a:ahLst/>
              <a:cxnLst/>
              <a:rect l="l" t="t" r="r" b="b"/>
              <a:pathLst>
                <a:path w="538" h="114" fill="none" extrusionOk="0">
                  <a:moveTo>
                    <a:pt x="1" y="57"/>
                  </a:moveTo>
                  <a:lnTo>
                    <a:pt x="1" y="57"/>
                  </a:lnTo>
                  <a:lnTo>
                    <a:pt x="283" y="114"/>
                  </a:lnTo>
                  <a:lnTo>
                    <a:pt x="396" y="114"/>
                  </a:lnTo>
                  <a:lnTo>
                    <a:pt x="537" y="57"/>
                  </a:lnTo>
                  <a:lnTo>
                    <a:pt x="537" y="57"/>
                  </a:lnTo>
                  <a:lnTo>
                    <a:pt x="396" y="29"/>
                  </a:lnTo>
                  <a:lnTo>
                    <a:pt x="255" y="1"/>
                  </a:lnTo>
                  <a:lnTo>
                    <a:pt x="142" y="1"/>
                  </a:lnTo>
                  <a:lnTo>
                    <a:pt x="57" y="29"/>
                  </a:lnTo>
                  <a:lnTo>
                    <a:pt x="1" y="57"/>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16"/>
            <p:cNvSpPr/>
            <p:nvPr/>
          </p:nvSpPr>
          <p:spPr>
            <a:xfrm>
              <a:off x="4416700" y="1138925"/>
              <a:ext cx="18375" cy="3550"/>
            </a:xfrm>
            <a:custGeom>
              <a:avLst/>
              <a:gdLst/>
              <a:ahLst/>
              <a:cxnLst/>
              <a:rect l="l" t="t" r="r" b="b"/>
              <a:pathLst>
                <a:path w="735" h="142" extrusionOk="0">
                  <a:moveTo>
                    <a:pt x="1" y="57"/>
                  </a:moveTo>
                  <a:lnTo>
                    <a:pt x="1" y="57"/>
                  </a:lnTo>
                  <a:lnTo>
                    <a:pt x="170" y="113"/>
                  </a:lnTo>
                  <a:lnTo>
                    <a:pt x="368" y="141"/>
                  </a:lnTo>
                  <a:lnTo>
                    <a:pt x="565" y="113"/>
                  </a:lnTo>
                  <a:lnTo>
                    <a:pt x="650" y="57"/>
                  </a:lnTo>
                  <a:lnTo>
                    <a:pt x="734" y="0"/>
                  </a:lnTo>
                  <a:lnTo>
                    <a:pt x="734" y="0"/>
                  </a:lnTo>
                  <a:lnTo>
                    <a:pt x="537" y="0"/>
                  </a:lnTo>
                  <a:lnTo>
                    <a:pt x="368" y="0"/>
                  </a:lnTo>
                  <a:lnTo>
                    <a:pt x="170" y="28"/>
                  </a:lnTo>
                  <a:lnTo>
                    <a:pt x="1" y="57"/>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16"/>
            <p:cNvSpPr/>
            <p:nvPr/>
          </p:nvSpPr>
          <p:spPr>
            <a:xfrm>
              <a:off x="4416700" y="1138925"/>
              <a:ext cx="18375" cy="3550"/>
            </a:xfrm>
            <a:custGeom>
              <a:avLst/>
              <a:gdLst/>
              <a:ahLst/>
              <a:cxnLst/>
              <a:rect l="l" t="t" r="r" b="b"/>
              <a:pathLst>
                <a:path w="735" h="142" fill="none" extrusionOk="0">
                  <a:moveTo>
                    <a:pt x="1" y="57"/>
                  </a:moveTo>
                  <a:lnTo>
                    <a:pt x="1" y="57"/>
                  </a:lnTo>
                  <a:lnTo>
                    <a:pt x="170" y="113"/>
                  </a:lnTo>
                  <a:lnTo>
                    <a:pt x="368" y="141"/>
                  </a:lnTo>
                  <a:lnTo>
                    <a:pt x="565" y="113"/>
                  </a:lnTo>
                  <a:lnTo>
                    <a:pt x="650" y="57"/>
                  </a:lnTo>
                  <a:lnTo>
                    <a:pt x="734" y="0"/>
                  </a:lnTo>
                  <a:lnTo>
                    <a:pt x="734" y="0"/>
                  </a:lnTo>
                  <a:lnTo>
                    <a:pt x="537" y="0"/>
                  </a:lnTo>
                  <a:lnTo>
                    <a:pt x="368" y="0"/>
                  </a:lnTo>
                  <a:lnTo>
                    <a:pt x="170" y="28"/>
                  </a:lnTo>
                  <a:lnTo>
                    <a:pt x="1" y="57"/>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16"/>
            <p:cNvSpPr/>
            <p:nvPr/>
          </p:nvSpPr>
          <p:spPr>
            <a:xfrm>
              <a:off x="4448450" y="1137500"/>
              <a:ext cx="33900" cy="8500"/>
            </a:xfrm>
            <a:custGeom>
              <a:avLst/>
              <a:gdLst/>
              <a:ahLst/>
              <a:cxnLst/>
              <a:rect l="l" t="t" r="r" b="b"/>
              <a:pathLst>
                <a:path w="1356" h="340" extrusionOk="0">
                  <a:moveTo>
                    <a:pt x="1" y="226"/>
                  </a:moveTo>
                  <a:lnTo>
                    <a:pt x="1" y="226"/>
                  </a:lnTo>
                  <a:lnTo>
                    <a:pt x="113" y="283"/>
                  </a:lnTo>
                  <a:lnTo>
                    <a:pt x="283" y="311"/>
                  </a:lnTo>
                  <a:lnTo>
                    <a:pt x="452" y="339"/>
                  </a:lnTo>
                  <a:lnTo>
                    <a:pt x="650" y="311"/>
                  </a:lnTo>
                  <a:lnTo>
                    <a:pt x="1045" y="255"/>
                  </a:lnTo>
                  <a:lnTo>
                    <a:pt x="1355" y="170"/>
                  </a:lnTo>
                  <a:lnTo>
                    <a:pt x="1355" y="170"/>
                  </a:lnTo>
                  <a:lnTo>
                    <a:pt x="1299" y="114"/>
                  </a:lnTo>
                  <a:lnTo>
                    <a:pt x="1242" y="57"/>
                  </a:lnTo>
                  <a:lnTo>
                    <a:pt x="1158" y="29"/>
                  </a:lnTo>
                  <a:lnTo>
                    <a:pt x="1073" y="1"/>
                  </a:lnTo>
                  <a:lnTo>
                    <a:pt x="875" y="1"/>
                  </a:lnTo>
                  <a:lnTo>
                    <a:pt x="706" y="29"/>
                  </a:lnTo>
                  <a:lnTo>
                    <a:pt x="706" y="29"/>
                  </a:lnTo>
                  <a:lnTo>
                    <a:pt x="367" y="114"/>
                  </a:lnTo>
                  <a:lnTo>
                    <a:pt x="1" y="226"/>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16"/>
            <p:cNvSpPr/>
            <p:nvPr/>
          </p:nvSpPr>
          <p:spPr>
            <a:xfrm>
              <a:off x="4448450" y="1137500"/>
              <a:ext cx="33900" cy="8500"/>
            </a:xfrm>
            <a:custGeom>
              <a:avLst/>
              <a:gdLst/>
              <a:ahLst/>
              <a:cxnLst/>
              <a:rect l="l" t="t" r="r" b="b"/>
              <a:pathLst>
                <a:path w="1356" h="340" fill="none" extrusionOk="0">
                  <a:moveTo>
                    <a:pt x="1" y="226"/>
                  </a:moveTo>
                  <a:lnTo>
                    <a:pt x="1" y="226"/>
                  </a:lnTo>
                  <a:lnTo>
                    <a:pt x="113" y="283"/>
                  </a:lnTo>
                  <a:lnTo>
                    <a:pt x="283" y="311"/>
                  </a:lnTo>
                  <a:lnTo>
                    <a:pt x="452" y="339"/>
                  </a:lnTo>
                  <a:lnTo>
                    <a:pt x="650" y="311"/>
                  </a:lnTo>
                  <a:lnTo>
                    <a:pt x="1045" y="255"/>
                  </a:lnTo>
                  <a:lnTo>
                    <a:pt x="1355" y="170"/>
                  </a:lnTo>
                  <a:lnTo>
                    <a:pt x="1355" y="170"/>
                  </a:lnTo>
                  <a:lnTo>
                    <a:pt x="1299" y="114"/>
                  </a:lnTo>
                  <a:lnTo>
                    <a:pt x="1242" y="57"/>
                  </a:lnTo>
                  <a:lnTo>
                    <a:pt x="1158" y="29"/>
                  </a:lnTo>
                  <a:lnTo>
                    <a:pt x="1073" y="1"/>
                  </a:lnTo>
                  <a:lnTo>
                    <a:pt x="875" y="1"/>
                  </a:lnTo>
                  <a:lnTo>
                    <a:pt x="706" y="29"/>
                  </a:lnTo>
                  <a:lnTo>
                    <a:pt x="706" y="29"/>
                  </a:lnTo>
                  <a:lnTo>
                    <a:pt x="367" y="114"/>
                  </a:lnTo>
                  <a:lnTo>
                    <a:pt x="1" y="226"/>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16"/>
            <p:cNvSpPr/>
            <p:nvPr/>
          </p:nvSpPr>
          <p:spPr>
            <a:xfrm>
              <a:off x="4492900" y="1351275"/>
              <a:ext cx="7775" cy="2125"/>
            </a:xfrm>
            <a:custGeom>
              <a:avLst/>
              <a:gdLst/>
              <a:ahLst/>
              <a:cxnLst/>
              <a:rect l="l" t="t" r="r" b="b"/>
              <a:pathLst>
                <a:path w="311" h="85" extrusionOk="0">
                  <a:moveTo>
                    <a:pt x="0" y="57"/>
                  </a:moveTo>
                  <a:lnTo>
                    <a:pt x="0" y="57"/>
                  </a:lnTo>
                  <a:lnTo>
                    <a:pt x="85" y="85"/>
                  </a:lnTo>
                  <a:lnTo>
                    <a:pt x="170" y="57"/>
                  </a:lnTo>
                  <a:lnTo>
                    <a:pt x="254" y="57"/>
                  </a:lnTo>
                  <a:lnTo>
                    <a:pt x="311" y="0"/>
                  </a:lnTo>
                  <a:lnTo>
                    <a:pt x="311" y="0"/>
                  </a:lnTo>
                  <a:lnTo>
                    <a:pt x="0" y="57"/>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16"/>
            <p:cNvSpPr/>
            <p:nvPr/>
          </p:nvSpPr>
          <p:spPr>
            <a:xfrm>
              <a:off x="4492900" y="1351275"/>
              <a:ext cx="7775" cy="2125"/>
            </a:xfrm>
            <a:custGeom>
              <a:avLst/>
              <a:gdLst/>
              <a:ahLst/>
              <a:cxnLst/>
              <a:rect l="l" t="t" r="r" b="b"/>
              <a:pathLst>
                <a:path w="311" h="85" fill="none" extrusionOk="0">
                  <a:moveTo>
                    <a:pt x="0" y="57"/>
                  </a:moveTo>
                  <a:lnTo>
                    <a:pt x="0" y="57"/>
                  </a:lnTo>
                  <a:lnTo>
                    <a:pt x="85" y="85"/>
                  </a:lnTo>
                  <a:lnTo>
                    <a:pt x="170" y="57"/>
                  </a:lnTo>
                  <a:lnTo>
                    <a:pt x="254" y="57"/>
                  </a:lnTo>
                  <a:lnTo>
                    <a:pt x="311" y="0"/>
                  </a:lnTo>
                  <a:lnTo>
                    <a:pt x="311" y="0"/>
                  </a:lnTo>
                  <a:lnTo>
                    <a:pt x="0" y="57"/>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16"/>
            <p:cNvSpPr/>
            <p:nvPr/>
          </p:nvSpPr>
          <p:spPr>
            <a:xfrm>
              <a:off x="4498550" y="1320925"/>
              <a:ext cx="31775" cy="14150"/>
            </a:xfrm>
            <a:custGeom>
              <a:avLst/>
              <a:gdLst/>
              <a:ahLst/>
              <a:cxnLst/>
              <a:rect l="l" t="t" r="r" b="b"/>
              <a:pathLst>
                <a:path w="1271" h="566" extrusionOk="0">
                  <a:moveTo>
                    <a:pt x="198" y="311"/>
                  </a:moveTo>
                  <a:lnTo>
                    <a:pt x="198" y="311"/>
                  </a:lnTo>
                  <a:lnTo>
                    <a:pt x="452" y="424"/>
                  </a:lnTo>
                  <a:lnTo>
                    <a:pt x="452" y="424"/>
                  </a:lnTo>
                  <a:lnTo>
                    <a:pt x="395" y="396"/>
                  </a:lnTo>
                  <a:lnTo>
                    <a:pt x="395" y="396"/>
                  </a:lnTo>
                  <a:lnTo>
                    <a:pt x="480" y="396"/>
                  </a:lnTo>
                  <a:lnTo>
                    <a:pt x="734" y="452"/>
                  </a:lnTo>
                  <a:lnTo>
                    <a:pt x="734" y="452"/>
                  </a:lnTo>
                  <a:lnTo>
                    <a:pt x="988" y="565"/>
                  </a:lnTo>
                  <a:lnTo>
                    <a:pt x="1157" y="565"/>
                  </a:lnTo>
                  <a:lnTo>
                    <a:pt x="1214" y="565"/>
                  </a:lnTo>
                  <a:lnTo>
                    <a:pt x="1270" y="509"/>
                  </a:lnTo>
                  <a:lnTo>
                    <a:pt x="1270" y="509"/>
                  </a:lnTo>
                  <a:lnTo>
                    <a:pt x="1270" y="452"/>
                  </a:lnTo>
                  <a:lnTo>
                    <a:pt x="1214" y="396"/>
                  </a:lnTo>
                  <a:lnTo>
                    <a:pt x="1016" y="283"/>
                  </a:lnTo>
                  <a:lnTo>
                    <a:pt x="621" y="142"/>
                  </a:lnTo>
                  <a:lnTo>
                    <a:pt x="621" y="142"/>
                  </a:lnTo>
                  <a:lnTo>
                    <a:pt x="423" y="57"/>
                  </a:lnTo>
                  <a:lnTo>
                    <a:pt x="311" y="1"/>
                  </a:lnTo>
                  <a:lnTo>
                    <a:pt x="198" y="1"/>
                  </a:lnTo>
                  <a:lnTo>
                    <a:pt x="198" y="1"/>
                  </a:lnTo>
                  <a:lnTo>
                    <a:pt x="85" y="1"/>
                  </a:lnTo>
                  <a:lnTo>
                    <a:pt x="0" y="29"/>
                  </a:lnTo>
                  <a:lnTo>
                    <a:pt x="0" y="29"/>
                  </a:lnTo>
                  <a:lnTo>
                    <a:pt x="0" y="57"/>
                  </a:lnTo>
                  <a:lnTo>
                    <a:pt x="141" y="142"/>
                  </a:lnTo>
                  <a:lnTo>
                    <a:pt x="141" y="142"/>
                  </a:lnTo>
                  <a:lnTo>
                    <a:pt x="28" y="170"/>
                  </a:lnTo>
                  <a:lnTo>
                    <a:pt x="28" y="170"/>
                  </a:lnTo>
                  <a:lnTo>
                    <a:pt x="0" y="198"/>
                  </a:lnTo>
                  <a:lnTo>
                    <a:pt x="57" y="255"/>
                  </a:lnTo>
                  <a:lnTo>
                    <a:pt x="198" y="31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16"/>
            <p:cNvSpPr/>
            <p:nvPr/>
          </p:nvSpPr>
          <p:spPr>
            <a:xfrm>
              <a:off x="4498550" y="1320925"/>
              <a:ext cx="31775" cy="14150"/>
            </a:xfrm>
            <a:custGeom>
              <a:avLst/>
              <a:gdLst/>
              <a:ahLst/>
              <a:cxnLst/>
              <a:rect l="l" t="t" r="r" b="b"/>
              <a:pathLst>
                <a:path w="1271" h="566" fill="none" extrusionOk="0">
                  <a:moveTo>
                    <a:pt x="198" y="311"/>
                  </a:moveTo>
                  <a:lnTo>
                    <a:pt x="198" y="311"/>
                  </a:lnTo>
                  <a:lnTo>
                    <a:pt x="452" y="424"/>
                  </a:lnTo>
                  <a:lnTo>
                    <a:pt x="452" y="424"/>
                  </a:lnTo>
                  <a:lnTo>
                    <a:pt x="395" y="396"/>
                  </a:lnTo>
                  <a:lnTo>
                    <a:pt x="395" y="396"/>
                  </a:lnTo>
                  <a:lnTo>
                    <a:pt x="480" y="396"/>
                  </a:lnTo>
                  <a:lnTo>
                    <a:pt x="734" y="452"/>
                  </a:lnTo>
                  <a:lnTo>
                    <a:pt x="734" y="452"/>
                  </a:lnTo>
                  <a:lnTo>
                    <a:pt x="988" y="565"/>
                  </a:lnTo>
                  <a:lnTo>
                    <a:pt x="1157" y="565"/>
                  </a:lnTo>
                  <a:lnTo>
                    <a:pt x="1214" y="565"/>
                  </a:lnTo>
                  <a:lnTo>
                    <a:pt x="1270" y="509"/>
                  </a:lnTo>
                  <a:lnTo>
                    <a:pt x="1270" y="509"/>
                  </a:lnTo>
                  <a:lnTo>
                    <a:pt x="1270" y="452"/>
                  </a:lnTo>
                  <a:lnTo>
                    <a:pt x="1214" y="396"/>
                  </a:lnTo>
                  <a:lnTo>
                    <a:pt x="1016" y="283"/>
                  </a:lnTo>
                  <a:lnTo>
                    <a:pt x="621" y="142"/>
                  </a:lnTo>
                  <a:lnTo>
                    <a:pt x="621" y="142"/>
                  </a:lnTo>
                  <a:lnTo>
                    <a:pt x="423" y="57"/>
                  </a:lnTo>
                  <a:lnTo>
                    <a:pt x="311" y="1"/>
                  </a:lnTo>
                  <a:lnTo>
                    <a:pt x="198" y="1"/>
                  </a:lnTo>
                  <a:lnTo>
                    <a:pt x="198" y="1"/>
                  </a:lnTo>
                  <a:lnTo>
                    <a:pt x="85" y="1"/>
                  </a:lnTo>
                  <a:lnTo>
                    <a:pt x="0" y="29"/>
                  </a:lnTo>
                  <a:lnTo>
                    <a:pt x="0" y="29"/>
                  </a:lnTo>
                  <a:lnTo>
                    <a:pt x="0" y="57"/>
                  </a:lnTo>
                  <a:lnTo>
                    <a:pt x="141" y="142"/>
                  </a:lnTo>
                  <a:lnTo>
                    <a:pt x="141" y="142"/>
                  </a:lnTo>
                  <a:lnTo>
                    <a:pt x="28" y="170"/>
                  </a:lnTo>
                  <a:lnTo>
                    <a:pt x="28" y="170"/>
                  </a:lnTo>
                  <a:lnTo>
                    <a:pt x="0" y="198"/>
                  </a:lnTo>
                  <a:lnTo>
                    <a:pt x="57" y="255"/>
                  </a:lnTo>
                  <a:lnTo>
                    <a:pt x="198" y="311"/>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16"/>
            <p:cNvSpPr/>
            <p:nvPr/>
          </p:nvSpPr>
          <p:spPr>
            <a:xfrm>
              <a:off x="4510525" y="1341400"/>
              <a:ext cx="7800" cy="3550"/>
            </a:xfrm>
            <a:custGeom>
              <a:avLst/>
              <a:gdLst/>
              <a:ahLst/>
              <a:cxnLst/>
              <a:rect l="l" t="t" r="r" b="b"/>
              <a:pathLst>
                <a:path w="312" h="142" extrusionOk="0">
                  <a:moveTo>
                    <a:pt x="311" y="141"/>
                  </a:moveTo>
                  <a:lnTo>
                    <a:pt x="311" y="141"/>
                  </a:lnTo>
                  <a:lnTo>
                    <a:pt x="255" y="85"/>
                  </a:lnTo>
                  <a:lnTo>
                    <a:pt x="170" y="57"/>
                  </a:lnTo>
                  <a:lnTo>
                    <a:pt x="1" y="0"/>
                  </a:lnTo>
                  <a:lnTo>
                    <a:pt x="1" y="0"/>
                  </a:lnTo>
                  <a:lnTo>
                    <a:pt x="142" y="85"/>
                  </a:lnTo>
                  <a:lnTo>
                    <a:pt x="311" y="14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16"/>
            <p:cNvSpPr/>
            <p:nvPr/>
          </p:nvSpPr>
          <p:spPr>
            <a:xfrm>
              <a:off x="4510525" y="1341400"/>
              <a:ext cx="7800" cy="3550"/>
            </a:xfrm>
            <a:custGeom>
              <a:avLst/>
              <a:gdLst/>
              <a:ahLst/>
              <a:cxnLst/>
              <a:rect l="l" t="t" r="r" b="b"/>
              <a:pathLst>
                <a:path w="312" h="142" fill="none" extrusionOk="0">
                  <a:moveTo>
                    <a:pt x="311" y="141"/>
                  </a:moveTo>
                  <a:lnTo>
                    <a:pt x="311" y="141"/>
                  </a:lnTo>
                  <a:lnTo>
                    <a:pt x="255" y="85"/>
                  </a:lnTo>
                  <a:lnTo>
                    <a:pt x="170" y="57"/>
                  </a:lnTo>
                  <a:lnTo>
                    <a:pt x="1" y="0"/>
                  </a:lnTo>
                  <a:lnTo>
                    <a:pt x="1" y="0"/>
                  </a:lnTo>
                  <a:lnTo>
                    <a:pt x="142" y="85"/>
                  </a:lnTo>
                  <a:lnTo>
                    <a:pt x="311" y="141"/>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16"/>
            <p:cNvSpPr/>
            <p:nvPr/>
          </p:nvSpPr>
          <p:spPr>
            <a:xfrm>
              <a:off x="4615650" y="1346325"/>
              <a:ext cx="9900" cy="2850"/>
            </a:xfrm>
            <a:custGeom>
              <a:avLst/>
              <a:gdLst/>
              <a:ahLst/>
              <a:cxnLst/>
              <a:rect l="l" t="t" r="r" b="b"/>
              <a:pathLst>
                <a:path w="396" h="114" extrusionOk="0">
                  <a:moveTo>
                    <a:pt x="1" y="1"/>
                  </a:moveTo>
                  <a:lnTo>
                    <a:pt x="1" y="1"/>
                  </a:lnTo>
                  <a:lnTo>
                    <a:pt x="396" y="114"/>
                  </a:lnTo>
                  <a:lnTo>
                    <a:pt x="396" y="114"/>
                  </a:lnTo>
                  <a:lnTo>
                    <a:pt x="198" y="29"/>
                  </a:lnTo>
                  <a:lnTo>
                    <a:pt x="1"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16"/>
            <p:cNvSpPr/>
            <p:nvPr/>
          </p:nvSpPr>
          <p:spPr>
            <a:xfrm>
              <a:off x="4615650" y="1346325"/>
              <a:ext cx="9900" cy="2850"/>
            </a:xfrm>
            <a:custGeom>
              <a:avLst/>
              <a:gdLst/>
              <a:ahLst/>
              <a:cxnLst/>
              <a:rect l="l" t="t" r="r" b="b"/>
              <a:pathLst>
                <a:path w="396" h="114" fill="none" extrusionOk="0">
                  <a:moveTo>
                    <a:pt x="1" y="1"/>
                  </a:moveTo>
                  <a:lnTo>
                    <a:pt x="1" y="1"/>
                  </a:lnTo>
                  <a:lnTo>
                    <a:pt x="396" y="114"/>
                  </a:lnTo>
                  <a:lnTo>
                    <a:pt x="396" y="114"/>
                  </a:lnTo>
                  <a:lnTo>
                    <a:pt x="198" y="29"/>
                  </a:lnTo>
                  <a:lnTo>
                    <a:pt x="1" y="1"/>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16"/>
            <p:cNvSpPr/>
            <p:nvPr/>
          </p:nvSpPr>
          <p:spPr>
            <a:xfrm>
              <a:off x="4626950" y="1337150"/>
              <a:ext cx="4250" cy="1450"/>
            </a:xfrm>
            <a:custGeom>
              <a:avLst/>
              <a:gdLst/>
              <a:ahLst/>
              <a:cxnLst/>
              <a:rect l="l" t="t" r="r" b="b"/>
              <a:pathLst>
                <a:path w="170" h="58" extrusionOk="0">
                  <a:moveTo>
                    <a:pt x="0" y="57"/>
                  </a:moveTo>
                  <a:lnTo>
                    <a:pt x="0" y="57"/>
                  </a:lnTo>
                  <a:lnTo>
                    <a:pt x="169" y="57"/>
                  </a:lnTo>
                  <a:lnTo>
                    <a:pt x="169" y="57"/>
                  </a:lnTo>
                  <a:lnTo>
                    <a:pt x="141" y="1"/>
                  </a:lnTo>
                  <a:lnTo>
                    <a:pt x="113" y="1"/>
                  </a:lnTo>
                  <a:lnTo>
                    <a:pt x="57" y="29"/>
                  </a:lnTo>
                  <a:lnTo>
                    <a:pt x="0" y="57"/>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16"/>
            <p:cNvSpPr/>
            <p:nvPr/>
          </p:nvSpPr>
          <p:spPr>
            <a:xfrm>
              <a:off x="4626950" y="1337150"/>
              <a:ext cx="4250" cy="1450"/>
            </a:xfrm>
            <a:custGeom>
              <a:avLst/>
              <a:gdLst/>
              <a:ahLst/>
              <a:cxnLst/>
              <a:rect l="l" t="t" r="r" b="b"/>
              <a:pathLst>
                <a:path w="170" h="58" fill="none" extrusionOk="0">
                  <a:moveTo>
                    <a:pt x="0" y="57"/>
                  </a:moveTo>
                  <a:lnTo>
                    <a:pt x="0" y="57"/>
                  </a:lnTo>
                  <a:lnTo>
                    <a:pt x="169" y="57"/>
                  </a:lnTo>
                  <a:lnTo>
                    <a:pt x="169" y="57"/>
                  </a:lnTo>
                  <a:lnTo>
                    <a:pt x="141" y="1"/>
                  </a:lnTo>
                  <a:lnTo>
                    <a:pt x="113" y="1"/>
                  </a:lnTo>
                  <a:lnTo>
                    <a:pt x="57" y="29"/>
                  </a:lnTo>
                  <a:lnTo>
                    <a:pt x="0" y="57"/>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16"/>
            <p:cNvSpPr/>
            <p:nvPr/>
          </p:nvSpPr>
          <p:spPr>
            <a:xfrm>
              <a:off x="4628350" y="1265200"/>
              <a:ext cx="25425" cy="8500"/>
            </a:xfrm>
            <a:custGeom>
              <a:avLst/>
              <a:gdLst/>
              <a:ahLst/>
              <a:cxnLst/>
              <a:rect l="l" t="t" r="r" b="b"/>
              <a:pathLst>
                <a:path w="1017" h="340" extrusionOk="0">
                  <a:moveTo>
                    <a:pt x="1" y="57"/>
                  </a:moveTo>
                  <a:lnTo>
                    <a:pt x="1" y="57"/>
                  </a:lnTo>
                  <a:lnTo>
                    <a:pt x="57" y="198"/>
                  </a:lnTo>
                  <a:lnTo>
                    <a:pt x="113" y="339"/>
                  </a:lnTo>
                  <a:lnTo>
                    <a:pt x="113" y="339"/>
                  </a:lnTo>
                  <a:lnTo>
                    <a:pt x="537" y="283"/>
                  </a:lnTo>
                  <a:lnTo>
                    <a:pt x="1016" y="198"/>
                  </a:lnTo>
                  <a:lnTo>
                    <a:pt x="1016" y="198"/>
                  </a:lnTo>
                  <a:lnTo>
                    <a:pt x="904" y="170"/>
                  </a:lnTo>
                  <a:lnTo>
                    <a:pt x="762" y="142"/>
                  </a:lnTo>
                  <a:lnTo>
                    <a:pt x="678" y="142"/>
                  </a:lnTo>
                  <a:lnTo>
                    <a:pt x="650" y="113"/>
                  </a:lnTo>
                  <a:lnTo>
                    <a:pt x="621" y="57"/>
                  </a:lnTo>
                  <a:lnTo>
                    <a:pt x="650" y="29"/>
                  </a:lnTo>
                  <a:lnTo>
                    <a:pt x="650" y="29"/>
                  </a:lnTo>
                  <a:lnTo>
                    <a:pt x="339" y="0"/>
                  </a:lnTo>
                  <a:lnTo>
                    <a:pt x="170" y="0"/>
                  </a:lnTo>
                  <a:lnTo>
                    <a:pt x="1" y="57"/>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16"/>
            <p:cNvSpPr/>
            <p:nvPr/>
          </p:nvSpPr>
          <p:spPr>
            <a:xfrm>
              <a:off x="4628350" y="1265200"/>
              <a:ext cx="25425" cy="8500"/>
            </a:xfrm>
            <a:custGeom>
              <a:avLst/>
              <a:gdLst/>
              <a:ahLst/>
              <a:cxnLst/>
              <a:rect l="l" t="t" r="r" b="b"/>
              <a:pathLst>
                <a:path w="1017" h="340" fill="none" extrusionOk="0">
                  <a:moveTo>
                    <a:pt x="1" y="57"/>
                  </a:moveTo>
                  <a:lnTo>
                    <a:pt x="1" y="57"/>
                  </a:lnTo>
                  <a:lnTo>
                    <a:pt x="57" y="198"/>
                  </a:lnTo>
                  <a:lnTo>
                    <a:pt x="113" y="339"/>
                  </a:lnTo>
                  <a:lnTo>
                    <a:pt x="113" y="339"/>
                  </a:lnTo>
                  <a:lnTo>
                    <a:pt x="537" y="283"/>
                  </a:lnTo>
                  <a:lnTo>
                    <a:pt x="1016" y="198"/>
                  </a:lnTo>
                  <a:lnTo>
                    <a:pt x="1016" y="198"/>
                  </a:lnTo>
                  <a:lnTo>
                    <a:pt x="904" y="170"/>
                  </a:lnTo>
                  <a:lnTo>
                    <a:pt x="762" y="142"/>
                  </a:lnTo>
                  <a:lnTo>
                    <a:pt x="678" y="142"/>
                  </a:lnTo>
                  <a:lnTo>
                    <a:pt x="650" y="113"/>
                  </a:lnTo>
                  <a:lnTo>
                    <a:pt x="621" y="57"/>
                  </a:lnTo>
                  <a:lnTo>
                    <a:pt x="650" y="29"/>
                  </a:lnTo>
                  <a:lnTo>
                    <a:pt x="650" y="29"/>
                  </a:lnTo>
                  <a:lnTo>
                    <a:pt x="339" y="0"/>
                  </a:lnTo>
                  <a:lnTo>
                    <a:pt x="170" y="0"/>
                  </a:lnTo>
                  <a:lnTo>
                    <a:pt x="1" y="57"/>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16"/>
            <p:cNvSpPr/>
            <p:nvPr/>
          </p:nvSpPr>
          <p:spPr>
            <a:xfrm>
              <a:off x="4644575" y="1266600"/>
              <a:ext cx="2150" cy="2150"/>
            </a:xfrm>
            <a:custGeom>
              <a:avLst/>
              <a:gdLst/>
              <a:ahLst/>
              <a:cxnLst/>
              <a:rect l="l" t="t" r="r" b="b"/>
              <a:pathLst>
                <a:path w="86" h="86" extrusionOk="0">
                  <a:moveTo>
                    <a:pt x="1" y="57"/>
                  </a:moveTo>
                  <a:lnTo>
                    <a:pt x="1" y="57"/>
                  </a:lnTo>
                  <a:lnTo>
                    <a:pt x="57" y="86"/>
                  </a:lnTo>
                  <a:lnTo>
                    <a:pt x="85" y="86"/>
                  </a:lnTo>
                  <a:lnTo>
                    <a:pt x="85" y="57"/>
                  </a:lnTo>
                  <a:lnTo>
                    <a:pt x="85" y="1"/>
                  </a:lnTo>
                  <a:lnTo>
                    <a:pt x="85" y="1"/>
                  </a:lnTo>
                  <a:lnTo>
                    <a:pt x="1" y="57"/>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16"/>
            <p:cNvSpPr/>
            <p:nvPr/>
          </p:nvSpPr>
          <p:spPr>
            <a:xfrm>
              <a:off x="4644575" y="1266600"/>
              <a:ext cx="2150" cy="2150"/>
            </a:xfrm>
            <a:custGeom>
              <a:avLst/>
              <a:gdLst/>
              <a:ahLst/>
              <a:cxnLst/>
              <a:rect l="l" t="t" r="r" b="b"/>
              <a:pathLst>
                <a:path w="86" h="86" fill="none" extrusionOk="0">
                  <a:moveTo>
                    <a:pt x="1" y="57"/>
                  </a:moveTo>
                  <a:lnTo>
                    <a:pt x="1" y="57"/>
                  </a:lnTo>
                  <a:lnTo>
                    <a:pt x="57" y="86"/>
                  </a:lnTo>
                  <a:lnTo>
                    <a:pt x="85" y="86"/>
                  </a:lnTo>
                  <a:lnTo>
                    <a:pt x="85" y="57"/>
                  </a:lnTo>
                  <a:lnTo>
                    <a:pt x="85" y="1"/>
                  </a:lnTo>
                  <a:lnTo>
                    <a:pt x="85" y="1"/>
                  </a:lnTo>
                  <a:lnTo>
                    <a:pt x="1" y="57"/>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16"/>
            <p:cNvSpPr/>
            <p:nvPr/>
          </p:nvSpPr>
          <p:spPr>
            <a:xfrm>
              <a:off x="4684800" y="1390775"/>
              <a:ext cx="14825" cy="4250"/>
            </a:xfrm>
            <a:custGeom>
              <a:avLst/>
              <a:gdLst/>
              <a:ahLst/>
              <a:cxnLst/>
              <a:rect l="l" t="t" r="r" b="b"/>
              <a:pathLst>
                <a:path w="593" h="170" extrusionOk="0">
                  <a:moveTo>
                    <a:pt x="480" y="57"/>
                  </a:moveTo>
                  <a:lnTo>
                    <a:pt x="480" y="57"/>
                  </a:lnTo>
                  <a:lnTo>
                    <a:pt x="254" y="0"/>
                  </a:lnTo>
                  <a:lnTo>
                    <a:pt x="85" y="0"/>
                  </a:lnTo>
                  <a:lnTo>
                    <a:pt x="0" y="0"/>
                  </a:lnTo>
                  <a:lnTo>
                    <a:pt x="0" y="0"/>
                  </a:lnTo>
                  <a:lnTo>
                    <a:pt x="311" y="142"/>
                  </a:lnTo>
                  <a:lnTo>
                    <a:pt x="508" y="170"/>
                  </a:lnTo>
                  <a:lnTo>
                    <a:pt x="564" y="170"/>
                  </a:lnTo>
                  <a:lnTo>
                    <a:pt x="593" y="142"/>
                  </a:lnTo>
                  <a:lnTo>
                    <a:pt x="593" y="142"/>
                  </a:lnTo>
                  <a:lnTo>
                    <a:pt x="480" y="57"/>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16"/>
            <p:cNvSpPr/>
            <p:nvPr/>
          </p:nvSpPr>
          <p:spPr>
            <a:xfrm>
              <a:off x="4684800" y="1390775"/>
              <a:ext cx="14825" cy="4250"/>
            </a:xfrm>
            <a:custGeom>
              <a:avLst/>
              <a:gdLst/>
              <a:ahLst/>
              <a:cxnLst/>
              <a:rect l="l" t="t" r="r" b="b"/>
              <a:pathLst>
                <a:path w="593" h="170" fill="none" extrusionOk="0">
                  <a:moveTo>
                    <a:pt x="480" y="57"/>
                  </a:moveTo>
                  <a:lnTo>
                    <a:pt x="480" y="57"/>
                  </a:lnTo>
                  <a:lnTo>
                    <a:pt x="254" y="0"/>
                  </a:lnTo>
                  <a:lnTo>
                    <a:pt x="85" y="0"/>
                  </a:lnTo>
                  <a:lnTo>
                    <a:pt x="0" y="0"/>
                  </a:lnTo>
                  <a:lnTo>
                    <a:pt x="0" y="0"/>
                  </a:lnTo>
                  <a:lnTo>
                    <a:pt x="311" y="142"/>
                  </a:lnTo>
                  <a:lnTo>
                    <a:pt x="508" y="170"/>
                  </a:lnTo>
                  <a:lnTo>
                    <a:pt x="564" y="170"/>
                  </a:lnTo>
                  <a:lnTo>
                    <a:pt x="593" y="142"/>
                  </a:lnTo>
                  <a:lnTo>
                    <a:pt x="593" y="142"/>
                  </a:lnTo>
                  <a:lnTo>
                    <a:pt x="480" y="57"/>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16"/>
            <p:cNvSpPr/>
            <p:nvPr/>
          </p:nvSpPr>
          <p:spPr>
            <a:xfrm>
              <a:off x="4688325" y="1271550"/>
              <a:ext cx="9900" cy="4950"/>
            </a:xfrm>
            <a:custGeom>
              <a:avLst/>
              <a:gdLst/>
              <a:ahLst/>
              <a:cxnLst/>
              <a:rect l="l" t="t" r="r" b="b"/>
              <a:pathLst>
                <a:path w="396" h="198" extrusionOk="0">
                  <a:moveTo>
                    <a:pt x="0" y="57"/>
                  </a:moveTo>
                  <a:lnTo>
                    <a:pt x="0" y="57"/>
                  </a:lnTo>
                  <a:lnTo>
                    <a:pt x="113" y="113"/>
                  </a:lnTo>
                  <a:lnTo>
                    <a:pt x="198" y="142"/>
                  </a:lnTo>
                  <a:lnTo>
                    <a:pt x="395" y="198"/>
                  </a:lnTo>
                  <a:lnTo>
                    <a:pt x="395" y="198"/>
                  </a:lnTo>
                  <a:lnTo>
                    <a:pt x="339" y="85"/>
                  </a:lnTo>
                  <a:lnTo>
                    <a:pt x="339" y="29"/>
                  </a:lnTo>
                  <a:lnTo>
                    <a:pt x="367" y="29"/>
                  </a:lnTo>
                  <a:lnTo>
                    <a:pt x="395" y="29"/>
                  </a:lnTo>
                  <a:lnTo>
                    <a:pt x="395" y="29"/>
                  </a:lnTo>
                  <a:lnTo>
                    <a:pt x="198" y="0"/>
                  </a:lnTo>
                  <a:lnTo>
                    <a:pt x="85" y="0"/>
                  </a:lnTo>
                  <a:lnTo>
                    <a:pt x="0" y="57"/>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16"/>
            <p:cNvSpPr/>
            <p:nvPr/>
          </p:nvSpPr>
          <p:spPr>
            <a:xfrm>
              <a:off x="4688325" y="1271550"/>
              <a:ext cx="9900" cy="4950"/>
            </a:xfrm>
            <a:custGeom>
              <a:avLst/>
              <a:gdLst/>
              <a:ahLst/>
              <a:cxnLst/>
              <a:rect l="l" t="t" r="r" b="b"/>
              <a:pathLst>
                <a:path w="396" h="198" fill="none" extrusionOk="0">
                  <a:moveTo>
                    <a:pt x="0" y="57"/>
                  </a:moveTo>
                  <a:lnTo>
                    <a:pt x="0" y="57"/>
                  </a:lnTo>
                  <a:lnTo>
                    <a:pt x="113" y="113"/>
                  </a:lnTo>
                  <a:lnTo>
                    <a:pt x="198" y="142"/>
                  </a:lnTo>
                  <a:lnTo>
                    <a:pt x="395" y="198"/>
                  </a:lnTo>
                  <a:lnTo>
                    <a:pt x="395" y="198"/>
                  </a:lnTo>
                  <a:lnTo>
                    <a:pt x="339" y="85"/>
                  </a:lnTo>
                  <a:lnTo>
                    <a:pt x="339" y="29"/>
                  </a:lnTo>
                  <a:lnTo>
                    <a:pt x="367" y="29"/>
                  </a:lnTo>
                  <a:lnTo>
                    <a:pt x="395" y="29"/>
                  </a:lnTo>
                  <a:lnTo>
                    <a:pt x="395" y="29"/>
                  </a:lnTo>
                  <a:lnTo>
                    <a:pt x="198" y="0"/>
                  </a:lnTo>
                  <a:lnTo>
                    <a:pt x="85" y="0"/>
                  </a:lnTo>
                  <a:lnTo>
                    <a:pt x="0" y="57"/>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16"/>
            <p:cNvSpPr/>
            <p:nvPr/>
          </p:nvSpPr>
          <p:spPr>
            <a:xfrm>
              <a:off x="4700300" y="1263775"/>
              <a:ext cx="7800" cy="2850"/>
            </a:xfrm>
            <a:custGeom>
              <a:avLst/>
              <a:gdLst/>
              <a:ahLst/>
              <a:cxnLst/>
              <a:rect l="l" t="t" r="r" b="b"/>
              <a:pathLst>
                <a:path w="312" h="114" extrusionOk="0">
                  <a:moveTo>
                    <a:pt x="1" y="114"/>
                  </a:moveTo>
                  <a:lnTo>
                    <a:pt x="1" y="114"/>
                  </a:lnTo>
                  <a:lnTo>
                    <a:pt x="86" y="86"/>
                  </a:lnTo>
                  <a:lnTo>
                    <a:pt x="198" y="86"/>
                  </a:lnTo>
                  <a:lnTo>
                    <a:pt x="283" y="57"/>
                  </a:lnTo>
                  <a:lnTo>
                    <a:pt x="311" y="29"/>
                  </a:lnTo>
                  <a:lnTo>
                    <a:pt x="311" y="1"/>
                  </a:lnTo>
                  <a:lnTo>
                    <a:pt x="311" y="1"/>
                  </a:lnTo>
                  <a:lnTo>
                    <a:pt x="227" y="1"/>
                  </a:lnTo>
                  <a:lnTo>
                    <a:pt x="142" y="1"/>
                  </a:lnTo>
                  <a:lnTo>
                    <a:pt x="86" y="57"/>
                  </a:lnTo>
                  <a:lnTo>
                    <a:pt x="1" y="114"/>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16"/>
            <p:cNvSpPr/>
            <p:nvPr/>
          </p:nvSpPr>
          <p:spPr>
            <a:xfrm>
              <a:off x="4700300" y="1263775"/>
              <a:ext cx="7800" cy="2850"/>
            </a:xfrm>
            <a:custGeom>
              <a:avLst/>
              <a:gdLst/>
              <a:ahLst/>
              <a:cxnLst/>
              <a:rect l="l" t="t" r="r" b="b"/>
              <a:pathLst>
                <a:path w="312" h="114" fill="none" extrusionOk="0">
                  <a:moveTo>
                    <a:pt x="1" y="114"/>
                  </a:moveTo>
                  <a:lnTo>
                    <a:pt x="1" y="114"/>
                  </a:lnTo>
                  <a:lnTo>
                    <a:pt x="86" y="86"/>
                  </a:lnTo>
                  <a:lnTo>
                    <a:pt x="198" y="86"/>
                  </a:lnTo>
                  <a:lnTo>
                    <a:pt x="283" y="57"/>
                  </a:lnTo>
                  <a:lnTo>
                    <a:pt x="311" y="29"/>
                  </a:lnTo>
                  <a:lnTo>
                    <a:pt x="311" y="1"/>
                  </a:lnTo>
                  <a:lnTo>
                    <a:pt x="311" y="1"/>
                  </a:lnTo>
                  <a:lnTo>
                    <a:pt x="227" y="1"/>
                  </a:lnTo>
                  <a:lnTo>
                    <a:pt x="142" y="1"/>
                  </a:lnTo>
                  <a:lnTo>
                    <a:pt x="86" y="57"/>
                  </a:lnTo>
                  <a:lnTo>
                    <a:pt x="1" y="114"/>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16"/>
            <p:cNvSpPr/>
            <p:nvPr/>
          </p:nvSpPr>
          <p:spPr>
            <a:xfrm>
              <a:off x="4702425" y="1392175"/>
              <a:ext cx="9900" cy="3575"/>
            </a:xfrm>
            <a:custGeom>
              <a:avLst/>
              <a:gdLst/>
              <a:ahLst/>
              <a:cxnLst/>
              <a:rect l="l" t="t" r="r" b="b"/>
              <a:pathLst>
                <a:path w="396" h="143" extrusionOk="0">
                  <a:moveTo>
                    <a:pt x="142" y="1"/>
                  </a:moveTo>
                  <a:lnTo>
                    <a:pt x="142" y="1"/>
                  </a:lnTo>
                  <a:lnTo>
                    <a:pt x="1" y="29"/>
                  </a:lnTo>
                  <a:lnTo>
                    <a:pt x="1" y="29"/>
                  </a:lnTo>
                  <a:lnTo>
                    <a:pt x="85" y="86"/>
                  </a:lnTo>
                  <a:lnTo>
                    <a:pt x="170" y="142"/>
                  </a:lnTo>
                  <a:lnTo>
                    <a:pt x="283" y="142"/>
                  </a:lnTo>
                  <a:lnTo>
                    <a:pt x="396" y="114"/>
                  </a:lnTo>
                  <a:lnTo>
                    <a:pt x="396" y="114"/>
                  </a:lnTo>
                  <a:lnTo>
                    <a:pt x="283" y="57"/>
                  </a:lnTo>
                  <a:lnTo>
                    <a:pt x="142"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16"/>
            <p:cNvSpPr/>
            <p:nvPr/>
          </p:nvSpPr>
          <p:spPr>
            <a:xfrm>
              <a:off x="4702425" y="1392175"/>
              <a:ext cx="9900" cy="3575"/>
            </a:xfrm>
            <a:custGeom>
              <a:avLst/>
              <a:gdLst/>
              <a:ahLst/>
              <a:cxnLst/>
              <a:rect l="l" t="t" r="r" b="b"/>
              <a:pathLst>
                <a:path w="396" h="143" fill="none" extrusionOk="0">
                  <a:moveTo>
                    <a:pt x="142" y="1"/>
                  </a:moveTo>
                  <a:lnTo>
                    <a:pt x="142" y="1"/>
                  </a:lnTo>
                  <a:lnTo>
                    <a:pt x="1" y="29"/>
                  </a:lnTo>
                  <a:lnTo>
                    <a:pt x="1" y="29"/>
                  </a:lnTo>
                  <a:lnTo>
                    <a:pt x="85" y="86"/>
                  </a:lnTo>
                  <a:lnTo>
                    <a:pt x="170" y="142"/>
                  </a:lnTo>
                  <a:lnTo>
                    <a:pt x="283" y="142"/>
                  </a:lnTo>
                  <a:lnTo>
                    <a:pt x="396" y="114"/>
                  </a:lnTo>
                  <a:lnTo>
                    <a:pt x="396" y="114"/>
                  </a:lnTo>
                  <a:lnTo>
                    <a:pt x="283" y="57"/>
                  </a:lnTo>
                  <a:lnTo>
                    <a:pt x="142" y="1"/>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16"/>
            <p:cNvSpPr/>
            <p:nvPr/>
          </p:nvSpPr>
          <p:spPr>
            <a:xfrm>
              <a:off x="4710200" y="1264500"/>
              <a:ext cx="9900" cy="1425"/>
            </a:xfrm>
            <a:custGeom>
              <a:avLst/>
              <a:gdLst/>
              <a:ahLst/>
              <a:cxnLst/>
              <a:rect l="l" t="t" r="r" b="b"/>
              <a:pathLst>
                <a:path w="396" h="57" extrusionOk="0">
                  <a:moveTo>
                    <a:pt x="0" y="0"/>
                  </a:moveTo>
                  <a:lnTo>
                    <a:pt x="0" y="0"/>
                  </a:lnTo>
                  <a:lnTo>
                    <a:pt x="198" y="28"/>
                  </a:lnTo>
                  <a:lnTo>
                    <a:pt x="395" y="57"/>
                  </a:lnTo>
                  <a:lnTo>
                    <a:pt x="395" y="57"/>
                  </a:lnTo>
                  <a:lnTo>
                    <a:pt x="198" y="0"/>
                  </a:lnTo>
                  <a:lnTo>
                    <a:pt x="0"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16"/>
            <p:cNvSpPr/>
            <p:nvPr/>
          </p:nvSpPr>
          <p:spPr>
            <a:xfrm>
              <a:off x="4710200" y="1264500"/>
              <a:ext cx="9900" cy="1425"/>
            </a:xfrm>
            <a:custGeom>
              <a:avLst/>
              <a:gdLst/>
              <a:ahLst/>
              <a:cxnLst/>
              <a:rect l="l" t="t" r="r" b="b"/>
              <a:pathLst>
                <a:path w="396" h="57" fill="none" extrusionOk="0">
                  <a:moveTo>
                    <a:pt x="0" y="0"/>
                  </a:moveTo>
                  <a:lnTo>
                    <a:pt x="0" y="0"/>
                  </a:lnTo>
                  <a:lnTo>
                    <a:pt x="198" y="28"/>
                  </a:lnTo>
                  <a:lnTo>
                    <a:pt x="395" y="57"/>
                  </a:lnTo>
                  <a:lnTo>
                    <a:pt x="395" y="57"/>
                  </a:lnTo>
                  <a:lnTo>
                    <a:pt x="198" y="0"/>
                  </a:lnTo>
                  <a:lnTo>
                    <a:pt x="0" y="0"/>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16"/>
            <p:cNvSpPr/>
            <p:nvPr/>
          </p:nvSpPr>
          <p:spPr>
            <a:xfrm>
              <a:off x="4715825" y="1270125"/>
              <a:ext cx="5675" cy="1450"/>
            </a:xfrm>
            <a:custGeom>
              <a:avLst/>
              <a:gdLst/>
              <a:ahLst/>
              <a:cxnLst/>
              <a:rect l="l" t="t" r="r" b="b"/>
              <a:pathLst>
                <a:path w="227" h="58" extrusionOk="0">
                  <a:moveTo>
                    <a:pt x="1" y="29"/>
                  </a:moveTo>
                  <a:lnTo>
                    <a:pt x="1" y="29"/>
                  </a:lnTo>
                  <a:lnTo>
                    <a:pt x="114" y="57"/>
                  </a:lnTo>
                  <a:lnTo>
                    <a:pt x="227" y="29"/>
                  </a:lnTo>
                  <a:lnTo>
                    <a:pt x="227" y="29"/>
                  </a:lnTo>
                  <a:lnTo>
                    <a:pt x="114" y="1"/>
                  </a:lnTo>
                  <a:lnTo>
                    <a:pt x="1" y="29"/>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16"/>
            <p:cNvSpPr/>
            <p:nvPr/>
          </p:nvSpPr>
          <p:spPr>
            <a:xfrm>
              <a:off x="4715825" y="1270125"/>
              <a:ext cx="5675" cy="1450"/>
            </a:xfrm>
            <a:custGeom>
              <a:avLst/>
              <a:gdLst/>
              <a:ahLst/>
              <a:cxnLst/>
              <a:rect l="l" t="t" r="r" b="b"/>
              <a:pathLst>
                <a:path w="227" h="58" fill="none" extrusionOk="0">
                  <a:moveTo>
                    <a:pt x="1" y="29"/>
                  </a:moveTo>
                  <a:lnTo>
                    <a:pt x="1" y="29"/>
                  </a:lnTo>
                  <a:lnTo>
                    <a:pt x="114" y="57"/>
                  </a:lnTo>
                  <a:lnTo>
                    <a:pt x="227" y="29"/>
                  </a:lnTo>
                  <a:lnTo>
                    <a:pt x="227" y="29"/>
                  </a:lnTo>
                  <a:lnTo>
                    <a:pt x="114" y="1"/>
                  </a:lnTo>
                  <a:lnTo>
                    <a:pt x="1" y="29"/>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16"/>
            <p:cNvSpPr/>
            <p:nvPr/>
          </p:nvSpPr>
          <p:spPr>
            <a:xfrm>
              <a:off x="4734875" y="1280725"/>
              <a:ext cx="19075" cy="7075"/>
            </a:xfrm>
            <a:custGeom>
              <a:avLst/>
              <a:gdLst/>
              <a:ahLst/>
              <a:cxnLst/>
              <a:rect l="l" t="t" r="r" b="b"/>
              <a:pathLst>
                <a:path w="763" h="283" extrusionOk="0">
                  <a:moveTo>
                    <a:pt x="1" y="198"/>
                  </a:moveTo>
                  <a:lnTo>
                    <a:pt x="1" y="198"/>
                  </a:lnTo>
                  <a:lnTo>
                    <a:pt x="85" y="254"/>
                  </a:lnTo>
                  <a:lnTo>
                    <a:pt x="170" y="282"/>
                  </a:lnTo>
                  <a:lnTo>
                    <a:pt x="283" y="282"/>
                  </a:lnTo>
                  <a:lnTo>
                    <a:pt x="396" y="282"/>
                  </a:lnTo>
                  <a:lnTo>
                    <a:pt x="622" y="198"/>
                  </a:lnTo>
                  <a:lnTo>
                    <a:pt x="763" y="85"/>
                  </a:lnTo>
                  <a:lnTo>
                    <a:pt x="763" y="85"/>
                  </a:lnTo>
                  <a:lnTo>
                    <a:pt x="650" y="28"/>
                  </a:lnTo>
                  <a:lnTo>
                    <a:pt x="537" y="0"/>
                  </a:lnTo>
                  <a:lnTo>
                    <a:pt x="452" y="0"/>
                  </a:lnTo>
                  <a:lnTo>
                    <a:pt x="368" y="28"/>
                  </a:lnTo>
                  <a:lnTo>
                    <a:pt x="198" y="85"/>
                  </a:lnTo>
                  <a:lnTo>
                    <a:pt x="1" y="198"/>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16"/>
            <p:cNvSpPr/>
            <p:nvPr/>
          </p:nvSpPr>
          <p:spPr>
            <a:xfrm>
              <a:off x="4734875" y="1280725"/>
              <a:ext cx="19075" cy="7075"/>
            </a:xfrm>
            <a:custGeom>
              <a:avLst/>
              <a:gdLst/>
              <a:ahLst/>
              <a:cxnLst/>
              <a:rect l="l" t="t" r="r" b="b"/>
              <a:pathLst>
                <a:path w="763" h="283" fill="none" extrusionOk="0">
                  <a:moveTo>
                    <a:pt x="1" y="198"/>
                  </a:moveTo>
                  <a:lnTo>
                    <a:pt x="1" y="198"/>
                  </a:lnTo>
                  <a:lnTo>
                    <a:pt x="85" y="254"/>
                  </a:lnTo>
                  <a:lnTo>
                    <a:pt x="170" y="282"/>
                  </a:lnTo>
                  <a:lnTo>
                    <a:pt x="283" y="282"/>
                  </a:lnTo>
                  <a:lnTo>
                    <a:pt x="396" y="282"/>
                  </a:lnTo>
                  <a:lnTo>
                    <a:pt x="622" y="198"/>
                  </a:lnTo>
                  <a:lnTo>
                    <a:pt x="763" y="85"/>
                  </a:lnTo>
                  <a:lnTo>
                    <a:pt x="763" y="85"/>
                  </a:lnTo>
                  <a:lnTo>
                    <a:pt x="650" y="28"/>
                  </a:lnTo>
                  <a:lnTo>
                    <a:pt x="537" y="0"/>
                  </a:lnTo>
                  <a:lnTo>
                    <a:pt x="452" y="0"/>
                  </a:lnTo>
                  <a:lnTo>
                    <a:pt x="368" y="28"/>
                  </a:lnTo>
                  <a:lnTo>
                    <a:pt x="198" y="85"/>
                  </a:lnTo>
                  <a:lnTo>
                    <a:pt x="1" y="198"/>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16"/>
            <p:cNvSpPr/>
            <p:nvPr/>
          </p:nvSpPr>
          <p:spPr>
            <a:xfrm>
              <a:off x="4737000" y="1195350"/>
              <a:ext cx="4250" cy="725"/>
            </a:xfrm>
            <a:custGeom>
              <a:avLst/>
              <a:gdLst/>
              <a:ahLst/>
              <a:cxnLst/>
              <a:rect l="l" t="t" r="r" b="b"/>
              <a:pathLst>
                <a:path w="170" h="29" extrusionOk="0">
                  <a:moveTo>
                    <a:pt x="0" y="1"/>
                  </a:moveTo>
                  <a:lnTo>
                    <a:pt x="0" y="1"/>
                  </a:lnTo>
                  <a:lnTo>
                    <a:pt x="170" y="29"/>
                  </a:lnTo>
                  <a:lnTo>
                    <a:pt x="170" y="29"/>
                  </a:lnTo>
                  <a:lnTo>
                    <a:pt x="0"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16"/>
            <p:cNvSpPr/>
            <p:nvPr/>
          </p:nvSpPr>
          <p:spPr>
            <a:xfrm>
              <a:off x="4737000" y="1195350"/>
              <a:ext cx="4250" cy="725"/>
            </a:xfrm>
            <a:custGeom>
              <a:avLst/>
              <a:gdLst/>
              <a:ahLst/>
              <a:cxnLst/>
              <a:rect l="l" t="t" r="r" b="b"/>
              <a:pathLst>
                <a:path w="170" h="29" fill="none" extrusionOk="0">
                  <a:moveTo>
                    <a:pt x="0" y="1"/>
                  </a:moveTo>
                  <a:lnTo>
                    <a:pt x="0" y="1"/>
                  </a:lnTo>
                  <a:lnTo>
                    <a:pt x="170" y="29"/>
                  </a:lnTo>
                  <a:lnTo>
                    <a:pt x="170" y="29"/>
                  </a:lnTo>
                  <a:lnTo>
                    <a:pt x="0" y="1"/>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16"/>
            <p:cNvSpPr/>
            <p:nvPr/>
          </p:nvSpPr>
          <p:spPr>
            <a:xfrm>
              <a:off x="4737700" y="1244750"/>
              <a:ext cx="6375" cy="2125"/>
            </a:xfrm>
            <a:custGeom>
              <a:avLst/>
              <a:gdLst/>
              <a:ahLst/>
              <a:cxnLst/>
              <a:rect l="l" t="t" r="r" b="b"/>
              <a:pathLst>
                <a:path w="255" h="85" extrusionOk="0">
                  <a:moveTo>
                    <a:pt x="29" y="28"/>
                  </a:moveTo>
                  <a:lnTo>
                    <a:pt x="29" y="28"/>
                  </a:lnTo>
                  <a:lnTo>
                    <a:pt x="142" y="57"/>
                  </a:lnTo>
                  <a:lnTo>
                    <a:pt x="255" y="85"/>
                  </a:lnTo>
                  <a:lnTo>
                    <a:pt x="255" y="85"/>
                  </a:lnTo>
                  <a:lnTo>
                    <a:pt x="142" y="0"/>
                  </a:lnTo>
                  <a:lnTo>
                    <a:pt x="1" y="0"/>
                  </a:lnTo>
                  <a:lnTo>
                    <a:pt x="1" y="0"/>
                  </a:lnTo>
                  <a:lnTo>
                    <a:pt x="85" y="28"/>
                  </a:lnTo>
                  <a:lnTo>
                    <a:pt x="29" y="28"/>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16"/>
            <p:cNvSpPr/>
            <p:nvPr/>
          </p:nvSpPr>
          <p:spPr>
            <a:xfrm>
              <a:off x="4737700" y="1244750"/>
              <a:ext cx="6375" cy="2125"/>
            </a:xfrm>
            <a:custGeom>
              <a:avLst/>
              <a:gdLst/>
              <a:ahLst/>
              <a:cxnLst/>
              <a:rect l="l" t="t" r="r" b="b"/>
              <a:pathLst>
                <a:path w="255" h="85" fill="none" extrusionOk="0">
                  <a:moveTo>
                    <a:pt x="29" y="28"/>
                  </a:moveTo>
                  <a:lnTo>
                    <a:pt x="29" y="28"/>
                  </a:lnTo>
                  <a:lnTo>
                    <a:pt x="142" y="57"/>
                  </a:lnTo>
                  <a:lnTo>
                    <a:pt x="255" y="85"/>
                  </a:lnTo>
                  <a:lnTo>
                    <a:pt x="255" y="85"/>
                  </a:lnTo>
                  <a:lnTo>
                    <a:pt x="142" y="0"/>
                  </a:lnTo>
                  <a:lnTo>
                    <a:pt x="1" y="0"/>
                  </a:lnTo>
                  <a:lnTo>
                    <a:pt x="1" y="0"/>
                  </a:lnTo>
                  <a:lnTo>
                    <a:pt x="85" y="28"/>
                  </a:lnTo>
                  <a:lnTo>
                    <a:pt x="29" y="28"/>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16"/>
            <p:cNvSpPr/>
            <p:nvPr/>
          </p:nvSpPr>
          <p:spPr>
            <a:xfrm>
              <a:off x="4753225" y="1222175"/>
              <a:ext cx="7775" cy="1425"/>
            </a:xfrm>
            <a:custGeom>
              <a:avLst/>
              <a:gdLst/>
              <a:ahLst/>
              <a:cxnLst/>
              <a:rect l="l" t="t" r="r" b="b"/>
              <a:pathLst>
                <a:path w="311" h="57" extrusionOk="0">
                  <a:moveTo>
                    <a:pt x="0" y="0"/>
                  </a:moveTo>
                  <a:lnTo>
                    <a:pt x="0" y="0"/>
                  </a:lnTo>
                  <a:lnTo>
                    <a:pt x="141" y="28"/>
                  </a:lnTo>
                  <a:lnTo>
                    <a:pt x="311" y="56"/>
                  </a:lnTo>
                  <a:lnTo>
                    <a:pt x="311" y="56"/>
                  </a:lnTo>
                  <a:lnTo>
                    <a:pt x="0"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16"/>
            <p:cNvSpPr/>
            <p:nvPr/>
          </p:nvSpPr>
          <p:spPr>
            <a:xfrm>
              <a:off x="4753225" y="1222175"/>
              <a:ext cx="7775" cy="1425"/>
            </a:xfrm>
            <a:custGeom>
              <a:avLst/>
              <a:gdLst/>
              <a:ahLst/>
              <a:cxnLst/>
              <a:rect l="l" t="t" r="r" b="b"/>
              <a:pathLst>
                <a:path w="311" h="57" fill="none" extrusionOk="0">
                  <a:moveTo>
                    <a:pt x="0" y="0"/>
                  </a:moveTo>
                  <a:lnTo>
                    <a:pt x="0" y="0"/>
                  </a:lnTo>
                  <a:lnTo>
                    <a:pt x="141" y="28"/>
                  </a:lnTo>
                  <a:lnTo>
                    <a:pt x="311" y="56"/>
                  </a:lnTo>
                  <a:lnTo>
                    <a:pt x="311" y="56"/>
                  </a:lnTo>
                  <a:lnTo>
                    <a:pt x="0" y="0"/>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16"/>
            <p:cNvSpPr/>
            <p:nvPr/>
          </p:nvSpPr>
          <p:spPr>
            <a:xfrm>
              <a:off x="4753225" y="1273675"/>
              <a:ext cx="12725" cy="5650"/>
            </a:xfrm>
            <a:custGeom>
              <a:avLst/>
              <a:gdLst/>
              <a:ahLst/>
              <a:cxnLst/>
              <a:rect l="l" t="t" r="r" b="b"/>
              <a:pathLst>
                <a:path w="509" h="226" extrusionOk="0">
                  <a:moveTo>
                    <a:pt x="0" y="85"/>
                  </a:moveTo>
                  <a:lnTo>
                    <a:pt x="0" y="85"/>
                  </a:lnTo>
                  <a:lnTo>
                    <a:pt x="29" y="141"/>
                  </a:lnTo>
                  <a:lnTo>
                    <a:pt x="85" y="169"/>
                  </a:lnTo>
                  <a:lnTo>
                    <a:pt x="226" y="226"/>
                  </a:lnTo>
                  <a:lnTo>
                    <a:pt x="508" y="226"/>
                  </a:lnTo>
                  <a:lnTo>
                    <a:pt x="508" y="226"/>
                  </a:lnTo>
                  <a:lnTo>
                    <a:pt x="508" y="113"/>
                  </a:lnTo>
                  <a:lnTo>
                    <a:pt x="480" y="57"/>
                  </a:lnTo>
                  <a:lnTo>
                    <a:pt x="424" y="28"/>
                  </a:lnTo>
                  <a:lnTo>
                    <a:pt x="339" y="0"/>
                  </a:lnTo>
                  <a:lnTo>
                    <a:pt x="141" y="28"/>
                  </a:lnTo>
                  <a:lnTo>
                    <a:pt x="0" y="85"/>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16"/>
            <p:cNvSpPr/>
            <p:nvPr/>
          </p:nvSpPr>
          <p:spPr>
            <a:xfrm>
              <a:off x="4753225" y="1273675"/>
              <a:ext cx="12725" cy="5650"/>
            </a:xfrm>
            <a:custGeom>
              <a:avLst/>
              <a:gdLst/>
              <a:ahLst/>
              <a:cxnLst/>
              <a:rect l="l" t="t" r="r" b="b"/>
              <a:pathLst>
                <a:path w="509" h="226" fill="none" extrusionOk="0">
                  <a:moveTo>
                    <a:pt x="0" y="85"/>
                  </a:moveTo>
                  <a:lnTo>
                    <a:pt x="0" y="85"/>
                  </a:lnTo>
                  <a:lnTo>
                    <a:pt x="29" y="141"/>
                  </a:lnTo>
                  <a:lnTo>
                    <a:pt x="85" y="169"/>
                  </a:lnTo>
                  <a:lnTo>
                    <a:pt x="226" y="226"/>
                  </a:lnTo>
                  <a:lnTo>
                    <a:pt x="508" y="226"/>
                  </a:lnTo>
                  <a:lnTo>
                    <a:pt x="508" y="226"/>
                  </a:lnTo>
                  <a:lnTo>
                    <a:pt x="508" y="113"/>
                  </a:lnTo>
                  <a:lnTo>
                    <a:pt x="480" y="57"/>
                  </a:lnTo>
                  <a:lnTo>
                    <a:pt x="424" y="28"/>
                  </a:lnTo>
                  <a:lnTo>
                    <a:pt x="339" y="0"/>
                  </a:lnTo>
                  <a:lnTo>
                    <a:pt x="141" y="28"/>
                  </a:lnTo>
                  <a:lnTo>
                    <a:pt x="0" y="85"/>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16"/>
            <p:cNvSpPr/>
            <p:nvPr/>
          </p:nvSpPr>
          <p:spPr>
            <a:xfrm>
              <a:off x="4760975" y="1229225"/>
              <a:ext cx="8500" cy="5675"/>
            </a:xfrm>
            <a:custGeom>
              <a:avLst/>
              <a:gdLst/>
              <a:ahLst/>
              <a:cxnLst/>
              <a:rect l="l" t="t" r="r" b="b"/>
              <a:pathLst>
                <a:path w="340" h="227" extrusionOk="0">
                  <a:moveTo>
                    <a:pt x="198" y="0"/>
                  </a:moveTo>
                  <a:lnTo>
                    <a:pt x="198" y="0"/>
                  </a:lnTo>
                  <a:lnTo>
                    <a:pt x="142" y="0"/>
                  </a:lnTo>
                  <a:lnTo>
                    <a:pt x="114" y="0"/>
                  </a:lnTo>
                  <a:lnTo>
                    <a:pt x="114" y="57"/>
                  </a:lnTo>
                  <a:lnTo>
                    <a:pt x="142" y="85"/>
                  </a:lnTo>
                  <a:lnTo>
                    <a:pt x="142" y="85"/>
                  </a:lnTo>
                  <a:lnTo>
                    <a:pt x="57" y="85"/>
                  </a:lnTo>
                  <a:lnTo>
                    <a:pt x="1" y="57"/>
                  </a:lnTo>
                  <a:lnTo>
                    <a:pt x="1" y="57"/>
                  </a:lnTo>
                  <a:lnTo>
                    <a:pt x="1" y="85"/>
                  </a:lnTo>
                  <a:lnTo>
                    <a:pt x="29" y="113"/>
                  </a:lnTo>
                  <a:lnTo>
                    <a:pt x="114" y="170"/>
                  </a:lnTo>
                  <a:lnTo>
                    <a:pt x="311" y="226"/>
                  </a:lnTo>
                  <a:lnTo>
                    <a:pt x="311" y="226"/>
                  </a:lnTo>
                  <a:lnTo>
                    <a:pt x="255" y="198"/>
                  </a:lnTo>
                  <a:lnTo>
                    <a:pt x="255" y="170"/>
                  </a:lnTo>
                  <a:lnTo>
                    <a:pt x="283" y="141"/>
                  </a:lnTo>
                  <a:lnTo>
                    <a:pt x="339" y="141"/>
                  </a:lnTo>
                  <a:lnTo>
                    <a:pt x="339" y="141"/>
                  </a:lnTo>
                  <a:lnTo>
                    <a:pt x="255" y="113"/>
                  </a:lnTo>
                  <a:lnTo>
                    <a:pt x="198" y="113"/>
                  </a:lnTo>
                  <a:lnTo>
                    <a:pt x="170" y="57"/>
                  </a:lnTo>
                  <a:lnTo>
                    <a:pt x="198"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16"/>
            <p:cNvSpPr/>
            <p:nvPr/>
          </p:nvSpPr>
          <p:spPr>
            <a:xfrm>
              <a:off x="4760975" y="1229225"/>
              <a:ext cx="8500" cy="5675"/>
            </a:xfrm>
            <a:custGeom>
              <a:avLst/>
              <a:gdLst/>
              <a:ahLst/>
              <a:cxnLst/>
              <a:rect l="l" t="t" r="r" b="b"/>
              <a:pathLst>
                <a:path w="340" h="227" fill="none" extrusionOk="0">
                  <a:moveTo>
                    <a:pt x="198" y="0"/>
                  </a:moveTo>
                  <a:lnTo>
                    <a:pt x="198" y="0"/>
                  </a:lnTo>
                  <a:lnTo>
                    <a:pt x="142" y="0"/>
                  </a:lnTo>
                  <a:lnTo>
                    <a:pt x="114" y="0"/>
                  </a:lnTo>
                  <a:lnTo>
                    <a:pt x="114" y="57"/>
                  </a:lnTo>
                  <a:lnTo>
                    <a:pt x="142" y="85"/>
                  </a:lnTo>
                  <a:lnTo>
                    <a:pt x="142" y="85"/>
                  </a:lnTo>
                  <a:lnTo>
                    <a:pt x="57" y="85"/>
                  </a:lnTo>
                  <a:lnTo>
                    <a:pt x="1" y="57"/>
                  </a:lnTo>
                  <a:lnTo>
                    <a:pt x="1" y="57"/>
                  </a:lnTo>
                  <a:lnTo>
                    <a:pt x="1" y="85"/>
                  </a:lnTo>
                  <a:lnTo>
                    <a:pt x="29" y="113"/>
                  </a:lnTo>
                  <a:lnTo>
                    <a:pt x="114" y="170"/>
                  </a:lnTo>
                  <a:lnTo>
                    <a:pt x="311" y="226"/>
                  </a:lnTo>
                  <a:lnTo>
                    <a:pt x="311" y="226"/>
                  </a:lnTo>
                  <a:lnTo>
                    <a:pt x="255" y="198"/>
                  </a:lnTo>
                  <a:lnTo>
                    <a:pt x="255" y="170"/>
                  </a:lnTo>
                  <a:lnTo>
                    <a:pt x="283" y="141"/>
                  </a:lnTo>
                  <a:lnTo>
                    <a:pt x="339" y="141"/>
                  </a:lnTo>
                  <a:lnTo>
                    <a:pt x="339" y="141"/>
                  </a:lnTo>
                  <a:lnTo>
                    <a:pt x="255" y="113"/>
                  </a:lnTo>
                  <a:lnTo>
                    <a:pt x="198" y="113"/>
                  </a:lnTo>
                  <a:lnTo>
                    <a:pt x="170" y="57"/>
                  </a:lnTo>
                  <a:lnTo>
                    <a:pt x="198" y="0"/>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16"/>
            <p:cNvSpPr/>
            <p:nvPr/>
          </p:nvSpPr>
          <p:spPr>
            <a:xfrm>
              <a:off x="4761700" y="1220750"/>
              <a:ext cx="12000" cy="2150"/>
            </a:xfrm>
            <a:custGeom>
              <a:avLst/>
              <a:gdLst/>
              <a:ahLst/>
              <a:cxnLst/>
              <a:rect l="l" t="t" r="r" b="b"/>
              <a:pathLst>
                <a:path w="480" h="86" extrusionOk="0">
                  <a:moveTo>
                    <a:pt x="310" y="85"/>
                  </a:moveTo>
                  <a:lnTo>
                    <a:pt x="310" y="85"/>
                  </a:lnTo>
                  <a:lnTo>
                    <a:pt x="480" y="57"/>
                  </a:lnTo>
                  <a:lnTo>
                    <a:pt x="480" y="57"/>
                  </a:lnTo>
                  <a:lnTo>
                    <a:pt x="367" y="29"/>
                  </a:lnTo>
                  <a:lnTo>
                    <a:pt x="254" y="1"/>
                  </a:lnTo>
                  <a:lnTo>
                    <a:pt x="113" y="1"/>
                  </a:lnTo>
                  <a:lnTo>
                    <a:pt x="0" y="29"/>
                  </a:lnTo>
                  <a:lnTo>
                    <a:pt x="0" y="29"/>
                  </a:lnTo>
                  <a:lnTo>
                    <a:pt x="169" y="57"/>
                  </a:lnTo>
                  <a:lnTo>
                    <a:pt x="310" y="85"/>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16"/>
            <p:cNvSpPr/>
            <p:nvPr/>
          </p:nvSpPr>
          <p:spPr>
            <a:xfrm>
              <a:off x="4761700" y="1220750"/>
              <a:ext cx="12000" cy="2150"/>
            </a:xfrm>
            <a:custGeom>
              <a:avLst/>
              <a:gdLst/>
              <a:ahLst/>
              <a:cxnLst/>
              <a:rect l="l" t="t" r="r" b="b"/>
              <a:pathLst>
                <a:path w="480" h="86" fill="none" extrusionOk="0">
                  <a:moveTo>
                    <a:pt x="310" y="85"/>
                  </a:moveTo>
                  <a:lnTo>
                    <a:pt x="310" y="85"/>
                  </a:lnTo>
                  <a:lnTo>
                    <a:pt x="480" y="57"/>
                  </a:lnTo>
                  <a:lnTo>
                    <a:pt x="480" y="57"/>
                  </a:lnTo>
                  <a:lnTo>
                    <a:pt x="367" y="29"/>
                  </a:lnTo>
                  <a:lnTo>
                    <a:pt x="254" y="1"/>
                  </a:lnTo>
                  <a:lnTo>
                    <a:pt x="113" y="1"/>
                  </a:lnTo>
                  <a:lnTo>
                    <a:pt x="0" y="29"/>
                  </a:lnTo>
                  <a:lnTo>
                    <a:pt x="0" y="29"/>
                  </a:lnTo>
                  <a:lnTo>
                    <a:pt x="169" y="57"/>
                  </a:lnTo>
                  <a:lnTo>
                    <a:pt x="310" y="85"/>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16"/>
            <p:cNvSpPr/>
            <p:nvPr/>
          </p:nvSpPr>
          <p:spPr>
            <a:xfrm>
              <a:off x="4763800" y="1263775"/>
              <a:ext cx="4250" cy="1450"/>
            </a:xfrm>
            <a:custGeom>
              <a:avLst/>
              <a:gdLst/>
              <a:ahLst/>
              <a:cxnLst/>
              <a:rect l="l" t="t" r="r" b="b"/>
              <a:pathLst>
                <a:path w="170" h="58" extrusionOk="0">
                  <a:moveTo>
                    <a:pt x="170" y="57"/>
                  </a:moveTo>
                  <a:lnTo>
                    <a:pt x="170" y="57"/>
                  </a:lnTo>
                  <a:lnTo>
                    <a:pt x="1" y="1"/>
                  </a:lnTo>
                  <a:lnTo>
                    <a:pt x="1" y="1"/>
                  </a:lnTo>
                  <a:lnTo>
                    <a:pt x="170" y="57"/>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16"/>
            <p:cNvSpPr/>
            <p:nvPr/>
          </p:nvSpPr>
          <p:spPr>
            <a:xfrm>
              <a:off x="4763800" y="1263775"/>
              <a:ext cx="4250" cy="1450"/>
            </a:xfrm>
            <a:custGeom>
              <a:avLst/>
              <a:gdLst/>
              <a:ahLst/>
              <a:cxnLst/>
              <a:rect l="l" t="t" r="r" b="b"/>
              <a:pathLst>
                <a:path w="170" h="58" fill="none" extrusionOk="0">
                  <a:moveTo>
                    <a:pt x="170" y="57"/>
                  </a:moveTo>
                  <a:lnTo>
                    <a:pt x="170" y="57"/>
                  </a:lnTo>
                  <a:lnTo>
                    <a:pt x="1" y="1"/>
                  </a:lnTo>
                  <a:lnTo>
                    <a:pt x="1" y="1"/>
                  </a:lnTo>
                  <a:lnTo>
                    <a:pt x="170" y="57"/>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16"/>
            <p:cNvSpPr/>
            <p:nvPr/>
          </p:nvSpPr>
          <p:spPr>
            <a:xfrm>
              <a:off x="4787800" y="1253200"/>
              <a:ext cx="4250" cy="2150"/>
            </a:xfrm>
            <a:custGeom>
              <a:avLst/>
              <a:gdLst/>
              <a:ahLst/>
              <a:cxnLst/>
              <a:rect l="l" t="t" r="r" b="b"/>
              <a:pathLst>
                <a:path w="170" h="86" extrusionOk="0">
                  <a:moveTo>
                    <a:pt x="85" y="1"/>
                  </a:moveTo>
                  <a:lnTo>
                    <a:pt x="85" y="1"/>
                  </a:lnTo>
                  <a:lnTo>
                    <a:pt x="0" y="1"/>
                  </a:lnTo>
                  <a:lnTo>
                    <a:pt x="0" y="29"/>
                  </a:lnTo>
                  <a:lnTo>
                    <a:pt x="169" y="85"/>
                  </a:lnTo>
                  <a:lnTo>
                    <a:pt x="169" y="85"/>
                  </a:lnTo>
                  <a:lnTo>
                    <a:pt x="85"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16"/>
            <p:cNvSpPr/>
            <p:nvPr/>
          </p:nvSpPr>
          <p:spPr>
            <a:xfrm>
              <a:off x="4787800" y="1253200"/>
              <a:ext cx="4250" cy="2150"/>
            </a:xfrm>
            <a:custGeom>
              <a:avLst/>
              <a:gdLst/>
              <a:ahLst/>
              <a:cxnLst/>
              <a:rect l="l" t="t" r="r" b="b"/>
              <a:pathLst>
                <a:path w="170" h="86" fill="none" extrusionOk="0">
                  <a:moveTo>
                    <a:pt x="85" y="1"/>
                  </a:moveTo>
                  <a:lnTo>
                    <a:pt x="85" y="1"/>
                  </a:lnTo>
                  <a:lnTo>
                    <a:pt x="0" y="1"/>
                  </a:lnTo>
                  <a:lnTo>
                    <a:pt x="0" y="29"/>
                  </a:lnTo>
                  <a:lnTo>
                    <a:pt x="169" y="85"/>
                  </a:lnTo>
                  <a:lnTo>
                    <a:pt x="169" y="85"/>
                  </a:lnTo>
                  <a:lnTo>
                    <a:pt x="85" y="1"/>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16"/>
            <p:cNvSpPr/>
            <p:nvPr/>
          </p:nvSpPr>
          <p:spPr>
            <a:xfrm>
              <a:off x="4794150" y="1253200"/>
              <a:ext cx="9900" cy="2150"/>
            </a:xfrm>
            <a:custGeom>
              <a:avLst/>
              <a:gdLst/>
              <a:ahLst/>
              <a:cxnLst/>
              <a:rect l="l" t="t" r="r" b="b"/>
              <a:pathLst>
                <a:path w="396" h="86" extrusionOk="0">
                  <a:moveTo>
                    <a:pt x="0" y="57"/>
                  </a:moveTo>
                  <a:lnTo>
                    <a:pt x="0" y="57"/>
                  </a:lnTo>
                  <a:lnTo>
                    <a:pt x="198" y="85"/>
                  </a:lnTo>
                  <a:lnTo>
                    <a:pt x="395" y="57"/>
                  </a:lnTo>
                  <a:lnTo>
                    <a:pt x="395" y="57"/>
                  </a:lnTo>
                  <a:lnTo>
                    <a:pt x="311" y="29"/>
                  </a:lnTo>
                  <a:lnTo>
                    <a:pt x="198" y="1"/>
                  </a:lnTo>
                  <a:lnTo>
                    <a:pt x="85" y="1"/>
                  </a:lnTo>
                  <a:lnTo>
                    <a:pt x="0" y="57"/>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16"/>
            <p:cNvSpPr/>
            <p:nvPr/>
          </p:nvSpPr>
          <p:spPr>
            <a:xfrm>
              <a:off x="4794150" y="1253200"/>
              <a:ext cx="9900" cy="2150"/>
            </a:xfrm>
            <a:custGeom>
              <a:avLst/>
              <a:gdLst/>
              <a:ahLst/>
              <a:cxnLst/>
              <a:rect l="l" t="t" r="r" b="b"/>
              <a:pathLst>
                <a:path w="396" h="86" fill="none" extrusionOk="0">
                  <a:moveTo>
                    <a:pt x="0" y="57"/>
                  </a:moveTo>
                  <a:lnTo>
                    <a:pt x="0" y="57"/>
                  </a:lnTo>
                  <a:lnTo>
                    <a:pt x="198" y="85"/>
                  </a:lnTo>
                  <a:lnTo>
                    <a:pt x="395" y="57"/>
                  </a:lnTo>
                  <a:lnTo>
                    <a:pt x="395" y="57"/>
                  </a:lnTo>
                  <a:lnTo>
                    <a:pt x="311" y="29"/>
                  </a:lnTo>
                  <a:lnTo>
                    <a:pt x="198" y="1"/>
                  </a:lnTo>
                  <a:lnTo>
                    <a:pt x="85" y="1"/>
                  </a:lnTo>
                  <a:lnTo>
                    <a:pt x="0" y="57"/>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16"/>
            <p:cNvSpPr/>
            <p:nvPr/>
          </p:nvSpPr>
          <p:spPr>
            <a:xfrm>
              <a:off x="4810375" y="1255325"/>
              <a:ext cx="7075" cy="1425"/>
            </a:xfrm>
            <a:custGeom>
              <a:avLst/>
              <a:gdLst/>
              <a:ahLst/>
              <a:cxnLst/>
              <a:rect l="l" t="t" r="r" b="b"/>
              <a:pathLst>
                <a:path w="283" h="57" extrusionOk="0">
                  <a:moveTo>
                    <a:pt x="0" y="0"/>
                  </a:moveTo>
                  <a:lnTo>
                    <a:pt x="0" y="0"/>
                  </a:lnTo>
                  <a:lnTo>
                    <a:pt x="141" y="57"/>
                  </a:lnTo>
                  <a:lnTo>
                    <a:pt x="282" y="57"/>
                  </a:lnTo>
                  <a:lnTo>
                    <a:pt x="282" y="57"/>
                  </a:lnTo>
                  <a:lnTo>
                    <a:pt x="141" y="0"/>
                  </a:lnTo>
                  <a:lnTo>
                    <a:pt x="0"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16"/>
            <p:cNvSpPr/>
            <p:nvPr/>
          </p:nvSpPr>
          <p:spPr>
            <a:xfrm>
              <a:off x="4810375" y="1255325"/>
              <a:ext cx="7075" cy="1425"/>
            </a:xfrm>
            <a:custGeom>
              <a:avLst/>
              <a:gdLst/>
              <a:ahLst/>
              <a:cxnLst/>
              <a:rect l="l" t="t" r="r" b="b"/>
              <a:pathLst>
                <a:path w="283" h="57" fill="none" extrusionOk="0">
                  <a:moveTo>
                    <a:pt x="0" y="0"/>
                  </a:moveTo>
                  <a:lnTo>
                    <a:pt x="0" y="0"/>
                  </a:lnTo>
                  <a:lnTo>
                    <a:pt x="141" y="57"/>
                  </a:lnTo>
                  <a:lnTo>
                    <a:pt x="282" y="57"/>
                  </a:lnTo>
                  <a:lnTo>
                    <a:pt x="282" y="57"/>
                  </a:lnTo>
                  <a:lnTo>
                    <a:pt x="141" y="0"/>
                  </a:lnTo>
                  <a:lnTo>
                    <a:pt x="0" y="0"/>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16"/>
            <p:cNvSpPr/>
            <p:nvPr/>
          </p:nvSpPr>
          <p:spPr>
            <a:xfrm>
              <a:off x="4811775" y="1246850"/>
              <a:ext cx="4250" cy="2150"/>
            </a:xfrm>
            <a:custGeom>
              <a:avLst/>
              <a:gdLst/>
              <a:ahLst/>
              <a:cxnLst/>
              <a:rect l="l" t="t" r="r" b="b"/>
              <a:pathLst>
                <a:path w="170" h="86" extrusionOk="0">
                  <a:moveTo>
                    <a:pt x="85" y="1"/>
                  </a:moveTo>
                  <a:lnTo>
                    <a:pt x="85" y="1"/>
                  </a:lnTo>
                  <a:lnTo>
                    <a:pt x="1" y="29"/>
                  </a:lnTo>
                  <a:lnTo>
                    <a:pt x="1" y="29"/>
                  </a:lnTo>
                  <a:lnTo>
                    <a:pt x="170" y="85"/>
                  </a:lnTo>
                  <a:lnTo>
                    <a:pt x="170" y="85"/>
                  </a:lnTo>
                  <a:lnTo>
                    <a:pt x="85" y="57"/>
                  </a:lnTo>
                  <a:lnTo>
                    <a:pt x="170" y="29"/>
                  </a:lnTo>
                  <a:lnTo>
                    <a:pt x="170" y="29"/>
                  </a:lnTo>
                  <a:lnTo>
                    <a:pt x="85"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16"/>
            <p:cNvSpPr/>
            <p:nvPr/>
          </p:nvSpPr>
          <p:spPr>
            <a:xfrm>
              <a:off x="4811775" y="1246850"/>
              <a:ext cx="4250" cy="2150"/>
            </a:xfrm>
            <a:custGeom>
              <a:avLst/>
              <a:gdLst/>
              <a:ahLst/>
              <a:cxnLst/>
              <a:rect l="l" t="t" r="r" b="b"/>
              <a:pathLst>
                <a:path w="170" h="86" fill="none" extrusionOk="0">
                  <a:moveTo>
                    <a:pt x="85" y="1"/>
                  </a:moveTo>
                  <a:lnTo>
                    <a:pt x="85" y="1"/>
                  </a:lnTo>
                  <a:lnTo>
                    <a:pt x="1" y="29"/>
                  </a:lnTo>
                  <a:lnTo>
                    <a:pt x="1" y="29"/>
                  </a:lnTo>
                  <a:lnTo>
                    <a:pt x="170" y="85"/>
                  </a:lnTo>
                  <a:lnTo>
                    <a:pt x="170" y="85"/>
                  </a:lnTo>
                  <a:lnTo>
                    <a:pt x="85" y="57"/>
                  </a:lnTo>
                  <a:lnTo>
                    <a:pt x="170" y="29"/>
                  </a:lnTo>
                  <a:lnTo>
                    <a:pt x="170" y="29"/>
                  </a:lnTo>
                  <a:lnTo>
                    <a:pt x="85" y="1"/>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16"/>
            <p:cNvSpPr/>
            <p:nvPr/>
          </p:nvSpPr>
          <p:spPr>
            <a:xfrm>
              <a:off x="4814600" y="1245450"/>
              <a:ext cx="2150" cy="725"/>
            </a:xfrm>
            <a:custGeom>
              <a:avLst/>
              <a:gdLst/>
              <a:ahLst/>
              <a:cxnLst/>
              <a:rect l="l" t="t" r="r" b="b"/>
              <a:pathLst>
                <a:path w="86" h="29" extrusionOk="0">
                  <a:moveTo>
                    <a:pt x="85" y="0"/>
                  </a:moveTo>
                  <a:lnTo>
                    <a:pt x="85" y="0"/>
                  </a:lnTo>
                  <a:lnTo>
                    <a:pt x="0" y="29"/>
                  </a:lnTo>
                  <a:lnTo>
                    <a:pt x="0" y="29"/>
                  </a:lnTo>
                  <a:lnTo>
                    <a:pt x="85"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16"/>
            <p:cNvSpPr/>
            <p:nvPr/>
          </p:nvSpPr>
          <p:spPr>
            <a:xfrm>
              <a:off x="4814600" y="1245450"/>
              <a:ext cx="2150" cy="725"/>
            </a:xfrm>
            <a:custGeom>
              <a:avLst/>
              <a:gdLst/>
              <a:ahLst/>
              <a:cxnLst/>
              <a:rect l="l" t="t" r="r" b="b"/>
              <a:pathLst>
                <a:path w="86" h="29" fill="none" extrusionOk="0">
                  <a:moveTo>
                    <a:pt x="85" y="0"/>
                  </a:moveTo>
                  <a:lnTo>
                    <a:pt x="85" y="0"/>
                  </a:lnTo>
                  <a:lnTo>
                    <a:pt x="0" y="29"/>
                  </a:lnTo>
                  <a:lnTo>
                    <a:pt x="0" y="29"/>
                  </a:lnTo>
                  <a:lnTo>
                    <a:pt x="85" y="0"/>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16"/>
            <p:cNvSpPr/>
            <p:nvPr/>
          </p:nvSpPr>
          <p:spPr>
            <a:xfrm>
              <a:off x="4816000" y="1241200"/>
              <a:ext cx="7800" cy="2150"/>
            </a:xfrm>
            <a:custGeom>
              <a:avLst/>
              <a:gdLst/>
              <a:ahLst/>
              <a:cxnLst/>
              <a:rect l="l" t="t" r="r" b="b"/>
              <a:pathLst>
                <a:path w="312" h="86" extrusionOk="0">
                  <a:moveTo>
                    <a:pt x="142" y="1"/>
                  </a:moveTo>
                  <a:lnTo>
                    <a:pt x="142" y="1"/>
                  </a:lnTo>
                  <a:lnTo>
                    <a:pt x="1" y="57"/>
                  </a:lnTo>
                  <a:lnTo>
                    <a:pt x="1" y="57"/>
                  </a:lnTo>
                  <a:lnTo>
                    <a:pt x="142" y="86"/>
                  </a:lnTo>
                  <a:lnTo>
                    <a:pt x="311" y="86"/>
                  </a:lnTo>
                  <a:lnTo>
                    <a:pt x="311" y="86"/>
                  </a:lnTo>
                  <a:lnTo>
                    <a:pt x="142"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16"/>
            <p:cNvSpPr/>
            <p:nvPr/>
          </p:nvSpPr>
          <p:spPr>
            <a:xfrm>
              <a:off x="4816000" y="1241200"/>
              <a:ext cx="7800" cy="2150"/>
            </a:xfrm>
            <a:custGeom>
              <a:avLst/>
              <a:gdLst/>
              <a:ahLst/>
              <a:cxnLst/>
              <a:rect l="l" t="t" r="r" b="b"/>
              <a:pathLst>
                <a:path w="312" h="86" fill="none" extrusionOk="0">
                  <a:moveTo>
                    <a:pt x="142" y="1"/>
                  </a:moveTo>
                  <a:lnTo>
                    <a:pt x="142" y="1"/>
                  </a:lnTo>
                  <a:lnTo>
                    <a:pt x="1" y="57"/>
                  </a:lnTo>
                  <a:lnTo>
                    <a:pt x="1" y="57"/>
                  </a:lnTo>
                  <a:lnTo>
                    <a:pt x="142" y="86"/>
                  </a:lnTo>
                  <a:lnTo>
                    <a:pt x="311" y="86"/>
                  </a:lnTo>
                  <a:lnTo>
                    <a:pt x="311" y="86"/>
                  </a:lnTo>
                  <a:lnTo>
                    <a:pt x="142" y="1"/>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16"/>
            <p:cNvSpPr/>
            <p:nvPr/>
          </p:nvSpPr>
          <p:spPr>
            <a:xfrm>
              <a:off x="4820250" y="1245450"/>
              <a:ext cx="5650" cy="2125"/>
            </a:xfrm>
            <a:custGeom>
              <a:avLst/>
              <a:gdLst/>
              <a:ahLst/>
              <a:cxnLst/>
              <a:rect l="l" t="t" r="r" b="b"/>
              <a:pathLst>
                <a:path w="226" h="85" extrusionOk="0">
                  <a:moveTo>
                    <a:pt x="226" y="29"/>
                  </a:moveTo>
                  <a:lnTo>
                    <a:pt x="226" y="29"/>
                  </a:lnTo>
                  <a:lnTo>
                    <a:pt x="113" y="0"/>
                  </a:lnTo>
                  <a:lnTo>
                    <a:pt x="0" y="29"/>
                  </a:lnTo>
                  <a:lnTo>
                    <a:pt x="0" y="29"/>
                  </a:lnTo>
                  <a:lnTo>
                    <a:pt x="57" y="57"/>
                  </a:lnTo>
                  <a:lnTo>
                    <a:pt x="113" y="85"/>
                  </a:lnTo>
                  <a:lnTo>
                    <a:pt x="198" y="85"/>
                  </a:lnTo>
                  <a:lnTo>
                    <a:pt x="226" y="85"/>
                  </a:lnTo>
                  <a:lnTo>
                    <a:pt x="226" y="29"/>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16"/>
            <p:cNvSpPr/>
            <p:nvPr/>
          </p:nvSpPr>
          <p:spPr>
            <a:xfrm>
              <a:off x="4820250" y="1245450"/>
              <a:ext cx="5650" cy="2125"/>
            </a:xfrm>
            <a:custGeom>
              <a:avLst/>
              <a:gdLst/>
              <a:ahLst/>
              <a:cxnLst/>
              <a:rect l="l" t="t" r="r" b="b"/>
              <a:pathLst>
                <a:path w="226" h="85" fill="none" extrusionOk="0">
                  <a:moveTo>
                    <a:pt x="226" y="29"/>
                  </a:moveTo>
                  <a:lnTo>
                    <a:pt x="226" y="29"/>
                  </a:lnTo>
                  <a:lnTo>
                    <a:pt x="113" y="0"/>
                  </a:lnTo>
                  <a:lnTo>
                    <a:pt x="0" y="29"/>
                  </a:lnTo>
                  <a:lnTo>
                    <a:pt x="0" y="29"/>
                  </a:lnTo>
                  <a:lnTo>
                    <a:pt x="57" y="57"/>
                  </a:lnTo>
                  <a:lnTo>
                    <a:pt x="113" y="85"/>
                  </a:lnTo>
                  <a:lnTo>
                    <a:pt x="198" y="85"/>
                  </a:lnTo>
                  <a:lnTo>
                    <a:pt x="226" y="85"/>
                  </a:lnTo>
                  <a:lnTo>
                    <a:pt x="226" y="29"/>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16"/>
            <p:cNvSpPr/>
            <p:nvPr/>
          </p:nvSpPr>
          <p:spPr>
            <a:xfrm>
              <a:off x="4821650" y="1248275"/>
              <a:ext cx="4250" cy="725"/>
            </a:xfrm>
            <a:custGeom>
              <a:avLst/>
              <a:gdLst/>
              <a:ahLst/>
              <a:cxnLst/>
              <a:rect l="l" t="t" r="r" b="b"/>
              <a:pathLst>
                <a:path w="170" h="29" extrusionOk="0">
                  <a:moveTo>
                    <a:pt x="1" y="0"/>
                  </a:moveTo>
                  <a:lnTo>
                    <a:pt x="1" y="0"/>
                  </a:lnTo>
                  <a:lnTo>
                    <a:pt x="170" y="28"/>
                  </a:lnTo>
                  <a:lnTo>
                    <a:pt x="170" y="28"/>
                  </a:lnTo>
                  <a:lnTo>
                    <a:pt x="1"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16"/>
            <p:cNvSpPr/>
            <p:nvPr/>
          </p:nvSpPr>
          <p:spPr>
            <a:xfrm>
              <a:off x="4821650" y="1248275"/>
              <a:ext cx="4250" cy="725"/>
            </a:xfrm>
            <a:custGeom>
              <a:avLst/>
              <a:gdLst/>
              <a:ahLst/>
              <a:cxnLst/>
              <a:rect l="l" t="t" r="r" b="b"/>
              <a:pathLst>
                <a:path w="170" h="29" fill="none" extrusionOk="0">
                  <a:moveTo>
                    <a:pt x="1" y="0"/>
                  </a:moveTo>
                  <a:lnTo>
                    <a:pt x="1" y="0"/>
                  </a:lnTo>
                  <a:lnTo>
                    <a:pt x="170" y="28"/>
                  </a:lnTo>
                  <a:lnTo>
                    <a:pt x="170" y="28"/>
                  </a:lnTo>
                  <a:lnTo>
                    <a:pt x="1" y="0"/>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16"/>
            <p:cNvSpPr/>
            <p:nvPr/>
          </p:nvSpPr>
          <p:spPr>
            <a:xfrm>
              <a:off x="4828000" y="1201700"/>
              <a:ext cx="2150" cy="2150"/>
            </a:xfrm>
            <a:custGeom>
              <a:avLst/>
              <a:gdLst/>
              <a:ahLst/>
              <a:cxnLst/>
              <a:rect l="l" t="t" r="r" b="b"/>
              <a:pathLst>
                <a:path w="86" h="86" extrusionOk="0">
                  <a:moveTo>
                    <a:pt x="85" y="1"/>
                  </a:moveTo>
                  <a:lnTo>
                    <a:pt x="85" y="1"/>
                  </a:lnTo>
                  <a:lnTo>
                    <a:pt x="29" y="1"/>
                  </a:lnTo>
                  <a:lnTo>
                    <a:pt x="1" y="1"/>
                  </a:lnTo>
                  <a:lnTo>
                    <a:pt x="1" y="29"/>
                  </a:lnTo>
                  <a:lnTo>
                    <a:pt x="1" y="85"/>
                  </a:lnTo>
                  <a:lnTo>
                    <a:pt x="1" y="85"/>
                  </a:lnTo>
                  <a:lnTo>
                    <a:pt x="85"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16"/>
            <p:cNvSpPr/>
            <p:nvPr/>
          </p:nvSpPr>
          <p:spPr>
            <a:xfrm>
              <a:off x="4828000" y="1201700"/>
              <a:ext cx="2150" cy="2150"/>
            </a:xfrm>
            <a:custGeom>
              <a:avLst/>
              <a:gdLst/>
              <a:ahLst/>
              <a:cxnLst/>
              <a:rect l="l" t="t" r="r" b="b"/>
              <a:pathLst>
                <a:path w="86" h="86" fill="none" extrusionOk="0">
                  <a:moveTo>
                    <a:pt x="85" y="1"/>
                  </a:moveTo>
                  <a:lnTo>
                    <a:pt x="85" y="1"/>
                  </a:lnTo>
                  <a:lnTo>
                    <a:pt x="29" y="1"/>
                  </a:lnTo>
                  <a:lnTo>
                    <a:pt x="1" y="1"/>
                  </a:lnTo>
                  <a:lnTo>
                    <a:pt x="1" y="29"/>
                  </a:lnTo>
                  <a:lnTo>
                    <a:pt x="1" y="85"/>
                  </a:lnTo>
                  <a:lnTo>
                    <a:pt x="1" y="85"/>
                  </a:lnTo>
                  <a:lnTo>
                    <a:pt x="85" y="1"/>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16"/>
            <p:cNvSpPr/>
            <p:nvPr/>
          </p:nvSpPr>
          <p:spPr>
            <a:xfrm>
              <a:off x="4828000" y="1246150"/>
              <a:ext cx="4250" cy="2150"/>
            </a:xfrm>
            <a:custGeom>
              <a:avLst/>
              <a:gdLst/>
              <a:ahLst/>
              <a:cxnLst/>
              <a:rect l="l" t="t" r="r" b="b"/>
              <a:pathLst>
                <a:path w="170" h="86" extrusionOk="0">
                  <a:moveTo>
                    <a:pt x="85" y="85"/>
                  </a:moveTo>
                  <a:lnTo>
                    <a:pt x="85" y="85"/>
                  </a:lnTo>
                  <a:lnTo>
                    <a:pt x="170" y="29"/>
                  </a:lnTo>
                  <a:lnTo>
                    <a:pt x="170" y="29"/>
                  </a:lnTo>
                  <a:lnTo>
                    <a:pt x="114" y="1"/>
                  </a:lnTo>
                  <a:lnTo>
                    <a:pt x="57" y="1"/>
                  </a:lnTo>
                  <a:lnTo>
                    <a:pt x="29" y="1"/>
                  </a:lnTo>
                  <a:lnTo>
                    <a:pt x="1" y="57"/>
                  </a:lnTo>
                  <a:lnTo>
                    <a:pt x="1" y="57"/>
                  </a:lnTo>
                  <a:lnTo>
                    <a:pt x="85" y="85"/>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16"/>
            <p:cNvSpPr/>
            <p:nvPr/>
          </p:nvSpPr>
          <p:spPr>
            <a:xfrm>
              <a:off x="4828000" y="1246150"/>
              <a:ext cx="4250" cy="2150"/>
            </a:xfrm>
            <a:custGeom>
              <a:avLst/>
              <a:gdLst/>
              <a:ahLst/>
              <a:cxnLst/>
              <a:rect l="l" t="t" r="r" b="b"/>
              <a:pathLst>
                <a:path w="170" h="86" fill="none" extrusionOk="0">
                  <a:moveTo>
                    <a:pt x="85" y="85"/>
                  </a:moveTo>
                  <a:lnTo>
                    <a:pt x="85" y="85"/>
                  </a:lnTo>
                  <a:lnTo>
                    <a:pt x="170" y="29"/>
                  </a:lnTo>
                  <a:lnTo>
                    <a:pt x="170" y="29"/>
                  </a:lnTo>
                  <a:lnTo>
                    <a:pt x="114" y="1"/>
                  </a:lnTo>
                  <a:lnTo>
                    <a:pt x="57" y="1"/>
                  </a:lnTo>
                  <a:lnTo>
                    <a:pt x="29" y="1"/>
                  </a:lnTo>
                  <a:lnTo>
                    <a:pt x="1" y="57"/>
                  </a:lnTo>
                  <a:lnTo>
                    <a:pt x="1" y="57"/>
                  </a:lnTo>
                  <a:lnTo>
                    <a:pt x="85" y="85"/>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16"/>
            <p:cNvSpPr/>
            <p:nvPr/>
          </p:nvSpPr>
          <p:spPr>
            <a:xfrm>
              <a:off x="4828700" y="1252500"/>
              <a:ext cx="3550" cy="725"/>
            </a:xfrm>
            <a:custGeom>
              <a:avLst/>
              <a:gdLst/>
              <a:ahLst/>
              <a:cxnLst/>
              <a:rect l="l" t="t" r="r" b="b"/>
              <a:pathLst>
                <a:path w="142" h="29" extrusionOk="0">
                  <a:moveTo>
                    <a:pt x="142" y="29"/>
                  </a:moveTo>
                  <a:lnTo>
                    <a:pt x="142" y="29"/>
                  </a:lnTo>
                  <a:lnTo>
                    <a:pt x="1" y="0"/>
                  </a:lnTo>
                  <a:lnTo>
                    <a:pt x="1" y="0"/>
                  </a:lnTo>
                  <a:lnTo>
                    <a:pt x="142" y="29"/>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16"/>
            <p:cNvSpPr/>
            <p:nvPr/>
          </p:nvSpPr>
          <p:spPr>
            <a:xfrm>
              <a:off x="4828700" y="1252500"/>
              <a:ext cx="3550" cy="725"/>
            </a:xfrm>
            <a:custGeom>
              <a:avLst/>
              <a:gdLst/>
              <a:ahLst/>
              <a:cxnLst/>
              <a:rect l="l" t="t" r="r" b="b"/>
              <a:pathLst>
                <a:path w="142" h="29" fill="none" extrusionOk="0">
                  <a:moveTo>
                    <a:pt x="142" y="29"/>
                  </a:moveTo>
                  <a:lnTo>
                    <a:pt x="142" y="29"/>
                  </a:lnTo>
                  <a:lnTo>
                    <a:pt x="1" y="0"/>
                  </a:lnTo>
                  <a:lnTo>
                    <a:pt x="1" y="0"/>
                  </a:lnTo>
                  <a:lnTo>
                    <a:pt x="142" y="29"/>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16"/>
            <p:cNvSpPr/>
            <p:nvPr/>
          </p:nvSpPr>
          <p:spPr>
            <a:xfrm>
              <a:off x="4829425" y="1238400"/>
              <a:ext cx="9900" cy="2825"/>
            </a:xfrm>
            <a:custGeom>
              <a:avLst/>
              <a:gdLst/>
              <a:ahLst/>
              <a:cxnLst/>
              <a:rect l="l" t="t" r="r" b="b"/>
              <a:pathLst>
                <a:path w="396" h="113" extrusionOk="0">
                  <a:moveTo>
                    <a:pt x="339" y="0"/>
                  </a:moveTo>
                  <a:lnTo>
                    <a:pt x="339" y="0"/>
                  </a:lnTo>
                  <a:lnTo>
                    <a:pt x="169" y="0"/>
                  </a:lnTo>
                  <a:lnTo>
                    <a:pt x="0" y="57"/>
                  </a:lnTo>
                  <a:lnTo>
                    <a:pt x="0" y="57"/>
                  </a:lnTo>
                  <a:lnTo>
                    <a:pt x="169" y="113"/>
                  </a:lnTo>
                  <a:lnTo>
                    <a:pt x="339" y="113"/>
                  </a:lnTo>
                  <a:lnTo>
                    <a:pt x="339" y="113"/>
                  </a:lnTo>
                  <a:lnTo>
                    <a:pt x="254" y="85"/>
                  </a:lnTo>
                  <a:lnTo>
                    <a:pt x="282" y="85"/>
                  </a:lnTo>
                  <a:lnTo>
                    <a:pt x="395" y="85"/>
                  </a:lnTo>
                  <a:lnTo>
                    <a:pt x="395" y="85"/>
                  </a:lnTo>
                  <a:lnTo>
                    <a:pt x="339"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16"/>
            <p:cNvSpPr/>
            <p:nvPr/>
          </p:nvSpPr>
          <p:spPr>
            <a:xfrm>
              <a:off x="4829425" y="1238400"/>
              <a:ext cx="9900" cy="2825"/>
            </a:xfrm>
            <a:custGeom>
              <a:avLst/>
              <a:gdLst/>
              <a:ahLst/>
              <a:cxnLst/>
              <a:rect l="l" t="t" r="r" b="b"/>
              <a:pathLst>
                <a:path w="396" h="113" fill="none" extrusionOk="0">
                  <a:moveTo>
                    <a:pt x="339" y="0"/>
                  </a:moveTo>
                  <a:lnTo>
                    <a:pt x="339" y="0"/>
                  </a:lnTo>
                  <a:lnTo>
                    <a:pt x="169" y="0"/>
                  </a:lnTo>
                  <a:lnTo>
                    <a:pt x="0" y="57"/>
                  </a:lnTo>
                  <a:lnTo>
                    <a:pt x="0" y="57"/>
                  </a:lnTo>
                  <a:lnTo>
                    <a:pt x="169" y="113"/>
                  </a:lnTo>
                  <a:lnTo>
                    <a:pt x="339" y="113"/>
                  </a:lnTo>
                  <a:lnTo>
                    <a:pt x="339" y="113"/>
                  </a:lnTo>
                  <a:lnTo>
                    <a:pt x="254" y="85"/>
                  </a:lnTo>
                  <a:lnTo>
                    <a:pt x="282" y="85"/>
                  </a:lnTo>
                  <a:lnTo>
                    <a:pt x="395" y="85"/>
                  </a:lnTo>
                  <a:lnTo>
                    <a:pt x="395" y="85"/>
                  </a:lnTo>
                  <a:lnTo>
                    <a:pt x="339" y="0"/>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16"/>
            <p:cNvSpPr/>
            <p:nvPr/>
          </p:nvSpPr>
          <p:spPr>
            <a:xfrm>
              <a:off x="4831525" y="1198875"/>
              <a:ext cx="5675" cy="2150"/>
            </a:xfrm>
            <a:custGeom>
              <a:avLst/>
              <a:gdLst/>
              <a:ahLst/>
              <a:cxnLst/>
              <a:rect l="l" t="t" r="r" b="b"/>
              <a:pathLst>
                <a:path w="227" h="86" extrusionOk="0">
                  <a:moveTo>
                    <a:pt x="29" y="85"/>
                  </a:moveTo>
                  <a:lnTo>
                    <a:pt x="29" y="85"/>
                  </a:lnTo>
                  <a:lnTo>
                    <a:pt x="142" y="85"/>
                  </a:lnTo>
                  <a:lnTo>
                    <a:pt x="227" y="29"/>
                  </a:lnTo>
                  <a:lnTo>
                    <a:pt x="227" y="29"/>
                  </a:lnTo>
                  <a:lnTo>
                    <a:pt x="114" y="1"/>
                  </a:lnTo>
                  <a:lnTo>
                    <a:pt x="1" y="29"/>
                  </a:lnTo>
                  <a:lnTo>
                    <a:pt x="1" y="29"/>
                  </a:lnTo>
                  <a:lnTo>
                    <a:pt x="29" y="85"/>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16"/>
            <p:cNvSpPr/>
            <p:nvPr/>
          </p:nvSpPr>
          <p:spPr>
            <a:xfrm>
              <a:off x="4831525" y="1198875"/>
              <a:ext cx="5675" cy="2150"/>
            </a:xfrm>
            <a:custGeom>
              <a:avLst/>
              <a:gdLst/>
              <a:ahLst/>
              <a:cxnLst/>
              <a:rect l="l" t="t" r="r" b="b"/>
              <a:pathLst>
                <a:path w="227" h="86" fill="none" extrusionOk="0">
                  <a:moveTo>
                    <a:pt x="29" y="85"/>
                  </a:moveTo>
                  <a:lnTo>
                    <a:pt x="29" y="85"/>
                  </a:lnTo>
                  <a:lnTo>
                    <a:pt x="142" y="85"/>
                  </a:lnTo>
                  <a:lnTo>
                    <a:pt x="227" y="29"/>
                  </a:lnTo>
                  <a:lnTo>
                    <a:pt x="227" y="29"/>
                  </a:lnTo>
                  <a:lnTo>
                    <a:pt x="114" y="1"/>
                  </a:lnTo>
                  <a:lnTo>
                    <a:pt x="1" y="29"/>
                  </a:lnTo>
                  <a:lnTo>
                    <a:pt x="1" y="29"/>
                  </a:lnTo>
                  <a:lnTo>
                    <a:pt x="29" y="85"/>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16"/>
            <p:cNvSpPr/>
            <p:nvPr/>
          </p:nvSpPr>
          <p:spPr>
            <a:xfrm>
              <a:off x="4832950" y="1241200"/>
              <a:ext cx="4250" cy="1450"/>
            </a:xfrm>
            <a:custGeom>
              <a:avLst/>
              <a:gdLst/>
              <a:ahLst/>
              <a:cxnLst/>
              <a:rect l="l" t="t" r="r" b="b"/>
              <a:pathLst>
                <a:path w="170" h="58" extrusionOk="0">
                  <a:moveTo>
                    <a:pt x="0" y="1"/>
                  </a:moveTo>
                  <a:lnTo>
                    <a:pt x="0" y="1"/>
                  </a:lnTo>
                  <a:lnTo>
                    <a:pt x="170" y="57"/>
                  </a:lnTo>
                  <a:lnTo>
                    <a:pt x="170" y="57"/>
                  </a:lnTo>
                  <a:lnTo>
                    <a:pt x="0"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16"/>
            <p:cNvSpPr/>
            <p:nvPr/>
          </p:nvSpPr>
          <p:spPr>
            <a:xfrm>
              <a:off x="4832950" y="1241200"/>
              <a:ext cx="4250" cy="1450"/>
            </a:xfrm>
            <a:custGeom>
              <a:avLst/>
              <a:gdLst/>
              <a:ahLst/>
              <a:cxnLst/>
              <a:rect l="l" t="t" r="r" b="b"/>
              <a:pathLst>
                <a:path w="170" h="58" fill="none" extrusionOk="0">
                  <a:moveTo>
                    <a:pt x="0" y="1"/>
                  </a:moveTo>
                  <a:lnTo>
                    <a:pt x="0" y="1"/>
                  </a:lnTo>
                  <a:lnTo>
                    <a:pt x="170" y="57"/>
                  </a:lnTo>
                  <a:lnTo>
                    <a:pt x="170" y="57"/>
                  </a:lnTo>
                  <a:lnTo>
                    <a:pt x="0" y="1"/>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16"/>
            <p:cNvSpPr/>
            <p:nvPr/>
          </p:nvSpPr>
          <p:spPr>
            <a:xfrm>
              <a:off x="4841400" y="1201700"/>
              <a:ext cx="4975" cy="725"/>
            </a:xfrm>
            <a:custGeom>
              <a:avLst/>
              <a:gdLst/>
              <a:ahLst/>
              <a:cxnLst/>
              <a:rect l="l" t="t" r="r" b="b"/>
              <a:pathLst>
                <a:path w="199" h="29" extrusionOk="0">
                  <a:moveTo>
                    <a:pt x="85" y="1"/>
                  </a:moveTo>
                  <a:lnTo>
                    <a:pt x="85" y="1"/>
                  </a:lnTo>
                  <a:lnTo>
                    <a:pt x="1" y="1"/>
                  </a:lnTo>
                  <a:lnTo>
                    <a:pt x="198" y="29"/>
                  </a:lnTo>
                  <a:lnTo>
                    <a:pt x="198" y="29"/>
                  </a:lnTo>
                  <a:lnTo>
                    <a:pt x="85"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16"/>
            <p:cNvSpPr/>
            <p:nvPr/>
          </p:nvSpPr>
          <p:spPr>
            <a:xfrm>
              <a:off x="4841400" y="1201700"/>
              <a:ext cx="4975" cy="725"/>
            </a:xfrm>
            <a:custGeom>
              <a:avLst/>
              <a:gdLst/>
              <a:ahLst/>
              <a:cxnLst/>
              <a:rect l="l" t="t" r="r" b="b"/>
              <a:pathLst>
                <a:path w="199" h="29" fill="none" extrusionOk="0">
                  <a:moveTo>
                    <a:pt x="85" y="1"/>
                  </a:moveTo>
                  <a:lnTo>
                    <a:pt x="85" y="1"/>
                  </a:lnTo>
                  <a:lnTo>
                    <a:pt x="1" y="1"/>
                  </a:lnTo>
                  <a:lnTo>
                    <a:pt x="198" y="29"/>
                  </a:lnTo>
                  <a:lnTo>
                    <a:pt x="198" y="29"/>
                  </a:lnTo>
                  <a:lnTo>
                    <a:pt x="85" y="1"/>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16"/>
            <p:cNvSpPr/>
            <p:nvPr/>
          </p:nvSpPr>
          <p:spPr>
            <a:xfrm>
              <a:off x="4842125" y="1256025"/>
              <a:ext cx="4250" cy="1450"/>
            </a:xfrm>
            <a:custGeom>
              <a:avLst/>
              <a:gdLst/>
              <a:ahLst/>
              <a:cxnLst/>
              <a:rect l="l" t="t" r="r" b="b"/>
              <a:pathLst>
                <a:path w="170" h="58" extrusionOk="0">
                  <a:moveTo>
                    <a:pt x="169" y="57"/>
                  </a:moveTo>
                  <a:lnTo>
                    <a:pt x="169" y="57"/>
                  </a:lnTo>
                  <a:lnTo>
                    <a:pt x="0" y="1"/>
                  </a:lnTo>
                  <a:lnTo>
                    <a:pt x="0" y="1"/>
                  </a:lnTo>
                  <a:lnTo>
                    <a:pt x="169" y="57"/>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16"/>
            <p:cNvSpPr/>
            <p:nvPr/>
          </p:nvSpPr>
          <p:spPr>
            <a:xfrm>
              <a:off x="4842125" y="1256025"/>
              <a:ext cx="4250" cy="1450"/>
            </a:xfrm>
            <a:custGeom>
              <a:avLst/>
              <a:gdLst/>
              <a:ahLst/>
              <a:cxnLst/>
              <a:rect l="l" t="t" r="r" b="b"/>
              <a:pathLst>
                <a:path w="170" h="58" fill="none" extrusionOk="0">
                  <a:moveTo>
                    <a:pt x="169" y="57"/>
                  </a:moveTo>
                  <a:lnTo>
                    <a:pt x="169" y="57"/>
                  </a:lnTo>
                  <a:lnTo>
                    <a:pt x="0" y="1"/>
                  </a:lnTo>
                  <a:lnTo>
                    <a:pt x="0" y="1"/>
                  </a:lnTo>
                  <a:lnTo>
                    <a:pt x="169" y="57"/>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16"/>
            <p:cNvSpPr/>
            <p:nvPr/>
          </p:nvSpPr>
          <p:spPr>
            <a:xfrm>
              <a:off x="4707375" y="1388650"/>
              <a:ext cx="12725" cy="5675"/>
            </a:xfrm>
            <a:custGeom>
              <a:avLst/>
              <a:gdLst/>
              <a:ahLst/>
              <a:cxnLst/>
              <a:rect l="l" t="t" r="r" b="b"/>
              <a:pathLst>
                <a:path w="509" h="227" extrusionOk="0">
                  <a:moveTo>
                    <a:pt x="0" y="85"/>
                  </a:moveTo>
                  <a:lnTo>
                    <a:pt x="0" y="85"/>
                  </a:lnTo>
                  <a:lnTo>
                    <a:pt x="141" y="29"/>
                  </a:lnTo>
                  <a:lnTo>
                    <a:pt x="311" y="1"/>
                  </a:lnTo>
                  <a:lnTo>
                    <a:pt x="367" y="29"/>
                  </a:lnTo>
                  <a:lnTo>
                    <a:pt x="423" y="57"/>
                  </a:lnTo>
                  <a:lnTo>
                    <a:pt x="480" y="114"/>
                  </a:lnTo>
                  <a:lnTo>
                    <a:pt x="508" y="170"/>
                  </a:lnTo>
                  <a:lnTo>
                    <a:pt x="508" y="170"/>
                  </a:lnTo>
                  <a:lnTo>
                    <a:pt x="395" y="198"/>
                  </a:lnTo>
                  <a:lnTo>
                    <a:pt x="226" y="227"/>
                  </a:lnTo>
                  <a:lnTo>
                    <a:pt x="141" y="227"/>
                  </a:lnTo>
                  <a:lnTo>
                    <a:pt x="85" y="198"/>
                  </a:lnTo>
                  <a:lnTo>
                    <a:pt x="28" y="170"/>
                  </a:lnTo>
                  <a:lnTo>
                    <a:pt x="0" y="85"/>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16"/>
            <p:cNvSpPr/>
            <p:nvPr/>
          </p:nvSpPr>
          <p:spPr>
            <a:xfrm>
              <a:off x="4707375" y="1388650"/>
              <a:ext cx="12725" cy="5675"/>
            </a:xfrm>
            <a:custGeom>
              <a:avLst/>
              <a:gdLst/>
              <a:ahLst/>
              <a:cxnLst/>
              <a:rect l="l" t="t" r="r" b="b"/>
              <a:pathLst>
                <a:path w="509" h="227" fill="none" extrusionOk="0">
                  <a:moveTo>
                    <a:pt x="0" y="85"/>
                  </a:moveTo>
                  <a:lnTo>
                    <a:pt x="0" y="85"/>
                  </a:lnTo>
                  <a:lnTo>
                    <a:pt x="141" y="29"/>
                  </a:lnTo>
                  <a:lnTo>
                    <a:pt x="311" y="1"/>
                  </a:lnTo>
                  <a:lnTo>
                    <a:pt x="367" y="29"/>
                  </a:lnTo>
                  <a:lnTo>
                    <a:pt x="423" y="57"/>
                  </a:lnTo>
                  <a:lnTo>
                    <a:pt x="480" y="114"/>
                  </a:lnTo>
                  <a:lnTo>
                    <a:pt x="508" y="170"/>
                  </a:lnTo>
                  <a:lnTo>
                    <a:pt x="508" y="170"/>
                  </a:lnTo>
                  <a:lnTo>
                    <a:pt x="395" y="198"/>
                  </a:lnTo>
                  <a:lnTo>
                    <a:pt x="226" y="227"/>
                  </a:lnTo>
                  <a:lnTo>
                    <a:pt x="141" y="227"/>
                  </a:lnTo>
                  <a:lnTo>
                    <a:pt x="85" y="198"/>
                  </a:lnTo>
                  <a:lnTo>
                    <a:pt x="28" y="170"/>
                  </a:lnTo>
                  <a:lnTo>
                    <a:pt x="0" y="85"/>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16"/>
            <p:cNvSpPr/>
            <p:nvPr/>
          </p:nvSpPr>
          <p:spPr>
            <a:xfrm>
              <a:off x="5930675" y="1311750"/>
              <a:ext cx="5675" cy="2150"/>
            </a:xfrm>
            <a:custGeom>
              <a:avLst/>
              <a:gdLst/>
              <a:ahLst/>
              <a:cxnLst/>
              <a:rect l="l" t="t" r="r" b="b"/>
              <a:pathLst>
                <a:path w="227" h="86" extrusionOk="0">
                  <a:moveTo>
                    <a:pt x="226" y="86"/>
                  </a:moveTo>
                  <a:lnTo>
                    <a:pt x="226" y="86"/>
                  </a:lnTo>
                  <a:lnTo>
                    <a:pt x="1" y="1"/>
                  </a:lnTo>
                  <a:lnTo>
                    <a:pt x="1" y="1"/>
                  </a:lnTo>
                  <a:lnTo>
                    <a:pt x="57" y="29"/>
                  </a:lnTo>
                  <a:lnTo>
                    <a:pt x="114" y="86"/>
                  </a:lnTo>
                  <a:lnTo>
                    <a:pt x="170" y="86"/>
                  </a:lnTo>
                  <a:lnTo>
                    <a:pt x="226" y="86"/>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16"/>
            <p:cNvSpPr/>
            <p:nvPr/>
          </p:nvSpPr>
          <p:spPr>
            <a:xfrm>
              <a:off x="5930675" y="1311750"/>
              <a:ext cx="5675" cy="2150"/>
            </a:xfrm>
            <a:custGeom>
              <a:avLst/>
              <a:gdLst/>
              <a:ahLst/>
              <a:cxnLst/>
              <a:rect l="l" t="t" r="r" b="b"/>
              <a:pathLst>
                <a:path w="227" h="86" fill="none" extrusionOk="0">
                  <a:moveTo>
                    <a:pt x="226" y="86"/>
                  </a:moveTo>
                  <a:lnTo>
                    <a:pt x="226" y="86"/>
                  </a:lnTo>
                  <a:lnTo>
                    <a:pt x="1" y="1"/>
                  </a:lnTo>
                  <a:lnTo>
                    <a:pt x="1" y="1"/>
                  </a:lnTo>
                  <a:lnTo>
                    <a:pt x="57" y="29"/>
                  </a:lnTo>
                  <a:lnTo>
                    <a:pt x="114" y="86"/>
                  </a:lnTo>
                  <a:lnTo>
                    <a:pt x="170" y="86"/>
                  </a:lnTo>
                  <a:lnTo>
                    <a:pt x="226" y="86"/>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16"/>
            <p:cNvSpPr/>
            <p:nvPr/>
          </p:nvSpPr>
          <p:spPr>
            <a:xfrm>
              <a:off x="6064025" y="1328700"/>
              <a:ext cx="25400" cy="8475"/>
            </a:xfrm>
            <a:custGeom>
              <a:avLst/>
              <a:gdLst/>
              <a:ahLst/>
              <a:cxnLst/>
              <a:rect l="l" t="t" r="r" b="b"/>
              <a:pathLst>
                <a:path w="1016" h="339" extrusionOk="0">
                  <a:moveTo>
                    <a:pt x="0" y="0"/>
                  </a:moveTo>
                  <a:lnTo>
                    <a:pt x="0" y="0"/>
                  </a:lnTo>
                  <a:lnTo>
                    <a:pt x="0" y="28"/>
                  </a:lnTo>
                  <a:lnTo>
                    <a:pt x="0" y="57"/>
                  </a:lnTo>
                  <a:lnTo>
                    <a:pt x="85" y="113"/>
                  </a:lnTo>
                  <a:lnTo>
                    <a:pt x="423" y="198"/>
                  </a:lnTo>
                  <a:lnTo>
                    <a:pt x="1016" y="339"/>
                  </a:lnTo>
                  <a:lnTo>
                    <a:pt x="1016" y="339"/>
                  </a:lnTo>
                  <a:lnTo>
                    <a:pt x="1016" y="282"/>
                  </a:lnTo>
                  <a:lnTo>
                    <a:pt x="988" y="226"/>
                  </a:lnTo>
                  <a:lnTo>
                    <a:pt x="903" y="141"/>
                  </a:lnTo>
                  <a:lnTo>
                    <a:pt x="762" y="85"/>
                  </a:lnTo>
                  <a:lnTo>
                    <a:pt x="593" y="28"/>
                  </a:lnTo>
                  <a:lnTo>
                    <a:pt x="254" y="0"/>
                  </a:lnTo>
                  <a:lnTo>
                    <a:pt x="0"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16"/>
            <p:cNvSpPr/>
            <p:nvPr/>
          </p:nvSpPr>
          <p:spPr>
            <a:xfrm>
              <a:off x="6064025" y="1328700"/>
              <a:ext cx="25400" cy="8475"/>
            </a:xfrm>
            <a:custGeom>
              <a:avLst/>
              <a:gdLst/>
              <a:ahLst/>
              <a:cxnLst/>
              <a:rect l="l" t="t" r="r" b="b"/>
              <a:pathLst>
                <a:path w="1016" h="339" fill="none" extrusionOk="0">
                  <a:moveTo>
                    <a:pt x="0" y="0"/>
                  </a:moveTo>
                  <a:lnTo>
                    <a:pt x="0" y="0"/>
                  </a:lnTo>
                  <a:lnTo>
                    <a:pt x="0" y="28"/>
                  </a:lnTo>
                  <a:lnTo>
                    <a:pt x="0" y="57"/>
                  </a:lnTo>
                  <a:lnTo>
                    <a:pt x="85" y="113"/>
                  </a:lnTo>
                  <a:lnTo>
                    <a:pt x="423" y="198"/>
                  </a:lnTo>
                  <a:lnTo>
                    <a:pt x="1016" y="339"/>
                  </a:lnTo>
                  <a:lnTo>
                    <a:pt x="1016" y="339"/>
                  </a:lnTo>
                  <a:lnTo>
                    <a:pt x="1016" y="282"/>
                  </a:lnTo>
                  <a:lnTo>
                    <a:pt x="988" y="226"/>
                  </a:lnTo>
                  <a:lnTo>
                    <a:pt x="903" y="141"/>
                  </a:lnTo>
                  <a:lnTo>
                    <a:pt x="762" y="85"/>
                  </a:lnTo>
                  <a:lnTo>
                    <a:pt x="593" y="28"/>
                  </a:lnTo>
                  <a:lnTo>
                    <a:pt x="254" y="0"/>
                  </a:lnTo>
                  <a:lnTo>
                    <a:pt x="0" y="0"/>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16"/>
            <p:cNvSpPr/>
            <p:nvPr/>
          </p:nvSpPr>
          <p:spPr>
            <a:xfrm>
              <a:off x="6183250" y="1298350"/>
              <a:ext cx="50100" cy="14850"/>
            </a:xfrm>
            <a:custGeom>
              <a:avLst/>
              <a:gdLst/>
              <a:ahLst/>
              <a:cxnLst/>
              <a:rect l="l" t="t" r="r" b="b"/>
              <a:pathLst>
                <a:path w="2004" h="594" extrusionOk="0">
                  <a:moveTo>
                    <a:pt x="170" y="85"/>
                  </a:moveTo>
                  <a:lnTo>
                    <a:pt x="170" y="85"/>
                  </a:lnTo>
                  <a:lnTo>
                    <a:pt x="85" y="142"/>
                  </a:lnTo>
                  <a:lnTo>
                    <a:pt x="28" y="227"/>
                  </a:lnTo>
                  <a:lnTo>
                    <a:pt x="0" y="283"/>
                  </a:lnTo>
                  <a:lnTo>
                    <a:pt x="0" y="339"/>
                  </a:lnTo>
                  <a:lnTo>
                    <a:pt x="28" y="424"/>
                  </a:lnTo>
                  <a:lnTo>
                    <a:pt x="57" y="480"/>
                  </a:lnTo>
                  <a:lnTo>
                    <a:pt x="141" y="509"/>
                  </a:lnTo>
                  <a:lnTo>
                    <a:pt x="226" y="565"/>
                  </a:lnTo>
                  <a:lnTo>
                    <a:pt x="226" y="565"/>
                  </a:lnTo>
                  <a:lnTo>
                    <a:pt x="367" y="593"/>
                  </a:lnTo>
                  <a:lnTo>
                    <a:pt x="508" y="593"/>
                  </a:lnTo>
                  <a:lnTo>
                    <a:pt x="762" y="509"/>
                  </a:lnTo>
                  <a:lnTo>
                    <a:pt x="762" y="509"/>
                  </a:lnTo>
                  <a:lnTo>
                    <a:pt x="903" y="509"/>
                  </a:lnTo>
                  <a:lnTo>
                    <a:pt x="1073" y="509"/>
                  </a:lnTo>
                  <a:lnTo>
                    <a:pt x="1411" y="537"/>
                  </a:lnTo>
                  <a:lnTo>
                    <a:pt x="1580" y="537"/>
                  </a:lnTo>
                  <a:lnTo>
                    <a:pt x="1722" y="537"/>
                  </a:lnTo>
                  <a:lnTo>
                    <a:pt x="1891" y="480"/>
                  </a:lnTo>
                  <a:lnTo>
                    <a:pt x="2004" y="396"/>
                  </a:lnTo>
                  <a:lnTo>
                    <a:pt x="2004" y="396"/>
                  </a:lnTo>
                  <a:lnTo>
                    <a:pt x="1947" y="339"/>
                  </a:lnTo>
                  <a:lnTo>
                    <a:pt x="1891" y="283"/>
                  </a:lnTo>
                  <a:lnTo>
                    <a:pt x="1693" y="170"/>
                  </a:lnTo>
                  <a:lnTo>
                    <a:pt x="1411" y="114"/>
                  </a:lnTo>
                  <a:lnTo>
                    <a:pt x="1129" y="57"/>
                  </a:lnTo>
                  <a:lnTo>
                    <a:pt x="819" y="1"/>
                  </a:lnTo>
                  <a:lnTo>
                    <a:pt x="565" y="1"/>
                  </a:lnTo>
                  <a:lnTo>
                    <a:pt x="339" y="29"/>
                  </a:lnTo>
                  <a:lnTo>
                    <a:pt x="226" y="57"/>
                  </a:lnTo>
                  <a:lnTo>
                    <a:pt x="170" y="85"/>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16"/>
            <p:cNvSpPr/>
            <p:nvPr/>
          </p:nvSpPr>
          <p:spPr>
            <a:xfrm>
              <a:off x="6183250" y="1298350"/>
              <a:ext cx="50100" cy="14850"/>
            </a:xfrm>
            <a:custGeom>
              <a:avLst/>
              <a:gdLst/>
              <a:ahLst/>
              <a:cxnLst/>
              <a:rect l="l" t="t" r="r" b="b"/>
              <a:pathLst>
                <a:path w="2004" h="594" fill="none" extrusionOk="0">
                  <a:moveTo>
                    <a:pt x="170" y="85"/>
                  </a:moveTo>
                  <a:lnTo>
                    <a:pt x="170" y="85"/>
                  </a:lnTo>
                  <a:lnTo>
                    <a:pt x="85" y="142"/>
                  </a:lnTo>
                  <a:lnTo>
                    <a:pt x="28" y="227"/>
                  </a:lnTo>
                  <a:lnTo>
                    <a:pt x="0" y="283"/>
                  </a:lnTo>
                  <a:lnTo>
                    <a:pt x="0" y="339"/>
                  </a:lnTo>
                  <a:lnTo>
                    <a:pt x="28" y="424"/>
                  </a:lnTo>
                  <a:lnTo>
                    <a:pt x="57" y="480"/>
                  </a:lnTo>
                  <a:lnTo>
                    <a:pt x="141" y="509"/>
                  </a:lnTo>
                  <a:lnTo>
                    <a:pt x="226" y="565"/>
                  </a:lnTo>
                  <a:lnTo>
                    <a:pt x="226" y="565"/>
                  </a:lnTo>
                  <a:lnTo>
                    <a:pt x="367" y="593"/>
                  </a:lnTo>
                  <a:lnTo>
                    <a:pt x="508" y="593"/>
                  </a:lnTo>
                  <a:lnTo>
                    <a:pt x="762" y="509"/>
                  </a:lnTo>
                  <a:lnTo>
                    <a:pt x="762" y="509"/>
                  </a:lnTo>
                  <a:lnTo>
                    <a:pt x="903" y="509"/>
                  </a:lnTo>
                  <a:lnTo>
                    <a:pt x="1073" y="509"/>
                  </a:lnTo>
                  <a:lnTo>
                    <a:pt x="1411" y="537"/>
                  </a:lnTo>
                  <a:lnTo>
                    <a:pt x="1580" y="537"/>
                  </a:lnTo>
                  <a:lnTo>
                    <a:pt x="1722" y="537"/>
                  </a:lnTo>
                  <a:lnTo>
                    <a:pt x="1891" y="480"/>
                  </a:lnTo>
                  <a:lnTo>
                    <a:pt x="2004" y="396"/>
                  </a:lnTo>
                  <a:lnTo>
                    <a:pt x="2004" y="396"/>
                  </a:lnTo>
                  <a:lnTo>
                    <a:pt x="1947" y="339"/>
                  </a:lnTo>
                  <a:lnTo>
                    <a:pt x="1891" y="283"/>
                  </a:lnTo>
                  <a:lnTo>
                    <a:pt x="1693" y="170"/>
                  </a:lnTo>
                  <a:lnTo>
                    <a:pt x="1411" y="114"/>
                  </a:lnTo>
                  <a:lnTo>
                    <a:pt x="1129" y="57"/>
                  </a:lnTo>
                  <a:lnTo>
                    <a:pt x="819" y="1"/>
                  </a:lnTo>
                  <a:lnTo>
                    <a:pt x="565" y="1"/>
                  </a:lnTo>
                  <a:lnTo>
                    <a:pt x="339" y="29"/>
                  </a:lnTo>
                  <a:lnTo>
                    <a:pt x="226" y="57"/>
                  </a:lnTo>
                  <a:lnTo>
                    <a:pt x="170" y="85"/>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16"/>
            <p:cNvSpPr/>
            <p:nvPr/>
          </p:nvSpPr>
          <p:spPr>
            <a:xfrm>
              <a:off x="6489425" y="1428175"/>
              <a:ext cx="6375" cy="2825"/>
            </a:xfrm>
            <a:custGeom>
              <a:avLst/>
              <a:gdLst/>
              <a:ahLst/>
              <a:cxnLst/>
              <a:rect l="l" t="t" r="r" b="b"/>
              <a:pathLst>
                <a:path w="255" h="113" extrusionOk="0">
                  <a:moveTo>
                    <a:pt x="0" y="113"/>
                  </a:moveTo>
                  <a:lnTo>
                    <a:pt x="0" y="113"/>
                  </a:lnTo>
                  <a:lnTo>
                    <a:pt x="142" y="113"/>
                  </a:lnTo>
                  <a:lnTo>
                    <a:pt x="254" y="85"/>
                  </a:lnTo>
                  <a:lnTo>
                    <a:pt x="254" y="85"/>
                  </a:lnTo>
                  <a:lnTo>
                    <a:pt x="170" y="28"/>
                  </a:lnTo>
                  <a:lnTo>
                    <a:pt x="85" y="0"/>
                  </a:lnTo>
                  <a:lnTo>
                    <a:pt x="57" y="0"/>
                  </a:lnTo>
                  <a:lnTo>
                    <a:pt x="29" y="0"/>
                  </a:lnTo>
                  <a:lnTo>
                    <a:pt x="0" y="57"/>
                  </a:lnTo>
                  <a:lnTo>
                    <a:pt x="0" y="113"/>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16"/>
            <p:cNvSpPr/>
            <p:nvPr/>
          </p:nvSpPr>
          <p:spPr>
            <a:xfrm>
              <a:off x="6489425" y="1428175"/>
              <a:ext cx="6375" cy="2825"/>
            </a:xfrm>
            <a:custGeom>
              <a:avLst/>
              <a:gdLst/>
              <a:ahLst/>
              <a:cxnLst/>
              <a:rect l="l" t="t" r="r" b="b"/>
              <a:pathLst>
                <a:path w="255" h="113" fill="none" extrusionOk="0">
                  <a:moveTo>
                    <a:pt x="0" y="113"/>
                  </a:moveTo>
                  <a:lnTo>
                    <a:pt x="0" y="113"/>
                  </a:lnTo>
                  <a:lnTo>
                    <a:pt x="142" y="113"/>
                  </a:lnTo>
                  <a:lnTo>
                    <a:pt x="254" y="85"/>
                  </a:lnTo>
                  <a:lnTo>
                    <a:pt x="254" y="85"/>
                  </a:lnTo>
                  <a:lnTo>
                    <a:pt x="170" y="28"/>
                  </a:lnTo>
                  <a:lnTo>
                    <a:pt x="85" y="0"/>
                  </a:lnTo>
                  <a:lnTo>
                    <a:pt x="57" y="0"/>
                  </a:lnTo>
                  <a:lnTo>
                    <a:pt x="29" y="0"/>
                  </a:lnTo>
                  <a:lnTo>
                    <a:pt x="0" y="57"/>
                  </a:lnTo>
                  <a:lnTo>
                    <a:pt x="0" y="113"/>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16"/>
            <p:cNvSpPr/>
            <p:nvPr/>
          </p:nvSpPr>
          <p:spPr>
            <a:xfrm>
              <a:off x="6490125" y="1431700"/>
              <a:ext cx="4250" cy="1425"/>
            </a:xfrm>
            <a:custGeom>
              <a:avLst/>
              <a:gdLst/>
              <a:ahLst/>
              <a:cxnLst/>
              <a:rect l="l" t="t" r="r" b="b"/>
              <a:pathLst>
                <a:path w="170" h="57" extrusionOk="0">
                  <a:moveTo>
                    <a:pt x="1" y="0"/>
                  </a:moveTo>
                  <a:lnTo>
                    <a:pt x="1" y="0"/>
                  </a:lnTo>
                  <a:lnTo>
                    <a:pt x="170" y="57"/>
                  </a:lnTo>
                  <a:lnTo>
                    <a:pt x="170" y="57"/>
                  </a:lnTo>
                  <a:lnTo>
                    <a:pt x="1"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16"/>
            <p:cNvSpPr/>
            <p:nvPr/>
          </p:nvSpPr>
          <p:spPr>
            <a:xfrm>
              <a:off x="6490125" y="1431700"/>
              <a:ext cx="4250" cy="1425"/>
            </a:xfrm>
            <a:custGeom>
              <a:avLst/>
              <a:gdLst/>
              <a:ahLst/>
              <a:cxnLst/>
              <a:rect l="l" t="t" r="r" b="b"/>
              <a:pathLst>
                <a:path w="170" h="57" fill="none" extrusionOk="0">
                  <a:moveTo>
                    <a:pt x="1" y="0"/>
                  </a:moveTo>
                  <a:lnTo>
                    <a:pt x="1" y="0"/>
                  </a:lnTo>
                  <a:lnTo>
                    <a:pt x="170" y="57"/>
                  </a:lnTo>
                  <a:lnTo>
                    <a:pt x="170" y="57"/>
                  </a:lnTo>
                  <a:lnTo>
                    <a:pt x="1" y="0"/>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16"/>
            <p:cNvSpPr/>
            <p:nvPr/>
          </p:nvSpPr>
          <p:spPr>
            <a:xfrm>
              <a:off x="6252375" y="1526925"/>
              <a:ext cx="2150" cy="2150"/>
            </a:xfrm>
            <a:custGeom>
              <a:avLst/>
              <a:gdLst/>
              <a:ahLst/>
              <a:cxnLst/>
              <a:rect l="l" t="t" r="r" b="b"/>
              <a:pathLst>
                <a:path w="86" h="86" extrusionOk="0">
                  <a:moveTo>
                    <a:pt x="1" y="1"/>
                  </a:moveTo>
                  <a:lnTo>
                    <a:pt x="1" y="1"/>
                  </a:lnTo>
                  <a:lnTo>
                    <a:pt x="85" y="85"/>
                  </a:lnTo>
                  <a:lnTo>
                    <a:pt x="85" y="85"/>
                  </a:lnTo>
                  <a:lnTo>
                    <a:pt x="29" y="57"/>
                  </a:lnTo>
                  <a:lnTo>
                    <a:pt x="1"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16"/>
            <p:cNvSpPr/>
            <p:nvPr/>
          </p:nvSpPr>
          <p:spPr>
            <a:xfrm>
              <a:off x="6252375" y="1526925"/>
              <a:ext cx="2150" cy="2150"/>
            </a:xfrm>
            <a:custGeom>
              <a:avLst/>
              <a:gdLst/>
              <a:ahLst/>
              <a:cxnLst/>
              <a:rect l="l" t="t" r="r" b="b"/>
              <a:pathLst>
                <a:path w="86" h="86" fill="none" extrusionOk="0">
                  <a:moveTo>
                    <a:pt x="1" y="1"/>
                  </a:moveTo>
                  <a:lnTo>
                    <a:pt x="1" y="1"/>
                  </a:lnTo>
                  <a:lnTo>
                    <a:pt x="85" y="85"/>
                  </a:lnTo>
                  <a:lnTo>
                    <a:pt x="85" y="85"/>
                  </a:lnTo>
                  <a:lnTo>
                    <a:pt x="29" y="57"/>
                  </a:lnTo>
                  <a:lnTo>
                    <a:pt x="1" y="1"/>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16"/>
            <p:cNvSpPr/>
            <p:nvPr/>
          </p:nvSpPr>
          <p:spPr>
            <a:xfrm>
              <a:off x="6000525" y="1890950"/>
              <a:ext cx="2850" cy="2150"/>
            </a:xfrm>
            <a:custGeom>
              <a:avLst/>
              <a:gdLst/>
              <a:ahLst/>
              <a:cxnLst/>
              <a:rect l="l" t="t" r="r" b="b"/>
              <a:pathLst>
                <a:path w="114" h="86" extrusionOk="0">
                  <a:moveTo>
                    <a:pt x="113" y="57"/>
                  </a:moveTo>
                  <a:lnTo>
                    <a:pt x="113" y="57"/>
                  </a:lnTo>
                  <a:lnTo>
                    <a:pt x="0" y="1"/>
                  </a:lnTo>
                  <a:lnTo>
                    <a:pt x="0" y="1"/>
                  </a:lnTo>
                  <a:lnTo>
                    <a:pt x="0" y="57"/>
                  </a:lnTo>
                  <a:lnTo>
                    <a:pt x="29" y="57"/>
                  </a:lnTo>
                  <a:lnTo>
                    <a:pt x="57" y="86"/>
                  </a:lnTo>
                  <a:lnTo>
                    <a:pt x="113" y="57"/>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16"/>
            <p:cNvSpPr/>
            <p:nvPr/>
          </p:nvSpPr>
          <p:spPr>
            <a:xfrm>
              <a:off x="6000525" y="1890950"/>
              <a:ext cx="2850" cy="2150"/>
            </a:xfrm>
            <a:custGeom>
              <a:avLst/>
              <a:gdLst/>
              <a:ahLst/>
              <a:cxnLst/>
              <a:rect l="l" t="t" r="r" b="b"/>
              <a:pathLst>
                <a:path w="114" h="86" fill="none" extrusionOk="0">
                  <a:moveTo>
                    <a:pt x="113" y="57"/>
                  </a:moveTo>
                  <a:lnTo>
                    <a:pt x="113" y="57"/>
                  </a:lnTo>
                  <a:lnTo>
                    <a:pt x="0" y="1"/>
                  </a:lnTo>
                  <a:lnTo>
                    <a:pt x="0" y="1"/>
                  </a:lnTo>
                  <a:lnTo>
                    <a:pt x="0" y="57"/>
                  </a:lnTo>
                  <a:lnTo>
                    <a:pt x="29" y="57"/>
                  </a:lnTo>
                  <a:lnTo>
                    <a:pt x="57" y="86"/>
                  </a:lnTo>
                  <a:lnTo>
                    <a:pt x="113" y="57"/>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16"/>
            <p:cNvSpPr/>
            <p:nvPr/>
          </p:nvSpPr>
          <p:spPr>
            <a:xfrm>
              <a:off x="2159850" y="2409500"/>
              <a:ext cx="55775" cy="42350"/>
            </a:xfrm>
            <a:custGeom>
              <a:avLst/>
              <a:gdLst/>
              <a:ahLst/>
              <a:cxnLst/>
              <a:rect l="l" t="t" r="r" b="b"/>
              <a:pathLst>
                <a:path w="2231" h="1694" extrusionOk="0">
                  <a:moveTo>
                    <a:pt x="255" y="1157"/>
                  </a:moveTo>
                  <a:lnTo>
                    <a:pt x="255" y="1157"/>
                  </a:lnTo>
                  <a:lnTo>
                    <a:pt x="339" y="1185"/>
                  </a:lnTo>
                  <a:lnTo>
                    <a:pt x="452" y="1214"/>
                  </a:lnTo>
                  <a:lnTo>
                    <a:pt x="650" y="1214"/>
                  </a:lnTo>
                  <a:lnTo>
                    <a:pt x="650" y="1214"/>
                  </a:lnTo>
                  <a:lnTo>
                    <a:pt x="622" y="1214"/>
                  </a:lnTo>
                  <a:lnTo>
                    <a:pt x="650" y="1242"/>
                  </a:lnTo>
                  <a:lnTo>
                    <a:pt x="791" y="1270"/>
                  </a:lnTo>
                  <a:lnTo>
                    <a:pt x="988" y="1327"/>
                  </a:lnTo>
                  <a:lnTo>
                    <a:pt x="1130" y="1327"/>
                  </a:lnTo>
                  <a:lnTo>
                    <a:pt x="1130" y="1327"/>
                  </a:lnTo>
                  <a:lnTo>
                    <a:pt x="1271" y="1298"/>
                  </a:lnTo>
                  <a:lnTo>
                    <a:pt x="1412" y="1270"/>
                  </a:lnTo>
                  <a:lnTo>
                    <a:pt x="1553" y="1214"/>
                  </a:lnTo>
                  <a:lnTo>
                    <a:pt x="1581" y="1185"/>
                  </a:lnTo>
                  <a:lnTo>
                    <a:pt x="1609" y="1129"/>
                  </a:lnTo>
                  <a:lnTo>
                    <a:pt x="1609" y="1129"/>
                  </a:lnTo>
                  <a:lnTo>
                    <a:pt x="1581" y="1044"/>
                  </a:lnTo>
                  <a:lnTo>
                    <a:pt x="1525" y="988"/>
                  </a:lnTo>
                  <a:lnTo>
                    <a:pt x="1440" y="931"/>
                  </a:lnTo>
                  <a:lnTo>
                    <a:pt x="1383" y="875"/>
                  </a:lnTo>
                  <a:lnTo>
                    <a:pt x="1383" y="875"/>
                  </a:lnTo>
                  <a:lnTo>
                    <a:pt x="1383" y="790"/>
                  </a:lnTo>
                  <a:lnTo>
                    <a:pt x="1383" y="706"/>
                  </a:lnTo>
                  <a:lnTo>
                    <a:pt x="1383" y="621"/>
                  </a:lnTo>
                  <a:lnTo>
                    <a:pt x="1383" y="508"/>
                  </a:lnTo>
                  <a:lnTo>
                    <a:pt x="1383" y="508"/>
                  </a:lnTo>
                  <a:lnTo>
                    <a:pt x="1355" y="480"/>
                  </a:lnTo>
                  <a:lnTo>
                    <a:pt x="1299" y="424"/>
                  </a:lnTo>
                  <a:lnTo>
                    <a:pt x="1130" y="282"/>
                  </a:lnTo>
                  <a:lnTo>
                    <a:pt x="960" y="198"/>
                  </a:lnTo>
                  <a:lnTo>
                    <a:pt x="904" y="170"/>
                  </a:lnTo>
                  <a:lnTo>
                    <a:pt x="876" y="170"/>
                  </a:lnTo>
                  <a:lnTo>
                    <a:pt x="876" y="170"/>
                  </a:lnTo>
                  <a:lnTo>
                    <a:pt x="904" y="113"/>
                  </a:lnTo>
                  <a:lnTo>
                    <a:pt x="960" y="85"/>
                  </a:lnTo>
                  <a:lnTo>
                    <a:pt x="1101" y="28"/>
                  </a:lnTo>
                  <a:lnTo>
                    <a:pt x="1299" y="0"/>
                  </a:lnTo>
                  <a:lnTo>
                    <a:pt x="1525" y="28"/>
                  </a:lnTo>
                  <a:lnTo>
                    <a:pt x="1750" y="57"/>
                  </a:lnTo>
                  <a:lnTo>
                    <a:pt x="1948" y="113"/>
                  </a:lnTo>
                  <a:lnTo>
                    <a:pt x="2117" y="198"/>
                  </a:lnTo>
                  <a:lnTo>
                    <a:pt x="2202" y="282"/>
                  </a:lnTo>
                  <a:lnTo>
                    <a:pt x="2202" y="282"/>
                  </a:lnTo>
                  <a:lnTo>
                    <a:pt x="2230" y="367"/>
                  </a:lnTo>
                  <a:lnTo>
                    <a:pt x="2230" y="508"/>
                  </a:lnTo>
                  <a:lnTo>
                    <a:pt x="2202" y="649"/>
                  </a:lnTo>
                  <a:lnTo>
                    <a:pt x="2174" y="819"/>
                  </a:lnTo>
                  <a:lnTo>
                    <a:pt x="2117" y="960"/>
                  </a:lnTo>
                  <a:lnTo>
                    <a:pt x="2033" y="1073"/>
                  </a:lnTo>
                  <a:lnTo>
                    <a:pt x="1976" y="1157"/>
                  </a:lnTo>
                  <a:lnTo>
                    <a:pt x="1891" y="1185"/>
                  </a:lnTo>
                  <a:lnTo>
                    <a:pt x="1891" y="1185"/>
                  </a:lnTo>
                  <a:lnTo>
                    <a:pt x="1976" y="1298"/>
                  </a:lnTo>
                  <a:lnTo>
                    <a:pt x="2033" y="1411"/>
                  </a:lnTo>
                  <a:lnTo>
                    <a:pt x="2061" y="1552"/>
                  </a:lnTo>
                  <a:lnTo>
                    <a:pt x="2033" y="1637"/>
                  </a:lnTo>
                  <a:lnTo>
                    <a:pt x="2004" y="1693"/>
                  </a:lnTo>
                  <a:lnTo>
                    <a:pt x="2004" y="1693"/>
                  </a:lnTo>
                  <a:lnTo>
                    <a:pt x="1920" y="1609"/>
                  </a:lnTo>
                  <a:lnTo>
                    <a:pt x="1835" y="1552"/>
                  </a:lnTo>
                  <a:lnTo>
                    <a:pt x="1750" y="1524"/>
                  </a:lnTo>
                  <a:lnTo>
                    <a:pt x="1637" y="1524"/>
                  </a:lnTo>
                  <a:lnTo>
                    <a:pt x="1440" y="1552"/>
                  </a:lnTo>
                  <a:lnTo>
                    <a:pt x="1242" y="1552"/>
                  </a:lnTo>
                  <a:lnTo>
                    <a:pt x="1242" y="1552"/>
                  </a:lnTo>
                  <a:lnTo>
                    <a:pt x="876" y="1524"/>
                  </a:lnTo>
                  <a:lnTo>
                    <a:pt x="706" y="1524"/>
                  </a:lnTo>
                  <a:lnTo>
                    <a:pt x="509" y="1524"/>
                  </a:lnTo>
                  <a:lnTo>
                    <a:pt x="509" y="1524"/>
                  </a:lnTo>
                  <a:lnTo>
                    <a:pt x="452" y="1552"/>
                  </a:lnTo>
                  <a:lnTo>
                    <a:pt x="424" y="1609"/>
                  </a:lnTo>
                  <a:lnTo>
                    <a:pt x="396" y="1637"/>
                  </a:lnTo>
                  <a:lnTo>
                    <a:pt x="311" y="1637"/>
                  </a:lnTo>
                  <a:lnTo>
                    <a:pt x="311" y="1637"/>
                  </a:lnTo>
                  <a:lnTo>
                    <a:pt x="170" y="1552"/>
                  </a:lnTo>
                  <a:lnTo>
                    <a:pt x="57" y="1439"/>
                  </a:lnTo>
                  <a:lnTo>
                    <a:pt x="57" y="1439"/>
                  </a:lnTo>
                  <a:lnTo>
                    <a:pt x="1" y="1327"/>
                  </a:lnTo>
                  <a:lnTo>
                    <a:pt x="29" y="1185"/>
                  </a:lnTo>
                  <a:lnTo>
                    <a:pt x="29" y="1129"/>
                  </a:lnTo>
                  <a:lnTo>
                    <a:pt x="85" y="1101"/>
                  </a:lnTo>
                  <a:lnTo>
                    <a:pt x="142" y="1101"/>
                  </a:lnTo>
                  <a:lnTo>
                    <a:pt x="255" y="1157"/>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16"/>
            <p:cNvSpPr/>
            <p:nvPr/>
          </p:nvSpPr>
          <p:spPr>
            <a:xfrm>
              <a:off x="2159850" y="2409500"/>
              <a:ext cx="55775" cy="42350"/>
            </a:xfrm>
            <a:custGeom>
              <a:avLst/>
              <a:gdLst/>
              <a:ahLst/>
              <a:cxnLst/>
              <a:rect l="l" t="t" r="r" b="b"/>
              <a:pathLst>
                <a:path w="2231" h="1694" fill="none" extrusionOk="0">
                  <a:moveTo>
                    <a:pt x="255" y="1157"/>
                  </a:moveTo>
                  <a:lnTo>
                    <a:pt x="255" y="1157"/>
                  </a:lnTo>
                  <a:lnTo>
                    <a:pt x="339" y="1185"/>
                  </a:lnTo>
                  <a:lnTo>
                    <a:pt x="452" y="1214"/>
                  </a:lnTo>
                  <a:lnTo>
                    <a:pt x="650" y="1214"/>
                  </a:lnTo>
                  <a:lnTo>
                    <a:pt x="650" y="1214"/>
                  </a:lnTo>
                  <a:lnTo>
                    <a:pt x="622" y="1214"/>
                  </a:lnTo>
                  <a:lnTo>
                    <a:pt x="650" y="1242"/>
                  </a:lnTo>
                  <a:lnTo>
                    <a:pt x="791" y="1270"/>
                  </a:lnTo>
                  <a:lnTo>
                    <a:pt x="988" y="1327"/>
                  </a:lnTo>
                  <a:lnTo>
                    <a:pt x="1130" y="1327"/>
                  </a:lnTo>
                  <a:lnTo>
                    <a:pt x="1130" y="1327"/>
                  </a:lnTo>
                  <a:lnTo>
                    <a:pt x="1271" y="1298"/>
                  </a:lnTo>
                  <a:lnTo>
                    <a:pt x="1412" y="1270"/>
                  </a:lnTo>
                  <a:lnTo>
                    <a:pt x="1553" y="1214"/>
                  </a:lnTo>
                  <a:lnTo>
                    <a:pt x="1581" y="1185"/>
                  </a:lnTo>
                  <a:lnTo>
                    <a:pt x="1609" y="1129"/>
                  </a:lnTo>
                  <a:lnTo>
                    <a:pt x="1609" y="1129"/>
                  </a:lnTo>
                  <a:lnTo>
                    <a:pt x="1581" y="1044"/>
                  </a:lnTo>
                  <a:lnTo>
                    <a:pt x="1525" y="988"/>
                  </a:lnTo>
                  <a:lnTo>
                    <a:pt x="1440" y="931"/>
                  </a:lnTo>
                  <a:lnTo>
                    <a:pt x="1383" y="875"/>
                  </a:lnTo>
                  <a:lnTo>
                    <a:pt x="1383" y="875"/>
                  </a:lnTo>
                  <a:lnTo>
                    <a:pt x="1383" y="790"/>
                  </a:lnTo>
                  <a:lnTo>
                    <a:pt x="1383" y="706"/>
                  </a:lnTo>
                  <a:lnTo>
                    <a:pt x="1383" y="621"/>
                  </a:lnTo>
                  <a:lnTo>
                    <a:pt x="1383" y="508"/>
                  </a:lnTo>
                  <a:lnTo>
                    <a:pt x="1383" y="508"/>
                  </a:lnTo>
                  <a:lnTo>
                    <a:pt x="1355" y="480"/>
                  </a:lnTo>
                  <a:lnTo>
                    <a:pt x="1299" y="424"/>
                  </a:lnTo>
                  <a:lnTo>
                    <a:pt x="1130" y="282"/>
                  </a:lnTo>
                  <a:lnTo>
                    <a:pt x="960" y="198"/>
                  </a:lnTo>
                  <a:lnTo>
                    <a:pt x="904" y="170"/>
                  </a:lnTo>
                  <a:lnTo>
                    <a:pt x="876" y="170"/>
                  </a:lnTo>
                  <a:lnTo>
                    <a:pt x="876" y="170"/>
                  </a:lnTo>
                  <a:lnTo>
                    <a:pt x="904" y="113"/>
                  </a:lnTo>
                  <a:lnTo>
                    <a:pt x="960" y="85"/>
                  </a:lnTo>
                  <a:lnTo>
                    <a:pt x="1101" y="28"/>
                  </a:lnTo>
                  <a:lnTo>
                    <a:pt x="1299" y="0"/>
                  </a:lnTo>
                  <a:lnTo>
                    <a:pt x="1525" y="28"/>
                  </a:lnTo>
                  <a:lnTo>
                    <a:pt x="1750" y="57"/>
                  </a:lnTo>
                  <a:lnTo>
                    <a:pt x="1948" y="113"/>
                  </a:lnTo>
                  <a:lnTo>
                    <a:pt x="2117" y="198"/>
                  </a:lnTo>
                  <a:lnTo>
                    <a:pt x="2202" y="282"/>
                  </a:lnTo>
                  <a:lnTo>
                    <a:pt x="2202" y="282"/>
                  </a:lnTo>
                  <a:lnTo>
                    <a:pt x="2230" y="367"/>
                  </a:lnTo>
                  <a:lnTo>
                    <a:pt x="2230" y="508"/>
                  </a:lnTo>
                  <a:lnTo>
                    <a:pt x="2202" y="649"/>
                  </a:lnTo>
                  <a:lnTo>
                    <a:pt x="2174" y="819"/>
                  </a:lnTo>
                  <a:lnTo>
                    <a:pt x="2117" y="960"/>
                  </a:lnTo>
                  <a:lnTo>
                    <a:pt x="2033" y="1073"/>
                  </a:lnTo>
                  <a:lnTo>
                    <a:pt x="1976" y="1157"/>
                  </a:lnTo>
                  <a:lnTo>
                    <a:pt x="1891" y="1185"/>
                  </a:lnTo>
                  <a:lnTo>
                    <a:pt x="1891" y="1185"/>
                  </a:lnTo>
                  <a:lnTo>
                    <a:pt x="1976" y="1298"/>
                  </a:lnTo>
                  <a:lnTo>
                    <a:pt x="2033" y="1411"/>
                  </a:lnTo>
                  <a:lnTo>
                    <a:pt x="2061" y="1552"/>
                  </a:lnTo>
                  <a:lnTo>
                    <a:pt x="2033" y="1637"/>
                  </a:lnTo>
                  <a:lnTo>
                    <a:pt x="2004" y="1693"/>
                  </a:lnTo>
                  <a:lnTo>
                    <a:pt x="2004" y="1693"/>
                  </a:lnTo>
                  <a:lnTo>
                    <a:pt x="1920" y="1609"/>
                  </a:lnTo>
                  <a:lnTo>
                    <a:pt x="1835" y="1552"/>
                  </a:lnTo>
                  <a:lnTo>
                    <a:pt x="1750" y="1524"/>
                  </a:lnTo>
                  <a:lnTo>
                    <a:pt x="1637" y="1524"/>
                  </a:lnTo>
                  <a:lnTo>
                    <a:pt x="1440" y="1552"/>
                  </a:lnTo>
                  <a:lnTo>
                    <a:pt x="1242" y="1552"/>
                  </a:lnTo>
                  <a:lnTo>
                    <a:pt x="1242" y="1552"/>
                  </a:lnTo>
                  <a:lnTo>
                    <a:pt x="876" y="1524"/>
                  </a:lnTo>
                  <a:lnTo>
                    <a:pt x="706" y="1524"/>
                  </a:lnTo>
                  <a:lnTo>
                    <a:pt x="509" y="1524"/>
                  </a:lnTo>
                  <a:lnTo>
                    <a:pt x="509" y="1524"/>
                  </a:lnTo>
                  <a:lnTo>
                    <a:pt x="452" y="1552"/>
                  </a:lnTo>
                  <a:lnTo>
                    <a:pt x="424" y="1609"/>
                  </a:lnTo>
                  <a:lnTo>
                    <a:pt x="396" y="1637"/>
                  </a:lnTo>
                  <a:lnTo>
                    <a:pt x="311" y="1637"/>
                  </a:lnTo>
                  <a:lnTo>
                    <a:pt x="311" y="1637"/>
                  </a:lnTo>
                  <a:lnTo>
                    <a:pt x="170" y="1552"/>
                  </a:lnTo>
                  <a:lnTo>
                    <a:pt x="57" y="1439"/>
                  </a:lnTo>
                  <a:lnTo>
                    <a:pt x="57" y="1439"/>
                  </a:lnTo>
                  <a:lnTo>
                    <a:pt x="1" y="1327"/>
                  </a:lnTo>
                  <a:lnTo>
                    <a:pt x="29" y="1185"/>
                  </a:lnTo>
                  <a:lnTo>
                    <a:pt x="29" y="1129"/>
                  </a:lnTo>
                  <a:lnTo>
                    <a:pt x="85" y="1101"/>
                  </a:lnTo>
                  <a:lnTo>
                    <a:pt x="142" y="1101"/>
                  </a:lnTo>
                  <a:lnTo>
                    <a:pt x="255" y="1157"/>
                  </a:lnTo>
                </a:path>
              </a:pathLst>
            </a:custGeom>
            <a:solidFill>
              <a:srgbClr val="666666"/>
            </a:solidFill>
            <a:ln w="14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16"/>
            <p:cNvSpPr/>
            <p:nvPr/>
          </p:nvSpPr>
          <p:spPr>
            <a:xfrm>
              <a:off x="2172550" y="2450400"/>
              <a:ext cx="2150" cy="750"/>
            </a:xfrm>
            <a:custGeom>
              <a:avLst/>
              <a:gdLst/>
              <a:ahLst/>
              <a:cxnLst/>
              <a:rect l="l" t="t" r="r" b="b"/>
              <a:pathLst>
                <a:path w="86" h="30" extrusionOk="0">
                  <a:moveTo>
                    <a:pt x="85" y="29"/>
                  </a:moveTo>
                  <a:lnTo>
                    <a:pt x="85" y="29"/>
                  </a:lnTo>
                  <a:lnTo>
                    <a:pt x="1" y="29"/>
                  </a:lnTo>
                  <a:lnTo>
                    <a:pt x="1" y="29"/>
                  </a:lnTo>
                  <a:lnTo>
                    <a:pt x="57" y="1"/>
                  </a:lnTo>
                  <a:lnTo>
                    <a:pt x="85" y="29"/>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16"/>
            <p:cNvSpPr/>
            <p:nvPr/>
          </p:nvSpPr>
          <p:spPr>
            <a:xfrm>
              <a:off x="2172550" y="2450400"/>
              <a:ext cx="2150" cy="750"/>
            </a:xfrm>
            <a:custGeom>
              <a:avLst/>
              <a:gdLst/>
              <a:ahLst/>
              <a:cxnLst/>
              <a:rect l="l" t="t" r="r" b="b"/>
              <a:pathLst>
                <a:path w="86" h="30" fill="none" extrusionOk="0">
                  <a:moveTo>
                    <a:pt x="85" y="29"/>
                  </a:moveTo>
                  <a:lnTo>
                    <a:pt x="85" y="29"/>
                  </a:lnTo>
                  <a:lnTo>
                    <a:pt x="1" y="29"/>
                  </a:lnTo>
                  <a:lnTo>
                    <a:pt x="1" y="29"/>
                  </a:lnTo>
                  <a:lnTo>
                    <a:pt x="57" y="1"/>
                  </a:lnTo>
                  <a:lnTo>
                    <a:pt x="85" y="29"/>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16"/>
            <p:cNvSpPr/>
            <p:nvPr/>
          </p:nvSpPr>
          <p:spPr>
            <a:xfrm>
              <a:off x="2183125" y="2431375"/>
              <a:ext cx="8500" cy="5650"/>
            </a:xfrm>
            <a:custGeom>
              <a:avLst/>
              <a:gdLst/>
              <a:ahLst/>
              <a:cxnLst/>
              <a:rect l="l" t="t" r="r" b="b"/>
              <a:pathLst>
                <a:path w="340" h="226" extrusionOk="0">
                  <a:moveTo>
                    <a:pt x="311" y="226"/>
                  </a:moveTo>
                  <a:lnTo>
                    <a:pt x="311" y="226"/>
                  </a:lnTo>
                  <a:lnTo>
                    <a:pt x="142" y="141"/>
                  </a:lnTo>
                  <a:lnTo>
                    <a:pt x="29" y="85"/>
                  </a:lnTo>
                  <a:lnTo>
                    <a:pt x="1" y="28"/>
                  </a:lnTo>
                  <a:lnTo>
                    <a:pt x="1" y="28"/>
                  </a:lnTo>
                  <a:lnTo>
                    <a:pt x="57" y="0"/>
                  </a:lnTo>
                  <a:lnTo>
                    <a:pt x="199" y="28"/>
                  </a:lnTo>
                  <a:lnTo>
                    <a:pt x="255" y="56"/>
                  </a:lnTo>
                  <a:lnTo>
                    <a:pt x="311" y="113"/>
                  </a:lnTo>
                  <a:lnTo>
                    <a:pt x="340" y="169"/>
                  </a:lnTo>
                  <a:lnTo>
                    <a:pt x="311" y="226"/>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16"/>
            <p:cNvSpPr/>
            <p:nvPr/>
          </p:nvSpPr>
          <p:spPr>
            <a:xfrm>
              <a:off x="2183125" y="2431375"/>
              <a:ext cx="8500" cy="5650"/>
            </a:xfrm>
            <a:custGeom>
              <a:avLst/>
              <a:gdLst/>
              <a:ahLst/>
              <a:cxnLst/>
              <a:rect l="l" t="t" r="r" b="b"/>
              <a:pathLst>
                <a:path w="340" h="226" fill="none" extrusionOk="0">
                  <a:moveTo>
                    <a:pt x="311" y="226"/>
                  </a:moveTo>
                  <a:lnTo>
                    <a:pt x="311" y="226"/>
                  </a:lnTo>
                  <a:lnTo>
                    <a:pt x="142" y="141"/>
                  </a:lnTo>
                  <a:lnTo>
                    <a:pt x="29" y="85"/>
                  </a:lnTo>
                  <a:lnTo>
                    <a:pt x="1" y="28"/>
                  </a:lnTo>
                  <a:lnTo>
                    <a:pt x="1" y="28"/>
                  </a:lnTo>
                  <a:lnTo>
                    <a:pt x="57" y="0"/>
                  </a:lnTo>
                  <a:lnTo>
                    <a:pt x="199" y="28"/>
                  </a:lnTo>
                  <a:lnTo>
                    <a:pt x="255" y="56"/>
                  </a:lnTo>
                  <a:lnTo>
                    <a:pt x="311" y="113"/>
                  </a:lnTo>
                  <a:lnTo>
                    <a:pt x="340" y="169"/>
                  </a:lnTo>
                  <a:lnTo>
                    <a:pt x="311" y="226"/>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16"/>
            <p:cNvSpPr/>
            <p:nvPr/>
          </p:nvSpPr>
          <p:spPr>
            <a:xfrm>
              <a:off x="2194425" y="2406675"/>
              <a:ext cx="4250" cy="725"/>
            </a:xfrm>
            <a:custGeom>
              <a:avLst/>
              <a:gdLst/>
              <a:ahLst/>
              <a:cxnLst/>
              <a:rect l="l" t="t" r="r" b="b"/>
              <a:pathLst>
                <a:path w="170" h="29" extrusionOk="0">
                  <a:moveTo>
                    <a:pt x="85" y="29"/>
                  </a:moveTo>
                  <a:lnTo>
                    <a:pt x="85" y="29"/>
                  </a:lnTo>
                  <a:lnTo>
                    <a:pt x="0" y="29"/>
                  </a:lnTo>
                  <a:lnTo>
                    <a:pt x="0" y="29"/>
                  </a:lnTo>
                  <a:lnTo>
                    <a:pt x="57" y="0"/>
                  </a:lnTo>
                  <a:lnTo>
                    <a:pt x="85" y="0"/>
                  </a:lnTo>
                  <a:lnTo>
                    <a:pt x="142" y="0"/>
                  </a:lnTo>
                  <a:lnTo>
                    <a:pt x="170" y="29"/>
                  </a:lnTo>
                  <a:lnTo>
                    <a:pt x="170" y="29"/>
                  </a:lnTo>
                  <a:lnTo>
                    <a:pt x="85" y="29"/>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16"/>
            <p:cNvSpPr/>
            <p:nvPr/>
          </p:nvSpPr>
          <p:spPr>
            <a:xfrm>
              <a:off x="2194425" y="2406675"/>
              <a:ext cx="4250" cy="725"/>
            </a:xfrm>
            <a:custGeom>
              <a:avLst/>
              <a:gdLst/>
              <a:ahLst/>
              <a:cxnLst/>
              <a:rect l="l" t="t" r="r" b="b"/>
              <a:pathLst>
                <a:path w="170" h="29" fill="none" extrusionOk="0">
                  <a:moveTo>
                    <a:pt x="85" y="29"/>
                  </a:moveTo>
                  <a:lnTo>
                    <a:pt x="85" y="29"/>
                  </a:lnTo>
                  <a:lnTo>
                    <a:pt x="0" y="29"/>
                  </a:lnTo>
                  <a:lnTo>
                    <a:pt x="0" y="29"/>
                  </a:lnTo>
                  <a:lnTo>
                    <a:pt x="57" y="0"/>
                  </a:lnTo>
                  <a:lnTo>
                    <a:pt x="85" y="0"/>
                  </a:lnTo>
                  <a:lnTo>
                    <a:pt x="142" y="0"/>
                  </a:lnTo>
                  <a:lnTo>
                    <a:pt x="170" y="29"/>
                  </a:lnTo>
                  <a:lnTo>
                    <a:pt x="170" y="29"/>
                  </a:lnTo>
                  <a:lnTo>
                    <a:pt x="85" y="29"/>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16"/>
            <p:cNvSpPr/>
            <p:nvPr/>
          </p:nvSpPr>
          <p:spPr>
            <a:xfrm>
              <a:off x="3911575" y="1843700"/>
              <a:ext cx="68450" cy="57875"/>
            </a:xfrm>
            <a:custGeom>
              <a:avLst/>
              <a:gdLst/>
              <a:ahLst/>
              <a:cxnLst/>
              <a:rect l="l" t="t" r="r" b="b"/>
              <a:pathLst>
                <a:path w="2738" h="2315" extrusionOk="0">
                  <a:moveTo>
                    <a:pt x="1" y="113"/>
                  </a:moveTo>
                  <a:lnTo>
                    <a:pt x="1" y="113"/>
                  </a:lnTo>
                  <a:lnTo>
                    <a:pt x="1" y="29"/>
                  </a:lnTo>
                  <a:lnTo>
                    <a:pt x="29" y="0"/>
                  </a:lnTo>
                  <a:lnTo>
                    <a:pt x="85" y="0"/>
                  </a:lnTo>
                  <a:lnTo>
                    <a:pt x="142" y="0"/>
                  </a:lnTo>
                  <a:lnTo>
                    <a:pt x="255" y="85"/>
                  </a:lnTo>
                  <a:lnTo>
                    <a:pt x="367" y="113"/>
                  </a:lnTo>
                  <a:lnTo>
                    <a:pt x="367" y="113"/>
                  </a:lnTo>
                  <a:lnTo>
                    <a:pt x="424" y="113"/>
                  </a:lnTo>
                  <a:lnTo>
                    <a:pt x="452" y="57"/>
                  </a:lnTo>
                  <a:lnTo>
                    <a:pt x="480" y="29"/>
                  </a:lnTo>
                  <a:lnTo>
                    <a:pt x="537" y="0"/>
                  </a:lnTo>
                  <a:lnTo>
                    <a:pt x="537" y="0"/>
                  </a:lnTo>
                  <a:lnTo>
                    <a:pt x="650" y="0"/>
                  </a:lnTo>
                  <a:lnTo>
                    <a:pt x="763" y="0"/>
                  </a:lnTo>
                  <a:lnTo>
                    <a:pt x="763" y="0"/>
                  </a:lnTo>
                  <a:lnTo>
                    <a:pt x="960" y="0"/>
                  </a:lnTo>
                  <a:lnTo>
                    <a:pt x="1186" y="29"/>
                  </a:lnTo>
                  <a:lnTo>
                    <a:pt x="1581" y="57"/>
                  </a:lnTo>
                  <a:lnTo>
                    <a:pt x="1581" y="57"/>
                  </a:lnTo>
                  <a:lnTo>
                    <a:pt x="1835" y="85"/>
                  </a:lnTo>
                  <a:lnTo>
                    <a:pt x="2061" y="141"/>
                  </a:lnTo>
                  <a:lnTo>
                    <a:pt x="2061" y="141"/>
                  </a:lnTo>
                  <a:lnTo>
                    <a:pt x="2117" y="170"/>
                  </a:lnTo>
                  <a:lnTo>
                    <a:pt x="2145" y="198"/>
                  </a:lnTo>
                  <a:lnTo>
                    <a:pt x="2174" y="254"/>
                  </a:lnTo>
                  <a:lnTo>
                    <a:pt x="2202" y="282"/>
                  </a:lnTo>
                  <a:lnTo>
                    <a:pt x="2202" y="282"/>
                  </a:lnTo>
                  <a:lnTo>
                    <a:pt x="2343" y="254"/>
                  </a:lnTo>
                  <a:lnTo>
                    <a:pt x="2399" y="226"/>
                  </a:lnTo>
                  <a:lnTo>
                    <a:pt x="2456" y="254"/>
                  </a:lnTo>
                  <a:lnTo>
                    <a:pt x="2456" y="254"/>
                  </a:lnTo>
                  <a:lnTo>
                    <a:pt x="2512" y="311"/>
                  </a:lnTo>
                  <a:lnTo>
                    <a:pt x="2540" y="339"/>
                  </a:lnTo>
                  <a:lnTo>
                    <a:pt x="2540" y="395"/>
                  </a:lnTo>
                  <a:lnTo>
                    <a:pt x="2512" y="424"/>
                  </a:lnTo>
                  <a:lnTo>
                    <a:pt x="2456" y="508"/>
                  </a:lnTo>
                  <a:lnTo>
                    <a:pt x="2427" y="565"/>
                  </a:lnTo>
                  <a:lnTo>
                    <a:pt x="2427" y="649"/>
                  </a:lnTo>
                  <a:lnTo>
                    <a:pt x="2427" y="649"/>
                  </a:lnTo>
                  <a:lnTo>
                    <a:pt x="2484" y="734"/>
                  </a:lnTo>
                  <a:lnTo>
                    <a:pt x="2597" y="875"/>
                  </a:lnTo>
                  <a:lnTo>
                    <a:pt x="2738" y="1044"/>
                  </a:lnTo>
                  <a:lnTo>
                    <a:pt x="2738" y="1044"/>
                  </a:lnTo>
                  <a:lnTo>
                    <a:pt x="2625" y="1044"/>
                  </a:lnTo>
                  <a:lnTo>
                    <a:pt x="2569" y="1044"/>
                  </a:lnTo>
                  <a:lnTo>
                    <a:pt x="2540" y="1073"/>
                  </a:lnTo>
                  <a:lnTo>
                    <a:pt x="2540" y="1073"/>
                  </a:lnTo>
                  <a:lnTo>
                    <a:pt x="2569" y="1157"/>
                  </a:lnTo>
                  <a:lnTo>
                    <a:pt x="2625" y="1242"/>
                  </a:lnTo>
                  <a:lnTo>
                    <a:pt x="2710" y="1298"/>
                  </a:lnTo>
                  <a:lnTo>
                    <a:pt x="2710" y="1355"/>
                  </a:lnTo>
                  <a:lnTo>
                    <a:pt x="2710" y="1383"/>
                  </a:lnTo>
                  <a:lnTo>
                    <a:pt x="2710" y="1383"/>
                  </a:lnTo>
                  <a:lnTo>
                    <a:pt x="2625" y="1439"/>
                  </a:lnTo>
                  <a:lnTo>
                    <a:pt x="2512" y="1468"/>
                  </a:lnTo>
                  <a:lnTo>
                    <a:pt x="2399" y="1468"/>
                  </a:lnTo>
                  <a:lnTo>
                    <a:pt x="2315" y="1468"/>
                  </a:lnTo>
                  <a:lnTo>
                    <a:pt x="2315" y="1468"/>
                  </a:lnTo>
                  <a:lnTo>
                    <a:pt x="2315" y="1524"/>
                  </a:lnTo>
                  <a:lnTo>
                    <a:pt x="2343" y="1581"/>
                  </a:lnTo>
                  <a:lnTo>
                    <a:pt x="2371" y="1637"/>
                  </a:lnTo>
                  <a:lnTo>
                    <a:pt x="2371" y="1722"/>
                  </a:lnTo>
                  <a:lnTo>
                    <a:pt x="2371" y="1722"/>
                  </a:lnTo>
                  <a:lnTo>
                    <a:pt x="2343" y="1665"/>
                  </a:lnTo>
                  <a:lnTo>
                    <a:pt x="2286" y="1637"/>
                  </a:lnTo>
                  <a:lnTo>
                    <a:pt x="2230" y="1665"/>
                  </a:lnTo>
                  <a:lnTo>
                    <a:pt x="2202" y="1693"/>
                  </a:lnTo>
                  <a:lnTo>
                    <a:pt x="2145" y="1750"/>
                  </a:lnTo>
                  <a:lnTo>
                    <a:pt x="2117" y="1806"/>
                  </a:lnTo>
                  <a:lnTo>
                    <a:pt x="2089" y="1863"/>
                  </a:lnTo>
                  <a:lnTo>
                    <a:pt x="2117" y="1919"/>
                  </a:lnTo>
                  <a:lnTo>
                    <a:pt x="2117" y="1919"/>
                  </a:lnTo>
                  <a:lnTo>
                    <a:pt x="2032" y="1919"/>
                  </a:lnTo>
                  <a:lnTo>
                    <a:pt x="2004" y="1947"/>
                  </a:lnTo>
                  <a:lnTo>
                    <a:pt x="2004" y="2004"/>
                  </a:lnTo>
                  <a:lnTo>
                    <a:pt x="2032" y="2060"/>
                  </a:lnTo>
                  <a:lnTo>
                    <a:pt x="2061" y="2201"/>
                  </a:lnTo>
                  <a:lnTo>
                    <a:pt x="2061" y="2286"/>
                  </a:lnTo>
                  <a:lnTo>
                    <a:pt x="2032" y="2314"/>
                  </a:lnTo>
                  <a:lnTo>
                    <a:pt x="2032" y="2314"/>
                  </a:lnTo>
                  <a:lnTo>
                    <a:pt x="1920" y="2286"/>
                  </a:lnTo>
                  <a:lnTo>
                    <a:pt x="1694" y="2173"/>
                  </a:lnTo>
                  <a:lnTo>
                    <a:pt x="1468" y="2060"/>
                  </a:lnTo>
                  <a:lnTo>
                    <a:pt x="1355" y="1976"/>
                  </a:lnTo>
                  <a:lnTo>
                    <a:pt x="1355" y="1976"/>
                  </a:lnTo>
                  <a:lnTo>
                    <a:pt x="1355" y="1976"/>
                  </a:lnTo>
                  <a:lnTo>
                    <a:pt x="1355" y="1947"/>
                  </a:lnTo>
                  <a:lnTo>
                    <a:pt x="1299" y="1863"/>
                  </a:lnTo>
                  <a:lnTo>
                    <a:pt x="1101" y="1609"/>
                  </a:lnTo>
                  <a:lnTo>
                    <a:pt x="678" y="1157"/>
                  </a:lnTo>
                  <a:lnTo>
                    <a:pt x="678" y="1157"/>
                  </a:lnTo>
                  <a:lnTo>
                    <a:pt x="565" y="1016"/>
                  </a:lnTo>
                  <a:lnTo>
                    <a:pt x="452" y="903"/>
                  </a:lnTo>
                  <a:lnTo>
                    <a:pt x="311" y="621"/>
                  </a:lnTo>
                  <a:lnTo>
                    <a:pt x="311" y="621"/>
                  </a:lnTo>
                  <a:lnTo>
                    <a:pt x="198" y="452"/>
                  </a:lnTo>
                  <a:lnTo>
                    <a:pt x="85" y="395"/>
                  </a:lnTo>
                  <a:lnTo>
                    <a:pt x="29" y="282"/>
                  </a:lnTo>
                  <a:lnTo>
                    <a:pt x="1" y="113"/>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16"/>
            <p:cNvSpPr/>
            <p:nvPr/>
          </p:nvSpPr>
          <p:spPr>
            <a:xfrm>
              <a:off x="3911575" y="1843700"/>
              <a:ext cx="68450" cy="57875"/>
            </a:xfrm>
            <a:custGeom>
              <a:avLst/>
              <a:gdLst/>
              <a:ahLst/>
              <a:cxnLst/>
              <a:rect l="l" t="t" r="r" b="b"/>
              <a:pathLst>
                <a:path w="2738" h="2315" fill="none" extrusionOk="0">
                  <a:moveTo>
                    <a:pt x="1" y="113"/>
                  </a:moveTo>
                  <a:lnTo>
                    <a:pt x="1" y="113"/>
                  </a:lnTo>
                  <a:lnTo>
                    <a:pt x="1" y="29"/>
                  </a:lnTo>
                  <a:lnTo>
                    <a:pt x="29" y="0"/>
                  </a:lnTo>
                  <a:lnTo>
                    <a:pt x="85" y="0"/>
                  </a:lnTo>
                  <a:lnTo>
                    <a:pt x="142" y="0"/>
                  </a:lnTo>
                  <a:lnTo>
                    <a:pt x="255" y="85"/>
                  </a:lnTo>
                  <a:lnTo>
                    <a:pt x="367" y="113"/>
                  </a:lnTo>
                  <a:lnTo>
                    <a:pt x="367" y="113"/>
                  </a:lnTo>
                  <a:lnTo>
                    <a:pt x="424" y="113"/>
                  </a:lnTo>
                  <a:lnTo>
                    <a:pt x="452" y="57"/>
                  </a:lnTo>
                  <a:lnTo>
                    <a:pt x="480" y="29"/>
                  </a:lnTo>
                  <a:lnTo>
                    <a:pt x="537" y="0"/>
                  </a:lnTo>
                  <a:lnTo>
                    <a:pt x="537" y="0"/>
                  </a:lnTo>
                  <a:lnTo>
                    <a:pt x="650" y="0"/>
                  </a:lnTo>
                  <a:lnTo>
                    <a:pt x="763" y="0"/>
                  </a:lnTo>
                  <a:lnTo>
                    <a:pt x="763" y="0"/>
                  </a:lnTo>
                  <a:lnTo>
                    <a:pt x="960" y="0"/>
                  </a:lnTo>
                  <a:lnTo>
                    <a:pt x="1186" y="29"/>
                  </a:lnTo>
                  <a:lnTo>
                    <a:pt x="1581" y="57"/>
                  </a:lnTo>
                  <a:lnTo>
                    <a:pt x="1581" y="57"/>
                  </a:lnTo>
                  <a:lnTo>
                    <a:pt x="1835" y="85"/>
                  </a:lnTo>
                  <a:lnTo>
                    <a:pt x="2061" y="141"/>
                  </a:lnTo>
                  <a:lnTo>
                    <a:pt x="2061" y="141"/>
                  </a:lnTo>
                  <a:lnTo>
                    <a:pt x="2117" y="170"/>
                  </a:lnTo>
                  <a:lnTo>
                    <a:pt x="2145" y="198"/>
                  </a:lnTo>
                  <a:lnTo>
                    <a:pt x="2174" y="254"/>
                  </a:lnTo>
                  <a:lnTo>
                    <a:pt x="2202" y="282"/>
                  </a:lnTo>
                  <a:lnTo>
                    <a:pt x="2202" y="282"/>
                  </a:lnTo>
                  <a:lnTo>
                    <a:pt x="2343" y="254"/>
                  </a:lnTo>
                  <a:lnTo>
                    <a:pt x="2399" y="226"/>
                  </a:lnTo>
                  <a:lnTo>
                    <a:pt x="2456" y="254"/>
                  </a:lnTo>
                  <a:lnTo>
                    <a:pt x="2456" y="254"/>
                  </a:lnTo>
                  <a:lnTo>
                    <a:pt x="2512" y="311"/>
                  </a:lnTo>
                  <a:lnTo>
                    <a:pt x="2540" y="339"/>
                  </a:lnTo>
                  <a:lnTo>
                    <a:pt x="2540" y="395"/>
                  </a:lnTo>
                  <a:lnTo>
                    <a:pt x="2512" y="424"/>
                  </a:lnTo>
                  <a:lnTo>
                    <a:pt x="2456" y="508"/>
                  </a:lnTo>
                  <a:lnTo>
                    <a:pt x="2427" y="565"/>
                  </a:lnTo>
                  <a:lnTo>
                    <a:pt x="2427" y="649"/>
                  </a:lnTo>
                  <a:lnTo>
                    <a:pt x="2427" y="649"/>
                  </a:lnTo>
                  <a:lnTo>
                    <a:pt x="2484" y="734"/>
                  </a:lnTo>
                  <a:lnTo>
                    <a:pt x="2597" y="875"/>
                  </a:lnTo>
                  <a:lnTo>
                    <a:pt x="2738" y="1044"/>
                  </a:lnTo>
                  <a:lnTo>
                    <a:pt x="2738" y="1044"/>
                  </a:lnTo>
                  <a:lnTo>
                    <a:pt x="2625" y="1044"/>
                  </a:lnTo>
                  <a:lnTo>
                    <a:pt x="2569" y="1044"/>
                  </a:lnTo>
                  <a:lnTo>
                    <a:pt x="2540" y="1073"/>
                  </a:lnTo>
                  <a:lnTo>
                    <a:pt x="2540" y="1073"/>
                  </a:lnTo>
                  <a:lnTo>
                    <a:pt x="2569" y="1157"/>
                  </a:lnTo>
                  <a:lnTo>
                    <a:pt x="2625" y="1242"/>
                  </a:lnTo>
                  <a:lnTo>
                    <a:pt x="2710" y="1298"/>
                  </a:lnTo>
                  <a:lnTo>
                    <a:pt x="2710" y="1355"/>
                  </a:lnTo>
                  <a:lnTo>
                    <a:pt x="2710" y="1383"/>
                  </a:lnTo>
                  <a:lnTo>
                    <a:pt x="2710" y="1383"/>
                  </a:lnTo>
                  <a:lnTo>
                    <a:pt x="2625" y="1439"/>
                  </a:lnTo>
                  <a:lnTo>
                    <a:pt x="2512" y="1468"/>
                  </a:lnTo>
                  <a:lnTo>
                    <a:pt x="2399" y="1468"/>
                  </a:lnTo>
                  <a:lnTo>
                    <a:pt x="2315" y="1468"/>
                  </a:lnTo>
                  <a:lnTo>
                    <a:pt x="2315" y="1468"/>
                  </a:lnTo>
                  <a:lnTo>
                    <a:pt x="2315" y="1524"/>
                  </a:lnTo>
                  <a:lnTo>
                    <a:pt x="2343" y="1581"/>
                  </a:lnTo>
                  <a:lnTo>
                    <a:pt x="2371" y="1637"/>
                  </a:lnTo>
                  <a:lnTo>
                    <a:pt x="2371" y="1722"/>
                  </a:lnTo>
                  <a:lnTo>
                    <a:pt x="2371" y="1722"/>
                  </a:lnTo>
                  <a:lnTo>
                    <a:pt x="2343" y="1665"/>
                  </a:lnTo>
                  <a:lnTo>
                    <a:pt x="2286" y="1637"/>
                  </a:lnTo>
                  <a:lnTo>
                    <a:pt x="2230" y="1665"/>
                  </a:lnTo>
                  <a:lnTo>
                    <a:pt x="2202" y="1693"/>
                  </a:lnTo>
                  <a:lnTo>
                    <a:pt x="2145" y="1750"/>
                  </a:lnTo>
                  <a:lnTo>
                    <a:pt x="2117" y="1806"/>
                  </a:lnTo>
                  <a:lnTo>
                    <a:pt x="2089" y="1863"/>
                  </a:lnTo>
                  <a:lnTo>
                    <a:pt x="2117" y="1919"/>
                  </a:lnTo>
                  <a:lnTo>
                    <a:pt x="2117" y="1919"/>
                  </a:lnTo>
                  <a:lnTo>
                    <a:pt x="2032" y="1919"/>
                  </a:lnTo>
                  <a:lnTo>
                    <a:pt x="2004" y="1947"/>
                  </a:lnTo>
                  <a:lnTo>
                    <a:pt x="2004" y="2004"/>
                  </a:lnTo>
                  <a:lnTo>
                    <a:pt x="2032" y="2060"/>
                  </a:lnTo>
                  <a:lnTo>
                    <a:pt x="2061" y="2201"/>
                  </a:lnTo>
                  <a:lnTo>
                    <a:pt x="2061" y="2286"/>
                  </a:lnTo>
                  <a:lnTo>
                    <a:pt x="2032" y="2314"/>
                  </a:lnTo>
                  <a:lnTo>
                    <a:pt x="2032" y="2314"/>
                  </a:lnTo>
                  <a:lnTo>
                    <a:pt x="1920" y="2286"/>
                  </a:lnTo>
                  <a:lnTo>
                    <a:pt x="1694" y="2173"/>
                  </a:lnTo>
                  <a:lnTo>
                    <a:pt x="1468" y="2060"/>
                  </a:lnTo>
                  <a:lnTo>
                    <a:pt x="1355" y="1976"/>
                  </a:lnTo>
                  <a:lnTo>
                    <a:pt x="1355" y="1976"/>
                  </a:lnTo>
                  <a:lnTo>
                    <a:pt x="1355" y="1976"/>
                  </a:lnTo>
                  <a:lnTo>
                    <a:pt x="1355" y="1947"/>
                  </a:lnTo>
                  <a:lnTo>
                    <a:pt x="1299" y="1863"/>
                  </a:lnTo>
                  <a:lnTo>
                    <a:pt x="1101" y="1609"/>
                  </a:lnTo>
                  <a:lnTo>
                    <a:pt x="678" y="1157"/>
                  </a:lnTo>
                  <a:lnTo>
                    <a:pt x="678" y="1157"/>
                  </a:lnTo>
                  <a:lnTo>
                    <a:pt x="565" y="1016"/>
                  </a:lnTo>
                  <a:lnTo>
                    <a:pt x="452" y="903"/>
                  </a:lnTo>
                  <a:lnTo>
                    <a:pt x="311" y="621"/>
                  </a:lnTo>
                  <a:lnTo>
                    <a:pt x="311" y="621"/>
                  </a:lnTo>
                  <a:lnTo>
                    <a:pt x="198" y="452"/>
                  </a:lnTo>
                  <a:lnTo>
                    <a:pt x="85" y="395"/>
                  </a:lnTo>
                  <a:lnTo>
                    <a:pt x="29" y="282"/>
                  </a:lnTo>
                  <a:lnTo>
                    <a:pt x="1" y="113"/>
                  </a:lnTo>
                </a:path>
              </a:pathLst>
            </a:custGeom>
            <a:solidFill>
              <a:srgbClr val="666666"/>
            </a:solidFill>
            <a:ln w="14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16"/>
            <p:cNvSpPr/>
            <p:nvPr/>
          </p:nvSpPr>
          <p:spPr>
            <a:xfrm>
              <a:off x="5446725" y="2583050"/>
              <a:ext cx="25" cy="2125"/>
            </a:xfrm>
            <a:custGeom>
              <a:avLst/>
              <a:gdLst/>
              <a:ahLst/>
              <a:cxnLst/>
              <a:rect l="l" t="t" r="r" b="b"/>
              <a:pathLst>
                <a:path w="1" h="85" extrusionOk="0">
                  <a:moveTo>
                    <a:pt x="0" y="0"/>
                  </a:moveTo>
                  <a:lnTo>
                    <a:pt x="0" y="0"/>
                  </a:lnTo>
                  <a:lnTo>
                    <a:pt x="0" y="85"/>
                  </a:lnTo>
                  <a:lnTo>
                    <a:pt x="0"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16"/>
            <p:cNvSpPr/>
            <p:nvPr/>
          </p:nvSpPr>
          <p:spPr>
            <a:xfrm>
              <a:off x="5446725" y="2583050"/>
              <a:ext cx="25" cy="2125"/>
            </a:xfrm>
            <a:custGeom>
              <a:avLst/>
              <a:gdLst/>
              <a:ahLst/>
              <a:cxnLst/>
              <a:rect l="l" t="t" r="r" b="b"/>
              <a:pathLst>
                <a:path w="1" h="85" fill="none" extrusionOk="0">
                  <a:moveTo>
                    <a:pt x="0" y="0"/>
                  </a:moveTo>
                  <a:lnTo>
                    <a:pt x="0" y="0"/>
                  </a:lnTo>
                  <a:lnTo>
                    <a:pt x="0" y="85"/>
                  </a:lnTo>
                  <a:lnTo>
                    <a:pt x="0" y="0"/>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16"/>
            <p:cNvSpPr/>
            <p:nvPr/>
          </p:nvSpPr>
          <p:spPr>
            <a:xfrm>
              <a:off x="5462225" y="2664875"/>
              <a:ext cx="25" cy="2150"/>
            </a:xfrm>
            <a:custGeom>
              <a:avLst/>
              <a:gdLst/>
              <a:ahLst/>
              <a:cxnLst/>
              <a:rect l="l" t="t" r="r" b="b"/>
              <a:pathLst>
                <a:path w="1" h="86" extrusionOk="0">
                  <a:moveTo>
                    <a:pt x="1" y="1"/>
                  </a:moveTo>
                  <a:lnTo>
                    <a:pt x="1" y="1"/>
                  </a:lnTo>
                  <a:lnTo>
                    <a:pt x="1" y="85"/>
                  </a:lnTo>
                  <a:lnTo>
                    <a:pt x="1"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16"/>
            <p:cNvSpPr/>
            <p:nvPr/>
          </p:nvSpPr>
          <p:spPr>
            <a:xfrm>
              <a:off x="5462225" y="2664875"/>
              <a:ext cx="25" cy="2150"/>
            </a:xfrm>
            <a:custGeom>
              <a:avLst/>
              <a:gdLst/>
              <a:ahLst/>
              <a:cxnLst/>
              <a:rect l="l" t="t" r="r" b="b"/>
              <a:pathLst>
                <a:path w="1" h="86" fill="none" extrusionOk="0">
                  <a:moveTo>
                    <a:pt x="1" y="1"/>
                  </a:moveTo>
                  <a:lnTo>
                    <a:pt x="1" y="1"/>
                  </a:lnTo>
                  <a:lnTo>
                    <a:pt x="1" y="85"/>
                  </a:lnTo>
                  <a:lnTo>
                    <a:pt x="1" y="1"/>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16"/>
            <p:cNvSpPr/>
            <p:nvPr/>
          </p:nvSpPr>
          <p:spPr>
            <a:xfrm>
              <a:off x="5434725" y="2611975"/>
              <a:ext cx="4250" cy="8475"/>
            </a:xfrm>
            <a:custGeom>
              <a:avLst/>
              <a:gdLst/>
              <a:ahLst/>
              <a:cxnLst/>
              <a:rect l="l" t="t" r="r" b="b"/>
              <a:pathLst>
                <a:path w="170" h="339" extrusionOk="0">
                  <a:moveTo>
                    <a:pt x="141" y="113"/>
                  </a:moveTo>
                  <a:lnTo>
                    <a:pt x="141" y="113"/>
                  </a:lnTo>
                  <a:lnTo>
                    <a:pt x="85" y="0"/>
                  </a:lnTo>
                  <a:lnTo>
                    <a:pt x="85" y="0"/>
                  </a:lnTo>
                  <a:lnTo>
                    <a:pt x="57" y="57"/>
                  </a:lnTo>
                  <a:lnTo>
                    <a:pt x="0" y="169"/>
                  </a:lnTo>
                  <a:lnTo>
                    <a:pt x="0" y="282"/>
                  </a:lnTo>
                  <a:lnTo>
                    <a:pt x="29" y="311"/>
                  </a:lnTo>
                  <a:lnTo>
                    <a:pt x="57" y="339"/>
                  </a:lnTo>
                  <a:lnTo>
                    <a:pt x="57" y="339"/>
                  </a:lnTo>
                  <a:lnTo>
                    <a:pt x="85" y="339"/>
                  </a:lnTo>
                  <a:lnTo>
                    <a:pt x="113" y="311"/>
                  </a:lnTo>
                  <a:lnTo>
                    <a:pt x="141" y="254"/>
                  </a:lnTo>
                  <a:lnTo>
                    <a:pt x="170" y="169"/>
                  </a:lnTo>
                  <a:lnTo>
                    <a:pt x="141" y="113"/>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16"/>
            <p:cNvSpPr/>
            <p:nvPr/>
          </p:nvSpPr>
          <p:spPr>
            <a:xfrm>
              <a:off x="5434725" y="2611975"/>
              <a:ext cx="4250" cy="8475"/>
            </a:xfrm>
            <a:custGeom>
              <a:avLst/>
              <a:gdLst/>
              <a:ahLst/>
              <a:cxnLst/>
              <a:rect l="l" t="t" r="r" b="b"/>
              <a:pathLst>
                <a:path w="170" h="339" fill="none" extrusionOk="0">
                  <a:moveTo>
                    <a:pt x="141" y="113"/>
                  </a:moveTo>
                  <a:lnTo>
                    <a:pt x="141" y="113"/>
                  </a:lnTo>
                  <a:lnTo>
                    <a:pt x="85" y="0"/>
                  </a:lnTo>
                  <a:lnTo>
                    <a:pt x="85" y="0"/>
                  </a:lnTo>
                  <a:lnTo>
                    <a:pt x="57" y="57"/>
                  </a:lnTo>
                  <a:lnTo>
                    <a:pt x="0" y="169"/>
                  </a:lnTo>
                  <a:lnTo>
                    <a:pt x="0" y="282"/>
                  </a:lnTo>
                  <a:lnTo>
                    <a:pt x="29" y="311"/>
                  </a:lnTo>
                  <a:lnTo>
                    <a:pt x="57" y="339"/>
                  </a:lnTo>
                  <a:lnTo>
                    <a:pt x="57" y="339"/>
                  </a:lnTo>
                  <a:lnTo>
                    <a:pt x="85" y="339"/>
                  </a:lnTo>
                  <a:lnTo>
                    <a:pt x="113" y="311"/>
                  </a:lnTo>
                  <a:lnTo>
                    <a:pt x="141" y="254"/>
                  </a:lnTo>
                  <a:lnTo>
                    <a:pt x="170" y="169"/>
                  </a:lnTo>
                  <a:lnTo>
                    <a:pt x="141" y="113"/>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16"/>
            <p:cNvSpPr/>
            <p:nvPr/>
          </p:nvSpPr>
          <p:spPr>
            <a:xfrm>
              <a:off x="5436850" y="2552000"/>
              <a:ext cx="7075" cy="45175"/>
            </a:xfrm>
            <a:custGeom>
              <a:avLst/>
              <a:gdLst/>
              <a:ahLst/>
              <a:cxnLst/>
              <a:rect l="l" t="t" r="r" b="b"/>
              <a:pathLst>
                <a:path w="283" h="1807" extrusionOk="0">
                  <a:moveTo>
                    <a:pt x="113" y="621"/>
                  </a:moveTo>
                  <a:lnTo>
                    <a:pt x="113" y="621"/>
                  </a:lnTo>
                  <a:lnTo>
                    <a:pt x="85" y="650"/>
                  </a:lnTo>
                  <a:lnTo>
                    <a:pt x="56" y="706"/>
                  </a:lnTo>
                  <a:lnTo>
                    <a:pt x="56" y="791"/>
                  </a:lnTo>
                  <a:lnTo>
                    <a:pt x="85" y="904"/>
                  </a:lnTo>
                  <a:lnTo>
                    <a:pt x="85" y="988"/>
                  </a:lnTo>
                  <a:lnTo>
                    <a:pt x="85" y="988"/>
                  </a:lnTo>
                  <a:lnTo>
                    <a:pt x="141" y="1242"/>
                  </a:lnTo>
                  <a:lnTo>
                    <a:pt x="141" y="1242"/>
                  </a:lnTo>
                  <a:lnTo>
                    <a:pt x="85" y="1270"/>
                  </a:lnTo>
                  <a:lnTo>
                    <a:pt x="56" y="1299"/>
                  </a:lnTo>
                  <a:lnTo>
                    <a:pt x="56" y="1299"/>
                  </a:lnTo>
                  <a:lnTo>
                    <a:pt x="28" y="1440"/>
                  </a:lnTo>
                  <a:lnTo>
                    <a:pt x="0" y="1609"/>
                  </a:lnTo>
                  <a:lnTo>
                    <a:pt x="0" y="1694"/>
                  </a:lnTo>
                  <a:lnTo>
                    <a:pt x="28" y="1750"/>
                  </a:lnTo>
                  <a:lnTo>
                    <a:pt x="85" y="1807"/>
                  </a:lnTo>
                  <a:lnTo>
                    <a:pt x="169" y="1807"/>
                  </a:lnTo>
                  <a:lnTo>
                    <a:pt x="169" y="1807"/>
                  </a:lnTo>
                  <a:lnTo>
                    <a:pt x="113" y="1750"/>
                  </a:lnTo>
                  <a:lnTo>
                    <a:pt x="113" y="1665"/>
                  </a:lnTo>
                  <a:lnTo>
                    <a:pt x="169" y="1411"/>
                  </a:lnTo>
                  <a:lnTo>
                    <a:pt x="226" y="1158"/>
                  </a:lnTo>
                  <a:lnTo>
                    <a:pt x="282" y="960"/>
                  </a:lnTo>
                  <a:lnTo>
                    <a:pt x="282" y="960"/>
                  </a:lnTo>
                  <a:lnTo>
                    <a:pt x="254" y="734"/>
                  </a:lnTo>
                  <a:lnTo>
                    <a:pt x="254" y="480"/>
                  </a:lnTo>
                  <a:lnTo>
                    <a:pt x="254" y="480"/>
                  </a:lnTo>
                  <a:lnTo>
                    <a:pt x="254" y="367"/>
                  </a:lnTo>
                  <a:lnTo>
                    <a:pt x="282" y="255"/>
                  </a:lnTo>
                  <a:lnTo>
                    <a:pt x="282" y="113"/>
                  </a:lnTo>
                  <a:lnTo>
                    <a:pt x="282" y="57"/>
                  </a:lnTo>
                  <a:lnTo>
                    <a:pt x="226" y="1"/>
                  </a:lnTo>
                  <a:lnTo>
                    <a:pt x="226" y="1"/>
                  </a:lnTo>
                  <a:lnTo>
                    <a:pt x="169" y="57"/>
                  </a:lnTo>
                  <a:lnTo>
                    <a:pt x="141" y="142"/>
                  </a:lnTo>
                  <a:lnTo>
                    <a:pt x="141" y="283"/>
                  </a:lnTo>
                  <a:lnTo>
                    <a:pt x="141" y="452"/>
                  </a:lnTo>
                  <a:lnTo>
                    <a:pt x="141" y="62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16"/>
            <p:cNvSpPr/>
            <p:nvPr/>
          </p:nvSpPr>
          <p:spPr>
            <a:xfrm>
              <a:off x="5436850" y="2552000"/>
              <a:ext cx="7075" cy="45175"/>
            </a:xfrm>
            <a:custGeom>
              <a:avLst/>
              <a:gdLst/>
              <a:ahLst/>
              <a:cxnLst/>
              <a:rect l="l" t="t" r="r" b="b"/>
              <a:pathLst>
                <a:path w="283" h="1807" fill="none" extrusionOk="0">
                  <a:moveTo>
                    <a:pt x="113" y="621"/>
                  </a:moveTo>
                  <a:lnTo>
                    <a:pt x="113" y="621"/>
                  </a:lnTo>
                  <a:lnTo>
                    <a:pt x="85" y="650"/>
                  </a:lnTo>
                  <a:lnTo>
                    <a:pt x="56" y="706"/>
                  </a:lnTo>
                  <a:lnTo>
                    <a:pt x="56" y="791"/>
                  </a:lnTo>
                  <a:lnTo>
                    <a:pt x="85" y="904"/>
                  </a:lnTo>
                  <a:lnTo>
                    <a:pt x="85" y="988"/>
                  </a:lnTo>
                  <a:lnTo>
                    <a:pt x="85" y="988"/>
                  </a:lnTo>
                  <a:lnTo>
                    <a:pt x="141" y="1242"/>
                  </a:lnTo>
                  <a:lnTo>
                    <a:pt x="141" y="1242"/>
                  </a:lnTo>
                  <a:lnTo>
                    <a:pt x="85" y="1270"/>
                  </a:lnTo>
                  <a:lnTo>
                    <a:pt x="56" y="1299"/>
                  </a:lnTo>
                  <a:lnTo>
                    <a:pt x="56" y="1299"/>
                  </a:lnTo>
                  <a:lnTo>
                    <a:pt x="28" y="1440"/>
                  </a:lnTo>
                  <a:lnTo>
                    <a:pt x="0" y="1609"/>
                  </a:lnTo>
                  <a:lnTo>
                    <a:pt x="0" y="1694"/>
                  </a:lnTo>
                  <a:lnTo>
                    <a:pt x="28" y="1750"/>
                  </a:lnTo>
                  <a:lnTo>
                    <a:pt x="85" y="1807"/>
                  </a:lnTo>
                  <a:lnTo>
                    <a:pt x="169" y="1807"/>
                  </a:lnTo>
                  <a:lnTo>
                    <a:pt x="169" y="1807"/>
                  </a:lnTo>
                  <a:lnTo>
                    <a:pt x="113" y="1750"/>
                  </a:lnTo>
                  <a:lnTo>
                    <a:pt x="113" y="1665"/>
                  </a:lnTo>
                  <a:lnTo>
                    <a:pt x="169" y="1411"/>
                  </a:lnTo>
                  <a:lnTo>
                    <a:pt x="226" y="1158"/>
                  </a:lnTo>
                  <a:lnTo>
                    <a:pt x="282" y="960"/>
                  </a:lnTo>
                  <a:lnTo>
                    <a:pt x="282" y="960"/>
                  </a:lnTo>
                  <a:lnTo>
                    <a:pt x="254" y="734"/>
                  </a:lnTo>
                  <a:lnTo>
                    <a:pt x="254" y="480"/>
                  </a:lnTo>
                  <a:lnTo>
                    <a:pt x="254" y="480"/>
                  </a:lnTo>
                  <a:lnTo>
                    <a:pt x="254" y="367"/>
                  </a:lnTo>
                  <a:lnTo>
                    <a:pt x="282" y="255"/>
                  </a:lnTo>
                  <a:lnTo>
                    <a:pt x="282" y="113"/>
                  </a:lnTo>
                  <a:lnTo>
                    <a:pt x="282" y="57"/>
                  </a:lnTo>
                  <a:lnTo>
                    <a:pt x="226" y="1"/>
                  </a:lnTo>
                  <a:lnTo>
                    <a:pt x="226" y="1"/>
                  </a:lnTo>
                  <a:lnTo>
                    <a:pt x="169" y="57"/>
                  </a:lnTo>
                  <a:lnTo>
                    <a:pt x="141" y="142"/>
                  </a:lnTo>
                  <a:lnTo>
                    <a:pt x="141" y="283"/>
                  </a:lnTo>
                  <a:lnTo>
                    <a:pt x="141" y="452"/>
                  </a:lnTo>
                  <a:lnTo>
                    <a:pt x="141" y="621"/>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16"/>
            <p:cNvSpPr/>
            <p:nvPr/>
          </p:nvSpPr>
          <p:spPr>
            <a:xfrm>
              <a:off x="5437550" y="2566100"/>
              <a:ext cx="725" cy="1450"/>
            </a:xfrm>
            <a:custGeom>
              <a:avLst/>
              <a:gdLst/>
              <a:ahLst/>
              <a:cxnLst/>
              <a:rect l="l" t="t" r="r" b="b"/>
              <a:pathLst>
                <a:path w="29" h="58" extrusionOk="0">
                  <a:moveTo>
                    <a:pt x="28" y="1"/>
                  </a:moveTo>
                  <a:lnTo>
                    <a:pt x="28" y="1"/>
                  </a:lnTo>
                  <a:lnTo>
                    <a:pt x="0" y="1"/>
                  </a:lnTo>
                  <a:lnTo>
                    <a:pt x="0" y="1"/>
                  </a:lnTo>
                  <a:lnTo>
                    <a:pt x="28" y="57"/>
                  </a:lnTo>
                  <a:lnTo>
                    <a:pt x="28" y="57"/>
                  </a:lnTo>
                  <a:lnTo>
                    <a:pt x="28"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16"/>
            <p:cNvSpPr/>
            <p:nvPr/>
          </p:nvSpPr>
          <p:spPr>
            <a:xfrm>
              <a:off x="5437550" y="2566100"/>
              <a:ext cx="725" cy="1450"/>
            </a:xfrm>
            <a:custGeom>
              <a:avLst/>
              <a:gdLst/>
              <a:ahLst/>
              <a:cxnLst/>
              <a:rect l="l" t="t" r="r" b="b"/>
              <a:pathLst>
                <a:path w="29" h="58" fill="none" extrusionOk="0">
                  <a:moveTo>
                    <a:pt x="28" y="1"/>
                  </a:moveTo>
                  <a:lnTo>
                    <a:pt x="28" y="1"/>
                  </a:lnTo>
                  <a:lnTo>
                    <a:pt x="0" y="1"/>
                  </a:lnTo>
                  <a:lnTo>
                    <a:pt x="0" y="1"/>
                  </a:lnTo>
                  <a:lnTo>
                    <a:pt x="28" y="57"/>
                  </a:lnTo>
                  <a:lnTo>
                    <a:pt x="28" y="57"/>
                  </a:lnTo>
                  <a:lnTo>
                    <a:pt x="28" y="1"/>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16"/>
            <p:cNvSpPr/>
            <p:nvPr/>
          </p:nvSpPr>
          <p:spPr>
            <a:xfrm>
              <a:off x="5443900" y="2649350"/>
              <a:ext cx="2125" cy="2150"/>
            </a:xfrm>
            <a:custGeom>
              <a:avLst/>
              <a:gdLst/>
              <a:ahLst/>
              <a:cxnLst/>
              <a:rect l="l" t="t" r="r" b="b"/>
              <a:pathLst>
                <a:path w="85" h="86" extrusionOk="0">
                  <a:moveTo>
                    <a:pt x="57" y="1"/>
                  </a:moveTo>
                  <a:lnTo>
                    <a:pt x="57" y="1"/>
                  </a:lnTo>
                  <a:lnTo>
                    <a:pt x="0" y="85"/>
                  </a:lnTo>
                  <a:lnTo>
                    <a:pt x="0" y="85"/>
                  </a:lnTo>
                  <a:lnTo>
                    <a:pt x="57" y="85"/>
                  </a:lnTo>
                  <a:lnTo>
                    <a:pt x="85" y="85"/>
                  </a:lnTo>
                  <a:lnTo>
                    <a:pt x="85" y="57"/>
                  </a:lnTo>
                  <a:lnTo>
                    <a:pt x="57"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16"/>
            <p:cNvSpPr/>
            <p:nvPr/>
          </p:nvSpPr>
          <p:spPr>
            <a:xfrm>
              <a:off x="5443900" y="2649350"/>
              <a:ext cx="2125" cy="2150"/>
            </a:xfrm>
            <a:custGeom>
              <a:avLst/>
              <a:gdLst/>
              <a:ahLst/>
              <a:cxnLst/>
              <a:rect l="l" t="t" r="r" b="b"/>
              <a:pathLst>
                <a:path w="85" h="86" fill="none" extrusionOk="0">
                  <a:moveTo>
                    <a:pt x="57" y="1"/>
                  </a:moveTo>
                  <a:lnTo>
                    <a:pt x="57" y="1"/>
                  </a:lnTo>
                  <a:lnTo>
                    <a:pt x="0" y="85"/>
                  </a:lnTo>
                  <a:lnTo>
                    <a:pt x="0" y="85"/>
                  </a:lnTo>
                  <a:lnTo>
                    <a:pt x="57" y="85"/>
                  </a:lnTo>
                  <a:lnTo>
                    <a:pt x="85" y="85"/>
                  </a:lnTo>
                  <a:lnTo>
                    <a:pt x="85" y="57"/>
                  </a:lnTo>
                  <a:lnTo>
                    <a:pt x="57" y="1"/>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16"/>
            <p:cNvSpPr/>
            <p:nvPr/>
          </p:nvSpPr>
          <p:spPr>
            <a:xfrm>
              <a:off x="5444600" y="2587275"/>
              <a:ext cx="1425" cy="1425"/>
            </a:xfrm>
            <a:custGeom>
              <a:avLst/>
              <a:gdLst/>
              <a:ahLst/>
              <a:cxnLst/>
              <a:rect l="l" t="t" r="r" b="b"/>
              <a:pathLst>
                <a:path w="57" h="57" extrusionOk="0">
                  <a:moveTo>
                    <a:pt x="0" y="0"/>
                  </a:moveTo>
                  <a:lnTo>
                    <a:pt x="0" y="0"/>
                  </a:lnTo>
                  <a:lnTo>
                    <a:pt x="57" y="57"/>
                  </a:lnTo>
                  <a:lnTo>
                    <a:pt x="57" y="57"/>
                  </a:lnTo>
                  <a:lnTo>
                    <a:pt x="0"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16"/>
            <p:cNvSpPr/>
            <p:nvPr/>
          </p:nvSpPr>
          <p:spPr>
            <a:xfrm>
              <a:off x="5444600" y="2587275"/>
              <a:ext cx="1425" cy="1425"/>
            </a:xfrm>
            <a:custGeom>
              <a:avLst/>
              <a:gdLst/>
              <a:ahLst/>
              <a:cxnLst/>
              <a:rect l="l" t="t" r="r" b="b"/>
              <a:pathLst>
                <a:path w="57" h="57" fill="none" extrusionOk="0">
                  <a:moveTo>
                    <a:pt x="0" y="0"/>
                  </a:moveTo>
                  <a:lnTo>
                    <a:pt x="0" y="0"/>
                  </a:lnTo>
                  <a:lnTo>
                    <a:pt x="57" y="57"/>
                  </a:lnTo>
                  <a:lnTo>
                    <a:pt x="57" y="57"/>
                  </a:lnTo>
                  <a:lnTo>
                    <a:pt x="0" y="0"/>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16"/>
            <p:cNvSpPr/>
            <p:nvPr/>
          </p:nvSpPr>
          <p:spPr>
            <a:xfrm>
              <a:off x="5457300" y="2676875"/>
              <a:ext cx="2850" cy="2150"/>
            </a:xfrm>
            <a:custGeom>
              <a:avLst/>
              <a:gdLst/>
              <a:ahLst/>
              <a:cxnLst/>
              <a:rect l="l" t="t" r="r" b="b"/>
              <a:pathLst>
                <a:path w="114" h="86" extrusionOk="0">
                  <a:moveTo>
                    <a:pt x="57" y="0"/>
                  </a:moveTo>
                  <a:lnTo>
                    <a:pt x="57" y="0"/>
                  </a:lnTo>
                  <a:lnTo>
                    <a:pt x="0" y="29"/>
                  </a:lnTo>
                  <a:lnTo>
                    <a:pt x="0" y="57"/>
                  </a:lnTo>
                  <a:lnTo>
                    <a:pt x="29" y="85"/>
                  </a:lnTo>
                  <a:lnTo>
                    <a:pt x="85" y="85"/>
                  </a:lnTo>
                  <a:lnTo>
                    <a:pt x="113" y="85"/>
                  </a:lnTo>
                  <a:lnTo>
                    <a:pt x="85" y="57"/>
                  </a:lnTo>
                  <a:lnTo>
                    <a:pt x="57"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16"/>
            <p:cNvSpPr/>
            <p:nvPr/>
          </p:nvSpPr>
          <p:spPr>
            <a:xfrm>
              <a:off x="5457300" y="2676875"/>
              <a:ext cx="2850" cy="2150"/>
            </a:xfrm>
            <a:custGeom>
              <a:avLst/>
              <a:gdLst/>
              <a:ahLst/>
              <a:cxnLst/>
              <a:rect l="l" t="t" r="r" b="b"/>
              <a:pathLst>
                <a:path w="114" h="86" fill="none" extrusionOk="0">
                  <a:moveTo>
                    <a:pt x="57" y="0"/>
                  </a:moveTo>
                  <a:lnTo>
                    <a:pt x="57" y="0"/>
                  </a:lnTo>
                  <a:lnTo>
                    <a:pt x="0" y="29"/>
                  </a:lnTo>
                  <a:lnTo>
                    <a:pt x="0" y="57"/>
                  </a:lnTo>
                  <a:lnTo>
                    <a:pt x="29" y="85"/>
                  </a:lnTo>
                  <a:lnTo>
                    <a:pt x="85" y="85"/>
                  </a:lnTo>
                  <a:lnTo>
                    <a:pt x="113" y="85"/>
                  </a:lnTo>
                  <a:lnTo>
                    <a:pt x="85" y="57"/>
                  </a:lnTo>
                  <a:lnTo>
                    <a:pt x="57" y="0"/>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16"/>
            <p:cNvSpPr/>
            <p:nvPr/>
          </p:nvSpPr>
          <p:spPr>
            <a:xfrm>
              <a:off x="5460125" y="2672650"/>
              <a:ext cx="1425" cy="3550"/>
            </a:xfrm>
            <a:custGeom>
              <a:avLst/>
              <a:gdLst/>
              <a:ahLst/>
              <a:cxnLst/>
              <a:rect l="l" t="t" r="r" b="b"/>
              <a:pathLst>
                <a:path w="57" h="142" extrusionOk="0">
                  <a:moveTo>
                    <a:pt x="28" y="0"/>
                  </a:moveTo>
                  <a:lnTo>
                    <a:pt x="28" y="0"/>
                  </a:lnTo>
                  <a:lnTo>
                    <a:pt x="0" y="28"/>
                  </a:lnTo>
                  <a:lnTo>
                    <a:pt x="0" y="56"/>
                  </a:lnTo>
                  <a:lnTo>
                    <a:pt x="57" y="141"/>
                  </a:lnTo>
                  <a:lnTo>
                    <a:pt x="57" y="141"/>
                  </a:lnTo>
                  <a:lnTo>
                    <a:pt x="28"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16"/>
            <p:cNvSpPr/>
            <p:nvPr/>
          </p:nvSpPr>
          <p:spPr>
            <a:xfrm>
              <a:off x="5460125" y="2672650"/>
              <a:ext cx="1425" cy="3550"/>
            </a:xfrm>
            <a:custGeom>
              <a:avLst/>
              <a:gdLst/>
              <a:ahLst/>
              <a:cxnLst/>
              <a:rect l="l" t="t" r="r" b="b"/>
              <a:pathLst>
                <a:path w="57" h="142" fill="none" extrusionOk="0">
                  <a:moveTo>
                    <a:pt x="28" y="0"/>
                  </a:moveTo>
                  <a:lnTo>
                    <a:pt x="28" y="0"/>
                  </a:lnTo>
                  <a:lnTo>
                    <a:pt x="0" y="28"/>
                  </a:lnTo>
                  <a:lnTo>
                    <a:pt x="0" y="56"/>
                  </a:lnTo>
                  <a:lnTo>
                    <a:pt x="57" y="141"/>
                  </a:lnTo>
                  <a:lnTo>
                    <a:pt x="57" y="141"/>
                  </a:lnTo>
                  <a:lnTo>
                    <a:pt x="28" y="0"/>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16"/>
            <p:cNvSpPr/>
            <p:nvPr/>
          </p:nvSpPr>
          <p:spPr>
            <a:xfrm>
              <a:off x="5463650" y="2690275"/>
              <a:ext cx="2150" cy="4250"/>
            </a:xfrm>
            <a:custGeom>
              <a:avLst/>
              <a:gdLst/>
              <a:ahLst/>
              <a:cxnLst/>
              <a:rect l="l" t="t" r="r" b="b"/>
              <a:pathLst>
                <a:path w="86" h="170" extrusionOk="0">
                  <a:moveTo>
                    <a:pt x="57" y="1"/>
                  </a:moveTo>
                  <a:lnTo>
                    <a:pt x="57" y="1"/>
                  </a:lnTo>
                  <a:lnTo>
                    <a:pt x="0" y="85"/>
                  </a:lnTo>
                  <a:lnTo>
                    <a:pt x="29" y="170"/>
                  </a:lnTo>
                  <a:lnTo>
                    <a:pt x="29" y="170"/>
                  </a:lnTo>
                  <a:lnTo>
                    <a:pt x="57" y="142"/>
                  </a:lnTo>
                  <a:lnTo>
                    <a:pt x="85" y="85"/>
                  </a:lnTo>
                  <a:lnTo>
                    <a:pt x="85" y="57"/>
                  </a:lnTo>
                  <a:lnTo>
                    <a:pt x="57"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16"/>
            <p:cNvSpPr/>
            <p:nvPr/>
          </p:nvSpPr>
          <p:spPr>
            <a:xfrm>
              <a:off x="5463650" y="2690275"/>
              <a:ext cx="2150" cy="4250"/>
            </a:xfrm>
            <a:custGeom>
              <a:avLst/>
              <a:gdLst/>
              <a:ahLst/>
              <a:cxnLst/>
              <a:rect l="l" t="t" r="r" b="b"/>
              <a:pathLst>
                <a:path w="86" h="170" fill="none" extrusionOk="0">
                  <a:moveTo>
                    <a:pt x="57" y="1"/>
                  </a:moveTo>
                  <a:lnTo>
                    <a:pt x="57" y="1"/>
                  </a:lnTo>
                  <a:lnTo>
                    <a:pt x="0" y="85"/>
                  </a:lnTo>
                  <a:lnTo>
                    <a:pt x="29" y="170"/>
                  </a:lnTo>
                  <a:lnTo>
                    <a:pt x="29" y="170"/>
                  </a:lnTo>
                  <a:lnTo>
                    <a:pt x="57" y="142"/>
                  </a:lnTo>
                  <a:lnTo>
                    <a:pt x="85" y="85"/>
                  </a:lnTo>
                  <a:lnTo>
                    <a:pt x="85" y="57"/>
                  </a:lnTo>
                  <a:lnTo>
                    <a:pt x="57" y="1"/>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16"/>
            <p:cNvSpPr/>
            <p:nvPr/>
          </p:nvSpPr>
          <p:spPr>
            <a:xfrm>
              <a:off x="5465775" y="2695225"/>
              <a:ext cx="3550" cy="9900"/>
            </a:xfrm>
            <a:custGeom>
              <a:avLst/>
              <a:gdLst/>
              <a:ahLst/>
              <a:cxnLst/>
              <a:rect l="l" t="t" r="r" b="b"/>
              <a:pathLst>
                <a:path w="142" h="396" extrusionOk="0">
                  <a:moveTo>
                    <a:pt x="113" y="0"/>
                  </a:moveTo>
                  <a:lnTo>
                    <a:pt x="113" y="0"/>
                  </a:lnTo>
                  <a:lnTo>
                    <a:pt x="56" y="0"/>
                  </a:lnTo>
                  <a:lnTo>
                    <a:pt x="0" y="0"/>
                  </a:lnTo>
                  <a:lnTo>
                    <a:pt x="0" y="56"/>
                  </a:lnTo>
                  <a:lnTo>
                    <a:pt x="0" y="141"/>
                  </a:lnTo>
                  <a:lnTo>
                    <a:pt x="56" y="282"/>
                  </a:lnTo>
                  <a:lnTo>
                    <a:pt x="113" y="395"/>
                  </a:lnTo>
                  <a:lnTo>
                    <a:pt x="113" y="395"/>
                  </a:lnTo>
                  <a:lnTo>
                    <a:pt x="141" y="282"/>
                  </a:lnTo>
                  <a:lnTo>
                    <a:pt x="141" y="198"/>
                  </a:lnTo>
                  <a:lnTo>
                    <a:pt x="113"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16"/>
            <p:cNvSpPr/>
            <p:nvPr/>
          </p:nvSpPr>
          <p:spPr>
            <a:xfrm>
              <a:off x="5465775" y="2695225"/>
              <a:ext cx="3550" cy="9900"/>
            </a:xfrm>
            <a:custGeom>
              <a:avLst/>
              <a:gdLst/>
              <a:ahLst/>
              <a:cxnLst/>
              <a:rect l="l" t="t" r="r" b="b"/>
              <a:pathLst>
                <a:path w="142" h="396" fill="none" extrusionOk="0">
                  <a:moveTo>
                    <a:pt x="113" y="0"/>
                  </a:moveTo>
                  <a:lnTo>
                    <a:pt x="113" y="0"/>
                  </a:lnTo>
                  <a:lnTo>
                    <a:pt x="56" y="0"/>
                  </a:lnTo>
                  <a:lnTo>
                    <a:pt x="0" y="0"/>
                  </a:lnTo>
                  <a:lnTo>
                    <a:pt x="0" y="56"/>
                  </a:lnTo>
                  <a:lnTo>
                    <a:pt x="0" y="141"/>
                  </a:lnTo>
                  <a:lnTo>
                    <a:pt x="56" y="282"/>
                  </a:lnTo>
                  <a:lnTo>
                    <a:pt x="113" y="395"/>
                  </a:lnTo>
                  <a:lnTo>
                    <a:pt x="113" y="395"/>
                  </a:lnTo>
                  <a:lnTo>
                    <a:pt x="141" y="282"/>
                  </a:lnTo>
                  <a:lnTo>
                    <a:pt x="141" y="198"/>
                  </a:lnTo>
                  <a:lnTo>
                    <a:pt x="113" y="0"/>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16"/>
            <p:cNvSpPr/>
            <p:nvPr/>
          </p:nvSpPr>
          <p:spPr>
            <a:xfrm>
              <a:off x="4935250" y="2060975"/>
              <a:ext cx="547475" cy="613100"/>
            </a:xfrm>
            <a:custGeom>
              <a:avLst/>
              <a:gdLst/>
              <a:ahLst/>
              <a:cxnLst/>
              <a:rect l="l" t="t" r="r" b="b"/>
              <a:pathLst>
                <a:path w="21899" h="24524" extrusionOk="0">
                  <a:moveTo>
                    <a:pt x="0" y="10470"/>
                  </a:moveTo>
                  <a:lnTo>
                    <a:pt x="0" y="10470"/>
                  </a:lnTo>
                  <a:lnTo>
                    <a:pt x="0" y="10414"/>
                  </a:lnTo>
                  <a:lnTo>
                    <a:pt x="28" y="10357"/>
                  </a:lnTo>
                  <a:lnTo>
                    <a:pt x="85" y="10329"/>
                  </a:lnTo>
                  <a:lnTo>
                    <a:pt x="141" y="10329"/>
                  </a:lnTo>
                  <a:lnTo>
                    <a:pt x="226" y="10329"/>
                  </a:lnTo>
                  <a:lnTo>
                    <a:pt x="282" y="10329"/>
                  </a:lnTo>
                  <a:lnTo>
                    <a:pt x="310" y="10301"/>
                  </a:lnTo>
                  <a:lnTo>
                    <a:pt x="310" y="10301"/>
                  </a:lnTo>
                  <a:lnTo>
                    <a:pt x="367" y="10216"/>
                  </a:lnTo>
                  <a:lnTo>
                    <a:pt x="395" y="10160"/>
                  </a:lnTo>
                  <a:lnTo>
                    <a:pt x="395" y="9991"/>
                  </a:lnTo>
                  <a:lnTo>
                    <a:pt x="395" y="9991"/>
                  </a:lnTo>
                  <a:lnTo>
                    <a:pt x="480" y="10019"/>
                  </a:lnTo>
                  <a:lnTo>
                    <a:pt x="593" y="10047"/>
                  </a:lnTo>
                  <a:lnTo>
                    <a:pt x="903" y="10075"/>
                  </a:lnTo>
                  <a:lnTo>
                    <a:pt x="1213" y="10103"/>
                  </a:lnTo>
                  <a:lnTo>
                    <a:pt x="1411" y="10075"/>
                  </a:lnTo>
                  <a:lnTo>
                    <a:pt x="1411" y="10075"/>
                  </a:lnTo>
                  <a:lnTo>
                    <a:pt x="1467" y="10047"/>
                  </a:lnTo>
                  <a:lnTo>
                    <a:pt x="1552" y="9991"/>
                  </a:lnTo>
                  <a:lnTo>
                    <a:pt x="1609" y="9934"/>
                  </a:lnTo>
                  <a:lnTo>
                    <a:pt x="1721" y="9906"/>
                  </a:lnTo>
                  <a:lnTo>
                    <a:pt x="1721" y="9906"/>
                  </a:lnTo>
                  <a:lnTo>
                    <a:pt x="1778" y="9906"/>
                  </a:lnTo>
                  <a:lnTo>
                    <a:pt x="1862" y="9934"/>
                  </a:lnTo>
                  <a:lnTo>
                    <a:pt x="1919" y="9991"/>
                  </a:lnTo>
                  <a:lnTo>
                    <a:pt x="1975" y="10019"/>
                  </a:lnTo>
                  <a:lnTo>
                    <a:pt x="2032" y="10019"/>
                  </a:lnTo>
                  <a:lnTo>
                    <a:pt x="2088" y="9962"/>
                  </a:lnTo>
                  <a:lnTo>
                    <a:pt x="2201" y="9906"/>
                  </a:lnTo>
                  <a:lnTo>
                    <a:pt x="2201" y="9906"/>
                  </a:lnTo>
                  <a:lnTo>
                    <a:pt x="2116" y="9821"/>
                  </a:lnTo>
                  <a:lnTo>
                    <a:pt x="2088" y="9737"/>
                  </a:lnTo>
                  <a:lnTo>
                    <a:pt x="2116" y="9652"/>
                  </a:lnTo>
                  <a:lnTo>
                    <a:pt x="2088" y="9567"/>
                  </a:lnTo>
                  <a:lnTo>
                    <a:pt x="2088" y="9567"/>
                  </a:lnTo>
                  <a:lnTo>
                    <a:pt x="2032" y="9426"/>
                  </a:lnTo>
                  <a:lnTo>
                    <a:pt x="1947" y="9285"/>
                  </a:lnTo>
                  <a:lnTo>
                    <a:pt x="1778" y="9003"/>
                  </a:lnTo>
                  <a:lnTo>
                    <a:pt x="1778" y="9003"/>
                  </a:lnTo>
                  <a:lnTo>
                    <a:pt x="1693" y="8862"/>
                  </a:lnTo>
                  <a:lnTo>
                    <a:pt x="1665" y="8805"/>
                  </a:lnTo>
                  <a:lnTo>
                    <a:pt x="1609" y="8749"/>
                  </a:lnTo>
                  <a:lnTo>
                    <a:pt x="1609" y="8749"/>
                  </a:lnTo>
                  <a:lnTo>
                    <a:pt x="1524" y="8721"/>
                  </a:lnTo>
                  <a:lnTo>
                    <a:pt x="1439" y="8721"/>
                  </a:lnTo>
                  <a:lnTo>
                    <a:pt x="1383" y="8692"/>
                  </a:lnTo>
                  <a:lnTo>
                    <a:pt x="1298" y="8636"/>
                  </a:lnTo>
                  <a:lnTo>
                    <a:pt x="1298" y="8636"/>
                  </a:lnTo>
                  <a:lnTo>
                    <a:pt x="1270" y="8580"/>
                  </a:lnTo>
                  <a:lnTo>
                    <a:pt x="1270" y="8523"/>
                  </a:lnTo>
                  <a:lnTo>
                    <a:pt x="1270" y="8410"/>
                  </a:lnTo>
                  <a:lnTo>
                    <a:pt x="1270" y="8410"/>
                  </a:lnTo>
                  <a:lnTo>
                    <a:pt x="1242" y="8156"/>
                  </a:lnTo>
                  <a:lnTo>
                    <a:pt x="1213" y="8072"/>
                  </a:lnTo>
                  <a:lnTo>
                    <a:pt x="1101" y="7959"/>
                  </a:lnTo>
                  <a:lnTo>
                    <a:pt x="1101" y="7959"/>
                  </a:lnTo>
                  <a:lnTo>
                    <a:pt x="959" y="7902"/>
                  </a:lnTo>
                  <a:lnTo>
                    <a:pt x="847" y="7874"/>
                  </a:lnTo>
                  <a:lnTo>
                    <a:pt x="790" y="7846"/>
                  </a:lnTo>
                  <a:lnTo>
                    <a:pt x="734" y="7789"/>
                  </a:lnTo>
                  <a:lnTo>
                    <a:pt x="705" y="7733"/>
                  </a:lnTo>
                  <a:lnTo>
                    <a:pt x="677" y="7620"/>
                  </a:lnTo>
                  <a:lnTo>
                    <a:pt x="677" y="7620"/>
                  </a:lnTo>
                  <a:lnTo>
                    <a:pt x="677" y="7507"/>
                  </a:lnTo>
                  <a:lnTo>
                    <a:pt x="734" y="7366"/>
                  </a:lnTo>
                  <a:lnTo>
                    <a:pt x="818" y="7197"/>
                  </a:lnTo>
                  <a:lnTo>
                    <a:pt x="903" y="7027"/>
                  </a:lnTo>
                  <a:lnTo>
                    <a:pt x="1016" y="6886"/>
                  </a:lnTo>
                  <a:lnTo>
                    <a:pt x="1129" y="6774"/>
                  </a:lnTo>
                  <a:lnTo>
                    <a:pt x="1242" y="6689"/>
                  </a:lnTo>
                  <a:lnTo>
                    <a:pt x="1298" y="6689"/>
                  </a:lnTo>
                  <a:lnTo>
                    <a:pt x="1355" y="6689"/>
                  </a:lnTo>
                  <a:lnTo>
                    <a:pt x="1355" y="6689"/>
                  </a:lnTo>
                  <a:lnTo>
                    <a:pt x="1439" y="6717"/>
                  </a:lnTo>
                  <a:lnTo>
                    <a:pt x="1496" y="6802"/>
                  </a:lnTo>
                  <a:lnTo>
                    <a:pt x="1580" y="6886"/>
                  </a:lnTo>
                  <a:lnTo>
                    <a:pt x="1665" y="6915"/>
                  </a:lnTo>
                  <a:lnTo>
                    <a:pt x="1665" y="6915"/>
                  </a:lnTo>
                  <a:lnTo>
                    <a:pt x="1806" y="6915"/>
                  </a:lnTo>
                  <a:lnTo>
                    <a:pt x="2004" y="6858"/>
                  </a:lnTo>
                  <a:lnTo>
                    <a:pt x="2173" y="6774"/>
                  </a:lnTo>
                  <a:lnTo>
                    <a:pt x="2314" y="6717"/>
                  </a:lnTo>
                  <a:lnTo>
                    <a:pt x="2314" y="6717"/>
                  </a:lnTo>
                  <a:lnTo>
                    <a:pt x="2399" y="6632"/>
                  </a:lnTo>
                  <a:lnTo>
                    <a:pt x="2483" y="6491"/>
                  </a:lnTo>
                  <a:lnTo>
                    <a:pt x="2624" y="6209"/>
                  </a:lnTo>
                  <a:lnTo>
                    <a:pt x="2624" y="6209"/>
                  </a:lnTo>
                  <a:lnTo>
                    <a:pt x="2709" y="6068"/>
                  </a:lnTo>
                  <a:lnTo>
                    <a:pt x="2822" y="5927"/>
                  </a:lnTo>
                  <a:lnTo>
                    <a:pt x="2963" y="5814"/>
                  </a:lnTo>
                  <a:lnTo>
                    <a:pt x="3076" y="5673"/>
                  </a:lnTo>
                  <a:lnTo>
                    <a:pt x="3076" y="5673"/>
                  </a:lnTo>
                  <a:lnTo>
                    <a:pt x="3104" y="5588"/>
                  </a:lnTo>
                  <a:lnTo>
                    <a:pt x="3132" y="5504"/>
                  </a:lnTo>
                  <a:lnTo>
                    <a:pt x="3189" y="5334"/>
                  </a:lnTo>
                  <a:lnTo>
                    <a:pt x="3217" y="5165"/>
                  </a:lnTo>
                  <a:lnTo>
                    <a:pt x="3273" y="4996"/>
                  </a:lnTo>
                  <a:lnTo>
                    <a:pt x="3273" y="4996"/>
                  </a:lnTo>
                  <a:lnTo>
                    <a:pt x="3358" y="4911"/>
                  </a:lnTo>
                  <a:lnTo>
                    <a:pt x="3471" y="4855"/>
                  </a:lnTo>
                  <a:lnTo>
                    <a:pt x="3556" y="4798"/>
                  </a:lnTo>
                  <a:lnTo>
                    <a:pt x="3640" y="4685"/>
                  </a:lnTo>
                  <a:lnTo>
                    <a:pt x="3640" y="4685"/>
                  </a:lnTo>
                  <a:lnTo>
                    <a:pt x="3640" y="4657"/>
                  </a:lnTo>
                  <a:lnTo>
                    <a:pt x="3584" y="4629"/>
                  </a:lnTo>
                  <a:lnTo>
                    <a:pt x="3556" y="4572"/>
                  </a:lnTo>
                  <a:lnTo>
                    <a:pt x="3556" y="4544"/>
                  </a:lnTo>
                  <a:lnTo>
                    <a:pt x="3556" y="4544"/>
                  </a:lnTo>
                  <a:lnTo>
                    <a:pt x="3584" y="4460"/>
                  </a:lnTo>
                  <a:lnTo>
                    <a:pt x="3640" y="4375"/>
                  </a:lnTo>
                  <a:lnTo>
                    <a:pt x="3640" y="4375"/>
                  </a:lnTo>
                  <a:lnTo>
                    <a:pt x="3669" y="4290"/>
                  </a:lnTo>
                  <a:lnTo>
                    <a:pt x="3725" y="4234"/>
                  </a:lnTo>
                  <a:lnTo>
                    <a:pt x="3838" y="4121"/>
                  </a:lnTo>
                  <a:lnTo>
                    <a:pt x="3979" y="4036"/>
                  </a:lnTo>
                  <a:lnTo>
                    <a:pt x="4064" y="3895"/>
                  </a:lnTo>
                  <a:lnTo>
                    <a:pt x="4064" y="3895"/>
                  </a:lnTo>
                  <a:lnTo>
                    <a:pt x="4007" y="3895"/>
                  </a:lnTo>
                  <a:lnTo>
                    <a:pt x="3979" y="3839"/>
                  </a:lnTo>
                  <a:lnTo>
                    <a:pt x="3923" y="3726"/>
                  </a:lnTo>
                  <a:lnTo>
                    <a:pt x="3894" y="3472"/>
                  </a:lnTo>
                  <a:lnTo>
                    <a:pt x="3894" y="3472"/>
                  </a:lnTo>
                  <a:lnTo>
                    <a:pt x="3866" y="3331"/>
                  </a:lnTo>
                  <a:lnTo>
                    <a:pt x="3866" y="3246"/>
                  </a:lnTo>
                  <a:lnTo>
                    <a:pt x="3923" y="3190"/>
                  </a:lnTo>
                  <a:lnTo>
                    <a:pt x="4035" y="3077"/>
                  </a:lnTo>
                  <a:lnTo>
                    <a:pt x="4035" y="3077"/>
                  </a:lnTo>
                  <a:lnTo>
                    <a:pt x="4148" y="3049"/>
                  </a:lnTo>
                  <a:lnTo>
                    <a:pt x="4261" y="2992"/>
                  </a:lnTo>
                  <a:lnTo>
                    <a:pt x="4318" y="2936"/>
                  </a:lnTo>
                  <a:lnTo>
                    <a:pt x="4346" y="2907"/>
                  </a:lnTo>
                  <a:lnTo>
                    <a:pt x="4346" y="2851"/>
                  </a:lnTo>
                  <a:lnTo>
                    <a:pt x="4346" y="2795"/>
                  </a:lnTo>
                  <a:lnTo>
                    <a:pt x="4346" y="2795"/>
                  </a:lnTo>
                  <a:lnTo>
                    <a:pt x="4318" y="2738"/>
                  </a:lnTo>
                  <a:lnTo>
                    <a:pt x="4261" y="2738"/>
                  </a:lnTo>
                  <a:lnTo>
                    <a:pt x="4148" y="2710"/>
                  </a:lnTo>
                  <a:lnTo>
                    <a:pt x="4007" y="2682"/>
                  </a:lnTo>
                  <a:lnTo>
                    <a:pt x="3923" y="2653"/>
                  </a:lnTo>
                  <a:lnTo>
                    <a:pt x="3923" y="2653"/>
                  </a:lnTo>
                  <a:lnTo>
                    <a:pt x="3753" y="2541"/>
                  </a:lnTo>
                  <a:lnTo>
                    <a:pt x="3612" y="2400"/>
                  </a:lnTo>
                  <a:lnTo>
                    <a:pt x="3612" y="2400"/>
                  </a:lnTo>
                  <a:lnTo>
                    <a:pt x="3443" y="2258"/>
                  </a:lnTo>
                  <a:lnTo>
                    <a:pt x="3330" y="2174"/>
                  </a:lnTo>
                  <a:lnTo>
                    <a:pt x="3273" y="2089"/>
                  </a:lnTo>
                  <a:lnTo>
                    <a:pt x="3273" y="2089"/>
                  </a:lnTo>
                  <a:lnTo>
                    <a:pt x="3245" y="1976"/>
                  </a:lnTo>
                  <a:lnTo>
                    <a:pt x="3217" y="1863"/>
                  </a:lnTo>
                  <a:lnTo>
                    <a:pt x="3217" y="1863"/>
                  </a:lnTo>
                  <a:lnTo>
                    <a:pt x="3104" y="1609"/>
                  </a:lnTo>
                  <a:lnTo>
                    <a:pt x="3104" y="1609"/>
                  </a:lnTo>
                  <a:lnTo>
                    <a:pt x="3189" y="1440"/>
                  </a:lnTo>
                  <a:lnTo>
                    <a:pt x="3245" y="1299"/>
                  </a:lnTo>
                  <a:lnTo>
                    <a:pt x="3245" y="1299"/>
                  </a:lnTo>
                  <a:lnTo>
                    <a:pt x="3189" y="1271"/>
                  </a:lnTo>
                  <a:lnTo>
                    <a:pt x="3104" y="1243"/>
                  </a:lnTo>
                  <a:lnTo>
                    <a:pt x="2935" y="1186"/>
                  </a:lnTo>
                  <a:lnTo>
                    <a:pt x="2935" y="1186"/>
                  </a:lnTo>
                  <a:lnTo>
                    <a:pt x="2963" y="1186"/>
                  </a:lnTo>
                  <a:lnTo>
                    <a:pt x="2963" y="1158"/>
                  </a:lnTo>
                  <a:lnTo>
                    <a:pt x="2907" y="1073"/>
                  </a:lnTo>
                  <a:lnTo>
                    <a:pt x="2850" y="960"/>
                  </a:lnTo>
                  <a:lnTo>
                    <a:pt x="2822" y="932"/>
                  </a:lnTo>
                  <a:lnTo>
                    <a:pt x="2822" y="932"/>
                  </a:lnTo>
                  <a:lnTo>
                    <a:pt x="2822" y="932"/>
                  </a:lnTo>
                  <a:lnTo>
                    <a:pt x="2822" y="847"/>
                  </a:lnTo>
                  <a:lnTo>
                    <a:pt x="2850" y="763"/>
                  </a:lnTo>
                  <a:lnTo>
                    <a:pt x="2907" y="706"/>
                  </a:lnTo>
                  <a:lnTo>
                    <a:pt x="2963" y="678"/>
                  </a:lnTo>
                  <a:lnTo>
                    <a:pt x="3104" y="622"/>
                  </a:lnTo>
                  <a:lnTo>
                    <a:pt x="3273" y="650"/>
                  </a:lnTo>
                  <a:lnTo>
                    <a:pt x="3471" y="678"/>
                  </a:lnTo>
                  <a:lnTo>
                    <a:pt x="3669" y="735"/>
                  </a:lnTo>
                  <a:lnTo>
                    <a:pt x="3979" y="791"/>
                  </a:lnTo>
                  <a:lnTo>
                    <a:pt x="3979" y="791"/>
                  </a:lnTo>
                  <a:lnTo>
                    <a:pt x="4261" y="791"/>
                  </a:lnTo>
                  <a:lnTo>
                    <a:pt x="4572" y="706"/>
                  </a:lnTo>
                  <a:lnTo>
                    <a:pt x="4713" y="650"/>
                  </a:lnTo>
                  <a:lnTo>
                    <a:pt x="4854" y="593"/>
                  </a:lnTo>
                  <a:lnTo>
                    <a:pt x="4995" y="509"/>
                  </a:lnTo>
                  <a:lnTo>
                    <a:pt x="5108" y="396"/>
                  </a:lnTo>
                  <a:lnTo>
                    <a:pt x="5108" y="396"/>
                  </a:lnTo>
                  <a:lnTo>
                    <a:pt x="5249" y="227"/>
                  </a:lnTo>
                  <a:lnTo>
                    <a:pt x="5390" y="86"/>
                  </a:lnTo>
                  <a:lnTo>
                    <a:pt x="5446" y="29"/>
                  </a:lnTo>
                  <a:lnTo>
                    <a:pt x="5559" y="1"/>
                  </a:lnTo>
                  <a:lnTo>
                    <a:pt x="5644" y="29"/>
                  </a:lnTo>
                  <a:lnTo>
                    <a:pt x="5757" y="86"/>
                  </a:lnTo>
                  <a:lnTo>
                    <a:pt x="5757" y="86"/>
                  </a:lnTo>
                  <a:lnTo>
                    <a:pt x="5813" y="170"/>
                  </a:lnTo>
                  <a:lnTo>
                    <a:pt x="5870" y="255"/>
                  </a:lnTo>
                  <a:lnTo>
                    <a:pt x="5954" y="452"/>
                  </a:lnTo>
                  <a:lnTo>
                    <a:pt x="5954" y="452"/>
                  </a:lnTo>
                  <a:lnTo>
                    <a:pt x="6039" y="593"/>
                  </a:lnTo>
                  <a:lnTo>
                    <a:pt x="6152" y="678"/>
                  </a:lnTo>
                  <a:lnTo>
                    <a:pt x="6434" y="876"/>
                  </a:lnTo>
                  <a:lnTo>
                    <a:pt x="6434" y="876"/>
                  </a:lnTo>
                  <a:lnTo>
                    <a:pt x="6632" y="1017"/>
                  </a:lnTo>
                  <a:lnTo>
                    <a:pt x="6688" y="1073"/>
                  </a:lnTo>
                  <a:lnTo>
                    <a:pt x="6688" y="1101"/>
                  </a:lnTo>
                  <a:lnTo>
                    <a:pt x="6660" y="1214"/>
                  </a:lnTo>
                  <a:lnTo>
                    <a:pt x="6660" y="1327"/>
                  </a:lnTo>
                  <a:lnTo>
                    <a:pt x="6660" y="1440"/>
                  </a:lnTo>
                  <a:lnTo>
                    <a:pt x="6660" y="1440"/>
                  </a:lnTo>
                  <a:lnTo>
                    <a:pt x="6716" y="1609"/>
                  </a:lnTo>
                  <a:lnTo>
                    <a:pt x="6801" y="1722"/>
                  </a:lnTo>
                  <a:lnTo>
                    <a:pt x="6914" y="1835"/>
                  </a:lnTo>
                  <a:lnTo>
                    <a:pt x="7055" y="1920"/>
                  </a:lnTo>
                  <a:lnTo>
                    <a:pt x="7168" y="2004"/>
                  </a:lnTo>
                  <a:lnTo>
                    <a:pt x="7281" y="2089"/>
                  </a:lnTo>
                  <a:lnTo>
                    <a:pt x="7337" y="2202"/>
                  </a:lnTo>
                  <a:lnTo>
                    <a:pt x="7393" y="2343"/>
                  </a:lnTo>
                  <a:lnTo>
                    <a:pt x="7393" y="2343"/>
                  </a:lnTo>
                  <a:lnTo>
                    <a:pt x="7365" y="2456"/>
                  </a:lnTo>
                  <a:lnTo>
                    <a:pt x="7337" y="2569"/>
                  </a:lnTo>
                  <a:lnTo>
                    <a:pt x="7281" y="2682"/>
                  </a:lnTo>
                  <a:lnTo>
                    <a:pt x="7224" y="2710"/>
                  </a:lnTo>
                  <a:lnTo>
                    <a:pt x="7168" y="2738"/>
                  </a:lnTo>
                  <a:lnTo>
                    <a:pt x="7168" y="2738"/>
                  </a:lnTo>
                  <a:lnTo>
                    <a:pt x="7083" y="2738"/>
                  </a:lnTo>
                  <a:lnTo>
                    <a:pt x="6998" y="2710"/>
                  </a:lnTo>
                  <a:lnTo>
                    <a:pt x="6886" y="2625"/>
                  </a:lnTo>
                  <a:lnTo>
                    <a:pt x="6829" y="2569"/>
                  </a:lnTo>
                  <a:lnTo>
                    <a:pt x="6773" y="2541"/>
                  </a:lnTo>
                  <a:lnTo>
                    <a:pt x="6716" y="2541"/>
                  </a:lnTo>
                  <a:lnTo>
                    <a:pt x="6632" y="2597"/>
                  </a:lnTo>
                  <a:lnTo>
                    <a:pt x="6632" y="2597"/>
                  </a:lnTo>
                  <a:lnTo>
                    <a:pt x="6773" y="2795"/>
                  </a:lnTo>
                  <a:lnTo>
                    <a:pt x="6886" y="3020"/>
                  </a:lnTo>
                  <a:lnTo>
                    <a:pt x="7111" y="3472"/>
                  </a:lnTo>
                  <a:lnTo>
                    <a:pt x="7111" y="3472"/>
                  </a:lnTo>
                  <a:lnTo>
                    <a:pt x="7111" y="3585"/>
                  </a:lnTo>
                  <a:lnTo>
                    <a:pt x="7140" y="3698"/>
                  </a:lnTo>
                  <a:lnTo>
                    <a:pt x="7140" y="3698"/>
                  </a:lnTo>
                  <a:lnTo>
                    <a:pt x="7196" y="3698"/>
                  </a:lnTo>
                  <a:lnTo>
                    <a:pt x="7281" y="3669"/>
                  </a:lnTo>
                  <a:lnTo>
                    <a:pt x="7281" y="3669"/>
                  </a:lnTo>
                  <a:lnTo>
                    <a:pt x="7309" y="3641"/>
                  </a:lnTo>
                  <a:lnTo>
                    <a:pt x="7365" y="3613"/>
                  </a:lnTo>
                  <a:lnTo>
                    <a:pt x="7393" y="3613"/>
                  </a:lnTo>
                  <a:lnTo>
                    <a:pt x="7450" y="3641"/>
                  </a:lnTo>
                  <a:lnTo>
                    <a:pt x="7450" y="3641"/>
                  </a:lnTo>
                  <a:lnTo>
                    <a:pt x="7563" y="3810"/>
                  </a:lnTo>
                  <a:lnTo>
                    <a:pt x="7563" y="3810"/>
                  </a:lnTo>
                  <a:lnTo>
                    <a:pt x="7732" y="3923"/>
                  </a:lnTo>
                  <a:lnTo>
                    <a:pt x="7901" y="4008"/>
                  </a:lnTo>
                  <a:lnTo>
                    <a:pt x="7901" y="4008"/>
                  </a:lnTo>
                  <a:lnTo>
                    <a:pt x="8099" y="4064"/>
                  </a:lnTo>
                  <a:lnTo>
                    <a:pt x="8184" y="4121"/>
                  </a:lnTo>
                  <a:lnTo>
                    <a:pt x="8297" y="4177"/>
                  </a:lnTo>
                  <a:lnTo>
                    <a:pt x="8297" y="4177"/>
                  </a:lnTo>
                  <a:lnTo>
                    <a:pt x="8353" y="4234"/>
                  </a:lnTo>
                  <a:lnTo>
                    <a:pt x="8381" y="4290"/>
                  </a:lnTo>
                  <a:lnTo>
                    <a:pt x="8438" y="4347"/>
                  </a:lnTo>
                  <a:lnTo>
                    <a:pt x="8522" y="4431"/>
                  </a:lnTo>
                  <a:lnTo>
                    <a:pt x="8522" y="4431"/>
                  </a:lnTo>
                  <a:lnTo>
                    <a:pt x="8663" y="4488"/>
                  </a:lnTo>
                  <a:lnTo>
                    <a:pt x="8804" y="4544"/>
                  </a:lnTo>
                  <a:lnTo>
                    <a:pt x="8917" y="4601"/>
                  </a:lnTo>
                  <a:lnTo>
                    <a:pt x="9030" y="4713"/>
                  </a:lnTo>
                  <a:lnTo>
                    <a:pt x="9030" y="4713"/>
                  </a:lnTo>
                  <a:lnTo>
                    <a:pt x="8917" y="4742"/>
                  </a:lnTo>
                  <a:lnTo>
                    <a:pt x="8833" y="4826"/>
                  </a:lnTo>
                  <a:lnTo>
                    <a:pt x="8776" y="4939"/>
                  </a:lnTo>
                  <a:lnTo>
                    <a:pt x="8720" y="5080"/>
                  </a:lnTo>
                  <a:lnTo>
                    <a:pt x="8663" y="5363"/>
                  </a:lnTo>
                  <a:lnTo>
                    <a:pt x="8635" y="5588"/>
                  </a:lnTo>
                  <a:lnTo>
                    <a:pt x="8635" y="5588"/>
                  </a:lnTo>
                  <a:lnTo>
                    <a:pt x="8607" y="5729"/>
                  </a:lnTo>
                  <a:lnTo>
                    <a:pt x="8579" y="5842"/>
                  </a:lnTo>
                  <a:lnTo>
                    <a:pt x="8579" y="5899"/>
                  </a:lnTo>
                  <a:lnTo>
                    <a:pt x="8579" y="5927"/>
                  </a:lnTo>
                  <a:lnTo>
                    <a:pt x="8720" y="6040"/>
                  </a:lnTo>
                  <a:lnTo>
                    <a:pt x="8720" y="6040"/>
                  </a:lnTo>
                  <a:lnTo>
                    <a:pt x="8833" y="6124"/>
                  </a:lnTo>
                  <a:lnTo>
                    <a:pt x="8974" y="6153"/>
                  </a:lnTo>
                  <a:lnTo>
                    <a:pt x="9115" y="6181"/>
                  </a:lnTo>
                  <a:lnTo>
                    <a:pt x="9256" y="6266"/>
                  </a:lnTo>
                  <a:lnTo>
                    <a:pt x="9256" y="6266"/>
                  </a:lnTo>
                  <a:lnTo>
                    <a:pt x="9849" y="6604"/>
                  </a:lnTo>
                  <a:lnTo>
                    <a:pt x="10159" y="6774"/>
                  </a:lnTo>
                  <a:lnTo>
                    <a:pt x="10469" y="6915"/>
                  </a:lnTo>
                  <a:lnTo>
                    <a:pt x="10469" y="6915"/>
                  </a:lnTo>
                  <a:lnTo>
                    <a:pt x="10695" y="7027"/>
                  </a:lnTo>
                  <a:lnTo>
                    <a:pt x="10893" y="7140"/>
                  </a:lnTo>
                  <a:lnTo>
                    <a:pt x="10893" y="7140"/>
                  </a:lnTo>
                  <a:lnTo>
                    <a:pt x="11090" y="7169"/>
                  </a:lnTo>
                  <a:lnTo>
                    <a:pt x="11288" y="7197"/>
                  </a:lnTo>
                  <a:lnTo>
                    <a:pt x="11457" y="7197"/>
                  </a:lnTo>
                  <a:lnTo>
                    <a:pt x="11655" y="7253"/>
                  </a:lnTo>
                  <a:lnTo>
                    <a:pt x="11655" y="7253"/>
                  </a:lnTo>
                  <a:lnTo>
                    <a:pt x="11655" y="7197"/>
                  </a:lnTo>
                  <a:lnTo>
                    <a:pt x="11711" y="7169"/>
                  </a:lnTo>
                  <a:lnTo>
                    <a:pt x="11768" y="7169"/>
                  </a:lnTo>
                  <a:lnTo>
                    <a:pt x="11880" y="7169"/>
                  </a:lnTo>
                  <a:lnTo>
                    <a:pt x="12078" y="7225"/>
                  </a:lnTo>
                  <a:lnTo>
                    <a:pt x="12191" y="7281"/>
                  </a:lnTo>
                  <a:lnTo>
                    <a:pt x="12191" y="7281"/>
                  </a:lnTo>
                  <a:lnTo>
                    <a:pt x="12332" y="7394"/>
                  </a:lnTo>
                  <a:lnTo>
                    <a:pt x="12473" y="7564"/>
                  </a:lnTo>
                  <a:lnTo>
                    <a:pt x="12614" y="7677"/>
                  </a:lnTo>
                  <a:lnTo>
                    <a:pt x="12699" y="7733"/>
                  </a:lnTo>
                  <a:lnTo>
                    <a:pt x="12783" y="7761"/>
                  </a:lnTo>
                  <a:lnTo>
                    <a:pt x="12783" y="7761"/>
                  </a:lnTo>
                  <a:lnTo>
                    <a:pt x="12896" y="7789"/>
                  </a:lnTo>
                  <a:lnTo>
                    <a:pt x="12981" y="7761"/>
                  </a:lnTo>
                  <a:lnTo>
                    <a:pt x="13066" y="7761"/>
                  </a:lnTo>
                  <a:lnTo>
                    <a:pt x="13150" y="7761"/>
                  </a:lnTo>
                  <a:lnTo>
                    <a:pt x="13150" y="7761"/>
                  </a:lnTo>
                  <a:lnTo>
                    <a:pt x="13178" y="7789"/>
                  </a:lnTo>
                  <a:lnTo>
                    <a:pt x="13235" y="7818"/>
                  </a:lnTo>
                  <a:lnTo>
                    <a:pt x="13263" y="7874"/>
                  </a:lnTo>
                  <a:lnTo>
                    <a:pt x="13291" y="7902"/>
                  </a:lnTo>
                  <a:lnTo>
                    <a:pt x="13291" y="7902"/>
                  </a:lnTo>
                  <a:lnTo>
                    <a:pt x="13517" y="7959"/>
                  </a:lnTo>
                  <a:lnTo>
                    <a:pt x="13771" y="7987"/>
                  </a:lnTo>
                  <a:lnTo>
                    <a:pt x="13771" y="7987"/>
                  </a:lnTo>
                  <a:lnTo>
                    <a:pt x="13997" y="8072"/>
                  </a:lnTo>
                  <a:lnTo>
                    <a:pt x="13997" y="8072"/>
                  </a:lnTo>
                  <a:lnTo>
                    <a:pt x="14251" y="7959"/>
                  </a:lnTo>
                  <a:lnTo>
                    <a:pt x="14251" y="7959"/>
                  </a:lnTo>
                  <a:lnTo>
                    <a:pt x="14364" y="8043"/>
                  </a:lnTo>
                  <a:lnTo>
                    <a:pt x="14533" y="8100"/>
                  </a:lnTo>
                  <a:lnTo>
                    <a:pt x="14533" y="8100"/>
                  </a:lnTo>
                  <a:lnTo>
                    <a:pt x="14759" y="8128"/>
                  </a:lnTo>
                  <a:lnTo>
                    <a:pt x="14900" y="8128"/>
                  </a:lnTo>
                  <a:lnTo>
                    <a:pt x="14985" y="8100"/>
                  </a:lnTo>
                  <a:lnTo>
                    <a:pt x="14985" y="8100"/>
                  </a:lnTo>
                  <a:lnTo>
                    <a:pt x="15041" y="8015"/>
                  </a:lnTo>
                  <a:lnTo>
                    <a:pt x="15069" y="7930"/>
                  </a:lnTo>
                  <a:lnTo>
                    <a:pt x="15041" y="7818"/>
                  </a:lnTo>
                  <a:lnTo>
                    <a:pt x="15013" y="7705"/>
                  </a:lnTo>
                  <a:lnTo>
                    <a:pt x="14928" y="7479"/>
                  </a:lnTo>
                  <a:lnTo>
                    <a:pt x="14843" y="7281"/>
                  </a:lnTo>
                  <a:lnTo>
                    <a:pt x="14843" y="7281"/>
                  </a:lnTo>
                  <a:lnTo>
                    <a:pt x="14872" y="7112"/>
                  </a:lnTo>
                  <a:lnTo>
                    <a:pt x="14872" y="6915"/>
                  </a:lnTo>
                  <a:lnTo>
                    <a:pt x="14872" y="6915"/>
                  </a:lnTo>
                  <a:lnTo>
                    <a:pt x="14843" y="6802"/>
                  </a:lnTo>
                  <a:lnTo>
                    <a:pt x="14843" y="6745"/>
                  </a:lnTo>
                  <a:lnTo>
                    <a:pt x="14900" y="6689"/>
                  </a:lnTo>
                  <a:lnTo>
                    <a:pt x="14985" y="6689"/>
                  </a:lnTo>
                  <a:lnTo>
                    <a:pt x="14985" y="6689"/>
                  </a:lnTo>
                  <a:lnTo>
                    <a:pt x="15126" y="6632"/>
                  </a:lnTo>
                  <a:lnTo>
                    <a:pt x="15239" y="6632"/>
                  </a:lnTo>
                  <a:lnTo>
                    <a:pt x="15351" y="6689"/>
                  </a:lnTo>
                  <a:lnTo>
                    <a:pt x="15408" y="6774"/>
                  </a:lnTo>
                  <a:lnTo>
                    <a:pt x="15408" y="6774"/>
                  </a:lnTo>
                  <a:lnTo>
                    <a:pt x="15464" y="6915"/>
                  </a:lnTo>
                  <a:lnTo>
                    <a:pt x="15464" y="7112"/>
                  </a:lnTo>
                  <a:lnTo>
                    <a:pt x="15436" y="7281"/>
                  </a:lnTo>
                  <a:lnTo>
                    <a:pt x="15464" y="7394"/>
                  </a:lnTo>
                  <a:lnTo>
                    <a:pt x="15464" y="7394"/>
                  </a:lnTo>
                  <a:lnTo>
                    <a:pt x="15521" y="7479"/>
                  </a:lnTo>
                  <a:lnTo>
                    <a:pt x="15605" y="7564"/>
                  </a:lnTo>
                  <a:lnTo>
                    <a:pt x="15775" y="7677"/>
                  </a:lnTo>
                  <a:lnTo>
                    <a:pt x="16000" y="7761"/>
                  </a:lnTo>
                  <a:lnTo>
                    <a:pt x="16226" y="7818"/>
                  </a:lnTo>
                  <a:lnTo>
                    <a:pt x="16226" y="7818"/>
                  </a:lnTo>
                  <a:lnTo>
                    <a:pt x="16339" y="7818"/>
                  </a:lnTo>
                  <a:lnTo>
                    <a:pt x="16424" y="7789"/>
                  </a:lnTo>
                  <a:lnTo>
                    <a:pt x="16508" y="7761"/>
                  </a:lnTo>
                  <a:lnTo>
                    <a:pt x="16593" y="7733"/>
                  </a:lnTo>
                  <a:lnTo>
                    <a:pt x="16593" y="7733"/>
                  </a:lnTo>
                  <a:lnTo>
                    <a:pt x="16847" y="7733"/>
                  </a:lnTo>
                  <a:lnTo>
                    <a:pt x="17073" y="7789"/>
                  </a:lnTo>
                  <a:lnTo>
                    <a:pt x="17073" y="7789"/>
                  </a:lnTo>
                  <a:lnTo>
                    <a:pt x="17524" y="7789"/>
                  </a:lnTo>
                  <a:lnTo>
                    <a:pt x="17806" y="7761"/>
                  </a:lnTo>
                  <a:lnTo>
                    <a:pt x="17891" y="7733"/>
                  </a:lnTo>
                  <a:lnTo>
                    <a:pt x="17976" y="7705"/>
                  </a:lnTo>
                  <a:lnTo>
                    <a:pt x="17976" y="7705"/>
                  </a:lnTo>
                  <a:lnTo>
                    <a:pt x="18004" y="7677"/>
                  </a:lnTo>
                  <a:lnTo>
                    <a:pt x="18004" y="7620"/>
                  </a:lnTo>
                  <a:lnTo>
                    <a:pt x="18004" y="7451"/>
                  </a:lnTo>
                  <a:lnTo>
                    <a:pt x="17948" y="7310"/>
                  </a:lnTo>
                  <a:lnTo>
                    <a:pt x="17863" y="7197"/>
                  </a:lnTo>
                  <a:lnTo>
                    <a:pt x="17863" y="7197"/>
                  </a:lnTo>
                  <a:lnTo>
                    <a:pt x="17806" y="7169"/>
                  </a:lnTo>
                  <a:lnTo>
                    <a:pt x="17750" y="7169"/>
                  </a:lnTo>
                  <a:lnTo>
                    <a:pt x="17665" y="7140"/>
                  </a:lnTo>
                  <a:lnTo>
                    <a:pt x="17609" y="7112"/>
                  </a:lnTo>
                  <a:lnTo>
                    <a:pt x="17609" y="7112"/>
                  </a:lnTo>
                  <a:lnTo>
                    <a:pt x="17581" y="7027"/>
                  </a:lnTo>
                  <a:lnTo>
                    <a:pt x="17552" y="6971"/>
                  </a:lnTo>
                  <a:lnTo>
                    <a:pt x="17581" y="6943"/>
                  </a:lnTo>
                  <a:lnTo>
                    <a:pt x="17609" y="6915"/>
                  </a:lnTo>
                  <a:lnTo>
                    <a:pt x="17722" y="6915"/>
                  </a:lnTo>
                  <a:lnTo>
                    <a:pt x="17835" y="6915"/>
                  </a:lnTo>
                  <a:lnTo>
                    <a:pt x="17835" y="6915"/>
                  </a:lnTo>
                  <a:lnTo>
                    <a:pt x="18060" y="6830"/>
                  </a:lnTo>
                  <a:lnTo>
                    <a:pt x="18230" y="6745"/>
                  </a:lnTo>
                  <a:lnTo>
                    <a:pt x="18343" y="6632"/>
                  </a:lnTo>
                  <a:lnTo>
                    <a:pt x="18484" y="6435"/>
                  </a:lnTo>
                  <a:lnTo>
                    <a:pt x="18484" y="6435"/>
                  </a:lnTo>
                  <a:lnTo>
                    <a:pt x="18625" y="6237"/>
                  </a:lnTo>
                  <a:lnTo>
                    <a:pt x="18766" y="6153"/>
                  </a:lnTo>
                  <a:lnTo>
                    <a:pt x="18907" y="6068"/>
                  </a:lnTo>
                  <a:lnTo>
                    <a:pt x="19105" y="5955"/>
                  </a:lnTo>
                  <a:lnTo>
                    <a:pt x="19105" y="5955"/>
                  </a:lnTo>
                  <a:lnTo>
                    <a:pt x="19217" y="5870"/>
                  </a:lnTo>
                  <a:lnTo>
                    <a:pt x="19330" y="5786"/>
                  </a:lnTo>
                  <a:lnTo>
                    <a:pt x="19471" y="5617"/>
                  </a:lnTo>
                  <a:lnTo>
                    <a:pt x="19528" y="5560"/>
                  </a:lnTo>
                  <a:lnTo>
                    <a:pt x="19613" y="5560"/>
                  </a:lnTo>
                  <a:lnTo>
                    <a:pt x="19754" y="5588"/>
                  </a:lnTo>
                  <a:lnTo>
                    <a:pt x="19895" y="5673"/>
                  </a:lnTo>
                  <a:lnTo>
                    <a:pt x="19895" y="5673"/>
                  </a:lnTo>
                  <a:lnTo>
                    <a:pt x="19866" y="5645"/>
                  </a:lnTo>
                  <a:lnTo>
                    <a:pt x="19866" y="5617"/>
                  </a:lnTo>
                  <a:lnTo>
                    <a:pt x="19951" y="5645"/>
                  </a:lnTo>
                  <a:lnTo>
                    <a:pt x="20064" y="5701"/>
                  </a:lnTo>
                  <a:lnTo>
                    <a:pt x="20064" y="5701"/>
                  </a:lnTo>
                  <a:lnTo>
                    <a:pt x="20205" y="5701"/>
                  </a:lnTo>
                  <a:lnTo>
                    <a:pt x="20233" y="5645"/>
                  </a:lnTo>
                  <a:lnTo>
                    <a:pt x="20262" y="5617"/>
                  </a:lnTo>
                  <a:lnTo>
                    <a:pt x="20346" y="5532"/>
                  </a:lnTo>
                  <a:lnTo>
                    <a:pt x="20346" y="5532"/>
                  </a:lnTo>
                  <a:lnTo>
                    <a:pt x="20544" y="5447"/>
                  </a:lnTo>
                  <a:lnTo>
                    <a:pt x="20600" y="5419"/>
                  </a:lnTo>
                  <a:lnTo>
                    <a:pt x="20657" y="5419"/>
                  </a:lnTo>
                  <a:lnTo>
                    <a:pt x="20713" y="5419"/>
                  </a:lnTo>
                  <a:lnTo>
                    <a:pt x="20770" y="5447"/>
                  </a:lnTo>
                  <a:lnTo>
                    <a:pt x="20911" y="5588"/>
                  </a:lnTo>
                  <a:lnTo>
                    <a:pt x="20911" y="5588"/>
                  </a:lnTo>
                  <a:lnTo>
                    <a:pt x="20798" y="5729"/>
                  </a:lnTo>
                  <a:lnTo>
                    <a:pt x="20798" y="5758"/>
                  </a:lnTo>
                  <a:lnTo>
                    <a:pt x="20826" y="5758"/>
                  </a:lnTo>
                  <a:lnTo>
                    <a:pt x="20911" y="5758"/>
                  </a:lnTo>
                  <a:lnTo>
                    <a:pt x="21052" y="5729"/>
                  </a:lnTo>
                  <a:lnTo>
                    <a:pt x="21052" y="5729"/>
                  </a:lnTo>
                  <a:lnTo>
                    <a:pt x="21080" y="5842"/>
                  </a:lnTo>
                  <a:lnTo>
                    <a:pt x="21136" y="6040"/>
                  </a:lnTo>
                  <a:lnTo>
                    <a:pt x="21165" y="6153"/>
                  </a:lnTo>
                  <a:lnTo>
                    <a:pt x="21165" y="6237"/>
                  </a:lnTo>
                  <a:lnTo>
                    <a:pt x="21136" y="6294"/>
                  </a:lnTo>
                  <a:lnTo>
                    <a:pt x="21080" y="6322"/>
                  </a:lnTo>
                  <a:lnTo>
                    <a:pt x="21080" y="6322"/>
                  </a:lnTo>
                  <a:lnTo>
                    <a:pt x="21306" y="6322"/>
                  </a:lnTo>
                  <a:lnTo>
                    <a:pt x="21560" y="6322"/>
                  </a:lnTo>
                  <a:lnTo>
                    <a:pt x="21701" y="6378"/>
                  </a:lnTo>
                  <a:lnTo>
                    <a:pt x="21785" y="6435"/>
                  </a:lnTo>
                  <a:lnTo>
                    <a:pt x="21870" y="6520"/>
                  </a:lnTo>
                  <a:lnTo>
                    <a:pt x="21898" y="6632"/>
                  </a:lnTo>
                  <a:lnTo>
                    <a:pt x="21898" y="6632"/>
                  </a:lnTo>
                  <a:lnTo>
                    <a:pt x="21870" y="6689"/>
                  </a:lnTo>
                  <a:lnTo>
                    <a:pt x="21842" y="6745"/>
                  </a:lnTo>
                  <a:lnTo>
                    <a:pt x="21785" y="6830"/>
                  </a:lnTo>
                  <a:lnTo>
                    <a:pt x="21701" y="6915"/>
                  </a:lnTo>
                  <a:lnTo>
                    <a:pt x="21673" y="7027"/>
                  </a:lnTo>
                  <a:lnTo>
                    <a:pt x="21673" y="7027"/>
                  </a:lnTo>
                  <a:lnTo>
                    <a:pt x="21673" y="7084"/>
                  </a:lnTo>
                  <a:lnTo>
                    <a:pt x="21673" y="7140"/>
                  </a:lnTo>
                  <a:lnTo>
                    <a:pt x="21757" y="7253"/>
                  </a:lnTo>
                  <a:lnTo>
                    <a:pt x="21842" y="7366"/>
                  </a:lnTo>
                  <a:lnTo>
                    <a:pt x="21870" y="7423"/>
                  </a:lnTo>
                  <a:lnTo>
                    <a:pt x="21898" y="7479"/>
                  </a:lnTo>
                  <a:lnTo>
                    <a:pt x="21898" y="7479"/>
                  </a:lnTo>
                  <a:lnTo>
                    <a:pt x="21842" y="7507"/>
                  </a:lnTo>
                  <a:lnTo>
                    <a:pt x="21814" y="7479"/>
                  </a:lnTo>
                  <a:lnTo>
                    <a:pt x="21729" y="7423"/>
                  </a:lnTo>
                  <a:lnTo>
                    <a:pt x="21673" y="7338"/>
                  </a:lnTo>
                  <a:lnTo>
                    <a:pt x="21588" y="7310"/>
                  </a:lnTo>
                  <a:lnTo>
                    <a:pt x="21588" y="7310"/>
                  </a:lnTo>
                  <a:lnTo>
                    <a:pt x="21475" y="7281"/>
                  </a:lnTo>
                  <a:lnTo>
                    <a:pt x="21334" y="7310"/>
                  </a:lnTo>
                  <a:lnTo>
                    <a:pt x="21193" y="7366"/>
                  </a:lnTo>
                  <a:lnTo>
                    <a:pt x="21080" y="7423"/>
                  </a:lnTo>
                  <a:lnTo>
                    <a:pt x="21080" y="7423"/>
                  </a:lnTo>
                  <a:lnTo>
                    <a:pt x="20995" y="7479"/>
                  </a:lnTo>
                  <a:lnTo>
                    <a:pt x="20911" y="7564"/>
                  </a:lnTo>
                  <a:lnTo>
                    <a:pt x="20741" y="7733"/>
                  </a:lnTo>
                  <a:lnTo>
                    <a:pt x="20741" y="7733"/>
                  </a:lnTo>
                  <a:lnTo>
                    <a:pt x="20600" y="7846"/>
                  </a:lnTo>
                  <a:lnTo>
                    <a:pt x="20487" y="7930"/>
                  </a:lnTo>
                  <a:lnTo>
                    <a:pt x="20487" y="7930"/>
                  </a:lnTo>
                  <a:lnTo>
                    <a:pt x="20459" y="7987"/>
                  </a:lnTo>
                  <a:lnTo>
                    <a:pt x="20431" y="8072"/>
                  </a:lnTo>
                  <a:lnTo>
                    <a:pt x="20459" y="8213"/>
                  </a:lnTo>
                  <a:lnTo>
                    <a:pt x="20516" y="8354"/>
                  </a:lnTo>
                  <a:lnTo>
                    <a:pt x="20544" y="8523"/>
                  </a:lnTo>
                  <a:lnTo>
                    <a:pt x="20544" y="8523"/>
                  </a:lnTo>
                  <a:lnTo>
                    <a:pt x="20516" y="8664"/>
                  </a:lnTo>
                  <a:lnTo>
                    <a:pt x="20431" y="8777"/>
                  </a:lnTo>
                  <a:lnTo>
                    <a:pt x="20346" y="8890"/>
                  </a:lnTo>
                  <a:lnTo>
                    <a:pt x="20290" y="9003"/>
                  </a:lnTo>
                  <a:lnTo>
                    <a:pt x="20290" y="9003"/>
                  </a:lnTo>
                  <a:lnTo>
                    <a:pt x="20290" y="9144"/>
                  </a:lnTo>
                  <a:lnTo>
                    <a:pt x="20318" y="9285"/>
                  </a:lnTo>
                  <a:lnTo>
                    <a:pt x="20346" y="9398"/>
                  </a:lnTo>
                  <a:lnTo>
                    <a:pt x="20346" y="9567"/>
                  </a:lnTo>
                  <a:lnTo>
                    <a:pt x="20346" y="9567"/>
                  </a:lnTo>
                  <a:lnTo>
                    <a:pt x="20318" y="9765"/>
                  </a:lnTo>
                  <a:lnTo>
                    <a:pt x="20233" y="9991"/>
                  </a:lnTo>
                  <a:lnTo>
                    <a:pt x="20149" y="10188"/>
                  </a:lnTo>
                  <a:lnTo>
                    <a:pt x="20092" y="10414"/>
                  </a:lnTo>
                  <a:lnTo>
                    <a:pt x="20092" y="10414"/>
                  </a:lnTo>
                  <a:lnTo>
                    <a:pt x="19951" y="10329"/>
                  </a:lnTo>
                  <a:lnTo>
                    <a:pt x="19782" y="10273"/>
                  </a:lnTo>
                  <a:lnTo>
                    <a:pt x="19584" y="10244"/>
                  </a:lnTo>
                  <a:lnTo>
                    <a:pt x="19443" y="10244"/>
                  </a:lnTo>
                  <a:lnTo>
                    <a:pt x="19443" y="10244"/>
                  </a:lnTo>
                  <a:lnTo>
                    <a:pt x="19471" y="10442"/>
                  </a:lnTo>
                  <a:lnTo>
                    <a:pt x="19528" y="10781"/>
                  </a:lnTo>
                  <a:lnTo>
                    <a:pt x="19556" y="10950"/>
                  </a:lnTo>
                  <a:lnTo>
                    <a:pt x="19528" y="11091"/>
                  </a:lnTo>
                  <a:lnTo>
                    <a:pt x="19500" y="11119"/>
                  </a:lnTo>
                  <a:lnTo>
                    <a:pt x="19500" y="11148"/>
                  </a:lnTo>
                  <a:lnTo>
                    <a:pt x="19443" y="11148"/>
                  </a:lnTo>
                  <a:lnTo>
                    <a:pt x="19415" y="11119"/>
                  </a:lnTo>
                  <a:lnTo>
                    <a:pt x="19415" y="11119"/>
                  </a:lnTo>
                  <a:lnTo>
                    <a:pt x="19471" y="11571"/>
                  </a:lnTo>
                  <a:lnTo>
                    <a:pt x="19500" y="11825"/>
                  </a:lnTo>
                  <a:lnTo>
                    <a:pt x="19471" y="11881"/>
                  </a:lnTo>
                  <a:lnTo>
                    <a:pt x="19471" y="11909"/>
                  </a:lnTo>
                  <a:lnTo>
                    <a:pt x="19443" y="11881"/>
                  </a:lnTo>
                  <a:lnTo>
                    <a:pt x="19443" y="11881"/>
                  </a:lnTo>
                  <a:lnTo>
                    <a:pt x="19443" y="12022"/>
                  </a:lnTo>
                  <a:lnTo>
                    <a:pt x="19387" y="12107"/>
                  </a:lnTo>
                  <a:lnTo>
                    <a:pt x="19387" y="12107"/>
                  </a:lnTo>
                  <a:lnTo>
                    <a:pt x="19330" y="12107"/>
                  </a:lnTo>
                  <a:lnTo>
                    <a:pt x="19274" y="12051"/>
                  </a:lnTo>
                  <a:lnTo>
                    <a:pt x="19189" y="11938"/>
                  </a:lnTo>
                  <a:lnTo>
                    <a:pt x="19189" y="11938"/>
                  </a:lnTo>
                  <a:lnTo>
                    <a:pt x="19161" y="12022"/>
                  </a:lnTo>
                  <a:lnTo>
                    <a:pt x="19105" y="12107"/>
                  </a:lnTo>
                  <a:lnTo>
                    <a:pt x="19105" y="12107"/>
                  </a:lnTo>
                  <a:lnTo>
                    <a:pt x="18935" y="11514"/>
                  </a:lnTo>
                  <a:lnTo>
                    <a:pt x="18766" y="10922"/>
                  </a:lnTo>
                  <a:lnTo>
                    <a:pt x="18766" y="10922"/>
                  </a:lnTo>
                  <a:lnTo>
                    <a:pt x="18709" y="10696"/>
                  </a:lnTo>
                  <a:lnTo>
                    <a:pt x="18681" y="10583"/>
                  </a:lnTo>
                  <a:lnTo>
                    <a:pt x="18625" y="10527"/>
                  </a:lnTo>
                  <a:lnTo>
                    <a:pt x="18625" y="10527"/>
                  </a:lnTo>
                  <a:lnTo>
                    <a:pt x="18568" y="10527"/>
                  </a:lnTo>
                  <a:lnTo>
                    <a:pt x="18512" y="10555"/>
                  </a:lnTo>
                  <a:lnTo>
                    <a:pt x="18456" y="10583"/>
                  </a:lnTo>
                  <a:lnTo>
                    <a:pt x="18399" y="10583"/>
                  </a:lnTo>
                  <a:lnTo>
                    <a:pt x="18399" y="10583"/>
                  </a:lnTo>
                  <a:lnTo>
                    <a:pt x="18399" y="10865"/>
                  </a:lnTo>
                  <a:lnTo>
                    <a:pt x="18371" y="11063"/>
                  </a:lnTo>
                  <a:lnTo>
                    <a:pt x="18343" y="11148"/>
                  </a:lnTo>
                  <a:lnTo>
                    <a:pt x="18343" y="11148"/>
                  </a:lnTo>
                  <a:lnTo>
                    <a:pt x="18258" y="11204"/>
                  </a:lnTo>
                  <a:lnTo>
                    <a:pt x="18202" y="11176"/>
                  </a:lnTo>
                  <a:lnTo>
                    <a:pt x="18173" y="11148"/>
                  </a:lnTo>
                  <a:lnTo>
                    <a:pt x="18145" y="11063"/>
                  </a:lnTo>
                  <a:lnTo>
                    <a:pt x="18117" y="11006"/>
                  </a:lnTo>
                  <a:lnTo>
                    <a:pt x="18089" y="10978"/>
                  </a:lnTo>
                  <a:lnTo>
                    <a:pt x="18060" y="11006"/>
                  </a:lnTo>
                  <a:lnTo>
                    <a:pt x="18004" y="11091"/>
                  </a:lnTo>
                  <a:lnTo>
                    <a:pt x="18004" y="11091"/>
                  </a:lnTo>
                  <a:lnTo>
                    <a:pt x="17863" y="10809"/>
                  </a:lnTo>
                  <a:lnTo>
                    <a:pt x="17835" y="10640"/>
                  </a:lnTo>
                  <a:lnTo>
                    <a:pt x="17835" y="10470"/>
                  </a:lnTo>
                  <a:lnTo>
                    <a:pt x="17835" y="10470"/>
                  </a:lnTo>
                  <a:lnTo>
                    <a:pt x="17863" y="10329"/>
                  </a:lnTo>
                  <a:lnTo>
                    <a:pt x="17919" y="10244"/>
                  </a:lnTo>
                  <a:lnTo>
                    <a:pt x="18004" y="10188"/>
                  </a:lnTo>
                  <a:lnTo>
                    <a:pt x="18089" y="10132"/>
                  </a:lnTo>
                  <a:lnTo>
                    <a:pt x="18089" y="10132"/>
                  </a:lnTo>
                  <a:lnTo>
                    <a:pt x="18202" y="10103"/>
                  </a:lnTo>
                  <a:lnTo>
                    <a:pt x="18258" y="10103"/>
                  </a:lnTo>
                  <a:lnTo>
                    <a:pt x="18314" y="10047"/>
                  </a:lnTo>
                  <a:lnTo>
                    <a:pt x="18314" y="10047"/>
                  </a:lnTo>
                  <a:lnTo>
                    <a:pt x="18399" y="9934"/>
                  </a:lnTo>
                  <a:lnTo>
                    <a:pt x="18456" y="9793"/>
                  </a:lnTo>
                  <a:lnTo>
                    <a:pt x="18512" y="9624"/>
                  </a:lnTo>
                  <a:lnTo>
                    <a:pt x="18512" y="9539"/>
                  </a:lnTo>
                  <a:lnTo>
                    <a:pt x="18484" y="9483"/>
                  </a:lnTo>
                  <a:lnTo>
                    <a:pt x="18484" y="9483"/>
                  </a:lnTo>
                  <a:lnTo>
                    <a:pt x="18540" y="9483"/>
                  </a:lnTo>
                  <a:lnTo>
                    <a:pt x="18625" y="9483"/>
                  </a:lnTo>
                  <a:lnTo>
                    <a:pt x="18625" y="9483"/>
                  </a:lnTo>
                  <a:lnTo>
                    <a:pt x="18653" y="9454"/>
                  </a:lnTo>
                  <a:lnTo>
                    <a:pt x="18625" y="9426"/>
                  </a:lnTo>
                  <a:lnTo>
                    <a:pt x="18568" y="9370"/>
                  </a:lnTo>
                  <a:lnTo>
                    <a:pt x="18427" y="9313"/>
                  </a:lnTo>
                  <a:lnTo>
                    <a:pt x="18286" y="9285"/>
                  </a:lnTo>
                  <a:lnTo>
                    <a:pt x="17948" y="9229"/>
                  </a:lnTo>
                  <a:lnTo>
                    <a:pt x="17778" y="9200"/>
                  </a:lnTo>
                  <a:lnTo>
                    <a:pt x="17778" y="9200"/>
                  </a:lnTo>
                  <a:lnTo>
                    <a:pt x="17355" y="9229"/>
                  </a:lnTo>
                  <a:lnTo>
                    <a:pt x="17129" y="9229"/>
                  </a:lnTo>
                  <a:lnTo>
                    <a:pt x="16932" y="9200"/>
                  </a:lnTo>
                  <a:lnTo>
                    <a:pt x="16932" y="9200"/>
                  </a:lnTo>
                  <a:lnTo>
                    <a:pt x="16734" y="9172"/>
                  </a:lnTo>
                  <a:lnTo>
                    <a:pt x="16649" y="9116"/>
                  </a:lnTo>
                  <a:lnTo>
                    <a:pt x="16593" y="9003"/>
                  </a:lnTo>
                  <a:lnTo>
                    <a:pt x="16537" y="8834"/>
                  </a:lnTo>
                  <a:lnTo>
                    <a:pt x="16537" y="8834"/>
                  </a:lnTo>
                  <a:lnTo>
                    <a:pt x="16480" y="8523"/>
                  </a:lnTo>
                  <a:lnTo>
                    <a:pt x="16452" y="8438"/>
                  </a:lnTo>
                  <a:lnTo>
                    <a:pt x="16395" y="8382"/>
                  </a:lnTo>
                  <a:lnTo>
                    <a:pt x="16339" y="8326"/>
                  </a:lnTo>
                  <a:lnTo>
                    <a:pt x="16254" y="8326"/>
                  </a:lnTo>
                  <a:lnTo>
                    <a:pt x="16254" y="8326"/>
                  </a:lnTo>
                  <a:lnTo>
                    <a:pt x="16283" y="8410"/>
                  </a:lnTo>
                  <a:lnTo>
                    <a:pt x="16254" y="8523"/>
                  </a:lnTo>
                  <a:lnTo>
                    <a:pt x="16254" y="8523"/>
                  </a:lnTo>
                  <a:lnTo>
                    <a:pt x="15944" y="8297"/>
                  </a:lnTo>
                  <a:lnTo>
                    <a:pt x="15775" y="8156"/>
                  </a:lnTo>
                  <a:lnTo>
                    <a:pt x="15690" y="8100"/>
                  </a:lnTo>
                  <a:lnTo>
                    <a:pt x="15690" y="8100"/>
                  </a:lnTo>
                  <a:lnTo>
                    <a:pt x="15775" y="8184"/>
                  </a:lnTo>
                  <a:lnTo>
                    <a:pt x="15775" y="8241"/>
                  </a:lnTo>
                  <a:lnTo>
                    <a:pt x="15634" y="8156"/>
                  </a:lnTo>
                  <a:lnTo>
                    <a:pt x="15239" y="7930"/>
                  </a:lnTo>
                  <a:lnTo>
                    <a:pt x="15239" y="7930"/>
                  </a:lnTo>
                  <a:lnTo>
                    <a:pt x="15380" y="8156"/>
                  </a:lnTo>
                  <a:lnTo>
                    <a:pt x="15380" y="8156"/>
                  </a:lnTo>
                  <a:lnTo>
                    <a:pt x="15267" y="8184"/>
                  </a:lnTo>
                  <a:lnTo>
                    <a:pt x="15182" y="8241"/>
                  </a:lnTo>
                  <a:lnTo>
                    <a:pt x="15126" y="8326"/>
                  </a:lnTo>
                  <a:lnTo>
                    <a:pt x="15126" y="8382"/>
                  </a:lnTo>
                  <a:lnTo>
                    <a:pt x="15126" y="8438"/>
                  </a:lnTo>
                  <a:lnTo>
                    <a:pt x="15154" y="8495"/>
                  </a:lnTo>
                  <a:lnTo>
                    <a:pt x="15267" y="8636"/>
                  </a:lnTo>
                  <a:lnTo>
                    <a:pt x="15408" y="8749"/>
                  </a:lnTo>
                  <a:lnTo>
                    <a:pt x="15577" y="8862"/>
                  </a:lnTo>
                  <a:lnTo>
                    <a:pt x="15690" y="8946"/>
                  </a:lnTo>
                  <a:lnTo>
                    <a:pt x="15775" y="9031"/>
                  </a:lnTo>
                  <a:lnTo>
                    <a:pt x="15775" y="9031"/>
                  </a:lnTo>
                  <a:lnTo>
                    <a:pt x="15859" y="9144"/>
                  </a:lnTo>
                  <a:lnTo>
                    <a:pt x="15888" y="9172"/>
                  </a:lnTo>
                  <a:lnTo>
                    <a:pt x="15859" y="9172"/>
                  </a:lnTo>
                  <a:lnTo>
                    <a:pt x="15775" y="9172"/>
                  </a:lnTo>
                  <a:lnTo>
                    <a:pt x="15718" y="9172"/>
                  </a:lnTo>
                  <a:lnTo>
                    <a:pt x="15634" y="9200"/>
                  </a:lnTo>
                  <a:lnTo>
                    <a:pt x="15634" y="9200"/>
                  </a:lnTo>
                  <a:lnTo>
                    <a:pt x="15577" y="9285"/>
                  </a:lnTo>
                  <a:lnTo>
                    <a:pt x="15492" y="9398"/>
                  </a:lnTo>
                  <a:lnTo>
                    <a:pt x="15408" y="9483"/>
                  </a:lnTo>
                  <a:lnTo>
                    <a:pt x="15380" y="9454"/>
                  </a:lnTo>
                  <a:lnTo>
                    <a:pt x="15323" y="9426"/>
                  </a:lnTo>
                  <a:lnTo>
                    <a:pt x="15323" y="9426"/>
                  </a:lnTo>
                  <a:lnTo>
                    <a:pt x="15323" y="9539"/>
                  </a:lnTo>
                  <a:lnTo>
                    <a:pt x="15295" y="9624"/>
                  </a:lnTo>
                  <a:lnTo>
                    <a:pt x="15295" y="9708"/>
                  </a:lnTo>
                  <a:lnTo>
                    <a:pt x="15380" y="9821"/>
                  </a:lnTo>
                  <a:lnTo>
                    <a:pt x="15380" y="9821"/>
                  </a:lnTo>
                  <a:lnTo>
                    <a:pt x="15436" y="9878"/>
                  </a:lnTo>
                  <a:lnTo>
                    <a:pt x="15492" y="9906"/>
                  </a:lnTo>
                  <a:lnTo>
                    <a:pt x="15634" y="9934"/>
                  </a:lnTo>
                  <a:lnTo>
                    <a:pt x="15775" y="9991"/>
                  </a:lnTo>
                  <a:lnTo>
                    <a:pt x="15831" y="10047"/>
                  </a:lnTo>
                  <a:lnTo>
                    <a:pt x="15859" y="10132"/>
                  </a:lnTo>
                  <a:lnTo>
                    <a:pt x="15859" y="10132"/>
                  </a:lnTo>
                  <a:lnTo>
                    <a:pt x="15888" y="10188"/>
                  </a:lnTo>
                  <a:lnTo>
                    <a:pt x="15888" y="10244"/>
                  </a:lnTo>
                  <a:lnTo>
                    <a:pt x="15859" y="10357"/>
                  </a:lnTo>
                  <a:lnTo>
                    <a:pt x="15859" y="10357"/>
                  </a:lnTo>
                  <a:lnTo>
                    <a:pt x="15803" y="10414"/>
                  </a:lnTo>
                  <a:lnTo>
                    <a:pt x="15775" y="10498"/>
                  </a:lnTo>
                  <a:lnTo>
                    <a:pt x="15775" y="10498"/>
                  </a:lnTo>
                  <a:lnTo>
                    <a:pt x="15831" y="10583"/>
                  </a:lnTo>
                  <a:lnTo>
                    <a:pt x="15888" y="10668"/>
                  </a:lnTo>
                  <a:lnTo>
                    <a:pt x="15888" y="10668"/>
                  </a:lnTo>
                  <a:lnTo>
                    <a:pt x="15972" y="10922"/>
                  </a:lnTo>
                  <a:lnTo>
                    <a:pt x="15972" y="10922"/>
                  </a:lnTo>
                  <a:lnTo>
                    <a:pt x="16029" y="10950"/>
                  </a:lnTo>
                  <a:lnTo>
                    <a:pt x="16057" y="10978"/>
                  </a:lnTo>
                  <a:lnTo>
                    <a:pt x="16113" y="10978"/>
                  </a:lnTo>
                  <a:lnTo>
                    <a:pt x="16142" y="11035"/>
                  </a:lnTo>
                  <a:lnTo>
                    <a:pt x="16142" y="11035"/>
                  </a:lnTo>
                  <a:lnTo>
                    <a:pt x="16170" y="11176"/>
                  </a:lnTo>
                  <a:lnTo>
                    <a:pt x="16198" y="11317"/>
                  </a:lnTo>
                  <a:lnTo>
                    <a:pt x="16226" y="11571"/>
                  </a:lnTo>
                  <a:lnTo>
                    <a:pt x="16226" y="11571"/>
                  </a:lnTo>
                  <a:lnTo>
                    <a:pt x="16283" y="11712"/>
                  </a:lnTo>
                  <a:lnTo>
                    <a:pt x="16367" y="11938"/>
                  </a:lnTo>
                  <a:lnTo>
                    <a:pt x="16367" y="12022"/>
                  </a:lnTo>
                  <a:lnTo>
                    <a:pt x="16367" y="12079"/>
                  </a:lnTo>
                  <a:lnTo>
                    <a:pt x="16339" y="12107"/>
                  </a:lnTo>
                  <a:lnTo>
                    <a:pt x="16254" y="12079"/>
                  </a:lnTo>
                  <a:lnTo>
                    <a:pt x="16254" y="12079"/>
                  </a:lnTo>
                  <a:lnTo>
                    <a:pt x="16339" y="12248"/>
                  </a:lnTo>
                  <a:lnTo>
                    <a:pt x="16395" y="12333"/>
                  </a:lnTo>
                  <a:lnTo>
                    <a:pt x="16395" y="12361"/>
                  </a:lnTo>
                  <a:lnTo>
                    <a:pt x="16395" y="12389"/>
                  </a:lnTo>
                  <a:lnTo>
                    <a:pt x="16395" y="12389"/>
                  </a:lnTo>
                  <a:lnTo>
                    <a:pt x="16339" y="12389"/>
                  </a:lnTo>
                  <a:lnTo>
                    <a:pt x="16283" y="12389"/>
                  </a:lnTo>
                  <a:lnTo>
                    <a:pt x="16254" y="12333"/>
                  </a:lnTo>
                  <a:lnTo>
                    <a:pt x="16226" y="12276"/>
                  </a:lnTo>
                  <a:lnTo>
                    <a:pt x="16226" y="12276"/>
                  </a:lnTo>
                  <a:lnTo>
                    <a:pt x="16198" y="12361"/>
                  </a:lnTo>
                  <a:lnTo>
                    <a:pt x="16170" y="12389"/>
                  </a:lnTo>
                  <a:lnTo>
                    <a:pt x="16170" y="12389"/>
                  </a:lnTo>
                  <a:lnTo>
                    <a:pt x="16113" y="12361"/>
                  </a:lnTo>
                  <a:lnTo>
                    <a:pt x="16085" y="12304"/>
                  </a:lnTo>
                  <a:lnTo>
                    <a:pt x="16085" y="12192"/>
                  </a:lnTo>
                  <a:lnTo>
                    <a:pt x="16113" y="11966"/>
                  </a:lnTo>
                  <a:lnTo>
                    <a:pt x="16113" y="11966"/>
                  </a:lnTo>
                  <a:lnTo>
                    <a:pt x="16085" y="11994"/>
                  </a:lnTo>
                  <a:lnTo>
                    <a:pt x="16085" y="12022"/>
                  </a:lnTo>
                  <a:lnTo>
                    <a:pt x="16057" y="12079"/>
                  </a:lnTo>
                  <a:lnTo>
                    <a:pt x="16029" y="12135"/>
                  </a:lnTo>
                  <a:lnTo>
                    <a:pt x="16029" y="12135"/>
                  </a:lnTo>
                  <a:lnTo>
                    <a:pt x="16029" y="12022"/>
                  </a:lnTo>
                  <a:lnTo>
                    <a:pt x="16057" y="11909"/>
                  </a:lnTo>
                  <a:lnTo>
                    <a:pt x="16057" y="11909"/>
                  </a:lnTo>
                  <a:lnTo>
                    <a:pt x="16000" y="11938"/>
                  </a:lnTo>
                  <a:lnTo>
                    <a:pt x="15972" y="12022"/>
                  </a:lnTo>
                  <a:lnTo>
                    <a:pt x="15972" y="12192"/>
                  </a:lnTo>
                  <a:lnTo>
                    <a:pt x="16000" y="12361"/>
                  </a:lnTo>
                  <a:lnTo>
                    <a:pt x="16000" y="12502"/>
                  </a:lnTo>
                  <a:lnTo>
                    <a:pt x="16000" y="12502"/>
                  </a:lnTo>
                  <a:lnTo>
                    <a:pt x="16000" y="12333"/>
                  </a:lnTo>
                  <a:lnTo>
                    <a:pt x="15972" y="12248"/>
                  </a:lnTo>
                  <a:lnTo>
                    <a:pt x="15916" y="12163"/>
                  </a:lnTo>
                  <a:lnTo>
                    <a:pt x="15916" y="12163"/>
                  </a:lnTo>
                  <a:lnTo>
                    <a:pt x="15916" y="12304"/>
                  </a:lnTo>
                  <a:lnTo>
                    <a:pt x="15916" y="12389"/>
                  </a:lnTo>
                  <a:lnTo>
                    <a:pt x="15916" y="12417"/>
                  </a:lnTo>
                  <a:lnTo>
                    <a:pt x="15916" y="12417"/>
                  </a:lnTo>
                  <a:lnTo>
                    <a:pt x="15888" y="12361"/>
                  </a:lnTo>
                  <a:lnTo>
                    <a:pt x="15831" y="12333"/>
                  </a:lnTo>
                  <a:lnTo>
                    <a:pt x="15831" y="12333"/>
                  </a:lnTo>
                  <a:lnTo>
                    <a:pt x="15803" y="12361"/>
                  </a:lnTo>
                  <a:lnTo>
                    <a:pt x="15803" y="12417"/>
                  </a:lnTo>
                  <a:lnTo>
                    <a:pt x="15775" y="12304"/>
                  </a:lnTo>
                  <a:lnTo>
                    <a:pt x="15775" y="12304"/>
                  </a:lnTo>
                  <a:lnTo>
                    <a:pt x="15803" y="12474"/>
                  </a:lnTo>
                  <a:lnTo>
                    <a:pt x="15775" y="12446"/>
                  </a:lnTo>
                  <a:lnTo>
                    <a:pt x="15718" y="12361"/>
                  </a:lnTo>
                  <a:lnTo>
                    <a:pt x="15718" y="12361"/>
                  </a:lnTo>
                  <a:lnTo>
                    <a:pt x="15690" y="12135"/>
                  </a:lnTo>
                  <a:lnTo>
                    <a:pt x="15690" y="12135"/>
                  </a:lnTo>
                  <a:lnTo>
                    <a:pt x="15634" y="12022"/>
                  </a:lnTo>
                  <a:lnTo>
                    <a:pt x="15577" y="11938"/>
                  </a:lnTo>
                  <a:lnTo>
                    <a:pt x="15492" y="11853"/>
                  </a:lnTo>
                  <a:lnTo>
                    <a:pt x="15436" y="11740"/>
                  </a:lnTo>
                  <a:lnTo>
                    <a:pt x="15436" y="11740"/>
                  </a:lnTo>
                  <a:lnTo>
                    <a:pt x="15464" y="11853"/>
                  </a:lnTo>
                  <a:lnTo>
                    <a:pt x="15521" y="11909"/>
                  </a:lnTo>
                  <a:lnTo>
                    <a:pt x="15577" y="12022"/>
                  </a:lnTo>
                  <a:lnTo>
                    <a:pt x="15605" y="12079"/>
                  </a:lnTo>
                  <a:lnTo>
                    <a:pt x="15577" y="12135"/>
                  </a:lnTo>
                  <a:lnTo>
                    <a:pt x="15521" y="12220"/>
                  </a:lnTo>
                  <a:lnTo>
                    <a:pt x="15380" y="12333"/>
                  </a:lnTo>
                  <a:lnTo>
                    <a:pt x="15380" y="12333"/>
                  </a:lnTo>
                  <a:lnTo>
                    <a:pt x="15295" y="12389"/>
                  </a:lnTo>
                  <a:lnTo>
                    <a:pt x="15182" y="12446"/>
                  </a:lnTo>
                  <a:lnTo>
                    <a:pt x="14985" y="12502"/>
                  </a:lnTo>
                  <a:lnTo>
                    <a:pt x="14900" y="12558"/>
                  </a:lnTo>
                  <a:lnTo>
                    <a:pt x="14815" y="12615"/>
                  </a:lnTo>
                  <a:lnTo>
                    <a:pt x="14759" y="12700"/>
                  </a:lnTo>
                  <a:lnTo>
                    <a:pt x="14731" y="12841"/>
                  </a:lnTo>
                  <a:lnTo>
                    <a:pt x="14731" y="12841"/>
                  </a:lnTo>
                  <a:lnTo>
                    <a:pt x="14759" y="12925"/>
                  </a:lnTo>
                  <a:lnTo>
                    <a:pt x="14787" y="13038"/>
                  </a:lnTo>
                  <a:lnTo>
                    <a:pt x="14843" y="13123"/>
                  </a:lnTo>
                  <a:lnTo>
                    <a:pt x="14843" y="13208"/>
                  </a:lnTo>
                  <a:lnTo>
                    <a:pt x="14843" y="13208"/>
                  </a:lnTo>
                  <a:lnTo>
                    <a:pt x="14843" y="13292"/>
                  </a:lnTo>
                  <a:lnTo>
                    <a:pt x="14815" y="13320"/>
                  </a:lnTo>
                  <a:lnTo>
                    <a:pt x="14731" y="13433"/>
                  </a:lnTo>
                  <a:lnTo>
                    <a:pt x="14731" y="13433"/>
                  </a:lnTo>
                  <a:lnTo>
                    <a:pt x="14674" y="13574"/>
                  </a:lnTo>
                  <a:lnTo>
                    <a:pt x="14589" y="13744"/>
                  </a:lnTo>
                  <a:lnTo>
                    <a:pt x="14533" y="13800"/>
                  </a:lnTo>
                  <a:lnTo>
                    <a:pt x="14477" y="13828"/>
                  </a:lnTo>
                  <a:lnTo>
                    <a:pt x="14392" y="13828"/>
                  </a:lnTo>
                  <a:lnTo>
                    <a:pt x="14307" y="13744"/>
                  </a:lnTo>
                  <a:lnTo>
                    <a:pt x="14307" y="13744"/>
                  </a:lnTo>
                  <a:lnTo>
                    <a:pt x="14392" y="13857"/>
                  </a:lnTo>
                  <a:lnTo>
                    <a:pt x="14505" y="13913"/>
                  </a:lnTo>
                  <a:lnTo>
                    <a:pt x="14505" y="13913"/>
                  </a:lnTo>
                  <a:lnTo>
                    <a:pt x="14166" y="14054"/>
                  </a:lnTo>
                  <a:lnTo>
                    <a:pt x="13997" y="14111"/>
                  </a:lnTo>
                  <a:lnTo>
                    <a:pt x="13799" y="14167"/>
                  </a:lnTo>
                  <a:lnTo>
                    <a:pt x="13799" y="14167"/>
                  </a:lnTo>
                  <a:lnTo>
                    <a:pt x="13884" y="14111"/>
                  </a:lnTo>
                  <a:lnTo>
                    <a:pt x="13856" y="14054"/>
                  </a:lnTo>
                  <a:lnTo>
                    <a:pt x="13828" y="14026"/>
                  </a:lnTo>
                  <a:lnTo>
                    <a:pt x="13743" y="14026"/>
                  </a:lnTo>
                  <a:lnTo>
                    <a:pt x="13658" y="14026"/>
                  </a:lnTo>
                  <a:lnTo>
                    <a:pt x="13602" y="14082"/>
                  </a:lnTo>
                  <a:lnTo>
                    <a:pt x="13574" y="14195"/>
                  </a:lnTo>
                  <a:lnTo>
                    <a:pt x="13602" y="14336"/>
                  </a:lnTo>
                  <a:lnTo>
                    <a:pt x="13602" y="14336"/>
                  </a:lnTo>
                  <a:lnTo>
                    <a:pt x="13658" y="14223"/>
                  </a:lnTo>
                  <a:lnTo>
                    <a:pt x="13715" y="14167"/>
                  </a:lnTo>
                  <a:lnTo>
                    <a:pt x="13743" y="14167"/>
                  </a:lnTo>
                  <a:lnTo>
                    <a:pt x="13771" y="14195"/>
                  </a:lnTo>
                  <a:lnTo>
                    <a:pt x="13771" y="14195"/>
                  </a:lnTo>
                  <a:lnTo>
                    <a:pt x="13630" y="14280"/>
                  </a:lnTo>
                  <a:lnTo>
                    <a:pt x="13489" y="14393"/>
                  </a:lnTo>
                  <a:lnTo>
                    <a:pt x="13376" y="14562"/>
                  </a:lnTo>
                  <a:lnTo>
                    <a:pt x="13263" y="14760"/>
                  </a:lnTo>
                  <a:lnTo>
                    <a:pt x="13037" y="15155"/>
                  </a:lnTo>
                  <a:lnTo>
                    <a:pt x="12925" y="15324"/>
                  </a:lnTo>
                  <a:lnTo>
                    <a:pt x="12812" y="15437"/>
                  </a:lnTo>
                  <a:lnTo>
                    <a:pt x="12812" y="15437"/>
                  </a:lnTo>
                  <a:lnTo>
                    <a:pt x="12614" y="15634"/>
                  </a:lnTo>
                  <a:lnTo>
                    <a:pt x="12445" y="15832"/>
                  </a:lnTo>
                  <a:lnTo>
                    <a:pt x="12247" y="16029"/>
                  </a:lnTo>
                  <a:lnTo>
                    <a:pt x="12050" y="16199"/>
                  </a:lnTo>
                  <a:lnTo>
                    <a:pt x="12050" y="16199"/>
                  </a:lnTo>
                  <a:lnTo>
                    <a:pt x="11824" y="16312"/>
                  </a:lnTo>
                  <a:lnTo>
                    <a:pt x="11739" y="16368"/>
                  </a:lnTo>
                  <a:lnTo>
                    <a:pt x="11655" y="16453"/>
                  </a:lnTo>
                  <a:lnTo>
                    <a:pt x="11655" y="16453"/>
                  </a:lnTo>
                  <a:lnTo>
                    <a:pt x="11626" y="16537"/>
                  </a:lnTo>
                  <a:lnTo>
                    <a:pt x="11626" y="16594"/>
                  </a:lnTo>
                  <a:lnTo>
                    <a:pt x="11626" y="16735"/>
                  </a:lnTo>
                  <a:lnTo>
                    <a:pt x="11626" y="16848"/>
                  </a:lnTo>
                  <a:lnTo>
                    <a:pt x="11626" y="16932"/>
                  </a:lnTo>
                  <a:lnTo>
                    <a:pt x="11570" y="16989"/>
                  </a:lnTo>
                  <a:lnTo>
                    <a:pt x="11570" y="16989"/>
                  </a:lnTo>
                  <a:lnTo>
                    <a:pt x="11514" y="17045"/>
                  </a:lnTo>
                  <a:lnTo>
                    <a:pt x="11457" y="17102"/>
                  </a:lnTo>
                  <a:lnTo>
                    <a:pt x="11316" y="17158"/>
                  </a:lnTo>
                  <a:lnTo>
                    <a:pt x="11006" y="17186"/>
                  </a:lnTo>
                  <a:lnTo>
                    <a:pt x="10864" y="17243"/>
                  </a:lnTo>
                  <a:lnTo>
                    <a:pt x="10780" y="17328"/>
                  </a:lnTo>
                  <a:lnTo>
                    <a:pt x="10723" y="17384"/>
                  </a:lnTo>
                  <a:lnTo>
                    <a:pt x="10695" y="17440"/>
                  </a:lnTo>
                  <a:lnTo>
                    <a:pt x="10695" y="17553"/>
                  </a:lnTo>
                  <a:lnTo>
                    <a:pt x="10695" y="17666"/>
                  </a:lnTo>
                  <a:lnTo>
                    <a:pt x="10695" y="17666"/>
                  </a:lnTo>
                  <a:lnTo>
                    <a:pt x="10611" y="17582"/>
                  </a:lnTo>
                  <a:lnTo>
                    <a:pt x="10582" y="17469"/>
                  </a:lnTo>
                  <a:lnTo>
                    <a:pt x="10582" y="17469"/>
                  </a:lnTo>
                  <a:lnTo>
                    <a:pt x="10582" y="17610"/>
                  </a:lnTo>
                  <a:lnTo>
                    <a:pt x="10526" y="17723"/>
                  </a:lnTo>
                  <a:lnTo>
                    <a:pt x="10526" y="17723"/>
                  </a:lnTo>
                  <a:lnTo>
                    <a:pt x="10554" y="17666"/>
                  </a:lnTo>
                  <a:lnTo>
                    <a:pt x="10526" y="17610"/>
                  </a:lnTo>
                  <a:lnTo>
                    <a:pt x="10469" y="17582"/>
                  </a:lnTo>
                  <a:lnTo>
                    <a:pt x="10385" y="17582"/>
                  </a:lnTo>
                  <a:lnTo>
                    <a:pt x="10300" y="17610"/>
                  </a:lnTo>
                  <a:lnTo>
                    <a:pt x="10300" y="17610"/>
                  </a:lnTo>
                  <a:lnTo>
                    <a:pt x="10244" y="17638"/>
                  </a:lnTo>
                  <a:lnTo>
                    <a:pt x="10187" y="17694"/>
                  </a:lnTo>
                  <a:lnTo>
                    <a:pt x="10103" y="17835"/>
                  </a:lnTo>
                  <a:lnTo>
                    <a:pt x="10046" y="18005"/>
                  </a:lnTo>
                  <a:lnTo>
                    <a:pt x="10018" y="18146"/>
                  </a:lnTo>
                  <a:lnTo>
                    <a:pt x="10018" y="18146"/>
                  </a:lnTo>
                  <a:lnTo>
                    <a:pt x="10018" y="18315"/>
                  </a:lnTo>
                  <a:lnTo>
                    <a:pt x="10046" y="18485"/>
                  </a:lnTo>
                  <a:lnTo>
                    <a:pt x="10131" y="18795"/>
                  </a:lnTo>
                  <a:lnTo>
                    <a:pt x="10131" y="18795"/>
                  </a:lnTo>
                  <a:lnTo>
                    <a:pt x="10187" y="19246"/>
                  </a:lnTo>
                  <a:lnTo>
                    <a:pt x="10244" y="19472"/>
                  </a:lnTo>
                  <a:lnTo>
                    <a:pt x="10272" y="19698"/>
                  </a:lnTo>
                  <a:lnTo>
                    <a:pt x="10272" y="19698"/>
                  </a:lnTo>
                  <a:lnTo>
                    <a:pt x="10244" y="19613"/>
                  </a:lnTo>
                  <a:lnTo>
                    <a:pt x="10187" y="19557"/>
                  </a:lnTo>
                  <a:lnTo>
                    <a:pt x="10159" y="19529"/>
                  </a:lnTo>
                  <a:lnTo>
                    <a:pt x="10159" y="19529"/>
                  </a:lnTo>
                  <a:lnTo>
                    <a:pt x="10159" y="19613"/>
                  </a:lnTo>
                  <a:lnTo>
                    <a:pt x="10103" y="19557"/>
                  </a:lnTo>
                  <a:lnTo>
                    <a:pt x="10103" y="19557"/>
                  </a:lnTo>
                  <a:lnTo>
                    <a:pt x="10103" y="19585"/>
                  </a:lnTo>
                  <a:lnTo>
                    <a:pt x="10103" y="19613"/>
                  </a:lnTo>
                  <a:lnTo>
                    <a:pt x="10159" y="19698"/>
                  </a:lnTo>
                  <a:lnTo>
                    <a:pt x="10300" y="19783"/>
                  </a:lnTo>
                  <a:lnTo>
                    <a:pt x="10300" y="19783"/>
                  </a:lnTo>
                  <a:lnTo>
                    <a:pt x="10357" y="19924"/>
                  </a:lnTo>
                  <a:lnTo>
                    <a:pt x="10357" y="20065"/>
                  </a:lnTo>
                  <a:lnTo>
                    <a:pt x="10300" y="20347"/>
                  </a:lnTo>
                  <a:lnTo>
                    <a:pt x="10300" y="20347"/>
                  </a:lnTo>
                  <a:lnTo>
                    <a:pt x="10272" y="20516"/>
                  </a:lnTo>
                  <a:lnTo>
                    <a:pt x="10187" y="20686"/>
                  </a:lnTo>
                  <a:lnTo>
                    <a:pt x="10074" y="20996"/>
                  </a:lnTo>
                  <a:lnTo>
                    <a:pt x="10074" y="20996"/>
                  </a:lnTo>
                  <a:lnTo>
                    <a:pt x="10046" y="21165"/>
                  </a:lnTo>
                  <a:lnTo>
                    <a:pt x="10046" y="21363"/>
                  </a:lnTo>
                  <a:lnTo>
                    <a:pt x="10018" y="21532"/>
                  </a:lnTo>
                  <a:lnTo>
                    <a:pt x="9990" y="21617"/>
                  </a:lnTo>
                  <a:lnTo>
                    <a:pt x="9933" y="21702"/>
                  </a:lnTo>
                  <a:lnTo>
                    <a:pt x="9933" y="21702"/>
                  </a:lnTo>
                  <a:lnTo>
                    <a:pt x="9990" y="21645"/>
                  </a:lnTo>
                  <a:lnTo>
                    <a:pt x="10046" y="21673"/>
                  </a:lnTo>
                  <a:lnTo>
                    <a:pt x="10074" y="21702"/>
                  </a:lnTo>
                  <a:lnTo>
                    <a:pt x="10074" y="21786"/>
                  </a:lnTo>
                  <a:lnTo>
                    <a:pt x="10103" y="22097"/>
                  </a:lnTo>
                  <a:lnTo>
                    <a:pt x="10103" y="22097"/>
                  </a:lnTo>
                  <a:lnTo>
                    <a:pt x="10131" y="22266"/>
                  </a:lnTo>
                  <a:lnTo>
                    <a:pt x="10159" y="22435"/>
                  </a:lnTo>
                  <a:lnTo>
                    <a:pt x="10159" y="22492"/>
                  </a:lnTo>
                  <a:lnTo>
                    <a:pt x="10131" y="22548"/>
                  </a:lnTo>
                  <a:lnTo>
                    <a:pt x="10074" y="22576"/>
                  </a:lnTo>
                  <a:lnTo>
                    <a:pt x="9961" y="22576"/>
                  </a:lnTo>
                  <a:lnTo>
                    <a:pt x="9961" y="22576"/>
                  </a:lnTo>
                  <a:lnTo>
                    <a:pt x="10046" y="22605"/>
                  </a:lnTo>
                  <a:lnTo>
                    <a:pt x="9933" y="22576"/>
                  </a:lnTo>
                  <a:lnTo>
                    <a:pt x="9933" y="22576"/>
                  </a:lnTo>
                  <a:lnTo>
                    <a:pt x="9792" y="22633"/>
                  </a:lnTo>
                  <a:lnTo>
                    <a:pt x="9736" y="22661"/>
                  </a:lnTo>
                  <a:lnTo>
                    <a:pt x="9707" y="22717"/>
                  </a:lnTo>
                  <a:lnTo>
                    <a:pt x="9651" y="22830"/>
                  </a:lnTo>
                  <a:lnTo>
                    <a:pt x="9651" y="22830"/>
                  </a:lnTo>
                  <a:lnTo>
                    <a:pt x="9510" y="23056"/>
                  </a:lnTo>
                  <a:lnTo>
                    <a:pt x="9454" y="23197"/>
                  </a:lnTo>
                  <a:lnTo>
                    <a:pt x="9454" y="23254"/>
                  </a:lnTo>
                  <a:lnTo>
                    <a:pt x="9454" y="23310"/>
                  </a:lnTo>
                  <a:lnTo>
                    <a:pt x="9454" y="23310"/>
                  </a:lnTo>
                  <a:lnTo>
                    <a:pt x="9482" y="23395"/>
                  </a:lnTo>
                  <a:lnTo>
                    <a:pt x="9510" y="23423"/>
                  </a:lnTo>
                  <a:lnTo>
                    <a:pt x="9623" y="23479"/>
                  </a:lnTo>
                  <a:lnTo>
                    <a:pt x="9736" y="23536"/>
                  </a:lnTo>
                  <a:lnTo>
                    <a:pt x="9849" y="23620"/>
                  </a:lnTo>
                  <a:lnTo>
                    <a:pt x="9849" y="23620"/>
                  </a:lnTo>
                  <a:lnTo>
                    <a:pt x="9764" y="23564"/>
                  </a:lnTo>
                  <a:lnTo>
                    <a:pt x="9651" y="23508"/>
                  </a:lnTo>
                  <a:lnTo>
                    <a:pt x="9538" y="23508"/>
                  </a:lnTo>
                  <a:lnTo>
                    <a:pt x="9397" y="23508"/>
                  </a:lnTo>
                  <a:lnTo>
                    <a:pt x="9256" y="23564"/>
                  </a:lnTo>
                  <a:lnTo>
                    <a:pt x="9143" y="23620"/>
                  </a:lnTo>
                  <a:lnTo>
                    <a:pt x="9030" y="23677"/>
                  </a:lnTo>
                  <a:lnTo>
                    <a:pt x="8974" y="23762"/>
                  </a:lnTo>
                  <a:lnTo>
                    <a:pt x="8974" y="23762"/>
                  </a:lnTo>
                  <a:lnTo>
                    <a:pt x="8889" y="23846"/>
                  </a:lnTo>
                  <a:lnTo>
                    <a:pt x="8861" y="23959"/>
                  </a:lnTo>
                  <a:lnTo>
                    <a:pt x="8804" y="24157"/>
                  </a:lnTo>
                  <a:lnTo>
                    <a:pt x="8776" y="24269"/>
                  </a:lnTo>
                  <a:lnTo>
                    <a:pt x="8748" y="24354"/>
                  </a:lnTo>
                  <a:lnTo>
                    <a:pt x="8663" y="24439"/>
                  </a:lnTo>
                  <a:lnTo>
                    <a:pt x="8522" y="24495"/>
                  </a:lnTo>
                  <a:lnTo>
                    <a:pt x="8522" y="24495"/>
                  </a:lnTo>
                  <a:lnTo>
                    <a:pt x="8438" y="24523"/>
                  </a:lnTo>
                  <a:lnTo>
                    <a:pt x="8353" y="24523"/>
                  </a:lnTo>
                  <a:lnTo>
                    <a:pt x="8268" y="24495"/>
                  </a:lnTo>
                  <a:lnTo>
                    <a:pt x="8184" y="24467"/>
                  </a:lnTo>
                  <a:lnTo>
                    <a:pt x="8043" y="24354"/>
                  </a:lnTo>
                  <a:lnTo>
                    <a:pt x="7901" y="24213"/>
                  </a:lnTo>
                  <a:lnTo>
                    <a:pt x="7732" y="23931"/>
                  </a:lnTo>
                  <a:lnTo>
                    <a:pt x="7647" y="23790"/>
                  </a:lnTo>
                  <a:lnTo>
                    <a:pt x="7647" y="23790"/>
                  </a:lnTo>
                  <a:lnTo>
                    <a:pt x="7619" y="23790"/>
                  </a:lnTo>
                  <a:lnTo>
                    <a:pt x="7563" y="23762"/>
                  </a:lnTo>
                  <a:lnTo>
                    <a:pt x="7506" y="23705"/>
                  </a:lnTo>
                  <a:lnTo>
                    <a:pt x="7450" y="23564"/>
                  </a:lnTo>
                  <a:lnTo>
                    <a:pt x="7393" y="23395"/>
                  </a:lnTo>
                  <a:lnTo>
                    <a:pt x="7309" y="23084"/>
                  </a:lnTo>
                  <a:lnTo>
                    <a:pt x="7309" y="22915"/>
                  </a:lnTo>
                  <a:lnTo>
                    <a:pt x="7309" y="22915"/>
                  </a:lnTo>
                  <a:lnTo>
                    <a:pt x="7365" y="23000"/>
                  </a:lnTo>
                  <a:lnTo>
                    <a:pt x="7365" y="23113"/>
                  </a:lnTo>
                  <a:lnTo>
                    <a:pt x="7365" y="23113"/>
                  </a:lnTo>
                  <a:lnTo>
                    <a:pt x="7365" y="23084"/>
                  </a:lnTo>
                  <a:lnTo>
                    <a:pt x="7393" y="23169"/>
                  </a:lnTo>
                  <a:lnTo>
                    <a:pt x="7422" y="23254"/>
                  </a:lnTo>
                  <a:lnTo>
                    <a:pt x="7450" y="23282"/>
                  </a:lnTo>
                  <a:lnTo>
                    <a:pt x="7478" y="23310"/>
                  </a:lnTo>
                  <a:lnTo>
                    <a:pt x="7478" y="23310"/>
                  </a:lnTo>
                  <a:lnTo>
                    <a:pt x="7365" y="23028"/>
                  </a:lnTo>
                  <a:lnTo>
                    <a:pt x="7309" y="22887"/>
                  </a:lnTo>
                  <a:lnTo>
                    <a:pt x="7281" y="22774"/>
                  </a:lnTo>
                  <a:lnTo>
                    <a:pt x="7281" y="22774"/>
                  </a:lnTo>
                  <a:lnTo>
                    <a:pt x="7281" y="22859"/>
                  </a:lnTo>
                  <a:lnTo>
                    <a:pt x="7281" y="22830"/>
                  </a:lnTo>
                  <a:lnTo>
                    <a:pt x="7224" y="22746"/>
                  </a:lnTo>
                  <a:lnTo>
                    <a:pt x="7224" y="22746"/>
                  </a:lnTo>
                  <a:lnTo>
                    <a:pt x="7111" y="22435"/>
                  </a:lnTo>
                  <a:lnTo>
                    <a:pt x="6998" y="22125"/>
                  </a:lnTo>
                  <a:lnTo>
                    <a:pt x="6998" y="22125"/>
                  </a:lnTo>
                  <a:lnTo>
                    <a:pt x="6773" y="21673"/>
                  </a:lnTo>
                  <a:lnTo>
                    <a:pt x="6547" y="21250"/>
                  </a:lnTo>
                  <a:lnTo>
                    <a:pt x="6547" y="21250"/>
                  </a:lnTo>
                  <a:lnTo>
                    <a:pt x="6237" y="20742"/>
                  </a:lnTo>
                  <a:lnTo>
                    <a:pt x="6124" y="20488"/>
                  </a:lnTo>
                  <a:lnTo>
                    <a:pt x="6011" y="20234"/>
                  </a:lnTo>
                  <a:lnTo>
                    <a:pt x="6011" y="20234"/>
                  </a:lnTo>
                  <a:lnTo>
                    <a:pt x="5841" y="19585"/>
                  </a:lnTo>
                  <a:lnTo>
                    <a:pt x="5757" y="19218"/>
                  </a:lnTo>
                  <a:lnTo>
                    <a:pt x="5700" y="19049"/>
                  </a:lnTo>
                  <a:lnTo>
                    <a:pt x="5700" y="19049"/>
                  </a:lnTo>
                  <a:lnTo>
                    <a:pt x="5644" y="19021"/>
                  </a:lnTo>
                  <a:lnTo>
                    <a:pt x="5616" y="18936"/>
                  </a:lnTo>
                  <a:lnTo>
                    <a:pt x="5503" y="18767"/>
                  </a:lnTo>
                  <a:lnTo>
                    <a:pt x="5418" y="18569"/>
                  </a:lnTo>
                  <a:lnTo>
                    <a:pt x="5418" y="18513"/>
                  </a:lnTo>
                  <a:lnTo>
                    <a:pt x="5446" y="18485"/>
                  </a:lnTo>
                  <a:lnTo>
                    <a:pt x="5446" y="18485"/>
                  </a:lnTo>
                  <a:lnTo>
                    <a:pt x="5362" y="18485"/>
                  </a:lnTo>
                  <a:lnTo>
                    <a:pt x="5305" y="18428"/>
                  </a:lnTo>
                  <a:lnTo>
                    <a:pt x="5249" y="18372"/>
                  </a:lnTo>
                  <a:lnTo>
                    <a:pt x="5192" y="18287"/>
                  </a:lnTo>
                  <a:lnTo>
                    <a:pt x="5136" y="18089"/>
                  </a:lnTo>
                  <a:lnTo>
                    <a:pt x="5108" y="18033"/>
                  </a:lnTo>
                  <a:lnTo>
                    <a:pt x="5136" y="18005"/>
                  </a:lnTo>
                  <a:lnTo>
                    <a:pt x="5136" y="18005"/>
                  </a:lnTo>
                  <a:lnTo>
                    <a:pt x="5080" y="17948"/>
                  </a:lnTo>
                  <a:lnTo>
                    <a:pt x="4995" y="17807"/>
                  </a:lnTo>
                  <a:lnTo>
                    <a:pt x="4854" y="17582"/>
                  </a:lnTo>
                  <a:lnTo>
                    <a:pt x="4854" y="17582"/>
                  </a:lnTo>
                  <a:lnTo>
                    <a:pt x="4741" y="17328"/>
                  </a:lnTo>
                  <a:lnTo>
                    <a:pt x="4656" y="17074"/>
                  </a:lnTo>
                  <a:lnTo>
                    <a:pt x="4543" y="16566"/>
                  </a:lnTo>
                  <a:lnTo>
                    <a:pt x="4543" y="16566"/>
                  </a:lnTo>
                  <a:lnTo>
                    <a:pt x="4374" y="15945"/>
                  </a:lnTo>
                  <a:lnTo>
                    <a:pt x="4289" y="15606"/>
                  </a:lnTo>
                  <a:lnTo>
                    <a:pt x="4261" y="15465"/>
                  </a:lnTo>
                  <a:lnTo>
                    <a:pt x="4261" y="15465"/>
                  </a:lnTo>
                  <a:lnTo>
                    <a:pt x="4148" y="15296"/>
                  </a:lnTo>
                  <a:lnTo>
                    <a:pt x="4148" y="15239"/>
                  </a:lnTo>
                  <a:lnTo>
                    <a:pt x="4148" y="15239"/>
                  </a:lnTo>
                  <a:lnTo>
                    <a:pt x="4205" y="15239"/>
                  </a:lnTo>
                  <a:lnTo>
                    <a:pt x="4205" y="15239"/>
                  </a:lnTo>
                  <a:lnTo>
                    <a:pt x="4092" y="15042"/>
                  </a:lnTo>
                  <a:lnTo>
                    <a:pt x="4064" y="14957"/>
                  </a:lnTo>
                  <a:lnTo>
                    <a:pt x="4092" y="14957"/>
                  </a:lnTo>
                  <a:lnTo>
                    <a:pt x="4148" y="15014"/>
                  </a:lnTo>
                  <a:lnTo>
                    <a:pt x="4148" y="15014"/>
                  </a:lnTo>
                  <a:lnTo>
                    <a:pt x="4148" y="14816"/>
                  </a:lnTo>
                  <a:lnTo>
                    <a:pt x="4120" y="14618"/>
                  </a:lnTo>
                  <a:lnTo>
                    <a:pt x="4120" y="14618"/>
                  </a:lnTo>
                  <a:lnTo>
                    <a:pt x="4092" y="14760"/>
                  </a:lnTo>
                  <a:lnTo>
                    <a:pt x="4064" y="14788"/>
                  </a:lnTo>
                  <a:lnTo>
                    <a:pt x="4035" y="14731"/>
                  </a:lnTo>
                  <a:lnTo>
                    <a:pt x="4007" y="14675"/>
                  </a:lnTo>
                  <a:lnTo>
                    <a:pt x="4007" y="14590"/>
                  </a:lnTo>
                  <a:lnTo>
                    <a:pt x="4035" y="14506"/>
                  </a:lnTo>
                  <a:lnTo>
                    <a:pt x="4064" y="14506"/>
                  </a:lnTo>
                  <a:lnTo>
                    <a:pt x="4092" y="14506"/>
                  </a:lnTo>
                  <a:lnTo>
                    <a:pt x="4176" y="14562"/>
                  </a:lnTo>
                  <a:lnTo>
                    <a:pt x="4176" y="14562"/>
                  </a:lnTo>
                  <a:lnTo>
                    <a:pt x="4120" y="14506"/>
                  </a:lnTo>
                  <a:lnTo>
                    <a:pt x="4064" y="14449"/>
                  </a:lnTo>
                  <a:lnTo>
                    <a:pt x="3951" y="14308"/>
                  </a:lnTo>
                  <a:lnTo>
                    <a:pt x="3951" y="14308"/>
                  </a:lnTo>
                  <a:lnTo>
                    <a:pt x="3866" y="14167"/>
                  </a:lnTo>
                  <a:lnTo>
                    <a:pt x="3838" y="13998"/>
                  </a:lnTo>
                  <a:lnTo>
                    <a:pt x="3838" y="13828"/>
                  </a:lnTo>
                  <a:lnTo>
                    <a:pt x="3866" y="13659"/>
                  </a:lnTo>
                  <a:lnTo>
                    <a:pt x="3866" y="13659"/>
                  </a:lnTo>
                  <a:lnTo>
                    <a:pt x="3866" y="13433"/>
                  </a:lnTo>
                  <a:lnTo>
                    <a:pt x="3866" y="13123"/>
                  </a:lnTo>
                  <a:lnTo>
                    <a:pt x="3838" y="12982"/>
                  </a:lnTo>
                  <a:lnTo>
                    <a:pt x="3810" y="12897"/>
                  </a:lnTo>
                  <a:lnTo>
                    <a:pt x="3781" y="12869"/>
                  </a:lnTo>
                  <a:lnTo>
                    <a:pt x="3753" y="12841"/>
                  </a:lnTo>
                  <a:lnTo>
                    <a:pt x="3725" y="12869"/>
                  </a:lnTo>
                  <a:lnTo>
                    <a:pt x="3697" y="12897"/>
                  </a:lnTo>
                  <a:lnTo>
                    <a:pt x="3697" y="12897"/>
                  </a:lnTo>
                  <a:lnTo>
                    <a:pt x="3697" y="12869"/>
                  </a:lnTo>
                  <a:lnTo>
                    <a:pt x="3697" y="12812"/>
                  </a:lnTo>
                  <a:lnTo>
                    <a:pt x="3697" y="12728"/>
                  </a:lnTo>
                  <a:lnTo>
                    <a:pt x="3669" y="12615"/>
                  </a:lnTo>
                  <a:lnTo>
                    <a:pt x="3669" y="12558"/>
                  </a:lnTo>
                  <a:lnTo>
                    <a:pt x="3697" y="12502"/>
                  </a:lnTo>
                  <a:lnTo>
                    <a:pt x="3697" y="12502"/>
                  </a:lnTo>
                  <a:lnTo>
                    <a:pt x="3753" y="12446"/>
                  </a:lnTo>
                  <a:lnTo>
                    <a:pt x="3866" y="12389"/>
                  </a:lnTo>
                  <a:lnTo>
                    <a:pt x="3951" y="12361"/>
                  </a:lnTo>
                  <a:lnTo>
                    <a:pt x="4007" y="12276"/>
                  </a:lnTo>
                  <a:lnTo>
                    <a:pt x="4007" y="12276"/>
                  </a:lnTo>
                  <a:lnTo>
                    <a:pt x="3951" y="12333"/>
                  </a:lnTo>
                  <a:lnTo>
                    <a:pt x="3866" y="12333"/>
                  </a:lnTo>
                  <a:lnTo>
                    <a:pt x="3753" y="12333"/>
                  </a:lnTo>
                  <a:lnTo>
                    <a:pt x="3669" y="12304"/>
                  </a:lnTo>
                  <a:lnTo>
                    <a:pt x="3612" y="12276"/>
                  </a:lnTo>
                  <a:lnTo>
                    <a:pt x="3584" y="12248"/>
                  </a:lnTo>
                  <a:lnTo>
                    <a:pt x="3584" y="12163"/>
                  </a:lnTo>
                  <a:lnTo>
                    <a:pt x="3669" y="12107"/>
                  </a:lnTo>
                  <a:lnTo>
                    <a:pt x="3669" y="12107"/>
                  </a:lnTo>
                  <a:lnTo>
                    <a:pt x="3584" y="12107"/>
                  </a:lnTo>
                  <a:lnTo>
                    <a:pt x="3527" y="12079"/>
                  </a:lnTo>
                  <a:lnTo>
                    <a:pt x="3499" y="12022"/>
                  </a:lnTo>
                  <a:lnTo>
                    <a:pt x="3527" y="11966"/>
                  </a:lnTo>
                  <a:lnTo>
                    <a:pt x="3527" y="11966"/>
                  </a:lnTo>
                  <a:lnTo>
                    <a:pt x="3556" y="11909"/>
                  </a:lnTo>
                  <a:lnTo>
                    <a:pt x="3640" y="11909"/>
                  </a:lnTo>
                  <a:lnTo>
                    <a:pt x="3697" y="11909"/>
                  </a:lnTo>
                  <a:lnTo>
                    <a:pt x="3753" y="11853"/>
                  </a:lnTo>
                  <a:lnTo>
                    <a:pt x="3753" y="11853"/>
                  </a:lnTo>
                  <a:lnTo>
                    <a:pt x="3640" y="11853"/>
                  </a:lnTo>
                  <a:lnTo>
                    <a:pt x="3499" y="11797"/>
                  </a:lnTo>
                  <a:lnTo>
                    <a:pt x="3358" y="11768"/>
                  </a:lnTo>
                  <a:lnTo>
                    <a:pt x="3302" y="11768"/>
                  </a:lnTo>
                  <a:lnTo>
                    <a:pt x="3273" y="11797"/>
                  </a:lnTo>
                  <a:lnTo>
                    <a:pt x="3273" y="11797"/>
                  </a:lnTo>
                  <a:lnTo>
                    <a:pt x="3273" y="11853"/>
                  </a:lnTo>
                  <a:lnTo>
                    <a:pt x="3302" y="11881"/>
                  </a:lnTo>
                  <a:lnTo>
                    <a:pt x="3330" y="11938"/>
                  </a:lnTo>
                  <a:lnTo>
                    <a:pt x="3330" y="11994"/>
                  </a:lnTo>
                  <a:lnTo>
                    <a:pt x="3330" y="11994"/>
                  </a:lnTo>
                  <a:lnTo>
                    <a:pt x="3273" y="12051"/>
                  </a:lnTo>
                  <a:lnTo>
                    <a:pt x="3217" y="12079"/>
                  </a:lnTo>
                  <a:lnTo>
                    <a:pt x="3217" y="12107"/>
                  </a:lnTo>
                  <a:lnTo>
                    <a:pt x="3245" y="12163"/>
                  </a:lnTo>
                  <a:lnTo>
                    <a:pt x="3245" y="12163"/>
                  </a:lnTo>
                  <a:lnTo>
                    <a:pt x="3161" y="12192"/>
                  </a:lnTo>
                  <a:lnTo>
                    <a:pt x="3132" y="12248"/>
                  </a:lnTo>
                  <a:lnTo>
                    <a:pt x="3132" y="12248"/>
                  </a:lnTo>
                  <a:lnTo>
                    <a:pt x="3245" y="12304"/>
                  </a:lnTo>
                  <a:lnTo>
                    <a:pt x="3302" y="12333"/>
                  </a:lnTo>
                  <a:lnTo>
                    <a:pt x="3358" y="12417"/>
                  </a:lnTo>
                  <a:lnTo>
                    <a:pt x="3358" y="12474"/>
                  </a:lnTo>
                  <a:lnTo>
                    <a:pt x="3358" y="12530"/>
                  </a:lnTo>
                  <a:lnTo>
                    <a:pt x="3302" y="12615"/>
                  </a:lnTo>
                  <a:lnTo>
                    <a:pt x="3189" y="12756"/>
                  </a:lnTo>
                  <a:lnTo>
                    <a:pt x="3019" y="12925"/>
                  </a:lnTo>
                  <a:lnTo>
                    <a:pt x="2850" y="13038"/>
                  </a:lnTo>
                  <a:lnTo>
                    <a:pt x="2681" y="13151"/>
                  </a:lnTo>
                  <a:lnTo>
                    <a:pt x="2540" y="13179"/>
                  </a:lnTo>
                  <a:lnTo>
                    <a:pt x="2540" y="13179"/>
                  </a:lnTo>
                  <a:lnTo>
                    <a:pt x="2427" y="13208"/>
                  </a:lnTo>
                  <a:lnTo>
                    <a:pt x="2314" y="13208"/>
                  </a:lnTo>
                  <a:lnTo>
                    <a:pt x="2201" y="13208"/>
                  </a:lnTo>
                  <a:lnTo>
                    <a:pt x="2116" y="13151"/>
                  </a:lnTo>
                  <a:lnTo>
                    <a:pt x="1919" y="13038"/>
                  </a:lnTo>
                  <a:lnTo>
                    <a:pt x="1721" y="12897"/>
                  </a:lnTo>
                  <a:lnTo>
                    <a:pt x="1552" y="12728"/>
                  </a:lnTo>
                  <a:lnTo>
                    <a:pt x="1383" y="12530"/>
                  </a:lnTo>
                  <a:lnTo>
                    <a:pt x="1072" y="12220"/>
                  </a:lnTo>
                  <a:lnTo>
                    <a:pt x="1072" y="12220"/>
                  </a:lnTo>
                  <a:lnTo>
                    <a:pt x="959" y="12107"/>
                  </a:lnTo>
                  <a:lnTo>
                    <a:pt x="818" y="11966"/>
                  </a:lnTo>
                  <a:lnTo>
                    <a:pt x="762" y="11881"/>
                  </a:lnTo>
                  <a:lnTo>
                    <a:pt x="734" y="11825"/>
                  </a:lnTo>
                  <a:lnTo>
                    <a:pt x="734" y="11740"/>
                  </a:lnTo>
                  <a:lnTo>
                    <a:pt x="762" y="11684"/>
                  </a:lnTo>
                  <a:lnTo>
                    <a:pt x="762" y="11684"/>
                  </a:lnTo>
                  <a:lnTo>
                    <a:pt x="818" y="11684"/>
                  </a:lnTo>
                  <a:lnTo>
                    <a:pt x="818" y="11684"/>
                  </a:lnTo>
                  <a:lnTo>
                    <a:pt x="847" y="11712"/>
                  </a:lnTo>
                  <a:lnTo>
                    <a:pt x="875" y="11768"/>
                  </a:lnTo>
                  <a:lnTo>
                    <a:pt x="903" y="11797"/>
                  </a:lnTo>
                  <a:lnTo>
                    <a:pt x="903" y="11797"/>
                  </a:lnTo>
                  <a:lnTo>
                    <a:pt x="903" y="11797"/>
                  </a:lnTo>
                  <a:lnTo>
                    <a:pt x="1129" y="11740"/>
                  </a:lnTo>
                  <a:lnTo>
                    <a:pt x="1129" y="11740"/>
                  </a:lnTo>
                  <a:lnTo>
                    <a:pt x="1383" y="11684"/>
                  </a:lnTo>
                  <a:lnTo>
                    <a:pt x="1524" y="11627"/>
                  </a:lnTo>
                  <a:lnTo>
                    <a:pt x="1637" y="11543"/>
                  </a:lnTo>
                  <a:lnTo>
                    <a:pt x="1637" y="11543"/>
                  </a:lnTo>
                  <a:lnTo>
                    <a:pt x="1693" y="11458"/>
                  </a:lnTo>
                  <a:lnTo>
                    <a:pt x="1778" y="11317"/>
                  </a:lnTo>
                  <a:lnTo>
                    <a:pt x="1834" y="11148"/>
                  </a:lnTo>
                  <a:lnTo>
                    <a:pt x="1862" y="11091"/>
                  </a:lnTo>
                  <a:lnTo>
                    <a:pt x="1834" y="11063"/>
                  </a:lnTo>
                  <a:lnTo>
                    <a:pt x="1834" y="11063"/>
                  </a:lnTo>
                  <a:lnTo>
                    <a:pt x="1750" y="11148"/>
                  </a:lnTo>
                  <a:lnTo>
                    <a:pt x="1693" y="11204"/>
                  </a:lnTo>
                  <a:lnTo>
                    <a:pt x="1580" y="11232"/>
                  </a:lnTo>
                  <a:lnTo>
                    <a:pt x="1411" y="11289"/>
                  </a:lnTo>
                  <a:lnTo>
                    <a:pt x="1411" y="11289"/>
                  </a:lnTo>
                  <a:lnTo>
                    <a:pt x="1213" y="11317"/>
                  </a:lnTo>
                  <a:lnTo>
                    <a:pt x="1044" y="11345"/>
                  </a:lnTo>
                  <a:lnTo>
                    <a:pt x="875" y="11289"/>
                  </a:lnTo>
                  <a:lnTo>
                    <a:pt x="649" y="11176"/>
                  </a:lnTo>
                  <a:lnTo>
                    <a:pt x="649" y="11176"/>
                  </a:lnTo>
                  <a:lnTo>
                    <a:pt x="423" y="11006"/>
                  </a:lnTo>
                  <a:lnTo>
                    <a:pt x="339" y="10922"/>
                  </a:lnTo>
                  <a:lnTo>
                    <a:pt x="282" y="10809"/>
                  </a:lnTo>
                  <a:lnTo>
                    <a:pt x="254" y="10724"/>
                  </a:lnTo>
                  <a:lnTo>
                    <a:pt x="254" y="10640"/>
                  </a:lnTo>
                  <a:lnTo>
                    <a:pt x="339" y="10527"/>
                  </a:lnTo>
                  <a:lnTo>
                    <a:pt x="452" y="10414"/>
                  </a:lnTo>
                  <a:lnTo>
                    <a:pt x="452" y="10414"/>
                  </a:lnTo>
                  <a:lnTo>
                    <a:pt x="395" y="10414"/>
                  </a:lnTo>
                  <a:lnTo>
                    <a:pt x="339" y="10442"/>
                  </a:lnTo>
                  <a:lnTo>
                    <a:pt x="226" y="10555"/>
                  </a:lnTo>
                  <a:lnTo>
                    <a:pt x="113" y="10640"/>
                  </a:lnTo>
                  <a:lnTo>
                    <a:pt x="56" y="10640"/>
                  </a:lnTo>
                  <a:lnTo>
                    <a:pt x="0" y="10640"/>
                  </a:lnTo>
                  <a:lnTo>
                    <a:pt x="0" y="10640"/>
                  </a:lnTo>
                  <a:lnTo>
                    <a:pt x="0" y="1047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16"/>
            <p:cNvSpPr/>
            <p:nvPr/>
          </p:nvSpPr>
          <p:spPr>
            <a:xfrm>
              <a:off x="4935250" y="2060975"/>
              <a:ext cx="547475" cy="613100"/>
            </a:xfrm>
            <a:custGeom>
              <a:avLst/>
              <a:gdLst/>
              <a:ahLst/>
              <a:cxnLst/>
              <a:rect l="l" t="t" r="r" b="b"/>
              <a:pathLst>
                <a:path w="21899" h="24524" fill="none" extrusionOk="0">
                  <a:moveTo>
                    <a:pt x="0" y="10470"/>
                  </a:moveTo>
                  <a:lnTo>
                    <a:pt x="0" y="10470"/>
                  </a:lnTo>
                  <a:lnTo>
                    <a:pt x="0" y="10414"/>
                  </a:lnTo>
                  <a:lnTo>
                    <a:pt x="28" y="10357"/>
                  </a:lnTo>
                  <a:lnTo>
                    <a:pt x="85" y="10329"/>
                  </a:lnTo>
                  <a:lnTo>
                    <a:pt x="141" y="10329"/>
                  </a:lnTo>
                  <a:lnTo>
                    <a:pt x="226" y="10329"/>
                  </a:lnTo>
                  <a:lnTo>
                    <a:pt x="282" y="10329"/>
                  </a:lnTo>
                  <a:lnTo>
                    <a:pt x="310" y="10301"/>
                  </a:lnTo>
                  <a:lnTo>
                    <a:pt x="310" y="10301"/>
                  </a:lnTo>
                  <a:lnTo>
                    <a:pt x="367" y="10216"/>
                  </a:lnTo>
                  <a:lnTo>
                    <a:pt x="395" y="10160"/>
                  </a:lnTo>
                  <a:lnTo>
                    <a:pt x="395" y="9991"/>
                  </a:lnTo>
                  <a:lnTo>
                    <a:pt x="395" y="9991"/>
                  </a:lnTo>
                  <a:lnTo>
                    <a:pt x="480" y="10019"/>
                  </a:lnTo>
                  <a:lnTo>
                    <a:pt x="593" y="10047"/>
                  </a:lnTo>
                  <a:lnTo>
                    <a:pt x="903" y="10075"/>
                  </a:lnTo>
                  <a:lnTo>
                    <a:pt x="1213" y="10103"/>
                  </a:lnTo>
                  <a:lnTo>
                    <a:pt x="1411" y="10075"/>
                  </a:lnTo>
                  <a:lnTo>
                    <a:pt x="1411" y="10075"/>
                  </a:lnTo>
                  <a:lnTo>
                    <a:pt x="1467" y="10047"/>
                  </a:lnTo>
                  <a:lnTo>
                    <a:pt x="1552" y="9991"/>
                  </a:lnTo>
                  <a:lnTo>
                    <a:pt x="1609" y="9934"/>
                  </a:lnTo>
                  <a:lnTo>
                    <a:pt x="1721" y="9906"/>
                  </a:lnTo>
                  <a:lnTo>
                    <a:pt x="1721" y="9906"/>
                  </a:lnTo>
                  <a:lnTo>
                    <a:pt x="1778" y="9906"/>
                  </a:lnTo>
                  <a:lnTo>
                    <a:pt x="1862" y="9934"/>
                  </a:lnTo>
                  <a:lnTo>
                    <a:pt x="1919" y="9991"/>
                  </a:lnTo>
                  <a:lnTo>
                    <a:pt x="1975" y="10019"/>
                  </a:lnTo>
                  <a:lnTo>
                    <a:pt x="2032" y="10019"/>
                  </a:lnTo>
                  <a:lnTo>
                    <a:pt x="2088" y="9962"/>
                  </a:lnTo>
                  <a:lnTo>
                    <a:pt x="2201" y="9906"/>
                  </a:lnTo>
                  <a:lnTo>
                    <a:pt x="2201" y="9906"/>
                  </a:lnTo>
                  <a:lnTo>
                    <a:pt x="2116" y="9821"/>
                  </a:lnTo>
                  <a:lnTo>
                    <a:pt x="2088" y="9737"/>
                  </a:lnTo>
                  <a:lnTo>
                    <a:pt x="2116" y="9652"/>
                  </a:lnTo>
                  <a:lnTo>
                    <a:pt x="2088" y="9567"/>
                  </a:lnTo>
                  <a:lnTo>
                    <a:pt x="2088" y="9567"/>
                  </a:lnTo>
                  <a:lnTo>
                    <a:pt x="2032" y="9426"/>
                  </a:lnTo>
                  <a:lnTo>
                    <a:pt x="1947" y="9285"/>
                  </a:lnTo>
                  <a:lnTo>
                    <a:pt x="1778" y="9003"/>
                  </a:lnTo>
                  <a:lnTo>
                    <a:pt x="1778" y="9003"/>
                  </a:lnTo>
                  <a:lnTo>
                    <a:pt x="1693" y="8862"/>
                  </a:lnTo>
                  <a:lnTo>
                    <a:pt x="1665" y="8805"/>
                  </a:lnTo>
                  <a:lnTo>
                    <a:pt x="1609" y="8749"/>
                  </a:lnTo>
                  <a:lnTo>
                    <a:pt x="1609" y="8749"/>
                  </a:lnTo>
                  <a:lnTo>
                    <a:pt x="1524" y="8721"/>
                  </a:lnTo>
                  <a:lnTo>
                    <a:pt x="1439" y="8721"/>
                  </a:lnTo>
                  <a:lnTo>
                    <a:pt x="1383" y="8692"/>
                  </a:lnTo>
                  <a:lnTo>
                    <a:pt x="1298" y="8636"/>
                  </a:lnTo>
                  <a:lnTo>
                    <a:pt x="1298" y="8636"/>
                  </a:lnTo>
                  <a:lnTo>
                    <a:pt x="1270" y="8580"/>
                  </a:lnTo>
                  <a:lnTo>
                    <a:pt x="1270" y="8523"/>
                  </a:lnTo>
                  <a:lnTo>
                    <a:pt x="1270" y="8410"/>
                  </a:lnTo>
                  <a:lnTo>
                    <a:pt x="1270" y="8410"/>
                  </a:lnTo>
                  <a:lnTo>
                    <a:pt x="1242" y="8156"/>
                  </a:lnTo>
                  <a:lnTo>
                    <a:pt x="1213" y="8072"/>
                  </a:lnTo>
                  <a:lnTo>
                    <a:pt x="1101" y="7959"/>
                  </a:lnTo>
                  <a:lnTo>
                    <a:pt x="1101" y="7959"/>
                  </a:lnTo>
                  <a:lnTo>
                    <a:pt x="959" y="7902"/>
                  </a:lnTo>
                  <a:lnTo>
                    <a:pt x="847" y="7874"/>
                  </a:lnTo>
                  <a:lnTo>
                    <a:pt x="790" y="7846"/>
                  </a:lnTo>
                  <a:lnTo>
                    <a:pt x="734" y="7789"/>
                  </a:lnTo>
                  <a:lnTo>
                    <a:pt x="705" y="7733"/>
                  </a:lnTo>
                  <a:lnTo>
                    <a:pt x="677" y="7620"/>
                  </a:lnTo>
                  <a:lnTo>
                    <a:pt x="677" y="7620"/>
                  </a:lnTo>
                  <a:lnTo>
                    <a:pt x="677" y="7507"/>
                  </a:lnTo>
                  <a:lnTo>
                    <a:pt x="734" y="7366"/>
                  </a:lnTo>
                  <a:lnTo>
                    <a:pt x="818" y="7197"/>
                  </a:lnTo>
                  <a:lnTo>
                    <a:pt x="903" y="7027"/>
                  </a:lnTo>
                  <a:lnTo>
                    <a:pt x="1016" y="6886"/>
                  </a:lnTo>
                  <a:lnTo>
                    <a:pt x="1129" y="6774"/>
                  </a:lnTo>
                  <a:lnTo>
                    <a:pt x="1242" y="6689"/>
                  </a:lnTo>
                  <a:lnTo>
                    <a:pt x="1298" y="6689"/>
                  </a:lnTo>
                  <a:lnTo>
                    <a:pt x="1355" y="6689"/>
                  </a:lnTo>
                  <a:lnTo>
                    <a:pt x="1355" y="6689"/>
                  </a:lnTo>
                  <a:lnTo>
                    <a:pt x="1439" y="6717"/>
                  </a:lnTo>
                  <a:lnTo>
                    <a:pt x="1496" y="6802"/>
                  </a:lnTo>
                  <a:lnTo>
                    <a:pt x="1580" y="6886"/>
                  </a:lnTo>
                  <a:lnTo>
                    <a:pt x="1665" y="6915"/>
                  </a:lnTo>
                  <a:lnTo>
                    <a:pt x="1665" y="6915"/>
                  </a:lnTo>
                  <a:lnTo>
                    <a:pt x="1806" y="6915"/>
                  </a:lnTo>
                  <a:lnTo>
                    <a:pt x="2004" y="6858"/>
                  </a:lnTo>
                  <a:lnTo>
                    <a:pt x="2173" y="6774"/>
                  </a:lnTo>
                  <a:lnTo>
                    <a:pt x="2314" y="6717"/>
                  </a:lnTo>
                  <a:lnTo>
                    <a:pt x="2314" y="6717"/>
                  </a:lnTo>
                  <a:lnTo>
                    <a:pt x="2399" y="6632"/>
                  </a:lnTo>
                  <a:lnTo>
                    <a:pt x="2483" y="6491"/>
                  </a:lnTo>
                  <a:lnTo>
                    <a:pt x="2624" y="6209"/>
                  </a:lnTo>
                  <a:lnTo>
                    <a:pt x="2624" y="6209"/>
                  </a:lnTo>
                  <a:lnTo>
                    <a:pt x="2709" y="6068"/>
                  </a:lnTo>
                  <a:lnTo>
                    <a:pt x="2822" y="5927"/>
                  </a:lnTo>
                  <a:lnTo>
                    <a:pt x="2963" y="5814"/>
                  </a:lnTo>
                  <a:lnTo>
                    <a:pt x="3076" y="5673"/>
                  </a:lnTo>
                  <a:lnTo>
                    <a:pt x="3076" y="5673"/>
                  </a:lnTo>
                  <a:lnTo>
                    <a:pt x="3104" y="5588"/>
                  </a:lnTo>
                  <a:lnTo>
                    <a:pt x="3132" y="5504"/>
                  </a:lnTo>
                  <a:lnTo>
                    <a:pt x="3189" y="5334"/>
                  </a:lnTo>
                  <a:lnTo>
                    <a:pt x="3217" y="5165"/>
                  </a:lnTo>
                  <a:lnTo>
                    <a:pt x="3273" y="4996"/>
                  </a:lnTo>
                  <a:lnTo>
                    <a:pt x="3273" y="4996"/>
                  </a:lnTo>
                  <a:lnTo>
                    <a:pt x="3358" y="4911"/>
                  </a:lnTo>
                  <a:lnTo>
                    <a:pt x="3471" y="4855"/>
                  </a:lnTo>
                  <a:lnTo>
                    <a:pt x="3556" y="4798"/>
                  </a:lnTo>
                  <a:lnTo>
                    <a:pt x="3640" y="4685"/>
                  </a:lnTo>
                  <a:lnTo>
                    <a:pt x="3640" y="4685"/>
                  </a:lnTo>
                  <a:lnTo>
                    <a:pt x="3640" y="4657"/>
                  </a:lnTo>
                  <a:lnTo>
                    <a:pt x="3584" y="4629"/>
                  </a:lnTo>
                  <a:lnTo>
                    <a:pt x="3556" y="4572"/>
                  </a:lnTo>
                  <a:lnTo>
                    <a:pt x="3556" y="4544"/>
                  </a:lnTo>
                  <a:lnTo>
                    <a:pt x="3556" y="4544"/>
                  </a:lnTo>
                  <a:lnTo>
                    <a:pt x="3584" y="4460"/>
                  </a:lnTo>
                  <a:lnTo>
                    <a:pt x="3640" y="4375"/>
                  </a:lnTo>
                  <a:lnTo>
                    <a:pt x="3640" y="4375"/>
                  </a:lnTo>
                  <a:lnTo>
                    <a:pt x="3669" y="4290"/>
                  </a:lnTo>
                  <a:lnTo>
                    <a:pt x="3725" y="4234"/>
                  </a:lnTo>
                  <a:lnTo>
                    <a:pt x="3838" y="4121"/>
                  </a:lnTo>
                  <a:lnTo>
                    <a:pt x="3979" y="4036"/>
                  </a:lnTo>
                  <a:lnTo>
                    <a:pt x="4064" y="3895"/>
                  </a:lnTo>
                  <a:lnTo>
                    <a:pt x="4064" y="3895"/>
                  </a:lnTo>
                  <a:lnTo>
                    <a:pt x="4007" y="3895"/>
                  </a:lnTo>
                  <a:lnTo>
                    <a:pt x="3979" y="3839"/>
                  </a:lnTo>
                  <a:lnTo>
                    <a:pt x="3923" y="3726"/>
                  </a:lnTo>
                  <a:lnTo>
                    <a:pt x="3894" y="3472"/>
                  </a:lnTo>
                  <a:lnTo>
                    <a:pt x="3894" y="3472"/>
                  </a:lnTo>
                  <a:lnTo>
                    <a:pt x="3866" y="3331"/>
                  </a:lnTo>
                  <a:lnTo>
                    <a:pt x="3866" y="3246"/>
                  </a:lnTo>
                  <a:lnTo>
                    <a:pt x="3923" y="3190"/>
                  </a:lnTo>
                  <a:lnTo>
                    <a:pt x="4035" y="3077"/>
                  </a:lnTo>
                  <a:lnTo>
                    <a:pt x="4035" y="3077"/>
                  </a:lnTo>
                  <a:lnTo>
                    <a:pt x="4148" y="3049"/>
                  </a:lnTo>
                  <a:lnTo>
                    <a:pt x="4261" y="2992"/>
                  </a:lnTo>
                  <a:lnTo>
                    <a:pt x="4318" y="2936"/>
                  </a:lnTo>
                  <a:lnTo>
                    <a:pt x="4346" y="2907"/>
                  </a:lnTo>
                  <a:lnTo>
                    <a:pt x="4346" y="2851"/>
                  </a:lnTo>
                  <a:lnTo>
                    <a:pt x="4346" y="2795"/>
                  </a:lnTo>
                  <a:lnTo>
                    <a:pt x="4346" y="2795"/>
                  </a:lnTo>
                  <a:lnTo>
                    <a:pt x="4318" y="2738"/>
                  </a:lnTo>
                  <a:lnTo>
                    <a:pt x="4261" y="2738"/>
                  </a:lnTo>
                  <a:lnTo>
                    <a:pt x="4148" y="2710"/>
                  </a:lnTo>
                  <a:lnTo>
                    <a:pt x="4007" y="2682"/>
                  </a:lnTo>
                  <a:lnTo>
                    <a:pt x="3923" y="2653"/>
                  </a:lnTo>
                  <a:lnTo>
                    <a:pt x="3923" y="2653"/>
                  </a:lnTo>
                  <a:lnTo>
                    <a:pt x="3753" y="2541"/>
                  </a:lnTo>
                  <a:lnTo>
                    <a:pt x="3612" y="2400"/>
                  </a:lnTo>
                  <a:lnTo>
                    <a:pt x="3612" y="2400"/>
                  </a:lnTo>
                  <a:lnTo>
                    <a:pt x="3443" y="2258"/>
                  </a:lnTo>
                  <a:lnTo>
                    <a:pt x="3330" y="2174"/>
                  </a:lnTo>
                  <a:lnTo>
                    <a:pt x="3273" y="2089"/>
                  </a:lnTo>
                  <a:lnTo>
                    <a:pt x="3273" y="2089"/>
                  </a:lnTo>
                  <a:lnTo>
                    <a:pt x="3245" y="1976"/>
                  </a:lnTo>
                  <a:lnTo>
                    <a:pt x="3217" y="1863"/>
                  </a:lnTo>
                  <a:lnTo>
                    <a:pt x="3217" y="1863"/>
                  </a:lnTo>
                  <a:lnTo>
                    <a:pt x="3104" y="1609"/>
                  </a:lnTo>
                  <a:lnTo>
                    <a:pt x="3104" y="1609"/>
                  </a:lnTo>
                  <a:lnTo>
                    <a:pt x="3189" y="1440"/>
                  </a:lnTo>
                  <a:lnTo>
                    <a:pt x="3245" y="1299"/>
                  </a:lnTo>
                  <a:lnTo>
                    <a:pt x="3245" y="1299"/>
                  </a:lnTo>
                  <a:lnTo>
                    <a:pt x="3189" y="1271"/>
                  </a:lnTo>
                  <a:lnTo>
                    <a:pt x="3104" y="1243"/>
                  </a:lnTo>
                  <a:lnTo>
                    <a:pt x="2935" y="1186"/>
                  </a:lnTo>
                  <a:lnTo>
                    <a:pt x="2935" y="1186"/>
                  </a:lnTo>
                  <a:lnTo>
                    <a:pt x="2963" y="1186"/>
                  </a:lnTo>
                  <a:lnTo>
                    <a:pt x="2963" y="1158"/>
                  </a:lnTo>
                  <a:lnTo>
                    <a:pt x="2907" y="1073"/>
                  </a:lnTo>
                  <a:lnTo>
                    <a:pt x="2850" y="960"/>
                  </a:lnTo>
                  <a:lnTo>
                    <a:pt x="2822" y="932"/>
                  </a:lnTo>
                  <a:lnTo>
                    <a:pt x="2822" y="932"/>
                  </a:lnTo>
                  <a:lnTo>
                    <a:pt x="2822" y="932"/>
                  </a:lnTo>
                  <a:lnTo>
                    <a:pt x="2822" y="847"/>
                  </a:lnTo>
                  <a:lnTo>
                    <a:pt x="2850" y="763"/>
                  </a:lnTo>
                  <a:lnTo>
                    <a:pt x="2907" y="706"/>
                  </a:lnTo>
                  <a:lnTo>
                    <a:pt x="2963" y="678"/>
                  </a:lnTo>
                  <a:lnTo>
                    <a:pt x="3104" y="622"/>
                  </a:lnTo>
                  <a:lnTo>
                    <a:pt x="3273" y="650"/>
                  </a:lnTo>
                  <a:lnTo>
                    <a:pt x="3471" y="678"/>
                  </a:lnTo>
                  <a:lnTo>
                    <a:pt x="3669" y="735"/>
                  </a:lnTo>
                  <a:lnTo>
                    <a:pt x="3979" y="791"/>
                  </a:lnTo>
                  <a:lnTo>
                    <a:pt x="3979" y="791"/>
                  </a:lnTo>
                  <a:lnTo>
                    <a:pt x="4261" y="791"/>
                  </a:lnTo>
                  <a:lnTo>
                    <a:pt x="4572" y="706"/>
                  </a:lnTo>
                  <a:lnTo>
                    <a:pt x="4713" y="650"/>
                  </a:lnTo>
                  <a:lnTo>
                    <a:pt x="4854" y="593"/>
                  </a:lnTo>
                  <a:lnTo>
                    <a:pt x="4995" y="509"/>
                  </a:lnTo>
                  <a:lnTo>
                    <a:pt x="5108" y="396"/>
                  </a:lnTo>
                  <a:lnTo>
                    <a:pt x="5108" y="396"/>
                  </a:lnTo>
                  <a:lnTo>
                    <a:pt x="5249" y="227"/>
                  </a:lnTo>
                  <a:lnTo>
                    <a:pt x="5390" y="86"/>
                  </a:lnTo>
                  <a:lnTo>
                    <a:pt x="5446" y="29"/>
                  </a:lnTo>
                  <a:lnTo>
                    <a:pt x="5559" y="1"/>
                  </a:lnTo>
                  <a:lnTo>
                    <a:pt x="5644" y="29"/>
                  </a:lnTo>
                  <a:lnTo>
                    <a:pt x="5757" y="86"/>
                  </a:lnTo>
                  <a:lnTo>
                    <a:pt x="5757" y="86"/>
                  </a:lnTo>
                  <a:lnTo>
                    <a:pt x="5813" y="170"/>
                  </a:lnTo>
                  <a:lnTo>
                    <a:pt x="5870" y="255"/>
                  </a:lnTo>
                  <a:lnTo>
                    <a:pt x="5954" y="452"/>
                  </a:lnTo>
                  <a:lnTo>
                    <a:pt x="5954" y="452"/>
                  </a:lnTo>
                  <a:lnTo>
                    <a:pt x="6039" y="593"/>
                  </a:lnTo>
                  <a:lnTo>
                    <a:pt x="6152" y="678"/>
                  </a:lnTo>
                  <a:lnTo>
                    <a:pt x="6434" y="876"/>
                  </a:lnTo>
                  <a:lnTo>
                    <a:pt x="6434" y="876"/>
                  </a:lnTo>
                  <a:lnTo>
                    <a:pt x="6632" y="1017"/>
                  </a:lnTo>
                  <a:lnTo>
                    <a:pt x="6688" y="1073"/>
                  </a:lnTo>
                  <a:lnTo>
                    <a:pt x="6688" y="1101"/>
                  </a:lnTo>
                  <a:lnTo>
                    <a:pt x="6660" y="1214"/>
                  </a:lnTo>
                  <a:lnTo>
                    <a:pt x="6660" y="1327"/>
                  </a:lnTo>
                  <a:lnTo>
                    <a:pt x="6660" y="1440"/>
                  </a:lnTo>
                  <a:lnTo>
                    <a:pt x="6660" y="1440"/>
                  </a:lnTo>
                  <a:lnTo>
                    <a:pt x="6716" y="1609"/>
                  </a:lnTo>
                  <a:lnTo>
                    <a:pt x="6801" y="1722"/>
                  </a:lnTo>
                  <a:lnTo>
                    <a:pt x="6914" y="1835"/>
                  </a:lnTo>
                  <a:lnTo>
                    <a:pt x="7055" y="1920"/>
                  </a:lnTo>
                  <a:lnTo>
                    <a:pt x="7168" y="2004"/>
                  </a:lnTo>
                  <a:lnTo>
                    <a:pt x="7281" y="2089"/>
                  </a:lnTo>
                  <a:lnTo>
                    <a:pt x="7337" y="2202"/>
                  </a:lnTo>
                  <a:lnTo>
                    <a:pt x="7393" y="2343"/>
                  </a:lnTo>
                  <a:lnTo>
                    <a:pt x="7393" y="2343"/>
                  </a:lnTo>
                  <a:lnTo>
                    <a:pt x="7365" y="2456"/>
                  </a:lnTo>
                  <a:lnTo>
                    <a:pt x="7337" y="2569"/>
                  </a:lnTo>
                  <a:lnTo>
                    <a:pt x="7281" y="2682"/>
                  </a:lnTo>
                  <a:lnTo>
                    <a:pt x="7224" y="2710"/>
                  </a:lnTo>
                  <a:lnTo>
                    <a:pt x="7168" y="2738"/>
                  </a:lnTo>
                  <a:lnTo>
                    <a:pt x="7168" y="2738"/>
                  </a:lnTo>
                  <a:lnTo>
                    <a:pt x="7083" y="2738"/>
                  </a:lnTo>
                  <a:lnTo>
                    <a:pt x="6998" y="2710"/>
                  </a:lnTo>
                  <a:lnTo>
                    <a:pt x="6886" y="2625"/>
                  </a:lnTo>
                  <a:lnTo>
                    <a:pt x="6829" y="2569"/>
                  </a:lnTo>
                  <a:lnTo>
                    <a:pt x="6773" y="2541"/>
                  </a:lnTo>
                  <a:lnTo>
                    <a:pt x="6716" y="2541"/>
                  </a:lnTo>
                  <a:lnTo>
                    <a:pt x="6632" y="2597"/>
                  </a:lnTo>
                  <a:lnTo>
                    <a:pt x="6632" y="2597"/>
                  </a:lnTo>
                  <a:lnTo>
                    <a:pt x="6773" y="2795"/>
                  </a:lnTo>
                  <a:lnTo>
                    <a:pt x="6886" y="3020"/>
                  </a:lnTo>
                  <a:lnTo>
                    <a:pt x="7111" y="3472"/>
                  </a:lnTo>
                  <a:lnTo>
                    <a:pt x="7111" y="3472"/>
                  </a:lnTo>
                  <a:lnTo>
                    <a:pt x="7111" y="3585"/>
                  </a:lnTo>
                  <a:lnTo>
                    <a:pt x="7140" y="3698"/>
                  </a:lnTo>
                  <a:lnTo>
                    <a:pt x="7140" y="3698"/>
                  </a:lnTo>
                  <a:lnTo>
                    <a:pt x="7196" y="3698"/>
                  </a:lnTo>
                  <a:lnTo>
                    <a:pt x="7281" y="3669"/>
                  </a:lnTo>
                  <a:lnTo>
                    <a:pt x="7281" y="3669"/>
                  </a:lnTo>
                  <a:lnTo>
                    <a:pt x="7309" y="3641"/>
                  </a:lnTo>
                  <a:lnTo>
                    <a:pt x="7365" y="3613"/>
                  </a:lnTo>
                  <a:lnTo>
                    <a:pt x="7393" y="3613"/>
                  </a:lnTo>
                  <a:lnTo>
                    <a:pt x="7450" y="3641"/>
                  </a:lnTo>
                  <a:lnTo>
                    <a:pt x="7450" y="3641"/>
                  </a:lnTo>
                  <a:lnTo>
                    <a:pt x="7563" y="3810"/>
                  </a:lnTo>
                  <a:lnTo>
                    <a:pt x="7563" y="3810"/>
                  </a:lnTo>
                  <a:lnTo>
                    <a:pt x="7732" y="3923"/>
                  </a:lnTo>
                  <a:lnTo>
                    <a:pt x="7901" y="4008"/>
                  </a:lnTo>
                  <a:lnTo>
                    <a:pt x="7901" y="4008"/>
                  </a:lnTo>
                  <a:lnTo>
                    <a:pt x="8099" y="4064"/>
                  </a:lnTo>
                  <a:lnTo>
                    <a:pt x="8184" y="4121"/>
                  </a:lnTo>
                  <a:lnTo>
                    <a:pt x="8297" y="4177"/>
                  </a:lnTo>
                  <a:lnTo>
                    <a:pt x="8297" y="4177"/>
                  </a:lnTo>
                  <a:lnTo>
                    <a:pt x="8353" y="4234"/>
                  </a:lnTo>
                  <a:lnTo>
                    <a:pt x="8381" y="4290"/>
                  </a:lnTo>
                  <a:lnTo>
                    <a:pt x="8438" y="4347"/>
                  </a:lnTo>
                  <a:lnTo>
                    <a:pt x="8522" y="4431"/>
                  </a:lnTo>
                  <a:lnTo>
                    <a:pt x="8522" y="4431"/>
                  </a:lnTo>
                  <a:lnTo>
                    <a:pt x="8663" y="4488"/>
                  </a:lnTo>
                  <a:lnTo>
                    <a:pt x="8804" y="4544"/>
                  </a:lnTo>
                  <a:lnTo>
                    <a:pt x="8917" y="4601"/>
                  </a:lnTo>
                  <a:lnTo>
                    <a:pt x="9030" y="4713"/>
                  </a:lnTo>
                  <a:lnTo>
                    <a:pt x="9030" y="4713"/>
                  </a:lnTo>
                  <a:lnTo>
                    <a:pt x="8917" y="4742"/>
                  </a:lnTo>
                  <a:lnTo>
                    <a:pt x="8833" y="4826"/>
                  </a:lnTo>
                  <a:lnTo>
                    <a:pt x="8776" y="4939"/>
                  </a:lnTo>
                  <a:lnTo>
                    <a:pt x="8720" y="5080"/>
                  </a:lnTo>
                  <a:lnTo>
                    <a:pt x="8663" y="5363"/>
                  </a:lnTo>
                  <a:lnTo>
                    <a:pt x="8635" y="5588"/>
                  </a:lnTo>
                  <a:lnTo>
                    <a:pt x="8635" y="5588"/>
                  </a:lnTo>
                  <a:lnTo>
                    <a:pt x="8607" y="5729"/>
                  </a:lnTo>
                  <a:lnTo>
                    <a:pt x="8579" y="5842"/>
                  </a:lnTo>
                  <a:lnTo>
                    <a:pt x="8579" y="5899"/>
                  </a:lnTo>
                  <a:lnTo>
                    <a:pt x="8579" y="5927"/>
                  </a:lnTo>
                  <a:lnTo>
                    <a:pt x="8720" y="6040"/>
                  </a:lnTo>
                  <a:lnTo>
                    <a:pt x="8720" y="6040"/>
                  </a:lnTo>
                  <a:lnTo>
                    <a:pt x="8833" y="6124"/>
                  </a:lnTo>
                  <a:lnTo>
                    <a:pt x="8974" y="6153"/>
                  </a:lnTo>
                  <a:lnTo>
                    <a:pt x="9115" y="6181"/>
                  </a:lnTo>
                  <a:lnTo>
                    <a:pt x="9256" y="6266"/>
                  </a:lnTo>
                  <a:lnTo>
                    <a:pt x="9256" y="6266"/>
                  </a:lnTo>
                  <a:lnTo>
                    <a:pt x="9849" y="6604"/>
                  </a:lnTo>
                  <a:lnTo>
                    <a:pt x="10159" y="6774"/>
                  </a:lnTo>
                  <a:lnTo>
                    <a:pt x="10469" y="6915"/>
                  </a:lnTo>
                  <a:lnTo>
                    <a:pt x="10469" y="6915"/>
                  </a:lnTo>
                  <a:lnTo>
                    <a:pt x="10695" y="7027"/>
                  </a:lnTo>
                  <a:lnTo>
                    <a:pt x="10893" y="7140"/>
                  </a:lnTo>
                  <a:lnTo>
                    <a:pt x="10893" y="7140"/>
                  </a:lnTo>
                  <a:lnTo>
                    <a:pt x="11090" y="7169"/>
                  </a:lnTo>
                  <a:lnTo>
                    <a:pt x="11288" y="7197"/>
                  </a:lnTo>
                  <a:lnTo>
                    <a:pt x="11457" y="7197"/>
                  </a:lnTo>
                  <a:lnTo>
                    <a:pt x="11655" y="7253"/>
                  </a:lnTo>
                  <a:lnTo>
                    <a:pt x="11655" y="7253"/>
                  </a:lnTo>
                  <a:lnTo>
                    <a:pt x="11655" y="7197"/>
                  </a:lnTo>
                  <a:lnTo>
                    <a:pt x="11711" y="7169"/>
                  </a:lnTo>
                  <a:lnTo>
                    <a:pt x="11768" y="7169"/>
                  </a:lnTo>
                  <a:lnTo>
                    <a:pt x="11880" y="7169"/>
                  </a:lnTo>
                  <a:lnTo>
                    <a:pt x="12078" y="7225"/>
                  </a:lnTo>
                  <a:lnTo>
                    <a:pt x="12191" y="7281"/>
                  </a:lnTo>
                  <a:lnTo>
                    <a:pt x="12191" y="7281"/>
                  </a:lnTo>
                  <a:lnTo>
                    <a:pt x="12332" y="7394"/>
                  </a:lnTo>
                  <a:lnTo>
                    <a:pt x="12473" y="7564"/>
                  </a:lnTo>
                  <a:lnTo>
                    <a:pt x="12614" y="7677"/>
                  </a:lnTo>
                  <a:lnTo>
                    <a:pt x="12699" y="7733"/>
                  </a:lnTo>
                  <a:lnTo>
                    <a:pt x="12783" y="7761"/>
                  </a:lnTo>
                  <a:lnTo>
                    <a:pt x="12783" y="7761"/>
                  </a:lnTo>
                  <a:lnTo>
                    <a:pt x="12896" y="7789"/>
                  </a:lnTo>
                  <a:lnTo>
                    <a:pt x="12981" y="7761"/>
                  </a:lnTo>
                  <a:lnTo>
                    <a:pt x="13066" y="7761"/>
                  </a:lnTo>
                  <a:lnTo>
                    <a:pt x="13150" y="7761"/>
                  </a:lnTo>
                  <a:lnTo>
                    <a:pt x="13150" y="7761"/>
                  </a:lnTo>
                  <a:lnTo>
                    <a:pt x="13178" y="7789"/>
                  </a:lnTo>
                  <a:lnTo>
                    <a:pt x="13235" y="7818"/>
                  </a:lnTo>
                  <a:lnTo>
                    <a:pt x="13263" y="7874"/>
                  </a:lnTo>
                  <a:lnTo>
                    <a:pt x="13291" y="7902"/>
                  </a:lnTo>
                  <a:lnTo>
                    <a:pt x="13291" y="7902"/>
                  </a:lnTo>
                  <a:lnTo>
                    <a:pt x="13517" y="7959"/>
                  </a:lnTo>
                  <a:lnTo>
                    <a:pt x="13771" y="7987"/>
                  </a:lnTo>
                  <a:lnTo>
                    <a:pt x="13771" y="7987"/>
                  </a:lnTo>
                  <a:lnTo>
                    <a:pt x="13997" y="8072"/>
                  </a:lnTo>
                  <a:lnTo>
                    <a:pt x="13997" y="8072"/>
                  </a:lnTo>
                  <a:lnTo>
                    <a:pt x="14251" y="7959"/>
                  </a:lnTo>
                  <a:lnTo>
                    <a:pt x="14251" y="7959"/>
                  </a:lnTo>
                  <a:lnTo>
                    <a:pt x="14364" y="8043"/>
                  </a:lnTo>
                  <a:lnTo>
                    <a:pt x="14533" y="8100"/>
                  </a:lnTo>
                  <a:lnTo>
                    <a:pt x="14533" y="8100"/>
                  </a:lnTo>
                  <a:lnTo>
                    <a:pt x="14759" y="8128"/>
                  </a:lnTo>
                  <a:lnTo>
                    <a:pt x="14900" y="8128"/>
                  </a:lnTo>
                  <a:lnTo>
                    <a:pt x="14985" y="8100"/>
                  </a:lnTo>
                  <a:lnTo>
                    <a:pt x="14985" y="8100"/>
                  </a:lnTo>
                  <a:lnTo>
                    <a:pt x="15041" y="8015"/>
                  </a:lnTo>
                  <a:lnTo>
                    <a:pt x="15069" y="7930"/>
                  </a:lnTo>
                  <a:lnTo>
                    <a:pt x="15041" y="7818"/>
                  </a:lnTo>
                  <a:lnTo>
                    <a:pt x="15013" y="7705"/>
                  </a:lnTo>
                  <a:lnTo>
                    <a:pt x="14928" y="7479"/>
                  </a:lnTo>
                  <a:lnTo>
                    <a:pt x="14843" y="7281"/>
                  </a:lnTo>
                  <a:lnTo>
                    <a:pt x="14843" y="7281"/>
                  </a:lnTo>
                  <a:lnTo>
                    <a:pt x="14872" y="7112"/>
                  </a:lnTo>
                  <a:lnTo>
                    <a:pt x="14872" y="6915"/>
                  </a:lnTo>
                  <a:lnTo>
                    <a:pt x="14872" y="6915"/>
                  </a:lnTo>
                  <a:lnTo>
                    <a:pt x="14843" y="6802"/>
                  </a:lnTo>
                  <a:lnTo>
                    <a:pt x="14843" y="6745"/>
                  </a:lnTo>
                  <a:lnTo>
                    <a:pt x="14900" y="6689"/>
                  </a:lnTo>
                  <a:lnTo>
                    <a:pt x="14985" y="6689"/>
                  </a:lnTo>
                  <a:lnTo>
                    <a:pt x="14985" y="6689"/>
                  </a:lnTo>
                  <a:lnTo>
                    <a:pt x="15126" y="6632"/>
                  </a:lnTo>
                  <a:lnTo>
                    <a:pt x="15239" y="6632"/>
                  </a:lnTo>
                  <a:lnTo>
                    <a:pt x="15351" y="6689"/>
                  </a:lnTo>
                  <a:lnTo>
                    <a:pt x="15408" y="6774"/>
                  </a:lnTo>
                  <a:lnTo>
                    <a:pt x="15408" y="6774"/>
                  </a:lnTo>
                  <a:lnTo>
                    <a:pt x="15464" y="6915"/>
                  </a:lnTo>
                  <a:lnTo>
                    <a:pt x="15464" y="7112"/>
                  </a:lnTo>
                  <a:lnTo>
                    <a:pt x="15436" y="7281"/>
                  </a:lnTo>
                  <a:lnTo>
                    <a:pt x="15464" y="7394"/>
                  </a:lnTo>
                  <a:lnTo>
                    <a:pt x="15464" y="7394"/>
                  </a:lnTo>
                  <a:lnTo>
                    <a:pt x="15521" y="7479"/>
                  </a:lnTo>
                  <a:lnTo>
                    <a:pt x="15605" y="7564"/>
                  </a:lnTo>
                  <a:lnTo>
                    <a:pt x="15775" y="7677"/>
                  </a:lnTo>
                  <a:lnTo>
                    <a:pt x="16000" y="7761"/>
                  </a:lnTo>
                  <a:lnTo>
                    <a:pt x="16226" y="7818"/>
                  </a:lnTo>
                  <a:lnTo>
                    <a:pt x="16226" y="7818"/>
                  </a:lnTo>
                  <a:lnTo>
                    <a:pt x="16339" y="7818"/>
                  </a:lnTo>
                  <a:lnTo>
                    <a:pt x="16424" y="7789"/>
                  </a:lnTo>
                  <a:lnTo>
                    <a:pt x="16508" y="7761"/>
                  </a:lnTo>
                  <a:lnTo>
                    <a:pt x="16593" y="7733"/>
                  </a:lnTo>
                  <a:lnTo>
                    <a:pt x="16593" y="7733"/>
                  </a:lnTo>
                  <a:lnTo>
                    <a:pt x="16847" y="7733"/>
                  </a:lnTo>
                  <a:lnTo>
                    <a:pt x="17073" y="7789"/>
                  </a:lnTo>
                  <a:lnTo>
                    <a:pt x="17073" y="7789"/>
                  </a:lnTo>
                  <a:lnTo>
                    <a:pt x="17524" y="7789"/>
                  </a:lnTo>
                  <a:lnTo>
                    <a:pt x="17806" y="7761"/>
                  </a:lnTo>
                  <a:lnTo>
                    <a:pt x="17891" y="7733"/>
                  </a:lnTo>
                  <a:lnTo>
                    <a:pt x="17976" y="7705"/>
                  </a:lnTo>
                  <a:lnTo>
                    <a:pt x="17976" y="7705"/>
                  </a:lnTo>
                  <a:lnTo>
                    <a:pt x="18004" y="7677"/>
                  </a:lnTo>
                  <a:lnTo>
                    <a:pt x="18004" y="7620"/>
                  </a:lnTo>
                  <a:lnTo>
                    <a:pt x="18004" y="7451"/>
                  </a:lnTo>
                  <a:lnTo>
                    <a:pt x="17948" y="7310"/>
                  </a:lnTo>
                  <a:lnTo>
                    <a:pt x="17863" y="7197"/>
                  </a:lnTo>
                  <a:lnTo>
                    <a:pt x="17863" y="7197"/>
                  </a:lnTo>
                  <a:lnTo>
                    <a:pt x="17806" y="7169"/>
                  </a:lnTo>
                  <a:lnTo>
                    <a:pt x="17750" y="7169"/>
                  </a:lnTo>
                  <a:lnTo>
                    <a:pt x="17665" y="7140"/>
                  </a:lnTo>
                  <a:lnTo>
                    <a:pt x="17609" y="7112"/>
                  </a:lnTo>
                  <a:lnTo>
                    <a:pt x="17609" y="7112"/>
                  </a:lnTo>
                  <a:lnTo>
                    <a:pt x="17581" y="7027"/>
                  </a:lnTo>
                  <a:lnTo>
                    <a:pt x="17552" y="6971"/>
                  </a:lnTo>
                  <a:lnTo>
                    <a:pt x="17581" y="6943"/>
                  </a:lnTo>
                  <a:lnTo>
                    <a:pt x="17609" y="6915"/>
                  </a:lnTo>
                  <a:lnTo>
                    <a:pt x="17722" y="6915"/>
                  </a:lnTo>
                  <a:lnTo>
                    <a:pt x="17835" y="6915"/>
                  </a:lnTo>
                  <a:lnTo>
                    <a:pt x="17835" y="6915"/>
                  </a:lnTo>
                  <a:lnTo>
                    <a:pt x="18060" y="6830"/>
                  </a:lnTo>
                  <a:lnTo>
                    <a:pt x="18230" y="6745"/>
                  </a:lnTo>
                  <a:lnTo>
                    <a:pt x="18343" y="6632"/>
                  </a:lnTo>
                  <a:lnTo>
                    <a:pt x="18484" y="6435"/>
                  </a:lnTo>
                  <a:lnTo>
                    <a:pt x="18484" y="6435"/>
                  </a:lnTo>
                  <a:lnTo>
                    <a:pt x="18625" y="6237"/>
                  </a:lnTo>
                  <a:lnTo>
                    <a:pt x="18766" y="6153"/>
                  </a:lnTo>
                  <a:lnTo>
                    <a:pt x="18907" y="6068"/>
                  </a:lnTo>
                  <a:lnTo>
                    <a:pt x="19105" y="5955"/>
                  </a:lnTo>
                  <a:lnTo>
                    <a:pt x="19105" y="5955"/>
                  </a:lnTo>
                  <a:lnTo>
                    <a:pt x="19217" y="5870"/>
                  </a:lnTo>
                  <a:lnTo>
                    <a:pt x="19330" y="5786"/>
                  </a:lnTo>
                  <a:lnTo>
                    <a:pt x="19471" y="5617"/>
                  </a:lnTo>
                  <a:lnTo>
                    <a:pt x="19528" y="5560"/>
                  </a:lnTo>
                  <a:lnTo>
                    <a:pt x="19613" y="5560"/>
                  </a:lnTo>
                  <a:lnTo>
                    <a:pt x="19754" y="5588"/>
                  </a:lnTo>
                  <a:lnTo>
                    <a:pt x="19895" y="5673"/>
                  </a:lnTo>
                  <a:lnTo>
                    <a:pt x="19895" y="5673"/>
                  </a:lnTo>
                  <a:lnTo>
                    <a:pt x="19866" y="5645"/>
                  </a:lnTo>
                  <a:lnTo>
                    <a:pt x="19866" y="5617"/>
                  </a:lnTo>
                  <a:lnTo>
                    <a:pt x="19951" y="5645"/>
                  </a:lnTo>
                  <a:lnTo>
                    <a:pt x="20064" y="5701"/>
                  </a:lnTo>
                  <a:lnTo>
                    <a:pt x="20064" y="5701"/>
                  </a:lnTo>
                  <a:lnTo>
                    <a:pt x="20205" y="5701"/>
                  </a:lnTo>
                  <a:lnTo>
                    <a:pt x="20233" y="5645"/>
                  </a:lnTo>
                  <a:lnTo>
                    <a:pt x="20262" y="5617"/>
                  </a:lnTo>
                  <a:lnTo>
                    <a:pt x="20346" y="5532"/>
                  </a:lnTo>
                  <a:lnTo>
                    <a:pt x="20346" y="5532"/>
                  </a:lnTo>
                  <a:lnTo>
                    <a:pt x="20544" y="5447"/>
                  </a:lnTo>
                  <a:lnTo>
                    <a:pt x="20600" y="5419"/>
                  </a:lnTo>
                  <a:lnTo>
                    <a:pt x="20657" y="5419"/>
                  </a:lnTo>
                  <a:lnTo>
                    <a:pt x="20713" y="5419"/>
                  </a:lnTo>
                  <a:lnTo>
                    <a:pt x="20770" y="5447"/>
                  </a:lnTo>
                  <a:lnTo>
                    <a:pt x="20911" y="5588"/>
                  </a:lnTo>
                  <a:lnTo>
                    <a:pt x="20911" y="5588"/>
                  </a:lnTo>
                  <a:lnTo>
                    <a:pt x="20798" y="5729"/>
                  </a:lnTo>
                  <a:lnTo>
                    <a:pt x="20798" y="5758"/>
                  </a:lnTo>
                  <a:lnTo>
                    <a:pt x="20826" y="5758"/>
                  </a:lnTo>
                  <a:lnTo>
                    <a:pt x="20911" y="5758"/>
                  </a:lnTo>
                  <a:lnTo>
                    <a:pt x="21052" y="5729"/>
                  </a:lnTo>
                  <a:lnTo>
                    <a:pt x="21052" y="5729"/>
                  </a:lnTo>
                  <a:lnTo>
                    <a:pt x="21080" y="5842"/>
                  </a:lnTo>
                  <a:lnTo>
                    <a:pt x="21136" y="6040"/>
                  </a:lnTo>
                  <a:lnTo>
                    <a:pt x="21165" y="6153"/>
                  </a:lnTo>
                  <a:lnTo>
                    <a:pt x="21165" y="6237"/>
                  </a:lnTo>
                  <a:lnTo>
                    <a:pt x="21136" y="6294"/>
                  </a:lnTo>
                  <a:lnTo>
                    <a:pt x="21080" y="6322"/>
                  </a:lnTo>
                  <a:lnTo>
                    <a:pt x="21080" y="6322"/>
                  </a:lnTo>
                  <a:lnTo>
                    <a:pt x="21306" y="6322"/>
                  </a:lnTo>
                  <a:lnTo>
                    <a:pt x="21560" y="6322"/>
                  </a:lnTo>
                  <a:lnTo>
                    <a:pt x="21701" y="6378"/>
                  </a:lnTo>
                  <a:lnTo>
                    <a:pt x="21785" y="6435"/>
                  </a:lnTo>
                  <a:lnTo>
                    <a:pt x="21870" y="6520"/>
                  </a:lnTo>
                  <a:lnTo>
                    <a:pt x="21898" y="6632"/>
                  </a:lnTo>
                  <a:lnTo>
                    <a:pt x="21898" y="6632"/>
                  </a:lnTo>
                  <a:lnTo>
                    <a:pt x="21870" y="6689"/>
                  </a:lnTo>
                  <a:lnTo>
                    <a:pt x="21842" y="6745"/>
                  </a:lnTo>
                  <a:lnTo>
                    <a:pt x="21785" y="6830"/>
                  </a:lnTo>
                  <a:lnTo>
                    <a:pt x="21701" y="6915"/>
                  </a:lnTo>
                  <a:lnTo>
                    <a:pt x="21673" y="7027"/>
                  </a:lnTo>
                  <a:lnTo>
                    <a:pt x="21673" y="7027"/>
                  </a:lnTo>
                  <a:lnTo>
                    <a:pt x="21673" y="7084"/>
                  </a:lnTo>
                  <a:lnTo>
                    <a:pt x="21673" y="7140"/>
                  </a:lnTo>
                  <a:lnTo>
                    <a:pt x="21757" y="7253"/>
                  </a:lnTo>
                  <a:lnTo>
                    <a:pt x="21842" y="7366"/>
                  </a:lnTo>
                  <a:lnTo>
                    <a:pt x="21870" y="7423"/>
                  </a:lnTo>
                  <a:lnTo>
                    <a:pt x="21898" y="7479"/>
                  </a:lnTo>
                  <a:lnTo>
                    <a:pt x="21898" y="7479"/>
                  </a:lnTo>
                  <a:lnTo>
                    <a:pt x="21842" y="7507"/>
                  </a:lnTo>
                  <a:lnTo>
                    <a:pt x="21814" y="7479"/>
                  </a:lnTo>
                  <a:lnTo>
                    <a:pt x="21729" y="7423"/>
                  </a:lnTo>
                  <a:lnTo>
                    <a:pt x="21673" y="7338"/>
                  </a:lnTo>
                  <a:lnTo>
                    <a:pt x="21588" y="7310"/>
                  </a:lnTo>
                  <a:lnTo>
                    <a:pt x="21588" y="7310"/>
                  </a:lnTo>
                  <a:lnTo>
                    <a:pt x="21475" y="7281"/>
                  </a:lnTo>
                  <a:lnTo>
                    <a:pt x="21334" y="7310"/>
                  </a:lnTo>
                  <a:lnTo>
                    <a:pt x="21193" y="7366"/>
                  </a:lnTo>
                  <a:lnTo>
                    <a:pt x="21080" y="7423"/>
                  </a:lnTo>
                  <a:lnTo>
                    <a:pt x="21080" y="7423"/>
                  </a:lnTo>
                  <a:lnTo>
                    <a:pt x="20995" y="7479"/>
                  </a:lnTo>
                  <a:lnTo>
                    <a:pt x="20911" y="7564"/>
                  </a:lnTo>
                  <a:lnTo>
                    <a:pt x="20741" y="7733"/>
                  </a:lnTo>
                  <a:lnTo>
                    <a:pt x="20741" y="7733"/>
                  </a:lnTo>
                  <a:lnTo>
                    <a:pt x="20600" y="7846"/>
                  </a:lnTo>
                  <a:lnTo>
                    <a:pt x="20487" y="7930"/>
                  </a:lnTo>
                  <a:lnTo>
                    <a:pt x="20487" y="7930"/>
                  </a:lnTo>
                  <a:lnTo>
                    <a:pt x="20459" y="7987"/>
                  </a:lnTo>
                  <a:lnTo>
                    <a:pt x="20431" y="8072"/>
                  </a:lnTo>
                  <a:lnTo>
                    <a:pt x="20459" y="8213"/>
                  </a:lnTo>
                  <a:lnTo>
                    <a:pt x="20516" y="8354"/>
                  </a:lnTo>
                  <a:lnTo>
                    <a:pt x="20544" y="8523"/>
                  </a:lnTo>
                  <a:lnTo>
                    <a:pt x="20544" y="8523"/>
                  </a:lnTo>
                  <a:lnTo>
                    <a:pt x="20516" y="8664"/>
                  </a:lnTo>
                  <a:lnTo>
                    <a:pt x="20431" y="8777"/>
                  </a:lnTo>
                  <a:lnTo>
                    <a:pt x="20346" y="8890"/>
                  </a:lnTo>
                  <a:lnTo>
                    <a:pt x="20290" y="9003"/>
                  </a:lnTo>
                  <a:lnTo>
                    <a:pt x="20290" y="9003"/>
                  </a:lnTo>
                  <a:lnTo>
                    <a:pt x="20290" y="9144"/>
                  </a:lnTo>
                  <a:lnTo>
                    <a:pt x="20318" y="9285"/>
                  </a:lnTo>
                  <a:lnTo>
                    <a:pt x="20346" y="9398"/>
                  </a:lnTo>
                  <a:lnTo>
                    <a:pt x="20346" y="9567"/>
                  </a:lnTo>
                  <a:lnTo>
                    <a:pt x="20346" y="9567"/>
                  </a:lnTo>
                  <a:lnTo>
                    <a:pt x="20318" y="9765"/>
                  </a:lnTo>
                  <a:lnTo>
                    <a:pt x="20233" y="9991"/>
                  </a:lnTo>
                  <a:lnTo>
                    <a:pt x="20149" y="10188"/>
                  </a:lnTo>
                  <a:lnTo>
                    <a:pt x="20092" y="10414"/>
                  </a:lnTo>
                  <a:lnTo>
                    <a:pt x="20092" y="10414"/>
                  </a:lnTo>
                  <a:lnTo>
                    <a:pt x="19951" y="10329"/>
                  </a:lnTo>
                  <a:lnTo>
                    <a:pt x="19782" y="10273"/>
                  </a:lnTo>
                  <a:lnTo>
                    <a:pt x="19584" y="10244"/>
                  </a:lnTo>
                  <a:lnTo>
                    <a:pt x="19443" y="10244"/>
                  </a:lnTo>
                  <a:lnTo>
                    <a:pt x="19443" y="10244"/>
                  </a:lnTo>
                  <a:lnTo>
                    <a:pt x="19471" y="10442"/>
                  </a:lnTo>
                  <a:lnTo>
                    <a:pt x="19528" y="10781"/>
                  </a:lnTo>
                  <a:lnTo>
                    <a:pt x="19556" y="10950"/>
                  </a:lnTo>
                  <a:lnTo>
                    <a:pt x="19528" y="11091"/>
                  </a:lnTo>
                  <a:lnTo>
                    <a:pt x="19500" y="11119"/>
                  </a:lnTo>
                  <a:lnTo>
                    <a:pt x="19500" y="11148"/>
                  </a:lnTo>
                  <a:lnTo>
                    <a:pt x="19443" y="11148"/>
                  </a:lnTo>
                  <a:lnTo>
                    <a:pt x="19415" y="11119"/>
                  </a:lnTo>
                  <a:lnTo>
                    <a:pt x="19415" y="11119"/>
                  </a:lnTo>
                  <a:lnTo>
                    <a:pt x="19471" y="11571"/>
                  </a:lnTo>
                  <a:lnTo>
                    <a:pt x="19500" y="11825"/>
                  </a:lnTo>
                  <a:lnTo>
                    <a:pt x="19471" y="11881"/>
                  </a:lnTo>
                  <a:lnTo>
                    <a:pt x="19471" y="11909"/>
                  </a:lnTo>
                  <a:lnTo>
                    <a:pt x="19443" y="11881"/>
                  </a:lnTo>
                  <a:lnTo>
                    <a:pt x="19443" y="11881"/>
                  </a:lnTo>
                  <a:lnTo>
                    <a:pt x="19443" y="12022"/>
                  </a:lnTo>
                  <a:lnTo>
                    <a:pt x="19387" y="12107"/>
                  </a:lnTo>
                  <a:lnTo>
                    <a:pt x="19387" y="12107"/>
                  </a:lnTo>
                  <a:lnTo>
                    <a:pt x="19330" y="12107"/>
                  </a:lnTo>
                  <a:lnTo>
                    <a:pt x="19274" y="12051"/>
                  </a:lnTo>
                  <a:lnTo>
                    <a:pt x="19189" y="11938"/>
                  </a:lnTo>
                  <a:lnTo>
                    <a:pt x="19189" y="11938"/>
                  </a:lnTo>
                  <a:lnTo>
                    <a:pt x="19161" y="12022"/>
                  </a:lnTo>
                  <a:lnTo>
                    <a:pt x="19105" y="12107"/>
                  </a:lnTo>
                  <a:lnTo>
                    <a:pt x="19105" y="12107"/>
                  </a:lnTo>
                  <a:lnTo>
                    <a:pt x="18935" y="11514"/>
                  </a:lnTo>
                  <a:lnTo>
                    <a:pt x="18766" y="10922"/>
                  </a:lnTo>
                  <a:lnTo>
                    <a:pt x="18766" y="10922"/>
                  </a:lnTo>
                  <a:lnTo>
                    <a:pt x="18709" y="10696"/>
                  </a:lnTo>
                  <a:lnTo>
                    <a:pt x="18681" y="10583"/>
                  </a:lnTo>
                  <a:lnTo>
                    <a:pt x="18625" y="10527"/>
                  </a:lnTo>
                  <a:lnTo>
                    <a:pt x="18625" y="10527"/>
                  </a:lnTo>
                  <a:lnTo>
                    <a:pt x="18568" y="10527"/>
                  </a:lnTo>
                  <a:lnTo>
                    <a:pt x="18512" y="10555"/>
                  </a:lnTo>
                  <a:lnTo>
                    <a:pt x="18456" y="10583"/>
                  </a:lnTo>
                  <a:lnTo>
                    <a:pt x="18399" y="10583"/>
                  </a:lnTo>
                  <a:lnTo>
                    <a:pt x="18399" y="10583"/>
                  </a:lnTo>
                  <a:lnTo>
                    <a:pt x="18399" y="10865"/>
                  </a:lnTo>
                  <a:lnTo>
                    <a:pt x="18371" y="11063"/>
                  </a:lnTo>
                  <a:lnTo>
                    <a:pt x="18343" y="11148"/>
                  </a:lnTo>
                  <a:lnTo>
                    <a:pt x="18343" y="11148"/>
                  </a:lnTo>
                  <a:lnTo>
                    <a:pt x="18258" y="11204"/>
                  </a:lnTo>
                  <a:lnTo>
                    <a:pt x="18202" y="11176"/>
                  </a:lnTo>
                  <a:lnTo>
                    <a:pt x="18173" y="11148"/>
                  </a:lnTo>
                  <a:lnTo>
                    <a:pt x="18145" y="11063"/>
                  </a:lnTo>
                  <a:lnTo>
                    <a:pt x="18117" y="11006"/>
                  </a:lnTo>
                  <a:lnTo>
                    <a:pt x="18089" y="10978"/>
                  </a:lnTo>
                  <a:lnTo>
                    <a:pt x="18060" y="11006"/>
                  </a:lnTo>
                  <a:lnTo>
                    <a:pt x="18004" y="11091"/>
                  </a:lnTo>
                  <a:lnTo>
                    <a:pt x="18004" y="11091"/>
                  </a:lnTo>
                  <a:lnTo>
                    <a:pt x="17863" y="10809"/>
                  </a:lnTo>
                  <a:lnTo>
                    <a:pt x="17835" y="10640"/>
                  </a:lnTo>
                  <a:lnTo>
                    <a:pt x="17835" y="10470"/>
                  </a:lnTo>
                  <a:lnTo>
                    <a:pt x="17835" y="10470"/>
                  </a:lnTo>
                  <a:lnTo>
                    <a:pt x="17863" y="10329"/>
                  </a:lnTo>
                  <a:lnTo>
                    <a:pt x="17919" y="10244"/>
                  </a:lnTo>
                  <a:lnTo>
                    <a:pt x="18004" y="10188"/>
                  </a:lnTo>
                  <a:lnTo>
                    <a:pt x="18089" y="10132"/>
                  </a:lnTo>
                  <a:lnTo>
                    <a:pt x="18089" y="10132"/>
                  </a:lnTo>
                  <a:lnTo>
                    <a:pt x="18202" y="10103"/>
                  </a:lnTo>
                  <a:lnTo>
                    <a:pt x="18258" y="10103"/>
                  </a:lnTo>
                  <a:lnTo>
                    <a:pt x="18314" y="10047"/>
                  </a:lnTo>
                  <a:lnTo>
                    <a:pt x="18314" y="10047"/>
                  </a:lnTo>
                  <a:lnTo>
                    <a:pt x="18399" y="9934"/>
                  </a:lnTo>
                  <a:lnTo>
                    <a:pt x="18456" y="9793"/>
                  </a:lnTo>
                  <a:lnTo>
                    <a:pt x="18512" y="9624"/>
                  </a:lnTo>
                  <a:lnTo>
                    <a:pt x="18512" y="9539"/>
                  </a:lnTo>
                  <a:lnTo>
                    <a:pt x="18484" y="9483"/>
                  </a:lnTo>
                  <a:lnTo>
                    <a:pt x="18484" y="9483"/>
                  </a:lnTo>
                  <a:lnTo>
                    <a:pt x="18540" y="9483"/>
                  </a:lnTo>
                  <a:lnTo>
                    <a:pt x="18625" y="9483"/>
                  </a:lnTo>
                  <a:lnTo>
                    <a:pt x="18625" y="9483"/>
                  </a:lnTo>
                  <a:lnTo>
                    <a:pt x="18653" y="9454"/>
                  </a:lnTo>
                  <a:lnTo>
                    <a:pt x="18625" y="9426"/>
                  </a:lnTo>
                  <a:lnTo>
                    <a:pt x="18568" y="9370"/>
                  </a:lnTo>
                  <a:lnTo>
                    <a:pt x="18427" y="9313"/>
                  </a:lnTo>
                  <a:lnTo>
                    <a:pt x="18286" y="9285"/>
                  </a:lnTo>
                  <a:lnTo>
                    <a:pt x="17948" y="9229"/>
                  </a:lnTo>
                  <a:lnTo>
                    <a:pt x="17778" y="9200"/>
                  </a:lnTo>
                  <a:lnTo>
                    <a:pt x="17778" y="9200"/>
                  </a:lnTo>
                  <a:lnTo>
                    <a:pt x="17355" y="9229"/>
                  </a:lnTo>
                  <a:lnTo>
                    <a:pt x="17129" y="9229"/>
                  </a:lnTo>
                  <a:lnTo>
                    <a:pt x="16932" y="9200"/>
                  </a:lnTo>
                  <a:lnTo>
                    <a:pt x="16932" y="9200"/>
                  </a:lnTo>
                  <a:lnTo>
                    <a:pt x="16734" y="9172"/>
                  </a:lnTo>
                  <a:lnTo>
                    <a:pt x="16649" y="9116"/>
                  </a:lnTo>
                  <a:lnTo>
                    <a:pt x="16593" y="9003"/>
                  </a:lnTo>
                  <a:lnTo>
                    <a:pt x="16537" y="8834"/>
                  </a:lnTo>
                  <a:lnTo>
                    <a:pt x="16537" y="8834"/>
                  </a:lnTo>
                  <a:lnTo>
                    <a:pt x="16480" y="8523"/>
                  </a:lnTo>
                  <a:lnTo>
                    <a:pt x="16452" y="8438"/>
                  </a:lnTo>
                  <a:lnTo>
                    <a:pt x="16395" y="8382"/>
                  </a:lnTo>
                  <a:lnTo>
                    <a:pt x="16339" y="8326"/>
                  </a:lnTo>
                  <a:lnTo>
                    <a:pt x="16254" y="8326"/>
                  </a:lnTo>
                  <a:lnTo>
                    <a:pt x="16254" y="8326"/>
                  </a:lnTo>
                  <a:lnTo>
                    <a:pt x="16283" y="8410"/>
                  </a:lnTo>
                  <a:lnTo>
                    <a:pt x="16254" y="8523"/>
                  </a:lnTo>
                  <a:lnTo>
                    <a:pt x="16254" y="8523"/>
                  </a:lnTo>
                  <a:lnTo>
                    <a:pt x="15944" y="8297"/>
                  </a:lnTo>
                  <a:lnTo>
                    <a:pt x="15775" y="8156"/>
                  </a:lnTo>
                  <a:lnTo>
                    <a:pt x="15690" y="8100"/>
                  </a:lnTo>
                  <a:lnTo>
                    <a:pt x="15690" y="8100"/>
                  </a:lnTo>
                  <a:lnTo>
                    <a:pt x="15775" y="8184"/>
                  </a:lnTo>
                  <a:lnTo>
                    <a:pt x="15775" y="8241"/>
                  </a:lnTo>
                  <a:lnTo>
                    <a:pt x="15634" y="8156"/>
                  </a:lnTo>
                  <a:lnTo>
                    <a:pt x="15239" y="7930"/>
                  </a:lnTo>
                  <a:lnTo>
                    <a:pt x="15239" y="7930"/>
                  </a:lnTo>
                  <a:lnTo>
                    <a:pt x="15380" y="8156"/>
                  </a:lnTo>
                  <a:lnTo>
                    <a:pt x="15380" y="8156"/>
                  </a:lnTo>
                  <a:lnTo>
                    <a:pt x="15267" y="8184"/>
                  </a:lnTo>
                  <a:lnTo>
                    <a:pt x="15182" y="8241"/>
                  </a:lnTo>
                  <a:lnTo>
                    <a:pt x="15126" y="8326"/>
                  </a:lnTo>
                  <a:lnTo>
                    <a:pt x="15126" y="8382"/>
                  </a:lnTo>
                  <a:lnTo>
                    <a:pt x="15126" y="8438"/>
                  </a:lnTo>
                  <a:lnTo>
                    <a:pt x="15154" y="8495"/>
                  </a:lnTo>
                  <a:lnTo>
                    <a:pt x="15267" y="8636"/>
                  </a:lnTo>
                  <a:lnTo>
                    <a:pt x="15408" y="8749"/>
                  </a:lnTo>
                  <a:lnTo>
                    <a:pt x="15577" y="8862"/>
                  </a:lnTo>
                  <a:lnTo>
                    <a:pt x="15690" y="8946"/>
                  </a:lnTo>
                  <a:lnTo>
                    <a:pt x="15775" y="9031"/>
                  </a:lnTo>
                  <a:lnTo>
                    <a:pt x="15775" y="9031"/>
                  </a:lnTo>
                  <a:lnTo>
                    <a:pt x="15859" y="9144"/>
                  </a:lnTo>
                  <a:lnTo>
                    <a:pt x="15888" y="9172"/>
                  </a:lnTo>
                  <a:lnTo>
                    <a:pt x="15859" y="9172"/>
                  </a:lnTo>
                  <a:lnTo>
                    <a:pt x="15775" y="9172"/>
                  </a:lnTo>
                  <a:lnTo>
                    <a:pt x="15718" y="9172"/>
                  </a:lnTo>
                  <a:lnTo>
                    <a:pt x="15634" y="9200"/>
                  </a:lnTo>
                  <a:lnTo>
                    <a:pt x="15634" y="9200"/>
                  </a:lnTo>
                  <a:lnTo>
                    <a:pt x="15577" y="9285"/>
                  </a:lnTo>
                  <a:lnTo>
                    <a:pt x="15492" y="9398"/>
                  </a:lnTo>
                  <a:lnTo>
                    <a:pt x="15408" y="9483"/>
                  </a:lnTo>
                  <a:lnTo>
                    <a:pt x="15380" y="9454"/>
                  </a:lnTo>
                  <a:lnTo>
                    <a:pt x="15323" y="9426"/>
                  </a:lnTo>
                  <a:lnTo>
                    <a:pt x="15323" y="9426"/>
                  </a:lnTo>
                  <a:lnTo>
                    <a:pt x="15323" y="9539"/>
                  </a:lnTo>
                  <a:lnTo>
                    <a:pt x="15295" y="9624"/>
                  </a:lnTo>
                  <a:lnTo>
                    <a:pt x="15295" y="9708"/>
                  </a:lnTo>
                  <a:lnTo>
                    <a:pt x="15380" y="9821"/>
                  </a:lnTo>
                  <a:lnTo>
                    <a:pt x="15380" y="9821"/>
                  </a:lnTo>
                  <a:lnTo>
                    <a:pt x="15436" y="9878"/>
                  </a:lnTo>
                  <a:lnTo>
                    <a:pt x="15492" y="9906"/>
                  </a:lnTo>
                  <a:lnTo>
                    <a:pt x="15634" y="9934"/>
                  </a:lnTo>
                  <a:lnTo>
                    <a:pt x="15775" y="9991"/>
                  </a:lnTo>
                  <a:lnTo>
                    <a:pt x="15831" y="10047"/>
                  </a:lnTo>
                  <a:lnTo>
                    <a:pt x="15859" y="10132"/>
                  </a:lnTo>
                  <a:lnTo>
                    <a:pt x="15859" y="10132"/>
                  </a:lnTo>
                  <a:lnTo>
                    <a:pt x="15888" y="10188"/>
                  </a:lnTo>
                  <a:lnTo>
                    <a:pt x="15888" y="10244"/>
                  </a:lnTo>
                  <a:lnTo>
                    <a:pt x="15859" y="10357"/>
                  </a:lnTo>
                  <a:lnTo>
                    <a:pt x="15859" y="10357"/>
                  </a:lnTo>
                  <a:lnTo>
                    <a:pt x="15803" y="10414"/>
                  </a:lnTo>
                  <a:lnTo>
                    <a:pt x="15775" y="10498"/>
                  </a:lnTo>
                  <a:lnTo>
                    <a:pt x="15775" y="10498"/>
                  </a:lnTo>
                  <a:lnTo>
                    <a:pt x="15831" y="10583"/>
                  </a:lnTo>
                  <a:lnTo>
                    <a:pt x="15888" y="10668"/>
                  </a:lnTo>
                  <a:lnTo>
                    <a:pt x="15888" y="10668"/>
                  </a:lnTo>
                  <a:lnTo>
                    <a:pt x="15972" y="10922"/>
                  </a:lnTo>
                  <a:lnTo>
                    <a:pt x="15972" y="10922"/>
                  </a:lnTo>
                  <a:lnTo>
                    <a:pt x="16029" y="10950"/>
                  </a:lnTo>
                  <a:lnTo>
                    <a:pt x="16057" y="10978"/>
                  </a:lnTo>
                  <a:lnTo>
                    <a:pt x="16113" y="10978"/>
                  </a:lnTo>
                  <a:lnTo>
                    <a:pt x="16142" y="11035"/>
                  </a:lnTo>
                  <a:lnTo>
                    <a:pt x="16142" y="11035"/>
                  </a:lnTo>
                  <a:lnTo>
                    <a:pt x="16170" y="11176"/>
                  </a:lnTo>
                  <a:lnTo>
                    <a:pt x="16198" y="11317"/>
                  </a:lnTo>
                  <a:lnTo>
                    <a:pt x="16226" y="11571"/>
                  </a:lnTo>
                  <a:lnTo>
                    <a:pt x="16226" y="11571"/>
                  </a:lnTo>
                  <a:lnTo>
                    <a:pt x="16283" y="11712"/>
                  </a:lnTo>
                  <a:lnTo>
                    <a:pt x="16367" y="11938"/>
                  </a:lnTo>
                  <a:lnTo>
                    <a:pt x="16367" y="12022"/>
                  </a:lnTo>
                  <a:lnTo>
                    <a:pt x="16367" y="12079"/>
                  </a:lnTo>
                  <a:lnTo>
                    <a:pt x="16339" y="12107"/>
                  </a:lnTo>
                  <a:lnTo>
                    <a:pt x="16254" y="12079"/>
                  </a:lnTo>
                  <a:lnTo>
                    <a:pt x="16254" y="12079"/>
                  </a:lnTo>
                  <a:lnTo>
                    <a:pt x="16339" y="12248"/>
                  </a:lnTo>
                  <a:lnTo>
                    <a:pt x="16395" y="12333"/>
                  </a:lnTo>
                  <a:lnTo>
                    <a:pt x="16395" y="12361"/>
                  </a:lnTo>
                  <a:lnTo>
                    <a:pt x="16395" y="12389"/>
                  </a:lnTo>
                  <a:lnTo>
                    <a:pt x="16395" y="12389"/>
                  </a:lnTo>
                  <a:lnTo>
                    <a:pt x="16339" y="12389"/>
                  </a:lnTo>
                  <a:lnTo>
                    <a:pt x="16283" y="12389"/>
                  </a:lnTo>
                  <a:lnTo>
                    <a:pt x="16254" y="12333"/>
                  </a:lnTo>
                  <a:lnTo>
                    <a:pt x="16226" y="12276"/>
                  </a:lnTo>
                  <a:lnTo>
                    <a:pt x="16226" y="12276"/>
                  </a:lnTo>
                  <a:lnTo>
                    <a:pt x="16198" y="12361"/>
                  </a:lnTo>
                  <a:lnTo>
                    <a:pt x="16170" y="12389"/>
                  </a:lnTo>
                  <a:lnTo>
                    <a:pt x="16170" y="12389"/>
                  </a:lnTo>
                  <a:lnTo>
                    <a:pt x="16113" y="12361"/>
                  </a:lnTo>
                  <a:lnTo>
                    <a:pt x="16085" y="12304"/>
                  </a:lnTo>
                  <a:lnTo>
                    <a:pt x="16085" y="12192"/>
                  </a:lnTo>
                  <a:lnTo>
                    <a:pt x="16113" y="11966"/>
                  </a:lnTo>
                  <a:lnTo>
                    <a:pt x="16113" y="11966"/>
                  </a:lnTo>
                  <a:lnTo>
                    <a:pt x="16085" y="11994"/>
                  </a:lnTo>
                  <a:lnTo>
                    <a:pt x="16085" y="12022"/>
                  </a:lnTo>
                  <a:lnTo>
                    <a:pt x="16057" y="12079"/>
                  </a:lnTo>
                  <a:lnTo>
                    <a:pt x="16029" y="12135"/>
                  </a:lnTo>
                  <a:lnTo>
                    <a:pt x="16029" y="12135"/>
                  </a:lnTo>
                  <a:lnTo>
                    <a:pt x="16029" y="12022"/>
                  </a:lnTo>
                  <a:lnTo>
                    <a:pt x="16057" y="11909"/>
                  </a:lnTo>
                  <a:lnTo>
                    <a:pt x="16057" y="11909"/>
                  </a:lnTo>
                  <a:lnTo>
                    <a:pt x="16000" y="11938"/>
                  </a:lnTo>
                  <a:lnTo>
                    <a:pt x="15972" y="12022"/>
                  </a:lnTo>
                  <a:lnTo>
                    <a:pt x="15972" y="12192"/>
                  </a:lnTo>
                  <a:lnTo>
                    <a:pt x="16000" y="12361"/>
                  </a:lnTo>
                  <a:lnTo>
                    <a:pt x="16000" y="12502"/>
                  </a:lnTo>
                  <a:lnTo>
                    <a:pt x="16000" y="12502"/>
                  </a:lnTo>
                  <a:lnTo>
                    <a:pt x="16000" y="12333"/>
                  </a:lnTo>
                  <a:lnTo>
                    <a:pt x="15972" y="12248"/>
                  </a:lnTo>
                  <a:lnTo>
                    <a:pt x="15916" y="12163"/>
                  </a:lnTo>
                  <a:lnTo>
                    <a:pt x="15916" y="12163"/>
                  </a:lnTo>
                  <a:lnTo>
                    <a:pt x="15916" y="12304"/>
                  </a:lnTo>
                  <a:lnTo>
                    <a:pt x="15916" y="12389"/>
                  </a:lnTo>
                  <a:lnTo>
                    <a:pt x="15916" y="12417"/>
                  </a:lnTo>
                  <a:lnTo>
                    <a:pt x="15916" y="12417"/>
                  </a:lnTo>
                  <a:lnTo>
                    <a:pt x="15888" y="12361"/>
                  </a:lnTo>
                  <a:lnTo>
                    <a:pt x="15831" y="12333"/>
                  </a:lnTo>
                  <a:lnTo>
                    <a:pt x="15831" y="12333"/>
                  </a:lnTo>
                  <a:lnTo>
                    <a:pt x="15803" y="12361"/>
                  </a:lnTo>
                  <a:lnTo>
                    <a:pt x="15803" y="12417"/>
                  </a:lnTo>
                  <a:lnTo>
                    <a:pt x="15775" y="12304"/>
                  </a:lnTo>
                  <a:lnTo>
                    <a:pt x="15775" y="12304"/>
                  </a:lnTo>
                  <a:lnTo>
                    <a:pt x="15803" y="12474"/>
                  </a:lnTo>
                  <a:lnTo>
                    <a:pt x="15775" y="12446"/>
                  </a:lnTo>
                  <a:lnTo>
                    <a:pt x="15718" y="12361"/>
                  </a:lnTo>
                  <a:lnTo>
                    <a:pt x="15718" y="12361"/>
                  </a:lnTo>
                  <a:lnTo>
                    <a:pt x="15690" y="12135"/>
                  </a:lnTo>
                  <a:lnTo>
                    <a:pt x="15690" y="12135"/>
                  </a:lnTo>
                  <a:lnTo>
                    <a:pt x="15634" y="12022"/>
                  </a:lnTo>
                  <a:lnTo>
                    <a:pt x="15577" y="11938"/>
                  </a:lnTo>
                  <a:lnTo>
                    <a:pt x="15492" y="11853"/>
                  </a:lnTo>
                  <a:lnTo>
                    <a:pt x="15436" y="11740"/>
                  </a:lnTo>
                  <a:lnTo>
                    <a:pt x="15436" y="11740"/>
                  </a:lnTo>
                  <a:lnTo>
                    <a:pt x="15464" y="11853"/>
                  </a:lnTo>
                  <a:lnTo>
                    <a:pt x="15521" y="11909"/>
                  </a:lnTo>
                  <a:lnTo>
                    <a:pt x="15577" y="12022"/>
                  </a:lnTo>
                  <a:lnTo>
                    <a:pt x="15605" y="12079"/>
                  </a:lnTo>
                  <a:lnTo>
                    <a:pt x="15577" y="12135"/>
                  </a:lnTo>
                  <a:lnTo>
                    <a:pt x="15521" y="12220"/>
                  </a:lnTo>
                  <a:lnTo>
                    <a:pt x="15380" y="12333"/>
                  </a:lnTo>
                  <a:lnTo>
                    <a:pt x="15380" y="12333"/>
                  </a:lnTo>
                  <a:lnTo>
                    <a:pt x="15295" y="12389"/>
                  </a:lnTo>
                  <a:lnTo>
                    <a:pt x="15182" y="12446"/>
                  </a:lnTo>
                  <a:lnTo>
                    <a:pt x="14985" y="12502"/>
                  </a:lnTo>
                  <a:lnTo>
                    <a:pt x="14900" y="12558"/>
                  </a:lnTo>
                  <a:lnTo>
                    <a:pt x="14815" y="12615"/>
                  </a:lnTo>
                  <a:lnTo>
                    <a:pt x="14759" y="12700"/>
                  </a:lnTo>
                  <a:lnTo>
                    <a:pt x="14731" y="12841"/>
                  </a:lnTo>
                  <a:lnTo>
                    <a:pt x="14731" y="12841"/>
                  </a:lnTo>
                  <a:lnTo>
                    <a:pt x="14759" y="12925"/>
                  </a:lnTo>
                  <a:lnTo>
                    <a:pt x="14787" y="13038"/>
                  </a:lnTo>
                  <a:lnTo>
                    <a:pt x="14843" y="13123"/>
                  </a:lnTo>
                  <a:lnTo>
                    <a:pt x="14843" y="13208"/>
                  </a:lnTo>
                  <a:lnTo>
                    <a:pt x="14843" y="13208"/>
                  </a:lnTo>
                  <a:lnTo>
                    <a:pt x="14843" y="13292"/>
                  </a:lnTo>
                  <a:lnTo>
                    <a:pt x="14815" y="13320"/>
                  </a:lnTo>
                  <a:lnTo>
                    <a:pt x="14731" y="13433"/>
                  </a:lnTo>
                  <a:lnTo>
                    <a:pt x="14731" y="13433"/>
                  </a:lnTo>
                  <a:lnTo>
                    <a:pt x="14674" y="13574"/>
                  </a:lnTo>
                  <a:lnTo>
                    <a:pt x="14589" y="13744"/>
                  </a:lnTo>
                  <a:lnTo>
                    <a:pt x="14533" y="13800"/>
                  </a:lnTo>
                  <a:lnTo>
                    <a:pt x="14477" y="13828"/>
                  </a:lnTo>
                  <a:lnTo>
                    <a:pt x="14392" y="13828"/>
                  </a:lnTo>
                  <a:lnTo>
                    <a:pt x="14307" y="13744"/>
                  </a:lnTo>
                  <a:lnTo>
                    <a:pt x="14307" y="13744"/>
                  </a:lnTo>
                  <a:lnTo>
                    <a:pt x="14392" y="13857"/>
                  </a:lnTo>
                  <a:lnTo>
                    <a:pt x="14505" y="13913"/>
                  </a:lnTo>
                  <a:lnTo>
                    <a:pt x="14505" y="13913"/>
                  </a:lnTo>
                  <a:lnTo>
                    <a:pt x="14166" y="14054"/>
                  </a:lnTo>
                  <a:lnTo>
                    <a:pt x="13997" y="14111"/>
                  </a:lnTo>
                  <a:lnTo>
                    <a:pt x="13799" y="14167"/>
                  </a:lnTo>
                  <a:lnTo>
                    <a:pt x="13799" y="14167"/>
                  </a:lnTo>
                  <a:lnTo>
                    <a:pt x="13884" y="14111"/>
                  </a:lnTo>
                  <a:lnTo>
                    <a:pt x="13856" y="14054"/>
                  </a:lnTo>
                  <a:lnTo>
                    <a:pt x="13828" y="14026"/>
                  </a:lnTo>
                  <a:lnTo>
                    <a:pt x="13743" y="14026"/>
                  </a:lnTo>
                  <a:lnTo>
                    <a:pt x="13658" y="14026"/>
                  </a:lnTo>
                  <a:lnTo>
                    <a:pt x="13602" y="14082"/>
                  </a:lnTo>
                  <a:lnTo>
                    <a:pt x="13574" y="14195"/>
                  </a:lnTo>
                  <a:lnTo>
                    <a:pt x="13602" y="14336"/>
                  </a:lnTo>
                  <a:lnTo>
                    <a:pt x="13602" y="14336"/>
                  </a:lnTo>
                  <a:lnTo>
                    <a:pt x="13658" y="14223"/>
                  </a:lnTo>
                  <a:lnTo>
                    <a:pt x="13715" y="14167"/>
                  </a:lnTo>
                  <a:lnTo>
                    <a:pt x="13743" y="14167"/>
                  </a:lnTo>
                  <a:lnTo>
                    <a:pt x="13771" y="14195"/>
                  </a:lnTo>
                  <a:lnTo>
                    <a:pt x="13771" y="14195"/>
                  </a:lnTo>
                  <a:lnTo>
                    <a:pt x="13630" y="14280"/>
                  </a:lnTo>
                  <a:lnTo>
                    <a:pt x="13489" y="14393"/>
                  </a:lnTo>
                  <a:lnTo>
                    <a:pt x="13376" y="14562"/>
                  </a:lnTo>
                  <a:lnTo>
                    <a:pt x="13263" y="14760"/>
                  </a:lnTo>
                  <a:lnTo>
                    <a:pt x="13037" y="15155"/>
                  </a:lnTo>
                  <a:lnTo>
                    <a:pt x="12925" y="15324"/>
                  </a:lnTo>
                  <a:lnTo>
                    <a:pt x="12812" y="15437"/>
                  </a:lnTo>
                  <a:lnTo>
                    <a:pt x="12812" y="15437"/>
                  </a:lnTo>
                  <a:lnTo>
                    <a:pt x="12614" y="15634"/>
                  </a:lnTo>
                  <a:lnTo>
                    <a:pt x="12445" y="15832"/>
                  </a:lnTo>
                  <a:lnTo>
                    <a:pt x="12247" y="16029"/>
                  </a:lnTo>
                  <a:lnTo>
                    <a:pt x="12050" y="16199"/>
                  </a:lnTo>
                  <a:lnTo>
                    <a:pt x="12050" y="16199"/>
                  </a:lnTo>
                  <a:lnTo>
                    <a:pt x="11824" y="16312"/>
                  </a:lnTo>
                  <a:lnTo>
                    <a:pt x="11739" y="16368"/>
                  </a:lnTo>
                  <a:lnTo>
                    <a:pt x="11655" y="16453"/>
                  </a:lnTo>
                  <a:lnTo>
                    <a:pt x="11655" y="16453"/>
                  </a:lnTo>
                  <a:lnTo>
                    <a:pt x="11626" y="16537"/>
                  </a:lnTo>
                  <a:lnTo>
                    <a:pt x="11626" y="16594"/>
                  </a:lnTo>
                  <a:lnTo>
                    <a:pt x="11626" y="16735"/>
                  </a:lnTo>
                  <a:lnTo>
                    <a:pt x="11626" y="16848"/>
                  </a:lnTo>
                  <a:lnTo>
                    <a:pt x="11626" y="16932"/>
                  </a:lnTo>
                  <a:lnTo>
                    <a:pt x="11570" y="16989"/>
                  </a:lnTo>
                  <a:lnTo>
                    <a:pt x="11570" y="16989"/>
                  </a:lnTo>
                  <a:lnTo>
                    <a:pt x="11514" y="17045"/>
                  </a:lnTo>
                  <a:lnTo>
                    <a:pt x="11457" y="17102"/>
                  </a:lnTo>
                  <a:lnTo>
                    <a:pt x="11316" y="17158"/>
                  </a:lnTo>
                  <a:lnTo>
                    <a:pt x="11006" y="17186"/>
                  </a:lnTo>
                  <a:lnTo>
                    <a:pt x="10864" y="17243"/>
                  </a:lnTo>
                  <a:lnTo>
                    <a:pt x="10780" y="17328"/>
                  </a:lnTo>
                  <a:lnTo>
                    <a:pt x="10723" y="17384"/>
                  </a:lnTo>
                  <a:lnTo>
                    <a:pt x="10695" y="17440"/>
                  </a:lnTo>
                  <a:lnTo>
                    <a:pt x="10695" y="17553"/>
                  </a:lnTo>
                  <a:lnTo>
                    <a:pt x="10695" y="17666"/>
                  </a:lnTo>
                  <a:lnTo>
                    <a:pt x="10695" y="17666"/>
                  </a:lnTo>
                  <a:lnTo>
                    <a:pt x="10611" y="17582"/>
                  </a:lnTo>
                  <a:lnTo>
                    <a:pt x="10582" y="17469"/>
                  </a:lnTo>
                  <a:lnTo>
                    <a:pt x="10582" y="17469"/>
                  </a:lnTo>
                  <a:lnTo>
                    <a:pt x="10582" y="17610"/>
                  </a:lnTo>
                  <a:lnTo>
                    <a:pt x="10526" y="17723"/>
                  </a:lnTo>
                  <a:lnTo>
                    <a:pt x="10526" y="17723"/>
                  </a:lnTo>
                  <a:lnTo>
                    <a:pt x="10554" y="17666"/>
                  </a:lnTo>
                  <a:lnTo>
                    <a:pt x="10526" y="17610"/>
                  </a:lnTo>
                  <a:lnTo>
                    <a:pt x="10469" y="17582"/>
                  </a:lnTo>
                  <a:lnTo>
                    <a:pt x="10385" y="17582"/>
                  </a:lnTo>
                  <a:lnTo>
                    <a:pt x="10300" y="17610"/>
                  </a:lnTo>
                  <a:lnTo>
                    <a:pt x="10300" y="17610"/>
                  </a:lnTo>
                  <a:lnTo>
                    <a:pt x="10244" y="17638"/>
                  </a:lnTo>
                  <a:lnTo>
                    <a:pt x="10187" y="17694"/>
                  </a:lnTo>
                  <a:lnTo>
                    <a:pt x="10103" y="17835"/>
                  </a:lnTo>
                  <a:lnTo>
                    <a:pt x="10046" y="18005"/>
                  </a:lnTo>
                  <a:lnTo>
                    <a:pt x="10018" y="18146"/>
                  </a:lnTo>
                  <a:lnTo>
                    <a:pt x="10018" y="18146"/>
                  </a:lnTo>
                  <a:lnTo>
                    <a:pt x="10018" y="18315"/>
                  </a:lnTo>
                  <a:lnTo>
                    <a:pt x="10046" y="18485"/>
                  </a:lnTo>
                  <a:lnTo>
                    <a:pt x="10131" y="18795"/>
                  </a:lnTo>
                  <a:lnTo>
                    <a:pt x="10131" y="18795"/>
                  </a:lnTo>
                  <a:lnTo>
                    <a:pt x="10187" y="19246"/>
                  </a:lnTo>
                  <a:lnTo>
                    <a:pt x="10244" y="19472"/>
                  </a:lnTo>
                  <a:lnTo>
                    <a:pt x="10272" y="19698"/>
                  </a:lnTo>
                  <a:lnTo>
                    <a:pt x="10272" y="19698"/>
                  </a:lnTo>
                  <a:lnTo>
                    <a:pt x="10244" y="19613"/>
                  </a:lnTo>
                  <a:lnTo>
                    <a:pt x="10187" y="19557"/>
                  </a:lnTo>
                  <a:lnTo>
                    <a:pt x="10159" y="19529"/>
                  </a:lnTo>
                  <a:lnTo>
                    <a:pt x="10159" y="19529"/>
                  </a:lnTo>
                  <a:lnTo>
                    <a:pt x="10159" y="19613"/>
                  </a:lnTo>
                  <a:lnTo>
                    <a:pt x="10103" y="19557"/>
                  </a:lnTo>
                  <a:lnTo>
                    <a:pt x="10103" y="19557"/>
                  </a:lnTo>
                  <a:lnTo>
                    <a:pt x="10103" y="19585"/>
                  </a:lnTo>
                  <a:lnTo>
                    <a:pt x="10103" y="19613"/>
                  </a:lnTo>
                  <a:lnTo>
                    <a:pt x="10159" y="19698"/>
                  </a:lnTo>
                  <a:lnTo>
                    <a:pt x="10300" y="19783"/>
                  </a:lnTo>
                  <a:lnTo>
                    <a:pt x="10300" y="19783"/>
                  </a:lnTo>
                  <a:lnTo>
                    <a:pt x="10357" y="19924"/>
                  </a:lnTo>
                  <a:lnTo>
                    <a:pt x="10357" y="20065"/>
                  </a:lnTo>
                  <a:lnTo>
                    <a:pt x="10300" y="20347"/>
                  </a:lnTo>
                  <a:lnTo>
                    <a:pt x="10300" y="20347"/>
                  </a:lnTo>
                  <a:lnTo>
                    <a:pt x="10272" y="20516"/>
                  </a:lnTo>
                  <a:lnTo>
                    <a:pt x="10187" y="20686"/>
                  </a:lnTo>
                  <a:lnTo>
                    <a:pt x="10074" y="20996"/>
                  </a:lnTo>
                  <a:lnTo>
                    <a:pt x="10074" y="20996"/>
                  </a:lnTo>
                  <a:lnTo>
                    <a:pt x="10046" y="21165"/>
                  </a:lnTo>
                  <a:lnTo>
                    <a:pt x="10046" y="21363"/>
                  </a:lnTo>
                  <a:lnTo>
                    <a:pt x="10018" y="21532"/>
                  </a:lnTo>
                  <a:lnTo>
                    <a:pt x="9990" y="21617"/>
                  </a:lnTo>
                  <a:lnTo>
                    <a:pt x="9933" y="21702"/>
                  </a:lnTo>
                  <a:lnTo>
                    <a:pt x="9933" y="21702"/>
                  </a:lnTo>
                  <a:lnTo>
                    <a:pt x="9990" y="21645"/>
                  </a:lnTo>
                  <a:lnTo>
                    <a:pt x="10046" y="21673"/>
                  </a:lnTo>
                  <a:lnTo>
                    <a:pt x="10074" y="21702"/>
                  </a:lnTo>
                  <a:lnTo>
                    <a:pt x="10074" y="21786"/>
                  </a:lnTo>
                  <a:lnTo>
                    <a:pt x="10103" y="22097"/>
                  </a:lnTo>
                  <a:lnTo>
                    <a:pt x="10103" y="22097"/>
                  </a:lnTo>
                  <a:lnTo>
                    <a:pt x="10131" y="22266"/>
                  </a:lnTo>
                  <a:lnTo>
                    <a:pt x="10159" y="22435"/>
                  </a:lnTo>
                  <a:lnTo>
                    <a:pt x="10159" y="22492"/>
                  </a:lnTo>
                  <a:lnTo>
                    <a:pt x="10131" y="22548"/>
                  </a:lnTo>
                  <a:lnTo>
                    <a:pt x="10074" y="22576"/>
                  </a:lnTo>
                  <a:lnTo>
                    <a:pt x="9961" y="22576"/>
                  </a:lnTo>
                  <a:lnTo>
                    <a:pt x="9961" y="22576"/>
                  </a:lnTo>
                  <a:lnTo>
                    <a:pt x="10046" y="22605"/>
                  </a:lnTo>
                  <a:lnTo>
                    <a:pt x="9933" y="22576"/>
                  </a:lnTo>
                  <a:lnTo>
                    <a:pt x="9933" y="22576"/>
                  </a:lnTo>
                  <a:lnTo>
                    <a:pt x="9792" y="22633"/>
                  </a:lnTo>
                  <a:lnTo>
                    <a:pt x="9736" y="22661"/>
                  </a:lnTo>
                  <a:lnTo>
                    <a:pt x="9707" y="22717"/>
                  </a:lnTo>
                  <a:lnTo>
                    <a:pt x="9651" y="22830"/>
                  </a:lnTo>
                  <a:lnTo>
                    <a:pt x="9651" y="22830"/>
                  </a:lnTo>
                  <a:lnTo>
                    <a:pt x="9510" y="23056"/>
                  </a:lnTo>
                  <a:lnTo>
                    <a:pt x="9454" y="23197"/>
                  </a:lnTo>
                  <a:lnTo>
                    <a:pt x="9454" y="23254"/>
                  </a:lnTo>
                  <a:lnTo>
                    <a:pt x="9454" y="23310"/>
                  </a:lnTo>
                  <a:lnTo>
                    <a:pt x="9454" y="23310"/>
                  </a:lnTo>
                  <a:lnTo>
                    <a:pt x="9482" y="23395"/>
                  </a:lnTo>
                  <a:lnTo>
                    <a:pt x="9510" y="23423"/>
                  </a:lnTo>
                  <a:lnTo>
                    <a:pt x="9623" y="23479"/>
                  </a:lnTo>
                  <a:lnTo>
                    <a:pt x="9736" y="23536"/>
                  </a:lnTo>
                  <a:lnTo>
                    <a:pt x="9849" y="23620"/>
                  </a:lnTo>
                  <a:lnTo>
                    <a:pt x="9849" y="23620"/>
                  </a:lnTo>
                  <a:lnTo>
                    <a:pt x="9764" y="23564"/>
                  </a:lnTo>
                  <a:lnTo>
                    <a:pt x="9651" y="23508"/>
                  </a:lnTo>
                  <a:lnTo>
                    <a:pt x="9538" y="23508"/>
                  </a:lnTo>
                  <a:lnTo>
                    <a:pt x="9397" y="23508"/>
                  </a:lnTo>
                  <a:lnTo>
                    <a:pt x="9256" y="23564"/>
                  </a:lnTo>
                  <a:lnTo>
                    <a:pt x="9143" y="23620"/>
                  </a:lnTo>
                  <a:lnTo>
                    <a:pt x="9030" y="23677"/>
                  </a:lnTo>
                  <a:lnTo>
                    <a:pt x="8974" y="23762"/>
                  </a:lnTo>
                  <a:lnTo>
                    <a:pt x="8974" y="23762"/>
                  </a:lnTo>
                  <a:lnTo>
                    <a:pt x="8889" y="23846"/>
                  </a:lnTo>
                  <a:lnTo>
                    <a:pt x="8861" y="23959"/>
                  </a:lnTo>
                  <a:lnTo>
                    <a:pt x="8804" y="24157"/>
                  </a:lnTo>
                  <a:lnTo>
                    <a:pt x="8776" y="24269"/>
                  </a:lnTo>
                  <a:lnTo>
                    <a:pt x="8748" y="24354"/>
                  </a:lnTo>
                  <a:lnTo>
                    <a:pt x="8663" y="24439"/>
                  </a:lnTo>
                  <a:lnTo>
                    <a:pt x="8522" y="24495"/>
                  </a:lnTo>
                  <a:lnTo>
                    <a:pt x="8522" y="24495"/>
                  </a:lnTo>
                  <a:lnTo>
                    <a:pt x="8438" y="24523"/>
                  </a:lnTo>
                  <a:lnTo>
                    <a:pt x="8353" y="24523"/>
                  </a:lnTo>
                  <a:lnTo>
                    <a:pt x="8268" y="24495"/>
                  </a:lnTo>
                  <a:lnTo>
                    <a:pt x="8184" y="24467"/>
                  </a:lnTo>
                  <a:lnTo>
                    <a:pt x="8043" y="24354"/>
                  </a:lnTo>
                  <a:lnTo>
                    <a:pt x="7901" y="24213"/>
                  </a:lnTo>
                  <a:lnTo>
                    <a:pt x="7732" y="23931"/>
                  </a:lnTo>
                  <a:lnTo>
                    <a:pt x="7647" y="23790"/>
                  </a:lnTo>
                  <a:lnTo>
                    <a:pt x="7647" y="23790"/>
                  </a:lnTo>
                  <a:lnTo>
                    <a:pt x="7619" y="23790"/>
                  </a:lnTo>
                  <a:lnTo>
                    <a:pt x="7563" y="23762"/>
                  </a:lnTo>
                  <a:lnTo>
                    <a:pt x="7506" y="23705"/>
                  </a:lnTo>
                  <a:lnTo>
                    <a:pt x="7450" y="23564"/>
                  </a:lnTo>
                  <a:lnTo>
                    <a:pt x="7393" y="23395"/>
                  </a:lnTo>
                  <a:lnTo>
                    <a:pt x="7309" y="23084"/>
                  </a:lnTo>
                  <a:lnTo>
                    <a:pt x="7309" y="22915"/>
                  </a:lnTo>
                  <a:lnTo>
                    <a:pt x="7309" y="22915"/>
                  </a:lnTo>
                  <a:lnTo>
                    <a:pt x="7365" y="23000"/>
                  </a:lnTo>
                  <a:lnTo>
                    <a:pt x="7365" y="23113"/>
                  </a:lnTo>
                  <a:lnTo>
                    <a:pt x="7365" y="23113"/>
                  </a:lnTo>
                  <a:lnTo>
                    <a:pt x="7365" y="23084"/>
                  </a:lnTo>
                  <a:lnTo>
                    <a:pt x="7393" y="23169"/>
                  </a:lnTo>
                  <a:lnTo>
                    <a:pt x="7422" y="23254"/>
                  </a:lnTo>
                  <a:lnTo>
                    <a:pt x="7450" y="23282"/>
                  </a:lnTo>
                  <a:lnTo>
                    <a:pt x="7478" y="23310"/>
                  </a:lnTo>
                  <a:lnTo>
                    <a:pt x="7478" y="23310"/>
                  </a:lnTo>
                  <a:lnTo>
                    <a:pt x="7365" y="23028"/>
                  </a:lnTo>
                  <a:lnTo>
                    <a:pt x="7309" y="22887"/>
                  </a:lnTo>
                  <a:lnTo>
                    <a:pt x="7281" y="22774"/>
                  </a:lnTo>
                  <a:lnTo>
                    <a:pt x="7281" y="22774"/>
                  </a:lnTo>
                  <a:lnTo>
                    <a:pt x="7281" y="22859"/>
                  </a:lnTo>
                  <a:lnTo>
                    <a:pt x="7281" y="22830"/>
                  </a:lnTo>
                  <a:lnTo>
                    <a:pt x="7224" y="22746"/>
                  </a:lnTo>
                  <a:lnTo>
                    <a:pt x="7224" y="22746"/>
                  </a:lnTo>
                  <a:lnTo>
                    <a:pt x="7111" y="22435"/>
                  </a:lnTo>
                  <a:lnTo>
                    <a:pt x="6998" y="22125"/>
                  </a:lnTo>
                  <a:lnTo>
                    <a:pt x="6998" y="22125"/>
                  </a:lnTo>
                  <a:lnTo>
                    <a:pt x="6773" y="21673"/>
                  </a:lnTo>
                  <a:lnTo>
                    <a:pt x="6547" y="21250"/>
                  </a:lnTo>
                  <a:lnTo>
                    <a:pt x="6547" y="21250"/>
                  </a:lnTo>
                  <a:lnTo>
                    <a:pt x="6237" y="20742"/>
                  </a:lnTo>
                  <a:lnTo>
                    <a:pt x="6124" y="20488"/>
                  </a:lnTo>
                  <a:lnTo>
                    <a:pt x="6011" y="20234"/>
                  </a:lnTo>
                  <a:lnTo>
                    <a:pt x="6011" y="20234"/>
                  </a:lnTo>
                  <a:lnTo>
                    <a:pt x="5841" y="19585"/>
                  </a:lnTo>
                  <a:lnTo>
                    <a:pt x="5757" y="19218"/>
                  </a:lnTo>
                  <a:lnTo>
                    <a:pt x="5700" y="19049"/>
                  </a:lnTo>
                  <a:lnTo>
                    <a:pt x="5700" y="19049"/>
                  </a:lnTo>
                  <a:lnTo>
                    <a:pt x="5644" y="19021"/>
                  </a:lnTo>
                  <a:lnTo>
                    <a:pt x="5616" y="18936"/>
                  </a:lnTo>
                  <a:lnTo>
                    <a:pt x="5503" y="18767"/>
                  </a:lnTo>
                  <a:lnTo>
                    <a:pt x="5418" y="18569"/>
                  </a:lnTo>
                  <a:lnTo>
                    <a:pt x="5418" y="18513"/>
                  </a:lnTo>
                  <a:lnTo>
                    <a:pt x="5446" y="18485"/>
                  </a:lnTo>
                  <a:lnTo>
                    <a:pt x="5446" y="18485"/>
                  </a:lnTo>
                  <a:lnTo>
                    <a:pt x="5362" y="18485"/>
                  </a:lnTo>
                  <a:lnTo>
                    <a:pt x="5305" y="18428"/>
                  </a:lnTo>
                  <a:lnTo>
                    <a:pt x="5249" y="18372"/>
                  </a:lnTo>
                  <a:lnTo>
                    <a:pt x="5192" y="18287"/>
                  </a:lnTo>
                  <a:lnTo>
                    <a:pt x="5136" y="18089"/>
                  </a:lnTo>
                  <a:lnTo>
                    <a:pt x="5108" y="18033"/>
                  </a:lnTo>
                  <a:lnTo>
                    <a:pt x="5136" y="18005"/>
                  </a:lnTo>
                  <a:lnTo>
                    <a:pt x="5136" y="18005"/>
                  </a:lnTo>
                  <a:lnTo>
                    <a:pt x="5080" y="17948"/>
                  </a:lnTo>
                  <a:lnTo>
                    <a:pt x="4995" y="17807"/>
                  </a:lnTo>
                  <a:lnTo>
                    <a:pt x="4854" y="17582"/>
                  </a:lnTo>
                  <a:lnTo>
                    <a:pt x="4854" y="17582"/>
                  </a:lnTo>
                  <a:lnTo>
                    <a:pt x="4741" y="17328"/>
                  </a:lnTo>
                  <a:lnTo>
                    <a:pt x="4656" y="17074"/>
                  </a:lnTo>
                  <a:lnTo>
                    <a:pt x="4543" y="16566"/>
                  </a:lnTo>
                  <a:lnTo>
                    <a:pt x="4543" y="16566"/>
                  </a:lnTo>
                  <a:lnTo>
                    <a:pt x="4374" y="15945"/>
                  </a:lnTo>
                  <a:lnTo>
                    <a:pt x="4289" y="15606"/>
                  </a:lnTo>
                  <a:lnTo>
                    <a:pt x="4261" y="15465"/>
                  </a:lnTo>
                  <a:lnTo>
                    <a:pt x="4261" y="15465"/>
                  </a:lnTo>
                  <a:lnTo>
                    <a:pt x="4148" y="15296"/>
                  </a:lnTo>
                  <a:lnTo>
                    <a:pt x="4148" y="15239"/>
                  </a:lnTo>
                  <a:lnTo>
                    <a:pt x="4148" y="15239"/>
                  </a:lnTo>
                  <a:lnTo>
                    <a:pt x="4205" y="15239"/>
                  </a:lnTo>
                  <a:lnTo>
                    <a:pt x="4205" y="15239"/>
                  </a:lnTo>
                  <a:lnTo>
                    <a:pt x="4092" y="15042"/>
                  </a:lnTo>
                  <a:lnTo>
                    <a:pt x="4064" y="14957"/>
                  </a:lnTo>
                  <a:lnTo>
                    <a:pt x="4092" y="14957"/>
                  </a:lnTo>
                  <a:lnTo>
                    <a:pt x="4148" y="15014"/>
                  </a:lnTo>
                  <a:lnTo>
                    <a:pt x="4148" y="15014"/>
                  </a:lnTo>
                  <a:lnTo>
                    <a:pt x="4148" y="14816"/>
                  </a:lnTo>
                  <a:lnTo>
                    <a:pt x="4120" y="14618"/>
                  </a:lnTo>
                  <a:lnTo>
                    <a:pt x="4120" y="14618"/>
                  </a:lnTo>
                  <a:lnTo>
                    <a:pt x="4092" y="14760"/>
                  </a:lnTo>
                  <a:lnTo>
                    <a:pt x="4064" y="14788"/>
                  </a:lnTo>
                  <a:lnTo>
                    <a:pt x="4035" y="14731"/>
                  </a:lnTo>
                  <a:lnTo>
                    <a:pt x="4007" y="14675"/>
                  </a:lnTo>
                  <a:lnTo>
                    <a:pt x="4007" y="14590"/>
                  </a:lnTo>
                  <a:lnTo>
                    <a:pt x="4035" y="14506"/>
                  </a:lnTo>
                  <a:lnTo>
                    <a:pt x="4064" y="14506"/>
                  </a:lnTo>
                  <a:lnTo>
                    <a:pt x="4092" y="14506"/>
                  </a:lnTo>
                  <a:lnTo>
                    <a:pt x="4176" y="14562"/>
                  </a:lnTo>
                  <a:lnTo>
                    <a:pt x="4176" y="14562"/>
                  </a:lnTo>
                  <a:lnTo>
                    <a:pt x="4120" y="14506"/>
                  </a:lnTo>
                  <a:lnTo>
                    <a:pt x="4064" y="14449"/>
                  </a:lnTo>
                  <a:lnTo>
                    <a:pt x="3951" y="14308"/>
                  </a:lnTo>
                  <a:lnTo>
                    <a:pt x="3951" y="14308"/>
                  </a:lnTo>
                  <a:lnTo>
                    <a:pt x="3866" y="14167"/>
                  </a:lnTo>
                  <a:lnTo>
                    <a:pt x="3838" y="13998"/>
                  </a:lnTo>
                  <a:lnTo>
                    <a:pt x="3838" y="13828"/>
                  </a:lnTo>
                  <a:lnTo>
                    <a:pt x="3866" y="13659"/>
                  </a:lnTo>
                  <a:lnTo>
                    <a:pt x="3866" y="13659"/>
                  </a:lnTo>
                  <a:lnTo>
                    <a:pt x="3866" y="13433"/>
                  </a:lnTo>
                  <a:lnTo>
                    <a:pt x="3866" y="13123"/>
                  </a:lnTo>
                  <a:lnTo>
                    <a:pt x="3838" y="12982"/>
                  </a:lnTo>
                  <a:lnTo>
                    <a:pt x="3810" y="12897"/>
                  </a:lnTo>
                  <a:lnTo>
                    <a:pt x="3781" y="12869"/>
                  </a:lnTo>
                  <a:lnTo>
                    <a:pt x="3753" y="12841"/>
                  </a:lnTo>
                  <a:lnTo>
                    <a:pt x="3725" y="12869"/>
                  </a:lnTo>
                  <a:lnTo>
                    <a:pt x="3697" y="12897"/>
                  </a:lnTo>
                  <a:lnTo>
                    <a:pt x="3697" y="12897"/>
                  </a:lnTo>
                  <a:lnTo>
                    <a:pt x="3697" y="12869"/>
                  </a:lnTo>
                  <a:lnTo>
                    <a:pt x="3697" y="12812"/>
                  </a:lnTo>
                  <a:lnTo>
                    <a:pt x="3697" y="12728"/>
                  </a:lnTo>
                  <a:lnTo>
                    <a:pt x="3669" y="12615"/>
                  </a:lnTo>
                  <a:lnTo>
                    <a:pt x="3669" y="12558"/>
                  </a:lnTo>
                  <a:lnTo>
                    <a:pt x="3697" y="12502"/>
                  </a:lnTo>
                  <a:lnTo>
                    <a:pt x="3697" y="12502"/>
                  </a:lnTo>
                  <a:lnTo>
                    <a:pt x="3753" y="12446"/>
                  </a:lnTo>
                  <a:lnTo>
                    <a:pt x="3866" y="12389"/>
                  </a:lnTo>
                  <a:lnTo>
                    <a:pt x="3951" y="12361"/>
                  </a:lnTo>
                  <a:lnTo>
                    <a:pt x="4007" y="12276"/>
                  </a:lnTo>
                  <a:lnTo>
                    <a:pt x="4007" y="12276"/>
                  </a:lnTo>
                  <a:lnTo>
                    <a:pt x="3951" y="12333"/>
                  </a:lnTo>
                  <a:lnTo>
                    <a:pt x="3866" y="12333"/>
                  </a:lnTo>
                  <a:lnTo>
                    <a:pt x="3753" y="12333"/>
                  </a:lnTo>
                  <a:lnTo>
                    <a:pt x="3669" y="12304"/>
                  </a:lnTo>
                  <a:lnTo>
                    <a:pt x="3612" y="12276"/>
                  </a:lnTo>
                  <a:lnTo>
                    <a:pt x="3584" y="12248"/>
                  </a:lnTo>
                  <a:lnTo>
                    <a:pt x="3584" y="12163"/>
                  </a:lnTo>
                  <a:lnTo>
                    <a:pt x="3669" y="12107"/>
                  </a:lnTo>
                  <a:lnTo>
                    <a:pt x="3669" y="12107"/>
                  </a:lnTo>
                  <a:lnTo>
                    <a:pt x="3584" y="12107"/>
                  </a:lnTo>
                  <a:lnTo>
                    <a:pt x="3527" y="12079"/>
                  </a:lnTo>
                  <a:lnTo>
                    <a:pt x="3499" y="12022"/>
                  </a:lnTo>
                  <a:lnTo>
                    <a:pt x="3527" y="11966"/>
                  </a:lnTo>
                  <a:lnTo>
                    <a:pt x="3527" y="11966"/>
                  </a:lnTo>
                  <a:lnTo>
                    <a:pt x="3556" y="11909"/>
                  </a:lnTo>
                  <a:lnTo>
                    <a:pt x="3640" y="11909"/>
                  </a:lnTo>
                  <a:lnTo>
                    <a:pt x="3697" y="11909"/>
                  </a:lnTo>
                  <a:lnTo>
                    <a:pt x="3753" y="11853"/>
                  </a:lnTo>
                  <a:lnTo>
                    <a:pt x="3753" y="11853"/>
                  </a:lnTo>
                  <a:lnTo>
                    <a:pt x="3640" y="11853"/>
                  </a:lnTo>
                  <a:lnTo>
                    <a:pt x="3499" y="11797"/>
                  </a:lnTo>
                  <a:lnTo>
                    <a:pt x="3358" y="11768"/>
                  </a:lnTo>
                  <a:lnTo>
                    <a:pt x="3302" y="11768"/>
                  </a:lnTo>
                  <a:lnTo>
                    <a:pt x="3273" y="11797"/>
                  </a:lnTo>
                  <a:lnTo>
                    <a:pt x="3273" y="11797"/>
                  </a:lnTo>
                  <a:lnTo>
                    <a:pt x="3273" y="11853"/>
                  </a:lnTo>
                  <a:lnTo>
                    <a:pt x="3302" y="11881"/>
                  </a:lnTo>
                  <a:lnTo>
                    <a:pt x="3330" y="11938"/>
                  </a:lnTo>
                  <a:lnTo>
                    <a:pt x="3330" y="11994"/>
                  </a:lnTo>
                  <a:lnTo>
                    <a:pt x="3330" y="11994"/>
                  </a:lnTo>
                  <a:lnTo>
                    <a:pt x="3273" y="12051"/>
                  </a:lnTo>
                  <a:lnTo>
                    <a:pt x="3217" y="12079"/>
                  </a:lnTo>
                  <a:lnTo>
                    <a:pt x="3217" y="12107"/>
                  </a:lnTo>
                  <a:lnTo>
                    <a:pt x="3245" y="12163"/>
                  </a:lnTo>
                  <a:lnTo>
                    <a:pt x="3245" y="12163"/>
                  </a:lnTo>
                  <a:lnTo>
                    <a:pt x="3161" y="12192"/>
                  </a:lnTo>
                  <a:lnTo>
                    <a:pt x="3132" y="12248"/>
                  </a:lnTo>
                  <a:lnTo>
                    <a:pt x="3132" y="12248"/>
                  </a:lnTo>
                  <a:lnTo>
                    <a:pt x="3245" y="12304"/>
                  </a:lnTo>
                  <a:lnTo>
                    <a:pt x="3302" y="12333"/>
                  </a:lnTo>
                  <a:lnTo>
                    <a:pt x="3358" y="12417"/>
                  </a:lnTo>
                  <a:lnTo>
                    <a:pt x="3358" y="12474"/>
                  </a:lnTo>
                  <a:lnTo>
                    <a:pt x="3358" y="12530"/>
                  </a:lnTo>
                  <a:lnTo>
                    <a:pt x="3302" y="12615"/>
                  </a:lnTo>
                  <a:lnTo>
                    <a:pt x="3189" y="12756"/>
                  </a:lnTo>
                  <a:lnTo>
                    <a:pt x="3019" y="12925"/>
                  </a:lnTo>
                  <a:lnTo>
                    <a:pt x="2850" y="13038"/>
                  </a:lnTo>
                  <a:lnTo>
                    <a:pt x="2681" y="13151"/>
                  </a:lnTo>
                  <a:lnTo>
                    <a:pt x="2540" y="13179"/>
                  </a:lnTo>
                  <a:lnTo>
                    <a:pt x="2540" y="13179"/>
                  </a:lnTo>
                  <a:lnTo>
                    <a:pt x="2427" y="13208"/>
                  </a:lnTo>
                  <a:lnTo>
                    <a:pt x="2314" y="13208"/>
                  </a:lnTo>
                  <a:lnTo>
                    <a:pt x="2201" y="13208"/>
                  </a:lnTo>
                  <a:lnTo>
                    <a:pt x="2116" y="13151"/>
                  </a:lnTo>
                  <a:lnTo>
                    <a:pt x="1919" y="13038"/>
                  </a:lnTo>
                  <a:lnTo>
                    <a:pt x="1721" y="12897"/>
                  </a:lnTo>
                  <a:lnTo>
                    <a:pt x="1552" y="12728"/>
                  </a:lnTo>
                  <a:lnTo>
                    <a:pt x="1383" y="12530"/>
                  </a:lnTo>
                  <a:lnTo>
                    <a:pt x="1072" y="12220"/>
                  </a:lnTo>
                  <a:lnTo>
                    <a:pt x="1072" y="12220"/>
                  </a:lnTo>
                  <a:lnTo>
                    <a:pt x="959" y="12107"/>
                  </a:lnTo>
                  <a:lnTo>
                    <a:pt x="818" y="11966"/>
                  </a:lnTo>
                  <a:lnTo>
                    <a:pt x="762" y="11881"/>
                  </a:lnTo>
                  <a:lnTo>
                    <a:pt x="734" y="11825"/>
                  </a:lnTo>
                  <a:lnTo>
                    <a:pt x="734" y="11740"/>
                  </a:lnTo>
                  <a:lnTo>
                    <a:pt x="762" y="11684"/>
                  </a:lnTo>
                  <a:lnTo>
                    <a:pt x="762" y="11684"/>
                  </a:lnTo>
                  <a:lnTo>
                    <a:pt x="818" y="11684"/>
                  </a:lnTo>
                  <a:lnTo>
                    <a:pt x="818" y="11684"/>
                  </a:lnTo>
                  <a:lnTo>
                    <a:pt x="847" y="11712"/>
                  </a:lnTo>
                  <a:lnTo>
                    <a:pt x="875" y="11768"/>
                  </a:lnTo>
                  <a:lnTo>
                    <a:pt x="903" y="11797"/>
                  </a:lnTo>
                  <a:lnTo>
                    <a:pt x="903" y="11797"/>
                  </a:lnTo>
                  <a:lnTo>
                    <a:pt x="903" y="11797"/>
                  </a:lnTo>
                  <a:lnTo>
                    <a:pt x="1129" y="11740"/>
                  </a:lnTo>
                  <a:lnTo>
                    <a:pt x="1129" y="11740"/>
                  </a:lnTo>
                  <a:lnTo>
                    <a:pt x="1383" y="11684"/>
                  </a:lnTo>
                  <a:lnTo>
                    <a:pt x="1524" y="11627"/>
                  </a:lnTo>
                  <a:lnTo>
                    <a:pt x="1637" y="11543"/>
                  </a:lnTo>
                  <a:lnTo>
                    <a:pt x="1637" y="11543"/>
                  </a:lnTo>
                  <a:lnTo>
                    <a:pt x="1693" y="11458"/>
                  </a:lnTo>
                  <a:lnTo>
                    <a:pt x="1778" y="11317"/>
                  </a:lnTo>
                  <a:lnTo>
                    <a:pt x="1834" y="11148"/>
                  </a:lnTo>
                  <a:lnTo>
                    <a:pt x="1862" y="11091"/>
                  </a:lnTo>
                  <a:lnTo>
                    <a:pt x="1834" y="11063"/>
                  </a:lnTo>
                  <a:lnTo>
                    <a:pt x="1834" y="11063"/>
                  </a:lnTo>
                  <a:lnTo>
                    <a:pt x="1750" y="11148"/>
                  </a:lnTo>
                  <a:lnTo>
                    <a:pt x="1693" y="11204"/>
                  </a:lnTo>
                  <a:lnTo>
                    <a:pt x="1580" y="11232"/>
                  </a:lnTo>
                  <a:lnTo>
                    <a:pt x="1411" y="11289"/>
                  </a:lnTo>
                  <a:lnTo>
                    <a:pt x="1411" y="11289"/>
                  </a:lnTo>
                  <a:lnTo>
                    <a:pt x="1213" y="11317"/>
                  </a:lnTo>
                  <a:lnTo>
                    <a:pt x="1044" y="11345"/>
                  </a:lnTo>
                  <a:lnTo>
                    <a:pt x="875" y="11289"/>
                  </a:lnTo>
                  <a:lnTo>
                    <a:pt x="649" y="11176"/>
                  </a:lnTo>
                  <a:lnTo>
                    <a:pt x="649" y="11176"/>
                  </a:lnTo>
                  <a:lnTo>
                    <a:pt x="423" y="11006"/>
                  </a:lnTo>
                  <a:lnTo>
                    <a:pt x="339" y="10922"/>
                  </a:lnTo>
                  <a:lnTo>
                    <a:pt x="282" y="10809"/>
                  </a:lnTo>
                  <a:lnTo>
                    <a:pt x="254" y="10724"/>
                  </a:lnTo>
                  <a:lnTo>
                    <a:pt x="254" y="10640"/>
                  </a:lnTo>
                  <a:lnTo>
                    <a:pt x="339" y="10527"/>
                  </a:lnTo>
                  <a:lnTo>
                    <a:pt x="452" y="10414"/>
                  </a:lnTo>
                  <a:lnTo>
                    <a:pt x="452" y="10414"/>
                  </a:lnTo>
                  <a:lnTo>
                    <a:pt x="395" y="10414"/>
                  </a:lnTo>
                  <a:lnTo>
                    <a:pt x="339" y="10442"/>
                  </a:lnTo>
                  <a:lnTo>
                    <a:pt x="226" y="10555"/>
                  </a:lnTo>
                  <a:lnTo>
                    <a:pt x="113" y="10640"/>
                  </a:lnTo>
                  <a:lnTo>
                    <a:pt x="56" y="10640"/>
                  </a:lnTo>
                  <a:lnTo>
                    <a:pt x="0" y="10640"/>
                  </a:lnTo>
                  <a:lnTo>
                    <a:pt x="0" y="10640"/>
                  </a:lnTo>
                  <a:lnTo>
                    <a:pt x="0" y="10470"/>
                  </a:lnTo>
                </a:path>
              </a:pathLst>
            </a:custGeom>
            <a:solidFill>
              <a:srgbClr val="666666"/>
            </a:solidFill>
            <a:ln w="14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16"/>
            <p:cNvSpPr/>
            <p:nvPr/>
          </p:nvSpPr>
          <p:spPr>
            <a:xfrm>
              <a:off x="1477650" y="1635575"/>
              <a:ext cx="3550" cy="2150"/>
            </a:xfrm>
            <a:custGeom>
              <a:avLst/>
              <a:gdLst/>
              <a:ahLst/>
              <a:cxnLst/>
              <a:rect l="l" t="t" r="r" b="b"/>
              <a:pathLst>
                <a:path w="142" h="86" extrusionOk="0">
                  <a:moveTo>
                    <a:pt x="142" y="1"/>
                  </a:moveTo>
                  <a:lnTo>
                    <a:pt x="142" y="1"/>
                  </a:lnTo>
                  <a:lnTo>
                    <a:pt x="1" y="85"/>
                  </a:lnTo>
                  <a:lnTo>
                    <a:pt x="1" y="85"/>
                  </a:lnTo>
                  <a:lnTo>
                    <a:pt x="142"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16"/>
            <p:cNvSpPr/>
            <p:nvPr/>
          </p:nvSpPr>
          <p:spPr>
            <a:xfrm>
              <a:off x="1477650" y="1635575"/>
              <a:ext cx="3550" cy="2150"/>
            </a:xfrm>
            <a:custGeom>
              <a:avLst/>
              <a:gdLst/>
              <a:ahLst/>
              <a:cxnLst/>
              <a:rect l="l" t="t" r="r" b="b"/>
              <a:pathLst>
                <a:path w="142" h="86" fill="none" extrusionOk="0">
                  <a:moveTo>
                    <a:pt x="142" y="1"/>
                  </a:moveTo>
                  <a:lnTo>
                    <a:pt x="142" y="1"/>
                  </a:lnTo>
                  <a:lnTo>
                    <a:pt x="1" y="85"/>
                  </a:lnTo>
                  <a:lnTo>
                    <a:pt x="1" y="85"/>
                  </a:lnTo>
                  <a:lnTo>
                    <a:pt x="142" y="1"/>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16"/>
            <p:cNvSpPr/>
            <p:nvPr/>
          </p:nvSpPr>
          <p:spPr>
            <a:xfrm>
              <a:off x="1463550" y="1639100"/>
              <a:ext cx="6375" cy="2850"/>
            </a:xfrm>
            <a:custGeom>
              <a:avLst/>
              <a:gdLst/>
              <a:ahLst/>
              <a:cxnLst/>
              <a:rect l="l" t="t" r="r" b="b"/>
              <a:pathLst>
                <a:path w="255" h="114" extrusionOk="0">
                  <a:moveTo>
                    <a:pt x="254" y="1"/>
                  </a:moveTo>
                  <a:lnTo>
                    <a:pt x="254" y="1"/>
                  </a:lnTo>
                  <a:lnTo>
                    <a:pt x="169" y="1"/>
                  </a:lnTo>
                  <a:lnTo>
                    <a:pt x="113" y="29"/>
                  </a:lnTo>
                  <a:lnTo>
                    <a:pt x="57" y="57"/>
                  </a:lnTo>
                  <a:lnTo>
                    <a:pt x="0" y="114"/>
                  </a:lnTo>
                  <a:lnTo>
                    <a:pt x="0" y="114"/>
                  </a:lnTo>
                  <a:lnTo>
                    <a:pt x="141" y="57"/>
                  </a:lnTo>
                  <a:lnTo>
                    <a:pt x="254"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16"/>
            <p:cNvSpPr/>
            <p:nvPr/>
          </p:nvSpPr>
          <p:spPr>
            <a:xfrm>
              <a:off x="1463550" y="1639100"/>
              <a:ext cx="6375" cy="2850"/>
            </a:xfrm>
            <a:custGeom>
              <a:avLst/>
              <a:gdLst/>
              <a:ahLst/>
              <a:cxnLst/>
              <a:rect l="l" t="t" r="r" b="b"/>
              <a:pathLst>
                <a:path w="255" h="114" fill="none" extrusionOk="0">
                  <a:moveTo>
                    <a:pt x="254" y="1"/>
                  </a:moveTo>
                  <a:lnTo>
                    <a:pt x="254" y="1"/>
                  </a:lnTo>
                  <a:lnTo>
                    <a:pt x="169" y="1"/>
                  </a:lnTo>
                  <a:lnTo>
                    <a:pt x="113" y="29"/>
                  </a:lnTo>
                  <a:lnTo>
                    <a:pt x="57" y="57"/>
                  </a:lnTo>
                  <a:lnTo>
                    <a:pt x="0" y="114"/>
                  </a:lnTo>
                  <a:lnTo>
                    <a:pt x="0" y="114"/>
                  </a:lnTo>
                  <a:lnTo>
                    <a:pt x="141" y="57"/>
                  </a:lnTo>
                  <a:lnTo>
                    <a:pt x="254" y="1"/>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16"/>
            <p:cNvSpPr/>
            <p:nvPr/>
          </p:nvSpPr>
          <p:spPr>
            <a:xfrm>
              <a:off x="1436725" y="1719525"/>
              <a:ext cx="53650" cy="55050"/>
            </a:xfrm>
            <a:custGeom>
              <a:avLst/>
              <a:gdLst/>
              <a:ahLst/>
              <a:cxnLst/>
              <a:rect l="l" t="t" r="r" b="b"/>
              <a:pathLst>
                <a:path w="2146" h="2202" extrusionOk="0">
                  <a:moveTo>
                    <a:pt x="396" y="734"/>
                  </a:moveTo>
                  <a:lnTo>
                    <a:pt x="396" y="734"/>
                  </a:lnTo>
                  <a:lnTo>
                    <a:pt x="339" y="819"/>
                  </a:lnTo>
                  <a:lnTo>
                    <a:pt x="339" y="819"/>
                  </a:lnTo>
                  <a:lnTo>
                    <a:pt x="396" y="847"/>
                  </a:lnTo>
                  <a:lnTo>
                    <a:pt x="452" y="875"/>
                  </a:lnTo>
                  <a:lnTo>
                    <a:pt x="509" y="847"/>
                  </a:lnTo>
                  <a:lnTo>
                    <a:pt x="537" y="791"/>
                  </a:lnTo>
                  <a:lnTo>
                    <a:pt x="537" y="791"/>
                  </a:lnTo>
                  <a:lnTo>
                    <a:pt x="537" y="847"/>
                  </a:lnTo>
                  <a:lnTo>
                    <a:pt x="565" y="847"/>
                  </a:lnTo>
                  <a:lnTo>
                    <a:pt x="622" y="847"/>
                  </a:lnTo>
                  <a:lnTo>
                    <a:pt x="678" y="847"/>
                  </a:lnTo>
                  <a:lnTo>
                    <a:pt x="678" y="847"/>
                  </a:lnTo>
                  <a:lnTo>
                    <a:pt x="650" y="960"/>
                  </a:lnTo>
                  <a:lnTo>
                    <a:pt x="650" y="988"/>
                  </a:lnTo>
                  <a:lnTo>
                    <a:pt x="678" y="1017"/>
                  </a:lnTo>
                  <a:lnTo>
                    <a:pt x="791" y="1045"/>
                  </a:lnTo>
                  <a:lnTo>
                    <a:pt x="932" y="1017"/>
                  </a:lnTo>
                  <a:lnTo>
                    <a:pt x="932" y="1017"/>
                  </a:lnTo>
                  <a:lnTo>
                    <a:pt x="791" y="1073"/>
                  </a:lnTo>
                  <a:lnTo>
                    <a:pt x="650" y="1101"/>
                  </a:lnTo>
                  <a:lnTo>
                    <a:pt x="537" y="1158"/>
                  </a:lnTo>
                  <a:lnTo>
                    <a:pt x="424" y="1271"/>
                  </a:lnTo>
                  <a:lnTo>
                    <a:pt x="424" y="1271"/>
                  </a:lnTo>
                  <a:lnTo>
                    <a:pt x="622" y="1271"/>
                  </a:lnTo>
                  <a:lnTo>
                    <a:pt x="819" y="1242"/>
                  </a:lnTo>
                  <a:lnTo>
                    <a:pt x="819" y="1242"/>
                  </a:lnTo>
                  <a:lnTo>
                    <a:pt x="763" y="1299"/>
                  </a:lnTo>
                  <a:lnTo>
                    <a:pt x="763" y="1327"/>
                  </a:lnTo>
                  <a:lnTo>
                    <a:pt x="904" y="1242"/>
                  </a:lnTo>
                  <a:lnTo>
                    <a:pt x="904" y="1242"/>
                  </a:lnTo>
                  <a:lnTo>
                    <a:pt x="791" y="1327"/>
                  </a:lnTo>
                  <a:lnTo>
                    <a:pt x="763" y="1355"/>
                  </a:lnTo>
                  <a:lnTo>
                    <a:pt x="791" y="1355"/>
                  </a:lnTo>
                  <a:lnTo>
                    <a:pt x="904" y="1327"/>
                  </a:lnTo>
                  <a:lnTo>
                    <a:pt x="904" y="1327"/>
                  </a:lnTo>
                  <a:lnTo>
                    <a:pt x="904" y="1412"/>
                  </a:lnTo>
                  <a:lnTo>
                    <a:pt x="989" y="1440"/>
                  </a:lnTo>
                  <a:lnTo>
                    <a:pt x="989" y="1440"/>
                  </a:lnTo>
                  <a:lnTo>
                    <a:pt x="876" y="1496"/>
                  </a:lnTo>
                  <a:lnTo>
                    <a:pt x="735" y="1525"/>
                  </a:lnTo>
                  <a:lnTo>
                    <a:pt x="735" y="1525"/>
                  </a:lnTo>
                  <a:lnTo>
                    <a:pt x="819" y="1609"/>
                  </a:lnTo>
                  <a:lnTo>
                    <a:pt x="904" y="1637"/>
                  </a:lnTo>
                  <a:lnTo>
                    <a:pt x="989" y="1609"/>
                  </a:lnTo>
                  <a:lnTo>
                    <a:pt x="1101" y="1609"/>
                  </a:lnTo>
                  <a:lnTo>
                    <a:pt x="1101" y="1609"/>
                  </a:lnTo>
                  <a:lnTo>
                    <a:pt x="1045" y="1637"/>
                  </a:lnTo>
                  <a:lnTo>
                    <a:pt x="1045" y="1637"/>
                  </a:lnTo>
                  <a:lnTo>
                    <a:pt x="1186" y="1637"/>
                  </a:lnTo>
                  <a:lnTo>
                    <a:pt x="1186" y="1637"/>
                  </a:lnTo>
                  <a:lnTo>
                    <a:pt x="1384" y="1581"/>
                  </a:lnTo>
                  <a:lnTo>
                    <a:pt x="1468" y="1525"/>
                  </a:lnTo>
                  <a:lnTo>
                    <a:pt x="1553" y="1412"/>
                  </a:lnTo>
                  <a:lnTo>
                    <a:pt x="1553" y="1412"/>
                  </a:lnTo>
                  <a:lnTo>
                    <a:pt x="1525" y="1468"/>
                  </a:lnTo>
                  <a:lnTo>
                    <a:pt x="1496" y="1553"/>
                  </a:lnTo>
                  <a:lnTo>
                    <a:pt x="1384" y="1637"/>
                  </a:lnTo>
                  <a:lnTo>
                    <a:pt x="1186" y="1750"/>
                  </a:lnTo>
                  <a:lnTo>
                    <a:pt x="1130" y="1807"/>
                  </a:lnTo>
                  <a:lnTo>
                    <a:pt x="1101" y="1835"/>
                  </a:lnTo>
                  <a:lnTo>
                    <a:pt x="1130" y="1863"/>
                  </a:lnTo>
                  <a:lnTo>
                    <a:pt x="1214" y="1920"/>
                  </a:lnTo>
                  <a:lnTo>
                    <a:pt x="1384" y="2032"/>
                  </a:lnTo>
                  <a:lnTo>
                    <a:pt x="1384" y="2032"/>
                  </a:lnTo>
                  <a:lnTo>
                    <a:pt x="1609" y="2145"/>
                  </a:lnTo>
                  <a:lnTo>
                    <a:pt x="1722" y="2174"/>
                  </a:lnTo>
                  <a:lnTo>
                    <a:pt x="1835" y="2202"/>
                  </a:lnTo>
                  <a:lnTo>
                    <a:pt x="1835" y="2202"/>
                  </a:lnTo>
                  <a:lnTo>
                    <a:pt x="1948" y="2174"/>
                  </a:lnTo>
                  <a:lnTo>
                    <a:pt x="2033" y="2117"/>
                  </a:lnTo>
                  <a:lnTo>
                    <a:pt x="2089" y="2061"/>
                  </a:lnTo>
                  <a:lnTo>
                    <a:pt x="2117" y="2004"/>
                  </a:lnTo>
                  <a:lnTo>
                    <a:pt x="2117" y="1976"/>
                  </a:lnTo>
                  <a:lnTo>
                    <a:pt x="2117" y="1948"/>
                  </a:lnTo>
                  <a:lnTo>
                    <a:pt x="2089" y="1948"/>
                  </a:lnTo>
                  <a:lnTo>
                    <a:pt x="2033" y="2004"/>
                  </a:lnTo>
                  <a:lnTo>
                    <a:pt x="2033" y="2004"/>
                  </a:lnTo>
                  <a:lnTo>
                    <a:pt x="2089" y="1891"/>
                  </a:lnTo>
                  <a:lnTo>
                    <a:pt x="2117" y="1750"/>
                  </a:lnTo>
                  <a:lnTo>
                    <a:pt x="2145" y="1581"/>
                  </a:lnTo>
                  <a:lnTo>
                    <a:pt x="2145" y="1496"/>
                  </a:lnTo>
                  <a:lnTo>
                    <a:pt x="2145" y="1496"/>
                  </a:lnTo>
                  <a:lnTo>
                    <a:pt x="2117" y="1440"/>
                  </a:lnTo>
                  <a:lnTo>
                    <a:pt x="2061" y="1383"/>
                  </a:lnTo>
                  <a:lnTo>
                    <a:pt x="1920" y="1327"/>
                  </a:lnTo>
                  <a:lnTo>
                    <a:pt x="1807" y="1271"/>
                  </a:lnTo>
                  <a:lnTo>
                    <a:pt x="1750" y="1242"/>
                  </a:lnTo>
                  <a:lnTo>
                    <a:pt x="1722" y="1186"/>
                  </a:lnTo>
                  <a:lnTo>
                    <a:pt x="1722" y="1186"/>
                  </a:lnTo>
                  <a:lnTo>
                    <a:pt x="1722" y="1129"/>
                  </a:lnTo>
                  <a:lnTo>
                    <a:pt x="1722" y="1045"/>
                  </a:lnTo>
                  <a:lnTo>
                    <a:pt x="1750" y="875"/>
                  </a:lnTo>
                  <a:lnTo>
                    <a:pt x="1779" y="706"/>
                  </a:lnTo>
                  <a:lnTo>
                    <a:pt x="1807" y="622"/>
                  </a:lnTo>
                  <a:lnTo>
                    <a:pt x="1779" y="565"/>
                  </a:lnTo>
                  <a:lnTo>
                    <a:pt x="1779" y="565"/>
                  </a:lnTo>
                  <a:lnTo>
                    <a:pt x="1722" y="452"/>
                  </a:lnTo>
                  <a:lnTo>
                    <a:pt x="1638" y="396"/>
                  </a:lnTo>
                  <a:lnTo>
                    <a:pt x="1384" y="339"/>
                  </a:lnTo>
                  <a:lnTo>
                    <a:pt x="1384" y="339"/>
                  </a:lnTo>
                  <a:lnTo>
                    <a:pt x="1130" y="311"/>
                  </a:lnTo>
                  <a:lnTo>
                    <a:pt x="989" y="283"/>
                  </a:lnTo>
                  <a:lnTo>
                    <a:pt x="876" y="226"/>
                  </a:lnTo>
                  <a:lnTo>
                    <a:pt x="876" y="226"/>
                  </a:lnTo>
                  <a:lnTo>
                    <a:pt x="735" y="142"/>
                  </a:lnTo>
                  <a:lnTo>
                    <a:pt x="593" y="57"/>
                  </a:lnTo>
                  <a:lnTo>
                    <a:pt x="424" y="1"/>
                  </a:lnTo>
                  <a:lnTo>
                    <a:pt x="339" y="1"/>
                  </a:lnTo>
                  <a:lnTo>
                    <a:pt x="255" y="29"/>
                  </a:lnTo>
                  <a:lnTo>
                    <a:pt x="255" y="29"/>
                  </a:lnTo>
                  <a:lnTo>
                    <a:pt x="114" y="85"/>
                  </a:lnTo>
                  <a:lnTo>
                    <a:pt x="57" y="142"/>
                  </a:lnTo>
                  <a:lnTo>
                    <a:pt x="57" y="170"/>
                  </a:lnTo>
                  <a:lnTo>
                    <a:pt x="57" y="226"/>
                  </a:lnTo>
                  <a:lnTo>
                    <a:pt x="57" y="283"/>
                  </a:lnTo>
                  <a:lnTo>
                    <a:pt x="114" y="311"/>
                  </a:lnTo>
                  <a:lnTo>
                    <a:pt x="198" y="339"/>
                  </a:lnTo>
                  <a:lnTo>
                    <a:pt x="198" y="339"/>
                  </a:lnTo>
                  <a:lnTo>
                    <a:pt x="283" y="339"/>
                  </a:lnTo>
                  <a:lnTo>
                    <a:pt x="396" y="311"/>
                  </a:lnTo>
                  <a:lnTo>
                    <a:pt x="452" y="255"/>
                  </a:lnTo>
                  <a:lnTo>
                    <a:pt x="452" y="226"/>
                  </a:lnTo>
                  <a:lnTo>
                    <a:pt x="396" y="226"/>
                  </a:lnTo>
                  <a:lnTo>
                    <a:pt x="396" y="226"/>
                  </a:lnTo>
                  <a:lnTo>
                    <a:pt x="622" y="255"/>
                  </a:lnTo>
                  <a:lnTo>
                    <a:pt x="622" y="255"/>
                  </a:lnTo>
                  <a:lnTo>
                    <a:pt x="565" y="255"/>
                  </a:lnTo>
                  <a:lnTo>
                    <a:pt x="509" y="283"/>
                  </a:lnTo>
                  <a:lnTo>
                    <a:pt x="481" y="339"/>
                  </a:lnTo>
                  <a:lnTo>
                    <a:pt x="452" y="396"/>
                  </a:lnTo>
                  <a:lnTo>
                    <a:pt x="452" y="396"/>
                  </a:lnTo>
                  <a:lnTo>
                    <a:pt x="452" y="339"/>
                  </a:lnTo>
                  <a:lnTo>
                    <a:pt x="424" y="339"/>
                  </a:lnTo>
                  <a:lnTo>
                    <a:pt x="311" y="339"/>
                  </a:lnTo>
                  <a:lnTo>
                    <a:pt x="198" y="396"/>
                  </a:lnTo>
                  <a:lnTo>
                    <a:pt x="114" y="452"/>
                  </a:lnTo>
                  <a:lnTo>
                    <a:pt x="114" y="452"/>
                  </a:lnTo>
                  <a:lnTo>
                    <a:pt x="142" y="480"/>
                  </a:lnTo>
                  <a:lnTo>
                    <a:pt x="198" y="480"/>
                  </a:lnTo>
                  <a:lnTo>
                    <a:pt x="198" y="480"/>
                  </a:lnTo>
                  <a:lnTo>
                    <a:pt x="114" y="565"/>
                  </a:lnTo>
                  <a:lnTo>
                    <a:pt x="1" y="650"/>
                  </a:lnTo>
                  <a:lnTo>
                    <a:pt x="1" y="650"/>
                  </a:lnTo>
                  <a:lnTo>
                    <a:pt x="85" y="650"/>
                  </a:lnTo>
                  <a:lnTo>
                    <a:pt x="198" y="622"/>
                  </a:lnTo>
                  <a:lnTo>
                    <a:pt x="283" y="650"/>
                  </a:lnTo>
                  <a:lnTo>
                    <a:pt x="311" y="678"/>
                  </a:lnTo>
                  <a:lnTo>
                    <a:pt x="311" y="734"/>
                  </a:lnTo>
                  <a:lnTo>
                    <a:pt x="311" y="734"/>
                  </a:lnTo>
                  <a:lnTo>
                    <a:pt x="424" y="678"/>
                  </a:lnTo>
                  <a:lnTo>
                    <a:pt x="537" y="650"/>
                  </a:lnTo>
                  <a:lnTo>
                    <a:pt x="537" y="650"/>
                  </a:lnTo>
                  <a:lnTo>
                    <a:pt x="396" y="734"/>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16"/>
            <p:cNvSpPr/>
            <p:nvPr/>
          </p:nvSpPr>
          <p:spPr>
            <a:xfrm>
              <a:off x="1436725" y="1719525"/>
              <a:ext cx="53650" cy="55050"/>
            </a:xfrm>
            <a:custGeom>
              <a:avLst/>
              <a:gdLst/>
              <a:ahLst/>
              <a:cxnLst/>
              <a:rect l="l" t="t" r="r" b="b"/>
              <a:pathLst>
                <a:path w="2146" h="2202" fill="none" extrusionOk="0">
                  <a:moveTo>
                    <a:pt x="396" y="734"/>
                  </a:moveTo>
                  <a:lnTo>
                    <a:pt x="396" y="734"/>
                  </a:lnTo>
                  <a:lnTo>
                    <a:pt x="339" y="819"/>
                  </a:lnTo>
                  <a:lnTo>
                    <a:pt x="339" y="819"/>
                  </a:lnTo>
                  <a:lnTo>
                    <a:pt x="396" y="847"/>
                  </a:lnTo>
                  <a:lnTo>
                    <a:pt x="452" y="875"/>
                  </a:lnTo>
                  <a:lnTo>
                    <a:pt x="509" y="847"/>
                  </a:lnTo>
                  <a:lnTo>
                    <a:pt x="537" y="791"/>
                  </a:lnTo>
                  <a:lnTo>
                    <a:pt x="537" y="791"/>
                  </a:lnTo>
                  <a:lnTo>
                    <a:pt x="537" y="847"/>
                  </a:lnTo>
                  <a:lnTo>
                    <a:pt x="565" y="847"/>
                  </a:lnTo>
                  <a:lnTo>
                    <a:pt x="622" y="847"/>
                  </a:lnTo>
                  <a:lnTo>
                    <a:pt x="678" y="847"/>
                  </a:lnTo>
                  <a:lnTo>
                    <a:pt x="678" y="847"/>
                  </a:lnTo>
                  <a:lnTo>
                    <a:pt x="650" y="960"/>
                  </a:lnTo>
                  <a:lnTo>
                    <a:pt x="650" y="988"/>
                  </a:lnTo>
                  <a:lnTo>
                    <a:pt x="678" y="1017"/>
                  </a:lnTo>
                  <a:lnTo>
                    <a:pt x="791" y="1045"/>
                  </a:lnTo>
                  <a:lnTo>
                    <a:pt x="932" y="1017"/>
                  </a:lnTo>
                  <a:lnTo>
                    <a:pt x="932" y="1017"/>
                  </a:lnTo>
                  <a:lnTo>
                    <a:pt x="791" y="1073"/>
                  </a:lnTo>
                  <a:lnTo>
                    <a:pt x="650" y="1101"/>
                  </a:lnTo>
                  <a:lnTo>
                    <a:pt x="537" y="1158"/>
                  </a:lnTo>
                  <a:lnTo>
                    <a:pt x="424" y="1271"/>
                  </a:lnTo>
                  <a:lnTo>
                    <a:pt x="424" y="1271"/>
                  </a:lnTo>
                  <a:lnTo>
                    <a:pt x="622" y="1271"/>
                  </a:lnTo>
                  <a:lnTo>
                    <a:pt x="819" y="1242"/>
                  </a:lnTo>
                  <a:lnTo>
                    <a:pt x="819" y="1242"/>
                  </a:lnTo>
                  <a:lnTo>
                    <a:pt x="763" y="1299"/>
                  </a:lnTo>
                  <a:lnTo>
                    <a:pt x="763" y="1327"/>
                  </a:lnTo>
                  <a:lnTo>
                    <a:pt x="904" y="1242"/>
                  </a:lnTo>
                  <a:lnTo>
                    <a:pt x="904" y="1242"/>
                  </a:lnTo>
                  <a:lnTo>
                    <a:pt x="791" y="1327"/>
                  </a:lnTo>
                  <a:lnTo>
                    <a:pt x="763" y="1355"/>
                  </a:lnTo>
                  <a:lnTo>
                    <a:pt x="791" y="1355"/>
                  </a:lnTo>
                  <a:lnTo>
                    <a:pt x="904" y="1327"/>
                  </a:lnTo>
                  <a:lnTo>
                    <a:pt x="904" y="1327"/>
                  </a:lnTo>
                  <a:lnTo>
                    <a:pt x="904" y="1412"/>
                  </a:lnTo>
                  <a:lnTo>
                    <a:pt x="989" y="1440"/>
                  </a:lnTo>
                  <a:lnTo>
                    <a:pt x="989" y="1440"/>
                  </a:lnTo>
                  <a:lnTo>
                    <a:pt x="876" y="1496"/>
                  </a:lnTo>
                  <a:lnTo>
                    <a:pt x="735" y="1525"/>
                  </a:lnTo>
                  <a:lnTo>
                    <a:pt x="735" y="1525"/>
                  </a:lnTo>
                  <a:lnTo>
                    <a:pt x="819" y="1609"/>
                  </a:lnTo>
                  <a:lnTo>
                    <a:pt x="904" y="1637"/>
                  </a:lnTo>
                  <a:lnTo>
                    <a:pt x="989" y="1609"/>
                  </a:lnTo>
                  <a:lnTo>
                    <a:pt x="1101" y="1609"/>
                  </a:lnTo>
                  <a:lnTo>
                    <a:pt x="1101" y="1609"/>
                  </a:lnTo>
                  <a:lnTo>
                    <a:pt x="1045" y="1637"/>
                  </a:lnTo>
                  <a:lnTo>
                    <a:pt x="1045" y="1637"/>
                  </a:lnTo>
                  <a:lnTo>
                    <a:pt x="1186" y="1637"/>
                  </a:lnTo>
                  <a:lnTo>
                    <a:pt x="1186" y="1637"/>
                  </a:lnTo>
                  <a:lnTo>
                    <a:pt x="1384" y="1581"/>
                  </a:lnTo>
                  <a:lnTo>
                    <a:pt x="1468" y="1525"/>
                  </a:lnTo>
                  <a:lnTo>
                    <a:pt x="1553" y="1412"/>
                  </a:lnTo>
                  <a:lnTo>
                    <a:pt x="1553" y="1412"/>
                  </a:lnTo>
                  <a:lnTo>
                    <a:pt x="1525" y="1468"/>
                  </a:lnTo>
                  <a:lnTo>
                    <a:pt x="1496" y="1553"/>
                  </a:lnTo>
                  <a:lnTo>
                    <a:pt x="1384" y="1637"/>
                  </a:lnTo>
                  <a:lnTo>
                    <a:pt x="1186" y="1750"/>
                  </a:lnTo>
                  <a:lnTo>
                    <a:pt x="1130" y="1807"/>
                  </a:lnTo>
                  <a:lnTo>
                    <a:pt x="1101" y="1835"/>
                  </a:lnTo>
                  <a:lnTo>
                    <a:pt x="1130" y="1863"/>
                  </a:lnTo>
                  <a:lnTo>
                    <a:pt x="1214" y="1920"/>
                  </a:lnTo>
                  <a:lnTo>
                    <a:pt x="1384" y="2032"/>
                  </a:lnTo>
                  <a:lnTo>
                    <a:pt x="1384" y="2032"/>
                  </a:lnTo>
                  <a:lnTo>
                    <a:pt x="1609" y="2145"/>
                  </a:lnTo>
                  <a:lnTo>
                    <a:pt x="1722" y="2174"/>
                  </a:lnTo>
                  <a:lnTo>
                    <a:pt x="1835" y="2202"/>
                  </a:lnTo>
                  <a:lnTo>
                    <a:pt x="1835" y="2202"/>
                  </a:lnTo>
                  <a:lnTo>
                    <a:pt x="1948" y="2174"/>
                  </a:lnTo>
                  <a:lnTo>
                    <a:pt x="2033" y="2117"/>
                  </a:lnTo>
                  <a:lnTo>
                    <a:pt x="2089" y="2061"/>
                  </a:lnTo>
                  <a:lnTo>
                    <a:pt x="2117" y="2004"/>
                  </a:lnTo>
                  <a:lnTo>
                    <a:pt x="2117" y="1976"/>
                  </a:lnTo>
                  <a:lnTo>
                    <a:pt x="2117" y="1948"/>
                  </a:lnTo>
                  <a:lnTo>
                    <a:pt x="2089" y="1948"/>
                  </a:lnTo>
                  <a:lnTo>
                    <a:pt x="2033" y="2004"/>
                  </a:lnTo>
                  <a:lnTo>
                    <a:pt x="2033" y="2004"/>
                  </a:lnTo>
                  <a:lnTo>
                    <a:pt x="2089" y="1891"/>
                  </a:lnTo>
                  <a:lnTo>
                    <a:pt x="2117" y="1750"/>
                  </a:lnTo>
                  <a:lnTo>
                    <a:pt x="2145" y="1581"/>
                  </a:lnTo>
                  <a:lnTo>
                    <a:pt x="2145" y="1496"/>
                  </a:lnTo>
                  <a:lnTo>
                    <a:pt x="2145" y="1496"/>
                  </a:lnTo>
                  <a:lnTo>
                    <a:pt x="2117" y="1440"/>
                  </a:lnTo>
                  <a:lnTo>
                    <a:pt x="2061" y="1383"/>
                  </a:lnTo>
                  <a:lnTo>
                    <a:pt x="1920" y="1327"/>
                  </a:lnTo>
                  <a:lnTo>
                    <a:pt x="1807" y="1271"/>
                  </a:lnTo>
                  <a:lnTo>
                    <a:pt x="1750" y="1242"/>
                  </a:lnTo>
                  <a:lnTo>
                    <a:pt x="1722" y="1186"/>
                  </a:lnTo>
                  <a:lnTo>
                    <a:pt x="1722" y="1186"/>
                  </a:lnTo>
                  <a:lnTo>
                    <a:pt x="1722" y="1129"/>
                  </a:lnTo>
                  <a:lnTo>
                    <a:pt x="1722" y="1045"/>
                  </a:lnTo>
                  <a:lnTo>
                    <a:pt x="1750" y="875"/>
                  </a:lnTo>
                  <a:lnTo>
                    <a:pt x="1779" y="706"/>
                  </a:lnTo>
                  <a:lnTo>
                    <a:pt x="1807" y="622"/>
                  </a:lnTo>
                  <a:lnTo>
                    <a:pt x="1779" y="565"/>
                  </a:lnTo>
                  <a:lnTo>
                    <a:pt x="1779" y="565"/>
                  </a:lnTo>
                  <a:lnTo>
                    <a:pt x="1722" y="452"/>
                  </a:lnTo>
                  <a:lnTo>
                    <a:pt x="1638" y="396"/>
                  </a:lnTo>
                  <a:lnTo>
                    <a:pt x="1384" y="339"/>
                  </a:lnTo>
                  <a:lnTo>
                    <a:pt x="1384" y="339"/>
                  </a:lnTo>
                  <a:lnTo>
                    <a:pt x="1130" y="311"/>
                  </a:lnTo>
                  <a:lnTo>
                    <a:pt x="989" y="283"/>
                  </a:lnTo>
                  <a:lnTo>
                    <a:pt x="876" y="226"/>
                  </a:lnTo>
                  <a:lnTo>
                    <a:pt x="876" y="226"/>
                  </a:lnTo>
                  <a:lnTo>
                    <a:pt x="735" y="142"/>
                  </a:lnTo>
                  <a:lnTo>
                    <a:pt x="593" y="57"/>
                  </a:lnTo>
                  <a:lnTo>
                    <a:pt x="424" y="1"/>
                  </a:lnTo>
                  <a:lnTo>
                    <a:pt x="339" y="1"/>
                  </a:lnTo>
                  <a:lnTo>
                    <a:pt x="255" y="29"/>
                  </a:lnTo>
                  <a:lnTo>
                    <a:pt x="255" y="29"/>
                  </a:lnTo>
                  <a:lnTo>
                    <a:pt x="114" y="85"/>
                  </a:lnTo>
                  <a:lnTo>
                    <a:pt x="57" y="142"/>
                  </a:lnTo>
                  <a:lnTo>
                    <a:pt x="57" y="170"/>
                  </a:lnTo>
                  <a:lnTo>
                    <a:pt x="57" y="226"/>
                  </a:lnTo>
                  <a:lnTo>
                    <a:pt x="57" y="283"/>
                  </a:lnTo>
                  <a:lnTo>
                    <a:pt x="114" y="311"/>
                  </a:lnTo>
                  <a:lnTo>
                    <a:pt x="198" y="339"/>
                  </a:lnTo>
                  <a:lnTo>
                    <a:pt x="198" y="339"/>
                  </a:lnTo>
                  <a:lnTo>
                    <a:pt x="283" y="339"/>
                  </a:lnTo>
                  <a:lnTo>
                    <a:pt x="396" y="311"/>
                  </a:lnTo>
                  <a:lnTo>
                    <a:pt x="452" y="255"/>
                  </a:lnTo>
                  <a:lnTo>
                    <a:pt x="452" y="226"/>
                  </a:lnTo>
                  <a:lnTo>
                    <a:pt x="396" y="226"/>
                  </a:lnTo>
                  <a:lnTo>
                    <a:pt x="396" y="226"/>
                  </a:lnTo>
                  <a:lnTo>
                    <a:pt x="622" y="255"/>
                  </a:lnTo>
                  <a:lnTo>
                    <a:pt x="622" y="255"/>
                  </a:lnTo>
                  <a:lnTo>
                    <a:pt x="565" y="255"/>
                  </a:lnTo>
                  <a:lnTo>
                    <a:pt x="509" y="283"/>
                  </a:lnTo>
                  <a:lnTo>
                    <a:pt x="481" y="339"/>
                  </a:lnTo>
                  <a:lnTo>
                    <a:pt x="452" y="396"/>
                  </a:lnTo>
                  <a:lnTo>
                    <a:pt x="452" y="396"/>
                  </a:lnTo>
                  <a:lnTo>
                    <a:pt x="452" y="339"/>
                  </a:lnTo>
                  <a:lnTo>
                    <a:pt x="424" y="339"/>
                  </a:lnTo>
                  <a:lnTo>
                    <a:pt x="311" y="339"/>
                  </a:lnTo>
                  <a:lnTo>
                    <a:pt x="198" y="396"/>
                  </a:lnTo>
                  <a:lnTo>
                    <a:pt x="114" y="452"/>
                  </a:lnTo>
                  <a:lnTo>
                    <a:pt x="114" y="452"/>
                  </a:lnTo>
                  <a:lnTo>
                    <a:pt x="142" y="480"/>
                  </a:lnTo>
                  <a:lnTo>
                    <a:pt x="198" y="480"/>
                  </a:lnTo>
                  <a:lnTo>
                    <a:pt x="198" y="480"/>
                  </a:lnTo>
                  <a:lnTo>
                    <a:pt x="114" y="565"/>
                  </a:lnTo>
                  <a:lnTo>
                    <a:pt x="1" y="650"/>
                  </a:lnTo>
                  <a:lnTo>
                    <a:pt x="1" y="650"/>
                  </a:lnTo>
                  <a:lnTo>
                    <a:pt x="85" y="650"/>
                  </a:lnTo>
                  <a:lnTo>
                    <a:pt x="198" y="622"/>
                  </a:lnTo>
                  <a:lnTo>
                    <a:pt x="283" y="650"/>
                  </a:lnTo>
                  <a:lnTo>
                    <a:pt x="311" y="678"/>
                  </a:lnTo>
                  <a:lnTo>
                    <a:pt x="311" y="734"/>
                  </a:lnTo>
                  <a:lnTo>
                    <a:pt x="311" y="734"/>
                  </a:lnTo>
                  <a:lnTo>
                    <a:pt x="424" y="678"/>
                  </a:lnTo>
                  <a:lnTo>
                    <a:pt x="537" y="650"/>
                  </a:lnTo>
                  <a:lnTo>
                    <a:pt x="537" y="650"/>
                  </a:lnTo>
                  <a:lnTo>
                    <a:pt x="396" y="734"/>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16"/>
            <p:cNvSpPr/>
            <p:nvPr/>
          </p:nvSpPr>
          <p:spPr>
            <a:xfrm>
              <a:off x="1462825" y="1668025"/>
              <a:ext cx="14850" cy="13425"/>
            </a:xfrm>
            <a:custGeom>
              <a:avLst/>
              <a:gdLst/>
              <a:ahLst/>
              <a:cxnLst/>
              <a:rect l="l" t="t" r="r" b="b"/>
              <a:pathLst>
                <a:path w="594" h="537" extrusionOk="0">
                  <a:moveTo>
                    <a:pt x="29" y="509"/>
                  </a:moveTo>
                  <a:lnTo>
                    <a:pt x="29" y="509"/>
                  </a:lnTo>
                  <a:lnTo>
                    <a:pt x="86" y="509"/>
                  </a:lnTo>
                  <a:lnTo>
                    <a:pt x="142" y="480"/>
                  </a:lnTo>
                  <a:lnTo>
                    <a:pt x="227" y="396"/>
                  </a:lnTo>
                  <a:lnTo>
                    <a:pt x="311" y="311"/>
                  </a:lnTo>
                  <a:lnTo>
                    <a:pt x="424" y="255"/>
                  </a:lnTo>
                  <a:lnTo>
                    <a:pt x="424" y="255"/>
                  </a:lnTo>
                  <a:lnTo>
                    <a:pt x="142" y="509"/>
                  </a:lnTo>
                  <a:lnTo>
                    <a:pt x="142" y="509"/>
                  </a:lnTo>
                  <a:lnTo>
                    <a:pt x="198" y="537"/>
                  </a:lnTo>
                  <a:lnTo>
                    <a:pt x="283" y="509"/>
                  </a:lnTo>
                  <a:lnTo>
                    <a:pt x="368" y="452"/>
                  </a:lnTo>
                  <a:lnTo>
                    <a:pt x="452" y="368"/>
                  </a:lnTo>
                  <a:lnTo>
                    <a:pt x="509" y="283"/>
                  </a:lnTo>
                  <a:lnTo>
                    <a:pt x="565" y="198"/>
                  </a:lnTo>
                  <a:lnTo>
                    <a:pt x="594" y="114"/>
                  </a:lnTo>
                  <a:lnTo>
                    <a:pt x="565" y="57"/>
                  </a:lnTo>
                  <a:lnTo>
                    <a:pt x="565" y="57"/>
                  </a:lnTo>
                  <a:lnTo>
                    <a:pt x="509" y="1"/>
                  </a:lnTo>
                  <a:lnTo>
                    <a:pt x="452" y="1"/>
                  </a:lnTo>
                  <a:lnTo>
                    <a:pt x="368" y="1"/>
                  </a:lnTo>
                  <a:lnTo>
                    <a:pt x="311" y="29"/>
                  </a:lnTo>
                  <a:lnTo>
                    <a:pt x="170" y="142"/>
                  </a:lnTo>
                  <a:lnTo>
                    <a:pt x="57" y="255"/>
                  </a:lnTo>
                  <a:lnTo>
                    <a:pt x="57" y="255"/>
                  </a:lnTo>
                  <a:lnTo>
                    <a:pt x="142" y="255"/>
                  </a:lnTo>
                  <a:lnTo>
                    <a:pt x="227" y="255"/>
                  </a:lnTo>
                  <a:lnTo>
                    <a:pt x="283" y="198"/>
                  </a:lnTo>
                  <a:lnTo>
                    <a:pt x="311" y="142"/>
                  </a:lnTo>
                  <a:lnTo>
                    <a:pt x="311" y="114"/>
                  </a:lnTo>
                  <a:lnTo>
                    <a:pt x="311" y="114"/>
                  </a:lnTo>
                  <a:lnTo>
                    <a:pt x="311" y="170"/>
                  </a:lnTo>
                  <a:lnTo>
                    <a:pt x="283" y="226"/>
                  </a:lnTo>
                  <a:lnTo>
                    <a:pt x="142" y="283"/>
                  </a:lnTo>
                  <a:lnTo>
                    <a:pt x="86" y="311"/>
                  </a:lnTo>
                  <a:lnTo>
                    <a:pt x="29" y="368"/>
                  </a:lnTo>
                  <a:lnTo>
                    <a:pt x="1" y="424"/>
                  </a:lnTo>
                  <a:lnTo>
                    <a:pt x="29" y="509"/>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16"/>
            <p:cNvSpPr/>
            <p:nvPr/>
          </p:nvSpPr>
          <p:spPr>
            <a:xfrm>
              <a:off x="1462825" y="1668025"/>
              <a:ext cx="14850" cy="13425"/>
            </a:xfrm>
            <a:custGeom>
              <a:avLst/>
              <a:gdLst/>
              <a:ahLst/>
              <a:cxnLst/>
              <a:rect l="l" t="t" r="r" b="b"/>
              <a:pathLst>
                <a:path w="594" h="537" fill="none" extrusionOk="0">
                  <a:moveTo>
                    <a:pt x="29" y="509"/>
                  </a:moveTo>
                  <a:lnTo>
                    <a:pt x="29" y="509"/>
                  </a:lnTo>
                  <a:lnTo>
                    <a:pt x="86" y="509"/>
                  </a:lnTo>
                  <a:lnTo>
                    <a:pt x="142" y="480"/>
                  </a:lnTo>
                  <a:lnTo>
                    <a:pt x="227" y="396"/>
                  </a:lnTo>
                  <a:lnTo>
                    <a:pt x="311" y="311"/>
                  </a:lnTo>
                  <a:lnTo>
                    <a:pt x="424" y="255"/>
                  </a:lnTo>
                  <a:lnTo>
                    <a:pt x="424" y="255"/>
                  </a:lnTo>
                  <a:lnTo>
                    <a:pt x="142" y="509"/>
                  </a:lnTo>
                  <a:lnTo>
                    <a:pt x="142" y="509"/>
                  </a:lnTo>
                  <a:lnTo>
                    <a:pt x="198" y="537"/>
                  </a:lnTo>
                  <a:lnTo>
                    <a:pt x="283" y="509"/>
                  </a:lnTo>
                  <a:lnTo>
                    <a:pt x="368" y="452"/>
                  </a:lnTo>
                  <a:lnTo>
                    <a:pt x="452" y="368"/>
                  </a:lnTo>
                  <a:lnTo>
                    <a:pt x="509" y="283"/>
                  </a:lnTo>
                  <a:lnTo>
                    <a:pt x="565" y="198"/>
                  </a:lnTo>
                  <a:lnTo>
                    <a:pt x="594" y="114"/>
                  </a:lnTo>
                  <a:lnTo>
                    <a:pt x="565" y="57"/>
                  </a:lnTo>
                  <a:lnTo>
                    <a:pt x="565" y="57"/>
                  </a:lnTo>
                  <a:lnTo>
                    <a:pt x="509" y="1"/>
                  </a:lnTo>
                  <a:lnTo>
                    <a:pt x="452" y="1"/>
                  </a:lnTo>
                  <a:lnTo>
                    <a:pt x="368" y="1"/>
                  </a:lnTo>
                  <a:lnTo>
                    <a:pt x="311" y="29"/>
                  </a:lnTo>
                  <a:lnTo>
                    <a:pt x="170" y="142"/>
                  </a:lnTo>
                  <a:lnTo>
                    <a:pt x="57" y="255"/>
                  </a:lnTo>
                  <a:lnTo>
                    <a:pt x="57" y="255"/>
                  </a:lnTo>
                  <a:lnTo>
                    <a:pt x="142" y="255"/>
                  </a:lnTo>
                  <a:lnTo>
                    <a:pt x="227" y="255"/>
                  </a:lnTo>
                  <a:lnTo>
                    <a:pt x="283" y="198"/>
                  </a:lnTo>
                  <a:lnTo>
                    <a:pt x="311" y="142"/>
                  </a:lnTo>
                  <a:lnTo>
                    <a:pt x="311" y="114"/>
                  </a:lnTo>
                  <a:lnTo>
                    <a:pt x="311" y="114"/>
                  </a:lnTo>
                  <a:lnTo>
                    <a:pt x="311" y="170"/>
                  </a:lnTo>
                  <a:lnTo>
                    <a:pt x="283" y="226"/>
                  </a:lnTo>
                  <a:lnTo>
                    <a:pt x="142" y="283"/>
                  </a:lnTo>
                  <a:lnTo>
                    <a:pt x="86" y="311"/>
                  </a:lnTo>
                  <a:lnTo>
                    <a:pt x="29" y="368"/>
                  </a:lnTo>
                  <a:lnTo>
                    <a:pt x="1" y="424"/>
                  </a:lnTo>
                  <a:lnTo>
                    <a:pt x="29" y="509"/>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16"/>
            <p:cNvSpPr/>
            <p:nvPr/>
          </p:nvSpPr>
          <p:spPr>
            <a:xfrm>
              <a:off x="1467775" y="1677900"/>
              <a:ext cx="7075" cy="9200"/>
            </a:xfrm>
            <a:custGeom>
              <a:avLst/>
              <a:gdLst/>
              <a:ahLst/>
              <a:cxnLst/>
              <a:rect l="l" t="t" r="r" b="b"/>
              <a:pathLst>
                <a:path w="283" h="368" extrusionOk="0">
                  <a:moveTo>
                    <a:pt x="283" y="1"/>
                  </a:moveTo>
                  <a:lnTo>
                    <a:pt x="283" y="1"/>
                  </a:lnTo>
                  <a:lnTo>
                    <a:pt x="198" y="57"/>
                  </a:lnTo>
                  <a:lnTo>
                    <a:pt x="113" y="142"/>
                  </a:lnTo>
                  <a:lnTo>
                    <a:pt x="29" y="255"/>
                  </a:lnTo>
                  <a:lnTo>
                    <a:pt x="0" y="368"/>
                  </a:lnTo>
                  <a:lnTo>
                    <a:pt x="0" y="368"/>
                  </a:lnTo>
                  <a:lnTo>
                    <a:pt x="85" y="283"/>
                  </a:lnTo>
                  <a:lnTo>
                    <a:pt x="170" y="198"/>
                  </a:lnTo>
                  <a:lnTo>
                    <a:pt x="283"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16"/>
            <p:cNvSpPr/>
            <p:nvPr/>
          </p:nvSpPr>
          <p:spPr>
            <a:xfrm>
              <a:off x="1467775" y="1677900"/>
              <a:ext cx="7075" cy="9200"/>
            </a:xfrm>
            <a:custGeom>
              <a:avLst/>
              <a:gdLst/>
              <a:ahLst/>
              <a:cxnLst/>
              <a:rect l="l" t="t" r="r" b="b"/>
              <a:pathLst>
                <a:path w="283" h="368" fill="none" extrusionOk="0">
                  <a:moveTo>
                    <a:pt x="283" y="1"/>
                  </a:moveTo>
                  <a:lnTo>
                    <a:pt x="283" y="1"/>
                  </a:lnTo>
                  <a:lnTo>
                    <a:pt x="198" y="57"/>
                  </a:lnTo>
                  <a:lnTo>
                    <a:pt x="113" y="142"/>
                  </a:lnTo>
                  <a:lnTo>
                    <a:pt x="29" y="255"/>
                  </a:lnTo>
                  <a:lnTo>
                    <a:pt x="0" y="368"/>
                  </a:lnTo>
                  <a:lnTo>
                    <a:pt x="0" y="368"/>
                  </a:lnTo>
                  <a:lnTo>
                    <a:pt x="85" y="283"/>
                  </a:lnTo>
                  <a:lnTo>
                    <a:pt x="170" y="198"/>
                  </a:lnTo>
                  <a:lnTo>
                    <a:pt x="283" y="1"/>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16"/>
            <p:cNvSpPr/>
            <p:nvPr/>
          </p:nvSpPr>
          <p:spPr>
            <a:xfrm>
              <a:off x="1468475" y="1685675"/>
              <a:ext cx="19075" cy="9900"/>
            </a:xfrm>
            <a:custGeom>
              <a:avLst/>
              <a:gdLst/>
              <a:ahLst/>
              <a:cxnLst/>
              <a:rect l="l" t="t" r="r" b="b"/>
              <a:pathLst>
                <a:path w="763" h="396" extrusionOk="0">
                  <a:moveTo>
                    <a:pt x="339" y="226"/>
                  </a:moveTo>
                  <a:lnTo>
                    <a:pt x="339" y="226"/>
                  </a:lnTo>
                  <a:lnTo>
                    <a:pt x="565" y="169"/>
                  </a:lnTo>
                  <a:lnTo>
                    <a:pt x="678" y="113"/>
                  </a:lnTo>
                  <a:lnTo>
                    <a:pt x="763" y="0"/>
                  </a:lnTo>
                  <a:lnTo>
                    <a:pt x="763" y="0"/>
                  </a:lnTo>
                  <a:lnTo>
                    <a:pt x="537" y="57"/>
                  </a:lnTo>
                  <a:lnTo>
                    <a:pt x="339" y="141"/>
                  </a:lnTo>
                  <a:lnTo>
                    <a:pt x="142" y="254"/>
                  </a:lnTo>
                  <a:lnTo>
                    <a:pt x="1" y="395"/>
                  </a:lnTo>
                  <a:lnTo>
                    <a:pt x="1" y="395"/>
                  </a:lnTo>
                  <a:lnTo>
                    <a:pt x="85" y="395"/>
                  </a:lnTo>
                  <a:lnTo>
                    <a:pt x="170" y="339"/>
                  </a:lnTo>
                  <a:lnTo>
                    <a:pt x="255" y="282"/>
                  </a:lnTo>
                  <a:lnTo>
                    <a:pt x="339" y="226"/>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16"/>
            <p:cNvSpPr/>
            <p:nvPr/>
          </p:nvSpPr>
          <p:spPr>
            <a:xfrm>
              <a:off x="1468475" y="1685675"/>
              <a:ext cx="19075" cy="9900"/>
            </a:xfrm>
            <a:custGeom>
              <a:avLst/>
              <a:gdLst/>
              <a:ahLst/>
              <a:cxnLst/>
              <a:rect l="l" t="t" r="r" b="b"/>
              <a:pathLst>
                <a:path w="763" h="396" fill="none" extrusionOk="0">
                  <a:moveTo>
                    <a:pt x="339" y="226"/>
                  </a:moveTo>
                  <a:lnTo>
                    <a:pt x="339" y="226"/>
                  </a:lnTo>
                  <a:lnTo>
                    <a:pt x="565" y="169"/>
                  </a:lnTo>
                  <a:lnTo>
                    <a:pt x="678" y="113"/>
                  </a:lnTo>
                  <a:lnTo>
                    <a:pt x="763" y="0"/>
                  </a:lnTo>
                  <a:lnTo>
                    <a:pt x="763" y="0"/>
                  </a:lnTo>
                  <a:lnTo>
                    <a:pt x="537" y="57"/>
                  </a:lnTo>
                  <a:lnTo>
                    <a:pt x="339" y="141"/>
                  </a:lnTo>
                  <a:lnTo>
                    <a:pt x="142" y="254"/>
                  </a:lnTo>
                  <a:lnTo>
                    <a:pt x="1" y="395"/>
                  </a:lnTo>
                  <a:lnTo>
                    <a:pt x="1" y="395"/>
                  </a:lnTo>
                  <a:lnTo>
                    <a:pt x="85" y="395"/>
                  </a:lnTo>
                  <a:lnTo>
                    <a:pt x="170" y="339"/>
                  </a:lnTo>
                  <a:lnTo>
                    <a:pt x="255" y="282"/>
                  </a:lnTo>
                  <a:lnTo>
                    <a:pt x="339" y="226"/>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16"/>
            <p:cNvSpPr/>
            <p:nvPr/>
          </p:nvSpPr>
          <p:spPr>
            <a:xfrm>
              <a:off x="1472000" y="1662375"/>
              <a:ext cx="6375" cy="4275"/>
            </a:xfrm>
            <a:custGeom>
              <a:avLst/>
              <a:gdLst/>
              <a:ahLst/>
              <a:cxnLst/>
              <a:rect l="l" t="t" r="r" b="b"/>
              <a:pathLst>
                <a:path w="255" h="171" extrusionOk="0">
                  <a:moveTo>
                    <a:pt x="255" y="1"/>
                  </a:moveTo>
                  <a:lnTo>
                    <a:pt x="255" y="1"/>
                  </a:lnTo>
                  <a:lnTo>
                    <a:pt x="114" y="57"/>
                  </a:lnTo>
                  <a:lnTo>
                    <a:pt x="1" y="170"/>
                  </a:lnTo>
                  <a:lnTo>
                    <a:pt x="1" y="170"/>
                  </a:lnTo>
                  <a:lnTo>
                    <a:pt x="142" y="114"/>
                  </a:lnTo>
                  <a:lnTo>
                    <a:pt x="198" y="57"/>
                  </a:lnTo>
                  <a:lnTo>
                    <a:pt x="255"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16"/>
            <p:cNvSpPr/>
            <p:nvPr/>
          </p:nvSpPr>
          <p:spPr>
            <a:xfrm>
              <a:off x="1472000" y="1662375"/>
              <a:ext cx="6375" cy="4275"/>
            </a:xfrm>
            <a:custGeom>
              <a:avLst/>
              <a:gdLst/>
              <a:ahLst/>
              <a:cxnLst/>
              <a:rect l="l" t="t" r="r" b="b"/>
              <a:pathLst>
                <a:path w="255" h="171" fill="none" extrusionOk="0">
                  <a:moveTo>
                    <a:pt x="255" y="1"/>
                  </a:moveTo>
                  <a:lnTo>
                    <a:pt x="255" y="1"/>
                  </a:lnTo>
                  <a:lnTo>
                    <a:pt x="114" y="57"/>
                  </a:lnTo>
                  <a:lnTo>
                    <a:pt x="1" y="170"/>
                  </a:lnTo>
                  <a:lnTo>
                    <a:pt x="1" y="170"/>
                  </a:lnTo>
                  <a:lnTo>
                    <a:pt x="142" y="114"/>
                  </a:lnTo>
                  <a:lnTo>
                    <a:pt x="198" y="57"/>
                  </a:lnTo>
                  <a:lnTo>
                    <a:pt x="255" y="1"/>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16"/>
            <p:cNvSpPr/>
            <p:nvPr/>
          </p:nvSpPr>
          <p:spPr>
            <a:xfrm>
              <a:off x="1472725" y="1677200"/>
              <a:ext cx="6350" cy="4975"/>
            </a:xfrm>
            <a:custGeom>
              <a:avLst/>
              <a:gdLst/>
              <a:ahLst/>
              <a:cxnLst/>
              <a:rect l="l" t="t" r="r" b="b"/>
              <a:pathLst>
                <a:path w="254" h="199" extrusionOk="0">
                  <a:moveTo>
                    <a:pt x="254" y="1"/>
                  </a:moveTo>
                  <a:lnTo>
                    <a:pt x="254" y="1"/>
                  </a:lnTo>
                  <a:lnTo>
                    <a:pt x="113" y="85"/>
                  </a:lnTo>
                  <a:lnTo>
                    <a:pt x="0" y="198"/>
                  </a:lnTo>
                  <a:lnTo>
                    <a:pt x="0" y="198"/>
                  </a:lnTo>
                  <a:lnTo>
                    <a:pt x="254"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16"/>
            <p:cNvSpPr/>
            <p:nvPr/>
          </p:nvSpPr>
          <p:spPr>
            <a:xfrm>
              <a:off x="1472725" y="1677200"/>
              <a:ext cx="6350" cy="4975"/>
            </a:xfrm>
            <a:custGeom>
              <a:avLst/>
              <a:gdLst/>
              <a:ahLst/>
              <a:cxnLst/>
              <a:rect l="l" t="t" r="r" b="b"/>
              <a:pathLst>
                <a:path w="254" h="199" fill="none" extrusionOk="0">
                  <a:moveTo>
                    <a:pt x="254" y="1"/>
                  </a:moveTo>
                  <a:lnTo>
                    <a:pt x="254" y="1"/>
                  </a:lnTo>
                  <a:lnTo>
                    <a:pt x="113" y="85"/>
                  </a:lnTo>
                  <a:lnTo>
                    <a:pt x="0" y="198"/>
                  </a:lnTo>
                  <a:lnTo>
                    <a:pt x="0" y="198"/>
                  </a:lnTo>
                  <a:lnTo>
                    <a:pt x="254" y="1"/>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16"/>
            <p:cNvSpPr/>
            <p:nvPr/>
          </p:nvSpPr>
          <p:spPr>
            <a:xfrm>
              <a:off x="1477650" y="1728700"/>
              <a:ext cx="4250" cy="1425"/>
            </a:xfrm>
            <a:custGeom>
              <a:avLst/>
              <a:gdLst/>
              <a:ahLst/>
              <a:cxnLst/>
              <a:rect l="l" t="t" r="r" b="b"/>
              <a:pathLst>
                <a:path w="170" h="57" extrusionOk="0">
                  <a:moveTo>
                    <a:pt x="85" y="57"/>
                  </a:moveTo>
                  <a:lnTo>
                    <a:pt x="85" y="57"/>
                  </a:lnTo>
                  <a:lnTo>
                    <a:pt x="170" y="1"/>
                  </a:lnTo>
                  <a:lnTo>
                    <a:pt x="170" y="1"/>
                  </a:lnTo>
                  <a:lnTo>
                    <a:pt x="1" y="29"/>
                  </a:lnTo>
                  <a:lnTo>
                    <a:pt x="85" y="57"/>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16"/>
            <p:cNvSpPr/>
            <p:nvPr/>
          </p:nvSpPr>
          <p:spPr>
            <a:xfrm>
              <a:off x="1477650" y="1728700"/>
              <a:ext cx="4250" cy="1425"/>
            </a:xfrm>
            <a:custGeom>
              <a:avLst/>
              <a:gdLst/>
              <a:ahLst/>
              <a:cxnLst/>
              <a:rect l="l" t="t" r="r" b="b"/>
              <a:pathLst>
                <a:path w="170" h="57" fill="none" extrusionOk="0">
                  <a:moveTo>
                    <a:pt x="85" y="57"/>
                  </a:moveTo>
                  <a:lnTo>
                    <a:pt x="85" y="57"/>
                  </a:lnTo>
                  <a:lnTo>
                    <a:pt x="170" y="1"/>
                  </a:lnTo>
                  <a:lnTo>
                    <a:pt x="170" y="1"/>
                  </a:lnTo>
                  <a:lnTo>
                    <a:pt x="1" y="29"/>
                  </a:lnTo>
                  <a:lnTo>
                    <a:pt x="85" y="57"/>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16"/>
            <p:cNvSpPr/>
            <p:nvPr/>
          </p:nvSpPr>
          <p:spPr>
            <a:xfrm>
              <a:off x="1481175" y="1747050"/>
              <a:ext cx="25" cy="2125"/>
            </a:xfrm>
            <a:custGeom>
              <a:avLst/>
              <a:gdLst/>
              <a:ahLst/>
              <a:cxnLst/>
              <a:rect l="l" t="t" r="r" b="b"/>
              <a:pathLst>
                <a:path w="1" h="85" extrusionOk="0">
                  <a:moveTo>
                    <a:pt x="1" y="0"/>
                  </a:moveTo>
                  <a:lnTo>
                    <a:pt x="1" y="0"/>
                  </a:lnTo>
                  <a:lnTo>
                    <a:pt x="1" y="85"/>
                  </a:lnTo>
                  <a:lnTo>
                    <a:pt x="1" y="85"/>
                  </a:lnTo>
                  <a:lnTo>
                    <a:pt x="1"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16"/>
            <p:cNvSpPr/>
            <p:nvPr/>
          </p:nvSpPr>
          <p:spPr>
            <a:xfrm>
              <a:off x="1481175" y="1747050"/>
              <a:ext cx="25" cy="2125"/>
            </a:xfrm>
            <a:custGeom>
              <a:avLst/>
              <a:gdLst/>
              <a:ahLst/>
              <a:cxnLst/>
              <a:rect l="l" t="t" r="r" b="b"/>
              <a:pathLst>
                <a:path w="1" h="85" fill="none" extrusionOk="0">
                  <a:moveTo>
                    <a:pt x="1" y="0"/>
                  </a:moveTo>
                  <a:lnTo>
                    <a:pt x="1" y="0"/>
                  </a:lnTo>
                  <a:lnTo>
                    <a:pt x="1" y="85"/>
                  </a:lnTo>
                  <a:lnTo>
                    <a:pt x="1" y="85"/>
                  </a:lnTo>
                  <a:lnTo>
                    <a:pt x="1" y="0"/>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16"/>
            <p:cNvSpPr/>
            <p:nvPr/>
          </p:nvSpPr>
          <p:spPr>
            <a:xfrm>
              <a:off x="1481175" y="1731525"/>
              <a:ext cx="3550" cy="6375"/>
            </a:xfrm>
            <a:custGeom>
              <a:avLst/>
              <a:gdLst/>
              <a:ahLst/>
              <a:cxnLst/>
              <a:rect l="l" t="t" r="r" b="b"/>
              <a:pathLst>
                <a:path w="142" h="255" extrusionOk="0">
                  <a:moveTo>
                    <a:pt x="1" y="254"/>
                  </a:moveTo>
                  <a:lnTo>
                    <a:pt x="1" y="254"/>
                  </a:lnTo>
                  <a:lnTo>
                    <a:pt x="57" y="226"/>
                  </a:lnTo>
                  <a:lnTo>
                    <a:pt x="114" y="142"/>
                  </a:lnTo>
                  <a:lnTo>
                    <a:pt x="142" y="85"/>
                  </a:lnTo>
                  <a:lnTo>
                    <a:pt x="142" y="0"/>
                  </a:lnTo>
                  <a:lnTo>
                    <a:pt x="142" y="0"/>
                  </a:lnTo>
                  <a:lnTo>
                    <a:pt x="57" y="57"/>
                  </a:lnTo>
                  <a:lnTo>
                    <a:pt x="29" y="113"/>
                  </a:lnTo>
                  <a:lnTo>
                    <a:pt x="29" y="198"/>
                  </a:lnTo>
                  <a:lnTo>
                    <a:pt x="1" y="254"/>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16"/>
            <p:cNvSpPr/>
            <p:nvPr/>
          </p:nvSpPr>
          <p:spPr>
            <a:xfrm>
              <a:off x="1481175" y="1731525"/>
              <a:ext cx="3550" cy="6375"/>
            </a:xfrm>
            <a:custGeom>
              <a:avLst/>
              <a:gdLst/>
              <a:ahLst/>
              <a:cxnLst/>
              <a:rect l="l" t="t" r="r" b="b"/>
              <a:pathLst>
                <a:path w="142" h="255" fill="none" extrusionOk="0">
                  <a:moveTo>
                    <a:pt x="1" y="254"/>
                  </a:moveTo>
                  <a:lnTo>
                    <a:pt x="1" y="254"/>
                  </a:lnTo>
                  <a:lnTo>
                    <a:pt x="57" y="226"/>
                  </a:lnTo>
                  <a:lnTo>
                    <a:pt x="114" y="142"/>
                  </a:lnTo>
                  <a:lnTo>
                    <a:pt x="142" y="85"/>
                  </a:lnTo>
                  <a:lnTo>
                    <a:pt x="142" y="0"/>
                  </a:lnTo>
                  <a:lnTo>
                    <a:pt x="142" y="0"/>
                  </a:lnTo>
                  <a:lnTo>
                    <a:pt x="57" y="57"/>
                  </a:lnTo>
                  <a:lnTo>
                    <a:pt x="29" y="113"/>
                  </a:lnTo>
                  <a:lnTo>
                    <a:pt x="29" y="198"/>
                  </a:lnTo>
                  <a:lnTo>
                    <a:pt x="1" y="254"/>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16"/>
            <p:cNvSpPr/>
            <p:nvPr/>
          </p:nvSpPr>
          <p:spPr>
            <a:xfrm>
              <a:off x="1481175" y="1728000"/>
              <a:ext cx="4250" cy="2125"/>
            </a:xfrm>
            <a:custGeom>
              <a:avLst/>
              <a:gdLst/>
              <a:ahLst/>
              <a:cxnLst/>
              <a:rect l="l" t="t" r="r" b="b"/>
              <a:pathLst>
                <a:path w="170" h="85" extrusionOk="0">
                  <a:moveTo>
                    <a:pt x="170" y="0"/>
                  </a:moveTo>
                  <a:lnTo>
                    <a:pt x="170" y="0"/>
                  </a:lnTo>
                  <a:lnTo>
                    <a:pt x="1" y="85"/>
                  </a:lnTo>
                  <a:lnTo>
                    <a:pt x="1" y="85"/>
                  </a:lnTo>
                  <a:lnTo>
                    <a:pt x="57" y="85"/>
                  </a:lnTo>
                  <a:lnTo>
                    <a:pt x="114" y="85"/>
                  </a:lnTo>
                  <a:lnTo>
                    <a:pt x="142" y="57"/>
                  </a:lnTo>
                  <a:lnTo>
                    <a:pt x="170"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16"/>
            <p:cNvSpPr/>
            <p:nvPr/>
          </p:nvSpPr>
          <p:spPr>
            <a:xfrm>
              <a:off x="1481175" y="1728000"/>
              <a:ext cx="4250" cy="2125"/>
            </a:xfrm>
            <a:custGeom>
              <a:avLst/>
              <a:gdLst/>
              <a:ahLst/>
              <a:cxnLst/>
              <a:rect l="l" t="t" r="r" b="b"/>
              <a:pathLst>
                <a:path w="170" h="85" fill="none" extrusionOk="0">
                  <a:moveTo>
                    <a:pt x="170" y="0"/>
                  </a:moveTo>
                  <a:lnTo>
                    <a:pt x="170" y="0"/>
                  </a:lnTo>
                  <a:lnTo>
                    <a:pt x="1" y="85"/>
                  </a:lnTo>
                  <a:lnTo>
                    <a:pt x="1" y="85"/>
                  </a:lnTo>
                  <a:lnTo>
                    <a:pt x="57" y="85"/>
                  </a:lnTo>
                  <a:lnTo>
                    <a:pt x="114" y="85"/>
                  </a:lnTo>
                  <a:lnTo>
                    <a:pt x="142" y="57"/>
                  </a:lnTo>
                  <a:lnTo>
                    <a:pt x="170" y="0"/>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16"/>
            <p:cNvSpPr/>
            <p:nvPr/>
          </p:nvSpPr>
          <p:spPr>
            <a:xfrm>
              <a:off x="1483300" y="1728700"/>
              <a:ext cx="4250" cy="6375"/>
            </a:xfrm>
            <a:custGeom>
              <a:avLst/>
              <a:gdLst/>
              <a:ahLst/>
              <a:cxnLst/>
              <a:rect l="l" t="t" r="r" b="b"/>
              <a:pathLst>
                <a:path w="170" h="255" extrusionOk="0">
                  <a:moveTo>
                    <a:pt x="141" y="1"/>
                  </a:moveTo>
                  <a:lnTo>
                    <a:pt x="141" y="1"/>
                  </a:lnTo>
                  <a:lnTo>
                    <a:pt x="0" y="85"/>
                  </a:lnTo>
                  <a:lnTo>
                    <a:pt x="0" y="85"/>
                  </a:lnTo>
                  <a:lnTo>
                    <a:pt x="57" y="113"/>
                  </a:lnTo>
                  <a:lnTo>
                    <a:pt x="85" y="142"/>
                  </a:lnTo>
                  <a:lnTo>
                    <a:pt x="85" y="198"/>
                  </a:lnTo>
                  <a:lnTo>
                    <a:pt x="29" y="255"/>
                  </a:lnTo>
                  <a:lnTo>
                    <a:pt x="29" y="255"/>
                  </a:lnTo>
                  <a:lnTo>
                    <a:pt x="85" y="226"/>
                  </a:lnTo>
                  <a:lnTo>
                    <a:pt x="141" y="142"/>
                  </a:lnTo>
                  <a:lnTo>
                    <a:pt x="170" y="85"/>
                  </a:lnTo>
                  <a:lnTo>
                    <a:pt x="141"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16"/>
            <p:cNvSpPr/>
            <p:nvPr/>
          </p:nvSpPr>
          <p:spPr>
            <a:xfrm>
              <a:off x="1483300" y="1728700"/>
              <a:ext cx="4250" cy="6375"/>
            </a:xfrm>
            <a:custGeom>
              <a:avLst/>
              <a:gdLst/>
              <a:ahLst/>
              <a:cxnLst/>
              <a:rect l="l" t="t" r="r" b="b"/>
              <a:pathLst>
                <a:path w="170" h="255" fill="none" extrusionOk="0">
                  <a:moveTo>
                    <a:pt x="141" y="1"/>
                  </a:moveTo>
                  <a:lnTo>
                    <a:pt x="141" y="1"/>
                  </a:lnTo>
                  <a:lnTo>
                    <a:pt x="0" y="85"/>
                  </a:lnTo>
                  <a:lnTo>
                    <a:pt x="0" y="85"/>
                  </a:lnTo>
                  <a:lnTo>
                    <a:pt x="57" y="113"/>
                  </a:lnTo>
                  <a:lnTo>
                    <a:pt x="85" y="142"/>
                  </a:lnTo>
                  <a:lnTo>
                    <a:pt x="85" y="198"/>
                  </a:lnTo>
                  <a:lnTo>
                    <a:pt x="29" y="255"/>
                  </a:lnTo>
                  <a:lnTo>
                    <a:pt x="29" y="255"/>
                  </a:lnTo>
                  <a:lnTo>
                    <a:pt x="85" y="226"/>
                  </a:lnTo>
                  <a:lnTo>
                    <a:pt x="141" y="142"/>
                  </a:lnTo>
                  <a:lnTo>
                    <a:pt x="170" y="85"/>
                  </a:lnTo>
                  <a:lnTo>
                    <a:pt x="141" y="1"/>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16"/>
            <p:cNvSpPr/>
            <p:nvPr/>
          </p:nvSpPr>
          <p:spPr>
            <a:xfrm>
              <a:off x="1486125" y="1733650"/>
              <a:ext cx="1425" cy="3550"/>
            </a:xfrm>
            <a:custGeom>
              <a:avLst/>
              <a:gdLst/>
              <a:ahLst/>
              <a:cxnLst/>
              <a:rect l="l" t="t" r="r" b="b"/>
              <a:pathLst>
                <a:path w="57" h="142" extrusionOk="0">
                  <a:moveTo>
                    <a:pt x="57" y="0"/>
                  </a:moveTo>
                  <a:lnTo>
                    <a:pt x="57" y="0"/>
                  </a:lnTo>
                  <a:lnTo>
                    <a:pt x="0" y="57"/>
                  </a:lnTo>
                  <a:lnTo>
                    <a:pt x="0" y="141"/>
                  </a:lnTo>
                  <a:lnTo>
                    <a:pt x="0" y="141"/>
                  </a:lnTo>
                  <a:lnTo>
                    <a:pt x="57" y="85"/>
                  </a:lnTo>
                  <a:lnTo>
                    <a:pt x="57"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16"/>
            <p:cNvSpPr/>
            <p:nvPr/>
          </p:nvSpPr>
          <p:spPr>
            <a:xfrm>
              <a:off x="1486125" y="1733650"/>
              <a:ext cx="1425" cy="3550"/>
            </a:xfrm>
            <a:custGeom>
              <a:avLst/>
              <a:gdLst/>
              <a:ahLst/>
              <a:cxnLst/>
              <a:rect l="l" t="t" r="r" b="b"/>
              <a:pathLst>
                <a:path w="57" h="142" fill="none" extrusionOk="0">
                  <a:moveTo>
                    <a:pt x="57" y="0"/>
                  </a:moveTo>
                  <a:lnTo>
                    <a:pt x="57" y="0"/>
                  </a:lnTo>
                  <a:lnTo>
                    <a:pt x="0" y="57"/>
                  </a:lnTo>
                  <a:lnTo>
                    <a:pt x="0" y="141"/>
                  </a:lnTo>
                  <a:lnTo>
                    <a:pt x="0" y="141"/>
                  </a:lnTo>
                  <a:lnTo>
                    <a:pt x="57" y="85"/>
                  </a:lnTo>
                  <a:lnTo>
                    <a:pt x="57" y="0"/>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16"/>
            <p:cNvSpPr/>
            <p:nvPr/>
          </p:nvSpPr>
          <p:spPr>
            <a:xfrm>
              <a:off x="1486825" y="1742800"/>
              <a:ext cx="4250" cy="6375"/>
            </a:xfrm>
            <a:custGeom>
              <a:avLst/>
              <a:gdLst/>
              <a:ahLst/>
              <a:cxnLst/>
              <a:rect l="l" t="t" r="r" b="b"/>
              <a:pathLst>
                <a:path w="170" h="255" extrusionOk="0">
                  <a:moveTo>
                    <a:pt x="170" y="255"/>
                  </a:moveTo>
                  <a:lnTo>
                    <a:pt x="170" y="255"/>
                  </a:lnTo>
                  <a:lnTo>
                    <a:pt x="170" y="170"/>
                  </a:lnTo>
                  <a:lnTo>
                    <a:pt x="141" y="114"/>
                  </a:lnTo>
                  <a:lnTo>
                    <a:pt x="85" y="29"/>
                  </a:lnTo>
                  <a:lnTo>
                    <a:pt x="0" y="1"/>
                  </a:lnTo>
                  <a:lnTo>
                    <a:pt x="0" y="1"/>
                  </a:lnTo>
                  <a:lnTo>
                    <a:pt x="0" y="29"/>
                  </a:lnTo>
                  <a:lnTo>
                    <a:pt x="0" y="86"/>
                  </a:lnTo>
                  <a:lnTo>
                    <a:pt x="57" y="142"/>
                  </a:lnTo>
                  <a:lnTo>
                    <a:pt x="170" y="255"/>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16"/>
            <p:cNvSpPr/>
            <p:nvPr/>
          </p:nvSpPr>
          <p:spPr>
            <a:xfrm>
              <a:off x="1486825" y="1742800"/>
              <a:ext cx="4250" cy="6375"/>
            </a:xfrm>
            <a:custGeom>
              <a:avLst/>
              <a:gdLst/>
              <a:ahLst/>
              <a:cxnLst/>
              <a:rect l="l" t="t" r="r" b="b"/>
              <a:pathLst>
                <a:path w="170" h="255" fill="none" extrusionOk="0">
                  <a:moveTo>
                    <a:pt x="170" y="255"/>
                  </a:moveTo>
                  <a:lnTo>
                    <a:pt x="170" y="255"/>
                  </a:lnTo>
                  <a:lnTo>
                    <a:pt x="170" y="170"/>
                  </a:lnTo>
                  <a:lnTo>
                    <a:pt x="141" y="114"/>
                  </a:lnTo>
                  <a:lnTo>
                    <a:pt x="85" y="29"/>
                  </a:lnTo>
                  <a:lnTo>
                    <a:pt x="0" y="1"/>
                  </a:lnTo>
                  <a:lnTo>
                    <a:pt x="0" y="1"/>
                  </a:lnTo>
                  <a:lnTo>
                    <a:pt x="0" y="29"/>
                  </a:lnTo>
                  <a:lnTo>
                    <a:pt x="0" y="86"/>
                  </a:lnTo>
                  <a:lnTo>
                    <a:pt x="57" y="142"/>
                  </a:lnTo>
                  <a:lnTo>
                    <a:pt x="170" y="255"/>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16"/>
            <p:cNvSpPr/>
            <p:nvPr/>
          </p:nvSpPr>
          <p:spPr>
            <a:xfrm>
              <a:off x="1487525" y="1748450"/>
              <a:ext cx="2150" cy="2150"/>
            </a:xfrm>
            <a:custGeom>
              <a:avLst/>
              <a:gdLst/>
              <a:ahLst/>
              <a:cxnLst/>
              <a:rect l="l" t="t" r="r" b="b"/>
              <a:pathLst>
                <a:path w="86" h="86" extrusionOk="0">
                  <a:moveTo>
                    <a:pt x="1" y="1"/>
                  </a:moveTo>
                  <a:lnTo>
                    <a:pt x="1" y="1"/>
                  </a:lnTo>
                  <a:lnTo>
                    <a:pt x="1" y="57"/>
                  </a:lnTo>
                  <a:lnTo>
                    <a:pt x="29" y="85"/>
                  </a:lnTo>
                  <a:lnTo>
                    <a:pt x="85" y="29"/>
                  </a:lnTo>
                  <a:lnTo>
                    <a:pt x="85" y="29"/>
                  </a:lnTo>
                  <a:lnTo>
                    <a:pt x="1"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16"/>
            <p:cNvSpPr/>
            <p:nvPr/>
          </p:nvSpPr>
          <p:spPr>
            <a:xfrm>
              <a:off x="1487525" y="1748450"/>
              <a:ext cx="2150" cy="2150"/>
            </a:xfrm>
            <a:custGeom>
              <a:avLst/>
              <a:gdLst/>
              <a:ahLst/>
              <a:cxnLst/>
              <a:rect l="l" t="t" r="r" b="b"/>
              <a:pathLst>
                <a:path w="86" h="86" fill="none" extrusionOk="0">
                  <a:moveTo>
                    <a:pt x="1" y="1"/>
                  </a:moveTo>
                  <a:lnTo>
                    <a:pt x="1" y="1"/>
                  </a:lnTo>
                  <a:lnTo>
                    <a:pt x="1" y="57"/>
                  </a:lnTo>
                  <a:lnTo>
                    <a:pt x="29" y="85"/>
                  </a:lnTo>
                  <a:lnTo>
                    <a:pt x="85" y="29"/>
                  </a:lnTo>
                  <a:lnTo>
                    <a:pt x="85" y="29"/>
                  </a:lnTo>
                  <a:lnTo>
                    <a:pt x="1" y="1"/>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16"/>
            <p:cNvSpPr/>
            <p:nvPr/>
          </p:nvSpPr>
          <p:spPr>
            <a:xfrm>
              <a:off x="1488950" y="1731525"/>
              <a:ext cx="2125" cy="4250"/>
            </a:xfrm>
            <a:custGeom>
              <a:avLst/>
              <a:gdLst/>
              <a:ahLst/>
              <a:cxnLst/>
              <a:rect l="l" t="t" r="r" b="b"/>
              <a:pathLst>
                <a:path w="85" h="170" extrusionOk="0">
                  <a:moveTo>
                    <a:pt x="85" y="0"/>
                  </a:moveTo>
                  <a:lnTo>
                    <a:pt x="85" y="0"/>
                  </a:lnTo>
                  <a:lnTo>
                    <a:pt x="28" y="29"/>
                  </a:lnTo>
                  <a:lnTo>
                    <a:pt x="0" y="85"/>
                  </a:lnTo>
                  <a:lnTo>
                    <a:pt x="0" y="113"/>
                  </a:lnTo>
                  <a:lnTo>
                    <a:pt x="28" y="170"/>
                  </a:lnTo>
                  <a:lnTo>
                    <a:pt x="28" y="170"/>
                  </a:lnTo>
                  <a:lnTo>
                    <a:pt x="85"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16"/>
            <p:cNvSpPr/>
            <p:nvPr/>
          </p:nvSpPr>
          <p:spPr>
            <a:xfrm>
              <a:off x="1488950" y="1731525"/>
              <a:ext cx="2125" cy="4250"/>
            </a:xfrm>
            <a:custGeom>
              <a:avLst/>
              <a:gdLst/>
              <a:ahLst/>
              <a:cxnLst/>
              <a:rect l="l" t="t" r="r" b="b"/>
              <a:pathLst>
                <a:path w="85" h="170" fill="none" extrusionOk="0">
                  <a:moveTo>
                    <a:pt x="85" y="0"/>
                  </a:moveTo>
                  <a:lnTo>
                    <a:pt x="85" y="0"/>
                  </a:lnTo>
                  <a:lnTo>
                    <a:pt x="28" y="29"/>
                  </a:lnTo>
                  <a:lnTo>
                    <a:pt x="0" y="85"/>
                  </a:lnTo>
                  <a:lnTo>
                    <a:pt x="0" y="113"/>
                  </a:lnTo>
                  <a:lnTo>
                    <a:pt x="28" y="170"/>
                  </a:lnTo>
                  <a:lnTo>
                    <a:pt x="28" y="170"/>
                  </a:lnTo>
                  <a:lnTo>
                    <a:pt x="85" y="0"/>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16"/>
            <p:cNvSpPr/>
            <p:nvPr/>
          </p:nvSpPr>
          <p:spPr>
            <a:xfrm>
              <a:off x="1491050" y="1761850"/>
              <a:ext cx="2150" cy="4275"/>
            </a:xfrm>
            <a:custGeom>
              <a:avLst/>
              <a:gdLst/>
              <a:ahLst/>
              <a:cxnLst/>
              <a:rect l="l" t="t" r="r" b="b"/>
              <a:pathLst>
                <a:path w="86" h="171" extrusionOk="0">
                  <a:moveTo>
                    <a:pt x="57" y="1"/>
                  </a:moveTo>
                  <a:lnTo>
                    <a:pt x="57" y="1"/>
                  </a:lnTo>
                  <a:lnTo>
                    <a:pt x="1" y="86"/>
                  </a:lnTo>
                  <a:lnTo>
                    <a:pt x="1" y="170"/>
                  </a:lnTo>
                  <a:lnTo>
                    <a:pt x="1" y="170"/>
                  </a:lnTo>
                  <a:lnTo>
                    <a:pt x="57" y="142"/>
                  </a:lnTo>
                  <a:lnTo>
                    <a:pt x="85" y="114"/>
                  </a:lnTo>
                  <a:lnTo>
                    <a:pt x="85" y="57"/>
                  </a:lnTo>
                  <a:lnTo>
                    <a:pt x="57"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16"/>
            <p:cNvSpPr/>
            <p:nvPr/>
          </p:nvSpPr>
          <p:spPr>
            <a:xfrm>
              <a:off x="1491050" y="1761850"/>
              <a:ext cx="2150" cy="4275"/>
            </a:xfrm>
            <a:custGeom>
              <a:avLst/>
              <a:gdLst/>
              <a:ahLst/>
              <a:cxnLst/>
              <a:rect l="l" t="t" r="r" b="b"/>
              <a:pathLst>
                <a:path w="86" h="171" fill="none" extrusionOk="0">
                  <a:moveTo>
                    <a:pt x="57" y="1"/>
                  </a:moveTo>
                  <a:lnTo>
                    <a:pt x="57" y="1"/>
                  </a:lnTo>
                  <a:lnTo>
                    <a:pt x="1" y="86"/>
                  </a:lnTo>
                  <a:lnTo>
                    <a:pt x="1" y="170"/>
                  </a:lnTo>
                  <a:lnTo>
                    <a:pt x="1" y="170"/>
                  </a:lnTo>
                  <a:lnTo>
                    <a:pt x="57" y="142"/>
                  </a:lnTo>
                  <a:lnTo>
                    <a:pt x="85" y="114"/>
                  </a:lnTo>
                  <a:lnTo>
                    <a:pt x="85" y="57"/>
                  </a:lnTo>
                  <a:lnTo>
                    <a:pt x="57" y="1"/>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16"/>
            <p:cNvSpPr/>
            <p:nvPr/>
          </p:nvSpPr>
          <p:spPr>
            <a:xfrm>
              <a:off x="1491750" y="1731525"/>
              <a:ext cx="2150" cy="2150"/>
            </a:xfrm>
            <a:custGeom>
              <a:avLst/>
              <a:gdLst/>
              <a:ahLst/>
              <a:cxnLst/>
              <a:rect l="l" t="t" r="r" b="b"/>
              <a:pathLst>
                <a:path w="86" h="86" extrusionOk="0">
                  <a:moveTo>
                    <a:pt x="86" y="0"/>
                  </a:moveTo>
                  <a:lnTo>
                    <a:pt x="86" y="0"/>
                  </a:lnTo>
                  <a:lnTo>
                    <a:pt x="1" y="85"/>
                  </a:lnTo>
                  <a:lnTo>
                    <a:pt x="1" y="85"/>
                  </a:lnTo>
                  <a:lnTo>
                    <a:pt x="57" y="85"/>
                  </a:lnTo>
                  <a:lnTo>
                    <a:pt x="86"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16"/>
            <p:cNvSpPr/>
            <p:nvPr/>
          </p:nvSpPr>
          <p:spPr>
            <a:xfrm>
              <a:off x="1491750" y="1731525"/>
              <a:ext cx="2150" cy="2150"/>
            </a:xfrm>
            <a:custGeom>
              <a:avLst/>
              <a:gdLst/>
              <a:ahLst/>
              <a:cxnLst/>
              <a:rect l="l" t="t" r="r" b="b"/>
              <a:pathLst>
                <a:path w="86" h="86" fill="none" extrusionOk="0">
                  <a:moveTo>
                    <a:pt x="86" y="0"/>
                  </a:moveTo>
                  <a:lnTo>
                    <a:pt x="86" y="0"/>
                  </a:lnTo>
                  <a:lnTo>
                    <a:pt x="1" y="85"/>
                  </a:lnTo>
                  <a:lnTo>
                    <a:pt x="1" y="85"/>
                  </a:lnTo>
                  <a:lnTo>
                    <a:pt x="57" y="85"/>
                  </a:lnTo>
                  <a:lnTo>
                    <a:pt x="86" y="0"/>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16"/>
            <p:cNvSpPr/>
            <p:nvPr/>
          </p:nvSpPr>
          <p:spPr>
            <a:xfrm>
              <a:off x="1493175" y="1760450"/>
              <a:ext cx="2850" cy="2150"/>
            </a:xfrm>
            <a:custGeom>
              <a:avLst/>
              <a:gdLst/>
              <a:ahLst/>
              <a:cxnLst/>
              <a:rect l="l" t="t" r="r" b="b"/>
              <a:pathLst>
                <a:path w="114" h="86" extrusionOk="0">
                  <a:moveTo>
                    <a:pt x="0" y="0"/>
                  </a:moveTo>
                  <a:lnTo>
                    <a:pt x="0" y="0"/>
                  </a:lnTo>
                  <a:lnTo>
                    <a:pt x="29" y="57"/>
                  </a:lnTo>
                  <a:lnTo>
                    <a:pt x="113" y="85"/>
                  </a:lnTo>
                  <a:lnTo>
                    <a:pt x="113" y="85"/>
                  </a:lnTo>
                  <a:lnTo>
                    <a:pt x="0"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16"/>
            <p:cNvSpPr/>
            <p:nvPr/>
          </p:nvSpPr>
          <p:spPr>
            <a:xfrm>
              <a:off x="1493175" y="1760450"/>
              <a:ext cx="2850" cy="2150"/>
            </a:xfrm>
            <a:custGeom>
              <a:avLst/>
              <a:gdLst/>
              <a:ahLst/>
              <a:cxnLst/>
              <a:rect l="l" t="t" r="r" b="b"/>
              <a:pathLst>
                <a:path w="114" h="86" fill="none" extrusionOk="0">
                  <a:moveTo>
                    <a:pt x="0" y="0"/>
                  </a:moveTo>
                  <a:lnTo>
                    <a:pt x="0" y="0"/>
                  </a:lnTo>
                  <a:lnTo>
                    <a:pt x="29" y="57"/>
                  </a:lnTo>
                  <a:lnTo>
                    <a:pt x="113" y="85"/>
                  </a:lnTo>
                  <a:lnTo>
                    <a:pt x="113" y="85"/>
                  </a:lnTo>
                  <a:lnTo>
                    <a:pt x="0" y="0"/>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16"/>
            <p:cNvSpPr/>
            <p:nvPr/>
          </p:nvSpPr>
          <p:spPr>
            <a:xfrm>
              <a:off x="1493175" y="1743525"/>
              <a:ext cx="4250" cy="2125"/>
            </a:xfrm>
            <a:custGeom>
              <a:avLst/>
              <a:gdLst/>
              <a:ahLst/>
              <a:cxnLst/>
              <a:rect l="l" t="t" r="r" b="b"/>
              <a:pathLst>
                <a:path w="170" h="85" extrusionOk="0">
                  <a:moveTo>
                    <a:pt x="170" y="0"/>
                  </a:moveTo>
                  <a:lnTo>
                    <a:pt x="170" y="0"/>
                  </a:lnTo>
                  <a:lnTo>
                    <a:pt x="85" y="0"/>
                  </a:lnTo>
                  <a:lnTo>
                    <a:pt x="0" y="85"/>
                  </a:lnTo>
                  <a:lnTo>
                    <a:pt x="0" y="85"/>
                  </a:lnTo>
                  <a:lnTo>
                    <a:pt x="170"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16"/>
            <p:cNvSpPr/>
            <p:nvPr/>
          </p:nvSpPr>
          <p:spPr>
            <a:xfrm>
              <a:off x="1493175" y="1743525"/>
              <a:ext cx="4250" cy="2125"/>
            </a:xfrm>
            <a:custGeom>
              <a:avLst/>
              <a:gdLst/>
              <a:ahLst/>
              <a:cxnLst/>
              <a:rect l="l" t="t" r="r" b="b"/>
              <a:pathLst>
                <a:path w="170" h="85" fill="none" extrusionOk="0">
                  <a:moveTo>
                    <a:pt x="170" y="0"/>
                  </a:moveTo>
                  <a:lnTo>
                    <a:pt x="170" y="0"/>
                  </a:lnTo>
                  <a:lnTo>
                    <a:pt x="85" y="0"/>
                  </a:lnTo>
                  <a:lnTo>
                    <a:pt x="0" y="85"/>
                  </a:lnTo>
                  <a:lnTo>
                    <a:pt x="0" y="85"/>
                  </a:lnTo>
                  <a:lnTo>
                    <a:pt x="170" y="0"/>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16"/>
            <p:cNvSpPr/>
            <p:nvPr/>
          </p:nvSpPr>
          <p:spPr>
            <a:xfrm>
              <a:off x="1502350" y="1751275"/>
              <a:ext cx="1425" cy="1450"/>
            </a:xfrm>
            <a:custGeom>
              <a:avLst/>
              <a:gdLst/>
              <a:ahLst/>
              <a:cxnLst/>
              <a:rect l="l" t="t" r="r" b="b"/>
              <a:pathLst>
                <a:path w="57" h="58" extrusionOk="0">
                  <a:moveTo>
                    <a:pt x="57" y="1"/>
                  </a:moveTo>
                  <a:lnTo>
                    <a:pt x="57" y="1"/>
                  </a:lnTo>
                  <a:lnTo>
                    <a:pt x="0" y="57"/>
                  </a:lnTo>
                  <a:lnTo>
                    <a:pt x="0" y="57"/>
                  </a:lnTo>
                  <a:lnTo>
                    <a:pt x="57"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16"/>
            <p:cNvSpPr/>
            <p:nvPr/>
          </p:nvSpPr>
          <p:spPr>
            <a:xfrm>
              <a:off x="1502350" y="1751275"/>
              <a:ext cx="1425" cy="1450"/>
            </a:xfrm>
            <a:custGeom>
              <a:avLst/>
              <a:gdLst/>
              <a:ahLst/>
              <a:cxnLst/>
              <a:rect l="l" t="t" r="r" b="b"/>
              <a:pathLst>
                <a:path w="57" h="58" fill="none" extrusionOk="0">
                  <a:moveTo>
                    <a:pt x="57" y="1"/>
                  </a:moveTo>
                  <a:lnTo>
                    <a:pt x="57" y="1"/>
                  </a:lnTo>
                  <a:lnTo>
                    <a:pt x="0" y="57"/>
                  </a:lnTo>
                  <a:lnTo>
                    <a:pt x="0" y="57"/>
                  </a:lnTo>
                  <a:lnTo>
                    <a:pt x="57" y="1"/>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16"/>
            <p:cNvSpPr/>
            <p:nvPr/>
          </p:nvSpPr>
          <p:spPr>
            <a:xfrm>
              <a:off x="1503050" y="1749150"/>
              <a:ext cx="2150" cy="750"/>
            </a:xfrm>
            <a:custGeom>
              <a:avLst/>
              <a:gdLst/>
              <a:ahLst/>
              <a:cxnLst/>
              <a:rect l="l" t="t" r="r" b="b"/>
              <a:pathLst>
                <a:path w="86" h="30" extrusionOk="0">
                  <a:moveTo>
                    <a:pt x="85" y="1"/>
                  </a:moveTo>
                  <a:lnTo>
                    <a:pt x="85" y="1"/>
                  </a:lnTo>
                  <a:lnTo>
                    <a:pt x="0" y="29"/>
                  </a:lnTo>
                  <a:lnTo>
                    <a:pt x="0" y="29"/>
                  </a:lnTo>
                  <a:lnTo>
                    <a:pt x="85"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16"/>
            <p:cNvSpPr/>
            <p:nvPr/>
          </p:nvSpPr>
          <p:spPr>
            <a:xfrm>
              <a:off x="1503050" y="1749150"/>
              <a:ext cx="2150" cy="750"/>
            </a:xfrm>
            <a:custGeom>
              <a:avLst/>
              <a:gdLst/>
              <a:ahLst/>
              <a:cxnLst/>
              <a:rect l="l" t="t" r="r" b="b"/>
              <a:pathLst>
                <a:path w="86" h="30" fill="none" extrusionOk="0">
                  <a:moveTo>
                    <a:pt x="85" y="1"/>
                  </a:moveTo>
                  <a:lnTo>
                    <a:pt x="85" y="1"/>
                  </a:lnTo>
                  <a:lnTo>
                    <a:pt x="0" y="29"/>
                  </a:lnTo>
                  <a:lnTo>
                    <a:pt x="0" y="29"/>
                  </a:lnTo>
                  <a:lnTo>
                    <a:pt x="85" y="1"/>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16"/>
            <p:cNvSpPr/>
            <p:nvPr/>
          </p:nvSpPr>
          <p:spPr>
            <a:xfrm>
              <a:off x="2539400" y="1543875"/>
              <a:ext cx="4275" cy="4250"/>
            </a:xfrm>
            <a:custGeom>
              <a:avLst/>
              <a:gdLst/>
              <a:ahLst/>
              <a:cxnLst/>
              <a:rect l="l" t="t" r="r" b="b"/>
              <a:pathLst>
                <a:path w="171" h="170" extrusionOk="0">
                  <a:moveTo>
                    <a:pt x="170" y="28"/>
                  </a:moveTo>
                  <a:lnTo>
                    <a:pt x="170" y="28"/>
                  </a:lnTo>
                  <a:lnTo>
                    <a:pt x="142" y="0"/>
                  </a:lnTo>
                  <a:lnTo>
                    <a:pt x="114" y="0"/>
                  </a:lnTo>
                  <a:lnTo>
                    <a:pt x="57" y="57"/>
                  </a:lnTo>
                  <a:lnTo>
                    <a:pt x="29" y="113"/>
                  </a:lnTo>
                  <a:lnTo>
                    <a:pt x="1" y="169"/>
                  </a:lnTo>
                  <a:lnTo>
                    <a:pt x="1" y="169"/>
                  </a:lnTo>
                  <a:lnTo>
                    <a:pt x="57" y="169"/>
                  </a:lnTo>
                  <a:lnTo>
                    <a:pt x="114" y="141"/>
                  </a:lnTo>
                  <a:lnTo>
                    <a:pt x="170" y="85"/>
                  </a:lnTo>
                  <a:lnTo>
                    <a:pt x="170" y="28"/>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16"/>
            <p:cNvSpPr/>
            <p:nvPr/>
          </p:nvSpPr>
          <p:spPr>
            <a:xfrm>
              <a:off x="2539400" y="1543875"/>
              <a:ext cx="4275" cy="4250"/>
            </a:xfrm>
            <a:custGeom>
              <a:avLst/>
              <a:gdLst/>
              <a:ahLst/>
              <a:cxnLst/>
              <a:rect l="l" t="t" r="r" b="b"/>
              <a:pathLst>
                <a:path w="171" h="170" fill="none" extrusionOk="0">
                  <a:moveTo>
                    <a:pt x="170" y="28"/>
                  </a:moveTo>
                  <a:lnTo>
                    <a:pt x="170" y="28"/>
                  </a:lnTo>
                  <a:lnTo>
                    <a:pt x="142" y="0"/>
                  </a:lnTo>
                  <a:lnTo>
                    <a:pt x="114" y="0"/>
                  </a:lnTo>
                  <a:lnTo>
                    <a:pt x="57" y="57"/>
                  </a:lnTo>
                  <a:lnTo>
                    <a:pt x="29" y="113"/>
                  </a:lnTo>
                  <a:lnTo>
                    <a:pt x="1" y="169"/>
                  </a:lnTo>
                  <a:lnTo>
                    <a:pt x="1" y="169"/>
                  </a:lnTo>
                  <a:lnTo>
                    <a:pt x="57" y="169"/>
                  </a:lnTo>
                  <a:lnTo>
                    <a:pt x="114" y="141"/>
                  </a:lnTo>
                  <a:lnTo>
                    <a:pt x="170" y="85"/>
                  </a:lnTo>
                  <a:lnTo>
                    <a:pt x="170" y="28"/>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16"/>
            <p:cNvSpPr/>
            <p:nvPr/>
          </p:nvSpPr>
          <p:spPr>
            <a:xfrm>
              <a:off x="2204300" y="1487425"/>
              <a:ext cx="2150" cy="1425"/>
            </a:xfrm>
            <a:custGeom>
              <a:avLst/>
              <a:gdLst/>
              <a:ahLst/>
              <a:cxnLst/>
              <a:rect l="l" t="t" r="r" b="b"/>
              <a:pathLst>
                <a:path w="86" h="57" extrusionOk="0">
                  <a:moveTo>
                    <a:pt x="1" y="57"/>
                  </a:moveTo>
                  <a:lnTo>
                    <a:pt x="1" y="57"/>
                  </a:lnTo>
                  <a:lnTo>
                    <a:pt x="85" y="1"/>
                  </a:lnTo>
                  <a:lnTo>
                    <a:pt x="85" y="1"/>
                  </a:lnTo>
                  <a:lnTo>
                    <a:pt x="57" y="1"/>
                  </a:lnTo>
                  <a:lnTo>
                    <a:pt x="29" y="1"/>
                  </a:lnTo>
                  <a:lnTo>
                    <a:pt x="1" y="29"/>
                  </a:lnTo>
                  <a:lnTo>
                    <a:pt x="1" y="57"/>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16"/>
            <p:cNvSpPr/>
            <p:nvPr/>
          </p:nvSpPr>
          <p:spPr>
            <a:xfrm>
              <a:off x="2204300" y="1487425"/>
              <a:ext cx="2150" cy="1425"/>
            </a:xfrm>
            <a:custGeom>
              <a:avLst/>
              <a:gdLst/>
              <a:ahLst/>
              <a:cxnLst/>
              <a:rect l="l" t="t" r="r" b="b"/>
              <a:pathLst>
                <a:path w="86" h="57" fill="none" extrusionOk="0">
                  <a:moveTo>
                    <a:pt x="1" y="57"/>
                  </a:moveTo>
                  <a:lnTo>
                    <a:pt x="1" y="57"/>
                  </a:lnTo>
                  <a:lnTo>
                    <a:pt x="85" y="1"/>
                  </a:lnTo>
                  <a:lnTo>
                    <a:pt x="85" y="1"/>
                  </a:lnTo>
                  <a:lnTo>
                    <a:pt x="57" y="1"/>
                  </a:lnTo>
                  <a:lnTo>
                    <a:pt x="29" y="1"/>
                  </a:lnTo>
                  <a:lnTo>
                    <a:pt x="1" y="29"/>
                  </a:lnTo>
                  <a:lnTo>
                    <a:pt x="1" y="57"/>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16"/>
            <p:cNvSpPr/>
            <p:nvPr/>
          </p:nvSpPr>
          <p:spPr>
            <a:xfrm>
              <a:off x="2261450" y="1668725"/>
              <a:ext cx="16950" cy="9900"/>
            </a:xfrm>
            <a:custGeom>
              <a:avLst/>
              <a:gdLst/>
              <a:ahLst/>
              <a:cxnLst/>
              <a:rect l="l" t="t" r="r" b="b"/>
              <a:pathLst>
                <a:path w="678" h="396" extrusionOk="0">
                  <a:moveTo>
                    <a:pt x="649" y="29"/>
                  </a:moveTo>
                  <a:lnTo>
                    <a:pt x="649" y="29"/>
                  </a:lnTo>
                  <a:lnTo>
                    <a:pt x="508" y="1"/>
                  </a:lnTo>
                  <a:lnTo>
                    <a:pt x="367" y="1"/>
                  </a:lnTo>
                  <a:lnTo>
                    <a:pt x="226" y="1"/>
                  </a:lnTo>
                  <a:lnTo>
                    <a:pt x="113" y="29"/>
                  </a:lnTo>
                  <a:lnTo>
                    <a:pt x="29" y="86"/>
                  </a:lnTo>
                  <a:lnTo>
                    <a:pt x="0" y="114"/>
                  </a:lnTo>
                  <a:lnTo>
                    <a:pt x="0" y="142"/>
                  </a:lnTo>
                  <a:lnTo>
                    <a:pt x="57" y="227"/>
                  </a:lnTo>
                  <a:lnTo>
                    <a:pt x="198" y="311"/>
                  </a:lnTo>
                  <a:lnTo>
                    <a:pt x="198" y="311"/>
                  </a:lnTo>
                  <a:lnTo>
                    <a:pt x="424" y="396"/>
                  </a:lnTo>
                  <a:lnTo>
                    <a:pt x="537" y="396"/>
                  </a:lnTo>
                  <a:lnTo>
                    <a:pt x="593" y="396"/>
                  </a:lnTo>
                  <a:lnTo>
                    <a:pt x="649" y="340"/>
                  </a:lnTo>
                  <a:lnTo>
                    <a:pt x="678" y="283"/>
                  </a:lnTo>
                  <a:lnTo>
                    <a:pt x="678" y="170"/>
                  </a:lnTo>
                  <a:lnTo>
                    <a:pt x="649" y="29"/>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16"/>
            <p:cNvSpPr/>
            <p:nvPr/>
          </p:nvSpPr>
          <p:spPr>
            <a:xfrm>
              <a:off x="2261450" y="1668725"/>
              <a:ext cx="16950" cy="9900"/>
            </a:xfrm>
            <a:custGeom>
              <a:avLst/>
              <a:gdLst/>
              <a:ahLst/>
              <a:cxnLst/>
              <a:rect l="l" t="t" r="r" b="b"/>
              <a:pathLst>
                <a:path w="678" h="396" fill="none" extrusionOk="0">
                  <a:moveTo>
                    <a:pt x="649" y="29"/>
                  </a:moveTo>
                  <a:lnTo>
                    <a:pt x="649" y="29"/>
                  </a:lnTo>
                  <a:lnTo>
                    <a:pt x="508" y="1"/>
                  </a:lnTo>
                  <a:lnTo>
                    <a:pt x="367" y="1"/>
                  </a:lnTo>
                  <a:lnTo>
                    <a:pt x="226" y="1"/>
                  </a:lnTo>
                  <a:lnTo>
                    <a:pt x="113" y="29"/>
                  </a:lnTo>
                  <a:lnTo>
                    <a:pt x="29" y="86"/>
                  </a:lnTo>
                  <a:lnTo>
                    <a:pt x="0" y="114"/>
                  </a:lnTo>
                  <a:lnTo>
                    <a:pt x="0" y="142"/>
                  </a:lnTo>
                  <a:lnTo>
                    <a:pt x="57" y="227"/>
                  </a:lnTo>
                  <a:lnTo>
                    <a:pt x="198" y="311"/>
                  </a:lnTo>
                  <a:lnTo>
                    <a:pt x="198" y="311"/>
                  </a:lnTo>
                  <a:lnTo>
                    <a:pt x="424" y="396"/>
                  </a:lnTo>
                  <a:lnTo>
                    <a:pt x="537" y="396"/>
                  </a:lnTo>
                  <a:lnTo>
                    <a:pt x="593" y="396"/>
                  </a:lnTo>
                  <a:lnTo>
                    <a:pt x="649" y="340"/>
                  </a:lnTo>
                  <a:lnTo>
                    <a:pt x="678" y="283"/>
                  </a:lnTo>
                  <a:lnTo>
                    <a:pt x="678" y="170"/>
                  </a:lnTo>
                  <a:lnTo>
                    <a:pt x="649" y="29"/>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16"/>
            <p:cNvSpPr/>
            <p:nvPr/>
          </p:nvSpPr>
          <p:spPr>
            <a:xfrm>
              <a:off x="2287550" y="1692725"/>
              <a:ext cx="7075" cy="4250"/>
            </a:xfrm>
            <a:custGeom>
              <a:avLst/>
              <a:gdLst/>
              <a:ahLst/>
              <a:cxnLst/>
              <a:rect l="l" t="t" r="r" b="b"/>
              <a:pathLst>
                <a:path w="283" h="170" extrusionOk="0">
                  <a:moveTo>
                    <a:pt x="283" y="0"/>
                  </a:moveTo>
                  <a:lnTo>
                    <a:pt x="283" y="0"/>
                  </a:lnTo>
                  <a:lnTo>
                    <a:pt x="198" y="0"/>
                  </a:lnTo>
                  <a:lnTo>
                    <a:pt x="113" y="29"/>
                  </a:lnTo>
                  <a:lnTo>
                    <a:pt x="29" y="85"/>
                  </a:lnTo>
                  <a:lnTo>
                    <a:pt x="0" y="113"/>
                  </a:lnTo>
                  <a:lnTo>
                    <a:pt x="0" y="170"/>
                  </a:lnTo>
                  <a:lnTo>
                    <a:pt x="0" y="170"/>
                  </a:lnTo>
                  <a:lnTo>
                    <a:pt x="142" y="113"/>
                  </a:lnTo>
                  <a:lnTo>
                    <a:pt x="283"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16"/>
            <p:cNvSpPr/>
            <p:nvPr/>
          </p:nvSpPr>
          <p:spPr>
            <a:xfrm>
              <a:off x="2287550" y="1692725"/>
              <a:ext cx="7075" cy="4250"/>
            </a:xfrm>
            <a:custGeom>
              <a:avLst/>
              <a:gdLst/>
              <a:ahLst/>
              <a:cxnLst/>
              <a:rect l="l" t="t" r="r" b="b"/>
              <a:pathLst>
                <a:path w="283" h="170" fill="none" extrusionOk="0">
                  <a:moveTo>
                    <a:pt x="283" y="0"/>
                  </a:moveTo>
                  <a:lnTo>
                    <a:pt x="283" y="0"/>
                  </a:lnTo>
                  <a:lnTo>
                    <a:pt x="198" y="0"/>
                  </a:lnTo>
                  <a:lnTo>
                    <a:pt x="113" y="29"/>
                  </a:lnTo>
                  <a:lnTo>
                    <a:pt x="29" y="85"/>
                  </a:lnTo>
                  <a:lnTo>
                    <a:pt x="0" y="113"/>
                  </a:lnTo>
                  <a:lnTo>
                    <a:pt x="0" y="170"/>
                  </a:lnTo>
                  <a:lnTo>
                    <a:pt x="0" y="170"/>
                  </a:lnTo>
                  <a:lnTo>
                    <a:pt x="142" y="113"/>
                  </a:lnTo>
                  <a:lnTo>
                    <a:pt x="283" y="0"/>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16"/>
            <p:cNvSpPr/>
            <p:nvPr/>
          </p:nvSpPr>
          <p:spPr>
            <a:xfrm>
              <a:off x="2296025" y="1670150"/>
              <a:ext cx="1425" cy="1425"/>
            </a:xfrm>
            <a:custGeom>
              <a:avLst/>
              <a:gdLst/>
              <a:ahLst/>
              <a:cxnLst/>
              <a:rect l="l" t="t" r="r" b="b"/>
              <a:pathLst>
                <a:path w="57" h="57" extrusionOk="0">
                  <a:moveTo>
                    <a:pt x="57" y="0"/>
                  </a:moveTo>
                  <a:lnTo>
                    <a:pt x="57" y="0"/>
                  </a:lnTo>
                  <a:lnTo>
                    <a:pt x="0" y="57"/>
                  </a:lnTo>
                  <a:lnTo>
                    <a:pt x="0" y="57"/>
                  </a:lnTo>
                  <a:lnTo>
                    <a:pt x="57"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16"/>
            <p:cNvSpPr/>
            <p:nvPr/>
          </p:nvSpPr>
          <p:spPr>
            <a:xfrm>
              <a:off x="2296025" y="1670150"/>
              <a:ext cx="1425" cy="1425"/>
            </a:xfrm>
            <a:custGeom>
              <a:avLst/>
              <a:gdLst/>
              <a:ahLst/>
              <a:cxnLst/>
              <a:rect l="l" t="t" r="r" b="b"/>
              <a:pathLst>
                <a:path w="57" h="57" fill="none" extrusionOk="0">
                  <a:moveTo>
                    <a:pt x="57" y="0"/>
                  </a:moveTo>
                  <a:lnTo>
                    <a:pt x="57" y="0"/>
                  </a:lnTo>
                  <a:lnTo>
                    <a:pt x="0" y="57"/>
                  </a:lnTo>
                  <a:lnTo>
                    <a:pt x="0" y="57"/>
                  </a:lnTo>
                  <a:lnTo>
                    <a:pt x="57" y="0"/>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16"/>
            <p:cNvSpPr/>
            <p:nvPr/>
          </p:nvSpPr>
          <p:spPr>
            <a:xfrm>
              <a:off x="2296725" y="1665925"/>
              <a:ext cx="1425" cy="2125"/>
            </a:xfrm>
            <a:custGeom>
              <a:avLst/>
              <a:gdLst/>
              <a:ahLst/>
              <a:cxnLst/>
              <a:rect l="l" t="t" r="r" b="b"/>
              <a:pathLst>
                <a:path w="57" h="85" extrusionOk="0">
                  <a:moveTo>
                    <a:pt x="0" y="85"/>
                  </a:moveTo>
                  <a:lnTo>
                    <a:pt x="0" y="85"/>
                  </a:lnTo>
                  <a:lnTo>
                    <a:pt x="29" y="85"/>
                  </a:lnTo>
                  <a:lnTo>
                    <a:pt x="57" y="56"/>
                  </a:lnTo>
                  <a:lnTo>
                    <a:pt x="57" y="28"/>
                  </a:lnTo>
                  <a:lnTo>
                    <a:pt x="29" y="0"/>
                  </a:lnTo>
                  <a:lnTo>
                    <a:pt x="29" y="0"/>
                  </a:lnTo>
                  <a:lnTo>
                    <a:pt x="0" y="28"/>
                  </a:lnTo>
                  <a:lnTo>
                    <a:pt x="0" y="85"/>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16"/>
            <p:cNvSpPr/>
            <p:nvPr/>
          </p:nvSpPr>
          <p:spPr>
            <a:xfrm>
              <a:off x="2296725" y="1665925"/>
              <a:ext cx="1425" cy="2125"/>
            </a:xfrm>
            <a:custGeom>
              <a:avLst/>
              <a:gdLst/>
              <a:ahLst/>
              <a:cxnLst/>
              <a:rect l="l" t="t" r="r" b="b"/>
              <a:pathLst>
                <a:path w="57" h="85" fill="none" extrusionOk="0">
                  <a:moveTo>
                    <a:pt x="0" y="85"/>
                  </a:moveTo>
                  <a:lnTo>
                    <a:pt x="0" y="85"/>
                  </a:lnTo>
                  <a:lnTo>
                    <a:pt x="29" y="85"/>
                  </a:lnTo>
                  <a:lnTo>
                    <a:pt x="57" y="56"/>
                  </a:lnTo>
                  <a:lnTo>
                    <a:pt x="57" y="28"/>
                  </a:lnTo>
                  <a:lnTo>
                    <a:pt x="29" y="0"/>
                  </a:lnTo>
                  <a:lnTo>
                    <a:pt x="29" y="0"/>
                  </a:lnTo>
                  <a:lnTo>
                    <a:pt x="0" y="28"/>
                  </a:lnTo>
                  <a:lnTo>
                    <a:pt x="0" y="85"/>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16"/>
            <p:cNvSpPr/>
            <p:nvPr/>
          </p:nvSpPr>
          <p:spPr>
            <a:xfrm>
              <a:off x="2329175" y="1598175"/>
              <a:ext cx="22600" cy="15550"/>
            </a:xfrm>
            <a:custGeom>
              <a:avLst/>
              <a:gdLst/>
              <a:ahLst/>
              <a:cxnLst/>
              <a:rect l="l" t="t" r="r" b="b"/>
              <a:pathLst>
                <a:path w="904" h="622" extrusionOk="0">
                  <a:moveTo>
                    <a:pt x="0" y="537"/>
                  </a:moveTo>
                  <a:lnTo>
                    <a:pt x="0" y="537"/>
                  </a:lnTo>
                  <a:lnTo>
                    <a:pt x="57" y="565"/>
                  </a:lnTo>
                  <a:lnTo>
                    <a:pt x="113" y="565"/>
                  </a:lnTo>
                  <a:lnTo>
                    <a:pt x="198" y="509"/>
                  </a:lnTo>
                  <a:lnTo>
                    <a:pt x="395" y="368"/>
                  </a:lnTo>
                  <a:lnTo>
                    <a:pt x="395" y="368"/>
                  </a:lnTo>
                  <a:lnTo>
                    <a:pt x="339" y="452"/>
                  </a:lnTo>
                  <a:lnTo>
                    <a:pt x="283" y="509"/>
                  </a:lnTo>
                  <a:lnTo>
                    <a:pt x="113" y="622"/>
                  </a:lnTo>
                  <a:lnTo>
                    <a:pt x="113" y="622"/>
                  </a:lnTo>
                  <a:lnTo>
                    <a:pt x="254" y="537"/>
                  </a:lnTo>
                  <a:lnTo>
                    <a:pt x="395" y="481"/>
                  </a:lnTo>
                  <a:lnTo>
                    <a:pt x="508" y="396"/>
                  </a:lnTo>
                  <a:lnTo>
                    <a:pt x="649" y="311"/>
                  </a:lnTo>
                  <a:lnTo>
                    <a:pt x="649" y="311"/>
                  </a:lnTo>
                  <a:lnTo>
                    <a:pt x="593" y="424"/>
                  </a:lnTo>
                  <a:lnTo>
                    <a:pt x="508" y="537"/>
                  </a:lnTo>
                  <a:lnTo>
                    <a:pt x="508" y="537"/>
                  </a:lnTo>
                  <a:lnTo>
                    <a:pt x="678" y="340"/>
                  </a:lnTo>
                  <a:lnTo>
                    <a:pt x="847" y="170"/>
                  </a:lnTo>
                  <a:lnTo>
                    <a:pt x="847" y="170"/>
                  </a:lnTo>
                  <a:lnTo>
                    <a:pt x="847" y="227"/>
                  </a:lnTo>
                  <a:lnTo>
                    <a:pt x="819" y="283"/>
                  </a:lnTo>
                  <a:lnTo>
                    <a:pt x="734" y="368"/>
                  </a:lnTo>
                  <a:lnTo>
                    <a:pt x="621" y="452"/>
                  </a:lnTo>
                  <a:lnTo>
                    <a:pt x="537" y="537"/>
                  </a:lnTo>
                  <a:lnTo>
                    <a:pt x="537" y="537"/>
                  </a:lnTo>
                  <a:lnTo>
                    <a:pt x="678" y="424"/>
                  </a:lnTo>
                  <a:lnTo>
                    <a:pt x="819" y="311"/>
                  </a:lnTo>
                  <a:lnTo>
                    <a:pt x="875" y="170"/>
                  </a:lnTo>
                  <a:lnTo>
                    <a:pt x="903" y="86"/>
                  </a:lnTo>
                  <a:lnTo>
                    <a:pt x="903" y="1"/>
                  </a:lnTo>
                  <a:lnTo>
                    <a:pt x="903" y="1"/>
                  </a:lnTo>
                  <a:lnTo>
                    <a:pt x="649" y="170"/>
                  </a:lnTo>
                  <a:lnTo>
                    <a:pt x="395" y="340"/>
                  </a:lnTo>
                  <a:lnTo>
                    <a:pt x="395" y="340"/>
                  </a:lnTo>
                  <a:lnTo>
                    <a:pt x="565" y="199"/>
                  </a:lnTo>
                  <a:lnTo>
                    <a:pt x="678" y="29"/>
                  </a:lnTo>
                  <a:lnTo>
                    <a:pt x="678" y="29"/>
                  </a:lnTo>
                  <a:lnTo>
                    <a:pt x="508" y="170"/>
                  </a:lnTo>
                  <a:lnTo>
                    <a:pt x="339" y="283"/>
                  </a:lnTo>
                  <a:lnTo>
                    <a:pt x="170" y="396"/>
                  </a:lnTo>
                  <a:lnTo>
                    <a:pt x="0" y="537"/>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16"/>
            <p:cNvSpPr/>
            <p:nvPr/>
          </p:nvSpPr>
          <p:spPr>
            <a:xfrm>
              <a:off x="2329175" y="1598175"/>
              <a:ext cx="22600" cy="15550"/>
            </a:xfrm>
            <a:custGeom>
              <a:avLst/>
              <a:gdLst/>
              <a:ahLst/>
              <a:cxnLst/>
              <a:rect l="l" t="t" r="r" b="b"/>
              <a:pathLst>
                <a:path w="904" h="622" fill="none" extrusionOk="0">
                  <a:moveTo>
                    <a:pt x="0" y="537"/>
                  </a:moveTo>
                  <a:lnTo>
                    <a:pt x="0" y="537"/>
                  </a:lnTo>
                  <a:lnTo>
                    <a:pt x="57" y="565"/>
                  </a:lnTo>
                  <a:lnTo>
                    <a:pt x="113" y="565"/>
                  </a:lnTo>
                  <a:lnTo>
                    <a:pt x="198" y="509"/>
                  </a:lnTo>
                  <a:lnTo>
                    <a:pt x="395" y="368"/>
                  </a:lnTo>
                  <a:lnTo>
                    <a:pt x="395" y="368"/>
                  </a:lnTo>
                  <a:lnTo>
                    <a:pt x="339" y="452"/>
                  </a:lnTo>
                  <a:lnTo>
                    <a:pt x="283" y="509"/>
                  </a:lnTo>
                  <a:lnTo>
                    <a:pt x="113" y="622"/>
                  </a:lnTo>
                  <a:lnTo>
                    <a:pt x="113" y="622"/>
                  </a:lnTo>
                  <a:lnTo>
                    <a:pt x="254" y="537"/>
                  </a:lnTo>
                  <a:lnTo>
                    <a:pt x="395" y="481"/>
                  </a:lnTo>
                  <a:lnTo>
                    <a:pt x="508" y="396"/>
                  </a:lnTo>
                  <a:lnTo>
                    <a:pt x="649" y="311"/>
                  </a:lnTo>
                  <a:lnTo>
                    <a:pt x="649" y="311"/>
                  </a:lnTo>
                  <a:lnTo>
                    <a:pt x="593" y="424"/>
                  </a:lnTo>
                  <a:lnTo>
                    <a:pt x="508" y="537"/>
                  </a:lnTo>
                  <a:lnTo>
                    <a:pt x="508" y="537"/>
                  </a:lnTo>
                  <a:lnTo>
                    <a:pt x="678" y="340"/>
                  </a:lnTo>
                  <a:lnTo>
                    <a:pt x="847" y="170"/>
                  </a:lnTo>
                  <a:lnTo>
                    <a:pt x="847" y="170"/>
                  </a:lnTo>
                  <a:lnTo>
                    <a:pt x="847" y="227"/>
                  </a:lnTo>
                  <a:lnTo>
                    <a:pt x="819" y="283"/>
                  </a:lnTo>
                  <a:lnTo>
                    <a:pt x="734" y="368"/>
                  </a:lnTo>
                  <a:lnTo>
                    <a:pt x="621" y="452"/>
                  </a:lnTo>
                  <a:lnTo>
                    <a:pt x="537" y="537"/>
                  </a:lnTo>
                  <a:lnTo>
                    <a:pt x="537" y="537"/>
                  </a:lnTo>
                  <a:lnTo>
                    <a:pt x="678" y="424"/>
                  </a:lnTo>
                  <a:lnTo>
                    <a:pt x="819" y="311"/>
                  </a:lnTo>
                  <a:lnTo>
                    <a:pt x="875" y="170"/>
                  </a:lnTo>
                  <a:lnTo>
                    <a:pt x="903" y="86"/>
                  </a:lnTo>
                  <a:lnTo>
                    <a:pt x="903" y="1"/>
                  </a:lnTo>
                  <a:lnTo>
                    <a:pt x="903" y="1"/>
                  </a:lnTo>
                  <a:lnTo>
                    <a:pt x="649" y="170"/>
                  </a:lnTo>
                  <a:lnTo>
                    <a:pt x="395" y="340"/>
                  </a:lnTo>
                  <a:lnTo>
                    <a:pt x="395" y="340"/>
                  </a:lnTo>
                  <a:lnTo>
                    <a:pt x="565" y="199"/>
                  </a:lnTo>
                  <a:lnTo>
                    <a:pt x="678" y="29"/>
                  </a:lnTo>
                  <a:lnTo>
                    <a:pt x="678" y="29"/>
                  </a:lnTo>
                  <a:lnTo>
                    <a:pt x="508" y="170"/>
                  </a:lnTo>
                  <a:lnTo>
                    <a:pt x="339" y="283"/>
                  </a:lnTo>
                  <a:lnTo>
                    <a:pt x="170" y="396"/>
                  </a:lnTo>
                  <a:lnTo>
                    <a:pt x="0" y="537"/>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16"/>
            <p:cNvSpPr/>
            <p:nvPr/>
          </p:nvSpPr>
          <p:spPr>
            <a:xfrm>
              <a:off x="2342575" y="1591825"/>
              <a:ext cx="1450" cy="1450"/>
            </a:xfrm>
            <a:custGeom>
              <a:avLst/>
              <a:gdLst/>
              <a:ahLst/>
              <a:cxnLst/>
              <a:rect l="l" t="t" r="r" b="b"/>
              <a:pathLst>
                <a:path w="58" h="58" extrusionOk="0">
                  <a:moveTo>
                    <a:pt x="57" y="1"/>
                  </a:moveTo>
                  <a:lnTo>
                    <a:pt x="57" y="1"/>
                  </a:lnTo>
                  <a:lnTo>
                    <a:pt x="1" y="1"/>
                  </a:lnTo>
                  <a:lnTo>
                    <a:pt x="1" y="57"/>
                  </a:lnTo>
                  <a:lnTo>
                    <a:pt x="1" y="57"/>
                  </a:lnTo>
                  <a:lnTo>
                    <a:pt x="57"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16"/>
            <p:cNvSpPr/>
            <p:nvPr/>
          </p:nvSpPr>
          <p:spPr>
            <a:xfrm>
              <a:off x="2342575" y="1591825"/>
              <a:ext cx="1450" cy="1450"/>
            </a:xfrm>
            <a:custGeom>
              <a:avLst/>
              <a:gdLst/>
              <a:ahLst/>
              <a:cxnLst/>
              <a:rect l="l" t="t" r="r" b="b"/>
              <a:pathLst>
                <a:path w="58" h="58" fill="none" extrusionOk="0">
                  <a:moveTo>
                    <a:pt x="57" y="1"/>
                  </a:moveTo>
                  <a:lnTo>
                    <a:pt x="57" y="1"/>
                  </a:lnTo>
                  <a:lnTo>
                    <a:pt x="1" y="1"/>
                  </a:lnTo>
                  <a:lnTo>
                    <a:pt x="1" y="57"/>
                  </a:lnTo>
                  <a:lnTo>
                    <a:pt x="1" y="57"/>
                  </a:lnTo>
                  <a:lnTo>
                    <a:pt x="57" y="1"/>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16"/>
            <p:cNvSpPr/>
            <p:nvPr/>
          </p:nvSpPr>
          <p:spPr>
            <a:xfrm>
              <a:off x="2342575" y="1608075"/>
              <a:ext cx="4975" cy="5650"/>
            </a:xfrm>
            <a:custGeom>
              <a:avLst/>
              <a:gdLst/>
              <a:ahLst/>
              <a:cxnLst/>
              <a:rect l="l" t="t" r="r" b="b"/>
              <a:pathLst>
                <a:path w="199" h="226" extrusionOk="0">
                  <a:moveTo>
                    <a:pt x="198" y="0"/>
                  </a:moveTo>
                  <a:lnTo>
                    <a:pt x="198" y="0"/>
                  </a:lnTo>
                  <a:lnTo>
                    <a:pt x="1" y="226"/>
                  </a:lnTo>
                  <a:lnTo>
                    <a:pt x="1" y="226"/>
                  </a:lnTo>
                  <a:lnTo>
                    <a:pt x="113" y="141"/>
                  </a:lnTo>
                  <a:lnTo>
                    <a:pt x="198"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16"/>
            <p:cNvSpPr/>
            <p:nvPr/>
          </p:nvSpPr>
          <p:spPr>
            <a:xfrm>
              <a:off x="2342575" y="1608075"/>
              <a:ext cx="4975" cy="5650"/>
            </a:xfrm>
            <a:custGeom>
              <a:avLst/>
              <a:gdLst/>
              <a:ahLst/>
              <a:cxnLst/>
              <a:rect l="l" t="t" r="r" b="b"/>
              <a:pathLst>
                <a:path w="199" h="226" fill="none" extrusionOk="0">
                  <a:moveTo>
                    <a:pt x="198" y="0"/>
                  </a:moveTo>
                  <a:lnTo>
                    <a:pt x="198" y="0"/>
                  </a:lnTo>
                  <a:lnTo>
                    <a:pt x="1" y="226"/>
                  </a:lnTo>
                  <a:lnTo>
                    <a:pt x="1" y="226"/>
                  </a:lnTo>
                  <a:lnTo>
                    <a:pt x="113" y="141"/>
                  </a:lnTo>
                  <a:lnTo>
                    <a:pt x="198" y="0"/>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16"/>
            <p:cNvSpPr/>
            <p:nvPr/>
          </p:nvSpPr>
          <p:spPr>
            <a:xfrm>
              <a:off x="2343275" y="1589725"/>
              <a:ext cx="2850" cy="2125"/>
            </a:xfrm>
            <a:custGeom>
              <a:avLst/>
              <a:gdLst/>
              <a:ahLst/>
              <a:cxnLst/>
              <a:rect l="l" t="t" r="r" b="b"/>
              <a:pathLst>
                <a:path w="114" h="85" extrusionOk="0">
                  <a:moveTo>
                    <a:pt x="114" y="0"/>
                  </a:moveTo>
                  <a:lnTo>
                    <a:pt x="114" y="0"/>
                  </a:lnTo>
                  <a:lnTo>
                    <a:pt x="1" y="57"/>
                  </a:lnTo>
                  <a:lnTo>
                    <a:pt x="1" y="57"/>
                  </a:lnTo>
                  <a:lnTo>
                    <a:pt x="57" y="85"/>
                  </a:lnTo>
                  <a:lnTo>
                    <a:pt x="85" y="85"/>
                  </a:lnTo>
                  <a:lnTo>
                    <a:pt x="114" y="57"/>
                  </a:lnTo>
                  <a:lnTo>
                    <a:pt x="114"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16"/>
            <p:cNvSpPr/>
            <p:nvPr/>
          </p:nvSpPr>
          <p:spPr>
            <a:xfrm>
              <a:off x="2343275" y="1589725"/>
              <a:ext cx="2850" cy="2125"/>
            </a:xfrm>
            <a:custGeom>
              <a:avLst/>
              <a:gdLst/>
              <a:ahLst/>
              <a:cxnLst/>
              <a:rect l="l" t="t" r="r" b="b"/>
              <a:pathLst>
                <a:path w="114" h="85" fill="none" extrusionOk="0">
                  <a:moveTo>
                    <a:pt x="114" y="0"/>
                  </a:moveTo>
                  <a:lnTo>
                    <a:pt x="114" y="0"/>
                  </a:lnTo>
                  <a:lnTo>
                    <a:pt x="1" y="57"/>
                  </a:lnTo>
                  <a:lnTo>
                    <a:pt x="1" y="57"/>
                  </a:lnTo>
                  <a:lnTo>
                    <a:pt x="57" y="85"/>
                  </a:lnTo>
                  <a:lnTo>
                    <a:pt x="85" y="85"/>
                  </a:lnTo>
                  <a:lnTo>
                    <a:pt x="114" y="57"/>
                  </a:lnTo>
                  <a:lnTo>
                    <a:pt x="114" y="0"/>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16"/>
            <p:cNvSpPr/>
            <p:nvPr/>
          </p:nvSpPr>
          <p:spPr>
            <a:xfrm>
              <a:off x="2349625" y="1601000"/>
              <a:ext cx="7800" cy="6375"/>
            </a:xfrm>
            <a:custGeom>
              <a:avLst/>
              <a:gdLst/>
              <a:ahLst/>
              <a:cxnLst/>
              <a:rect l="l" t="t" r="r" b="b"/>
              <a:pathLst>
                <a:path w="312" h="255" extrusionOk="0">
                  <a:moveTo>
                    <a:pt x="311" y="1"/>
                  </a:moveTo>
                  <a:lnTo>
                    <a:pt x="311" y="1"/>
                  </a:lnTo>
                  <a:lnTo>
                    <a:pt x="283" y="1"/>
                  </a:lnTo>
                  <a:lnTo>
                    <a:pt x="227" y="1"/>
                  </a:lnTo>
                  <a:lnTo>
                    <a:pt x="142" y="86"/>
                  </a:lnTo>
                  <a:lnTo>
                    <a:pt x="1" y="255"/>
                  </a:lnTo>
                  <a:lnTo>
                    <a:pt x="1" y="255"/>
                  </a:lnTo>
                  <a:lnTo>
                    <a:pt x="114" y="227"/>
                  </a:lnTo>
                  <a:lnTo>
                    <a:pt x="198" y="170"/>
                  </a:lnTo>
                  <a:lnTo>
                    <a:pt x="255" y="86"/>
                  </a:lnTo>
                  <a:lnTo>
                    <a:pt x="311"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16"/>
            <p:cNvSpPr/>
            <p:nvPr/>
          </p:nvSpPr>
          <p:spPr>
            <a:xfrm>
              <a:off x="2349625" y="1601000"/>
              <a:ext cx="7800" cy="6375"/>
            </a:xfrm>
            <a:custGeom>
              <a:avLst/>
              <a:gdLst/>
              <a:ahLst/>
              <a:cxnLst/>
              <a:rect l="l" t="t" r="r" b="b"/>
              <a:pathLst>
                <a:path w="312" h="255" fill="none" extrusionOk="0">
                  <a:moveTo>
                    <a:pt x="311" y="1"/>
                  </a:moveTo>
                  <a:lnTo>
                    <a:pt x="311" y="1"/>
                  </a:lnTo>
                  <a:lnTo>
                    <a:pt x="283" y="1"/>
                  </a:lnTo>
                  <a:lnTo>
                    <a:pt x="227" y="1"/>
                  </a:lnTo>
                  <a:lnTo>
                    <a:pt x="142" y="86"/>
                  </a:lnTo>
                  <a:lnTo>
                    <a:pt x="1" y="255"/>
                  </a:lnTo>
                  <a:lnTo>
                    <a:pt x="1" y="255"/>
                  </a:lnTo>
                  <a:lnTo>
                    <a:pt x="114" y="227"/>
                  </a:lnTo>
                  <a:lnTo>
                    <a:pt x="198" y="170"/>
                  </a:lnTo>
                  <a:lnTo>
                    <a:pt x="255" y="86"/>
                  </a:lnTo>
                  <a:lnTo>
                    <a:pt x="311" y="1"/>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16"/>
            <p:cNvSpPr/>
            <p:nvPr/>
          </p:nvSpPr>
          <p:spPr>
            <a:xfrm>
              <a:off x="2504850" y="1783725"/>
              <a:ext cx="3550" cy="3550"/>
            </a:xfrm>
            <a:custGeom>
              <a:avLst/>
              <a:gdLst/>
              <a:ahLst/>
              <a:cxnLst/>
              <a:rect l="l" t="t" r="r" b="b"/>
              <a:pathLst>
                <a:path w="142" h="142" extrusionOk="0">
                  <a:moveTo>
                    <a:pt x="141" y="1"/>
                  </a:moveTo>
                  <a:lnTo>
                    <a:pt x="141" y="1"/>
                  </a:lnTo>
                  <a:lnTo>
                    <a:pt x="28" y="142"/>
                  </a:lnTo>
                  <a:lnTo>
                    <a:pt x="28" y="142"/>
                  </a:lnTo>
                  <a:lnTo>
                    <a:pt x="0" y="114"/>
                  </a:lnTo>
                  <a:lnTo>
                    <a:pt x="0" y="85"/>
                  </a:lnTo>
                  <a:lnTo>
                    <a:pt x="28" y="29"/>
                  </a:lnTo>
                  <a:lnTo>
                    <a:pt x="141"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16"/>
            <p:cNvSpPr/>
            <p:nvPr/>
          </p:nvSpPr>
          <p:spPr>
            <a:xfrm>
              <a:off x="2504850" y="1783725"/>
              <a:ext cx="3550" cy="3550"/>
            </a:xfrm>
            <a:custGeom>
              <a:avLst/>
              <a:gdLst/>
              <a:ahLst/>
              <a:cxnLst/>
              <a:rect l="l" t="t" r="r" b="b"/>
              <a:pathLst>
                <a:path w="142" h="142" fill="none" extrusionOk="0">
                  <a:moveTo>
                    <a:pt x="141" y="1"/>
                  </a:moveTo>
                  <a:lnTo>
                    <a:pt x="141" y="1"/>
                  </a:lnTo>
                  <a:lnTo>
                    <a:pt x="28" y="142"/>
                  </a:lnTo>
                  <a:lnTo>
                    <a:pt x="28" y="142"/>
                  </a:lnTo>
                  <a:lnTo>
                    <a:pt x="0" y="114"/>
                  </a:lnTo>
                  <a:lnTo>
                    <a:pt x="0" y="85"/>
                  </a:lnTo>
                  <a:lnTo>
                    <a:pt x="28" y="29"/>
                  </a:lnTo>
                  <a:lnTo>
                    <a:pt x="141" y="1"/>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16"/>
            <p:cNvSpPr/>
            <p:nvPr/>
          </p:nvSpPr>
          <p:spPr>
            <a:xfrm>
              <a:off x="2508375" y="1781625"/>
              <a:ext cx="725" cy="2125"/>
            </a:xfrm>
            <a:custGeom>
              <a:avLst/>
              <a:gdLst/>
              <a:ahLst/>
              <a:cxnLst/>
              <a:rect l="l" t="t" r="r" b="b"/>
              <a:pathLst>
                <a:path w="29" h="85" extrusionOk="0">
                  <a:moveTo>
                    <a:pt x="28" y="0"/>
                  </a:moveTo>
                  <a:lnTo>
                    <a:pt x="28" y="0"/>
                  </a:lnTo>
                  <a:lnTo>
                    <a:pt x="0" y="85"/>
                  </a:lnTo>
                  <a:lnTo>
                    <a:pt x="0" y="85"/>
                  </a:lnTo>
                  <a:lnTo>
                    <a:pt x="0" y="28"/>
                  </a:lnTo>
                  <a:lnTo>
                    <a:pt x="28"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16"/>
            <p:cNvSpPr/>
            <p:nvPr/>
          </p:nvSpPr>
          <p:spPr>
            <a:xfrm>
              <a:off x="2508375" y="1781625"/>
              <a:ext cx="725" cy="2125"/>
            </a:xfrm>
            <a:custGeom>
              <a:avLst/>
              <a:gdLst/>
              <a:ahLst/>
              <a:cxnLst/>
              <a:rect l="l" t="t" r="r" b="b"/>
              <a:pathLst>
                <a:path w="29" h="85" fill="none" extrusionOk="0">
                  <a:moveTo>
                    <a:pt x="28" y="0"/>
                  </a:moveTo>
                  <a:lnTo>
                    <a:pt x="28" y="0"/>
                  </a:lnTo>
                  <a:lnTo>
                    <a:pt x="0" y="85"/>
                  </a:lnTo>
                  <a:lnTo>
                    <a:pt x="0" y="85"/>
                  </a:lnTo>
                  <a:lnTo>
                    <a:pt x="0" y="28"/>
                  </a:lnTo>
                  <a:lnTo>
                    <a:pt x="28" y="0"/>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16"/>
            <p:cNvSpPr/>
            <p:nvPr/>
          </p:nvSpPr>
          <p:spPr>
            <a:xfrm>
              <a:off x="2439925" y="1852150"/>
              <a:ext cx="2850" cy="2850"/>
            </a:xfrm>
            <a:custGeom>
              <a:avLst/>
              <a:gdLst/>
              <a:ahLst/>
              <a:cxnLst/>
              <a:rect l="l" t="t" r="r" b="b"/>
              <a:pathLst>
                <a:path w="114" h="114" extrusionOk="0">
                  <a:moveTo>
                    <a:pt x="114" y="1"/>
                  </a:moveTo>
                  <a:lnTo>
                    <a:pt x="114" y="1"/>
                  </a:lnTo>
                  <a:lnTo>
                    <a:pt x="86" y="86"/>
                  </a:lnTo>
                  <a:lnTo>
                    <a:pt x="1" y="114"/>
                  </a:lnTo>
                  <a:lnTo>
                    <a:pt x="1" y="114"/>
                  </a:lnTo>
                  <a:lnTo>
                    <a:pt x="29" y="29"/>
                  </a:lnTo>
                  <a:lnTo>
                    <a:pt x="114"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16"/>
            <p:cNvSpPr/>
            <p:nvPr/>
          </p:nvSpPr>
          <p:spPr>
            <a:xfrm>
              <a:off x="2439925" y="1852150"/>
              <a:ext cx="2850" cy="2850"/>
            </a:xfrm>
            <a:custGeom>
              <a:avLst/>
              <a:gdLst/>
              <a:ahLst/>
              <a:cxnLst/>
              <a:rect l="l" t="t" r="r" b="b"/>
              <a:pathLst>
                <a:path w="114" h="114" fill="none" extrusionOk="0">
                  <a:moveTo>
                    <a:pt x="114" y="1"/>
                  </a:moveTo>
                  <a:lnTo>
                    <a:pt x="114" y="1"/>
                  </a:lnTo>
                  <a:lnTo>
                    <a:pt x="86" y="86"/>
                  </a:lnTo>
                  <a:lnTo>
                    <a:pt x="1" y="114"/>
                  </a:lnTo>
                  <a:lnTo>
                    <a:pt x="1" y="114"/>
                  </a:lnTo>
                  <a:lnTo>
                    <a:pt x="29" y="29"/>
                  </a:lnTo>
                  <a:lnTo>
                    <a:pt x="114" y="1"/>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16"/>
            <p:cNvSpPr/>
            <p:nvPr/>
          </p:nvSpPr>
          <p:spPr>
            <a:xfrm>
              <a:off x="2446275" y="1862050"/>
              <a:ext cx="2150" cy="1425"/>
            </a:xfrm>
            <a:custGeom>
              <a:avLst/>
              <a:gdLst/>
              <a:ahLst/>
              <a:cxnLst/>
              <a:rect l="l" t="t" r="r" b="b"/>
              <a:pathLst>
                <a:path w="86" h="57" extrusionOk="0">
                  <a:moveTo>
                    <a:pt x="85" y="0"/>
                  </a:moveTo>
                  <a:lnTo>
                    <a:pt x="85" y="0"/>
                  </a:lnTo>
                  <a:lnTo>
                    <a:pt x="1" y="56"/>
                  </a:lnTo>
                  <a:lnTo>
                    <a:pt x="1" y="56"/>
                  </a:lnTo>
                  <a:lnTo>
                    <a:pt x="85"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16"/>
            <p:cNvSpPr/>
            <p:nvPr/>
          </p:nvSpPr>
          <p:spPr>
            <a:xfrm>
              <a:off x="2446275" y="1862050"/>
              <a:ext cx="2150" cy="1425"/>
            </a:xfrm>
            <a:custGeom>
              <a:avLst/>
              <a:gdLst/>
              <a:ahLst/>
              <a:cxnLst/>
              <a:rect l="l" t="t" r="r" b="b"/>
              <a:pathLst>
                <a:path w="86" h="57" fill="none" extrusionOk="0">
                  <a:moveTo>
                    <a:pt x="85" y="0"/>
                  </a:moveTo>
                  <a:lnTo>
                    <a:pt x="85" y="0"/>
                  </a:lnTo>
                  <a:lnTo>
                    <a:pt x="1" y="56"/>
                  </a:lnTo>
                  <a:lnTo>
                    <a:pt x="1" y="56"/>
                  </a:lnTo>
                  <a:lnTo>
                    <a:pt x="85" y="0"/>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16"/>
            <p:cNvSpPr/>
            <p:nvPr/>
          </p:nvSpPr>
          <p:spPr>
            <a:xfrm>
              <a:off x="2377850" y="1528350"/>
              <a:ext cx="3550" cy="2850"/>
            </a:xfrm>
            <a:custGeom>
              <a:avLst/>
              <a:gdLst/>
              <a:ahLst/>
              <a:cxnLst/>
              <a:rect l="l" t="t" r="r" b="b"/>
              <a:pathLst>
                <a:path w="142" h="114" extrusionOk="0">
                  <a:moveTo>
                    <a:pt x="85" y="113"/>
                  </a:moveTo>
                  <a:lnTo>
                    <a:pt x="85" y="113"/>
                  </a:lnTo>
                  <a:lnTo>
                    <a:pt x="142" y="0"/>
                  </a:lnTo>
                  <a:lnTo>
                    <a:pt x="142" y="0"/>
                  </a:lnTo>
                  <a:lnTo>
                    <a:pt x="57" y="57"/>
                  </a:lnTo>
                  <a:lnTo>
                    <a:pt x="1" y="113"/>
                  </a:lnTo>
                  <a:lnTo>
                    <a:pt x="1" y="113"/>
                  </a:lnTo>
                  <a:lnTo>
                    <a:pt x="85" y="113"/>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16"/>
            <p:cNvSpPr/>
            <p:nvPr/>
          </p:nvSpPr>
          <p:spPr>
            <a:xfrm>
              <a:off x="2377850" y="1528350"/>
              <a:ext cx="3550" cy="2850"/>
            </a:xfrm>
            <a:custGeom>
              <a:avLst/>
              <a:gdLst/>
              <a:ahLst/>
              <a:cxnLst/>
              <a:rect l="l" t="t" r="r" b="b"/>
              <a:pathLst>
                <a:path w="142" h="114" fill="none" extrusionOk="0">
                  <a:moveTo>
                    <a:pt x="85" y="113"/>
                  </a:moveTo>
                  <a:lnTo>
                    <a:pt x="85" y="113"/>
                  </a:lnTo>
                  <a:lnTo>
                    <a:pt x="142" y="0"/>
                  </a:lnTo>
                  <a:lnTo>
                    <a:pt x="142" y="0"/>
                  </a:lnTo>
                  <a:lnTo>
                    <a:pt x="57" y="57"/>
                  </a:lnTo>
                  <a:lnTo>
                    <a:pt x="1" y="113"/>
                  </a:lnTo>
                  <a:lnTo>
                    <a:pt x="1" y="113"/>
                  </a:lnTo>
                  <a:lnTo>
                    <a:pt x="85" y="113"/>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16"/>
            <p:cNvSpPr/>
            <p:nvPr/>
          </p:nvSpPr>
          <p:spPr>
            <a:xfrm>
              <a:off x="2413825" y="1510000"/>
              <a:ext cx="7800" cy="1425"/>
            </a:xfrm>
            <a:custGeom>
              <a:avLst/>
              <a:gdLst/>
              <a:ahLst/>
              <a:cxnLst/>
              <a:rect l="l" t="t" r="r" b="b"/>
              <a:pathLst>
                <a:path w="312" h="57" extrusionOk="0">
                  <a:moveTo>
                    <a:pt x="311" y="1"/>
                  </a:moveTo>
                  <a:lnTo>
                    <a:pt x="311" y="1"/>
                  </a:lnTo>
                  <a:lnTo>
                    <a:pt x="142" y="1"/>
                  </a:lnTo>
                  <a:lnTo>
                    <a:pt x="1" y="57"/>
                  </a:lnTo>
                  <a:lnTo>
                    <a:pt x="1" y="57"/>
                  </a:lnTo>
                  <a:lnTo>
                    <a:pt x="170" y="57"/>
                  </a:lnTo>
                  <a:lnTo>
                    <a:pt x="311"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16"/>
            <p:cNvSpPr/>
            <p:nvPr/>
          </p:nvSpPr>
          <p:spPr>
            <a:xfrm>
              <a:off x="2413825" y="1510000"/>
              <a:ext cx="7800" cy="1425"/>
            </a:xfrm>
            <a:custGeom>
              <a:avLst/>
              <a:gdLst/>
              <a:ahLst/>
              <a:cxnLst/>
              <a:rect l="l" t="t" r="r" b="b"/>
              <a:pathLst>
                <a:path w="312" h="57" fill="none" extrusionOk="0">
                  <a:moveTo>
                    <a:pt x="311" y="1"/>
                  </a:moveTo>
                  <a:lnTo>
                    <a:pt x="311" y="1"/>
                  </a:lnTo>
                  <a:lnTo>
                    <a:pt x="142" y="1"/>
                  </a:lnTo>
                  <a:lnTo>
                    <a:pt x="1" y="57"/>
                  </a:lnTo>
                  <a:lnTo>
                    <a:pt x="1" y="57"/>
                  </a:lnTo>
                  <a:lnTo>
                    <a:pt x="170" y="57"/>
                  </a:lnTo>
                  <a:lnTo>
                    <a:pt x="311" y="1"/>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16"/>
            <p:cNvSpPr/>
            <p:nvPr/>
          </p:nvSpPr>
          <p:spPr>
            <a:xfrm>
              <a:off x="2353875" y="1575600"/>
              <a:ext cx="1425" cy="2150"/>
            </a:xfrm>
            <a:custGeom>
              <a:avLst/>
              <a:gdLst/>
              <a:ahLst/>
              <a:cxnLst/>
              <a:rect l="l" t="t" r="r" b="b"/>
              <a:pathLst>
                <a:path w="57" h="86" extrusionOk="0">
                  <a:moveTo>
                    <a:pt x="0" y="86"/>
                  </a:moveTo>
                  <a:lnTo>
                    <a:pt x="0" y="86"/>
                  </a:lnTo>
                  <a:lnTo>
                    <a:pt x="57" y="57"/>
                  </a:lnTo>
                  <a:lnTo>
                    <a:pt x="57" y="1"/>
                  </a:lnTo>
                  <a:lnTo>
                    <a:pt x="57" y="1"/>
                  </a:lnTo>
                  <a:lnTo>
                    <a:pt x="0" y="86"/>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16"/>
            <p:cNvSpPr/>
            <p:nvPr/>
          </p:nvSpPr>
          <p:spPr>
            <a:xfrm>
              <a:off x="2353875" y="1575600"/>
              <a:ext cx="1425" cy="2150"/>
            </a:xfrm>
            <a:custGeom>
              <a:avLst/>
              <a:gdLst/>
              <a:ahLst/>
              <a:cxnLst/>
              <a:rect l="l" t="t" r="r" b="b"/>
              <a:pathLst>
                <a:path w="57" h="86" fill="none" extrusionOk="0">
                  <a:moveTo>
                    <a:pt x="0" y="86"/>
                  </a:moveTo>
                  <a:lnTo>
                    <a:pt x="0" y="86"/>
                  </a:lnTo>
                  <a:lnTo>
                    <a:pt x="57" y="57"/>
                  </a:lnTo>
                  <a:lnTo>
                    <a:pt x="57" y="1"/>
                  </a:lnTo>
                  <a:lnTo>
                    <a:pt x="57" y="1"/>
                  </a:lnTo>
                  <a:lnTo>
                    <a:pt x="0" y="86"/>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16"/>
            <p:cNvSpPr/>
            <p:nvPr/>
          </p:nvSpPr>
          <p:spPr>
            <a:xfrm>
              <a:off x="2332700" y="1598900"/>
              <a:ext cx="12025" cy="6375"/>
            </a:xfrm>
            <a:custGeom>
              <a:avLst/>
              <a:gdLst/>
              <a:ahLst/>
              <a:cxnLst/>
              <a:rect l="l" t="t" r="r" b="b"/>
              <a:pathLst>
                <a:path w="481" h="255" extrusionOk="0">
                  <a:moveTo>
                    <a:pt x="1" y="254"/>
                  </a:moveTo>
                  <a:lnTo>
                    <a:pt x="1" y="254"/>
                  </a:lnTo>
                  <a:lnTo>
                    <a:pt x="142" y="226"/>
                  </a:lnTo>
                  <a:lnTo>
                    <a:pt x="254" y="170"/>
                  </a:lnTo>
                  <a:lnTo>
                    <a:pt x="367" y="85"/>
                  </a:lnTo>
                  <a:lnTo>
                    <a:pt x="480" y="0"/>
                  </a:lnTo>
                  <a:lnTo>
                    <a:pt x="480" y="0"/>
                  </a:lnTo>
                  <a:lnTo>
                    <a:pt x="367" y="57"/>
                  </a:lnTo>
                  <a:lnTo>
                    <a:pt x="198" y="113"/>
                  </a:lnTo>
                  <a:lnTo>
                    <a:pt x="57" y="170"/>
                  </a:lnTo>
                  <a:lnTo>
                    <a:pt x="29" y="226"/>
                  </a:lnTo>
                  <a:lnTo>
                    <a:pt x="1" y="254"/>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16"/>
            <p:cNvSpPr/>
            <p:nvPr/>
          </p:nvSpPr>
          <p:spPr>
            <a:xfrm>
              <a:off x="2332700" y="1598900"/>
              <a:ext cx="12025" cy="6375"/>
            </a:xfrm>
            <a:custGeom>
              <a:avLst/>
              <a:gdLst/>
              <a:ahLst/>
              <a:cxnLst/>
              <a:rect l="l" t="t" r="r" b="b"/>
              <a:pathLst>
                <a:path w="481" h="255" fill="none" extrusionOk="0">
                  <a:moveTo>
                    <a:pt x="1" y="254"/>
                  </a:moveTo>
                  <a:lnTo>
                    <a:pt x="1" y="254"/>
                  </a:lnTo>
                  <a:lnTo>
                    <a:pt x="142" y="226"/>
                  </a:lnTo>
                  <a:lnTo>
                    <a:pt x="254" y="170"/>
                  </a:lnTo>
                  <a:lnTo>
                    <a:pt x="367" y="85"/>
                  </a:lnTo>
                  <a:lnTo>
                    <a:pt x="480" y="0"/>
                  </a:lnTo>
                  <a:lnTo>
                    <a:pt x="480" y="0"/>
                  </a:lnTo>
                  <a:lnTo>
                    <a:pt x="367" y="57"/>
                  </a:lnTo>
                  <a:lnTo>
                    <a:pt x="198" y="113"/>
                  </a:lnTo>
                  <a:lnTo>
                    <a:pt x="57" y="170"/>
                  </a:lnTo>
                  <a:lnTo>
                    <a:pt x="29" y="226"/>
                  </a:lnTo>
                  <a:lnTo>
                    <a:pt x="1" y="254"/>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16"/>
            <p:cNvSpPr/>
            <p:nvPr/>
          </p:nvSpPr>
          <p:spPr>
            <a:xfrm>
              <a:off x="2449100" y="1153725"/>
              <a:ext cx="19075" cy="5675"/>
            </a:xfrm>
            <a:custGeom>
              <a:avLst/>
              <a:gdLst/>
              <a:ahLst/>
              <a:cxnLst/>
              <a:rect l="l" t="t" r="r" b="b"/>
              <a:pathLst>
                <a:path w="763" h="227" extrusionOk="0">
                  <a:moveTo>
                    <a:pt x="1" y="142"/>
                  </a:moveTo>
                  <a:lnTo>
                    <a:pt x="1" y="142"/>
                  </a:lnTo>
                  <a:lnTo>
                    <a:pt x="170" y="170"/>
                  </a:lnTo>
                  <a:lnTo>
                    <a:pt x="396" y="227"/>
                  </a:lnTo>
                  <a:lnTo>
                    <a:pt x="509" y="227"/>
                  </a:lnTo>
                  <a:lnTo>
                    <a:pt x="622" y="198"/>
                  </a:lnTo>
                  <a:lnTo>
                    <a:pt x="706" y="142"/>
                  </a:lnTo>
                  <a:lnTo>
                    <a:pt x="763" y="57"/>
                  </a:lnTo>
                  <a:lnTo>
                    <a:pt x="763" y="57"/>
                  </a:lnTo>
                  <a:lnTo>
                    <a:pt x="763" y="29"/>
                  </a:lnTo>
                  <a:lnTo>
                    <a:pt x="734" y="29"/>
                  </a:lnTo>
                  <a:lnTo>
                    <a:pt x="678" y="1"/>
                  </a:lnTo>
                  <a:lnTo>
                    <a:pt x="396" y="29"/>
                  </a:lnTo>
                  <a:lnTo>
                    <a:pt x="142" y="85"/>
                  </a:lnTo>
                  <a:lnTo>
                    <a:pt x="1" y="142"/>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16"/>
            <p:cNvSpPr/>
            <p:nvPr/>
          </p:nvSpPr>
          <p:spPr>
            <a:xfrm>
              <a:off x="2449100" y="1153725"/>
              <a:ext cx="19075" cy="5675"/>
            </a:xfrm>
            <a:custGeom>
              <a:avLst/>
              <a:gdLst/>
              <a:ahLst/>
              <a:cxnLst/>
              <a:rect l="l" t="t" r="r" b="b"/>
              <a:pathLst>
                <a:path w="763" h="227" fill="none" extrusionOk="0">
                  <a:moveTo>
                    <a:pt x="1" y="142"/>
                  </a:moveTo>
                  <a:lnTo>
                    <a:pt x="1" y="142"/>
                  </a:lnTo>
                  <a:lnTo>
                    <a:pt x="170" y="170"/>
                  </a:lnTo>
                  <a:lnTo>
                    <a:pt x="396" y="227"/>
                  </a:lnTo>
                  <a:lnTo>
                    <a:pt x="509" y="227"/>
                  </a:lnTo>
                  <a:lnTo>
                    <a:pt x="622" y="198"/>
                  </a:lnTo>
                  <a:lnTo>
                    <a:pt x="706" y="142"/>
                  </a:lnTo>
                  <a:lnTo>
                    <a:pt x="763" y="57"/>
                  </a:lnTo>
                  <a:lnTo>
                    <a:pt x="763" y="57"/>
                  </a:lnTo>
                  <a:lnTo>
                    <a:pt x="763" y="29"/>
                  </a:lnTo>
                  <a:lnTo>
                    <a:pt x="734" y="29"/>
                  </a:lnTo>
                  <a:lnTo>
                    <a:pt x="678" y="1"/>
                  </a:lnTo>
                  <a:lnTo>
                    <a:pt x="396" y="29"/>
                  </a:lnTo>
                  <a:lnTo>
                    <a:pt x="142" y="85"/>
                  </a:lnTo>
                  <a:lnTo>
                    <a:pt x="1" y="142"/>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16"/>
            <p:cNvSpPr/>
            <p:nvPr/>
          </p:nvSpPr>
          <p:spPr>
            <a:xfrm>
              <a:off x="2479450" y="1183350"/>
              <a:ext cx="2850" cy="1450"/>
            </a:xfrm>
            <a:custGeom>
              <a:avLst/>
              <a:gdLst/>
              <a:ahLst/>
              <a:cxnLst/>
              <a:rect l="l" t="t" r="r" b="b"/>
              <a:pathLst>
                <a:path w="114" h="58" extrusionOk="0">
                  <a:moveTo>
                    <a:pt x="113" y="1"/>
                  </a:moveTo>
                  <a:lnTo>
                    <a:pt x="113" y="1"/>
                  </a:lnTo>
                  <a:lnTo>
                    <a:pt x="0" y="29"/>
                  </a:lnTo>
                  <a:lnTo>
                    <a:pt x="0" y="29"/>
                  </a:lnTo>
                  <a:lnTo>
                    <a:pt x="28" y="57"/>
                  </a:lnTo>
                  <a:lnTo>
                    <a:pt x="85" y="57"/>
                  </a:lnTo>
                  <a:lnTo>
                    <a:pt x="85" y="29"/>
                  </a:lnTo>
                  <a:lnTo>
                    <a:pt x="113"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16"/>
            <p:cNvSpPr/>
            <p:nvPr/>
          </p:nvSpPr>
          <p:spPr>
            <a:xfrm>
              <a:off x="2479450" y="1183350"/>
              <a:ext cx="2850" cy="1450"/>
            </a:xfrm>
            <a:custGeom>
              <a:avLst/>
              <a:gdLst/>
              <a:ahLst/>
              <a:cxnLst/>
              <a:rect l="l" t="t" r="r" b="b"/>
              <a:pathLst>
                <a:path w="114" h="58" fill="none" extrusionOk="0">
                  <a:moveTo>
                    <a:pt x="113" y="1"/>
                  </a:moveTo>
                  <a:lnTo>
                    <a:pt x="113" y="1"/>
                  </a:lnTo>
                  <a:lnTo>
                    <a:pt x="0" y="29"/>
                  </a:lnTo>
                  <a:lnTo>
                    <a:pt x="0" y="29"/>
                  </a:lnTo>
                  <a:lnTo>
                    <a:pt x="28" y="57"/>
                  </a:lnTo>
                  <a:lnTo>
                    <a:pt x="85" y="57"/>
                  </a:lnTo>
                  <a:lnTo>
                    <a:pt x="85" y="29"/>
                  </a:lnTo>
                  <a:lnTo>
                    <a:pt x="113" y="1"/>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16"/>
            <p:cNvSpPr/>
            <p:nvPr/>
          </p:nvSpPr>
          <p:spPr>
            <a:xfrm>
              <a:off x="2492150" y="1134675"/>
              <a:ext cx="131950" cy="50825"/>
            </a:xfrm>
            <a:custGeom>
              <a:avLst/>
              <a:gdLst/>
              <a:ahLst/>
              <a:cxnLst/>
              <a:rect l="l" t="t" r="r" b="b"/>
              <a:pathLst>
                <a:path w="5278" h="2033" extrusionOk="0">
                  <a:moveTo>
                    <a:pt x="85" y="819"/>
                  </a:moveTo>
                  <a:lnTo>
                    <a:pt x="85" y="819"/>
                  </a:lnTo>
                  <a:lnTo>
                    <a:pt x="226" y="876"/>
                  </a:lnTo>
                  <a:lnTo>
                    <a:pt x="254" y="876"/>
                  </a:lnTo>
                  <a:lnTo>
                    <a:pt x="0" y="904"/>
                  </a:lnTo>
                  <a:lnTo>
                    <a:pt x="0" y="904"/>
                  </a:lnTo>
                  <a:lnTo>
                    <a:pt x="57" y="904"/>
                  </a:lnTo>
                  <a:lnTo>
                    <a:pt x="113" y="960"/>
                  </a:lnTo>
                  <a:lnTo>
                    <a:pt x="169" y="1017"/>
                  </a:lnTo>
                  <a:lnTo>
                    <a:pt x="254" y="1045"/>
                  </a:lnTo>
                  <a:lnTo>
                    <a:pt x="254" y="1045"/>
                  </a:lnTo>
                  <a:lnTo>
                    <a:pt x="452" y="1073"/>
                  </a:lnTo>
                  <a:lnTo>
                    <a:pt x="649" y="1045"/>
                  </a:lnTo>
                  <a:lnTo>
                    <a:pt x="1044" y="960"/>
                  </a:lnTo>
                  <a:lnTo>
                    <a:pt x="1044" y="960"/>
                  </a:lnTo>
                  <a:lnTo>
                    <a:pt x="931" y="1045"/>
                  </a:lnTo>
                  <a:lnTo>
                    <a:pt x="818" y="1073"/>
                  </a:lnTo>
                  <a:lnTo>
                    <a:pt x="677" y="1101"/>
                  </a:lnTo>
                  <a:lnTo>
                    <a:pt x="536" y="1101"/>
                  </a:lnTo>
                  <a:lnTo>
                    <a:pt x="282" y="1101"/>
                  </a:lnTo>
                  <a:lnTo>
                    <a:pt x="141" y="1101"/>
                  </a:lnTo>
                  <a:lnTo>
                    <a:pt x="28" y="1158"/>
                  </a:lnTo>
                  <a:lnTo>
                    <a:pt x="28" y="1158"/>
                  </a:lnTo>
                  <a:lnTo>
                    <a:pt x="113" y="1214"/>
                  </a:lnTo>
                  <a:lnTo>
                    <a:pt x="198" y="1214"/>
                  </a:lnTo>
                  <a:lnTo>
                    <a:pt x="198" y="1214"/>
                  </a:lnTo>
                  <a:lnTo>
                    <a:pt x="169" y="1243"/>
                  </a:lnTo>
                  <a:lnTo>
                    <a:pt x="226" y="1271"/>
                  </a:lnTo>
                  <a:lnTo>
                    <a:pt x="423" y="1271"/>
                  </a:lnTo>
                  <a:lnTo>
                    <a:pt x="875" y="1214"/>
                  </a:lnTo>
                  <a:lnTo>
                    <a:pt x="875" y="1214"/>
                  </a:lnTo>
                  <a:lnTo>
                    <a:pt x="649" y="1271"/>
                  </a:lnTo>
                  <a:lnTo>
                    <a:pt x="649" y="1271"/>
                  </a:lnTo>
                  <a:lnTo>
                    <a:pt x="790" y="1299"/>
                  </a:lnTo>
                  <a:lnTo>
                    <a:pt x="931" y="1271"/>
                  </a:lnTo>
                  <a:lnTo>
                    <a:pt x="1214" y="1186"/>
                  </a:lnTo>
                  <a:lnTo>
                    <a:pt x="1214" y="1186"/>
                  </a:lnTo>
                  <a:lnTo>
                    <a:pt x="1129" y="1243"/>
                  </a:lnTo>
                  <a:lnTo>
                    <a:pt x="1157" y="1214"/>
                  </a:lnTo>
                  <a:lnTo>
                    <a:pt x="1326" y="1186"/>
                  </a:lnTo>
                  <a:lnTo>
                    <a:pt x="1326" y="1186"/>
                  </a:lnTo>
                  <a:lnTo>
                    <a:pt x="1552" y="1158"/>
                  </a:lnTo>
                  <a:lnTo>
                    <a:pt x="1778" y="1186"/>
                  </a:lnTo>
                  <a:lnTo>
                    <a:pt x="1778" y="1186"/>
                  </a:lnTo>
                  <a:lnTo>
                    <a:pt x="1609" y="1214"/>
                  </a:lnTo>
                  <a:lnTo>
                    <a:pt x="1580" y="1243"/>
                  </a:lnTo>
                  <a:lnTo>
                    <a:pt x="1721" y="1243"/>
                  </a:lnTo>
                  <a:lnTo>
                    <a:pt x="2201" y="1214"/>
                  </a:lnTo>
                  <a:lnTo>
                    <a:pt x="2201" y="1214"/>
                  </a:lnTo>
                  <a:lnTo>
                    <a:pt x="2004" y="1243"/>
                  </a:lnTo>
                  <a:lnTo>
                    <a:pt x="1806" y="1243"/>
                  </a:lnTo>
                  <a:lnTo>
                    <a:pt x="1609" y="1243"/>
                  </a:lnTo>
                  <a:lnTo>
                    <a:pt x="1496" y="1271"/>
                  </a:lnTo>
                  <a:lnTo>
                    <a:pt x="1411" y="1299"/>
                  </a:lnTo>
                  <a:lnTo>
                    <a:pt x="1411" y="1299"/>
                  </a:lnTo>
                  <a:lnTo>
                    <a:pt x="1524" y="1327"/>
                  </a:lnTo>
                  <a:lnTo>
                    <a:pt x="1637" y="1355"/>
                  </a:lnTo>
                  <a:lnTo>
                    <a:pt x="1947" y="1355"/>
                  </a:lnTo>
                  <a:lnTo>
                    <a:pt x="2512" y="1299"/>
                  </a:lnTo>
                  <a:lnTo>
                    <a:pt x="2512" y="1299"/>
                  </a:lnTo>
                  <a:lnTo>
                    <a:pt x="2229" y="1355"/>
                  </a:lnTo>
                  <a:lnTo>
                    <a:pt x="1975" y="1384"/>
                  </a:lnTo>
                  <a:lnTo>
                    <a:pt x="1439" y="1412"/>
                  </a:lnTo>
                  <a:lnTo>
                    <a:pt x="875" y="1412"/>
                  </a:lnTo>
                  <a:lnTo>
                    <a:pt x="593" y="1440"/>
                  </a:lnTo>
                  <a:lnTo>
                    <a:pt x="339" y="1468"/>
                  </a:lnTo>
                  <a:lnTo>
                    <a:pt x="339" y="1468"/>
                  </a:lnTo>
                  <a:lnTo>
                    <a:pt x="367" y="1525"/>
                  </a:lnTo>
                  <a:lnTo>
                    <a:pt x="423" y="1553"/>
                  </a:lnTo>
                  <a:lnTo>
                    <a:pt x="508" y="1581"/>
                  </a:lnTo>
                  <a:lnTo>
                    <a:pt x="621" y="1581"/>
                  </a:lnTo>
                  <a:lnTo>
                    <a:pt x="734" y="1609"/>
                  </a:lnTo>
                  <a:lnTo>
                    <a:pt x="734" y="1609"/>
                  </a:lnTo>
                  <a:lnTo>
                    <a:pt x="564" y="1609"/>
                  </a:lnTo>
                  <a:lnTo>
                    <a:pt x="395" y="1609"/>
                  </a:lnTo>
                  <a:lnTo>
                    <a:pt x="395" y="1609"/>
                  </a:lnTo>
                  <a:lnTo>
                    <a:pt x="480" y="1666"/>
                  </a:lnTo>
                  <a:lnTo>
                    <a:pt x="593" y="1694"/>
                  </a:lnTo>
                  <a:lnTo>
                    <a:pt x="818" y="1750"/>
                  </a:lnTo>
                  <a:lnTo>
                    <a:pt x="1072" y="1750"/>
                  </a:lnTo>
                  <a:lnTo>
                    <a:pt x="1270" y="1750"/>
                  </a:lnTo>
                  <a:lnTo>
                    <a:pt x="1270" y="1750"/>
                  </a:lnTo>
                  <a:lnTo>
                    <a:pt x="1101" y="1779"/>
                  </a:lnTo>
                  <a:lnTo>
                    <a:pt x="903" y="1779"/>
                  </a:lnTo>
                  <a:lnTo>
                    <a:pt x="734" y="1779"/>
                  </a:lnTo>
                  <a:lnTo>
                    <a:pt x="536" y="1807"/>
                  </a:lnTo>
                  <a:lnTo>
                    <a:pt x="536" y="1807"/>
                  </a:lnTo>
                  <a:lnTo>
                    <a:pt x="593" y="1863"/>
                  </a:lnTo>
                  <a:lnTo>
                    <a:pt x="677" y="1920"/>
                  </a:lnTo>
                  <a:lnTo>
                    <a:pt x="903" y="1976"/>
                  </a:lnTo>
                  <a:lnTo>
                    <a:pt x="1129" y="2033"/>
                  </a:lnTo>
                  <a:lnTo>
                    <a:pt x="1298" y="2033"/>
                  </a:lnTo>
                  <a:lnTo>
                    <a:pt x="1298" y="2033"/>
                  </a:lnTo>
                  <a:lnTo>
                    <a:pt x="1552" y="1976"/>
                  </a:lnTo>
                  <a:lnTo>
                    <a:pt x="1637" y="1948"/>
                  </a:lnTo>
                  <a:lnTo>
                    <a:pt x="1637" y="1948"/>
                  </a:lnTo>
                  <a:lnTo>
                    <a:pt x="1609" y="1920"/>
                  </a:lnTo>
                  <a:lnTo>
                    <a:pt x="1609" y="1920"/>
                  </a:lnTo>
                  <a:lnTo>
                    <a:pt x="1721" y="1892"/>
                  </a:lnTo>
                  <a:lnTo>
                    <a:pt x="1834" y="1920"/>
                  </a:lnTo>
                  <a:lnTo>
                    <a:pt x="1947" y="1948"/>
                  </a:lnTo>
                  <a:lnTo>
                    <a:pt x="2060" y="2004"/>
                  </a:lnTo>
                  <a:lnTo>
                    <a:pt x="2060" y="2004"/>
                  </a:lnTo>
                  <a:lnTo>
                    <a:pt x="2060" y="1948"/>
                  </a:lnTo>
                  <a:lnTo>
                    <a:pt x="2060" y="1835"/>
                  </a:lnTo>
                  <a:lnTo>
                    <a:pt x="2088" y="1750"/>
                  </a:lnTo>
                  <a:lnTo>
                    <a:pt x="2117" y="1722"/>
                  </a:lnTo>
                  <a:lnTo>
                    <a:pt x="2173" y="1722"/>
                  </a:lnTo>
                  <a:lnTo>
                    <a:pt x="2173" y="1722"/>
                  </a:lnTo>
                  <a:lnTo>
                    <a:pt x="2173" y="1807"/>
                  </a:lnTo>
                  <a:lnTo>
                    <a:pt x="2173" y="1863"/>
                  </a:lnTo>
                  <a:lnTo>
                    <a:pt x="2229" y="1920"/>
                  </a:lnTo>
                  <a:lnTo>
                    <a:pt x="2286" y="1948"/>
                  </a:lnTo>
                  <a:lnTo>
                    <a:pt x="2427" y="1976"/>
                  </a:lnTo>
                  <a:lnTo>
                    <a:pt x="2568" y="1948"/>
                  </a:lnTo>
                  <a:lnTo>
                    <a:pt x="2568" y="1948"/>
                  </a:lnTo>
                  <a:lnTo>
                    <a:pt x="2625" y="1892"/>
                  </a:lnTo>
                  <a:lnTo>
                    <a:pt x="2681" y="1835"/>
                  </a:lnTo>
                  <a:lnTo>
                    <a:pt x="2709" y="1779"/>
                  </a:lnTo>
                  <a:lnTo>
                    <a:pt x="2766" y="1750"/>
                  </a:lnTo>
                  <a:lnTo>
                    <a:pt x="2766" y="1750"/>
                  </a:lnTo>
                  <a:lnTo>
                    <a:pt x="2878" y="1750"/>
                  </a:lnTo>
                  <a:lnTo>
                    <a:pt x="2991" y="1750"/>
                  </a:lnTo>
                  <a:lnTo>
                    <a:pt x="3076" y="1779"/>
                  </a:lnTo>
                  <a:lnTo>
                    <a:pt x="3217" y="1750"/>
                  </a:lnTo>
                  <a:lnTo>
                    <a:pt x="3217" y="1750"/>
                  </a:lnTo>
                  <a:lnTo>
                    <a:pt x="3161" y="1694"/>
                  </a:lnTo>
                  <a:lnTo>
                    <a:pt x="3189" y="1638"/>
                  </a:lnTo>
                  <a:lnTo>
                    <a:pt x="3245" y="1581"/>
                  </a:lnTo>
                  <a:lnTo>
                    <a:pt x="3330" y="1525"/>
                  </a:lnTo>
                  <a:lnTo>
                    <a:pt x="3528" y="1468"/>
                  </a:lnTo>
                  <a:lnTo>
                    <a:pt x="3697" y="1412"/>
                  </a:lnTo>
                  <a:lnTo>
                    <a:pt x="3697" y="1412"/>
                  </a:lnTo>
                  <a:lnTo>
                    <a:pt x="3471" y="1496"/>
                  </a:lnTo>
                  <a:lnTo>
                    <a:pt x="3386" y="1553"/>
                  </a:lnTo>
                  <a:lnTo>
                    <a:pt x="3302" y="1638"/>
                  </a:lnTo>
                  <a:lnTo>
                    <a:pt x="3302" y="1638"/>
                  </a:lnTo>
                  <a:lnTo>
                    <a:pt x="3386" y="1694"/>
                  </a:lnTo>
                  <a:lnTo>
                    <a:pt x="3471" y="1694"/>
                  </a:lnTo>
                  <a:lnTo>
                    <a:pt x="3697" y="1638"/>
                  </a:lnTo>
                  <a:lnTo>
                    <a:pt x="3923" y="1553"/>
                  </a:lnTo>
                  <a:lnTo>
                    <a:pt x="4120" y="1468"/>
                  </a:lnTo>
                  <a:lnTo>
                    <a:pt x="4120" y="1468"/>
                  </a:lnTo>
                  <a:lnTo>
                    <a:pt x="4402" y="1412"/>
                  </a:lnTo>
                  <a:lnTo>
                    <a:pt x="4685" y="1384"/>
                  </a:lnTo>
                  <a:lnTo>
                    <a:pt x="4995" y="1355"/>
                  </a:lnTo>
                  <a:lnTo>
                    <a:pt x="5277" y="1299"/>
                  </a:lnTo>
                  <a:lnTo>
                    <a:pt x="5277" y="1299"/>
                  </a:lnTo>
                  <a:lnTo>
                    <a:pt x="5192" y="1158"/>
                  </a:lnTo>
                  <a:lnTo>
                    <a:pt x="5164" y="1130"/>
                  </a:lnTo>
                  <a:lnTo>
                    <a:pt x="5108" y="1130"/>
                  </a:lnTo>
                  <a:lnTo>
                    <a:pt x="4995" y="1130"/>
                  </a:lnTo>
                  <a:lnTo>
                    <a:pt x="4882" y="1186"/>
                  </a:lnTo>
                  <a:lnTo>
                    <a:pt x="4882" y="1186"/>
                  </a:lnTo>
                  <a:lnTo>
                    <a:pt x="4910" y="1101"/>
                  </a:lnTo>
                  <a:lnTo>
                    <a:pt x="4910" y="1101"/>
                  </a:lnTo>
                  <a:lnTo>
                    <a:pt x="4882" y="1073"/>
                  </a:lnTo>
                  <a:lnTo>
                    <a:pt x="4797" y="1073"/>
                  </a:lnTo>
                  <a:lnTo>
                    <a:pt x="4656" y="1073"/>
                  </a:lnTo>
                  <a:lnTo>
                    <a:pt x="4233" y="1130"/>
                  </a:lnTo>
                  <a:lnTo>
                    <a:pt x="4233" y="1130"/>
                  </a:lnTo>
                  <a:lnTo>
                    <a:pt x="4374" y="1073"/>
                  </a:lnTo>
                  <a:lnTo>
                    <a:pt x="4515" y="1017"/>
                  </a:lnTo>
                  <a:lnTo>
                    <a:pt x="4656" y="960"/>
                  </a:lnTo>
                  <a:lnTo>
                    <a:pt x="4797" y="876"/>
                  </a:lnTo>
                  <a:lnTo>
                    <a:pt x="4797" y="876"/>
                  </a:lnTo>
                  <a:lnTo>
                    <a:pt x="4459" y="932"/>
                  </a:lnTo>
                  <a:lnTo>
                    <a:pt x="4459" y="932"/>
                  </a:lnTo>
                  <a:lnTo>
                    <a:pt x="4769" y="876"/>
                  </a:lnTo>
                  <a:lnTo>
                    <a:pt x="4769" y="876"/>
                  </a:lnTo>
                  <a:lnTo>
                    <a:pt x="4741" y="819"/>
                  </a:lnTo>
                  <a:lnTo>
                    <a:pt x="4713" y="791"/>
                  </a:lnTo>
                  <a:lnTo>
                    <a:pt x="4628" y="791"/>
                  </a:lnTo>
                  <a:lnTo>
                    <a:pt x="4459" y="791"/>
                  </a:lnTo>
                  <a:lnTo>
                    <a:pt x="4459" y="791"/>
                  </a:lnTo>
                  <a:lnTo>
                    <a:pt x="4543" y="763"/>
                  </a:lnTo>
                  <a:lnTo>
                    <a:pt x="4656" y="735"/>
                  </a:lnTo>
                  <a:lnTo>
                    <a:pt x="4741" y="678"/>
                  </a:lnTo>
                  <a:lnTo>
                    <a:pt x="4741" y="650"/>
                  </a:lnTo>
                  <a:lnTo>
                    <a:pt x="4741" y="593"/>
                  </a:lnTo>
                  <a:lnTo>
                    <a:pt x="4741" y="593"/>
                  </a:lnTo>
                  <a:lnTo>
                    <a:pt x="4713" y="565"/>
                  </a:lnTo>
                  <a:lnTo>
                    <a:pt x="4628" y="537"/>
                  </a:lnTo>
                  <a:lnTo>
                    <a:pt x="4459" y="537"/>
                  </a:lnTo>
                  <a:lnTo>
                    <a:pt x="4374" y="565"/>
                  </a:lnTo>
                  <a:lnTo>
                    <a:pt x="4318" y="593"/>
                  </a:lnTo>
                  <a:lnTo>
                    <a:pt x="4289" y="650"/>
                  </a:lnTo>
                  <a:lnTo>
                    <a:pt x="4346" y="706"/>
                  </a:lnTo>
                  <a:lnTo>
                    <a:pt x="4346" y="706"/>
                  </a:lnTo>
                  <a:lnTo>
                    <a:pt x="4233" y="735"/>
                  </a:lnTo>
                  <a:lnTo>
                    <a:pt x="4148" y="735"/>
                  </a:lnTo>
                  <a:lnTo>
                    <a:pt x="4035" y="735"/>
                  </a:lnTo>
                  <a:lnTo>
                    <a:pt x="3951" y="650"/>
                  </a:lnTo>
                  <a:lnTo>
                    <a:pt x="3951" y="650"/>
                  </a:lnTo>
                  <a:lnTo>
                    <a:pt x="4092" y="622"/>
                  </a:lnTo>
                  <a:lnTo>
                    <a:pt x="4120" y="593"/>
                  </a:lnTo>
                  <a:lnTo>
                    <a:pt x="4064" y="593"/>
                  </a:lnTo>
                  <a:lnTo>
                    <a:pt x="4064" y="593"/>
                  </a:lnTo>
                  <a:lnTo>
                    <a:pt x="4092" y="593"/>
                  </a:lnTo>
                  <a:lnTo>
                    <a:pt x="4120" y="565"/>
                  </a:lnTo>
                  <a:lnTo>
                    <a:pt x="4035" y="537"/>
                  </a:lnTo>
                  <a:lnTo>
                    <a:pt x="3866" y="537"/>
                  </a:lnTo>
                  <a:lnTo>
                    <a:pt x="3866" y="537"/>
                  </a:lnTo>
                  <a:lnTo>
                    <a:pt x="3669" y="481"/>
                  </a:lnTo>
                  <a:lnTo>
                    <a:pt x="3584" y="481"/>
                  </a:lnTo>
                  <a:lnTo>
                    <a:pt x="3471" y="481"/>
                  </a:lnTo>
                  <a:lnTo>
                    <a:pt x="3471" y="481"/>
                  </a:lnTo>
                  <a:lnTo>
                    <a:pt x="3499" y="481"/>
                  </a:lnTo>
                  <a:lnTo>
                    <a:pt x="3528" y="424"/>
                  </a:lnTo>
                  <a:lnTo>
                    <a:pt x="3471" y="339"/>
                  </a:lnTo>
                  <a:lnTo>
                    <a:pt x="3386" y="255"/>
                  </a:lnTo>
                  <a:lnTo>
                    <a:pt x="3302" y="198"/>
                  </a:lnTo>
                  <a:lnTo>
                    <a:pt x="3302" y="198"/>
                  </a:lnTo>
                  <a:lnTo>
                    <a:pt x="3330" y="170"/>
                  </a:lnTo>
                  <a:lnTo>
                    <a:pt x="3330" y="170"/>
                  </a:lnTo>
                  <a:lnTo>
                    <a:pt x="3245" y="114"/>
                  </a:lnTo>
                  <a:lnTo>
                    <a:pt x="3020" y="57"/>
                  </a:lnTo>
                  <a:lnTo>
                    <a:pt x="3020" y="57"/>
                  </a:lnTo>
                  <a:lnTo>
                    <a:pt x="2850" y="29"/>
                  </a:lnTo>
                  <a:lnTo>
                    <a:pt x="2653" y="1"/>
                  </a:lnTo>
                  <a:lnTo>
                    <a:pt x="2455" y="29"/>
                  </a:lnTo>
                  <a:lnTo>
                    <a:pt x="2286" y="86"/>
                  </a:lnTo>
                  <a:lnTo>
                    <a:pt x="2286" y="86"/>
                  </a:lnTo>
                  <a:lnTo>
                    <a:pt x="2342" y="114"/>
                  </a:lnTo>
                  <a:lnTo>
                    <a:pt x="2399" y="142"/>
                  </a:lnTo>
                  <a:lnTo>
                    <a:pt x="2540" y="142"/>
                  </a:lnTo>
                  <a:lnTo>
                    <a:pt x="2681" y="114"/>
                  </a:lnTo>
                  <a:lnTo>
                    <a:pt x="2794" y="142"/>
                  </a:lnTo>
                  <a:lnTo>
                    <a:pt x="2794" y="142"/>
                  </a:lnTo>
                  <a:lnTo>
                    <a:pt x="2653" y="198"/>
                  </a:lnTo>
                  <a:lnTo>
                    <a:pt x="2483" y="198"/>
                  </a:lnTo>
                  <a:lnTo>
                    <a:pt x="2145" y="170"/>
                  </a:lnTo>
                  <a:lnTo>
                    <a:pt x="2145" y="170"/>
                  </a:lnTo>
                  <a:lnTo>
                    <a:pt x="2229" y="227"/>
                  </a:lnTo>
                  <a:lnTo>
                    <a:pt x="2258" y="255"/>
                  </a:lnTo>
                  <a:lnTo>
                    <a:pt x="2145" y="255"/>
                  </a:lnTo>
                  <a:lnTo>
                    <a:pt x="1975" y="227"/>
                  </a:lnTo>
                  <a:lnTo>
                    <a:pt x="1806" y="198"/>
                  </a:lnTo>
                  <a:lnTo>
                    <a:pt x="1806" y="198"/>
                  </a:lnTo>
                  <a:lnTo>
                    <a:pt x="1665" y="227"/>
                  </a:lnTo>
                  <a:lnTo>
                    <a:pt x="1580" y="283"/>
                  </a:lnTo>
                  <a:lnTo>
                    <a:pt x="1496" y="311"/>
                  </a:lnTo>
                  <a:lnTo>
                    <a:pt x="1411" y="339"/>
                  </a:lnTo>
                  <a:lnTo>
                    <a:pt x="1411" y="339"/>
                  </a:lnTo>
                  <a:lnTo>
                    <a:pt x="1524" y="368"/>
                  </a:lnTo>
                  <a:lnTo>
                    <a:pt x="1637" y="339"/>
                  </a:lnTo>
                  <a:lnTo>
                    <a:pt x="1637" y="339"/>
                  </a:lnTo>
                  <a:lnTo>
                    <a:pt x="1609" y="368"/>
                  </a:lnTo>
                  <a:lnTo>
                    <a:pt x="1609" y="368"/>
                  </a:lnTo>
                  <a:lnTo>
                    <a:pt x="1693" y="368"/>
                  </a:lnTo>
                  <a:lnTo>
                    <a:pt x="1919" y="396"/>
                  </a:lnTo>
                  <a:lnTo>
                    <a:pt x="1919" y="396"/>
                  </a:lnTo>
                  <a:lnTo>
                    <a:pt x="1665" y="424"/>
                  </a:lnTo>
                  <a:lnTo>
                    <a:pt x="1665" y="424"/>
                  </a:lnTo>
                  <a:lnTo>
                    <a:pt x="1806" y="481"/>
                  </a:lnTo>
                  <a:lnTo>
                    <a:pt x="1919" y="481"/>
                  </a:lnTo>
                  <a:lnTo>
                    <a:pt x="1919" y="481"/>
                  </a:lnTo>
                  <a:lnTo>
                    <a:pt x="1355" y="537"/>
                  </a:lnTo>
                  <a:lnTo>
                    <a:pt x="790" y="537"/>
                  </a:lnTo>
                  <a:lnTo>
                    <a:pt x="790" y="537"/>
                  </a:lnTo>
                  <a:lnTo>
                    <a:pt x="903" y="565"/>
                  </a:lnTo>
                  <a:lnTo>
                    <a:pt x="903" y="565"/>
                  </a:lnTo>
                  <a:lnTo>
                    <a:pt x="762" y="593"/>
                  </a:lnTo>
                  <a:lnTo>
                    <a:pt x="367" y="622"/>
                  </a:lnTo>
                  <a:lnTo>
                    <a:pt x="367" y="622"/>
                  </a:lnTo>
                  <a:lnTo>
                    <a:pt x="452" y="622"/>
                  </a:lnTo>
                  <a:lnTo>
                    <a:pt x="367" y="650"/>
                  </a:lnTo>
                  <a:lnTo>
                    <a:pt x="367" y="650"/>
                  </a:lnTo>
                  <a:lnTo>
                    <a:pt x="649" y="678"/>
                  </a:lnTo>
                  <a:lnTo>
                    <a:pt x="790" y="706"/>
                  </a:lnTo>
                  <a:lnTo>
                    <a:pt x="931" y="678"/>
                  </a:lnTo>
                  <a:lnTo>
                    <a:pt x="931" y="678"/>
                  </a:lnTo>
                  <a:lnTo>
                    <a:pt x="847" y="706"/>
                  </a:lnTo>
                  <a:lnTo>
                    <a:pt x="818" y="735"/>
                  </a:lnTo>
                  <a:lnTo>
                    <a:pt x="847" y="735"/>
                  </a:lnTo>
                  <a:lnTo>
                    <a:pt x="1016" y="735"/>
                  </a:lnTo>
                  <a:lnTo>
                    <a:pt x="1468" y="706"/>
                  </a:lnTo>
                  <a:lnTo>
                    <a:pt x="1468" y="706"/>
                  </a:lnTo>
                  <a:lnTo>
                    <a:pt x="1242" y="735"/>
                  </a:lnTo>
                  <a:lnTo>
                    <a:pt x="1157" y="763"/>
                  </a:lnTo>
                  <a:lnTo>
                    <a:pt x="1157" y="791"/>
                  </a:lnTo>
                  <a:lnTo>
                    <a:pt x="1185" y="819"/>
                  </a:lnTo>
                  <a:lnTo>
                    <a:pt x="1185" y="819"/>
                  </a:lnTo>
                  <a:lnTo>
                    <a:pt x="1072" y="819"/>
                  </a:lnTo>
                  <a:lnTo>
                    <a:pt x="931" y="819"/>
                  </a:lnTo>
                  <a:lnTo>
                    <a:pt x="649" y="763"/>
                  </a:lnTo>
                  <a:lnTo>
                    <a:pt x="395" y="735"/>
                  </a:lnTo>
                  <a:lnTo>
                    <a:pt x="254" y="735"/>
                  </a:lnTo>
                  <a:lnTo>
                    <a:pt x="141" y="763"/>
                  </a:lnTo>
                  <a:lnTo>
                    <a:pt x="141" y="763"/>
                  </a:lnTo>
                  <a:lnTo>
                    <a:pt x="198" y="791"/>
                  </a:lnTo>
                  <a:lnTo>
                    <a:pt x="198" y="791"/>
                  </a:lnTo>
                  <a:lnTo>
                    <a:pt x="85" y="819"/>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16"/>
            <p:cNvSpPr/>
            <p:nvPr/>
          </p:nvSpPr>
          <p:spPr>
            <a:xfrm>
              <a:off x="2492150" y="1134675"/>
              <a:ext cx="131950" cy="50825"/>
            </a:xfrm>
            <a:custGeom>
              <a:avLst/>
              <a:gdLst/>
              <a:ahLst/>
              <a:cxnLst/>
              <a:rect l="l" t="t" r="r" b="b"/>
              <a:pathLst>
                <a:path w="5278" h="2033" fill="none" extrusionOk="0">
                  <a:moveTo>
                    <a:pt x="85" y="819"/>
                  </a:moveTo>
                  <a:lnTo>
                    <a:pt x="85" y="819"/>
                  </a:lnTo>
                  <a:lnTo>
                    <a:pt x="226" y="876"/>
                  </a:lnTo>
                  <a:lnTo>
                    <a:pt x="254" y="876"/>
                  </a:lnTo>
                  <a:lnTo>
                    <a:pt x="0" y="904"/>
                  </a:lnTo>
                  <a:lnTo>
                    <a:pt x="0" y="904"/>
                  </a:lnTo>
                  <a:lnTo>
                    <a:pt x="57" y="904"/>
                  </a:lnTo>
                  <a:lnTo>
                    <a:pt x="113" y="960"/>
                  </a:lnTo>
                  <a:lnTo>
                    <a:pt x="169" y="1017"/>
                  </a:lnTo>
                  <a:lnTo>
                    <a:pt x="254" y="1045"/>
                  </a:lnTo>
                  <a:lnTo>
                    <a:pt x="254" y="1045"/>
                  </a:lnTo>
                  <a:lnTo>
                    <a:pt x="452" y="1073"/>
                  </a:lnTo>
                  <a:lnTo>
                    <a:pt x="649" y="1045"/>
                  </a:lnTo>
                  <a:lnTo>
                    <a:pt x="1044" y="960"/>
                  </a:lnTo>
                  <a:lnTo>
                    <a:pt x="1044" y="960"/>
                  </a:lnTo>
                  <a:lnTo>
                    <a:pt x="931" y="1045"/>
                  </a:lnTo>
                  <a:lnTo>
                    <a:pt x="818" y="1073"/>
                  </a:lnTo>
                  <a:lnTo>
                    <a:pt x="677" y="1101"/>
                  </a:lnTo>
                  <a:lnTo>
                    <a:pt x="536" y="1101"/>
                  </a:lnTo>
                  <a:lnTo>
                    <a:pt x="282" y="1101"/>
                  </a:lnTo>
                  <a:lnTo>
                    <a:pt x="141" y="1101"/>
                  </a:lnTo>
                  <a:lnTo>
                    <a:pt x="28" y="1158"/>
                  </a:lnTo>
                  <a:lnTo>
                    <a:pt x="28" y="1158"/>
                  </a:lnTo>
                  <a:lnTo>
                    <a:pt x="113" y="1214"/>
                  </a:lnTo>
                  <a:lnTo>
                    <a:pt x="198" y="1214"/>
                  </a:lnTo>
                  <a:lnTo>
                    <a:pt x="198" y="1214"/>
                  </a:lnTo>
                  <a:lnTo>
                    <a:pt x="169" y="1243"/>
                  </a:lnTo>
                  <a:lnTo>
                    <a:pt x="226" y="1271"/>
                  </a:lnTo>
                  <a:lnTo>
                    <a:pt x="423" y="1271"/>
                  </a:lnTo>
                  <a:lnTo>
                    <a:pt x="875" y="1214"/>
                  </a:lnTo>
                  <a:lnTo>
                    <a:pt x="875" y="1214"/>
                  </a:lnTo>
                  <a:lnTo>
                    <a:pt x="649" y="1271"/>
                  </a:lnTo>
                  <a:lnTo>
                    <a:pt x="649" y="1271"/>
                  </a:lnTo>
                  <a:lnTo>
                    <a:pt x="790" y="1299"/>
                  </a:lnTo>
                  <a:lnTo>
                    <a:pt x="931" y="1271"/>
                  </a:lnTo>
                  <a:lnTo>
                    <a:pt x="1214" y="1186"/>
                  </a:lnTo>
                  <a:lnTo>
                    <a:pt x="1214" y="1186"/>
                  </a:lnTo>
                  <a:lnTo>
                    <a:pt x="1129" y="1243"/>
                  </a:lnTo>
                  <a:lnTo>
                    <a:pt x="1157" y="1214"/>
                  </a:lnTo>
                  <a:lnTo>
                    <a:pt x="1326" y="1186"/>
                  </a:lnTo>
                  <a:lnTo>
                    <a:pt x="1326" y="1186"/>
                  </a:lnTo>
                  <a:lnTo>
                    <a:pt x="1552" y="1158"/>
                  </a:lnTo>
                  <a:lnTo>
                    <a:pt x="1778" y="1186"/>
                  </a:lnTo>
                  <a:lnTo>
                    <a:pt x="1778" y="1186"/>
                  </a:lnTo>
                  <a:lnTo>
                    <a:pt x="1609" y="1214"/>
                  </a:lnTo>
                  <a:lnTo>
                    <a:pt x="1580" y="1243"/>
                  </a:lnTo>
                  <a:lnTo>
                    <a:pt x="1721" y="1243"/>
                  </a:lnTo>
                  <a:lnTo>
                    <a:pt x="2201" y="1214"/>
                  </a:lnTo>
                  <a:lnTo>
                    <a:pt x="2201" y="1214"/>
                  </a:lnTo>
                  <a:lnTo>
                    <a:pt x="2004" y="1243"/>
                  </a:lnTo>
                  <a:lnTo>
                    <a:pt x="1806" y="1243"/>
                  </a:lnTo>
                  <a:lnTo>
                    <a:pt x="1609" y="1243"/>
                  </a:lnTo>
                  <a:lnTo>
                    <a:pt x="1496" y="1271"/>
                  </a:lnTo>
                  <a:lnTo>
                    <a:pt x="1411" y="1299"/>
                  </a:lnTo>
                  <a:lnTo>
                    <a:pt x="1411" y="1299"/>
                  </a:lnTo>
                  <a:lnTo>
                    <a:pt x="1524" y="1327"/>
                  </a:lnTo>
                  <a:lnTo>
                    <a:pt x="1637" y="1355"/>
                  </a:lnTo>
                  <a:lnTo>
                    <a:pt x="1947" y="1355"/>
                  </a:lnTo>
                  <a:lnTo>
                    <a:pt x="2512" y="1299"/>
                  </a:lnTo>
                  <a:lnTo>
                    <a:pt x="2512" y="1299"/>
                  </a:lnTo>
                  <a:lnTo>
                    <a:pt x="2229" y="1355"/>
                  </a:lnTo>
                  <a:lnTo>
                    <a:pt x="1975" y="1384"/>
                  </a:lnTo>
                  <a:lnTo>
                    <a:pt x="1439" y="1412"/>
                  </a:lnTo>
                  <a:lnTo>
                    <a:pt x="875" y="1412"/>
                  </a:lnTo>
                  <a:lnTo>
                    <a:pt x="593" y="1440"/>
                  </a:lnTo>
                  <a:lnTo>
                    <a:pt x="339" y="1468"/>
                  </a:lnTo>
                  <a:lnTo>
                    <a:pt x="339" y="1468"/>
                  </a:lnTo>
                  <a:lnTo>
                    <a:pt x="367" y="1525"/>
                  </a:lnTo>
                  <a:lnTo>
                    <a:pt x="423" y="1553"/>
                  </a:lnTo>
                  <a:lnTo>
                    <a:pt x="508" y="1581"/>
                  </a:lnTo>
                  <a:lnTo>
                    <a:pt x="621" y="1581"/>
                  </a:lnTo>
                  <a:lnTo>
                    <a:pt x="734" y="1609"/>
                  </a:lnTo>
                  <a:lnTo>
                    <a:pt x="734" y="1609"/>
                  </a:lnTo>
                  <a:lnTo>
                    <a:pt x="564" y="1609"/>
                  </a:lnTo>
                  <a:lnTo>
                    <a:pt x="395" y="1609"/>
                  </a:lnTo>
                  <a:lnTo>
                    <a:pt x="395" y="1609"/>
                  </a:lnTo>
                  <a:lnTo>
                    <a:pt x="480" y="1666"/>
                  </a:lnTo>
                  <a:lnTo>
                    <a:pt x="593" y="1694"/>
                  </a:lnTo>
                  <a:lnTo>
                    <a:pt x="818" y="1750"/>
                  </a:lnTo>
                  <a:lnTo>
                    <a:pt x="1072" y="1750"/>
                  </a:lnTo>
                  <a:lnTo>
                    <a:pt x="1270" y="1750"/>
                  </a:lnTo>
                  <a:lnTo>
                    <a:pt x="1270" y="1750"/>
                  </a:lnTo>
                  <a:lnTo>
                    <a:pt x="1101" y="1779"/>
                  </a:lnTo>
                  <a:lnTo>
                    <a:pt x="903" y="1779"/>
                  </a:lnTo>
                  <a:lnTo>
                    <a:pt x="734" y="1779"/>
                  </a:lnTo>
                  <a:lnTo>
                    <a:pt x="536" y="1807"/>
                  </a:lnTo>
                  <a:lnTo>
                    <a:pt x="536" y="1807"/>
                  </a:lnTo>
                  <a:lnTo>
                    <a:pt x="593" y="1863"/>
                  </a:lnTo>
                  <a:lnTo>
                    <a:pt x="677" y="1920"/>
                  </a:lnTo>
                  <a:lnTo>
                    <a:pt x="903" y="1976"/>
                  </a:lnTo>
                  <a:lnTo>
                    <a:pt x="1129" y="2033"/>
                  </a:lnTo>
                  <a:lnTo>
                    <a:pt x="1298" y="2033"/>
                  </a:lnTo>
                  <a:lnTo>
                    <a:pt x="1298" y="2033"/>
                  </a:lnTo>
                  <a:lnTo>
                    <a:pt x="1552" y="1976"/>
                  </a:lnTo>
                  <a:lnTo>
                    <a:pt x="1637" y="1948"/>
                  </a:lnTo>
                  <a:lnTo>
                    <a:pt x="1637" y="1948"/>
                  </a:lnTo>
                  <a:lnTo>
                    <a:pt x="1609" y="1920"/>
                  </a:lnTo>
                  <a:lnTo>
                    <a:pt x="1609" y="1920"/>
                  </a:lnTo>
                  <a:lnTo>
                    <a:pt x="1721" y="1892"/>
                  </a:lnTo>
                  <a:lnTo>
                    <a:pt x="1834" y="1920"/>
                  </a:lnTo>
                  <a:lnTo>
                    <a:pt x="1947" y="1948"/>
                  </a:lnTo>
                  <a:lnTo>
                    <a:pt x="2060" y="2004"/>
                  </a:lnTo>
                  <a:lnTo>
                    <a:pt x="2060" y="2004"/>
                  </a:lnTo>
                  <a:lnTo>
                    <a:pt x="2060" y="1948"/>
                  </a:lnTo>
                  <a:lnTo>
                    <a:pt x="2060" y="1835"/>
                  </a:lnTo>
                  <a:lnTo>
                    <a:pt x="2088" y="1750"/>
                  </a:lnTo>
                  <a:lnTo>
                    <a:pt x="2117" y="1722"/>
                  </a:lnTo>
                  <a:lnTo>
                    <a:pt x="2173" y="1722"/>
                  </a:lnTo>
                  <a:lnTo>
                    <a:pt x="2173" y="1722"/>
                  </a:lnTo>
                  <a:lnTo>
                    <a:pt x="2173" y="1807"/>
                  </a:lnTo>
                  <a:lnTo>
                    <a:pt x="2173" y="1863"/>
                  </a:lnTo>
                  <a:lnTo>
                    <a:pt x="2229" y="1920"/>
                  </a:lnTo>
                  <a:lnTo>
                    <a:pt x="2286" y="1948"/>
                  </a:lnTo>
                  <a:lnTo>
                    <a:pt x="2427" y="1976"/>
                  </a:lnTo>
                  <a:lnTo>
                    <a:pt x="2568" y="1948"/>
                  </a:lnTo>
                  <a:lnTo>
                    <a:pt x="2568" y="1948"/>
                  </a:lnTo>
                  <a:lnTo>
                    <a:pt x="2625" y="1892"/>
                  </a:lnTo>
                  <a:lnTo>
                    <a:pt x="2681" y="1835"/>
                  </a:lnTo>
                  <a:lnTo>
                    <a:pt x="2709" y="1779"/>
                  </a:lnTo>
                  <a:lnTo>
                    <a:pt x="2766" y="1750"/>
                  </a:lnTo>
                  <a:lnTo>
                    <a:pt x="2766" y="1750"/>
                  </a:lnTo>
                  <a:lnTo>
                    <a:pt x="2878" y="1750"/>
                  </a:lnTo>
                  <a:lnTo>
                    <a:pt x="2991" y="1750"/>
                  </a:lnTo>
                  <a:lnTo>
                    <a:pt x="3076" y="1779"/>
                  </a:lnTo>
                  <a:lnTo>
                    <a:pt x="3217" y="1750"/>
                  </a:lnTo>
                  <a:lnTo>
                    <a:pt x="3217" y="1750"/>
                  </a:lnTo>
                  <a:lnTo>
                    <a:pt x="3161" y="1694"/>
                  </a:lnTo>
                  <a:lnTo>
                    <a:pt x="3189" y="1638"/>
                  </a:lnTo>
                  <a:lnTo>
                    <a:pt x="3245" y="1581"/>
                  </a:lnTo>
                  <a:lnTo>
                    <a:pt x="3330" y="1525"/>
                  </a:lnTo>
                  <a:lnTo>
                    <a:pt x="3528" y="1468"/>
                  </a:lnTo>
                  <a:lnTo>
                    <a:pt x="3697" y="1412"/>
                  </a:lnTo>
                  <a:lnTo>
                    <a:pt x="3697" y="1412"/>
                  </a:lnTo>
                  <a:lnTo>
                    <a:pt x="3471" y="1496"/>
                  </a:lnTo>
                  <a:lnTo>
                    <a:pt x="3386" y="1553"/>
                  </a:lnTo>
                  <a:lnTo>
                    <a:pt x="3302" y="1638"/>
                  </a:lnTo>
                  <a:lnTo>
                    <a:pt x="3302" y="1638"/>
                  </a:lnTo>
                  <a:lnTo>
                    <a:pt x="3386" y="1694"/>
                  </a:lnTo>
                  <a:lnTo>
                    <a:pt x="3471" y="1694"/>
                  </a:lnTo>
                  <a:lnTo>
                    <a:pt x="3697" y="1638"/>
                  </a:lnTo>
                  <a:lnTo>
                    <a:pt x="3923" y="1553"/>
                  </a:lnTo>
                  <a:lnTo>
                    <a:pt x="4120" y="1468"/>
                  </a:lnTo>
                  <a:lnTo>
                    <a:pt x="4120" y="1468"/>
                  </a:lnTo>
                  <a:lnTo>
                    <a:pt x="4402" y="1412"/>
                  </a:lnTo>
                  <a:lnTo>
                    <a:pt x="4685" y="1384"/>
                  </a:lnTo>
                  <a:lnTo>
                    <a:pt x="4995" y="1355"/>
                  </a:lnTo>
                  <a:lnTo>
                    <a:pt x="5277" y="1299"/>
                  </a:lnTo>
                  <a:lnTo>
                    <a:pt x="5277" y="1299"/>
                  </a:lnTo>
                  <a:lnTo>
                    <a:pt x="5192" y="1158"/>
                  </a:lnTo>
                  <a:lnTo>
                    <a:pt x="5164" y="1130"/>
                  </a:lnTo>
                  <a:lnTo>
                    <a:pt x="5108" y="1130"/>
                  </a:lnTo>
                  <a:lnTo>
                    <a:pt x="4995" y="1130"/>
                  </a:lnTo>
                  <a:lnTo>
                    <a:pt x="4882" y="1186"/>
                  </a:lnTo>
                  <a:lnTo>
                    <a:pt x="4882" y="1186"/>
                  </a:lnTo>
                  <a:lnTo>
                    <a:pt x="4910" y="1101"/>
                  </a:lnTo>
                  <a:lnTo>
                    <a:pt x="4910" y="1101"/>
                  </a:lnTo>
                  <a:lnTo>
                    <a:pt x="4882" y="1073"/>
                  </a:lnTo>
                  <a:lnTo>
                    <a:pt x="4797" y="1073"/>
                  </a:lnTo>
                  <a:lnTo>
                    <a:pt x="4656" y="1073"/>
                  </a:lnTo>
                  <a:lnTo>
                    <a:pt x="4233" y="1130"/>
                  </a:lnTo>
                  <a:lnTo>
                    <a:pt x="4233" y="1130"/>
                  </a:lnTo>
                  <a:lnTo>
                    <a:pt x="4374" y="1073"/>
                  </a:lnTo>
                  <a:lnTo>
                    <a:pt x="4515" y="1017"/>
                  </a:lnTo>
                  <a:lnTo>
                    <a:pt x="4656" y="960"/>
                  </a:lnTo>
                  <a:lnTo>
                    <a:pt x="4797" y="876"/>
                  </a:lnTo>
                  <a:lnTo>
                    <a:pt x="4797" y="876"/>
                  </a:lnTo>
                  <a:lnTo>
                    <a:pt x="4459" y="932"/>
                  </a:lnTo>
                  <a:lnTo>
                    <a:pt x="4459" y="932"/>
                  </a:lnTo>
                  <a:lnTo>
                    <a:pt x="4769" y="876"/>
                  </a:lnTo>
                  <a:lnTo>
                    <a:pt x="4769" y="876"/>
                  </a:lnTo>
                  <a:lnTo>
                    <a:pt x="4741" y="819"/>
                  </a:lnTo>
                  <a:lnTo>
                    <a:pt x="4713" y="791"/>
                  </a:lnTo>
                  <a:lnTo>
                    <a:pt x="4628" y="791"/>
                  </a:lnTo>
                  <a:lnTo>
                    <a:pt x="4459" y="791"/>
                  </a:lnTo>
                  <a:lnTo>
                    <a:pt x="4459" y="791"/>
                  </a:lnTo>
                  <a:lnTo>
                    <a:pt x="4543" y="763"/>
                  </a:lnTo>
                  <a:lnTo>
                    <a:pt x="4656" y="735"/>
                  </a:lnTo>
                  <a:lnTo>
                    <a:pt x="4741" y="678"/>
                  </a:lnTo>
                  <a:lnTo>
                    <a:pt x="4741" y="650"/>
                  </a:lnTo>
                  <a:lnTo>
                    <a:pt x="4741" y="593"/>
                  </a:lnTo>
                  <a:lnTo>
                    <a:pt x="4741" y="593"/>
                  </a:lnTo>
                  <a:lnTo>
                    <a:pt x="4713" y="565"/>
                  </a:lnTo>
                  <a:lnTo>
                    <a:pt x="4628" y="537"/>
                  </a:lnTo>
                  <a:lnTo>
                    <a:pt x="4459" y="537"/>
                  </a:lnTo>
                  <a:lnTo>
                    <a:pt x="4374" y="565"/>
                  </a:lnTo>
                  <a:lnTo>
                    <a:pt x="4318" y="593"/>
                  </a:lnTo>
                  <a:lnTo>
                    <a:pt x="4289" y="650"/>
                  </a:lnTo>
                  <a:lnTo>
                    <a:pt x="4346" y="706"/>
                  </a:lnTo>
                  <a:lnTo>
                    <a:pt x="4346" y="706"/>
                  </a:lnTo>
                  <a:lnTo>
                    <a:pt x="4233" y="735"/>
                  </a:lnTo>
                  <a:lnTo>
                    <a:pt x="4148" y="735"/>
                  </a:lnTo>
                  <a:lnTo>
                    <a:pt x="4035" y="735"/>
                  </a:lnTo>
                  <a:lnTo>
                    <a:pt x="3951" y="650"/>
                  </a:lnTo>
                  <a:lnTo>
                    <a:pt x="3951" y="650"/>
                  </a:lnTo>
                  <a:lnTo>
                    <a:pt x="4092" y="622"/>
                  </a:lnTo>
                  <a:lnTo>
                    <a:pt x="4120" y="593"/>
                  </a:lnTo>
                  <a:lnTo>
                    <a:pt x="4064" y="593"/>
                  </a:lnTo>
                  <a:lnTo>
                    <a:pt x="4064" y="593"/>
                  </a:lnTo>
                  <a:lnTo>
                    <a:pt x="4092" y="593"/>
                  </a:lnTo>
                  <a:lnTo>
                    <a:pt x="4120" y="565"/>
                  </a:lnTo>
                  <a:lnTo>
                    <a:pt x="4035" y="537"/>
                  </a:lnTo>
                  <a:lnTo>
                    <a:pt x="3866" y="537"/>
                  </a:lnTo>
                  <a:lnTo>
                    <a:pt x="3866" y="537"/>
                  </a:lnTo>
                  <a:lnTo>
                    <a:pt x="3669" y="481"/>
                  </a:lnTo>
                  <a:lnTo>
                    <a:pt x="3584" y="481"/>
                  </a:lnTo>
                  <a:lnTo>
                    <a:pt x="3471" y="481"/>
                  </a:lnTo>
                  <a:lnTo>
                    <a:pt x="3471" y="481"/>
                  </a:lnTo>
                  <a:lnTo>
                    <a:pt x="3499" y="481"/>
                  </a:lnTo>
                  <a:lnTo>
                    <a:pt x="3528" y="424"/>
                  </a:lnTo>
                  <a:lnTo>
                    <a:pt x="3471" y="339"/>
                  </a:lnTo>
                  <a:lnTo>
                    <a:pt x="3386" y="255"/>
                  </a:lnTo>
                  <a:lnTo>
                    <a:pt x="3302" y="198"/>
                  </a:lnTo>
                  <a:lnTo>
                    <a:pt x="3302" y="198"/>
                  </a:lnTo>
                  <a:lnTo>
                    <a:pt x="3330" y="170"/>
                  </a:lnTo>
                  <a:lnTo>
                    <a:pt x="3330" y="170"/>
                  </a:lnTo>
                  <a:lnTo>
                    <a:pt x="3245" y="114"/>
                  </a:lnTo>
                  <a:lnTo>
                    <a:pt x="3020" y="57"/>
                  </a:lnTo>
                  <a:lnTo>
                    <a:pt x="3020" y="57"/>
                  </a:lnTo>
                  <a:lnTo>
                    <a:pt x="2850" y="29"/>
                  </a:lnTo>
                  <a:lnTo>
                    <a:pt x="2653" y="1"/>
                  </a:lnTo>
                  <a:lnTo>
                    <a:pt x="2455" y="29"/>
                  </a:lnTo>
                  <a:lnTo>
                    <a:pt x="2286" y="86"/>
                  </a:lnTo>
                  <a:lnTo>
                    <a:pt x="2286" y="86"/>
                  </a:lnTo>
                  <a:lnTo>
                    <a:pt x="2342" y="114"/>
                  </a:lnTo>
                  <a:lnTo>
                    <a:pt x="2399" y="142"/>
                  </a:lnTo>
                  <a:lnTo>
                    <a:pt x="2540" y="142"/>
                  </a:lnTo>
                  <a:lnTo>
                    <a:pt x="2681" y="114"/>
                  </a:lnTo>
                  <a:lnTo>
                    <a:pt x="2794" y="142"/>
                  </a:lnTo>
                  <a:lnTo>
                    <a:pt x="2794" y="142"/>
                  </a:lnTo>
                  <a:lnTo>
                    <a:pt x="2653" y="198"/>
                  </a:lnTo>
                  <a:lnTo>
                    <a:pt x="2483" y="198"/>
                  </a:lnTo>
                  <a:lnTo>
                    <a:pt x="2145" y="170"/>
                  </a:lnTo>
                  <a:lnTo>
                    <a:pt x="2145" y="170"/>
                  </a:lnTo>
                  <a:lnTo>
                    <a:pt x="2229" y="227"/>
                  </a:lnTo>
                  <a:lnTo>
                    <a:pt x="2258" y="255"/>
                  </a:lnTo>
                  <a:lnTo>
                    <a:pt x="2145" y="255"/>
                  </a:lnTo>
                  <a:lnTo>
                    <a:pt x="1975" y="227"/>
                  </a:lnTo>
                  <a:lnTo>
                    <a:pt x="1806" y="198"/>
                  </a:lnTo>
                  <a:lnTo>
                    <a:pt x="1806" y="198"/>
                  </a:lnTo>
                  <a:lnTo>
                    <a:pt x="1665" y="227"/>
                  </a:lnTo>
                  <a:lnTo>
                    <a:pt x="1580" y="283"/>
                  </a:lnTo>
                  <a:lnTo>
                    <a:pt x="1496" y="311"/>
                  </a:lnTo>
                  <a:lnTo>
                    <a:pt x="1411" y="339"/>
                  </a:lnTo>
                  <a:lnTo>
                    <a:pt x="1411" y="339"/>
                  </a:lnTo>
                  <a:lnTo>
                    <a:pt x="1524" y="368"/>
                  </a:lnTo>
                  <a:lnTo>
                    <a:pt x="1637" y="339"/>
                  </a:lnTo>
                  <a:lnTo>
                    <a:pt x="1637" y="339"/>
                  </a:lnTo>
                  <a:lnTo>
                    <a:pt x="1609" y="368"/>
                  </a:lnTo>
                  <a:lnTo>
                    <a:pt x="1609" y="368"/>
                  </a:lnTo>
                  <a:lnTo>
                    <a:pt x="1693" y="368"/>
                  </a:lnTo>
                  <a:lnTo>
                    <a:pt x="1919" y="396"/>
                  </a:lnTo>
                  <a:lnTo>
                    <a:pt x="1919" y="396"/>
                  </a:lnTo>
                  <a:lnTo>
                    <a:pt x="1665" y="424"/>
                  </a:lnTo>
                  <a:lnTo>
                    <a:pt x="1665" y="424"/>
                  </a:lnTo>
                  <a:lnTo>
                    <a:pt x="1806" y="481"/>
                  </a:lnTo>
                  <a:lnTo>
                    <a:pt x="1919" y="481"/>
                  </a:lnTo>
                  <a:lnTo>
                    <a:pt x="1919" y="481"/>
                  </a:lnTo>
                  <a:lnTo>
                    <a:pt x="1355" y="537"/>
                  </a:lnTo>
                  <a:lnTo>
                    <a:pt x="790" y="537"/>
                  </a:lnTo>
                  <a:lnTo>
                    <a:pt x="790" y="537"/>
                  </a:lnTo>
                  <a:lnTo>
                    <a:pt x="903" y="565"/>
                  </a:lnTo>
                  <a:lnTo>
                    <a:pt x="903" y="565"/>
                  </a:lnTo>
                  <a:lnTo>
                    <a:pt x="762" y="593"/>
                  </a:lnTo>
                  <a:lnTo>
                    <a:pt x="367" y="622"/>
                  </a:lnTo>
                  <a:lnTo>
                    <a:pt x="367" y="622"/>
                  </a:lnTo>
                  <a:lnTo>
                    <a:pt x="452" y="622"/>
                  </a:lnTo>
                  <a:lnTo>
                    <a:pt x="367" y="650"/>
                  </a:lnTo>
                  <a:lnTo>
                    <a:pt x="367" y="650"/>
                  </a:lnTo>
                  <a:lnTo>
                    <a:pt x="649" y="678"/>
                  </a:lnTo>
                  <a:lnTo>
                    <a:pt x="790" y="706"/>
                  </a:lnTo>
                  <a:lnTo>
                    <a:pt x="931" y="678"/>
                  </a:lnTo>
                  <a:lnTo>
                    <a:pt x="931" y="678"/>
                  </a:lnTo>
                  <a:lnTo>
                    <a:pt x="847" y="706"/>
                  </a:lnTo>
                  <a:lnTo>
                    <a:pt x="818" y="735"/>
                  </a:lnTo>
                  <a:lnTo>
                    <a:pt x="847" y="735"/>
                  </a:lnTo>
                  <a:lnTo>
                    <a:pt x="1016" y="735"/>
                  </a:lnTo>
                  <a:lnTo>
                    <a:pt x="1468" y="706"/>
                  </a:lnTo>
                  <a:lnTo>
                    <a:pt x="1468" y="706"/>
                  </a:lnTo>
                  <a:lnTo>
                    <a:pt x="1242" y="735"/>
                  </a:lnTo>
                  <a:lnTo>
                    <a:pt x="1157" y="763"/>
                  </a:lnTo>
                  <a:lnTo>
                    <a:pt x="1157" y="791"/>
                  </a:lnTo>
                  <a:lnTo>
                    <a:pt x="1185" y="819"/>
                  </a:lnTo>
                  <a:lnTo>
                    <a:pt x="1185" y="819"/>
                  </a:lnTo>
                  <a:lnTo>
                    <a:pt x="1072" y="819"/>
                  </a:lnTo>
                  <a:lnTo>
                    <a:pt x="931" y="819"/>
                  </a:lnTo>
                  <a:lnTo>
                    <a:pt x="649" y="763"/>
                  </a:lnTo>
                  <a:lnTo>
                    <a:pt x="395" y="735"/>
                  </a:lnTo>
                  <a:lnTo>
                    <a:pt x="254" y="735"/>
                  </a:lnTo>
                  <a:lnTo>
                    <a:pt x="141" y="763"/>
                  </a:lnTo>
                  <a:lnTo>
                    <a:pt x="141" y="763"/>
                  </a:lnTo>
                  <a:lnTo>
                    <a:pt x="198" y="791"/>
                  </a:lnTo>
                  <a:lnTo>
                    <a:pt x="198" y="791"/>
                  </a:lnTo>
                  <a:lnTo>
                    <a:pt x="85" y="819"/>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16"/>
            <p:cNvSpPr/>
            <p:nvPr/>
          </p:nvSpPr>
          <p:spPr>
            <a:xfrm>
              <a:off x="2515425" y="1144550"/>
              <a:ext cx="12725" cy="2150"/>
            </a:xfrm>
            <a:custGeom>
              <a:avLst/>
              <a:gdLst/>
              <a:ahLst/>
              <a:cxnLst/>
              <a:rect l="l" t="t" r="r" b="b"/>
              <a:pathLst>
                <a:path w="509" h="86" extrusionOk="0">
                  <a:moveTo>
                    <a:pt x="508" y="29"/>
                  </a:moveTo>
                  <a:lnTo>
                    <a:pt x="508" y="29"/>
                  </a:lnTo>
                  <a:lnTo>
                    <a:pt x="254" y="1"/>
                  </a:lnTo>
                  <a:lnTo>
                    <a:pt x="0" y="29"/>
                  </a:lnTo>
                  <a:lnTo>
                    <a:pt x="0" y="29"/>
                  </a:lnTo>
                  <a:lnTo>
                    <a:pt x="254" y="86"/>
                  </a:lnTo>
                  <a:lnTo>
                    <a:pt x="424" y="86"/>
                  </a:lnTo>
                  <a:lnTo>
                    <a:pt x="480" y="57"/>
                  </a:lnTo>
                  <a:lnTo>
                    <a:pt x="508" y="29"/>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16"/>
            <p:cNvSpPr/>
            <p:nvPr/>
          </p:nvSpPr>
          <p:spPr>
            <a:xfrm>
              <a:off x="2515425" y="1144550"/>
              <a:ext cx="12725" cy="2150"/>
            </a:xfrm>
            <a:custGeom>
              <a:avLst/>
              <a:gdLst/>
              <a:ahLst/>
              <a:cxnLst/>
              <a:rect l="l" t="t" r="r" b="b"/>
              <a:pathLst>
                <a:path w="509" h="86" fill="none" extrusionOk="0">
                  <a:moveTo>
                    <a:pt x="508" y="29"/>
                  </a:moveTo>
                  <a:lnTo>
                    <a:pt x="508" y="29"/>
                  </a:lnTo>
                  <a:lnTo>
                    <a:pt x="254" y="1"/>
                  </a:lnTo>
                  <a:lnTo>
                    <a:pt x="0" y="29"/>
                  </a:lnTo>
                  <a:lnTo>
                    <a:pt x="0" y="29"/>
                  </a:lnTo>
                  <a:lnTo>
                    <a:pt x="254" y="86"/>
                  </a:lnTo>
                  <a:lnTo>
                    <a:pt x="424" y="86"/>
                  </a:lnTo>
                  <a:lnTo>
                    <a:pt x="480" y="57"/>
                  </a:lnTo>
                  <a:lnTo>
                    <a:pt x="508" y="29"/>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16"/>
            <p:cNvSpPr/>
            <p:nvPr/>
          </p:nvSpPr>
          <p:spPr>
            <a:xfrm>
              <a:off x="2559875" y="1180550"/>
              <a:ext cx="7775" cy="2825"/>
            </a:xfrm>
            <a:custGeom>
              <a:avLst/>
              <a:gdLst/>
              <a:ahLst/>
              <a:cxnLst/>
              <a:rect l="l" t="t" r="r" b="b"/>
              <a:pathLst>
                <a:path w="311" h="113" extrusionOk="0">
                  <a:moveTo>
                    <a:pt x="311" y="0"/>
                  </a:moveTo>
                  <a:lnTo>
                    <a:pt x="311" y="0"/>
                  </a:lnTo>
                  <a:lnTo>
                    <a:pt x="141" y="28"/>
                  </a:lnTo>
                  <a:lnTo>
                    <a:pt x="0" y="113"/>
                  </a:lnTo>
                  <a:lnTo>
                    <a:pt x="0" y="113"/>
                  </a:lnTo>
                  <a:lnTo>
                    <a:pt x="141" y="57"/>
                  </a:lnTo>
                  <a:lnTo>
                    <a:pt x="311"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16"/>
            <p:cNvSpPr/>
            <p:nvPr/>
          </p:nvSpPr>
          <p:spPr>
            <a:xfrm>
              <a:off x="2559875" y="1180550"/>
              <a:ext cx="7775" cy="2825"/>
            </a:xfrm>
            <a:custGeom>
              <a:avLst/>
              <a:gdLst/>
              <a:ahLst/>
              <a:cxnLst/>
              <a:rect l="l" t="t" r="r" b="b"/>
              <a:pathLst>
                <a:path w="311" h="113" fill="none" extrusionOk="0">
                  <a:moveTo>
                    <a:pt x="311" y="0"/>
                  </a:moveTo>
                  <a:lnTo>
                    <a:pt x="311" y="0"/>
                  </a:lnTo>
                  <a:lnTo>
                    <a:pt x="141" y="28"/>
                  </a:lnTo>
                  <a:lnTo>
                    <a:pt x="0" y="113"/>
                  </a:lnTo>
                  <a:lnTo>
                    <a:pt x="0" y="113"/>
                  </a:lnTo>
                  <a:lnTo>
                    <a:pt x="141" y="57"/>
                  </a:lnTo>
                  <a:lnTo>
                    <a:pt x="311" y="0"/>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16"/>
            <p:cNvSpPr/>
            <p:nvPr/>
          </p:nvSpPr>
          <p:spPr>
            <a:xfrm>
              <a:off x="2596550" y="1169950"/>
              <a:ext cx="18375" cy="3550"/>
            </a:xfrm>
            <a:custGeom>
              <a:avLst/>
              <a:gdLst/>
              <a:ahLst/>
              <a:cxnLst/>
              <a:rect l="l" t="t" r="r" b="b"/>
              <a:pathLst>
                <a:path w="735" h="142" extrusionOk="0">
                  <a:moveTo>
                    <a:pt x="424" y="1"/>
                  </a:moveTo>
                  <a:lnTo>
                    <a:pt x="424" y="1"/>
                  </a:lnTo>
                  <a:lnTo>
                    <a:pt x="1" y="114"/>
                  </a:lnTo>
                  <a:lnTo>
                    <a:pt x="1" y="114"/>
                  </a:lnTo>
                  <a:lnTo>
                    <a:pt x="198" y="142"/>
                  </a:lnTo>
                  <a:lnTo>
                    <a:pt x="396" y="142"/>
                  </a:lnTo>
                  <a:lnTo>
                    <a:pt x="565" y="114"/>
                  </a:lnTo>
                  <a:lnTo>
                    <a:pt x="734" y="29"/>
                  </a:lnTo>
                  <a:lnTo>
                    <a:pt x="734" y="29"/>
                  </a:lnTo>
                  <a:lnTo>
                    <a:pt x="424"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16"/>
            <p:cNvSpPr/>
            <p:nvPr/>
          </p:nvSpPr>
          <p:spPr>
            <a:xfrm>
              <a:off x="2596550" y="1169950"/>
              <a:ext cx="18375" cy="3550"/>
            </a:xfrm>
            <a:custGeom>
              <a:avLst/>
              <a:gdLst/>
              <a:ahLst/>
              <a:cxnLst/>
              <a:rect l="l" t="t" r="r" b="b"/>
              <a:pathLst>
                <a:path w="735" h="142" fill="none" extrusionOk="0">
                  <a:moveTo>
                    <a:pt x="424" y="1"/>
                  </a:moveTo>
                  <a:lnTo>
                    <a:pt x="424" y="1"/>
                  </a:lnTo>
                  <a:lnTo>
                    <a:pt x="1" y="114"/>
                  </a:lnTo>
                  <a:lnTo>
                    <a:pt x="1" y="114"/>
                  </a:lnTo>
                  <a:lnTo>
                    <a:pt x="198" y="142"/>
                  </a:lnTo>
                  <a:lnTo>
                    <a:pt x="396" y="142"/>
                  </a:lnTo>
                  <a:lnTo>
                    <a:pt x="565" y="114"/>
                  </a:lnTo>
                  <a:lnTo>
                    <a:pt x="734" y="29"/>
                  </a:lnTo>
                  <a:lnTo>
                    <a:pt x="734" y="29"/>
                  </a:lnTo>
                  <a:lnTo>
                    <a:pt x="424" y="1"/>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16"/>
            <p:cNvSpPr/>
            <p:nvPr/>
          </p:nvSpPr>
          <p:spPr>
            <a:xfrm>
              <a:off x="2245925" y="1175600"/>
              <a:ext cx="51525" cy="7775"/>
            </a:xfrm>
            <a:custGeom>
              <a:avLst/>
              <a:gdLst/>
              <a:ahLst/>
              <a:cxnLst/>
              <a:rect l="l" t="t" r="r" b="b"/>
              <a:pathLst>
                <a:path w="2061" h="311" extrusionOk="0">
                  <a:moveTo>
                    <a:pt x="1637" y="255"/>
                  </a:moveTo>
                  <a:lnTo>
                    <a:pt x="1637" y="255"/>
                  </a:lnTo>
                  <a:lnTo>
                    <a:pt x="1778" y="283"/>
                  </a:lnTo>
                  <a:lnTo>
                    <a:pt x="1919" y="283"/>
                  </a:lnTo>
                  <a:lnTo>
                    <a:pt x="2004" y="226"/>
                  </a:lnTo>
                  <a:lnTo>
                    <a:pt x="2061" y="170"/>
                  </a:lnTo>
                  <a:lnTo>
                    <a:pt x="2061" y="113"/>
                  </a:lnTo>
                  <a:lnTo>
                    <a:pt x="2032" y="57"/>
                  </a:lnTo>
                  <a:lnTo>
                    <a:pt x="1919" y="29"/>
                  </a:lnTo>
                  <a:lnTo>
                    <a:pt x="1750" y="1"/>
                  </a:lnTo>
                  <a:lnTo>
                    <a:pt x="1750" y="1"/>
                  </a:lnTo>
                  <a:lnTo>
                    <a:pt x="1581" y="1"/>
                  </a:lnTo>
                  <a:lnTo>
                    <a:pt x="1411" y="29"/>
                  </a:lnTo>
                  <a:lnTo>
                    <a:pt x="1101" y="85"/>
                  </a:lnTo>
                  <a:lnTo>
                    <a:pt x="1101" y="85"/>
                  </a:lnTo>
                  <a:lnTo>
                    <a:pt x="819" y="113"/>
                  </a:lnTo>
                  <a:lnTo>
                    <a:pt x="537" y="142"/>
                  </a:lnTo>
                  <a:lnTo>
                    <a:pt x="283" y="170"/>
                  </a:lnTo>
                  <a:lnTo>
                    <a:pt x="1" y="255"/>
                  </a:lnTo>
                  <a:lnTo>
                    <a:pt x="1" y="255"/>
                  </a:lnTo>
                  <a:lnTo>
                    <a:pt x="57" y="283"/>
                  </a:lnTo>
                  <a:lnTo>
                    <a:pt x="170" y="311"/>
                  </a:lnTo>
                  <a:lnTo>
                    <a:pt x="396" y="311"/>
                  </a:lnTo>
                  <a:lnTo>
                    <a:pt x="819" y="311"/>
                  </a:lnTo>
                  <a:lnTo>
                    <a:pt x="819" y="311"/>
                  </a:lnTo>
                  <a:lnTo>
                    <a:pt x="1214" y="311"/>
                  </a:lnTo>
                  <a:lnTo>
                    <a:pt x="1637" y="255"/>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16"/>
            <p:cNvSpPr/>
            <p:nvPr/>
          </p:nvSpPr>
          <p:spPr>
            <a:xfrm>
              <a:off x="2245925" y="1175600"/>
              <a:ext cx="51525" cy="7775"/>
            </a:xfrm>
            <a:custGeom>
              <a:avLst/>
              <a:gdLst/>
              <a:ahLst/>
              <a:cxnLst/>
              <a:rect l="l" t="t" r="r" b="b"/>
              <a:pathLst>
                <a:path w="2061" h="311" fill="none" extrusionOk="0">
                  <a:moveTo>
                    <a:pt x="1637" y="255"/>
                  </a:moveTo>
                  <a:lnTo>
                    <a:pt x="1637" y="255"/>
                  </a:lnTo>
                  <a:lnTo>
                    <a:pt x="1778" y="283"/>
                  </a:lnTo>
                  <a:lnTo>
                    <a:pt x="1919" y="283"/>
                  </a:lnTo>
                  <a:lnTo>
                    <a:pt x="2004" y="226"/>
                  </a:lnTo>
                  <a:lnTo>
                    <a:pt x="2061" y="170"/>
                  </a:lnTo>
                  <a:lnTo>
                    <a:pt x="2061" y="113"/>
                  </a:lnTo>
                  <a:lnTo>
                    <a:pt x="2032" y="57"/>
                  </a:lnTo>
                  <a:lnTo>
                    <a:pt x="1919" y="29"/>
                  </a:lnTo>
                  <a:lnTo>
                    <a:pt x="1750" y="1"/>
                  </a:lnTo>
                  <a:lnTo>
                    <a:pt x="1750" y="1"/>
                  </a:lnTo>
                  <a:lnTo>
                    <a:pt x="1581" y="1"/>
                  </a:lnTo>
                  <a:lnTo>
                    <a:pt x="1411" y="29"/>
                  </a:lnTo>
                  <a:lnTo>
                    <a:pt x="1101" y="85"/>
                  </a:lnTo>
                  <a:lnTo>
                    <a:pt x="1101" y="85"/>
                  </a:lnTo>
                  <a:lnTo>
                    <a:pt x="819" y="113"/>
                  </a:lnTo>
                  <a:lnTo>
                    <a:pt x="537" y="142"/>
                  </a:lnTo>
                  <a:lnTo>
                    <a:pt x="283" y="170"/>
                  </a:lnTo>
                  <a:lnTo>
                    <a:pt x="1" y="255"/>
                  </a:lnTo>
                  <a:lnTo>
                    <a:pt x="1" y="255"/>
                  </a:lnTo>
                  <a:lnTo>
                    <a:pt x="57" y="283"/>
                  </a:lnTo>
                  <a:lnTo>
                    <a:pt x="170" y="311"/>
                  </a:lnTo>
                  <a:lnTo>
                    <a:pt x="396" y="311"/>
                  </a:lnTo>
                  <a:lnTo>
                    <a:pt x="819" y="311"/>
                  </a:lnTo>
                  <a:lnTo>
                    <a:pt x="819" y="311"/>
                  </a:lnTo>
                  <a:lnTo>
                    <a:pt x="1214" y="311"/>
                  </a:lnTo>
                  <a:lnTo>
                    <a:pt x="1637" y="255"/>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16"/>
            <p:cNvSpPr/>
            <p:nvPr/>
          </p:nvSpPr>
          <p:spPr>
            <a:xfrm>
              <a:off x="1918575" y="1246150"/>
              <a:ext cx="180625" cy="62825"/>
            </a:xfrm>
            <a:custGeom>
              <a:avLst/>
              <a:gdLst/>
              <a:ahLst/>
              <a:cxnLst/>
              <a:rect l="l" t="t" r="r" b="b"/>
              <a:pathLst>
                <a:path w="7225" h="2513" extrusionOk="0">
                  <a:moveTo>
                    <a:pt x="847" y="1468"/>
                  </a:moveTo>
                  <a:lnTo>
                    <a:pt x="847" y="1468"/>
                  </a:lnTo>
                  <a:lnTo>
                    <a:pt x="424" y="1694"/>
                  </a:lnTo>
                  <a:lnTo>
                    <a:pt x="198" y="1807"/>
                  </a:lnTo>
                  <a:lnTo>
                    <a:pt x="85" y="1835"/>
                  </a:lnTo>
                  <a:lnTo>
                    <a:pt x="1" y="1863"/>
                  </a:lnTo>
                  <a:lnTo>
                    <a:pt x="1" y="1863"/>
                  </a:lnTo>
                  <a:lnTo>
                    <a:pt x="114" y="1863"/>
                  </a:lnTo>
                  <a:lnTo>
                    <a:pt x="226" y="1863"/>
                  </a:lnTo>
                  <a:lnTo>
                    <a:pt x="339" y="1863"/>
                  </a:lnTo>
                  <a:lnTo>
                    <a:pt x="480" y="1863"/>
                  </a:lnTo>
                  <a:lnTo>
                    <a:pt x="480" y="1863"/>
                  </a:lnTo>
                  <a:lnTo>
                    <a:pt x="424" y="1891"/>
                  </a:lnTo>
                  <a:lnTo>
                    <a:pt x="396" y="1891"/>
                  </a:lnTo>
                  <a:lnTo>
                    <a:pt x="452" y="1948"/>
                  </a:lnTo>
                  <a:lnTo>
                    <a:pt x="593" y="1976"/>
                  </a:lnTo>
                  <a:lnTo>
                    <a:pt x="593" y="1976"/>
                  </a:lnTo>
                  <a:lnTo>
                    <a:pt x="650" y="2004"/>
                  </a:lnTo>
                  <a:lnTo>
                    <a:pt x="706" y="2032"/>
                  </a:lnTo>
                  <a:lnTo>
                    <a:pt x="763" y="2089"/>
                  </a:lnTo>
                  <a:lnTo>
                    <a:pt x="763" y="2173"/>
                  </a:lnTo>
                  <a:lnTo>
                    <a:pt x="763" y="2173"/>
                  </a:lnTo>
                  <a:lnTo>
                    <a:pt x="678" y="2343"/>
                  </a:lnTo>
                  <a:lnTo>
                    <a:pt x="678" y="2343"/>
                  </a:lnTo>
                  <a:lnTo>
                    <a:pt x="706" y="2427"/>
                  </a:lnTo>
                  <a:lnTo>
                    <a:pt x="763" y="2456"/>
                  </a:lnTo>
                  <a:lnTo>
                    <a:pt x="847" y="2512"/>
                  </a:lnTo>
                  <a:lnTo>
                    <a:pt x="988" y="2512"/>
                  </a:lnTo>
                  <a:lnTo>
                    <a:pt x="1129" y="2484"/>
                  </a:lnTo>
                  <a:lnTo>
                    <a:pt x="1440" y="2371"/>
                  </a:lnTo>
                  <a:lnTo>
                    <a:pt x="1694" y="2286"/>
                  </a:lnTo>
                  <a:lnTo>
                    <a:pt x="1694" y="2286"/>
                  </a:lnTo>
                  <a:lnTo>
                    <a:pt x="1976" y="2230"/>
                  </a:lnTo>
                  <a:lnTo>
                    <a:pt x="2230" y="2230"/>
                  </a:lnTo>
                  <a:lnTo>
                    <a:pt x="2484" y="2202"/>
                  </a:lnTo>
                  <a:lnTo>
                    <a:pt x="2625" y="2145"/>
                  </a:lnTo>
                  <a:lnTo>
                    <a:pt x="2738" y="2089"/>
                  </a:lnTo>
                  <a:lnTo>
                    <a:pt x="2738" y="2089"/>
                  </a:lnTo>
                  <a:lnTo>
                    <a:pt x="3077" y="1919"/>
                  </a:lnTo>
                  <a:lnTo>
                    <a:pt x="3387" y="1778"/>
                  </a:lnTo>
                  <a:lnTo>
                    <a:pt x="4036" y="1524"/>
                  </a:lnTo>
                  <a:lnTo>
                    <a:pt x="4036" y="1524"/>
                  </a:lnTo>
                  <a:lnTo>
                    <a:pt x="4403" y="1411"/>
                  </a:lnTo>
                  <a:lnTo>
                    <a:pt x="4742" y="1299"/>
                  </a:lnTo>
                  <a:lnTo>
                    <a:pt x="5419" y="1158"/>
                  </a:lnTo>
                  <a:lnTo>
                    <a:pt x="6830" y="875"/>
                  </a:lnTo>
                  <a:lnTo>
                    <a:pt x="6830" y="875"/>
                  </a:lnTo>
                  <a:lnTo>
                    <a:pt x="7084" y="791"/>
                  </a:lnTo>
                  <a:lnTo>
                    <a:pt x="7168" y="734"/>
                  </a:lnTo>
                  <a:lnTo>
                    <a:pt x="7225" y="678"/>
                  </a:lnTo>
                  <a:lnTo>
                    <a:pt x="7225" y="621"/>
                  </a:lnTo>
                  <a:lnTo>
                    <a:pt x="7168" y="537"/>
                  </a:lnTo>
                  <a:lnTo>
                    <a:pt x="7084" y="452"/>
                  </a:lnTo>
                  <a:lnTo>
                    <a:pt x="6971" y="339"/>
                  </a:lnTo>
                  <a:lnTo>
                    <a:pt x="6971" y="339"/>
                  </a:lnTo>
                  <a:lnTo>
                    <a:pt x="6802" y="254"/>
                  </a:lnTo>
                  <a:lnTo>
                    <a:pt x="6632" y="198"/>
                  </a:lnTo>
                  <a:lnTo>
                    <a:pt x="6463" y="198"/>
                  </a:lnTo>
                  <a:lnTo>
                    <a:pt x="6322" y="226"/>
                  </a:lnTo>
                  <a:lnTo>
                    <a:pt x="5983" y="311"/>
                  </a:lnTo>
                  <a:lnTo>
                    <a:pt x="5814" y="367"/>
                  </a:lnTo>
                  <a:lnTo>
                    <a:pt x="5645" y="396"/>
                  </a:lnTo>
                  <a:lnTo>
                    <a:pt x="5645" y="396"/>
                  </a:lnTo>
                  <a:lnTo>
                    <a:pt x="5757" y="339"/>
                  </a:lnTo>
                  <a:lnTo>
                    <a:pt x="5842" y="254"/>
                  </a:lnTo>
                  <a:lnTo>
                    <a:pt x="5842" y="254"/>
                  </a:lnTo>
                  <a:lnTo>
                    <a:pt x="5588" y="254"/>
                  </a:lnTo>
                  <a:lnTo>
                    <a:pt x="5475" y="311"/>
                  </a:lnTo>
                  <a:lnTo>
                    <a:pt x="5362" y="367"/>
                  </a:lnTo>
                  <a:lnTo>
                    <a:pt x="5362" y="367"/>
                  </a:lnTo>
                  <a:lnTo>
                    <a:pt x="5419" y="311"/>
                  </a:lnTo>
                  <a:lnTo>
                    <a:pt x="5475" y="283"/>
                  </a:lnTo>
                  <a:lnTo>
                    <a:pt x="5645" y="226"/>
                  </a:lnTo>
                  <a:lnTo>
                    <a:pt x="5645" y="226"/>
                  </a:lnTo>
                  <a:lnTo>
                    <a:pt x="5532" y="226"/>
                  </a:lnTo>
                  <a:lnTo>
                    <a:pt x="5447" y="198"/>
                  </a:lnTo>
                  <a:lnTo>
                    <a:pt x="5250" y="142"/>
                  </a:lnTo>
                  <a:lnTo>
                    <a:pt x="5080" y="57"/>
                  </a:lnTo>
                  <a:lnTo>
                    <a:pt x="4883" y="1"/>
                  </a:lnTo>
                  <a:lnTo>
                    <a:pt x="4883" y="1"/>
                  </a:lnTo>
                  <a:lnTo>
                    <a:pt x="4629" y="1"/>
                  </a:lnTo>
                  <a:lnTo>
                    <a:pt x="4403" y="29"/>
                  </a:lnTo>
                  <a:lnTo>
                    <a:pt x="4149" y="57"/>
                  </a:lnTo>
                  <a:lnTo>
                    <a:pt x="3923" y="85"/>
                  </a:lnTo>
                  <a:lnTo>
                    <a:pt x="3923" y="85"/>
                  </a:lnTo>
                  <a:lnTo>
                    <a:pt x="3500" y="57"/>
                  </a:lnTo>
                  <a:lnTo>
                    <a:pt x="3274" y="85"/>
                  </a:lnTo>
                  <a:lnTo>
                    <a:pt x="3105" y="142"/>
                  </a:lnTo>
                  <a:lnTo>
                    <a:pt x="3105" y="142"/>
                  </a:lnTo>
                  <a:lnTo>
                    <a:pt x="2992" y="226"/>
                  </a:lnTo>
                  <a:lnTo>
                    <a:pt x="2879" y="339"/>
                  </a:lnTo>
                  <a:lnTo>
                    <a:pt x="2823" y="396"/>
                  </a:lnTo>
                  <a:lnTo>
                    <a:pt x="2823" y="452"/>
                  </a:lnTo>
                  <a:lnTo>
                    <a:pt x="2851" y="508"/>
                  </a:lnTo>
                  <a:lnTo>
                    <a:pt x="2907" y="565"/>
                  </a:lnTo>
                  <a:lnTo>
                    <a:pt x="2907" y="565"/>
                  </a:lnTo>
                  <a:lnTo>
                    <a:pt x="2738" y="650"/>
                  </a:lnTo>
                  <a:lnTo>
                    <a:pt x="2597" y="706"/>
                  </a:lnTo>
                  <a:lnTo>
                    <a:pt x="2258" y="791"/>
                  </a:lnTo>
                  <a:lnTo>
                    <a:pt x="1920" y="904"/>
                  </a:lnTo>
                  <a:lnTo>
                    <a:pt x="1779" y="988"/>
                  </a:lnTo>
                  <a:lnTo>
                    <a:pt x="1637" y="1073"/>
                  </a:lnTo>
                  <a:lnTo>
                    <a:pt x="1637" y="1073"/>
                  </a:lnTo>
                  <a:lnTo>
                    <a:pt x="1694" y="1073"/>
                  </a:lnTo>
                  <a:lnTo>
                    <a:pt x="1694" y="1101"/>
                  </a:lnTo>
                  <a:lnTo>
                    <a:pt x="1581" y="1129"/>
                  </a:lnTo>
                  <a:lnTo>
                    <a:pt x="1383" y="1186"/>
                  </a:lnTo>
                  <a:lnTo>
                    <a:pt x="1383" y="1186"/>
                  </a:lnTo>
                  <a:lnTo>
                    <a:pt x="1242" y="1270"/>
                  </a:lnTo>
                  <a:lnTo>
                    <a:pt x="1129" y="1355"/>
                  </a:lnTo>
                  <a:lnTo>
                    <a:pt x="1017" y="1411"/>
                  </a:lnTo>
                  <a:lnTo>
                    <a:pt x="847" y="1468"/>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16"/>
            <p:cNvSpPr/>
            <p:nvPr/>
          </p:nvSpPr>
          <p:spPr>
            <a:xfrm>
              <a:off x="1918575" y="1246150"/>
              <a:ext cx="180625" cy="62825"/>
            </a:xfrm>
            <a:custGeom>
              <a:avLst/>
              <a:gdLst/>
              <a:ahLst/>
              <a:cxnLst/>
              <a:rect l="l" t="t" r="r" b="b"/>
              <a:pathLst>
                <a:path w="7225" h="2513" fill="none" extrusionOk="0">
                  <a:moveTo>
                    <a:pt x="847" y="1468"/>
                  </a:moveTo>
                  <a:lnTo>
                    <a:pt x="847" y="1468"/>
                  </a:lnTo>
                  <a:lnTo>
                    <a:pt x="424" y="1694"/>
                  </a:lnTo>
                  <a:lnTo>
                    <a:pt x="198" y="1807"/>
                  </a:lnTo>
                  <a:lnTo>
                    <a:pt x="85" y="1835"/>
                  </a:lnTo>
                  <a:lnTo>
                    <a:pt x="1" y="1863"/>
                  </a:lnTo>
                  <a:lnTo>
                    <a:pt x="1" y="1863"/>
                  </a:lnTo>
                  <a:lnTo>
                    <a:pt x="114" y="1863"/>
                  </a:lnTo>
                  <a:lnTo>
                    <a:pt x="226" y="1863"/>
                  </a:lnTo>
                  <a:lnTo>
                    <a:pt x="339" y="1863"/>
                  </a:lnTo>
                  <a:lnTo>
                    <a:pt x="480" y="1863"/>
                  </a:lnTo>
                  <a:lnTo>
                    <a:pt x="480" y="1863"/>
                  </a:lnTo>
                  <a:lnTo>
                    <a:pt x="424" y="1891"/>
                  </a:lnTo>
                  <a:lnTo>
                    <a:pt x="396" y="1891"/>
                  </a:lnTo>
                  <a:lnTo>
                    <a:pt x="452" y="1948"/>
                  </a:lnTo>
                  <a:lnTo>
                    <a:pt x="593" y="1976"/>
                  </a:lnTo>
                  <a:lnTo>
                    <a:pt x="593" y="1976"/>
                  </a:lnTo>
                  <a:lnTo>
                    <a:pt x="650" y="2004"/>
                  </a:lnTo>
                  <a:lnTo>
                    <a:pt x="706" y="2032"/>
                  </a:lnTo>
                  <a:lnTo>
                    <a:pt x="763" y="2089"/>
                  </a:lnTo>
                  <a:lnTo>
                    <a:pt x="763" y="2173"/>
                  </a:lnTo>
                  <a:lnTo>
                    <a:pt x="763" y="2173"/>
                  </a:lnTo>
                  <a:lnTo>
                    <a:pt x="678" y="2343"/>
                  </a:lnTo>
                  <a:lnTo>
                    <a:pt x="678" y="2343"/>
                  </a:lnTo>
                  <a:lnTo>
                    <a:pt x="706" y="2427"/>
                  </a:lnTo>
                  <a:lnTo>
                    <a:pt x="763" y="2456"/>
                  </a:lnTo>
                  <a:lnTo>
                    <a:pt x="847" y="2512"/>
                  </a:lnTo>
                  <a:lnTo>
                    <a:pt x="988" y="2512"/>
                  </a:lnTo>
                  <a:lnTo>
                    <a:pt x="1129" y="2484"/>
                  </a:lnTo>
                  <a:lnTo>
                    <a:pt x="1440" y="2371"/>
                  </a:lnTo>
                  <a:lnTo>
                    <a:pt x="1694" y="2286"/>
                  </a:lnTo>
                  <a:lnTo>
                    <a:pt x="1694" y="2286"/>
                  </a:lnTo>
                  <a:lnTo>
                    <a:pt x="1976" y="2230"/>
                  </a:lnTo>
                  <a:lnTo>
                    <a:pt x="2230" y="2230"/>
                  </a:lnTo>
                  <a:lnTo>
                    <a:pt x="2484" y="2202"/>
                  </a:lnTo>
                  <a:lnTo>
                    <a:pt x="2625" y="2145"/>
                  </a:lnTo>
                  <a:lnTo>
                    <a:pt x="2738" y="2089"/>
                  </a:lnTo>
                  <a:lnTo>
                    <a:pt x="2738" y="2089"/>
                  </a:lnTo>
                  <a:lnTo>
                    <a:pt x="3077" y="1919"/>
                  </a:lnTo>
                  <a:lnTo>
                    <a:pt x="3387" y="1778"/>
                  </a:lnTo>
                  <a:lnTo>
                    <a:pt x="4036" y="1524"/>
                  </a:lnTo>
                  <a:lnTo>
                    <a:pt x="4036" y="1524"/>
                  </a:lnTo>
                  <a:lnTo>
                    <a:pt x="4403" y="1411"/>
                  </a:lnTo>
                  <a:lnTo>
                    <a:pt x="4742" y="1299"/>
                  </a:lnTo>
                  <a:lnTo>
                    <a:pt x="5419" y="1158"/>
                  </a:lnTo>
                  <a:lnTo>
                    <a:pt x="6830" y="875"/>
                  </a:lnTo>
                  <a:lnTo>
                    <a:pt x="6830" y="875"/>
                  </a:lnTo>
                  <a:lnTo>
                    <a:pt x="7084" y="791"/>
                  </a:lnTo>
                  <a:lnTo>
                    <a:pt x="7168" y="734"/>
                  </a:lnTo>
                  <a:lnTo>
                    <a:pt x="7225" y="678"/>
                  </a:lnTo>
                  <a:lnTo>
                    <a:pt x="7225" y="621"/>
                  </a:lnTo>
                  <a:lnTo>
                    <a:pt x="7168" y="537"/>
                  </a:lnTo>
                  <a:lnTo>
                    <a:pt x="7084" y="452"/>
                  </a:lnTo>
                  <a:lnTo>
                    <a:pt x="6971" y="339"/>
                  </a:lnTo>
                  <a:lnTo>
                    <a:pt x="6971" y="339"/>
                  </a:lnTo>
                  <a:lnTo>
                    <a:pt x="6802" y="254"/>
                  </a:lnTo>
                  <a:lnTo>
                    <a:pt x="6632" y="198"/>
                  </a:lnTo>
                  <a:lnTo>
                    <a:pt x="6463" y="198"/>
                  </a:lnTo>
                  <a:lnTo>
                    <a:pt x="6322" y="226"/>
                  </a:lnTo>
                  <a:lnTo>
                    <a:pt x="5983" y="311"/>
                  </a:lnTo>
                  <a:lnTo>
                    <a:pt x="5814" y="367"/>
                  </a:lnTo>
                  <a:lnTo>
                    <a:pt x="5645" y="396"/>
                  </a:lnTo>
                  <a:lnTo>
                    <a:pt x="5645" y="396"/>
                  </a:lnTo>
                  <a:lnTo>
                    <a:pt x="5757" y="339"/>
                  </a:lnTo>
                  <a:lnTo>
                    <a:pt x="5842" y="254"/>
                  </a:lnTo>
                  <a:lnTo>
                    <a:pt x="5842" y="254"/>
                  </a:lnTo>
                  <a:lnTo>
                    <a:pt x="5588" y="254"/>
                  </a:lnTo>
                  <a:lnTo>
                    <a:pt x="5475" y="311"/>
                  </a:lnTo>
                  <a:lnTo>
                    <a:pt x="5362" y="367"/>
                  </a:lnTo>
                  <a:lnTo>
                    <a:pt x="5362" y="367"/>
                  </a:lnTo>
                  <a:lnTo>
                    <a:pt x="5419" y="311"/>
                  </a:lnTo>
                  <a:lnTo>
                    <a:pt x="5475" y="283"/>
                  </a:lnTo>
                  <a:lnTo>
                    <a:pt x="5645" y="226"/>
                  </a:lnTo>
                  <a:lnTo>
                    <a:pt x="5645" y="226"/>
                  </a:lnTo>
                  <a:lnTo>
                    <a:pt x="5532" y="226"/>
                  </a:lnTo>
                  <a:lnTo>
                    <a:pt x="5447" y="198"/>
                  </a:lnTo>
                  <a:lnTo>
                    <a:pt x="5250" y="142"/>
                  </a:lnTo>
                  <a:lnTo>
                    <a:pt x="5080" y="57"/>
                  </a:lnTo>
                  <a:lnTo>
                    <a:pt x="4883" y="1"/>
                  </a:lnTo>
                  <a:lnTo>
                    <a:pt x="4883" y="1"/>
                  </a:lnTo>
                  <a:lnTo>
                    <a:pt x="4629" y="1"/>
                  </a:lnTo>
                  <a:lnTo>
                    <a:pt x="4403" y="29"/>
                  </a:lnTo>
                  <a:lnTo>
                    <a:pt x="4149" y="57"/>
                  </a:lnTo>
                  <a:lnTo>
                    <a:pt x="3923" y="85"/>
                  </a:lnTo>
                  <a:lnTo>
                    <a:pt x="3923" y="85"/>
                  </a:lnTo>
                  <a:lnTo>
                    <a:pt x="3500" y="57"/>
                  </a:lnTo>
                  <a:lnTo>
                    <a:pt x="3274" y="85"/>
                  </a:lnTo>
                  <a:lnTo>
                    <a:pt x="3105" y="142"/>
                  </a:lnTo>
                  <a:lnTo>
                    <a:pt x="3105" y="142"/>
                  </a:lnTo>
                  <a:lnTo>
                    <a:pt x="2992" y="226"/>
                  </a:lnTo>
                  <a:lnTo>
                    <a:pt x="2879" y="339"/>
                  </a:lnTo>
                  <a:lnTo>
                    <a:pt x="2823" y="396"/>
                  </a:lnTo>
                  <a:lnTo>
                    <a:pt x="2823" y="452"/>
                  </a:lnTo>
                  <a:lnTo>
                    <a:pt x="2851" y="508"/>
                  </a:lnTo>
                  <a:lnTo>
                    <a:pt x="2907" y="565"/>
                  </a:lnTo>
                  <a:lnTo>
                    <a:pt x="2907" y="565"/>
                  </a:lnTo>
                  <a:lnTo>
                    <a:pt x="2738" y="650"/>
                  </a:lnTo>
                  <a:lnTo>
                    <a:pt x="2597" y="706"/>
                  </a:lnTo>
                  <a:lnTo>
                    <a:pt x="2258" y="791"/>
                  </a:lnTo>
                  <a:lnTo>
                    <a:pt x="1920" y="904"/>
                  </a:lnTo>
                  <a:lnTo>
                    <a:pt x="1779" y="988"/>
                  </a:lnTo>
                  <a:lnTo>
                    <a:pt x="1637" y="1073"/>
                  </a:lnTo>
                  <a:lnTo>
                    <a:pt x="1637" y="1073"/>
                  </a:lnTo>
                  <a:lnTo>
                    <a:pt x="1694" y="1073"/>
                  </a:lnTo>
                  <a:lnTo>
                    <a:pt x="1694" y="1101"/>
                  </a:lnTo>
                  <a:lnTo>
                    <a:pt x="1581" y="1129"/>
                  </a:lnTo>
                  <a:lnTo>
                    <a:pt x="1383" y="1186"/>
                  </a:lnTo>
                  <a:lnTo>
                    <a:pt x="1383" y="1186"/>
                  </a:lnTo>
                  <a:lnTo>
                    <a:pt x="1242" y="1270"/>
                  </a:lnTo>
                  <a:lnTo>
                    <a:pt x="1129" y="1355"/>
                  </a:lnTo>
                  <a:lnTo>
                    <a:pt x="1017" y="1411"/>
                  </a:lnTo>
                  <a:lnTo>
                    <a:pt x="847" y="1468"/>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16"/>
            <p:cNvSpPr/>
            <p:nvPr/>
          </p:nvSpPr>
          <p:spPr>
            <a:xfrm>
              <a:off x="2060375" y="1195350"/>
              <a:ext cx="130550" cy="28250"/>
            </a:xfrm>
            <a:custGeom>
              <a:avLst/>
              <a:gdLst/>
              <a:ahLst/>
              <a:cxnLst/>
              <a:rect l="l" t="t" r="r" b="b"/>
              <a:pathLst>
                <a:path w="5222" h="1130" extrusionOk="0">
                  <a:moveTo>
                    <a:pt x="1355" y="1129"/>
                  </a:moveTo>
                  <a:lnTo>
                    <a:pt x="1355" y="1129"/>
                  </a:lnTo>
                  <a:lnTo>
                    <a:pt x="1553" y="1101"/>
                  </a:lnTo>
                  <a:lnTo>
                    <a:pt x="1750" y="1017"/>
                  </a:lnTo>
                  <a:lnTo>
                    <a:pt x="1750" y="1017"/>
                  </a:lnTo>
                  <a:lnTo>
                    <a:pt x="1835" y="960"/>
                  </a:lnTo>
                  <a:lnTo>
                    <a:pt x="1920" y="876"/>
                  </a:lnTo>
                  <a:lnTo>
                    <a:pt x="2004" y="819"/>
                  </a:lnTo>
                  <a:lnTo>
                    <a:pt x="2089" y="791"/>
                  </a:lnTo>
                  <a:lnTo>
                    <a:pt x="2089" y="791"/>
                  </a:lnTo>
                  <a:lnTo>
                    <a:pt x="2061" y="932"/>
                  </a:lnTo>
                  <a:lnTo>
                    <a:pt x="2089" y="960"/>
                  </a:lnTo>
                  <a:lnTo>
                    <a:pt x="2089" y="960"/>
                  </a:lnTo>
                  <a:lnTo>
                    <a:pt x="2174" y="932"/>
                  </a:lnTo>
                  <a:lnTo>
                    <a:pt x="2315" y="876"/>
                  </a:lnTo>
                  <a:lnTo>
                    <a:pt x="2315" y="876"/>
                  </a:lnTo>
                  <a:lnTo>
                    <a:pt x="2541" y="819"/>
                  </a:lnTo>
                  <a:lnTo>
                    <a:pt x="2597" y="791"/>
                  </a:lnTo>
                  <a:lnTo>
                    <a:pt x="2625" y="763"/>
                  </a:lnTo>
                  <a:lnTo>
                    <a:pt x="2597" y="734"/>
                  </a:lnTo>
                  <a:lnTo>
                    <a:pt x="2569" y="706"/>
                  </a:lnTo>
                  <a:lnTo>
                    <a:pt x="2569" y="706"/>
                  </a:lnTo>
                  <a:lnTo>
                    <a:pt x="2766" y="622"/>
                  </a:lnTo>
                  <a:lnTo>
                    <a:pt x="2992" y="593"/>
                  </a:lnTo>
                  <a:lnTo>
                    <a:pt x="3218" y="565"/>
                  </a:lnTo>
                  <a:lnTo>
                    <a:pt x="3444" y="480"/>
                  </a:lnTo>
                  <a:lnTo>
                    <a:pt x="3444" y="480"/>
                  </a:lnTo>
                  <a:lnTo>
                    <a:pt x="3331" y="565"/>
                  </a:lnTo>
                  <a:lnTo>
                    <a:pt x="3218" y="650"/>
                  </a:lnTo>
                  <a:lnTo>
                    <a:pt x="2936" y="734"/>
                  </a:lnTo>
                  <a:lnTo>
                    <a:pt x="2936" y="734"/>
                  </a:lnTo>
                  <a:lnTo>
                    <a:pt x="3049" y="791"/>
                  </a:lnTo>
                  <a:lnTo>
                    <a:pt x="3161" y="819"/>
                  </a:lnTo>
                  <a:lnTo>
                    <a:pt x="3274" y="819"/>
                  </a:lnTo>
                  <a:lnTo>
                    <a:pt x="3387" y="791"/>
                  </a:lnTo>
                  <a:lnTo>
                    <a:pt x="3613" y="706"/>
                  </a:lnTo>
                  <a:lnTo>
                    <a:pt x="3839" y="650"/>
                  </a:lnTo>
                  <a:lnTo>
                    <a:pt x="3839" y="650"/>
                  </a:lnTo>
                  <a:lnTo>
                    <a:pt x="4206" y="565"/>
                  </a:lnTo>
                  <a:lnTo>
                    <a:pt x="4375" y="509"/>
                  </a:lnTo>
                  <a:lnTo>
                    <a:pt x="4403" y="452"/>
                  </a:lnTo>
                  <a:lnTo>
                    <a:pt x="4347" y="424"/>
                  </a:lnTo>
                  <a:lnTo>
                    <a:pt x="4347" y="424"/>
                  </a:lnTo>
                  <a:lnTo>
                    <a:pt x="4516" y="396"/>
                  </a:lnTo>
                  <a:lnTo>
                    <a:pt x="4685" y="396"/>
                  </a:lnTo>
                  <a:lnTo>
                    <a:pt x="4685" y="396"/>
                  </a:lnTo>
                  <a:lnTo>
                    <a:pt x="4601" y="339"/>
                  </a:lnTo>
                  <a:lnTo>
                    <a:pt x="4572" y="311"/>
                  </a:lnTo>
                  <a:lnTo>
                    <a:pt x="4601" y="283"/>
                  </a:lnTo>
                  <a:lnTo>
                    <a:pt x="4657" y="255"/>
                  </a:lnTo>
                  <a:lnTo>
                    <a:pt x="4770" y="226"/>
                  </a:lnTo>
                  <a:lnTo>
                    <a:pt x="5221" y="142"/>
                  </a:lnTo>
                  <a:lnTo>
                    <a:pt x="5221" y="142"/>
                  </a:lnTo>
                  <a:lnTo>
                    <a:pt x="5193" y="57"/>
                  </a:lnTo>
                  <a:lnTo>
                    <a:pt x="5109" y="1"/>
                  </a:lnTo>
                  <a:lnTo>
                    <a:pt x="5024" y="1"/>
                  </a:lnTo>
                  <a:lnTo>
                    <a:pt x="4939" y="1"/>
                  </a:lnTo>
                  <a:lnTo>
                    <a:pt x="4713" y="29"/>
                  </a:lnTo>
                  <a:lnTo>
                    <a:pt x="4544" y="29"/>
                  </a:lnTo>
                  <a:lnTo>
                    <a:pt x="4544" y="29"/>
                  </a:lnTo>
                  <a:lnTo>
                    <a:pt x="4601" y="85"/>
                  </a:lnTo>
                  <a:lnTo>
                    <a:pt x="4572" y="114"/>
                  </a:lnTo>
                  <a:lnTo>
                    <a:pt x="4347" y="142"/>
                  </a:lnTo>
                  <a:lnTo>
                    <a:pt x="3952" y="114"/>
                  </a:lnTo>
                  <a:lnTo>
                    <a:pt x="3952" y="114"/>
                  </a:lnTo>
                  <a:lnTo>
                    <a:pt x="3585" y="142"/>
                  </a:lnTo>
                  <a:lnTo>
                    <a:pt x="3274" y="198"/>
                  </a:lnTo>
                  <a:lnTo>
                    <a:pt x="2597" y="368"/>
                  </a:lnTo>
                  <a:lnTo>
                    <a:pt x="2597" y="368"/>
                  </a:lnTo>
                  <a:lnTo>
                    <a:pt x="1299" y="650"/>
                  </a:lnTo>
                  <a:lnTo>
                    <a:pt x="650" y="791"/>
                  </a:lnTo>
                  <a:lnTo>
                    <a:pt x="1" y="960"/>
                  </a:lnTo>
                  <a:lnTo>
                    <a:pt x="1" y="960"/>
                  </a:lnTo>
                  <a:lnTo>
                    <a:pt x="311" y="904"/>
                  </a:lnTo>
                  <a:lnTo>
                    <a:pt x="311" y="904"/>
                  </a:lnTo>
                  <a:lnTo>
                    <a:pt x="255" y="932"/>
                  </a:lnTo>
                  <a:lnTo>
                    <a:pt x="311" y="932"/>
                  </a:lnTo>
                  <a:lnTo>
                    <a:pt x="311" y="932"/>
                  </a:lnTo>
                  <a:lnTo>
                    <a:pt x="85" y="1045"/>
                  </a:lnTo>
                  <a:lnTo>
                    <a:pt x="85" y="1045"/>
                  </a:lnTo>
                  <a:lnTo>
                    <a:pt x="142" y="1073"/>
                  </a:lnTo>
                  <a:lnTo>
                    <a:pt x="198" y="1073"/>
                  </a:lnTo>
                  <a:lnTo>
                    <a:pt x="396" y="1073"/>
                  </a:lnTo>
                  <a:lnTo>
                    <a:pt x="735" y="1045"/>
                  </a:lnTo>
                  <a:lnTo>
                    <a:pt x="735" y="1045"/>
                  </a:lnTo>
                  <a:lnTo>
                    <a:pt x="1017" y="960"/>
                  </a:lnTo>
                  <a:lnTo>
                    <a:pt x="1158" y="932"/>
                  </a:lnTo>
                  <a:lnTo>
                    <a:pt x="1271" y="904"/>
                  </a:lnTo>
                  <a:lnTo>
                    <a:pt x="1271" y="904"/>
                  </a:lnTo>
                  <a:lnTo>
                    <a:pt x="1214" y="960"/>
                  </a:lnTo>
                  <a:lnTo>
                    <a:pt x="1214" y="988"/>
                  </a:lnTo>
                  <a:lnTo>
                    <a:pt x="1271" y="1017"/>
                  </a:lnTo>
                  <a:lnTo>
                    <a:pt x="1299" y="1017"/>
                  </a:lnTo>
                  <a:lnTo>
                    <a:pt x="1299" y="1017"/>
                  </a:lnTo>
                  <a:lnTo>
                    <a:pt x="1130" y="1101"/>
                  </a:lnTo>
                  <a:lnTo>
                    <a:pt x="1130" y="1101"/>
                  </a:lnTo>
                  <a:lnTo>
                    <a:pt x="1355" y="1129"/>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16"/>
            <p:cNvSpPr/>
            <p:nvPr/>
          </p:nvSpPr>
          <p:spPr>
            <a:xfrm>
              <a:off x="2060375" y="1195350"/>
              <a:ext cx="130550" cy="28250"/>
            </a:xfrm>
            <a:custGeom>
              <a:avLst/>
              <a:gdLst/>
              <a:ahLst/>
              <a:cxnLst/>
              <a:rect l="l" t="t" r="r" b="b"/>
              <a:pathLst>
                <a:path w="5222" h="1130" fill="none" extrusionOk="0">
                  <a:moveTo>
                    <a:pt x="1355" y="1129"/>
                  </a:moveTo>
                  <a:lnTo>
                    <a:pt x="1355" y="1129"/>
                  </a:lnTo>
                  <a:lnTo>
                    <a:pt x="1553" y="1101"/>
                  </a:lnTo>
                  <a:lnTo>
                    <a:pt x="1750" y="1017"/>
                  </a:lnTo>
                  <a:lnTo>
                    <a:pt x="1750" y="1017"/>
                  </a:lnTo>
                  <a:lnTo>
                    <a:pt x="1835" y="960"/>
                  </a:lnTo>
                  <a:lnTo>
                    <a:pt x="1920" y="876"/>
                  </a:lnTo>
                  <a:lnTo>
                    <a:pt x="2004" y="819"/>
                  </a:lnTo>
                  <a:lnTo>
                    <a:pt x="2089" y="791"/>
                  </a:lnTo>
                  <a:lnTo>
                    <a:pt x="2089" y="791"/>
                  </a:lnTo>
                  <a:lnTo>
                    <a:pt x="2061" y="932"/>
                  </a:lnTo>
                  <a:lnTo>
                    <a:pt x="2089" y="960"/>
                  </a:lnTo>
                  <a:lnTo>
                    <a:pt x="2089" y="960"/>
                  </a:lnTo>
                  <a:lnTo>
                    <a:pt x="2174" y="932"/>
                  </a:lnTo>
                  <a:lnTo>
                    <a:pt x="2315" y="876"/>
                  </a:lnTo>
                  <a:lnTo>
                    <a:pt x="2315" y="876"/>
                  </a:lnTo>
                  <a:lnTo>
                    <a:pt x="2541" y="819"/>
                  </a:lnTo>
                  <a:lnTo>
                    <a:pt x="2597" y="791"/>
                  </a:lnTo>
                  <a:lnTo>
                    <a:pt x="2625" y="763"/>
                  </a:lnTo>
                  <a:lnTo>
                    <a:pt x="2597" y="734"/>
                  </a:lnTo>
                  <a:lnTo>
                    <a:pt x="2569" y="706"/>
                  </a:lnTo>
                  <a:lnTo>
                    <a:pt x="2569" y="706"/>
                  </a:lnTo>
                  <a:lnTo>
                    <a:pt x="2766" y="622"/>
                  </a:lnTo>
                  <a:lnTo>
                    <a:pt x="2992" y="593"/>
                  </a:lnTo>
                  <a:lnTo>
                    <a:pt x="3218" y="565"/>
                  </a:lnTo>
                  <a:lnTo>
                    <a:pt x="3444" y="480"/>
                  </a:lnTo>
                  <a:lnTo>
                    <a:pt x="3444" y="480"/>
                  </a:lnTo>
                  <a:lnTo>
                    <a:pt x="3331" y="565"/>
                  </a:lnTo>
                  <a:lnTo>
                    <a:pt x="3218" y="650"/>
                  </a:lnTo>
                  <a:lnTo>
                    <a:pt x="2936" y="734"/>
                  </a:lnTo>
                  <a:lnTo>
                    <a:pt x="2936" y="734"/>
                  </a:lnTo>
                  <a:lnTo>
                    <a:pt x="3049" y="791"/>
                  </a:lnTo>
                  <a:lnTo>
                    <a:pt x="3161" y="819"/>
                  </a:lnTo>
                  <a:lnTo>
                    <a:pt x="3274" y="819"/>
                  </a:lnTo>
                  <a:lnTo>
                    <a:pt x="3387" y="791"/>
                  </a:lnTo>
                  <a:lnTo>
                    <a:pt x="3613" y="706"/>
                  </a:lnTo>
                  <a:lnTo>
                    <a:pt x="3839" y="650"/>
                  </a:lnTo>
                  <a:lnTo>
                    <a:pt x="3839" y="650"/>
                  </a:lnTo>
                  <a:lnTo>
                    <a:pt x="4206" y="565"/>
                  </a:lnTo>
                  <a:lnTo>
                    <a:pt x="4375" y="509"/>
                  </a:lnTo>
                  <a:lnTo>
                    <a:pt x="4403" y="452"/>
                  </a:lnTo>
                  <a:lnTo>
                    <a:pt x="4347" y="424"/>
                  </a:lnTo>
                  <a:lnTo>
                    <a:pt x="4347" y="424"/>
                  </a:lnTo>
                  <a:lnTo>
                    <a:pt x="4516" y="396"/>
                  </a:lnTo>
                  <a:lnTo>
                    <a:pt x="4685" y="396"/>
                  </a:lnTo>
                  <a:lnTo>
                    <a:pt x="4685" y="396"/>
                  </a:lnTo>
                  <a:lnTo>
                    <a:pt x="4601" y="339"/>
                  </a:lnTo>
                  <a:lnTo>
                    <a:pt x="4572" y="311"/>
                  </a:lnTo>
                  <a:lnTo>
                    <a:pt x="4601" y="283"/>
                  </a:lnTo>
                  <a:lnTo>
                    <a:pt x="4657" y="255"/>
                  </a:lnTo>
                  <a:lnTo>
                    <a:pt x="4770" y="226"/>
                  </a:lnTo>
                  <a:lnTo>
                    <a:pt x="5221" y="142"/>
                  </a:lnTo>
                  <a:lnTo>
                    <a:pt x="5221" y="142"/>
                  </a:lnTo>
                  <a:lnTo>
                    <a:pt x="5193" y="57"/>
                  </a:lnTo>
                  <a:lnTo>
                    <a:pt x="5109" y="1"/>
                  </a:lnTo>
                  <a:lnTo>
                    <a:pt x="5024" y="1"/>
                  </a:lnTo>
                  <a:lnTo>
                    <a:pt x="4939" y="1"/>
                  </a:lnTo>
                  <a:lnTo>
                    <a:pt x="4713" y="29"/>
                  </a:lnTo>
                  <a:lnTo>
                    <a:pt x="4544" y="29"/>
                  </a:lnTo>
                  <a:lnTo>
                    <a:pt x="4544" y="29"/>
                  </a:lnTo>
                  <a:lnTo>
                    <a:pt x="4601" y="85"/>
                  </a:lnTo>
                  <a:lnTo>
                    <a:pt x="4572" y="114"/>
                  </a:lnTo>
                  <a:lnTo>
                    <a:pt x="4347" y="142"/>
                  </a:lnTo>
                  <a:lnTo>
                    <a:pt x="3952" y="114"/>
                  </a:lnTo>
                  <a:lnTo>
                    <a:pt x="3952" y="114"/>
                  </a:lnTo>
                  <a:lnTo>
                    <a:pt x="3585" y="142"/>
                  </a:lnTo>
                  <a:lnTo>
                    <a:pt x="3274" y="198"/>
                  </a:lnTo>
                  <a:lnTo>
                    <a:pt x="2597" y="368"/>
                  </a:lnTo>
                  <a:lnTo>
                    <a:pt x="2597" y="368"/>
                  </a:lnTo>
                  <a:lnTo>
                    <a:pt x="1299" y="650"/>
                  </a:lnTo>
                  <a:lnTo>
                    <a:pt x="650" y="791"/>
                  </a:lnTo>
                  <a:lnTo>
                    <a:pt x="1" y="960"/>
                  </a:lnTo>
                  <a:lnTo>
                    <a:pt x="1" y="960"/>
                  </a:lnTo>
                  <a:lnTo>
                    <a:pt x="311" y="904"/>
                  </a:lnTo>
                  <a:lnTo>
                    <a:pt x="311" y="904"/>
                  </a:lnTo>
                  <a:lnTo>
                    <a:pt x="255" y="932"/>
                  </a:lnTo>
                  <a:lnTo>
                    <a:pt x="311" y="932"/>
                  </a:lnTo>
                  <a:lnTo>
                    <a:pt x="311" y="932"/>
                  </a:lnTo>
                  <a:lnTo>
                    <a:pt x="85" y="1045"/>
                  </a:lnTo>
                  <a:lnTo>
                    <a:pt x="85" y="1045"/>
                  </a:lnTo>
                  <a:lnTo>
                    <a:pt x="142" y="1073"/>
                  </a:lnTo>
                  <a:lnTo>
                    <a:pt x="198" y="1073"/>
                  </a:lnTo>
                  <a:lnTo>
                    <a:pt x="396" y="1073"/>
                  </a:lnTo>
                  <a:lnTo>
                    <a:pt x="735" y="1045"/>
                  </a:lnTo>
                  <a:lnTo>
                    <a:pt x="735" y="1045"/>
                  </a:lnTo>
                  <a:lnTo>
                    <a:pt x="1017" y="960"/>
                  </a:lnTo>
                  <a:lnTo>
                    <a:pt x="1158" y="932"/>
                  </a:lnTo>
                  <a:lnTo>
                    <a:pt x="1271" y="904"/>
                  </a:lnTo>
                  <a:lnTo>
                    <a:pt x="1271" y="904"/>
                  </a:lnTo>
                  <a:lnTo>
                    <a:pt x="1214" y="960"/>
                  </a:lnTo>
                  <a:lnTo>
                    <a:pt x="1214" y="988"/>
                  </a:lnTo>
                  <a:lnTo>
                    <a:pt x="1271" y="1017"/>
                  </a:lnTo>
                  <a:lnTo>
                    <a:pt x="1299" y="1017"/>
                  </a:lnTo>
                  <a:lnTo>
                    <a:pt x="1299" y="1017"/>
                  </a:lnTo>
                  <a:lnTo>
                    <a:pt x="1130" y="1101"/>
                  </a:lnTo>
                  <a:lnTo>
                    <a:pt x="1130" y="1101"/>
                  </a:lnTo>
                  <a:lnTo>
                    <a:pt x="1355" y="1129"/>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16"/>
            <p:cNvSpPr/>
            <p:nvPr/>
          </p:nvSpPr>
          <p:spPr>
            <a:xfrm>
              <a:off x="2061100" y="1220050"/>
              <a:ext cx="3550" cy="725"/>
            </a:xfrm>
            <a:custGeom>
              <a:avLst/>
              <a:gdLst/>
              <a:ahLst/>
              <a:cxnLst/>
              <a:rect l="l" t="t" r="r" b="b"/>
              <a:pathLst>
                <a:path w="142" h="29" extrusionOk="0">
                  <a:moveTo>
                    <a:pt x="56" y="0"/>
                  </a:moveTo>
                  <a:lnTo>
                    <a:pt x="56" y="0"/>
                  </a:lnTo>
                  <a:lnTo>
                    <a:pt x="0" y="29"/>
                  </a:lnTo>
                  <a:lnTo>
                    <a:pt x="141" y="0"/>
                  </a:lnTo>
                  <a:lnTo>
                    <a:pt x="141" y="0"/>
                  </a:lnTo>
                  <a:lnTo>
                    <a:pt x="56"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16"/>
            <p:cNvSpPr/>
            <p:nvPr/>
          </p:nvSpPr>
          <p:spPr>
            <a:xfrm>
              <a:off x="2061100" y="1220050"/>
              <a:ext cx="3550" cy="725"/>
            </a:xfrm>
            <a:custGeom>
              <a:avLst/>
              <a:gdLst/>
              <a:ahLst/>
              <a:cxnLst/>
              <a:rect l="l" t="t" r="r" b="b"/>
              <a:pathLst>
                <a:path w="142" h="29" fill="none" extrusionOk="0">
                  <a:moveTo>
                    <a:pt x="56" y="0"/>
                  </a:moveTo>
                  <a:lnTo>
                    <a:pt x="56" y="0"/>
                  </a:lnTo>
                  <a:lnTo>
                    <a:pt x="0" y="29"/>
                  </a:lnTo>
                  <a:lnTo>
                    <a:pt x="141" y="0"/>
                  </a:lnTo>
                  <a:lnTo>
                    <a:pt x="141" y="0"/>
                  </a:lnTo>
                  <a:lnTo>
                    <a:pt x="56" y="0"/>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16"/>
            <p:cNvSpPr/>
            <p:nvPr/>
          </p:nvSpPr>
          <p:spPr>
            <a:xfrm>
              <a:off x="2061100" y="1222175"/>
              <a:ext cx="2125" cy="25"/>
            </a:xfrm>
            <a:custGeom>
              <a:avLst/>
              <a:gdLst/>
              <a:ahLst/>
              <a:cxnLst/>
              <a:rect l="l" t="t" r="r" b="b"/>
              <a:pathLst>
                <a:path w="85" h="1" extrusionOk="0">
                  <a:moveTo>
                    <a:pt x="0" y="0"/>
                  </a:moveTo>
                  <a:lnTo>
                    <a:pt x="0" y="0"/>
                  </a:lnTo>
                  <a:lnTo>
                    <a:pt x="85" y="0"/>
                  </a:lnTo>
                  <a:lnTo>
                    <a:pt x="0"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16"/>
            <p:cNvSpPr/>
            <p:nvPr/>
          </p:nvSpPr>
          <p:spPr>
            <a:xfrm>
              <a:off x="2061100" y="1222175"/>
              <a:ext cx="2125" cy="25"/>
            </a:xfrm>
            <a:custGeom>
              <a:avLst/>
              <a:gdLst/>
              <a:ahLst/>
              <a:cxnLst/>
              <a:rect l="l" t="t" r="r" b="b"/>
              <a:pathLst>
                <a:path w="85" h="1" fill="none" extrusionOk="0">
                  <a:moveTo>
                    <a:pt x="0" y="0"/>
                  </a:moveTo>
                  <a:lnTo>
                    <a:pt x="0" y="0"/>
                  </a:lnTo>
                  <a:lnTo>
                    <a:pt x="85" y="0"/>
                  </a:lnTo>
                  <a:lnTo>
                    <a:pt x="0" y="0"/>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16"/>
            <p:cNvSpPr/>
            <p:nvPr/>
          </p:nvSpPr>
          <p:spPr>
            <a:xfrm>
              <a:off x="2075900" y="1222175"/>
              <a:ext cx="8500" cy="3550"/>
            </a:xfrm>
            <a:custGeom>
              <a:avLst/>
              <a:gdLst/>
              <a:ahLst/>
              <a:cxnLst/>
              <a:rect l="l" t="t" r="r" b="b"/>
              <a:pathLst>
                <a:path w="340" h="142" extrusionOk="0">
                  <a:moveTo>
                    <a:pt x="339" y="0"/>
                  </a:moveTo>
                  <a:lnTo>
                    <a:pt x="339" y="0"/>
                  </a:lnTo>
                  <a:lnTo>
                    <a:pt x="255" y="0"/>
                  </a:lnTo>
                  <a:lnTo>
                    <a:pt x="170" y="56"/>
                  </a:lnTo>
                  <a:lnTo>
                    <a:pt x="1" y="141"/>
                  </a:lnTo>
                  <a:lnTo>
                    <a:pt x="1" y="141"/>
                  </a:lnTo>
                  <a:lnTo>
                    <a:pt x="170" y="85"/>
                  </a:lnTo>
                  <a:lnTo>
                    <a:pt x="339"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16"/>
            <p:cNvSpPr/>
            <p:nvPr/>
          </p:nvSpPr>
          <p:spPr>
            <a:xfrm>
              <a:off x="2075900" y="1222175"/>
              <a:ext cx="8500" cy="3550"/>
            </a:xfrm>
            <a:custGeom>
              <a:avLst/>
              <a:gdLst/>
              <a:ahLst/>
              <a:cxnLst/>
              <a:rect l="l" t="t" r="r" b="b"/>
              <a:pathLst>
                <a:path w="340" h="142" fill="none" extrusionOk="0">
                  <a:moveTo>
                    <a:pt x="339" y="0"/>
                  </a:moveTo>
                  <a:lnTo>
                    <a:pt x="339" y="0"/>
                  </a:lnTo>
                  <a:lnTo>
                    <a:pt x="255" y="0"/>
                  </a:lnTo>
                  <a:lnTo>
                    <a:pt x="170" y="56"/>
                  </a:lnTo>
                  <a:lnTo>
                    <a:pt x="1" y="141"/>
                  </a:lnTo>
                  <a:lnTo>
                    <a:pt x="1" y="141"/>
                  </a:lnTo>
                  <a:lnTo>
                    <a:pt x="170" y="85"/>
                  </a:lnTo>
                  <a:lnTo>
                    <a:pt x="339" y="0"/>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16"/>
            <p:cNvSpPr/>
            <p:nvPr/>
          </p:nvSpPr>
          <p:spPr>
            <a:xfrm>
              <a:off x="2097075" y="1219350"/>
              <a:ext cx="35300" cy="9200"/>
            </a:xfrm>
            <a:custGeom>
              <a:avLst/>
              <a:gdLst/>
              <a:ahLst/>
              <a:cxnLst/>
              <a:rect l="l" t="t" r="r" b="b"/>
              <a:pathLst>
                <a:path w="1412" h="368" extrusionOk="0">
                  <a:moveTo>
                    <a:pt x="1411" y="0"/>
                  </a:moveTo>
                  <a:lnTo>
                    <a:pt x="1411" y="0"/>
                  </a:lnTo>
                  <a:lnTo>
                    <a:pt x="1073" y="0"/>
                  </a:lnTo>
                  <a:lnTo>
                    <a:pt x="649" y="85"/>
                  </a:lnTo>
                  <a:lnTo>
                    <a:pt x="452" y="141"/>
                  </a:lnTo>
                  <a:lnTo>
                    <a:pt x="282" y="198"/>
                  </a:lnTo>
                  <a:lnTo>
                    <a:pt x="113" y="282"/>
                  </a:lnTo>
                  <a:lnTo>
                    <a:pt x="0" y="367"/>
                  </a:lnTo>
                  <a:lnTo>
                    <a:pt x="0" y="367"/>
                  </a:lnTo>
                  <a:lnTo>
                    <a:pt x="339" y="339"/>
                  </a:lnTo>
                  <a:lnTo>
                    <a:pt x="734" y="311"/>
                  </a:lnTo>
                  <a:lnTo>
                    <a:pt x="931" y="254"/>
                  </a:lnTo>
                  <a:lnTo>
                    <a:pt x="1129" y="198"/>
                  </a:lnTo>
                  <a:lnTo>
                    <a:pt x="1270" y="113"/>
                  </a:lnTo>
                  <a:lnTo>
                    <a:pt x="1411"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16"/>
            <p:cNvSpPr/>
            <p:nvPr/>
          </p:nvSpPr>
          <p:spPr>
            <a:xfrm>
              <a:off x="2097075" y="1219350"/>
              <a:ext cx="35300" cy="9200"/>
            </a:xfrm>
            <a:custGeom>
              <a:avLst/>
              <a:gdLst/>
              <a:ahLst/>
              <a:cxnLst/>
              <a:rect l="l" t="t" r="r" b="b"/>
              <a:pathLst>
                <a:path w="1412" h="368" fill="none" extrusionOk="0">
                  <a:moveTo>
                    <a:pt x="1411" y="0"/>
                  </a:moveTo>
                  <a:lnTo>
                    <a:pt x="1411" y="0"/>
                  </a:lnTo>
                  <a:lnTo>
                    <a:pt x="1073" y="0"/>
                  </a:lnTo>
                  <a:lnTo>
                    <a:pt x="649" y="85"/>
                  </a:lnTo>
                  <a:lnTo>
                    <a:pt x="452" y="141"/>
                  </a:lnTo>
                  <a:lnTo>
                    <a:pt x="282" y="198"/>
                  </a:lnTo>
                  <a:lnTo>
                    <a:pt x="113" y="282"/>
                  </a:lnTo>
                  <a:lnTo>
                    <a:pt x="0" y="367"/>
                  </a:lnTo>
                  <a:lnTo>
                    <a:pt x="0" y="367"/>
                  </a:lnTo>
                  <a:lnTo>
                    <a:pt x="339" y="339"/>
                  </a:lnTo>
                  <a:lnTo>
                    <a:pt x="734" y="311"/>
                  </a:lnTo>
                  <a:lnTo>
                    <a:pt x="931" y="254"/>
                  </a:lnTo>
                  <a:lnTo>
                    <a:pt x="1129" y="198"/>
                  </a:lnTo>
                  <a:lnTo>
                    <a:pt x="1270" y="113"/>
                  </a:lnTo>
                  <a:lnTo>
                    <a:pt x="1411" y="0"/>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16"/>
            <p:cNvSpPr/>
            <p:nvPr/>
          </p:nvSpPr>
          <p:spPr>
            <a:xfrm>
              <a:off x="2110475" y="1207350"/>
              <a:ext cx="174275" cy="43775"/>
            </a:xfrm>
            <a:custGeom>
              <a:avLst/>
              <a:gdLst/>
              <a:ahLst/>
              <a:cxnLst/>
              <a:rect l="l" t="t" r="r" b="b"/>
              <a:pathLst>
                <a:path w="6971" h="1751" extrusionOk="0">
                  <a:moveTo>
                    <a:pt x="621" y="1157"/>
                  </a:moveTo>
                  <a:lnTo>
                    <a:pt x="621" y="1157"/>
                  </a:lnTo>
                  <a:lnTo>
                    <a:pt x="706" y="1157"/>
                  </a:lnTo>
                  <a:lnTo>
                    <a:pt x="706" y="1157"/>
                  </a:lnTo>
                  <a:lnTo>
                    <a:pt x="621" y="1214"/>
                  </a:lnTo>
                  <a:lnTo>
                    <a:pt x="621" y="1214"/>
                  </a:lnTo>
                  <a:lnTo>
                    <a:pt x="762" y="1214"/>
                  </a:lnTo>
                  <a:lnTo>
                    <a:pt x="988" y="1186"/>
                  </a:lnTo>
                  <a:lnTo>
                    <a:pt x="1186" y="1129"/>
                  </a:lnTo>
                  <a:lnTo>
                    <a:pt x="1186" y="1129"/>
                  </a:lnTo>
                  <a:lnTo>
                    <a:pt x="1101" y="1186"/>
                  </a:lnTo>
                  <a:lnTo>
                    <a:pt x="1101" y="1214"/>
                  </a:lnTo>
                  <a:lnTo>
                    <a:pt x="1129" y="1214"/>
                  </a:lnTo>
                  <a:lnTo>
                    <a:pt x="1355" y="1186"/>
                  </a:lnTo>
                  <a:lnTo>
                    <a:pt x="1609" y="1073"/>
                  </a:lnTo>
                  <a:lnTo>
                    <a:pt x="1665" y="1045"/>
                  </a:lnTo>
                  <a:lnTo>
                    <a:pt x="1609" y="1045"/>
                  </a:lnTo>
                  <a:lnTo>
                    <a:pt x="1609" y="1045"/>
                  </a:lnTo>
                  <a:lnTo>
                    <a:pt x="1835" y="1016"/>
                  </a:lnTo>
                  <a:lnTo>
                    <a:pt x="2032" y="960"/>
                  </a:lnTo>
                  <a:lnTo>
                    <a:pt x="2032" y="960"/>
                  </a:lnTo>
                  <a:lnTo>
                    <a:pt x="2202" y="932"/>
                  </a:lnTo>
                  <a:lnTo>
                    <a:pt x="2427" y="960"/>
                  </a:lnTo>
                  <a:lnTo>
                    <a:pt x="2427" y="960"/>
                  </a:lnTo>
                  <a:lnTo>
                    <a:pt x="2230" y="988"/>
                  </a:lnTo>
                  <a:lnTo>
                    <a:pt x="2060" y="1045"/>
                  </a:lnTo>
                  <a:lnTo>
                    <a:pt x="1948" y="1101"/>
                  </a:lnTo>
                  <a:lnTo>
                    <a:pt x="1835" y="1129"/>
                  </a:lnTo>
                  <a:lnTo>
                    <a:pt x="1835" y="1129"/>
                  </a:lnTo>
                  <a:lnTo>
                    <a:pt x="1948" y="1214"/>
                  </a:lnTo>
                  <a:lnTo>
                    <a:pt x="2060" y="1214"/>
                  </a:lnTo>
                  <a:lnTo>
                    <a:pt x="2173" y="1186"/>
                  </a:lnTo>
                  <a:lnTo>
                    <a:pt x="2286" y="1157"/>
                  </a:lnTo>
                  <a:lnTo>
                    <a:pt x="2540" y="1073"/>
                  </a:lnTo>
                  <a:lnTo>
                    <a:pt x="2653" y="1045"/>
                  </a:lnTo>
                  <a:lnTo>
                    <a:pt x="2738" y="1073"/>
                  </a:lnTo>
                  <a:lnTo>
                    <a:pt x="2738" y="1073"/>
                  </a:lnTo>
                  <a:lnTo>
                    <a:pt x="2681" y="1129"/>
                  </a:lnTo>
                  <a:lnTo>
                    <a:pt x="2681" y="1129"/>
                  </a:lnTo>
                  <a:lnTo>
                    <a:pt x="2766" y="1157"/>
                  </a:lnTo>
                  <a:lnTo>
                    <a:pt x="3020" y="1129"/>
                  </a:lnTo>
                  <a:lnTo>
                    <a:pt x="3020" y="1129"/>
                  </a:lnTo>
                  <a:lnTo>
                    <a:pt x="3133" y="1129"/>
                  </a:lnTo>
                  <a:lnTo>
                    <a:pt x="3274" y="1073"/>
                  </a:lnTo>
                  <a:lnTo>
                    <a:pt x="3387" y="1045"/>
                  </a:lnTo>
                  <a:lnTo>
                    <a:pt x="3528" y="1073"/>
                  </a:lnTo>
                  <a:lnTo>
                    <a:pt x="3528" y="1073"/>
                  </a:lnTo>
                  <a:lnTo>
                    <a:pt x="3274" y="1157"/>
                  </a:lnTo>
                  <a:lnTo>
                    <a:pt x="2963" y="1242"/>
                  </a:lnTo>
                  <a:lnTo>
                    <a:pt x="2653" y="1270"/>
                  </a:lnTo>
                  <a:lnTo>
                    <a:pt x="2343" y="1299"/>
                  </a:lnTo>
                  <a:lnTo>
                    <a:pt x="1750" y="1355"/>
                  </a:lnTo>
                  <a:lnTo>
                    <a:pt x="1440" y="1383"/>
                  </a:lnTo>
                  <a:lnTo>
                    <a:pt x="1157" y="1468"/>
                  </a:lnTo>
                  <a:lnTo>
                    <a:pt x="1157" y="1468"/>
                  </a:lnTo>
                  <a:lnTo>
                    <a:pt x="1242" y="1581"/>
                  </a:lnTo>
                  <a:lnTo>
                    <a:pt x="1383" y="1665"/>
                  </a:lnTo>
                  <a:lnTo>
                    <a:pt x="1552" y="1722"/>
                  </a:lnTo>
                  <a:lnTo>
                    <a:pt x="1750" y="1750"/>
                  </a:lnTo>
                  <a:lnTo>
                    <a:pt x="1976" y="1722"/>
                  </a:lnTo>
                  <a:lnTo>
                    <a:pt x="2230" y="1694"/>
                  </a:lnTo>
                  <a:lnTo>
                    <a:pt x="2766" y="1581"/>
                  </a:lnTo>
                  <a:lnTo>
                    <a:pt x="3810" y="1299"/>
                  </a:lnTo>
                  <a:lnTo>
                    <a:pt x="4262" y="1214"/>
                  </a:lnTo>
                  <a:lnTo>
                    <a:pt x="4431" y="1186"/>
                  </a:lnTo>
                  <a:lnTo>
                    <a:pt x="4572" y="1186"/>
                  </a:lnTo>
                  <a:lnTo>
                    <a:pt x="4572" y="1186"/>
                  </a:lnTo>
                  <a:lnTo>
                    <a:pt x="4544" y="1214"/>
                  </a:lnTo>
                  <a:lnTo>
                    <a:pt x="4572" y="1242"/>
                  </a:lnTo>
                  <a:lnTo>
                    <a:pt x="4741" y="1270"/>
                  </a:lnTo>
                  <a:lnTo>
                    <a:pt x="4939" y="1242"/>
                  </a:lnTo>
                  <a:lnTo>
                    <a:pt x="5023" y="1214"/>
                  </a:lnTo>
                  <a:lnTo>
                    <a:pt x="5108" y="1186"/>
                  </a:lnTo>
                  <a:lnTo>
                    <a:pt x="5108" y="1186"/>
                  </a:lnTo>
                  <a:lnTo>
                    <a:pt x="5080" y="1214"/>
                  </a:lnTo>
                  <a:lnTo>
                    <a:pt x="5080" y="1242"/>
                  </a:lnTo>
                  <a:lnTo>
                    <a:pt x="5136" y="1270"/>
                  </a:lnTo>
                  <a:lnTo>
                    <a:pt x="5221" y="1270"/>
                  </a:lnTo>
                  <a:lnTo>
                    <a:pt x="5362" y="1270"/>
                  </a:lnTo>
                  <a:lnTo>
                    <a:pt x="5672" y="1242"/>
                  </a:lnTo>
                  <a:lnTo>
                    <a:pt x="5870" y="1214"/>
                  </a:lnTo>
                  <a:lnTo>
                    <a:pt x="5870" y="1214"/>
                  </a:lnTo>
                  <a:lnTo>
                    <a:pt x="6096" y="1157"/>
                  </a:lnTo>
                  <a:lnTo>
                    <a:pt x="6378" y="1045"/>
                  </a:lnTo>
                  <a:lnTo>
                    <a:pt x="6660" y="932"/>
                  </a:lnTo>
                  <a:lnTo>
                    <a:pt x="6773" y="847"/>
                  </a:lnTo>
                  <a:lnTo>
                    <a:pt x="6858" y="791"/>
                  </a:lnTo>
                  <a:lnTo>
                    <a:pt x="6858" y="791"/>
                  </a:lnTo>
                  <a:lnTo>
                    <a:pt x="6942" y="649"/>
                  </a:lnTo>
                  <a:lnTo>
                    <a:pt x="6971" y="593"/>
                  </a:lnTo>
                  <a:lnTo>
                    <a:pt x="6971" y="565"/>
                  </a:lnTo>
                  <a:lnTo>
                    <a:pt x="6942" y="537"/>
                  </a:lnTo>
                  <a:lnTo>
                    <a:pt x="6886" y="508"/>
                  </a:lnTo>
                  <a:lnTo>
                    <a:pt x="6688" y="508"/>
                  </a:lnTo>
                  <a:lnTo>
                    <a:pt x="6688" y="508"/>
                  </a:lnTo>
                  <a:lnTo>
                    <a:pt x="6434" y="593"/>
                  </a:lnTo>
                  <a:lnTo>
                    <a:pt x="6322" y="649"/>
                  </a:lnTo>
                  <a:lnTo>
                    <a:pt x="6322" y="678"/>
                  </a:lnTo>
                  <a:lnTo>
                    <a:pt x="6350" y="678"/>
                  </a:lnTo>
                  <a:lnTo>
                    <a:pt x="6350" y="678"/>
                  </a:lnTo>
                  <a:lnTo>
                    <a:pt x="6237" y="706"/>
                  </a:lnTo>
                  <a:lnTo>
                    <a:pt x="6124" y="762"/>
                  </a:lnTo>
                  <a:lnTo>
                    <a:pt x="6124" y="762"/>
                  </a:lnTo>
                  <a:lnTo>
                    <a:pt x="6209" y="678"/>
                  </a:lnTo>
                  <a:lnTo>
                    <a:pt x="6209" y="621"/>
                  </a:lnTo>
                  <a:lnTo>
                    <a:pt x="6152" y="593"/>
                  </a:lnTo>
                  <a:lnTo>
                    <a:pt x="6039" y="621"/>
                  </a:lnTo>
                  <a:lnTo>
                    <a:pt x="6039" y="621"/>
                  </a:lnTo>
                  <a:lnTo>
                    <a:pt x="5672" y="706"/>
                  </a:lnTo>
                  <a:lnTo>
                    <a:pt x="5672" y="706"/>
                  </a:lnTo>
                  <a:lnTo>
                    <a:pt x="5814" y="621"/>
                  </a:lnTo>
                  <a:lnTo>
                    <a:pt x="5983" y="565"/>
                  </a:lnTo>
                  <a:lnTo>
                    <a:pt x="5983" y="565"/>
                  </a:lnTo>
                  <a:lnTo>
                    <a:pt x="5898" y="508"/>
                  </a:lnTo>
                  <a:lnTo>
                    <a:pt x="5814" y="508"/>
                  </a:lnTo>
                  <a:lnTo>
                    <a:pt x="5644" y="508"/>
                  </a:lnTo>
                  <a:lnTo>
                    <a:pt x="5644" y="508"/>
                  </a:lnTo>
                  <a:lnTo>
                    <a:pt x="5898" y="367"/>
                  </a:lnTo>
                  <a:lnTo>
                    <a:pt x="6011" y="283"/>
                  </a:lnTo>
                  <a:lnTo>
                    <a:pt x="6011" y="283"/>
                  </a:lnTo>
                  <a:lnTo>
                    <a:pt x="5955" y="254"/>
                  </a:lnTo>
                  <a:lnTo>
                    <a:pt x="5955" y="254"/>
                  </a:lnTo>
                  <a:lnTo>
                    <a:pt x="6124" y="170"/>
                  </a:lnTo>
                  <a:lnTo>
                    <a:pt x="6209" y="85"/>
                  </a:lnTo>
                  <a:lnTo>
                    <a:pt x="6209" y="57"/>
                  </a:lnTo>
                  <a:lnTo>
                    <a:pt x="6237" y="0"/>
                  </a:lnTo>
                  <a:lnTo>
                    <a:pt x="6237" y="0"/>
                  </a:lnTo>
                  <a:lnTo>
                    <a:pt x="6124" y="0"/>
                  </a:lnTo>
                  <a:lnTo>
                    <a:pt x="6011" y="0"/>
                  </a:lnTo>
                  <a:lnTo>
                    <a:pt x="5842" y="29"/>
                  </a:lnTo>
                  <a:lnTo>
                    <a:pt x="5447" y="170"/>
                  </a:lnTo>
                  <a:lnTo>
                    <a:pt x="5447" y="170"/>
                  </a:lnTo>
                  <a:lnTo>
                    <a:pt x="5165" y="198"/>
                  </a:lnTo>
                  <a:lnTo>
                    <a:pt x="5023" y="254"/>
                  </a:lnTo>
                  <a:lnTo>
                    <a:pt x="4911" y="311"/>
                  </a:lnTo>
                  <a:lnTo>
                    <a:pt x="4911" y="311"/>
                  </a:lnTo>
                  <a:lnTo>
                    <a:pt x="4939" y="339"/>
                  </a:lnTo>
                  <a:lnTo>
                    <a:pt x="4967" y="367"/>
                  </a:lnTo>
                  <a:lnTo>
                    <a:pt x="5052" y="396"/>
                  </a:lnTo>
                  <a:lnTo>
                    <a:pt x="5136" y="424"/>
                  </a:lnTo>
                  <a:lnTo>
                    <a:pt x="5221" y="480"/>
                  </a:lnTo>
                  <a:lnTo>
                    <a:pt x="5221" y="480"/>
                  </a:lnTo>
                  <a:lnTo>
                    <a:pt x="4939" y="537"/>
                  </a:lnTo>
                  <a:lnTo>
                    <a:pt x="4769" y="565"/>
                  </a:lnTo>
                  <a:lnTo>
                    <a:pt x="4657" y="621"/>
                  </a:lnTo>
                  <a:lnTo>
                    <a:pt x="4657" y="621"/>
                  </a:lnTo>
                  <a:lnTo>
                    <a:pt x="4854" y="678"/>
                  </a:lnTo>
                  <a:lnTo>
                    <a:pt x="4967" y="706"/>
                  </a:lnTo>
                  <a:lnTo>
                    <a:pt x="5052" y="762"/>
                  </a:lnTo>
                  <a:lnTo>
                    <a:pt x="5052" y="762"/>
                  </a:lnTo>
                  <a:lnTo>
                    <a:pt x="4939" y="847"/>
                  </a:lnTo>
                  <a:lnTo>
                    <a:pt x="4798" y="903"/>
                  </a:lnTo>
                  <a:lnTo>
                    <a:pt x="4600" y="903"/>
                  </a:lnTo>
                  <a:lnTo>
                    <a:pt x="4403" y="932"/>
                  </a:lnTo>
                  <a:lnTo>
                    <a:pt x="3979" y="903"/>
                  </a:lnTo>
                  <a:lnTo>
                    <a:pt x="3669" y="875"/>
                  </a:lnTo>
                  <a:lnTo>
                    <a:pt x="3669" y="875"/>
                  </a:lnTo>
                  <a:lnTo>
                    <a:pt x="3697" y="819"/>
                  </a:lnTo>
                  <a:lnTo>
                    <a:pt x="3725" y="734"/>
                  </a:lnTo>
                  <a:lnTo>
                    <a:pt x="3782" y="678"/>
                  </a:lnTo>
                  <a:lnTo>
                    <a:pt x="3838" y="678"/>
                  </a:lnTo>
                  <a:lnTo>
                    <a:pt x="3838" y="678"/>
                  </a:lnTo>
                  <a:lnTo>
                    <a:pt x="3641" y="649"/>
                  </a:lnTo>
                  <a:lnTo>
                    <a:pt x="3443" y="678"/>
                  </a:lnTo>
                  <a:lnTo>
                    <a:pt x="3443" y="678"/>
                  </a:lnTo>
                  <a:lnTo>
                    <a:pt x="3584" y="621"/>
                  </a:lnTo>
                  <a:lnTo>
                    <a:pt x="3754" y="621"/>
                  </a:lnTo>
                  <a:lnTo>
                    <a:pt x="3754" y="621"/>
                  </a:lnTo>
                  <a:lnTo>
                    <a:pt x="3669" y="537"/>
                  </a:lnTo>
                  <a:lnTo>
                    <a:pt x="3556" y="452"/>
                  </a:lnTo>
                  <a:lnTo>
                    <a:pt x="3443" y="424"/>
                  </a:lnTo>
                  <a:lnTo>
                    <a:pt x="3330" y="396"/>
                  </a:lnTo>
                  <a:lnTo>
                    <a:pt x="3105" y="396"/>
                  </a:lnTo>
                  <a:lnTo>
                    <a:pt x="2851" y="424"/>
                  </a:lnTo>
                  <a:lnTo>
                    <a:pt x="2851" y="424"/>
                  </a:lnTo>
                  <a:lnTo>
                    <a:pt x="2907" y="311"/>
                  </a:lnTo>
                  <a:lnTo>
                    <a:pt x="2963" y="283"/>
                  </a:lnTo>
                  <a:lnTo>
                    <a:pt x="2935" y="254"/>
                  </a:lnTo>
                  <a:lnTo>
                    <a:pt x="2851" y="198"/>
                  </a:lnTo>
                  <a:lnTo>
                    <a:pt x="2851" y="198"/>
                  </a:lnTo>
                  <a:lnTo>
                    <a:pt x="2794" y="170"/>
                  </a:lnTo>
                  <a:lnTo>
                    <a:pt x="2709" y="170"/>
                  </a:lnTo>
                  <a:lnTo>
                    <a:pt x="2540" y="170"/>
                  </a:lnTo>
                  <a:lnTo>
                    <a:pt x="2540" y="170"/>
                  </a:lnTo>
                  <a:lnTo>
                    <a:pt x="2399" y="198"/>
                  </a:lnTo>
                  <a:lnTo>
                    <a:pt x="2230" y="226"/>
                  </a:lnTo>
                  <a:lnTo>
                    <a:pt x="2089" y="283"/>
                  </a:lnTo>
                  <a:lnTo>
                    <a:pt x="1948" y="339"/>
                  </a:lnTo>
                  <a:lnTo>
                    <a:pt x="1948" y="339"/>
                  </a:lnTo>
                  <a:lnTo>
                    <a:pt x="2060" y="396"/>
                  </a:lnTo>
                  <a:lnTo>
                    <a:pt x="2173" y="424"/>
                  </a:lnTo>
                  <a:lnTo>
                    <a:pt x="2314" y="452"/>
                  </a:lnTo>
                  <a:lnTo>
                    <a:pt x="2455" y="424"/>
                  </a:lnTo>
                  <a:lnTo>
                    <a:pt x="2455" y="424"/>
                  </a:lnTo>
                  <a:lnTo>
                    <a:pt x="2258" y="452"/>
                  </a:lnTo>
                  <a:lnTo>
                    <a:pt x="2089" y="452"/>
                  </a:lnTo>
                  <a:lnTo>
                    <a:pt x="1919" y="424"/>
                  </a:lnTo>
                  <a:lnTo>
                    <a:pt x="1722" y="424"/>
                  </a:lnTo>
                  <a:lnTo>
                    <a:pt x="1722" y="424"/>
                  </a:lnTo>
                  <a:lnTo>
                    <a:pt x="1581" y="452"/>
                  </a:lnTo>
                  <a:lnTo>
                    <a:pt x="1440" y="508"/>
                  </a:lnTo>
                  <a:lnTo>
                    <a:pt x="1157" y="593"/>
                  </a:lnTo>
                  <a:lnTo>
                    <a:pt x="1157" y="593"/>
                  </a:lnTo>
                  <a:lnTo>
                    <a:pt x="1242" y="649"/>
                  </a:lnTo>
                  <a:lnTo>
                    <a:pt x="1355" y="649"/>
                  </a:lnTo>
                  <a:lnTo>
                    <a:pt x="1637" y="649"/>
                  </a:lnTo>
                  <a:lnTo>
                    <a:pt x="2117" y="621"/>
                  </a:lnTo>
                  <a:lnTo>
                    <a:pt x="2117" y="621"/>
                  </a:lnTo>
                  <a:lnTo>
                    <a:pt x="1948" y="678"/>
                  </a:lnTo>
                  <a:lnTo>
                    <a:pt x="1750" y="706"/>
                  </a:lnTo>
                  <a:lnTo>
                    <a:pt x="1355" y="734"/>
                  </a:lnTo>
                  <a:lnTo>
                    <a:pt x="960" y="734"/>
                  </a:lnTo>
                  <a:lnTo>
                    <a:pt x="762" y="762"/>
                  </a:lnTo>
                  <a:lnTo>
                    <a:pt x="565" y="819"/>
                  </a:lnTo>
                  <a:lnTo>
                    <a:pt x="565" y="819"/>
                  </a:lnTo>
                  <a:lnTo>
                    <a:pt x="678" y="847"/>
                  </a:lnTo>
                  <a:lnTo>
                    <a:pt x="847" y="875"/>
                  </a:lnTo>
                  <a:lnTo>
                    <a:pt x="1157" y="875"/>
                  </a:lnTo>
                  <a:lnTo>
                    <a:pt x="1496" y="819"/>
                  </a:lnTo>
                  <a:lnTo>
                    <a:pt x="1778" y="762"/>
                  </a:lnTo>
                  <a:lnTo>
                    <a:pt x="1778" y="762"/>
                  </a:lnTo>
                  <a:lnTo>
                    <a:pt x="1327" y="847"/>
                  </a:lnTo>
                  <a:lnTo>
                    <a:pt x="875" y="903"/>
                  </a:lnTo>
                  <a:lnTo>
                    <a:pt x="424" y="960"/>
                  </a:lnTo>
                  <a:lnTo>
                    <a:pt x="226" y="988"/>
                  </a:lnTo>
                  <a:lnTo>
                    <a:pt x="0" y="1045"/>
                  </a:lnTo>
                  <a:lnTo>
                    <a:pt x="0" y="1045"/>
                  </a:lnTo>
                  <a:lnTo>
                    <a:pt x="57" y="1101"/>
                  </a:lnTo>
                  <a:lnTo>
                    <a:pt x="141" y="1129"/>
                  </a:lnTo>
                  <a:lnTo>
                    <a:pt x="311" y="1157"/>
                  </a:lnTo>
                  <a:lnTo>
                    <a:pt x="480" y="1129"/>
                  </a:lnTo>
                  <a:lnTo>
                    <a:pt x="649" y="1101"/>
                  </a:lnTo>
                  <a:lnTo>
                    <a:pt x="649" y="1101"/>
                  </a:lnTo>
                  <a:lnTo>
                    <a:pt x="565" y="1157"/>
                  </a:lnTo>
                  <a:lnTo>
                    <a:pt x="621" y="1157"/>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16"/>
            <p:cNvSpPr/>
            <p:nvPr/>
          </p:nvSpPr>
          <p:spPr>
            <a:xfrm>
              <a:off x="2110475" y="1207350"/>
              <a:ext cx="174275" cy="43775"/>
            </a:xfrm>
            <a:custGeom>
              <a:avLst/>
              <a:gdLst/>
              <a:ahLst/>
              <a:cxnLst/>
              <a:rect l="l" t="t" r="r" b="b"/>
              <a:pathLst>
                <a:path w="6971" h="1751" fill="none" extrusionOk="0">
                  <a:moveTo>
                    <a:pt x="621" y="1157"/>
                  </a:moveTo>
                  <a:lnTo>
                    <a:pt x="621" y="1157"/>
                  </a:lnTo>
                  <a:lnTo>
                    <a:pt x="706" y="1157"/>
                  </a:lnTo>
                  <a:lnTo>
                    <a:pt x="706" y="1157"/>
                  </a:lnTo>
                  <a:lnTo>
                    <a:pt x="621" y="1214"/>
                  </a:lnTo>
                  <a:lnTo>
                    <a:pt x="621" y="1214"/>
                  </a:lnTo>
                  <a:lnTo>
                    <a:pt x="762" y="1214"/>
                  </a:lnTo>
                  <a:lnTo>
                    <a:pt x="988" y="1186"/>
                  </a:lnTo>
                  <a:lnTo>
                    <a:pt x="1186" y="1129"/>
                  </a:lnTo>
                  <a:lnTo>
                    <a:pt x="1186" y="1129"/>
                  </a:lnTo>
                  <a:lnTo>
                    <a:pt x="1101" y="1186"/>
                  </a:lnTo>
                  <a:lnTo>
                    <a:pt x="1101" y="1214"/>
                  </a:lnTo>
                  <a:lnTo>
                    <a:pt x="1129" y="1214"/>
                  </a:lnTo>
                  <a:lnTo>
                    <a:pt x="1355" y="1186"/>
                  </a:lnTo>
                  <a:lnTo>
                    <a:pt x="1609" y="1073"/>
                  </a:lnTo>
                  <a:lnTo>
                    <a:pt x="1665" y="1045"/>
                  </a:lnTo>
                  <a:lnTo>
                    <a:pt x="1609" y="1045"/>
                  </a:lnTo>
                  <a:lnTo>
                    <a:pt x="1609" y="1045"/>
                  </a:lnTo>
                  <a:lnTo>
                    <a:pt x="1835" y="1016"/>
                  </a:lnTo>
                  <a:lnTo>
                    <a:pt x="2032" y="960"/>
                  </a:lnTo>
                  <a:lnTo>
                    <a:pt x="2032" y="960"/>
                  </a:lnTo>
                  <a:lnTo>
                    <a:pt x="2202" y="932"/>
                  </a:lnTo>
                  <a:lnTo>
                    <a:pt x="2427" y="960"/>
                  </a:lnTo>
                  <a:lnTo>
                    <a:pt x="2427" y="960"/>
                  </a:lnTo>
                  <a:lnTo>
                    <a:pt x="2230" y="988"/>
                  </a:lnTo>
                  <a:lnTo>
                    <a:pt x="2060" y="1045"/>
                  </a:lnTo>
                  <a:lnTo>
                    <a:pt x="1948" y="1101"/>
                  </a:lnTo>
                  <a:lnTo>
                    <a:pt x="1835" y="1129"/>
                  </a:lnTo>
                  <a:lnTo>
                    <a:pt x="1835" y="1129"/>
                  </a:lnTo>
                  <a:lnTo>
                    <a:pt x="1948" y="1214"/>
                  </a:lnTo>
                  <a:lnTo>
                    <a:pt x="2060" y="1214"/>
                  </a:lnTo>
                  <a:lnTo>
                    <a:pt x="2173" y="1186"/>
                  </a:lnTo>
                  <a:lnTo>
                    <a:pt x="2286" y="1157"/>
                  </a:lnTo>
                  <a:lnTo>
                    <a:pt x="2540" y="1073"/>
                  </a:lnTo>
                  <a:lnTo>
                    <a:pt x="2653" y="1045"/>
                  </a:lnTo>
                  <a:lnTo>
                    <a:pt x="2738" y="1073"/>
                  </a:lnTo>
                  <a:lnTo>
                    <a:pt x="2738" y="1073"/>
                  </a:lnTo>
                  <a:lnTo>
                    <a:pt x="2681" y="1129"/>
                  </a:lnTo>
                  <a:lnTo>
                    <a:pt x="2681" y="1129"/>
                  </a:lnTo>
                  <a:lnTo>
                    <a:pt x="2766" y="1157"/>
                  </a:lnTo>
                  <a:lnTo>
                    <a:pt x="3020" y="1129"/>
                  </a:lnTo>
                  <a:lnTo>
                    <a:pt x="3020" y="1129"/>
                  </a:lnTo>
                  <a:lnTo>
                    <a:pt x="3133" y="1129"/>
                  </a:lnTo>
                  <a:lnTo>
                    <a:pt x="3274" y="1073"/>
                  </a:lnTo>
                  <a:lnTo>
                    <a:pt x="3387" y="1045"/>
                  </a:lnTo>
                  <a:lnTo>
                    <a:pt x="3528" y="1073"/>
                  </a:lnTo>
                  <a:lnTo>
                    <a:pt x="3528" y="1073"/>
                  </a:lnTo>
                  <a:lnTo>
                    <a:pt x="3274" y="1157"/>
                  </a:lnTo>
                  <a:lnTo>
                    <a:pt x="2963" y="1242"/>
                  </a:lnTo>
                  <a:lnTo>
                    <a:pt x="2653" y="1270"/>
                  </a:lnTo>
                  <a:lnTo>
                    <a:pt x="2343" y="1299"/>
                  </a:lnTo>
                  <a:lnTo>
                    <a:pt x="1750" y="1355"/>
                  </a:lnTo>
                  <a:lnTo>
                    <a:pt x="1440" y="1383"/>
                  </a:lnTo>
                  <a:lnTo>
                    <a:pt x="1157" y="1468"/>
                  </a:lnTo>
                  <a:lnTo>
                    <a:pt x="1157" y="1468"/>
                  </a:lnTo>
                  <a:lnTo>
                    <a:pt x="1242" y="1581"/>
                  </a:lnTo>
                  <a:lnTo>
                    <a:pt x="1383" y="1665"/>
                  </a:lnTo>
                  <a:lnTo>
                    <a:pt x="1552" y="1722"/>
                  </a:lnTo>
                  <a:lnTo>
                    <a:pt x="1750" y="1750"/>
                  </a:lnTo>
                  <a:lnTo>
                    <a:pt x="1976" y="1722"/>
                  </a:lnTo>
                  <a:lnTo>
                    <a:pt x="2230" y="1694"/>
                  </a:lnTo>
                  <a:lnTo>
                    <a:pt x="2766" y="1581"/>
                  </a:lnTo>
                  <a:lnTo>
                    <a:pt x="3810" y="1299"/>
                  </a:lnTo>
                  <a:lnTo>
                    <a:pt x="4262" y="1214"/>
                  </a:lnTo>
                  <a:lnTo>
                    <a:pt x="4431" y="1186"/>
                  </a:lnTo>
                  <a:lnTo>
                    <a:pt x="4572" y="1186"/>
                  </a:lnTo>
                  <a:lnTo>
                    <a:pt x="4572" y="1186"/>
                  </a:lnTo>
                  <a:lnTo>
                    <a:pt x="4544" y="1214"/>
                  </a:lnTo>
                  <a:lnTo>
                    <a:pt x="4572" y="1242"/>
                  </a:lnTo>
                  <a:lnTo>
                    <a:pt x="4741" y="1270"/>
                  </a:lnTo>
                  <a:lnTo>
                    <a:pt x="4939" y="1242"/>
                  </a:lnTo>
                  <a:lnTo>
                    <a:pt x="5023" y="1214"/>
                  </a:lnTo>
                  <a:lnTo>
                    <a:pt x="5108" y="1186"/>
                  </a:lnTo>
                  <a:lnTo>
                    <a:pt x="5108" y="1186"/>
                  </a:lnTo>
                  <a:lnTo>
                    <a:pt x="5080" y="1214"/>
                  </a:lnTo>
                  <a:lnTo>
                    <a:pt x="5080" y="1242"/>
                  </a:lnTo>
                  <a:lnTo>
                    <a:pt x="5136" y="1270"/>
                  </a:lnTo>
                  <a:lnTo>
                    <a:pt x="5221" y="1270"/>
                  </a:lnTo>
                  <a:lnTo>
                    <a:pt x="5362" y="1270"/>
                  </a:lnTo>
                  <a:lnTo>
                    <a:pt x="5672" y="1242"/>
                  </a:lnTo>
                  <a:lnTo>
                    <a:pt x="5870" y="1214"/>
                  </a:lnTo>
                  <a:lnTo>
                    <a:pt x="5870" y="1214"/>
                  </a:lnTo>
                  <a:lnTo>
                    <a:pt x="6096" y="1157"/>
                  </a:lnTo>
                  <a:lnTo>
                    <a:pt x="6378" y="1045"/>
                  </a:lnTo>
                  <a:lnTo>
                    <a:pt x="6660" y="932"/>
                  </a:lnTo>
                  <a:lnTo>
                    <a:pt x="6773" y="847"/>
                  </a:lnTo>
                  <a:lnTo>
                    <a:pt x="6858" y="791"/>
                  </a:lnTo>
                  <a:lnTo>
                    <a:pt x="6858" y="791"/>
                  </a:lnTo>
                  <a:lnTo>
                    <a:pt x="6942" y="649"/>
                  </a:lnTo>
                  <a:lnTo>
                    <a:pt x="6971" y="593"/>
                  </a:lnTo>
                  <a:lnTo>
                    <a:pt x="6971" y="565"/>
                  </a:lnTo>
                  <a:lnTo>
                    <a:pt x="6942" y="537"/>
                  </a:lnTo>
                  <a:lnTo>
                    <a:pt x="6886" y="508"/>
                  </a:lnTo>
                  <a:lnTo>
                    <a:pt x="6688" y="508"/>
                  </a:lnTo>
                  <a:lnTo>
                    <a:pt x="6688" y="508"/>
                  </a:lnTo>
                  <a:lnTo>
                    <a:pt x="6434" y="593"/>
                  </a:lnTo>
                  <a:lnTo>
                    <a:pt x="6322" y="649"/>
                  </a:lnTo>
                  <a:lnTo>
                    <a:pt x="6322" y="678"/>
                  </a:lnTo>
                  <a:lnTo>
                    <a:pt x="6350" y="678"/>
                  </a:lnTo>
                  <a:lnTo>
                    <a:pt x="6350" y="678"/>
                  </a:lnTo>
                  <a:lnTo>
                    <a:pt x="6237" y="706"/>
                  </a:lnTo>
                  <a:lnTo>
                    <a:pt x="6124" y="762"/>
                  </a:lnTo>
                  <a:lnTo>
                    <a:pt x="6124" y="762"/>
                  </a:lnTo>
                  <a:lnTo>
                    <a:pt x="6209" y="678"/>
                  </a:lnTo>
                  <a:lnTo>
                    <a:pt x="6209" y="621"/>
                  </a:lnTo>
                  <a:lnTo>
                    <a:pt x="6152" y="593"/>
                  </a:lnTo>
                  <a:lnTo>
                    <a:pt x="6039" y="621"/>
                  </a:lnTo>
                  <a:lnTo>
                    <a:pt x="6039" y="621"/>
                  </a:lnTo>
                  <a:lnTo>
                    <a:pt x="5672" y="706"/>
                  </a:lnTo>
                  <a:lnTo>
                    <a:pt x="5672" y="706"/>
                  </a:lnTo>
                  <a:lnTo>
                    <a:pt x="5814" y="621"/>
                  </a:lnTo>
                  <a:lnTo>
                    <a:pt x="5983" y="565"/>
                  </a:lnTo>
                  <a:lnTo>
                    <a:pt x="5983" y="565"/>
                  </a:lnTo>
                  <a:lnTo>
                    <a:pt x="5898" y="508"/>
                  </a:lnTo>
                  <a:lnTo>
                    <a:pt x="5814" y="508"/>
                  </a:lnTo>
                  <a:lnTo>
                    <a:pt x="5644" y="508"/>
                  </a:lnTo>
                  <a:lnTo>
                    <a:pt x="5644" y="508"/>
                  </a:lnTo>
                  <a:lnTo>
                    <a:pt x="5898" y="367"/>
                  </a:lnTo>
                  <a:lnTo>
                    <a:pt x="6011" y="283"/>
                  </a:lnTo>
                  <a:lnTo>
                    <a:pt x="6011" y="283"/>
                  </a:lnTo>
                  <a:lnTo>
                    <a:pt x="5955" y="254"/>
                  </a:lnTo>
                  <a:lnTo>
                    <a:pt x="5955" y="254"/>
                  </a:lnTo>
                  <a:lnTo>
                    <a:pt x="6124" y="170"/>
                  </a:lnTo>
                  <a:lnTo>
                    <a:pt x="6209" y="85"/>
                  </a:lnTo>
                  <a:lnTo>
                    <a:pt x="6209" y="57"/>
                  </a:lnTo>
                  <a:lnTo>
                    <a:pt x="6237" y="0"/>
                  </a:lnTo>
                  <a:lnTo>
                    <a:pt x="6237" y="0"/>
                  </a:lnTo>
                  <a:lnTo>
                    <a:pt x="6124" y="0"/>
                  </a:lnTo>
                  <a:lnTo>
                    <a:pt x="6011" y="0"/>
                  </a:lnTo>
                  <a:lnTo>
                    <a:pt x="5842" y="29"/>
                  </a:lnTo>
                  <a:lnTo>
                    <a:pt x="5447" y="170"/>
                  </a:lnTo>
                  <a:lnTo>
                    <a:pt x="5447" y="170"/>
                  </a:lnTo>
                  <a:lnTo>
                    <a:pt x="5165" y="198"/>
                  </a:lnTo>
                  <a:lnTo>
                    <a:pt x="5023" y="254"/>
                  </a:lnTo>
                  <a:lnTo>
                    <a:pt x="4911" y="311"/>
                  </a:lnTo>
                  <a:lnTo>
                    <a:pt x="4911" y="311"/>
                  </a:lnTo>
                  <a:lnTo>
                    <a:pt x="4939" y="339"/>
                  </a:lnTo>
                  <a:lnTo>
                    <a:pt x="4967" y="367"/>
                  </a:lnTo>
                  <a:lnTo>
                    <a:pt x="5052" y="396"/>
                  </a:lnTo>
                  <a:lnTo>
                    <a:pt x="5136" y="424"/>
                  </a:lnTo>
                  <a:lnTo>
                    <a:pt x="5221" y="480"/>
                  </a:lnTo>
                  <a:lnTo>
                    <a:pt x="5221" y="480"/>
                  </a:lnTo>
                  <a:lnTo>
                    <a:pt x="4939" y="537"/>
                  </a:lnTo>
                  <a:lnTo>
                    <a:pt x="4769" y="565"/>
                  </a:lnTo>
                  <a:lnTo>
                    <a:pt x="4657" y="621"/>
                  </a:lnTo>
                  <a:lnTo>
                    <a:pt x="4657" y="621"/>
                  </a:lnTo>
                  <a:lnTo>
                    <a:pt x="4854" y="678"/>
                  </a:lnTo>
                  <a:lnTo>
                    <a:pt x="4967" y="706"/>
                  </a:lnTo>
                  <a:lnTo>
                    <a:pt x="5052" y="762"/>
                  </a:lnTo>
                  <a:lnTo>
                    <a:pt x="5052" y="762"/>
                  </a:lnTo>
                  <a:lnTo>
                    <a:pt x="4939" y="847"/>
                  </a:lnTo>
                  <a:lnTo>
                    <a:pt x="4798" y="903"/>
                  </a:lnTo>
                  <a:lnTo>
                    <a:pt x="4600" y="903"/>
                  </a:lnTo>
                  <a:lnTo>
                    <a:pt x="4403" y="932"/>
                  </a:lnTo>
                  <a:lnTo>
                    <a:pt x="3979" y="903"/>
                  </a:lnTo>
                  <a:lnTo>
                    <a:pt x="3669" y="875"/>
                  </a:lnTo>
                  <a:lnTo>
                    <a:pt x="3669" y="875"/>
                  </a:lnTo>
                  <a:lnTo>
                    <a:pt x="3697" y="819"/>
                  </a:lnTo>
                  <a:lnTo>
                    <a:pt x="3725" y="734"/>
                  </a:lnTo>
                  <a:lnTo>
                    <a:pt x="3782" y="678"/>
                  </a:lnTo>
                  <a:lnTo>
                    <a:pt x="3838" y="678"/>
                  </a:lnTo>
                  <a:lnTo>
                    <a:pt x="3838" y="678"/>
                  </a:lnTo>
                  <a:lnTo>
                    <a:pt x="3641" y="649"/>
                  </a:lnTo>
                  <a:lnTo>
                    <a:pt x="3443" y="678"/>
                  </a:lnTo>
                  <a:lnTo>
                    <a:pt x="3443" y="678"/>
                  </a:lnTo>
                  <a:lnTo>
                    <a:pt x="3584" y="621"/>
                  </a:lnTo>
                  <a:lnTo>
                    <a:pt x="3754" y="621"/>
                  </a:lnTo>
                  <a:lnTo>
                    <a:pt x="3754" y="621"/>
                  </a:lnTo>
                  <a:lnTo>
                    <a:pt x="3669" y="537"/>
                  </a:lnTo>
                  <a:lnTo>
                    <a:pt x="3556" y="452"/>
                  </a:lnTo>
                  <a:lnTo>
                    <a:pt x="3443" y="424"/>
                  </a:lnTo>
                  <a:lnTo>
                    <a:pt x="3330" y="396"/>
                  </a:lnTo>
                  <a:lnTo>
                    <a:pt x="3105" y="396"/>
                  </a:lnTo>
                  <a:lnTo>
                    <a:pt x="2851" y="424"/>
                  </a:lnTo>
                  <a:lnTo>
                    <a:pt x="2851" y="424"/>
                  </a:lnTo>
                  <a:lnTo>
                    <a:pt x="2907" y="311"/>
                  </a:lnTo>
                  <a:lnTo>
                    <a:pt x="2963" y="283"/>
                  </a:lnTo>
                  <a:lnTo>
                    <a:pt x="2935" y="254"/>
                  </a:lnTo>
                  <a:lnTo>
                    <a:pt x="2851" y="198"/>
                  </a:lnTo>
                  <a:lnTo>
                    <a:pt x="2851" y="198"/>
                  </a:lnTo>
                  <a:lnTo>
                    <a:pt x="2794" y="170"/>
                  </a:lnTo>
                  <a:lnTo>
                    <a:pt x="2709" y="170"/>
                  </a:lnTo>
                  <a:lnTo>
                    <a:pt x="2540" y="170"/>
                  </a:lnTo>
                  <a:lnTo>
                    <a:pt x="2540" y="170"/>
                  </a:lnTo>
                  <a:lnTo>
                    <a:pt x="2399" y="198"/>
                  </a:lnTo>
                  <a:lnTo>
                    <a:pt x="2230" y="226"/>
                  </a:lnTo>
                  <a:lnTo>
                    <a:pt x="2089" y="283"/>
                  </a:lnTo>
                  <a:lnTo>
                    <a:pt x="1948" y="339"/>
                  </a:lnTo>
                  <a:lnTo>
                    <a:pt x="1948" y="339"/>
                  </a:lnTo>
                  <a:lnTo>
                    <a:pt x="2060" y="396"/>
                  </a:lnTo>
                  <a:lnTo>
                    <a:pt x="2173" y="424"/>
                  </a:lnTo>
                  <a:lnTo>
                    <a:pt x="2314" y="452"/>
                  </a:lnTo>
                  <a:lnTo>
                    <a:pt x="2455" y="424"/>
                  </a:lnTo>
                  <a:lnTo>
                    <a:pt x="2455" y="424"/>
                  </a:lnTo>
                  <a:lnTo>
                    <a:pt x="2258" y="452"/>
                  </a:lnTo>
                  <a:lnTo>
                    <a:pt x="2089" y="452"/>
                  </a:lnTo>
                  <a:lnTo>
                    <a:pt x="1919" y="424"/>
                  </a:lnTo>
                  <a:lnTo>
                    <a:pt x="1722" y="424"/>
                  </a:lnTo>
                  <a:lnTo>
                    <a:pt x="1722" y="424"/>
                  </a:lnTo>
                  <a:lnTo>
                    <a:pt x="1581" y="452"/>
                  </a:lnTo>
                  <a:lnTo>
                    <a:pt x="1440" y="508"/>
                  </a:lnTo>
                  <a:lnTo>
                    <a:pt x="1157" y="593"/>
                  </a:lnTo>
                  <a:lnTo>
                    <a:pt x="1157" y="593"/>
                  </a:lnTo>
                  <a:lnTo>
                    <a:pt x="1242" y="649"/>
                  </a:lnTo>
                  <a:lnTo>
                    <a:pt x="1355" y="649"/>
                  </a:lnTo>
                  <a:lnTo>
                    <a:pt x="1637" y="649"/>
                  </a:lnTo>
                  <a:lnTo>
                    <a:pt x="2117" y="621"/>
                  </a:lnTo>
                  <a:lnTo>
                    <a:pt x="2117" y="621"/>
                  </a:lnTo>
                  <a:lnTo>
                    <a:pt x="1948" y="678"/>
                  </a:lnTo>
                  <a:lnTo>
                    <a:pt x="1750" y="706"/>
                  </a:lnTo>
                  <a:lnTo>
                    <a:pt x="1355" y="734"/>
                  </a:lnTo>
                  <a:lnTo>
                    <a:pt x="960" y="734"/>
                  </a:lnTo>
                  <a:lnTo>
                    <a:pt x="762" y="762"/>
                  </a:lnTo>
                  <a:lnTo>
                    <a:pt x="565" y="819"/>
                  </a:lnTo>
                  <a:lnTo>
                    <a:pt x="565" y="819"/>
                  </a:lnTo>
                  <a:lnTo>
                    <a:pt x="678" y="847"/>
                  </a:lnTo>
                  <a:lnTo>
                    <a:pt x="847" y="875"/>
                  </a:lnTo>
                  <a:lnTo>
                    <a:pt x="1157" y="875"/>
                  </a:lnTo>
                  <a:lnTo>
                    <a:pt x="1496" y="819"/>
                  </a:lnTo>
                  <a:lnTo>
                    <a:pt x="1778" y="762"/>
                  </a:lnTo>
                  <a:lnTo>
                    <a:pt x="1778" y="762"/>
                  </a:lnTo>
                  <a:lnTo>
                    <a:pt x="1327" y="847"/>
                  </a:lnTo>
                  <a:lnTo>
                    <a:pt x="875" y="903"/>
                  </a:lnTo>
                  <a:lnTo>
                    <a:pt x="424" y="960"/>
                  </a:lnTo>
                  <a:lnTo>
                    <a:pt x="226" y="988"/>
                  </a:lnTo>
                  <a:lnTo>
                    <a:pt x="0" y="1045"/>
                  </a:lnTo>
                  <a:lnTo>
                    <a:pt x="0" y="1045"/>
                  </a:lnTo>
                  <a:lnTo>
                    <a:pt x="57" y="1101"/>
                  </a:lnTo>
                  <a:lnTo>
                    <a:pt x="141" y="1129"/>
                  </a:lnTo>
                  <a:lnTo>
                    <a:pt x="311" y="1157"/>
                  </a:lnTo>
                  <a:lnTo>
                    <a:pt x="480" y="1129"/>
                  </a:lnTo>
                  <a:lnTo>
                    <a:pt x="649" y="1101"/>
                  </a:lnTo>
                  <a:lnTo>
                    <a:pt x="649" y="1101"/>
                  </a:lnTo>
                  <a:lnTo>
                    <a:pt x="565" y="1157"/>
                  </a:lnTo>
                  <a:lnTo>
                    <a:pt x="621" y="1157"/>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16"/>
            <p:cNvSpPr/>
            <p:nvPr/>
          </p:nvSpPr>
          <p:spPr>
            <a:xfrm>
              <a:off x="2185250" y="1205225"/>
              <a:ext cx="18375" cy="4275"/>
            </a:xfrm>
            <a:custGeom>
              <a:avLst/>
              <a:gdLst/>
              <a:ahLst/>
              <a:cxnLst/>
              <a:rect l="l" t="t" r="r" b="b"/>
              <a:pathLst>
                <a:path w="735" h="171" extrusionOk="0">
                  <a:moveTo>
                    <a:pt x="339" y="170"/>
                  </a:moveTo>
                  <a:lnTo>
                    <a:pt x="339" y="170"/>
                  </a:lnTo>
                  <a:lnTo>
                    <a:pt x="537" y="142"/>
                  </a:lnTo>
                  <a:lnTo>
                    <a:pt x="734" y="57"/>
                  </a:lnTo>
                  <a:lnTo>
                    <a:pt x="734" y="57"/>
                  </a:lnTo>
                  <a:lnTo>
                    <a:pt x="678" y="29"/>
                  </a:lnTo>
                  <a:lnTo>
                    <a:pt x="565" y="1"/>
                  </a:lnTo>
                  <a:lnTo>
                    <a:pt x="367" y="1"/>
                  </a:lnTo>
                  <a:lnTo>
                    <a:pt x="170" y="57"/>
                  </a:lnTo>
                  <a:lnTo>
                    <a:pt x="1" y="114"/>
                  </a:lnTo>
                  <a:lnTo>
                    <a:pt x="1" y="114"/>
                  </a:lnTo>
                  <a:lnTo>
                    <a:pt x="339" y="17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16"/>
            <p:cNvSpPr/>
            <p:nvPr/>
          </p:nvSpPr>
          <p:spPr>
            <a:xfrm>
              <a:off x="2185250" y="1205225"/>
              <a:ext cx="18375" cy="4275"/>
            </a:xfrm>
            <a:custGeom>
              <a:avLst/>
              <a:gdLst/>
              <a:ahLst/>
              <a:cxnLst/>
              <a:rect l="l" t="t" r="r" b="b"/>
              <a:pathLst>
                <a:path w="735" h="171" fill="none" extrusionOk="0">
                  <a:moveTo>
                    <a:pt x="339" y="170"/>
                  </a:moveTo>
                  <a:lnTo>
                    <a:pt x="339" y="170"/>
                  </a:lnTo>
                  <a:lnTo>
                    <a:pt x="537" y="142"/>
                  </a:lnTo>
                  <a:lnTo>
                    <a:pt x="734" y="57"/>
                  </a:lnTo>
                  <a:lnTo>
                    <a:pt x="734" y="57"/>
                  </a:lnTo>
                  <a:lnTo>
                    <a:pt x="678" y="29"/>
                  </a:lnTo>
                  <a:lnTo>
                    <a:pt x="565" y="1"/>
                  </a:lnTo>
                  <a:lnTo>
                    <a:pt x="367" y="1"/>
                  </a:lnTo>
                  <a:lnTo>
                    <a:pt x="170" y="57"/>
                  </a:lnTo>
                  <a:lnTo>
                    <a:pt x="1" y="114"/>
                  </a:lnTo>
                  <a:lnTo>
                    <a:pt x="1" y="114"/>
                  </a:lnTo>
                  <a:lnTo>
                    <a:pt x="339" y="170"/>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16"/>
            <p:cNvSpPr/>
            <p:nvPr/>
          </p:nvSpPr>
          <p:spPr>
            <a:xfrm>
              <a:off x="2201475" y="1222875"/>
              <a:ext cx="4275" cy="725"/>
            </a:xfrm>
            <a:custGeom>
              <a:avLst/>
              <a:gdLst/>
              <a:ahLst/>
              <a:cxnLst/>
              <a:rect l="l" t="t" r="r" b="b"/>
              <a:pathLst>
                <a:path w="171" h="29" extrusionOk="0">
                  <a:moveTo>
                    <a:pt x="170" y="0"/>
                  </a:moveTo>
                  <a:lnTo>
                    <a:pt x="170" y="0"/>
                  </a:lnTo>
                  <a:lnTo>
                    <a:pt x="1" y="28"/>
                  </a:lnTo>
                  <a:lnTo>
                    <a:pt x="1" y="28"/>
                  </a:lnTo>
                  <a:lnTo>
                    <a:pt x="170"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16"/>
            <p:cNvSpPr/>
            <p:nvPr/>
          </p:nvSpPr>
          <p:spPr>
            <a:xfrm>
              <a:off x="2201475" y="1222875"/>
              <a:ext cx="4275" cy="725"/>
            </a:xfrm>
            <a:custGeom>
              <a:avLst/>
              <a:gdLst/>
              <a:ahLst/>
              <a:cxnLst/>
              <a:rect l="l" t="t" r="r" b="b"/>
              <a:pathLst>
                <a:path w="171" h="29" fill="none" extrusionOk="0">
                  <a:moveTo>
                    <a:pt x="170" y="0"/>
                  </a:moveTo>
                  <a:lnTo>
                    <a:pt x="170" y="0"/>
                  </a:lnTo>
                  <a:lnTo>
                    <a:pt x="1" y="28"/>
                  </a:lnTo>
                  <a:lnTo>
                    <a:pt x="1" y="28"/>
                  </a:lnTo>
                  <a:lnTo>
                    <a:pt x="170" y="0"/>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16"/>
            <p:cNvSpPr/>
            <p:nvPr/>
          </p:nvSpPr>
          <p:spPr>
            <a:xfrm>
              <a:off x="2227575" y="1184775"/>
              <a:ext cx="57175" cy="14850"/>
            </a:xfrm>
            <a:custGeom>
              <a:avLst/>
              <a:gdLst/>
              <a:ahLst/>
              <a:cxnLst/>
              <a:rect l="l" t="t" r="r" b="b"/>
              <a:pathLst>
                <a:path w="2287" h="594" extrusionOk="0">
                  <a:moveTo>
                    <a:pt x="1948" y="170"/>
                  </a:moveTo>
                  <a:lnTo>
                    <a:pt x="1948" y="170"/>
                  </a:lnTo>
                  <a:lnTo>
                    <a:pt x="2117" y="142"/>
                  </a:lnTo>
                  <a:lnTo>
                    <a:pt x="2287" y="85"/>
                  </a:lnTo>
                  <a:lnTo>
                    <a:pt x="2287" y="85"/>
                  </a:lnTo>
                  <a:lnTo>
                    <a:pt x="2174" y="29"/>
                  </a:lnTo>
                  <a:lnTo>
                    <a:pt x="2033" y="0"/>
                  </a:lnTo>
                  <a:lnTo>
                    <a:pt x="1863" y="0"/>
                  </a:lnTo>
                  <a:lnTo>
                    <a:pt x="1666" y="0"/>
                  </a:lnTo>
                  <a:lnTo>
                    <a:pt x="1299" y="57"/>
                  </a:lnTo>
                  <a:lnTo>
                    <a:pt x="1017" y="85"/>
                  </a:lnTo>
                  <a:lnTo>
                    <a:pt x="1017" y="85"/>
                  </a:lnTo>
                  <a:lnTo>
                    <a:pt x="593" y="113"/>
                  </a:lnTo>
                  <a:lnTo>
                    <a:pt x="396" y="142"/>
                  </a:lnTo>
                  <a:lnTo>
                    <a:pt x="198" y="198"/>
                  </a:lnTo>
                  <a:lnTo>
                    <a:pt x="198" y="198"/>
                  </a:lnTo>
                  <a:lnTo>
                    <a:pt x="57" y="311"/>
                  </a:lnTo>
                  <a:lnTo>
                    <a:pt x="29" y="339"/>
                  </a:lnTo>
                  <a:lnTo>
                    <a:pt x="1" y="396"/>
                  </a:lnTo>
                  <a:lnTo>
                    <a:pt x="29" y="452"/>
                  </a:lnTo>
                  <a:lnTo>
                    <a:pt x="57" y="480"/>
                  </a:lnTo>
                  <a:lnTo>
                    <a:pt x="255" y="565"/>
                  </a:lnTo>
                  <a:lnTo>
                    <a:pt x="255" y="565"/>
                  </a:lnTo>
                  <a:lnTo>
                    <a:pt x="396" y="593"/>
                  </a:lnTo>
                  <a:lnTo>
                    <a:pt x="565" y="593"/>
                  </a:lnTo>
                  <a:lnTo>
                    <a:pt x="988" y="537"/>
                  </a:lnTo>
                  <a:lnTo>
                    <a:pt x="1214" y="508"/>
                  </a:lnTo>
                  <a:lnTo>
                    <a:pt x="1412" y="452"/>
                  </a:lnTo>
                  <a:lnTo>
                    <a:pt x="1581" y="367"/>
                  </a:lnTo>
                  <a:lnTo>
                    <a:pt x="1694" y="311"/>
                  </a:lnTo>
                  <a:lnTo>
                    <a:pt x="1694" y="311"/>
                  </a:lnTo>
                  <a:lnTo>
                    <a:pt x="1553" y="254"/>
                  </a:lnTo>
                  <a:lnTo>
                    <a:pt x="1440" y="254"/>
                  </a:lnTo>
                  <a:lnTo>
                    <a:pt x="1440" y="254"/>
                  </a:lnTo>
                  <a:lnTo>
                    <a:pt x="1496" y="226"/>
                  </a:lnTo>
                  <a:lnTo>
                    <a:pt x="1553" y="170"/>
                  </a:lnTo>
                  <a:lnTo>
                    <a:pt x="1666" y="170"/>
                  </a:lnTo>
                  <a:lnTo>
                    <a:pt x="1835" y="170"/>
                  </a:lnTo>
                  <a:lnTo>
                    <a:pt x="1948" y="17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16"/>
            <p:cNvSpPr/>
            <p:nvPr/>
          </p:nvSpPr>
          <p:spPr>
            <a:xfrm>
              <a:off x="2227575" y="1184775"/>
              <a:ext cx="57175" cy="14850"/>
            </a:xfrm>
            <a:custGeom>
              <a:avLst/>
              <a:gdLst/>
              <a:ahLst/>
              <a:cxnLst/>
              <a:rect l="l" t="t" r="r" b="b"/>
              <a:pathLst>
                <a:path w="2287" h="594" fill="none" extrusionOk="0">
                  <a:moveTo>
                    <a:pt x="1948" y="170"/>
                  </a:moveTo>
                  <a:lnTo>
                    <a:pt x="1948" y="170"/>
                  </a:lnTo>
                  <a:lnTo>
                    <a:pt x="2117" y="142"/>
                  </a:lnTo>
                  <a:lnTo>
                    <a:pt x="2287" y="85"/>
                  </a:lnTo>
                  <a:lnTo>
                    <a:pt x="2287" y="85"/>
                  </a:lnTo>
                  <a:lnTo>
                    <a:pt x="2174" y="29"/>
                  </a:lnTo>
                  <a:lnTo>
                    <a:pt x="2033" y="0"/>
                  </a:lnTo>
                  <a:lnTo>
                    <a:pt x="1863" y="0"/>
                  </a:lnTo>
                  <a:lnTo>
                    <a:pt x="1666" y="0"/>
                  </a:lnTo>
                  <a:lnTo>
                    <a:pt x="1299" y="57"/>
                  </a:lnTo>
                  <a:lnTo>
                    <a:pt x="1017" y="85"/>
                  </a:lnTo>
                  <a:lnTo>
                    <a:pt x="1017" y="85"/>
                  </a:lnTo>
                  <a:lnTo>
                    <a:pt x="593" y="113"/>
                  </a:lnTo>
                  <a:lnTo>
                    <a:pt x="396" y="142"/>
                  </a:lnTo>
                  <a:lnTo>
                    <a:pt x="198" y="198"/>
                  </a:lnTo>
                  <a:lnTo>
                    <a:pt x="198" y="198"/>
                  </a:lnTo>
                  <a:lnTo>
                    <a:pt x="57" y="311"/>
                  </a:lnTo>
                  <a:lnTo>
                    <a:pt x="29" y="339"/>
                  </a:lnTo>
                  <a:lnTo>
                    <a:pt x="1" y="396"/>
                  </a:lnTo>
                  <a:lnTo>
                    <a:pt x="29" y="452"/>
                  </a:lnTo>
                  <a:lnTo>
                    <a:pt x="57" y="480"/>
                  </a:lnTo>
                  <a:lnTo>
                    <a:pt x="255" y="565"/>
                  </a:lnTo>
                  <a:lnTo>
                    <a:pt x="255" y="565"/>
                  </a:lnTo>
                  <a:lnTo>
                    <a:pt x="396" y="593"/>
                  </a:lnTo>
                  <a:lnTo>
                    <a:pt x="565" y="593"/>
                  </a:lnTo>
                  <a:lnTo>
                    <a:pt x="988" y="537"/>
                  </a:lnTo>
                  <a:lnTo>
                    <a:pt x="1214" y="508"/>
                  </a:lnTo>
                  <a:lnTo>
                    <a:pt x="1412" y="452"/>
                  </a:lnTo>
                  <a:lnTo>
                    <a:pt x="1581" y="367"/>
                  </a:lnTo>
                  <a:lnTo>
                    <a:pt x="1694" y="311"/>
                  </a:lnTo>
                  <a:lnTo>
                    <a:pt x="1694" y="311"/>
                  </a:lnTo>
                  <a:lnTo>
                    <a:pt x="1553" y="254"/>
                  </a:lnTo>
                  <a:lnTo>
                    <a:pt x="1440" y="254"/>
                  </a:lnTo>
                  <a:lnTo>
                    <a:pt x="1440" y="254"/>
                  </a:lnTo>
                  <a:lnTo>
                    <a:pt x="1496" y="226"/>
                  </a:lnTo>
                  <a:lnTo>
                    <a:pt x="1553" y="170"/>
                  </a:lnTo>
                  <a:lnTo>
                    <a:pt x="1666" y="170"/>
                  </a:lnTo>
                  <a:lnTo>
                    <a:pt x="1835" y="170"/>
                  </a:lnTo>
                  <a:lnTo>
                    <a:pt x="1948" y="170"/>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16"/>
            <p:cNvSpPr/>
            <p:nvPr/>
          </p:nvSpPr>
          <p:spPr>
            <a:xfrm>
              <a:off x="2278375" y="1230625"/>
              <a:ext cx="16950" cy="7800"/>
            </a:xfrm>
            <a:custGeom>
              <a:avLst/>
              <a:gdLst/>
              <a:ahLst/>
              <a:cxnLst/>
              <a:rect l="l" t="t" r="r" b="b"/>
              <a:pathLst>
                <a:path w="678" h="312" extrusionOk="0">
                  <a:moveTo>
                    <a:pt x="480" y="255"/>
                  </a:moveTo>
                  <a:lnTo>
                    <a:pt x="480" y="255"/>
                  </a:lnTo>
                  <a:lnTo>
                    <a:pt x="565" y="226"/>
                  </a:lnTo>
                  <a:lnTo>
                    <a:pt x="650" y="142"/>
                  </a:lnTo>
                  <a:lnTo>
                    <a:pt x="678" y="114"/>
                  </a:lnTo>
                  <a:lnTo>
                    <a:pt x="678" y="85"/>
                  </a:lnTo>
                  <a:lnTo>
                    <a:pt x="650" y="57"/>
                  </a:lnTo>
                  <a:lnTo>
                    <a:pt x="593" y="29"/>
                  </a:lnTo>
                  <a:lnTo>
                    <a:pt x="593" y="29"/>
                  </a:lnTo>
                  <a:lnTo>
                    <a:pt x="537" y="1"/>
                  </a:lnTo>
                  <a:lnTo>
                    <a:pt x="452" y="1"/>
                  </a:lnTo>
                  <a:lnTo>
                    <a:pt x="283" y="57"/>
                  </a:lnTo>
                  <a:lnTo>
                    <a:pt x="142" y="142"/>
                  </a:lnTo>
                  <a:lnTo>
                    <a:pt x="1" y="198"/>
                  </a:lnTo>
                  <a:lnTo>
                    <a:pt x="1" y="198"/>
                  </a:lnTo>
                  <a:lnTo>
                    <a:pt x="29" y="255"/>
                  </a:lnTo>
                  <a:lnTo>
                    <a:pt x="85" y="283"/>
                  </a:lnTo>
                  <a:lnTo>
                    <a:pt x="198" y="311"/>
                  </a:lnTo>
                  <a:lnTo>
                    <a:pt x="367" y="283"/>
                  </a:lnTo>
                  <a:lnTo>
                    <a:pt x="480" y="255"/>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16"/>
            <p:cNvSpPr/>
            <p:nvPr/>
          </p:nvSpPr>
          <p:spPr>
            <a:xfrm>
              <a:off x="2278375" y="1230625"/>
              <a:ext cx="16950" cy="7800"/>
            </a:xfrm>
            <a:custGeom>
              <a:avLst/>
              <a:gdLst/>
              <a:ahLst/>
              <a:cxnLst/>
              <a:rect l="l" t="t" r="r" b="b"/>
              <a:pathLst>
                <a:path w="678" h="312" fill="none" extrusionOk="0">
                  <a:moveTo>
                    <a:pt x="480" y="255"/>
                  </a:moveTo>
                  <a:lnTo>
                    <a:pt x="480" y="255"/>
                  </a:lnTo>
                  <a:lnTo>
                    <a:pt x="565" y="226"/>
                  </a:lnTo>
                  <a:lnTo>
                    <a:pt x="650" y="142"/>
                  </a:lnTo>
                  <a:lnTo>
                    <a:pt x="678" y="114"/>
                  </a:lnTo>
                  <a:lnTo>
                    <a:pt x="678" y="85"/>
                  </a:lnTo>
                  <a:lnTo>
                    <a:pt x="650" y="57"/>
                  </a:lnTo>
                  <a:lnTo>
                    <a:pt x="593" y="29"/>
                  </a:lnTo>
                  <a:lnTo>
                    <a:pt x="593" y="29"/>
                  </a:lnTo>
                  <a:lnTo>
                    <a:pt x="537" y="1"/>
                  </a:lnTo>
                  <a:lnTo>
                    <a:pt x="452" y="1"/>
                  </a:lnTo>
                  <a:lnTo>
                    <a:pt x="283" y="57"/>
                  </a:lnTo>
                  <a:lnTo>
                    <a:pt x="142" y="142"/>
                  </a:lnTo>
                  <a:lnTo>
                    <a:pt x="1" y="198"/>
                  </a:lnTo>
                  <a:lnTo>
                    <a:pt x="1" y="198"/>
                  </a:lnTo>
                  <a:lnTo>
                    <a:pt x="29" y="255"/>
                  </a:lnTo>
                  <a:lnTo>
                    <a:pt x="85" y="283"/>
                  </a:lnTo>
                  <a:lnTo>
                    <a:pt x="198" y="311"/>
                  </a:lnTo>
                  <a:lnTo>
                    <a:pt x="367" y="283"/>
                  </a:lnTo>
                  <a:lnTo>
                    <a:pt x="480" y="255"/>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16"/>
            <p:cNvSpPr/>
            <p:nvPr/>
          </p:nvSpPr>
          <p:spPr>
            <a:xfrm>
              <a:off x="2305175" y="1215100"/>
              <a:ext cx="27550" cy="6375"/>
            </a:xfrm>
            <a:custGeom>
              <a:avLst/>
              <a:gdLst/>
              <a:ahLst/>
              <a:cxnLst/>
              <a:rect l="l" t="t" r="r" b="b"/>
              <a:pathLst>
                <a:path w="1102" h="255" extrusionOk="0">
                  <a:moveTo>
                    <a:pt x="1" y="170"/>
                  </a:moveTo>
                  <a:lnTo>
                    <a:pt x="1" y="170"/>
                  </a:lnTo>
                  <a:lnTo>
                    <a:pt x="283" y="227"/>
                  </a:lnTo>
                  <a:lnTo>
                    <a:pt x="594" y="255"/>
                  </a:lnTo>
                  <a:lnTo>
                    <a:pt x="763" y="255"/>
                  </a:lnTo>
                  <a:lnTo>
                    <a:pt x="904" y="227"/>
                  </a:lnTo>
                  <a:lnTo>
                    <a:pt x="1017" y="142"/>
                  </a:lnTo>
                  <a:lnTo>
                    <a:pt x="1102" y="29"/>
                  </a:lnTo>
                  <a:lnTo>
                    <a:pt x="1102" y="29"/>
                  </a:lnTo>
                  <a:lnTo>
                    <a:pt x="876" y="1"/>
                  </a:lnTo>
                  <a:lnTo>
                    <a:pt x="537" y="29"/>
                  </a:lnTo>
                  <a:lnTo>
                    <a:pt x="227" y="86"/>
                  </a:lnTo>
                  <a:lnTo>
                    <a:pt x="86" y="114"/>
                  </a:lnTo>
                  <a:lnTo>
                    <a:pt x="1" y="17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16"/>
            <p:cNvSpPr/>
            <p:nvPr/>
          </p:nvSpPr>
          <p:spPr>
            <a:xfrm>
              <a:off x="2305175" y="1215100"/>
              <a:ext cx="27550" cy="6375"/>
            </a:xfrm>
            <a:custGeom>
              <a:avLst/>
              <a:gdLst/>
              <a:ahLst/>
              <a:cxnLst/>
              <a:rect l="l" t="t" r="r" b="b"/>
              <a:pathLst>
                <a:path w="1102" h="255" fill="none" extrusionOk="0">
                  <a:moveTo>
                    <a:pt x="1" y="170"/>
                  </a:moveTo>
                  <a:lnTo>
                    <a:pt x="1" y="170"/>
                  </a:lnTo>
                  <a:lnTo>
                    <a:pt x="283" y="227"/>
                  </a:lnTo>
                  <a:lnTo>
                    <a:pt x="594" y="255"/>
                  </a:lnTo>
                  <a:lnTo>
                    <a:pt x="763" y="255"/>
                  </a:lnTo>
                  <a:lnTo>
                    <a:pt x="904" y="227"/>
                  </a:lnTo>
                  <a:lnTo>
                    <a:pt x="1017" y="142"/>
                  </a:lnTo>
                  <a:lnTo>
                    <a:pt x="1102" y="29"/>
                  </a:lnTo>
                  <a:lnTo>
                    <a:pt x="1102" y="29"/>
                  </a:lnTo>
                  <a:lnTo>
                    <a:pt x="876" y="1"/>
                  </a:lnTo>
                  <a:lnTo>
                    <a:pt x="537" y="29"/>
                  </a:lnTo>
                  <a:lnTo>
                    <a:pt x="227" y="86"/>
                  </a:lnTo>
                  <a:lnTo>
                    <a:pt x="86" y="114"/>
                  </a:lnTo>
                  <a:lnTo>
                    <a:pt x="1" y="170"/>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16"/>
            <p:cNvSpPr/>
            <p:nvPr/>
          </p:nvSpPr>
          <p:spPr>
            <a:xfrm>
              <a:off x="2308000" y="1219350"/>
              <a:ext cx="24025" cy="4250"/>
            </a:xfrm>
            <a:custGeom>
              <a:avLst/>
              <a:gdLst/>
              <a:ahLst/>
              <a:cxnLst/>
              <a:rect l="l" t="t" r="r" b="b"/>
              <a:pathLst>
                <a:path w="961" h="170" extrusionOk="0">
                  <a:moveTo>
                    <a:pt x="960" y="28"/>
                  </a:moveTo>
                  <a:lnTo>
                    <a:pt x="960" y="28"/>
                  </a:lnTo>
                  <a:lnTo>
                    <a:pt x="735" y="0"/>
                  </a:lnTo>
                  <a:lnTo>
                    <a:pt x="452" y="0"/>
                  </a:lnTo>
                  <a:lnTo>
                    <a:pt x="198" y="57"/>
                  </a:lnTo>
                  <a:lnTo>
                    <a:pt x="1" y="141"/>
                  </a:lnTo>
                  <a:lnTo>
                    <a:pt x="1" y="141"/>
                  </a:lnTo>
                  <a:lnTo>
                    <a:pt x="481" y="169"/>
                  </a:lnTo>
                  <a:lnTo>
                    <a:pt x="735" y="113"/>
                  </a:lnTo>
                  <a:lnTo>
                    <a:pt x="847" y="85"/>
                  </a:lnTo>
                  <a:lnTo>
                    <a:pt x="960" y="28"/>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16"/>
            <p:cNvSpPr/>
            <p:nvPr/>
          </p:nvSpPr>
          <p:spPr>
            <a:xfrm>
              <a:off x="2308000" y="1219350"/>
              <a:ext cx="24025" cy="4250"/>
            </a:xfrm>
            <a:custGeom>
              <a:avLst/>
              <a:gdLst/>
              <a:ahLst/>
              <a:cxnLst/>
              <a:rect l="l" t="t" r="r" b="b"/>
              <a:pathLst>
                <a:path w="961" h="170" fill="none" extrusionOk="0">
                  <a:moveTo>
                    <a:pt x="960" y="28"/>
                  </a:moveTo>
                  <a:lnTo>
                    <a:pt x="960" y="28"/>
                  </a:lnTo>
                  <a:lnTo>
                    <a:pt x="735" y="0"/>
                  </a:lnTo>
                  <a:lnTo>
                    <a:pt x="452" y="0"/>
                  </a:lnTo>
                  <a:lnTo>
                    <a:pt x="198" y="57"/>
                  </a:lnTo>
                  <a:lnTo>
                    <a:pt x="1" y="141"/>
                  </a:lnTo>
                  <a:lnTo>
                    <a:pt x="1" y="141"/>
                  </a:lnTo>
                  <a:lnTo>
                    <a:pt x="481" y="169"/>
                  </a:lnTo>
                  <a:lnTo>
                    <a:pt x="735" y="113"/>
                  </a:lnTo>
                  <a:lnTo>
                    <a:pt x="847" y="85"/>
                  </a:lnTo>
                  <a:lnTo>
                    <a:pt x="960" y="28"/>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16"/>
            <p:cNvSpPr/>
            <p:nvPr/>
          </p:nvSpPr>
          <p:spPr>
            <a:xfrm>
              <a:off x="2308725" y="1222875"/>
              <a:ext cx="5650" cy="725"/>
            </a:xfrm>
            <a:custGeom>
              <a:avLst/>
              <a:gdLst/>
              <a:ahLst/>
              <a:cxnLst/>
              <a:rect l="l" t="t" r="r" b="b"/>
              <a:pathLst>
                <a:path w="226" h="29" extrusionOk="0">
                  <a:moveTo>
                    <a:pt x="226" y="0"/>
                  </a:moveTo>
                  <a:lnTo>
                    <a:pt x="226" y="0"/>
                  </a:lnTo>
                  <a:lnTo>
                    <a:pt x="0" y="0"/>
                  </a:lnTo>
                  <a:lnTo>
                    <a:pt x="0" y="0"/>
                  </a:lnTo>
                  <a:lnTo>
                    <a:pt x="113" y="28"/>
                  </a:lnTo>
                  <a:lnTo>
                    <a:pt x="226"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16"/>
            <p:cNvSpPr/>
            <p:nvPr/>
          </p:nvSpPr>
          <p:spPr>
            <a:xfrm>
              <a:off x="2308725" y="1222875"/>
              <a:ext cx="5650" cy="725"/>
            </a:xfrm>
            <a:custGeom>
              <a:avLst/>
              <a:gdLst/>
              <a:ahLst/>
              <a:cxnLst/>
              <a:rect l="l" t="t" r="r" b="b"/>
              <a:pathLst>
                <a:path w="226" h="29" fill="none" extrusionOk="0">
                  <a:moveTo>
                    <a:pt x="226" y="0"/>
                  </a:moveTo>
                  <a:lnTo>
                    <a:pt x="226" y="0"/>
                  </a:lnTo>
                  <a:lnTo>
                    <a:pt x="0" y="0"/>
                  </a:lnTo>
                  <a:lnTo>
                    <a:pt x="0" y="0"/>
                  </a:lnTo>
                  <a:lnTo>
                    <a:pt x="113" y="28"/>
                  </a:lnTo>
                  <a:lnTo>
                    <a:pt x="226" y="0"/>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16"/>
            <p:cNvSpPr/>
            <p:nvPr/>
          </p:nvSpPr>
          <p:spPr>
            <a:xfrm>
              <a:off x="2310825" y="1210175"/>
              <a:ext cx="20500" cy="5675"/>
            </a:xfrm>
            <a:custGeom>
              <a:avLst/>
              <a:gdLst/>
              <a:ahLst/>
              <a:cxnLst/>
              <a:rect l="l" t="t" r="r" b="b"/>
              <a:pathLst>
                <a:path w="820" h="227" extrusionOk="0">
                  <a:moveTo>
                    <a:pt x="1" y="226"/>
                  </a:moveTo>
                  <a:lnTo>
                    <a:pt x="1" y="226"/>
                  </a:lnTo>
                  <a:lnTo>
                    <a:pt x="424" y="226"/>
                  </a:lnTo>
                  <a:lnTo>
                    <a:pt x="622" y="198"/>
                  </a:lnTo>
                  <a:lnTo>
                    <a:pt x="819" y="141"/>
                  </a:lnTo>
                  <a:lnTo>
                    <a:pt x="819" y="141"/>
                  </a:lnTo>
                  <a:lnTo>
                    <a:pt x="763" y="85"/>
                  </a:lnTo>
                  <a:lnTo>
                    <a:pt x="650" y="57"/>
                  </a:lnTo>
                  <a:lnTo>
                    <a:pt x="537" y="29"/>
                  </a:lnTo>
                  <a:lnTo>
                    <a:pt x="452" y="29"/>
                  </a:lnTo>
                  <a:lnTo>
                    <a:pt x="452" y="29"/>
                  </a:lnTo>
                  <a:lnTo>
                    <a:pt x="509" y="0"/>
                  </a:lnTo>
                  <a:lnTo>
                    <a:pt x="452" y="0"/>
                  </a:lnTo>
                  <a:lnTo>
                    <a:pt x="283" y="0"/>
                  </a:lnTo>
                  <a:lnTo>
                    <a:pt x="283" y="0"/>
                  </a:lnTo>
                  <a:lnTo>
                    <a:pt x="198" y="57"/>
                  </a:lnTo>
                  <a:lnTo>
                    <a:pt x="142" y="113"/>
                  </a:lnTo>
                  <a:lnTo>
                    <a:pt x="85" y="170"/>
                  </a:lnTo>
                  <a:lnTo>
                    <a:pt x="1" y="226"/>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16"/>
            <p:cNvSpPr/>
            <p:nvPr/>
          </p:nvSpPr>
          <p:spPr>
            <a:xfrm>
              <a:off x="2310825" y="1210175"/>
              <a:ext cx="20500" cy="5675"/>
            </a:xfrm>
            <a:custGeom>
              <a:avLst/>
              <a:gdLst/>
              <a:ahLst/>
              <a:cxnLst/>
              <a:rect l="l" t="t" r="r" b="b"/>
              <a:pathLst>
                <a:path w="820" h="227" fill="none" extrusionOk="0">
                  <a:moveTo>
                    <a:pt x="1" y="226"/>
                  </a:moveTo>
                  <a:lnTo>
                    <a:pt x="1" y="226"/>
                  </a:lnTo>
                  <a:lnTo>
                    <a:pt x="424" y="226"/>
                  </a:lnTo>
                  <a:lnTo>
                    <a:pt x="622" y="198"/>
                  </a:lnTo>
                  <a:lnTo>
                    <a:pt x="819" y="141"/>
                  </a:lnTo>
                  <a:lnTo>
                    <a:pt x="819" y="141"/>
                  </a:lnTo>
                  <a:lnTo>
                    <a:pt x="763" y="85"/>
                  </a:lnTo>
                  <a:lnTo>
                    <a:pt x="650" y="57"/>
                  </a:lnTo>
                  <a:lnTo>
                    <a:pt x="537" y="29"/>
                  </a:lnTo>
                  <a:lnTo>
                    <a:pt x="452" y="29"/>
                  </a:lnTo>
                  <a:lnTo>
                    <a:pt x="452" y="29"/>
                  </a:lnTo>
                  <a:lnTo>
                    <a:pt x="509" y="0"/>
                  </a:lnTo>
                  <a:lnTo>
                    <a:pt x="452" y="0"/>
                  </a:lnTo>
                  <a:lnTo>
                    <a:pt x="283" y="0"/>
                  </a:lnTo>
                  <a:lnTo>
                    <a:pt x="283" y="0"/>
                  </a:lnTo>
                  <a:lnTo>
                    <a:pt x="198" y="57"/>
                  </a:lnTo>
                  <a:lnTo>
                    <a:pt x="142" y="113"/>
                  </a:lnTo>
                  <a:lnTo>
                    <a:pt x="85" y="170"/>
                  </a:lnTo>
                  <a:lnTo>
                    <a:pt x="1" y="226"/>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16"/>
            <p:cNvSpPr/>
            <p:nvPr/>
          </p:nvSpPr>
          <p:spPr>
            <a:xfrm>
              <a:off x="2311525" y="1220050"/>
              <a:ext cx="21900" cy="5675"/>
            </a:xfrm>
            <a:custGeom>
              <a:avLst/>
              <a:gdLst/>
              <a:ahLst/>
              <a:cxnLst/>
              <a:rect l="l" t="t" r="r" b="b"/>
              <a:pathLst>
                <a:path w="876" h="227" extrusionOk="0">
                  <a:moveTo>
                    <a:pt x="876" y="85"/>
                  </a:moveTo>
                  <a:lnTo>
                    <a:pt x="876" y="85"/>
                  </a:lnTo>
                  <a:lnTo>
                    <a:pt x="791" y="29"/>
                  </a:lnTo>
                  <a:lnTo>
                    <a:pt x="678" y="0"/>
                  </a:lnTo>
                  <a:lnTo>
                    <a:pt x="565" y="29"/>
                  </a:lnTo>
                  <a:lnTo>
                    <a:pt x="452" y="57"/>
                  </a:lnTo>
                  <a:lnTo>
                    <a:pt x="198" y="141"/>
                  </a:lnTo>
                  <a:lnTo>
                    <a:pt x="1" y="198"/>
                  </a:lnTo>
                  <a:lnTo>
                    <a:pt x="1" y="198"/>
                  </a:lnTo>
                  <a:lnTo>
                    <a:pt x="227" y="226"/>
                  </a:lnTo>
                  <a:lnTo>
                    <a:pt x="452" y="170"/>
                  </a:lnTo>
                  <a:lnTo>
                    <a:pt x="876" y="85"/>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16"/>
            <p:cNvSpPr/>
            <p:nvPr/>
          </p:nvSpPr>
          <p:spPr>
            <a:xfrm>
              <a:off x="2311525" y="1220050"/>
              <a:ext cx="21900" cy="5675"/>
            </a:xfrm>
            <a:custGeom>
              <a:avLst/>
              <a:gdLst/>
              <a:ahLst/>
              <a:cxnLst/>
              <a:rect l="l" t="t" r="r" b="b"/>
              <a:pathLst>
                <a:path w="876" h="227" fill="none" extrusionOk="0">
                  <a:moveTo>
                    <a:pt x="876" y="85"/>
                  </a:moveTo>
                  <a:lnTo>
                    <a:pt x="876" y="85"/>
                  </a:lnTo>
                  <a:lnTo>
                    <a:pt x="791" y="29"/>
                  </a:lnTo>
                  <a:lnTo>
                    <a:pt x="678" y="0"/>
                  </a:lnTo>
                  <a:lnTo>
                    <a:pt x="565" y="29"/>
                  </a:lnTo>
                  <a:lnTo>
                    <a:pt x="452" y="57"/>
                  </a:lnTo>
                  <a:lnTo>
                    <a:pt x="198" y="141"/>
                  </a:lnTo>
                  <a:lnTo>
                    <a:pt x="1" y="198"/>
                  </a:lnTo>
                  <a:lnTo>
                    <a:pt x="1" y="198"/>
                  </a:lnTo>
                  <a:lnTo>
                    <a:pt x="227" y="226"/>
                  </a:lnTo>
                  <a:lnTo>
                    <a:pt x="452" y="170"/>
                  </a:lnTo>
                  <a:lnTo>
                    <a:pt x="876" y="85"/>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16"/>
            <p:cNvSpPr/>
            <p:nvPr/>
          </p:nvSpPr>
          <p:spPr>
            <a:xfrm>
              <a:off x="2319300" y="1191825"/>
              <a:ext cx="13425" cy="10600"/>
            </a:xfrm>
            <a:custGeom>
              <a:avLst/>
              <a:gdLst/>
              <a:ahLst/>
              <a:cxnLst/>
              <a:rect l="l" t="t" r="r" b="b"/>
              <a:pathLst>
                <a:path w="537" h="424" extrusionOk="0">
                  <a:moveTo>
                    <a:pt x="170" y="424"/>
                  </a:moveTo>
                  <a:lnTo>
                    <a:pt x="170" y="424"/>
                  </a:lnTo>
                  <a:lnTo>
                    <a:pt x="395" y="396"/>
                  </a:lnTo>
                  <a:lnTo>
                    <a:pt x="508" y="339"/>
                  </a:lnTo>
                  <a:lnTo>
                    <a:pt x="537" y="311"/>
                  </a:lnTo>
                  <a:lnTo>
                    <a:pt x="508" y="255"/>
                  </a:lnTo>
                  <a:lnTo>
                    <a:pt x="508" y="255"/>
                  </a:lnTo>
                  <a:lnTo>
                    <a:pt x="452" y="226"/>
                  </a:lnTo>
                  <a:lnTo>
                    <a:pt x="367" y="226"/>
                  </a:lnTo>
                  <a:lnTo>
                    <a:pt x="367" y="226"/>
                  </a:lnTo>
                  <a:lnTo>
                    <a:pt x="424" y="198"/>
                  </a:lnTo>
                  <a:lnTo>
                    <a:pt x="452" y="142"/>
                  </a:lnTo>
                  <a:lnTo>
                    <a:pt x="424" y="85"/>
                  </a:lnTo>
                  <a:lnTo>
                    <a:pt x="395" y="57"/>
                  </a:lnTo>
                  <a:lnTo>
                    <a:pt x="339" y="29"/>
                  </a:lnTo>
                  <a:lnTo>
                    <a:pt x="254" y="1"/>
                  </a:lnTo>
                  <a:lnTo>
                    <a:pt x="170" y="29"/>
                  </a:lnTo>
                  <a:lnTo>
                    <a:pt x="113" y="57"/>
                  </a:lnTo>
                  <a:lnTo>
                    <a:pt x="113" y="57"/>
                  </a:lnTo>
                  <a:lnTo>
                    <a:pt x="29" y="114"/>
                  </a:lnTo>
                  <a:lnTo>
                    <a:pt x="0" y="170"/>
                  </a:lnTo>
                  <a:lnTo>
                    <a:pt x="0" y="226"/>
                  </a:lnTo>
                  <a:lnTo>
                    <a:pt x="0" y="255"/>
                  </a:lnTo>
                  <a:lnTo>
                    <a:pt x="85" y="339"/>
                  </a:lnTo>
                  <a:lnTo>
                    <a:pt x="170" y="424"/>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16"/>
            <p:cNvSpPr/>
            <p:nvPr/>
          </p:nvSpPr>
          <p:spPr>
            <a:xfrm>
              <a:off x="2319300" y="1191825"/>
              <a:ext cx="13425" cy="10600"/>
            </a:xfrm>
            <a:custGeom>
              <a:avLst/>
              <a:gdLst/>
              <a:ahLst/>
              <a:cxnLst/>
              <a:rect l="l" t="t" r="r" b="b"/>
              <a:pathLst>
                <a:path w="537" h="424" fill="none" extrusionOk="0">
                  <a:moveTo>
                    <a:pt x="170" y="424"/>
                  </a:moveTo>
                  <a:lnTo>
                    <a:pt x="170" y="424"/>
                  </a:lnTo>
                  <a:lnTo>
                    <a:pt x="395" y="396"/>
                  </a:lnTo>
                  <a:lnTo>
                    <a:pt x="508" y="339"/>
                  </a:lnTo>
                  <a:lnTo>
                    <a:pt x="537" y="311"/>
                  </a:lnTo>
                  <a:lnTo>
                    <a:pt x="508" y="255"/>
                  </a:lnTo>
                  <a:lnTo>
                    <a:pt x="508" y="255"/>
                  </a:lnTo>
                  <a:lnTo>
                    <a:pt x="452" y="226"/>
                  </a:lnTo>
                  <a:lnTo>
                    <a:pt x="367" y="226"/>
                  </a:lnTo>
                  <a:lnTo>
                    <a:pt x="367" y="226"/>
                  </a:lnTo>
                  <a:lnTo>
                    <a:pt x="424" y="198"/>
                  </a:lnTo>
                  <a:lnTo>
                    <a:pt x="452" y="142"/>
                  </a:lnTo>
                  <a:lnTo>
                    <a:pt x="424" y="85"/>
                  </a:lnTo>
                  <a:lnTo>
                    <a:pt x="395" y="57"/>
                  </a:lnTo>
                  <a:lnTo>
                    <a:pt x="339" y="29"/>
                  </a:lnTo>
                  <a:lnTo>
                    <a:pt x="254" y="1"/>
                  </a:lnTo>
                  <a:lnTo>
                    <a:pt x="170" y="29"/>
                  </a:lnTo>
                  <a:lnTo>
                    <a:pt x="113" y="57"/>
                  </a:lnTo>
                  <a:lnTo>
                    <a:pt x="113" y="57"/>
                  </a:lnTo>
                  <a:lnTo>
                    <a:pt x="29" y="114"/>
                  </a:lnTo>
                  <a:lnTo>
                    <a:pt x="0" y="170"/>
                  </a:lnTo>
                  <a:lnTo>
                    <a:pt x="0" y="226"/>
                  </a:lnTo>
                  <a:lnTo>
                    <a:pt x="0" y="255"/>
                  </a:lnTo>
                  <a:lnTo>
                    <a:pt x="85" y="339"/>
                  </a:lnTo>
                  <a:lnTo>
                    <a:pt x="170" y="424"/>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16"/>
            <p:cNvSpPr/>
            <p:nvPr/>
          </p:nvSpPr>
          <p:spPr>
            <a:xfrm>
              <a:off x="2329875" y="1201000"/>
              <a:ext cx="4250" cy="2150"/>
            </a:xfrm>
            <a:custGeom>
              <a:avLst/>
              <a:gdLst/>
              <a:ahLst/>
              <a:cxnLst/>
              <a:rect l="l" t="t" r="r" b="b"/>
              <a:pathLst>
                <a:path w="170" h="86" extrusionOk="0">
                  <a:moveTo>
                    <a:pt x="170" y="0"/>
                  </a:moveTo>
                  <a:lnTo>
                    <a:pt x="170" y="0"/>
                  </a:lnTo>
                  <a:lnTo>
                    <a:pt x="85" y="29"/>
                  </a:lnTo>
                  <a:lnTo>
                    <a:pt x="1" y="85"/>
                  </a:lnTo>
                  <a:lnTo>
                    <a:pt x="1" y="85"/>
                  </a:lnTo>
                  <a:lnTo>
                    <a:pt x="170"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16"/>
            <p:cNvSpPr/>
            <p:nvPr/>
          </p:nvSpPr>
          <p:spPr>
            <a:xfrm>
              <a:off x="2329875" y="1201000"/>
              <a:ext cx="4250" cy="2150"/>
            </a:xfrm>
            <a:custGeom>
              <a:avLst/>
              <a:gdLst/>
              <a:ahLst/>
              <a:cxnLst/>
              <a:rect l="l" t="t" r="r" b="b"/>
              <a:pathLst>
                <a:path w="170" h="86" fill="none" extrusionOk="0">
                  <a:moveTo>
                    <a:pt x="170" y="0"/>
                  </a:moveTo>
                  <a:lnTo>
                    <a:pt x="170" y="0"/>
                  </a:lnTo>
                  <a:lnTo>
                    <a:pt x="85" y="29"/>
                  </a:lnTo>
                  <a:lnTo>
                    <a:pt x="1" y="85"/>
                  </a:lnTo>
                  <a:lnTo>
                    <a:pt x="1" y="85"/>
                  </a:lnTo>
                  <a:lnTo>
                    <a:pt x="170" y="0"/>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16"/>
            <p:cNvSpPr/>
            <p:nvPr/>
          </p:nvSpPr>
          <p:spPr>
            <a:xfrm>
              <a:off x="2353150" y="1165025"/>
              <a:ext cx="71300" cy="25425"/>
            </a:xfrm>
            <a:custGeom>
              <a:avLst/>
              <a:gdLst/>
              <a:ahLst/>
              <a:cxnLst/>
              <a:rect l="l" t="t" r="r" b="b"/>
              <a:pathLst>
                <a:path w="2852" h="1017" extrusionOk="0">
                  <a:moveTo>
                    <a:pt x="1" y="565"/>
                  </a:moveTo>
                  <a:lnTo>
                    <a:pt x="1" y="565"/>
                  </a:lnTo>
                  <a:lnTo>
                    <a:pt x="1" y="621"/>
                  </a:lnTo>
                  <a:lnTo>
                    <a:pt x="29" y="678"/>
                  </a:lnTo>
                  <a:lnTo>
                    <a:pt x="142" y="706"/>
                  </a:lnTo>
                  <a:lnTo>
                    <a:pt x="283" y="734"/>
                  </a:lnTo>
                  <a:lnTo>
                    <a:pt x="481" y="734"/>
                  </a:lnTo>
                  <a:lnTo>
                    <a:pt x="847" y="678"/>
                  </a:lnTo>
                  <a:lnTo>
                    <a:pt x="1101" y="649"/>
                  </a:lnTo>
                  <a:lnTo>
                    <a:pt x="1101" y="649"/>
                  </a:lnTo>
                  <a:lnTo>
                    <a:pt x="1045" y="678"/>
                  </a:lnTo>
                  <a:lnTo>
                    <a:pt x="1045" y="678"/>
                  </a:lnTo>
                  <a:lnTo>
                    <a:pt x="1158" y="706"/>
                  </a:lnTo>
                  <a:lnTo>
                    <a:pt x="1355" y="734"/>
                  </a:lnTo>
                  <a:lnTo>
                    <a:pt x="1355" y="734"/>
                  </a:lnTo>
                  <a:lnTo>
                    <a:pt x="1609" y="734"/>
                  </a:lnTo>
                  <a:lnTo>
                    <a:pt x="1722" y="762"/>
                  </a:lnTo>
                  <a:lnTo>
                    <a:pt x="1779" y="790"/>
                  </a:lnTo>
                  <a:lnTo>
                    <a:pt x="1807" y="847"/>
                  </a:lnTo>
                  <a:lnTo>
                    <a:pt x="1807" y="847"/>
                  </a:lnTo>
                  <a:lnTo>
                    <a:pt x="1750" y="875"/>
                  </a:lnTo>
                  <a:lnTo>
                    <a:pt x="1750" y="903"/>
                  </a:lnTo>
                  <a:lnTo>
                    <a:pt x="1863" y="960"/>
                  </a:lnTo>
                  <a:lnTo>
                    <a:pt x="2061" y="1016"/>
                  </a:lnTo>
                  <a:lnTo>
                    <a:pt x="2202" y="1016"/>
                  </a:lnTo>
                  <a:lnTo>
                    <a:pt x="2202" y="1016"/>
                  </a:lnTo>
                  <a:lnTo>
                    <a:pt x="2400" y="1016"/>
                  </a:lnTo>
                  <a:lnTo>
                    <a:pt x="2512" y="988"/>
                  </a:lnTo>
                  <a:lnTo>
                    <a:pt x="2569" y="932"/>
                  </a:lnTo>
                  <a:lnTo>
                    <a:pt x="2569" y="932"/>
                  </a:lnTo>
                  <a:lnTo>
                    <a:pt x="2625" y="875"/>
                  </a:lnTo>
                  <a:lnTo>
                    <a:pt x="2653" y="790"/>
                  </a:lnTo>
                  <a:lnTo>
                    <a:pt x="2653" y="762"/>
                  </a:lnTo>
                  <a:lnTo>
                    <a:pt x="2625" y="734"/>
                  </a:lnTo>
                  <a:lnTo>
                    <a:pt x="2597" y="706"/>
                  </a:lnTo>
                  <a:lnTo>
                    <a:pt x="2541" y="706"/>
                  </a:lnTo>
                  <a:lnTo>
                    <a:pt x="2541" y="706"/>
                  </a:lnTo>
                  <a:lnTo>
                    <a:pt x="2597" y="649"/>
                  </a:lnTo>
                  <a:lnTo>
                    <a:pt x="2682" y="593"/>
                  </a:lnTo>
                  <a:lnTo>
                    <a:pt x="2851" y="536"/>
                  </a:lnTo>
                  <a:lnTo>
                    <a:pt x="2851" y="536"/>
                  </a:lnTo>
                  <a:lnTo>
                    <a:pt x="2682" y="508"/>
                  </a:lnTo>
                  <a:lnTo>
                    <a:pt x="2682" y="508"/>
                  </a:lnTo>
                  <a:lnTo>
                    <a:pt x="2738" y="480"/>
                  </a:lnTo>
                  <a:lnTo>
                    <a:pt x="2738" y="480"/>
                  </a:lnTo>
                  <a:lnTo>
                    <a:pt x="2766" y="452"/>
                  </a:lnTo>
                  <a:lnTo>
                    <a:pt x="2766" y="424"/>
                  </a:lnTo>
                  <a:lnTo>
                    <a:pt x="2710" y="395"/>
                  </a:lnTo>
                  <a:lnTo>
                    <a:pt x="2710" y="395"/>
                  </a:lnTo>
                  <a:lnTo>
                    <a:pt x="2597" y="367"/>
                  </a:lnTo>
                  <a:lnTo>
                    <a:pt x="2512" y="395"/>
                  </a:lnTo>
                  <a:lnTo>
                    <a:pt x="2400" y="395"/>
                  </a:lnTo>
                  <a:lnTo>
                    <a:pt x="2315" y="367"/>
                  </a:lnTo>
                  <a:lnTo>
                    <a:pt x="2315" y="367"/>
                  </a:lnTo>
                  <a:lnTo>
                    <a:pt x="2400" y="311"/>
                  </a:lnTo>
                  <a:lnTo>
                    <a:pt x="2400" y="282"/>
                  </a:lnTo>
                  <a:lnTo>
                    <a:pt x="2400" y="254"/>
                  </a:lnTo>
                  <a:lnTo>
                    <a:pt x="2315" y="226"/>
                  </a:lnTo>
                  <a:lnTo>
                    <a:pt x="2146" y="198"/>
                  </a:lnTo>
                  <a:lnTo>
                    <a:pt x="2146" y="198"/>
                  </a:lnTo>
                  <a:lnTo>
                    <a:pt x="2004" y="226"/>
                  </a:lnTo>
                  <a:lnTo>
                    <a:pt x="1892" y="254"/>
                  </a:lnTo>
                  <a:lnTo>
                    <a:pt x="1638" y="339"/>
                  </a:lnTo>
                  <a:lnTo>
                    <a:pt x="1638" y="339"/>
                  </a:lnTo>
                  <a:lnTo>
                    <a:pt x="1722" y="198"/>
                  </a:lnTo>
                  <a:lnTo>
                    <a:pt x="1722" y="141"/>
                  </a:lnTo>
                  <a:lnTo>
                    <a:pt x="1722" y="113"/>
                  </a:lnTo>
                  <a:lnTo>
                    <a:pt x="1609" y="57"/>
                  </a:lnTo>
                  <a:lnTo>
                    <a:pt x="1440" y="29"/>
                  </a:lnTo>
                  <a:lnTo>
                    <a:pt x="1440" y="29"/>
                  </a:lnTo>
                  <a:lnTo>
                    <a:pt x="1158" y="0"/>
                  </a:lnTo>
                  <a:lnTo>
                    <a:pt x="876" y="29"/>
                  </a:lnTo>
                  <a:lnTo>
                    <a:pt x="593" y="85"/>
                  </a:lnTo>
                  <a:lnTo>
                    <a:pt x="340" y="170"/>
                  </a:lnTo>
                  <a:lnTo>
                    <a:pt x="340" y="170"/>
                  </a:lnTo>
                  <a:lnTo>
                    <a:pt x="509" y="226"/>
                  </a:lnTo>
                  <a:lnTo>
                    <a:pt x="650" y="226"/>
                  </a:lnTo>
                  <a:lnTo>
                    <a:pt x="650" y="226"/>
                  </a:lnTo>
                  <a:lnTo>
                    <a:pt x="509" y="311"/>
                  </a:lnTo>
                  <a:lnTo>
                    <a:pt x="340" y="367"/>
                  </a:lnTo>
                  <a:lnTo>
                    <a:pt x="340" y="367"/>
                  </a:lnTo>
                  <a:lnTo>
                    <a:pt x="424" y="367"/>
                  </a:lnTo>
                  <a:lnTo>
                    <a:pt x="509" y="367"/>
                  </a:lnTo>
                  <a:lnTo>
                    <a:pt x="650" y="311"/>
                  </a:lnTo>
                  <a:lnTo>
                    <a:pt x="819" y="254"/>
                  </a:lnTo>
                  <a:lnTo>
                    <a:pt x="904" y="254"/>
                  </a:lnTo>
                  <a:lnTo>
                    <a:pt x="989" y="254"/>
                  </a:lnTo>
                  <a:lnTo>
                    <a:pt x="989" y="254"/>
                  </a:lnTo>
                  <a:lnTo>
                    <a:pt x="876" y="339"/>
                  </a:lnTo>
                  <a:lnTo>
                    <a:pt x="735" y="367"/>
                  </a:lnTo>
                  <a:lnTo>
                    <a:pt x="735" y="367"/>
                  </a:lnTo>
                  <a:lnTo>
                    <a:pt x="819" y="424"/>
                  </a:lnTo>
                  <a:lnTo>
                    <a:pt x="904" y="424"/>
                  </a:lnTo>
                  <a:lnTo>
                    <a:pt x="1101" y="395"/>
                  </a:lnTo>
                  <a:lnTo>
                    <a:pt x="1101" y="395"/>
                  </a:lnTo>
                  <a:lnTo>
                    <a:pt x="1017" y="424"/>
                  </a:lnTo>
                  <a:lnTo>
                    <a:pt x="904" y="452"/>
                  </a:lnTo>
                  <a:lnTo>
                    <a:pt x="706" y="480"/>
                  </a:lnTo>
                  <a:lnTo>
                    <a:pt x="706" y="480"/>
                  </a:lnTo>
                  <a:lnTo>
                    <a:pt x="904" y="536"/>
                  </a:lnTo>
                  <a:lnTo>
                    <a:pt x="904" y="565"/>
                  </a:lnTo>
                  <a:lnTo>
                    <a:pt x="904" y="565"/>
                  </a:lnTo>
                  <a:lnTo>
                    <a:pt x="622" y="565"/>
                  </a:lnTo>
                  <a:lnTo>
                    <a:pt x="622" y="565"/>
                  </a:lnTo>
                  <a:lnTo>
                    <a:pt x="452" y="565"/>
                  </a:lnTo>
                  <a:lnTo>
                    <a:pt x="311" y="536"/>
                  </a:lnTo>
                  <a:lnTo>
                    <a:pt x="170" y="536"/>
                  </a:lnTo>
                  <a:lnTo>
                    <a:pt x="1" y="565"/>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16"/>
            <p:cNvSpPr/>
            <p:nvPr/>
          </p:nvSpPr>
          <p:spPr>
            <a:xfrm>
              <a:off x="2353150" y="1165025"/>
              <a:ext cx="71300" cy="25425"/>
            </a:xfrm>
            <a:custGeom>
              <a:avLst/>
              <a:gdLst/>
              <a:ahLst/>
              <a:cxnLst/>
              <a:rect l="l" t="t" r="r" b="b"/>
              <a:pathLst>
                <a:path w="2852" h="1017" fill="none" extrusionOk="0">
                  <a:moveTo>
                    <a:pt x="1" y="565"/>
                  </a:moveTo>
                  <a:lnTo>
                    <a:pt x="1" y="565"/>
                  </a:lnTo>
                  <a:lnTo>
                    <a:pt x="1" y="621"/>
                  </a:lnTo>
                  <a:lnTo>
                    <a:pt x="29" y="678"/>
                  </a:lnTo>
                  <a:lnTo>
                    <a:pt x="142" y="706"/>
                  </a:lnTo>
                  <a:lnTo>
                    <a:pt x="283" y="734"/>
                  </a:lnTo>
                  <a:lnTo>
                    <a:pt x="481" y="734"/>
                  </a:lnTo>
                  <a:lnTo>
                    <a:pt x="847" y="678"/>
                  </a:lnTo>
                  <a:lnTo>
                    <a:pt x="1101" y="649"/>
                  </a:lnTo>
                  <a:lnTo>
                    <a:pt x="1101" y="649"/>
                  </a:lnTo>
                  <a:lnTo>
                    <a:pt x="1045" y="678"/>
                  </a:lnTo>
                  <a:lnTo>
                    <a:pt x="1045" y="678"/>
                  </a:lnTo>
                  <a:lnTo>
                    <a:pt x="1158" y="706"/>
                  </a:lnTo>
                  <a:lnTo>
                    <a:pt x="1355" y="734"/>
                  </a:lnTo>
                  <a:lnTo>
                    <a:pt x="1355" y="734"/>
                  </a:lnTo>
                  <a:lnTo>
                    <a:pt x="1609" y="734"/>
                  </a:lnTo>
                  <a:lnTo>
                    <a:pt x="1722" y="762"/>
                  </a:lnTo>
                  <a:lnTo>
                    <a:pt x="1779" y="790"/>
                  </a:lnTo>
                  <a:lnTo>
                    <a:pt x="1807" y="847"/>
                  </a:lnTo>
                  <a:lnTo>
                    <a:pt x="1807" y="847"/>
                  </a:lnTo>
                  <a:lnTo>
                    <a:pt x="1750" y="875"/>
                  </a:lnTo>
                  <a:lnTo>
                    <a:pt x="1750" y="903"/>
                  </a:lnTo>
                  <a:lnTo>
                    <a:pt x="1863" y="960"/>
                  </a:lnTo>
                  <a:lnTo>
                    <a:pt x="2061" y="1016"/>
                  </a:lnTo>
                  <a:lnTo>
                    <a:pt x="2202" y="1016"/>
                  </a:lnTo>
                  <a:lnTo>
                    <a:pt x="2202" y="1016"/>
                  </a:lnTo>
                  <a:lnTo>
                    <a:pt x="2400" y="1016"/>
                  </a:lnTo>
                  <a:lnTo>
                    <a:pt x="2512" y="988"/>
                  </a:lnTo>
                  <a:lnTo>
                    <a:pt x="2569" y="932"/>
                  </a:lnTo>
                  <a:lnTo>
                    <a:pt x="2569" y="932"/>
                  </a:lnTo>
                  <a:lnTo>
                    <a:pt x="2625" y="875"/>
                  </a:lnTo>
                  <a:lnTo>
                    <a:pt x="2653" y="790"/>
                  </a:lnTo>
                  <a:lnTo>
                    <a:pt x="2653" y="762"/>
                  </a:lnTo>
                  <a:lnTo>
                    <a:pt x="2625" y="734"/>
                  </a:lnTo>
                  <a:lnTo>
                    <a:pt x="2597" y="706"/>
                  </a:lnTo>
                  <a:lnTo>
                    <a:pt x="2541" y="706"/>
                  </a:lnTo>
                  <a:lnTo>
                    <a:pt x="2541" y="706"/>
                  </a:lnTo>
                  <a:lnTo>
                    <a:pt x="2597" y="649"/>
                  </a:lnTo>
                  <a:lnTo>
                    <a:pt x="2682" y="593"/>
                  </a:lnTo>
                  <a:lnTo>
                    <a:pt x="2851" y="536"/>
                  </a:lnTo>
                  <a:lnTo>
                    <a:pt x="2851" y="536"/>
                  </a:lnTo>
                  <a:lnTo>
                    <a:pt x="2682" y="508"/>
                  </a:lnTo>
                  <a:lnTo>
                    <a:pt x="2682" y="508"/>
                  </a:lnTo>
                  <a:lnTo>
                    <a:pt x="2738" y="480"/>
                  </a:lnTo>
                  <a:lnTo>
                    <a:pt x="2738" y="480"/>
                  </a:lnTo>
                  <a:lnTo>
                    <a:pt x="2766" y="452"/>
                  </a:lnTo>
                  <a:lnTo>
                    <a:pt x="2766" y="424"/>
                  </a:lnTo>
                  <a:lnTo>
                    <a:pt x="2710" y="395"/>
                  </a:lnTo>
                  <a:lnTo>
                    <a:pt x="2710" y="395"/>
                  </a:lnTo>
                  <a:lnTo>
                    <a:pt x="2597" y="367"/>
                  </a:lnTo>
                  <a:lnTo>
                    <a:pt x="2512" y="395"/>
                  </a:lnTo>
                  <a:lnTo>
                    <a:pt x="2400" y="395"/>
                  </a:lnTo>
                  <a:lnTo>
                    <a:pt x="2315" y="367"/>
                  </a:lnTo>
                  <a:lnTo>
                    <a:pt x="2315" y="367"/>
                  </a:lnTo>
                  <a:lnTo>
                    <a:pt x="2400" y="311"/>
                  </a:lnTo>
                  <a:lnTo>
                    <a:pt x="2400" y="282"/>
                  </a:lnTo>
                  <a:lnTo>
                    <a:pt x="2400" y="254"/>
                  </a:lnTo>
                  <a:lnTo>
                    <a:pt x="2315" y="226"/>
                  </a:lnTo>
                  <a:lnTo>
                    <a:pt x="2146" y="198"/>
                  </a:lnTo>
                  <a:lnTo>
                    <a:pt x="2146" y="198"/>
                  </a:lnTo>
                  <a:lnTo>
                    <a:pt x="2004" y="226"/>
                  </a:lnTo>
                  <a:lnTo>
                    <a:pt x="1892" y="254"/>
                  </a:lnTo>
                  <a:lnTo>
                    <a:pt x="1638" y="339"/>
                  </a:lnTo>
                  <a:lnTo>
                    <a:pt x="1638" y="339"/>
                  </a:lnTo>
                  <a:lnTo>
                    <a:pt x="1722" y="198"/>
                  </a:lnTo>
                  <a:lnTo>
                    <a:pt x="1722" y="141"/>
                  </a:lnTo>
                  <a:lnTo>
                    <a:pt x="1722" y="113"/>
                  </a:lnTo>
                  <a:lnTo>
                    <a:pt x="1609" y="57"/>
                  </a:lnTo>
                  <a:lnTo>
                    <a:pt x="1440" y="29"/>
                  </a:lnTo>
                  <a:lnTo>
                    <a:pt x="1440" y="29"/>
                  </a:lnTo>
                  <a:lnTo>
                    <a:pt x="1158" y="0"/>
                  </a:lnTo>
                  <a:lnTo>
                    <a:pt x="876" y="29"/>
                  </a:lnTo>
                  <a:lnTo>
                    <a:pt x="593" y="85"/>
                  </a:lnTo>
                  <a:lnTo>
                    <a:pt x="340" y="170"/>
                  </a:lnTo>
                  <a:lnTo>
                    <a:pt x="340" y="170"/>
                  </a:lnTo>
                  <a:lnTo>
                    <a:pt x="509" y="226"/>
                  </a:lnTo>
                  <a:lnTo>
                    <a:pt x="650" y="226"/>
                  </a:lnTo>
                  <a:lnTo>
                    <a:pt x="650" y="226"/>
                  </a:lnTo>
                  <a:lnTo>
                    <a:pt x="509" y="311"/>
                  </a:lnTo>
                  <a:lnTo>
                    <a:pt x="340" y="367"/>
                  </a:lnTo>
                  <a:lnTo>
                    <a:pt x="340" y="367"/>
                  </a:lnTo>
                  <a:lnTo>
                    <a:pt x="424" y="367"/>
                  </a:lnTo>
                  <a:lnTo>
                    <a:pt x="509" y="367"/>
                  </a:lnTo>
                  <a:lnTo>
                    <a:pt x="650" y="311"/>
                  </a:lnTo>
                  <a:lnTo>
                    <a:pt x="819" y="254"/>
                  </a:lnTo>
                  <a:lnTo>
                    <a:pt x="904" y="254"/>
                  </a:lnTo>
                  <a:lnTo>
                    <a:pt x="989" y="254"/>
                  </a:lnTo>
                  <a:lnTo>
                    <a:pt x="989" y="254"/>
                  </a:lnTo>
                  <a:lnTo>
                    <a:pt x="876" y="339"/>
                  </a:lnTo>
                  <a:lnTo>
                    <a:pt x="735" y="367"/>
                  </a:lnTo>
                  <a:lnTo>
                    <a:pt x="735" y="367"/>
                  </a:lnTo>
                  <a:lnTo>
                    <a:pt x="819" y="424"/>
                  </a:lnTo>
                  <a:lnTo>
                    <a:pt x="904" y="424"/>
                  </a:lnTo>
                  <a:lnTo>
                    <a:pt x="1101" y="395"/>
                  </a:lnTo>
                  <a:lnTo>
                    <a:pt x="1101" y="395"/>
                  </a:lnTo>
                  <a:lnTo>
                    <a:pt x="1017" y="424"/>
                  </a:lnTo>
                  <a:lnTo>
                    <a:pt x="904" y="452"/>
                  </a:lnTo>
                  <a:lnTo>
                    <a:pt x="706" y="480"/>
                  </a:lnTo>
                  <a:lnTo>
                    <a:pt x="706" y="480"/>
                  </a:lnTo>
                  <a:lnTo>
                    <a:pt x="904" y="536"/>
                  </a:lnTo>
                  <a:lnTo>
                    <a:pt x="904" y="565"/>
                  </a:lnTo>
                  <a:lnTo>
                    <a:pt x="904" y="565"/>
                  </a:lnTo>
                  <a:lnTo>
                    <a:pt x="622" y="565"/>
                  </a:lnTo>
                  <a:lnTo>
                    <a:pt x="622" y="565"/>
                  </a:lnTo>
                  <a:lnTo>
                    <a:pt x="452" y="565"/>
                  </a:lnTo>
                  <a:lnTo>
                    <a:pt x="311" y="536"/>
                  </a:lnTo>
                  <a:lnTo>
                    <a:pt x="170" y="536"/>
                  </a:lnTo>
                  <a:lnTo>
                    <a:pt x="1" y="565"/>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16"/>
            <p:cNvSpPr/>
            <p:nvPr/>
          </p:nvSpPr>
          <p:spPr>
            <a:xfrm>
              <a:off x="2353875" y="1208750"/>
              <a:ext cx="19775" cy="2850"/>
            </a:xfrm>
            <a:custGeom>
              <a:avLst/>
              <a:gdLst/>
              <a:ahLst/>
              <a:cxnLst/>
              <a:rect l="l" t="t" r="r" b="b"/>
              <a:pathLst>
                <a:path w="791" h="114" extrusionOk="0">
                  <a:moveTo>
                    <a:pt x="790" y="1"/>
                  </a:moveTo>
                  <a:lnTo>
                    <a:pt x="790" y="1"/>
                  </a:lnTo>
                  <a:lnTo>
                    <a:pt x="649" y="29"/>
                  </a:lnTo>
                  <a:lnTo>
                    <a:pt x="423" y="29"/>
                  </a:lnTo>
                  <a:lnTo>
                    <a:pt x="141" y="57"/>
                  </a:lnTo>
                  <a:lnTo>
                    <a:pt x="57" y="86"/>
                  </a:lnTo>
                  <a:lnTo>
                    <a:pt x="0" y="114"/>
                  </a:lnTo>
                  <a:lnTo>
                    <a:pt x="0" y="114"/>
                  </a:lnTo>
                  <a:lnTo>
                    <a:pt x="198" y="114"/>
                  </a:lnTo>
                  <a:lnTo>
                    <a:pt x="395" y="86"/>
                  </a:lnTo>
                  <a:lnTo>
                    <a:pt x="790"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16"/>
            <p:cNvSpPr/>
            <p:nvPr/>
          </p:nvSpPr>
          <p:spPr>
            <a:xfrm>
              <a:off x="2353875" y="1208750"/>
              <a:ext cx="19775" cy="2850"/>
            </a:xfrm>
            <a:custGeom>
              <a:avLst/>
              <a:gdLst/>
              <a:ahLst/>
              <a:cxnLst/>
              <a:rect l="l" t="t" r="r" b="b"/>
              <a:pathLst>
                <a:path w="791" h="114" fill="none" extrusionOk="0">
                  <a:moveTo>
                    <a:pt x="790" y="1"/>
                  </a:moveTo>
                  <a:lnTo>
                    <a:pt x="790" y="1"/>
                  </a:lnTo>
                  <a:lnTo>
                    <a:pt x="649" y="29"/>
                  </a:lnTo>
                  <a:lnTo>
                    <a:pt x="423" y="29"/>
                  </a:lnTo>
                  <a:lnTo>
                    <a:pt x="141" y="57"/>
                  </a:lnTo>
                  <a:lnTo>
                    <a:pt x="57" y="86"/>
                  </a:lnTo>
                  <a:lnTo>
                    <a:pt x="0" y="114"/>
                  </a:lnTo>
                  <a:lnTo>
                    <a:pt x="0" y="114"/>
                  </a:lnTo>
                  <a:lnTo>
                    <a:pt x="198" y="114"/>
                  </a:lnTo>
                  <a:lnTo>
                    <a:pt x="395" y="86"/>
                  </a:lnTo>
                  <a:lnTo>
                    <a:pt x="790" y="1"/>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16"/>
            <p:cNvSpPr/>
            <p:nvPr/>
          </p:nvSpPr>
          <p:spPr>
            <a:xfrm>
              <a:off x="2369375" y="1189000"/>
              <a:ext cx="17675" cy="4275"/>
            </a:xfrm>
            <a:custGeom>
              <a:avLst/>
              <a:gdLst/>
              <a:ahLst/>
              <a:cxnLst/>
              <a:rect l="l" t="t" r="r" b="b"/>
              <a:pathLst>
                <a:path w="707" h="171" extrusionOk="0">
                  <a:moveTo>
                    <a:pt x="509" y="1"/>
                  </a:moveTo>
                  <a:lnTo>
                    <a:pt x="509" y="1"/>
                  </a:lnTo>
                  <a:lnTo>
                    <a:pt x="396" y="1"/>
                  </a:lnTo>
                  <a:lnTo>
                    <a:pt x="227" y="1"/>
                  </a:lnTo>
                  <a:lnTo>
                    <a:pt x="86" y="29"/>
                  </a:lnTo>
                  <a:lnTo>
                    <a:pt x="29" y="57"/>
                  </a:lnTo>
                  <a:lnTo>
                    <a:pt x="1" y="114"/>
                  </a:lnTo>
                  <a:lnTo>
                    <a:pt x="1" y="114"/>
                  </a:lnTo>
                  <a:lnTo>
                    <a:pt x="170" y="170"/>
                  </a:lnTo>
                  <a:lnTo>
                    <a:pt x="340" y="170"/>
                  </a:lnTo>
                  <a:lnTo>
                    <a:pt x="706" y="114"/>
                  </a:lnTo>
                  <a:lnTo>
                    <a:pt x="706" y="114"/>
                  </a:lnTo>
                  <a:lnTo>
                    <a:pt x="678" y="57"/>
                  </a:lnTo>
                  <a:lnTo>
                    <a:pt x="622" y="29"/>
                  </a:lnTo>
                  <a:lnTo>
                    <a:pt x="565" y="29"/>
                  </a:lnTo>
                  <a:lnTo>
                    <a:pt x="509"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16"/>
            <p:cNvSpPr/>
            <p:nvPr/>
          </p:nvSpPr>
          <p:spPr>
            <a:xfrm>
              <a:off x="2369375" y="1189000"/>
              <a:ext cx="17675" cy="4275"/>
            </a:xfrm>
            <a:custGeom>
              <a:avLst/>
              <a:gdLst/>
              <a:ahLst/>
              <a:cxnLst/>
              <a:rect l="l" t="t" r="r" b="b"/>
              <a:pathLst>
                <a:path w="707" h="171" fill="none" extrusionOk="0">
                  <a:moveTo>
                    <a:pt x="509" y="1"/>
                  </a:moveTo>
                  <a:lnTo>
                    <a:pt x="509" y="1"/>
                  </a:lnTo>
                  <a:lnTo>
                    <a:pt x="396" y="1"/>
                  </a:lnTo>
                  <a:lnTo>
                    <a:pt x="227" y="1"/>
                  </a:lnTo>
                  <a:lnTo>
                    <a:pt x="86" y="29"/>
                  </a:lnTo>
                  <a:lnTo>
                    <a:pt x="29" y="57"/>
                  </a:lnTo>
                  <a:lnTo>
                    <a:pt x="1" y="114"/>
                  </a:lnTo>
                  <a:lnTo>
                    <a:pt x="1" y="114"/>
                  </a:lnTo>
                  <a:lnTo>
                    <a:pt x="170" y="170"/>
                  </a:lnTo>
                  <a:lnTo>
                    <a:pt x="340" y="170"/>
                  </a:lnTo>
                  <a:lnTo>
                    <a:pt x="706" y="114"/>
                  </a:lnTo>
                  <a:lnTo>
                    <a:pt x="706" y="114"/>
                  </a:lnTo>
                  <a:lnTo>
                    <a:pt x="678" y="57"/>
                  </a:lnTo>
                  <a:lnTo>
                    <a:pt x="622" y="29"/>
                  </a:lnTo>
                  <a:lnTo>
                    <a:pt x="565" y="29"/>
                  </a:lnTo>
                  <a:lnTo>
                    <a:pt x="509" y="1"/>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16"/>
            <p:cNvSpPr/>
            <p:nvPr/>
          </p:nvSpPr>
          <p:spPr>
            <a:xfrm>
              <a:off x="2377150" y="1208050"/>
              <a:ext cx="7075" cy="1450"/>
            </a:xfrm>
            <a:custGeom>
              <a:avLst/>
              <a:gdLst/>
              <a:ahLst/>
              <a:cxnLst/>
              <a:rect l="l" t="t" r="r" b="b"/>
              <a:pathLst>
                <a:path w="283" h="58" extrusionOk="0">
                  <a:moveTo>
                    <a:pt x="0" y="29"/>
                  </a:moveTo>
                  <a:lnTo>
                    <a:pt x="0" y="29"/>
                  </a:lnTo>
                  <a:lnTo>
                    <a:pt x="141" y="57"/>
                  </a:lnTo>
                  <a:lnTo>
                    <a:pt x="283" y="29"/>
                  </a:lnTo>
                  <a:lnTo>
                    <a:pt x="283" y="29"/>
                  </a:lnTo>
                  <a:lnTo>
                    <a:pt x="141" y="1"/>
                  </a:lnTo>
                  <a:lnTo>
                    <a:pt x="0" y="29"/>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16"/>
            <p:cNvSpPr/>
            <p:nvPr/>
          </p:nvSpPr>
          <p:spPr>
            <a:xfrm>
              <a:off x="2377150" y="1208050"/>
              <a:ext cx="7075" cy="1450"/>
            </a:xfrm>
            <a:custGeom>
              <a:avLst/>
              <a:gdLst/>
              <a:ahLst/>
              <a:cxnLst/>
              <a:rect l="l" t="t" r="r" b="b"/>
              <a:pathLst>
                <a:path w="283" h="58" fill="none" extrusionOk="0">
                  <a:moveTo>
                    <a:pt x="0" y="29"/>
                  </a:moveTo>
                  <a:lnTo>
                    <a:pt x="0" y="29"/>
                  </a:lnTo>
                  <a:lnTo>
                    <a:pt x="141" y="57"/>
                  </a:lnTo>
                  <a:lnTo>
                    <a:pt x="283" y="29"/>
                  </a:lnTo>
                  <a:lnTo>
                    <a:pt x="283" y="29"/>
                  </a:lnTo>
                  <a:lnTo>
                    <a:pt x="141" y="1"/>
                  </a:lnTo>
                  <a:lnTo>
                    <a:pt x="0" y="29"/>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16"/>
            <p:cNvSpPr/>
            <p:nvPr/>
          </p:nvSpPr>
          <p:spPr>
            <a:xfrm>
              <a:off x="2415950" y="1203825"/>
              <a:ext cx="4250" cy="725"/>
            </a:xfrm>
            <a:custGeom>
              <a:avLst/>
              <a:gdLst/>
              <a:ahLst/>
              <a:cxnLst/>
              <a:rect l="l" t="t" r="r" b="b"/>
              <a:pathLst>
                <a:path w="170" h="29" extrusionOk="0">
                  <a:moveTo>
                    <a:pt x="141" y="0"/>
                  </a:moveTo>
                  <a:lnTo>
                    <a:pt x="141" y="0"/>
                  </a:lnTo>
                  <a:lnTo>
                    <a:pt x="0" y="29"/>
                  </a:lnTo>
                  <a:lnTo>
                    <a:pt x="0" y="29"/>
                  </a:lnTo>
                  <a:lnTo>
                    <a:pt x="85" y="29"/>
                  </a:lnTo>
                  <a:lnTo>
                    <a:pt x="141" y="29"/>
                  </a:lnTo>
                  <a:lnTo>
                    <a:pt x="170" y="0"/>
                  </a:lnTo>
                  <a:lnTo>
                    <a:pt x="141"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16"/>
            <p:cNvSpPr/>
            <p:nvPr/>
          </p:nvSpPr>
          <p:spPr>
            <a:xfrm>
              <a:off x="2415950" y="1203825"/>
              <a:ext cx="4250" cy="725"/>
            </a:xfrm>
            <a:custGeom>
              <a:avLst/>
              <a:gdLst/>
              <a:ahLst/>
              <a:cxnLst/>
              <a:rect l="l" t="t" r="r" b="b"/>
              <a:pathLst>
                <a:path w="170" h="29" fill="none" extrusionOk="0">
                  <a:moveTo>
                    <a:pt x="141" y="0"/>
                  </a:moveTo>
                  <a:lnTo>
                    <a:pt x="141" y="0"/>
                  </a:lnTo>
                  <a:lnTo>
                    <a:pt x="0" y="29"/>
                  </a:lnTo>
                  <a:lnTo>
                    <a:pt x="0" y="29"/>
                  </a:lnTo>
                  <a:lnTo>
                    <a:pt x="85" y="29"/>
                  </a:lnTo>
                  <a:lnTo>
                    <a:pt x="141" y="29"/>
                  </a:lnTo>
                  <a:lnTo>
                    <a:pt x="170" y="0"/>
                  </a:lnTo>
                  <a:lnTo>
                    <a:pt x="141" y="0"/>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16"/>
            <p:cNvSpPr/>
            <p:nvPr/>
          </p:nvSpPr>
          <p:spPr>
            <a:xfrm>
              <a:off x="2425825" y="1221450"/>
              <a:ext cx="7775" cy="4275"/>
            </a:xfrm>
            <a:custGeom>
              <a:avLst/>
              <a:gdLst/>
              <a:ahLst/>
              <a:cxnLst/>
              <a:rect l="l" t="t" r="r" b="b"/>
              <a:pathLst>
                <a:path w="311" h="171" extrusionOk="0">
                  <a:moveTo>
                    <a:pt x="311" y="1"/>
                  </a:moveTo>
                  <a:lnTo>
                    <a:pt x="311" y="1"/>
                  </a:lnTo>
                  <a:lnTo>
                    <a:pt x="142" y="1"/>
                  </a:lnTo>
                  <a:lnTo>
                    <a:pt x="57" y="29"/>
                  </a:lnTo>
                  <a:lnTo>
                    <a:pt x="0" y="114"/>
                  </a:lnTo>
                  <a:lnTo>
                    <a:pt x="0" y="114"/>
                  </a:lnTo>
                  <a:lnTo>
                    <a:pt x="29" y="142"/>
                  </a:lnTo>
                  <a:lnTo>
                    <a:pt x="85" y="170"/>
                  </a:lnTo>
                  <a:lnTo>
                    <a:pt x="170" y="142"/>
                  </a:lnTo>
                  <a:lnTo>
                    <a:pt x="226" y="85"/>
                  </a:lnTo>
                  <a:lnTo>
                    <a:pt x="311"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16"/>
            <p:cNvSpPr/>
            <p:nvPr/>
          </p:nvSpPr>
          <p:spPr>
            <a:xfrm>
              <a:off x="2425825" y="1221450"/>
              <a:ext cx="7775" cy="4275"/>
            </a:xfrm>
            <a:custGeom>
              <a:avLst/>
              <a:gdLst/>
              <a:ahLst/>
              <a:cxnLst/>
              <a:rect l="l" t="t" r="r" b="b"/>
              <a:pathLst>
                <a:path w="311" h="171" fill="none" extrusionOk="0">
                  <a:moveTo>
                    <a:pt x="311" y="1"/>
                  </a:moveTo>
                  <a:lnTo>
                    <a:pt x="311" y="1"/>
                  </a:lnTo>
                  <a:lnTo>
                    <a:pt x="142" y="1"/>
                  </a:lnTo>
                  <a:lnTo>
                    <a:pt x="57" y="29"/>
                  </a:lnTo>
                  <a:lnTo>
                    <a:pt x="0" y="114"/>
                  </a:lnTo>
                  <a:lnTo>
                    <a:pt x="0" y="114"/>
                  </a:lnTo>
                  <a:lnTo>
                    <a:pt x="29" y="142"/>
                  </a:lnTo>
                  <a:lnTo>
                    <a:pt x="85" y="170"/>
                  </a:lnTo>
                  <a:lnTo>
                    <a:pt x="170" y="142"/>
                  </a:lnTo>
                  <a:lnTo>
                    <a:pt x="226" y="85"/>
                  </a:lnTo>
                  <a:lnTo>
                    <a:pt x="311" y="1"/>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16"/>
            <p:cNvSpPr/>
            <p:nvPr/>
          </p:nvSpPr>
          <p:spPr>
            <a:xfrm>
              <a:off x="2427950" y="1218625"/>
              <a:ext cx="3550" cy="1450"/>
            </a:xfrm>
            <a:custGeom>
              <a:avLst/>
              <a:gdLst/>
              <a:ahLst/>
              <a:cxnLst/>
              <a:rect l="l" t="t" r="r" b="b"/>
              <a:pathLst>
                <a:path w="142" h="58" extrusionOk="0">
                  <a:moveTo>
                    <a:pt x="141" y="1"/>
                  </a:moveTo>
                  <a:lnTo>
                    <a:pt x="141" y="1"/>
                  </a:lnTo>
                  <a:lnTo>
                    <a:pt x="0" y="57"/>
                  </a:lnTo>
                  <a:lnTo>
                    <a:pt x="0" y="57"/>
                  </a:lnTo>
                  <a:lnTo>
                    <a:pt x="141"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16"/>
            <p:cNvSpPr/>
            <p:nvPr/>
          </p:nvSpPr>
          <p:spPr>
            <a:xfrm>
              <a:off x="2427950" y="1218625"/>
              <a:ext cx="3550" cy="1450"/>
            </a:xfrm>
            <a:custGeom>
              <a:avLst/>
              <a:gdLst/>
              <a:ahLst/>
              <a:cxnLst/>
              <a:rect l="l" t="t" r="r" b="b"/>
              <a:pathLst>
                <a:path w="142" h="58" fill="none" extrusionOk="0">
                  <a:moveTo>
                    <a:pt x="141" y="1"/>
                  </a:moveTo>
                  <a:lnTo>
                    <a:pt x="141" y="1"/>
                  </a:lnTo>
                  <a:lnTo>
                    <a:pt x="0" y="57"/>
                  </a:lnTo>
                  <a:lnTo>
                    <a:pt x="0" y="57"/>
                  </a:lnTo>
                  <a:lnTo>
                    <a:pt x="141" y="1"/>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16"/>
            <p:cNvSpPr/>
            <p:nvPr/>
          </p:nvSpPr>
          <p:spPr>
            <a:xfrm>
              <a:off x="2435700" y="1175600"/>
              <a:ext cx="43775" cy="15550"/>
            </a:xfrm>
            <a:custGeom>
              <a:avLst/>
              <a:gdLst/>
              <a:ahLst/>
              <a:cxnLst/>
              <a:rect l="l" t="t" r="r" b="b"/>
              <a:pathLst>
                <a:path w="1751" h="622" extrusionOk="0">
                  <a:moveTo>
                    <a:pt x="226" y="621"/>
                  </a:moveTo>
                  <a:lnTo>
                    <a:pt x="226" y="621"/>
                  </a:lnTo>
                  <a:lnTo>
                    <a:pt x="339" y="593"/>
                  </a:lnTo>
                  <a:lnTo>
                    <a:pt x="452" y="593"/>
                  </a:lnTo>
                  <a:lnTo>
                    <a:pt x="452" y="593"/>
                  </a:lnTo>
                  <a:lnTo>
                    <a:pt x="396" y="565"/>
                  </a:lnTo>
                  <a:lnTo>
                    <a:pt x="452" y="565"/>
                  </a:lnTo>
                  <a:lnTo>
                    <a:pt x="621" y="537"/>
                  </a:lnTo>
                  <a:lnTo>
                    <a:pt x="621" y="537"/>
                  </a:lnTo>
                  <a:lnTo>
                    <a:pt x="1073" y="537"/>
                  </a:lnTo>
                  <a:lnTo>
                    <a:pt x="1299" y="509"/>
                  </a:lnTo>
                  <a:lnTo>
                    <a:pt x="1412" y="480"/>
                  </a:lnTo>
                  <a:lnTo>
                    <a:pt x="1496" y="424"/>
                  </a:lnTo>
                  <a:lnTo>
                    <a:pt x="1496" y="424"/>
                  </a:lnTo>
                  <a:lnTo>
                    <a:pt x="1440" y="339"/>
                  </a:lnTo>
                  <a:lnTo>
                    <a:pt x="1355" y="339"/>
                  </a:lnTo>
                  <a:lnTo>
                    <a:pt x="1355" y="339"/>
                  </a:lnTo>
                  <a:lnTo>
                    <a:pt x="1750" y="255"/>
                  </a:lnTo>
                  <a:lnTo>
                    <a:pt x="1750" y="255"/>
                  </a:lnTo>
                  <a:lnTo>
                    <a:pt x="1694" y="198"/>
                  </a:lnTo>
                  <a:lnTo>
                    <a:pt x="1637" y="170"/>
                  </a:lnTo>
                  <a:lnTo>
                    <a:pt x="1496" y="170"/>
                  </a:lnTo>
                  <a:lnTo>
                    <a:pt x="1355" y="170"/>
                  </a:lnTo>
                  <a:lnTo>
                    <a:pt x="1214" y="142"/>
                  </a:lnTo>
                  <a:lnTo>
                    <a:pt x="1214" y="142"/>
                  </a:lnTo>
                  <a:lnTo>
                    <a:pt x="1242" y="113"/>
                  </a:lnTo>
                  <a:lnTo>
                    <a:pt x="1242" y="113"/>
                  </a:lnTo>
                  <a:lnTo>
                    <a:pt x="1129" y="57"/>
                  </a:lnTo>
                  <a:lnTo>
                    <a:pt x="762" y="1"/>
                  </a:lnTo>
                  <a:lnTo>
                    <a:pt x="537" y="1"/>
                  </a:lnTo>
                  <a:lnTo>
                    <a:pt x="367" y="1"/>
                  </a:lnTo>
                  <a:lnTo>
                    <a:pt x="311" y="29"/>
                  </a:lnTo>
                  <a:lnTo>
                    <a:pt x="283" y="57"/>
                  </a:lnTo>
                  <a:lnTo>
                    <a:pt x="283" y="85"/>
                  </a:lnTo>
                  <a:lnTo>
                    <a:pt x="311" y="113"/>
                  </a:lnTo>
                  <a:lnTo>
                    <a:pt x="311" y="113"/>
                  </a:lnTo>
                  <a:lnTo>
                    <a:pt x="198" y="113"/>
                  </a:lnTo>
                  <a:lnTo>
                    <a:pt x="57" y="170"/>
                  </a:lnTo>
                  <a:lnTo>
                    <a:pt x="57" y="170"/>
                  </a:lnTo>
                  <a:lnTo>
                    <a:pt x="113" y="198"/>
                  </a:lnTo>
                  <a:lnTo>
                    <a:pt x="113" y="255"/>
                  </a:lnTo>
                  <a:lnTo>
                    <a:pt x="113" y="311"/>
                  </a:lnTo>
                  <a:lnTo>
                    <a:pt x="85" y="339"/>
                  </a:lnTo>
                  <a:lnTo>
                    <a:pt x="85" y="339"/>
                  </a:lnTo>
                  <a:lnTo>
                    <a:pt x="283" y="339"/>
                  </a:lnTo>
                  <a:lnTo>
                    <a:pt x="480" y="367"/>
                  </a:lnTo>
                  <a:lnTo>
                    <a:pt x="480" y="367"/>
                  </a:lnTo>
                  <a:lnTo>
                    <a:pt x="424" y="424"/>
                  </a:lnTo>
                  <a:lnTo>
                    <a:pt x="367" y="452"/>
                  </a:lnTo>
                  <a:lnTo>
                    <a:pt x="255" y="424"/>
                  </a:lnTo>
                  <a:lnTo>
                    <a:pt x="113" y="424"/>
                  </a:lnTo>
                  <a:lnTo>
                    <a:pt x="57" y="424"/>
                  </a:lnTo>
                  <a:lnTo>
                    <a:pt x="1" y="452"/>
                  </a:lnTo>
                  <a:lnTo>
                    <a:pt x="1" y="452"/>
                  </a:lnTo>
                  <a:lnTo>
                    <a:pt x="226" y="537"/>
                  </a:lnTo>
                  <a:lnTo>
                    <a:pt x="226" y="537"/>
                  </a:lnTo>
                  <a:lnTo>
                    <a:pt x="198" y="537"/>
                  </a:lnTo>
                  <a:lnTo>
                    <a:pt x="170" y="565"/>
                  </a:lnTo>
                  <a:lnTo>
                    <a:pt x="170" y="593"/>
                  </a:lnTo>
                  <a:lnTo>
                    <a:pt x="226" y="62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16"/>
            <p:cNvSpPr/>
            <p:nvPr/>
          </p:nvSpPr>
          <p:spPr>
            <a:xfrm>
              <a:off x="2435700" y="1175600"/>
              <a:ext cx="43775" cy="15550"/>
            </a:xfrm>
            <a:custGeom>
              <a:avLst/>
              <a:gdLst/>
              <a:ahLst/>
              <a:cxnLst/>
              <a:rect l="l" t="t" r="r" b="b"/>
              <a:pathLst>
                <a:path w="1751" h="622" fill="none" extrusionOk="0">
                  <a:moveTo>
                    <a:pt x="226" y="621"/>
                  </a:moveTo>
                  <a:lnTo>
                    <a:pt x="226" y="621"/>
                  </a:lnTo>
                  <a:lnTo>
                    <a:pt x="339" y="593"/>
                  </a:lnTo>
                  <a:lnTo>
                    <a:pt x="452" y="593"/>
                  </a:lnTo>
                  <a:lnTo>
                    <a:pt x="452" y="593"/>
                  </a:lnTo>
                  <a:lnTo>
                    <a:pt x="396" y="565"/>
                  </a:lnTo>
                  <a:lnTo>
                    <a:pt x="452" y="565"/>
                  </a:lnTo>
                  <a:lnTo>
                    <a:pt x="621" y="537"/>
                  </a:lnTo>
                  <a:lnTo>
                    <a:pt x="621" y="537"/>
                  </a:lnTo>
                  <a:lnTo>
                    <a:pt x="1073" y="537"/>
                  </a:lnTo>
                  <a:lnTo>
                    <a:pt x="1299" y="509"/>
                  </a:lnTo>
                  <a:lnTo>
                    <a:pt x="1412" y="480"/>
                  </a:lnTo>
                  <a:lnTo>
                    <a:pt x="1496" y="424"/>
                  </a:lnTo>
                  <a:lnTo>
                    <a:pt x="1496" y="424"/>
                  </a:lnTo>
                  <a:lnTo>
                    <a:pt x="1440" y="339"/>
                  </a:lnTo>
                  <a:lnTo>
                    <a:pt x="1355" y="339"/>
                  </a:lnTo>
                  <a:lnTo>
                    <a:pt x="1355" y="339"/>
                  </a:lnTo>
                  <a:lnTo>
                    <a:pt x="1750" y="255"/>
                  </a:lnTo>
                  <a:lnTo>
                    <a:pt x="1750" y="255"/>
                  </a:lnTo>
                  <a:lnTo>
                    <a:pt x="1694" y="198"/>
                  </a:lnTo>
                  <a:lnTo>
                    <a:pt x="1637" y="170"/>
                  </a:lnTo>
                  <a:lnTo>
                    <a:pt x="1496" y="170"/>
                  </a:lnTo>
                  <a:lnTo>
                    <a:pt x="1355" y="170"/>
                  </a:lnTo>
                  <a:lnTo>
                    <a:pt x="1214" y="142"/>
                  </a:lnTo>
                  <a:lnTo>
                    <a:pt x="1214" y="142"/>
                  </a:lnTo>
                  <a:lnTo>
                    <a:pt x="1242" y="113"/>
                  </a:lnTo>
                  <a:lnTo>
                    <a:pt x="1242" y="113"/>
                  </a:lnTo>
                  <a:lnTo>
                    <a:pt x="1129" y="57"/>
                  </a:lnTo>
                  <a:lnTo>
                    <a:pt x="762" y="1"/>
                  </a:lnTo>
                  <a:lnTo>
                    <a:pt x="537" y="1"/>
                  </a:lnTo>
                  <a:lnTo>
                    <a:pt x="367" y="1"/>
                  </a:lnTo>
                  <a:lnTo>
                    <a:pt x="311" y="29"/>
                  </a:lnTo>
                  <a:lnTo>
                    <a:pt x="283" y="57"/>
                  </a:lnTo>
                  <a:lnTo>
                    <a:pt x="283" y="85"/>
                  </a:lnTo>
                  <a:lnTo>
                    <a:pt x="311" y="113"/>
                  </a:lnTo>
                  <a:lnTo>
                    <a:pt x="311" y="113"/>
                  </a:lnTo>
                  <a:lnTo>
                    <a:pt x="198" y="113"/>
                  </a:lnTo>
                  <a:lnTo>
                    <a:pt x="57" y="170"/>
                  </a:lnTo>
                  <a:lnTo>
                    <a:pt x="57" y="170"/>
                  </a:lnTo>
                  <a:lnTo>
                    <a:pt x="113" y="198"/>
                  </a:lnTo>
                  <a:lnTo>
                    <a:pt x="113" y="255"/>
                  </a:lnTo>
                  <a:lnTo>
                    <a:pt x="113" y="311"/>
                  </a:lnTo>
                  <a:lnTo>
                    <a:pt x="85" y="339"/>
                  </a:lnTo>
                  <a:lnTo>
                    <a:pt x="85" y="339"/>
                  </a:lnTo>
                  <a:lnTo>
                    <a:pt x="283" y="339"/>
                  </a:lnTo>
                  <a:lnTo>
                    <a:pt x="480" y="367"/>
                  </a:lnTo>
                  <a:lnTo>
                    <a:pt x="480" y="367"/>
                  </a:lnTo>
                  <a:lnTo>
                    <a:pt x="424" y="424"/>
                  </a:lnTo>
                  <a:lnTo>
                    <a:pt x="367" y="452"/>
                  </a:lnTo>
                  <a:lnTo>
                    <a:pt x="255" y="424"/>
                  </a:lnTo>
                  <a:lnTo>
                    <a:pt x="113" y="424"/>
                  </a:lnTo>
                  <a:lnTo>
                    <a:pt x="57" y="424"/>
                  </a:lnTo>
                  <a:lnTo>
                    <a:pt x="1" y="452"/>
                  </a:lnTo>
                  <a:lnTo>
                    <a:pt x="1" y="452"/>
                  </a:lnTo>
                  <a:lnTo>
                    <a:pt x="226" y="537"/>
                  </a:lnTo>
                  <a:lnTo>
                    <a:pt x="226" y="537"/>
                  </a:lnTo>
                  <a:lnTo>
                    <a:pt x="198" y="537"/>
                  </a:lnTo>
                  <a:lnTo>
                    <a:pt x="170" y="565"/>
                  </a:lnTo>
                  <a:lnTo>
                    <a:pt x="170" y="593"/>
                  </a:lnTo>
                  <a:lnTo>
                    <a:pt x="226" y="621"/>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16"/>
            <p:cNvSpPr/>
            <p:nvPr/>
          </p:nvSpPr>
          <p:spPr>
            <a:xfrm>
              <a:off x="2315075" y="1209475"/>
              <a:ext cx="85375" cy="28950"/>
            </a:xfrm>
            <a:custGeom>
              <a:avLst/>
              <a:gdLst/>
              <a:ahLst/>
              <a:cxnLst/>
              <a:rect l="l" t="t" r="r" b="b"/>
              <a:pathLst>
                <a:path w="3415" h="1158" extrusionOk="0">
                  <a:moveTo>
                    <a:pt x="988" y="1157"/>
                  </a:moveTo>
                  <a:lnTo>
                    <a:pt x="988" y="1157"/>
                  </a:lnTo>
                  <a:lnTo>
                    <a:pt x="1213" y="1129"/>
                  </a:lnTo>
                  <a:lnTo>
                    <a:pt x="1439" y="1072"/>
                  </a:lnTo>
                  <a:lnTo>
                    <a:pt x="1439" y="1072"/>
                  </a:lnTo>
                  <a:lnTo>
                    <a:pt x="1383" y="1101"/>
                  </a:lnTo>
                  <a:lnTo>
                    <a:pt x="1383" y="1101"/>
                  </a:lnTo>
                  <a:lnTo>
                    <a:pt x="1467" y="1129"/>
                  </a:lnTo>
                  <a:lnTo>
                    <a:pt x="1693" y="1129"/>
                  </a:lnTo>
                  <a:lnTo>
                    <a:pt x="1693" y="1129"/>
                  </a:lnTo>
                  <a:lnTo>
                    <a:pt x="1834" y="1129"/>
                  </a:lnTo>
                  <a:lnTo>
                    <a:pt x="1975" y="1101"/>
                  </a:lnTo>
                  <a:lnTo>
                    <a:pt x="2088" y="1072"/>
                  </a:lnTo>
                  <a:lnTo>
                    <a:pt x="2201" y="988"/>
                  </a:lnTo>
                  <a:lnTo>
                    <a:pt x="2201" y="988"/>
                  </a:lnTo>
                  <a:lnTo>
                    <a:pt x="2229" y="1044"/>
                  </a:lnTo>
                  <a:lnTo>
                    <a:pt x="2286" y="1072"/>
                  </a:lnTo>
                  <a:lnTo>
                    <a:pt x="2399" y="1044"/>
                  </a:lnTo>
                  <a:lnTo>
                    <a:pt x="2399" y="1044"/>
                  </a:lnTo>
                  <a:lnTo>
                    <a:pt x="2370" y="988"/>
                  </a:lnTo>
                  <a:lnTo>
                    <a:pt x="2286" y="931"/>
                  </a:lnTo>
                  <a:lnTo>
                    <a:pt x="2286" y="931"/>
                  </a:lnTo>
                  <a:lnTo>
                    <a:pt x="2399" y="875"/>
                  </a:lnTo>
                  <a:lnTo>
                    <a:pt x="2512" y="875"/>
                  </a:lnTo>
                  <a:lnTo>
                    <a:pt x="2512" y="875"/>
                  </a:lnTo>
                  <a:lnTo>
                    <a:pt x="2512" y="847"/>
                  </a:lnTo>
                  <a:lnTo>
                    <a:pt x="2540" y="847"/>
                  </a:lnTo>
                  <a:lnTo>
                    <a:pt x="2766" y="790"/>
                  </a:lnTo>
                  <a:lnTo>
                    <a:pt x="2850" y="762"/>
                  </a:lnTo>
                  <a:lnTo>
                    <a:pt x="2907" y="734"/>
                  </a:lnTo>
                  <a:lnTo>
                    <a:pt x="2907" y="706"/>
                  </a:lnTo>
                  <a:lnTo>
                    <a:pt x="2878" y="706"/>
                  </a:lnTo>
                  <a:lnTo>
                    <a:pt x="2766" y="649"/>
                  </a:lnTo>
                  <a:lnTo>
                    <a:pt x="2766" y="649"/>
                  </a:lnTo>
                  <a:lnTo>
                    <a:pt x="2963" y="564"/>
                  </a:lnTo>
                  <a:lnTo>
                    <a:pt x="3161" y="423"/>
                  </a:lnTo>
                  <a:lnTo>
                    <a:pt x="3161" y="423"/>
                  </a:lnTo>
                  <a:lnTo>
                    <a:pt x="3302" y="282"/>
                  </a:lnTo>
                  <a:lnTo>
                    <a:pt x="3358" y="226"/>
                  </a:lnTo>
                  <a:lnTo>
                    <a:pt x="3415" y="169"/>
                  </a:lnTo>
                  <a:lnTo>
                    <a:pt x="3415" y="169"/>
                  </a:lnTo>
                  <a:lnTo>
                    <a:pt x="3330" y="113"/>
                  </a:lnTo>
                  <a:lnTo>
                    <a:pt x="3217" y="85"/>
                  </a:lnTo>
                  <a:lnTo>
                    <a:pt x="3217" y="85"/>
                  </a:lnTo>
                  <a:lnTo>
                    <a:pt x="3245" y="57"/>
                  </a:lnTo>
                  <a:lnTo>
                    <a:pt x="3273" y="57"/>
                  </a:lnTo>
                  <a:lnTo>
                    <a:pt x="3217" y="28"/>
                  </a:lnTo>
                  <a:lnTo>
                    <a:pt x="3048" y="0"/>
                  </a:lnTo>
                  <a:lnTo>
                    <a:pt x="3048" y="0"/>
                  </a:lnTo>
                  <a:lnTo>
                    <a:pt x="3161" y="57"/>
                  </a:lnTo>
                  <a:lnTo>
                    <a:pt x="3161" y="57"/>
                  </a:lnTo>
                  <a:lnTo>
                    <a:pt x="3161" y="28"/>
                  </a:lnTo>
                  <a:lnTo>
                    <a:pt x="3076" y="28"/>
                  </a:lnTo>
                  <a:lnTo>
                    <a:pt x="2963" y="28"/>
                  </a:lnTo>
                  <a:lnTo>
                    <a:pt x="2963" y="28"/>
                  </a:lnTo>
                  <a:lnTo>
                    <a:pt x="2822" y="113"/>
                  </a:lnTo>
                  <a:lnTo>
                    <a:pt x="2681" y="198"/>
                  </a:lnTo>
                  <a:lnTo>
                    <a:pt x="2681" y="198"/>
                  </a:lnTo>
                  <a:lnTo>
                    <a:pt x="2709" y="141"/>
                  </a:lnTo>
                  <a:lnTo>
                    <a:pt x="2681" y="113"/>
                  </a:lnTo>
                  <a:lnTo>
                    <a:pt x="2596" y="85"/>
                  </a:lnTo>
                  <a:lnTo>
                    <a:pt x="2455" y="57"/>
                  </a:lnTo>
                  <a:lnTo>
                    <a:pt x="2286" y="57"/>
                  </a:lnTo>
                  <a:lnTo>
                    <a:pt x="2088" y="57"/>
                  </a:lnTo>
                  <a:lnTo>
                    <a:pt x="1919" y="85"/>
                  </a:lnTo>
                  <a:lnTo>
                    <a:pt x="1834" y="141"/>
                  </a:lnTo>
                  <a:lnTo>
                    <a:pt x="1806" y="169"/>
                  </a:lnTo>
                  <a:lnTo>
                    <a:pt x="1806" y="198"/>
                  </a:lnTo>
                  <a:lnTo>
                    <a:pt x="1806" y="198"/>
                  </a:lnTo>
                  <a:lnTo>
                    <a:pt x="1834" y="226"/>
                  </a:lnTo>
                  <a:lnTo>
                    <a:pt x="1863" y="226"/>
                  </a:lnTo>
                  <a:lnTo>
                    <a:pt x="1947" y="226"/>
                  </a:lnTo>
                  <a:lnTo>
                    <a:pt x="2032" y="226"/>
                  </a:lnTo>
                  <a:lnTo>
                    <a:pt x="2116" y="254"/>
                  </a:lnTo>
                  <a:lnTo>
                    <a:pt x="2116" y="254"/>
                  </a:lnTo>
                  <a:lnTo>
                    <a:pt x="1975" y="282"/>
                  </a:lnTo>
                  <a:lnTo>
                    <a:pt x="1834" y="282"/>
                  </a:lnTo>
                  <a:lnTo>
                    <a:pt x="1834" y="282"/>
                  </a:lnTo>
                  <a:lnTo>
                    <a:pt x="1919" y="311"/>
                  </a:lnTo>
                  <a:lnTo>
                    <a:pt x="2004" y="339"/>
                  </a:lnTo>
                  <a:lnTo>
                    <a:pt x="2201" y="367"/>
                  </a:lnTo>
                  <a:lnTo>
                    <a:pt x="2201" y="367"/>
                  </a:lnTo>
                  <a:lnTo>
                    <a:pt x="1947" y="367"/>
                  </a:lnTo>
                  <a:lnTo>
                    <a:pt x="1947" y="367"/>
                  </a:lnTo>
                  <a:lnTo>
                    <a:pt x="1863" y="423"/>
                  </a:lnTo>
                  <a:lnTo>
                    <a:pt x="1863" y="480"/>
                  </a:lnTo>
                  <a:lnTo>
                    <a:pt x="1919" y="480"/>
                  </a:lnTo>
                  <a:lnTo>
                    <a:pt x="2032" y="480"/>
                  </a:lnTo>
                  <a:lnTo>
                    <a:pt x="2032" y="480"/>
                  </a:lnTo>
                  <a:lnTo>
                    <a:pt x="1919" y="508"/>
                  </a:lnTo>
                  <a:lnTo>
                    <a:pt x="1806" y="508"/>
                  </a:lnTo>
                  <a:lnTo>
                    <a:pt x="1721" y="452"/>
                  </a:lnTo>
                  <a:lnTo>
                    <a:pt x="1721" y="452"/>
                  </a:lnTo>
                  <a:lnTo>
                    <a:pt x="1665" y="452"/>
                  </a:lnTo>
                  <a:lnTo>
                    <a:pt x="1665" y="423"/>
                  </a:lnTo>
                  <a:lnTo>
                    <a:pt x="1665" y="395"/>
                  </a:lnTo>
                  <a:lnTo>
                    <a:pt x="1721" y="395"/>
                  </a:lnTo>
                  <a:lnTo>
                    <a:pt x="1721" y="395"/>
                  </a:lnTo>
                  <a:lnTo>
                    <a:pt x="1552" y="395"/>
                  </a:lnTo>
                  <a:lnTo>
                    <a:pt x="1552" y="367"/>
                  </a:lnTo>
                  <a:lnTo>
                    <a:pt x="1552" y="367"/>
                  </a:lnTo>
                  <a:lnTo>
                    <a:pt x="1580" y="311"/>
                  </a:lnTo>
                  <a:lnTo>
                    <a:pt x="1580" y="311"/>
                  </a:lnTo>
                  <a:lnTo>
                    <a:pt x="1496" y="311"/>
                  </a:lnTo>
                  <a:lnTo>
                    <a:pt x="1496" y="311"/>
                  </a:lnTo>
                  <a:lnTo>
                    <a:pt x="1552" y="254"/>
                  </a:lnTo>
                  <a:lnTo>
                    <a:pt x="1524" y="226"/>
                  </a:lnTo>
                  <a:lnTo>
                    <a:pt x="1439" y="198"/>
                  </a:lnTo>
                  <a:lnTo>
                    <a:pt x="1326" y="226"/>
                  </a:lnTo>
                  <a:lnTo>
                    <a:pt x="1072" y="254"/>
                  </a:lnTo>
                  <a:lnTo>
                    <a:pt x="931" y="311"/>
                  </a:lnTo>
                  <a:lnTo>
                    <a:pt x="931" y="311"/>
                  </a:lnTo>
                  <a:lnTo>
                    <a:pt x="1129" y="311"/>
                  </a:lnTo>
                  <a:lnTo>
                    <a:pt x="1326" y="282"/>
                  </a:lnTo>
                  <a:lnTo>
                    <a:pt x="1326" y="282"/>
                  </a:lnTo>
                  <a:lnTo>
                    <a:pt x="1101" y="339"/>
                  </a:lnTo>
                  <a:lnTo>
                    <a:pt x="959" y="395"/>
                  </a:lnTo>
                  <a:lnTo>
                    <a:pt x="931" y="423"/>
                  </a:lnTo>
                  <a:lnTo>
                    <a:pt x="931" y="452"/>
                  </a:lnTo>
                  <a:lnTo>
                    <a:pt x="931" y="452"/>
                  </a:lnTo>
                  <a:lnTo>
                    <a:pt x="1016" y="480"/>
                  </a:lnTo>
                  <a:lnTo>
                    <a:pt x="1101" y="480"/>
                  </a:lnTo>
                  <a:lnTo>
                    <a:pt x="1101" y="480"/>
                  </a:lnTo>
                  <a:lnTo>
                    <a:pt x="1016" y="508"/>
                  </a:lnTo>
                  <a:lnTo>
                    <a:pt x="959" y="536"/>
                  </a:lnTo>
                  <a:lnTo>
                    <a:pt x="959" y="564"/>
                  </a:lnTo>
                  <a:lnTo>
                    <a:pt x="959" y="564"/>
                  </a:lnTo>
                  <a:lnTo>
                    <a:pt x="1044" y="593"/>
                  </a:lnTo>
                  <a:lnTo>
                    <a:pt x="1157" y="593"/>
                  </a:lnTo>
                  <a:lnTo>
                    <a:pt x="1157" y="593"/>
                  </a:lnTo>
                  <a:lnTo>
                    <a:pt x="1044" y="621"/>
                  </a:lnTo>
                  <a:lnTo>
                    <a:pt x="959" y="621"/>
                  </a:lnTo>
                  <a:lnTo>
                    <a:pt x="790" y="593"/>
                  </a:lnTo>
                  <a:lnTo>
                    <a:pt x="593" y="564"/>
                  </a:lnTo>
                  <a:lnTo>
                    <a:pt x="508" y="564"/>
                  </a:lnTo>
                  <a:lnTo>
                    <a:pt x="423" y="593"/>
                  </a:lnTo>
                  <a:lnTo>
                    <a:pt x="423" y="593"/>
                  </a:lnTo>
                  <a:lnTo>
                    <a:pt x="452" y="593"/>
                  </a:lnTo>
                  <a:lnTo>
                    <a:pt x="423" y="621"/>
                  </a:lnTo>
                  <a:lnTo>
                    <a:pt x="254" y="649"/>
                  </a:lnTo>
                  <a:lnTo>
                    <a:pt x="85" y="706"/>
                  </a:lnTo>
                  <a:lnTo>
                    <a:pt x="28" y="762"/>
                  </a:lnTo>
                  <a:lnTo>
                    <a:pt x="0" y="790"/>
                  </a:lnTo>
                  <a:lnTo>
                    <a:pt x="0" y="790"/>
                  </a:lnTo>
                  <a:lnTo>
                    <a:pt x="536" y="818"/>
                  </a:lnTo>
                  <a:lnTo>
                    <a:pt x="1072" y="790"/>
                  </a:lnTo>
                  <a:lnTo>
                    <a:pt x="2116" y="649"/>
                  </a:lnTo>
                  <a:lnTo>
                    <a:pt x="2116" y="649"/>
                  </a:lnTo>
                  <a:lnTo>
                    <a:pt x="1778" y="734"/>
                  </a:lnTo>
                  <a:lnTo>
                    <a:pt x="1524" y="762"/>
                  </a:lnTo>
                  <a:lnTo>
                    <a:pt x="1524" y="762"/>
                  </a:lnTo>
                  <a:lnTo>
                    <a:pt x="1270" y="790"/>
                  </a:lnTo>
                  <a:lnTo>
                    <a:pt x="1270" y="790"/>
                  </a:lnTo>
                  <a:lnTo>
                    <a:pt x="1411" y="818"/>
                  </a:lnTo>
                  <a:lnTo>
                    <a:pt x="1355" y="847"/>
                  </a:lnTo>
                  <a:lnTo>
                    <a:pt x="1270" y="847"/>
                  </a:lnTo>
                  <a:lnTo>
                    <a:pt x="1242" y="847"/>
                  </a:lnTo>
                  <a:lnTo>
                    <a:pt x="1270" y="818"/>
                  </a:lnTo>
                  <a:lnTo>
                    <a:pt x="1270" y="818"/>
                  </a:lnTo>
                  <a:lnTo>
                    <a:pt x="1129" y="847"/>
                  </a:lnTo>
                  <a:lnTo>
                    <a:pt x="988" y="847"/>
                  </a:lnTo>
                  <a:lnTo>
                    <a:pt x="988" y="847"/>
                  </a:lnTo>
                  <a:lnTo>
                    <a:pt x="1072" y="875"/>
                  </a:lnTo>
                  <a:lnTo>
                    <a:pt x="1044" y="903"/>
                  </a:lnTo>
                  <a:lnTo>
                    <a:pt x="903" y="903"/>
                  </a:lnTo>
                  <a:lnTo>
                    <a:pt x="903" y="903"/>
                  </a:lnTo>
                  <a:lnTo>
                    <a:pt x="1072" y="931"/>
                  </a:lnTo>
                  <a:lnTo>
                    <a:pt x="1072" y="931"/>
                  </a:lnTo>
                  <a:lnTo>
                    <a:pt x="1016" y="960"/>
                  </a:lnTo>
                  <a:lnTo>
                    <a:pt x="1016" y="960"/>
                  </a:lnTo>
                  <a:lnTo>
                    <a:pt x="1016" y="960"/>
                  </a:lnTo>
                  <a:lnTo>
                    <a:pt x="1101" y="988"/>
                  </a:lnTo>
                  <a:lnTo>
                    <a:pt x="1185" y="988"/>
                  </a:lnTo>
                  <a:lnTo>
                    <a:pt x="1185" y="988"/>
                  </a:lnTo>
                  <a:lnTo>
                    <a:pt x="931" y="1072"/>
                  </a:lnTo>
                  <a:lnTo>
                    <a:pt x="875" y="1101"/>
                  </a:lnTo>
                  <a:lnTo>
                    <a:pt x="847" y="1129"/>
                  </a:lnTo>
                  <a:lnTo>
                    <a:pt x="875" y="1157"/>
                  </a:lnTo>
                  <a:lnTo>
                    <a:pt x="988" y="1157"/>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16"/>
            <p:cNvSpPr/>
            <p:nvPr/>
          </p:nvSpPr>
          <p:spPr>
            <a:xfrm>
              <a:off x="2315075" y="1209475"/>
              <a:ext cx="85375" cy="28950"/>
            </a:xfrm>
            <a:custGeom>
              <a:avLst/>
              <a:gdLst/>
              <a:ahLst/>
              <a:cxnLst/>
              <a:rect l="l" t="t" r="r" b="b"/>
              <a:pathLst>
                <a:path w="3415" h="1158" fill="none" extrusionOk="0">
                  <a:moveTo>
                    <a:pt x="988" y="1157"/>
                  </a:moveTo>
                  <a:lnTo>
                    <a:pt x="988" y="1157"/>
                  </a:lnTo>
                  <a:lnTo>
                    <a:pt x="1213" y="1129"/>
                  </a:lnTo>
                  <a:lnTo>
                    <a:pt x="1439" y="1072"/>
                  </a:lnTo>
                  <a:lnTo>
                    <a:pt x="1439" y="1072"/>
                  </a:lnTo>
                  <a:lnTo>
                    <a:pt x="1383" y="1101"/>
                  </a:lnTo>
                  <a:lnTo>
                    <a:pt x="1383" y="1101"/>
                  </a:lnTo>
                  <a:lnTo>
                    <a:pt x="1467" y="1129"/>
                  </a:lnTo>
                  <a:lnTo>
                    <a:pt x="1693" y="1129"/>
                  </a:lnTo>
                  <a:lnTo>
                    <a:pt x="1693" y="1129"/>
                  </a:lnTo>
                  <a:lnTo>
                    <a:pt x="1834" y="1129"/>
                  </a:lnTo>
                  <a:lnTo>
                    <a:pt x="1975" y="1101"/>
                  </a:lnTo>
                  <a:lnTo>
                    <a:pt x="2088" y="1072"/>
                  </a:lnTo>
                  <a:lnTo>
                    <a:pt x="2201" y="988"/>
                  </a:lnTo>
                  <a:lnTo>
                    <a:pt x="2201" y="988"/>
                  </a:lnTo>
                  <a:lnTo>
                    <a:pt x="2229" y="1044"/>
                  </a:lnTo>
                  <a:lnTo>
                    <a:pt x="2286" y="1072"/>
                  </a:lnTo>
                  <a:lnTo>
                    <a:pt x="2399" y="1044"/>
                  </a:lnTo>
                  <a:lnTo>
                    <a:pt x="2399" y="1044"/>
                  </a:lnTo>
                  <a:lnTo>
                    <a:pt x="2370" y="988"/>
                  </a:lnTo>
                  <a:lnTo>
                    <a:pt x="2286" y="931"/>
                  </a:lnTo>
                  <a:lnTo>
                    <a:pt x="2286" y="931"/>
                  </a:lnTo>
                  <a:lnTo>
                    <a:pt x="2399" y="875"/>
                  </a:lnTo>
                  <a:lnTo>
                    <a:pt x="2512" y="875"/>
                  </a:lnTo>
                  <a:lnTo>
                    <a:pt x="2512" y="875"/>
                  </a:lnTo>
                  <a:lnTo>
                    <a:pt x="2512" y="847"/>
                  </a:lnTo>
                  <a:lnTo>
                    <a:pt x="2540" y="847"/>
                  </a:lnTo>
                  <a:lnTo>
                    <a:pt x="2766" y="790"/>
                  </a:lnTo>
                  <a:lnTo>
                    <a:pt x="2850" y="762"/>
                  </a:lnTo>
                  <a:lnTo>
                    <a:pt x="2907" y="734"/>
                  </a:lnTo>
                  <a:lnTo>
                    <a:pt x="2907" y="706"/>
                  </a:lnTo>
                  <a:lnTo>
                    <a:pt x="2878" y="706"/>
                  </a:lnTo>
                  <a:lnTo>
                    <a:pt x="2766" y="649"/>
                  </a:lnTo>
                  <a:lnTo>
                    <a:pt x="2766" y="649"/>
                  </a:lnTo>
                  <a:lnTo>
                    <a:pt x="2963" y="564"/>
                  </a:lnTo>
                  <a:lnTo>
                    <a:pt x="3161" y="423"/>
                  </a:lnTo>
                  <a:lnTo>
                    <a:pt x="3161" y="423"/>
                  </a:lnTo>
                  <a:lnTo>
                    <a:pt x="3302" y="282"/>
                  </a:lnTo>
                  <a:lnTo>
                    <a:pt x="3358" y="226"/>
                  </a:lnTo>
                  <a:lnTo>
                    <a:pt x="3415" y="169"/>
                  </a:lnTo>
                  <a:lnTo>
                    <a:pt x="3415" y="169"/>
                  </a:lnTo>
                  <a:lnTo>
                    <a:pt x="3330" y="113"/>
                  </a:lnTo>
                  <a:lnTo>
                    <a:pt x="3217" y="85"/>
                  </a:lnTo>
                  <a:lnTo>
                    <a:pt x="3217" y="85"/>
                  </a:lnTo>
                  <a:lnTo>
                    <a:pt x="3245" y="57"/>
                  </a:lnTo>
                  <a:lnTo>
                    <a:pt x="3273" y="57"/>
                  </a:lnTo>
                  <a:lnTo>
                    <a:pt x="3217" y="28"/>
                  </a:lnTo>
                  <a:lnTo>
                    <a:pt x="3048" y="0"/>
                  </a:lnTo>
                  <a:lnTo>
                    <a:pt x="3048" y="0"/>
                  </a:lnTo>
                  <a:lnTo>
                    <a:pt x="3161" y="57"/>
                  </a:lnTo>
                  <a:lnTo>
                    <a:pt x="3161" y="57"/>
                  </a:lnTo>
                  <a:lnTo>
                    <a:pt x="3161" y="28"/>
                  </a:lnTo>
                  <a:lnTo>
                    <a:pt x="3076" y="28"/>
                  </a:lnTo>
                  <a:lnTo>
                    <a:pt x="2963" y="28"/>
                  </a:lnTo>
                  <a:lnTo>
                    <a:pt x="2963" y="28"/>
                  </a:lnTo>
                  <a:lnTo>
                    <a:pt x="2822" y="113"/>
                  </a:lnTo>
                  <a:lnTo>
                    <a:pt x="2681" y="198"/>
                  </a:lnTo>
                  <a:lnTo>
                    <a:pt x="2681" y="198"/>
                  </a:lnTo>
                  <a:lnTo>
                    <a:pt x="2709" y="141"/>
                  </a:lnTo>
                  <a:lnTo>
                    <a:pt x="2681" y="113"/>
                  </a:lnTo>
                  <a:lnTo>
                    <a:pt x="2596" y="85"/>
                  </a:lnTo>
                  <a:lnTo>
                    <a:pt x="2455" y="57"/>
                  </a:lnTo>
                  <a:lnTo>
                    <a:pt x="2286" y="57"/>
                  </a:lnTo>
                  <a:lnTo>
                    <a:pt x="2088" y="57"/>
                  </a:lnTo>
                  <a:lnTo>
                    <a:pt x="1919" y="85"/>
                  </a:lnTo>
                  <a:lnTo>
                    <a:pt x="1834" y="141"/>
                  </a:lnTo>
                  <a:lnTo>
                    <a:pt x="1806" y="169"/>
                  </a:lnTo>
                  <a:lnTo>
                    <a:pt x="1806" y="198"/>
                  </a:lnTo>
                  <a:lnTo>
                    <a:pt x="1806" y="198"/>
                  </a:lnTo>
                  <a:lnTo>
                    <a:pt x="1834" y="226"/>
                  </a:lnTo>
                  <a:lnTo>
                    <a:pt x="1863" y="226"/>
                  </a:lnTo>
                  <a:lnTo>
                    <a:pt x="1947" y="226"/>
                  </a:lnTo>
                  <a:lnTo>
                    <a:pt x="2032" y="226"/>
                  </a:lnTo>
                  <a:lnTo>
                    <a:pt x="2116" y="254"/>
                  </a:lnTo>
                  <a:lnTo>
                    <a:pt x="2116" y="254"/>
                  </a:lnTo>
                  <a:lnTo>
                    <a:pt x="1975" y="282"/>
                  </a:lnTo>
                  <a:lnTo>
                    <a:pt x="1834" y="282"/>
                  </a:lnTo>
                  <a:lnTo>
                    <a:pt x="1834" y="282"/>
                  </a:lnTo>
                  <a:lnTo>
                    <a:pt x="1919" y="311"/>
                  </a:lnTo>
                  <a:lnTo>
                    <a:pt x="2004" y="339"/>
                  </a:lnTo>
                  <a:lnTo>
                    <a:pt x="2201" y="367"/>
                  </a:lnTo>
                  <a:lnTo>
                    <a:pt x="2201" y="367"/>
                  </a:lnTo>
                  <a:lnTo>
                    <a:pt x="1947" y="367"/>
                  </a:lnTo>
                  <a:lnTo>
                    <a:pt x="1947" y="367"/>
                  </a:lnTo>
                  <a:lnTo>
                    <a:pt x="1863" y="423"/>
                  </a:lnTo>
                  <a:lnTo>
                    <a:pt x="1863" y="480"/>
                  </a:lnTo>
                  <a:lnTo>
                    <a:pt x="1919" y="480"/>
                  </a:lnTo>
                  <a:lnTo>
                    <a:pt x="2032" y="480"/>
                  </a:lnTo>
                  <a:lnTo>
                    <a:pt x="2032" y="480"/>
                  </a:lnTo>
                  <a:lnTo>
                    <a:pt x="1919" y="508"/>
                  </a:lnTo>
                  <a:lnTo>
                    <a:pt x="1806" y="508"/>
                  </a:lnTo>
                  <a:lnTo>
                    <a:pt x="1721" y="452"/>
                  </a:lnTo>
                  <a:lnTo>
                    <a:pt x="1721" y="452"/>
                  </a:lnTo>
                  <a:lnTo>
                    <a:pt x="1665" y="452"/>
                  </a:lnTo>
                  <a:lnTo>
                    <a:pt x="1665" y="423"/>
                  </a:lnTo>
                  <a:lnTo>
                    <a:pt x="1665" y="395"/>
                  </a:lnTo>
                  <a:lnTo>
                    <a:pt x="1721" y="395"/>
                  </a:lnTo>
                  <a:lnTo>
                    <a:pt x="1721" y="395"/>
                  </a:lnTo>
                  <a:lnTo>
                    <a:pt x="1552" y="395"/>
                  </a:lnTo>
                  <a:lnTo>
                    <a:pt x="1552" y="367"/>
                  </a:lnTo>
                  <a:lnTo>
                    <a:pt x="1552" y="367"/>
                  </a:lnTo>
                  <a:lnTo>
                    <a:pt x="1580" y="311"/>
                  </a:lnTo>
                  <a:lnTo>
                    <a:pt x="1580" y="311"/>
                  </a:lnTo>
                  <a:lnTo>
                    <a:pt x="1496" y="311"/>
                  </a:lnTo>
                  <a:lnTo>
                    <a:pt x="1496" y="311"/>
                  </a:lnTo>
                  <a:lnTo>
                    <a:pt x="1552" y="254"/>
                  </a:lnTo>
                  <a:lnTo>
                    <a:pt x="1524" y="226"/>
                  </a:lnTo>
                  <a:lnTo>
                    <a:pt x="1439" y="198"/>
                  </a:lnTo>
                  <a:lnTo>
                    <a:pt x="1326" y="226"/>
                  </a:lnTo>
                  <a:lnTo>
                    <a:pt x="1072" y="254"/>
                  </a:lnTo>
                  <a:lnTo>
                    <a:pt x="931" y="311"/>
                  </a:lnTo>
                  <a:lnTo>
                    <a:pt x="931" y="311"/>
                  </a:lnTo>
                  <a:lnTo>
                    <a:pt x="1129" y="311"/>
                  </a:lnTo>
                  <a:lnTo>
                    <a:pt x="1326" y="282"/>
                  </a:lnTo>
                  <a:lnTo>
                    <a:pt x="1326" y="282"/>
                  </a:lnTo>
                  <a:lnTo>
                    <a:pt x="1101" y="339"/>
                  </a:lnTo>
                  <a:lnTo>
                    <a:pt x="959" y="395"/>
                  </a:lnTo>
                  <a:lnTo>
                    <a:pt x="931" y="423"/>
                  </a:lnTo>
                  <a:lnTo>
                    <a:pt x="931" y="452"/>
                  </a:lnTo>
                  <a:lnTo>
                    <a:pt x="931" y="452"/>
                  </a:lnTo>
                  <a:lnTo>
                    <a:pt x="1016" y="480"/>
                  </a:lnTo>
                  <a:lnTo>
                    <a:pt x="1101" y="480"/>
                  </a:lnTo>
                  <a:lnTo>
                    <a:pt x="1101" y="480"/>
                  </a:lnTo>
                  <a:lnTo>
                    <a:pt x="1016" y="508"/>
                  </a:lnTo>
                  <a:lnTo>
                    <a:pt x="959" y="536"/>
                  </a:lnTo>
                  <a:lnTo>
                    <a:pt x="959" y="564"/>
                  </a:lnTo>
                  <a:lnTo>
                    <a:pt x="959" y="564"/>
                  </a:lnTo>
                  <a:lnTo>
                    <a:pt x="1044" y="593"/>
                  </a:lnTo>
                  <a:lnTo>
                    <a:pt x="1157" y="593"/>
                  </a:lnTo>
                  <a:lnTo>
                    <a:pt x="1157" y="593"/>
                  </a:lnTo>
                  <a:lnTo>
                    <a:pt x="1044" y="621"/>
                  </a:lnTo>
                  <a:lnTo>
                    <a:pt x="959" y="621"/>
                  </a:lnTo>
                  <a:lnTo>
                    <a:pt x="790" y="593"/>
                  </a:lnTo>
                  <a:lnTo>
                    <a:pt x="593" y="564"/>
                  </a:lnTo>
                  <a:lnTo>
                    <a:pt x="508" y="564"/>
                  </a:lnTo>
                  <a:lnTo>
                    <a:pt x="423" y="593"/>
                  </a:lnTo>
                  <a:lnTo>
                    <a:pt x="423" y="593"/>
                  </a:lnTo>
                  <a:lnTo>
                    <a:pt x="452" y="593"/>
                  </a:lnTo>
                  <a:lnTo>
                    <a:pt x="423" y="621"/>
                  </a:lnTo>
                  <a:lnTo>
                    <a:pt x="254" y="649"/>
                  </a:lnTo>
                  <a:lnTo>
                    <a:pt x="85" y="706"/>
                  </a:lnTo>
                  <a:lnTo>
                    <a:pt x="28" y="762"/>
                  </a:lnTo>
                  <a:lnTo>
                    <a:pt x="0" y="790"/>
                  </a:lnTo>
                  <a:lnTo>
                    <a:pt x="0" y="790"/>
                  </a:lnTo>
                  <a:lnTo>
                    <a:pt x="536" y="818"/>
                  </a:lnTo>
                  <a:lnTo>
                    <a:pt x="1072" y="790"/>
                  </a:lnTo>
                  <a:lnTo>
                    <a:pt x="2116" y="649"/>
                  </a:lnTo>
                  <a:lnTo>
                    <a:pt x="2116" y="649"/>
                  </a:lnTo>
                  <a:lnTo>
                    <a:pt x="1778" y="734"/>
                  </a:lnTo>
                  <a:lnTo>
                    <a:pt x="1524" y="762"/>
                  </a:lnTo>
                  <a:lnTo>
                    <a:pt x="1524" y="762"/>
                  </a:lnTo>
                  <a:lnTo>
                    <a:pt x="1270" y="790"/>
                  </a:lnTo>
                  <a:lnTo>
                    <a:pt x="1270" y="790"/>
                  </a:lnTo>
                  <a:lnTo>
                    <a:pt x="1411" y="818"/>
                  </a:lnTo>
                  <a:lnTo>
                    <a:pt x="1355" y="847"/>
                  </a:lnTo>
                  <a:lnTo>
                    <a:pt x="1270" y="847"/>
                  </a:lnTo>
                  <a:lnTo>
                    <a:pt x="1242" y="847"/>
                  </a:lnTo>
                  <a:lnTo>
                    <a:pt x="1270" y="818"/>
                  </a:lnTo>
                  <a:lnTo>
                    <a:pt x="1270" y="818"/>
                  </a:lnTo>
                  <a:lnTo>
                    <a:pt x="1129" y="847"/>
                  </a:lnTo>
                  <a:lnTo>
                    <a:pt x="988" y="847"/>
                  </a:lnTo>
                  <a:lnTo>
                    <a:pt x="988" y="847"/>
                  </a:lnTo>
                  <a:lnTo>
                    <a:pt x="1072" y="875"/>
                  </a:lnTo>
                  <a:lnTo>
                    <a:pt x="1044" y="903"/>
                  </a:lnTo>
                  <a:lnTo>
                    <a:pt x="903" y="903"/>
                  </a:lnTo>
                  <a:lnTo>
                    <a:pt x="903" y="903"/>
                  </a:lnTo>
                  <a:lnTo>
                    <a:pt x="1072" y="931"/>
                  </a:lnTo>
                  <a:lnTo>
                    <a:pt x="1072" y="931"/>
                  </a:lnTo>
                  <a:lnTo>
                    <a:pt x="1016" y="960"/>
                  </a:lnTo>
                  <a:lnTo>
                    <a:pt x="1016" y="960"/>
                  </a:lnTo>
                  <a:lnTo>
                    <a:pt x="1016" y="960"/>
                  </a:lnTo>
                  <a:lnTo>
                    <a:pt x="1101" y="988"/>
                  </a:lnTo>
                  <a:lnTo>
                    <a:pt x="1185" y="988"/>
                  </a:lnTo>
                  <a:lnTo>
                    <a:pt x="1185" y="988"/>
                  </a:lnTo>
                  <a:lnTo>
                    <a:pt x="931" y="1072"/>
                  </a:lnTo>
                  <a:lnTo>
                    <a:pt x="875" y="1101"/>
                  </a:lnTo>
                  <a:lnTo>
                    <a:pt x="847" y="1129"/>
                  </a:lnTo>
                  <a:lnTo>
                    <a:pt x="875" y="1157"/>
                  </a:lnTo>
                  <a:lnTo>
                    <a:pt x="988" y="1157"/>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16"/>
            <p:cNvSpPr/>
            <p:nvPr/>
          </p:nvSpPr>
          <p:spPr>
            <a:xfrm>
              <a:off x="2326350" y="1253900"/>
              <a:ext cx="26825" cy="4975"/>
            </a:xfrm>
            <a:custGeom>
              <a:avLst/>
              <a:gdLst/>
              <a:ahLst/>
              <a:cxnLst/>
              <a:rect l="l" t="t" r="r" b="b"/>
              <a:pathLst>
                <a:path w="1073" h="199" extrusionOk="0">
                  <a:moveTo>
                    <a:pt x="1073" y="1"/>
                  </a:moveTo>
                  <a:lnTo>
                    <a:pt x="1073" y="1"/>
                  </a:lnTo>
                  <a:lnTo>
                    <a:pt x="904" y="1"/>
                  </a:lnTo>
                  <a:lnTo>
                    <a:pt x="706" y="1"/>
                  </a:lnTo>
                  <a:lnTo>
                    <a:pt x="367" y="86"/>
                  </a:lnTo>
                  <a:lnTo>
                    <a:pt x="367" y="86"/>
                  </a:lnTo>
                  <a:lnTo>
                    <a:pt x="1" y="142"/>
                  </a:lnTo>
                  <a:lnTo>
                    <a:pt x="1" y="142"/>
                  </a:lnTo>
                  <a:lnTo>
                    <a:pt x="170" y="170"/>
                  </a:lnTo>
                  <a:lnTo>
                    <a:pt x="142" y="198"/>
                  </a:lnTo>
                  <a:lnTo>
                    <a:pt x="85" y="198"/>
                  </a:lnTo>
                  <a:lnTo>
                    <a:pt x="85" y="198"/>
                  </a:lnTo>
                  <a:lnTo>
                    <a:pt x="198" y="170"/>
                  </a:lnTo>
                  <a:lnTo>
                    <a:pt x="311" y="170"/>
                  </a:lnTo>
                  <a:lnTo>
                    <a:pt x="565" y="170"/>
                  </a:lnTo>
                  <a:lnTo>
                    <a:pt x="706" y="170"/>
                  </a:lnTo>
                  <a:lnTo>
                    <a:pt x="819" y="142"/>
                  </a:lnTo>
                  <a:lnTo>
                    <a:pt x="960" y="114"/>
                  </a:lnTo>
                  <a:lnTo>
                    <a:pt x="1073"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16"/>
            <p:cNvSpPr/>
            <p:nvPr/>
          </p:nvSpPr>
          <p:spPr>
            <a:xfrm>
              <a:off x="2326350" y="1253900"/>
              <a:ext cx="26825" cy="4975"/>
            </a:xfrm>
            <a:custGeom>
              <a:avLst/>
              <a:gdLst/>
              <a:ahLst/>
              <a:cxnLst/>
              <a:rect l="l" t="t" r="r" b="b"/>
              <a:pathLst>
                <a:path w="1073" h="199" fill="none" extrusionOk="0">
                  <a:moveTo>
                    <a:pt x="1073" y="1"/>
                  </a:moveTo>
                  <a:lnTo>
                    <a:pt x="1073" y="1"/>
                  </a:lnTo>
                  <a:lnTo>
                    <a:pt x="904" y="1"/>
                  </a:lnTo>
                  <a:lnTo>
                    <a:pt x="706" y="1"/>
                  </a:lnTo>
                  <a:lnTo>
                    <a:pt x="367" y="86"/>
                  </a:lnTo>
                  <a:lnTo>
                    <a:pt x="367" y="86"/>
                  </a:lnTo>
                  <a:lnTo>
                    <a:pt x="1" y="142"/>
                  </a:lnTo>
                  <a:lnTo>
                    <a:pt x="1" y="142"/>
                  </a:lnTo>
                  <a:lnTo>
                    <a:pt x="170" y="170"/>
                  </a:lnTo>
                  <a:lnTo>
                    <a:pt x="142" y="198"/>
                  </a:lnTo>
                  <a:lnTo>
                    <a:pt x="85" y="198"/>
                  </a:lnTo>
                  <a:lnTo>
                    <a:pt x="85" y="198"/>
                  </a:lnTo>
                  <a:lnTo>
                    <a:pt x="198" y="170"/>
                  </a:lnTo>
                  <a:lnTo>
                    <a:pt x="311" y="170"/>
                  </a:lnTo>
                  <a:lnTo>
                    <a:pt x="565" y="170"/>
                  </a:lnTo>
                  <a:lnTo>
                    <a:pt x="706" y="170"/>
                  </a:lnTo>
                  <a:lnTo>
                    <a:pt x="819" y="142"/>
                  </a:lnTo>
                  <a:lnTo>
                    <a:pt x="960" y="114"/>
                  </a:lnTo>
                  <a:lnTo>
                    <a:pt x="1073" y="1"/>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16"/>
            <p:cNvSpPr/>
            <p:nvPr/>
          </p:nvSpPr>
          <p:spPr>
            <a:xfrm>
              <a:off x="2339050" y="1227800"/>
              <a:ext cx="9900" cy="750"/>
            </a:xfrm>
            <a:custGeom>
              <a:avLst/>
              <a:gdLst/>
              <a:ahLst/>
              <a:cxnLst/>
              <a:rect l="l" t="t" r="r" b="b"/>
              <a:pathLst>
                <a:path w="396" h="30" extrusionOk="0">
                  <a:moveTo>
                    <a:pt x="311" y="29"/>
                  </a:moveTo>
                  <a:lnTo>
                    <a:pt x="311" y="29"/>
                  </a:lnTo>
                  <a:lnTo>
                    <a:pt x="396" y="1"/>
                  </a:lnTo>
                  <a:lnTo>
                    <a:pt x="396" y="1"/>
                  </a:lnTo>
                  <a:lnTo>
                    <a:pt x="0" y="29"/>
                  </a:lnTo>
                  <a:lnTo>
                    <a:pt x="0" y="29"/>
                  </a:lnTo>
                  <a:lnTo>
                    <a:pt x="311" y="29"/>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16"/>
            <p:cNvSpPr/>
            <p:nvPr/>
          </p:nvSpPr>
          <p:spPr>
            <a:xfrm>
              <a:off x="2339050" y="1227800"/>
              <a:ext cx="9900" cy="750"/>
            </a:xfrm>
            <a:custGeom>
              <a:avLst/>
              <a:gdLst/>
              <a:ahLst/>
              <a:cxnLst/>
              <a:rect l="l" t="t" r="r" b="b"/>
              <a:pathLst>
                <a:path w="396" h="30" fill="none" extrusionOk="0">
                  <a:moveTo>
                    <a:pt x="311" y="29"/>
                  </a:moveTo>
                  <a:lnTo>
                    <a:pt x="311" y="29"/>
                  </a:lnTo>
                  <a:lnTo>
                    <a:pt x="396" y="1"/>
                  </a:lnTo>
                  <a:lnTo>
                    <a:pt x="396" y="1"/>
                  </a:lnTo>
                  <a:lnTo>
                    <a:pt x="0" y="29"/>
                  </a:lnTo>
                  <a:lnTo>
                    <a:pt x="0" y="29"/>
                  </a:lnTo>
                  <a:lnTo>
                    <a:pt x="311" y="29"/>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16"/>
            <p:cNvSpPr/>
            <p:nvPr/>
          </p:nvSpPr>
          <p:spPr>
            <a:xfrm>
              <a:off x="2341175" y="1249675"/>
              <a:ext cx="3550" cy="725"/>
            </a:xfrm>
            <a:custGeom>
              <a:avLst/>
              <a:gdLst/>
              <a:ahLst/>
              <a:cxnLst/>
              <a:rect l="l" t="t" r="r" b="b"/>
              <a:pathLst>
                <a:path w="142" h="29" extrusionOk="0">
                  <a:moveTo>
                    <a:pt x="141" y="1"/>
                  </a:moveTo>
                  <a:lnTo>
                    <a:pt x="141" y="1"/>
                  </a:lnTo>
                  <a:lnTo>
                    <a:pt x="0" y="29"/>
                  </a:lnTo>
                  <a:lnTo>
                    <a:pt x="0" y="29"/>
                  </a:lnTo>
                  <a:lnTo>
                    <a:pt x="141"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16"/>
            <p:cNvSpPr/>
            <p:nvPr/>
          </p:nvSpPr>
          <p:spPr>
            <a:xfrm>
              <a:off x="2341175" y="1249675"/>
              <a:ext cx="3550" cy="725"/>
            </a:xfrm>
            <a:custGeom>
              <a:avLst/>
              <a:gdLst/>
              <a:ahLst/>
              <a:cxnLst/>
              <a:rect l="l" t="t" r="r" b="b"/>
              <a:pathLst>
                <a:path w="142" h="29" fill="none" extrusionOk="0">
                  <a:moveTo>
                    <a:pt x="141" y="1"/>
                  </a:moveTo>
                  <a:lnTo>
                    <a:pt x="141" y="1"/>
                  </a:lnTo>
                  <a:lnTo>
                    <a:pt x="0" y="29"/>
                  </a:lnTo>
                  <a:lnTo>
                    <a:pt x="0" y="29"/>
                  </a:lnTo>
                  <a:lnTo>
                    <a:pt x="141" y="1"/>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16"/>
            <p:cNvSpPr/>
            <p:nvPr/>
          </p:nvSpPr>
          <p:spPr>
            <a:xfrm>
              <a:off x="2359500" y="1244750"/>
              <a:ext cx="7800" cy="2825"/>
            </a:xfrm>
            <a:custGeom>
              <a:avLst/>
              <a:gdLst/>
              <a:ahLst/>
              <a:cxnLst/>
              <a:rect l="l" t="t" r="r" b="b"/>
              <a:pathLst>
                <a:path w="312" h="113" extrusionOk="0">
                  <a:moveTo>
                    <a:pt x="311" y="0"/>
                  </a:moveTo>
                  <a:lnTo>
                    <a:pt x="311" y="0"/>
                  </a:lnTo>
                  <a:lnTo>
                    <a:pt x="142" y="57"/>
                  </a:lnTo>
                  <a:lnTo>
                    <a:pt x="1" y="113"/>
                  </a:lnTo>
                  <a:lnTo>
                    <a:pt x="1" y="113"/>
                  </a:lnTo>
                  <a:lnTo>
                    <a:pt x="86" y="113"/>
                  </a:lnTo>
                  <a:lnTo>
                    <a:pt x="170" y="113"/>
                  </a:lnTo>
                  <a:lnTo>
                    <a:pt x="255" y="57"/>
                  </a:lnTo>
                  <a:lnTo>
                    <a:pt x="311"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16"/>
            <p:cNvSpPr/>
            <p:nvPr/>
          </p:nvSpPr>
          <p:spPr>
            <a:xfrm>
              <a:off x="2359500" y="1244750"/>
              <a:ext cx="7800" cy="2825"/>
            </a:xfrm>
            <a:custGeom>
              <a:avLst/>
              <a:gdLst/>
              <a:ahLst/>
              <a:cxnLst/>
              <a:rect l="l" t="t" r="r" b="b"/>
              <a:pathLst>
                <a:path w="312" h="113" fill="none" extrusionOk="0">
                  <a:moveTo>
                    <a:pt x="311" y="0"/>
                  </a:moveTo>
                  <a:lnTo>
                    <a:pt x="311" y="0"/>
                  </a:lnTo>
                  <a:lnTo>
                    <a:pt x="142" y="57"/>
                  </a:lnTo>
                  <a:lnTo>
                    <a:pt x="1" y="113"/>
                  </a:lnTo>
                  <a:lnTo>
                    <a:pt x="1" y="113"/>
                  </a:lnTo>
                  <a:lnTo>
                    <a:pt x="86" y="113"/>
                  </a:lnTo>
                  <a:lnTo>
                    <a:pt x="170" y="113"/>
                  </a:lnTo>
                  <a:lnTo>
                    <a:pt x="255" y="57"/>
                  </a:lnTo>
                  <a:lnTo>
                    <a:pt x="311" y="0"/>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16"/>
            <p:cNvSpPr/>
            <p:nvPr/>
          </p:nvSpPr>
          <p:spPr>
            <a:xfrm>
              <a:off x="2385600" y="1227100"/>
              <a:ext cx="43075" cy="16250"/>
            </a:xfrm>
            <a:custGeom>
              <a:avLst/>
              <a:gdLst/>
              <a:ahLst/>
              <a:cxnLst/>
              <a:rect l="l" t="t" r="r" b="b"/>
              <a:pathLst>
                <a:path w="1723" h="650" extrusionOk="0">
                  <a:moveTo>
                    <a:pt x="1412" y="1"/>
                  </a:moveTo>
                  <a:lnTo>
                    <a:pt x="1412" y="1"/>
                  </a:lnTo>
                  <a:lnTo>
                    <a:pt x="989" y="85"/>
                  </a:lnTo>
                  <a:lnTo>
                    <a:pt x="565" y="170"/>
                  </a:lnTo>
                  <a:lnTo>
                    <a:pt x="565" y="170"/>
                  </a:lnTo>
                  <a:lnTo>
                    <a:pt x="650" y="170"/>
                  </a:lnTo>
                  <a:lnTo>
                    <a:pt x="706" y="198"/>
                  </a:lnTo>
                  <a:lnTo>
                    <a:pt x="678" y="226"/>
                  </a:lnTo>
                  <a:lnTo>
                    <a:pt x="650" y="226"/>
                  </a:lnTo>
                  <a:lnTo>
                    <a:pt x="481" y="255"/>
                  </a:lnTo>
                  <a:lnTo>
                    <a:pt x="481" y="255"/>
                  </a:lnTo>
                  <a:lnTo>
                    <a:pt x="227" y="311"/>
                  </a:lnTo>
                  <a:lnTo>
                    <a:pt x="114" y="367"/>
                  </a:lnTo>
                  <a:lnTo>
                    <a:pt x="1" y="424"/>
                  </a:lnTo>
                  <a:lnTo>
                    <a:pt x="1" y="424"/>
                  </a:lnTo>
                  <a:lnTo>
                    <a:pt x="114" y="452"/>
                  </a:lnTo>
                  <a:lnTo>
                    <a:pt x="227" y="452"/>
                  </a:lnTo>
                  <a:lnTo>
                    <a:pt x="227" y="452"/>
                  </a:lnTo>
                  <a:lnTo>
                    <a:pt x="227" y="452"/>
                  </a:lnTo>
                  <a:lnTo>
                    <a:pt x="255" y="480"/>
                  </a:lnTo>
                  <a:lnTo>
                    <a:pt x="340" y="537"/>
                  </a:lnTo>
                  <a:lnTo>
                    <a:pt x="706" y="621"/>
                  </a:lnTo>
                  <a:lnTo>
                    <a:pt x="1130" y="650"/>
                  </a:lnTo>
                  <a:lnTo>
                    <a:pt x="1299" y="650"/>
                  </a:lnTo>
                  <a:lnTo>
                    <a:pt x="1412" y="650"/>
                  </a:lnTo>
                  <a:lnTo>
                    <a:pt x="1412" y="650"/>
                  </a:lnTo>
                  <a:lnTo>
                    <a:pt x="1525" y="565"/>
                  </a:lnTo>
                  <a:lnTo>
                    <a:pt x="1609" y="480"/>
                  </a:lnTo>
                  <a:lnTo>
                    <a:pt x="1694" y="396"/>
                  </a:lnTo>
                  <a:lnTo>
                    <a:pt x="1722" y="283"/>
                  </a:lnTo>
                  <a:lnTo>
                    <a:pt x="1722" y="198"/>
                  </a:lnTo>
                  <a:lnTo>
                    <a:pt x="1666" y="113"/>
                  </a:lnTo>
                  <a:lnTo>
                    <a:pt x="1581" y="29"/>
                  </a:lnTo>
                  <a:lnTo>
                    <a:pt x="1412"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16"/>
            <p:cNvSpPr/>
            <p:nvPr/>
          </p:nvSpPr>
          <p:spPr>
            <a:xfrm>
              <a:off x="2385600" y="1227100"/>
              <a:ext cx="43075" cy="16250"/>
            </a:xfrm>
            <a:custGeom>
              <a:avLst/>
              <a:gdLst/>
              <a:ahLst/>
              <a:cxnLst/>
              <a:rect l="l" t="t" r="r" b="b"/>
              <a:pathLst>
                <a:path w="1723" h="650" fill="none" extrusionOk="0">
                  <a:moveTo>
                    <a:pt x="1412" y="1"/>
                  </a:moveTo>
                  <a:lnTo>
                    <a:pt x="1412" y="1"/>
                  </a:lnTo>
                  <a:lnTo>
                    <a:pt x="989" y="85"/>
                  </a:lnTo>
                  <a:lnTo>
                    <a:pt x="565" y="170"/>
                  </a:lnTo>
                  <a:lnTo>
                    <a:pt x="565" y="170"/>
                  </a:lnTo>
                  <a:lnTo>
                    <a:pt x="650" y="170"/>
                  </a:lnTo>
                  <a:lnTo>
                    <a:pt x="706" y="198"/>
                  </a:lnTo>
                  <a:lnTo>
                    <a:pt x="678" y="226"/>
                  </a:lnTo>
                  <a:lnTo>
                    <a:pt x="650" y="226"/>
                  </a:lnTo>
                  <a:lnTo>
                    <a:pt x="481" y="255"/>
                  </a:lnTo>
                  <a:lnTo>
                    <a:pt x="481" y="255"/>
                  </a:lnTo>
                  <a:lnTo>
                    <a:pt x="227" y="311"/>
                  </a:lnTo>
                  <a:lnTo>
                    <a:pt x="114" y="367"/>
                  </a:lnTo>
                  <a:lnTo>
                    <a:pt x="1" y="424"/>
                  </a:lnTo>
                  <a:lnTo>
                    <a:pt x="1" y="424"/>
                  </a:lnTo>
                  <a:lnTo>
                    <a:pt x="114" y="452"/>
                  </a:lnTo>
                  <a:lnTo>
                    <a:pt x="227" y="452"/>
                  </a:lnTo>
                  <a:lnTo>
                    <a:pt x="227" y="452"/>
                  </a:lnTo>
                  <a:lnTo>
                    <a:pt x="227" y="452"/>
                  </a:lnTo>
                  <a:lnTo>
                    <a:pt x="255" y="480"/>
                  </a:lnTo>
                  <a:lnTo>
                    <a:pt x="340" y="537"/>
                  </a:lnTo>
                  <a:lnTo>
                    <a:pt x="706" y="621"/>
                  </a:lnTo>
                  <a:lnTo>
                    <a:pt x="1130" y="650"/>
                  </a:lnTo>
                  <a:lnTo>
                    <a:pt x="1299" y="650"/>
                  </a:lnTo>
                  <a:lnTo>
                    <a:pt x="1412" y="650"/>
                  </a:lnTo>
                  <a:lnTo>
                    <a:pt x="1412" y="650"/>
                  </a:lnTo>
                  <a:lnTo>
                    <a:pt x="1525" y="565"/>
                  </a:lnTo>
                  <a:lnTo>
                    <a:pt x="1609" y="480"/>
                  </a:lnTo>
                  <a:lnTo>
                    <a:pt x="1694" y="396"/>
                  </a:lnTo>
                  <a:lnTo>
                    <a:pt x="1722" y="283"/>
                  </a:lnTo>
                  <a:lnTo>
                    <a:pt x="1722" y="198"/>
                  </a:lnTo>
                  <a:lnTo>
                    <a:pt x="1666" y="113"/>
                  </a:lnTo>
                  <a:lnTo>
                    <a:pt x="1581" y="29"/>
                  </a:lnTo>
                  <a:lnTo>
                    <a:pt x="1412" y="1"/>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16"/>
            <p:cNvSpPr/>
            <p:nvPr/>
          </p:nvSpPr>
          <p:spPr>
            <a:xfrm>
              <a:off x="2387025" y="1244750"/>
              <a:ext cx="6375" cy="2125"/>
            </a:xfrm>
            <a:custGeom>
              <a:avLst/>
              <a:gdLst/>
              <a:ahLst/>
              <a:cxnLst/>
              <a:rect l="l" t="t" r="r" b="b"/>
              <a:pathLst>
                <a:path w="255" h="85" extrusionOk="0">
                  <a:moveTo>
                    <a:pt x="170" y="0"/>
                  </a:moveTo>
                  <a:lnTo>
                    <a:pt x="170" y="0"/>
                  </a:lnTo>
                  <a:lnTo>
                    <a:pt x="0" y="57"/>
                  </a:lnTo>
                  <a:lnTo>
                    <a:pt x="0" y="57"/>
                  </a:lnTo>
                  <a:lnTo>
                    <a:pt x="113" y="85"/>
                  </a:lnTo>
                  <a:lnTo>
                    <a:pt x="254" y="85"/>
                  </a:lnTo>
                  <a:lnTo>
                    <a:pt x="254" y="85"/>
                  </a:lnTo>
                  <a:lnTo>
                    <a:pt x="226" y="28"/>
                  </a:lnTo>
                  <a:lnTo>
                    <a:pt x="170"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16"/>
            <p:cNvSpPr/>
            <p:nvPr/>
          </p:nvSpPr>
          <p:spPr>
            <a:xfrm>
              <a:off x="2387025" y="1244750"/>
              <a:ext cx="6375" cy="2125"/>
            </a:xfrm>
            <a:custGeom>
              <a:avLst/>
              <a:gdLst/>
              <a:ahLst/>
              <a:cxnLst/>
              <a:rect l="l" t="t" r="r" b="b"/>
              <a:pathLst>
                <a:path w="255" h="85" fill="none" extrusionOk="0">
                  <a:moveTo>
                    <a:pt x="170" y="0"/>
                  </a:moveTo>
                  <a:lnTo>
                    <a:pt x="170" y="0"/>
                  </a:lnTo>
                  <a:lnTo>
                    <a:pt x="0" y="57"/>
                  </a:lnTo>
                  <a:lnTo>
                    <a:pt x="0" y="57"/>
                  </a:lnTo>
                  <a:lnTo>
                    <a:pt x="113" y="85"/>
                  </a:lnTo>
                  <a:lnTo>
                    <a:pt x="254" y="85"/>
                  </a:lnTo>
                  <a:lnTo>
                    <a:pt x="254" y="85"/>
                  </a:lnTo>
                  <a:lnTo>
                    <a:pt x="226" y="28"/>
                  </a:lnTo>
                  <a:lnTo>
                    <a:pt x="170" y="0"/>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16"/>
            <p:cNvSpPr/>
            <p:nvPr/>
          </p:nvSpPr>
          <p:spPr>
            <a:xfrm>
              <a:off x="2389150" y="1227800"/>
              <a:ext cx="16250" cy="4275"/>
            </a:xfrm>
            <a:custGeom>
              <a:avLst/>
              <a:gdLst/>
              <a:ahLst/>
              <a:cxnLst/>
              <a:rect l="l" t="t" r="r" b="b"/>
              <a:pathLst>
                <a:path w="650" h="171" extrusionOk="0">
                  <a:moveTo>
                    <a:pt x="649" y="1"/>
                  </a:moveTo>
                  <a:lnTo>
                    <a:pt x="649" y="1"/>
                  </a:lnTo>
                  <a:lnTo>
                    <a:pt x="480" y="1"/>
                  </a:lnTo>
                  <a:lnTo>
                    <a:pt x="254" y="1"/>
                  </a:lnTo>
                  <a:lnTo>
                    <a:pt x="141" y="29"/>
                  </a:lnTo>
                  <a:lnTo>
                    <a:pt x="57" y="57"/>
                  </a:lnTo>
                  <a:lnTo>
                    <a:pt x="0" y="114"/>
                  </a:lnTo>
                  <a:lnTo>
                    <a:pt x="0" y="170"/>
                  </a:lnTo>
                  <a:lnTo>
                    <a:pt x="0" y="170"/>
                  </a:lnTo>
                  <a:lnTo>
                    <a:pt x="339" y="85"/>
                  </a:lnTo>
                  <a:lnTo>
                    <a:pt x="564" y="29"/>
                  </a:lnTo>
                  <a:lnTo>
                    <a:pt x="649"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16"/>
            <p:cNvSpPr/>
            <p:nvPr/>
          </p:nvSpPr>
          <p:spPr>
            <a:xfrm>
              <a:off x="2389150" y="1227800"/>
              <a:ext cx="16250" cy="4275"/>
            </a:xfrm>
            <a:custGeom>
              <a:avLst/>
              <a:gdLst/>
              <a:ahLst/>
              <a:cxnLst/>
              <a:rect l="l" t="t" r="r" b="b"/>
              <a:pathLst>
                <a:path w="650" h="171" fill="none" extrusionOk="0">
                  <a:moveTo>
                    <a:pt x="649" y="1"/>
                  </a:moveTo>
                  <a:lnTo>
                    <a:pt x="649" y="1"/>
                  </a:lnTo>
                  <a:lnTo>
                    <a:pt x="480" y="1"/>
                  </a:lnTo>
                  <a:lnTo>
                    <a:pt x="254" y="1"/>
                  </a:lnTo>
                  <a:lnTo>
                    <a:pt x="141" y="29"/>
                  </a:lnTo>
                  <a:lnTo>
                    <a:pt x="57" y="57"/>
                  </a:lnTo>
                  <a:lnTo>
                    <a:pt x="0" y="114"/>
                  </a:lnTo>
                  <a:lnTo>
                    <a:pt x="0" y="170"/>
                  </a:lnTo>
                  <a:lnTo>
                    <a:pt x="0" y="170"/>
                  </a:lnTo>
                  <a:lnTo>
                    <a:pt x="339" y="85"/>
                  </a:lnTo>
                  <a:lnTo>
                    <a:pt x="564" y="29"/>
                  </a:lnTo>
                  <a:lnTo>
                    <a:pt x="649" y="1"/>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16"/>
            <p:cNvSpPr/>
            <p:nvPr/>
          </p:nvSpPr>
          <p:spPr>
            <a:xfrm>
              <a:off x="2418075" y="1204525"/>
              <a:ext cx="202500" cy="43775"/>
            </a:xfrm>
            <a:custGeom>
              <a:avLst/>
              <a:gdLst/>
              <a:ahLst/>
              <a:cxnLst/>
              <a:rect l="l" t="t" r="r" b="b"/>
              <a:pathLst>
                <a:path w="8100" h="1751" extrusionOk="0">
                  <a:moveTo>
                    <a:pt x="1157" y="480"/>
                  </a:moveTo>
                  <a:lnTo>
                    <a:pt x="1157" y="480"/>
                  </a:lnTo>
                  <a:lnTo>
                    <a:pt x="1213" y="480"/>
                  </a:lnTo>
                  <a:lnTo>
                    <a:pt x="1270" y="480"/>
                  </a:lnTo>
                  <a:lnTo>
                    <a:pt x="1383" y="452"/>
                  </a:lnTo>
                  <a:lnTo>
                    <a:pt x="1524" y="396"/>
                  </a:lnTo>
                  <a:lnTo>
                    <a:pt x="1580" y="396"/>
                  </a:lnTo>
                  <a:lnTo>
                    <a:pt x="1637" y="424"/>
                  </a:lnTo>
                  <a:lnTo>
                    <a:pt x="1637" y="424"/>
                  </a:lnTo>
                  <a:lnTo>
                    <a:pt x="1665" y="452"/>
                  </a:lnTo>
                  <a:lnTo>
                    <a:pt x="1665" y="509"/>
                  </a:lnTo>
                  <a:lnTo>
                    <a:pt x="1665" y="593"/>
                  </a:lnTo>
                  <a:lnTo>
                    <a:pt x="1665" y="706"/>
                  </a:lnTo>
                  <a:lnTo>
                    <a:pt x="1693" y="734"/>
                  </a:lnTo>
                  <a:lnTo>
                    <a:pt x="1750" y="734"/>
                  </a:lnTo>
                  <a:lnTo>
                    <a:pt x="1750" y="734"/>
                  </a:lnTo>
                  <a:lnTo>
                    <a:pt x="1580" y="847"/>
                  </a:lnTo>
                  <a:lnTo>
                    <a:pt x="1326" y="1045"/>
                  </a:lnTo>
                  <a:lnTo>
                    <a:pt x="1213" y="1129"/>
                  </a:lnTo>
                  <a:lnTo>
                    <a:pt x="1157" y="1186"/>
                  </a:lnTo>
                  <a:lnTo>
                    <a:pt x="1129" y="1214"/>
                  </a:lnTo>
                  <a:lnTo>
                    <a:pt x="1157" y="1242"/>
                  </a:lnTo>
                  <a:lnTo>
                    <a:pt x="1242" y="1242"/>
                  </a:lnTo>
                  <a:lnTo>
                    <a:pt x="1242" y="1242"/>
                  </a:lnTo>
                  <a:lnTo>
                    <a:pt x="1072" y="1355"/>
                  </a:lnTo>
                  <a:lnTo>
                    <a:pt x="1016" y="1440"/>
                  </a:lnTo>
                  <a:lnTo>
                    <a:pt x="1016" y="1468"/>
                  </a:lnTo>
                  <a:lnTo>
                    <a:pt x="1044" y="1496"/>
                  </a:lnTo>
                  <a:lnTo>
                    <a:pt x="1129" y="1524"/>
                  </a:lnTo>
                  <a:lnTo>
                    <a:pt x="1270" y="1524"/>
                  </a:lnTo>
                  <a:lnTo>
                    <a:pt x="1411" y="1496"/>
                  </a:lnTo>
                  <a:lnTo>
                    <a:pt x="1665" y="1440"/>
                  </a:lnTo>
                  <a:lnTo>
                    <a:pt x="1665" y="1440"/>
                  </a:lnTo>
                  <a:lnTo>
                    <a:pt x="1552" y="1496"/>
                  </a:lnTo>
                  <a:lnTo>
                    <a:pt x="1524" y="1553"/>
                  </a:lnTo>
                  <a:lnTo>
                    <a:pt x="1524" y="1553"/>
                  </a:lnTo>
                  <a:lnTo>
                    <a:pt x="1552" y="1581"/>
                  </a:lnTo>
                  <a:lnTo>
                    <a:pt x="1552" y="1581"/>
                  </a:lnTo>
                  <a:lnTo>
                    <a:pt x="1721" y="1609"/>
                  </a:lnTo>
                  <a:lnTo>
                    <a:pt x="1891" y="1637"/>
                  </a:lnTo>
                  <a:lnTo>
                    <a:pt x="1891" y="1637"/>
                  </a:lnTo>
                  <a:lnTo>
                    <a:pt x="2117" y="1637"/>
                  </a:lnTo>
                  <a:lnTo>
                    <a:pt x="2342" y="1609"/>
                  </a:lnTo>
                  <a:lnTo>
                    <a:pt x="2342" y="1609"/>
                  </a:lnTo>
                  <a:lnTo>
                    <a:pt x="2540" y="1496"/>
                  </a:lnTo>
                  <a:lnTo>
                    <a:pt x="2596" y="1496"/>
                  </a:lnTo>
                  <a:lnTo>
                    <a:pt x="2596" y="1524"/>
                  </a:lnTo>
                  <a:lnTo>
                    <a:pt x="2568" y="1581"/>
                  </a:lnTo>
                  <a:lnTo>
                    <a:pt x="2568" y="1581"/>
                  </a:lnTo>
                  <a:lnTo>
                    <a:pt x="2653" y="1553"/>
                  </a:lnTo>
                  <a:lnTo>
                    <a:pt x="2766" y="1496"/>
                  </a:lnTo>
                  <a:lnTo>
                    <a:pt x="2850" y="1468"/>
                  </a:lnTo>
                  <a:lnTo>
                    <a:pt x="2907" y="1468"/>
                  </a:lnTo>
                  <a:lnTo>
                    <a:pt x="2935" y="1496"/>
                  </a:lnTo>
                  <a:lnTo>
                    <a:pt x="2935" y="1496"/>
                  </a:lnTo>
                  <a:lnTo>
                    <a:pt x="2850" y="1524"/>
                  </a:lnTo>
                  <a:lnTo>
                    <a:pt x="2766" y="1553"/>
                  </a:lnTo>
                  <a:lnTo>
                    <a:pt x="2709" y="1609"/>
                  </a:lnTo>
                  <a:lnTo>
                    <a:pt x="2624" y="1694"/>
                  </a:lnTo>
                  <a:lnTo>
                    <a:pt x="2624" y="1694"/>
                  </a:lnTo>
                  <a:lnTo>
                    <a:pt x="2709" y="1722"/>
                  </a:lnTo>
                  <a:lnTo>
                    <a:pt x="2822" y="1750"/>
                  </a:lnTo>
                  <a:lnTo>
                    <a:pt x="3076" y="1750"/>
                  </a:lnTo>
                  <a:lnTo>
                    <a:pt x="3556" y="1722"/>
                  </a:lnTo>
                  <a:lnTo>
                    <a:pt x="3556" y="1722"/>
                  </a:lnTo>
                  <a:lnTo>
                    <a:pt x="3753" y="1694"/>
                  </a:lnTo>
                  <a:lnTo>
                    <a:pt x="3951" y="1666"/>
                  </a:lnTo>
                  <a:lnTo>
                    <a:pt x="3951" y="1666"/>
                  </a:lnTo>
                  <a:lnTo>
                    <a:pt x="4120" y="1722"/>
                  </a:lnTo>
                  <a:lnTo>
                    <a:pt x="4233" y="1694"/>
                  </a:lnTo>
                  <a:lnTo>
                    <a:pt x="4289" y="1666"/>
                  </a:lnTo>
                  <a:lnTo>
                    <a:pt x="4318" y="1609"/>
                  </a:lnTo>
                  <a:lnTo>
                    <a:pt x="4318" y="1609"/>
                  </a:lnTo>
                  <a:lnTo>
                    <a:pt x="4318" y="1666"/>
                  </a:lnTo>
                  <a:lnTo>
                    <a:pt x="4346" y="1694"/>
                  </a:lnTo>
                  <a:lnTo>
                    <a:pt x="4459" y="1666"/>
                  </a:lnTo>
                  <a:lnTo>
                    <a:pt x="4656" y="1581"/>
                  </a:lnTo>
                  <a:lnTo>
                    <a:pt x="4656" y="1581"/>
                  </a:lnTo>
                  <a:lnTo>
                    <a:pt x="4628" y="1609"/>
                  </a:lnTo>
                  <a:lnTo>
                    <a:pt x="4628" y="1666"/>
                  </a:lnTo>
                  <a:lnTo>
                    <a:pt x="4656" y="1666"/>
                  </a:lnTo>
                  <a:lnTo>
                    <a:pt x="4713" y="1694"/>
                  </a:lnTo>
                  <a:lnTo>
                    <a:pt x="4882" y="1694"/>
                  </a:lnTo>
                  <a:lnTo>
                    <a:pt x="5108" y="1637"/>
                  </a:lnTo>
                  <a:lnTo>
                    <a:pt x="5531" y="1553"/>
                  </a:lnTo>
                  <a:lnTo>
                    <a:pt x="5672" y="1496"/>
                  </a:lnTo>
                  <a:lnTo>
                    <a:pt x="5729" y="1468"/>
                  </a:lnTo>
                  <a:lnTo>
                    <a:pt x="5729" y="1468"/>
                  </a:lnTo>
                  <a:lnTo>
                    <a:pt x="5700" y="1524"/>
                  </a:lnTo>
                  <a:lnTo>
                    <a:pt x="5729" y="1581"/>
                  </a:lnTo>
                  <a:lnTo>
                    <a:pt x="5813" y="1637"/>
                  </a:lnTo>
                  <a:lnTo>
                    <a:pt x="5898" y="1666"/>
                  </a:lnTo>
                  <a:lnTo>
                    <a:pt x="6180" y="1694"/>
                  </a:lnTo>
                  <a:lnTo>
                    <a:pt x="6491" y="1722"/>
                  </a:lnTo>
                  <a:lnTo>
                    <a:pt x="6829" y="1694"/>
                  </a:lnTo>
                  <a:lnTo>
                    <a:pt x="7083" y="1637"/>
                  </a:lnTo>
                  <a:lnTo>
                    <a:pt x="7196" y="1581"/>
                  </a:lnTo>
                  <a:lnTo>
                    <a:pt x="7252" y="1553"/>
                  </a:lnTo>
                  <a:lnTo>
                    <a:pt x="7281" y="1496"/>
                  </a:lnTo>
                  <a:lnTo>
                    <a:pt x="7252" y="1440"/>
                  </a:lnTo>
                  <a:lnTo>
                    <a:pt x="7252" y="1440"/>
                  </a:lnTo>
                  <a:lnTo>
                    <a:pt x="7309" y="1412"/>
                  </a:lnTo>
                  <a:lnTo>
                    <a:pt x="7365" y="1412"/>
                  </a:lnTo>
                  <a:lnTo>
                    <a:pt x="7535" y="1412"/>
                  </a:lnTo>
                  <a:lnTo>
                    <a:pt x="7704" y="1440"/>
                  </a:lnTo>
                  <a:lnTo>
                    <a:pt x="7845" y="1412"/>
                  </a:lnTo>
                  <a:lnTo>
                    <a:pt x="7845" y="1412"/>
                  </a:lnTo>
                  <a:lnTo>
                    <a:pt x="7817" y="1355"/>
                  </a:lnTo>
                  <a:lnTo>
                    <a:pt x="7760" y="1327"/>
                  </a:lnTo>
                  <a:lnTo>
                    <a:pt x="7648" y="1327"/>
                  </a:lnTo>
                  <a:lnTo>
                    <a:pt x="7394" y="1383"/>
                  </a:lnTo>
                  <a:lnTo>
                    <a:pt x="7394" y="1383"/>
                  </a:lnTo>
                  <a:lnTo>
                    <a:pt x="7422" y="1299"/>
                  </a:lnTo>
                  <a:lnTo>
                    <a:pt x="7506" y="1270"/>
                  </a:lnTo>
                  <a:lnTo>
                    <a:pt x="7591" y="1214"/>
                  </a:lnTo>
                  <a:lnTo>
                    <a:pt x="7704" y="1214"/>
                  </a:lnTo>
                  <a:lnTo>
                    <a:pt x="7930" y="1186"/>
                  </a:lnTo>
                  <a:lnTo>
                    <a:pt x="8014" y="1158"/>
                  </a:lnTo>
                  <a:lnTo>
                    <a:pt x="8099" y="1101"/>
                  </a:lnTo>
                  <a:lnTo>
                    <a:pt x="8099" y="1101"/>
                  </a:lnTo>
                  <a:lnTo>
                    <a:pt x="8014" y="1045"/>
                  </a:lnTo>
                  <a:lnTo>
                    <a:pt x="7930" y="1016"/>
                  </a:lnTo>
                  <a:lnTo>
                    <a:pt x="7732" y="1016"/>
                  </a:lnTo>
                  <a:lnTo>
                    <a:pt x="7732" y="1016"/>
                  </a:lnTo>
                  <a:lnTo>
                    <a:pt x="7845" y="988"/>
                  </a:lnTo>
                  <a:lnTo>
                    <a:pt x="7902" y="960"/>
                  </a:lnTo>
                  <a:lnTo>
                    <a:pt x="7845" y="932"/>
                  </a:lnTo>
                  <a:lnTo>
                    <a:pt x="7789" y="932"/>
                  </a:lnTo>
                  <a:lnTo>
                    <a:pt x="7563" y="904"/>
                  </a:lnTo>
                  <a:lnTo>
                    <a:pt x="7365" y="904"/>
                  </a:lnTo>
                  <a:lnTo>
                    <a:pt x="7365" y="904"/>
                  </a:lnTo>
                  <a:lnTo>
                    <a:pt x="7422" y="847"/>
                  </a:lnTo>
                  <a:lnTo>
                    <a:pt x="7422" y="819"/>
                  </a:lnTo>
                  <a:lnTo>
                    <a:pt x="7365" y="791"/>
                  </a:lnTo>
                  <a:lnTo>
                    <a:pt x="7281" y="762"/>
                  </a:lnTo>
                  <a:lnTo>
                    <a:pt x="7083" y="762"/>
                  </a:lnTo>
                  <a:lnTo>
                    <a:pt x="6942" y="762"/>
                  </a:lnTo>
                  <a:lnTo>
                    <a:pt x="6942" y="762"/>
                  </a:lnTo>
                  <a:lnTo>
                    <a:pt x="6603" y="791"/>
                  </a:lnTo>
                  <a:lnTo>
                    <a:pt x="6265" y="819"/>
                  </a:lnTo>
                  <a:lnTo>
                    <a:pt x="6265" y="819"/>
                  </a:lnTo>
                  <a:lnTo>
                    <a:pt x="5870" y="847"/>
                  </a:lnTo>
                  <a:lnTo>
                    <a:pt x="5503" y="904"/>
                  </a:lnTo>
                  <a:lnTo>
                    <a:pt x="5503" y="904"/>
                  </a:lnTo>
                  <a:lnTo>
                    <a:pt x="5249" y="904"/>
                  </a:lnTo>
                  <a:lnTo>
                    <a:pt x="4995" y="932"/>
                  </a:lnTo>
                  <a:lnTo>
                    <a:pt x="4995" y="932"/>
                  </a:lnTo>
                  <a:lnTo>
                    <a:pt x="4741" y="1016"/>
                  </a:lnTo>
                  <a:lnTo>
                    <a:pt x="4713" y="1016"/>
                  </a:lnTo>
                  <a:lnTo>
                    <a:pt x="4713" y="1045"/>
                  </a:lnTo>
                  <a:lnTo>
                    <a:pt x="4882" y="1073"/>
                  </a:lnTo>
                  <a:lnTo>
                    <a:pt x="4882" y="1073"/>
                  </a:lnTo>
                  <a:lnTo>
                    <a:pt x="4600" y="1101"/>
                  </a:lnTo>
                  <a:lnTo>
                    <a:pt x="4346" y="1101"/>
                  </a:lnTo>
                  <a:lnTo>
                    <a:pt x="4346" y="1101"/>
                  </a:lnTo>
                  <a:lnTo>
                    <a:pt x="4346" y="1073"/>
                  </a:lnTo>
                  <a:lnTo>
                    <a:pt x="4318" y="1045"/>
                  </a:lnTo>
                  <a:lnTo>
                    <a:pt x="4205" y="960"/>
                  </a:lnTo>
                  <a:lnTo>
                    <a:pt x="4148" y="932"/>
                  </a:lnTo>
                  <a:lnTo>
                    <a:pt x="4035" y="932"/>
                  </a:lnTo>
                  <a:lnTo>
                    <a:pt x="3951" y="960"/>
                  </a:lnTo>
                  <a:lnTo>
                    <a:pt x="3866" y="1045"/>
                  </a:lnTo>
                  <a:lnTo>
                    <a:pt x="3866" y="1045"/>
                  </a:lnTo>
                  <a:lnTo>
                    <a:pt x="3866" y="988"/>
                  </a:lnTo>
                  <a:lnTo>
                    <a:pt x="3866" y="960"/>
                  </a:lnTo>
                  <a:lnTo>
                    <a:pt x="3725" y="960"/>
                  </a:lnTo>
                  <a:lnTo>
                    <a:pt x="3499" y="1016"/>
                  </a:lnTo>
                  <a:lnTo>
                    <a:pt x="3499" y="1016"/>
                  </a:lnTo>
                  <a:lnTo>
                    <a:pt x="3527" y="988"/>
                  </a:lnTo>
                  <a:lnTo>
                    <a:pt x="3556" y="988"/>
                  </a:lnTo>
                  <a:lnTo>
                    <a:pt x="3527" y="932"/>
                  </a:lnTo>
                  <a:lnTo>
                    <a:pt x="3471" y="904"/>
                  </a:lnTo>
                  <a:lnTo>
                    <a:pt x="3443" y="904"/>
                  </a:lnTo>
                  <a:lnTo>
                    <a:pt x="3443" y="904"/>
                  </a:lnTo>
                  <a:lnTo>
                    <a:pt x="3330" y="932"/>
                  </a:lnTo>
                  <a:lnTo>
                    <a:pt x="3245" y="988"/>
                  </a:lnTo>
                  <a:lnTo>
                    <a:pt x="3245" y="988"/>
                  </a:lnTo>
                  <a:lnTo>
                    <a:pt x="3048" y="988"/>
                  </a:lnTo>
                  <a:lnTo>
                    <a:pt x="2822" y="960"/>
                  </a:lnTo>
                  <a:lnTo>
                    <a:pt x="2822" y="960"/>
                  </a:lnTo>
                  <a:lnTo>
                    <a:pt x="2878" y="960"/>
                  </a:lnTo>
                  <a:lnTo>
                    <a:pt x="2878" y="960"/>
                  </a:lnTo>
                  <a:lnTo>
                    <a:pt x="2878" y="960"/>
                  </a:lnTo>
                  <a:lnTo>
                    <a:pt x="2822" y="932"/>
                  </a:lnTo>
                  <a:lnTo>
                    <a:pt x="2822" y="932"/>
                  </a:lnTo>
                  <a:lnTo>
                    <a:pt x="2907" y="904"/>
                  </a:lnTo>
                  <a:lnTo>
                    <a:pt x="3020" y="904"/>
                  </a:lnTo>
                  <a:lnTo>
                    <a:pt x="3132" y="875"/>
                  </a:lnTo>
                  <a:lnTo>
                    <a:pt x="3217" y="847"/>
                  </a:lnTo>
                  <a:lnTo>
                    <a:pt x="3217" y="847"/>
                  </a:lnTo>
                  <a:lnTo>
                    <a:pt x="3189" y="791"/>
                  </a:lnTo>
                  <a:lnTo>
                    <a:pt x="3132" y="762"/>
                  </a:lnTo>
                  <a:lnTo>
                    <a:pt x="3076" y="762"/>
                  </a:lnTo>
                  <a:lnTo>
                    <a:pt x="3020" y="791"/>
                  </a:lnTo>
                  <a:lnTo>
                    <a:pt x="3020" y="791"/>
                  </a:lnTo>
                  <a:lnTo>
                    <a:pt x="3020" y="762"/>
                  </a:lnTo>
                  <a:lnTo>
                    <a:pt x="3020" y="762"/>
                  </a:lnTo>
                  <a:lnTo>
                    <a:pt x="2963" y="734"/>
                  </a:lnTo>
                  <a:lnTo>
                    <a:pt x="2737" y="706"/>
                  </a:lnTo>
                  <a:lnTo>
                    <a:pt x="2483" y="706"/>
                  </a:lnTo>
                  <a:lnTo>
                    <a:pt x="2370" y="734"/>
                  </a:lnTo>
                  <a:lnTo>
                    <a:pt x="2286" y="762"/>
                  </a:lnTo>
                  <a:lnTo>
                    <a:pt x="2286" y="762"/>
                  </a:lnTo>
                  <a:lnTo>
                    <a:pt x="2370" y="706"/>
                  </a:lnTo>
                  <a:lnTo>
                    <a:pt x="2427" y="678"/>
                  </a:lnTo>
                  <a:lnTo>
                    <a:pt x="2596" y="650"/>
                  </a:lnTo>
                  <a:lnTo>
                    <a:pt x="2766" y="650"/>
                  </a:lnTo>
                  <a:lnTo>
                    <a:pt x="2935" y="621"/>
                  </a:lnTo>
                  <a:lnTo>
                    <a:pt x="2935" y="621"/>
                  </a:lnTo>
                  <a:lnTo>
                    <a:pt x="2766" y="621"/>
                  </a:lnTo>
                  <a:lnTo>
                    <a:pt x="2596" y="621"/>
                  </a:lnTo>
                  <a:lnTo>
                    <a:pt x="2596" y="621"/>
                  </a:lnTo>
                  <a:lnTo>
                    <a:pt x="2653" y="593"/>
                  </a:lnTo>
                  <a:lnTo>
                    <a:pt x="2653" y="593"/>
                  </a:lnTo>
                  <a:lnTo>
                    <a:pt x="2568" y="565"/>
                  </a:lnTo>
                  <a:lnTo>
                    <a:pt x="2370" y="565"/>
                  </a:lnTo>
                  <a:lnTo>
                    <a:pt x="2370" y="565"/>
                  </a:lnTo>
                  <a:lnTo>
                    <a:pt x="2455" y="537"/>
                  </a:lnTo>
                  <a:lnTo>
                    <a:pt x="2370" y="480"/>
                  </a:lnTo>
                  <a:lnTo>
                    <a:pt x="2370" y="480"/>
                  </a:lnTo>
                  <a:lnTo>
                    <a:pt x="2540" y="480"/>
                  </a:lnTo>
                  <a:lnTo>
                    <a:pt x="2709" y="509"/>
                  </a:lnTo>
                  <a:lnTo>
                    <a:pt x="2850" y="537"/>
                  </a:lnTo>
                  <a:lnTo>
                    <a:pt x="3020" y="565"/>
                  </a:lnTo>
                  <a:lnTo>
                    <a:pt x="3020" y="565"/>
                  </a:lnTo>
                  <a:lnTo>
                    <a:pt x="2991" y="565"/>
                  </a:lnTo>
                  <a:lnTo>
                    <a:pt x="3020" y="565"/>
                  </a:lnTo>
                  <a:lnTo>
                    <a:pt x="3189" y="537"/>
                  </a:lnTo>
                  <a:lnTo>
                    <a:pt x="3415" y="537"/>
                  </a:lnTo>
                  <a:lnTo>
                    <a:pt x="3527" y="509"/>
                  </a:lnTo>
                  <a:lnTo>
                    <a:pt x="3527" y="509"/>
                  </a:lnTo>
                  <a:lnTo>
                    <a:pt x="3471" y="424"/>
                  </a:lnTo>
                  <a:lnTo>
                    <a:pt x="3358" y="367"/>
                  </a:lnTo>
                  <a:lnTo>
                    <a:pt x="3245" y="339"/>
                  </a:lnTo>
                  <a:lnTo>
                    <a:pt x="3132" y="339"/>
                  </a:lnTo>
                  <a:lnTo>
                    <a:pt x="2850" y="339"/>
                  </a:lnTo>
                  <a:lnTo>
                    <a:pt x="2624" y="339"/>
                  </a:lnTo>
                  <a:lnTo>
                    <a:pt x="2624" y="339"/>
                  </a:lnTo>
                  <a:lnTo>
                    <a:pt x="2737" y="311"/>
                  </a:lnTo>
                  <a:lnTo>
                    <a:pt x="2878" y="311"/>
                  </a:lnTo>
                  <a:lnTo>
                    <a:pt x="2991" y="339"/>
                  </a:lnTo>
                  <a:lnTo>
                    <a:pt x="3104" y="339"/>
                  </a:lnTo>
                  <a:lnTo>
                    <a:pt x="3104" y="339"/>
                  </a:lnTo>
                  <a:lnTo>
                    <a:pt x="3076" y="283"/>
                  </a:lnTo>
                  <a:lnTo>
                    <a:pt x="3020" y="226"/>
                  </a:lnTo>
                  <a:lnTo>
                    <a:pt x="2935" y="198"/>
                  </a:lnTo>
                  <a:lnTo>
                    <a:pt x="2822" y="170"/>
                  </a:lnTo>
                  <a:lnTo>
                    <a:pt x="2596" y="170"/>
                  </a:lnTo>
                  <a:lnTo>
                    <a:pt x="2314" y="170"/>
                  </a:lnTo>
                  <a:lnTo>
                    <a:pt x="1806" y="283"/>
                  </a:lnTo>
                  <a:lnTo>
                    <a:pt x="1467" y="367"/>
                  </a:lnTo>
                  <a:lnTo>
                    <a:pt x="1467" y="367"/>
                  </a:lnTo>
                  <a:lnTo>
                    <a:pt x="1693" y="283"/>
                  </a:lnTo>
                  <a:lnTo>
                    <a:pt x="1806" y="226"/>
                  </a:lnTo>
                  <a:lnTo>
                    <a:pt x="1863" y="198"/>
                  </a:lnTo>
                  <a:lnTo>
                    <a:pt x="1891" y="142"/>
                  </a:lnTo>
                  <a:lnTo>
                    <a:pt x="1891" y="142"/>
                  </a:lnTo>
                  <a:lnTo>
                    <a:pt x="1863" y="113"/>
                  </a:lnTo>
                  <a:lnTo>
                    <a:pt x="1834" y="85"/>
                  </a:lnTo>
                  <a:lnTo>
                    <a:pt x="1665" y="57"/>
                  </a:lnTo>
                  <a:lnTo>
                    <a:pt x="1411" y="29"/>
                  </a:lnTo>
                  <a:lnTo>
                    <a:pt x="1129" y="1"/>
                  </a:lnTo>
                  <a:lnTo>
                    <a:pt x="536" y="1"/>
                  </a:lnTo>
                  <a:lnTo>
                    <a:pt x="339" y="1"/>
                  </a:lnTo>
                  <a:lnTo>
                    <a:pt x="226" y="29"/>
                  </a:lnTo>
                  <a:lnTo>
                    <a:pt x="226" y="29"/>
                  </a:lnTo>
                  <a:lnTo>
                    <a:pt x="254" y="85"/>
                  </a:lnTo>
                  <a:lnTo>
                    <a:pt x="310" y="113"/>
                  </a:lnTo>
                  <a:lnTo>
                    <a:pt x="310" y="113"/>
                  </a:lnTo>
                  <a:lnTo>
                    <a:pt x="141" y="113"/>
                  </a:lnTo>
                  <a:lnTo>
                    <a:pt x="56" y="113"/>
                  </a:lnTo>
                  <a:lnTo>
                    <a:pt x="0" y="170"/>
                  </a:lnTo>
                  <a:lnTo>
                    <a:pt x="0" y="170"/>
                  </a:lnTo>
                  <a:lnTo>
                    <a:pt x="113" y="198"/>
                  </a:lnTo>
                  <a:lnTo>
                    <a:pt x="254" y="255"/>
                  </a:lnTo>
                  <a:lnTo>
                    <a:pt x="423" y="283"/>
                  </a:lnTo>
                  <a:lnTo>
                    <a:pt x="564" y="255"/>
                  </a:lnTo>
                  <a:lnTo>
                    <a:pt x="564" y="255"/>
                  </a:lnTo>
                  <a:lnTo>
                    <a:pt x="395" y="311"/>
                  </a:lnTo>
                  <a:lnTo>
                    <a:pt x="226" y="311"/>
                  </a:lnTo>
                  <a:lnTo>
                    <a:pt x="226" y="311"/>
                  </a:lnTo>
                  <a:lnTo>
                    <a:pt x="254" y="367"/>
                  </a:lnTo>
                  <a:lnTo>
                    <a:pt x="282" y="396"/>
                  </a:lnTo>
                  <a:lnTo>
                    <a:pt x="452" y="424"/>
                  </a:lnTo>
                  <a:lnTo>
                    <a:pt x="734" y="424"/>
                  </a:lnTo>
                  <a:lnTo>
                    <a:pt x="734" y="424"/>
                  </a:lnTo>
                  <a:lnTo>
                    <a:pt x="395" y="452"/>
                  </a:lnTo>
                  <a:lnTo>
                    <a:pt x="395" y="452"/>
                  </a:lnTo>
                  <a:lnTo>
                    <a:pt x="452" y="480"/>
                  </a:lnTo>
                  <a:lnTo>
                    <a:pt x="536" y="509"/>
                  </a:lnTo>
                  <a:lnTo>
                    <a:pt x="762" y="509"/>
                  </a:lnTo>
                  <a:lnTo>
                    <a:pt x="1157" y="48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16"/>
            <p:cNvSpPr/>
            <p:nvPr/>
          </p:nvSpPr>
          <p:spPr>
            <a:xfrm>
              <a:off x="2418075" y="1204525"/>
              <a:ext cx="202500" cy="43775"/>
            </a:xfrm>
            <a:custGeom>
              <a:avLst/>
              <a:gdLst/>
              <a:ahLst/>
              <a:cxnLst/>
              <a:rect l="l" t="t" r="r" b="b"/>
              <a:pathLst>
                <a:path w="8100" h="1751" fill="none" extrusionOk="0">
                  <a:moveTo>
                    <a:pt x="1157" y="480"/>
                  </a:moveTo>
                  <a:lnTo>
                    <a:pt x="1157" y="480"/>
                  </a:lnTo>
                  <a:lnTo>
                    <a:pt x="1213" y="480"/>
                  </a:lnTo>
                  <a:lnTo>
                    <a:pt x="1270" y="480"/>
                  </a:lnTo>
                  <a:lnTo>
                    <a:pt x="1383" y="452"/>
                  </a:lnTo>
                  <a:lnTo>
                    <a:pt x="1524" y="396"/>
                  </a:lnTo>
                  <a:lnTo>
                    <a:pt x="1580" y="396"/>
                  </a:lnTo>
                  <a:lnTo>
                    <a:pt x="1637" y="424"/>
                  </a:lnTo>
                  <a:lnTo>
                    <a:pt x="1637" y="424"/>
                  </a:lnTo>
                  <a:lnTo>
                    <a:pt x="1665" y="452"/>
                  </a:lnTo>
                  <a:lnTo>
                    <a:pt x="1665" y="509"/>
                  </a:lnTo>
                  <a:lnTo>
                    <a:pt x="1665" y="593"/>
                  </a:lnTo>
                  <a:lnTo>
                    <a:pt x="1665" y="706"/>
                  </a:lnTo>
                  <a:lnTo>
                    <a:pt x="1693" y="734"/>
                  </a:lnTo>
                  <a:lnTo>
                    <a:pt x="1750" y="734"/>
                  </a:lnTo>
                  <a:lnTo>
                    <a:pt x="1750" y="734"/>
                  </a:lnTo>
                  <a:lnTo>
                    <a:pt x="1580" y="847"/>
                  </a:lnTo>
                  <a:lnTo>
                    <a:pt x="1326" y="1045"/>
                  </a:lnTo>
                  <a:lnTo>
                    <a:pt x="1213" y="1129"/>
                  </a:lnTo>
                  <a:lnTo>
                    <a:pt x="1157" y="1186"/>
                  </a:lnTo>
                  <a:lnTo>
                    <a:pt x="1129" y="1214"/>
                  </a:lnTo>
                  <a:lnTo>
                    <a:pt x="1157" y="1242"/>
                  </a:lnTo>
                  <a:lnTo>
                    <a:pt x="1242" y="1242"/>
                  </a:lnTo>
                  <a:lnTo>
                    <a:pt x="1242" y="1242"/>
                  </a:lnTo>
                  <a:lnTo>
                    <a:pt x="1072" y="1355"/>
                  </a:lnTo>
                  <a:lnTo>
                    <a:pt x="1016" y="1440"/>
                  </a:lnTo>
                  <a:lnTo>
                    <a:pt x="1016" y="1468"/>
                  </a:lnTo>
                  <a:lnTo>
                    <a:pt x="1044" y="1496"/>
                  </a:lnTo>
                  <a:lnTo>
                    <a:pt x="1129" y="1524"/>
                  </a:lnTo>
                  <a:lnTo>
                    <a:pt x="1270" y="1524"/>
                  </a:lnTo>
                  <a:lnTo>
                    <a:pt x="1411" y="1496"/>
                  </a:lnTo>
                  <a:lnTo>
                    <a:pt x="1665" y="1440"/>
                  </a:lnTo>
                  <a:lnTo>
                    <a:pt x="1665" y="1440"/>
                  </a:lnTo>
                  <a:lnTo>
                    <a:pt x="1552" y="1496"/>
                  </a:lnTo>
                  <a:lnTo>
                    <a:pt x="1524" y="1553"/>
                  </a:lnTo>
                  <a:lnTo>
                    <a:pt x="1524" y="1553"/>
                  </a:lnTo>
                  <a:lnTo>
                    <a:pt x="1552" y="1581"/>
                  </a:lnTo>
                  <a:lnTo>
                    <a:pt x="1552" y="1581"/>
                  </a:lnTo>
                  <a:lnTo>
                    <a:pt x="1721" y="1609"/>
                  </a:lnTo>
                  <a:lnTo>
                    <a:pt x="1891" y="1637"/>
                  </a:lnTo>
                  <a:lnTo>
                    <a:pt x="1891" y="1637"/>
                  </a:lnTo>
                  <a:lnTo>
                    <a:pt x="2117" y="1637"/>
                  </a:lnTo>
                  <a:lnTo>
                    <a:pt x="2342" y="1609"/>
                  </a:lnTo>
                  <a:lnTo>
                    <a:pt x="2342" y="1609"/>
                  </a:lnTo>
                  <a:lnTo>
                    <a:pt x="2540" y="1496"/>
                  </a:lnTo>
                  <a:lnTo>
                    <a:pt x="2596" y="1496"/>
                  </a:lnTo>
                  <a:lnTo>
                    <a:pt x="2596" y="1524"/>
                  </a:lnTo>
                  <a:lnTo>
                    <a:pt x="2568" y="1581"/>
                  </a:lnTo>
                  <a:lnTo>
                    <a:pt x="2568" y="1581"/>
                  </a:lnTo>
                  <a:lnTo>
                    <a:pt x="2653" y="1553"/>
                  </a:lnTo>
                  <a:lnTo>
                    <a:pt x="2766" y="1496"/>
                  </a:lnTo>
                  <a:lnTo>
                    <a:pt x="2850" y="1468"/>
                  </a:lnTo>
                  <a:lnTo>
                    <a:pt x="2907" y="1468"/>
                  </a:lnTo>
                  <a:lnTo>
                    <a:pt x="2935" y="1496"/>
                  </a:lnTo>
                  <a:lnTo>
                    <a:pt x="2935" y="1496"/>
                  </a:lnTo>
                  <a:lnTo>
                    <a:pt x="2850" y="1524"/>
                  </a:lnTo>
                  <a:lnTo>
                    <a:pt x="2766" y="1553"/>
                  </a:lnTo>
                  <a:lnTo>
                    <a:pt x="2709" y="1609"/>
                  </a:lnTo>
                  <a:lnTo>
                    <a:pt x="2624" y="1694"/>
                  </a:lnTo>
                  <a:lnTo>
                    <a:pt x="2624" y="1694"/>
                  </a:lnTo>
                  <a:lnTo>
                    <a:pt x="2709" y="1722"/>
                  </a:lnTo>
                  <a:lnTo>
                    <a:pt x="2822" y="1750"/>
                  </a:lnTo>
                  <a:lnTo>
                    <a:pt x="3076" y="1750"/>
                  </a:lnTo>
                  <a:lnTo>
                    <a:pt x="3556" y="1722"/>
                  </a:lnTo>
                  <a:lnTo>
                    <a:pt x="3556" y="1722"/>
                  </a:lnTo>
                  <a:lnTo>
                    <a:pt x="3753" y="1694"/>
                  </a:lnTo>
                  <a:lnTo>
                    <a:pt x="3951" y="1666"/>
                  </a:lnTo>
                  <a:lnTo>
                    <a:pt x="3951" y="1666"/>
                  </a:lnTo>
                  <a:lnTo>
                    <a:pt x="4120" y="1722"/>
                  </a:lnTo>
                  <a:lnTo>
                    <a:pt x="4233" y="1694"/>
                  </a:lnTo>
                  <a:lnTo>
                    <a:pt x="4289" y="1666"/>
                  </a:lnTo>
                  <a:lnTo>
                    <a:pt x="4318" y="1609"/>
                  </a:lnTo>
                  <a:lnTo>
                    <a:pt x="4318" y="1609"/>
                  </a:lnTo>
                  <a:lnTo>
                    <a:pt x="4318" y="1666"/>
                  </a:lnTo>
                  <a:lnTo>
                    <a:pt x="4346" y="1694"/>
                  </a:lnTo>
                  <a:lnTo>
                    <a:pt x="4459" y="1666"/>
                  </a:lnTo>
                  <a:lnTo>
                    <a:pt x="4656" y="1581"/>
                  </a:lnTo>
                  <a:lnTo>
                    <a:pt x="4656" y="1581"/>
                  </a:lnTo>
                  <a:lnTo>
                    <a:pt x="4628" y="1609"/>
                  </a:lnTo>
                  <a:lnTo>
                    <a:pt x="4628" y="1666"/>
                  </a:lnTo>
                  <a:lnTo>
                    <a:pt x="4656" y="1666"/>
                  </a:lnTo>
                  <a:lnTo>
                    <a:pt x="4713" y="1694"/>
                  </a:lnTo>
                  <a:lnTo>
                    <a:pt x="4882" y="1694"/>
                  </a:lnTo>
                  <a:lnTo>
                    <a:pt x="5108" y="1637"/>
                  </a:lnTo>
                  <a:lnTo>
                    <a:pt x="5531" y="1553"/>
                  </a:lnTo>
                  <a:lnTo>
                    <a:pt x="5672" y="1496"/>
                  </a:lnTo>
                  <a:lnTo>
                    <a:pt x="5729" y="1468"/>
                  </a:lnTo>
                  <a:lnTo>
                    <a:pt x="5729" y="1468"/>
                  </a:lnTo>
                  <a:lnTo>
                    <a:pt x="5700" y="1524"/>
                  </a:lnTo>
                  <a:lnTo>
                    <a:pt x="5729" y="1581"/>
                  </a:lnTo>
                  <a:lnTo>
                    <a:pt x="5813" y="1637"/>
                  </a:lnTo>
                  <a:lnTo>
                    <a:pt x="5898" y="1666"/>
                  </a:lnTo>
                  <a:lnTo>
                    <a:pt x="6180" y="1694"/>
                  </a:lnTo>
                  <a:lnTo>
                    <a:pt x="6491" y="1722"/>
                  </a:lnTo>
                  <a:lnTo>
                    <a:pt x="6829" y="1694"/>
                  </a:lnTo>
                  <a:lnTo>
                    <a:pt x="7083" y="1637"/>
                  </a:lnTo>
                  <a:lnTo>
                    <a:pt x="7196" y="1581"/>
                  </a:lnTo>
                  <a:lnTo>
                    <a:pt x="7252" y="1553"/>
                  </a:lnTo>
                  <a:lnTo>
                    <a:pt x="7281" y="1496"/>
                  </a:lnTo>
                  <a:lnTo>
                    <a:pt x="7252" y="1440"/>
                  </a:lnTo>
                  <a:lnTo>
                    <a:pt x="7252" y="1440"/>
                  </a:lnTo>
                  <a:lnTo>
                    <a:pt x="7309" y="1412"/>
                  </a:lnTo>
                  <a:lnTo>
                    <a:pt x="7365" y="1412"/>
                  </a:lnTo>
                  <a:lnTo>
                    <a:pt x="7535" y="1412"/>
                  </a:lnTo>
                  <a:lnTo>
                    <a:pt x="7704" y="1440"/>
                  </a:lnTo>
                  <a:lnTo>
                    <a:pt x="7845" y="1412"/>
                  </a:lnTo>
                  <a:lnTo>
                    <a:pt x="7845" y="1412"/>
                  </a:lnTo>
                  <a:lnTo>
                    <a:pt x="7817" y="1355"/>
                  </a:lnTo>
                  <a:lnTo>
                    <a:pt x="7760" y="1327"/>
                  </a:lnTo>
                  <a:lnTo>
                    <a:pt x="7648" y="1327"/>
                  </a:lnTo>
                  <a:lnTo>
                    <a:pt x="7394" y="1383"/>
                  </a:lnTo>
                  <a:lnTo>
                    <a:pt x="7394" y="1383"/>
                  </a:lnTo>
                  <a:lnTo>
                    <a:pt x="7422" y="1299"/>
                  </a:lnTo>
                  <a:lnTo>
                    <a:pt x="7506" y="1270"/>
                  </a:lnTo>
                  <a:lnTo>
                    <a:pt x="7591" y="1214"/>
                  </a:lnTo>
                  <a:lnTo>
                    <a:pt x="7704" y="1214"/>
                  </a:lnTo>
                  <a:lnTo>
                    <a:pt x="7930" y="1186"/>
                  </a:lnTo>
                  <a:lnTo>
                    <a:pt x="8014" y="1158"/>
                  </a:lnTo>
                  <a:lnTo>
                    <a:pt x="8099" y="1101"/>
                  </a:lnTo>
                  <a:lnTo>
                    <a:pt x="8099" y="1101"/>
                  </a:lnTo>
                  <a:lnTo>
                    <a:pt x="8014" y="1045"/>
                  </a:lnTo>
                  <a:lnTo>
                    <a:pt x="7930" y="1016"/>
                  </a:lnTo>
                  <a:lnTo>
                    <a:pt x="7732" y="1016"/>
                  </a:lnTo>
                  <a:lnTo>
                    <a:pt x="7732" y="1016"/>
                  </a:lnTo>
                  <a:lnTo>
                    <a:pt x="7845" y="988"/>
                  </a:lnTo>
                  <a:lnTo>
                    <a:pt x="7902" y="960"/>
                  </a:lnTo>
                  <a:lnTo>
                    <a:pt x="7845" y="932"/>
                  </a:lnTo>
                  <a:lnTo>
                    <a:pt x="7789" y="932"/>
                  </a:lnTo>
                  <a:lnTo>
                    <a:pt x="7563" y="904"/>
                  </a:lnTo>
                  <a:lnTo>
                    <a:pt x="7365" y="904"/>
                  </a:lnTo>
                  <a:lnTo>
                    <a:pt x="7365" y="904"/>
                  </a:lnTo>
                  <a:lnTo>
                    <a:pt x="7422" y="847"/>
                  </a:lnTo>
                  <a:lnTo>
                    <a:pt x="7422" y="819"/>
                  </a:lnTo>
                  <a:lnTo>
                    <a:pt x="7365" y="791"/>
                  </a:lnTo>
                  <a:lnTo>
                    <a:pt x="7281" y="762"/>
                  </a:lnTo>
                  <a:lnTo>
                    <a:pt x="7083" y="762"/>
                  </a:lnTo>
                  <a:lnTo>
                    <a:pt x="6942" y="762"/>
                  </a:lnTo>
                  <a:lnTo>
                    <a:pt x="6942" y="762"/>
                  </a:lnTo>
                  <a:lnTo>
                    <a:pt x="6603" y="791"/>
                  </a:lnTo>
                  <a:lnTo>
                    <a:pt x="6265" y="819"/>
                  </a:lnTo>
                  <a:lnTo>
                    <a:pt x="6265" y="819"/>
                  </a:lnTo>
                  <a:lnTo>
                    <a:pt x="5870" y="847"/>
                  </a:lnTo>
                  <a:lnTo>
                    <a:pt x="5503" y="904"/>
                  </a:lnTo>
                  <a:lnTo>
                    <a:pt x="5503" y="904"/>
                  </a:lnTo>
                  <a:lnTo>
                    <a:pt x="5249" y="904"/>
                  </a:lnTo>
                  <a:lnTo>
                    <a:pt x="4995" y="932"/>
                  </a:lnTo>
                  <a:lnTo>
                    <a:pt x="4995" y="932"/>
                  </a:lnTo>
                  <a:lnTo>
                    <a:pt x="4741" y="1016"/>
                  </a:lnTo>
                  <a:lnTo>
                    <a:pt x="4713" y="1016"/>
                  </a:lnTo>
                  <a:lnTo>
                    <a:pt x="4713" y="1045"/>
                  </a:lnTo>
                  <a:lnTo>
                    <a:pt x="4882" y="1073"/>
                  </a:lnTo>
                  <a:lnTo>
                    <a:pt x="4882" y="1073"/>
                  </a:lnTo>
                  <a:lnTo>
                    <a:pt x="4600" y="1101"/>
                  </a:lnTo>
                  <a:lnTo>
                    <a:pt x="4346" y="1101"/>
                  </a:lnTo>
                  <a:lnTo>
                    <a:pt x="4346" y="1101"/>
                  </a:lnTo>
                  <a:lnTo>
                    <a:pt x="4346" y="1073"/>
                  </a:lnTo>
                  <a:lnTo>
                    <a:pt x="4318" y="1045"/>
                  </a:lnTo>
                  <a:lnTo>
                    <a:pt x="4205" y="960"/>
                  </a:lnTo>
                  <a:lnTo>
                    <a:pt x="4148" y="932"/>
                  </a:lnTo>
                  <a:lnTo>
                    <a:pt x="4035" y="932"/>
                  </a:lnTo>
                  <a:lnTo>
                    <a:pt x="3951" y="960"/>
                  </a:lnTo>
                  <a:lnTo>
                    <a:pt x="3866" y="1045"/>
                  </a:lnTo>
                  <a:lnTo>
                    <a:pt x="3866" y="1045"/>
                  </a:lnTo>
                  <a:lnTo>
                    <a:pt x="3866" y="988"/>
                  </a:lnTo>
                  <a:lnTo>
                    <a:pt x="3866" y="960"/>
                  </a:lnTo>
                  <a:lnTo>
                    <a:pt x="3725" y="960"/>
                  </a:lnTo>
                  <a:lnTo>
                    <a:pt x="3499" y="1016"/>
                  </a:lnTo>
                  <a:lnTo>
                    <a:pt x="3499" y="1016"/>
                  </a:lnTo>
                  <a:lnTo>
                    <a:pt x="3527" y="988"/>
                  </a:lnTo>
                  <a:lnTo>
                    <a:pt x="3556" y="988"/>
                  </a:lnTo>
                  <a:lnTo>
                    <a:pt x="3527" y="932"/>
                  </a:lnTo>
                  <a:lnTo>
                    <a:pt x="3471" y="904"/>
                  </a:lnTo>
                  <a:lnTo>
                    <a:pt x="3443" y="904"/>
                  </a:lnTo>
                  <a:lnTo>
                    <a:pt x="3443" y="904"/>
                  </a:lnTo>
                  <a:lnTo>
                    <a:pt x="3330" y="932"/>
                  </a:lnTo>
                  <a:lnTo>
                    <a:pt x="3245" y="988"/>
                  </a:lnTo>
                  <a:lnTo>
                    <a:pt x="3245" y="988"/>
                  </a:lnTo>
                  <a:lnTo>
                    <a:pt x="3048" y="988"/>
                  </a:lnTo>
                  <a:lnTo>
                    <a:pt x="2822" y="960"/>
                  </a:lnTo>
                  <a:lnTo>
                    <a:pt x="2822" y="960"/>
                  </a:lnTo>
                  <a:lnTo>
                    <a:pt x="2878" y="960"/>
                  </a:lnTo>
                  <a:lnTo>
                    <a:pt x="2878" y="960"/>
                  </a:lnTo>
                  <a:lnTo>
                    <a:pt x="2878" y="960"/>
                  </a:lnTo>
                  <a:lnTo>
                    <a:pt x="2822" y="932"/>
                  </a:lnTo>
                  <a:lnTo>
                    <a:pt x="2822" y="932"/>
                  </a:lnTo>
                  <a:lnTo>
                    <a:pt x="2907" y="904"/>
                  </a:lnTo>
                  <a:lnTo>
                    <a:pt x="3020" y="904"/>
                  </a:lnTo>
                  <a:lnTo>
                    <a:pt x="3132" y="875"/>
                  </a:lnTo>
                  <a:lnTo>
                    <a:pt x="3217" y="847"/>
                  </a:lnTo>
                  <a:lnTo>
                    <a:pt x="3217" y="847"/>
                  </a:lnTo>
                  <a:lnTo>
                    <a:pt x="3189" y="791"/>
                  </a:lnTo>
                  <a:lnTo>
                    <a:pt x="3132" y="762"/>
                  </a:lnTo>
                  <a:lnTo>
                    <a:pt x="3076" y="762"/>
                  </a:lnTo>
                  <a:lnTo>
                    <a:pt x="3020" y="791"/>
                  </a:lnTo>
                  <a:lnTo>
                    <a:pt x="3020" y="791"/>
                  </a:lnTo>
                  <a:lnTo>
                    <a:pt x="3020" y="762"/>
                  </a:lnTo>
                  <a:lnTo>
                    <a:pt x="3020" y="762"/>
                  </a:lnTo>
                  <a:lnTo>
                    <a:pt x="2963" y="734"/>
                  </a:lnTo>
                  <a:lnTo>
                    <a:pt x="2737" y="706"/>
                  </a:lnTo>
                  <a:lnTo>
                    <a:pt x="2483" y="706"/>
                  </a:lnTo>
                  <a:lnTo>
                    <a:pt x="2370" y="734"/>
                  </a:lnTo>
                  <a:lnTo>
                    <a:pt x="2286" y="762"/>
                  </a:lnTo>
                  <a:lnTo>
                    <a:pt x="2286" y="762"/>
                  </a:lnTo>
                  <a:lnTo>
                    <a:pt x="2370" y="706"/>
                  </a:lnTo>
                  <a:lnTo>
                    <a:pt x="2427" y="678"/>
                  </a:lnTo>
                  <a:lnTo>
                    <a:pt x="2596" y="650"/>
                  </a:lnTo>
                  <a:lnTo>
                    <a:pt x="2766" y="650"/>
                  </a:lnTo>
                  <a:lnTo>
                    <a:pt x="2935" y="621"/>
                  </a:lnTo>
                  <a:lnTo>
                    <a:pt x="2935" y="621"/>
                  </a:lnTo>
                  <a:lnTo>
                    <a:pt x="2766" y="621"/>
                  </a:lnTo>
                  <a:lnTo>
                    <a:pt x="2596" y="621"/>
                  </a:lnTo>
                  <a:lnTo>
                    <a:pt x="2596" y="621"/>
                  </a:lnTo>
                  <a:lnTo>
                    <a:pt x="2653" y="593"/>
                  </a:lnTo>
                  <a:lnTo>
                    <a:pt x="2653" y="593"/>
                  </a:lnTo>
                  <a:lnTo>
                    <a:pt x="2568" y="565"/>
                  </a:lnTo>
                  <a:lnTo>
                    <a:pt x="2370" y="565"/>
                  </a:lnTo>
                  <a:lnTo>
                    <a:pt x="2370" y="565"/>
                  </a:lnTo>
                  <a:lnTo>
                    <a:pt x="2455" y="537"/>
                  </a:lnTo>
                  <a:lnTo>
                    <a:pt x="2370" y="480"/>
                  </a:lnTo>
                  <a:lnTo>
                    <a:pt x="2370" y="480"/>
                  </a:lnTo>
                  <a:lnTo>
                    <a:pt x="2540" y="480"/>
                  </a:lnTo>
                  <a:lnTo>
                    <a:pt x="2709" y="509"/>
                  </a:lnTo>
                  <a:lnTo>
                    <a:pt x="2850" y="537"/>
                  </a:lnTo>
                  <a:lnTo>
                    <a:pt x="3020" y="565"/>
                  </a:lnTo>
                  <a:lnTo>
                    <a:pt x="3020" y="565"/>
                  </a:lnTo>
                  <a:lnTo>
                    <a:pt x="2991" y="565"/>
                  </a:lnTo>
                  <a:lnTo>
                    <a:pt x="3020" y="565"/>
                  </a:lnTo>
                  <a:lnTo>
                    <a:pt x="3189" y="537"/>
                  </a:lnTo>
                  <a:lnTo>
                    <a:pt x="3415" y="537"/>
                  </a:lnTo>
                  <a:lnTo>
                    <a:pt x="3527" y="509"/>
                  </a:lnTo>
                  <a:lnTo>
                    <a:pt x="3527" y="509"/>
                  </a:lnTo>
                  <a:lnTo>
                    <a:pt x="3471" y="424"/>
                  </a:lnTo>
                  <a:lnTo>
                    <a:pt x="3358" y="367"/>
                  </a:lnTo>
                  <a:lnTo>
                    <a:pt x="3245" y="339"/>
                  </a:lnTo>
                  <a:lnTo>
                    <a:pt x="3132" y="339"/>
                  </a:lnTo>
                  <a:lnTo>
                    <a:pt x="2850" y="339"/>
                  </a:lnTo>
                  <a:lnTo>
                    <a:pt x="2624" y="339"/>
                  </a:lnTo>
                  <a:lnTo>
                    <a:pt x="2624" y="339"/>
                  </a:lnTo>
                  <a:lnTo>
                    <a:pt x="2737" y="311"/>
                  </a:lnTo>
                  <a:lnTo>
                    <a:pt x="2878" y="311"/>
                  </a:lnTo>
                  <a:lnTo>
                    <a:pt x="2991" y="339"/>
                  </a:lnTo>
                  <a:lnTo>
                    <a:pt x="3104" y="339"/>
                  </a:lnTo>
                  <a:lnTo>
                    <a:pt x="3104" y="339"/>
                  </a:lnTo>
                  <a:lnTo>
                    <a:pt x="3076" y="283"/>
                  </a:lnTo>
                  <a:lnTo>
                    <a:pt x="3020" y="226"/>
                  </a:lnTo>
                  <a:lnTo>
                    <a:pt x="2935" y="198"/>
                  </a:lnTo>
                  <a:lnTo>
                    <a:pt x="2822" y="170"/>
                  </a:lnTo>
                  <a:lnTo>
                    <a:pt x="2596" y="170"/>
                  </a:lnTo>
                  <a:lnTo>
                    <a:pt x="2314" y="170"/>
                  </a:lnTo>
                  <a:lnTo>
                    <a:pt x="1806" y="283"/>
                  </a:lnTo>
                  <a:lnTo>
                    <a:pt x="1467" y="367"/>
                  </a:lnTo>
                  <a:lnTo>
                    <a:pt x="1467" y="367"/>
                  </a:lnTo>
                  <a:lnTo>
                    <a:pt x="1693" y="283"/>
                  </a:lnTo>
                  <a:lnTo>
                    <a:pt x="1806" y="226"/>
                  </a:lnTo>
                  <a:lnTo>
                    <a:pt x="1863" y="198"/>
                  </a:lnTo>
                  <a:lnTo>
                    <a:pt x="1891" y="142"/>
                  </a:lnTo>
                  <a:lnTo>
                    <a:pt x="1891" y="142"/>
                  </a:lnTo>
                  <a:lnTo>
                    <a:pt x="1863" y="113"/>
                  </a:lnTo>
                  <a:lnTo>
                    <a:pt x="1834" y="85"/>
                  </a:lnTo>
                  <a:lnTo>
                    <a:pt x="1665" y="57"/>
                  </a:lnTo>
                  <a:lnTo>
                    <a:pt x="1411" y="29"/>
                  </a:lnTo>
                  <a:lnTo>
                    <a:pt x="1129" y="1"/>
                  </a:lnTo>
                  <a:lnTo>
                    <a:pt x="536" y="1"/>
                  </a:lnTo>
                  <a:lnTo>
                    <a:pt x="339" y="1"/>
                  </a:lnTo>
                  <a:lnTo>
                    <a:pt x="226" y="29"/>
                  </a:lnTo>
                  <a:lnTo>
                    <a:pt x="226" y="29"/>
                  </a:lnTo>
                  <a:lnTo>
                    <a:pt x="254" y="85"/>
                  </a:lnTo>
                  <a:lnTo>
                    <a:pt x="310" y="113"/>
                  </a:lnTo>
                  <a:lnTo>
                    <a:pt x="310" y="113"/>
                  </a:lnTo>
                  <a:lnTo>
                    <a:pt x="141" y="113"/>
                  </a:lnTo>
                  <a:lnTo>
                    <a:pt x="56" y="113"/>
                  </a:lnTo>
                  <a:lnTo>
                    <a:pt x="0" y="170"/>
                  </a:lnTo>
                  <a:lnTo>
                    <a:pt x="0" y="170"/>
                  </a:lnTo>
                  <a:lnTo>
                    <a:pt x="113" y="198"/>
                  </a:lnTo>
                  <a:lnTo>
                    <a:pt x="254" y="255"/>
                  </a:lnTo>
                  <a:lnTo>
                    <a:pt x="423" y="283"/>
                  </a:lnTo>
                  <a:lnTo>
                    <a:pt x="564" y="255"/>
                  </a:lnTo>
                  <a:lnTo>
                    <a:pt x="564" y="255"/>
                  </a:lnTo>
                  <a:lnTo>
                    <a:pt x="395" y="311"/>
                  </a:lnTo>
                  <a:lnTo>
                    <a:pt x="226" y="311"/>
                  </a:lnTo>
                  <a:lnTo>
                    <a:pt x="226" y="311"/>
                  </a:lnTo>
                  <a:lnTo>
                    <a:pt x="254" y="367"/>
                  </a:lnTo>
                  <a:lnTo>
                    <a:pt x="282" y="396"/>
                  </a:lnTo>
                  <a:lnTo>
                    <a:pt x="452" y="424"/>
                  </a:lnTo>
                  <a:lnTo>
                    <a:pt x="734" y="424"/>
                  </a:lnTo>
                  <a:lnTo>
                    <a:pt x="734" y="424"/>
                  </a:lnTo>
                  <a:lnTo>
                    <a:pt x="395" y="452"/>
                  </a:lnTo>
                  <a:lnTo>
                    <a:pt x="395" y="452"/>
                  </a:lnTo>
                  <a:lnTo>
                    <a:pt x="452" y="480"/>
                  </a:lnTo>
                  <a:lnTo>
                    <a:pt x="536" y="509"/>
                  </a:lnTo>
                  <a:lnTo>
                    <a:pt x="762" y="509"/>
                  </a:lnTo>
                  <a:lnTo>
                    <a:pt x="1157" y="480"/>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16"/>
            <p:cNvSpPr/>
            <p:nvPr/>
          </p:nvSpPr>
          <p:spPr>
            <a:xfrm>
              <a:off x="2444175" y="1189700"/>
              <a:ext cx="42350" cy="8500"/>
            </a:xfrm>
            <a:custGeom>
              <a:avLst/>
              <a:gdLst/>
              <a:ahLst/>
              <a:cxnLst/>
              <a:rect l="l" t="t" r="r" b="b"/>
              <a:pathLst>
                <a:path w="1694" h="340" extrusionOk="0">
                  <a:moveTo>
                    <a:pt x="1693" y="114"/>
                  </a:moveTo>
                  <a:lnTo>
                    <a:pt x="1693" y="114"/>
                  </a:lnTo>
                  <a:lnTo>
                    <a:pt x="1552" y="57"/>
                  </a:lnTo>
                  <a:lnTo>
                    <a:pt x="1355" y="29"/>
                  </a:lnTo>
                  <a:lnTo>
                    <a:pt x="1101" y="1"/>
                  </a:lnTo>
                  <a:lnTo>
                    <a:pt x="847" y="1"/>
                  </a:lnTo>
                  <a:lnTo>
                    <a:pt x="593" y="29"/>
                  </a:lnTo>
                  <a:lnTo>
                    <a:pt x="339" y="57"/>
                  </a:lnTo>
                  <a:lnTo>
                    <a:pt x="141" y="114"/>
                  </a:lnTo>
                  <a:lnTo>
                    <a:pt x="0" y="170"/>
                  </a:lnTo>
                  <a:lnTo>
                    <a:pt x="0" y="170"/>
                  </a:lnTo>
                  <a:lnTo>
                    <a:pt x="57" y="227"/>
                  </a:lnTo>
                  <a:lnTo>
                    <a:pt x="113" y="283"/>
                  </a:lnTo>
                  <a:lnTo>
                    <a:pt x="311" y="311"/>
                  </a:lnTo>
                  <a:lnTo>
                    <a:pt x="565" y="340"/>
                  </a:lnTo>
                  <a:lnTo>
                    <a:pt x="847" y="311"/>
                  </a:lnTo>
                  <a:lnTo>
                    <a:pt x="1129" y="255"/>
                  </a:lnTo>
                  <a:lnTo>
                    <a:pt x="1383" y="227"/>
                  </a:lnTo>
                  <a:lnTo>
                    <a:pt x="1580" y="170"/>
                  </a:lnTo>
                  <a:lnTo>
                    <a:pt x="1693" y="114"/>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16"/>
            <p:cNvSpPr/>
            <p:nvPr/>
          </p:nvSpPr>
          <p:spPr>
            <a:xfrm>
              <a:off x="2444175" y="1189700"/>
              <a:ext cx="42350" cy="8500"/>
            </a:xfrm>
            <a:custGeom>
              <a:avLst/>
              <a:gdLst/>
              <a:ahLst/>
              <a:cxnLst/>
              <a:rect l="l" t="t" r="r" b="b"/>
              <a:pathLst>
                <a:path w="1694" h="340" fill="none" extrusionOk="0">
                  <a:moveTo>
                    <a:pt x="1693" y="114"/>
                  </a:moveTo>
                  <a:lnTo>
                    <a:pt x="1693" y="114"/>
                  </a:lnTo>
                  <a:lnTo>
                    <a:pt x="1552" y="57"/>
                  </a:lnTo>
                  <a:lnTo>
                    <a:pt x="1355" y="29"/>
                  </a:lnTo>
                  <a:lnTo>
                    <a:pt x="1101" y="1"/>
                  </a:lnTo>
                  <a:lnTo>
                    <a:pt x="847" y="1"/>
                  </a:lnTo>
                  <a:lnTo>
                    <a:pt x="593" y="29"/>
                  </a:lnTo>
                  <a:lnTo>
                    <a:pt x="339" y="57"/>
                  </a:lnTo>
                  <a:lnTo>
                    <a:pt x="141" y="114"/>
                  </a:lnTo>
                  <a:lnTo>
                    <a:pt x="0" y="170"/>
                  </a:lnTo>
                  <a:lnTo>
                    <a:pt x="0" y="170"/>
                  </a:lnTo>
                  <a:lnTo>
                    <a:pt x="57" y="227"/>
                  </a:lnTo>
                  <a:lnTo>
                    <a:pt x="113" y="283"/>
                  </a:lnTo>
                  <a:lnTo>
                    <a:pt x="311" y="311"/>
                  </a:lnTo>
                  <a:lnTo>
                    <a:pt x="565" y="340"/>
                  </a:lnTo>
                  <a:lnTo>
                    <a:pt x="847" y="311"/>
                  </a:lnTo>
                  <a:lnTo>
                    <a:pt x="1129" y="255"/>
                  </a:lnTo>
                  <a:lnTo>
                    <a:pt x="1383" y="227"/>
                  </a:lnTo>
                  <a:lnTo>
                    <a:pt x="1580" y="170"/>
                  </a:lnTo>
                  <a:lnTo>
                    <a:pt x="1693" y="114"/>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16"/>
            <p:cNvSpPr/>
            <p:nvPr/>
          </p:nvSpPr>
          <p:spPr>
            <a:xfrm>
              <a:off x="2500600" y="1206650"/>
              <a:ext cx="11325" cy="6375"/>
            </a:xfrm>
            <a:custGeom>
              <a:avLst/>
              <a:gdLst/>
              <a:ahLst/>
              <a:cxnLst/>
              <a:rect l="l" t="t" r="r" b="b"/>
              <a:pathLst>
                <a:path w="453" h="255" extrusionOk="0">
                  <a:moveTo>
                    <a:pt x="57" y="254"/>
                  </a:moveTo>
                  <a:lnTo>
                    <a:pt x="57" y="254"/>
                  </a:lnTo>
                  <a:lnTo>
                    <a:pt x="255" y="170"/>
                  </a:lnTo>
                  <a:lnTo>
                    <a:pt x="452" y="85"/>
                  </a:lnTo>
                  <a:lnTo>
                    <a:pt x="452" y="85"/>
                  </a:lnTo>
                  <a:lnTo>
                    <a:pt x="396" y="28"/>
                  </a:lnTo>
                  <a:lnTo>
                    <a:pt x="311" y="0"/>
                  </a:lnTo>
                  <a:lnTo>
                    <a:pt x="198" y="0"/>
                  </a:lnTo>
                  <a:lnTo>
                    <a:pt x="114" y="28"/>
                  </a:lnTo>
                  <a:lnTo>
                    <a:pt x="57" y="57"/>
                  </a:lnTo>
                  <a:lnTo>
                    <a:pt x="1" y="113"/>
                  </a:lnTo>
                  <a:lnTo>
                    <a:pt x="1" y="198"/>
                  </a:lnTo>
                  <a:lnTo>
                    <a:pt x="57" y="254"/>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16"/>
            <p:cNvSpPr/>
            <p:nvPr/>
          </p:nvSpPr>
          <p:spPr>
            <a:xfrm>
              <a:off x="2500600" y="1206650"/>
              <a:ext cx="11325" cy="6375"/>
            </a:xfrm>
            <a:custGeom>
              <a:avLst/>
              <a:gdLst/>
              <a:ahLst/>
              <a:cxnLst/>
              <a:rect l="l" t="t" r="r" b="b"/>
              <a:pathLst>
                <a:path w="453" h="255" fill="none" extrusionOk="0">
                  <a:moveTo>
                    <a:pt x="57" y="254"/>
                  </a:moveTo>
                  <a:lnTo>
                    <a:pt x="57" y="254"/>
                  </a:lnTo>
                  <a:lnTo>
                    <a:pt x="255" y="170"/>
                  </a:lnTo>
                  <a:lnTo>
                    <a:pt x="452" y="85"/>
                  </a:lnTo>
                  <a:lnTo>
                    <a:pt x="452" y="85"/>
                  </a:lnTo>
                  <a:lnTo>
                    <a:pt x="396" y="28"/>
                  </a:lnTo>
                  <a:lnTo>
                    <a:pt x="311" y="0"/>
                  </a:lnTo>
                  <a:lnTo>
                    <a:pt x="198" y="0"/>
                  </a:lnTo>
                  <a:lnTo>
                    <a:pt x="114" y="28"/>
                  </a:lnTo>
                  <a:lnTo>
                    <a:pt x="57" y="57"/>
                  </a:lnTo>
                  <a:lnTo>
                    <a:pt x="1" y="113"/>
                  </a:lnTo>
                  <a:lnTo>
                    <a:pt x="1" y="198"/>
                  </a:lnTo>
                  <a:lnTo>
                    <a:pt x="57" y="254"/>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16"/>
            <p:cNvSpPr/>
            <p:nvPr/>
          </p:nvSpPr>
          <p:spPr>
            <a:xfrm>
              <a:off x="2500600" y="1199600"/>
              <a:ext cx="5675" cy="2125"/>
            </a:xfrm>
            <a:custGeom>
              <a:avLst/>
              <a:gdLst/>
              <a:ahLst/>
              <a:cxnLst/>
              <a:rect l="l" t="t" r="r" b="b"/>
              <a:pathLst>
                <a:path w="227" h="85" extrusionOk="0">
                  <a:moveTo>
                    <a:pt x="142" y="0"/>
                  </a:moveTo>
                  <a:lnTo>
                    <a:pt x="142" y="0"/>
                  </a:lnTo>
                  <a:lnTo>
                    <a:pt x="1" y="56"/>
                  </a:lnTo>
                  <a:lnTo>
                    <a:pt x="1" y="56"/>
                  </a:lnTo>
                  <a:lnTo>
                    <a:pt x="57" y="85"/>
                  </a:lnTo>
                  <a:lnTo>
                    <a:pt x="114" y="85"/>
                  </a:lnTo>
                  <a:lnTo>
                    <a:pt x="170" y="56"/>
                  </a:lnTo>
                  <a:lnTo>
                    <a:pt x="226" y="0"/>
                  </a:lnTo>
                  <a:lnTo>
                    <a:pt x="226" y="0"/>
                  </a:lnTo>
                  <a:lnTo>
                    <a:pt x="142"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16"/>
            <p:cNvSpPr/>
            <p:nvPr/>
          </p:nvSpPr>
          <p:spPr>
            <a:xfrm>
              <a:off x="2500600" y="1199600"/>
              <a:ext cx="5675" cy="2125"/>
            </a:xfrm>
            <a:custGeom>
              <a:avLst/>
              <a:gdLst/>
              <a:ahLst/>
              <a:cxnLst/>
              <a:rect l="l" t="t" r="r" b="b"/>
              <a:pathLst>
                <a:path w="227" h="85" fill="none" extrusionOk="0">
                  <a:moveTo>
                    <a:pt x="142" y="0"/>
                  </a:moveTo>
                  <a:lnTo>
                    <a:pt x="142" y="0"/>
                  </a:lnTo>
                  <a:lnTo>
                    <a:pt x="1" y="56"/>
                  </a:lnTo>
                  <a:lnTo>
                    <a:pt x="1" y="56"/>
                  </a:lnTo>
                  <a:lnTo>
                    <a:pt x="57" y="85"/>
                  </a:lnTo>
                  <a:lnTo>
                    <a:pt x="114" y="85"/>
                  </a:lnTo>
                  <a:lnTo>
                    <a:pt x="170" y="56"/>
                  </a:lnTo>
                  <a:lnTo>
                    <a:pt x="226" y="0"/>
                  </a:lnTo>
                  <a:lnTo>
                    <a:pt x="226" y="0"/>
                  </a:lnTo>
                  <a:lnTo>
                    <a:pt x="142" y="0"/>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16"/>
            <p:cNvSpPr/>
            <p:nvPr/>
          </p:nvSpPr>
          <p:spPr>
            <a:xfrm>
              <a:off x="2506950" y="1193250"/>
              <a:ext cx="16950" cy="7075"/>
            </a:xfrm>
            <a:custGeom>
              <a:avLst/>
              <a:gdLst/>
              <a:ahLst/>
              <a:cxnLst/>
              <a:rect l="l" t="t" r="r" b="b"/>
              <a:pathLst>
                <a:path w="678" h="283" extrusionOk="0">
                  <a:moveTo>
                    <a:pt x="424" y="282"/>
                  </a:moveTo>
                  <a:lnTo>
                    <a:pt x="424" y="282"/>
                  </a:lnTo>
                  <a:lnTo>
                    <a:pt x="565" y="226"/>
                  </a:lnTo>
                  <a:lnTo>
                    <a:pt x="650" y="169"/>
                  </a:lnTo>
                  <a:lnTo>
                    <a:pt x="678" y="113"/>
                  </a:lnTo>
                  <a:lnTo>
                    <a:pt x="650" y="57"/>
                  </a:lnTo>
                  <a:lnTo>
                    <a:pt x="593" y="28"/>
                  </a:lnTo>
                  <a:lnTo>
                    <a:pt x="480" y="0"/>
                  </a:lnTo>
                  <a:lnTo>
                    <a:pt x="368" y="0"/>
                  </a:lnTo>
                  <a:lnTo>
                    <a:pt x="226" y="28"/>
                  </a:lnTo>
                  <a:lnTo>
                    <a:pt x="226" y="28"/>
                  </a:lnTo>
                  <a:lnTo>
                    <a:pt x="85" y="85"/>
                  </a:lnTo>
                  <a:lnTo>
                    <a:pt x="29" y="141"/>
                  </a:lnTo>
                  <a:lnTo>
                    <a:pt x="1" y="169"/>
                  </a:lnTo>
                  <a:lnTo>
                    <a:pt x="57" y="226"/>
                  </a:lnTo>
                  <a:lnTo>
                    <a:pt x="198" y="282"/>
                  </a:lnTo>
                  <a:lnTo>
                    <a:pt x="424" y="282"/>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16"/>
            <p:cNvSpPr/>
            <p:nvPr/>
          </p:nvSpPr>
          <p:spPr>
            <a:xfrm>
              <a:off x="2506950" y="1193250"/>
              <a:ext cx="16950" cy="7075"/>
            </a:xfrm>
            <a:custGeom>
              <a:avLst/>
              <a:gdLst/>
              <a:ahLst/>
              <a:cxnLst/>
              <a:rect l="l" t="t" r="r" b="b"/>
              <a:pathLst>
                <a:path w="678" h="283" fill="none" extrusionOk="0">
                  <a:moveTo>
                    <a:pt x="424" y="282"/>
                  </a:moveTo>
                  <a:lnTo>
                    <a:pt x="424" y="282"/>
                  </a:lnTo>
                  <a:lnTo>
                    <a:pt x="565" y="226"/>
                  </a:lnTo>
                  <a:lnTo>
                    <a:pt x="650" y="169"/>
                  </a:lnTo>
                  <a:lnTo>
                    <a:pt x="678" y="113"/>
                  </a:lnTo>
                  <a:lnTo>
                    <a:pt x="650" y="57"/>
                  </a:lnTo>
                  <a:lnTo>
                    <a:pt x="593" y="28"/>
                  </a:lnTo>
                  <a:lnTo>
                    <a:pt x="480" y="0"/>
                  </a:lnTo>
                  <a:lnTo>
                    <a:pt x="368" y="0"/>
                  </a:lnTo>
                  <a:lnTo>
                    <a:pt x="226" y="28"/>
                  </a:lnTo>
                  <a:lnTo>
                    <a:pt x="226" y="28"/>
                  </a:lnTo>
                  <a:lnTo>
                    <a:pt x="85" y="85"/>
                  </a:lnTo>
                  <a:lnTo>
                    <a:pt x="29" y="141"/>
                  </a:lnTo>
                  <a:lnTo>
                    <a:pt x="1" y="169"/>
                  </a:lnTo>
                  <a:lnTo>
                    <a:pt x="57" y="226"/>
                  </a:lnTo>
                  <a:lnTo>
                    <a:pt x="198" y="282"/>
                  </a:lnTo>
                  <a:lnTo>
                    <a:pt x="424" y="282"/>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16"/>
            <p:cNvSpPr/>
            <p:nvPr/>
          </p:nvSpPr>
          <p:spPr>
            <a:xfrm>
              <a:off x="2509775" y="1112100"/>
              <a:ext cx="454350" cy="106550"/>
            </a:xfrm>
            <a:custGeom>
              <a:avLst/>
              <a:gdLst/>
              <a:ahLst/>
              <a:cxnLst/>
              <a:rect l="l" t="t" r="r" b="b"/>
              <a:pathLst>
                <a:path w="18174" h="4262" extrusionOk="0">
                  <a:moveTo>
                    <a:pt x="480" y="3952"/>
                  </a:moveTo>
                  <a:lnTo>
                    <a:pt x="480" y="3952"/>
                  </a:lnTo>
                  <a:lnTo>
                    <a:pt x="424" y="4036"/>
                  </a:lnTo>
                  <a:lnTo>
                    <a:pt x="339" y="4093"/>
                  </a:lnTo>
                  <a:lnTo>
                    <a:pt x="339" y="4093"/>
                  </a:lnTo>
                  <a:lnTo>
                    <a:pt x="424" y="4008"/>
                  </a:lnTo>
                  <a:lnTo>
                    <a:pt x="509" y="3952"/>
                  </a:lnTo>
                  <a:lnTo>
                    <a:pt x="621" y="3867"/>
                  </a:lnTo>
                  <a:lnTo>
                    <a:pt x="734" y="3839"/>
                  </a:lnTo>
                  <a:lnTo>
                    <a:pt x="734" y="3839"/>
                  </a:lnTo>
                  <a:lnTo>
                    <a:pt x="650" y="3895"/>
                  </a:lnTo>
                  <a:lnTo>
                    <a:pt x="593" y="3952"/>
                  </a:lnTo>
                  <a:lnTo>
                    <a:pt x="565" y="4036"/>
                  </a:lnTo>
                  <a:lnTo>
                    <a:pt x="480" y="4093"/>
                  </a:lnTo>
                  <a:lnTo>
                    <a:pt x="480" y="4093"/>
                  </a:lnTo>
                  <a:lnTo>
                    <a:pt x="678" y="4093"/>
                  </a:lnTo>
                  <a:lnTo>
                    <a:pt x="904" y="4093"/>
                  </a:lnTo>
                  <a:lnTo>
                    <a:pt x="904" y="4093"/>
                  </a:lnTo>
                  <a:lnTo>
                    <a:pt x="960" y="4064"/>
                  </a:lnTo>
                  <a:lnTo>
                    <a:pt x="988" y="4036"/>
                  </a:lnTo>
                  <a:lnTo>
                    <a:pt x="1045" y="3980"/>
                  </a:lnTo>
                  <a:lnTo>
                    <a:pt x="1101" y="3980"/>
                  </a:lnTo>
                  <a:lnTo>
                    <a:pt x="1101" y="3980"/>
                  </a:lnTo>
                  <a:lnTo>
                    <a:pt x="1101" y="4036"/>
                  </a:lnTo>
                  <a:lnTo>
                    <a:pt x="1101" y="4064"/>
                  </a:lnTo>
                  <a:lnTo>
                    <a:pt x="1158" y="4093"/>
                  </a:lnTo>
                  <a:lnTo>
                    <a:pt x="1186" y="4093"/>
                  </a:lnTo>
                  <a:lnTo>
                    <a:pt x="1383" y="4093"/>
                  </a:lnTo>
                  <a:lnTo>
                    <a:pt x="1383" y="4093"/>
                  </a:lnTo>
                  <a:lnTo>
                    <a:pt x="1440" y="4064"/>
                  </a:lnTo>
                  <a:lnTo>
                    <a:pt x="1524" y="4036"/>
                  </a:lnTo>
                  <a:lnTo>
                    <a:pt x="1637" y="3980"/>
                  </a:lnTo>
                  <a:lnTo>
                    <a:pt x="1666" y="3952"/>
                  </a:lnTo>
                  <a:lnTo>
                    <a:pt x="1553" y="4093"/>
                  </a:lnTo>
                  <a:lnTo>
                    <a:pt x="1553" y="4093"/>
                  </a:lnTo>
                  <a:lnTo>
                    <a:pt x="2032" y="4149"/>
                  </a:lnTo>
                  <a:lnTo>
                    <a:pt x="2286" y="4177"/>
                  </a:lnTo>
                  <a:lnTo>
                    <a:pt x="2512" y="4149"/>
                  </a:lnTo>
                  <a:lnTo>
                    <a:pt x="2512" y="4149"/>
                  </a:lnTo>
                  <a:lnTo>
                    <a:pt x="2286" y="4064"/>
                  </a:lnTo>
                  <a:lnTo>
                    <a:pt x="2286" y="4064"/>
                  </a:lnTo>
                  <a:lnTo>
                    <a:pt x="2315" y="4008"/>
                  </a:lnTo>
                  <a:lnTo>
                    <a:pt x="2343" y="4008"/>
                  </a:lnTo>
                  <a:lnTo>
                    <a:pt x="2427" y="4008"/>
                  </a:lnTo>
                  <a:lnTo>
                    <a:pt x="2512" y="4036"/>
                  </a:lnTo>
                  <a:lnTo>
                    <a:pt x="2625" y="4036"/>
                  </a:lnTo>
                  <a:lnTo>
                    <a:pt x="2625" y="4036"/>
                  </a:lnTo>
                  <a:lnTo>
                    <a:pt x="2681" y="4036"/>
                  </a:lnTo>
                  <a:lnTo>
                    <a:pt x="2738" y="3980"/>
                  </a:lnTo>
                  <a:lnTo>
                    <a:pt x="2794" y="3952"/>
                  </a:lnTo>
                  <a:lnTo>
                    <a:pt x="2851" y="3923"/>
                  </a:lnTo>
                  <a:lnTo>
                    <a:pt x="2851" y="3923"/>
                  </a:lnTo>
                  <a:lnTo>
                    <a:pt x="2935" y="3980"/>
                  </a:lnTo>
                  <a:lnTo>
                    <a:pt x="3105" y="4064"/>
                  </a:lnTo>
                  <a:lnTo>
                    <a:pt x="3189" y="4064"/>
                  </a:lnTo>
                  <a:lnTo>
                    <a:pt x="3274" y="4064"/>
                  </a:lnTo>
                  <a:lnTo>
                    <a:pt x="3302" y="4008"/>
                  </a:lnTo>
                  <a:lnTo>
                    <a:pt x="3302" y="3895"/>
                  </a:lnTo>
                  <a:lnTo>
                    <a:pt x="3302" y="3895"/>
                  </a:lnTo>
                  <a:lnTo>
                    <a:pt x="3359" y="3923"/>
                  </a:lnTo>
                  <a:lnTo>
                    <a:pt x="3359" y="3980"/>
                  </a:lnTo>
                  <a:lnTo>
                    <a:pt x="3359" y="4008"/>
                  </a:lnTo>
                  <a:lnTo>
                    <a:pt x="3330" y="4064"/>
                  </a:lnTo>
                  <a:lnTo>
                    <a:pt x="3330" y="4064"/>
                  </a:lnTo>
                  <a:lnTo>
                    <a:pt x="3415" y="4093"/>
                  </a:lnTo>
                  <a:lnTo>
                    <a:pt x="3528" y="4093"/>
                  </a:lnTo>
                  <a:lnTo>
                    <a:pt x="3613" y="4093"/>
                  </a:lnTo>
                  <a:lnTo>
                    <a:pt x="3726" y="4064"/>
                  </a:lnTo>
                  <a:lnTo>
                    <a:pt x="3726" y="4064"/>
                  </a:lnTo>
                  <a:lnTo>
                    <a:pt x="3810" y="4008"/>
                  </a:lnTo>
                  <a:lnTo>
                    <a:pt x="3810" y="3952"/>
                  </a:lnTo>
                  <a:lnTo>
                    <a:pt x="3782" y="3923"/>
                  </a:lnTo>
                  <a:lnTo>
                    <a:pt x="3810" y="3867"/>
                  </a:lnTo>
                  <a:lnTo>
                    <a:pt x="3810" y="3867"/>
                  </a:lnTo>
                  <a:lnTo>
                    <a:pt x="3838" y="3895"/>
                  </a:lnTo>
                  <a:lnTo>
                    <a:pt x="3867" y="3923"/>
                  </a:lnTo>
                  <a:lnTo>
                    <a:pt x="3951" y="3923"/>
                  </a:lnTo>
                  <a:lnTo>
                    <a:pt x="4121" y="3923"/>
                  </a:lnTo>
                  <a:lnTo>
                    <a:pt x="4121" y="3923"/>
                  </a:lnTo>
                  <a:lnTo>
                    <a:pt x="4064" y="3923"/>
                  </a:lnTo>
                  <a:lnTo>
                    <a:pt x="4008" y="3923"/>
                  </a:lnTo>
                  <a:lnTo>
                    <a:pt x="3951" y="3952"/>
                  </a:lnTo>
                  <a:lnTo>
                    <a:pt x="3923" y="4008"/>
                  </a:lnTo>
                  <a:lnTo>
                    <a:pt x="3923" y="4008"/>
                  </a:lnTo>
                  <a:lnTo>
                    <a:pt x="4064" y="4008"/>
                  </a:lnTo>
                  <a:lnTo>
                    <a:pt x="4205" y="4008"/>
                  </a:lnTo>
                  <a:lnTo>
                    <a:pt x="4375" y="4008"/>
                  </a:lnTo>
                  <a:lnTo>
                    <a:pt x="4431" y="4036"/>
                  </a:lnTo>
                  <a:lnTo>
                    <a:pt x="4459" y="4093"/>
                  </a:lnTo>
                  <a:lnTo>
                    <a:pt x="4459" y="4093"/>
                  </a:lnTo>
                  <a:lnTo>
                    <a:pt x="4121" y="4262"/>
                  </a:lnTo>
                  <a:lnTo>
                    <a:pt x="4121" y="4262"/>
                  </a:lnTo>
                  <a:lnTo>
                    <a:pt x="4403" y="4234"/>
                  </a:lnTo>
                  <a:lnTo>
                    <a:pt x="4713" y="4177"/>
                  </a:lnTo>
                  <a:lnTo>
                    <a:pt x="4995" y="4149"/>
                  </a:lnTo>
                  <a:lnTo>
                    <a:pt x="5278" y="4093"/>
                  </a:lnTo>
                  <a:lnTo>
                    <a:pt x="5278" y="4093"/>
                  </a:lnTo>
                  <a:lnTo>
                    <a:pt x="5447" y="4064"/>
                  </a:lnTo>
                  <a:lnTo>
                    <a:pt x="5588" y="4036"/>
                  </a:lnTo>
                  <a:lnTo>
                    <a:pt x="5898" y="4008"/>
                  </a:lnTo>
                  <a:lnTo>
                    <a:pt x="5898" y="4008"/>
                  </a:lnTo>
                  <a:lnTo>
                    <a:pt x="6040" y="3980"/>
                  </a:lnTo>
                  <a:lnTo>
                    <a:pt x="6181" y="3895"/>
                  </a:lnTo>
                  <a:lnTo>
                    <a:pt x="6322" y="3810"/>
                  </a:lnTo>
                  <a:lnTo>
                    <a:pt x="6322" y="3754"/>
                  </a:lnTo>
                  <a:lnTo>
                    <a:pt x="6322" y="3698"/>
                  </a:lnTo>
                  <a:lnTo>
                    <a:pt x="6322" y="3698"/>
                  </a:lnTo>
                  <a:lnTo>
                    <a:pt x="6265" y="3669"/>
                  </a:lnTo>
                  <a:lnTo>
                    <a:pt x="6209" y="3669"/>
                  </a:lnTo>
                  <a:lnTo>
                    <a:pt x="6040" y="3726"/>
                  </a:lnTo>
                  <a:lnTo>
                    <a:pt x="5870" y="3782"/>
                  </a:lnTo>
                  <a:lnTo>
                    <a:pt x="5814" y="3782"/>
                  </a:lnTo>
                  <a:lnTo>
                    <a:pt x="5757" y="3782"/>
                  </a:lnTo>
                  <a:lnTo>
                    <a:pt x="5757" y="3782"/>
                  </a:lnTo>
                  <a:lnTo>
                    <a:pt x="5842" y="3726"/>
                  </a:lnTo>
                  <a:lnTo>
                    <a:pt x="5842" y="3726"/>
                  </a:lnTo>
                  <a:lnTo>
                    <a:pt x="5842" y="3698"/>
                  </a:lnTo>
                  <a:lnTo>
                    <a:pt x="5757" y="3698"/>
                  </a:lnTo>
                  <a:lnTo>
                    <a:pt x="5588" y="3698"/>
                  </a:lnTo>
                  <a:lnTo>
                    <a:pt x="5588" y="3698"/>
                  </a:lnTo>
                  <a:lnTo>
                    <a:pt x="5757" y="3669"/>
                  </a:lnTo>
                  <a:lnTo>
                    <a:pt x="5927" y="3556"/>
                  </a:lnTo>
                  <a:lnTo>
                    <a:pt x="5927" y="3556"/>
                  </a:lnTo>
                  <a:lnTo>
                    <a:pt x="5842" y="3528"/>
                  </a:lnTo>
                  <a:lnTo>
                    <a:pt x="5757" y="3500"/>
                  </a:lnTo>
                  <a:lnTo>
                    <a:pt x="5560" y="3528"/>
                  </a:lnTo>
                  <a:lnTo>
                    <a:pt x="5390" y="3585"/>
                  </a:lnTo>
                  <a:lnTo>
                    <a:pt x="5306" y="3613"/>
                  </a:lnTo>
                  <a:lnTo>
                    <a:pt x="5221" y="3613"/>
                  </a:lnTo>
                  <a:lnTo>
                    <a:pt x="5221" y="3613"/>
                  </a:lnTo>
                  <a:lnTo>
                    <a:pt x="5306" y="3556"/>
                  </a:lnTo>
                  <a:lnTo>
                    <a:pt x="5334" y="3528"/>
                  </a:lnTo>
                  <a:lnTo>
                    <a:pt x="5306" y="3500"/>
                  </a:lnTo>
                  <a:lnTo>
                    <a:pt x="5249" y="3500"/>
                  </a:lnTo>
                  <a:lnTo>
                    <a:pt x="4883" y="3500"/>
                  </a:lnTo>
                  <a:lnTo>
                    <a:pt x="4883" y="3500"/>
                  </a:lnTo>
                  <a:lnTo>
                    <a:pt x="4657" y="3500"/>
                  </a:lnTo>
                  <a:lnTo>
                    <a:pt x="4516" y="3500"/>
                  </a:lnTo>
                  <a:lnTo>
                    <a:pt x="4403" y="3472"/>
                  </a:lnTo>
                  <a:lnTo>
                    <a:pt x="4403" y="3472"/>
                  </a:lnTo>
                  <a:lnTo>
                    <a:pt x="4516" y="3472"/>
                  </a:lnTo>
                  <a:lnTo>
                    <a:pt x="4657" y="3472"/>
                  </a:lnTo>
                  <a:lnTo>
                    <a:pt x="4770" y="3472"/>
                  </a:lnTo>
                  <a:lnTo>
                    <a:pt x="4911" y="3444"/>
                  </a:lnTo>
                  <a:lnTo>
                    <a:pt x="4911" y="3444"/>
                  </a:lnTo>
                  <a:lnTo>
                    <a:pt x="4826" y="3444"/>
                  </a:lnTo>
                  <a:lnTo>
                    <a:pt x="4770" y="3444"/>
                  </a:lnTo>
                  <a:lnTo>
                    <a:pt x="4741" y="3415"/>
                  </a:lnTo>
                  <a:lnTo>
                    <a:pt x="4770" y="3387"/>
                  </a:lnTo>
                  <a:lnTo>
                    <a:pt x="4798" y="3303"/>
                  </a:lnTo>
                  <a:lnTo>
                    <a:pt x="4826" y="3246"/>
                  </a:lnTo>
                  <a:lnTo>
                    <a:pt x="4826" y="3246"/>
                  </a:lnTo>
                  <a:lnTo>
                    <a:pt x="5052" y="3359"/>
                  </a:lnTo>
                  <a:lnTo>
                    <a:pt x="5249" y="3444"/>
                  </a:lnTo>
                  <a:lnTo>
                    <a:pt x="5447" y="3472"/>
                  </a:lnTo>
                  <a:lnTo>
                    <a:pt x="5757" y="3472"/>
                  </a:lnTo>
                  <a:lnTo>
                    <a:pt x="5757" y="3472"/>
                  </a:lnTo>
                  <a:lnTo>
                    <a:pt x="6011" y="3472"/>
                  </a:lnTo>
                  <a:lnTo>
                    <a:pt x="6152" y="3444"/>
                  </a:lnTo>
                  <a:lnTo>
                    <a:pt x="6181" y="3472"/>
                  </a:lnTo>
                  <a:lnTo>
                    <a:pt x="6152" y="3472"/>
                  </a:lnTo>
                  <a:lnTo>
                    <a:pt x="6152" y="3472"/>
                  </a:lnTo>
                  <a:lnTo>
                    <a:pt x="6491" y="3444"/>
                  </a:lnTo>
                  <a:lnTo>
                    <a:pt x="6689" y="3387"/>
                  </a:lnTo>
                  <a:lnTo>
                    <a:pt x="6773" y="3359"/>
                  </a:lnTo>
                  <a:lnTo>
                    <a:pt x="6830" y="3303"/>
                  </a:lnTo>
                  <a:lnTo>
                    <a:pt x="6830" y="3303"/>
                  </a:lnTo>
                  <a:lnTo>
                    <a:pt x="6858" y="3246"/>
                  </a:lnTo>
                  <a:lnTo>
                    <a:pt x="6886" y="3190"/>
                  </a:lnTo>
                  <a:lnTo>
                    <a:pt x="6858" y="3105"/>
                  </a:lnTo>
                  <a:lnTo>
                    <a:pt x="6858" y="3077"/>
                  </a:lnTo>
                  <a:lnTo>
                    <a:pt x="6801" y="3077"/>
                  </a:lnTo>
                  <a:lnTo>
                    <a:pt x="6801" y="3077"/>
                  </a:lnTo>
                  <a:lnTo>
                    <a:pt x="7168" y="3077"/>
                  </a:lnTo>
                  <a:lnTo>
                    <a:pt x="7592" y="3105"/>
                  </a:lnTo>
                  <a:lnTo>
                    <a:pt x="7817" y="3105"/>
                  </a:lnTo>
                  <a:lnTo>
                    <a:pt x="8043" y="3077"/>
                  </a:lnTo>
                  <a:lnTo>
                    <a:pt x="8212" y="3020"/>
                  </a:lnTo>
                  <a:lnTo>
                    <a:pt x="8325" y="2936"/>
                  </a:lnTo>
                  <a:lnTo>
                    <a:pt x="8325" y="2936"/>
                  </a:lnTo>
                  <a:lnTo>
                    <a:pt x="8071" y="2936"/>
                  </a:lnTo>
                  <a:lnTo>
                    <a:pt x="7930" y="2936"/>
                  </a:lnTo>
                  <a:lnTo>
                    <a:pt x="7817" y="2879"/>
                  </a:lnTo>
                  <a:lnTo>
                    <a:pt x="7817" y="2879"/>
                  </a:lnTo>
                  <a:lnTo>
                    <a:pt x="8071" y="2879"/>
                  </a:lnTo>
                  <a:lnTo>
                    <a:pt x="8325" y="2907"/>
                  </a:lnTo>
                  <a:lnTo>
                    <a:pt x="8466" y="2907"/>
                  </a:lnTo>
                  <a:lnTo>
                    <a:pt x="8608" y="2879"/>
                  </a:lnTo>
                  <a:lnTo>
                    <a:pt x="8692" y="2851"/>
                  </a:lnTo>
                  <a:lnTo>
                    <a:pt x="8805" y="2766"/>
                  </a:lnTo>
                  <a:lnTo>
                    <a:pt x="8805" y="2766"/>
                  </a:lnTo>
                  <a:lnTo>
                    <a:pt x="8636" y="2738"/>
                  </a:lnTo>
                  <a:lnTo>
                    <a:pt x="8466" y="2710"/>
                  </a:lnTo>
                  <a:lnTo>
                    <a:pt x="8297" y="2710"/>
                  </a:lnTo>
                  <a:lnTo>
                    <a:pt x="8156" y="2682"/>
                  </a:lnTo>
                  <a:lnTo>
                    <a:pt x="8156" y="2682"/>
                  </a:lnTo>
                  <a:lnTo>
                    <a:pt x="8325" y="2682"/>
                  </a:lnTo>
                  <a:lnTo>
                    <a:pt x="8523" y="2682"/>
                  </a:lnTo>
                  <a:lnTo>
                    <a:pt x="8720" y="2682"/>
                  </a:lnTo>
                  <a:lnTo>
                    <a:pt x="8918" y="2682"/>
                  </a:lnTo>
                  <a:lnTo>
                    <a:pt x="8918" y="2682"/>
                  </a:lnTo>
                  <a:lnTo>
                    <a:pt x="9003" y="2625"/>
                  </a:lnTo>
                  <a:lnTo>
                    <a:pt x="9115" y="2569"/>
                  </a:lnTo>
                  <a:lnTo>
                    <a:pt x="9228" y="2512"/>
                  </a:lnTo>
                  <a:lnTo>
                    <a:pt x="9313" y="2484"/>
                  </a:lnTo>
                  <a:lnTo>
                    <a:pt x="9313" y="2484"/>
                  </a:lnTo>
                  <a:lnTo>
                    <a:pt x="9115" y="2428"/>
                  </a:lnTo>
                  <a:lnTo>
                    <a:pt x="8946" y="2428"/>
                  </a:lnTo>
                  <a:lnTo>
                    <a:pt x="8551" y="2428"/>
                  </a:lnTo>
                  <a:lnTo>
                    <a:pt x="8551" y="2428"/>
                  </a:lnTo>
                  <a:lnTo>
                    <a:pt x="8720" y="2428"/>
                  </a:lnTo>
                  <a:lnTo>
                    <a:pt x="8890" y="2371"/>
                  </a:lnTo>
                  <a:lnTo>
                    <a:pt x="8890" y="2371"/>
                  </a:lnTo>
                  <a:lnTo>
                    <a:pt x="8720" y="2343"/>
                  </a:lnTo>
                  <a:lnTo>
                    <a:pt x="8551" y="2343"/>
                  </a:lnTo>
                  <a:lnTo>
                    <a:pt x="8241" y="2371"/>
                  </a:lnTo>
                  <a:lnTo>
                    <a:pt x="7902" y="2428"/>
                  </a:lnTo>
                  <a:lnTo>
                    <a:pt x="7563" y="2484"/>
                  </a:lnTo>
                  <a:lnTo>
                    <a:pt x="7563" y="2484"/>
                  </a:lnTo>
                  <a:lnTo>
                    <a:pt x="7958" y="2371"/>
                  </a:lnTo>
                  <a:lnTo>
                    <a:pt x="7958" y="2371"/>
                  </a:lnTo>
                  <a:lnTo>
                    <a:pt x="7846" y="2315"/>
                  </a:lnTo>
                  <a:lnTo>
                    <a:pt x="7704" y="2315"/>
                  </a:lnTo>
                  <a:lnTo>
                    <a:pt x="7451" y="2315"/>
                  </a:lnTo>
                  <a:lnTo>
                    <a:pt x="7451" y="2315"/>
                  </a:lnTo>
                  <a:lnTo>
                    <a:pt x="8156" y="2371"/>
                  </a:lnTo>
                  <a:lnTo>
                    <a:pt x="8551" y="2371"/>
                  </a:lnTo>
                  <a:lnTo>
                    <a:pt x="8692" y="2343"/>
                  </a:lnTo>
                  <a:lnTo>
                    <a:pt x="8861" y="2287"/>
                  </a:lnTo>
                  <a:lnTo>
                    <a:pt x="8861" y="2287"/>
                  </a:lnTo>
                  <a:lnTo>
                    <a:pt x="8608" y="2258"/>
                  </a:lnTo>
                  <a:lnTo>
                    <a:pt x="8354" y="2258"/>
                  </a:lnTo>
                  <a:lnTo>
                    <a:pt x="8100" y="2258"/>
                  </a:lnTo>
                  <a:lnTo>
                    <a:pt x="7874" y="2258"/>
                  </a:lnTo>
                  <a:lnTo>
                    <a:pt x="7874" y="2258"/>
                  </a:lnTo>
                  <a:lnTo>
                    <a:pt x="8438" y="2230"/>
                  </a:lnTo>
                  <a:lnTo>
                    <a:pt x="8720" y="2230"/>
                  </a:lnTo>
                  <a:lnTo>
                    <a:pt x="9003" y="2258"/>
                  </a:lnTo>
                  <a:lnTo>
                    <a:pt x="9003" y="2258"/>
                  </a:lnTo>
                  <a:lnTo>
                    <a:pt x="9257" y="2343"/>
                  </a:lnTo>
                  <a:lnTo>
                    <a:pt x="9369" y="2371"/>
                  </a:lnTo>
                  <a:lnTo>
                    <a:pt x="9482" y="2371"/>
                  </a:lnTo>
                  <a:lnTo>
                    <a:pt x="9482" y="2371"/>
                  </a:lnTo>
                  <a:lnTo>
                    <a:pt x="9595" y="2343"/>
                  </a:lnTo>
                  <a:lnTo>
                    <a:pt x="9623" y="2315"/>
                  </a:lnTo>
                  <a:lnTo>
                    <a:pt x="9623" y="2315"/>
                  </a:lnTo>
                  <a:lnTo>
                    <a:pt x="9595" y="2287"/>
                  </a:lnTo>
                  <a:lnTo>
                    <a:pt x="9623" y="2258"/>
                  </a:lnTo>
                  <a:lnTo>
                    <a:pt x="9736" y="2230"/>
                  </a:lnTo>
                  <a:lnTo>
                    <a:pt x="9736" y="2230"/>
                  </a:lnTo>
                  <a:lnTo>
                    <a:pt x="9003" y="2174"/>
                  </a:lnTo>
                  <a:lnTo>
                    <a:pt x="8636" y="2174"/>
                  </a:lnTo>
                  <a:lnTo>
                    <a:pt x="8241" y="2202"/>
                  </a:lnTo>
                  <a:lnTo>
                    <a:pt x="8241" y="2202"/>
                  </a:lnTo>
                  <a:lnTo>
                    <a:pt x="8325" y="2174"/>
                  </a:lnTo>
                  <a:lnTo>
                    <a:pt x="8269" y="2174"/>
                  </a:lnTo>
                  <a:lnTo>
                    <a:pt x="8100" y="2146"/>
                  </a:lnTo>
                  <a:lnTo>
                    <a:pt x="8100" y="2146"/>
                  </a:lnTo>
                  <a:lnTo>
                    <a:pt x="8212" y="2146"/>
                  </a:lnTo>
                  <a:lnTo>
                    <a:pt x="8325" y="2117"/>
                  </a:lnTo>
                  <a:lnTo>
                    <a:pt x="8438" y="2089"/>
                  </a:lnTo>
                  <a:lnTo>
                    <a:pt x="8523" y="2061"/>
                  </a:lnTo>
                  <a:lnTo>
                    <a:pt x="8523" y="2061"/>
                  </a:lnTo>
                  <a:lnTo>
                    <a:pt x="8692" y="2089"/>
                  </a:lnTo>
                  <a:lnTo>
                    <a:pt x="8805" y="2117"/>
                  </a:lnTo>
                  <a:lnTo>
                    <a:pt x="8946" y="2146"/>
                  </a:lnTo>
                  <a:lnTo>
                    <a:pt x="9115" y="2146"/>
                  </a:lnTo>
                  <a:lnTo>
                    <a:pt x="9115" y="2146"/>
                  </a:lnTo>
                  <a:lnTo>
                    <a:pt x="9059" y="2089"/>
                  </a:lnTo>
                  <a:lnTo>
                    <a:pt x="9003" y="2061"/>
                  </a:lnTo>
                  <a:lnTo>
                    <a:pt x="8890" y="2033"/>
                  </a:lnTo>
                  <a:lnTo>
                    <a:pt x="8749" y="2061"/>
                  </a:lnTo>
                  <a:lnTo>
                    <a:pt x="8636" y="2033"/>
                  </a:lnTo>
                  <a:lnTo>
                    <a:pt x="8636" y="2033"/>
                  </a:lnTo>
                  <a:lnTo>
                    <a:pt x="9031" y="2033"/>
                  </a:lnTo>
                  <a:lnTo>
                    <a:pt x="9736" y="2061"/>
                  </a:lnTo>
                  <a:lnTo>
                    <a:pt x="10414" y="2033"/>
                  </a:lnTo>
                  <a:lnTo>
                    <a:pt x="10611" y="2004"/>
                  </a:lnTo>
                  <a:lnTo>
                    <a:pt x="10668" y="1976"/>
                  </a:lnTo>
                  <a:lnTo>
                    <a:pt x="10668" y="1948"/>
                  </a:lnTo>
                  <a:lnTo>
                    <a:pt x="10668" y="1948"/>
                  </a:lnTo>
                  <a:lnTo>
                    <a:pt x="10639" y="1892"/>
                  </a:lnTo>
                  <a:lnTo>
                    <a:pt x="10583" y="1863"/>
                  </a:lnTo>
                  <a:lnTo>
                    <a:pt x="10385" y="1835"/>
                  </a:lnTo>
                  <a:lnTo>
                    <a:pt x="10047" y="1863"/>
                  </a:lnTo>
                  <a:lnTo>
                    <a:pt x="10047" y="1863"/>
                  </a:lnTo>
                  <a:lnTo>
                    <a:pt x="10160" y="1807"/>
                  </a:lnTo>
                  <a:lnTo>
                    <a:pt x="10244" y="1807"/>
                  </a:lnTo>
                  <a:lnTo>
                    <a:pt x="10470" y="1807"/>
                  </a:lnTo>
                  <a:lnTo>
                    <a:pt x="10668" y="1835"/>
                  </a:lnTo>
                  <a:lnTo>
                    <a:pt x="10893" y="1835"/>
                  </a:lnTo>
                  <a:lnTo>
                    <a:pt x="10893" y="1835"/>
                  </a:lnTo>
                  <a:lnTo>
                    <a:pt x="10893" y="1892"/>
                  </a:lnTo>
                  <a:lnTo>
                    <a:pt x="10922" y="1948"/>
                  </a:lnTo>
                  <a:lnTo>
                    <a:pt x="10978" y="1948"/>
                  </a:lnTo>
                  <a:lnTo>
                    <a:pt x="11063" y="1976"/>
                  </a:lnTo>
                  <a:lnTo>
                    <a:pt x="11260" y="1948"/>
                  </a:lnTo>
                  <a:lnTo>
                    <a:pt x="11401" y="1948"/>
                  </a:lnTo>
                  <a:lnTo>
                    <a:pt x="11401" y="1948"/>
                  </a:lnTo>
                  <a:lnTo>
                    <a:pt x="11768" y="1835"/>
                  </a:lnTo>
                  <a:lnTo>
                    <a:pt x="11881" y="1779"/>
                  </a:lnTo>
                  <a:lnTo>
                    <a:pt x="11740" y="1807"/>
                  </a:lnTo>
                  <a:lnTo>
                    <a:pt x="11740" y="1807"/>
                  </a:lnTo>
                  <a:lnTo>
                    <a:pt x="11881" y="1779"/>
                  </a:lnTo>
                  <a:lnTo>
                    <a:pt x="11994" y="1750"/>
                  </a:lnTo>
                  <a:lnTo>
                    <a:pt x="12135" y="1750"/>
                  </a:lnTo>
                  <a:lnTo>
                    <a:pt x="12248" y="1694"/>
                  </a:lnTo>
                  <a:lnTo>
                    <a:pt x="12248" y="1694"/>
                  </a:lnTo>
                  <a:lnTo>
                    <a:pt x="12191" y="1666"/>
                  </a:lnTo>
                  <a:lnTo>
                    <a:pt x="12079" y="1638"/>
                  </a:lnTo>
                  <a:lnTo>
                    <a:pt x="11825" y="1638"/>
                  </a:lnTo>
                  <a:lnTo>
                    <a:pt x="11373" y="1694"/>
                  </a:lnTo>
                  <a:lnTo>
                    <a:pt x="11373" y="1694"/>
                  </a:lnTo>
                  <a:lnTo>
                    <a:pt x="11599" y="1666"/>
                  </a:lnTo>
                  <a:lnTo>
                    <a:pt x="11627" y="1666"/>
                  </a:lnTo>
                  <a:lnTo>
                    <a:pt x="11627" y="1666"/>
                  </a:lnTo>
                  <a:lnTo>
                    <a:pt x="11486" y="1609"/>
                  </a:lnTo>
                  <a:lnTo>
                    <a:pt x="11486" y="1609"/>
                  </a:lnTo>
                  <a:lnTo>
                    <a:pt x="11740" y="1638"/>
                  </a:lnTo>
                  <a:lnTo>
                    <a:pt x="12050" y="1666"/>
                  </a:lnTo>
                  <a:lnTo>
                    <a:pt x="12361" y="1666"/>
                  </a:lnTo>
                  <a:lnTo>
                    <a:pt x="12502" y="1638"/>
                  </a:lnTo>
                  <a:lnTo>
                    <a:pt x="12615" y="1581"/>
                  </a:lnTo>
                  <a:lnTo>
                    <a:pt x="12615" y="1581"/>
                  </a:lnTo>
                  <a:lnTo>
                    <a:pt x="12558" y="1553"/>
                  </a:lnTo>
                  <a:lnTo>
                    <a:pt x="12558" y="1496"/>
                  </a:lnTo>
                  <a:lnTo>
                    <a:pt x="12530" y="1440"/>
                  </a:lnTo>
                  <a:lnTo>
                    <a:pt x="12474" y="1412"/>
                  </a:lnTo>
                  <a:lnTo>
                    <a:pt x="12474" y="1412"/>
                  </a:lnTo>
                  <a:lnTo>
                    <a:pt x="12558" y="1412"/>
                  </a:lnTo>
                  <a:lnTo>
                    <a:pt x="12643" y="1440"/>
                  </a:lnTo>
                  <a:lnTo>
                    <a:pt x="12728" y="1496"/>
                  </a:lnTo>
                  <a:lnTo>
                    <a:pt x="12812" y="1525"/>
                  </a:lnTo>
                  <a:lnTo>
                    <a:pt x="12812" y="1525"/>
                  </a:lnTo>
                  <a:lnTo>
                    <a:pt x="13010" y="1496"/>
                  </a:lnTo>
                  <a:lnTo>
                    <a:pt x="13179" y="1440"/>
                  </a:lnTo>
                  <a:lnTo>
                    <a:pt x="13179" y="1440"/>
                  </a:lnTo>
                  <a:lnTo>
                    <a:pt x="13659" y="1327"/>
                  </a:lnTo>
                  <a:lnTo>
                    <a:pt x="14167" y="1214"/>
                  </a:lnTo>
                  <a:lnTo>
                    <a:pt x="14167" y="1214"/>
                  </a:lnTo>
                  <a:lnTo>
                    <a:pt x="14646" y="1158"/>
                  </a:lnTo>
                  <a:lnTo>
                    <a:pt x="15154" y="1101"/>
                  </a:lnTo>
                  <a:lnTo>
                    <a:pt x="15634" y="1017"/>
                  </a:lnTo>
                  <a:lnTo>
                    <a:pt x="15888" y="960"/>
                  </a:lnTo>
                  <a:lnTo>
                    <a:pt x="16086" y="876"/>
                  </a:lnTo>
                  <a:lnTo>
                    <a:pt x="16086" y="876"/>
                  </a:lnTo>
                  <a:lnTo>
                    <a:pt x="15973" y="819"/>
                  </a:lnTo>
                  <a:lnTo>
                    <a:pt x="15803" y="791"/>
                  </a:lnTo>
                  <a:lnTo>
                    <a:pt x="15634" y="791"/>
                  </a:lnTo>
                  <a:lnTo>
                    <a:pt x="15437" y="819"/>
                  </a:lnTo>
                  <a:lnTo>
                    <a:pt x="14759" y="932"/>
                  </a:lnTo>
                  <a:lnTo>
                    <a:pt x="14759" y="932"/>
                  </a:lnTo>
                  <a:lnTo>
                    <a:pt x="13969" y="1017"/>
                  </a:lnTo>
                  <a:lnTo>
                    <a:pt x="13602" y="1045"/>
                  </a:lnTo>
                  <a:lnTo>
                    <a:pt x="13207" y="1073"/>
                  </a:lnTo>
                  <a:lnTo>
                    <a:pt x="13207" y="1073"/>
                  </a:lnTo>
                  <a:lnTo>
                    <a:pt x="13377" y="1045"/>
                  </a:lnTo>
                  <a:lnTo>
                    <a:pt x="13179" y="1045"/>
                  </a:lnTo>
                  <a:lnTo>
                    <a:pt x="13179" y="1045"/>
                  </a:lnTo>
                  <a:lnTo>
                    <a:pt x="14139" y="960"/>
                  </a:lnTo>
                  <a:lnTo>
                    <a:pt x="15098" y="847"/>
                  </a:lnTo>
                  <a:lnTo>
                    <a:pt x="15098" y="847"/>
                  </a:lnTo>
                  <a:lnTo>
                    <a:pt x="14985" y="819"/>
                  </a:lnTo>
                  <a:lnTo>
                    <a:pt x="14844" y="819"/>
                  </a:lnTo>
                  <a:lnTo>
                    <a:pt x="14590" y="847"/>
                  </a:lnTo>
                  <a:lnTo>
                    <a:pt x="14336" y="876"/>
                  </a:lnTo>
                  <a:lnTo>
                    <a:pt x="14195" y="876"/>
                  </a:lnTo>
                  <a:lnTo>
                    <a:pt x="14082" y="847"/>
                  </a:lnTo>
                  <a:lnTo>
                    <a:pt x="14082" y="847"/>
                  </a:lnTo>
                  <a:lnTo>
                    <a:pt x="14251" y="819"/>
                  </a:lnTo>
                  <a:lnTo>
                    <a:pt x="14251" y="819"/>
                  </a:lnTo>
                  <a:lnTo>
                    <a:pt x="14195" y="791"/>
                  </a:lnTo>
                  <a:lnTo>
                    <a:pt x="13941" y="735"/>
                  </a:lnTo>
                  <a:lnTo>
                    <a:pt x="13941" y="735"/>
                  </a:lnTo>
                  <a:lnTo>
                    <a:pt x="14139" y="735"/>
                  </a:lnTo>
                  <a:lnTo>
                    <a:pt x="14364" y="763"/>
                  </a:lnTo>
                  <a:lnTo>
                    <a:pt x="14590" y="791"/>
                  </a:lnTo>
                  <a:lnTo>
                    <a:pt x="14816" y="791"/>
                  </a:lnTo>
                  <a:lnTo>
                    <a:pt x="14816" y="791"/>
                  </a:lnTo>
                  <a:lnTo>
                    <a:pt x="15775" y="763"/>
                  </a:lnTo>
                  <a:lnTo>
                    <a:pt x="15775" y="763"/>
                  </a:lnTo>
                  <a:lnTo>
                    <a:pt x="15549" y="735"/>
                  </a:lnTo>
                  <a:lnTo>
                    <a:pt x="15634" y="735"/>
                  </a:lnTo>
                  <a:lnTo>
                    <a:pt x="15973" y="735"/>
                  </a:lnTo>
                  <a:lnTo>
                    <a:pt x="15973" y="735"/>
                  </a:lnTo>
                  <a:lnTo>
                    <a:pt x="16537" y="678"/>
                  </a:lnTo>
                  <a:lnTo>
                    <a:pt x="16537" y="678"/>
                  </a:lnTo>
                  <a:lnTo>
                    <a:pt x="17073" y="650"/>
                  </a:lnTo>
                  <a:lnTo>
                    <a:pt x="17581" y="565"/>
                  </a:lnTo>
                  <a:lnTo>
                    <a:pt x="17581" y="565"/>
                  </a:lnTo>
                  <a:lnTo>
                    <a:pt x="17863" y="537"/>
                  </a:lnTo>
                  <a:lnTo>
                    <a:pt x="18033" y="509"/>
                  </a:lnTo>
                  <a:lnTo>
                    <a:pt x="18117" y="452"/>
                  </a:lnTo>
                  <a:lnTo>
                    <a:pt x="18117" y="452"/>
                  </a:lnTo>
                  <a:lnTo>
                    <a:pt x="18174" y="396"/>
                  </a:lnTo>
                  <a:lnTo>
                    <a:pt x="18146" y="339"/>
                  </a:lnTo>
                  <a:lnTo>
                    <a:pt x="18089" y="311"/>
                  </a:lnTo>
                  <a:lnTo>
                    <a:pt x="18033" y="311"/>
                  </a:lnTo>
                  <a:lnTo>
                    <a:pt x="17863" y="311"/>
                  </a:lnTo>
                  <a:lnTo>
                    <a:pt x="17722" y="311"/>
                  </a:lnTo>
                  <a:lnTo>
                    <a:pt x="17722" y="311"/>
                  </a:lnTo>
                  <a:lnTo>
                    <a:pt x="17751" y="311"/>
                  </a:lnTo>
                  <a:lnTo>
                    <a:pt x="17722" y="311"/>
                  </a:lnTo>
                  <a:lnTo>
                    <a:pt x="17553" y="311"/>
                  </a:lnTo>
                  <a:lnTo>
                    <a:pt x="17214" y="339"/>
                  </a:lnTo>
                  <a:lnTo>
                    <a:pt x="17214" y="339"/>
                  </a:lnTo>
                  <a:lnTo>
                    <a:pt x="17327" y="339"/>
                  </a:lnTo>
                  <a:lnTo>
                    <a:pt x="17440" y="283"/>
                  </a:lnTo>
                  <a:lnTo>
                    <a:pt x="17440" y="283"/>
                  </a:lnTo>
                  <a:lnTo>
                    <a:pt x="17214" y="198"/>
                  </a:lnTo>
                  <a:lnTo>
                    <a:pt x="17214" y="198"/>
                  </a:lnTo>
                  <a:lnTo>
                    <a:pt x="17356" y="170"/>
                  </a:lnTo>
                  <a:lnTo>
                    <a:pt x="17243" y="170"/>
                  </a:lnTo>
                  <a:lnTo>
                    <a:pt x="16904" y="170"/>
                  </a:lnTo>
                  <a:lnTo>
                    <a:pt x="16904" y="170"/>
                  </a:lnTo>
                  <a:lnTo>
                    <a:pt x="16453" y="170"/>
                  </a:lnTo>
                  <a:lnTo>
                    <a:pt x="16453" y="170"/>
                  </a:lnTo>
                  <a:lnTo>
                    <a:pt x="15634" y="198"/>
                  </a:lnTo>
                  <a:lnTo>
                    <a:pt x="15239" y="198"/>
                  </a:lnTo>
                  <a:lnTo>
                    <a:pt x="14816" y="255"/>
                  </a:lnTo>
                  <a:lnTo>
                    <a:pt x="14816" y="255"/>
                  </a:lnTo>
                  <a:lnTo>
                    <a:pt x="14985" y="227"/>
                  </a:lnTo>
                  <a:lnTo>
                    <a:pt x="15126" y="198"/>
                  </a:lnTo>
                  <a:lnTo>
                    <a:pt x="15437" y="198"/>
                  </a:lnTo>
                  <a:lnTo>
                    <a:pt x="15747" y="198"/>
                  </a:lnTo>
                  <a:lnTo>
                    <a:pt x="15916" y="170"/>
                  </a:lnTo>
                  <a:lnTo>
                    <a:pt x="16057" y="85"/>
                  </a:lnTo>
                  <a:lnTo>
                    <a:pt x="16057" y="85"/>
                  </a:lnTo>
                  <a:lnTo>
                    <a:pt x="15719" y="57"/>
                  </a:lnTo>
                  <a:lnTo>
                    <a:pt x="15324" y="29"/>
                  </a:lnTo>
                  <a:lnTo>
                    <a:pt x="14957" y="29"/>
                  </a:lnTo>
                  <a:lnTo>
                    <a:pt x="14618" y="57"/>
                  </a:lnTo>
                  <a:lnTo>
                    <a:pt x="14618" y="57"/>
                  </a:lnTo>
                  <a:lnTo>
                    <a:pt x="14646" y="29"/>
                  </a:lnTo>
                  <a:lnTo>
                    <a:pt x="14646" y="29"/>
                  </a:lnTo>
                  <a:lnTo>
                    <a:pt x="14534" y="1"/>
                  </a:lnTo>
                  <a:lnTo>
                    <a:pt x="14280" y="1"/>
                  </a:lnTo>
                  <a:lnTo>
                    <a:pt x="14280" y="1"/>
                  </a:lnTo>
                  <a:lnTo>
                    <a:pt x="13828" y="1"/>
                  </a:lnTo>
                  <a:lnTo>
                    <a:pt x="13743" y="1"/>
                  </a:lnTo>
                  <a:lnTo>
                    <a:pt x="13715" y="29"/>
                  </a:lnTo>
                  <a:lnTo>
                    <a:pt x="13772" y="57"/>
                  </a:lnTo>
                  <a:lnTo>
                    <a:pt x="13941" y="114"/>
                  </a:lnTo>
                  <a:lnTo>
                    <a:pt x="13941" y="114"/>
                  </a:lnTo>
                  <a:lnTo>
                    <a:pt x="13715" y="114"/>
                  </a:lnTo>
                  <a:lnTo>
                    <a:pt x="13631" y="85"/>
                  </a:lnTo>
                  <a:lnTo>
                    <a:pt x="13631" y="57"/>
                  </a:lnTo>
                  <a:lnTo>
                    <a:pt x="13687" y="1"/>
                  </a:lnTo>
                  <a:lnTo>
                    <a:pt x="13687" y="1"/>
                  </a:lnTo>
                  <a:lnTo>
                    <a:pt x="13405" y="1"/>
                  </a:lnTo>
                  <a:lnTo>
                    <a:pt x="13151" y="1"/>
                  </a:lnTo>
                  <a:lnTo>
                    <a:pt x="12615" y="85"/>
                  </a:lnTo>
                  <a:lnTo>
                    <a:pt x="12615" y="85"/>
                  </a:lnTo>
                  <a:lnTo>
                    <a:pt x="13010" y="198"/>
                  </a:lnTo>
                  <a:lnTo>
                    <a:pt x="13010" y="198"/>
                  </a:lnTo>
                  <a:lnTo>
                    <a:pt x="12897" y="227"/>
                  </a:lnTo>
                  <a:lnTo>
                    <a:pt x="12784" y="227"/>
                  </a:lnTo>
                  <a:lnTo>
                    <a:pt x="12474" y="170"/>
                  </a:lnTo>
                  <a:lnTo>
                    <a:pt x="12163" y="85"/>
                  </a:lnTo>
                  <a:lnTo>
                    <a:pt x="11909" y="29"/>
                  </a:lnTo>
                  <a:lnTo>
                    <a:pt x="11909" y="29"/>
                  </a:lnTo>
                  <a:lnTo>
                    <a:pt x="11373" y="1"/>
                  </a:lnTo>
                  <a:lnTo>
                    <a:pt x="11091" y="1"/>
                  </a:lnTo>
                  <a:lnTo>
                    <a:pt x="10978" y="29"/>
                  </a:lnTo>
                  <a:lnTo>
                    <a:pt x="10865" y="85"/>
                  </a:lnTo>
                  <a:lnTo>
                    <a:pt x="10865" y="85"/>
                  </a:lnTo>
                  <a:lnTo>
                    <a:pt x="11119" y="142"/>
                  </a:lnTo>
                  <a:lnTo>
                    <a:pt x="11373" y="170"/>
                  </a:lnTo>
                  <a:lnTo>
                    <a:pt x="11373" y="170"/>
                  </a:lnTo>
                  <a:lnTo>
                    <a:pt x="11204" y="198"/>
                  </a:lnTo>
                  <a:lnTo>
                    <a:pt x="11232" y="198"/>
                  </a:lnTo>
                  <a:lnTo>
                    <a:pt x="11288" y="227"/>
                  </a:lnTo>
                  <a:lnTo>
                    <a:pt x="11542" y="255"/>
                  </a:lnTo>
                  <a:lnTo>
                    <a:pt x="11542" y="255"/>
                  </a:lnTo>
                  <a:lnTo>
                    <a:pt x="11317" y="311"/>
                  </a:lnTo>
                  <a:lnTo>
                    <a:pt x="11175" y="311"/>
                  </a:lnTo>
                  <a:lnTo>
                    <a:pt x="11063" y="311"/>
                  </a:lnTo>
                  <a:lnTo>
                    <a:pt x="11063" y="311"/>
                  </a:lnTo>
                  <a:lnTo>
                    <a:pt x="11175" y="311"/>
                  </a:lnTo>
                  <a:lnTo>
                    <a:pt x="11204" y="283"/>
                  </a:lnTo>
                  <a:lnTo>
                    <a:pt x="11204" y="255"/>
                  </a:lnTo>
                  <a:lnTo>
                    <a:pt x="11119" y="227"/>
                  </a:lnTo>
                  <a:lnTo>
                    <a:pt x="10950" y="170"/>
                  </a:lnTo>
                  <a:lnTo>
                    <a:pt x="10809" y="114"/>
                  </a:lnTo>
                  <a:lnTo>
                    <a:pt x="10809" y="114"/>
                  </a:lnTo>
                  <a:lnTo>
                    <a:pt x="10668" y="114"/>
                  </a:lnTo>
                  <a:lnTo>
                    <a:pt x="10498" y="142"/>
                  </a:lnTo>
                  <a:lnTo>
                    <a:pt x="10414" y="142"/>
                  </a:lnTo>
                  <a:lnTo>
                    <a:pt x="10555" y="85"/>
                  </a:lnTo>
                  <a:lnTo>
                    <a:pt x="10555" y="85"/>
                  </a:lnTo>
                  <a:lnTo>
                    <a:pt x="10301" y="57"/>
                  </a:lnTo>
                  <a:lnTo>
                    <a:pt x="10018" y="57"/>
                  </a:lnTo>
                  <a:lnTo>
                    <a:pt x="9454" y="114"/>
                  </a:lnTo>
                  <a:lnTo>
                    <a:pt x="9454" y="114"/>
                  </a:lnTo>
                  <a:lnTo>
                    <a:pt x="9567" y="142"/>
                  </a:lnTo>
                  <a:lnTo>
                    <a:pt x="9680" y="142"/>
                  </a:lnTo>
                  <a:lnTo>
                    <a:pt x="9680" y="142"/>
                  </a:lnTo>
                  <a:lnTo>
                    <a:pt x="9652" y="170"/>
                  </a:lnTo>
                  <a:lnTo>
                    <a:pt x="9680" y="170"/>
                  </a:lnTo>
                  <a:lnTo>
                    <a:pt x="9849" y="198"/>
                  </a:lnTo>
                  <a:lnTo>
                    <a:pt x="10188" y="227"/>
                  </a:lnTo>
                  <a:lnTo>
                    <a:pt x="10188" y="227"/>
                  </a:lnTo>
                  <a:lnTo>
                    <a:pt x="10047" y="227"/>
                  </a:lnTo>
                  <a:lnTo>
                    <a:pt x="9877" y="198"/>
                  </a:lnTo>
                  <a:lnTo>
                    <a:pt x="9511" y="142"/>
                  </a:lnTo>
                  <a:lnTo>
                    <a:pt x="9144" y="114"/>
                  </a:lnTo>
                  <a:lnTo>
                    <a:pt x="9003" y="142"/>
                  </a:lnTo>
                  <a:lnTo>
                    <a:pt x="8861" y="170"/>
                  </a:lnTo>
                  <a:lnTo>
                    <a:pt x="8861" y="170"/>
                  </a:lnTo>
                  <a:lnTo>
                    <a:pt x="9003" y="227"/>
                  </a:lnTo>
                  <a:lnTo>
                    <a:pt x="9087" y="283"/>
                  </a:lnTo>
                  <a:lnTo>
                    <a:pt x="9087" y="283"/>
                  </a:lnTo>
                  <a:lnTo>
                    <a:pt x="8918" y="255"/>
                  </a:lnTo>
                  <a:lnTo>
                    <a:pt x="8720" y="227"/>
                  </a:lnTo>
                  <a:lnTo>
                    <a:pt x="8636" y="198"/>
                  </a:lnTo>
                  <a:lnTo>
                    <a:pt x="8523" y="198"/>
                  </a:lnTo>
                  <a:lnTo>
                    <a:pt x="8438" y="227"/>
                  </a:lnTo>
                  <a:lnTo>
                    <a:pt x="8354" y="283"/>
                  </a:lnTo>
                  <a:lnTo>
                    <a:pt x="8354" y="283"/>
                  </a:lnTo>
                  <a:lnTo>
                    <a:pt x="8608" y="311"/>
                  </a:lnTo>
                  <a:lnTo>
                    <a:pt x="8608" y="311"/>
                  </a:lnTo>
                  <a:lnTo>
                    <a:pt x="8325" y="311"/>
                  </a:lnTo>
                  <a:lnTo>
                    <a:pt x="8156" y="311"/>
                  </a:lnTo>
                  <a:lnTo>
                    <a:pt x="8100" y="339"/>
                  </a:lnTo>
                  <a:lnTo>
                    <a:pt x="8015" y="396"/>
                  </a:lnTo>
                  <a:lnTo>
                    <a:pt x="8015" y="396"/>
                  </a:lnTo>
                  <a:lnTo>
                    <a:pt x="8325" y="452"/>
                  </a:lnTo>
                  <a:lnTo>
                    <a:pt x="8664" y="509"/>
                  </a:lnTo>
                  <a:lnTo>
                    <a:pt x="8974" y="565"/>
                  </a:lnTo>
                  <a:lnTo>
                    <a:pt x="9115" y="622"/>
                  </a:lnTo>
                  <a:lnTo>
                    <a:pt x="9257" y="678"/>
                  </a:lnTo>
                  <a:lnTo>
                    <a:pt x="9257" y="678"/>
                  </a:lnTo>
                  <a:lnTo>
                    <a:pt x="9115" y="678"/>
                  </a:lnTo>
                  <a:lnTo>
                    <a:pt x="8946" y="622"/>
                  </a:lnTo>
                  <a:lnTo>
                    <a:pt x="8495" y="481"/>
                  </a:lnTo>
                  <a:lnTo>
                    <a:pt x="8297" y="424"/>
                  </a:lnTo>
                  <a:lnTo>
                    <a:pt x="8071" y="396"/>
                  </a:lnTo>
                  <a:lnTo>
                    <a:pt x="7902" y="424"/>
                  </a:lnTo>
                  <a:lnTo>
                    <a:pt x="7846" y="424"/>
                  </a:lnTo>
                  <a:lnTo>
                    <a:pt x="7761" y="481"/>
                  </a:lnTo>
                  <a:lnTo>
                    <a:pt x="7761" y="481"/>
                  </a:lnTo>
                  <a:lnTo>
                    <a:pt x="7930" y="537"/>
                  </a:lnTo>
                  <a:lnTo>
                    <a:pt x="8100" y="565"/>
                  </a:lnTo>
                  <a:lnTo>
                    <a:pt x="8100" y="565"/>
                  </a:lnTo>
                  <a:lnTo>
                    <a:pt x="7846" y="537"/>
                  </a:lnTo>
                  <a:lnTo>
                    <a:pt x="7592" y="537"/>
                  </a:lnTo>
                  <a:lnTo>
                    <a:pt x="7592" y="537"/>
                  </a:lnTo>
                  <a:lnTo>
                    <a:pt x="7648" y="481"/>
                  </a:lnTo>
                  <a:lnTo>
                    <a:pt x="7620" y="452"/>
                  </a:lnTo>
                  <a:lnTo>
                    <a:pt x="7535" y="424"/>
                  </a:lnTo>
                  <a:lnTo>
                    <a:pt x="7422" y="396"/>
                  </a:lnTo>
                  <a:lnTo>
                    <a:pt x="7027" y="368"/>
                  </a:lnTo>
                  <a:lnTo>
                    <a:pt x="7027" y="368"/>
                  </a:lnTo>
                  <a:lnTo>
                    <a:pt x="7112" y="339"/>
                  </a:lnTo>
                  <a:lnTo>
                    <a:pt x="7084" y="339"/>
                  </a:lnTo>
                  <a:lnTo>
                    <a:pt x="6943" y="311"/>
                  </a:lnTo>
                  <a:lnTo>
                    <a:pt x="6943" y="311"/>
                  </a:lnTo>
                  <a:lnTo>
                    <a:pt x="6717" y="311"/>
                  </a:lnTo>
                  <a:lnTo>
                    <a:pt x="6717" y="311"/>
                  </a:lnTo>
                  <a:lnTo>
                    <a:pt x="6576" y="339"/>
                  </a:lnTo>
                  <a:lnTo>
                    <a:pt x="6519" y="339"/>
                  </a:lnTo>
                  <a:lnTo>
                    <a:pt x="6547" y="396"/>
                  </a:lnTo>
                  <a:lnTo>
                    <a:pt x="6689" y="424"/>
                  </a:lnTo>
                  <a:lnTo>
                    <a:pt x="6689" y="424"/>
                  </a:lnTo>
                  <a:lnTo>
                    <a:pt x="6491" y="424"/>
                  </a:lnTo>
                  <a:lnTo>
                    <a:pt x="6294" y="396"/>
                  </a:lnTo>
                  <a:lnTo>
                    <a:pt x="6096" y="424"/>
                  </a:lnTo>
                  <a:lnTo>
                    <a:pt x="6011" y="452"/>
                  </a:lnTo>
                  <a:lnTo>
                    <a:pt x="5927" y="509"/>
                  </a:lnTo>
                  <a:lnTo>
                    <a:pt x="5927" y="509"/>
                  </a:lnTo>
                  <a:lnTo>
                    <a:pt x="6124" y="509"/>
                  </a:lnTo>
                  <a:lnTo>
                    <a:pt x="6322" y="509"/>
                  </a:lnTo>
                  <a:lnTo>
                    <a:pt x="6519" y="537"/>
                  </a:lnTo>
                  <a:lnTo>
                    <a:pt x="6689" y="593"/>
                  </a:lnTo>
                  <a:lnTo>
                    <a:pt x="6689" y="593"/>
                  </a:lnTo>
                  <a:lnTo>
                    <a:pt x="6660" y="622"/>
                  </a:lnTo>
                  <a:lnTo>
                    <a:pt x="6604" y="622"/>
                  </a:lnTo>
                  <a:lnTo>
                    <a:pt x="6463" y="622"/>
                  </a:lnTo>
                  <a:lnTo>
                    <a:pt x="6350" y="622"/>
                  </a:lnTo>
                  <a:lnTo>
                    <a:pt x="6322" y="622"/>
                  </a:lnTo>
                  <a:lnTo>
                    <a:pt x="6350" y="650"/>
                  </a:lnTo>
                  <a:lnTo>
                    <a:pt x="6350" y="650"/>
                  </a:lnTo>
                  <a:lnTo>
                    <a:pt x="6209" y="622"/>
                  </a:lnTo>
                  <a:lnTo>
                    <a:pt x="6096" y="593"/>
                  </a:lnTo>
                  <a:lnTo>
                    <a:pt x="5814" y="565"/>
                  </a:lnTo>
                  <a:lnTo>
                    <a:pt x="5814" y="565"/>
                  </a:lnTo>
                  <a:lnTo>
                    <a:pt x="5673" y="593"/>
                  </a:lnTo>
                  <a:lnTo>
                    <a:pt x="5644" y="622"/>
                  </a:lnTo>
                  <a:lnTo>
                    <a:pt x="5701" y="650"/>
                  </a:lnTo>
                  <a:lnTo>
                    <a:pt x="5701" y="650"/>
                  </a:lnTo>
                  <a:lnTo>
                    <a:pt x="5616" y="622"/>
                  </a:lnTo>
                  <a:lnTo>
                    <a:pt x="5560" y="593"/>
                  </a:lnTo>
                  <a:lnTo>
                    <a:pt x="5503" y="565"/>
                  </a:lnTo>
                  <a:lnTo>
                    <a:pt x="5447" y="537"/>
                  </a:lnTo>
                  <a:lnTo>
                    <a:pt x="5447" y="537"/>
                  </a:lnTo>
                  <a:lnTo>
                    <a:pt x="5221" y="537"/>
                  </a:lnTo>
                  <a:lnTo>
                    <a:pt x="4995" y="537"/>
                  </a:lnTo>
                  <a:lnTo>
                    <a:pt x="4995" y="537"/>
                  </a:lnTo>
                  <a:lnTo>
                    <a:pt x="4685" y="593"/>
                  </a:lnTo>
                  <a:lnTo>
                    <a:pt x="4685" y="593"/>
                  </a:lnTo>
                  <a:lnTo>
                    <a:pt x="4544" y="593"/>
                  </a:lnTo>
                  <a:lnTo>
                    <a:pt x="4516" y="622"/>
                  </a:lnTo>
                  <a:lnTo>
                    <a:pt x="4572" y="650"/>
                  </a:lnTo>
                  <a:lnTo>
                    <a:pt x="4572" y="650"/>
                  </a:lnTo>
                  <a:lnTo>
                    <a:pt x="4403" y="593"/>
                  </a:lnTo>
                  <a:lnTo>
                    <a:pt x="4234" y="565"/>
                  </a:lnTo>
                  <a:lnTo>
                    <a:pt x="4008" y="593"/>
                  </a:lnTo>
                  <a:lnTo>
                    <a:pt x="3810" y="622"/>
                  </a:lnTo>
                  <a:lnTo>
                    <a:pt x="3359" y="735"/>
                  </a:lnTo>
                  <a:lnTo>
                    <a:pt x="3020" y="791"/>
                  </a:lnTo>
                  <a:lnTo>
                    <a:pt x="3020" y="791"/>
                  </a:lnTo>
                  <a:lnTo>
                    <a:pt x="3584" y="791"/>
                  </a:lnTo>
                  <a:lnTo>
                    <a:pt x="4149" y="791"/>
                  </a:lnTo>
                  <a:lnTo>
                    <a:pt x="4149" y="791"/>
                  </a:lnTo>
                  <a:lnTo>
                    <a:pt x="3782" y="819"/>
                  </a:lnTo>
                  <a:lnTo>
                    <a:pt x="3613" y="847"/>
                  </a:lnTo>
                  <a:lnTo>
                    <a:pt x="3443" y="904"/>
                  </a:lnTo>
                  <a:lnTo>
                    <a:pt x="3443" y="904"/>
                  </a:lnTo>
                  <a:lnTo>
                    <a:pt x="3528" y="932"/>
                  </a:lnTo>
                  <a:lnTo>
                    <a:pt x="3613" y="960"/>
                  </a:lnTo>
                  <a:lnTo>
                    <a:pt x="3810" y="932"/>
                  </a:lnTo>
                  <a:lnTo>
                    <a:pt x="4205" y="876"/>
                  </a:lnTo>
                  <a:lnTo>
                    <a:pt x="4205" y="876"/>
                  </a:lnTo>
                  <a:lnTo>
                    <a:pt x="4657" y="819"/>
                  </a:lnTo>
                  <a:lnTo>
                    <a:pt x="4883" y="847"/>
                  </a:lnTo>
                  <a:lnTo>
                    <a:pt x="5108" y="876"/>
                  </a:lnTo>
                  <a:lnTo>
                    <a:pt x="5108" y="876"/>
                  </a:lnTo>
                  <a:lnTo>
                    <a:pt x="4770" y="847"/>
                  </a:lnTo>
                  <a:lnTo>
                    <a:pt x="4431" y="847"/>
                  </a:lnTo>
                  <a:lnTo>
                    <a:pt x="4092" y="876"/>
                  </a:lnTo>
                  <a:lnTo>
                    <a:pt x="3754" y="960"/>
                  </a:lnTo>
                  <a:lnTo>
                    <a:pt x="3754" y="960"/>
                  </a:lnTo>
                  <a:lnTo>
                    <a:pt x="4149" y="1017"/>
                  </a:lnTo>
                  <a:lnTo>
                    <a:pt x="4149" y="1017"/>
                  </a:lnTo>
                  <a:lnTo>
                    <a:pt x="3782" y="989"/>
                  </a:lnTo>
                  <a:lnTo>
                    <a:pt x="3613" y="1017"/>
                  </a:lnTo>
                  <a:lnTo>
                    <a:pt x="3415" y="1045"/>
                  </a:lnTo>
                  <a:lnTo>
                    <a:pt x="3415" y="1045"/>
                  </a:lnTo>
                  <a:lnTo>
                    <a:pt x="3443" y="1101"/>
                  </a:lnTo>
                  <a:lnTo>
                    <a:pt x="3500" y="1130"/>
                  </a:lnTo>
                  <a:lnTo>
                    <a:pt x="3641" y="1158"/>
                  </a:lnTo>
                  <a:lnTo>
                    <a:pt x="3810" y="1186"/>
                  </a:lnTo>
                  <a:lnTo>
                    <a:pt x="4008" y="1158"/>
                  </a:lnTo>
                  <a:lnTo>
                    <a:pt x="4375" y="1130"/>
                  </a:lnTo>
                  <a:lnTo>
                    <a:pt x="4629" y="1101"/>
                  </a:lnTo>
                  <a:lnTo>
                    <a:pt x="4629" y="1101"/>
                  </a:lnTo>
                  <a:lnTo>
                    <a:pt x="5024" y="1045"/>
                  </a:lnTo>
                  <a:lnTo>
                    <a:pt x="5419" y="989"/>
                  </a:lnTo>
                  <a:lnTo>
                    <a:pt x="5842" y="932"/>
                  </a:lnTo>
                  <a:lnTo>
                    <a:pt x="6040" y="960"/>
                  </a:lnTo>
                  <a:lnTo>
                    <a:pt x="6209" y="989"/>
                  </a:lnTo>
                  <a:lnTo>
                    <a:pt x="6209" y="989"/>
                  </a:lnTo>
                  <a:lnTo>
                    <a:pt x="5898" y="1045"/>
                  </a:lnTo>
                  <a:lnTo>
                    <a:pt x="5560" y="1073"/>
                  </a:lnTo>
                  <a:lnTo>
                    <a:pt x="4911" y="1073"/>
                  </a:lnTo>
                  <a:lnTo>
                    <a:pt x="4290" y="1101"/>
                  </a:lnTo>
                  <a:lnTo>
                    <a:pt x="3951" y="1130"/>
                  </a:lnTo>
                  <a:lnTo>
                    <a:pt x="3641" y="1186"/>
                  </a:lnTo>
                  <a:lnTo>
                    <a:pt x="3641" y="1186"/>
                  </a:lnTo>
                  <a:lnTo>
                    <a:pt x="3867" y="1299"/>
                  </a:lnTo>
                  <a:lnTo>
                    <a:pt x="4092" y="1355"/>
                  </a:lnTo>
                  <a:lnTo>
                    <a:pt x="4318" y="1355"/>
                  </a:lnTo>
                  <a:lnTo>
                    <a:pt x="4544" y="1327"/>
                  </a:lnTo>
                  <a:lnTo>
                    <a:pt x="4995" y="1214"/>
                  </a:lnTo>
                  <a:lnTo>
                    <a:pt x="5447" y="1130"/>
                  </a:lnTo>
                  <a:lnTo>
                    <a:pt x="5447" y="1130"/>
                  </a:lnTo>
                  <a:lnTo>
                    <a:pt x="5870" y="1073"/>
                  </a:lnTo>
                  <a:lnTo>
                    <a:pt x="6350" y="1017"/>
                  </a:lnTo>
                  <a:lnTo>
                    <a:pt x="6801" y="1017"/>
                  </a:lnTo>
                  <a:lnTo>
                    <a:pt x="7027" y="1017"/>
                  </a:lnTo>
                  <a:lnTo>
                    <a:pt x="7225" y="1045"/>
                  </a:lnTo>
                  <a:lnTo>
                    <a:pt x="7225" y="1045"/>
                  </a:lnTo>
                  <a:lnTo>
                    <a:pt x="6886" y="1045"/>
                  </a:lnTo>
                  <a:lnTo>
                    <a:pt x="6576" y="1073"/>
                  </a:lnTo>
                  <a:lnTo>
                    <a:pt x="5927" y="1130"/>
                  </a:lnTo>
                  <a:lnTo>
                    <a:pt x="5927" y="1130"/>
                  </a:lnTo>
                  <a:lnTo>
                    <a:pt x="5644" y="1158"/>
                  </a:lnTo>
                  <a:lnTo>
                    <a:pt x="5334" y="1186"/>
                  </a:lnTo>
                  <a:lnTo>
                    <a:pt x="5165" y="1214"/>
                  </a:lnTo>
                  <a:lnTo>
                    <a:pt x="5024" y="1242"/>
                  </a:lnTo>
                  <a:lnTo>
                    <a:pt x="4883" y="1299"/>
                  </a:lnTo>
                  <a:lnTo>
                    <a:pt x="4798" y="1384"/>
                  </a:lnTo>
                  <a:lnTo>
                    <a:pt x="4798" y="1384"/>
                  </a:lnTo>
                  <a:lnTo>
                    <a:pt x="5108" y="1384"/>
                  </a:lnTo>
                  <a:lnTo>
                    <a:pt x="5221" y="1384"/>
                  </a:lnTo>
                  <a:lnTo>
                    <a:pt x="5249" y="1384"/>
                  </a:lnTo>
                  <a:lnTo>
                    <a:pt x="5193" y="1412"/>
                  </a:lnTo>
                  <a:lnTo>
                    <a:pt x="5193" y="1412"/>
                  </a:lnTo>
                  <a:lnTo>
                    <a:pt x="5390" y="1412"/>
                  </a:lnTo>
                  <a:lnTo>
                    <a:pt x="5616" y="1440"/>
                  </a:lnTo>
                  <a:lnTo>
                    <a:pt x="5814" y="1440"/>
                  </a:lnTo>
                  <a:lnTo>
                    <a:pt x="6011" y="1412"/>
                  </a:lnTo>
                  <a:lnTo>
                    <a:pt x="6011" y="1412"/>
                  </a:lnTo>
                  <a:lnTo>
                    <a:pt x="6181" y="1355"/>
                  </a:lnTo>
                  <a:lnTo>
                    <a:pt x="6322" y="1299"/>
                  </a:lnTo>
                  <a:lnTo>
                    <a:pt x="6463" y="1242"/>
                  </a:lnTo>
                  <a:lnTo>
                    <a:pt x="6632" y="1242"/>
                  </a:lnTo>
                  <a:lnTo>
                    <a:pt x="6632" y="1242"/>
                  </a:lnTo>
                  <a:lnTo>
                    <a:pt x="6519" y="1271"/>
                  </a:lnTo>
                  <a:lnTo>
                    <a:pt x="6406" y="1327"/>
                  </a:lnTo>
                  <a:lnTo>
                    <a:pt x="6406" y="1327"/>
                  </a:lnTo>
                  <a:lnTo>
                    <a:pt x="6632" y="1299"/>
                  </a:lnTo>
                  <a:lnTo>
                    <a:pt x="6858" y="1242"/>
                  </a:lnTo>
                  <a:lnTo>
                    <a:pt x="7084" y="1214"/>
                  </a:lnTo>
                  <a:lnTo>
                    <a:pt x="7197" y="1214"/>
                  </a:lnTo>
                  <a:lnTo>
                    <a:pt x="7309" y="1242"/>
                  </a:lnTo>
                  <a:lnTo>
                    <a:pt x="7309" y="1242"/>
                  </a:lnTo>
                  <a:lnTo>
                    <a:pt x="7112" y="1271"/>
                  </a:lnTo>
                  <a:lnTo>
                    <a:pt x="6858" y="1271"/>
                  </a:lnTo>
                  <a:lnTo>
                    <a:pt x="6660" y="1299"/>
                  </a:lnTo>
                  <a:lnTo>
                    <a:pt x="6547" y="1355"/>
                  </a:lnTo>
                  <a:lnTo>
                    <a:pt x="6463" y="1412"/>
                  </a:lnTo>
                  <a:lnTo>
                    <a:pt x="6463" y="1412"/>
                  </a:lnTo>
                  <a:lnTo>
                    <a:pt x="7168" y="1384"/>
                  </a:lnTo>
                  <a:lnTo>
                    <a:pt x="7846" y="1299"/>
                  </a:lnTo>
                  <a:lnTo>
                    <a:pt x="7846" y="1299"/>
                  </a:lnTo>
                  <a:lnTo>
                    <a:pt x="8156" y="1242"/>
                  </a:lnTo>
                  <a:lnTo>
                    <a:pt x="8438" y="1186"/>
                  </a:lnTo>
                  <a:lnTo>
                    <a:pt x="8438" y="1186"/>
                  </a:lnTo>
                  <a:lnTo>
                    <a:pt x="8720" y="1158"/>
                  </a:lnTo>
                  <a:lnTo>
                    <a:pt x="8777" y="1130"/>
                  </a:lnTo>
                  <a:lnTo>
                    <a:pt x="8805" y="1101"/>
                  </a:lnTo>
                  <a:lnTo>
                    <a:pt x="8777" y="1073"/>
                  </a:lnTo>
                  <a:lnTo>
                    <a:pt x="8720" y="1045"/>
                  </a:lnTo>
                  <a:lnTo>
                    <a:pt x="8720" y="1045"/>
                  </a:lnTo>
                  <a:lnTo>
                    <a:pt x="8833" y="1073"/>
                  </a:lnTo>
                  <a:lnTo>
                    <a:pt x="8974" y="1073"/>
                  </a:lnTo>
                  <a:lnTo>
                    <a:pt x="9228" y="1017"/>
                  </a:lnTo>
                  <a:lnTo>
                    <a:pt x="9228" y="1017"/>
                  </a:lnTo>
                  <a:lnTo>
                    <a:pt x="9482" y="989"/>
                  </a:lnTo>
                  <a:lnTo>
                    <a:pt x="9539" y="960"/>
                  </a:lnTo>
                  <a:lnTo>
                    <a:pt x="9426" y="960"/>
                  </a:lnTo>
                  <a:lnTo>
                    <a:pt x="9426" y="960"/>
                  </a:lnTo>
                  <a:lnTo>
                    <a:pt x="9736" y="904"/>
                  </a:lnTo>
                  <a:lnTo>
                    <a:pt x="9877" y="904"/>
                  </a:lnTo>
                  <a:lnTo>
                    <a:pt x="10018" y="904"/>
                  </a:lnTo>
                  <a:lnTo>
                    <a:pt x="10018" y="904"/>
                  </a:lnTo>
                  <a:lnTo>
                    <a:pt x="9369" y="989"/>
                  </a:lnTo>
                  <a:lnTo>
                    <a:pt x="9369" y="989"/>
                  </a:lnTo>
                  <a:lnTo>
                    <a:pt x="9454" y="989"/>
                  </a:lnTo>
                  <a:lnTo>
                    <a:pt x="9454" y="989"/>
                  </a:lnTo>
                  <a:lnTo>
                    <a:pt x="9313" y="1017"/>
                  </a:lnTo>
                  <a:lnTo>
                    <a:pt x="9313" y="1017"/>
                  </a:lnTo>
                  <a:lnTo>
                    <a:pt x="9003" y="1073"/>
                  </a:lnTo>
                  <a:lnTo>
                    <a:pt x="8861" y="1130"/>
                  </a:lnTo>
                  <a:lnTo>
                    <a:pt x="8805" y="1158"/>
                  </a:lnTo>
                  <a:lnTo>
                    <a:pt x="8749" y="1242"/>
                  </a:lnTo>
                  <a:lnTo>
                    <a:pt x="8749" y="1242"/>
                  </a:lnTo>
                  <a:lnTo>
                    <a:pt x="9257" y="1186"/>
                  </a:lnTo>
                  <a:lnTo>
                    <a:pt x="9511" y="1186"/>
                  </a:lnTo>
                  <a:lnTo>
                    <a:pt x="9765" y="1242"/>
                  </a:lnTo>
                  <a:lnTo>
                    <a:pt x="9765" y="1242"/>
                  </a:lnTo>
                  <a:lnTo>
                    <a:pt x="8946" y="1242"/>
                  </a:lnTo>
                  <a:lnTo>
                    <a:pt x="8523" y="1271"/>
                  </a:lnTo>
                  <a:lnTo>
                    <a:pt x="8100" y="1384"/>
                  </a:lnTo>
                  <a:lnTo>
                    <a:pt x="8100" y="1384"/>
                  </a:lnTo>
                  <a:lnTo>
                    <a:pt x="8325" y="1384"/>
                  </a:lnTo>
                  <a:lnTo>
                    <a:pt x="8551" y="1384"/>
                  </a:lnTo>
                  <a:lnTo>
                    <a:pt x="8749" y="1384"/>
                  </a:lnTo>
                  <a:lnTo>
                    <a:pt x="8974" y="1384"/>
                  </a:lnTo>
                  <a:lnTo>
                    <a:pt x="8974" y="1384"/>
                  </a:lnTo>
                  <a:lnTo>
                    <a:pt x="8636" y="1412"/>
                  </a:lnTo>
                  <a:lnTo>
                    <a:pt x="8297" y="1412"/>
                  </a:lnTo>
                  <a:lnTo>
                    <a:pt x="7620" y="1412"/>
                  </a:lnTo>
                  <a:lnTo>
                    <a:pt x="7253" y="1412"/>
                  </a:lnTo>
                  <a:lnTo>
                    <a:pt x="6914" y="1412"/>
                  </a:lnTo>
                  <a:lnTo>
                    <a:pt x="6576" y="1468"/>
                  </a:lnTo>
                  <a:lnTo>
                    <a:pt x="6265" y="1553"/>
                  </a:lnTo>
                  <a:lnTo>
                    <a:pt x="6265" y="1553"/>
                  </a:lnTo>
                  <a:lnTo>
                    <a:pt x="6406" y="1609"/>
                  </a:lnTo>
                  <a:lnTo>
                    <a:pt x="6547" y="1666"/>
                  </a:lnTo>
                  <a:lnTo>
                    <a:pt x="6830" y="1779"/>
                  </a:lnTo>
                  <a:lnTo>
                    <a:pt x="6830" y="1779"/>
                  </a:lnTo>
                  <a:lnTo>
                    <a:pt x="6717" y="1807"/>
                  </a:lnTo>
                  <a:lnTo>
                    <a:pt x="6604" y="1892"/>
                  </a:lnTo>
                  <a:lnTo>
                    <a:pt x="6604" y="1892"/>
                  </a:lnTo>
                  <a:lnTo>
                    <a:pt x="6689" y="1920"/>
                  </a:lnTo>
                  <a:lnTo>
                    <a:pt x="6801" y="1948"/>
                  </a:lnTo>
                  <a:lnTo>
                    <a:pt x="7027" y="1976"/>
                  </a:lnTo>
                  <a:lnTo>
                    <a:pt x="7253" y="1948"/>
                  </a:lnTo>
                  <a:lnTo>
                    <a:pt x="7479" y="1920"/>
                  </a:lnTo>
                  <a:lnTo>
                    <a:pt x="7479" y="1920"/>
                  </a:lnTo>
                  <a:lnTo>
                    <a:pt x="7225" y="1976"/>
                  </a:lnTo>
                  <a:lnTo>
                    <a:pt x="6971" y="2004"/>
                  </a:lnTo>
                  <a:lnTo>
                    <a:pt x="6689" y="2004"/>
                  </a:lnTo>
                  <a:lnTo>
                    <a:pt x="6435" y="1976"/>
                  </a:lnTo>
                  <a:lnTo>
                    <a:pt x="6435" y="1976"/>
                  </a:lnTo>
                  <a:lnTo>
                    <a:pt x="6463" y="1948"/>
                  </a:lnTo>
                  <a:lnTo>
                    <a:pt x="6463" y="1892"/>
                  </a:lnTo>
                  <a:lnTo>
                    <a:pt x="6378" y="1835"/>
                  </a:lnTo>
                  <a:lnTo>
                    <a:pt x="6209" y="1694"/>
                  </a:lnTo>
                  <a:lnTo>
                    <a:pt x="6209" y="1694"/>
                  </a:lnTo>
                  <a:lnTo>
                    <a:pt x="6040" y="1638"/>
                  </a:lnTo>
                  <a:lnTo>
                    <a:pt x="5870" y="1581"/>
                  </a:lnTo>
                  <a:lnTo>
                    <a:pt x="5673" y="1553"/>
                  </a:lnTo>
                  <a:lnTo>
                    <a:pt x="5503" y="1553"/>
                  </a:lnTo>
                  <a:lnTo>
                    <a:pt x="5503" y="1553"/>
                  </a:lnTo>
                  <a:lnTo>
                    <a:pt x="4911" y="1581"/>
                  </a:lnTo>
                  <a:lnTo>
                    <a:pt x="4544" y="1638"/>
                  </a:lnTo>
                  <a:lnTo>
                    <a:pt x="4459" y="1666"/>
                  </a:lnTo>
                  <a:lnTo>
                    <a:pt x="4431" y="1666"/>
                  </a:lnTo>
                  <a:lnTo>
                    <a:pt x="4431" y="1694"/>
                  </a:lnTo>
                  <a:lnTo>
                    <a:pt x="4431" y="1694"/>
                  </a:lnTo>
                  <a:lnTo>
                    <a:pt x="4544" y="1722"/>
                  </a:lnTo>
                  <a:lnTo>
                    <a:pt x="4657" y="1750"/>
                  </a:lnTo>
                  <a:lnTo>
                    <a:pt x="4770" y="1750"/>
                  </a:lnTo>
                  <a:lnTo>
                    <a:pt x="4883" y="1779"/>
                  </a:lnTo>
                  <a:lnTo>
                    <a:pt x="4883" y="1779"/>
                  </a:lnTo>
                  <a:lnTo>
                    <a:pt x="4713" y="1750"/>
                  </a:lnTo>
                  <a:lnTo>
                    <a:pt x="4516" y="1722"/>
                  </a:lnTo>
                  <a:lnTo>
                    <a:pt x="4431" y="1750"/>
                  </a:lnTo>
                  <a:lnTo>
                    <a:pt x="4346" y="1750"/>
                  </a:lnTo>
                  <a:lnTo>
                    <a:pt x="4290" y="1807"/>
                  </a:lnTo>
                  <a:lnTo>
                    <a:pt x="4262" y="1892"/>
                  </a:lnTo>
                  <a:lnTo>
                    <a:pt x="4262" y="1892"/>
                  </a:lnTo>
                  <a:lnTo>
                    <a:pt x="4459" y="1892"/>
                  </a:lnTo>
                  <a:lnTo>
                    <a:pt x="4685" y="1948"/>
                  </a:lnTo>
                  <a:lnTo>
                    <a:pt x="4770" y="2004"/>
                  </a:lnTo>
                  <a:lnTo>
                    <a:pt x="4826" y="2061"/>
                  </a:lnTo>
                  <a:lnTo>
                    <a:pt x="4854" y="2146"/>
                  </a:lnTo>
                  <a:lnTo>
                    <a:pt x="4798" y="2258"/>
                  </a:lnTo>
                  <a:lnTo>
                    <a:pt x="4798" y="2258"/>
                  </a:lnTo>
                  <a:lnTo>
                    <a:pt x="4967" y="2287"/>
                  </a:lnTo>
                  <a:lnTo>
                    <a:pt x="5108" y="2343"/>
                  </a:lnTo>
                  <a:lnTo>
                    <a:pt x="5108" y="2343"/>
                  </a:lnTo>
                  <a:lnTo>
                    <a:pt x="5024" y="2343"/>
                  </a:lnTo>
                  <a:lnTo>
                    <a:pt x="4939" y="2343"/>
                  </a:lnTo>
                  <a:lnTo>
                    <a:pt x="4798" y="2287"/>
                  </a:lnTo>
                  <a:lnTo>
                    <a:pt x="4629" y="2287"/>
                  </a:lnTo>
                  <a:lnTo>
                    <a:pt x="4544" y="2287"/>
                  </a:lnTo>
                  <a:lnTo>
                    <a:pt x="4487" y="2343"/>
                  </a:lnTo>
                  <a:lnTo>
                    <a:pt x="4487" y="2343"/>
                  </a:lnTo>
                  <a:lnTo>
                    <a:pt x="4883" y="2399"/>
                  </a:lnTo>
                  <a:lnTo>
                    <a:pt x="5278" y="2399"/>
                  </a:lnTo>
                  <a:lnTo>
                    <a:pt x="5278" y="2399"/>
                  </a:lnTo>
                  <a:lnTo>
                    <a:pt x="5475" y="2399"/>
                  </a:lnTo>
                  <a:lnTo>
                    <a:pt x="5673" y="2371"/>
                  </a:lnTo>
                  <a:lnTo>
                    <a:pt x="5870" y="2343"/>
                  </a:lnTo>
                  <a:lnTo>
                    <a:pt x="6068" y="2343"/>
                  </a:lnTo>
                  <a:lnTo>
                    <a:pt x="6068" y="2343"/>
                  </a:lnTo>
                  <a:lnTo>
                    <a:pt x="5955" y="2371"/>
                  </a:lnTo>
                  <a:lnTo>
                    <a:pt x="5814" y="2399"/>
                  </a:lnTo>
                  <a:lnTo>
                    <a:pt x="5701" y="2428"/>
                  </a:lnTo>
                  <a:lnTo>
                    <a:pt x="5560" y="2456"/>
                  </a:lnTo>
                  <a:lnTo>
                    <a:pt x="5560" y="2456"/>
                  </a:lnTo>
                  <a:lnTo>
                    <a:pt x="5447" y="2456"/>
                  </a:lnTo>
                  <a:lnTo>
                    <a:pt x="5306" y="2456"/>
                  </a:lnTo>
                  <a:lnTo>
                    <a:pt x="5165" y="2456"/>
                  </a:lnTo>
                  <a:lnTo>
                    <a:pt x="5052" y="2484"/>
                  </a:lnTo>
                  <a:lnTo>
                    <a:pt x="5052" y="2484"/>
                  </a:lnTo>
                  <a:lnTo>
                    <a:pt x="5447" y="2541"/>
                  </a:lnTo>
                  <a:lnTo>
                    <a:pt x="5447" y="2541"/>
                  </a:lnTo>
                  <a:lnTo>
                    <a:pt x="5334" y="2541"/>
                  </a:lnTo>
                  <a:lnTo>
                    <a:pt x="5278" y="2569"/>
                  </a:lnTo>
                  <a:lnTo>
                    <a:pt x="5306" y="2597"/>
                  </a:lnTo>
                  <a:lnTo>
                    <a:pt x="5362" y="2625"/>
                  </a:lnTo>
                  <a:lnTo>
                    <a:pt x="5362" y="2625"/>
                  </a:lnTo>
                  <a:lnTo>
                    <a:pt x="5306" y="2653"/>
                  </a:lnTo>
                  <a:lnTo>
                    <a:pt x="5221" y="2625"/>
                  </a:lnTo>
                  <a:lnTo>
                    <a:pt x="5108" y="2597"/>
                  </a:lnTo>
                  <a:lnTo>
                    <a:pt x="4854" y="2484"/>
                  </a:lnTo>
                  <a:lnTo>
                    <a:pt x="4854" y="2484"/>
                  </a:lnTo>
                  <a:lnTo>
                    <a:pt x="4657" y="2428"/>
                  </a:lnTo>
                  <a:lnTo>
                    <a:pt x="4431" y="2428"/>
                  </a:lnTo>
                  <a:lnTo>
                    <a:pt x="4008" y="2428"/>
                  </a:lnTo>
                  <a:lnTo>
                    <a:pt x="4008" y="2428"/>
                  </a:lnTo>
                  <a:lnTo>
                    <a:pt x="3613" y="2456"/>
                  </a:lnTo>
                  <a:lnTo>
                    <a:pt x="3415" y="2484"/>
                  </a:lnTo>
                  <a:lnTo>
                    <a:pt x="3218" y="2512"/>
                  </a:lnTo>
                  <a:lnTo>
                    <a:pt x="3218" y="2512"/>
                  </a:lnTo>
                  <a:lnTo>
                    <a:pt x="3020" y="2597"/>
                  </a:lnTo>
                  <a:lnTo>
                    <a:pt x="2935" y="2653"/>
                  </a:lnTo>
                  <a:lnTo>
                    <a:pt x="2964" y="2653"/>
                  </a:lnTo>
                  <a:lnTo>
                    <a:pt x="2992" y="2653"/>
                  </a:lnTo>
                  <a:lnTo>
                    <a:pt x="2992" y="2653"/>
                  </a:lnTo>
                  <a:lnTo>
                    <a:pt x="2907" y="2653"/>
                  </a:lnTo>
                  <a:lnTo>
                    <a:pt x="2823" y="2682"/>
                  </a:lnTo>
                  <a:lnTo>
                    <a:pt x="2653" y="2766"/>
                  </a:lnTo>
                  <a:lnTo>
                    <a:pt x="2540" y="2851"/>
                  </a:lnTo>
                  <a:lnTo>
                    <a:pt x="2540" y="2879"/>
                  </a:lnTo>
                  <a:lnTo>
                    <a:pt x="2569" y="2879"/>
                  </a:lnTo>
                  <a:lnTo>
                    <a:pt x="2569" y="2879"/>
                  </a:lnTo>
                  <a:lnTo>
                    <a:pt x="2456" y="2879"/>
                  </a:lnTo>
                  <a:lnTo>
                    <a:pt x="2315" y="2936"/>
                  </a:lnTo>
                  <a:lnTo>
                    <a:pt x="2315" y="2936"/>
                  </a:lnTo>
                  <a:lnTo>
                    <a:pt x="2597" y="2936"/>
                  </a:lnTo>
                  <a:lnTo>
                    <a:pt x="2851" y="2907"/>
                  </a:lnTo>
                  <a:lnTo>
                    <a:pt x="3133" y="2851"/>
                  </a:lnTo>
                  <a:lnTo>
                    <a:pt x="3387" y="2766"/>
                  </a:lnTo>
                  <a:lnTo>
                    <a:pt x="3387" y="2766"/>
                  </a:lnTo>
                  <a:lnTo>
                    <a:pt x="3161" y="2851"/>
                  </a:lnTo>
                  <a:lnTo>
                    <a:pt x="3077" y="2907"/>
                  </a:lnTo>
                  <a:lnTo>
                    <a:pt x="2964" y="2964"/>
                  </a:lnTo>
                  <a:lnTo>
                    <a:pt x="2964" y="2964"/>
                  </a:lnTo>
                  <a:lnTo>
                    <a:pt x="3133" y="2964"/>
                  </a:lnTo>
                  <a:lnTo>
                    <a:pt x="3274" y="2907"/>
                  </a:lnTo>
                  <a:lnTo>
                    <a:pt x="3556" y="2823"/>
                  </a:lnTo>
                  <a:lnTo>
                    <a:pt x="3838" y="2710"/>
                  </a:lnTo>
                  <a:lnTo>
                    <a:pt x="4121" y="2653"/>
                  </a:lnTo>
                  <a:lnTo>
                    <a:pt x="4121" y="2653"/>
                  </a:lnTo>
                  <a:lnTo>
                    <a:pt x="3980" y="2738"/>
                  </a:lnTo>
                  <a:lnTo>
                    <a:pt x="3923" y="2766"/>
                  </a:lnTo>
                  <a:lnTo>
                    <a:pt x="3951" y="2795"/>
                  </a:lnTo>
                  <a:lnTo>
                    <a:pt x="3980" y="2795"/>
                  </a:lnTo>
                  <a:lnTo>
                    <a:pt x="3980" y="2795"/>
                  </a:lnTo>
                  <a:lnTo>
                    <a:pt x="3838" y="2823"/>
                  </a:lnTo>
                  <a:lnTo>
                    <a:pt x="3726" y="2879"/>
                  </a:lnTo>
                  <a:lnTo>
                    <a:pt x="3726" y="2879"/>
                  </a:lnTo>
                  <a:lnTo>
                    <a:pt x="4149" y="2907"/>
                  </a:lnTo>
                  <a:lnTo>
                    <a:pt x="4149" y="2907"/>
                  </a:lnTo>
                  <a:lnTo>
                    <a:pt x="4008" y="2907"/>
                  </a:lnTo>
                  <a:lnTo>
                    <a:pt x="3838" y="2879"/>
                  </a:lnTo>
                  <a:lnTo>
                    <a:pt x="3697" y="2879"/>
                  </a:lnTo>
                  <a:lnTo>
                    <a:pt x="3613" y="2907"/>
                  </a:lnTo>
                  <a:lnTo>
                    <a:pt x="3584" y="2964"/>
                  </a:lnTo>
                  <a:lnTo>
                    <a:pt x="3584" y="2964"/>
                  </a:lnTo>
                  <a:lnTo>
                    <a:pt x="3923" y="2964"/>
                  </a:lnTo>
                  <a:lnTo>
                    <a:pt x="3923" y="2964"/>
                  </a:lnTo>
                  <a:lnTo>
                    <a:pt x="3500" y="2964"/>
                  </a:lnTo>
                  <a:lnTo>
                    <a:pt x="3302" y="2992"/>
                  </a:lnTo>
                  <a:lnTo>
                    <a:pt x="3105" y="3077"/>
                  </a:lnTo>
                  <a:lnTo>
                    <a:pt x="3105" y="3077"/>
                  </a:lnTo>
                  <a:lnTo>
                    <a:pt x="3189" y="3105"/>
                  </a:lnTo>
                  <a:lnTo>
                    <a:pt x="3274" y="3105"/>
                  </a:lnTo>
                  <a:lnTo>
                    <a:pt x="3443" y="3105"/>
                  </a:lnTo>
                  <a:lnTo>
                    <a:pt x="3584" y="3077"/>
                  </a:lnTo>
                  <a:lnTo>
                    <a:pt x="3754" y="3077"/>
                  </a:lnTo>
                  <a:lnTo>
                    <a:pt x="3754" y="3077"/>
                  </a:lnTo>
                  <a:lnTo>
                    <a:pt x="3584" y="3077"/>
                  </a:lnTo>
                  <a:lnTo>
                    <a:pt x="3387" y="3077"/>
                  </a:lnTo>
                  <a:lnTo>
                    <a:pt x="3387" y="3077"/>
                  </a:lnTo>
                  <a:lnTo>
                    <a:pt x="3218" y="3105"/>
                  </a:lnTo>
                  <a:lnTo>
                    <a:pt x="3218" y="3105"/>
                  </a:lnTo>
                  <a:lnTo>
                    <a:pt x="3218" y="3105"/>
                  </a:lnTo>
                  <a:lnTo>
                    <a:pt x="3359" y="3133"/>
                  </a:lnTo>
                  <a:lnTo>
                    <a:pt x="3359" y="3133"/>
                  </a:lnTo>
                  <a:lnTo>
                    <a:pt x="3218" y="3161"/>
                  </a:lnTo>
                  <a:lnTo>
                    <a:pt x="3105" y="3246"/>
                  </a:lnTo>
                  <a:lnTo>
                    <a:pt x="3105" y="3246"/>
                  </a:lnTo>
                  <a:lnTo>
                    <a:pt x="3302" y="3246"/>
                  </a:lnTo>
                  <a:lnTo>
                    <a:pt x="3500" y="3218"/>
                  </a:lnTo>
                  <a:lnTo>
                    <a:pt x="3500" y="3218"/>
                  </a:lnTo>
                  <a:lnTo>
                    <a:pt x="3387" y="3274"/>
                  </a:lnTo>
                  <a:lnTo>
                    <a:pt x="3274" y="3331"/>
                  </a:lnTo>
                  <a:lnTo>
                    <a:pt x="3274" y="3331"/>
                  </a:lnTo>
                  <a:lnTo>
                    <a:pt x="3500" y="3359"/>
                  </a:lnTo>
                  <a:lnTo>
                    <a:pt x="3726" y="3331"/>
                  </a:lnTo>
                  <a:lnTo>
                    <a:pt x="3951" y="3274"/>
                  </a:lnTo>
                  <a:lnTo>
                    <a:pt x="4177" y="3218"/>
                  </a:lnTo>
                  <a:lnTo>
                    <a:pt x="4177" y="3218"/>
                  </a:lnTo>
                  <a:lnTo>
                    <a:pt x="4544" y="3049"/>
                  </a:lnTo>
                  <a:lnTo>
                    <a:pt x="4713" y="2992"/>
                  </a:lnTo>
                  <a:lnTo>
                    <a:pt x="4826" y="2964"/>
                  </a:lnTo>
                  <a:lnTo>
                    <a:pt x="4911" y="2992"/>
                  </a:lnTo>
                  <a:lnTo>
                    <a:pt x="4911" y="2992"/>
                  </a:lnTo>
                  <a:lnTo>
                    <a:pt x="4713" y="3049"/>
                  </a:lnTo>
                  <a:lnTo>
                    <a:pt x="4487" y="3133"/>
                  </a:lnTo>
                  <a:lnTo>
                    <a:pt x="4290" y="3218"/>
                  </a:lnTo>
                  <a:lnTo>
                    <a:pt x="4092" y="3274"/>
                  </a:lnTo>
                  <a:lnTo>
                    <a:pt x="4092" y="3274"/>
                  </a:lnTo>
                  <a:lnTo>
                    <a:pt x="3838" y="3359"/>
                  </a:lnTo>
                  <a:lnTo>
                    <a:pt x="3726" y="3387"/>
                  </a:lnTo>
                  <a:lnTo>
                    <a:pt x="3726" y="3415"/>
                  </a:lnTo>
                  <a:lnTo>
                    <a:pt x="3782" y="3444"/>
                  </a:lnTo>
                  <a:lnTo>
                    <a:pt x="3782" y="3444"/>
                  </a:lnTo>
                  <a:lnTo>
                    <a:pt x="3613" y="3444"/>
                  </a:lnTo>
                  <a:lnTo>
                    <a:pt x="3472" y="3472"/>
                  </a:lnTo>
                  <a:lnTo>
                    <a:pt x="3302" y="3472"/>
                  </a:lnTo>
                  <a:lnTo>
                    <a:pt x="3161" y="3500"/>
                  </a:lnTo>
                  <a:lnTo>
                    <a:pt x="3161" y="3500"/>
                  </a:lnTo>
                  <a:lnTo>
                    <a:pt x="3020" y="3472"/>
                  </a:lnTo>
                  <a:lnTo>
                    <a:pt x="2907" y="3444"/>
                  </a:lnTo>
                  <a:lnTo>
                    <a:pt x="2766" y="3415"/>
                  </a:lnTo>
                  <a:lnTo>
                    <a:pt x="2625" y="3387"/>
                  </a:lnTo>
                  <a:lnTo>
                    <a:pt x="2625" y="3387"/>
                  </a:lnTo>
                  <a:lnTo>
                    <a:pt x="2710" y="3331"/>
                  </a:lnTo>
                  <a:lnTo>
                    <a:pt x="2738" y="3303"/>
                  </a:lnTo>
                  <a:lnTo>
                    <a:pt x="2738" y="3246"/>
                  </a:lnTo>
                  <a:lnTo>
                    <a:pt x="2681" y="3190"/>
                  </a:lnTo>
                  <a:lnTo>
                    <a:pt x="2569" y="3133"/>
                  </a:lnTo>
                  <a:lnTo>
                    <a:pt x="2427" y="3105"/>
                  </a:lnTo>
                  <a:lnTo>
                    <a:pt x="2427" y="3105"/>
                  </a:lnTo>
                  <a:lnTo>
                    <a:pt x="2202" y="3077"/>
                  </a:lnTo>
                  <a:lnTo>
                    <a:pt x="1976" y="3077"/>
                  </a:lnTo>
                  <a:lnTo>
                    <a:pt x="1778" y="3133"/>
                  </a:lnTo>
                  <a:lnTo>
                    <a:pt x="1694" y="3190"/>
                  </a:lnTo>
                  <a:lnTo>
                    <a:pt x="1609" y="3274"/>
                  </a:lnTo>
                  <a:lnTo>
                    <a:pt x="1609" y="3274"/>
                  </a:lnTo>
                  <a:lnTo>
                    <a:pt x="1666" y="3303"/>
                  </a:lnTo>
                  <a:lnTo>
                    <a:pt x="1694" y="3331"/>
                  </a:lnTo>
                  <a:lnTo>
                    <a:pt x="1694" y="3387"/>
                  </a:lnTo>
                  <a:lnTo>
                    <a:pt x="1637" y="3444"/>
                  </a:lnTo>
                  <a:lnTo>
                    <a:pt x="1637" y="3444"/>
                  </a:lnTo>
                  <a:lnTo>
                    <a:pt x="2032" y="3444"/>
                  </a:lnTo>
                  <a:lnTo>
                    <a:pt x="2032" y="3444"/>
                  </a:lnTo>
                  <a:lnTo>
                    <a:pt x="1920" y="3444"/>
                  </a:lnTo>
                  <a:lnTo>
                    <a:pt x="1807" y="3472"/>
                  </a:lnTo>
                  <a:lnTo>
                    <a:pt x="1807" y="3472"/>
                  </a:lnTo>
                  <a:lnTo>
                    <a:pt x="1891" y="3500"/>
                  </a:lnTo>
                  <a:lnTo>
                    <a:pt x="1891" y="3500"/>
                  </a:lnTo>
                  <a:lnTo>
                    <a:pt x="1891" y="3500"/>
                  </a:lnTo>
                  <a:lnTo>
                    <a:pt x="1863" y="3528"/>
                  </a:lnTo>
                  <a:lnTo>
                    <a:pt x="1750" y="3528"/>
                  </a:lnTo>
                  <a:lnTo>
                    <a:pt x="1722" y="3528"/>
                  </a:lnTo>
                  <a:lnTo>
                    <a:pt x="1722" y="3528"/>
                  </a:lnTo>
                  <a:lnTo>
                    <a:pt x="1948" y="3556"/>
                  </a:lnTo>
                  <a:lnTo>
                    <a:pt x="1948" y="3556"/>
                  </a:lnTo>
                  <a:lnTo>
                    <a:pt x="1863" y="3613"/>
                  </a:lnTo>
                  <a:lnTo>
                    <a:pt x="1722" y="3641"/>
                  </a:lnTo>
                  <a:lnTo>
                    <a:pt x="1412" y="3641"/>
                  </a:lnTo>
                  <a:lnTo>
                    <a:pt x="1101" y="3641"/>
                  </a:lnTo>
                  <a:lnTo>
                    <a:pt x="847" y="3669"/>
                  </a:lnTo>
                  <a:lnTo>
                    <a:pt x="847" y="3669"/>
                  </a:lnTo>
                  <a:lnTo>
                    <a:pt x="621" y="3698"/>
                  </a:lnTo>
                  <a:lnTo>
                    <a:pt x="396" y="3754"/>
                  </a:lnTo>
                  <a:lnTo>
                    <a:pt x="170" y="3839"/>
                  </a:lnTo>
                  <a:lnTo>
                    <a:pt x="85" y="3895"/>
                  </a:lnTo>
                  <a:lnTo>
                    <a:pt x="1" y="3980"/>
                  </a:lnTo>
                  <a:lnTo>
                    <a:pt x="1" y="3980"/>
                  </a:lnTo>
                  <a:lnTo>
                    <a:pt x="57" y="3980"/>
                  </a:lnTo>
                  <a:lnTo>
                    <a:pt x="113" y="4036"/>
                  </a:lnTo>
                  <a:lnTo>
                    <a:pt x="170" y="4064"/>
                  </a:lnTo>
                  <a:lnTo>
                    <a:pt x="226" y="4064"/>
                  </a:lnTo>
                  <a:lnTo>
                    <a:pt x="226" y="4064"/>
                  </a:lnTo>
                  <a:lnTo>
                    <a:pt x="283" y="4036"/>
                  </a:lnTo>
                  <a:lnTo>
                    <a:pt x="339" y="4008"/>
                  </a:lnTo>
                  <a:lnTo>
                    <a:pt x="424" y="3980"/>
                  </a:lnTo>
                  <a:lnTo>
                    <a:pt x="480" y="3952"/>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16"/>
            <p:cNvSpPr/>
            <p:nvPr/>
          </p:nvSpPr>
          <p:spPr>
            <a:xfrm>
              <a:off x="2509775" y="1112100"/>
              <a:ext cx="454350" cy="106550"/>
            </a:xfrm>
            <a:custGeom>
              <a:avLst/>
              <a:gdLst/>
              <a:ahLst/>
              <a:cxnLst/>
              <a:rect l="l" t="t" r="r" b="b"/>
              <a:pathLst>
                <a:path w="18174" h="4262" fill="none" extrusionOk="0">
                  <a:moveTo>
                    <a:pt x="480" y="3952"/>
                  </a:moveTo>
                  <a:lnTo>
                    <a:pt x="480" y="3952"/>
                  </a:lnTo>
                  <a:lnTo>
                    <a:pt x="424" y="4036"/>
                  </a:lnTo>
                  <a:lnTo>
                    <a:pt x="339" y="4093"/>
                  </a:lnTo>
                  <a:lnTo>
                    <a:pt x="339" y="4093"/>
                  </a:lnTo>
                  <a:lnTo>
                    <a:pt x="424" y="4008"/>
                  </a:lnTo>
                  <a:lnTo>
                    <a:pt x="509" y="3952"/>
                  </a:lnTo>
                  <a:lnTo>
                    <a:pt x="621" y="3867"/>
                  </a:lnTo>
                  <a:lnTo>
                    <a:pt x="734" y="3839"/>
                  </a:lnTo>
                  <a:lnTo>
                    <a:pt x="734" y="3839"/>
                  </a:lnTo>
                  <a:lnTo>
                    <a:pt x="650" y="3895"/>
                  </a:lnTo>
                  <a:lnTo>
                    <a:pt x="593" y="3952"/>
                  </a:lnTo>
                  <a:lnTo>
                    <a:pt x="565" y="4036"/>
                  </a:lnTo>
                  <a:lnTo>
                    <a:pt x="480" y="4093"/>
                  </a:lnTo>
                  <a:lnTo>
                    <a:pt x="480" y="4093"/>
                  </a:lnTo>
                  <a:lnTo>
                    <a:pt x="678" y="4093"/>
                  </a:lnTo>
                  <a:lnTo>
                    <a:pt x="904" y="4093"/>
                  </a:lnTo>
                  <a:lnTo>
                    <a:pt x="904" y="4093"/>
                  </a:lnTo>
                  <a:lnTo>
                    <a:pt x="960" y="4064"/>
                  </a:lnTo>
                  <a:lnTo>
                    <a:pt x="988" y="4036"/>
                  </a:lnTo>
                  <a:lnTo>
                    <a:pt x="1045" y="3980"/>
                  </a:lnTo>
                  <a:lnTo>
                    <a:pt x="1101" y="3980"/>
                  </a:lnTo>
                  <a:lnTo>
                    <a:pt x="1101" y="3980"/>
                  </a:lnTo>
                  <a:lnTo>
                    <a:pt x="1101" y="4036"/>
                  </a:lnTo>
                  <a:lnTo>
                    <a:pt x="1101" y="4064"/>
                  </a:lnTo>
                  <a:lnTo>
                    <a:pt x="1158" y="4093"/>
                  </a:lnTo>
                  <a:lnTo>
                    <a:pt x="1186" y="4093"/>
                  </a:lnTo>
                  <a:lnTo>
                    <a:pt x="1383" y="4093"/>
                  </a:lnTo>
                  <a:lnTo>
                    <a:pt x="1383" y="4093"/>
                  </a:lnTo>
                  <a:lnTo>
                    <a:pt x="1440" y="4064"/>
                  </a:lnTo>
                  <a:lnTo>
                    <a:pt x="1524" y="4036"/>
                  </a:lnTo>
                  <a:lnTo>
                    <a:pt x="1637" y="3980"/>
                  </a:lnTo>
                  <a:lnTo>
                    <a:pt x="1666" y="3952"/>
                  </a:lnTo>
                  <a:lnTo>
                    <a:pt x="1553" y="4093"/>
                  </a:lnTo>
                  <a:lnTo>
                    <a:pt x="1553" y="4093"/>
                  </a:lnTo>
                  <a:lnTo>
                    <a:pt x="2032" y="4149"/>
                  </a:lnTo>
                  <a:lnTo>
                    <a:pt x="2286" y="4177"/>
                  </a:lnTo>
                  <a:lnTo>
                    <a:pt x="2512" y="4149"/>
                  </a:lnTo>
                  <a:lnTo>
                    <a:pt x="2512" y="4149"/>
                  </a:lnTo>
                  <a:lnTo>
                    <a:pt x="2286" y="4064"/>
                  </a:lnTo>
                  <a:lnTo>
                    <a:pt x="2286" y="4064"/>
                  </a:lnTo>
                  <a:lnTo>
                    <a:pt x="2315" y="4008"/>
                  </a:lnTo>
                  <a:lnTo>
                    <a:pt x="2343" y="4008"/>
                  </a:lnTo>
                  <a:lnTo>
                    <a:pt x="2427" y="4008"/>
                  </a:lnTo>
                  <a:lnTo>
                    <a:pt x="2512" y="4036"/>
                  </a:lnTo>
                  <a:lnTo>
                    <a:pt x="2625" y="4036"/>
                  </a:lnTo>
                  <a:lnTo>
                    <a:pt x="2625" y="4036"/>
                  </a:lnTo>
                  <a:lnTo>
                    <a:pt x="2681" y="4036"/>
                  </a:lnTo>
                  <a:lnTo>
                    <a:pt x="2738" y="3980"/>
                  </a:lnTo>
                  <a:lnTo>
                    <a:pt x="2794" y="3952"/>
                  </a:lnTo>
                  <a:lnTo>
                    <a:pt x="2851" y="3923"/>
                  </a:lnTo>
                  <a:lnTo>
                    <a:pt x="2851" y="3923"/>
                  </a:lnTo>
                  <a:lnTo>
                    <a:pt x="2935" y="3980"/>
                  </a:lnTo>
                  <a:lnTo>
                    <a:pt x="3105" y="4064"/>
                  </a:lnTo>
                  <a:lnTo>
                    <a:pt x="3189" y="4064"/>
                  </a:lnTo>
                  <a:lnTo>
                    <a:pt x="3274" y="4064"/>
                  </a:lnTo>
                  <a:lnTo>
                    <a:pt x="3302" y="4008"/>
                  </a:lnTo>
                  <a:lnTo>
                    <a:pt x="3302" y="3895"/>
                  </a:lnTo>
                  <a:lnTo>
                    <a:pt x="3302" y="3895"/>
                  </a:lnTo>
                  <a:lnTo>
                    <a:pt x="3359" y="3923"/>
                  </a:lnTo>
                  <a:lnTo>
                    <a:pt x="3359" y="3980"/>
                  </a:lnTo>
                  <a:lnTo>
                    <a:pt x="3359" y="4008"/>
                  </a:lnTo>
                  <a:lnTo>
                    <a:pt x="3330" y="4064"/>
                  </a:lnTo>
                  <a:lnTo>
                    <a:pt x="3330" y="4064"/>
                  </a:lnTo>
                  <a:lnTo>
                    <a:pt x="3415" y="4093"/>
                  </a:lnTo>
                  <a:lnTo>
                    <a:pt x="3528" y="4093"/>
                  </a:lnTo>
                  <a:lnTo>
                    <a:pt x="3613" y="4093"/>
                  </a:lnTo>
                  <a:lnTo>
                    <a:pt x="3726" y="4064"/>
                  </a:lnTo>
                  <a:lnTo>
                    <a:pt x="3726" y="4064"/>
                  </a:lnTo>
                  <a:lnTo>
                    <a:pt x="3810" y="4008"/>
                  </a:lnTo>
                  <a:lnTo>
                    <a:pt x="3810" y="3952"/>
                  </a:lnTo>
                  <a:lnTo>
                    <a:pt x="3782" y="3923"/>
                  </a:lnTo>
                  <a:lnTo>
                    <a:pt x="3810" y="3867"/>
                  </a:lnTo>
                  <a:lnTo>
                    <a:pt x="3810" y="3867"/>
                  </a:lnTo>
                  <a:lnTo>
                    <a:pt x="3838" y="3895"/>
                  </a:lnTo>
                  <a:lnTo>
                    <a:pt x="3867" y="3923"/>
                  </a:lnTo>
                  <a:lnTo>
                    <a:pt x="3951" y="3923"/>
                  </a:lnTo>
                  <a:lnTo>
                    <a:pt x="4121" y="3923"/>
                  </a:lnTo>
                  <a:lnTo>
                    <a:pt x="4121" y="3923"/>
                  </a:lnTo>
                  <a:lnTo>
                    <a:pt x="4064" y="3923"/>
                  </a:lnTo>
                  <a:lnTo>
                    <a:pt x="4008" y="3923"/>
                  </a:lnTo>
                  <a:lnTo>
                    <a:pt x="3951" y="3952"/>
                  </a:lnTo>
                  <a:lnTo>
                    <a:pt x="3923" y="4008"/>
                  </a:lnTo>
                  <a:lnTo>
                    <a:pt x="3923" y="4008"/>
                  </a:lnTo>
                  <a:lnTo>
                    <a:pt x="4064" y="4008"/>
                  </a:lnTo>
                  <a:lnTo>
                    <a:pt x="4205" y="4008"/>
                  </a:lnTo>
                  <a:lnTo>
                    <a:pt x="4375" y="4008"/>
                  </a:lnTo>
                  <a:lnTo>
                    <a:pt x="4431" y="4036"/>
                  </a:lnTo>
                  <a:lnTo>
                    <a:pt x="4459" y="4093"/>
                  </a:lnTo>
                  <a:lnTo>
                    <a:pt x="4459" y="4093"/>
                  </a:lnTo>
                  <a:lnTo>
                    <a:pt x="4121" y="4262"/>
                  </a:lnTo>
                  <a:lnTo>
                    <a:pt x="4121" y="4262"/>
                  </a:lnTo>
                  <a:lnTo>
                    <a:pt x="4403" y="4234"/>
                  </a:lnTo>
                  <a:lnTo>
                    <a:pt x="4713" y="4177"/>
                  </a:lnTo>
                  <a:lnTo>
                    <a:pt x="4995" y="4149"/>
                  </a:lnTo>
                  <a:lnTo>
                    <a:pt x="5278" y="4093"/>
                  </a:lnTo>
                  <a:lnTo>
                    <a:pt x="5278" y="4093"/>
                  </a:lnTo>
                  <a:lnTo>
                    <a:pt x="5447" y="4064"/>
                  </a:lnTo>
                  <a:lnTo>
                    <a:pt x="5588" y="4036"/>
                  </a:lnTo>
                  <a:lnTo>
                    <a:pt x="5898" y="4008"/>
                  </a:lnTo>
                  <a:lnTo>
                    <a:pt x="5898" y="4008"/>
                  </a:lnTo>
                  <a:lnTo>
                    <a:pt x="6040" y="3980"/>
                  </a:lnTo>
                  <a:lnTo>
                    <a:pt x="6181" y="3895"/>
                  </a:lnTo>
                  <a:lnTo>
                    <a:pt x="6322" y="3810"/>
                  </a:lnTo>
                  <a:lnTo>
                    <a:pt x="6322" y="3754"/>
                  </a:lnTo>
                  <a:lnTo>
                    <a:pt x="6322" y="3698"/>
                  </a:lnTo>
                  <a:lnTo>
                    <a:pt x="6322" y="3698"/>
                  </a:lnTo>
                  <a:lnTo>
                    <a:pt x="6265" y="3669"/>
                  </a:lnTo>
                  <a:lnTo>
                    <a:pt x="6209" y="3669"/>
                  </a:lnTo>
                  <a:lnTo>
                    <a:pt x="6040" y="3726"/>
                  </a:lnTo>
                  <a:lnTo>
                    <a:pt x="5870" y="3782"/>
                  </a:lnTo>
                  <a:lnTo>
                    <a:pt x="5814" y="3782"/>
                  </a:lnTo>
                  <a:lnTo>
                    <a:pt x="5757" y="3782"/>
                  </a:lnTo>
                  <a:lnTo>
                    <a:pt x="5757" y="3782"/>
                  </a:lnTo>
                  <a:lnTo>
                    <a:pt x="5842" y="3726"/>
                  </a:lnTo>
                  <a:lnTo>
                    <a:pt x="5842" y="3726"/>
                  </a:lnTo>
                  <a:lnTo>
                    <a:pt x="5842" y="3698"/>
                  </a:lnTo>
                  <a:lnTo>
                    <a:pt x="5757" y="3698"/>
                  </a:lnTo>
                  <a:lnTo>
                    <a:pt x="5588" y="3698"/>
                  </a:lnTo>
                  <a:lnTo>
                    <a:pt x="5588" y="3698"/>
                  </a:lnTo>
                  <a:lnTo>
                    <a:pt x="5757" y="3669"/>
                  </a:lnTo>
                  <a:lnTo>
                    <a:pt x="5927" y="3556"/>
                  </a:lnTo>
                  <a:lnTo>
                    <a:pt x="5927" y="3556"/>
                  </a:lnTo>
                  <a:lnTo>
                    <a:pt x="5842" y="3528"/>
                  </a:lnTo>
                  <a:lnTo>
                    <a:pt x="5757" y="3500"/>
                  </a:lnTo>
                  <a:lnTo>
                    <a:pt x="5560" y="3528"/>
                  </a:lnTo>
                  <a:lnTo>
                    <a:pt x="5390" y="3585"/>
                  </a:lnTo>
                  <a:lnTo>
                    <a:pt x="5306" y="3613"/>
                  </a:lnTo>
                  <a:lnTo>
                    <a:pt x="5221" y="3613"/>
                  </a:lnTo>
                  <a:lnTo>
                    <a:pt x="5221" y="3613"/>
                  </a:lnTo>
                  <a:lnTo>
                    <a:pt x="5306" y="3556"/>
                  </a:lnTo>
                  <a:lnTo>
                    <a:pt x="5334" y="3528"/>
                  </a:lnTo>
                  <a:lnTo>
                    <a:pt x="5306" y="3500"/>
                  </a:lnTo>
                  <a:lnTo>
                    <a:pt x="5249" y="3500"/>
                  </a:lnTo>
                  <a:lnTo>
                    <a:pt x="4883" y="3500"/>
                  </a:lnTo>
                  <a:lnTo>
                    <a:pt x="4883" y="3500"/>
                  </a:lnTo>
                  <a:lnTo>
                    <a:pt x="4657" y="3500"/>
                  </a:lnTo>
                  <a:lnTo>
                    <a:pt x="4516" y="3500"/>
                  </a:lnTo>
                  <a:lnTo>
                    <a:pt x="4403" y="3472"/>
                  </a:lnTo>
                  <a:lnTo>
                    <a:pt x="4403" y="3472"/>
                  </a:lnTo>
                  <a:lnTo>
                    <a:pt x="4516" y="3472"/>
                  </a:lnTo>
                  <a:lnTo>
                    <a:pt x="4657" y="3472"/>
                  </a:lnTo>
                  <a:lnTo>
                    <a:pt x="4770" y="3472"/>
                  </a:lnTo>
                  <a:lnTo>
                    <a:pt x="4911" y="3444"/>
                  </a:lnTo>
                  <a:lnTo>
                    <a:pt x="4911" y="3444"/>
                  </a:lnTo>
                  <a:lnTo>
                    <a:pt x="4826" y="3444"/>
                  </a:lnTo>
                  <a:lnTo>
                    <a:pt x="4770" y="3444"/>
                  </a:lnTo>
                  <a:lnTo>
                    <a:pt x="4741" y="3415"/>
                  </a:lnTo>
                  <a:lnTo>
                    <a:pt x="4770" y="3387"/>
                  </a:lnTo>
                  <a:lnTo>
                    <a:pt x="4798" y="3303"/>
                  </a:lnTo>
                  <a:lnTo>
                    <a:pt x="4826" y="3246"/>
                  </a:lnTo>
                  <a:lnTo>
                    <a:pt x="4826" y="3246"/>
                  </a:lnTo>
                  <a:lnTo>
                    <a:pt x="5052" y="3359"/>
                  </a:lnTo>
                  <a:lnTo>
                    <a:pt x="5249" y="3444"/>
                  </a:lnTo>
                  <a:lnTo>
                    <a:pt x="5447" y="3472"/>
                  </a:lnTo>
                  <a:lnTo>
                    <a:pt x="5757" y="3472"/>
                  </a:lnTo>
                  <a:lnTo>
                    <a:pt x="5757" y="3472"/>
                  </a:lnTo>
                  <a:lnTo>
                    <a:pt x="6011" y="3472"/>
                  </a:lnTo>
                  <a:lnTo>
                    <a:pt x="6152" y="3444"/>
                  </a:lnTo>
                  <a:lnTo>
                    <a:pt x="6181" y="3472"/>
                  </a:lnTo>
                  <a:lnTo>
                    <a:pt x="6152" y="3472"/>
                  </a:lnTo>
                  <a:lnTo>
                    <a:pt x="6152" y="3472"/>
                  </a:lnTo>
                  <a:lnTo>
                    <a:pt x="6491" y="3444"/>
                  </a:lnTo>
                  <a:lnTo>
                    <a:pt x="6689" y="3387"/>
                  </a:lnTo>
                  <a:lnTo>
                    <a:pt x="6773" y="3359"/>
                  </a:lnTo>
                  <a:lnTo>
                    <a:pt x="6830" y="3303"/>
                  </a:lnTo>
                  <a:lnTo>
                    <a:pt x="6830" y="3303"/>
                  </a:lnTo>
                  <a:lnTo>
                    <a:pt x="6858" y="3246"/>
                  </a:lnTo>
                  <a:lnTo>
                    <a:pt x="6886" y="3190"/>
                  </a:lnTo>
                  <a:lnTo>
                    <a:pt x="6858" y="3105"/>
                  </a:lnTo>
                  <a:lnTo>
                    <a:pt x="6858" y="3077"/>
                  </a:lnTo>
                  <a:lnTo>
                    <a:pt x="6801" y="3077"/>
                  </a:lnTo>
                  <a:lnTo>
                    <a:pt x="6801" y="3077"/>
                  </a:lnTo>
                  <a:lnTo>
                    <a:pt x="7168" y="3077"/>
                  </a:lnTo>
                  <a:lnTo>
                    <a:pt x="7592" y="3105"/>
                  </a:lnTo>
                  <a:lnTo>
                    <a:pt x="7817" y="3105"/>
                  </a:lnTo>
                  <a:lnTo>
                    <a:pt x="8043" y="3077"/>
                  </a:lnTo>
                  <a:lnTo>
                    <a:pt x="8212" y="3020"/>
                  </a:lnTo>
                  <a:lnTo>
                    <a:pt x="8325" y="2936"/>
                  </a:lnTo>
                  <a:lnTo>
                    <a:pt x="8325" y="2936"/>
                  </a:lnTo>
                  <a:lnTo>
                    <a:pt x="8071" y="2936"/>
                  </a:lnTo>
                  <a:lnTo>
                    <a:pt x="7930" y="2936"/>
                  </a:lnTo>
                  <a:lnTo>
                    <a:pt x="7817" y="2879"/>
                  </a:lnTo>
                  <a:lnTo>
                    <a:pt x="7817" y="2879"/>
                  </a:lnTo>
                  <a:lnTo>
                    <a:pt x="8071" y="2879"/>
                  </a:lnTo>
                  <a:lnTo>
                    <a:pt x="8325" y="2907"/>
                  </a:lnTo>
                  <a:lnTo>
                    <a:pt x="8466" y="2907"/>
                  </a:lnTo>
                  <a:lnTo>
                    <a:pt x="8608" y="2879"/>
                  </a:lnTo>
                  <a:lnTo>
                    <a:pt x="8692" y="2851"/>
                  </a:lnTo>
                  <a:lnTo>
                    <a:pt x="8805" y="2766"/>
                  </a:lnTo>
                  <a:lnTo>
                    <a:pt x="8805" y="2766"/>
                  </a:lnTo>
                  <a:lnTo>
                    <a:pt x="8636" y="2738"/>
                  </a:lnTo>
                  <a:lnTo>
                    <a:pt x="8466" y="2710"/>
                  </a:lnTo>
                  <a:lnTo>
                    <a:pt x="8297" y="2710"/>
                  </a:lnTo>
                  <a:lnTo>
                    <a:pt x="8156" y="2682"/>
                  </a:lnTo>
                  <a:lnTo>
                    <a:pt x="8156" y="2682"/>
                  </a:lnTo>
                  <a:lnTo>
                    <a:pt x="8325" y="2682"/>
                  </a:lnTo>
                  <a:lnTo>
                    <a:pt x="8523" y="2682"/>
                  </a:lnTo>
                  <a:lnTo>
                    <a:pt x="8720" y="2682"/>
                  </a:lnTo>
                  <a:lnTo>
                    <a:pt x="8918" y="2682"/>
                  </a:lnTo>
                  <a:lnTo>
                    <a:pt x="8918" y="2682"/>
                  </a:lnTo>
                  <a:lnTo>
                    <a:pt x="9003" y="2625"/>
                  </a:lnTo>
                  <a:lnTo>
                    <a:pt x="9115" y="2569"/>
                  </a:lnTo>
                  <a:lnTo>
                    <a:pt x="9228" y="2512"/>
                  </a:lnTo>
                  <a:lnTo>
                    <a:pt x="9313" y="2484"/>
                  </a:lnTo>
                  <a:lnTo>
                    <a:pt x="9313" y="2484"/>
                  </a:lnTo>
                  <a:lnTo>
                    <a:pt x="9115" y="2428"/>
                  </a:lnTo>
                  <a:lnTo>
                    <a:pt x="8946" y="2428"/>
                  </a:lnTo>
                  <a:lnTo>
                    <a:pt x="8551" y="2428"/>
                  </a:lnTo>
                  <a:lnTo>
                    <a:pt x="8551" y="2428"/>
                  </a:lnTo>
                  <a:lnTo>
                    <a:pt x="8720" y="2428"/>
                  </a:lnTo>
                  <a:lnTo>
                    <a:pt x="8890" y="2371"/>
                  </a:lnTo>
                  <a:lnTo>
                    <a:pt x="8890" y="2371"/>
                  </a:lnTo>
                  <a:lnTo>
                    <a:pt x="8720" y="2343"/>
                  </a:lnTo>
                  <a:lnTo>
                    <a:pt x="8551" y="2343"/>
                  </a:lnTo>
                  <a:lnTo>
                    <a:pt x="8241" y="2371"/>
                  </a:lnTo>
                  <a:lnTo>
                    <a:pt x="7902" y="2428"/>
                  </a:lnTo>
                  <a:lnTo>
                    <a:pt x="7563" y="2484"/>
                  </a:lnTo>
                  <a:lnTo>
                    <a:pt x="7563" y="2484"/>
                  </a:lnTo>
                  <a:lnTo>
                    <a:pt x="7958" y="2371"/>
                  </a:lnTo>
                  <a:lnTo>
                    <a:pt x="7958" y="2371"/>
                  </a:lnTo>
                  <a:lnTo>
                    <a:pt x="7846" y="2315"/>
                  </a:lnTo>
                  <a:lnTo>
                    <a:pt x="7704" y="2315"/>
                  </a:lnTo>
                  <a:lnTo>
                    <a:pt x="7451" y="2315"/>
                  </a:lnTo>
                  <a:lnTo>
                    <a:pt x="7451" y="2315"/>
                  </a:lnTo>
                  <a:lnTo>
                    <a:pt x="8156" y="2371"/>
                  </a:lnTo>
                  <a:lnTo>
                    <a:pt x="8551" y="2371"/>
                  </a:lnTo>
                  <a:lnTo>
                    <a:pt x="8692" y="2343"/>
                  </a:lnTo>
                  <a:lnTo>
                    <a:pt x="8861" y="2287"/>
                  </a:lnTo>
                  <a:lnTo>
                    <a:pt x="8861" y="2287"/>
                  </a:lnTo>
                  <a:lnTo>
                    <a:pt x="8608" y="2258"/>
                  </a:lnTo>
                  <a:lnTo>
                    <a:pt x="8354" y="2258"/>
                  </a:lnTo>
                  <a:lnTo>
                    <a:pt x="8100" y="2258"/>
                  </a:lnTo>
                  <a:lnTo>
                    <a:pt x="7874" y="2258"/>
                  </a:lnTo>
                  <a:lnTo>
                    <a:pt x="7874" y="2258"/>
                  </a:lnTo>
                  <a:lnTo>
                    <a:pt x="8438" y="2230"/>
                  </a:lnTo>
                  <a:lnTo>
                    <a:pt x="8720" y="2230"/>
                  </a:lnTo>
                  <a:lnTo>
                    <a:pt x="9003" y="2258"/>
                  </a:lnTo>
                  <a:lnTo>
                    <a:pt x="9003" y="2258"/>
                  </a:lnTo>
                  <a:lnTo>
                    <a:pt x="9257" y="2343"/>
                  </a:lnTo>
                  <a:lnTo>
                    <a:pt x="9369" y="2371"/>
                  </a:lnTo>
                  <a:lnTo>
                    <a:pt x="9482" y="2371"/>
                  </a:lnTo>
                  <a:lnTo>
                    <a:pt x="9482" y="2371"/>
                  </a:lnTo>
                  <a:lnTo>
                    <a:pt x="9595" y="2343"/>
                  </a:lnTo>
                  <a:lnTo>
                    <a:pt x="9623" y="2315"/>
                  </a:lnTo>
                  <a:lnTo>
                    <a:pt x="9623" y="2315"/>
                  </a:lnTo>
                  <a:lnTo>
                    <a:pt x="9595" y="2287"/>
                  </a:lnTo>
                  <a:lnTo>
                    <a:pt x="9623" y="2258"/>
                  </a:lnTo>
                  <a:lnTo>
                    <a:pt x="9736" y="2230"/>
                  </a:lnTo>
                  <a:lnTo>
                    <a:pt x="9736" y="2230"/>
                  </a:lnTo>
                  <a:lnTo>
                    <a:pt x="9003" y="2174"/>
                  </a:lnTo>
                  <a:lnTo>
                    <a:pt x="8636" y="2174"/>
                  </a:lnTo>
                  <a:lnTo>
                    <a:pt x="8241" y="2202"/>
                  </a:lnTo>
                  <a:lnTo>
                    <a:pt x="8241" y="2202"/>
                  </a:lnTo>
                  <a:lnTo>
                    <a:pt x="8325" y="2174"/>
                  </a:lnTo>
                  <a:lnTo>
                    <a:pt x="8269" y="2174"/>
                  </a:lnTo>
                  <a:lnTo>
                    <a:pt x="8100" y="2146"/>
                  </a:lnTo>
                  <a:lnTo>
                    <a:pt x="8100" y="2146"/>
                  </a:lnTo>
                  <a:lnTo>
                    <a:pt x="8212" y="2146"/>
                  </a:lnTo>
                  <a:lnTo>
                    <a:pt x="8325" y="2117"/>
                  </a:lnTo>
                  <a:lnTo>
                    <a:pt x="8438" y="2089"/>
                  </a:lnTo>
                  <a:lnTo>
                    <a:pt x="8523" y="2061"/>
                  </a:lnTo>
                  <a:lnTo>
                    <a:pt x="8523" y="2061"/>
                  </a:lnTo>
                  <a:lnTo>
                    <a:pt x="8692" y="2089"/>
                  </a:lnTo>
                  <a:lnTo>
                    <a:pt x="8805" y="2117"/>
                  </a:lnTo>
                  <a:lnTo>
                    <a:pt x="8946" y="2146"/>
                  </a:lnTo>
                  <a:lnTo>
                    <a:pt x="9115" y="2146"/>
                  </a:lnTo>
                  <a:lnTo>
                    <a:pt x="9115" y="2146"/>
                  </a:lnTo>
                  <a:lnTo>
                    <a:pt x="9059" y="2089"/>
                  </a:lnTo>
                  <a:lnTo>
                    <a:pt x="9003" y="2061"/>
                  </a:lnTo>
                  <a:lnTo>
                    <a:pt x="8890" y="2033"/>
                  </a:lnTo>
                  <a:lnTo>
                    <a:pt x="8749" y="2061"/>
                  </a:lnTo>
                  <a:lnTo>
                    <a:pt x="8636" y="2033"/>
                  </a:lnTo>
                  <a:lnTo>
                    <a:pt x="8636" y="2033"/>
                  </a:lnTo>
                  <a:lnTo>
                    <a:pt x="9031" y="2033"/>
                  </a:lnTo>
                  <a:lnTo>
                    <a:pt x="9736" y="2061"/>
                  </a:lnTo>
                  <a:lnTo>
                    <a:pt x="10414" y="2033"/>
                  </a:lnTo>
                  <a:lnTo>
                    <a:pt x="10611" y="2004"/>
                  </a:lnTo>
                  <a:lnTo>
                    <a:pt x="10668" y="1976"/>
                  </a:lnTo>
                  <a:lnTo>
                    <a:pt x="10668" y="1948"/>
                  </a:lnTo>
                  <a:lnTo>
                    <a:pt x="10668" y="1948"/>
                  </a:lnTo>
                  <a:lnTo>
                    <a:pt x="10639" y="1892"/>
                  </a:lnTo>
                  <a:lnTo>
                    <a:pt x="10583" y="1863"/>
                  </a:lnTo>
                  <a:lnTo>
                    <a:pt x="10385" y="1835"/>
                  </a:lnTo>
                  <a:lnTo>
                    <a:pt x="10047" y="1863"/>
                  </a:lnTo>
                  <a:lnTo>
                    <a:pt x="10047" y="1863"/>
                  </a:lnTo>
                  <a:lnTo>
                    <a:pt x="10160" y="1807"/>
                  </a:lnTo>
                  <a:lnTo>
                    <a:pt x="10244" y="1807"/>
                  </a:lnTo>
                  <a:lnTo>
                    <a:pt x="10470" y="1807"/>
                  </a:lnTo>
                  <a:lnTo>
                    <a:pt x="10668" y="1835"/>
                  </a:lnTo>
                  <a:lnTo>
                    <a:pt x="10893" y="1835"/>
                  </a:lnTo>
                  <a:lnTo>
                    <a:pt x="10893" y="1835"/>
                  </a:lnTo>
                  <a:lnTo>
                    <a:pt x="10893" y="1892"/>
                  </a:lnTo>
                  <a:lnTo>
                    <a:pt x="10922" y="1948"/>
                  </a:lnTo>
                  <a:lnTo>
                    <a:pt x="10978" y="1948"/>
                  </a:lnTo>
                  <a:lnTo>
                    <a:pt x="11063" y="1976"/>
                  </a:lnTo>
                  <a:lnTo>
                    <a:pt x="11260" y="1948"/>
                  </a:lnTo>
                  <a:lnTo>
                    <a:pt x="11401" y="1948"/>
                  </a:lnTo>
                  <a:lnTo>
                    <a:pt x="11401" y="1948"/>
                  </a:lnTo>
                  <a:lnTo>
                    <a:pt x="11768" y="1835"/>
                  </a:lnTo>
                  <a:lnTo>
                    <a:pt x="11881" y="1779"/>
                  </a:lnTo>
                  <a:lnTo>
                    <a:pt x="11740" y="1807"/>
                  </a:lnTo>
                  <a:lnTo>
                    <a:pt x="11740" y="1807"/>
                  </a:lnTo>
                  <a:lnTo>
                    <a:pt x="11881" y="1779"/>
                  </a:lnTo>
                  <a:lnTo>
                    <a:pt x="11994" y="1750"/>
                  </a:lnTo>
                  <a:lnTo>
                    <a:pt x="12135" y="1750"/>
                  </a:lnTo>
                  <a:lnTo>
                    <a:pt x="12248" y="1694"/>
                  </a:lnTo>
                  <a:lnTo>
                    <a:pt x="12248" y="1694"/>
                  </a:lnTo>
                  <a:lnTo>
                    <a:pt x="12191" y="1666"/>
                  </a:lnTo>
                  <a:lnTo>
                    <a:pt x="12079" y="1638"/>
                  </a:lnTo>
                  <a:lnTo>
                    <a:pt x="11825" y="1638"/>
                  </a:lnTo>
                  <a:lnTo>
                    <a:pt x="11373" y="1694"/>
                  </a:lnTo>
                  <a:lnTo>
                    <a:pt x="11373" y="1694"/>
                  </a:lnTo>
                  <a:lnTo>
                    <a:pt x="11599" y="1666"/>
                  </a:lnTo>
                  <a:lnTo>
                    <a:pt x="11627" y="1666"/>
                  </a:lnTo>
                  <a:lnTo>
                    <a:pt x="11627" y="1666"/>
                  </a:lnTo>
                  <a:lnTo>
                    <a:pt x="11486" y="1609"/>
                  </a:lnTo>
                  <a:lnTo>
                    <a:pt x="11486" y="1609"/>
                  </a:lnTo>
                  <a:lnTo>
                    <a:pt x="11740" y="1638"/>
                  </a:lnTo>
                  <a:lnTo>
                    <a:pt x="12050" y="1666"/>
                  </a:lnTo>
                  <a:lnTo>
                    <a:pt x="12361" y="1666"/>
                  </a:lnTo>
                  <a:lnTo>
                    <a:pt x="12502" y="1638"/>
                  </a:lnTo>
                  <a:lnTo>
                    <a:pt x="12615" y="1581"/>
                  </a:lnTo>
                  <a:lnTo>
                    <a:pt x="12615" y="1581"/>
                  </a:lnTo>
                  <a:lnTo>
                    <a:pt x="12558" y="1553"/>
                  </a:lnTo>
                  <a:lnTo>
                    <a:pt x="12558" y="1496"/>
                  </a:lnTo>
                  <a:lnTo>
                    <a:pt x="12530" y="1440"/>
                  </a:lnTo>
                  <a:lnTo>
                    <a:pt x="12474" y="1412"/>
                  </a:lnTo>
                  <a:lnTo>
                    <a:pt x="12474" y="1412"/>
                  </a:lnTo>
                  <a:lnTo>
                    <a:pt x="12558" y="1412"/>
                  </a:lnTo>
                  <a:lnTo>
                    <a:pt x="12643" y="1440"/>
                  </a:lnTo>
                  <a:lnTo>
                    <a:pt x="12728" y="1496"/>
                  </a:lnTo>
                  <a:lnTo>
                    <a:pt x="12812" y="1525"/>
                  </a:lnTo>
                  <a:lnTo>
                    <a:pt x="12812" y="1525"/>
                  </a:lnTo>
                  <a:lnTo>
                    <a:pt x="13010" y="1496"/>
                  </a:lnTo>
                  <a:lnTo>
                    <a:pt x="13179" y="1440"/>
                  </a:lnTo>
                  <a:lnTo>
                    <a:pt x="13179" y="1440"/>
                  </a:lnTo>
                  <a:lnTo>
                    <a:pt x="13659" y="1327"/>
                  </a:lnTo>
                  <a:lnTo>
                    <a:pt x="14167" y="1214"/>
                  </a:lnTo>
                  <a:lnTo>
                    <a:pt x="14167" y="1214"/>
                  </a:lnTo>
                  <a:lnTo>
                    <a:pt x="14646" y="1158"/>
                  </a:lnTo>
                  <a:lnTo>
                    <a:pt x="15154" y="1101"/>
                  </a:lnTo>
                  <a:lnTo>
                    <a:pt x="15634" y="1017"/>
                  </a:lnTo>
                  <a:lnTo>
                    <a:pt x="15888" y="960"/>
                  </a:lnTo>
                  <a:lnTo>
                    <a:pt x="16086" y="876"/>
                  </a:lnTo>
                  <a:lnTo>
                    <a:pt x="16086" y="876"/>
                  </a:lnTo>
                  <a:lnTo>
                    <a:pt x="15973" y="819"/>
                  </a:lnTo>
                  <a:lnTo>
                    <a:pt x="15803" y="791"/>
                  </a:lnTo>
                  <a:lnTo>
                    <a:pt x="15634" y="791"/>
                  </a:lnTo>
                  <a:lnTo>
                    <a:pt x="15437" y="819"/>
                  </a:lnTo>
                  <a:lnTo>
                    <a:pt x="14759" y="932"/>
                  </a:lnTo>
                  <a:lnTo>
                    <a:pt x="14759" y="932"/>
                  </a:lnTo>
                  <a:lnTo>
                    <a:pt x="13969" y="1017"/>
                  </a:lnTo>
                  <a:lnTo>
                    <a:pt x="13602" y="1045"/>
                  </a:lnTo>
                  <a:lnTo>
                    <a:pt x="13207" y="1073"/>
                  </a:lnTo>
                  <a:lnTo>
                    <a:pt x="13207" y="1073"/>
                  </a:lnTo>
                  <a:lnTo>
                    <a:pt x="13377" y="1045"/>
                  </a:lnTo>
                  <a:lnTo>
                    <a:pt x="13179" y="1045"/>
                  </a:lnTo>
                  <a:lnTo>
                    <a:pt x="13179" y="1045"/>
                  </a:lnTo>
                  <a:lnTo>
                    <a:pt x="14139" y="960"/>
                  </a:lnTo>
                  <a:lnTo>
                    <a:pt x="15098" y="847"/>
                  </a:lnTo>
                  <a:lnTo>
                    <a:pt x="15098" y="847"/>
                  </a:lnTo>
                  <a:lnTo>
                    <a:pt x="14985" y="819"/>
                  </a:lnTo>
                  <a:lnTo>
                    <a:pt x="14844" y="819"/>
                  </a:lnTo>
                  <a:lnTo>
                    <a:pt x="14590" y="847"/>
                  </a:lnTo>
                  <a:lnTo>
                    <a:pt x="14336" y="876"/>
                  </a:lnTo>
                  <a:lnTo>
                    <a:pt x="14195" y="876"/>
                  </a:lnTo>
                  <a:lnTo>
                    <a:pt x="14082" y="847"/>
                  </a:lnTo>
                  <a:lnTo>
                    <a:pt x="14082" y="847"/>
                  </a:lnTo>
                  <a:lnTo>
                    <a:pt x="14251" y="819"/>
                  </a:lnTo>
                  <a:lnTo>
                    <a:pt x="14251" y="819"/>
                  </a:lnTo>
                  <a:lnTo>
                    <a:pt x="14195" y="791"/>
                  </a:lnTo>
                  <a:lnTo>
                    <a:pt x="13941" y="735"/>
                  </a:lnTo>
                  <a:lnTo>
                    <a:pt x="13941" y="735"/>
                  </a:lnTo>
                  <a:lnTo>
                    <a:pt x="14139" y="735"/>
                  </a:lnTo>
                  <a:lnTo>
                    <a:pt x="14364" y="763"/>
                  </a:lnTo>
                  <a:lnTo>
                    <a:pt x="14590" y="791"/>
                  </a:lnTo>
                  <a:lnTo>
                    <a:pt x="14816" y="791"/>
                  </a:lnTo>
                  <a:lnTo>
                    <a:pt x="14816" y="791"/>
                  </a:lnTo>
                  <a:lnTo>
                    <a:pt x="15775" y="763"/>
                  </a:lnTo>
                  <a:lnTo>
                    <a:pt x="15775" y="763"/>
                  </a:lnTo>
                  <a:lnTo>
                    <a:pt x="15549" y="735"/>
                  </a:lnTo>
                  <a:lnTo>
                    <a:pt x="15634" y="735"/>
                  </a:lnTo>
                  <a:lnTo>
                    <a:pt x="15973" y="735"/>
                  </a:lnTo>
                  <a:lnTo>
                    <a:pt x="15973" y="735"/>
                  </a:lnTo>
                  <a:lnTo>
                    <a:pt x="16537" y="678"/>
                  </a:lnTo>
                  <a:lnTo>
                    <a:pt x="16537" y="678"/>
                  </a:lnTo>
                  <a:lnTo>
                    <a:pt x="17073" y="650"/>
                  </a:lnTo>
                  <a:lnTo>
                    <a:pt x="17581" y="565"/>
                  </a:lnTo>
                  <a:lnTo>
                    <a:pt x="17581" y="565"/>
                  </a:lnTo>
                  <a:lnTo>
                    <a:pt x="17863" y="537"/>
                  </a:lnTo>
                  <a:lnTo>
                    <a:pt x="18033" y="509"/>
                  </a:lnTo>
                  <a:lnTo>
                    <a:pt x="18117" y="452"/>
                  </a:lnTo>
                  <a:lnTo>
                    <a:pt x="18117" y="452"/>
                  </a:lnTo>
                  <a:lnTo>
                    <a:pt x="18174" y="396"/>
                  </a:lnTo>
                  <a:lnTo>
                    <a:pt x="18146" y="339"/>
                  </a:lnTo>
                  <a:lnTo>
                    <a:pt x="18089" y="311"/>
                  </a:lnTo>
                  <a:lnTo>
                    <a:pt x="18033" y="311"/>
                  </a:lnTo>
                  <a:lnTo>
                    <a:pt x="17863" y="311"/>
                  </a:lnTo>
                  <a:lnTo>
                    <a:pt x="17722" y="311"/>
                  </a:lnTo>
                  <a:lnTo>
                    <a:pt x="17722" y="311"/>
                  </a:lnTo>
                  <a:lnTo>
                    <a:pt x="17751" y="311"/>
                  </a:lnTo>
                  <a:lnTo>
                    <a:pt x="17722" y="311"/>
                  </a:lnTo>
                  <a:lnTo>
                    <a:pt x="17553" y="311"/>
                  </a:lnTo>
                  <a:lnTo>
                    <a:pt x="17214" y="339"/>
                  </a:lnTo>
                  <a:lnTo>
                    <a:pt x="17214" y="339"/>
                  </a:lnTo>
                  <a:lnTo>
                    <a:pt x="17327" y="339"/>
                  </a:lnTo>
                  <a:lnTo>
                    <a:pt x="17440" y="283"/>
                  </a:lnTo>
                  <a:lnTo>
                    <a:pt x="17440" y="283"/>
                  </a:lnTo>
                  <a:lnTo>
                    <a:pt x="17214" y="198"/>
                  </a:lnTo>
                  <a:lnTo>
                    <a:pt x="17214" y="198"/>
                  </a:lnTo>
                  <a:lnTo>
                    <a:pt x="17356" y="170"/>
                  </a:lnTo>
                  <a:lnTo>
                    <a:pt x="17243" y="170"/>
                  </a:lnTo>
                  <a:lnTo>
                    <a:pt x="16904" y="170"/>
                  </a:lnTo>
                  <a:lnTo>
                    <a:pt x="16904" y="170"/>
                  </a:lnTo>
                  <a:lnTo>
                    <a:pt x="16453" y="170"/>
                  </a:lnTo>
                  <a:lnTo>
                    <a:pt x="16453" y="170"/>
                  </a:lnTo>
                  <a:lnTo>
                    <a:pt x="15634" y="198"/>
                  </a:lnTo>
                  <a:lnTo>
                    <a:pt x="15239" y="198"/>
                  </a:lnTo>
                  <a:lnTo>
                    <a:pt x="14816" y="255"/>
                  </a:lnTo>
                  <a:lnTo>
                    <a:pt x="14816" y="255"/>
                  </a:lnTo>
                  <a:lnTo>
                    <a:pt x="14985" y="227"/>
                  </a:lnTo>
                  <a:lnTo>
                    <a:pt x="15126" y="198"/>
                  </a:lnTo>
                  <a:lnTo>
                    <a:pt x="15437" y="198"/>
                  </a:lnTo>
                  <a:lnTo>
                    <a:pt x="15747" y="198"/>
                  </a:lnTo>
                  <a:lnTo>
                    <a:pt x="15916" y="170"/>
                  </a:lnTo>
                  <a:lnTo>
                    <a:pt x="16057" y="85"/>
                  </a:lnTo>
                  <a:lnTo>
                    <a:pt x="16057" y="85"/>
                  </a:lnTo>
                  <a:lnTo>
                    <a:pt x="15719" y="57"/>
                  </a:lnTo>
                  <a:lnTo>
                    <a:pt x="15324" y="29"/>
                  </a:lnTo>
                  <a:lnTo>
                    <a:pt x="14957" y="29"/>
                  </a:lnTo>
                  <a:lnTo>
                    <a:pt x="14618" y="57"/>
                  </a:lnTo>
                  <a:lnTo>
                    <a:pt x="14618" y="57"/>
                  </a:lnTo>
                  <a:lnTo>
                    <a:pt x="14646" y="29"/>
                  </a:lnTo>
                  <a:lnTo>
                    <a:pt x="14646" y="29"/>
                  </a:lnTo>
                  <a:lnTo>
                    <a:pt x="14534" y="1"/>
                  </a:lnTo>
                  <a:lnTo>
                    <a:pt x="14280" y="1"/>
                  </a:lnTo>
                  <a:lnTo>
                    <a:pt x="14280" y="1"/>
                  </a:lnTo>
                  <a:lnTo>
                    <a:pt x="13828" y="1"/>
                  </a:lnTo>
                  <a:lnTo>
                    <a:pt x="13743" y="1"/>
                  </a:lnTo>
                  <a:lnTo>
                    <a:pt x="13715" y="29"/>
                  </a:lnTo>
                  <a:lnTo>
                    <a:pt x="13772" y="57"/>
                  </a:lnTo>
                  <a:lnTo>
                    <a:pt x="13941" y="114"/>
                  </a:lnTo>
                  <a:lnTo>
                    <a:pt x="13941" y="114"/>
                  </a:lnTo>
                  <a:lnTo>
                    <a:pt x="13715" y="114"/>
                  </a:lnTo>
                  <a:lnTo>
                    <a:pt x="13631" y="85"/>
                  </a:lnTo>
                  <a:lnTo>
                    <a:pt x="13631" y="57"/>
                  </a:lnTo>
                  <a:lnTo>
                    <a:pt x="13687" y="1"/>
                  </a:lnTo>
                  <a:lnTo>
                    <a:pt x="13687" y="1"/>
                  </a:lnTo>
                  <a:lnTo>
                    <a:pt x="13405" y="1"/>
                  </a:lnTo>
                  <a:lnTo>
                    <a:pt x="13151" y="1"/>
                  </a:lnTo>
                  <a:lnTo>
                    <a:pt x="12615" y="85"/>
                  </a:lnTo>
                  <a:lnTo>
                    <a:pt x="12615" y="85"/>
                  </a:lnTo>
                  <a:lnTo>
                    <a:pt x="13010" y="198"/>
                  </a:lnTo>
                  <a:lnTo>
                    <a:pt x="13010" y="198"/>
                  </a:lnTo>
                  <a:lnTo>
                    <a:pt x="12897" y="227"/>
                  </a:lnTo>
                  <a:lnTo>
                    <a:pt x="12784" y="227"/>
                  </a:lnTo>
                  <a:lnTo>
                    <a:pt x="12474" y="170"/>
                  </a:lnTo>
                  <a:lnTo>
                    <a:pt x="12163" y="85"/>
                  </a:lnTo>
                  <a:lnTo>
                    <a:pt x="11909" y="29"/>
                  </a:lnTo>
                  <a:lnTo>
                    <a:pt x="11909" y="29"/>
                  </a:lnTo>
                  <a:lnTo>
                    <a:pt x="11373" y="1"/>
                  </a:lnTo>
                  <a:lnTo>
                    <a:pt x="11091" y="1"/>
                  </a:lnTo>
                  <a:lnTo>
                    <a:pt x="10978" y="29"/>
                  </a:lnTo>
                  <a:lnTo>
                    <a:pt x="10865" y="85"/>
                  </a:lnTo>
                  <a:lnTo>
                    <a:pt x="10865" y="85"/>
                  </a:lnTo>
                  <a:lnTo>
                    <a:pt x="11119" y="142"/>
                  </a:lnTo>
                  <a:lnTo>
                    <a:pt x="11373" y="170"/>
                  </a:lnTo>
                  <a:lnTo>
                    <a:pt x="11373" y="170"/>
                  </a:lnTo>
                  <a:lnTo>
                    <a:pt x="11204" y="198"/>
                  </a:lnTo>
                  <a:lnTo>
                    <a:pt x="11232" y="198"/>
                  </a:lnTo>
                  <a:lnTo>
                    <a:pt x="11288" y="227"/>
                  </a:lnTo>
                  <a:lnTo>
                    <a:pt x="11542" y="255"/>
                  </a:lnTo>
                  <a:lnTo>
                    <a:pt x="11542" y="255"/>
                  </a:lnTo>
                  <a:lnTo>
                    <a:pt x="11317" y="311"/>
                  </a:lnTo>
                  <a:lnTo>
                    <a:pt x="11175" y="311"/>
                  </a:lnTo>
                  <a:lnTo>
                    <a:pt x="11063" y="311"/>
                  </a:lnTo>
                  <a:lnTo>
                    <a:pt x="11063" y="311"/>
                  </a:lnTo>
                  <a:lnTo>
                    <a:pt x="11175" y="311"/>
                  </a:lnTo>
                  <a:lnTo>
                    <a:pt x="11204" y="283"/>
                  </a:lnTo>
                  <a:lnTo>
                    <a:pt x="11204" y="255"/>
                  </a:lnTo>
                  <a:lnTo>
                    <a:pt x="11119" y="227"/>
                  </a:lnTo>
                  <a:lnTo>
                    <a:pt x="10950" y="170"/>
                  </a:lnTo>
                  <a:lnTo>
                    <a:pt x="10809" y="114"/>
                  </a:lnTo>
                  <a:lnTo>
                    <a:pt x="10809" y="114"/>
                  </a:lnTo>
                  <a:lnTo>
                    <a:pt x="10668" y="114"/>
                  </a:lnTo>
                  <a:lnTo>
                    <a:pt x="10498" y="142"/>
                  </a:lnTo>
                  <a:lnTo>
                    <a:pt x="10414" y="142"/>
                  </a:lnTo>
                  <a:lnTo>
                    <a:pt x="10555" y="85"/>
                  </a:lnTo>
                  <a:lnTo>
                    <a:pt x="10555" y="85"/>
                  </a:lnTo>
                  <a:lnTo>
                    <a:pt x="10301" y="57"/>
                  </a:lnTo>
                  <a:lnTo>
                    <a:pt x="10018" y="57"/>
                  </a:lnTo>
                  <a:lnTo>
                    <a:pt x="9454" y="114"/>
                  </a:lnTo>
                  <a:lnTo>
                    <a:pt x="9454" y="114"/>
                  </a:lnTo>
                  <a:lnTo>
                    <a:pt x="9567" y="142"/>
                  </a:lnTo>
                  <a:lnTo>
                    <a:pt x="9680" y="142"/>
                  </a:lnTo>
                  <a:lnTo>
                    <a:pt x="9680" y="142"/>
                  </a:lnTo>
                  <a:lnTo>
                    <a:pt x="9652" y="170"/>
                  </a:lnTo>
                  <a:lnTo>
                    <a:pt x="9680" y="170"/>
                  </a:lnTo>
                  <a:lnTo>
                    <a:pt x="9849" y="198"/>
                  </a:lnTo>
                  <a:lnTo>
                    <a:pt x="10188" y="227"/>
                  </a:lnTo>
                  <a:lnTo>
                    <a:pt x="10188" y="227"/>
                  </a:lnTo>
                  <a:lnTo>
                    <a:pt x="10047" y="227"/>
                  </a:lnTo>
                  <a:lnTo>
                    <a:pt x="9877" y="198"/>
                  </a:lnTo>
                  <a:lnTo>
                    <a:pt x="9511" y="142"/>
                  </a:lnTo>
                  <a:lnTo>
                    <a:pt x="9144" y="114"/>
                  </a:lnTo>
                  <a:lnTo>
                    <a:pt x="9003" y="142"/>
                  </a:lnTo>
                  <a:lnTo>
                    <a:pt x="8861" y="170"/>
                  </a:lnTo>
                  <a:lnTo>
                    <a:pt x="8861" y="170"/>
                  </a:lnTo>
                  <a:lnTo>
                    <a:pt x="9003" y="227"/>
                  </a:lnTo>
                  <a:lnTo>
                    <a:pt x="9087" y="283"/>
                  </a:lnTo>
                  <a:lnTo>
                    <a:pt x="9087" y="283"/>
                  </a:lnTo>
                  <a:lnTo>
                    <a:pt x="8918" y="255"/>
                  </a:lnTo>
                  <a:lnTo>
                    <a:pt x="8720" y="227"/>
                  </a:lnTo>
                  <a:lnTo>
                    <a:pt x="8636" y="198"/>
                  </a:lnTo>
                  <a:lnTo>
                    <a:pt x="8523" y="198"/>
                  </a:lnTo>
                  <a:lnTo>
                    <a:pt x="8438" y="227"/>
                  </a:lnTo>
                  <a:lnTo>
                    <a:pt x="8354" y="283"/>
                  </a:lnTo>
                  <a:lnTo>
                    <a:pt x="8354" y="283"/>
                  </a:lnTo>
                  <a:lnTo>
                    <a:pt x="8608" y="311"/>
                  </a:lnTo>
                  <a:lnTo>
                    <a:pt x="8608" y="311"/>
                  </a:lnTo>
                  <a:lnTo>
                    <a:pt x="8325" y="311"/>
                  </a:lnTo>
                  <a:lnTo>
                    <a:pt x="8156" y="311"/>
                  </a:lnTo>
                  <a:lnTo>
                    <a:pt x="8100" y="339"/>
                  </a:lnTo>
                  <a:lnTo>
                    <a:pt x="8015" y="396"/>
                  </a:lnTo>
                  <a:lnTo>
                    <a:pt x="8015" y="396"/>
                  </a:lnTo>
                  <a:lnTo>
                    <a:pt x="8325" y="452"/>
                  </a:lnTo>
                  <a:lnTo>
                    <a:pt x="8664" y="509"/>
                  </a:lnTo>
                  <a:lnTo>
                    <a:pt x="8974" y="565"/>
                  </a:lnTo>
                  <a:lnTo>
                    <a:pt x="9115" y="622"/>
                  </a:lnTo>
                  <a:lnTo>
                    <a:pt x="9257" y="678"/>
                  </a:lnTo>
                  <a:lnTo>
                    <a:pt x="9257" y="678"/>
                  </a:lnTo>
                  <a:lnTo>
                    <a:pt x="9115" y="678"/>
                  </a:lnTo>
                  <a:lnTo>
                    <a:pt x="8946" y="622"/>
                  </a:lnTo>
                  <a:lnTo>
                    <a:pt x="8495" y="481"/>
                  </a:lnTo>
                  <a:lnTo>
                    <a:pt x="8297" y="424"/>
                  </a:lnTo>
                  <a:lnTo>
                    <a:pt x="8071" y="396"/>
                  </a:lnTo>
                  <a:lnTo>
                    <a:pt x="7902" y="424"/>
                  </a:lnTo>
                  <a:lnTo>
                    <a:pt x="7846" y="424"/>
                  </a:lnTo>
                  <a:lnTo>
                    <a:pt x="7761" y="481"/>
                  </a:lnTo>
                  <a:lnTo>
                    <a:pt x="7761" y="481"/>
                  </a:lnTo>
                  <a:lnTo>
                    <a:pt x="7930" y="537"/>
                  </a:lnTo>
                  <a:lnTo>
                    <a:pt x="8100" y="565"/>
                  </a:lnTo>
                  <a:lnTo>
                    <a:pt x="8100" y="565"/>
                  </a:lnTo>
                  <a:lnTo>
                    <a:pt x="7846" y="537"/>
                  </a:lnTo>
                  <a:lnTo>
                    <a:pt x="7592" y="537"/>
                  </a:lnTo>
                  <a:lnTo>
                    <a:pt x="7592" y="537"/>
                  </a:lnTo>
                  <a:lnTo>
                    <a:pt x="7648" y="481"/>
                  </a:lnTo>
                  <a:lnTo>
                    <a:pt x="7620" y="452"/>
                  </a:lnTo>
                  <a:lnTo>
                    <a:pt x="7535" y="424"/>
                  </a:lnTo>
                  <a:lnTo>
                    <a:pt x="7422" y="396"/>
                  </a:lnTo>
                  <a:lnTo>
                    <a:pt x="7027" y="368"/>
                  </a:lnTo>
                  <a:lnTo>
                    <a:pt x="7027" y="368"/>
                  </a:lnTo>
                  <a:lnTo>
                    <a:pt x="7112" y="339"/>
                  </a:lnTo>
                  <a:lnTo>
                    <a:pt x="7084" y="339"/>
                  </a:lnTo>
                  <a:lnTo>
                    <a:pt x="6943" y="311"/>
                  </a:lnTo>
                  <a:lnTo>
                    <a:pt x="6943" y="311"/>
                  </a:lnTo>
                  <a:lnTo>
                    <a:pt x="6717" y="311"/>
                  </a:lnTo>
                  <a:lnTo>
                    <a:pt x="6717" y="311"/>
                  </a:lnTo>
                  <a:lnTo>
                    <a:pt x="6576" y="339"/>
                  </a:lnTo>
                  <a:lnTo>
                    <a:pt x="6519" y="339"/>
                  </a:lnTo>
                  <a:lnTo>
                    <a:pt x="6547" y="396"/>
                  </a:lnTo>
                  <a:lnTo>
                    <a:pt x="6689" y="424"/>
                  </a:lnTo>
                  <a:lnTo>
                    <a:pt x="6689" y="424"/>
                  </a:lnTo>
                  <a:lnTo>
                    <a:pt x="6491" y="424"/>
                  </a:lnTo>
                  <a:lnTo>
                    <a:pt x="6294" y="396"/>
                  </a:lnTo>
                  <a:lnTo>
                    <a:pt x="6096" y="424"/>
                  </a:lnTo>
                  <a:lnTo>
                    <a:pt x="6011" y="452"/>
                  </a:lnTo>
                  <a:lnTo>
                    <a:pt x="5927" y="509"/>
                  </a:lnTo>
                  <a:lnTo>
                    <a:pt x="5927" y="509"/>
                  </a:lnTo>
                  <a:lnTo>
                    <a:pt x="6124" y="509"/>
                  </a:lnTo>
                  <a:lnTo>
                    <a:pt x="6322" y="509"/>
                  </a:lnTo>
                  <a:lnTo>
                    <a:pt x="6519" y="537"/>
                  </a:lnTo>
                  <a:lnTo>
                    <a:pt x="6689" y="593"/>
                  </a:lnTo>
                  <a:lnTo>
                    <a:pt x="6689" y="593"/>
                  </a:lnTo>
                  <a:lnTo>
                    <a:pt x="6660" y="622"/>
                  </a:lnTo>
                  <a:lnTo>
                    <a:pt x="6604" y="622"/>
                  </a:lnTo>
                  <a:lnTo>
                    <a:pt x="6463" y="622"/>
                  </a:lnTo>
                  <a:lnTo>
                    <a:pt x="6350" y="622"/>
                  </a:lnTo>
                  <a:lnTo>
                    <a:pt x="6322" y="622"/>
                  </a:lnTo>
                  <a:lnTo>
                    <a:pt x="6350" y="650"/>
                  </a:lnTo>
                  <a:lnTo>
                    <a:pt x="6350" y="650"/>
                  </a:lnTo>
                  <a:lnTo>
                    <a:pt x="6209" y="622"/>
                  </a:lnTo>
                  <a:lnTo>
                    <a:pt x="6096" y="593"/>
                  </a:lnTo>
                  <a:lnTo>
                    <a:pt x="5814" y="565"/>
                  </a:lnTo>
                  <a:lnTo>
                    <a:pt x="5814" y="565"/>
                  </a:lnTo>
                  <a:lnTo>
                    <a:pt x="5673" y="593"/>
                  </a:lnTo>
                  <a:lnTo>
                    <a:pt x="5644" y="622"/>
                  </a:lnTo>
                  <a:lnTo>
                    <a:pt x="5701" y="650"/>
                  </a:lnTo>
                  <a:lnTo>
                    <a:pt x="5701" y="650"/>
                  </a:lnTo>
                  <a:lnTo>
                    <a:pt x="5616" y="622"/>
                  </a:lnTo>
                  <a:lnTo>
                    <a:pt x="5560" y="593"/>
                  </a:lnTo>
                  <a:lnTo>
                    <a:pt x="5503" y="565"/>
                  </a:lnTo>
                  <a:lnTo>
                    <a:pt x="5447" y="537"/>
                  </a:lnTo>
                  <a:lnTo>
                    <a:pt x="5447" y="537"/>
                  </a:lnTo>
                  <a:lnTo>
                    <a:pt x="5221" y="537"/>
                  </a:lnTo>
                  <a:lnTo>
                    <a:pt x="4995" y="537"/>
                  </a:lnTo>
                  <a:lnTo>
                    <a:pt x="4995" y="537"/>
                  </a:lnTo>
                  <a:lnTo>
                    <a:pt x="4685" y="593"/>
                  </a:lnTo>
                  <a:lnTo>
                    <a:pt x="4685" y="593"/>
                  </a:lnTo>
                  <a:lnTo>
                    <a:pt x="4544" y="593"/>
                  </a:lnTo>
                  <a:lnTo>
                    <a:pt x="4516" y="622"/>
                  </a:lnTo>
                  <a:lnTo>
                    <a:pt x="4572" y="650"/>
                  </a:lnTo>
                  <a:lnTo>
                    <a:pt x="4572" y="650"/>
                  </a:lnTo>
                  <a:lnTo>
                    <a:pt x="4403" y="593"/>
                  </a:lnTo>
                  <a:lnTo>
                    <a:pt x="4234" y="565"/>
                  </a:lnTo>
                  <a:lnTo>
                    <a:pt x="4008" y="593"/>
                  </a:lnTo>
                  <a:lnTo>
                    <a:pt x="3810" y="622"/>
                  </a:lnTo>
                  <a:lnTo>
                    <a:pt x="3359" y="735"/>
                  </a:lnTo>
                  <a:lnTo>
                    <a:pt x="3020" y="791"/>
                  </a:lnTo>
                  <a:lnTo>
                    <a:pt x="3020" y="791"/>
                  </a:lnTo>
                  <a:lnTo>
                    <a:pt x="3584" y="791"/>
                  </a:lnTo>
                  <a:lnTo>
                    <a:pt x="4149" y="791"/>
                  </a:lnTo>
                  <a:lnTo>
                    <a:pt x="4149" y="791"/>
                  </a:lnTo>
                  <a:lnTo>
                    <a:pt x="3782" y="819"/>
                  </a:lnTo>
                  <a:lnTo>
                    <a:pt x="3613" y="847"/>
                  </a:lnTo>
                  <a:lnTo>
                    <a:pt x="3443" y="904"/>
                  </a:lnTo>
                  <a:lnTo>
                    <a:pt x="3443" y="904"/>
                  </a:lnTo>
                  <a:lnTo>
                    <a:pt x="3528" y="932"/>
                  </a:lnTo>
                  <a:lnTo>
                    <a:pt x="3613" y="960"/>
                  </a:lnTo>
                  <a:lnTo>
                    <a:pt x="3810" y="932"/>
                  </a:lnTo>
                  <a:lnTo>
                    <a:pt x="4205" y="876"/>
                  </a:lnTo>
                  <a:lnTo>
                    <a:pt x="4205" y="876"/>
                  </a:lnTo>
                  <a:lnTo>
                    <a:pt x="4657" y="819"/>
                  </a:lnTo>
                  <a:lnTo>
                    <a:pt x="4883" y="847"/>
                  </a:lnTo>
                  <a:lnTo>
                    <a:pt x="5108" y="876"/>
                  </a:lnTo>
                  <a:lnTo>
                    <a:pt x="5108" y="876"/>
                  </a:lnTo>
                  <a:lnTo>
                    <a:pt x="4770" y="847"/>
                  </a:lnTo>
                  <a:lnTo>
                    <a:pt x="4431" y="847"/>
                  </a:lnTo>
                  <a:lnTo>
                    <a:pt x="4092" y="876"/>
                  </a:lnTo>
                  <a:lnTo>
                    <a:pt x="3754" y="960"/>
                  </a:lnTo>
                  <a:lnTo>
                    <a:pt x="3754" y="960"/>
                  </a:lnTo>
                  <a:lnTo>
                    <a:pt x="4149" y="1017"/>
                  </a:lnTo>
                  <a:lnTo>
                    <a:pt x="4149" y="1017"/>
                  </a:lnTo>
                  <a:lnTo>
                    <a:pt x="3782" y="989"/>
                  </a:lnTo>
                  <a:lnTo>
                    <a:pt x="3613" y="1017"/>
                  </a:lnTo>
                  <a:lnTo>
                    <a:pt x="3415" y="1045"/>
                  </a:lnTo>
                  <a:lnTo>
                    <a:pt x="3415" y="1045"/>
                  </a:lnTo>
                  <a:lnTo>
                    <a:pt x="3443" y="1101"/>
                  </a:lnTo>
                  <a:lnTo>
                    <a:pt x="3500" y="1130"/>
                  </a:lnTo>
                  <a:lnTo>
                    <a:pt x="3641" y="1158"/>
                  </a:lnTo>
                  <a:lnTo>
                    <a:pt x="3810" y="1186"/>
                  </a:lnTo>
                  <a:lnTo>
                    <a:pt x="4008" y="1158"/>
                  </a:lnTo>
                  <a:lnTo>
                    <a:pt x="4375" y="1130"/>
                  </a:lnTo>
                  <a:lnTo>
                    <a:pt x="4629" y="1101"/>
                  </a:lnTo>
                  <a:lnTo>
                    <a:pt x="4629" y="1101"/>
                  </a:lnTo>
                  <a:lnTo>
                    <a:pt x="5024" y="1045"/>
                  </a:lnTo>
                  <a:lnTo>
                    <a:pt x="5419" y="989"/>
                  </a:lnTo>
                  <a:lnTo>
                    <a:pt x="5842" y="932"/>
                  </a:lnTo>
                  <a:lnTo>
                    <a:pt x="6040" y="960"/>
                  </a:lnTo>
                  <a:lnTo>
                    <a:pt x="6209" y="989"/>
                  </a:lnTo>
                  <a:lnTo>
                    <a:pt x="6209" y="989"/>
                  </a:lnTo>
                  <a:lnTo>
                    <a:pt x="5898" y="1045"/>
                  </a:lnTo>
                  <a:lnTo>
                    <a:pt x="5560" y="1073"/>
                  </a:lnTo>
                  <a:lnTo>
                    <a:pt x="4911" y="1073"/>
                  </a:lnTo>
                  <a:lnTo>
                    <a:pt x="4290" y="1101"/>
                  </a:lnTo>
                  <a:lnTo>
                    <a:pt x="3951" y="1130"/>
                  </a:lnTo>
                  <a:lnTo>
                    <a:pt x="3641" y="1186"/>
                  </a:lnTo>
                  <a:lnTo>
                    <a:pt x="3641" y="1186"/>
                  </a:lnTo>
                  <a:lnTo>
                    <a:pt x="3867" y="1299"/>
                  </a:lnTo>
                  <a:lnTo>
                    <a:pt x="4092" y="1355"/>
                  </a:lnTo>
                  <a:lnTo>
                    <a:pt x="4318" y="1355"/>
                  </a:lnTo>
                  <a:lnTo>
                    <a:pt x="4544" y="1327"/>
                  </a:lnTo>
                  <a:lnTo>
                    <a:pt x="4995" y="1214"/>
                  </a:lnTo>
                  <a:lnTo>
                    <a:pt x="5447" y="1130"/>
                  </a:lnTo>
                  <a:lnTo>
                    <a:pt x="5447" y="1130"/>
                  </a:lnTo>
                  <a:lnTo>
                    <a:pt x="5870" y="1073"/>
                  </a:lnTo>
                  <a:lnTo>
                    <a:pt x="6350" y="1017"/>
                  </a:lnTo>
                  <a:lnTo>
                    <a:pt x="6801" y="1017"/>
                  </a:lnTo>
                  <a:lnTo>
                    <a:pt x="7027" y="1017"/>
                  </a:lnTo>
                  <a:lnTo>
                    <a:pt x="7225" y="1045"/>
                  </a:lnTo>
                  <a:lnTo>
                    <a:pt x="7225" y="1045"/>
                  </a:lnTo>
                  <a:lnTo>
                    <a:pt x="6886" y="1045"/>
                  </a:lnTo>
                  <a:lnTo>
                    <a:pt x="6576" y="1073"/>
                  </a:lnTo>
                  <a:lnTo>
                    <a:pt x="5927" y="1130"/>
                  </a:lnTo>
                  <a:lnTo>
                    <a:pt x="5927" y="1130"/>
                  </a:lnTo>
                  <a:lnTo>
                    <a:pt x="5644" y="1158"/>
                  </a:lnTo>
                  <a:lnTo>
                    <a:pt x="5334" y="1186"/>
                  </a:lnTo>
                  <a:lnTo>
                    <a:pt x="5165" y="1214"/>
                  </a:lnTo>
                  <a:lnTo>
                    <a:pt x="5024" y="1242"/>
                  </a:lnTo>
                  <a:lnTo>
                    <a:pt x="4883" y="1299"/>
                  </a:lnTo>
                  <a:lnTo>
                    <a:pt x="4798" y="1384"/>
                  </a:lnTo>
                  <a:lnTo>
                    <a:pt x="4798" y="1384"/>
                  </a:lnTo>
                  <a:lnTo>
                    <a:pt x="5108" y="1384"/>
                  </a:lnTo>
                  <a:lnTo>
                    <a:pt x="5221" y="1384"/>
                  </a:lnTo>
                  <a:lnTo>
                    <a:pt x="5249" y="1384"/>
                  </a:lnTo>
                  <a:lnTo>
                    <a:pt x="5193" y="1412"/>
                  </a:lnTo>
                  <a:lnTo>
                    <a:pt x="5193" y="1412"/>
                  </a:lnTo>
                  <a:lnTo>
                    <a:pt x="5390" y="1412"/>
                  </a:lnTo>
                  <a:lnTo>
                    <a:pt x="5616" y="1440"/>
                  </a:lnTo>
                  <a:lnTo>
                    <a:pt x="5814" y="1440"/>
                  </a:lnTo>
                  <a:lnTo>
                    <a:pt x="6011" y="1412"/>
                  </a:lnTo>
                  <a:lnTo>
                    <a:pt x="6011" y="1412"/>
                  </a:lnTo>
                  <a:lnTo>
                    <a:pt x="6181" y="1355"/>
                  </a:lnTo>
                  <a:lnTo>
                    <a:pt x="6322" y="1299"/>
                  </a:lnTo>
                  <a:lnTo>
                    <a:pt x="6463" y="1242"/>
                  </a:lnTo>
                  <a:lnTo>
                    <a:pt x="6632" y="1242"/>
                  </a:lnTo>
                  <a:lnTo>
                    <a:pt x="6632" y="1242"/>
                  </a:lnTo>
                  <a:lnTo>
                    <a:pt x="6519" y="1271"/>
                  </a:lnTo>
                  <a:lnTo>
                    <a:pt x="6406" y="1327"/>
                  </a:lnTo>
                  <a:lnTo>
                    <a:pt x="6406" y="1327"/>
                  </a:lnTo>
                  <a:lnTo>
                    <a:pt x="6632" y="1299"/>
                  </a:lnTo>
                  <a:lnTo>
                    <a:pt x="6858" y="1242"/>
                  </a:lnTo>
                  <a:lnTo>
                    <a:pt x="7084" y="1214"/>
                  </a:lnTo>
                  <a:lnTo>
                    <a:pt x="7197" y="1214"/>
                  </a:lnTo>
                  <a:lnTo>
                    <a:pt x="7309" y="1242"/>
                  </a:lnTo>
                  <a:lnTo>
                    <a:pt x="7309" y="1242"/>
                  </a:lnTo>
                  <a:lnTo>
                    <a:pt x="7112" y="1271"/>
                  </a:lnTo>
                  <a:lnTo>
                    <a:pt x="6858" y="1271"/>
                  </a:lnTo>
                  <a:lnTo>
                    <a:pt x="6660" y="1299"/>
                  </a:lnTo>
                  <a:lnTo>
                    <a:pt x="6547" y="1355"/>
                  </a:lnTo>
                  <a:lnTo>
                    <a:pt x="6463" y="1412"/>
                  </a:lnTo>
                  <a:lnTo>
                    <a:pt x="6463" y="1412"/>
                  </a:lnTo>
                  <a:lnTo>
                    <a:pt x="7168" y="1384"/>
                  </a:lnTo>
                  <a:lnTo>
                    <a:pt x="7846" y="1299"/>
                  </a:lnTo>
                  <a:lnTo>
                    <a:pt x="7846" y="1299"/>
                  </a:lnTo>
                  <a:lnTo>
                    <a:pt x="8156" y="1242"/>
                  </a:lnTo>
                  <a:lnTo>
                    <a:pt x="8438" y="1186"/>
                  </a:lnTo>
                  <a:lnTo>
                    <a:pt x="8438" y="1186"/>
                  </a:lnTo>
                  <a:lnTo>
                    <a:pt x="8720" y="1158"/>
                  </a:lnTo>
                  <a:lnTo>
                    <a:pt x="8777" y="1130"/>
                  </a:lnTo>
                  <a:lnTo>
                    <a:pt x="8805" y="1101"/>
                  </a:lnTo>
                  <a:lnTo>
                    <a:pt x="8777" y="1073"/>
                  </a:lnTo>
                  <a:lnTo>
                    <a:pt x="8720" y="1045"/>
                  </a:lnTo>
                  <a:lnTo>
                    <a:pt x="8720" y="1045"/>
                  </a:lnTo>
                  <a:lnTo>
                    <a:pt x="8833" y="1073"/>
                  </a:lnTo>
                  <a:lnTo>
                    <a:pt x="8974" y="1073"/>
                  </a:lnTo>
                  <a:lnTo>
                    <a:pt x="9228" y="1017"/>
                  </a:lnTo>
                  <a:lnTo>
                    <a:pt x="9228" y="1017"/>
                  </a:lnTo>
                  <a:lnTo>
                    <a:pt x="9482" y="989"/>
                  </a:lnTo>
                  <a:lnTo>
                    <a:pt x="9539" y="960"/>
                  </a:lnTo>
                  <a:lnTo>
                    <a:pt x="9426" y="960"/>
                  </a:lnTo>
                  <a:lnTo>
                    <a:pt x="9426" y="960"/>
                  </a:lnTo>
                  <a:lnTo>
                    <a:pt x="9736" y="904"/>
                  </a:lnTo>
                  <a:lnTo>
                    <a:pt x="9877" y="904"/>
                  </a:lnTo>
                  <a:lnTo>
                    <a:pt x="10018" y="904"/>
                  </a:lnTo>
                  <a:lnTo>
                    <a:pt x="10018" y="904"/>
                  </a:lnTo>
                  <a:lnTo>
                    <a:pt x="9369" y="989"/>
                  </a:lnTo>
                  <a:lnTo>
                    <a:pt x="9369" y="989"/>
                  </a:lnTo>
                  <a:lnTo>
                    <a:pt x="9454" y="989"/>
                  </a:lnTo>
                  <a:lnTo>
                    <a:pt x="9454" y="989"/>
                  </a:lnTo>
                  <a:lnTo>
                    <a:pt x="9313" y="1017"/>
                  </a:lnTo>
                  <a:lnTo>
                    <a:pt x="9313" y="1017"/>
                  </a:lnTo>
                  <a:lnTo>
                    <a:pt x="9003" y="1073"/>
                  </a:lnTo>
                  <a:lnTo>
                    <a:pt x="8861" y="1130"/>
                  </a:lnTo>
                  <a:lnTo>
                    <a:pt x="8805" y="1158"/>
                  </a:lnTo>
                  <a:lnTo>
                    <a:pt x="8749" y="1242"/>
                  </a:lnTo>
                  <a:lnTo>
                    <a:pt x="8749" y="1242"/>
                  </a:lnTo>
                  <a:lnTo>
                    <a:pt x="9257" y="1186"/>
                  </a:lnTo>
                  <a:lnTo>
                    <a:pt x="9511" y="1186"/>
                  </a:lnTo>
                  <a:lnTo>
                    <a:pt x="9765" y="1242"/>
                  </a:lnTo>
                  <a:lnTo>
                    <a:pt x="9765" y="1242"/>
                  </a:lnTo>
                  <a:lnTo>
                    <a:pt x="8946" y="1242"/>
                  </a:lnTo>
                  <a:lnTo>
                    <a:pt x="8523" y="1271"/>
                  </a:lnTo>
                  <a:lnTo>
                    <a:pt x="8100" y="1384"/>
                  </a:lnTo>
                  <a:lnTo>
                    <a:pt x="8100" y="1384"/>
                  </a:lnTo>
                  <a:lnTo>
                    <a:pt x="8325" y="1384"/>
                  </a:lnTo>
                  <a:lnTo>
                    <a:pt x="8551" y="1384"/>
                  </a:lnTo>
                  <a:lnTo>
                    <a:pt x="8749" y="1384"/>
                  </a:lnTo>
                  <a:lnTo>
                    <a:pt x="8974" y="1384"/>
                  </a:lnTo>
                  <a:lnTo>
                    <a:pt x="8974" y="1384"/>
                  </a:lnTo>
                  <a:lnTo>
                    <a:pt x="8636" y="1412"/>
                  </a:lnTo>
                  <a:lnTo>
                    <a:pt x="8297" y="1412"/>
                  </a:lnTo>
                  <a:lnTo>
                    <a:pt x="7620" y="1412"/>
                  </a:lnTo>
                  <a:lnTo>
                    <a:pt x="7253" y="1412"/>
                  </a:lnTo>
                  <a:lnTo>
                    <a:pt x="6914" y="1412"/>
                  </a:lnTo>
                  <a:lnTo>
                    <a:pt x="6576" y="1468"/>
                  </a:lnTo>
                  <a:lnTo>
                    <a:pt x="6265" y="1553"/>
                  </a:lnTo>
                  <a:lnTo>
                    <a:pt x="6265" y="1553"/>
                  </a:lnTo>
                  <a:lnTo>
                    <a:pt x="6406" y="1609"/>
                  </a:lnTo>
                  <a:lnTo>
                    <a:pt x="6547" y="1666"/>
                  </a:lnTo>
                  <a:lnTo>
                    <a:pt x="6830" y="1779"/>
                  </a:lnTo>
                  <a:lnTo>
                    <a:pt x="6830" y="1779"/>
                  </a:lnTo>
                  <a:lnTo>
                    <a:pt x="6717" y="1807"/>
                  </a:lnTo>
                  <a:lnTo>
                    <a:pt x="6604" y="1892"/>
                  </a:lnTo>
                  <a:lnTo>
                    <a:pt x="6604" y="1892"/>
                  </a:lnTo>
                  <a:lnTo>
                    <a:pt x="6689" y="1920"/>
                  </a:lnTo>
                  <a:lnTo>
                    <a:pt x="6801" y="1948"/>
                  </a:lnTo>
                  <a:lnTo>
                    <a:pt x="7027" y="1976"/>
                  </a:lnTo>
                  <a:lnTo>
                    <a:pt x="7253" y="1948"/>
                  </a:lnTo>
                  <a:lnTo>
                    <a:pt x="7479" y="1920"/>
                  </a:lnTo>
                  <a:lnTo>
                    <a:pt x="7479" y="1920"/>
                  </a:lnTo>
                  <a:lnTo>
                    <a:pt x="7225" y="1976"/>
                  </a:lnTo>
                  <a:lnTo>
                    <a:pt x="6971" y="2004"/>
                  </a:lnTo>
                  <a:lnTo>
                    <a:pt x="6689" y="2004"/>
                  </a:lnTo>
                  <a:lnTo>
                    <a:pt x="6435" y="1976"/>
                  </a:lnTo>
                  <a:lnTo>
                    <a:pt x="6435" y="1976"/>
                  </a:lnTo>
                  <a:lnTo>
                    <a:pt x="6463" y="1948"/>
                  </a:lnTo>
                  <a:lnTo>
                    <a:pt x="6463" y="1892"/>
                  </a:lnTo>
                  <a:lnTo>
                    <a:pt x="6378" y="1835"/>
                  </a:lnTo>
                  <a:lnTo>
                    <a:pt x="6209" y="1694"/>
                  </a:lnTo>
                  <a:lnTo>
                    <a:pt x="6209" y="1694"/>
                  </a:lnTo>
                  <a:lnTo>
                    <a:pt x="6040" y="1638"/>
                  </a:lnTo>
                  <a:lnTo>
                    <a:pt x="5870" y="1581"/>
                  </a:lnTo>
                  <a:lnTo>
                    <a:pt x="5673" y="1553"/>
                  </a:lnTo>
                  <a:lnTo>
                    <a:pt x="5503" y="1553"/>
                  </a:lnTo>
                  <a:lnTo>
                    <a:pt x="5503" y="1553"/>
                  </a:lnTo>
                  <a:lnTo>
                    <a:pt x="4911" y="1581"/>
                  </a:lnTo>
                  <a:lnTo>
                    <a:pt x="4544" y="1638"/>
                  </a:lnTo>
                  <a:lnTo>
                    <a:pt x="4459" y="1666"/>
                  </a:lnTo>
                  <a:lnTo>
                    <a:pt x="4431" y="1666"/>
                  </a:lnTo>
                  <a:lnTo>
                    <a:pt x="4431" y="1694"/>
                  </a:lnTo>
                  <a:lnTo>
                    <a:pt x="4431" y="1694"/>
                  </a:lnTo>
                  <a:lnTo>
                    <a:pt x="4544" y="1722"/>
                  </a:lnTo>
                  <a:lnTo>
                    <a:pt x="4657" y="1750"/>
                  </a:lnTo>
                  <a:lnTo>
                    <a:pt x="4770" y="1750"/>
                  </a:lnTo>
                  <a:lnTo>
                    <a:pt x="4883" y="1779"/>
                  </a:lnTo>
                  <a:lnTo>
                    <a:pt x="4883" y="1779"/>
                  </a:lnTo>
                  <a:lnTo>
                    <a:pt x="4713" y="1750"/>
                  </a:lnTo>
                  <a:lnTo>
                    <a:pt x="4516" y="1722"/>
                  </a:lnTo>
                  <a:lnTo>
                    <a:pt x="4431" y="1750"/>
                  </a:lnTo>
                  <a:lnTo>
                    <a:pt x="4346" y="1750"/>
                  </a:lnTo>
                  <a:lnTo>
                    <a:pt x="4290" y="1807"/>
                  </a:lnTo>
                  <a:lnTo>
                    <a:pt x="4262" y="1892"/>
                  </a:lnTo>
                  <a:lnTo>
                    <a:pt x="4262" y="1892"/>
                  </a:lnTo>
                  <a:lnTo>
                    <a:pt x="4459" y="1892"/>
                  </a:lnTo>
                  <a:lnTo>
                    <a:pt x="4685" y="1948"/>
                  </a:lnTo>
                  <a:lnTo>
                    <a:pt x="4770" y="2004"/>
                  </a:lnTo>
                  <a:lnTo>
                    <a:pt x="4826" y="2061"/>
                  </a:lnTo>
                  <a:lnTo>
                    <a:pt x="4854" y="2146"/>
                  </a:lnTo>
                  <a:lnTo>
                    <a:pt x="4798" y="2258"/>
                  </a:lnTo>
                  <a:lnTo>
                    <a:pt x="4798" y="2258"/>
                  </a:lnTo>
                  <a:lnTo>
                    <a:pt x="4967" y="2287"/>
                  </a:lnTo>
                  <a:lnTo>
                    <a:pt x="5108" y="2343"/>
                  </a:lnTo>
                  <a:lnTo>
                    <a:pt x="5108" y="2343"/>
                  </a:lnTo>
                  <a:lnTo>
                    <a:pt x="5024" y="2343"/>
                  </a:lnTo>
                  <a:lnTo>
                    <a:pt x="4939" y="2343"/>
                  </a:lnTo>
                  <a:lnTo>
                    <a:pt x="4798" y="2287"/>
                  </a:lnTo>
                  <a:lnTo>
                    <a:pt x="4629" y="2287"/>
                  </a:lnTo>
                  <a:lnTo>
                    <a:pt x="4544" y="2287"/>
                  </a:lnTo>
                  <a:lnTo>
                    <a:pt x="4487" y="2343"/>
                  </a:lnTo>
                  <a:lnTo>
                    <a:pt x="4487" y="2343"/>
                  </a:lnTo>
                  <a:lnTo>
                    <a:pt x="4883" y="2399"/>
                  </a:lnTo>
                  <a:lnTo>
                    <a:pt x="5278" y="2399"/>
                  </a:lnTo>
                  <a:lnTo>
                    <a:pt x="5278" y="2399"/>
                  </a:lnTo>
                  <a:lnTo>
                    <a:pt x="5475" y="2399"/>
                  </a:lnTo>
                  <a:lnTo>
                    <a:pt x="5673" y="2371"/>
                  </a:lnTo>
                  <a:lnTo>
                    <a:pt x="5870" y="2343"/>
                  </a:lnTo>
                  <a:lnTo>
                    <a:pt x="6068" y="2343"/>
                  </a:lnTo>
                  <a:lnTo>
                    <a:pt x="6068" y="2343"/>
                  </a:lnTo>
                  <a:lnTo>
                    <a:pt x="5955" y="2371"/>
                  </a:lnTo>
                  <a:lnTo>
                    <a:pt x="5814" y="2399"/>
                  </a:lnTo>
                  <a:lnTo>
                    <a:pt x="5701" y="2428"/>
                  </a:lnTo>
                  <a:lnTo>
                    <a:pt x="5560" y="2456"/>
                  </a:lnTo>
                  <a:lnTo>
                    <a:pt x="5560" y="2456"/>
                  </a:lnTo>
                  <a:lnTo>
                    <a:pt x="5447" y="2456"/>
                  </a:lnTo>
                  <a:lnTo>
                    <a:pt x="5306" y="2456"/>
                  </a:lnTo>
                  <a:lnTo>
                    <a:pt x="5165" y="2456"/>
                  </a:lnTo>
                  <a:lnTo>
                    <a:pt x="5052" y="2484"/>
                  </a:lnTo>
                  <a:lnTo>
                    <a:pt x="5052" y="2484"/>
                  </a:lnTo>
                  <a:lnTo>
                    <a:pt x="5447" y="2541"/>
                  </a:lnTo>
                  <a:lnTo>
                    <a:pt x="5447" y="2541"/>
                  </a:lnTo>
                  <a:lnTo>
                    <a:pt x="5334" y="2541"/>
                  </a:lnTo>
                  <a:lnTo>
                    <a:pt x="5278" y="2569"/>
                  </a:lnTo>
                  <a:lnTo>
                    <a:pt x="5306" y="2597"/>
                  </a:lnTo>
                  <a:lnTo>
                    <a:pt x="5362" y="2625"/>
                  </a:lnTo>
                  <a:lnTo>
                    <a:pt x="5362" y="2625"/>
                  </a:lnTo>
                  <a:lnTo>
                    <a:pt x="5306" y="2653"/>
                  </a:lnTo>
                  <a:lnTo>
                    <a:pt x="5221" y="2625"/>
                  </a:lnTo>
                  <a:lnTo>
                    <a:pt x="5108" y="2597"/>
                  </a:lnTo>
                  <a:lnTo>
                    <a:pt x="4854" y="2484"/>
                  </a:lnTo>
                  <a:lnTo>
                    <a:pt x="4854" y="2484"/>
                  </a:lnTo>
                  <a:lnTo>
                    <a:pt x="4657" y="2428"/>
                  </a:lnTo>
                  <a:lnTo>
                    <a:pt x="4431" y="2428"/>
                  </a:lnTo>
                  <a:lnTo>
                    <a:pt x="4008" y="2428"/>
                  </a:lnTo>
                  <a:lnTo>
                    <a:pt x="4008" y="2428"/>
                  </a:lnTo>
                  <a:lnTo>
                    <a:pt x="3613" y="2456"/>
                  </a:lnTo>
                  <a:lnTo>
                    <a:pt x="3415" y="2484"/>
                  </a:lnTo>
                  <a:lnTo>
                    <a:pt x="3218" y="2512"/>
                  </a:lnTo>
                  <a:lnTo>
                    <a:pt x="3218" y="2512"/>
                  </a:lnTo>
                  <a:lnTo>
                    <a:pt x="3020" y="2597"/>
                  </a:lnTo>
                  <a:lnTo>
                    <a:pt x="2935" y="2653"/>
                  </a:lnTo>
                  <a:lnTo>
                    <a:pt x="2964" y="2653"/>
                  </a:lnTo>
                  <a:lnTo>
                    <a:pt x="2992" y="2653"/>
                  </a:lnTo>
                  <a:lnTo>
                    <a:pt x="2992" y="2653"/>
                  </a:lnTo>
                  <a:lnTo>
                    <a:pt x="2907" y="2653"/>
                  </a:lnTo>
                  <a:lnTo>
                    <a:pt x="2823" y="2682"/>
                  </a:lnTo>
                  <a:lnTo>
                    <a:pt x="2653" y="2766"/>
                  </a:lnTo>
                  <a:lnTo>
                    <a:pt x="2540" y="2851"/>
                  </a:lnTo>
                  <a:lnTo>
                    <a:pt x="2540" y="2879"/>
                  </a:lnTo>
                  <a:lnTo>
                    <a:pt x="2569" y="2879"/>
                  </a:lnTo>
                  <a:lnTo>
                    <a:pt x="2569" y="2879"/>
                  </a:lnTo>
                  <a:lnTo>
                    <a:pt x="2456" y="2879"/>
                  </a:lnTo>
                  <a:lnTo>
                    <a:pt x="2315" y="2936"/>
                  </a:lnTo>
                  <a:lnTo>
                    <a:pt x="2315" y="2936"/>
                  </a:lnTo>
                  <a:lnTo>
                    <a:pt x="2597" y="2936"/>
                  </a:lnTo>
                  <a:lnTo>
                    <a:pt x="2851" y="2907"/>
                  </a:lnTo>
                  <a:lnTo>
                    <a:pt x="3133" y="2851"/>
                  </a:lnTo>
                  <a:lnTo>
                    <a:pt x="3387" y="2766"/>
                  </a:lnTo>
                  <a:lnTo>
                    <a:pt x="3387" y="2766"/>
                  </a:lnTo>
                  <a:lnTo>
                    <a:pt x="3161" y="2851"/>
                  </a:lnTo>
                  <a:lnTo>
                    <a:pt x="3077" y="2907"/>
                  </a:lnTo>
                  <a:lnTo>
                    <a:pt x="2964" y="2964"/>
                  </a:lnTo>
                  <a:lnTo>
                    <a:pt x="2964" y="2964"/>
                  </a:lnTo>
                  <a:lnTo>
                    <a:pt x="3133" y="2964"/>
                  </a:lnTo>
                  <a:lnTo>
                    <a:pt x="3274" y="2907"/>
                  </a:lnTo>
                  <a:lnTo>
                    <a:pt x="3556" y="2823"/>
                  </a:lnTo>
                  <a:lnTo>
                    <a:pt x="3838" y="2710"/>
                  </a:lnTo>
                  <a:lnTo>
                    <a:pt x="4121" y="2653"/>
                  </a:lnTo>
                  <a:lnTo>
                    <a:pt x="4121" y="2653"/>
                  </a:lnTo>
                  <a:lnTo>
                    <a:pt x="3980" y="2738"/>
                  </a:lnTo>
                  <a:lnTo>
                    <a:pt x="3923" y="2766"/>
                  </a:lnTo>
                  <a:lnTo>
                    <a:pt x="3951" y="2795"/>
                  </a:lnTo>
                  <a:lnTo>
                    <a:pt x="3980" y="2795"/>
                  </a:lnTo>
                  <a:lnTo>
                    <a:pt x="3980" y="2795"/>
                  </a:lnTo>
                  <a:lnTo>
                    <a:pt x="3838" y="2823"/>
                  </a:lnTo>
                  <a:lnTo>
                    <a:pt x="3726" y="2879"/>
                  </a:lnTo>
                  <a:lnTo>
                    <a:pt x="3726" y="2879"/>
                  </a:lnTo>
                  <a:lnTo>
                    <a:pt x="4149" y="2907"/>
                  </a:lnTo>
                  <a:lnTo>
                    <a:pt x="4149" y="2907"/>
                  </a:lnTo>
                  <a:lnTo>
                    <a:pt x="4008" y="2907"/>
                  </a:lnTo>
                  <a:lnTo>
                    <a:pt x="3838" y="2879"/>
                  </a:lnTo>
                  <a:lnTo>
                    <a:pt x="3697" y="2879"/>
                  </a:lnTo>
                  <a:lnTo>
                    <a:pt x="3613" y="2907"/>
                  </a:lnTo>
                  <a:lnTo>
                    <a:pt x="3584" y="2964"/>
                  </a:lnTo>
                  <a:lnTo>
                    <a:pt x="3584" y="2964"/>
                  </a:lnTo>
                  <a:lnTo>
                    <a:pt x="3923" y="2964"/>
                  </a:lnTo>
                  <a:lnTo>
                    <a:pt x="3923" y="2964"/>
                  </a:lnTo>
                  <a:lnTo>
                    <a:pt x="3500" y="2964"/>
                  </a:lnTo>
                  <a:lnTo>
                    <a:pt x="3302" y="2992"/>
                  </a:lnTo>
                  <a:lnTo>
                    <a:pt x="3105" y="3077"/>
                  </a:lnTo>
                  <a:lnTo>
                    <a:pt x="3105" y="3077"/>
                  </a:lnTo>
                  <a:lnTo>
                    <a:pt x="3189" y="3105"/>
                  </a:lnTo>
                  <a:lnTo>
                    <a:pt x="3274" y="3105"/>
                  </a:lnTo>
                  <a:lnTo>
                    <a:pt x="3443" y="3105"/>
                  </a:lnTo>
                  <a:lnTo>
                    <a:pt x="3584" y="3077"/>
                  </a:lnTo>
                  <a:lnTo>
                    <a:pt x="3754" y="3077"/>
                  </a:lnTo>
                  <a:lnTo>
                    <a:pt x="3754" y="3077"/>
                  </a:lnTo>
                  <a:lnTo>
                    <a:pt x="3584" y="3077"/>
                  </a:lnTo>
                  <a:lnTo>
                    <a:pt x="3387" y="3077"/>
                  </a:lnTo>
                  <a:lnTo>
                    <a:pt x="3387" y="3077"/>
                  </a:lnTo>
                  <a:lnTo>
                    <a:pt x="3218" y="3105"/>
                  </a:lnTo>
                  <a:lnTo>
                    <a:pt x="3218" y="3105"/>
                  </a:lnTo>
                  <a:lnTo>
                    <a:pt x="3218" y="3105"/>
                  </a:lnTo>
                  <a:lnTo>
                    <a:pt x="3359" y="3133"/>
                  </a:lnTo>
                  <a:lnTo>
                    <a:pt x="3359" y="3133"/>
                  </a:lnTo>
                  <a:lnTo>
                    <a:pt x="3218" y="3161"/>
                  </a:lnTo>
                  <a:lnTo>
                    <a:pt x="3105" y="3246"/>
                  </a:lnTo>
                  <a:lnTo>
                    <a:pt x="3105" y="3246"/>
                  </a:lnTo>
                  <a:lnTo>
                    <a:pt x="3302" y="3246"/>
                  </a:lnTo>
                  <a:lnTo>
                    <a:pt x="3500" y="3218"/>
                  </a:lnTo>
                  <a:lnTo>
                    <a:pt x="3500" y="3218"/>
                  </a:lnTo>
                  <a:lnTo>
                    <a:pt x="3387" y="3274"/>
                  </a:lnTo>
                  <a:lnTo>
                    <a:pt x="3274" y="3331"/>
                  </a:lnTo>
                  <a:lnTo>
                    <a:pt x="3274" y="3331"/>
                  </a:lnTo>
                  <a:lnTo>
                    <a:pt x="3500" y="3359"/>
                  </a:lnTo>
                  <a:lnTo>
                    <a:pt x="3726" y="3331"/>
                  </a:lnTo>
                  <a:lnTo>
                    <a:pt x="3951" y="3274"/>
                  </a:lnTo>
                  <a:lnTo>
                    <a:pt x="4177" y="3218"/>
                  </a:lnTo>
                  <a:lnTo>
                    <a:pt x="4177" y="3218"/>
                  </a:lnTo>
                  <a:lnTo>
                    <a:pt x="4544" y="3049"/>
                  </a:lnTo>
                  <a:lnTo>
                    <a:pt x="4713" y="2992"/>
                  </a:lnTo>
                  <a:lnTo>
                    <a:pt x="4826" y="2964"/>
                  </a:lnTo>
                  <a:lnTo>
                    <a:pt x="4911" y="2992"/>
                  </a:lnTo>
                  <a:lnTo>
                    <a:pt x="4911" y="2992"/>
                  </a:lnTo>
                  <a:lnTo>
                    <a:pt x="4713" y="3049"/>
                  </a:lnTo>
                  <a:lnTo>
                    <a:pt x="4487" y="3133"/>
                  </a:lnTo>
                  <a:lnTo>
                    <a:pt x="4290" y="3218"/>
                  </a:lnTo>
                  <a:lnTo>
                    <a:pt x="4092" y="3274"/>
                  </a:lnTo>
                  <a:lnTo>
                    <a:pt x="4092" y="3274"/>
                  </a:lnTo>
                  <a:lnTo>
                    <a:pt x="3838" y="3359"/>
                  </a:lnTo>
                  <a:lnTo>
                    <a:pt x="3726" y="3387"/>
                  </a:lnTo>
                  <a:lnTo>
                    <a:pt x="3726" y="3415"/>
                  </a:lnTo>
                  <a:lnTo>
                    <a:pt x="3782" y="3444"/>
                  </a:lnTo>
                  <a:lnTo>
                    <a:pt x="3782" y="3444"/>
                  </a:lnTo>
                  <a:lnTo>
                    <a:pt x="3613" y="3444"/>
                  </a:lnTo>
                  <a:lnTo>
                    <a:pt x="3472" y="3472"/>
                  </a:lnTo>
                  <a:lnTo>
                    <a:pt x="3302" y="3472"/>
                  </a:lnTo>
                  <a:lnTo>
                    <a:pt x="3161" y="3500"/>
                  </a:lnTo>
                  <a:lnTo>
                    <a:pt x="3161" y="3500"/>
                  </a:lnTo>
                  <a:lnTo>
                    <a:pt x="3020" y="3472"/>
                  </a:lnTo>
                  <a:lnTo>
                    <a:pt x="2907" y="3444"/>
                  </a:lnTo>
                  <a:lnTo>
                    <a:pt x="2766" y="3415"/>
                  </a:lnTo>
                  <a:lnTo>
                    <a:pt x="2625" y="3387"/>
                  </a:lnTo>
                  <a:lnTo>
                    <a:pt x="2625" y="3387"/>
                  </a:lnTo>
                  <a:lnTo>
                    <a:pt x="2710" y="3331"/>
                  </a:lnTo>
                  <a:lnTo>
                    <a:pt x="2738" y="3303"/>
                  </a:lnTo>
                  <a:lnTo>
                    <a:pt x="2738" y="3246"/>
                  </a:lnTo>
                  <a:lnTo>
                    <a:pt x="2681" y="3190"/>
                  </a:lnTo>
                  <a:lnTo>
                    <a:pt x="2569" y="3133"/>
                  </a:lnTo>
                  <a:lnTo>
                    <a:pt x="2427" y="3105"/>
                  </a:lnTo>
                  <a:lnTo>
                    <a:pt x="2427" y="3105"/>
                  </a:lnTo>
                  <a:lnTo>
                    <a:pt x="2202" y="3077"/>
                  </a:lnTo>
                  <a:lnTo>
                    <a:pt x="1976" y="3077"/>
                  </a:lnTo>
                  <a:lnTo>
                    <a:pt x="1778" y="3133"/>
                  </a:lnTo>
                  <a:lnTo>
                    <a:pt x="1694" y="3190"/>
                  </a:lnTo>
                  <a:lnTo>
                    <a:pt x="1609" y="3274"/>
                  </a:lnTo>
                  <a:lnTo>
                    <a:pt x="1609" y="3274"/>
                  </a:lnTo>
                  <a:lnTo>
                    <a:pt x="1666" y="3303"/>
                  </a:lnTo>
                  <a:lnTo>
                    <a:pt x="1694" y="3331"/>
                  </a:lnTo>
                  <a:lnTo>
                    <a:pt x="1694" y="3387"/>
                  </a:lnTo>
                  <a:lnTo>
                    <a:pt x="1637" y="3444"/>
                  </a:lnTo>
                  <a:lnTo>
                    <a:pt x="1637" y="3444"/>
                  </a:lnTo>
                  <a:lnTo>
                    <a:pt x="2032" y="3444"/>
                  </a:lnTo>
                  <a:lnTo>
                    <a:pt x="2032" y="3444"/>
                  </a:lnTo>
                  <a:lnTo>
                    <a:pt x="1920" y="3444"/>
                  </a:lnTo>
                  <a:lnTo>
                    <a:pt x="1807" y="3472"/>
                  </a:lnTo>
                  <a:lnTo>
                    <a:pt x="1807" y="3472"/>
                  </a:lnTo>
                  <a:lnTo>
                    <a:pt x="1891" y="3500"/>
                  </a:lnTo>
                  <a:lnTo>
                    <a:pt x="1891" y="3500"/>
                  </a:lnTo>
                  <a:lnTo>
                    <a:pt x="1891" y="3500"/>
                  </a:lnTo>
                  <a:lnTo>
                    <a:pt x="1863" y="3528"/>
                  </a:lnTo>
                  <a:lnTo>
                    <a:pt x="1750" y="3528"/>
                  </a:lnTo>
                  <a:lnTo>
                    <a:pt x="1722" y="3528"/>
                  </a:lnTo>
                  <a:lnTo>
                    <a:pt x="1722" y="3528"/>
                  </a:lnTo>
                  <a:lnTo>
                    <a:pt x="1948" y="3556"/>
                  </a:lnTo>
                  <a:lnTo>
                    <a:pt x="1948" y="3556"/>
                  </a:lnTo>
                  <a:lnTo>
                    <a:pt x="1863" y="3613"/>
                  </a:lnTo>
                  <a:lnTo>
                    <a:pt x="1722" y="3641"/>
                  </a:lnTo>
                  <a:lnTo>
                    <a:pt x="1412" y="3641"/>
                  </a:lnTo>
                  <a:lnTo>
                    <a:pt x="1101" y="3641"/>
                  </a:lnTo>
                  <a:lnTo>
                    <a:pt x="847" y="3669"/>
                  </a:lnTo>
                  <a:lnTo>
                    <a:pt x="847" y="3669"/>
                  </a:lnTo>
                  <a:lnTo>
                    <a:pt x="621" y="3698"/>
                  </a:lnTo>
                  <a:lnTo>
                    <a:pt x="396" y="3754"/>
                  </a:lnTo>
                  <a:lnTo>
                    <a:pt x="170" y="3839"/>
                  </a:lnTo>
                  <a:lnTo>
                    <a:pt x="85" y="3895"/>
                  </a:lnTo>
                  <a:lnTo>
                    <a:pt x="1" y="3980"/>
                  </a:lnTo>
                  <a:lnTo>
                    <a:pt x="1" y="3980"/>
                  </a:lnTo>
                  <a:lnTo>
                    <a:pt x="57" y="3980"/>
                  </a:lnTo>
                  <a:lnTo>
                    <a:pt x="113" y="4036"/>
                  </a:lnTo>
                  <a:lnTo>
                    <a:pt x="170" y="4064"/>
                  </a:lnTo>
                  <a:lnTo>
                    <a:pt x="226" y="4064"/>
                  </a:lnTo>
                  <a:lnTo>
                    <a:pt x="226" y="4064"/>
                  </a:lnTo>
                  <a:lnTo>
                    <a:pt x="283" y="4036"/>
                  </a:lnTo>
                  <a:lnTo>
                    <a:pt x="339" y="4008"/>
                  </a:lnTo>
                  <a:lnTo>
                    <a:pt x="424" y="3980"/>
                  </a:lnTo>
                  <a:lnTo>
                    <a:pt x="480" y="3952"/>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16"/>
            <p:cNvSpPr/>
            <p:nvPr/>
          </p:nvSpPr>
          <p:spPr>
            <a:xfrm>
              <a:off x="2581725" y="1194650"/>
              <a:ext cx="8500" cy="725"/>
            </a:xfrm>
            <a:custGeom>
              <a:avLst/>
              <a:gdLst/>
              <a:ahLst/>
              <a:cxnLst/>
              <a:rect l="l" t="t" r="r" b="b"/>
              <a:pathLst>
                <a:path w="340" h="29" extrusionOk="0">
                  <a:moveTo>
                    <a:pt x="170" y="1"/>
                  </a:moveTo>
                  <a:lnTo>
                    <a:pt x="170" y="1"/>
                  </a:lnTo>
                  <a:lnTo>
                    <a:pt x="1" y="29"/>
                  </a:lnTo>
                  <a:lnTo>
                    <a:pt x="1" y="29"/>
                  </a:lnTo>
                  <a:lnTo>
                    <a:pt x="170" y="29"/>
                  </a:lnTo>
                  <a:lnTo>
                    <a:pt x="340" y="29"/>
                  </a:lnTo>
                  <a:lnTo>
                    <a:pt x="340" y="29"/>
                  </a:lnTo>
                  <a:lnTo>
                    <a:pt x="170"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16"/>
            <p:cNvSpPr/>
            <p:nvPr/>
          </p:nvSpPr>
          <p:spPr>
            <a:xfrm>
              <a:off x="2581725" y="1194650"/>
              <a:ext cx="8500" cy="725"/>
            </a:xfrm>
            <a:custGeom>
              <a:avLst/>
              <a:gdLst/>
              <a:ahLst/>
              <a:cxnLst/>
              <a:rect l="l" t="t" r="r" b="b"/>
              <a:pathLst>
                <a:path w="340" h="29" fill="none" extrusionOk="0">
                  <a:moveTo>
                    <a:pt x="170" y="1"/>
                  </a:moveTo>
                  <a:lnTo>
                    <a:pt x="170" y="1"/>
                  </a:lnTo>
                  <a:lnTo>
                    <a:pt x="1" y="29"/>
                  </a:lnTo>
                  <a:lnTo>
                    <a:pt x="1" y="29"/>
                  </a:lnTo>
                  <a:lnTo>
                    <a:pt x="170" y="29"/>
                  </a:lnTo>
                  <a:lnTo>
                    <a:pt x="340" y="29"/>
                  </a:lnTo>
                  <a:lnTo>
                    <a:pt x="340" y="29"/>
                  </a:lnTo>
                  <a:lnTo>
                    <a:pt x="170" y="1"/>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16"/>
            <p:cNvSpPr/>
            <p:nvPr/>
          </p:nvSpPr>
          <p:spPr>
            <a:xfrm>
              <a:off x="2609250" y="1217925"/>
              <a:ext cx="2150" cy="25"/>
            </a:xfrm>
            <a:custGeom>
              <a:avLst/>
              <a:gdLst/>
              <a:ahLst/>
              <a:cxnLst/>
              <a:rect l="l" t="t" r="r" b="b"/>
              <a:pathLst>
                <a:path w="86" h="1" extrusionOk="0">
                  <a:moveTo>
                    <a:pt x="1" y="1"/>
                  </a:moveTo>
                  <a:lnTo>
                    <a:pt x="1" y="1"/>
                  </a:lnTo>
                  <a:lnTo>
                    <a:pt x="85" y="1"/>
                  </a:lnTo>
                  <a:lnTo>
                    <a:pt x="85" y="1"/>
                  </a:lnTo>
                  <a:lnTo>
                    <a:pt x="1"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16"/>
            <p:cNvSpPr/>
            <p:nvPr/>
          </p:nvSpPr>
          <p:spPr>
            <a:xfrm>
              <a:off x="2609250" y="1217925"/>
              <a:ext cx="2150" cy="25"/>
            </a:xfrm>
            <a:custGeom>
              <a:avLst/>
              <a:gdLst/>
              <a:ahLst/>
              <a:cxnLst/>
              <a:rect l="l" t="t" r="r" b="b"/>
              <a:pathLst>
                <a:path w="86" h="1" fill="none" extrusionOk="0">
                  <a:moveTo>
                    <a:pt x="1" y="1"/>
                  </a:moveTo>
                  <a:lnTo>
                    <a:pt x="1" y="1"/>
                  </a:lnTo>
                  <a:lnTo>
                    <a:pt x="85" y="1"/>
                  </a:lnTo>
                  <a:lnTo>
                    <a:pt x="85" y="1"/>
                  </a:lnTo>
                  <a:lnTo>
                    <a:pt x="1" y="1"/>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16"/>
            <p:cNvSpPr/>
            <p:nvPr/>
          </p:nvSpPr>
          <p:spPr>
            <a:xfrm>
              <a:off x="2626175" y="1218625"/>
              <a:ext cx="14850" cy="5675"/>
            </a:xfrm>
            <a:custGeom>
              <a:avLst/>
              <a:gdLst/>
              <a:ahLst/>
              <a:cxnLst/>
              <a:rect l="l" t="t" r="r" b="b"/>
              <a:pathLst>
                <a:path w="594" h="227" extrusionOk="0">
                  <a:moveTo>
                    <a:pt x="593" y="29"/>
                  </a:moveTo>
                  <a:lnTo>
                    <a:pt x="593" y="29"/>
                  </a:lnTo>
                  <a:lnTo>
                    <a:pt x="452" y="1"/>
                  </a:lnTo>
                  <a:lnTo>
                    <a:pt x="283" y="57"/>
                  </a:lnTo>
                  <a:lnTo>
                    <a:pt x="142" y="114"/>
                  </a:lnTo>
                  <a:lnTo>
                    <a:pt x="1" y="227"/>
                  </a:lnTo>
                  <a:lnTo>
                    <a:pt x="1" y="227"/>
                  </a:lnTo>
                  <a:lnTo>
                    <a:pt x="227" y="227"/>
                  </a:lnTo>
                  <a:lnTo>
                    <a:pt x="424" y="198"/>
                  </a:lnTo>
                  <a:lnTo>
                    <a:pt x="424" y="198"/>
                  </a:lnTo>
                  <a:lnTo>
                    <a:pt x="396" y="114"/>
                  </a:lnTo>
                  <a:lnTo>
                    <a:pt x="424" y="86"/>
                  </a:lnTo>
                  <a:lnTo>
                    <a:pt x="509" y="57"/>
                  </a:lnTo>
                  <a:lnTo>
                    <a:pt x="593" y="29"/>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16"/>
            <p:cNvSpPr/>
            <p:nvPr/>
          </p:nvSpPr>
          <p:spPr>
            <a:xfrm>
              <a:off x="2626175" y="1218625"/>
              <a:ext cx="14850" cy="5675"/>
            </a:xfrm>
            <a:custGeom>
              <a:avLst/>
              <a:gdLst/>
              <a:ahLst/>
              <a:cxnLst/>
              <a:rect l="l" t="t" r="r" b="b"/>
              <a:pathLst>
                <a:path w="594" h="227" fill="none" extrusionOk="0">
                  <a:moveTo>
                    <a:pt x="593" y="29"/>
                  </a:moveTo>
                  <a:lnTo>
                    <a:pt x="593" y="29"/>
                  </a:lnTo>
                  <a:lnTo>
                    <a:pt x="452" y="1"/>
                  </a:lnTo>
                  <a:lnTo>
                    <a:pt x="283" y="57"/>
                  </a:lnTo>
                  <a:lnTo>
                    <a:pt x="142" y="114"/>
                  </a:lnTo>
                  <a:lnTo>
                    <a:pt x="1" y="227"/>
                  </a:lnTo>
                  <a:lnTo>
                    <a:pt x="1" y="227"/>
                  </a:lnTo>
                  <a:lnTo>
                    <a:pt x="227" y="227"/>
                  </a:lnTo>
                  <a:lnTo>
                    <a:pt x="424" y="198"/>
                  </a:lnTo>
                  <a:lnTo>
                    <a:pt x="424" y="198"/>
                  </a:lnTo>
                  <a:lnTo>
                    <a:pt x="396" y="114"/>
                  </a:lnTo>
                  <a:lnTo>
                    <a:pt x="424" y="86"/>
                  </a:lnTo>
                  <a:lnTo>
                    <a:pt x="509" y="57"/>
                  </a:lnTo>
                  <a:lnTo>
                    <a:pt x="593" y="29"/>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16"/>
            <p:cNvSpPr/>
            <p:nvPr/>
          </p:nvSpPr>
          <p:spPr>
            <a:xfrm>
              <a:off x="2684025" y="1189700"/>
              <a:ext cx="4275" cy="1450"/>
            </a:xfrm>
            <a:custGeom>
              <a:avLst/>
              <a:gdLst/>
              <a:ahLst/>
              <a:cxnLst/>
              <a:rect l="l" t="t" r="r" b="b"/>
              <a:pathLst>
                <a:path w="171" h="58" extrusionOk="0">
                  <a:moveTo>
                    <a:pt x="170" y="1"/>
                  </a:moveTo>
                  <a:lnTo>
                    <a:pt x="170" y="1"/>
                  </a:lnTo>
                  <a:lnTo>
                    <a:pt x="1" y="57"/>
                  </a:lnTo>
                  <a:lnTo>
                    <a:pt x="1" y="57"/>
                  </a:lnTo>
                  <a:lnTo>
                    <a:pt x="170"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16"/>
            <p:cNvSpPr/>
            <p:nvPr/>
          </p:nvSpPr>
          <p:spPr>
            <a:xfrm>
              <a:off x="2684025" y="1189700"/>
              <a:ext cx="4275" cy="1450"/>
            </a:xfrm>
            <a:custGeom>
              <a:avLst/>
              <a:gdLst/>
              <a:ahLst/>
              <a:cxnLst/>
              <a:rect l="l" t="t" r="r" b="b"/>
              <a:pathLst>
                <a:path w="171" h="58" fill="none" extrusionOk="0">
                  <a:moveTo>
                    <a:pt x="170" y="1"/>
                  </a:moveTo>
                  <a:lnTo>
                    <a:pt x="170" y="1"/>
                  </a:lnTo>
                  <a:lnTo>
                    <a:pt x="1" y="57"/>
                  </a:lnTo>
                  <a:lnTo>
                    <a:pt x="1" y="57"/>
                  </a:lnTo>
                  <a:lnTo>
                    <a:pt x="170" y="1"/>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16"/>
            <p:cNvSpPr/>
            <p:nvPr/>
          </p:nvSpPr>
          <p:spPr>
            <a:xfrm>
              <a:off x="2423700" y="1325875"/>
              <a:ext cx="9900" cy="3550"/>
            </a:xfrm>
            <a:custGeom>
              <a:avLst/>
              <a:gdLst/>
              <a:ahLst/>
              <a:cxnLst/>
              <a:rect l="l" t="t" r="r" b="b"/>
              <a:pathLst>
                <a:path w="396" h="142" extrusionOk="0">
                  <a:moveTo>
                    <a:pt x="1" y="113"/>
                  </a:moveTo>
                  <a:lnTo>
                    <a:pt x="1" y="113"/>
                  </a:lnTo>
                  <a:lnTo>
                    <a:pt x="198" y="141"/>
                  </a:lnTo>
                  <a:lnTo>
                    <a:pt x="311" y="141"/>
                  </a:lnTo>
                  <a:lnTo>
                    <a:pt x="396" y="113"/>
                  </a:lnTo>
                  <a:lnTo>
                    <a:pt x="396" y="113"/>
                  </a:lnTo>
                  <a:lnTo>
                    <a:pt x="339" y="57"/>
                  </a:lnTo>
                  <a:lnTo>
                    <a:pt x="170" y="29"/>
                  </a:lnTo>
                  <a:lnTo>
                    <a:pt x="114" y="0"/>
                  </a:lnTo>
                  <a:lnTo>
                    <a:pt x="29" y="29"/>
                  </a:lnTo>
                  <a:lnTo>
                    <a:pt x="1" y="57"/>
                  </a:lnTo>
                  <a:lnTo>
                    <a:pt x="1" y="113"/>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16"/>
            <p:cNvSpPr/>
            <p:nvPr/>
          </p:nvSpPr>
          <p:spPr>
            <a:xfrm>
              <a:off x="2423700" y="1325875"/>
              <a:ext cx="9900" cy="3550"/>
            </a:xfrm>
            <a:custGeom>
              <a:avLst/>
              <a:gdLst/>
              <a:ahLst/>
              <a:cxnLst/>
              <a:rect l="l" t="t" r="r" b="b"/>
              <a:pathLst>
                <a:path w="396" h="142" fill="none" extrusionOk="0">
                  <a:moveTo>
                    <a:pt x="1" y="113"/>
                  </a:moveTo>
                  <a:lnTo>
                    <a:pt x="1" y="113"/>
                  </a:lnTo>
                  <a:lnTo>
                    <a:pt x="198" y="141"/>
                  </a:lnTo>
                  <a:lnTo>
                    <a:pt x="311" y="141"/>
                  </a:lnTo>
                  <a:lnTo>
                    <a:pt x="396" y="113"/>
                  </a:lnTo>
                  <a:lnTo>
                    <a:pt x="396" y="113"/>
                  </a:lnTo>
                  <a:lnTo>
                    <a:pt x="339" y="57"/>
                  </a:lnTo>
                  <a:lnTo>
                    <a:pt x="170" y="29"/>
                  </a:lnTo>
                  <a:lnTo>
                    <a:pt x="114" y="0"/>
                  </a:lnTo>
                  <a:lnTo>
                    <a:pt x="29" y="29"/>
                  </a:lnTo>
                  <a:lnTo>
                    <a:pt x="1" y="57"/>
                  </a:lnTo>
                  <a:lnTo>
                    <a:pt x="1" y="113"/>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16"/>
            <p:cNvSpPr/>
            <p:nvPr/>
          </p:nvSpPr>
          <p:spPr>
            <a:xfrm>
              <a:off x="2467450" y="1332925"/>
              <a:ext cx="4250" cy="725"/>
            </a:xfrm>
            <a:custGeom>
              <a:avLst/>
              <a:gdLst/>
              <a:ahLst/>
              <a:cxnLst/>
              <a:rect l="l" t="t" r="r" b="b"/>
              <a:pathLst>
                <a:path w="170" h="29" extrusionOk="0">
                  <a:moveTo>
                    <a:pt x="170" y="0"/>
                  </a:moveTo>
                  <a:lnTo>
                    <a:pt x="170" y="0"/>
                  </a:lnTo>
                  <a:lnTo>
                    <a:pt x="85" y="0"/>
                  </a:lnTo>
                  <a:lnTo>
                    <a:pt x="0" y="29"/>
                  </a:lnTo>
                  <a:lnTo>
                    <a:pt x="0" y="29"/>
                  </a:lnTo>
                  <a:lnTo>
                    <a:pt x="170"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16"/>
            <p:cNvSpPr/>
            <p:nvPr/>
          </p:nvSpPr>
          <p:spPr>
            <a:xfrm>
              <a:off x="2467450" y="1332925"/>
              <a:ext cx="4250" cy="725"/>
            </a:xfrm>
            <a:custGeom>
              <a:avLst/>
              <a:gdLst/>
              <a:ahLst/>
              <a:cxnLst/>
              <a:rect l="l" t="t" r="r" b="b"/>
              <a:pathLst>
                <a:path w="170" h="29" fill="none" extrusionOk="0">
                  <a:moveTo>
                    <a:pt x="170" y="0"/>
                  </a:moveTo>
                  <a:lnTo>
                    <a:pt x="170" y="0"/>
                  </a:lnTo>
                  <a:lnTo>
                    <a:pt x="85" y="0"/>
                  </a:lnTo>
                  <a:lnTo>
                    <a:pt x="0" y="29"/>
                  </a:lnTo>
                  <a:lnTo>
                    <a:pt x="0" y="29"/>
                  </a:lnTo>
                  <a:lnTo>
                    <a:pt x="170" y="0"/>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16"/>
            <p:cNvSpPr/>
            <p:nvPr/>
          </p:nvSpPr>
          <p:spPr>
            <a:xfrm>
              <a:off x="2482975" y="1332925"/>
              <a:ext cx="3550" cy="1425"/>
            </a:xfrm>
            <a:custGeom>
              <a:avLst/>
              <a:gdLst/>
              <a:ahLst/>
              <a:cxnLst/>
              <a:rect l="l" t="t" r="r" b="b"/>
              <a:pathLst>
                <a:path w="142" h="57" extrusionOk="0">
                  <a:moveTo>
                    <a:pt x="0" y="0"/>
                  </a:moveTo>
                  <a:lnTo>
                    <a:pt x="0" y="0"/>
                  </a:lnTo>
                  <a:lnTo>
                    <a:pt x="28" y="29"/>
                  </a:lnTo>
                  <a:lnTo>
                    <a:pt x="57" y="57"/>
                  </a:lnTo>
                  <a:lnTo>
                    <a:pt x="113" y="57"/>
                  </a:lnTo>
                  <a:lnTo>
                    <a:pt x="141" y="29"/>
                  </a:lnTo>
                  <a:lnTo>
                    <a:pt x="141" y="29"/>
                  </a:lnTo>
                  <a:lnTo>
                    <a:pt x="0"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16"/>
            <p:cNvSpPr/>
            <p:nvPr/>
          </p:nvSpPr>
          <p:spPr>
            <a:xfrm>
              <a:off x="2482975" y="1332925"/>
              <a:ext cx="3550" cy="1425"/>
            </a:xfrm>
            <a:custGeom>
              <a:avLst/>
              <a:gdLst/>
              <a:ahLst/>
              <a:cxnLst/>
              <a:rect l="l" t="t" r="r" b="b"/>
              <a:pathLst>
                <a:path w="142" h="57" fill="none" extrusionOk="0">
                  <a:moveTo>
                    <a:pt x="0" y="0"/>
                  </a:moveTo>
                  <a:lnTo>
                    <a:pt x="0" y="0"/>
                  </a:lnTo>
                  <a:lnTo>
                    <a:pt x="28" y="29"/>
                  </a:lnTo>
                  <a:lnTo>
                    <a:pt x="57" y="57"/>
                  </a:lnTo>
                  <a:lnTo>
                    <a:pt x="113" y="57"/>
                  </a:lnTo>
                  <a:lnTo>
                    <a:pt x="141" y="29"/>
                  </a:lnTo>
                  <a:lnTo>
                    <a:pt x="141" y="29"/>
                  </a:lnTo>
                  <a:lnTo>
                    <a:pt x="0" y="0"/>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16"/>
            <p:cNvSpPr/>
            <p:nvPr/>
          </p:nvSpPr>
          <p:spPr>
            <a:xfrm>
              <a:off x="2486500" y="1331525"/>
              <a:ext cx="1425" cy="1425"/>
            </a:xfrm>
            <a:custGeom>
              <a:avLst/>
              <a:gdLst/>
              <a:ahLst/>
              <a:cxnLst/>
              <a:rect l="l" t="t" r="r" b="b"/>
              <a:pathLst>
                <a:path w="57" h="57" extrusionOk="0">
                  <a:moveTo>
                    <a:pt x="0" y="0"/>
                  </a:moveTo>
                  <a:lnTo>
                    <a:pt x="0" y="0"/>
                  </a:lnTo>
                  <a:lnTo>
                    <a:pt x="0" y="28"/>
                  </a:lnTo>
                  <a:lnTo>
                    <a:pt x="0" y="56"/>
                  </a:lnTo>
                  <a:lnTo>
                    <a:pt x="57" y="28"/>
                  </a:lnTo>
                  <a:lnTo>
                    <a:pt x="57" y="28"/>
                  </a:lnTo>
                  <a:lnTo>
                    <a:pt x="0"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16"/>
            <p:cNvSpPr/>
            <p:nvPr/>
          </p:nvSpPr>
          <p:spPr>
            <a:xfrm>
              <a:off x="2486500" y="1331525"/>
              <a:ext cx="1425" cy="1425"/>
            </a:xfrm>
            <a:custGeom>
              <a:avLst/>
              <a:gdLst/>
              <a:ahLst/>
              <a:cxnLst/>
              <a:rect l="l" t="t" r="r" b="b"/>
              <a:pathLst>
                <a:path w="57" h="57" fill="none" extrusionOk="0">
                  <a:moveTo>
                    <a:pt x="0" y="0"/>
                  </a:moveTo>
                  <a:lnTo>
                    <a:pt x="0" y="0"/>
                  </a:lnTo>
                  <a:lnTo>
                    <a:pt x="0" y="28"/>
                  </a:lnTo>
                  <a:lnTo>
                    <a:pt x="0" y="56"/>
                  </a:lnTo>
                  <a:lnTo>
                    <a:pt x="57" y="28"/>
                  </a:lnTo>
                  <a:lnTo>
                    <a:pt x="57" y="28"/>
                  </a:lnTo>
                  <a:lnTo>
                    <a:pt x="0" y="0"/>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16"/>
            <p:cNvSpPr/>
            <p:nvPr/>
          </p:nvSpPr>
          <p:spPr>
            <a:xfrm>
              <a:off x="2509775" y="1332925"/>
              <a:ext cx="21200" cy="5675"/>
            </a:xfrm>
            <a:custGeom>
              <a:avLst/>
              <a:gdLst/>
              <a:ahLst/>
              <a:cxnLst/>
              <a:rect l="l" t="t" r="r" b="b"/>
              <a:pathLst>
                <a:path w="848" h="227" extrusionOk="0">
                  <a:moveTo>
                    <a:pt x="339" y="226"/>
                  </a:moveTo>
                  <a:lnTo>
                    <a:pt x="339" y="226"/>
                  </a:lnTo>
                  <a:lnTo>
                    <a:pt x="396" y="198"/>
                  </a:lnTo>
                  <a:lnTo>
                    <a:pt x="452" y="170"/>
                  </a:lnTo>
                  <a:lnTo>
                    <a:pt x="621" y="142"/>
                  </a:lnTo>
                  <a:lnTo>
                    <a:pt x="763" y="113"/>
                  </a:lnTo>
                  <a:lnTo>
                    <a:pt x="819" y="57"/>
                  </a:lnTo>
                  <a:lnTo>
                    <a:pt x="847" y="0"/>
                  </a:lnTo>
                  <a:lnTo>
                    <a:pt x="847" y="0"/>
                  </a:lnTo>
                  <a:lnTo>
                    <a:pt x="650" y="0"/>
                  </a:lnTo>
                  <a:lnTo>
                    <a:pt x="396" y="0"/>
                  </a:lnTo>
                  <a:lnTo>
                    <a:pt x="142" y="29"/>
                  </a:lnTo>
                  <a:lnTo>
                    <a:pt x="57" y="29"/>
                  </a:lnTo>
                  <a:lnTo>
                    <a:pt x="1" y="85"/>
                  </a:lnTo>
                  <a:lnTo>
                    <a:pt x="1" y="85"/>
                  </a:lnTo>
                  <a:lnTo>
                    <a:pt x="170" y="142"/>
                  </a:lnTo>
                  <a:lnTo>
                    <a:pt x="255" y="170"/>
                  </a:lnTo>
                  <a:lnTo>
                    <a:pt x="339" y="226"/>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16"/>
            <p:cNvSpPr/>
            <p:nvPr/>
          </p:nvSpPr>
          <p:spPr>
            <a:xfrm>
              <a:off x="2509775" y="1332925"/>
              <a:ext cx="21200" cy="5675"/>
            </a:xfrm>
            <a:custGeom>
              <a:avLst/>
              <a:gdLst/>
              <a:ahLst/>
              <a:cxnLst/>
              <a:rect l="l" t="t" r="r" b="b"/>
              <a:pathLst>
                <a:path w="848" h="227" fill="none" extrusionOk="0">
                  <a:moveTo>
                    <a:pt x="339" y="226"/>
                  </a:moveTo>
                  <a:lnTo>
                    <a:pt x="339" y="226"/>
                  </a:lnTo>
                  <a:lnTo>
                    <a:pt x="396" y="198"/>
                  </a:lnTo>
                  <a:lnTo>
                    <a:pt x="452" y="170"/>
                  </a:lnTo>
                  <a:lnTo>
                    <a:pt x="621" y="142"/>
                  </a:lnTo>
                  <a:lnTo>
                    <a:pt x="763" y="113"/>
                  </a:lnTo>
                  <a:lnTo>
                    <a:pt x="819" y="57"/>
                  </a:lnTo>
                  <a:lnTo>
                    <a:pt x="847" y="0"/>
                  </a:lnTo>
                  <a:lnTo>
                    <a:pt x="847" y="0"/>
                  </a:lnTo>
                  <a:lnTo>
                    <a:pt x="650" y="0"/>
                  </a:lnTo>
                  <a:lnTo>
                    <a:pt x="396" y="0"/>
                  </a:lnTo>
                  <a:lnTo>
                    <a:pt x="142" y="29"/>
                  </a:lnTo>
                  <a:lnTo>
                    <a:pt x="57" y="29"/>
                  </a:lnTo>
                  <a:lnTo>
                    <a:pt x="1" y="85"/>
                  </a:lnTo>
                  <a:lnTo>
                    <a:pt x="1" y="85"/>
                  </a:lnTo>
                  <a:lnTo>
                    <a:pt x="170" y="142"/>
                  </a:lnTo>
                  <a:lnTo>
                    <a:pt x="255" y="170"/>
                  </a:lnTo>
                  <a:lnTo>
                    <a:pt x="339" y="226"/>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16"/>
            <p:cNvSpPr/>
            <p:nvPr/>
          </p:nvSpPr>
          <p:spPr>
            <a:xfrm>
              <a:off x="2511900" y="1360450"/>
              <a:ext cx="4950" cy="3550"/>
            </a:xfrm>
            <a:custGeom>
              <a:avLst/>
              <a:gdLst/>
              <a:ahLst/>
              <a:cxnLst/>
              <a:rect l="l" t="t" r="r" b="b"/>
              <a:pathLst>
                <a:path w="198" h="142" extrusionOk="0">
                  <a:moveTo>
                    <a:pt x="85" y="0"/>
                  </a:moveTo>
                  <a:lnTo>
                    <a:pt x="85" y="0"/>
                  </a:lnTo>
                  <a:lnTo>
                    <a:pt x="28" y="28"/>
                  </a:lnTo>
                  <a:lnTo>
                    <a:pt x="28" y="56"/>
                  </a:lnTo>
                  <a:lnTo>
                    <a:pt x="0" y="85"/>
                  </a:lnTo>
                  <a:lnTo>
                    <a:pt x="28" y="141"/>
                  </a:lnTo>
                  <a:lnTo>
                    <a:pt x="28" y="141"/>
                  </a:lnTo>
                  <a:lnTo>
                    <a:pt x="113" y="113"/>
                  </a:lnTo>
                  <a:lnTo>
                    <a:pt x="198" y="56"/>
                  </a:lnTo>
                  <a:lnTo>
                    <a:pt x="198" y="56"/>
                  </a:lnTo>
                  <a:lnTo>
                    <a:pt x="141" y="0"/>
                  </a:lnTo>
                  <a:lnTo>
                    <a:pt x="85"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16"/>
            <p:cNvSpPr/>
            <p:nvPr/>
          </p:nvSpPr>
          <p:spPr>
            <a:xfrm>
              <a:off x="2511900" y="1360450"/>
              <a:ext cx="4950" cy="3550"/>
            </a:xfrm>
            <a:custGeom>
              <a:avLst/>
              <a:gdLst/>
              <a:ahLst/>
              <a:cxnLst/>
              <a:rect l="l" t="t" r="r" b="b"/>
              <a:pathLst>
                <a:path w="198" h="142" fill="none" extrusionOk="0">
                  <a:moveTo>
                    <a:pt x="85" y="0"/>
                  </a:moveTo>
                  <a:lnTo>
                    <a:pt x="85" y="0"/>
                  </a:lnTo>
                  <a:lnTo>
                    <a:pt x="28" y="28"/>
                  </a:lnTo>
                  <a:lnTo>
                    <a:pt x="28" y="56"/>
                  </a:lnTo>
                  <a:lnTo>
                    <a:pt x="0" y="85"/>
                  </a:lnTo>
                  <a:lnTo>
                    <a:pt x="28" y="141"/>
                  </a:lnTo>
                  <a:lnTo>
                    <a:pt x="28" y="141"/>
                  </a:lnTo>
                  <a:lnTo>
                    <a:pt x="113" y="113"/>
                  </a:lnTo>
                  <a:lnTo>
                    <a:pt x="198" y="56"/>
                  </a:lnTo>
                  <a:lnTo>
                    <a:pt x="198" y="56"/>
                  </a:lnTo>
                  <a:lnTo>
                    <a:pt x="141" y="0"/>
                  </a:lnTo>
                  <a:lnTo>
                    <a:pt x="85" y="0"/>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16"/>
            <p:cNvSpPr/>
            <p:nvPr/>
          </p:nvSpPr>
          <p:spPr>
            <a:xfrm>
              <a:off x="2518250" y="1340675"/>
              <a:ext cx="22600" cy="10625"/>
            </a:xfrm>
            <a:custGeom>
              <a:avLst/>
              <a:gdLst/>
              <a:ahLst/>
              <a:cxnLst/>
              <a:rect l="l" t="t" r="r" b="b"/>
              <a:pathLst>
                <a:path w="904" h="425" extrusionOk="0">
                  <a:moveTo>
                    <a:pt x="819" y="1"/>
                  </a:moveTo>
                  <a:lnTo>
                    <a:pt x="819" y="1"/>
                  </a:lnTo>
                  <a:lnTo>
                    <a:pt x="649" y="29"/>
                  </a:lnTo>
                  <a:lnTo>
                    <a:pt x="367" y="142"/>
                  </a:lnTo>
                  <a:lnTo>
                    <a:pt x="113" y="283"/>
                  </a:lnTo>
                  <a:lnTo>
                    <a:pt x="28" y="340"/>
                  </a:lnTo>
                  <a:lnTo>
                    <a:pt x="0" y="396"/>
                  </a:lnTo>
                  <a:lnTo>
                    <a:pt x="0" y="396"/>
                  </a:lnTo>
                  <a:lnTo>
                    <a:pt x="85" y="424"/>
                  </a:lnTo>
                  <a:lnTo>
                    <a:pt x="198" y="396"/>
                  </a:lnTo>
                  <a:lnTo>
                    <a:pt x="480" y="311"/>
                  </a:lnTo>
                  <a:lnTo>
                    <a:pt x="762" y="170"/>
                  </a:lnTo>
                  <a:lnTo>
                    <a:pt x="847" y="86"/>
                  </a:lnTo>
                  <a:lnTo>
                    <a:pt x="903" y="1"/>
                  </a:lnTo>
                  <a:lnTo>
                    <a:pt x="903" y="1"/>
                  </a:lnTo>
                  <a:lnTo>
                    <a:pt x="819"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16"/>
            <p:cNvSpPr/>
            <p:nvPr/>
          </p:nvSpPr>
          <p:spPr>
            <a:xfrm>
              <a:off x="2518250" y="1340675"/>
              <a:ext cx="22600" cy="10625"/>
            </a:xfrm>
            <a:custGeom>
              <a:avLst/>
              <a:gdLst/>
              <a:ahLst/>
              <a:cxnLst/>
              <a:rect l="l" t="t" r="r" b="b"/>
              <a:pathLst>
                <a:path w="904" h="425" fill="none" extrusionOk="0">
                  <a:moveTo>
                    <a:pt x="819" y="1"/>
                  </a:moveTo>
                  <a:lnTo>
                    <a:pt x="819" y="1"/>
                  </a:lnTo>
                  <a:lnTo>
                    <a:pt x="649" y="29"/>
                  </a:lnTo>
                  <a:lnTo>
                    <a:pt x="367" y="142"/>
                  </a:lnTo>
                  <a:lnTo>
                    <a:pt x="113" y="283"/>
                  </a:lnTo>
                  <a:lnTo>
                    <a:pt x="28" y="340"/>
                  </a:lnTo>
                  <a:lnTo>
                    <a:pt x="0" y="396"/>
                  </a:lnTo>
                  <a:lnTo>
                    <a:pt x="0" y="396"/>
                  </a:lnTo>
                  <a:lnTo>
                    <a:pt x="85" y="424"/>
                  </a:lnTo>
                  <a:lnTo>
                    <a:pt x="198" y="396"/>
                  </a:lnTo>
                  <a:lnTo>
                    <a:pt x="480" y="311"/>
                  </a:lnTo>
                  <a:lnTo>
                    <a:pt x="762" y="170"/>
                  </a:lnTo>
                  <a:lnTo>
                    <a:pt x="847" y="86"/>
                  </a:lnTo>
                  <a:lnTo>
                    <a:pt x="903" y="1"/>
                  </a:lnTo>
                  <a:lnTo>
                    <a:pt x="903" y="1"/>
                  </a:lnTo>
                  <a:lnTo>
                    <a:pt x="819" y="1"/>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16"/>
            <p:cNvSpPr/>
            <p:nvPr/>
          </p:nvSpPr>
          <p:spPr>
            <a:xfrm>
              <a:off x="2518250" y="1354800"/>
              <a:ext cx="7775" cy="3550"/>
            </a:xfrm>
            <a:custGeom>
              <a:avLst/>
              <a:gdLst/>
              <a:ahLst/>
              <a:cxnLst/>
              <a:rect l="l" t="t" r="r" b="b"/>
              <a:pathLst>
                <a:path w="311" h="142" extrusionOk="0">
                  <a:moveTo>
                    <a:pt x="57" y="141"/>
                  </a:moveTo>
                  <a:lnTo>
                    <a:pt x="57" y="141"/>
                  </a:lnTo>
                  <a:lnTo>
                    <a:pt x="198" y="85"/>
                  </a:lnTo>
                  <a:lnTo>
                    <a:pt x="311" y="0"/>
                  </a:lnTo>
                  <a:lnTo>
                    <a:pt x="311" y="0"/>
                  </a:lnTo>
                  <a:lnTo>
                    <a:pt x="254" y="0"/>
                  </a:lnTo>
                  <a:lnTo>
                    <a:pt x="170" y="29"/>
                  </a:lnTo>
                  <a:lnTo>
                    <a:pt x="0" y="113"/>
                  </a:lnTo>
                  <a:lnTo>
                    <a:pt x="0" y="113"/>
                  </a:lnTo>
                  <a:lnTo>
                    <a:pt x="57" y="14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16"/>
            <p:cNvSpPr/>
            <p:nvPr/>
          </p:nvSpPr>
          <p:spPr>
            <a:xfrm>
              <a:off x="2518250" y="1354800"/>
              <a:ext cx="7775" cy="3550"/>
            </a:xfrm>
            <a:custGeom>
              <a:avLst/>
              <a:gdLst/>
              <a:ahLst/>
              <a:cxnLst/>
              <a:rect l="l" t="t" r="r" b="b"/>
              <a:pathLst>
                <a:path w="311" h="142" fill="none" extrusionOk="0">
                  <a:moveTo>
                    <a:pt x="57" y="141"/>
                  </a:moveTo>
                  <a:lnTo>
                    <a:pt x="57" y="141"/>
                  </a:lnTo>
                  <a:lnTo>
                    <a:pt x="198" y="85"/>
                  </a:lnTo>
                  <a:lnTo>
                    <a:pt x="311" y="0"/>
                  </a:lnTo>
                  <a:lnTo>
                    <a:pt x="311" y="0"/>
                  </a:lnTo>
                  <a:lnTo>
                    <a:pt x="254" y="0"/>
                  </a:lnTo>
                  <a:lnTo>
                    <a:pt x="170" y="29"/>
                  </a:lnTo>
                  <a:lnTo>
                    <a:pt x="0" y="113"/>
                  </a:lnTo>
                  <a:lnTo>
                    <a:pt x="0" y="113"/>
                  </a:lnTo>
                  <a:lnTo>
                    <a:pt x="57" y="141"/>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16"/>
            <p:cNvSpPr/>
            <p:nvPr/>
          </p:nvSpPr>
          <p:spPr>
            <a:xfrm>
              <a:off x="2528825" y="1359725"/>
              <a:ext cx="41650" cy="21900"/>
            </a:xfrm>
            <a:custGeom>
              <a:avLst/>
              <a:gdLst/>
              <a:ahLst/>
              <a:cxnLst/>
              <a:rect l="l" t="t" r="r" b="b"/>
              <a:pathLst>
                <a:path w="1666" h="876" extrusionOk="0">
                  <a:moveTo>
                    <a:pt x="1" y="735"/>
                  </a:moveTo>
                  <a:lnTo>
                    <a:pt x="1" y="735"/>
                  </a:lnTo>
                  <a:lnTo>
                    <a:pt x="1" y="763"/>
                  </a:lnTo>
                  <a:lnTo>
                    <a:pt x="1" y="791"/>
                  </a:lnTo>
                  <a:lnTo>
                    <a:pt x="57" y="847"/>
                  </a:lnTo>
                  <a:lnTo>
                    <a:pt x="170" y="876"/>
                  </a:lnTo>
                  <a:lnTo>
                    <a:pt x="283" y="876"/>
                  </a:lnTo>
                  <a:lnTo>
                    <a:pt x="565" y="876"/>
                  </a:lnTo>
                  <a:lnTo>
                    <a:pt x="734" y="847"/>
                  </a:lnTo>
                  <a:lnTo>
                    <a:pt x="734" y="847"/>
                  </a:lnTo>
                  <a:lnTo>
                    <a:pt x="988" y="791"/>
                  </a:lnTo>
                  <a:lnTo>
                    <a:pt x="1129" y="763"/>
                  </a:lnTo>
                  <a:lnTo>
                    <a:pt x="1242" y="706"/>
                  </a:lnTo>
                  <a:lnTo>
                    <a:pt x="1242" y="706"/>
                  </a:lnTo>
                  <a:lnTo>
                    <a:pt x="1468" y="424"/>
                  </a:lnTo>
                  <a:lnTo>
                    <a:pt x="1609" y="255"/>
                  </a:lnTo>
                  <a:lnTo>
                    <a:pt x="1665" y="142"/>
                  </a:lnTo>
                  <a:lnTo>
                    <a:pt x="1665" y="142"/>
                  </a:lnTo>
                  <a:lnTo>
                    <a:pt x="1637" y="85"/>
                  </a:lnTo>
                  <a:lnTo>
                    <a:pt x="1553" y="29"/>
                  </a:lnTo>
                  <a:lnTo>
                    <a:pt x="1468" y="29"/>
                  </a:lnTo>
                  <a:lnTo>
                    <a:pt x="1327" y="1"/>
                  </a:lnTo>
                  <a:lnTo>
                    <a:pt x="1045" y="29"/>
                  </a:lnTo>
                  <a:lnTo>
                    <a:pt x="706" y="114"/>
                  </a:lnTo>
                  <a:lnTo>
                    <a:pt x="396" y="255"/>
                  </a:lnTo>
                  <a:lnTo>
                    <a:pt x="170" y="396"/>
                  </a:lnTo>
                  <a:lnTo>
                    <a:pt x="57" y="481"/>
                  </a:lnTo>
                  <a:lnTo>
                    <a:pt x="1" y="565"/>
                  </a:lnTo>
                  <a:lnTo>
                    <a:pt x="1" y="650"/>
                  </a:lnTo>
                  <a:lnTo>
                    <a:pt x="1" y="735"/>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16"/>
            <p:cNvSpPr/>
            <p:nvPr/>
          </p:nvSpPr>
          <p:spPr>
            <a:xfrm>
              <a:off x="2528825" y="1359725"/>
              <a:ext cx="41650" cy="21900"/>
            </a:xfrm>
            <a:custGeom>
              <a:avLst/>
              <a:gdLst/>
              <a:ahLst/>
              <a:cxnLst/>
              <a:rect l="l" t="t" r="r" b="b"/>
              <a:pathLst>
                <a:path w="1666" h="876" fill="none" extrusionOk="0">
                  <a:moveTo>
                    <a:pt x="1" y="735"/>
                  </a:moveTo>
                  <a:lnTo>
                    <a:pt x="1" y="735"/>
                  </a:lnTo>
                  <a:lnTo>
                    <a:pt x="1" y="763"/>
                  </a:lnTo>
                  <a:lnTo>
                    <a:pt x="1" y="791"/>
                  </a:lnTo>
                  <a:lnTo>
                    <a:pt x="57" y="847"/>
                  </a:lnTo>
                  <a:lnTo>
                    <a:pt x="170" y="876"/>
                  </a:lnTo>
                  <a:lnTo>
                    <a:pt x="283" y="876"/>
                  </a:lnTo>
                  <a:lnTo>
                    <a:pt x="565" y="876"/>
                  </a:lnTo>
                  <a:lnTo>
                    <a:pt x="734" y="847"/>
                  </a:lnTo>
                  <a:lnTo>
                    <a:pt x="734" y="847"/>
                  </a:lnTo>
                  <a:lnTo>
                    <a:pt x="988" y="791"/>
                  </a:lnTo>
                  <a:lnTo>
                    <a:pt x="1129" y="763"/>
                  </a:lnTo>
                  <a:lnTo>
                    <a:pt x="1242" y="706"/>
                  </a:lnTo>
                  <a:lnTo>
                    <a:pt x="1242" y="706"/>
                  </a:lnTo>
                  <a:lnTo>
                    <a:pt x="1468" y="424"/>
                  </a:lnTo>
                  <a:lnTo>
                    <a:pt x="1609" y="255"/>
                  </a:lnTo>
                  <a:lnTo>
                    <a:pt x="1665" y="142"/>
                  </a:lnTo>
                  <a:lnTo>
                    <a:pt x="1665" y="142"/>
                  </a:lnTo>
                  <a:lnTo>
                    <a:pt x="1637" y="85"/>
                  </a:lnTo>
                  <a:lnTo>
                    <a:pt x="1553" y="29"/>
                  </a:lnTo>
                  <a:lnTo>
                    <a:pt x="1468" y="29"/>
                  </a:lnTo>
                  <a:lnTo>
                    <a:pt x="1327" y="1"/>
                  </a:lnTo>
                  <a:lnTo>
                    <a:pt x="1045" y="29"/>
                  </a:lnTo>
                  <a:lnTo>
                    <a:pt x="706" y="114"/>
                  </a:lnTo>
                  <a:lnTo>
                    <a:pt x="396" y="255"/>
                  </a:lnTo>
                  <a:lnTo>
                    <a:pt x="170" y="396"/>
                  </a:lnTo>
                  <a:lnTo>
                    <a:pt x="57" y="481"/>
                  </a:lnTo>
                  <a:lnTo>
                    <a:pt x="1" y="565"/>
                  </a:lnTo>
                  <a:lnTo>
                    <a:pt x="1" y="650"/>
                  </a:lnTo>
                  <a:lnTo>
                    <a:pt x="1" y="735"/>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16"/>
            <p:cNvSpPr/>
            <p:nvPr/>
          </p:nvSpPr>
          <p:spPr>
            <a:xfrm>
              <a:off x="2534475" y="1333625"/>
              <a:ext cx="14125" cy="4975"/>
            </a:xfrm>
            <a:custGeom>
              <a:avLst/>
              <a:gdLst/>
              <a:ahLst/>
              <a:cxnLst/>
              <a:rect l="l" t="t" r="r" b="b"/>
              <a:pathLst>
                <a:path w="565" h="199" extrusionOk="0">
                  <a:moveTo>
                    <a:pt x="565" y="1"/>
                  </a:moveTo>
                  <a:lnTo>
                    <a:pt x="565" y="1"/>
                  </a:lnTo>
                  <a:lnTo>
                    <a:pt x="424" y="29"/>
                  </a:lnTo>
                  <a:lnTo>
                    <a:pt x="282" y="85"/>
                  </a:lnTo>
                  <a:lnTo>
                    <a:pt x="141" y="142"/>
                  </a:lnTo>
                  <a:lnTo>
                    <a:pt x="0" y="198"/>
                  </a:lnTo>
                  <a:lnTo>
                    <a:pt x="0" y="198"/>
                  </a:lnTo>
                  <a:lnTo>
                    <a:pt x="141" y="198"/>
                  </a:lnTo>
                  <a:lnTo>
                    <a:pt x="339" y="142"/>
                  </a:lnTo>
                  <a:lnTo>
                    <a:pt x="536" y="85"/>
                  </a:lnTo>
                  <a:lnTo>
                    <a:pt x="565" y="57"/>
                  </a:lnTo>
                  <a:lnTo>
                    <a:pt x="565"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16"/>
            <p:cNvSpPr/>
            <p:nvPr/>
          </p:nvSpPr>
          <p:spPr>
            <a:xfrm>
              <a:off x="2534475" y="1333625"/>
              <a:ext cx="14125" cy="4975"/>
            </a:xfrm>
            <a:custGeom>
              <a:avLst/>
              <a:gdLst/>
              <a:ahLst/>
              <a:cxnLst/>
              <a:rect l="l" t="t" r="r" b="b"/>
              <a:pathLst>
                <a:path w="565" h="199" fill="none" extrusionOk="0">
                  <a:moveTo>
                    <a:pt x="565" y="1"/>
                  </a:moveTo>
                  <a:lnTo>
                    <a:pt x="565" y="1"/>
                  </a:lnTo>
                  <a:lnTo>
                    <a:pt x="424" y="29"/>
                  </a:lnTo>
                  <a:lnTo>
                    <a:pt x="282" y="85"/>
                  </a:lnTo>
                  <a:lnTo>
                    <a:pt x="141" y="142"/>
                  </a:lnTo>
                  <a:lnTo>
                    <a:pt x="0" y="198"/>
                  </a:lnTo>
                  <a:lnTo>
                    <a:pt x="0" y="198"/>
                  </a:lnTo>
                  <a:lnTo>
                    <a:pt x="141" y="198"/>
                  </a:lnTo>
                  <a:lnTo>
                    <a:pt x="339" y="142"/>
                  </a:lnTo>
                  <a:lnTo>
                    <a:pt x="536" y="85"/>
                  </a:lnTo>
                  <a:lnTo>
                    <a:pt x="565" y="57"/>
                  </a:lnTo>
                  <a:lnTo>
                    <a:pt x="565" y="1"/>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16"/>
            <p:cNvSpPr/>
            <p:nvPr/>
          </p:nvSpPr>
          <p:spPr>
            <a:xfrm>
              <a:off x="2552800" y="1339275"/>
              <a:ext cx="9925" cy="5675"/>
            </a:xfrm>
            <a:custGeom>
              <a:avLst/>
              <a:gdLst/>
              <a:ahLst/>
              <a:cxnLst/>
              <a:rect l="l" t="t" r="r" b="b"/>
              <a:pathLst>
                <a:path w="397" h="227" extrusionOk="0">
                  <a:moveTo>
                    <a:pt x="255" y="0"/>
                  </a:moveTo>
                  <a:lnTo>
                    <a:pt x="255" y="0"/>
                  </a:lnTo>
                  <a:lnTo>
                    <a:pt x="170" y="29"/>
                  </a:lnTo>
                  <a:lnTo>
                    <a:pt x="86" y="85"/>
                  </a:lnTo>
                  <a:lnTo>
                    <a:pt x="29" y="142"/>
                  </a:lnTo>
                  <a:lnTo>
                    <a:pt x="1" y="226"/>
                  </a:lnTo>
                  <a:lnTo>
                    <a:pt x="1" y="226"/>
                  </a:lnTo>
                  <a:lnTo>
                    <a:pt x="57" y="226"/>
                  </a:lnTo>
                  <a:lnTo>
                    <a:pt x="199" y="198"/>
                  </a:lnTo>
                  <a:lnTo>
                    <a:pt x="340" y="142"/>
                  </a:lnTo>
                  <a:lnTo>
                    <a:pt x="396" y="85"/>
                  </a:lnTo>
                  <a:lnTo>
                    <a:pt x="396" y="29"/>
                  </a:lnTo>
                  <a:lnTo>
                    <a:pt x="396" y="29"/>
                  </a:lnTo>
                  <a:lnTo>
                    <a:pt x="255"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16"/>
            <p:cNvSpPr/>
            <p:nvPr/>
          </p:nvSpPr>
          <p:spPr>
            <a:xfrm>
              <a:off x="2552800" y="1339275"/>
              <a:ext cx="9925" cy="5675"/>
            </a:xfrm>
            <a:custGeom>
              <a:avLst/>
              <a:gdLst/>
              <a:ahLst/>
              <a:cxnLst/>
              <a:rect l="l" t="t" r="r" b="b"/>
              <a:pathLst>
                <a:path w="397" h="227" fill="none" extrusionOk="0">
                  <a:moveTo>
                    <a:pt x="255" y="0"/>
                  </a:moveTo>
                  <a:lnTo>
                    <a:pt x="255" y="0"/>
                  </a:lnTo>
                  <a:lnTo>
                    <a:pt x="170" y="29"/>
                  </a:lnTo>
                  <a:lnTo>
                    <a:pt x="86" y="85"/>
                  </a:lnTo>
                  <a:lnTo>
                    <a:pt x="29" y="142"/>
                  </a:lnTo>
                  <a:lnTo>
                    <a:pt x="1" y="226"/>
                  </a:lnTo>
                  <a:lnTo>
                    <a:pt x="1" y="226"/>
                  </a:lnTo>
                  <a:lnTo>
                    <a:pt x="57" y="226"/>
                  </a:lnTo>
                  <a:lnTo>
                    <a:pt x="199" y="198"/>
                  </a:lnTo>
                  <a:lnTo>
                    <a:pt x="340" y="142"/>
                  </a:lnTo>
                  <a:lnTo>
                    <a:pt x="396" y="85"/>
                  </a:lnTo>
                  <a:lnTo>
                    <a:pt x="396" y="29"/>
                  </a:lnTo>
                  <a:lnTo>
                    <a:pt x="396" y="29"/>
                  </a:lnTo>
                  <a:lnTo>
                    <a:pt x="255" y="0"/>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16"/>
            <p:cNvSpPr/>
            <p:nvPr/>
          </p:nvSpPr>
          <p:spPr>
            <a:xfrm>
              <a:off x="2571850" y="1353375"/>
              <a:ext cx="6375" cy="7100"/>
            </a:xfrm>
            <a:custGeom>
              <a:avLst/>
              <a:gdLst/>
              <a:ahLst/>
              <a:cxnLst/>
              <a:rect l="l" t="t" r="r" b="b"/>
              <a:pathLst>
                <a:path w="255" h="284" extrusionOk="0">
                  <a:moveTo>
                    <a:pt x="86" y="283"/>
                  </a:moveTo>
                  <a:lnTo>
                    <a:pt x="86" y="283"/>
                  </a:lnTo>
                  <a:lnTo>
                    <a:pt x="114" y="283"/>
                  </a:lnTo>
                  <a:lnTo>
                    <a:pt x="170" y="255"/>
                  </a:lnTo>
                  <a:lnTo>
                    <a:pt x="255" y="170"/>
                  </a:lnTo>
                  <a:lnTo>
                    <a:pt x="255" y="142"/>
                  </a:lnTo>
                  <a:lnTo>
                    <a:pt x="255" y="86"/>
                  </a:lnTo>
                  <a:lnTo>
                    <a:pt x="227" y="29"/>
                  </a:lnTo>
                  <a:lnTo>
                    <a:pt x="142" y="29"/>
                  </a:lnTo>
                  <a:lnTo>
                    <a:pt x="142" y="29"/>
                  </a:lnTo>
                  <a:lnTo>
                    <a:pt x="57" y="1"/>
                  </a:lnTo>
                  <a:lnTo>
                    <a:pt x="29" y="29"/>
                  </a:lnTo>
                  <a:lnTo>
                    <a:pt x="1" y="57"/>
                  </a:lnTo>
                  <a:lnTo>
                    <a:pt x="1" y="114"/>
                  </a:lnTo>
                  <a:lnTo>
                    <a:pt x="29" y="198"/>
                  </a:lnTo>
                  <a:lnTo>
                    <a:pt x="86" y="283"/>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16"/>
            <p:cNvSpPr/>
            <p:nvPr/>
          </p:nvSpPr>
          <p:spPr>
            <a:xfrm>
              <a:off x="2571850" y="1353375"/>
              <a:ext cx="6375" cy="7100"/>
            </a:xfrm>
            <a:custGeom>
              <a:avLst/>
              <a:gdLst/>
              <a:ahLst/>
              <a:cxnLst/>
              <a:rect l="l" t="t" r="r" b="b"/>
              <a:pathLst>
                <a:path w="255" h="284" fill="none" extrusionOk="0">
                  <a:moveTo>
                    <a:pt x="86" y="283"/>
                  </a:moveTo>
                  <a:lnTo>
                    <a:pt x="86" y="283"/>
                  </a:lnTo>
                  <a:lnTo>
                    <a:pt x="114" y="283"/>
                  </a:lnTo>
                  <a:lnTo>
                    <a:pt x="170" y="255"/>
                  </a:lnTo>
                  <a:lnTo>
                    <a:pt x="255" y="170"/>
                  </a:lnTo>
                  <a:lnTo>
                    <a:pt x="255" y="142"/>
                  </a:lnTo>
                  <a:lnTo>
                    <a:pt x="255" y="86"/>
                  </a:lnTo>
                  <a:lnTo>
                    <a:pt x="227" y="29"/>
                  </a:lnTo>
                  <a:lnTo>
                    <a:pt x="142" y="29"/>
                  </a:lnTo>
                  <a:lnTo>
                    <a:pt x="142" y="29"/>
                  </a:lnTo>
                  <a:lnTo>
                    <a:pt x="57" y="1"/>
                  </a:lnTo>
                  <a:lnTo>
                    <a:pt x="29" y="29"/>
                  </a:lnTo>
                  <a:lnTo>
                    <a:pt x="1" y="57"/>
                  </a:lnTo>
                  <a:lnTo>
                    <a:pt x="1" y="114"/>
                  </a:lnTo>
                  <a:lnTo>
                    <a:pt x="29" y="198"/>
                  </a:lnTo>
                  <a:lnTo>
                    <a:pt x="86" y="283"/>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16"/>
            <p:cNvSpPr/>
            <p:nvPr/>
          </p:nvSpPr>
          <p:spPr>
            <a:xfrm>
              <a:off x="2572575" y="1363975"/>
              <a:ext cx="19075" cy="8475"/>
            </a:xfrm>
            <a:custGeom>
              <a:avLst/>
              <a:gdLst/>
              <a:ahLst/>
              <a:cxnLst/>
              <a:rect l="l" t="t" r="r" b="b"/>
              <a:pathLst>
                <a:path w="763" h="339" extrusionOk="0">
                  <a:moveTo>
                    <a:pt x="649" y="113"/>
                  </a:moveTo>
                  <a:lnTo>
                    <a:pt x="649" y="113"/>
                  </a:lnTo>
                  <a:lnTo>
                    <a:pt x="565" y="113"/>
                  </a:lnTo>
                  <a:lnTo>
                    <a:pt x="452" y="113"/>
                  </a:lnTo>
                  <a:lnTo>
                    <a:pt x="367" y="57"/>
                  </a:lnTo>
                  <a:lnTo>
                    <a:pt x="339" y="28"/>
                  </a:lnTo>
                  <a:lnTo>
                    <a:pt x="367" y="0"/>
                  </a:lnTo>
                  <a:lnTo>
                    <a:pt x="367" y="0"/>
                  </a:lnTo>
                  <a:lnTo>
                    <a:pt x="226" y="28"/>
                  </a:lnTo>
                  <a:lnTo>
                    <a:pt x="57" y="85"/>
                  </a:lnTo>
                  <a:lnTo>
                    <a:pt x="28" y="113"/>
                  </a:lnTo>
                  <a:lnTo>
                    <a:pt x="0" y="141"/>
                  </a:lnTo>
                  <a:lnTo>
                    <a:pt x="0" y="198"/>
                  </a:lnTo>
                  <a:lnTo>
                    <a:pt x="85" y="282"/>
                  </a:lnTo>
                  <a:lnTo>
                    <a:pt x="85" y="282"/>
                  </a:lnTo>
                  <a:lnTo>
                    <a:pt x="141" y="311"/>
                  </a:lnTo>
                  <a:lnTo>
                    <a:pt x="254" y="339"/>
                  </a:lnTo>
                  <a:lnTo>
                    <a:pt x="452" y="311"/>
                  </a:lnTo>
                  <a:lnTo>
                    <a:pt x="649" y="254"/>
                  </a:lnTo>
                  <a:lnTo>
                    <a:pt x="706" y="198"/>
                  </a:lnTo>
                  <a:lnTo>
                    <a:pt x="762" y="141"/>
                  </a:lnTo>
                  <a:lnTo>
                    <a:pt x="762" y="141"/>
                  </a:lnTo>
                  <a:lnTo>
                    <a:pt x="649" y="113"/>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16"/>
            <p:cNvSpPr/>
            <p:nvPr/>
          </p:nvSpPr>
          <p:spPr>
            <a:xfrm>
              <a:off x="2572575" y="1363975"/>
              <a:ext cx="19075" cy="8475"/>
            </a:xfrm>
            <a:custGeom>
              <a:avLst/>
              <a:gdLst/>
              <a:ahLst/>
              <a:cxnLst/>
              <a:rect l="l" t="t" r="r" b="b"/>
              <a:pathLst>
                <a:path w="763" h="339" fill="none" extrusionOk="0">
                  <a:moveTo>
                    <a:pt x="649" y="113"/>
                  </a:moveTo>
                  <a:lnTo>
                    <a:pt x="649" y="113"/>
                  </a:lnTo>
                  <a:lnTo>
                    <a:pt x="565" y="113"/>
                  </a:lnTo>
                  <a:lnTo>
                    <a:pt x="452" y="113"/>
                  </a:lnTo>
                  <a:lnTo>
                    <a:pt x="367" y="57"/>
                  </a:lnTo>
                  <a:lnTo>
                    <a:pt x="339" y="28"/>
                  </a:lnTo>
                  <a:lnTo>
                    <a:pt x="367" y="0"/>
                  </a:lnTo>
                  <a:lnTo>
                    <a:pt x="367" y="0"/>
                  </a:lnTo>
                  <a:lnTo>
                    <a:pt x="226" y="28"/>
                  </a:lnTo>
                  <a:lnTo>
                    <a:pt x="57" y="85"/>
                  </a:lnTo>
                  <a:lnTo>
                    <a:pt x="28" y="113"/>
                  </a:lnTo>
                  <a:lnTo>
                    <a:pt x="0" y="141"/>
                  </a:lnTo>
                  <a:lnTo>
                    <a:pt x="0" y="198"/>
                  </a:lnTo>
                  <a:lnTo>
                    <a:pt x="85" y="282"/>
                  </a:lnTo>
                  <a:lnTo>
                    <a:pt x="85" y="282"/>
                  </a:lnTo>
                  <a:lnTo>
                    <a:pt x="141" y="311"/>
                  </a:lnTo>
                  <a:lnTo>
                    <a:pt x="254" y="339"/>
                  </a:lnTo>
                  <a:lnTo>
                    <a:pt x="452" y="311"/>
                  </a:lnTo>
                  <a:lnTo>
                    <a:pt x="649" y="254"/>
                  </a:lnTo>
                  <a:lnTo>
                    <a:pt x="706" y="198"/>
                  </a:lnTo>
                  <a:lnTo>
                    <a:pt x="762" y="141"/>
                  </a:lnTo>
                  <a:lnTo>
                    <a:pt x="762" y="141"/>
                  </a:lnTo>
                  <a:lnTo>
                    <a:pt x="649" y="113"/>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16"/>
            <p:cNvSpPr/>
            <p:nvPr/>
          </p:nvSpPr>
          <p:spPr>
            <a:xfrm>
              <a:off x="2579625" y="1354100"/>
              <a:ext cx="3550" cy="2125"/>
            </a:xfrm>
            <a:custGeom>
              <a:avLst/>
              <a:gdLst/>
              <a:ahLst/>
              <a:cxnLst/>
              <a:rect l="l" t="t" r="r" b="b"/>
              <a:pathLst>
                <a:path w="142" h="85" extrusionOk="0">
                  <a:moveTo>
                    <a:pt x="85" y="0"/>
                  </a:moveTo>
                  <a:lnTo>
                    <a:pt x="85" y="0"/>
                  </a:lnTo>
                  <a:lnTo>
                    <a:pt x="0" y="85"/>
                  </a:lnTo>
                  <a:lnTo>
                    <a:pt x="0" y="85"/>
                  </a:lnTo>
                  <a:lnTo>
                    <a:pt x="113" y="85"/>
                  </a:lnTo>
                  <a:lnTo>
                    <a:pt x="141" y="85"/>
                  </a:lnTo>
                  <a:lnTo>
                    <a:pt x="141" y="57"/>
                  </a:lnTo>
                  <a:lnTo>
                    <a:pt x="85"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16"/>
            <p:cNvSpPr/>
            <p:nvPr/>
          </p:nvSpPr>
          <p:spPr>
            <a:xfrm>
              <a:off x="2579625" y="1354100"/>
              <a:ext cx="3550" cy="2125"/>
            </a:xfrm>
            <a:custGeom>
              <a:avLst/>
              <a:gdLst/>
              <a:ahLst/>
              <a:cxnLst/>
              <a:rect l="l" t="t" r="r" b="b"/>
              <a:pathLst>
                <a:path w="142" h="85" fill="none" extrusionOk="0">
                  <a:moveTo>
                    <a:pt x="85" y="0"/>
                  </a:moveTo>
                  <a:lnTo>
                    <a:pt x="85" y="0"/>
                  </a:lnTo>
                  <a:lnTo>
                    <a:pt x="0" y="85"/>
                  </a:lnTo>
                  <a:lnTo>
                    <a:pt x="0" y="85"/>
                  </a:lnTo>
                  <a:lnTo>
                    <a:pt x="113" y="85"/>
                  </a:lnTo>
                  <a:lnTo>
                    <a:pt x="141" y="85"/>
                  </a:lnTo>
                  <a:lnTo>
                    <a:pt x="141" y="57"/>
                  </a:lnTo>
                  <a:lnTo>
                    <a:pt x="85" y="0"/>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16"/>
            <p:cNvSpPr/>
            <p:nvPr/>
          </p:nvSpPr>
          <p:spPr>
            <a:xfrm>
              <a:off x="2583850" y="1358325"/>
              <a:ext cx="2850" cy="3550"/>
            </a:xfrm>
            <a:custGeom>
              <a:avLst/>
              <a:gdLst/>
              <a:ahLst/>
              <a:cxnLst/>
              <a:rect l="l" t="t" r="r" b="b"/>
              <a:pathLst>
                <a:path w="114" h="142" extrusionOk="0">
                  <a:moveTo>
                    <a:pt x="57" y="0"/>
                  </a:moveTo>
                  <a:lnTo>
                    <a:pt x="57" y="0"/>
                  </a:lnTo>
                  <a:lnTo>
                    <a:pt x="1" y="29"/>
                  </a:lnTo>
                  <a:lnTo>
                    <a:pt x="1" y="85"/>
                  </a:lnTo>
                  <a:lnTo>
                    <a:pt x="1" y="113"/>
                  </a:lnTo>
                  <a:lnTo>
                    <a:pt x="57" y="141"/>
                  </a:lnTo>
                  <a:lnTo>
                    <a:pt x="57" y="141"/>
                  </a:lnTo>
                  <a:lnTo>
                    <a:pt x="85" y="113"/>
                  </a:lnTo>
                  <a:lnTo>
                    <a:pt x="114" y="85"/>
                  </a:lnTo>
                  <a:lnTo>
                    <a:pt x="85" y="29"/>
                  </a:lnTo>
                  <a:lnTo>
                    <a:pt x="57"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16"/>
            <p:cNvSpPr/>
            <p:nvPr/>
          </p:nvSpPr>
          <p:spPr>
            <a:xfrm>
              <a:off x="2583850" y="1358325"/>
              <a:ext cx="2850" cy="3550"/>
            </a:xfrm>
            <a:custGeom>
              <a:avLst/>
              <a:gdLst/>
              <a:ahLst/>
              <a:cxnLst/>
              <a:rect l="l" t="t" r="r" b="b"/>
              <a:pathLst>
                <a:path w="114" h="142" fill="none" extrusionOk="0">
                  <a:moveTo>
                    <a:pt x="57" y="0"/>
                  </a:moveTo>
                  <a:lnTo>
                    <a:pt x="57" y="0"/>
                  </a:lnTo>
                  <a:lnTo>
                    <a:pt x="1" y="29"/>
                  </a:lnTo>
                  <a:lnTo>
                    <a:pt x="1" y="85"/>
                  </a:lnTo>
                  <a:lnTo>
                    <a:pt x="1" y="113"/>
                  </a:lnTo>
                  <a:lnTo>
                    <a:pt x="57" y="141"/>
                  </a:lnTo>
                  <a:lnTo>
                    <a:pt x="57" y="141"/>
                  </a:lnTo>
                  <a:lnTo>
                    <a:pt x="85" y="113"/>
                  </a:lnTo>
                  <a:lnTo>
                    <a:pt x="114" y="85"/>
                  </a:lnTo>
                  <a:lnTo>
                    <a:pt x="85" y="29"/>
                  </a:lnTo>
                  <a:lnTo>
                    <a:pt x="57" y="0"/>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16"/>
            <p:cNvSpPr/>
            <p:nvPr/>
          </p:nvSpPr>
          <p:spPr>
            <a:xfrm>
              <a:off x="2452625" y="1254625"/>
              <a:ext cx="3550" cy="1425"/>
            </a:xfrm>
            <a:custGeom>
              <a:avLst/>
              <a:gdLst/>
              <a:ahLst/>
              <a:cxnLst/>
              <a:rect l="l" t="t" r="r" b="b"/>
              <a:pathLst>
                <a:path w="142" h="57" extrusionOk="0">
                  <a:moveTo>
                    <a:pt x="57" y="57"/>
                  </a:moveTo>
                  <a:lnTo>
                    <a:pt x="57" y="57"/>
                  </a:lnTo>
                  <a:lnTo>
                    <a:pt x="142" y="0"/>
                  </a:lnTo>
                  <a:lnTo>
                    <a:pt x="142" y="0"/>
                  </a:lnTo>
                  <a:lnTo>
                    <a:pt x="1" y="57"/>
                  </a:lnTo>
                  <a:lnTo>
                    <a:pt x="57" y="57"/>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16"/>
            <p:cNvSpPr/>
            <p:nvPr/>
          </p:nvSpPr>
          <p:spPr>
            <a:xfrm>
              <a:off x="2452625" y="1254625"/>
              <a:ext cx="3550" cy="1425"/>
            </a:xfrm>
            <a:custGeom>
              <a:avLst/>
              <a:gdLst/>
              <a:ahLst/>
              <a:cxnLst/>
              <a:rect l="l" t="t" r="r" b="b"/>
              <a:pathLst>
                <a:path w="142" h="57" fill="none" extrusionOk="0">
                  <a:moveTo>
                    <a:pt x="57" y="57"/>
                  </a:moveTo>
                  <a:lnTo>
                    <a:pt x="57" y="57"/>
                  </a:lnTo>
                  <a:lnTo>
                    <a:pt x="142" y="0"/>
                  </a:lnTo>
                  <a:lnTo>
                    <a:pt x="142" y="0"/>
                  </a:lnTo>
                  <a:lnTo>
                    <a:pt x="1" y="57"/>
                  </a:lnTo>
                  <a:lnTo>
                    <a:pt x="57" y="57"/>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16"/>
            <p:cNvSpPr/>
            <p:nvPr/>
          </p:nvSpPr>
          <p:spPr>
            <a:xfrm>
              <a:off x="2567625" y="1260250"/>
              <a:ext cx="57875" cy="17675"/>
            </a:xfrm>
            <a:custGeom>
              <a:avLst/>
              <a:gdLst/>
              <a:ahLst/>
              <a:cxnLst/>
              <a:rect l="l" t="t" r="r" b="b"/>
              <a:pathLst>
                <a:path w="2315" h="707" extrusionOk="0">
                  <a:moveTo>
                    <a:pt x="142" y="650"/>
                  </a:moveTo>
                  <a:lnTo>
                    <a:pt x="142" y="650"/>
                  </a:lnTo>
                  <a:lnTo>
                    <a:pt x="311" y="678"/>
                  </a:lnTo>
                  <a:lnTo>
                    <a:pt x="452" y="678"/>
                  </a:lnTo>
                  <a:lnTo>
                    <a:pt x="706" y="678"/>
                  </a:lnTo>
                  <a:lnTo>
                    <a:pt x="988" y="650"/>
                  </a:lnTo>
                  <a:lnTo>
                    <a:pt x="1299" y="622"/>
                  </a:lnTo>
                  <a:lnTo>
                    <a:pt x="1299" y="622"/>
                  </a:lnTo>
                  <a:lnTo>
                    <a:pt x="1553" y="650"/>
                  </a:lnTo>
                  <a:lnTo>
                    <a:pt x="1807" y="706"/>
                  </a:lnTo>
                  <a:lnTo>
                    <a:pt x="1948" y="706"/>
                  </a:lnTo>
                  <a:lnTo>
                    <a:pt x="2089" y="706"/>
                  </a:lnTo>
                  <a:lnTo>
                    <a:pt x="2202" y="678"/>
                  </a:lnTo>
                  <a:lnTo>
                    <a:pt x="2315" y="622"/>
                  </a:lnTo>
                  <a:lnTo>
                    <a:pt x="2315" y="622"/>
                  </a:lnTo>
                  <a:lnTo>
                    <a:pt x="2286" y="565"/>
                  </a:lnTo>
                  <a:lnTo>
                    <a:pt x="2230" y="481"/>
                  </a:lnTo>
                  <a:lnTo>
                    <a:pt x="2202" y="396"/>
                  </a:lnTo>
                  <a:lnTo>
                    <a:pt x="2145" y="283"/>
                  </a:lnTo>
                  <a:lnTo>
                    <a:pt x="2145" y="283"/>
                  </a:lnTo>
                  <a:lnTo>
                    <a:pt x="2089" y="227"/>
                  </a:lnTo>
                  <a:lnTo>
                    <a:pt x="2004" y="170"/>
                  </a:lnTo>
                  <a:lnTo>
                    <a:pt x="1807" y="86"/>
                  </a:lnTo>
                  <a:lnTo>
                    <a:pt x="1581" y="86"/>
                  </a:lnTo>
                  <a:lnTo>
                    <a:pt x="1383" y="86"/>
                  </a:lnTo>
                  <a:lnTo>
                    <a:pt x="1383" y="86"/>
                  </a:lnTo>
                  <a:lnTo>
                    <a:pt x="1016" y="57"/>
                  </a:lnTo>
                  <a:lnTo>
                    <a:pt x="621" y="1"/>
                  </a:lnTo>
                  <a:lnTo>
                    <a:pt x="452" y="29"/>
                  </a:lnTo>
                  <a:lnTo>
                    <a:pt x="283" y="57"/>
                  </a:lnTo>
                  <a:lnTo>
                    <a:pt x="142" y="142"/>
                  </a:lnTo>
                  <a:lnTo>
                    <a:pt x="1" y="283"/>
                  </a:lnTo>
                  <a:lnTo>
                    <a:pt x="1" y="283"/>
                  </a:lnTo>
                  <a:lnTo>
                    <a:pt x="29" y="311"/>
                  </a:lnTo>
                  <a:lnTo>
                    <a:pt x="113" y="340"/>
                  </a:lnTo>
                  <a:lnTo>
                    <a:pt x="198" y="340"/>
                  </a:lnTo>
                  <a:lnTo>
                    <a:pt x="226" y="368"/>
                  </a:lnTo>
                  <a:lnTo>
                    <a:pt x="226" y="368"/>
                  </a:lnTo>
                  <a:lnTo>
                    <a:pt x="226" y="452"/>
                  </a:lnTo>
                  <a:lnTo>
                    <a:pt x="198" y="509"/>
                  </a:lnTo>
                  <a:lnTo>
                    <a:pt x="142" y="65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16"/>
            <p:cNvSpPr/>
            <p:nvPr/>
          </p:nvSpPr>
          <p:spPr>
            <a:xfrm>
              <a:off x="2567625" y="1260250"/>
              <a:ext cx="57875" cy="17675"/>
            </a:xfrm>
            <a:custGeom>
              <a:avLst/>
              <a:gdLst/>
              <a:ahLst/>
              <a:cxnLst/>
              <a:rect l="l" t="t" r="r" b="b"/>
              <a:pathLst>
                <a:path w="2315" h="707" fill="none" extrusionOk="0">
                  <a:moveTo>
                    <a:pt x="142" y="650"/>
                  </a:moveTo>
                  <a:lnTo>
                    <a:pt x="142" y="650"/>
                  </a:lnTo>
                  <a:lnTo>
                    <a:pt x="311" y="678"/>
                  </a:lnTo>
                  <a:lnTo>
                    <a:pt x="452" y="678"/>
                  </a:lnTo>
                  <a:lnTo>
                    <a:pt x="706" y="678"/>
                  </a:lnTo>
                  <a:lnTo>
                    <a:pt x="988" y="650"/>
                  </a:lnTo>
                  <a:lnTo>
                    <a:pt x="1299" y="622"/>
                  </a:lnTo>
                  <a:lnTo>
                    <a:pt x="1299" y="622"/>
                  </a:lnTo>
                  <a:lnTo>
                    <a:pt x="1553" y="650"/>
                  </a:lnTo>
                  <a:lnTo>
                    <a:pt x="1807" y="706"/>
                  </a:lnTo>
                  <a:lnTo>
                    <a:pt x="1948" y="706"/>
                  </a:lnTo>
                  <a:lnTo>
                    <a:pt x="2089" y="706"/>
                  </a:lnTo>
                  <a:lnTo>
                    <a:pt x="2202" y="678"/>
                  </a:lnTo>
                  <a:lnTo>
                    <a:pt x="2315" y="622"/>
                  </a:lnTo>
                  <a:lnTo>
                    <a:pt x="2315" y="622"/>
                  </a:lnTo>
                  <a:lnTo>
                    <a:pt x="2286" y="565"/>
                  </a:lnTo>
                  <a:lnTo>
                    <a:pt x="2230" y="481"/>
                  </a:lnTo>
                  <a:lnTo>
                    <a:pt x="2202" y="396"/>
                  </a:lnTo>
                  <a:lnTo>
                    <a:pt x="2145" y="283"/>
                  </a:lnTo>
                  <a:lnTo>
                    <a:pt x="2145" y="283"/>
                  </a:lnTo>
                  <a:lnTo>
                    <a:pt x="2089" y="227"/>
                  </a:lnTo>
                  <a:lnTo>
                    <a:pt x="2004" y="170"/>
                  </a:lnTo>
                  <a:lnTo>
                    <a:pt x="1807" y="86"/>
                  </a:lnTo>
                  <a:lnTo>
                    <a:pt x="1581" y="86"/>
                  </a:lnTo>
                  <a:lnTo>
                    <a:pt x="1383" y="86"/>
                  </a:lnTo>
                  <a:lnTo>
                    <a:pt x="1383" y="86"/>
                  </a:lnTo>
                  <a:lnTo>
                    <a:pt x="1016" y="57"/>
                  </a:lnTo>
                  <a:lnTo>
                    <a:pt x="621" y="1"/>
                  </a:lnTo>
                  <a:lnTo>
                    <a:pt x="452" y="29"/>
                  </a:lnTo>
                  <a:lnTo>
                    <a:pt x="283" y="57"/>
                  </a:lnTo>
                  <a:lnTo>
                    <a:pt x="142" y="142"/>
                  </a:lnTo>
                  <a:lnTo>
                    <a:pt x="1" y="283"/>
                  </a:lnTo>
                  <a:lnTo>
                    <a:pt x="1" y="283"/>
                  </a:lnTo>
                  <a:lnTo>
                    <a:pt x="29" y="311"/>
                  </a:lnTo>
                  <a:lnTo>
                    <a:pt x="113" y="340"/>
                  </a:lnTo>
                  <a:lnTo>
                    <a:pt x="198" y="340"/>
                  </a:lnTo>
                  <a:lnTo>
                    <a:pt x="226" y="368"/>
                  </a:lnTo>
                  <a:lnTo>
                    <a:pt x="226" y="368"/>
                  </a:lnTo>
                  <a:lnTo>
                    <a:pt x="226" y="452"/>
                  </a:lnTo>
                  <a:lnTo>
                    <a:pt x="198" y="509"/>
                  </a:lnTo>
                  <a:lnTo>
                    <a:pt x="142" y="650"/>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16"/>
            <p:cNvSpPr/>
            <p:nvPr/>
          </p:nvSpPr>
          <p:spPr>
            <a:xfrm>
              <a:off x="2569050" y="1283550"/>
              <a:ext cx="2125" cy="2125"/>
            </a:xfrm>
            <a:custGeom>
              <a:avLst/>
              <a:gdLst/>
              <a:ahLst/>
              <a:cxnLst/>
              <a:rect l="l" t="t" r="r" b="b"/>
              <a:pathLst>
                <a:path w="85" h="85" extrusionOk="0">
                  <a:moveTo>
                    <a:pt x="85" y="0"/>
                  </a:moveTo>
                  <a:lnTo>
                    <a:pt x="85" y="0"/>
                  </a:lnTo>
                  <a:lnTo>
                    <a:pt x="0" y="85"/>
                  </a:lnTo>
                  <a:lnTo>
                    <a:pt x="0" y="85"/>
                  </a:lnTo>
                  <a:lnTo>
                    <a:pt x="85"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16"/>
            <p:cNvSpPr/>
            <p:nvPr/>
          </p:nvSpPr>
          <p:spPr>
            <a:xfrm>
              <a:off x="2569050" y="1283550"/>
              <a:ext cx="2125" cy="2125"/>
            </a:xfrm>
            <a:custGeom>
              <a:avLst/>
              <a:gdLst/>
              <a:ahLst/>
              <a:cxnLst/>
              <a:rect l="l" t="t" r="r" b="b"/>
              <a:pathLst>
                <a:path w="85" h="85" fill="none" extrusionOk="0">
                  <a:moveTo>
                    <a:pt x="85" y="0"/>
                  </a:moveTo>
                  <a:lnTo>
                    <a:pt x="85" y="0"/>
                  </a:lnTo>
                  <a:lnTo>
                    <a:pt x="0" y="85"/>
                  </a:lnTo>
                  <a:lnTo>
                    <a:pt x="0" y="85"/>
                  </a:lnTo>
                  <a:lnTo>
                    <a:pt x="85" y="0"/>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16"/>
            <p:cNvSpPr/>
            <p:nvPr/>
          </p:nvSpPr>
          <p:spPr>
            <a:xfrm>
              <a:off x="2577500" y="1284250"/>
              <a:ext cx="1450" cy="1425"/>
            </a:xfrm>
            <a:custGeom>
              <a:avLst/>
              <a:gdLst/>
              <a:ahLst/>
              <a:cxnLst/>
              <a:rect l="l" t="t" r="r" b="b"/>
              <a:pathLst>
                <a:path w="58" h="57" extrusionOk="0">
                  <a:moveTo>
                    <a:pt x="57" y="0"/>
                  </a:moveTo>
                  <a:lnTo>
                    <a:pt x="57" y="0"/>
                  </a:lnTo>
                  <a:lnTo>
                    <a:pt x="1" y="57"/>
                  </a:lnTo>
                  <a:lnTo>
                    <a:pt x="1" y="57"/>
                  </a:lnTo>
                  <a:lnTo>
                    <a:pt x="57"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16"/>
            <p:cNvSpPr/>
            <p:nvPr/>
          </p:nvSpPr>
          <p:spPr>
            <a:xfrm>
              <a:off x="2577500" y="1284250"/>
              <a:ext cx="1450" cy="1425"/>
            </a:xfrm>
            <a:custGeom>
              <a:avLst/>
              <a:gdLst/>
              <a:ahLst/>
              <a:cxnLst/>
              <a:rect l="l" t="t" r="r" b="b"/>
              <a:pathLst>
                <a:path w="58" h="57" fill="none" extrusionOk="0">
                  <a:moveTo>
                    <a:pt x="57" y="0"/>
                  </a:moveTo>
                  <a:lnTo>
                    <a:pt x="57" y="0"/>
                  </a:lnTo>
                  <a:lnTo>
                    <a:pt x="1" y="57"/>
                  </a:lnTo>
                  <a:lnTo>
                    <a:pt x="1" y="57"/>
                  </a:lnTo>
                  <a:lnTo>
                    <a:pt x="57" y="0"/>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16"/>
            <p:cNvSpPr/>
            <p:nvPr/>
          </p:nvSpPr>
          <p:spPr>
            <a:xfrm>
              <a:off x="2629700" y="1296950"/>
              <a:ext cx="2150" cy="25"/>
            </a:xfrm>
            <a:custGeom>
              <a:avLst/>
              <a:gdLst/>
              <a:ahLst/>
              <a:cxnLst/>
              <a:rect l="l" t="t" r="r" b="b"/>
              <a:pathLst>
                <a:path w="86" h="1" extrusionOk="0">
                  <a:moveTo>
                    <a:pt x="1" y="0"/>
                  </a:moveTo>
                  <a:lnTo>
                    <a:pt x="1" y="0"/>
                  </a:lnTo>
                  <a:lnTo>
                    <a:pt x="86" y="0"/>
                  </a:lnTo>
                  <a:lnTo>
                    <a:pt x="86" y="0"/>
                  </a:lnTo>
                  <a:lnTo>
                    <a:pt x="1"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16"/>
            <p:cNvSpPr/>
            <p:nvPr/>
          </p:nvSpPr>
          <p:spPr>
            <a:xfrm>
              <a:off x="2629700" y="1296950"/>
              <a:ext cx="2150" cy="25"/>
            </a:xfrm>
            <a:custGeom>
              <a:avLst/>
              <a:gdLst/>
              <a:ahLst/>
              <a:cxnLst/>
              <a:rect l="l" t="t" r="r" b="b"/>
              <a:pathLst>
                <a:path w="86" h="1" fill="none" extrusionOk="0">
                  <a:moveTo>
                    <a:pt x="1" y="0"/>
                  </a:moveTo>
                  <a:lnTo>
                    <a:pt x="1" y="0"/>
                  </a:lnTo>
                  <a:lnTo>
                    <a:pt x="86" y="0"/>
                  </a:lnTo>
                  <a:lnTo>
                    <a:pt x="86" y="0"/>
                  </a:lnTo>
                  <a:lnTo>
                    <a:pt x="1" y="0"/>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16"/>
            <p:cNvSpPr/>
            <p:nvPr/>
          </p:nvSpPr>
          <p:spPr>
            <a:xfrm>
              <a:off x="2631825" y="1288475"/>
              <a:ext cx="2150" cy="725"/>
            </a:xfrm>
            <a:custGeom>
              <a:avLst/>
              <a:gdLst/>
              <a:ahLst/>
              <a:cxnLst/>
              <a:rect l="l" t="t" r="r" b="b"/>
              <a:pathLst>
                <a:path w="86" h="29" extrusionOk="0">
                  <a:moveTo>
                    <a:pt x="85" y="1"/>
                  </a:moveTo>
                  <a:lnTo>
                    <a:pt x="85" y="1"/>
                  </a:lnTo>
                  <a:lnTo>
                    <a:pt x="1" y="29"/>
                  </a:lnTo>
                  <a:lnTo>
                    <a:pt x="1" y="29"/>
                  </a:lnTo>
                  <a:lnTo>
                    <a:pt x="85"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16"/>
            <p:cNvSpPr/>
            <p:nvPr/>
          </p:nvSpPr>
          <p:spPr>
            <a:xfrm>
              <a:off x="2631825" y="1288475"/>
              <a:ext cx="2150" cy="725"/>
            </a:xfrm>
            <a:custGeom>
              <a:avLst/>
              <a:gdLst/>
              <a:ahLst/>
              <a:cxnLst/>
              <a:rect l="l" t="t" r="r" b="b"/>
              <a:pathLst>
                <a:path w="86" h="29" fill="none" extrusionOk="0">
                  <a:moveTo>
                    <a:pt x="85" y="1"/>
                  </a:moveTo>
                  <a:lnTo>
                    <a:pt x="85" y="1"/>
                  </a:lnTo>
                  <a:lnTo>
                    <a:pt x="1" y="29"/>
                  </a:lnTo>
                  <a:lnTo>
                    <a:pt x="1" y="29"/>
                  </a:lnTo>
                  <a:lnTo>
                    <a:pt x="85" y="1"/>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16"/>
            <p:cNvSpPr/>
            <p:nvPr/>
          </p:nvSpPr>
          <p:spPr>
            <a:xfrm>
              <a:off x="2641700" y="1299775"/>
              <a:ext cx="6375" cy="4950"/>
            </a:xfrm>
            <a:custGeom>
              <a:avLst/>
              <a:gdLst/>
              <a:ahLst/>
              <a:cxnLst/>
              <a:rect l="l" t="t" r="r" b="b"/>
              <a:pathLst>
                <a:path w="255" h="198" extrusionOk="0">
                  <a:moveTo>
                    <a:pt x="57" y="198"/>
                  </a:moveTo>
                  <a:lnTo>
                    <a:pt x="57" y="198"/>
                  </a:lnTo>
                  <a:lnTo>
                    <a:pt x="170" y="141"/>
                  </a:lnTo>
                  <a:lnTo>
                    <a:pt x="255" y="57"/>
                  </a:lnTo>
                  <a:lnTo>
                    <a:pt x="255" y="57"/>
                  </a:lnTo>
                  <a:lnTo>
                    <a:pt x="113" y="85"/>
                  </a:lnTo>
                  <a:lnTo>
                    <a:pt x="113" y="57"/>
                  </a:lnTo>
                  <a:lnTo>
                    <a:pt x="198" y="0"/>
                  </a:lnTo>
                  <a:lnTo>
                    <a:pt x="198" y="0"/>
                  </a:lnTo>
                  <a:lnTo>
                    <a:pt x="113" y="28"/>
                  </a:lnTo>
                  <a:lnTo>
                    <a:pt x="29" y="85"/>
                  </a:lnTo>
                  <a:lnTo>
                    <a:pt x="1" y="170"/>
                  </a:lnTo>
                  <a:lnTo>
                    <a:pt x="29" y="198"/>
                  </a:lnTo>
                  <a:lnTo>
                    <a:pt x="57" y="198"/>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16"/>
            <p:cNvSpPr/>
            <p:nvPr/>
          </p:nvSpPr>
          <p:spPr>
            <a:xfrm>
              <a:off x="2641700" y="1299775"/>
              <a:ext cx="6375" cy="4950"/>
            </a:xfrm>
            <a:custGeom>
              <a:avLst/>
              <a:gdLst/>
              <a:ahLst/>
              <a:cxnLst/>
              <a:rect l="l" t="t" r="r" b="b"/>
              <a:pathLst>
                <a:path w="255" h="198" fill="none" extrusionOk="0">
                  <a:moveTo>
                    <a:pt x="57" y="198"/>
                  </a:moveTo>
                  <a:lnTo>
                    <a:pt x="57" y="198"/>
                  </a:lnTo>
                  <a:lnTo>
                    <a:pt x="170" y="141"/>
                  </a:lnTo>
                  <a:lnTo>
                    <a:pt x="255" y="57"/>
                  </a:lnTo>
                  <a:lnTo>
                    <a:pt x="255" y="57"/>
                  </a:lnTo>
                  <a:lnTo>
                    <a:pt x="113" y="85"/>
                  </a:lnTo>
                  <a:lnTo>
                    <a:pt x="113" y="57"/>
                  </a:lnTo>
                  <a:lnTo>
                    <a:pt x="198" y="0"/>
                  </a:lnTo>
                  <a:lnTo>
                    <a:pt x="198" y="0"/>
                  </a:lnTo>
                  <a:lnTo>
                    <a:pt x="113" y="28"/>
                  </a:lnTo>
                  <a:lnTo>
                    <a:pt x="29" y="85"/>
                  </a:lnTo>
                  <a:lnTo>
                    <a:pt x="1" y="170"/>
                  </a:lnTo>
                  <a:lnTo>
                    <a:pt x="29" y="198"/>
                  </a:lnTo>
                  <a:lnTo>
                    <a:pt x="57" y="198"/>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16"/>
            <p:cNvSpPr/>
            <p:nvPr/>
          </p:nvSpPr>
          <p:spPr>
            <a:xfrm>
              <a:off x="2643125" y="1297650"/>
              <a:ext cx="4250" cy="2150"/>
            </a:xfrm>
            <a:custGeom>
              <a:avLst/>
              <a:gdLst/>
              <a:ahLst/>
              <a:cxnLst/>
              <a:rect l="l" t="t" r="r" b="b"/>
              <a:pathLst>
                <a:path w="170" h="86" extrusionOk="0">
                  <a:moveTo>
                    <a:pt x="169" y="1"/>
                  </a:moveTo>
                  <a:lnTo>
                    <a:pt x="169" y="1"/>
                  </a:lnTo>
                  <a:lnTo>
                    <a:pt x="0" y="85"/>
                  </a:lnTo>
                  <a:lnTo>
                    <a:pt x="0" y="85"/>
                  </a:lnTo>
                  <a:lnTo>
                    <a:pt x="169"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16"/>
            <p:cNvSpPr/>
            <p:nvPr/>
          </p:nvSpPr>
          <p:spPr>
            <a:xfrm>
              <a:off x="2643125" y="1297650"/>
              <a:ext cx="4250" cy="2150"/>
            </a:xfrm>
            <a:custGeom>
              <a:avLst/>
              <a:gdLst/>
              <a:ahLst/>
              <a:cxnLst/>
              <a:rect l="l" t="t" r="r" b="b"/>
              <a:pathLst>
                <a:path w="170" h="86" fill="none" extrusionOk="0">
                  <a:moveTo>
                    <a:pt x="169" y="1"/>
                  </a:moveTo>
                  <a:lnTo>
                    <a:pt x="169" y="1"/>
                  </a:lnTo>
                  <a:lnTo>
                    <a:pt x="0" y="85"/>
                  </a:lnTo>
                  <a:lnTo>
                    <a:pt x="0" y="85"/>
                  </a:lnTo>
                  <a:lnTo>
                    <a:pt x="169" y="1"/>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16"/>
            <p:cNvSpPr/>
            <p:nvPr/>
          </p:nvSpPr>
          <p:spPr>
            <a:xfrm>
              <a:off x="2648750" y="1298350"/>
              <a:ext cx="4275" cy="2150"/>
            </a:xfrm>
            <a:custGeom>
              <a:avLst/>
              <a:gdLst/>
              <a:ahLst/>
              <a:cxnLst/>
              <a:rect l="l" t="t" r="r" b="b"/>
              <a:pathLst>
                <a:path w="171" h="86" extrusionOk="0">
                  <a:moveTo>
                    <a:pt x="57" y="1"/>
                  </a:moveTo>
                  <a:lnTo>
                    <a:pt x="57" y="1"/>
                  </a:lnTo>
                  <a:lnTo>
                    <a:pt x="1" y="85"/>
                  </a:lnTo>
                  <a:lnTo>
                    <a:pt x="1" y="85"/>
                  </a:lnTo>
                  <a:lnTo>
                    <a:pt x="57" y="85"/>
                  </a:lnTo>
                  <a:lnTo>
                    <a:pt x="114" y="85"/>
                  </a:lnTo>
                  <a:lnTo>
                    <a:pt x="142" y="57"/>
                  </a:lnTo>
                  <a:lnTo>
                    <a:pt x="170" y="1"/>
                  </a:lnTo>
                  <a:lnTo>
                    <a:pt x="170" y="1"/>
                  </a:lnTo>
                  <a:lnTo>
                    <a:pt x="57"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16"/>
            <p:cNvSpPr/>
            <p:nvPr/>
          </p:nvSpPr>
          <p:spPr>
            <a:xfrm>
              <a:off x="2648750" y="1298350"/>
              <a:ext cx="4275" cy="2150"/>
            </a:xfrm>
            <a:custGeom>
              <a:avLst/>
              <a:gdLst/>
              <a:ahLst/>
              <a:cxnLst/>
              <a:rect l="l" t="t" r="r" b="b"/>
              <a:pathLst>
                <a:path w="171" h="86" fill="none" extrusionOk="0">
                  <a:moveTo>
                    <a:pt x="57" y="1"/>
                  </a:moveTo>
                  <a:lnTo>
                    <a:pt x="57" y="1"/>
                  </a:lnTo>
                  <a:lnTo>
                    <a:pt x="1" y="85"/>
                  </a:lnTo>
                  <a:lnTo>
                    <a:pt x="1" y="85"/>
                  </a:lnTo>
                  <a:lnTo>
                    <a:pt x="57" y="85"/>
                  </a:lnTo>
                  <a:lnTo>
                    <a:pt x="114" y="85"/>
                  </a:lnTo>
                  <a:lnTo>
                    <a:pt x="142" y="57"/>
                  </a:lnTo>
                  <a:lnTo>
                    <a:pt x="170" y="1"/>
                  </a:lnTo>
                  <a:lnTo>
                    <a:pt x="170" y="1"/>
                  </a:lnTo>
                  <a:lnTo>
                    <a:pt x="57" y="1"/>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16"/>
            <p:cNvSpPr/>
            <p:nvPr/>
          </p:nvSpPr>
          <p:spPr>
            <a:xfrm>
              <a:off x="2649475" y="1309650"/>
              <a:ext cx="12000" cy="4250"/>
            </a:xfrm>
            <a:custGeom>
              <a:avLst/>
              <a:gdLst/>
              <a:ahLst/>
              <a:cxnLst/>
              <a:rect l="l" t="t" r="r" b="b"/>
              <a:pathLst>
                <a:path w="480" h="170" extrusionOk="0">
                  <a:moveTo>
                    <a:pt x="339" y="0"/>
                  </a:moveTo>
                  <a:lnTo>
                    <a:pt x="339" y="0"/>
                  </a:lnTo>
                  <a:lnTo>
                    <a:pt x="254" y="0"/>
                  </a:lnTo>
                  <a:lnTo>
                    <a:pt x="169" y="28"/>
                  </a:lnTo>
                  <a:lnTo>
                    <a:pt x="85" y="85"/>
                  </a:lnTo>
                  <a:lnTo>
                    <a:pt x="0" y="85"/>
                  </a:lnTo>
                  <a:lnTo>
                    <a:pt x="0" y="85"/>
                  </a:lnTo>
                  <a:lnTo>
                    <a:pt x="56" y="141"/>
                  </a:lnTo>
                  <a:lnTo>
                    <a:pt x="113" y="170"/>
                  </a:lnTo>
                  <a:lnTo>
                    <a:pt x="254" y="170"/>
                  </a:lnTo>
                  <a:lnTo>
                    <a:pt x="423" y="113"/>
                  </a:lnTo>
                  <a:lnTo>
                    <a:pt x="480" y="57"/>
                  </a:lnTo>
                  <a:lnTo>
                    <a:pt x="480" y="28"/>
                  </a:lnTo>
                  <a:lnTo>
                    <a:pt x="480" y="28"/>
                  </a:lnTo>
                  <a:lnTo>
                    <a:pt x="339"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16"/>
            <p:cNvSpPr/>
            <p:nvPr/>
          </p:nvSpPr>
          <p:spPr>
            <a:xfrm>
              <a:off x="2649475" y="1309650"/>
              <a:ext cx="12000" cy="4250"/>
            </a:xfrm>
            <a:custGeom>
              <a:avLst/>
              <a:gdLst/>
              <a:ahLst/>
              <a:cxnLst/>
              <a:rect l="l" t="t" r="r" b="b"/>
              <a:pathLst>
                <a:path w="480" h="170" fill="none" extrusionOk="0">
                  <a:moveTo>
                    <a:pt x="339" y="0"/>
                  </a:moveTo>
                  <a:lnTo>
                    <a:pt x="339" y="0"/>
                  </a:lnTo>
                  <a:lnTo>
                    <a:pt x="254" y="0"/>
                  </a:lnTo>
                  <a:lnTo>
                    <a:pt x="169" y="28"/>
                  </a:lnTo>
                  <a:lnTo>
                    <a:pt x="85" y="85"/>
                  </a:lnTo>
                  <a:lnTo>
                    <a:pt x="0" y="85"/>
                  </a:lnTo>
                  <a:lnTo>
                    <a:pt x="0" y="85"/>
                  </a:lnTo>
                  <a:lnTo>
                    <a:pt x="56" y="141"/>
                  </a:lnTo>
                  <a:lnTo>
                    <a:pt x="113" y="170"/>
                  </a:lnTo>
                  <a:lnTo>
                    <a:pt x="254" y="170"/>
                  </a:lnTo>
                  <a:lnTo>
                    <a:pt x="423" y="113"/>
                  </a:lnTo>
                  <a:lnTo>
                    <a:pt x="480" y="57"/>
                  </a:lnTo>
                  <a:lnTo>
                    <a:pt x="480" y="28"/>
                  </a:lnTo>
                  <a:lnTo>
                    <a:pt x="480" y="28"/>
                  </a:lnTo>
                  <a:lnTo>
                    <a:pt x="339" y="0"/>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16"/>
            <p:cNvSpPr/>
            <p:nvPr/>
          </p:nvSpPr>
          <p:spPr>
            <a:xfrm>
              <a:off x="2665700" y="1307525"/>
              <a:ext cx="3550" cy="1450"/>
            </a:xfrm>
            <a:custGeom>
              <a:avLst/>
              <a:gdLst/>
              <a:ahLst/>
              <a:cxnLst/>
              <a:rect l="l" t="t" r="r" b="b"/>
              <a:pathLst>
                <a:path w="142" h="58" extrusionOk="0">
                  <a:moveTo>
                    <a:pt x="141" y="1"/>
                  </a:moveTo>
                  <a:lnTo>
                    <a:pt x="141" y="1"/>
                  </a:lnTo>
                  <a:lnTo>
                    <a:pt x="0" y="57"/>
                  </a:lnTo>
                  <a:lnTo>
                    <a:pt x="0" y="57"/>
                  </a:lnTo>
                  <a:lnTo>
                    <a:pt x="141"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16"/>
            <p:cNvSpPr/>
            <p:nvPr/>
          </p:nvSpPr>
          <p:spPr>
            <a:xfrm>
              <a:off x="2665700" y="1307525"/>
              <a:ext cx="3550" cy="1450"/>
            </a:xfrm>
            <a:custGeom>
              <a:avLst/>
              <a:gdLst/>
              <a:ahLst/>
              <a:cxnLst/>
              <a:rect l="l" t="t" r="r" b="b"/>
              <a:pathLst>
                <a:path w="142" h="58" fill="none" extrusionOk="0">
                  <a:moveTo>
                    <a:pt x="141" y="1"/>
                  </a:moveTo>
                  <a:lnTo>
                    <a:pt x="141" y="1"/>
                  </a:lnTo>
                  <a:lnTo>
                    <a:pt x="0" y="57"/>
                  </a:lnTo>
                  <a:lnTo>
                    <a:pt x="0" y="57"/>
                  </a:lnTo>
                  <a:lnTo>
                    <a:pt x="141" y="1"/>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16"/>
            <p:cNvSpPr/>
            <p:nvPr/>
          </p:nvSpPr>
          <p:spPr>
            <a:xfrm>
              <a:off x="2688275" y="1334325"/>
              <a:ext cx="6375" cy="3575"/>
            </a:xfrm>
            <a:custGeom>
              <a:avLst/>
              <a:gdLst/>
              <a:ahLst/>
              <a:cxnLst/>
              <a:rect l="l" t="t" r="r" b="b"/>
              <a:pathLst>
                <a:path w="255" h="143" extrusionOk="0">
                  <a:moveTo>
                    <a:pt x="254" y="1"/>
                  </a:moveTo>
                  <a:lnTo>
                    <a:pt x="254" y="1"/>
                  </a:lnTo>
                  <a:lnTo>
                    <a:pt x="141" y="57"/>
                  </a:lnTo>
                  <a:lnTo>
                    <a:pt x="0" y="114"/>
                  </a:lnTo>
                  <a:lnTo>
                    <a:pt x="0" y="114"/>
                  </a:lnTo>
                  <a:lnTo>
                    <a:pt x="85" y="142"/>
                  </a:lnTo>
                  <a:lnTo>
                    <a:pt x="169" y="114"/>
                  </a:lnTo>
                  <a:lnTo>
                    <a:pt x="226" y="86"/>
                  </a:lnTo>
                  <a:lnTo>
                    <a:pt x="254"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16"/>
            <p:cNvSpPr/>
            <p:nvPr/>
          </p:nvSpPr>
          <p:spPr>
            <a:xfrm>
              <a:off x="2688275" y="1334325"/>
              <a:ext cx="6375" cy="3575"/>
            </a:xfrm>
            <a:custGeom>
              <a:avLst/>
              <a:gdLst/>
              <a:ahLst/>
              <a:cxnLst/>
              <a:rect l="l" t="t" r="r" b="b"/>
              <a:pathLst>
                <a:path w="255" h="143" fill="none" extrusionOk="0">
                  <a:moveTo>
                    <a:pt x="254" y="1"/>
                  </a:moveTo>
                  <a:lnTo>
                    <a:pt x="254" y="1"/>
                  </a:lnTo>
                  <a:lnTo>
                    <a:pt x="141" y="57"/>
                  </a:lnTo>
                  <a:lnTo>
                    <a:pt x="0" y="114"/>
                  </a:lnTo>
                  <a:lnTo>
                    <a:pt x="0" y="114"/>
                  </a:lnTo>
                  <a:lnTo>
                    <a:pt x="85" y="142"/>
                  </a:lnTo>
                  <a:lnTo>
                    <a:pt x="169" y="114"/>
                  </a:lnTo>
                  <a:lnTo>
                    <a:pt x="226" y="86"/>
                  </a:lnTo>
                  <a:lnTo>
                    <a:pt x="254" y="1"/>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16"/>
            <p:cNvSpPr/>
            <p:nvPr/>
          </p:nvSpPr>
          <p:spPr>
            <a:xfrm>
              <a:off x="2695325" y="1337150"/>
              <a:ext cx="4250" cy="1450"/>
            </a:xfrm>
            <a:custGeom>
              <a:avLst/>
              <a:gdLst/>
              <a:ahLst/>
              <a:cxnLst/>
              <a:rect l="l" t="t" r="r" b="b"/>
              <a:pathLst>
                <a:path w="170" h="58" extrusionOk="0">
                  <a:moveTo>
                    <a:pt x="170" y="1"/>
                  </a:moveTo>
                  <a:lnTo>
                    <a:pt x="170" y="1"/>
                  </a:lnTo>
                  <a:lnTo>
                    <a:pt x="0" y="57"/>
                  </a:lnTo>
                  <a:lnTo>
                    <a:pt x="0" y="57"/>
                  </a:lnTo>
                  <a:lnTo>
                    <a:pt x="170"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16"/>
            <p:cNvSpPr/>
            <p:nvPr/>
          </p:nvSpPr>
          <p:spPr>
            <a:xfrm>
              <a:off x="2695325" y="1337150"/>
              <a:ext cx="4250" cy="1450"/>
            </a:xfrm>
            <a:custGeom>
              <a:avLst/>
              <a:gdLst/>
              <a:ahLst/>
              <a:cxnLst/>
              <a:rect l="l" t="t" r="r" b="b"/>
              <a:pathLst>
                <a:path w="170" h="58" fill="none" extrusionOk="0">
                  <a:moveTo>
                    <a:pt x="170" y="1"/>
                  </a:moveTo>
                  <a:lnTo>
                    <a:pt x="170" y="1"/>
                  </a:lnTo>
                  <a:lnTo>
                    <a:pt x="0" y="57"/>
                  </a:lnTo>
                  <a:lnTo>
                    <a:pt x="0" y="57"/>
                  </a:lnTo>
                  <a:lnTo>
                    <a:pt x="170" y="1"/>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16"/>
            <p:cNvSpPr/>
            <p:nvPr/>
          </p:nvSpPr>
          <p:spPr>
            <a:xfrm>
              <a:off x="2617000" y="1391475"/>
              <a:ext cx="2150" cy="2150"/>
            </a:xfrm>
            <a:custGeom>
              <a:avLst/>
              <a:gdLst/>
              <a:ahLst/>
              <a:cxnLst/>
              <a:rect l="l" t="t" r="r" b="b"/>
              <a:pathLst>
                <a:path w="86" h="86" extrusionOk="0">
                  <a:moveTo>
                    <a:pt x="86" y="1"/>
                  </a:moveTo>
                  <a:lnTo>
                    <a:pt x="86" y="1"/>
                  </a:lnTo>
                  <a:lnTo>
                    <a:pt x="1" y="57"/>
                  </a:lnTo>
                  <a:lnTo>
                    <a:pt x="1" y="57"/>
                  </a:lnTo>
                  <a:lnTo>
                    <a:pt x="57" y="85"/>
                  </a:lnTo>
                  <a:lnTo>
                    <a:pt x="86" y="85"/>
                  </a:lnTo>
                  <a:lnTo>
                    <a:pt x="86" y="57"/>
                  </a:lnTo>
                  <a:lnTo>
                    <a:pt x="86"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16"/>
            <p:cNvSpPr/>
            <p:nvPr/>
          </p:nvSpPr>
          <p:spPr>
            <a:xfrm>
              <a:off x="2617000" y="1391475"/>
              <a:ext cx="2150" cy="2150"/>
            </a:xfrm>
            <a:custGeom>
              <a:avLst/>
              <a:gdLst/>
              <a:ahLst/>
              <a:cxnLst/>
              <a:rect l="l" t="t" r="r" b="b"/>
              <a:pathLst>
                <a:path w="86" h="86" fill="none" extrusionOk="0">
                  <a:moveTo>
                    <a:pt x="86" y="1"/>
                  </a:moveTo>
                  <a:lnTo>
                    <a:pt x="86" y="1"/>
                  </a:lnTo>
                  <a:lnTo>
                    <a:pt x="1" y="57"/>
                  </a:lnTo>
                  <a:lnTo>
                    <a:pt x="1" y="57"/>
                  </a:lnTo>
                  <a:lnTo>
                    <a:pt x="57" y="85"/>
                  </a:lnTo>
                  <a:lnTo>
                    <a:pt x="86" y="85"/>
                  </a:lnTo>
                  <a:lnTo>
                    <a:pt x="86" y="57"/>
                  </a:lnTo>
                  <a:lnTo>
                    <a:pt x="86" y="1"/>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16"/>
            <p:cNvSpPr/>
            <p:nvPr/>
          </p:nvSpPr>
          <p:spPr>
            <a:xfrm>
              <a:off x="2626175" y="1488825"/>
              <a:ext cx="4275" cy="1450"/>
            </a:xfrm>
            <a:custGeom>
              <a:avLst/>
              <a:gdLst/>
              <a:ahLst/>
              <a:cxnLst/>
              <a:rect l="l" t="t" r="r" b="b"/>
              <a:pathLst>
                <a:path w="171" h="58" extrusionOk="0">
                  <a:moveTo>
                    <a:pt x="170" y="1"/>
                  </a:moveTo>
                  <a:lnTo>
                    <a:pt x="170" y="1"/>
                  </a:lnTo>
                  <a:lnTo>
                    <a:pt x="1" y="57"/>
                  </a:lnTo>
                  <a:lnTo>
                    <a:pt x="1" y="57"/>
                  </a:lnTo>
                  <a:lnTo>
                    <a:pt x="170"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16"/>
            <p:cNvSpPr/>
            <p:nvPr/>
          </p:nvSpPr>
          <p:spPr>
            <a:xfrm>
              <a:off x="2626175" y="1488825"/>
              <a:ext cx="4275" cy="1450"/>
            </a:xfrm>
            <a:custGeom>
              <a:avLst/>
              <a:gdLst/>
              <a:ahLst/>
              <a:cxnLst/>
              <a:rect l="l" t="t" r="r" b="b"/>
              <a:pathLst>
                <a:path w="171" h="58" fill="none" extrusionOk="0">
                  <a:moveTo>
                    <a:pt x="170" y="1"/>
                  </a:moveTo>
                  <a:lnTo>
                    <a:pt x="170" y="1"/>
                  </a:lnTo>
                  <a:lnTo>
                    <a:pt x="1" y="57"/>
                  </a:lnTo>
                  <a:lnTo>
                    <a:pt x="1" y="57"/>
                  </a:lnTo>
                  <a:lnTo>
                    <a:pt x="170" y="1"/>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16"/>
            <p:cNvSpPr/>
            <p:nvPr/>
          </p:nvSpPr>
          <p:spPr>
            <a:xfrm>
              <a:off x="2628300" y="1517050"/>
              <a:ext cx="4950" cy="2850"/>
            </a:xfrm>
            <a:custGeom>
              <a:avLst/>
              <a:gdLst/>
              <a:ahLst/>
              <a:cxnLst/>
              <a:rect l="l" t="t" r="r" b="b"/>
              <a:pathLst>
                <a:path w="198" h="114" extrusionOk="0">
                  <a:moveTo>
                    <a:pt x="142" y="114"/>
                  </a:moveTo>
                  <a:lnTo>
                    <a:pt x="142" y="114"/>
                  </a:lnTo>
                  <a:lnTo>
                    <a:pt x="198" y="57"/>
                  </a:lnTo>
                  <a:lnTo>
                    <a:pt x="198" y="57"/>
                  </a:lnTo>
                  <a:lnTo>
                    <a:pt x="170" y="29"/>
                  </a:lnTo>
                  <a:lnTo>
                    <a:pt x="113" y="1"/>
                  </a:lnTo>
                  <a:lnTo>
                    <a:pt x="0" y="1"/>
                  </a:lnTo>
                  <a:lnTo>
                    <a:pt x="0" y="1"/>
                  </a:lnTo>
                  <a:lnTo>
                    <a:pt x="57" y="85"/>
                  </a:lnTo>
                  <a:lnTo>
                    <a:pt x="142" y="114"/>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16"/>
            <p:cNvSpPr/>
            <p:nvPr/>
          </p:nvSpPr>
          <p:spPr>
            <a:xfrm>
              <a:off x="2628300" y="1517050"/>
              <a:ext cx="4950" cy="2850"/>
            </a:xfrm>
            <a:custGeom>
              <a:avLst/>
              <a:gdLst/>
              <a:ahLst/>
              <a:cxnLst/>
              <a:rect l="l" t="t" r="r" b="b"/>
              <a:pathLst>
                <a:path w="198" h="114" fill="none" extrusionOk="0">
                  <a:moveTo>
                    <a:pt x="142" y="114"/>
                  </a:moveTo>
                  <a:lnTo>
                    <a:pt x="142" y="114"/>
                  </a:lnTo>
                  <a:lnTo>
                    <a:pt x="198" y="57"/>
                  </a:lnTo>
                  <a:lnTo>
                    <a:pt x="198" y="57"/>
                  </a:lnTo>
                  <a:lnTo>
                    <a:pt x="170" y="29"/>
                  </a:lnTo>
                  <a:lnTo>
                    <a:pt x="113" y="1"/>
                  </a:lnTo>
                  <a:lnTo>
                    <a:pt x="0" y="1"/>
                  </a:lnTo>
                  <a:lnTo>
                    <a:pt x="0" y="1"/>
                  </a:lnTo>
                  <a:lnTo>
                    <a:pt x="57" y="85"/>
                  </a:lnTo>
                  <a:lnTo>
                    <a:pt x="142" y="114"/>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16"/>
            <p:cNvSpPr/>
            <p:nvPr/>
          </p:nvSpPr>
          <p:spPr>
            <a:xfrm>
              <a:off x="2638875" y="1486725"/>
              <a:ext cx="3550" cy="4250"/>
            </a:xfrm>
            <a:custGeom>
              <a:avLst/>
              <a:gdLst/>
              <a:ahLst/>
              <a:cxnLst/>
              <a:rect l="l" t="t" r="r" b="b"/>
              <a:pathLst>
                <a:path w="142" h="170" extrusionOk="0">
                  <a:moveTo>
                    <a:pt x="114" y="0"/>
                  </a:moveTo>
                  <a:lnTo>
                    <a:pt x="114" y="0"/>
                  </a:lnTo>
                  <a:lnTo>
                    <a:pt x="57" y="0"/>
                  </a:lnTo>
                  <a:lnTo>
                    <a:pt x="29" y="0"/>
                  </a:lnTo>
                  <a:lnTo>
                    <a:pt x="1" y="29"/>
                  </a:lnTo>
                  <a:lnTo>
                    <a:pt x="1" y="57"/>
                  </a:lnTo>
                  <a:lnTo>
                    <a:pt x="57" y="141"/>
                  </a:lnTo>
                  <a:lnTo>
                    <a:pt x="85" y="170"/>
                  </a:lnTo>
                  <a:lnTo>
                    <a:pt x="142" y="170"/>
                  </a:lnTo>
                  <a:lnTo>
                    <a:pt x="142" y="170"/>
                  </a:lnTo>
                  <a:lnTo>
                    <a:pt x="114"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16"/>
            <p:cNvSpPr/>
            <p:nvPr/>
          </p:nvSpPr>
          <p:spPr>
            <a:xfrm>
              <a:off x="2638875" y="1486725"/>
              <a:ext cx="3550" cy="4250"/>
            </a:xfrm>
            <a:custGeom>
              <a:avLst/>
              <a:gdLst/>
              <a:ahLst/>
              <a:cxnLst/>
              <a:rect l="l" t="t" r="r" b="b"/>
              <a:pathLst>
                <a:path w="142" h="170" fill="none" extrusionOk="0">
                  <a:moveTo>
                    <a:pt x="114" y="0"/>
                  </a:moveTo>
                  <a:lnTo>
                    <a:pt x="114" y="0"/>
                  </a:lnTo>
                  <a:lnTo>
                    <a:pt x="57" y="0"/>
                  </a:lnTo>
                  <a:lnTo>
                    <a:pt x="29" y="0"/>
                  </a:lnTo>
                  <a:lnTo>
                    <a:pt x="1" y="29"/>
                  </a:lnTo>
                  <a:lnTo>
                    <a:pt x="1" y="57"/>
                  </a:lnTo>
                  <a:lnTo>
                    <a:pt x="57" y="141"/>
                  </a:lnTo>
                  <a:lnTo>
                    <a:pt x="85" y="170"/>
                  </a:lnTo>
                  <a:lnTo>
                    <a:pt x="142" y="170"/>
                  </a:lnTo>
                  <a:lnTo>
                    <a:pt x="142" y="170"/>
                  </a:lnTo>
                  <a:lnTo>
                    <a:pt x="114" y="0"/>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16"/>
            <p:cNvSpPr/>
            <p:nvPr/>
          </p:nvSpPr>
          <p:spPr>
            <a:xfrm>
              <a:off x="2648050" y="1410525"/>
              <a:ext cx="3550" cy="1450"/>
            </a:xfrm>
            <a:custGeom>
              <a:avLst/>
              <a:gdLst/>
              <a:ahLst/>
              <a:cxnLst/>
              <a:rect l="l" t="t" r="r" b="b"/>
              <a:pathLst>
                <a:path w="142" h="58" extrusionOk="0">
                  <a:moveTo>
                    <a:pt x="142" y="1"/>
                  </a:moveTo>
                  <a:lnTo>
                    <a:pt x="142" y="1"/>
                  </a:lnTo>
                  <a:lnTo>
                    <a:pt x="1" y="57"/>
                  </a:lnTo>
                  <a:lnTo>
                    <a:pt x="1" y="57"/>
                  </a:lnTo>
                  <a:lnTo>
                    <a:pt x="142"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16"/>
            <p:cNvSpPr/>
            <p:nvPr/>
          </p:nvSpPr>
          <p:spPr>
            <a:xfrm>
              <a:off x="2648050" y="1410525"/>
              <a:ext cx="3550" cy="1450"/>
            </a:xfrm>
            <a:custGeom>
              <a:avLst/>
              <a:gdLst/>
              <a:ahLst/>
              <a:cxnLst/>
              <a:rect l="l" t="t" r="r" b="b"/>
              <a:pathLst>
                <a:path w="142" h="58" fill="none" extrusionOk="0">
                  <a:moveTo>
                    <a:pt x="142" y="1"/>
                  </a:moveTo>
                  <a:lnTo>
                    <a:pt x="142" y="1"/>
                  </a:lnTo>
                  <a:lnTo>
                    <a:pt x="1" y="57"/>
                  </a:lnTo>
                  <a:lnTo>
                    <a:pt x="1" y="57"/>
                  </a:lnTo>
                  <a:lnTo>
                    <a:pt x="142" y="1"/>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16"/>
            <p:cNvSpPr/>
            <p:nvPr/>
          </p:nvSpPr>
          <p:spPr>
            <a:xfrm>
              <a:off x="2648050" y="1473325"/>
              <a:ext cx="4250" cy="1425"/>
            </a:xfrm>
            <a:custGeom>
              <a:avLst/>
              <a:gdLst/>
              <a:ahLst/>
              <a:cxnLst/>
              <a:rect l="l" t="t" r="r" b="b"/>
              <a:pathLst>
                <a:path w="170" h="57" extrusionOk="0">
                  <a:moveTo>
                    <a:pt x="170" y="0"/>
                  </a:moveTo>
                  <a:lnTo>
                    <a:pt x="170" y="0"/>
                  </a:lnTo>
                  <a:lnTo>
                    <a:pt x="1" y="57"/>
                  </a:lnTo>
                  <a:lnTo>
                    <a:pt x="1" y="57"/>
                  </a:lnTo>
                  <a:lnTo>
                    <a:pt x="170"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16"/>
            <p:cNvSpPr/>
            <p:nvPr/>
          </p:nvSpPr>
          <p:spPr>
            <a:xfrm>
              <a:off x="2648050" y="1473325"/>
              <a:ext cx="4250" cy="1425"/>
            </a:xfrm>
            <a:custGeom>
              <a:avLst/>
              <a:gdLst/>
              <a:ahLst/>
              <a:cxnLst/>
              <a:rect l="l" t="t" r="r" b="b"/>
              <a:pathLst>
                <a:path w="170" h="57" fill="none" extrusionOk="0">
                  <a:moveTo>
                    <a:pt x="170" y="0"/>
                  </a:moveTo>
                  <a:lnTo>
                    <a:pt x="170" y="0"/>
                  </a:lnTo>
                  <a:lnTo>
                    <a:pt x="1" y="57"/>
                  </a:lnTo>
                  <a:lnTo>
                    <a:pt x="1" y="57"/>
                  </a:lnTo>
                  <a:lnTo>
                    <a:pt x="170" y="0"/>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16"/>
            <p:cNvSpPr/>
            <p:nvPr/>
          </p:nvSpPr>
          <p:spPr>
            <a:xfrm>
              <a:off x="2649475" y="1474025"/>
              <a:ext cx="9175" cy="3550"/>
            </a:xfrm>
            <a:custGeom>
              <a:avLst/>
              <a:gdLst/>
              <a:ahLst/>
              <a:cxnLst/>
              <a:rect l="l" t="t" r="r" b="b"/>
              <a:pathLst>
                <a:path w="367" h="142" extrusionOk="0">
                  <a:moveTo>
                    <a:pt x="367" y="29"/>
                  </a:moveTo>
                  <a:lnTo>
                    <a:pt x="367" y="29"/>
                  </a:lnTo>
                  <a:lnTo>
                    <a:pt x="282" y="0"/>
                  </a:lnTo>
                  <a:lnTo>
                    <a:pt x="169" y="29"/>
                  </a:lnTo>
                  <a:lnTo>
                    <a:pt x="85" y="57"/>
                  </a:lnTo>
                  <a:lnTo>
                    <a:pt x="0" y="113"/>
                  </a:lnTo>
                  <a:lnTo>
                    <a:pt x="0" y="113"/>
                  </a:lnTo>
                  <a:lnTo>
                    <a:pt x="113" y="141"/>
                  </a:lnTo>
                  <a:lnTo>
                    <a:pt x="198" y="113"/>
                  </a:lnTo>
                  <a:lnTo>
                    <a:pt x="367" y="29"/>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16"/>
            <p:cNvSpPr/>
            <p:nvPr/>
          </p:nvSpPr>
          <p:spPr>
            <a:xfrm>
              <a:off x="2649475" y="1474025"/>
              <a:ext cx="9175" cy="3550"/>
            </a:xfrm>
            <a:custGeom>
              <a:avLst/>
              <a:gdLst/>
              <a:ahLst/>
              <a:cxnLst/>
              <a:rect l="l" t="t" r="r" b="b"/>
              <a:pathLst>
                <a:path w="367" h="142" fill="none" extrusionOk="0">
                  <a:moveTo>
                    <a:pt x="367" y="29"/>
                  </a:moveTo>
                  <a:lnTo>
                    <a:pt x="367" y="29"/>
                  </a:lnTo>
                  <a:lnTo>
                    <a:pt x="282" y="0"/>
                  </a:lnTo>
                  <a:lnTo>
                    <a:pt x="169" y="29"/>
                  </a:lnTo>
                  <a:lnTo>
                    <a:pt x="85" y="57"/>
                  </a:lnTo>
                  <a:lnTo>
                    <a:pt x="0" y="113"/>
                  </a:lnTo>
                  <a:lnTo>
                    <a:pt x="0" y="113"/>
                  </a:lnTo>
                  <a:lnTo>
                    <a:pt x="113" y="141"/>
                  </a:lnTo>
                  <a:lnTo>
                    <a:pt x="198" y="113"/>
                  </a:lnTo>
                  <a:lnTo>
                    <a:pt x="367" y="29"/>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16"/>
            <p:cNvSpPr/>
            <p:nvPr/>
          </p:nvSpPr>
          <p:spPr>
            <a:xfrm>
              <a:off x="2660750" y="1454275"/>
              <a:ext cx="1425" cy="1425"/>
            </a:xfrm>
            <a:custGeom>
              <a:avLst/>
              <a:gdLst/>
              <a:ahLst/>
              <a:cxnLst/>
              <a:rect l="l" t="t" r="r" b="b"/>
              <a:pathLst>
                <a:path w="57" h="57" extrusionOk="0">
                  <a:moveTo>
                    <a:pt x="57" y="0"/>
                  </a:moveTo>
                  <a:lnTo>
                    <a:pt x="57" y="0"/>
                  </a:lnTo>
                  <a:lnTo>
                    <a:pt x="1" y="28"/>
                  </a:lnTo>
                  <a:lnTo>
                    <a:pt x="29" y="57"/>
                  </a:lnTo>
                  <a:lnTo>
                    <a:pt x="57" y="57"/>
                  </a:lnTo>
                  <a:lnTo>
                    <a:pt x="57"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16"/>
            <p:cNvSpPr/>
            <p:nvPr/>
          </p:nvSpPr>
          <p:spPr>
            <a:xfrm>
              <a:off x="2660750" y="1454275"/>
              <a:ext cx="1425" cy="1425"/>
            </a:xfrm>
            <a:custGeom>
              <a:avLst/>
              <a:gdLst/>
              <a:ahLst/>
              <a:cxnLst/>
              <a:rect l="l" t="t" r="r" b="b"/>
              <a:pathLst>
                <a:path w="57" h="57" fill="none" extrusionOk="0">
                  <a:moveTo>
                    <a:pt x="57" y="0"/>
                  </a:moveTo>
                  <a:lnTo>
                    <a:pt x="57" y="0"/>
                  </a:lnTo>
                  <a:lnTo>
                    <a:pt x="1" y="28"/>
                  </a:lnTo>
                  <a:lnTo>
                    <a:pt x="29" y="57"/>
                  </a:lnTo>
                  <a:lnTo>
                    <a:pt x="57" y="57"/>
                  </a:lnTo>
                  <a:lnTo>
                    <a:pt x="57" y="0"/>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16"/>
            <p:cNvSpPr/>
            <p:nvPr/>
          </p:nvSpPr>
          <p:spPr>
            <a:xfrm>
              <a:off x="2662875" y="1430975"/>
              <a:ext cx="7775" cy="4275"/>
            </a:xfrm>
            <a:custGeom>
              <a:avLst/>
              <a:gdLst/>
              <a:ahLst/>
              <a:cxnLst/>
              <a:rect l="l" t="t" r="r" b="b"/>
              <a:pathLst>
                <a:path w="311" h="171" extrusionOk="0">
                  <a:moveTo>
                    <a:pt x="311" y="29"/>
                  </a:moveTo>
                  <a:lnTo>
                    <a:pt x="311" y="29"/>
                  </a:lnTo>
                  <a:lnTo>
                    <a:pt x="282" y="1"/>
                  </a:lnTo>
                  <a:lnTo>
                    <a:pt x="254" y="1"/>
                  </a:lnTo>
                  <a:lnTo>
                    <a:pt x="141" y="29"/>
                  </a:lnTo>
                  <a:lnTo>
                    <a:pt x="57" y="86"/>
                  </a:lnTo>
                  <a:lnTo>
                    <a:pt x="0" y="170"/>
                  </a:lnTo>
                  <a:lnTo>
                    <a:pt x="0" y="170"/>
                  </a:lnTo>
                  <a:lnTo>
                    <a:pt x="170" y="114"/>
                  </a:lnTo>
                  <a:lnTo>
                    <a:pt x="254" y="86"/>
                  </a:lnTo>
                  <a:lnTo>
                    <a:pt x="311" y="29"/>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16"/>
            <p:cNvSpPr/>
            <p:nvPr/>
          </p:nvSpPr>
          <p:spPr>
            <a:xfrm>
              <a:off x="2662875" y="1430975"/>
              <a:ext cx="7775" cy="4275"/>
            </a:xfrm>
            <a:custGeom>
              <a:avLst/>
              <a:gdLst/>
              <a:ahLst/>
              <a:cxnLst/>
              <a:rect l="l" t="t" r="r" b="b"/>
              <a:pathLst>
                <a:path w="311" h="171" fill="none" extrusionOk="0">
                  <a:moveTo>
                    <a:pt x="311" y="29"/>
                  </a:moveTo>
                  <a:lnTo>
                    <a:pt x="311" y="29"/>
                  </a:lnTo>
                  <a:lnTo>
                    <a:pt x="282" y="1"/>
                  </a:lnTo>
                  <a:lnTo>
                    <a:pt x="254" y="1"/>
                  </a:lnTo>
                  <a:lnTo>
                    <a:pt x="141" y="29"/>
                  </a:lnTo>
                  <a:lnTo>
                    <a:pt x="57" y="86"/>
                  </a:lnTo>
                  <a:lnTo>
                    <a:pt x="0" y="170"/>
                  </a:lnTo>
                  <a:lnTo>
                    <a:pt x="0" y="170"/>
                  </a:lnTo>
                  <a:lnTo>
                    <a:pt x="170" y="114"/>
                  </a:lnTo>
                  <a:lnTo>
                    <a:pt x="254" y="86"/>
                  </a:lnTo>
                  <a:lnTo>
                    <a:pt x="311" y="29"/>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16"/>
            <p:cNvSpPr/>
            <p:nvPr/>
          </p:nvSpPr>
          <p:spPr>
            <a:xfrm>
              <a:off x="2666400" y="1397825"/>
              <a:ext cx="3550" cy="1450"/>
            </a:xfrm>
            <a:custGeom>
              <a:avLst/>
              <a:gdLst/>
              <a:ahLst/>
              <a:cxnLst/>
              <a:rect l="l" t="t" r="r" b="b"/>
              <a:pathLst>
                <a:path w="142" h="58" extrusionOk="0">
                  <a:moveTo>
                    <a:pt x="85" y="1"/>
                  </a:moveTo>
                  <a:lnTo>
                    <a:pt x="85" y="1"/>
                  </a:lnTo>
                  <a:lnTo>
                    <a:pt x="0" y="1"/>
                  </a:lnTo>
                  <a:lnTo>
                    <a:pt x="141" y="57"/>
                  </a:lnTo>
                  <a:lnTo>
                    <a:pt x="141" y="57"/>
                  </a:lnTo>
                  <a:lnTo>
                    <a:pt x="85"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16"/>
            <p:cNvSpPr/>
            <p:nvPr/>
          </p:nvSpPr>
          <p:spPr>
            <a:xfrm>
              <a:off x="2666400" y="1397825"/>
              <a:ext cx="3550" cy="1450"/>
            </a:xfrm>
            <a:custGeom>
              <a:avLst/>
              <a:gdLst/>
              <a:ahLst/>
              <a:cxnLst/>
              <a:rect l="l" t="t" r="r" b="b"/>
              <a:pathLst>
                <a:path w="142" h="58" fill="none" extrusionOk="0">
                  <a:moveTo>
                    <a:pt x="85" y="1"/>
                  </a:moveTo>
                  <a:lnTo>
                    <a:pt x="85" y="1"/>
                  </a:lnTo>
                  <a:lnTo>
                    <a:pt x="0" y="1"/>
                  </a:lnTo>
                  <a:lnTo>
                    <a:pt x="141" y="57"/>
                  </a:lnTo>
                  <a:lnTo>
                    <a:pt x="141" y="57"/>
                  </a:lnTo>
                  <a:lnTo>
                    <a:pt x="85" y="1"/>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16"/>
            <p:cNvSpPr/>
            <p:nvPr/>
          </p:nvSpPr>
          <p:spPr>
            <a:xfrm>
              <a:off x="2668500" y="1438050"/>
              <a:ext cx="2150" cy="2125"/>
            </a:xfrm>
            <a:custGeom>
              <a:avLst/>
              <a:gdLst/>
              <a:ahLst/>
              <a:cxnLst/>
              <a:rect l="l" t="t" r="r" b="b"/>
              <a:pathLst>
                <a:path w="86" h="85" extrusionOk="0">
                  <a:moveTo>
                    <a:pt x="86" y="0"/>
                  </a:moveTo>
                  <a:lnTo>
                    <a:pt x="86" y="0"/>
                  </a:lnTo>
                  <a:lnTo>
                    <a:pt x="29" y="28"/>
                  </a:lnTo>
                  <a:lnTo>
                    <a:pt x="1" y="85"/>
                  </a:lnTo>
                  <a:lnTo>
                    <a:pt x="1" y="85"/>
                  </a:lnTo>
                  <a:lnTo>
                    <a:pt x="29" y="85"/>
                  </a:lnTo>
                  <a:lnTo>
                    <a:pt x="86" y="85"/>
                  </a:lnTo>
                  <a:lnTo>
                    <a:pt x="86" y="57"/>
                  </a:lnTo>
                  <a:lnTo>
                    <a:pt x="86"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16"/>
            <p:cNvSpPr/>
            <p:nvPr/>
          </p:nvSpPr>
          <p:spPr>
            <a:xfrm>
              <a:off x="2668500" y="1438050"/>
              <a:ext cx="2150" cy="2125"/>
            </a:xfrm>
            <a:custGeom>
              <a:avLst/>
              <a:gdLst/>
              <a:ahLst/>
              <a:cxnLst/>
              <a:rect l="l" t="t" r="r" b="b"/>
              <a:pathLst>
                <a:path w="86" h="85" fill="none" extrusionOk="0">
                  <a:moveTo>
                    <a:pt x="86" y="0"/>
                  </a:moveTo>
                  <a:lnTo>
                    <a:pt x="86" y="0"/>
                  </a:lnTo>
                  <a:lnTo>
                    <a:pt x="29" y="28"/>
                  </a:lnTo>
                  <a:lnTo>
                    <a:pt x="1" y="85"/>
                  </a:lnTo>
                  <a:lnTo>
                    <a:pt x="1" y="85"/>
                  </a:lnTo>
                  <a:lnTo>
                    <a:pt x="29" y="85"/>
                  </a:lnTo>
                  <a:lnTo>
                    <a:pt x="86" y="85"/>
                  </a:lnTo>
                  <a:lnTo>
                    <a:pt x="86" y="57"/>
                  </a:lnTo>
                  <a:lnTo>
                    <a:pt x="86" y="0"/>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16"/>
            <p:cNvSpPr/>
            <p:nvPr/>
          </p:nvSpPr>
          <p:spPr>
            <a:xfrm>
              <a:off x="2669925" y="1452150"/>
              <a:ext cx="2850" cy="7075"/>
            </a:xfrm>
            <a:custGeom>
              <a:avLst/>
              <a:gdLst/>
              <a:ahLst/>
              <a:cxnLst/>
              <a:rect l="l" t="t" r="r" b="b"/>
              <a:pathLst>
                <a:path w="114" h="283" extrusionOk="0">
                  <a:moveTo>
                    <a:pt x="113" y="29"/>
                  </a:moveTo>
                  <a:lnTo>
                    <a:pt x="113" y="29"/>
                  </a:lnTo>
                  <a:lnTo>
                    <a:pt x="57" y="1"/>
                  </a:lnTo>
                  <a:lnTo>
                    <a:pt x="29" y="29"/>
                  </a:lnTo>
                  <a:lnTo>
                    <a:pt x="0" y="85"/>
                  </a:lnTo>
                  <a:lnTo>
                    <a:pt x="0" y="198"/>
                  </a:lnTo>
                  <a:lnTo>
                    <a:pt x="0" y="283"/>
                  </a:lnTo>
                  <a:lnTo>
                    <a:pt x="0" y="283"/>
                  </a:lnTo>
                  <a:lnTo>
                    <a:pt x="57" y="255"/>
                  </a:lnTo>
                  <a:lnTo>
                    <a:pt x="57" y="226"/>
                  </a:lnTo>
                  <a:lnTo>
                    <a:pt x="85" y="170"/>
                  </a:lnTo>
                  <a:lnTo>
                    <a:pt x="113" y="29"/>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16"/>
            <p:cNvSpPr/>
            <p:nvPr/>
          </p:nvSpPr>
          <p:spPr>
            <a:xfrm>
              <a:off x="2669925" y="1452150"/>
              <a:ext cx="2850" cy="7075"/>
            </a:xfrm>
            <a:custGeom>
              <a:avLst/>
              <a:gdLst/>
              <a:ahLst/>
              <a:cxnLst/>
              <a:rect l="l" t="t" r="r" b="b"/>
              <a:pathLst>
                <a:path w="114" h="283" fill="none" extrusionOk="0">
                  <a:moveTo>
                    <a:pt x="113" y="29"/>
                  </a:moveTo>
                  <a:lnTo>
                    <a:pt x="113" y="29"/>
                  </a:lnTo>
                  <a:lnTo>
                    <a:pt x="57" y="1"/>
                  </a:lnTo>
                  <a:lnTo>
                    <a:pt x="29" y="29"/>
                  </a:lnTo>
                  <a:lnTo>
                    <a:pt x="0" y="85"/>
                  </a:lnTo>
                  <a:lnTo>
                    <a:pt x="0" y="198"/>
                  </a:lnTo>
                  <a:lnTo>
                    <a:pt x="0" y="283"/>
                  </a:lnTo>
                  <a:lnTo>
                    <a:pt x="0" y="283"/>
                  </a:lnTo>
                  <a:lnTo>
                    <a:pt x="57" y="255"/>
                  </a:lnTo>
                  <a:lnTo>
                    <a:pt x="57" y="226"/>
                  </a:lnTo>
                  <a:lnTo>
                    <a:pt x="85" y="170"/>
                  </a:lnTo>
                  <a:lnTo>
                    <a:pt x="113" y="29"/>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16"/>
            <p:cNvSpPr/>
            <p:nvPr/>
          </p:nvSpPr>
          <p:spPr>
            <a:xfrm>
              <a:off x="2672050" y="1437325"/>
              <a:ext cx="725" cy="1450"/>
            </a:xfrm>
            <a:custGeom>
              <a:avLst/>
              <a:gdLst/>
              <a:ahLst/>
              <a:cxnLst/>
              <a:rect l="l" t="t" r="r" b="b"/>
              <a:pathLst>
                <a:path w="29" h="58" extrusionOk="0">
                  <a:moveTo>
                    <a:pt x="28" y="1"/>
                  </a:moveTo>
                  <a:lnTo>
                    <a:pt x="28" y="1"/>
                  </a:lnTo>
                  <a:lnTo>
                    <a:pt x="0" y="1"/>
                  </a:lnTo>
                  <a:lnTo>
                    <a:pt x="28" y="57"/>
                  </a:lnTo>
                  <a:lnTo>
                    <a:pt x="28" y="57"/>
                  </a:lnTo>
                  <a:lnTo>
                    <a:pt x="28"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16"/>
            <p:cNvSpPr/>
            <p:nvPr/>
          </p:nvSpPr>
          <p:spPr>
            <a:xfrm>
              <a:off x="2672050" y="1437325"/>
              <a:ext cx="725" cy="1450"/>
            </a:xfrm>
            <a:custGeom>
              <a:avLst/>
              <a:gdLst/>
              <a:ahLst/>
              <a:cxnLst/>
              <a:rect l="l" t="t" r="r" b="b"/>
              <a:pathLst>
                <a:path w="29" h="58" fill="none" extrusionOk="0">
                  <a:moveTo>
                    <a:pt x="28" y="1"/>
                  </a:moveTo>
                  <a:lnTo>
                    <a:pt x="28" y="1"/>
                  </a:lnTo>
                  <a:lnTo>
                    <a:pt x="0" y="1"/>
                  </a:lnTo>
                  <a:lnTo>
                    <a:pt x="28" y="57"/>
                  </a:lnTo>
                  <a:lnTo>
                    <a:pt x="28" y="57"/>
                  </a:lnTo>
                  <a:lnTo>
                    <a:pt x="28" y="1"/>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16"/>
            <p:cNvSpPr/>
            <p:nvPr/>
          </p:nvSpPr>
          <p:spPr>
            <a:xfrm>
              <a:off x="2675575" y="1351275"/>
              <a:ext cx="7775" cy="2125"/>
            </a:xfrm>
            <a:custGeom>
              <a:avLst/>
              <a:gdLst/>
              <a:ahLst/>
              <a:cxnLst/>
              <a:rect l="l" t="t" r="r" b="b"/>
              <a:pathLst>
                <a:path w="311" h="85" extrusionOk="0">
                  <a:moveTo>
                    <a:pt x="0" y="0"/>
                  </a:moveTo>
                  <a:lnTo>
                    <a:pt x="0" y="0"/>
                  </a:lnTo>
                  <a:lnTo>
                    <a:pt x="57" y="57"/>
                  </a:lnTo>
                  <a:lnTo>
                    <a:pt x="141" y="85"/>
                  </a:lnTo>
                  <a:lnTo>
                    <a:pt x="226" y="85"/>
                  </a:lnTo>
                  <a:lnTo>
                    <a:pt x="311" y="57"/>
                  </a:lnTo>
                  <a:lnTo>
                    <a:pt x="311" y="57"/>
                  </a:lnTo>
                  <a:lnTo>
                    <a:pt x="0"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16"/>
            <p:cNvSpPr/>
            <p:nvPr/>
          </p:nvSpPr>
          <p:spPr>
            <a:xfrm>
              <a:off x="2675575" y="1351275"/>
              <a:ext cx="7775" cy="2125"/>
            </a:xfrm>
            <a:custGeom>
              <a:avLst/>
              <a:gdLst/>
              <a:ahLst/>
              <a:cxnLst/>
              <a:rect l="l" t="t" r="r" b="b"/>
              <a:pathLst>
                <a:path w="311" h="85" fill="none" extrusionOk="0">
                  <a:moveTo>
                    <a:pt x="0" y="0"/>
                  </a:moveTo>
                  <a:lnTo>
                    <a:pt x="0" y="0"/>
                  </a:lnTo>
                  <a:lnTo>
                    <a:pt x="57" y="57"/>
                  </a:lnTo>
                  <a:lnTo>
                    <a:pt x="141" y="85"/>
                  </a:lnTo>
                  <a:lnTo>
                    <a:pt x="226" y="85"/>
                  </a:lnTo>
                  <a:lnTo>
                    <a:pt x="311" y="57"/>
                  </a:lnTo>
                  <a:lnTo>
                    <a:pt x="311" y="57"/>
                  </a:lnTo>
                  <a:lnTo>
                    <a:pt x="0" y="0"/>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16"/>
            <p:cNvSpPr/>
            <p:nvPr/>
          </p:nvSpPr>
          <p:spPr>
            <a:xfrm>
              <a:off x="2676275" y="1450750"/>
              <a:ext cx="1425" cy="25"/>
            </a:xfrm>
            <a:custGeom>
              <a:avLst/>
              <a:gdLst/>
              <a:ahLst/>
              <a:cxnLst/>
              <a:rect l="l" t="t" r="r" b="b"/>
              <a:pathLst>
                <a:path w="57" h="1" extrusionOk="0">
                  <a:moveTo>
                    <a:pt x="57" y="0"/>
                  </a:moveTo>
                  <a:lnTo>
                    <a:pt x="57" y="0"/>
                  </a:lnTo>
                  <a:lnTo>
                    <a:pt x="0" y="0"/>
                  </a:lnTo>
                  <a:lnTo>
                    <a:pt x="57"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16"/>
            <p:cNvSpPr/>
            <p:nvPr/>
          </p:nvSpPr>
          <p:spPr>
            <a:xfrm>
              <a:off x="2676275" y="1450750"/>
              <a:ext cx="1425" cy="25"/>
            </a:xfrm>
            <a:custGeom>
              <a:avLst/>
              <a:gdLst/>
              <a:ahLst/>
              <a:cxnLst/>
              <a:rect l="l" t="t" r="r" b="b"/>
              <a:pathLst>
                <a:path w="57" h="1" fill="none" extrusionOk="0">
                  <a:moveTo>
                    <a:pt x="57" y="0"/>
                  </a:moveTo>
                  <a:lnTo>
                    <a:pt x="57" y="0"/>
                  </a:lnTo>
                  <a:lnTo>
                    <a:pt x="0" y="0"/>
                  </a:lnTo>
                  <a:lnTo>
                    <a:pt x="57" y="0"/>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16"/>
            <p:cNvSpPr/>
            <p:nvPr/>
          </p:nvSpPr>
          <p:spPr>
            <a:xfrm>
              <a:off x="2679100" y="1354800"/>
              <a:ext cx="2125" cy="725"/>
            </a:xfrm>
            <a:custGeom>
              <a:avLst/>
              <a:gdLst/>
              <a:ahLst/>
              <a:cxnLst/>
              <a:rect l="l" t="t" r="r" b="b"/>
              <a:pathLst>
                <a:path w="85" h="29" extrusionOk="0">
                  <a:moveTo>
                    <a:pt x="0" y="0"/>
                  </a:moveTo>
                  <a:lnTo>
                    <a:pt x="0" y="0"/>
                  </a:lnTo>
                  <a:lnTo>
                    <a:pt x="85" y="29"/>
                  </a:lnTo>
                  <a:lnTo>
                    <a:pt x="85" y="29"/>
                  </a:lnTo>
                  <a:lnTo>
                    <a:pt x="0"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16"/>
            <p:cNvSpPr/>
            <p:nvPr/>
          </p:nvSpPr>
          <p:spPr>
            <a:xfrm>
              <a:off x="2679100" y="1354800"/>
              <a:ext cx="2125" cy="725"/>
            </a:xfrm>
            <a:custGeom>
              <a:avLst/>
              <a:gdLst/>
              <a:ahLst/>
              <a:cxnLst/>
              <a:rect l="l" t="t" r="r" b="b"/>
              <a:pathLst>
                <a:path w="85" h="29" fill="none" extrusionOk="0">
                  <a:moveTo>
                    <a:pt x="0" y="0"/>
                  </a:moveTo>
                  <a:lnTo>
                    <a:pt x="0" y="0"/>
                  </a:lnTo>
                  <a:lnTo>
                    <a:pt x="85" y="29"/>
                  </a:lnTo>
                  <a:lnTo>
                    <a:pt x="85" y="29"/>
                  </a:lnTo>
                  <a:lnTo>
                    <a:pt x="0" y="0"/>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16"/>
            <p:cNvSpPr/>
            <p:nvPr/>
          </p:nvSpPr>
          <p:spPr>
            <a:xfrm>
              <a:off x="2690375" y="1361150"/>
              <a:ext cx="2150" cy="725"/>
            </a:xfrm>
            <a:custGeom>
              <a:avLst/>
              <a:gdLst/>
              <a:ahLst/>
              <a:cxnLst/>
              <a:rect l="l" t="t" r="r" b="b"/>
              <a:pathLst>
                <a:path w="86" h="29" extrusionOk="0">
                  <a:moveTo>
                    <a:pt x="1" y="0"/>
                  </a:moveTo>
                  <a:lnTo>
                    <a:pt x="1" y="0"/>
                  </a:lnTo>
                  <a:lnTo>
                    <a:pt x="85" y="28"/>
                  </a:lnTo>
                  <a:lnTo>
                    <a:pt x="85" y="28"/>
                  </a:lnTo>
                  <a:lnTo>
                    <a:pt x="1"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16"/>
            <p:cNvSpPr/>
            <p:nvPr/>
          </p:nvSpPr>
          <p:spPr>
            <a:xfrm>
              <a:off x="2690375" y="1361150"/>
              <a:ext cx="2150" cy="725"/>
            </a:xfrm>
            <a:custGeom>
              <a:avLst/>
              <a:gdLst/>
              <a:ahLst/>
              <a:cxnLst/>
              <a:rect l="l" t="t" r="r" b="b"/>
              <a:pathLst>
                <a:path w="86" h="29" fill="none" extrusionOk="0">
                  <a:moveTo>
                    <a:pt x="1" y="0"/>
                  </a:moveTo>
                  <a:lnTo>
                    <a:pt x="1" y="0"/>
                  </a:lnTo>
                  <a:lnTo>
                    <a:pt x="85" y="28"/>
                  </a:lnTo>
                  <a:lnTo>
                    <a:pt x="85" y="28"/>
                  </a:lnTo>
                  <a:lnTo>
                    <a:pt x="1" y="0"/>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16"/>
            <p:cNvSpPr/>
            <p:nvPr/>
          </p:nvSpPr>
          <p:spPr>
            <a:xfrm>
              <a:off x="2693200" y="1361850"/>
              <a:ext cx="5675" cy="2150"/>
            </a:xfrm>
            <a:custGeom>
              <a:avLst/>
              <a:gdLst/>
              <a:ahLst/>
              <a:cxnLst/>
              <a:rect l="l" t="t" r="r" b="b"/>
              <a:pathLst>
                <a:path w="227" h="86" extrusionOk="0">
                  <a:moveTo>
                    <a:pt x="170" y="85"/>
                  </a:moveTo>
                  <a:lnTo>
                    <a:pt x="170" y="85"/>
                  </a:lnTo>
                  <a:lnTo>
                    <a:pt x="226" y="29"/>
                  </a:lnTo>
                  <a:lnTo>
                    <a:pt x="226" y="0"/>
                  </a:lnTo>
                  <a:lnTo>
                    <a:pt x="226" y="0"/>
                  </a:lnTo>
                  <a:lnTo>
                    <a:pt x="142" y="0"/>
                  </a:lnTo>
                  <a:lnTo>
                    <a:pt x="1" y="57"/>
                  </a:lnTo>
                  <a:lnTo>
                    <a:pt x="1" y="57"/>
                  </a:lnTo>
                  <a:lnTo>
                    <a:pt x="170" y="85"/>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16"/>
            <p:cNvSpPr/>
            <p:nvPr/>
          </p:nvSpPr>
          <p:spPr>
            <a:xfrm>
              <a:off x="2693200" y="1361850"/>
              <a:ext cx="5675" cy="2150"/>
            </a:xfrm>
            <a:custGeom>
              <a:avLst/>
              <a:gdLst/>
              <a:ahLst/>
              <a:cxnLst/>
              <a:rect l="l" t="t" r="r" b="b"/>
              <a:pathLst>
                <a:path w="227" h="86" fill="none" extrusionOk="0">
                  <a:moveTo>
                    <a:pt x="170" y="85"/>
                  </a:moveTo>
                  <a:lnTo>
                    <a:pt x="170" y="85"/>
                  </a:lnTo>
                  <a:lnTo>
                    <a:pt x="226" y="29"/>
                  </a:lnTo>
                  <a:lnTo>
                    <a:pt x="226" y="0"/>
                  </a:lnTo>
                  <a:lnTo>
                    <a:pt x="226" y="0"/>
                  </a:lnTo>
                  <a:lnTo>
                    <a:pt x="142" y="0"/>
                  </a:lnTo>
                  <a:lnTo>
                    <a:pt x="1" y="57"/>
                  </a:lnTo>
                  <a:lnTo>
                    <a:pt x="1" y="57"/>
                  </a:lnTo>
                  <a:lnTo>
                    <a:pt x="170" y="85"/>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16"/>
            <p:cNvSpPr/>
            <p:nvPr/>
          </p:nvSpPr>
          <p:spPr>
            <a:xfrm>
              <a:off x="2707325" y="1363975"/>
              <a:ext cx="2125" cy="1425"/>
            </a:xfrm>
            <a:custGeom>
              <a:avLst/>
              <a:gdLst/>
              <a:ahLst/>
              <a:cxnLst/>
              <a:rect l="l" t="t" r="r" b="b"/>
              <a:pathLst>
                <a:path w="85" h="57" extrusionOk="0">
                  <a:moveTo>
                    <a:pt x="0" y="0"/>
                  </a:moveTo>
                  <a:lnTo>
                    <a:pt x="0" y="0"/>
                  </a:lnTo>
                  <a:lnTo>
                    <a:pt x="0" y="28"/>
                  </a:lnTo>
                  <a:lnTo>
                    <a:pt x="28" y="57"/>
                  </a:lnTo>
                  <a:lnTo>
                    <a:pt x="85" y="0"/>
                  </a:lnTo>
                  <a:lnTo>
                    <a:pt x="85" y="0"/>
                  </a:lnTo>
                  <a:lnTo>
                    <a:pt x="0"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16"/>
            <p:cNvSpPr/>
            <p:nvPr/>
          </p:nvSpPr>
          <p:spPr>
            <a:xfrm>
              <a:off x="2707325" y="1363975"/>
              <a:ext cx="2125" cy="1425"/>
            </a:xfrm>
            <a:custGeom>
              <a:avLst/>
              <a:gdLst/>
              <a:ahLst/>
              <a:cxnLst/>
              <a:rect l="l" t="t" r="r" b="b"/>
              <a:pathLst>
                <a:path w="85" h="57" fill="none" extrusionOk="0">
                  <a:moveTo>
                    <a:pt x="0" y="0"/>
                  </a:moveTo>
                  <a:lnTo>
                    <a:pt x="0" y="0"/>
                  </a:lnTo>
                  <a:lnTo>
                    <a:pt x="0" y="28"/>
                  </a:lnTo>
                  <a:lnTo>
                    <a:pt x="28" y="57"/>
                  </a:lnTo>
                  <a:lnTo>
                    <a:pt x="85" y="0"/>
                  </a:lnTo>
                  <a:lnTo>
                    <a:pt x="85" y="0"/>
                  </a:lnTo>
                  <a:lnTo>
                    <a:pt x="0" y="0"/>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16"/>
            <p:cNvSpPr/>
            <p:nvPr/>
          </p:nvSpPr>
          <p:spPr>
            <a:xfrm>
              <a:off x="2722825" y="1373850"/>
              <a:ext cx="4275" cy="2850"/>
            </a:xfrm>
            <a:custGeom>
              <a:avLst/>
              <a:gdLst/>
              <a:ahLst/>
              <a:cxnLst/>
              <a:rect l="l" t="t" r="r" b="b"/>
              <a:pathLst>
                <a:path w="171" h="114" extrusionOk="0">
                  <a:moveTo>
                    <a:pt x="114" y="0"/>
                  </a:moveTo>
                  <a:lnTo>
                    <a:pt x="114" y="0"/>
                  </a:lnTo>
                  <a:lnTo>
                    <a:pt x="1" y="113"/>
                  </a:lnTo>
                  <a:lnTo>
                    <a:pt x="1" y="113"/>
                  </a:lnTo>
                  <a:lnTo>
                    <a:pt x="114" y="113"/>
                  </a:lnTo>
                  <a:lnTo>
                    <a:pt x="170" y="113"/>
                  </a:lnTo>
                  <a:lnTo>
                    <a:pt x="170" y="57"/>
                  </a:lnTo>
                  <a:lnTo>
                    <a:pt x="114"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16"/>
            <p:cNvSpPr/>
            <p:nvPr/>
          </p:nvSpPr>
          <p:spPr>
            <a:xfrm>
              <a:off x="2722825" y="1373850"/>
              <a:ext cx="4275" cy="2850"/>
            </a:xfrm>
            <a:custGeom>
              <a:avLst/>
              <a:gdLst/>
              <a:ahLst/>
              <a:cxnLst/>
              <a:rect l="l" t="t" r="r" b="b"/>
              <a:pathLst>
                <a:path w="171" h="114" fill="none" extrusionOk="0">
                  <a:moveTo>
                    <a:pt x="114" y="0"/>
                  </a:moveTo>
                  <a:lnTo>
                    <a:pt x="114" y="0"/>
                  </a:lnTo>
                  <a:lnTo>
                    <a:pt x="1" y="113"/>
                  </a:lnTo>
                  <a:lnTo>
                    <a:pt x="1" y="113"/>
                  </a:lnTo>
                  <a:lnTo>
                    <a:pt x="114" y="113"/>
                  </a:lnTo>
                  <a:lnTo>
                    <a:pt x="170" y="113"/>
                  </a:lnTo>
                  <a:lnTo>
                    <a:pt x="170" y="57"/>
                  </a:lnTo>
                  <a:lnTo>
                    <a:pt x="114" y="0"/>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16"/>
            <p:cNvSpPr/>
            <p:nvPr/>
          </p:nvSpPr>
          <p:spPr>
            <a:xfrm>
              <a:off x="2724250" y="1380200"/>
              <a:ext cx="5675" cy="725"/>
            </a:xfrm>
            <a:custGeom>
              <a:avLst/>
              <a:gdLst/>
              <a:ahLst/>
              <a:cxnLst/>
              <a:rect l="l" t="t" r="r" b="b"/>
              <a:pathLst>
                <a:path w="227" h="29" extrusionOk="0">
                  <a:moveTo>
                    <a:pt x="170" y="28"/>
                  </a:moveTo>
                  <a:lnTo>
                    <a:pt x="170" y="28"/>
                  </a:lnTo>
                  <a:lnTo>
                    <a:pt x="226" y="0"/>
                  </a:lnTo>
                  <a:lnTo>
                    <a:pt x="170" y="0"/>
                  </a:lnTo>
                  <a:lnTo>
                    <a:pt x="57" y="0"/>
                  </a:lnTo>
                  <a:lnTo>
                    <a:pt x="0" y="28"/>
                  </a:lnTo>
                  <a:lnTo>
                    <a:pt x="0" y="28"/>
                  </a:lnTo>
                  <a:lnTo>
                    <a:pt x="170" y="28"/>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16"/>
            <p:cNvSpPr/>
            <p:nvPr/>
          </p:nvSpPr>
          <p:spPr>
            <a:xfrm>
              <a:off x="2724250" y="1380200"/>
              <a:ext cx="5675" cy="725"/>
            </a:xfrm>
            <a:custGeom>
              <a:avLst/>
              <a:gdLst/>
              <a:ahLst/>
              <a:cxnLst/>
              <a:rect l="l" t="t" r="r" b="b"/>
              <a:pathLst>
                <a:path w="227" h="29" fill="none" extrusionOk="0">
                  <a:moveTo>
                    <a:pt x="170" y="28"/>
                  </a:moveTo>
                  <a:lnTo>
                    <a:pt x="170" y="28"/>
                  </a:lnTo>
                  <a:lnTo>
                    <a:pt x="226" y="0"/>
                  </a:lnTo>
                  <a:lnTo>
                    <a:pt x="170" y="0"/>
                  </a:lnTo>
                  <a:lnTo>
                    <a:pt x="57" y="0"/>
                  </a:lnTo>
                  <a:lnTo>
                    <a:pt x="0" y="28"/>
                  </a:lnTo>
                  <a:lnTo>
                    <a:pt x="0" y="28"/>
                  </a:lnTo>
                  <a:lnTo>
                    <a:pt x="170" y="28"/>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16"/>
            <p:cNvSpPr/>
            <p:nvPr/>
          </p:nvSpPr>
          <p:spPr>
            <a:xfrm>
              <a:off x="2724950" y="1411225"/>
              <a:ext cx="3550" cy="1450"/>
            </a:xfrm>
            <a:custGeom>
              <a:avLst/>
              <a:gdLst/>
              <a:ahLst/>
              <a:cxnLst/>
              <a:rect l="l" t="t" r="r" b="b"/>
              <a:pathLst>
                <a:path w="142" h="58" extrusionOk="0">
                  <a:moveTo>
                    <a:pt x="142" y="1"/>
                  </a:moveTo>
                  <a:lnTo>
                    <a:pt x="142" y="1"/>
                  </a:lnTo>
                  <a:lnTo>
                    <a:pt x="1" y="1"/>
                  </a:lnTo>
                  <a:lnTo>
                    <a:pt x="1" y="1"/>
                  </a:lnTo>
                  <a:lnTo>
                    <a:pt x="29" y="57"/>
                  </a:lnTo>
                  <a:lnTo>
                    <a:pt x="113" y="57"/>
                  </a:lnTo>
                  <a:lnTo>
                    <a:pt x="113" y="57"/>
                  </a:lnTo>
                  <a:lnTo>
                    <a:pt x="142"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16"/>
            <p:cNvSpPr/>
            <p:nvPr/>
          </p:nvSpPr>
          <p:spPr>
            <a:xfrm>
              <a:off x="2724950" y="1411225"/>
              <a:ext cx="3550" cy="1450"/>
            </a:xfrm>
            <a:custGeom>
              <a:avLst/>
              <a:gdLst/>
              <a:ahLst/>
              <a:cxnLst/>
              <a:rect l="l" t="t" r="r" b="b"/>
              <a:pathLst>
                <a:path w="142" h="58" fill="none" extrusionOk="0">
                  <a:moveTo>
                    <a:pt x="142" y="1"/>
                  </a:moveTo>
                  <a:lnTo>
                    <a:pt x="142" y="1"/>
                  </a:lnTo>
                  <a:lnTo>
                    <a:pt x="1" y="1"/>
                  </a:lnTo>
                  <a:lnTo>
                    <a:pt x="1" y="1"/>
                  </a:lnTo>
                  <a:lnTo>
                    <a:pt x="29" y="57"/>
                  </a:lnTo>
                  <a:lnTo>
                    <a:pt x="113" y="57"/>
                  </a:lnTo>
                  <a:lnTo>
                    <a:pt x="113" y="57"/>
                  </a:lnTo>
                  <a:lnTo>
                    <a:pt x="142" y="1"/>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16"/>
            <p:cNvSpPr/>
            <p:nvPr/>
          </p:nvSpPr>
          <p:spPr>
            <a:xfrm>
              <a:off x="2730600" y="1384425"/>
              <a:ext cx="1425" cy="25"/>
            </a:xfrm>
            <a:custGeom>
              <a:avLst/>
              <a:gdLst/>
              <a:ahLst/>
              <a:cxnLst/>
              <a:rect l="l" t="t" r="r" b="b"/>
              <a:pathLst>
                <a:path w="57" h="1" extrusionOk="0">
                  <a:moveTo>
                    <a:pt x="0" y="1"/>
                  </a:moveTo>
                  <a:lnTo>
                    <a:pt x="0" y="1"/>
                  </a:lnTo>
                  <a:lnTo>
                    <a:pt x="57" y="1"/>
                  </a:lnTo>
                  <a:lnTo>
                    <a:pt x="0"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16"/>
            <p:cNvSpPr/>
            <p:nvPr/>
          </p:nvSpPr>
          <p:spPr>
            <a:xfrm>
              <a:off x="2730600" y="1384425"/>
              <a:ext cx="1425" cy="25"/>
            </a:xfrm>
            <a:custGeom>
              <a:avLst/>
              <a:gdLst/>
              <a:ahLst/>
              <a:cxnLst/>
              <a:rect l="l" t="t" r="r" b="b"/>
              <a:pathLst>
                <a:path w="57" h="1" fill="none" extrusionOk="0">
                  <a:moveTo>
                    <a:pt x="0" y="1"/>
                  </a:moveTo>
                  <a:lnTo>
                    <a:pt x="0" y="1"/>
                  </a:lnTo>
                  <a:lnTo>
                    <a:pt x="57" y="1"/>
                  </a:lnTo>
                  <a:lnTo>
                    <a:pt x="0" y="1"/>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16"/>
            <p:cNvSpPr/>
            <p:nvPr/>
          </p:nvSpPr>
          <p:spPr>
            <a:xfrm>
              <a:off x="2731300" y="1384425"/>
              <a:ext cx="2150" cy="725"/>
            </a:xfrm>
            <a:custGeom>
              <a:avLst/>
              <a:gdLst/>
              <a:ahLst/>
              <a:cxnLst/>
              <a:rect l="l" t="t" r="r" b="b"/>
              <a:pathLst>
                <a:path w="86" h="29" extrusionOk="0">
                  <a:moveTo>
                    <a:pt x="85" y="29"/>
                  </a:moveTo>
                  <a:lnTo>
                    <a:pt x="85" y="29"/>
                  </a:lnTo>
                  <a:lnTo>
                    <a:pt x="0" y="1"/>
                  </a:lnTo>
                  <a:lnTo>
                    <a:pt x="0" y="1"/>
                  </a:lnTo>
                  <a:lnTo>
                    <a:pt x="29" y="29"/>
                  </a:lnTo>
                  <a:lnTo>
                    <a:pt x="85" y="29"/>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16"/>
            <p:cNvSpPr/>
            <p:nvPr/>
          </p:nvSpPr>
          <p:spPr>
            <a:xfrm>
              <a:off x="2731300" y="1384425"/>
              <a:ext cx="2150" cy="725"/>
            </a:xfrm>
            <a:custGeom>
              <a:avLst/>
              <a:gdLst/>
              <a:ahLst/>
              <a:cxnLst/>
              <a:rect l="l" t="t" r="r" b="b"/>
              <a:pathLst>
                <a:path w="86" h="29" fill="none" extrusionOk="0">
                  <a:moveTo>
                    <a:pt x="85" y="29"/>
                  </a:moveTo>
                  <a:lnTo>
                    <a:pt x="85" y="29"/>
                  </a:lnTo>
                  <a:lnTo>
                    <a:pt x="0" y="1"/>
                  </a:lnTo>
                  <a:lnTo>
                    <a:pt x="0" y="1"/>
                  </a:lnTo>
                  <a:lnTo>
                    <a:pt x="29" y="29"/>
                  </a:lnTo>
                  <a:lnTo>
                    <a:pt x="85" y="29"/>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16"/>
            <p:cNvSpPr/>
            <p:nvPr/>
          </p:nvSpPr>
          <p:spPr>
            <a:xfrm>
              <a:off x="2732700" y="1400650"/>
              <a:ext cx="2150" cy="725"/>
            </a:xfrm>
            <a:custGeom>
              <a:avLst/>
              <a:gdLst/>
              <a:ahLst/>
              <a:cxnLst/>
              <a:rect l="l" t="t" r="r" b="b"/>
              <a:pathLst>
                <a:path w="86" h="29" extrusionOk="0">
                  <a:moveTo>
                    <a:pt x="86" y="1"/>
                  </a:moveTo>
                  <a:lnTo>
                    <a:pt x="86" y="1"/>
                  </a:lnTo>
                  <a:lnTo>
                    <a:pt x="1" y="29"/>
                  </a:lnTo>
                  <a:lnTo>
                    <a:pt x="1" y="29"/>
                  </a:lnTo>
                  <a:lnTo>
                    <a:pt x="86"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16"/>
            <p:cNvSpPr/>
            <p:nvPr/>
          </p:nvSpPr>
          <p:spPr>
            <a:xfrm>
              <a:off x="2732700" y="1400650"/>
              <a:ext cx="2150" cy="725"/>
            </a:xfrm>
            <a:custGeom>
              <a:avLst/>
              <a:gdLst/>
              <a:ahLst/>
              <a:cxnLst/>
              <a:rect l="l" t="t" r="r" b="b"/>
              <a:pathLst>
                <a:path w="86" h="29" fill="none" extrusionOk="0">
                  <a:moveTo>
                    <a:pt x="86" y="1"/>
                  </a:moveTo>
                  <a:lnTo>
                    <a:pt x="86" y="1"/>
                  </a:lnTo>
                  <a:lnTo>
                    <a:pt x="1" y="29"/>
                  </a:lnTo>
                  <a:lnTo>
                    <a:pt x="1" y="29"/>
                  </a:lnTo>
                  <a:lnTo>
                    <a:pt x="86" y="1"/>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16"/>
            <p:cNvSpPr/>
            <p:nvPr/>
          </p:nvSpPr>
          <p:spPr>
            <a:xfrm>
              <a:off x="2734125" y="1382300"/>
              <a:ext cx="7775" cy="2850"/>
            </a:xfrm>
            <a:custGeom>
              <a:avLst/>
              <a:gdLst/>
              <a:ahLst/>
              <a:cxnLst/>
              <a:rect l="l" t="t" r="r" b="b"/>
              <a:pathLst>
                <a:path w="311" h="114" extrusionOk="0">
                  <a:moveTo>
                    <a:pt x="0" y="114"/>
                  </a:moveTo>
                  <a:lnTo>
                    <a:pt x="0" y="114"/>
                  </a:lnTo>
                  <a:lnTo>
                    <a:pt x="113" y="114"/>
                  </a:lnTo>
                  <a:lnTo>
                    <a:pt x="170" y="114"/>
                  </a:lnTo>
                  <a:lnTo>
                    <a:pt x="254" y="57"/>
                  </a:lnTo>
                  <a:lnTo>
                    <a:pt x="311" y="1"/>
                  </a:lnTo>
                  <a:lnTo>
                    <a:pt x="311" y="1"/>
                  </a:lnTo>
                  <a:lnTo>
                    <a:pt x="170" y="57"/>
                  </a:lnTo>
                  <a:lnTo>
                    <a:pt x="0" y="114"/>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16"/>
            <p:cNvSpPr/>
            <p:nvPr/>
          </p:nvSpPr>
          <p:spPr>
            <a:xfrm>
              <a:off x="2734125" y="1382300"/>
              <a:ext cx="7775" cy="2850"/>
            </a:xfrm>
            <a:custGeom>
              <a:avLst/>
              <a:gdLst/>
              <a:ahLst/>
              <a:cxnLst/>
              <a:rect l="l" t="t" r="r" b="b"/>
              <a:pathLst>
                <a:path w="311" h="114" fill="none" extrusionOk="0">
                  <a:moveTo>
                    <a:pt x="0" y="114"/>
                  </a:moveTo>
                  <a:lnTo>
                    <a:pt x="0" y="114"/>
                  </a:lnTo>
                  <a:lnTo>
                    <a:pt x="113" y="114"/>
                  </a:lnTo>
                  <a:lnTo>
                    <a:pt x="170" y="114"/>
                  </a:lnTo>
                  <a:lnTo>
                    <a:pt x="254" y="57"/>
                  </a:lnTo>
                  <a:lnTo>
                    <a:pt x="311" y="1"/>
                  </a:lnTo>
                  <a:lnTo>
                    <a:pt x="311" y="1"/>
                  </a:lnTo>
                  <a:lnTo>
                    <a:pt x="170" y="57"/>
                  </a:lnTo>
                  <a:lnTo>
                    <a:pt x="0" y="114"/>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16"/>
            <p:cNvSpPr/>
            <p:nvPr/>
          </p:nvSpPr>
          <p:spPr>
            <a:xfrm>
              <a:off x="2740475" y="1382300"/>
              <a:ext cx="2125" cy="25"/>
            </a:xfrm>
            <a:custGeom>
              <a:avLst/>
              <a:gdLst/>
              <a:ahLst/>
              <a:cxnLst/>
              <a:rect l="l" t="t" r="r" b="b"/>
              <a:pathLst>
                <a:path w="85" h="1" extrusionOk="0">
                  <a:moveTo>
                    <a:pt x="85" y="1"/>
                  </a:moveTo>
                  <a:lnTo>
                    <a:pt x="85" y="1"/>
                  </a:lnTo>
                  <a:lnTo>
                    <a:pt x="0" y="1"/>
                  </a:lnTo>
                  <a:lnTo>
                    <a:pt x="0" y="1"/>
                  </a:lnTo>
                  <a:lnTo>
                    <a:pt x="85"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16"/>
            <p:cNvSpPr/>
            <p:nvPr/>
          </p:nvSpPr>
          <p:spPr>
            <a:xfrm>
              <a:off x="2740475" y="1382300"/>
              <a:ext cx="2125" cy="25"/>
            </a:xfrm>
            <a:custGeom>
              <a:avLst/>
              <a:gdLst/>
              <a:ahLst/>
              <a:cxnLst/>
              <a:rect l="l" t="t" r="r" b="b"/>
              <a:pathLst>
                <a:path w="85" h="1" fill="none" extrusionOk="0">
                  <a:moveTo>
                    <a:pt x="85" y="1"/>
                  </a:moveTo>
                  <a:lnTo>
                    <a:pt x="85" y="1"/>
                  </a:lnTo>
                  <a:lnTo>
                    <a:pt x="0" y="1"/>
                  </a:lnTo>
                  <a:lnTo>
                    <a:pt x="0" y="1"/>
                  </a:lnTo>
                  <a:lnTo>
                    <a:pt x="85" y="1"/>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16"/>
            <p:cNvSpPr/>
            <p:nvPr/>
          </p:nvSpPr>
          <p:spPr>
            <a:xfrm>
              <a:off x="2529525" y="1435225"/>
              <a:ext cx="2150" cy="1425"/>
            </a:xfrm>
            <a:custGeom>
              <a:avLst/>
              <a:gdLst/>
              <a:ahLst/>
              <a:cxnLst/>
              <a:rect l="l" t="t" r="r" b="b"/>
              <a:pathLst>
                <a:path w="86" h="57" extrusionOk="0">
                  <a:moveTo>
                    <a:pt x="85" y="0"/>
                  </a:moveTo>
                  <a:lnTo>
                    <a:pt x="85" y="0"/>
                  </a:lnTo>
                  <a:lnTo>
                    <a:pt x="1" y="29"/>
                  </a:lnTo>
                  <a:lnTo>
                    <a:pt x="1" y="29"/>
                  </a:lnTo>
                  <a:lnTo>
                    <a:pt x="57" y="57"/>
                  </a:lnTo>
                  <a:lnTo>
                    <a:pt x="85" y="57"/>
                  </a:lnTo>
                  <a:lnTo>
                    <a:pt x="85"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16"/>
            <p:cNvSpPr/>
            <p:nvPr/>
          </p:nvSpPr>
          <p:spPr>
            <a:xfrm>
              <a:off x="2529525" y="1435225"/>
              <a:ext cx="2150" cy="1425"/>
            </a:xfrm>
            <a:custGeom>
              <a:avLst/>
              <a:gdLst/>
              <a:ahLst/>
              <a:cxnLst/>
              <a:rect l="l" t="t" r="r" b="b"/>
              <a:pathLst>
                <a:path w="86" h="57" fill="none" extrusionOk="0">
                  <a:moveTo>
                    <a:pt x="85" y="0"/>
                  </a:moveTo>
                  <a:lnTo>
                    <a:pt x="85" y="0"/>
                  </a:lnTo>
                  <a:lnTo>
                    <a:pt x="1" y="29"/>
                  </a:lnTo>
                  <a:lnTo>
                    <a:pt x="1" y="29"/>
                  </a:lnTo>
                  <a:lnTo>
                    <a:pt x="57" y="57"/>
                  </a:lnTo>
                  <a:lnTo>
                    <a:pt x="85" y="57"/>
                  </a:lnTo>
                  <a:lnTo>
                    <a:pt x="85" y="0"/>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16"/>
            <p:cNvSpPr/>
            <p:nvPr/>
          </p:nvSpPr>
          <p:spPr>
            <a:xfrm>
              <a:off x="2540125" y="1434525"/>
              <a:ext cx="4250" cy="2825"/>
            </a:xfrm>
            <a:custGeom>
              <a:avLst/>
              <a:gdLst/>
              <a:ahLst/>
              <a:cxnLst/>
              <a:rect l="l" t="t" r="r" b="b"/>
              <a:pathLst>
                <a:path w="170" h="113" extrusionOk="0">
                  <a:moveTo>
                    <a:pt x="169" y="0"/>
                  </a:moveTo>
                  <a:lnTo>
                    <a:pt x="169" y="0"/>
                  </a:lnTo>
                  <a:lnTo>
                    <a:pt x="85" y="28"/>
                  </a:lnTo>
                  <a:lnTo>
                    <a:pt x="0" y="113"/>
                  </a:lnTo>
                  <a:lnTo>
                    <a:pt x="0" y="113"/>
                  </a:lnTo>
                  <a:lnTo>
                    <a:pt x="85" y="57"/>
                  </a:lnTo>
                  <a:lnTo>
                    <a:pt x="169"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16"/>
            <p:cNvSpPr/>
            <p:nvPr/>
          </p:nvSpPr>
          <p:spPr>
            <a:xfrm>
              <a:off x="2540125" y="1434525"/>
              <a:ext cx="4250" cy="2825"/>
            </a:xfrm>
            <a:custGeom>
              <a:avLst/>
              <a:gdLst/>
              <a:ahLst/>
              <a:cxnLst/>
              <a:rect l="l" t="t" r="r" b="b"/>
              <a:pathLst>
                <a:path w="170" h="113" fill="none" extrusionOk="0">
                  <a:moveTo>
                    <a:pt x="169" y="0"/>
                  </a:moveTo>
                  <a:lnTo>
                    <a:pt x="169" y="0"/>
                  </a:lnTo>
                  <a:lnTo>
                    <a:pt x="85" y="28"/>
                  </a:lnTo>
                  <a:lnTo>
                    <a:pt x="0" y="113"/>
                  </a:lnTo>
                  <a:lnTo>
                    <a:pt x="0" y="113"/>
                  </a:lnTo>
                  <a:lnTo>
                    <a:pt x="85" y="57"/>
                  </a:lnTo>
                  <a:lnTo>
                    <a:pt x="169" y="0"/>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16"/>
            <p:cNvSpPr/>
            <p:nvPr/>
          </p:nvSpPr>
          <p:spPr>
            <a:xfrm>
              <a:off x="2558450" y="1468375"/>
              <a:ext cx="9900" cy="5675"/>
            </a:xfrm>
            <a:custGeom>
              <a:avLst/>
              <a:gdLst/>
              <a:ahLst/>
              <a:cxnLst/>
              <a:rect l="l" t="t" r="r" b="b"/>
              <a:pathLst>
                <a:path w="396" h="227" extrusionOk="0">
                  <a:moveTo>
                    <a:pt x="311" y="57"/>
                  </a:moveTo>
                  <a:lnTo>
                    <a:pt x="311" y="57"/>
                  </a:lnTo>
                  <a:lnTo>
                    <a:pt x="255" y="29"/>
                  </a:lnTo>
                  <a:lnTo>
                    <a:pt x="142" y="1"/>
                  </a:lnTo>
                  <a:lnTo>
                    <a:pt x="57" y="1"/>
                  </a:lnTo>
                  <a:lnTo>
                    <a:pt x="1" y="29"/>
                  </a:lnTo>
                  <a:lnTo>
                    <a:pt x="1" y="29"/>
                  </a:lnTo>
                  <a:lnTo>
                    <a:pt x="114" y="29"/>
                  </a:lnTo>
                  <a:lnTo>
                    <a:pt x="170" y="29"/>
                  </a:lnTo>
                  <a:lnTo>
                    <a:pt x="170" y="57"/>
                  </a:lnTo>
                  <a:lnTo>
                    <a:pt x="142" y="113"/>
                  </a:lnTo>
                  <a:lnTo>
                    <a:pt x="85" y="198"/>
                  </a:lnTo>
                  <a:lnTo>
                    <a:pt x="85" y="226"/>
                  </a:lnTo>
                  <a:lnTo>
                    <a:pt x="170" y="226"/>
                  </a:lnTo>
                  <a:lnTo>
                    <a:pt x="170" y="226"/>
                  </a:lnTo>
                  <a:lnTo>
                    <a:pt x="255" y="226"/>
                  </a:lnTo>
                  <a:lnTo>
                    <a:pt x="368" y="170"/>
                  </a:lnTo>
                  <a:lnTo>
                    <a:pt x="396" y="142"/>
                  </a:lnTo>
                  <a:lnTo>
                    <a:pt x="396" y="113"/>
                  </a:lnTo>
                  <a:lnTo>
                    <a:pt x="368" y="85"/>
                  </a:lnTo>
                  <a:lnTo>
                    <a:pt x="311" y="57"/>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16"/>
            <p:cNvSpPr/>
            <p:nvPr/>
          </p:nvSpPr>
          <p:spPr>
            <a:xfrm>
              <a:off x="2558450" y="1468375"/>
              <a:ext cx="9900" cy="5675"/>
            </a:xfrm>
            <a:custGeom>
              <a:avLst/>
              <a:gdLst/>
              <a:ahLst/>
              <a:cxnLst/>
              <a:rect l="l" t="t" r="r" b="b"/>
              <a:pathLst>
                <a:path w="396" h="227" fill="none" extrusionOk="0">
                  <a:moveTo>
                    <a:pt x="311" y="57"/>
                  </a:moveTo>
                  <a:lnTo>
                    <a:pt x="311" y="57"/>
                  </a:lnTo>
                  <a:lnTo>
                    <a:pt x="255" y="29"/>
                  </a:lnTo>
                  <a:lnTo>
                    <a:pt x="142" y="1"/>
                  </a:lnTo>
                  <a:lnTo>
                    <a:pt x="57" y="1"/>
                  </a:lnTo>
                  <a:lnTo>
                    <a:pt x="1" y="29"/>
                  </a:lnTo>
                  <a:lnTo>
                    <a:pt x="1" y="29"/>
                  </a:lnTo>
                  <a:lnTo>
                    <a:pt x="114" y="29"/>
                  </a:lnTo>
                  <a:lnTo>
                    <a:pt x="170" y="29"/>
                  </a:lnTo>
                  <a:lnTo>
                    <a:pt x="170" y="57"/>
                  </a:lnTo>
                  <a:lnTo>
                    <a:pt x="142" y="113"/>
                  </a:lnTo>
                  <a:lnTo>
                    <a:pt x="85" y="198"/>
                  </a:lnTo>
                  <a:lnTo>
                    <a:pt x="85" y="226"/>
                  </a:lnTo>
                  <a:lnTo>
                    <a:pt x="170" y="226"/>
                  </a:lnTo>
                  <a:lnTo>
                    <a:pt x="170" y="226"/>
                  </a:lnTo>
                  <a:lnTo>
                    <a:pt x="255" y="226"/>
                  </a:lnTo>
                  <a:lnTo>
                    <a:pt x="368" y="170"/>
                  </a:lnTo>
                  <a:lnTo>
                    <a:pt x="396" y="142"/>
                  </a:lnTo>
                  <a:lnTo>
                    <a:pt x="396" y="113"/>
                  </a:lnTo>
                  <a:lnTo>
                    <a:pt x="368" y="85"/>
                  </a:lnTo>
                  <a:lnTo>
                    <a:pt x="311" y="57"/>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16"/>
            <p:cNvSpPr/>
            <p:nvPr/>
          </p:nvSpPr>
          <p:spPr>
            <a:xfrm>
              <a:off x="2559150" y="1466975"/>
              <a:ext cx="2150" cy="25"/>
            </a:xfrm>
            <a:custGeom>
              <a:avLst/>
              <a:gdLst/>
              <a:ahLst/>
              <a:cxnLst/>
              <a:rect l="l" t="t" r="r" b="b"/>
              <a:pathLst>
                <a:path w="86" h="1" extrusionOk="0">
                  <a:moveTo>
                    <a:pt x="1" y="0"/>
                  </a:moveTo>
                  <a:lnTo>
                    <a:pt x="1" y="0"/>
                  </a:lnTo>
                  <a:lnTo>
                    <a:pt x="86" y="0"/>
                  </a:lnTo>
                  <a:lnTo>
                    <a:pt x="86" y="0"/>
                  </a:lnTo>
                  <a:lnTo>
                    <a:pt x="1"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16"/>
            <p:cNvSpPr/>
            <p:nvPr/>
          </p:nvSpPr>
          <p:spPr>
            <a:xfrm>
              <a:off x="2559150" y="1466975"/>
              <a:ext cx="2150" cy="25"/>
            </a:xfrm>
            <a:custGeom>
              <a:avLst/>
              <a:gdLst/>
              <a:ahLst/>
              <a:cxnLst/>
              <a:rect l="l" t="t" r="r" b="b"/>
              <a:pathLst>
                <a:path w="86" h="1" fill="none" extrusionOk="0">
                  <a:moveTo>
                    <a:pt x="1" y="0"/>
                  </a:moveTo>
                  <a:lnTo>
                    <a:pt x="1" y="0"/>
                  </a:lnTo>
                  <a:lnTo>
                    <a:pt x="86" y="0"/>
                  </a:lnTo>
                  <a:lnTo>
                    <a:pt x="86" y="0"/>
                  </a:lnTo>
                  <a:lnTo>
                    <a:pt x="1" y="0"/>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16"/>
            <p:cNvSpPr/>
            <p:nvPr/>
          </p:nvSpPr>
          <p:spPr>
            <a:xfrm>
              <a:off x="2559875" y="1466250"/>
              <a:ext cx="1425" cy="750"/>
            </a:xfrm>
            <a:custGeom>
              <a:avLst/>
              <a:gdLst/>
              <a:ahLst/>
              <a:cxnLst/>
              <a:rect l="l" t="t" r="r" b="b"/>
              <a:pathLst>
                <a:path w="57" h="30" extrusionOk="0">
                  <a:moveTo>
                    <a:pt x="0" y="1"/>
                  </a:moveTo>
                  <a:lnTo>
                    <a:pt x="0" y="1"/>
                  </a:lnTo>
                  <a:lnTo>
                    <a:pt x="57" y="29"/>
                  </a:lnTo>
                  <a:lnTo>
                    <a:pt x="57" y="29"/>
                  </a:lnTo>
                  <a:lnTo>
                    <a:pt x="0"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16"/>
            <p:cNvSpPr/>
            <p:nvPr/>
          </p:nvSpPr>
          <p:spPr>
            <a:xfrm>
              <a:off x="2559875" y="1466250"/>
              <a:ext cx="1425" cy="750"/>
            </a:xfrm>
            <a:custGeom>
              <a:avLst/>
              <a:gdLst/>
              <a:ahLst/>
              <a:cxnLst/>
              <a:rect l="l" t="t" r="r" b="b"/>
              <a:pathLst>
                <a:path w="57" h="30" fill="none" extrusionOk="0">
                  <a:moveTo>
                    <a:pt x="0" y="1"/>
                  </a:moveTo>
                  <a:lnTo>
                    <a:pt x="0" y="1"/>
                  </a:lnTo>
                  <a:lnTo>
                    <a:pt x="57" y="29"/>
                  </a:lnTo>
                  <a:lnTo>
                    <a:pt x="57" y="29"/>
                  </a:lnTo>
                  <a:lnTo>
                    <a:pt x="0" y="1"/>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16"/>
            <p:cNvSpPr/>
            <p:nvPr/>
          </p:nvSpPr>
          <p:spPr>
            <a:xfrm>
              <a:off x="2569750" y="1514225"/>
              <a:ext cx="11300" cy="7800"/>
            </a:xfrm>
            <a:custGeom>
              <a:avLst/>
              <a:gdLst/>
              <a:ahLst/>
              <a:cxnLst/>
              <a:rect l="l" t="t" r="r" b="b"/>
              <a:pathLst>
                <a:path w="452" h="312" extrusionOk="0">
                  <a:moveTo>
                    <a:pt x="424" y="29"/>
                  </a:moveTo>
                  <a:lnTo>
                    <a:pt x="424" y="29"/>
                  </a:lnTo>
                  <a:lnTo>
                    <a:pt x="367" y="1"/>
                  </a:lnTo>
                  <a:lnTo>
                    <a:pt x="311" y="29"/>
                  </a:lnTo>
                  <a:lnTo>
                    <a:pt x="170" y="86"/>
                  </a:lnTo>
                  <a:lnTo>
                    <a:pt x="85" y="198"/>
                  </a:lnTo>
                  <a:lnTo>
                    <a:pt x="0" y="311"/>
                  </a:lnTo>
                  <a:lnTo>
                    <a:pt x="0" y="311"/>
                  </a:lnTo>
                  <a:lnTo>
                    <a:pt x="141" y="283"/>
                  </a:lnTo>
                  <a:lnTo>
                    <a:pt x="311" y="227"/>
                  </a:lnTo>
                  <a:lnTo>
                    <a:pt x="395" y="170"/>
                  </a:lnTo>
                  <a:lnTo>
                    <a:pt x="452" y="142"/>
                  </a:lnTo>
                  <a:lnTo>
                    <a:pt x="452" y="86"/>
                  </a:lnTo>
                  <a:lnTo>
                    <a:pt x="424" y="29"/>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16"/>
            <p:cNvSpPr/>
            <p:nvPr/>
          </p:nvSpPr>
          <p:spPr>
            <a:xfrm>
              <a:off x="2569750" y="1514225"/>
              <a:ext cx="11300" cy="7800"/>
            </a:xfrm>
            <a:custGeom>
              <a:avLst/>
              <a:gdLst/>
              <a:ahLst/>
              <a:cxnLst/>
              <a:rect l="l" t="t" r="r" b="b"/>
              <a:pathLst>
                <a:path w="452" h="312" fill="none" extrusionOk="0">
                  <a:moveTo>
                    <a:pt x="424" y="29"/>
                  </a:moveTo>
                  <a:lnTo>
                    <a:pt x="424" y="29"/>
                  </a:lnTo>
                  <a:lnTo>
                    <a:pt x="367" y="1"/>
                  </a:lnTo>
                  <a:lnTo>
                    <a:pt x="311" y="29"/>
                  </a:lnTo>
                  <a:lnTo>
                    <a:pt x="170" y="86"/>
                  </a:lnTo>
                  <a:lnTo>
                    <a:pt x="85" y="198"/>
                  </a:lnTo>
                  <a:lnTo>
                    <a:pt x="0" y="311"/>
                  </a:lnTo>
                  <a:lnTo>
                    <a:pt x="0" y="311"/>
                  </a:lnTo>
                  <a:lnTo>
                    <a:pt x="141" y="283"/>
                  </a:lnTo>
                  <a:lnTo>
                    <a:pt x="311" y="227"/>
                  </a:lnTo>
                  <a:lnTo>
                    <a:pt x="395" y="170"/>
                  </a:lnTo>
                  <a:lnTo>
                    <a:pt x="452" y="142"/>
                  </a:lnTo>
                  <a:lnTo>
                    <a:pt x="452" y="86"/>
                  </a:lnTo>
                  <a:lnTo>
                    <a:pt x="424" y="29"/>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16"/>
            <p:cNvSpPr/>
            <p:nvPr/>
          </p:nvSpPr>
          <p:spPr>
            <a:xfrm>
              <a:off x="2631825" y="1491650"/>
              <a:ext cx="12025" cy="5675"/>
            </a:xfrm>
            <a:custGeom>
              <a:avLst/>
              <a:gdLst/>
              <a:ahLst/>
              <a:cxnLst/>
              <a:rect l="l" t="t" r="r" b="b"/>
              <a:pathLst>
                <a:path w="481" h="227" extrusionOk="0">
                  <a:moveTo>
                    <a:pt x="480" y="86"/>
                  </a:moveTo>
                  <a:lnTo>
                    <a:pt x="480" y="86"/>
                  </a:lnTo>
                  <a:lnTo>
                    <a:pt x="396" y="29"/>
                  </a:lnTo>
                  <a:lnTo>
                    <a:pt x="255" y="1"/>
                  </a:lnTo>
                  <a:lnTo>
                    <a:pt x="113" y="1"/>
                  </a:lnTo>
                  <a:lnTo>
                    <a:pt x="29" y="29"/>
                  </a:lnTo>
                  <a:lnTo>
                    <a:pt x="1" y="86"/>
                  </a:lnTo>
                  <a:lnTo>
                    <a:pt x="1" y="86"/>
                  </a:lnTo>
                  <a:lnTo>
                    <a:pt x="29" y="114"/>
                  </a:lnTo>
                  <a:lnTo>
                    <a:pt x="85" y="170"/>
                  </a:lnTo>
                  <a:lnTo>
                    <a:pt x="198" y="227"/>
                  </a:lnTo>
                  <a:lnTo>
                    <a:pt x="198" y="227"/>
                  </a:lnTo>
                  <a:lnTo>
                    <a:pt x="311" y="227"/>
                  </a:lnTo>
                  <a:lnTo>
                    <a:pt x="367" y="198"/>
                  </a:lnTo>
                  <a:lnTo>
                    <a:pt x="480" y="86"/>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16"/>
            <p:cNvSpPr/>
            <p:nvPr/>
          </p:nvSpPr>
          <p:spPr>
            <a:xfrm>
              <a:off x="2631825" y="1491650"/>
              <a:ext cx="12025" cy="5675"/>
            </a:xfrm>
            <a:custGeom>
              <a:avLst/>
              <a:gdLst/>
              <a:ahLst/>
              <a:cxnLst/>
              <a:rect l="l" t="t" r="r" b="b"/>
              <a:pathLst>
                <a:path w="481" h="227" fill="none" extrusionOk="0">
                  <a:moveTo>
                    <a:pt x="480" y="86"/>
                  </a:moveTo>
                  <a:lnTo>
                    <a:pt x="480" y="86"/>
                  </a:lnTo>
                  <a:lnTo>
                    <a:pt x="396" y="29"/>
                  </a:lnTo>
                  <a:lnTo>
                    <a:pt x="255" y="1"/>
                  </a:lnTo>
                  <a:lnTo>
                    <a:pt x="113" y="1"/>
                  </a:lnTo>
                  <a:lnTo>
                    <a:pt x="29" y="29"/>
                  </a:lnTo>
                  <a:lnTo>
                    <a:pt x="1" y="86"/>
                  </a:lnTo>
                  <a:lnTo>
                    <a:pt x="1" y="86"/>
                  </a:lnTo>
                  <a:lnTo>
                    <a:pt x="29" y="114"/>
                  </a:lnTo>
                  <a:lnTo>
                    <a:pt x="85" y="170"/>
                  </a:lnTo>
                  <a:lnTo>
                    <a:pt x="198" y="227"/>
                  </a:lnTo>
                  <a:lnTo>
                    <a:pt x="198" y="227"/>
                  </a:lnTo>
                  <a:lnTo>
                    <a:pt x="311" y="227"/>
                  </a:lnTo>
                  <a:lnTo>
                    <a:pt x="367" y="198"/>
                  </a:lnTo>
                  <a:lnTo>
                    <a:pt x="480" y="86"/>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16"/>
            <p:cNvSpPr/>
            <p:nvPr/>
          </p:nvSpPr>
          <p:spPr>
            <a:xfrm>
              <a:off x="2140800" y="1356200"/>
              <a:ext cx="7800" cy="2850"/>
            </a:xfrm>
            <a:custGeom>
              <a:avLst/>
              <a:gdLst/>
              <a:ahLst/>
              <a:cxnLst/>
              <a:rect l="l" t="t" r="r" b="b"/>
              <a:pathLst>
                <a:path w="312" h="114" extrusionOk="0">
                  <a:moveTo>
                    <a:pt x="227" y="1"/>
                  </a:moveTo>
                  <a:lnTo>
                    <a:pt x="227" y="1"/>
                  </a:lnTo>
                  <a:lnTo>
                    <a:pt x="114" y="1"/>
                  </a:lnTo>
                  <a:lnTo>
                    <a:pt x="1" y="29"/>
                  </a:lnTo>
                  <a:lnTo>
                    <a:pt x="1" y="29"/>
                  </a:lnTo>
                  <a:lnTo>
                    <a:pt x="57" y="85"/>
                  </a:lnTo>
                  <a:lnTo>
                    <a:pt x="142" y="114"/>
                  </a:lnTo>
                  <a:lnTo>
                    <a:pt x="227" y="114"/>
                  </a:lnTo>
                  <a:lnTo>
                    <a:pt x="311" y="57"/>
                  </a:lnTo>
                  <a:lnTo>
                    <a:pt x="311" y="57"/>
                  </a:lnTo>
                  <a:lnTo>
                    <a:pt x="227"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16"/>
            <p:cNvSpPr/>
            <p:nvPr/>
          </p:nvSpPr>
          <p:spPr>
            <a:xfrm>
              <a:off x="2140800" y="1356200"/>
              <a:ext cx="7800" cy="2850"/>
            </a:xfrm>
            <a:custGeom>
              <a:avLst/>
              <a:gdLst/>
              <a:ahLst/>
              <a:cxnLst/>
              <a:rect l="l" t="t" r="r" b="b"/>
              <a:pathLst>
                <a:path w="312" h="114" fill="none" extrusionOk="0">
                  <a:moveTo>
                    <a:pt x="227" y="1"/>
                  </a:moveTo>
                  <a:lnTo>
                    <a:pt x="227" y="1"/>
                  </a:lnTo>
                  <a:lnTo>
                    <a:pt x="114" y="1"/>
                  </a:lnTo>
                  <a:lnTo>
                    <a:pt x="1" y="29"/>
                  </a:lnTo>
                  <a:lnTo>
                    <a:pt x="1" y="29"/>
                  </a:lnTo>
                  <a:lnTo>
                    <a:pt x="57" y="85"/>
                  </a:lnTo>
                  <a:lnTo>
                    <a:pt x="142" y="114"/>
                  </a:lnTo>
                  <a:lnTo>
                    <a:pt x="227" y="114"/>
                  </a:lnTo>
                  <a:lnTo>
                    <a:pt x="311" y="57"/>
                  </a:lnTo>
                  <a:lnTo>
                    <a:pt x="311" y="57"/>
                  </a:lnTo>
                  <a:lnTo>
                    <a:pt x="227" y="1"/>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16"/>
            <p:cNvSpPr/>
            <p:nvPr/>
          </p:nvSpPr>
          <p:spPr>
            <a:xfrm>
              <a:off x="2183850" y="1351275"/>
              <a:ext cx="9900" cy="4250"/>
            </a:xfrm>
            <a:custGeom>
              <a:avLst/>
              <a:gdLst/>
              <a:ahLst/>
              <a:cxnLst/>
              <a:rect l="l" t="t" r="r" b="b"/>
              <a:pathLst>
                <a:path w="396" h="170" extrusionOk="0">
                  <a:moveTo>
                    <a:pt x="395" y="57"/>
                  </a:moveTo>
                  <a:lnTo>
                    <a:pt x="395" y="57"/>
                  </a:lnTo>
                  <a:lnTo>
                    <a:pt x="282" y="0"/>
                  </a:lnTo>
                  <a:lnTo>
                    <a:pt x="198" y="28"/>
                  </a:lnTo>
                  <a:lnTo>
                    <a:pt x="85" y="85"/>
                  </a:lnTo>
                  <a:lnTo>
                    <a:pt x="0" y="141"/>
                  </a:lnTo>
                  <a:lnTo>
                    <a:pt x="0" y="141"/>
                  </a:lnTo>
                  <a:lnTo>
                    <a:pt x="113" y="170"/>
                  </a:lnTo>
                  <a:lnTo>
                    <a:pt x="226" y="170"/>
                  </a:lnTo>
                  <a:lnTo>
                    <a:pt x="311" y="113"/>
                  </a:lnTo>
                  <a:lnTo>
                    <a:pt x="395" y="57"/>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16"/>
            <p:cNvSpPr/>
            <p:nvPr/>
          </p:nvSpPr>
          <p:spPr>
            <a:xfrm>
              <a:off x="2183850" y="1351275"/>
              <a:ext cx="9900" cy="4250"/>
            </a:xfrm>
            <a:custGeom>
              <a:avLst/>
              <a:gdLst/>
              <a:ahLst/>
              <a:cxnLst/>
              <a:rect l="l" t="t" r="r" b="b"/>
              <a:pathLst>
                <a:path w="396" h="170" fill="none" extrusionOk="0">
                  <a:moveTo>
                    <a:pt x="395" y="57"/>
                  </a:moveTo>
                  <a:lnTo>
                    <a:pt x="395" y="57"/>
                  </a:lnTo>
                  <a:lnTo>
                    <a:pt x="282" y="0"/>
                  </a:lnTo>
                  <a:lnTo>
                    <a:pt x="198" y="28"/>
                  </a:lnTo>
                  <a:lnTo>
                    <a:pt x="85" y="85"/>
                  </a:lnTo>
                  <a:lnTo>
                    <a:pt x="0" y="141"/>
                  </a:lnTo>
                  <a:lnTo>
                    <a:pt x="0" y="141"/>
                  </a:lnTo>
                  <a:lnTo>
                    <a:pt x="113" y="170"/>
                  </a:lnTo>
                  <a:lnTo>
                    <a:pt x="226" y="170"/>
                  </a:lnTo>
                  <a:lnTo>
                    <a:pt x="311" y="113"/>
                  </a:lnTo>
                  <a:lnTo>
                    <a:pt x="395" y="57"/>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16"/>
            <p:cNvSpPr/>
            <p:nvPr/>
          </p:nvSpPr>
          <p:spPr>
            <a:xfrm>
              <a:off x="2200075" y="1344225"/>
              <a:ext cx="4250" cy="2125"/>
            </a:xfrm>
            <a:custGeom>
              <a:avLst/>
              <a:gdLst/>
              <a:ahLst/>
              <a:cxnLst/>
              <a:rect l="l" t="t" r="r" b="b"/>
              <a:pathLst>
                <a:path w="170" h="85" extrusionOk="0">
                  <a:moveTo>
                    <a:pt x="170" y="0"/>
                  </a:moveTo>
                  <a:lnTo>
                    <a:pt x="170" y="0"/>
                  </a:lnTo>
                  <a:lnTo>
                    <a:pt x="0" y="85"/>
                  </a:lnTo>
                  <a:lnTo>
                    <a:pt x="0" y="85"/>
                  </a:lnTo>
                  <a:lnTo>
                    <a:pt x="170"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16"/>
            <p:cNvSpPr/>
            <p:nvPr/>
          </p:nvSpPr>
          <p:spPr>
            <a:xfrm>
              <a:off x="2200075" y="1344225"/>
              <a:ext cx="4250" cy="2125"/>
            </a:xfrm>
            <a:custGeom>
              <a:avLst/>
              <a:gdLst/>
              <a:ahLst/>
              <a:cxnLst/>
              <a:rect l="l" t="t" r="r" b="b"/>
              <a:pathLst>
                <a:path w="170" h="85" fill="none" extrusionOk="0">
                  <a:moveTo>
                    <a:pt x="170" y="0"/>
                  </a:moveTo>
                  <a:lnTo>
                    <a:pt x="170" y="0"/>
                  </a:lnTo>
                  <a:lnTo>
                    <a:pt x="0" y="85"/>
                  </a:lnTo>
                  <a:lnTo>
                    <a:pt x="0" y="85"/>
                  </a:lnTo>
                  <a:lnTo>
                    <a:pt x="170" y="0"/>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16"/>
            <p:cNvSpPr/>
            <p:nvPr/>
          </p:nvSpPr>
          <p:spPr>
            <a:xfrm>
              <a:off x="2210650" y="1347025"/>
              <a:ext cx="7775" cy="4975"/>
            </a:xfrm>
            <a:custGeom>
              <a:avLst/>
              <a:gdLst/>
              <a:ahLst/>
              <a:cxnLst/>
              <a:rect l="l" t="t" r="r" b="b"/>
              <a:pathLst>
                <a:path w="311" h="199" extrusionOk="0">
                  <a:moveTo>
                    <a:pt x="283" y="29"/>
                  </a:moveTo>
                  <a:lnTo>
                    <a:pt x="283" y="29"/>
                  </a:lnTo>
                  <a:lnTo>
                    <a:pt x="226" y="29"/>
                  </a:lnTo>
                  <a:lnTo>
                    <a:pt x="198" y="1"/>
                  </a:lnTo>
                  <a:lnTo>
                    <a:pt x="113" y="57"/>
                  </a:lnTo>
                  <a:lnTo>
                    <a:pt x="29" y="114"/>
                  </a:lnTo>
                  <a:lnTo>
                    <a:pt x="1" y="198"/>
                  </a:lnTo>
                  <a:lnTo>
                    <a:pt x="1" y="198"/>
                  </a:lnTo>
                  <a:lnTo>
                    <a:pt x="57" y="198"/>
                  </a:lnTo>
                  <a:lnTo>
                    <a:pt x="198" y="198"/>
                  </a:lnTo>
                  <a:lnTo>
                    <a:pt x="255" y="170"/>
                  </a:lnTo>
                  <a:lnTo>
                    <a:pt x="283" y="142"/>
                  </a:lnTo>
                  <a:lnTo>
                    <a:pt x="311" y="114"/>
                  </a:lnTo>
                  <a:lnTo>
                    <a:pt x="283" y="29"/>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16"/>
            <p:cNvSpPr/>
            <p:nvPr/>
          </p:nvSpPr>
          <p:spPr>
            <a:xfrm>
              <a:off x="2210650" y="1347025"/>
              <a:ext cx="7775" cy="4975"/>
            </a:xfrm>
            <a:custGeom>
              <a:avLst/>
              <a:gdLst/>
              <a:ahLst/>
              <a:cxnLst/>
              <a:rect l="l" t="t" r="r" b="b"/>
              <a:pathLst>
                <a:path w="311" h="199" fill="none" extrusionOk="0">
                  <a:moveTo>
                    <a:pt x="283" y="29"/>
                  </a:moveTo>
                  <a:lnTo>
                    <a:pt x="283" y="29"/>
                  </a:lnTo>
                  <a:lnTo>
                    <a:pt x="226" y="29"/>
                  </a:lnTo>
                  <a:lnTo>
                    <a:pt x="198" y="1"/>
                  </a:lnTo>
                  <a:lnTo>
                    <a:pt x="113" y="57"/>
                  </a:lnTo>
                  <a:lnTo>
                    <a:pt x="29" y="114"/>
                  </a:lnTo>
                  <a:lnTo>
                    <a:pt x="1" y="198"/>
                  </a:lnTo>
                  <a:lnTo>
                    <a:pt x="1" y="198"/>
                  </a:lnTo>
                  <a:lnTo>
                    <a:pt x="57" y="198"/>
                  </a:lnTo>
                  <a:lnTo>
                    <a:pt x="198" y="198"/>
                  </a:lnTo>
                  <a:lnTo>
                    <a:pt x="255" y="170"/>
                  </a:lnTo>
                  <a:lnTo>
                    <a:pt x="283" y="142"/>
                  </a:lnTo>
                  <a:lnTo>
                    <a:pt x="311" y="114"/>
                  </a:lnTo>
                  <a:lnTo>
                    <a:pt x="283" y="29"/>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16"/>
            <p:cNvSpPr/>
            <p:nvPr/>
          </p:nvSpPr>
          <p:spPr>
            <a:xfrm>
              <a:off x="2212775" y="1337150"/>
              <a:ext cx="3550" cy="2850"/>
            </a:xfrm>
            <a:custGeom>
              <a:avLst/>
              <a:gdLst/>
              <a:ahLst/>
              <a:cxnLst/>
              <a:rect l="l" t="t" r="r" b="b"/>
              <a:pathLst>
                <a:path w="142" h="114" extrusionOk="0">
                  <a:moveTo>
                    <a:pt x="141" y="57"/>
                  </a:moveTo>
                  <a:lnTo>
                    <a:pt x="141" y="57"/>
                  </a:lnTo>
                  <a:lnTo>
                    <a:pt x="141" y="1"/>
                  </a:lnTo>
                  <a:lnTo>
                    <a:pt x="113" y="1"/>
                  </a:lnTo>
                  <a:lnTo>
                    <a:pt x="57" y="29"/>
                  </a:lnTo>
                  <a:lnTo>
                    <a:pt x="0" y="57"/>
                  </a:lnTo>
                  <a:lnTo>
                    <a:pt x="0" y="114"/>
                  </a:lnTo>
                  <a:lnTo>
                    <a:pt x="0" y="114"/>
                  </a:lnTo>
                  <a:lnTo>
                    <a:pt x="141" y="57"/>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16"/>
            <p:cNvSpPr/>
            <p:nvPr/>
          </p:nvSpPr>
          <p:spPr>
            <a:xfrm>
              <a:off x="2212775" y="1337150"/>
              <a:ext cx="3550" cy="2850"/>
            </a:xfrm>
            <a:custGeom>
              <a:avLst/>
              <a:gdLst/>
              <a:ahLst/>
              <a:cxnLst/>
              <a:rect l="l" t="t" r="r" b="b"/>
              <a:pathLst>
                <a:path w="142" h="114" fill="none" extrusionOk="0">
                  <a:moveTo>
                    <a:pt x="141" y="57"/>
                  </a:moveTo>
                  <a:lnTo>
                    <a:pt x="141" y="57"/>
                  </a:lnTo>
                  <a:lnTo>
                    <a:pt x="141" y="1"/>
                  </a:lnTo>
                  <a:lnTo>
                    <a:pt x="113" y="1"/>
                  </a:lnTo>
                  <a:lnTo>
                    <a:pt x="57" y="29"/>
                  </a:lnTo>
                  <a:lnTo>
                    <a:pt x="0" y="57"/>
                  </a:lnTo>
                  <a:lnTo>
                    <a:pt x="0" y="114"/>
                  </a:lnTo>
                  <a:lnTo>
                    <a:pt x="0" y="114"/>
                  </a:lnTo>
                  <a:lnTo>
                    <a:pt x="141" y="57"/>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16"/>
            <p:cNvSpPr/>
            <p:nvPr/>
          </p:nvSpPr>
          <p:spPr>
            <a:xfrm>
              <a:off x="2219825" y="1346325"/>
              <a:ext cx="2850" cy="2850"/>
            </a:xfrm>
            <a:custGeom>
              <a:avLst/>
              <a:gdLst/>
              <a:ahLst/>
              <a:cxnLst/>
              <a:rect l="l" t="t" r="r" b="b"/>
              <a:pathLst>
                <a:path w="114" h="114" extrusionOk="0">
                  <a:moveTo>
                    <a:pt x="57" y="114"/>
                  </a:moveTo>
                  <a:lnTo>
                    <a:pt x="57" y="114"/>
                  </a:lnTo>
                  <a:lnTo>
                    <a:pt x="113" y="57"/>
                  </a:lnTo>
                  <a:lnTo>
                    <a:pt x="113" y="1"/>
                  </a:lnTo>
                  <a:lnTo>
                    <a:pt x="113" y="1"/>
                  </a:lnTo>
                  <a:lnTo>
                    <a:pt x="85" y="1"/>
                  </a:lnTo>
                  <a:lnTo>
                    <a:pt x="57" y="1"/>
                  </a:lnTo>
                  <a:lnTo>
                    <a:pt x="0" y="57"/>
                  </a:lnTo>
                  <a:lnTo>
                    <a:pt x="0" y="57"/>
                  </a:lnTo>
                  <a:lnTo>
                    <a:pt x="57" y="114"/>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16"/>
            <p:cNvSpPr/>
            <p:nvPr/>
          </p:nvSpPr>
          <p:spPr>
            <a:xfrm>
              <a:off x="2219825" y="1346325"/>
              <a:ext cx="2850" cy="2850"/>
            </a:xfrm>
            <a:custGeom>
              <a:avLst/>
              <a:gdLst/>
              <a:ahLst/>
              <a:cxnLst/>
              <a:rect l="l" t="t" r="r" b="b"/>
              <a:pathLst>
                <a:path w="114" h="114" fill="none" extrusionOk="0">
                  <a:moveTo>
                    <a:pt x="57" y="114"/>
                  </a:moveTo>
                  <a:lnTo>
                    <a:pt x="57" y="114"/>
                  </a:lnTo>
                  <a:lnTo>
                    <a:pt x="113" y="57"/>
                  </a:lnTo>
                  <a:lnTo>
                    <a:pt x="113" y="1"/>
                  </a:lnTo>
                  <a:lnTo>
                    <a:pt x="113" y="1"/>
                  </a:lnTo>
                  <a:lnTo>
                    <a:pt x="85" y="1"/>
                  </a:lnTo>
                  <a:lnTo>
                    <a:pt x="57" y="1"/>
                  </a:lnTo>
                  <a:lnTo>
                    <a:pt x="0" y="57"/>
                  </a:lnTo>
                  <a:lnTo>
                    <a:pt x="0" y="57"/>
                  </a:lnTo>
                  <a:lnTo>
                    <a:pt x="57" y="114"/>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16"/>
            <p:cNvSpPr/>
            <p:nvPr/>
          </p:nvSpPr>
          <p:spPr>
            <a:xfrm>
              <a:off x="2229700" y="1332225"/>
              <a:ext cx="58575" cy="26125"/>
            </a:xfrm>
            <a:custGeom>
              <a:avLst/>
              <a:gdLst/>
              <a:ahLst/>
              <a:cxnLst/>
              <a:rect l="l" t="t" r="r" b="b"/>
              <a:pathLst>
                <a:path w="2343" h="1045" extrusionOk="0">
                  <a:moveTo>
                    <a:pt x="1327" y="1044"/>
                  </a:moveTo>
                  <a:lnTo>
                    <a:pt x="1327" y="1044"/>
                  </a:lnTo>
                  <a:lnTo>
                    <a:pt x="1863" y="932"/>
                  </a:lnTo>
                  <a:lnTo>
                    <a:pt x="2145" y="847"/>
                  </a:lnTo>
                  <a:lnTo>
                    <a:pt x="2258" y="790"/>
                  </a:lnTo>
                  <a:lnTo>
                    <a:pt x="2343" y="734"/>
                  </a:lnTo>
                  <a:lnTo>
                    <a:pt x="2343" y="734"/>
                  </a:lnTo>
                  <a:lnTo>
                    <a:pt x="2314" y="734"/>
                  </a:lnTo>
                  <a:lnTo>
                    <a:pt x="2258" y="706"/>
                  </a:lnTo>
                  <a:lnTo>
                    <a:pt x="2202" y="734"/>
                  </a:lnTo>
                  <a:lnTo>
                    <a:pt x="2117" y="762"/>
                  </a:lnTo>
                  <a:lnTo>
                    <a:pt x="2060" y="734"/>
                  </a:lnTo>
                  <a:lnTo>
                    <a:pt x="2032" y="734"/>
                  </a:lnTo>
                  <a:lnTo>
                    <a:pt x="2032" y="734"/>
                  </a:lnTo>
                  <a:lnTo>
                    <a:pt x="2145" y="508"/>
                  </a:lnTo>
                  <a:lnTo>
                    <a:pt x="2145" y="508"/>
                  </a:lnTo>
                  <a:lnTo>
                    <a:pt x="2032" y="508"/>
                  </a:lnTo>
                  <a:lnTo>
                    <a:pt x="1976" y="565"/>
                  </a:lnTo>
                  <a:lnTo>
                    <a:pt x="1976" y="565"/>
                  </a:lnTo>
                  <a:lnTo>
                    <a:pt x="2032" y="395"/>
                  </a:lnTo>
                  <a:lnTo>
                    <a:pt x="2004" y="367"/>
                  </a:lnTo>
                  <a:lnTo>
                    <a:pt x="1919" y="254"/>
                  </a:lnTo>
                  <a:lnTo>
                    <a:pt x="1919" y="254"/>
                  </a:lnTo>
                  <a:lnTo>
                    <a:pt x="1807" y="170"/>
                  </a:lnTo>
                  <a:lnTo>
                    <a:pt x="1750" y="113"/>
                  </a:lnTo>
                  <a:lnTo>
                    <a:pt x="1694" y="141"/>
                  </a:lnTo>
                  <a:lnTo>
                    <a:pt x="1694" y="141"/>
                  </a:lnTo>
                  <a:lnTo>
                    <a:pt x="1722" y="85"/>
                  </a:lnTo>
                  <a:lnTo>
                    <a:pt x="1694" y="57"/>
                  </a:lnTo>
                  <a:lnTo>
                    <a:pt x="1694" y="28"/>
                  </a:lnTo>
                  <a:lnTo>
                    <a:pt x="1637" y="0"/>
                  </a:lnTo>
                  <a:lnTo>
                    <a:pt x="1524" y="0"/>
                  </a:lnTo>
                  <a:lnTo>
                    <a:pt x="1383" y="0"/>
                  </a:lnTo>
                  <a:lnTo>
                    <a:pt x="1242" y="28"/>
                  </a:lnTo>
                  <a:lnTo>
                    <a:pt x="1129" y="85"/>
                  </a:lnTo>
                  <a:lnTo>
                    <a:pt x="1101" y="141"/>
                  </a:lnTo>
                  <a:lnTo>
                    <a:pt x="1073" y="170"/>
                  </a:lnTo>
                  <a:lnTo>
                    <a:pt x="1101" y="198"/>
                  </a:lnTo>
                  <a:lnTo>
                    <a:pt x="1129" y="254"/>
                  </a:lnTo>
                  <a:lnTo>
                    <a:pt x="1129" y="254"/>
                  </a:lnTo>
                  <a:lnTo>
                    <a:pt x="1045" y="226"/>
                  </a:lnTo>
                  <a:lnTo>
                    <a:pt x="903" y="226"/>
                  </a:lnTo>
                  <a:lnTo>
                    <a:pt x="875" y="254"/>
                  </a:lnTo>
                  <a:lnTo>
                    <a:pt x="847" y="282"/>
                  </a:lnTo>
                  <a:lnTo>
                    <a:pt x="847" y="339"/>
                  </a:lnTo>
                  <a:lnTo>
                    <a:pt x="875" y="367"/>
                  </a:lnTo>
                  <a:lnTo>
                    <a:pt x="875" y="367"/>
                  </a:lnTo>
                  <a:lnTo>
                    <a:pt x="678" y="424"/>
                  </a:lnTo>
                  <a:lnTo>
                    <a:pt x="424" y="424"/>
                  </a:lnTo>
                  <a:lnTo>
                    <a:pt x="198" y="480"/>
                  </a:lnTo>
                  <a:lnTo>
                    <a:pt x="113" y="508"/>
                  </a:lnTo>
                  <a:lnTo>
                    <a:pt x="29" y="565"/>
                  </a:lnTo>
                  <a:lnTo>
                    <a:pt x="29" y="565"/>
                  </a:lnTo>
                  <a:lnTo>
                    <a:pt x="0" y="649"/>
                  </a:lnTo>
                  <a:lnTo>
                    <a:pt x="0" y="678"/>
                  </a:lnTo>
                  <a:lnTo>
                    <a:pt x="29" y="706"/>
                  </a:lnTo>
                  <a:lnTo>
                    <a:pt x="85" y="706"/>
                  </a:lnTo>
                  <a:lnTo>
                    <a:pt x="226" y="678"/>
                  </a:lnTo>
                  <a:lnTo>
                    <a:pt x="311" y="678"/>
                  </a:lnTo>
                  <a:lnTo>
                    <a:pt x="311" y="678"/>
                  </a:lnTo>
                  <a:lnTo>
                    <a:pt x="283" y="734"/>
                  </a:lnTo>
                  <a:lnTo>
                    <a:pt x="283" y="762"/>
                  </a:lnTo>
                  <a:lnTo>
                    <a:pt x="311" y="762"/>
                  </a:lnTo>
                  <a:lnTo>
                    <a:pt x="339" y="790"/>
                  </a:lnTo>
                  <a:lnTo>
                    <a:pt x="480" y="762"/>
                  </a:lnTo>
                  <a:lnTo>
                    <a:pt x="565" y="734"/>
                  </a:lnTo>
                  <a:lnTo>
                    <a:pt x="565" y="734"/>
                  </a:lnTo>
                  <a:lnTo>
                    <a:pt x="537" y="762"/>
                  </a:lnTo>
                  <a:lnTo>
                    <a:pt x="537" y="790"/>
                  </a:lnTo>
                  <a:lnTo>
                    <a:pt x="621" y="847"/>
                  </a:lnTo>
                  <a:lnTo>
                    <a:pt x="875" y="932"/>
                  </a:lnTo>
                  <a:lnTo>
                    <a:pt x="1327" y="1044"/>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16"/>
            <p:cNvSpPr/>
            <p:nvPr/>
          </p:nvSpPr>
          <p:spPr>
            <a:xfrm>
              <a:off x="2229700" y="1332225"/>
              <a:ext cx="58575" cy="26125"/>
            </a:xfrm>
            <a:custGeom>
              <a:avLst/>
              <a:gdLst/>
              <a:ahLst/>
              <a:cxnLst/>
              <a:rect l="l" t="t" r="r" b="b"/>
              <a:pathLst>
                <a:path w="2343" h="1045" fill="none" extrusionOk="0">
                  <a:moveTo>
                    <a:pt x="1327" y="1044"/>
                  </a:moveTo>
                  <a:lnTo>
                    <a:pt x="1327" y="1044"/>
                  </a:lnTo>
                  <a:lnTo>
                    <a:pt x="1863" y="932"/>
                  </a:lnTo>
                  <a:lnTo>
                    <a:pt x="2145" y="847"/>
                  </a:lnTo>
                  <a:lnTo>
                    <a:pt x="2258" y="790"/>
                  </a:lnTo>
                  <a:lnTo>
                    <a:pt x="2343" y="734"/>
                  </a:lnTo>
                  <a:lnTo>
                    <a:pt x="2343" y="734"/>
                  </a:lnTo>
                  <a:lnTo>
                    <a:pt x="2314" y="734"/>
                  </a:lnTo>
                  <a:lnTo>
                    <a:pt x="2258" y="706"/>
                  </a:lnTo>
                  <a:lnTo>
                    <a:pt x="2202" y="734"/>
                  </a:lnTo>
                  <a:lnTo>
                    <a:pt x="2117" y="762"/>
                  </a:lnTo>
                  <a:lnTo>
                    <a:pt x="2060" y="734"/>
                  </a:lnTo>
                  <a:lnTo>
                    <a:pt x="2032" y="734"/>
                  </a:lnTo>
                  <a:lnTo>
                    <a:pt x="2032" y="734"/>
                  </a:lnTo>
                  <a:lnTo>
                    <a:pt x="2145" y="508"/>
                  </a:lnTo>
                  <a:lnTo>
                    <a:pt x="2145" y="508"/>
                  </a:lnTo>
                  <a:lnTo>
                    <a:pt x="2032" y="508"/>
                  </a:lnTo>
                  <a:lnTo>
                    <a:pt x="1976" y="565"/>
                  </a:lnTo>
                  <a:lnTo>
                    <a:pt x="1976" y="565"/>
                  </a:lnTo>
                  <a:lnTo>
                    <a:pt x="2032" y="395"/>
                  </a:lnTo>
                  <a:lnTo>
                    <a:pt x="2004" y="367"/>
                  </a:lnTo>
                  <a:lnTo>
                    <a:pt x="1919" y="254"/>
                  </a:lnTo>
                  <a:lnTo>
                    <a:pt x="1919" y="254"/>
                  </a:lnTo>
                  <a:lnTo>
                    <a:pt x="1807" y="170"/>
                  </a:lnTo>
                  <a:lnTo>
                    <a:pt x="1750" y="113"/>
                  </a:lnTo>
                  <a:lnTo>
                    <a:pt x="1694" y="141"/>
                  </a:lnTo>
                  <a:lnTo>
                    <a:pt x="1694" y="141"/>
                  </a:lnTo>
                  <a:lnTo>
                    <a:pt x="1722" y="85"/>
                  </a:lnTo>
                  <a:lnTo>
                    <a:pt x="1694" y="57"/>
                  </a:lnTo>
                  <a:lnTo>
                    <a:pt x="1694" y="28"/>
                  </a:lnTo>
                  <a:lnTo>
                    <a:pt x="1637" y="0"/>
                  </a:lnTo>
                  <a:lnTo>
                    <a:pt x="1524" y="0"/>
                  </a:lnTo>
                  <a:lnTo>
                    <a:pt x="1383" y="0"/>
                  </a:lnTo>
                  <a:lnTo>
                    <a:pt x="1242" y="28"/>
                  </a:lnTo>
                  <a:lnTo>
                    <a:pt x="1129" y="85"/>
                  </a:lnTo>
                  <a:lnTo>
                    <a:pt x="1101" y="141"/>
                  </a:lnTo>
                  <a:lnTo>
                    <a:pt x="1073" y="170"/>
                  </a:lnTo>
                  <a:lnTo>
                    <a:pt x="1101" y="198"/>
                  </a:lnTo>
                  <a:lnTo>
                    <a:pt x="1129" y="254"/>
                  </a:lnTo>
                  <a:lnTo>
                    <a:pt x="1129" y="254"/>
                  </a:lnTo>
                  <a:lnTo>
                    <a:pt x="1045" y="226"/>
                  </a:lnTo>
                  <a:lnTo>
                    <a:pt x="903" y="226"/>
                  </a:lnTo>
                  <a:lnTo>
                    <a:pt x="875" y="254"/>
                  </a:lnTo>
                  <a:lnTo>
                    <a:pt x="847" y="282"/>
                  </a:lnTo>
                  <a:lnTo>
                    <a:pt x="847" y="339"/>
                  </a:lnTo>
                  <a:lnTo>
                    <a:pt x="875" y="367"/>
                  </a:lnTo>
                  <a:lnTo>
                    <a:pt x="875" y="367"/>
                  </a:lnTo>
                  <a:lnTo>
                    <a:pt x="678" y="424"/>
                  </a:lnTo>
                  <a:lnTo>
                    <a:pt x="424" y="424"/>
                  </a:lnTo>
                  <a:lnTo>
                    <a:pt x="198" y="480"/>
                  </a:lnTo>
                  <a:lnTo>
                    <a:pt x="113" y="508"/>
                  </a:lnTo>
                  <a:lnTo>
                    <a:pt x="29" y="565"/>
                  </a:lnTo>
                  <a:lnTo>
                    <a:pt x="29" y="565"/>
                  </a:lnTo>
                  <a:lnTo>
                    <a:pt x="0" y="649"/>
                  </a:lnTo>
                  <a:lnTo>
                    <a:pt x="0" y="678"/>
                  </a:lnTo>
                  <a:lnTo>
                    <a:pt x="29" y="706"/>
                  </a:lnTo>
                  <a:lnTo>
                    <a:pt x="85" y="706"/>
                  </a:lnTo>
                  <a:lnTo>
                    <a:pt x="226" y="678"/>
                  </a:lnTo>
                  <a:lnTo>
                    <a:pt x="311" y="678"/>
                  </a:lnTo>
                  <a:lnTo>
                    <a:pt x="311" y="678"/>
                  </a:lnTo>
                  <a:lnTo>
                    <a:pt x="283" y="734"/>
                  </a:lnTo>
                  <a:lnTo>
                    <a:pt x="283" y="762"/>
                  </a:lnTo>
                  <a:lnTo>
                    <a:pt x="311" y="762"/>
                  </a:lnTo>
                  <a:lnTo>
                    <a:pt x="339" y="790"/>
                  </a:lnTo>
                  <a:lnTo>
                    <a:pt x="480" y="762"/>
                  </a:lnTo>
                  <a:lnTo>
                    <a:pt x="565" y="734"/>
                  </a:lnTo>
                  <a:lnTo>
                    <a:pt x="565" y="734"/>
                  </a:lnTo>
                  <a:lnTo>
                    <a:pt x="537" y="762"/>
                  </a:lnTo>
                  <a:lnTo>
                    <a:pt x="537" y="790"/>
                  </a:lnTo>
                  <a:lnTo>
                    <a:pt x="621" y="847"/>
                  </a:lnTo>
                  <a:lnTo>
                    <a:pt x="875" y="932"/>
                  </a:lnTo>
                  <a:lnTo>
                    <a:pt x="1327" y="1044"/>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16"/>
            <p:cNvSpPr/>
            <p:nvPr/>
          </p:nvSpPr>
          <p:spPr>
            <a:xfrm>
              <a:off x="2242400" y="1316700"/>
              <a:ext cx="6375" cy="3550"/>
            </a:xfrm>
            <a:custGeom>
              <a:avLst/>
              <a:gdLst/>
              <a:ahLst/>
              <a:cxnLst/>
              <a:rect l="l" t="t" r="r" b="b"/>
              <a:pathLst>
                <a:path w="255" h="142" extrusionOk="0">
                  <a:moveTo>
                    <a:pt x="170" y="0"/>
                  </a:moveTo>
                  <a:lnTo>
                    <a:pt x="170" y="0"/>
                  </a:lnTo>
                  <a:lnTo>
                    <a:pt x="113" y="0"/>
                  </a:lnTo>
                  <a:lnTo>
                    <a:pt x="57" y="0"/>
                  </a:lnTo>
                  <a:lnTo>
                    <a:pt x="29" y="57"/>
                  </a:lnTo>
                  <a:lnTo>
                    <a:pt x="0" y="85"/>
                  </a:lnTo>
                  <a:lnTo>
                    <a:pt x="0" y="85"/>
                  </a:lnTo>
                  <a:lnTo>
                    <a:pt x="170" y="142"/>
                  </a:lnTo>
                  <a:lnTo>
                    <a:pt x="170" y="142"/>
                  </a:lnTo>
                  <a:lnTo>
                    <a:pt x="170" y="113"/>
                  </a:lnTo>
                  <a:lnTo>
                    <a:pt x="170" y="57"/>
                  </a:lnTo>
                  <a:lnTo>
                    <a:pt x="198" y="29"/>
                  </a:lnTo>
                  <a:lnTo>
                    <a:pt x="254" y="57"/>
                  </a:lnTo>
                  <a:lnTo>
                    <a:pt x="254" y="57"/>
                  </a:lnTo>
                  <a:lnTo>
                    <a:pt x="170"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16"/>
            <p:cNvSpPr/>
            <p:nvPr/>
          </p:nvSpPr>
          <p:spPr>
            <a:xfrm>
              <a:off x="2242400" y="1316700"/>
              <a:ext cx="6375" cy="3550"/>
            </a:xfrm>
            <a:custGeom>
              <a:avLst/>
              <a:gdLst/>
              <a:ahLst/>
              <a:cxnLst/>
              <a:rect l="l" t="t" r="r" b="b"/>
              <a:pathLst>
                <a:path w="255" h="142" fill="none" extrusionOk="0">
                  <a:moveTo>
                    <a:pt x="170" y="0"/>
                  </a:moveTo>
                  <a:lnTo>
                    <a:pt x="170" y="0"/>
                  </a:lnTo>
                  <a:lnTo>
                    <a:pt x="113" y="0"/>
                  </a:lnTo>
                  <a:lnTo>
                    <a:pt x="57" y="0"/>
                  </a:lnTo>
                  <a:lnTo>
                    <a:pt x="29" y="57"/>
                  </a:lnTo>
                  <a:lnTo>
                    <a:pt x="0" y="85"/>
                  </a:lnTo>
                  <a:lnTo>
                    <a:pt x="0" y="85"/>
                  </a:lnTo>
                  <a:lnTo>
                    <a:pt x="170" y="142"/>
                  </a:lnTo>
                  <a:lnTo>
                    <a:pt x="170" y="142"/>
                  </a:lnTo>
                  <a:lnTo>
                    <a:pt x="170" y="113"/>
                  </a:lnTo>
                  <a:lnTo>
                    <a:pt x="170" y="57"/>
                  </a:lnTo>
                  <a:lnTo>
                    <a:pt x="198" y="29"/>
                  </a:lnTo>
                  <a:lnTo>
                    <a:pt x="254" y="57"/>
                  </a:lnTo>
                  <a:lnTo>
                    <a:pt x="254" y="57"/>
                  </a:lnTo>
                  <a:lnTo>
                    <a:pt x="170" y="0"/>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16"/>
            <p:cNvSpPr/>
            <p:nvPr/>
          </p:nvSpPr>
          <p:spPr>
            <a:xfrm>
              <a:off x="2279800" y="1337150"/>
              <a:ext cx="7775" cy="2850"/>
            </a:xfrm>
            <a:custGeom>
              <a:avLst/>
              <a:gdLst/>
              <a:ahLst/>
              <a:cxnLst/>
              <a:rect l="l" t="t" r="r" b="b"/>
              <a:pathLst>
                <a:path w="311" h="114" extrusionOk="0">
                  <a:moveTo>
                    <a:pt x="310" y="29"/>
                  </a:moveTo>
                  <a:lnTo>
                    <a:pt x="310" y="29"/>
                  </a:lnTo>
                  <a:lnTo>
                    <a:pt x="141" y="29"/>
                  </a:lnTo>
                  <a:lnTo>
                    <a:pt x="0" y="1"/>
                  </a:lnTo>
                  <a:lnTo>
                    <a:pt x="0" y="1"/>
                  </a:lnTo>
                  <a:lnTo>
                    <a:pt x="56" y="85"/>
                  </a:lnTo>
                  <a:lnTo>
                    <a:pt x="141" y="114"/>
                  </a:lnTo>
                  <a:lnTo>
                    <a:pt x="226" y="85"/>
                  </a:lnTo>
                  <a:lnTo>
                    <a:pt x="310" y="29"/>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16"/>
            <p:cNvSpPr/>
            <p:nvPr/>
          </p:nvSpPr>
          <p:spPr>
            <a:xfrm>
              <a:off x="2279800" y="1337150"/>
              <a:ext cx="7775" cy="2850"/>
            </a:xfrm>
            <a:custGeom>
              <a:avLst/>
              <a:gdLst/>
              <a:ahLst/>
              <a:cxnLst/>
              <a:rect l="l" t="t" r="r" b="b"/>
              <a:pathLst>
                <a:path w="311" h="114" fill="none" extrusionOk="0">
                  <a:moveTo>
                    <a:pt x="310" y="29"/>
                  </a:moveTo>
                  <a:lnTo>
                    <a:pt x="310" y="29"/>
                  </a:lnTo>
                  <a:lnTo>
                    <a:pt x="141" y="29"/>
                  </a:lnTo>
                  <a:lnTo>
                    <a:pt x="0" y="1"/>
                  </a:lnTo>
                  <a:lnTo>
                    <a:pt x="0" y="1"/>
                  </a:lnTo>
                  <a:lnTo>
                    <a:pt x="56" y="85"/>
                  </a:lnTo>
                  <a:lnTo>
                    <a:pt x="141" y="114"/>
                  </a:lnTo>
                  <a:lnTo>
                    <a:pt x="226" y="85"/>
                  </a:lnTo>
                  <a:lnTo>
                    <a:pt x="310" y="29"/>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16"/>
            <p:cNvSpPr/>
            <p:nvPr/>
          </p:nvSpPr>
          <p:spPr>
            <a:xfrm>
              <a:off x="2288250" y="1336450"/>
              <a:ext cx="9200" cy="5675"/>
            </a:xfrm>
            <a:custGeom>
              <a:avLst/>
              <a:gdLst/>
              <a:ahLst/>
              <a:cxnLst/>
              <a:rect l="l" t="t" r="r" b="b"/>
              <a:pathLst>
                <a:path w="368" h="227" extrusionOk="0">
                  <a:moveTo>
                    <a:pt x="368" y="29"/>
                  </a:moveTo>
                  <a:lnTo>
                    <a:pt x="368" y="29"/>
                  </a:lnTo>
                  <a:lnTo>
                    <a:pt x="311" y="1"/>
                  </a:lnTo>
                  <a:lnTo>
                    <a:pt x="255" y="1"/>
                  </a:lnTo>
                  <a:lnTo>
                    <a:pt x="142" y="1"/>
                  </a:lnTo>
                  <a:lnTo>
                    <a:pt x="85" y="29"/>
                  </a:lnTo>
                  <a:lnTo>
                    <a:pt x="29" y="85"/>
                  </a:lnTo>
                  <a:lnTo>
                    <a:pt x="1" y="113"/>
                  </a:lnTo>
                  <a:lnTo>
                    <a:pt x="1" y="170"/>
                  </a:lnTo>
                  <a:lnTo>
                    <a:pt x="1" y="170"/>
                  </a:lnTo>
                  <a:lnTo>
                    <a:pt x="114" y="113"/>
                  </a:lnTo>
                  <a:lnTo>
                    <a:pt x="170" y="57"/>
                  </a:lnTo>
                  <a:lnTo>
                    <a:pt x="198" y="57"/>
                  </a:lnTo>
                  <a:lnTo>
                    <a:pt x="198" y="57"/>
                  </a:lnTo>
                  <a:lnTo>
                    <a:pt x="114" y="226"/>
                  </a:lnTo>
                  <a:lnTo>
                    <a:pt x="114" y="226"/>
                  </a:lnTo>
                  <a:lnTo>
                    <a:pt x="283" y="170"/>
                  </a:lnTo>
                  <a:lnTo>
                    <a:pt x="339" y="113"/>
                  </a:lnTo>
                  <a:lnTo>
                    <a:pt x="368" y="29"/>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16"/>
            <p:cNvSpPr/>
            <p:nvPr/>
          </p:nvSpPr>
          <p:spPr>
            <a:xfrm>
              <a:off x="2288250" y="1336450"/>
              <a:ext cx="9200" cy="5675"/>
            </a:xfrm>
            <a:custGeom>
              <a:avLst/>
              <a:gdLst/>
              <a:ahLst/>
              <a:cxnLst/>
              <a:rect l="l" t="t" r="r" b="b"/>
              <a:pathLst>
                <a:path w="368" h="227" fill="none" extrusionOk="0">
                  <a:moveTo>
                    <a:pt x="368" y="29"/>
                  </a:moveTo>
                  <a:lnTo>
                    <a:pt x="368" y="29"/>
                  </a:lnTo>
                  <a:lnTo>
                    <a:pt x="311" y="1"/>
                  </a:lnTo>
                  <a:lnTo>
                    <a:pt x="255" y="1"/>
                  </a:lnTo>
                  <a:lnTo>
                    <a:pt x="142" y="1"/>
                  </a:lnTo>
                  <a:lnTo>
                    <a:pt x="85" y="29"/>
                  </a:lnTo>
                  <a:lnTo>
                    <a:pt x="29" y="85"/>
                  </a:lnTo>
                  <a:lnTo>
                    <a:pt x="1" y="113"/>
                  </a:lnTo>
                  <a:lnTo>
                    <a:pt x="1" y="170"/>
                  </a:lnTo>
                  <a:lnTo>
                    <a:pt x="1" y="170"/>
                  </a:lnTo>
                  <a:lnTo>
                    <a:pt x="114" y="113"/>
                  </a:lnTo>
                  <a:lnTo>
                    <a:pt x="170" y="57"/>
                  </a:lnTo>
                  <a:lnTo>
                    <a:pt x="198" y="57"/>
                  </a:lnTo>
                  <a:lnTo>
                    <a:pt x="198" y="57"/>
                  </a:lnTo>
                  <a:lnTo>
                    <a:pt x="114" y="226"/>
                  </a:lnTo>
                  <a:lnTo>
                    <a:pt x="114" y="226"/>
                  </a:lnTo>
                  <a:lnTo>
                    <a:pt x="283" y="170"/>
                  </a:lnTo>
                  <a:lnTo>
                    <a:pt x="339" y="113"/>
                  </a:lnTo>
                  <a:lnTo>
                    <a:pt x="368" y="29"/>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16"/>
            <p:cNvSpPr/>
            <p:nvPr/>
          </p:nvSpPr>
          <p:spPr>
            <a:xfrm>
              <a:off x="2202175" y="1263075"/>
              <a:ext cx="4275" cy="725"/>
            </a:xfrm>
            <a:custGeom>
              <a:avLst/>
              <a:gdLst/>
              <a:ahLst/>
              <a:cxnLst/>
              <a:rect l="l" t="t" r="r" b="b"/>
              <a:pathLst>
                <a:path w="171" h="29" extrusionOk="0">
                  <a:moveTo>
                    <a:pt x="170" y="29"/>
                  </a:moveTo>
                  <a:lnTo>
                    <a:pt x="170" y="29"/>
                  </a:lnTo>
                  <a:lnTo>
                    <a:pt x="114" y="1"/>
                  </a:lnTo>
                  <a:lnTo>
                    <a:pt x="86" y="1"/>
                  </a:lnTo>
                  <a:lnTo>
                    <a:pt x="29" y="1"/>
                  </a:lnTo>
                  <a:lnTo>
                    <a:pt x="1" y="29"/>
                  </a:lnTo>
                  <a:lnTo>
                    <a:pt x="1" y="29"/>
                  </a:lnTo>
                  <a:lnTo>
                    <a:pt x="170" y="29"/>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16"/>
            <p:cNvSpPr/>
            <p:nvPr/>
          </p:nvSpPr>
          <p:spPr>
            <a:xfrm>
              <a:off x="2202175" y="1263075"/>
              <a:ext cx="4275" cy="725"/>
            </a:xfrm>
            <a:custGeom>
              <a:avLst/>
              <a:gdLst/>
              <a:ahLst/>
              <a:cxnLst/>
              <a:rect l="l" t="t" r="r" b="b"/>
              <a:pathLst>
                <a:path w="171" h="29" fill="none" extrusionOk="0">
                  <a:moveTo>
                    <a:pt x="170" y="29"/>
                  </a:moveTo>
                  <a:lnTo>
                    <a:pt x="170" y="29"/>
                  </a:lnTo>
                  <a:lnTo>
                    <a:pt x="114" y="1"/>
                  </a:lnTo>
                  <a:lnTo>
                    <a:pt x="86" y="1"/>
                  </a:lnTo>
                  <a:lnTo>
                    <a:pt x="29" y="1"/>
                  </a:lnTo>
                  <a:lnTo>
                    <a:pt x="1" y="29"/>
                  </a:lnTo>
                  <a:lnTo>
                    <a:pt x="1" y="29"/>
                  </a:lnTo>
                  <a:lnTo>
                    <a:pt x="170" y="29"/>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16"/>
            <p:cNvSpPr/>
            <p:nvPr/>
          </p:nvSpPr>
          <p:spPr>
            <a:xfrm>
              <a:off x="2212775" y="1260250"/>
              <a:ext cx="33875" cy="14150"/>
            </a:xfrm>
            <a:custGeom>
              <a:avLst/>
              <a:gdLst/>
              <a:ahLst/>
              <a:cxnLst/>
              <a:rect l="l" t="t" r="r" b="b"/>
              <a:pathLst>
                <a:path w="1355" h="566" extrusionOk="0">
                  <a:moveTo>
                    <a:pt x="0" y="198"/>
                  </a:moveTo>
                  <a:lnTo>
                    <a:pt x="0" y="198"/>
                  </a:lnTo>
                  <a:lnTo>
                    <a:pt x="170" y="255"/>
                  </a:lnTo>
                  <a:lnTo>
                    <a:pt x="339" y="340"/>
                  </a:lnTo>
                  <a:lnTo>
                    <a:pt x="339" y="340"/>
                  </a:lnTo>
                  <a:lnTo>
                    <a:pt x="282" y="424"/>
                  </a:lnTo>
                  <a:lnTo>
                    <a:pt x="282" y="481"/>
                  </a:lnTo>
                  <a:lnTo>
                    <a:pt x="311" y="509"/>
                  </a:lnTo>
                  <a:lnTo>
                    <a:pt x="367" y="537"/>
                  </a:lnTo>
                  <a:lnTo>
                    <a:pt x="536" y="565"/>
                  </a:lnTo>
                  <a:lnTo>
                    <a:pt x="677" y="537"/>
                  </a:lnTo>
                  <a:lnTo>
                    <a:pt x="677" y="537"/>
                  </a:lnTo>
                  <a:lnTo>
                    <a:pt x="1016" y="396"/>
                  </a:lnTo>
                  <a:lnTo>
                    <a:pt x="1214" y="311"/>
                  </a:lnTo>
                  <a:lnTo>
                    <a:pt x="1327" y="227"/>
                  </a:lnTo>
                  <a:lnTo>
                    <a:pt x="1327" y="227"/>
                  </a:lnTo>
                  <a:lnTo>
                    <a:pt x="1355" y="170"/>
                  </a:lnTo>
                  <a:lnTo>
                    <a:pt x="1355" y="114"/>
                  </a:lnTo>
                  <a:lnTo>
                    <a:pt x="1327" y="57"/>
                  </a:lnTo>
                  <a:lnTo>
                    <a:pt x="1242" y="29"/>
                  </a:lnTo>
                  <a:lnTo>
                    <a:pt x="1073" y="1"/>
                  </a:lnTo>
                  <a:lnTo>
                    <a:pt x="847" y="1"/>
                  </a:lnTo>
                  <a:lnTo>
                    <a:pt x="593" y="1"/>
                  </a:lnTo>
                  <a:lnTo>
                    <a:pt x="339" y="57"/>
                  </a:lnTo>
                  <a:lnTo>
                    <a:pt x="141" y="114"/>
                  </a:lnTo>
                  <a:lnTo>
                    <a:pt x="0" y="198"/>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16"/>
            <p:cNvSpPr/>
            <p:nvPr/>
          </p:nvSpPr>
          <p:spPr>
            <a:xfrm>
              <a:off x="2212775" y="1260250"/>
              <a:ext cx="33875" cy="14150"/>
            </a:xfrm>
            <a:custGeom>
              <a:avLst/>
              <a:gdLst/>
              <a:ahLst/>
              <a:cxnLst/>
              <a:rect l="l" t="t" r="r" b="b"/>
              <a:pathLst>
                <a:path w="1355" h="566" fill="none" extrusionOk="0">
                  <a:moveTo>
                    <a:pt x="0" y="198"/>
                  </a:moveTo>
                  <a:lnTo>
                    <a:pt x="0" y="198"/>
                  </a:lnTo>
                  <a:lnTo>
                    <a:pt x="170" y="255"/>
                  </a:lnTo>
                  <a:lnTo>
                    <a:pt x="339" y="340"/>
                  </a:lnTo>
                  <a:lnTo>
                    <a:pt x="339" y="340"/>
                  </a:lnTo>
                  <a:lnTo>
                    <a:pt x="282" y="424"/>
                  </a:lnTo>
                  <a:lnTo>
                    <a:pt x="282" y="481"/>
                  </a:lnTo>
                  <a:lnTo>
                    <a:pt x="311" y="509"/>
                  </a:lnTo>
                  <a:lnTo>
                    <a:pt x="367" y="537"/>
                  </a:lnTo>
                  <a:lnTo>
                    <a:pt x="536" y="565"/>
                  </a:lnTo>
                  <a:lnTo>
                    <a:pt x="677" y="537"/>
                  </a:lnTo>
                  <a:lnTo>
                    <a:pt x="677" y="537"/>
                  </a:lnTo>
                  <a:lnTo>
                    <a:pt x="1016" y="396"/>
                  </a:lnTo>
                  <a:lnTo>
                    <a:pt x="1214" y="311"/>
                  </a:lnTo>
                  <a:lnTo>
                    <a:pt x="1327" y="227"/>
                  </a:lnTo>
                  <a:lnTo>
                    <a:pt x="1327" y="227"/>
                  </a:lnTo>
                  <a:lnTo>
                    <a:pt x="1355" y="170"/>
                  </a:lnTo>
                  <a:lnTo>
                    <a:pt x="1355" y="114"/>
                  </a:lnTo>
                  <a:lnTo>
                    <a:pt x="1327" y="57"/>
                  </a:lnTo>
                  <a:lnTo>
                    <a:pt x="1242" y="29"/>
                  </a:lnTo>
                  <a:lnTo>
                    <a:pt x="1073" y="1"/>
                  </a:lnTo>
                  <a:lnTo>
                    <a:pt x="847" y="1"/>
                  </a:lnTo>
                  <a:lnTo>
                    <a:pt x="593" y="1"/>
                  </a:lnTo>
                  <a:lnTo>
                    <a:pt x="339" y="57"/>
                  </a:lnTo>
                  <a:lnTo>
                    <a:pt x="141" y="114"/>
                  </a:lnTo>
                  <a:lnTo>
                    <a:pt x="0" y="198"/>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16"/>
            <p:cNvSpPr/>
            <p:nvPr/>
          </p:nvSpPr>
          <p:spPr>
            <a:xfrm>
              <a:off x="2255800" y="1257450"/>
              <a:ext cx="98800" cy="47275"/>
            </a:xfrm>
            <a:custGeom>
              <a:avLst/>
              <a:gdLst/>
              <a:ahLst/>
              <a:cxnLst/>
              <a:rect l="l" t="t" r="r" b="b"/>
              <a:pathLst>
                <a:path w="3952" h="1891" extrusionOk="0">
                  <a:moveTo>
                    <a:pt x="170" y="1129"/>
                  </a:moveTo>
                  <a:lnTo>
                    <a:pt x="170" y="1129"/>
                  </a:lnTo>
                  <a:lnTo>
                    <a:pt x="255" y="1157"/>
                  </a:lnTo>
                  <a:lnTo>
                    <a:pt x="367" y="1213"/>
                  </a:lnTo>
                  <a:lnTo>
                    <a:pt x="537" y="1242"/>
                  </a:lnTo>
                  <a:lnTo>
                    <a:pt x="537" y="1242"/>
                  </a:lnTo>
                  <a:lnTo>
                    <a:pt x="650" y="1298"/>
                  </a:lnTo>
                  <a:lnTo>
                    <a:pt x="706" y="1355"/>
                  </a:lnTo>
                  <a:lnTo>
                    <a:pt x="763" y="1439"/>
                  </a:lnTo>
                  <a:lnTo>
                    <a:pt x="763" y="1439"/>
                  </a:lnTo>
                  <a:lnTo>
                    <a:pt x="847" y="1552"/>
                  </a:lnTo>
                  <a:lnTo>
                    <a:pt x="875" y="1637"/>
                  </a:lnTo>
                  <a:lnTo>
                    <a:pt x="904" y="1721"/>
                  </a:lnTo>
                  <a:lnTo>
                    <a:pt x="847" y="1863"/>
                  </a:lnTo>
                  <a:lnTo>
                    <a:pt x="847" y="1863"/>
                  </a:lnTo>
                  <a:lnTo>
                    <a:pt x="1073" y="1891"/>
                  </a:lnTo>
                  <a:lnTo>
                    <a:pt x="1242" y="1863"/>
                  </a:lnTo>
                  <a:lnTo>
                    <a:pt x="1440" y="1834"/>
                  </a:lnTo>
                  <a:lnTo>
                    <a:pt x="1637" y="1750"/>
                  </a:lnTo>
                  <a:lnTo>
                    <a:pt x="1637" y="1750"/>
                  </a:lnTo>
                  <a:lnTo>
                    <a:pt x="1581" y="1693"/>
                  </a:lnTo>
                  <a:lnTo>
                    <a:pt x="1581" y="1637"/>
                  </a:lnTo>
                  <a:lnTo>
                    <a:pt x="1609" y="1609"/>
                  </a:lnTo>
                  <a:lnTo>
                    <a:pt x="1637" y="1552"/>
                  </a:lnTo>
                  <a:lnTo>
                    <a:pt x="1722" y="1496"/>
                  </a:lnTo>
                  <a:lnTo>
                    <a:pt x="1807" y="1467"/>
                  </a:lnTo>
                  <a:lnTo>
                    <a:pt x="1807" y="1467"/>
                  </a:lnTo>
                  <a:lnTo>
                    <a:pt x="1722" y="1552"/>
                  </a:lnTo>
                  <a:lnTo>
                    <a:pt x="1694" y="1609"/>
                  </a:lnTo>
                  <a:lnTo>
                    <a:pt x="1722" y="1637"/>
                  </a:lnTo>
                  <a:lnTo>
                    <a:pt x="1807" y="1665"/>
                  </a:lnTo>
                  <a:lnTo>
                    <a:pt x="2061" y="1637"/>
                  </a:lnTo>
                  <a:lnTo>
                    <a:pt x="2258" y="1609"/>
                  </a:lnTo>
                  <a:lnTo>
                    <a:pt x="2258" y="1609"/>
                  </a:lnTo>
                  <a:lnTo>
                    <a:pt x="2597" y="1524"/>
                  </a:lnTo>
                  <a:lnTo>
                    <a:pt x="2597" y="1524"/>
                  </a:lnTo>
                  <a:lnTo>
                    <a:pt x="2738" y="1496"/>
                  </a:lnTo>
                  <a:lnTo>
                    <a:pt x="2766" y="1467"/>
                  </a:lnTo>
                  <a:lnTo>
                    <a:pt x="2681" y="1467"/>
                  </a:lnTo>
                  <a:lnTo>
                    <a:pt x="2681" y="1467"/>
                  </a:lnTo>
                  <a:lnTo>
                    <a:pt x="2794" y="1439"/>
                  </a:lnTo>
                  <a:lnTo>
                    <a:pt x="2851" y="1411"/>
                  </a:lnTo>
                  <a:lnTo>
                    <a:pt x="2823" y="1383"/>
                  </a:lnTo>
                  <a:lnTo>
                    <a:pt x="2766" y="1355"/>
                  </a:lnTo>
                  <a:lnTo>
                    <a:pt x="2766" y="1355"/>
                  </a:lnTo>
                  <a:lnTo>
                    <a:pt x="2851" y="1326"/>
                  </a:lnTo>
                  <a:lnTo>
                    <a:pt x="2964" y="1270"/>
                  </a:lnTo>
                  <a:lnTo>
                    <a:pt x="2992" y="1213"/>
                  </a:lnTo>
                  <a:lnTo>
                    <a:pt x="3020" y="1185"/>
                  </a:lnTo>
                  <a:lnTo>
                    <a:pt x="2992" y="1157"/>
                  </a:lnTo>
                  <a:lnTo>
                    <a:pt x="2907" y="1157"/>
                  </a:lnTo>
                  <a:lnTo>
                    <a:pt x="2907" y="1157"/>
                  </a:lnTo>
                  <a:lnTo>
                    <a:pt x="3077" y="1129"/>
                  </a:lnTo>
                  <a:lnTo>
                    <a:pt x="3218" y="1072"/>
                  </a:lnTo>
                  <a:lnTo>
                    <a:pt x="3330" y="988"/>
                  </a:lnTo>
                  <a:lnTo>
                    <a:pt x="3415" y="847"/>
                  </a:lnTo>
                  <a:lnTo>
                    <a:pt x="3415" y="847"/>
                  </a:lnTo>
                  <a:lnTo>
                    <a:pt x="3020" y="931"/>
                  </a:lnTo>
                  <a:lnTo>
                    <a:pt x="3020" y="931"/>
                  </a:lnTo>
                  <a:lnTo>
                    <a:pt x="3077" y="903"/>
                  </a:lnTo>
                  <a:lnTo>
                    <a:pt x="3105" y="847"/>
                  </a:lnTo>
                  <a:lnTo>
                    <a:pt x="3105" y="790"/>
                  </a:lnTo>
                  <a:lnTo>
                    <a:pt x="3077" y="762"/>
                  </a:lnTo>
                  <a:lnTo>
                    <a:pt x="3048" y="762"/>
                  </a:lnTo>
                  <a:lnTo>
                    <a:pt x="3048" y="762"/>
                  </a:lnTo>
                  <a:lnTo>
                    <a:pt x="3133" y="734"/>
                  </a:lnTo>
                  <a:lnTo>
                    <a:pt x="3161" y="677"/>
                  </a:lnTo>
                  <a:lnTo>
                    <a:pt x="3161" y="677"/>
                  </a:lnTo>
                  <a:lnTo>
                    <a:pt x="2992" y="649"/>
                  </a:lnTo>
                  <a:lnTo>
                    <a:pt x="2823" y="649"/>
                  </a:lnTo>
                  <a:lnTo>
                    <a:pt x="2681" y="677"/>
                  </a:lnTo>
                  <a:lnTo>
                    <a:pt x="2512" y="734"/>
                  </a:lnTo>
                  <a:lnTo>
                    <a:pt x="2512" y="734"/>
                  </a:lnTo>
                  <a:lnTo>
                    <a:pt x="2569" y="649"/>
                  </a:lnTo>
                  <a:lnTo>
                    <a:pt x="2681" y="593"/>
                  </a:lnTo>
                  <a:lnTo>
                    <a:pt x="2851" y="536"/>
                  </a:lnTo>
                  <a:lnTo>
                    <a:pt x="3020" y="480"/>
                  </a:lnTo>
                  <a:lnTo>
                    <a:pt x="3359" y="423"/>
                  </a:lnTo>
                  <a:lnTo>
                    <a:pt x="3584" y="367"/>
                  </a:lnTo>
                  <a:lnTo>
                    <a:pt x="3584" y="367"/>
                  </a:lnTo>
                  <a:lnTo>
                    <a:pt x="3556" y="339"/>
                  </a:lnTo>
                  <a:lnTo>
                    <a:pt x="3500" y="310"/>
                  </a:lnTo>
                  <a:lnTo>
                    <a:pt x="3443" y="310"/>
                  </a:lnTo>
                  <a:lnTo>
                    <a:pt x="3387" y="339"/>
                  </a:lnTo>
                  <a:lnTo>
                    <a:pt x="3387" y="339"/>
                  </a:lnTo>
                  <a:lnTo>
                    <a:pt x="3500" y="282"/>
                  </a:lnTo>
                  <a:lnTo>
                    <a:pt x="3697" y="226"/>
                  </a:lnTo>
                  <a:lnTo>
                    <a:pt x="3895" y="169"/>
                  </a:lnTo>
                  <a:lnTo>
                    <a:pt x="3923" y="141"/>
                  </a:lnTo>
                  <a:lnTo>
                    <a:pt x="3951" y="113"/>
                  </a:lnTo>
                  <a:lnTo>
                    <a:pt x="3951" y="113"/>
                  </a:lnTo>
                  <a:lnTo>
                    <a:pt x="3867" y="85"/>
                  </a:lnTo>
                  <a:lnTo>
                    <a:pt x="3782" y="28"/>
                  </a:lnTo>
                  <a:lnTo>
                    <a:pt x="3697" y="28"/>
                  </a:lnTo>
                  <a:lnTo>
                    <a:pt x="3613" y="56"/>
                  </a:lnTo>
                  <a:lnTo>
                    <a:pt x="3613" y="56"/>
                  </a:lnTo>
                  <a:lnTo>
                    <a:pt x="3669" y="0"/>
                  </a:lnTo>
                  <a:lnTo>
                    <a:pt x="3613" y="28"/>
                  </a:lnTo>
                  <a:lnTo>
                    <a:pt x="3415" y="56"/>
                  </a:lnTo>
                  <a:lnTo>
                    <a:pt x="3415" y="56"/>
                  </a:lnTo>
                  <a:lnTo>
                    <a:pt x="3077" y="85"/>
                  </a:lnTo>
                  <a:lnTo>
                    <a:pt x="2879" y="113"/>
                  </a:lnTo>
                  <a:lnTo>
                    <a:pt x="2710" y="169"/>
                  </a:lnTo>
                  <a:lnTo>
                    <a:pt x="2710" y="169"/>
                  </a:lnTo>
                  <a:lnTo>
                    <a:pt x="2710" y="85"/>
                  </a:lnTo>
                  <a:lnTo>
                    <a:pt x="2653" y="28"/>
                  </a:lnTo>
                  <a:lnTo>
                    <a:pt x="2597" y="0"/>
                  </a:lnTo>
                  <a:lnTo>
                    <a:pt x="2540" y="0"/>
                  </a:lnTo>
                  <a:lnTo>
                    <a:pt x="2399" y="0"/>
                  </a:lnTo>
                  <a:lnTo>
                    <a:pt x="2258" y="28"/>
                  </a:lnTo>
                  <a:lnTo>
                    <a:pt x="2258" y="28"/>
                  </a:lnTo>
                  <a:lnTo>
                    <a:pt x="2371" y="56"/>
                  </a:lnTo>
                  <a:lnTo>
                    <a:pt x="2484" y="28"/>
                  </a:lnTo>
                  <a:lnTo>
                    <a:pt x="2484" y="28"/>
                  </a:lnTo>
                  <a:lnTo>
                    <a:pt x="2399" y="56"/>
                  </a:lnTo>
                  <a:lnTo>
                    <a:pt x="2258" y="56"/>
                  </a:lnTo>
                  <a:lnTo>
                    <a:pt x="1976" y="56"/>
                  </a:lnTo>
                  <a:lnTo>
                    <a:pt x="1863" y="85"/>
                  </a:lnTo>
                  <a:lnTo>
                    <a:pt x="1778" y="85"/>
                  </a:lnTo>
                  <a:lnTo>
                    <a:pt x="1778" y="113"/>
                  </a:lnTo>
                  <a:lnTo>
                    <a:pt x="1778" y="141"/>
                  </a:lnTo>
                  <a:lnTo>
                    <a:pt x="1891" y="226"/>
                  </a:lnTo>
                  <a:lnTo>
                    <a:pt x="1891" y="226"/>
                  </a:lnTo>
                  <a:lnTo>
                    <a:pt x="1835" y="254"/>
                  </a:lnTo>
                  <a:lnTo>
                    <a:pt x="1778" y="254"/>
                  </a:lnTo>
                  <a:lnTo>
                    <a:pt x="1581" y="282"/>
                  </a:lnTo>
                  <a:lnTo>
                    <a:pt x="1242" y="310"/>
                  </a:lnTo>
                  <a:lnTo>
                    <a:pt x="1242" y="310"/>
                  </a:lnTo>
                  <a:lnTo>
                    <a:pt x="1355" y="367"/>
                  </a:lnTo>
                  <a:lnTo>
                    <a:pt x="1440" y="395"/>
                  </a:lnTo>
                  <a:lnTo>
                    <a:pt x="1637" y="452"/>
                  </a:lnTo>
                  <a:lnTo>
                    <a:pt x="1637" y="452"/>
                  </a:lnTo>
                  <a:lnTo>
                    <a:pt x="2004" y="508"/>
                  </a:lnTo>
                  <a:lnTo>
                    <a:pt x="2004" y="508"/>
                  </a:lnTo>
                  <a:lnTo>
                    <a:pt x="1891" y="508"/>
                  </a:lnTo>
                  <a:lnTo>
                    <a:pt x="1778" y="508"/>
                  </a:lnTo>
                  <a:lnTo>
                    <a:pt x="1694" y="508"/>
                  </a:lnTo>
                  <a:lnTo>
                    <a:pt x="1553" y="536"/>
                  </a:lnTo>
                  <a:lnTo>
                    <a:pt x="1553" y="536"/>
                  </a:lnTo>
                  <a:lnTo>
                    <a:pt x="1637" y="536"/>
                  </a:lnTo>
                  <a:lnTo>
                    <a:pt x="1666" y="564"/>
                  </a:lnTo>
                  <a:lnTo>
                    <a:pt x="1666" y="621"/>
                  </a:lnTo>
                  <a:lnTo>
                    <a:pt x="1637" y="649"/>
                  </a:lnTo>
                  <a:lnTo>
                    <a:pt x="1553" y="734"/>
                  </a:lnTo>
                  <a:lnTo>
                    <a:pt x="1468" y="734"/>
                  </a:lnTo>
                  <a:lnTo>
                    <a:pt x="1468" y="734"/>
                  </a:lnTo>
                  <a:lnTo>
                    <a:pt x="1524" y="706"/>
                  </a:lnTo>
                  <a:lnTo>
                    <a:pt x="1581" y="621"/>
                  </a:lnTo>
                  <a:lnTo>
                    <a:pt x="1581" y="621"/>
                  </a:lnTo>
                  <a:lnTo>
                    <a:pt x="1496" y="649"/>
                  </a:lnTo>
                  <a:lnTo>
                    <a:pt x="1440" y="706"/>
                  </a:lnTo>
                  <a:lnTo>
                    <a:pt x="1383" y="790"/>
                  </a:lnTo>
                  <a:lnTo>
                    <a:pt x="1299" y="847"/>
                  </a:lnTo>
                  <a:lnTo>
                    <a:pt x="1299" y="847"/>
                  </a:lnTo>
                  <a:lnTo>
                    <a:pt x="1158" y="875"/>
                  </a:lnTo>
                  <a:lnTo>
                    <a:pt x="1045" y="875"/>
                  </a:lnTo>
                  <a:lnTo>
                    <a:pt x="904" y="875"/>
                  </a:lnTo>
                  <a:lnTo>
                    <a:pt x="763" y="847"/>
                  </a:lnTo>
                  <a:lnTo>
                    <a:pt x="763" y="847"/>
                  </a:lnTo>
                  <a:lnTo>
                    <a:pt x="791" y="847"/>
                  </a:lnTo>
                  <a:lnTo>
                    <a:pt x="791" y="818"/>
                  </a:lnTo>
                  <a:lnTo>
                    <a:pt x="791" y="734"/>
                  </a:lnTo>
                  <a:lnTo>
                    <a:pt x="734" y="649"/>
                  </a:lnTo>
                  <a:lnTo>
                    <a:pt x="706" y="621"/>
                  </a:lnTo>
                  <a:lnTo>
                    <a:pt x="706" y="621"/>
                  </a:lnTo>
                  <a:lnTo>
                    <a:pt x="593" y="593"/>
                  </a:lnTo>
                  <a:lnTo>
                    <a:pt x="509" y="593"/>
                  </a:lnTo>
                  <a:lnTo>
                    <a:pt x="339" y="649"/>
                  </a:lnTo>
                  <a:lnTo>
                    <a:pt x="339" y="649"/>
                  </a:lnTo>
                  <a:lnTo>
                    <a:pt x="142" y="734"/>
                  </a:lnTo>
                  <a:lnTo>
                    <a:pt x="29" y="790"/>
                  </a:lnTo>
                  <a:lnTo>
                    <a:pt x="1" y="847"/>
                  </a:lnTo>
                  <a:lnTo>
                    <a:pt x="1" y="875"/>
                  </a:lnTo>
                  <a:lnTo>
                    <a:pt x="1" y="875"/>
                  </a:lnTo>
                  <a:lnTo>
                    <a:pt x="1" y="931"/>
                  </a:lnTo>
                  <a:lnTo>
                    <a:pt x="29" y="959"/>
                  </a:lnTo>
                  <a:lnTo>
                    <a:pt x="113" y="988"/>
                  </a:lnTo>
                  <a:lnTo>
                    <a:pt x="198" y="1016"/>
                  </a:lnTo>
                  <a:lnTo>
                    <a:pt x="255" y="1044"/>
                  </a:lnTo>
                  <a:lnTo>
                    <a:pt x="255" y="1101"/>
                  </a:lnTo>
                  <a:lnTo>
                    <a:pt x="255" y="1101"/>
                  </a:lnTo>
                  <a:lnTo>
                    <a:pt x="170" y="1129"/>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16"/>
            <p:cNvSpPr/>
            <p:nvPr/>
          </p:nvSpPr>
          <p:spPr>
            <a:xfrm>
              <a:off x="2255800" y="1257450"/>
              <a:ext cx="98800" cy="47275"/>
            </a:xfrm>
            <a:custGeom>
              <a:avLst/>
              <a:gdLst/>
              <a:ahLst/>
              <a:cxnLst/>
              <a:rect l="l" t="t" r="r" b="b"/>
              <a:pathLst>
                <a:path w="3952" h="1891" fill="none" extrusionOk="0">
                  <a:moveTo>
                    <a:pt x="170" y="1129"/>
                  </a:moveTo>
                  <a:lnTo>
                    <a:pt x="170" y="1129"/>
                  </a:lnTo>
                  <a:lnTo>
                    <a:pt x="255" y="1157"/>
                  </a:lnTo>
                  <a:lnTo>
                    <a:pt x="367" y="1213"/>
                  </a:lnTo>
                  <a:lnTo>
                    <a:pt x="537" y="1242"/>
                  </a:lnTo>
                  <a:lnTo>
                    <a:pt x="537" y="1242"/>
                  </a:lnTo>
                  <a:lnTo>
                    <a:pt x="650" y="1298"/>
                  </a:lnTo>
                  <a:lnTo>
                    <a:pt x="706" y="1355"/>
                  </a:lnTo>
                  <a:lnTo>
                    <a:pt x="763" y="1439"/>
                  </a:lnTo>
                  <a:lnTo>
                    <a:pt x="763" y="1439"/>
                  </a:lnTo>
                  <a:lnTo>
                    <a:pt x="847" y="1552"/>
                  </a:lnTo>
                  <a:lnTo>
                    <a:pt x="875" y="1637"/>
                  </a:lnTo>
                  <a:lnTo>
                    <a:pt x="904" y="1721"/>
                  </a:lnTo>
                  <a:lnTo>
                    <a:pt x="847" y="1863"/>
                  </a:lnTo>
                  <a:lnTo>
                    <a:pt x="847" y="1863"/>
                  </a:lnTo>
                  <a:lnTo>
                    <a:pt x="1073" y="1891"/>
                  </a:lnTo>
                  <a:lnTo>
                    <a:pt x="1242" y="1863"/>
                  </a:lnTo>
                  <a:lnTo>
                    <a:pt x="1440" y="1834"/>
                  </a:lnTo>
                  <a:lnTo>
                    <a:pt x="1637" y="1750"/>
                  </a:lnTo>
                  <a:lnTo>
                    <a:pt x="1637" y="1750"/>
                  </a:lnTo>
                  <a:lnTo>
                    <a:pt x="1581" y="1693"/>
                  </a:lnTo>
                  <a:lnTo>
                    <a:pt x="1581" y="1637"/>
                  </a:lnTo>
                  <a:lnTo>
                    <a:pt x="1609" y="1609"/>
                  </a:lnTo>
                  <a:lnTo>
                    <a:pt x="1637" y="1552"/>
                  </a:lnTo>
                  <a:lnTo>
                    <a:pt x="1722" y="1496"/>
                  </a:lnTo>
                  <a:lnTo>
                    <a:pt x="1807" y="1467"/>
                  </a:lnTo>
                  <a:lnTo>
                    <a:pt x="1807" y="1467"/>
                  </a:lnTo>
                  <a:lnTo>
                    <a:pt x="1722" y="1552"/>
                  </a:lnTo>
                  <a:lnTo>
                    <a:pt x="1694" y="1609"/>
                  </a:lnTo>
                  <a:lnTo>
                    <a:pt x="1722" y="1637"/>
                  </a:lnTo>
                  <a:lnTo>
                    <a:pt x="1807" y="1665"/>
                  </a:lnTo>
                  <a:lnTo>
                    <a:pt x="2061" y="1637"/>
                  </a:lnTo>
                  <a:lnTo>
                    <a:pt x="2258" y="1609"/>
                  </a:lnTo>
                  <a:lnTo>
                    <a:pt x="2258" y="1609"/>
                  </a:lnTo>
                  <a:lnTo>
                    <a:pt x="2597" y="1524"/>
                  </a:lnTo>
                  <a:lnTo>
                    <a:pt x="2597" y="1524"/>
                  </a:lnTo>
                  <a:lnTo>
                    <a:pt x="2738" y="1496"/>
                  </a:lnTo>
                  <a:lnTo>
                    <a:pt x="2766" y="1467"/>
                  </a:lnTo>
                  <a:lnTo>
                    <a:pt x="2681" y="1467"/>
                  </a:lnTo>
                  <a:lnTo>
                    <a:pt x="2681" y="1467"/>
                  </a:lnTo>
                  <a:lnTo>
                    <a:pt x="2794" y="1439"/>
                  </a:lnTo>
                  <a:lnTo>
                    <a:pt x="2851" y="1411"/>
                  </a:lnTo>
                  <a:lnTo>
                    <a:pt x="2823" y="1383"/>
                  </a:lnTo>
                  <a:lnTo>
                    <a:pt x="2766" y="1355"/>
                  </a:lnTo>
                  <a:lnTo>
                    <a:pt x="2766" y="1355"/>
                  </a:lnTo>
                  <a:lnTo>
                    <a:pt x="2851" y="1326"/>
                  </a:lnTo>
                  <a:lnTo>
                    <a:pt x="2964" y="1270"/>
                  </a:lnTo>
                  <a:lnTo>
                    <a:pt x="2992" y="1213"/>
                  </a:lnTo>
                  <a:lnTo>
                    <a:pt x="3020" y="1185"/>
                  </a:lnTo>
                  <a:lnTo>
                    <a:pt x="2992" y="1157"/>
                  </a:lnTo>
                  <a:lnTo>
                    <a:pt x="2907" y="1157"/>
                  </a:lnTo>
                  <a:lnTo>
                    <a:pt x="2907" y="1157"/>
                  </a:lnTo>
                  <a:lnTo>
                    <a:pt x="3077" y="1129"/>
                  </a:lnTo>
                  <a:lnTo>
                    <a:pt x="3218" y="1072"/>
                  </a:lnTo>
                  <a:lnTo>
                    <a:pt x="3330" y="988"/>
                  </a:lnTo>
                  <a:lnTo>
                    <a:pt x="3415" y="847"/>
                  </a:lnTo>
                  <a:lnTo>
                    <a:pt x="3415" y="847"/>
                  </a:lnTo>
                  <a:lnTo>
                    <a:pt x="3020" y="931"/>
                  </a:lnTo>
                  <a:lnTo>
                    <a:pt x="3020" y="931"/>
                  </a:lnTo>
                  <a:lnTo>
                    <a:pt x="3077" y="903"/>
                  </a:lnTo>
                  <a:lnTo>
                    <a:pt x="3105" y="847"/>
                  </a:lnTo>
                  <a:lnTo>
                    <a:pt x="3105" y="790"/>
                  </a:lnTo>
                  <a:lnTo>
                    <a:pt x="3077" y="762"/>
                  </a:lnTo>
                  <a:lnTo>
                    <a:pt x="3048" y="762"/>
                  </a:lnTo>
                  <a:lnTo>
                    <a:pt x="3048" y="762"/>
                  </a:lnTo>
                  <a:lnTo>
                    <a:pt x="3133" y="734"/>
                  </a:lnTo>
                  <a:lnTo>
                    <a:pt x="3161" y="677"/>
                  </a:lnTo>
                  <a:lnTo>
                    <a:pt x="3161" y="677"/>
                  </a:lnTo>
                  <a:lnTo>
                    <a:pt x="2992" y="649"/>
                  </a:lnTo>
                  <a:lnTo>
                    <a:pt x="2823" y="649"/>
                  </a:lnTo>
                  <a:lnTo>
                    <a:pt x="2681" y="677"/>
                  </a:lnTo>
                  <a:lnTo>
                    <a:pt x="2512" y="734"/>
                  </a:lnTo>
                  <a:lnTo>
                    <a:pt x="2512" y="734"/>
                  </a:lnTo>
                  <a:lnTo>
                    <a:pt x="2569" y="649"/>
                  </a:lnTo>
                  <a:lnTo>
                    <a:pt x="2681" y="593"/>
                  </a:lnTo>
                  <a:lnTo>
                    <a:pt x="2851" y="536"/>
                  </a:lnTo>
                  <a:lnTo>
                    <a:pt x="3020" y="480"/>
                  </a:lnTo>
                  <a:lnTo>
                    <a:pt x="3359" y="423"/>
                  </a:lnTo>
                  <a:lnTo>
                    <a:pt x="3584" y="367"/>
                  </a:lnTo>
                  <a:lnTo>
                    <a:pt x="3584" y="367"/>
                  </a:lnTo>
                  <a:lnTo>
                    <a:pt x="3556" y="339"/>
                  </a:lnTo>
                  <a:lnTo>
                    <a:pt x="3500" y="310"/>
                  </a:lnTo>
                  <a:lnTo>
                    <a:pt x="3443" y="310"/>
                  </a:lnTo>
                  <a:lnTo>
                    <a:pt x="3387" y="339"/>
                  </a:lnTo>
                  <a:lnTo>
                    <a:pt x="3387" y="339"/>
                  </a:lnTo>
                  <a:lnTo>
                    <a:pt x="3500" y="282"/>
                  </a:lnTo>
                  <a:lnTo>
                    <a:pt x="3697" y="226"/>
                  </a:lnTo>
                  <a:lnTo>
                    <a:pt x="3895" y="169"/>
                  </a:lnTo>
                  <a:lnTo>
                    <a:pt x="3923" y="141"/>
                  </a:lnTo>
                  <a:lnTo>
                    <a:pt x="3951" y="113"/>
                  </a:lnTo>
                  <a:lnTo>
                    <a:pt x="3951" y="113"/>
                  </a:lnTo>
                  <a:lnTo>
                    <a:pt x="3867" y="85"/>
                  </a:lnTo>
                  <a:lnTo>
                    <a:pt x="3782" y="28"/>
                  </a:lnTo>
                  <a:lnTo>
                    <a:pt x="3697" y="28"/>
                  </a:lnTo>
                  <a:lnTo>
                    <a:pt x="3613" y="56"/>
                  </a:lnTo>
                  <a:lnTo>
                    <a:pt x="3613" y="56"/>
                  </a:lnTo>
                  <a:lnTo>
                    <a:pt x="3669" y="0"/>
                  </a:lnTo>
                  <a:lnTo>
                    <a:pt x="3613" y="28"/>
                  </a:lnTo>
                  <a:lnTo>
                    <a:pt x="3415" y="56"/>
                  </a:lnTo>
                  <a:lnTo>
                    <a:pt x="3415" y="56"/>
                  </a:lnTo>
                  <a:lnTo>
                    <a:pt x="3077" y="85"/>
                  </a:lnTo>
                  <a:lnTo>
                    <a:pt x="2879" y="113"/>
                  </a:lnTo>
                  <a:lnTo>
                    <a:pt x="2710" y="169"/>
                  </a:lnTo>
                  <a:lnTo>
                    <a:pt x="2710" y="169"/>
                  </a:lnTo>
                  <a:lnTo>
                    <a:pt x="2710" y="85"/>
                  </a:lnTo>
                  <a:lnTo>
                    <a:pt x="2653" y="28"/>
                  </a:lnTo>
                  <a:lnTo>
                    <a:pt x="2597" y="0"/>
                  </a:lnTo>
                  <a:lnTo>
                    <a:pt x="2540" y="0"/>
                  </a:lnTo>
                  <a:lnTo>
                    <a:pt x="2399" y="0"/>
                  </a:lnTo>
                  <a:lnTo>
                    <a:pt x="2258" y="28"/>
                  </a:lnTo>
                  <a:lnTo>
                    <a:pt x="2258" y="28"/>
                  </a:lnTo>
                  <a:lnTo>
                    <a:pt x="2371" y="56"/>
                  </a:lnTo>
                  <a:lnTo>
                    <a:pt x="2484" y="28"/>
                  </a:lnTo>
                  <a:lnTo>
                    <a:pt x="2484" y="28"/>
                  </a:lnTo>
                  <a:lnTo>
                    <a:pt x="2399" y="56"/>
                  </a:lnTo>
                  <a:lnTo>
                    <a:pt x="2258" y="56"/>
                  </a:lnTo>
                  <a:lnTo>
                    <a:pt x="1976" y="56"/>
                  </a:lnTo>
                  <a:lnTo>
                    <a:pt x="1863" y="85"/>
                  </a:lnTo>
                  <a:lnTo>
                    <a:pt x="1778" y="85"/>
                  </a:lnTo>
                  <a:lnTo>
                    <a:pt x="1778" y="113"/>
                  </a:lnTo>
                  <a:lnTo>
                    <a:pt x="1778" y="141"/>
                  </a:lnTo>
                  <a:lnTo>
                    <a:pt x="1891" y="226"/>
                  </a:lnTo>
                  <a:lnTo>
                    <a:pt x="1891" y="226"/>
                  </a:lnTo>
                  <a:lnTo>
                    <a:pt x="1835" y="254"/>
                  </a:lnTo>
                  <a:lnTo>
                    <a:pt x="1778" y="254"/>
                  </a:lnTo>
                  <a:lnTo>
                    <a:pt x="1581" y="282"/>
                  </a:lnTo>
                  <a:lnTo>
                    <a:pt x="1242" y="310"/>
                  </a:lnTo>
                  <a:lnTo>
                    <a:pt x="1242" y="310"/>
                  </a:lnTo>
                  <a:lnTo>
                    <a:pt x="1355" y="367"/>
                  </a:lnTo>
                  <a:lnTo>
                    <a:pt x="1440" y="395"/>
                  </a:lnTo>
                  <a:lnTo>
                    <a:pt x="1637" y="452"/>
                  </a:lnTo>
                  <a:lnTo>
                    <a:pt x="1637" y="452"/>
                  </a:lnTo>
                  <a:lnTo>
                    <a:pt x="2004" y="508"/>
                  </a:lnTo>
                  <a:lnTo>
                    <a:pt x="2004" y="508"/>
                  </a:lnTo>
                  <a:lnTo>
                    <a:pt x="1891" y="508"/>
                  </a:lnTo>
                  <a:lnTo>
                    <a:pt x="1778" y="508"/>
                  </a:lnTo>
                  <a:lnTo>
                    <a:pt x="1694" y="508"/>
                  </a:lnTo>
                  <a:lnTo>
                    <a:pt x="1553" y="536"/>
                  </a:lnTo>
                  <a:lnTo>
                    <a:pt x="1553" y="536"/>
                  </a:lnTo>
                  <a:lnTo>
                    <a:pt x="1637" y="536"/>
                  </a:lnTo>
                  <a:lnTo>
                    <a:pt x="1666" y="564"/>
                  </a:lnTo>
                  <a:lnTo>
                    <a:pt x="1666" y="621"/>
                  </a:lnTo>
                  <a:lnTo>
                    <a:pt x="1637" y="649"/>
                  </a:lnTo>
                  <a:lnTo>
                    <a:pt x="1553" y="734"/>
                  </a:lnTo>
                  <a:lnTo>
                    <a:pt x="1468" y="734"/>
                  </a:lnTo>
                  <a:lnTo>
                    <a:pt x="1468" y="734"/>
                  </a:lnTo>
                  <a:lnTo>
                    <a:pt x="1524" y="706"/>
                  </a:lnTo>
                  <a:lnTo>
                    <a:pt x="1581" y="621"/>
                  </a:lnTo>
                  <a:lnTo>
                    <a:pt x="1581" y="621"/>
                  </a:lnTo>
                  <a:lnTo>
                    <a:pt x="1496" y="649"/>
                  </a:lnTo>
                  <a:lnTo>
                    <a:pt x="1440" y="706"/>
                  </a:lnTo>
                  <a:lnTo>
                    <a:pt x="1383" y="790"/>
                  </a:lnTo>
                  <a:lnTo>
                    <a:pt x="1299" y="847"/>
                  </a:lnTo>
                  <a:lnTo>
                    <a:pt x="1299" y="847"/>
                  </a:lnTo>
                  <a:lnTo>
                    <a:pt x="1158" y="875"/>
                  </a:lnTo>
                  <a:lnTo>
                    <a:pt x="1045" y="875"/>
                  </a:lnTo>
                  <a:lnTo>
                    <a:pt x="904" y="875"/>
                  </a:lnTo>
                  <a:lnTo>
                    <a:pt x="763" y="847"/>
                  </a:lnTo>
                  <a:lnTo>
                    <a:pt x="763" y="847"/>
                  </a:lnTo>
                  <a:lnTo>
                    <a:pt x="791" y="847"/>
                  </a:lnTo>
                  <a:lnTo>
                    <a:pt x="791" y="818"/>
                  </a:lnTo>
                  <a:lnTo>
                    <a:pt x="791" y="734"/>
                  </a:lnTo>
                  <a:lnTo>
                    <a:pt x="734" y="649"/>
                  </a:lnTo>
                  <a:lnTo>
                    <a:pt x="706" y="621"/>
                  </a:lnTo>
                  <a:lnTo>
                    <a:pt x="706" y="621"/>
                  </a:lnTo>
                  <a:lnTo>
                    <a:pt x="593" y="593"/>
                  </a:lnTo>
                  <a:lnTo>
                    <a:pt x="509" y="593"/>
                  </a:lnTo>
                  <a:lnTo>
                    <a:pt x="339" y="649"/>
                  </a:lnTo>
                  <a:lnTo>
                    <a:pt x="339" y="649"/>
                  </a:lnTo>
                  <a:lnTo>
                    <a:pt x="142" y="734"/>
                  </a:lnTo>
                  <a:lnTo>
                    <a:pt x="29" y="790"/>
                  </a:lnTo>
                  <a:lnTo>
                    <a:pt x="1" y="847"/>
                  </a:lnTo>
                  <a:lnTo>
                    <a:pt x="1" y="875"/>
                  </a:lnTo>
                  <a:lnTo>
                    <a:pt x="1" y="875"/>
                  </a:lnTo>
                  <a:lnTo>
                    <a:pt x="1" y="931"/>
                  </a:lnTo>
                  <a:lnTo>
                    <a:pt x="29" y="959"/>
                  </a:lnTo>
                  <a:lnTo>
                    <a:pt x="113" y="988"/>
                  </a:lnTo>
                  <a:lnTo>
                    <a:pt x="198" y="1016"/>
                  </a:lnTo>
                  <a:lnTo>
                    <a:pt x="255" y="1044"/>
                  </a:lnTo>
                  <a:lnTo>
                    <a:pt x="255" y="1101"/>
                  </a:lnTo>
                  <a:lnTo>
                    <a:pt x="255" y="1101"/>
                  </a:lnTo>
                  <a:lnTo>
                    <a:pt x="170" y="1129"/>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16"/>
            <p:cNvSpPr/>
            <p:nvPr/>
          </p:nvSpPr>
          <p:spPr>
            <a:xfrm>
              <a:off x="2322825" y="1407700"/>
              <a:ext cx="108675" cy="55775"/>
            </a:xfrm>
            <a:custGeom>
              <a:avLst/>
              <a:gdLst/>
              <a:ahLst/>
              <a:cxnLst/>
              <a:rect l="l" t="t" r="r" b="b"/>
              <a:pathLst>
                <a:path w="4347" h="2231" extrusionOk="0">
                  <a:moveTo>
                    <a:pt x="988" y="1694"/>
                  </a:moveTo>
                  <a:lnTo>
                    <a:pt x="988" y="1694"/>
                  </a:lnTo>
                  <a:lnTo>
                    <a:pt x="988" y="1750"/>
                  </a:lnTo>
                  <a:lnTo>
                    <a:pt x="960" y="1807"/>
                  </a:lnTo>
                  <a:lnTo>
                    <a:pt x="847" y="1948"/>
                  </a:lnTo>
                  <a:lnTo>
                    <a:pt x="762" y="2061"/>
                  </a:lnTo>
                  <a:lnTo>
                    <a:pt x="734" y="2117"/>
                  </a:lnTo>
                  <a:lnTo>
                    <a:pt x="762" y="2174"/>
                  </a:lnTo>
                  <a:lnTo>
                    <a:pt x="762" y="2174"/>
                  </a:lnTo>
                  <a:lnTo>
                    <a:pt x="791" y="2202"/>
                  </a:lnTo>
                  <a:lnTo>
                    <a:pt x="847" y="2230"/>
                  </a:lnTo>
                  <a:lnTo>
                    <a:pt x="1016" y="2202"/>
                  </a:lnTo>
                  <a:lnTo>
                    <a:pt x="1299" y="2089"/>
                  </a:lnTo>
                  <a:lnTo>
                    <a:pt x="1299" y="2089"/>
                  </a:lnTo>
                  <a:lnTo>
                    <a:pt x="1694" y="1920"/>
                  </a:lnTo>
                  <a:lnTo>
                    <a:pt x="2060" y="1722"/>
                  </a:lnTo>
                  <a:lnTo>
                    <a:pt x="2060" y="1722"/>
                  </a:lnTo>
                  <a:lnTo>
                    <a:pt x="2343" y="1553"/>
                  </a:lnTo>
                  <a:lnTo>
                    <a:pt x="2343" y="1553"/>
                  </a:lnTo>
                  <a:lnTo>
                    <a:pt x="2597" y="1440"/>
                  </a:lnTo>
                  <a:lnTo>
                    <a:pt x="2851" y="1355"/>
                  </a:lnTo>
                  <a:lnTo>
                    <a:pt x="2851" y="1355"/>
                  </a:lnTo>
                  <a:lnTo>
                    <a:pt x="2822" y="1440"/>
                  </a:lnTo>
                  <a:lnTo>
                    <a:pt x="2766" y="1468"/>
                  </a:lnTo>
                  <a:lnTo>
                    <a:pt x="2766" y="1468"/>
                  </a:lnTo>
                  <a:lnTo>
                    <a:pt x="2935" y="1525"/>
                  </a:lnTo>
                  <a:lnTo>
                    <a:pt x="3048" y="1581"/>
                  </a:lnTo>
                  <a:lnTo>
                    <a:pt x="3076" y="1609"/>
                  </a:lnTo>
                  <a:lnTo>
                    <a:pt x="3076" y="1609"/>
                  </a:lnTo>
                  <a:lnTo>
                    <a:pt x="2992" y="1666"/>
                  </a:lnTo>
                  <a:lnTo>
                    <a:pt x="2907" y="1722"/>
                  </a:lnTo>
                  <a:lnTo>
                    <a:pt x="2907" y="1722"/>
                  </a:lnTo>
                  <a:lnTo>
                    <a:pt x="2992" y="1750"/>
                  </a:lnTo>
                  <a:lnTo>
                    <a:pt x="3189" y="1807"/>
                  </a:lnTo>
                  <a:lnTo>
                    <a:pt x="3500" y="1863"/>
                  </a:lnTo>
                  <a:lnTo>
                    <a:pt x="3500" y="1863"/>
                  </a:lnTo>
                  <a:lnTo>
                    <a:pt x="3725" y="1863"/>
                  </a:lnTo>
                  <a:lnTo>
                    <a:pt x="3923" y="1835"/>
                  </a:lnTo>
                  <a:lnTo>
                    <a:pt x="4346" y="1694"/>
                  </a:lnTo>
                  <a:lnTo>
                    <a:pt x="4346" y="1694"/>
                  </a:lnTo>
                  <a:lnTo>
                    <a:pt x="4290" y="1637"/>
                  </a:lnTo>
                  <a:lnTo>
                    <a:pt x="4262" y="1609"/>
                  </a:lnTo>
                  <a:lnTo>
                    <a:pt x="4205" y="1609"/>
                  </a:lnTo>
                  <a:lnTo>
                    <a:pt x="4149" y="1581"/>
                  </a:lnTo>
                  <a:lnTo>
                    <a:pt x="4149" y="1581"/>
                  </a:lnTo>
                  <a:lnTo>
                    <a:pt x="4233" y="1581"/>
                  </a:lnTo>
                  <a:lnTo>
                    <a:pt x="4262" y="1496"/>
                  </a:lnTo>
                  <a:lnTo>
                    <a:pt x="4262" y="1496"/>
                  </a:lnTo>
                  <a:lnTo>
                    <a:pt x="4149" y="1496"/>
                  </a:lnTo>
                  <a:lnTo>
                    <a:pt x="4008" y="1468"/>
                  </a:lnTo>
                  <a:lnTo>
                    <a:pt x="4008" y="1468"/>
                  </a:lnTo>
                  <a:lnTo>
                    <a:pt x="3866" y="1468"/>
                  </a:lnTo>
                  <a:lnTo>
                    <a:pt x="3725" y="1468"/>
                  </a:lnTo>
                  <a:lnTo>
                    <a:pt x="3443" y="1496"/>
                  </a:lnTo>
                  <a:lnTo>
                    <a:pt x="3443" y="1496"/>
                  </a:lnTo>
                  <a:lnTo>
                    <a:pt x="3471" y="1468"/>
                  </a:lnTo>
                  <a:lnTo>
                    <a:pt x="3528" y="1440"/>
                  </a:lnTo>
                  <a:lnTo>
                    <a:pt x="3669" y="1355"/>
                  </a:lnTo>
                  <a:lnTo>
                    <a:pt x="3725" y="1299"/>
                  </a:lnTo>
                  <a:lnTo>
                    <a:pt x="3782" y="1242"/>
                  </a:lnTo>
                  <a:lnTo>
                    <a:pt x="3810" y="1186"/>
                  </a:lnTo>
                  <a:lnTo>
                    <a:pt x="3810" y="1101"/>
                  </a:lnTo>
                  <a:lnTo>
                    <a:pt x="3810" y="1101"/>
                  </a:lnTo>
                  <a:lnTo>
                    <a:pt x="3782" y="1045"/>
                  </a:lnTo>
                  <a:lnTo>
                    <a:pt x="3725" y="988"/>
                  </a:lnTo>
                  <a:lnTo>
                    <a:pt x="3584" y="904"/>
                  </a:lnTo>
                  <a:lnTo>
                    <a:pt x="3443" y="847"/>
                  </a:lnTo>
                  <a:lnTo>
                    <a:pt x="3302" y="791"/>
                  </a:lnTo>
                  <a:lnTo>
                    <a:pt x="3302" y="791"/>
                  </a:lnTo>
                  <a:lnTo>
                    <a:pt x="3274" y="734"/>
                  </a:lnTo>
                  <a:lnTo>
                    <a:pt x="3246" y="678"/>
                  </a:lnTo>
                  <a:lnTo>
                    <a:pt x="3217" y="622"/>
                  </a:lnTo>
                  <a:lnTo>
                    <a:pt x="3189" y="593"/>
                  </a:lnTo>
                  <a:lnTo>
                    <a:pt x="3189" y="593"/>
                  </a:lnTo>
                  <a:lnTo>
                    <a:pt x="3105" y="565"/>
                  </a:lnTo>
                  <a:lnTo>
                    <a:pt x="2992" y="565"/>
                  </a:lnTo>
                  <a:lnTo>
                    <a:pt x="2907" y="565"/>
                  </a:lnTo>
                  <a:lnTo>
                    <a:pt x="2822" y="537"/>
                  </a:lnTo>
                  <a:lnTo>
                    <a:pt x="2822" y="537"/>
                  </a:lnTo>
                  <a:lnTo>
                    <a:pt x="2822" y="509"/>
                  </a:lnTo>
                  <a:lnTo>
                    <a:pt x="2794" y="424"/>
                  </a:lnTo>
                  <a:lnTo>
                    <a:pt x="2766" y="368"/>
                  </a:lnTo>
                  <a:lnTo>
                    <a:pt x="2738" y="339"/>
                  </a:lnTo>
                  <a:lnTo>
                    <a:pt x="2710" y="339"/>
                  </a:lnTo>
                  <a:lnTo>
                    <a:pt x="2710" y="339"/>
                  </a:lnTo>
                  <a:lnTo>
                    <a:pt x="2625" y="368"/>
                  </a:lnTo>
                  <a:lnTo>
                    <a:pt x="2540" y="424"/>
                  </a:lnTo>
                  <a:lnTo>
                    <a:pt x="2456" y="480"/>
                  </a:lnTo>
                  <a:lnTo>
                    <a:pt x="2371" y="537"/>
                  </a:lnTo>
                  <a:lnTo>
                    <a:pt x="2371" y="537"/>
                  </a:lnTo>
                  <a:lnTo>
                    <a:pt x="2371" y="480"/>
                  </a:lnTo>
                  <a:lnTo>
                    <a:pt x="2371" y="424"/>
                  </a:lnTo>
                  <a:lnTo>
                    <a:pt x="2399" y="368"/>
                  </a:lnTo>
                  <a:lnTo>
                    <a:pt x="2343" y="311"/>
                  </a:lnTo>
                  <a:lnTo>
                    <a:pt x="2343" y="311"/>
                  </a:lnTo>
                  <a:lnTo>
                    <a:pt x="2484" y="114"/>
                  </a:lnTo>
                  <a:lnTo>
                    <a:pt x="2512" y="57"/>
                  </a:lnTo>
                  <a:lnTo>
                    <a:pt x="2512" y="29"/>
                  </a:lnTo>
                  <a:lnTo>
                    <a:pt x="2484" y="29"/>
                  </a:lnTo>
                  <a:lnTo>
                    <a:pt x="2371" y="85"/>
                  </a:lnTo>
                  <a:lnTo>
                    <a:pt x="2371" y="85"/>
                  </a:lnTo>
                  <a:lnTo>
                    <a:pt x="2399" y="29"/>
                  </a:lnTo>
                  <a:lnTo>
                    <a:pt x="2399" y="1"/>
                  </a:lnTo>
                  <a:lnTo>
                    <a:pt x="2258" y="29"/>
                  </a:lnTo>
                  <a:lnTo>
                    <a:pt x="2004" y="142"/>
                  </a:lnTo>
                  <a:lnTo>
                    <a:pt x="2004" y="142"/>
                  </a:lnTo>
                  <a:lnTo>
                    <a:pt x="1778" y="311"/>
                  </a:lnTo>
                  <a:lnTo>
                    <a:pt x="1609" y="509"/>
                  </a:lnTo>
                  <a:lnTo>
                    <a:pt x="1270" y="876"/>
                  </a:lnTo>
                  <a:lnTo>
                    <a:pt x="1270" y="876"/>
                  </a:lnTo>
                  <a:lnTo>
                    <a:pt x="1101" y="1017"/>
                  </a:lnTo>
                  <a:lnTo>
                    <a:pt x="988" y="1158"/>
                  </a:lnTo>
                  <a:lnTo>
                    <a:pt x="988" y="1158"/>
                  </a:lnTo>
                  <a:lnTo>
                    <a:pt x="932" y="1214"/>
                  </a:lnTo>
                  <a:lnTo>
                    <a:pt x="932" y="1299"/>
                  </a:lnTo>
                  <a:lnTo>
                    <a:pt x="903" y="1355"/>
                  </a:lnTo>
                  <a:lnTo>
                    <a:pt x="875" y="1412"/>
                  </a:lnTo>
                  <a:lnTo>
                    <a:pt x="875" y="1412"/>
                  </a:lnTo>
                  <a:lnTo>
                    <a:pt x="762" y="1468"/>
                  </a:lnTo>
                  <a:lnTo>
                    <a:pt x="649" y="1525"/>
                  </a:lnTo>
                  <a:lnTo>
                    <a:pt x="424" y="1581"/>
                  </a:lnTo>
                  <a:lnTo>
                    <a:pt x="198" y="1637"/>
                  </a:lnTo>
                  <a:lnTo>
                    <a:pt x="85" y="1694"/>
                  </a:lnTo>
                  <a:lnTo>
                    <a:pt x="0" y="1807"/>
                  </a:lnTo>
                  <a:lnTo>
                    <a:pt x="0" y="1807"/>
                  </a:lnTo>
                  <a:lnTo>
                    <a:pt x="57" y="1835"/>
                  </a:lnTo>
                  <a:lnTo>
                    <a:pt x="170" y="1835"/>
                  </a:lnTo>
                  <a:lnTo>
                    <a:pt x="480" y="1807"/>
                  </a:lnTo>
                  <a:lnTo>
                    <a:pt x="819" y="1750"/>
                  </a:lnTo>
                  <a:lnTo>
                    <a:pt x="988" y="1694"/>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16"/>
            <p:cNvSpPr/>
            <p:nvPr/>
          </p:nvSpPr>
          <p:spPr>
            <a:xfrm>
              <a:off x="2322825" y="1407700"/>
              <a:ext cx="108675" cy="55775"/>
            </a:xfrm>
            <a:custGeom>
              <a:avLst/>
              <a:gdLst/>
              <a:ahLst/>
              <a:cxnLst/>
              <a:rect l="l" t="t" r="r" b="b"/>
              <a:pathLst>
                <a:path w="4347" h="2231" fill="none" extrusionOk="0">
                  <a:moveTo>
                    <a:pt x="988" y="1694"/>
                  </a:moveTo>
                  <a:lnTo>
                    <a:pt x="988" y="1694"/>
                  </a:lnTo>
                  <a:lnTo>
                    <a:pt x="988" y="1750"/>
                  </a:lnTo>
                  <a:lnTo>
                    <a:pt x="960" y="1807"/>
                  </a:lnTo>
                  <a:lnTo>
                    <a:pt x="847" y="1948"/>
                  </a:lnTo>
                  <a:lnTo>
                    <a:pt x="762" y="2061"/>
                  </a:lnTo>
                  <a:lnTo>
                    <a:pt x="734" y="2117"/>
                  </a:lnTo>
                  <a:lnTo>
                    <a:pt x="762" y="2174"/>
                  </a:lnTo>
                  <a:lnTo>
                    <a:pt x="762" y="2174"/>
                  </a:lnTo>
                  <a:lnTo>
                    <a:pt x="791" y="2202"/>
                  </a:lnTo>
                  <a:lnTo>
                    <a:pt x="847" y="2230"/>
                  </a:lnTo>
                  <a:lnTo>
                    <a:pt x="1016" y="2202"/>
                  </a:lnTo>
                  <a:lnTo>
                    <a:pt x="1299" y="2089"/>
                  </a:lnTo>
                  <a:lnTo>
                    <a:pt x="1299" y="2089"/>
                  </a:lnTo>
                  <a:lnTo>
                    <a:pt x="1694" y="1920"/>
                  </a:lnTo>
                  <a:lnTo>
                    <a:pt x="2060" y="1722"/>
                  </a:lnTo>
                  <a:lnTo>
                    <a:pt x="2060" y="1722"/>
                  </a:lnTo>
                  <a:lnTo>
                    <a:pt x="2343" y="1553"/>
                  </a:lnTo>
                  <a:lnTo>
                    <a:pt x="2343" y="1553"/>
                  </a:lnTo>
                  <a:lnTo>
                    <a:pt x="2597" y="1440"/>
                  </a:lnTo>
                  <a:lnTo>
                    <a:pt x="2851" y="1355"/>
                  </a:lnTo>
                  <a:lnTo>
                    <a:pt x="2851" y="1355"/>
                  </a:lnTo>
                  <a:lnTo>
                    <a:pt x="2822" y="1440"/>
                  </a:lnTo>
                  <a:lnTo>
                    <a:pt x="2766" y="1468"/>
                  </a:lnTo>
                  <a:lnTo>
                    <a:pt x="2766" y="1468"/>
                  </a:lnTo>
                  <a:lnTo>
                    <a:pt x="2935" y="1525"/>
                  </a:lnTo>
                  <a:lnTo>
                    <a:pt x="3048" y="1581"/>
                  </a:lnTo>
                  <a:lnTo>
                    <a:pt x="3076" y="1609"/>
                  </a:lnTo>
                  <a:lnTo>
                    <a:pt x="3076" y="1609"/>
                  </a:lnTo>
                  <a:lnTo>
                    <a:pt x="2992" y="1666"/>
                  </a:lnTo>
                  <a:lnTo>
                    <a:pt x="2907" y="1722"/>
                  </a:lnTo>
                  <a:lnTo>
                    <a:pt x="2907" y="1722"/>
                  </a:lnTo>
                  <a:lnTo>
                    <a:pt x="2992" y="1750"/>
                  </a:lnTo>
                  <a:lnTo>
                    <a:pt x="3189" y="1807"/>
                  </a:lnTo>
                  <a:lnTo>
                    <a:pt x="3500" y="1863"/>
                  </a:lnTo>
                  <a:lnTo>
                    <a:pt x="3500" y="1863"/>
                  </a:lnTo>
                  <a:lnTo>
                    <a:pt x="3725" y="1863"/>
                  </a:lnTo>
                  <a:lnTo>
                    <a:pt x="3923" y="1835"/>
                  </a:lnTo>
                  <a:lnTo>
                    <a:pt x="4346" y="1694"/>
                  </a:lnTo>
                  <a:lnTo>
                    <a:pt x="4346" y="1694"/>
                  </a:lnTo>
                  <a:lnTo>
                    <a:pt x="4290" y="1637"/>
                  </a:lnTo>
                  <a:lnTo>
                    <a:pt x="4262" y="1609"/>
                  </a:lnTo>
                  <a:lnTo>
                    <a:pt x="4205" y="1609"/>
                  </a:lnTo>
                  <a:lnTo>
                    <a:pt x="4149" y="1581"/>
                  </a:lnTo>
                  <a:lnTo>
                    <a:pt x="4149" y="1581"/>
                  </a:lnTo>
                  <a:lnTo>
                    <a:pt x="4233" y="1581"/>
                  </a:lnTo>
                  <a:lnTo>
                    <a:pt x="4262" y="1496"/>
                  </a:lnTo>
                  <a:lnTo>
                    <a:pt x="4262" y="1496"/>
                  </a:lnTo>
                  <a:lnTo>
                    <a:pt x="4149" y="1496"/>
                  </a:lnTo>
                  <a:lnTo>
                    <a:pt x="4008" y="1468"/>
                  </a:lnTo>
                  <a:lnTo>
                    <a:pt x="4008" y="1468"/>
                  </a:lnTo>
                  <a:lnTo>
                    <a:pt x="3866" y="1468"/>
                  </a:lnTo>
                  <a:lnTo>
                    <a:pt x="3725" y="1468"/>
                  </a:lnTo>
                  <a:lnTo>
                    <a:pt x="3443" y="1496"/>
                  </a:lnTo>
                  <a:lnTo>
                    <a:pt x="3443" y="1496"/>
                  </a:lnTo>
                  <a:lnTo>
                    <a:pt x="3471" y="1468"/>
                  </a:lnTo>
                  <a:lnTo>
                    <a:pt x="3528" y="1440"/>
                  </a:lnTo>
                  <a:lnTo>
                    <a:pt x="3669" y="1355"/>
                  </a:lnTo>
                  <a:lnTo>
                    <a:pt x="3725" y="1299"/>
                  </a:lnTo>
                  <a:lnTo>
                    <a:pt x="3782" y="1242"/>
                  </a:lnTo>
                  <a:lnTo>
                    <a:pt x="3810" y="1186"/>
                  </a:lnTo>
                  <a:lnTo>
                    <a:pt x="3810" y="1101"/>
                  </a:lnTo>
                  <a:lnTo>
                    <a:pt x="3810" y="1101"/>
                  </a:lnTo>
                  <a:lnTo>
                    <a:pt x="3782" y="1045"/>
                  </a:lnTo>
                  <a:lnTo>
                    <a:pt x="3725" y="988"/>
                  </a:lnTo>
                  <a:lnTo>
                    <a:pt x="3584" y="904"/>
                  </a:lnTo>
                  <a:lnTo>
                    <a:pt x="3443" y="847"/>
                  </a:lnTo>
                  <a:lnTo>
                    <a:pt x="3302" y="791"/>
                  </a:lnTo>
                  <a:lnTo>
                    <a:pt x="3302" y="791"/>
                  </a:lnTo>
                  <a:lnTo>
                    <a:pt x="3274" y="734"/>
                  </a:lnTo>
                  <a:lnTo>
                    <a:pt x="3246" y="678"/>
                  </a:lnTo>
                  <a:lnTo>
                    <a:pt x="3217" y="622"/>
                  </a:lnTo>
                  <a:lnTo>
                    <a:pt x="3189" y="593"/>
                  </a:lnTo>
                  <a:lnTo>
                    <a:pt x="3189" y="593"/>
                  </a:lnTo>
                  <a:lnTo>
                    <a:pt x="3105" y="565"/>
                  </a:lnTo>
                  <a:lnTo>
                    <a:pt x="2992" y="565"/>
                  </a:lnTo>
                  <a:lnTo>
                    <a:pt x="2907" y="565"/>
                  </a:lnTo>
                  <a:lnTo>
                    <a:pt x="2822" y="537"/>
                  </a:lnTo>
                  <a:lnTo>
                    <a:pt x="2822" y="537"/>
                  </a:lnTo>
                  <a:lnTo>
                    <a:pt x="2822" y="509"/>
                  </a:lnTo>
                  <a:lnTo>
                    <a:pt x="2794" y="424"/>
                  </a:lnTo>
                  <a:lnTo>
                    <a:pt x="2766" y="368"/>
                  </a:lnTo>
                  <a:lnTo>
                    <a:pt x="2738" y="339"/>
                  </a:lnTo>
                  <a:lnTo>
                    <a:pt x="2710" y="339"/>
                  </a:lnTo>
                  <a:lnTo>
                    <a:pt x="2710" y="339"/>
                  </a:lnTo>
                  <a:lnTo>
                    <a:pt x="2625" y="368"/>
                  </a:lnTo>
                  <a:lnTo>
                    <a:pt x="2540" y="424"/>
                  </a:lnTo>
                  <a:lnTo>
                    <a:pt x="2456" y="480"/>
                  </a:lnTo>
                  <a:lnTo>
                    <a:pt x="2371" y="537"/>
                  </a:lnTo>
                  <a:lnTo>
                    <a:pt x="2371" y="537"/>
                  </a:lnTo>
                  <a:lnTo>
                    <a:pt x="2371" y="480"/>
                  </a:lnTo>
                  <a:lnTo>
                    <a:pt x="2371" y="424"/>
                  </a:lnTo>
                  <a:lnTo>
                    <a:pt x="2399" y="368"/>
                  </a:lnTo>
                  <a:lnTo>
                    <a:pt x="2343" y="311"/>
                  </a:lnTo>
                  <a:lnTo>
                    <a:pt x="2343" y="311"/>
                  </a:lnTo>
                  <a:lnTo>
                    <a:pt x="2484" y="114"/>
                  </a:lnTo>
                  <a:lnTo>
                    <a:pt x="2512" y="57"/>
                  </a:lnTo>
                  <a:lnTo>
                    <a:pt x="2512" y="29"/>
                  </a:lnTo>
                  <a:lnTo>
                    <a:pt x="2484" y="29"/>
                  </a:lnTo>
                  <a:lnTo>
                    <a:pt x="2371" y="85"/>
                  </a:lnTo>
                  <a:lnTo>
                    <a:pt x="2371" y="85"/>
                  </a:lnTo>
                  <a:lnTo>
                    <a:pt x="2399" y="29"/>
                  </a:lnTo>
                  <a:lnTo>
                    <a:pt x="2399" y="1"/>
                  </a:lnTo>
                  <a:lnTo>
                    <a:pt x="2258" y="29"/>
                  </a:lnTo>
                  <a:lnTo>
                    <a:pt x="2004" y="142"/>
                  </a:lnTo>
                  <a:lnTo>
                    <a:pt x="2004" y="142"/>
                  </a:lnTo>
                  <a:lnTo>
                    <a:pt x="1778" y="311"/>
                  </a:lnTo>
                  <a:lnTo>
                    <a:pt x="1609" y="509"/>
                  </a:lnTo>
                  <a:lnTo>
                    <a:pt x="1270" y="876"/>
                  </a:lnTo>
                  <a:lnTo>
                    <a:pt x="1270" y="876"/>
                  </a:lnTo>
                  <a:lnTo>
                    <a:pt x="1101" y="1017"/>
                  </a:lnTo>
                  <a:lnTo>
                    <a:pt x="988" y="1158"/>
                  </a:lnTo>
                  <a:lnTo>
                    <a:pt x="988" y="1158"/>
                  </a:lnTo>
                  <a:lnTo>
                    <a:pt x="932" y="1214"/>
                  </a:lnTo>
                  <a:lnTo>
                    <a:pt x="932" y="1299"/>
                  </a:lnTo>
                  <a:lnTo>
                    <a:pt x="903" y="1355"/>
                  </a:lnTo>
                  <a:lnTo>
                    <a:pt x="875" y="1412"/>
                  </a:lnTo>
                  <a:lnTo>
                    <a:pt x="875" y="1412"/>
                  </a:lnTo>
                  <a:lnTo>
                    <a:pt x="762" y="1468"/>
                  </a:lnTo>
                  <a:lnTo>
                    <a:pt x="649" y="1525"/>
                  </a:lnTo>
                  <a:lnTo>
                    <a:pt x="424" y="1581"/>
                  </a:lnTo>
                  <a:lnTo>
                    <a:pt x="198" y="1637"/>
                  </a:lnTo>
                  <a:lnTo>
                    <a:pt x="85" y="1694"/>
                  </a:lnTo>
                  <a:lnTo>
                    <a:pt x="0" y="1807"/>
                  </a:lnTo>
                  <a:lnTo>
                    <a:pt x="0" y="1807"/>
                  </a:lnTo>
                  <a:lnTo>
                    <a:pt x="57" y="1835"/>
                  </a:lnTo>
                  <a:lnTo>
                    <a:pt x="170" y="1835"/>
                  </a:lnTo>
                  <a:lnTo>
                    <a:pt x="480" y="1807"/>
                  </a:lnTo>
                  <a:lnTo>
                    <a:pt x="819" y="1750"/>
                  </a:lnTo>
                  <a:lnTo>
                    <a:pt x="988" y="1694"/>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16"/>
            <p:cNvSpPr/>
            <p:nvPr/>
          </p:nvSpPr>
          <p:spPr>
            <a:xfrm>
              <a:off x="2336925" y="1275775"/>
              <a:ext cx="5675" cy="2850"/>
            </a:xfrm>
            <a:custGeom>
              <a:avLst/>
              <a:gdLst/>
              <a:ahLst/>
              <a:cxnLst/>
              <a:rect l="l" t="t" r="r" b="b"/>
              <a:pathLst>
                <a:path w="227" h="114" extrusionOk="0">
                  <a:moveTo>
                    <a:pt x="227" y="1"/>
                  </a:moveTo>
                  <a:lnTo>
                    <a:pt x="227" y="1"/>
                  </a:lnTo>
                  <a:lnTo>
                    <a:pt x="85" y="29"/>
                  </a:lnTo>
                  <a:lnTo>
                    <a:pt x="1" y="114"/>
                  </a:lnTo>
                  <a:lnTo>
                    <a:pt x="1" y="114"/>
                  </a:lnTo>
                  <a:lnTo>
                    <a:pt x="57" y="114"/>
                  </a:lnTo>
                  <a:lnTo>
                    <a:pt x="114" y="85"/>
                  </a:lnTo>
                  <a:lnTo>
                    <a:pt x="170" y="57"/>
                  </a:lnTo>
                  <a:lnTo>
                    <a:pt x="227"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16"/>
            <p:cNvSpPr/>
            <p:nvPr/>
          </p:nvSpPr>
          <p:spPr>
            <a:xfrm>
              <a:off x="2336925" y="1275775"/>
              <a:ext cx="5675" cy="2850"/>
            </a:xfrm>
            <a:custGeom>
              <a:avLst/>
              <a:gdLst/>
              <a:ahLst/>
              <a:cxnLst/>
              <a:rect l="l" t="t" r="r" b="b"/>
              <a:pathLst>
                <a:path w="227" h="114" fill="none" extrusionOk="0">
                  <a:moveTo>
                    <a:pt x="227" y="1"/>
                  </a:moveTo>
                  <a:lnTo>
                    <a:pt x="227" y="1"/>
                  </a:lnTo>
                  <a:lnTo>
                    <a:pt x="85" y="29"/>
                  </a:lnTo>
                  <a:lnTo>
                    <a:pt x="1" y="114"/>
                  </a:lnTo>
                  <a:lnTo>
                    <a:pt x="1" y="114"/>
                  </a:lnTo>
                  <a:lnTo>
                    <a:pt x="57" y="114"/>
                  </a:lnTo>
                  <a:lnTo>
                    <a:pt x="114" y="85"/>
                  </a:lnTo>
                  <a:lnTo>
                    <a:pt x="170" y="57"/>
                  </a:lnTo>
                  <a:lnTo>
                    <a:pt x="227" y="1"/>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16"/>
            <p:cNvSpPr/>
            <p:nvPr/>
          </p:nvSpPr>
          <p:spPr>
            <a:xfrm>
              <a:off x="2339050" y="1270850"/>
              <a:ext cx="7775" cy="4950"/>
            </a:xfrm>
            <a:custGeom>
              <a:avLst/>
              <a:gdLst/>
              <a:ahLst/>
              <a:cxnLst/>
              <a:rect l="l" t="t" r="r" b="b"/>
              <a:pathLst>
                <a:path w="311" h="198" extrusionOk="0">
                  <a:moveTo>
                    <a:pt x="311" y="0"/>
                  </a:moveTo>
                  <a:lnTo>
                    <a:pt x="311" y="0"/>
                  </a:lnTo>
                  <a:lnTo>
                    <a:pt x="226" y="0"/>
                  </a:lnTo>
                  <a:lnTo>
                    <a:pt x="113" y="28"/>
                  </a:lnTo>
                  <a:lnTo>
                    <a:pt x="29" y="85"/>
                  </a:lnTo>
                  <a:lnTo>
                    <a:pt x="0" y="113"/>
                  </a:lnTo>
                  <a:lnTo>
                    <a:pt x="0" y="141"/>
                  </a:lnTo>
                  <a:lnTo>
                    <a:pt x="0" y="141"/>
                  </a:lnTo>
                  <a:lnTo>
                    <a:pt x="29" y="198"/>
                  </a:lnTo>
                  <a:lnTo>
                    <a:pt x="85" y="198"/>
                  </a:lnTo>
                  <a:lnTo>
                    <a:pt x="198" y="170"/>
                  </a:lnTo>
                  <a:lnTo>
                    <a:pt x="311" y="85"/>
                  </a:lnTo>
                  <a:lnTo>
                    <a:pt x="311" y="28"/>
                  </a:lnTo>
                  <a:lnTo>
                    <a:pt x="311"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16"/>
            <p:cNvSpPr/>
            <p:nvPr/>
          </p:nvSpPr>
          <p:spPr>
            <a:xfrm>
              <a:off x="2339050" y="1270850"/>
              <a:ext cx="7775" cy="4950"/>
            </a:xfrm>
            <a:custGeom>
              <a:avLst/>
              <a:gdLst/>
              <a:ahLst/>
              <a:cxnLst/>
              <a:rect l="l" t="t" r="r" b="b"/>
              <a:pathLst>
                <a:path w="311" h="198" fill="none" extrusionOk="0">
                  <a:moveTo>
                    <a:pt x="311" y="0"/>
                  </a:moveTo>
                  <a:lnTo>
                    <a:pt x="311" y="0"/>
                  </a:lnTo>
                  <a:lnTo>
                    <a:pt x="226" y="0"/>
                  </a:lnTo>
                  <a:lnTo>
                    <a:pt x="113" y="28"/>
                  </a:lnTo>
                  <a:lnTo>
                    <a:pt x="29" y="85"/>
                  </a:lnTo>
                  <a:lnTo>
                    <a:pt x="0" y="113"/>
                  </a:lnTo>
                  <a:lnTo>
                    <a:pt x="0" y="141"/>
                  </a:lnTo>
                  <a:lnTo>
                    <a:pt x="0" y="141"/>
                  </a:lnTo>
                  <a:lnTo>
                    <a:pt x="29" y="198"/>
                  </a:lnTo>
                  <a:lnTo>
                    <a:pt x="85" y="198"/>
                  </a:lnTo>
                  <a:lnTo>
                    <a:pt x="198" y="170"/>
                  </a:lnTo>
                  <a:lnTo>
                    <a:pt x="311" y="85"/>
                  </a:lnTo>
                  <a:lnTo>
                    <a:pt x="311" y="28"/>
                  </a:lnTo>
                  <a:lnTo>
                    <a:pt x="311" y="0"/>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16"/>
            <p:cNvSpPr/>
            <p:nvPr/>
          </p:nvSpPr>
          <p:spPr>
            <a:xfrm>
              <a:off x="2346800" y="1252500"/>
              <a:ext cx="102325" cy="39525"/>
            </a:xfrm>
            <a:custGeom>
              <a:avLst/>
              <a:gdLst/>
              <a:ahLst/>
              <a:cxnLst/>
              <a:rect l="l" t="t" r="r" b="b"/>
              <a:pathLst>
                <a:path w="4093" h="1581" extrusionOk="0">
                  <a:moveTo>
                    <a:pt x="255" y="1468"/>
                  </a:moveTo>
                  <a:lnTo>
                    <a:pt x="255" y="1468"/>
                  </a:lnTo>
                  <a:lnTo>
                    <a:pt x="114" y="1496"/>
                  </a:lnTo>
                  <a:lnTo>
                    <a:pt x="1" y="1553"/>
                  </a:lnTo>
                  <a:lnTo>
                    <a:pt x="1" y="1553"/>
                  </a:lnTo>
                  <a:lnTo>
                    <a:pt x="142" y="1581"/>
                  </a:lnTo>
                  <a:lnTo>
                    <a:pt x="368" y="1581"/>
                  </a:lnTo>
                  <a:lnTo>
                    <a:pt x="565" y="1581"/>
                  </a:lnTo>
                  <a:lnTo>
                    <a:pt x="622" y="1553"/>
                  </a:lnTo>
                  <a:lnTo>
                    <a:pt x="650" y="1553"/>
                  </a:lnTo>
                  <a:lnTo>
                    <a:pt x="650" y="1553"/>
                  </a:lnTo>
                  <a:lnTo>
                    <a:pt x="565" y="1553"/>
                  </a:lnTo>
                  <a:lnTo>
                    <a:pt x="763" y="1468"/>
                  </a:lnTo>
                  <a:lnTo>
                    <a:pt x="763" y="1468"/>
                  </a:lnTo>
                  <a:lnTo>
                    <a:pt x="1186" y="1299"/>
                  </a:lnTo>
                  <a:lnTo>
                    <a:pt x="1186" y="1299"/>
                  </a:lnTo>
                  <a:lnTo>
                    <a:pt x="1243" y="1214"/>
                  </a:lnTo>
                  <a:lnTo>
                    <a:pt x="1243" y="1129"/>
                  </a:lnTo>
                  <a:lnTo>
                    <a:pt x="1214" y="1073"/>
                  </a:lnTo>
                  <a:lnTo>
                    <a:pt x="1186" y="1073"/>
                  </a:lnTo>
                  <a:lnTo>
                    <a:pt x="1045" y="1045"/>
                  </a:lnTo>
                  <a:lnTo>
                    <a:pt x="1045" y="1045"/>
                  </a:lnTo>
                  <a:lnTo>
                    <a:pt x="1186" y="1016"/>
                  </a:lnTo>
                  <a:lnTo>
                    <a:pt x="1355" y="988"/>
                  </a:lnTo>
                  <a:lnTo>
                    <a:pt x="1694" y="1016"/>
                  </a:lnTo>
                  <a:lnTo>
                    <a:pt x="2033" y="1045"/>
                  </a:lnTo>
                  <a:lnTo>
                    <a:pt x="2174" y="1045"/>
                  </a:lnTo>
                  <a:lnTo>
                    <a:pt x="2343" y="1016"/>
                  </a:lnTo>
                  <a:lnTo>
                    <a:pt x="2343" y="1016"/>
                  </a:lnTo>
                  <a:lnTo>
                    <a:pt x="2682" y="847"/>
                  </a:lnTo>
                  <a:lnTo>
                    <a:pt x="2851" y="734"/>
                  </a:lnTo>
                  <a:lnTo>
                    <a:pt x="2907" y="706"/>
                  </a:lnTo>
                  <a:lnTo>
                    <a:pt x="2879" y="678"/>
                  </a:lnTo>
                  <a:lnTo>
                    <a:pt x="2879" y="678"/>
                  </a:lnTo>
                  <a:lnTo>
                    <a:pt x="3020" y="650"/>
                  </a:lnTo>
                  <a:lnTo>
                    <a:pt x="3190" y="593"/>
                  </a:lnTo>
                  <a:lnTo>
                    <a:pt x="3500" y="424"/>
                  </a:lnTo>
                  <a:lnTo>
                    <a:pt x="3641" y="339"/>
                  </a:lnTo>
                  <a:lnTo>
                    <a:pt x="3811" y="283"/>
                  </a:lnTo>
                  <a:lnTo>
                    <a:pt x="3952" y="226"/>
                  </a:lnTo>
                  <a:lnTo>
                    <a:pt x="4093" y="226"/>
                  </a:lnTo>
                  <a:lnTo>
                    <a:pt x="4093" y="226"/>
                  </a:lnTo>
                  <a:lnTo>
                    <a:pt x="3895" y="142"/>
                  </a:lnTo>
                  <a:lnTo>
                    <a:pt x="3698" y="113"/>
                  </a:lnTo>
                  <a:lnTo>
                    <a:pt x="3303" y="142"/>
                  </a:lnTo>
                  <a:lnTo>
                    <a:pt x="3303" y="142"/>
                  </a:lnTo>
                  <a:lnTo>
                    <a:pt x="3190" y="142"/>
                  </a:lnTo>
                  <a:lnTo>
                    <a:pt x="3105" y="113"/>
                  </a:lnTo>
                  <a:lnTo>
                    <a:pt x="2907" y="57"/>
                  </a:lnTo>
                  <a:lnTo>
                    <a:pt x="2907" y="57"/>
                  </a:lnTo>
                  <a:lnTo>
                    <a:pt x="2569" y="29"/>
                  </a:lnTo>
                  <a:lnTo>
                    <a:pt x="2117" y="0"/>
                  </a:lnTo>
                  <a:lnTo>
                    <a:pt x="1892" y="0"/>
                  </a:lnTo>
                  <a:lnTo>
                    <a:pt x="1666" y="57"/>
                  </a:lnTo>
                  <a:lnTo>
                    <a:pt x="1497" y="113"/>
                  </a:lnTo>
                  <a:lnTo>
                    <a:pt x="1355" y="198"/>
                  </a:lnTo>
                  <a:lnTo>
                    <a:pt x="1355" y="198"/>
                  </a:lnTo>
                  <a:lnTo>
                    <a:pt x="1412" y="254"/>
                  </a:lnTo>
                  <a:lnTo>
                    <a:pt x="1412" y="283"/>
                  </a:lnTo>
                  <a:lnTo>
                    <a:pt x="1412" y="339"/>
                  </a:lnTo>
                  <a:lnTo>
                    <a:pt x="1468" y="367"/>
                  </a:lnTo>
                  <a:lnTo>
                    <a:pt x="1468" y="367"/>
                  </a:lnTo>
                  <a:lnTo>
                    <a:pt x="1412" y="396"/>
                  </a:lnTo>
                  <a:lnTo>
                    <a:pt x="1355" y="396"/>
                  </a:lnTo>
                  <a:lnTo>
                    <a:pt x="1243" y="367"/>
                  </a:lnTo>
                  <a:lnTo>
                    <a:pt x="1101" y="339"/>
                  </a:lnTo>
                  <a:lnTo>
                    <a:pt x="1045" y="367"/>
                  </a:lnTo>
                  <a:lnTo>
                    <a:pt x="960" y="396"/>
                  </a:lnTo>
                  <a:lnTo>
                    <a:pt x="960" y="396"/>
                  </a:lnTo>
                  <a:lnTo>
                    <a:pt x="847" y="480"/>
                  </a:lnTo>
                  <a:lnTo>
                    <a:pt x="735" y="593"/>
                  </a:lnTo>
                  <a:lnTo>
                    <a:pt x="537" y="819"/>
                  </a:lnTo>
                  <a:lnTo>
                    <a:pt x="537" y="819"/>
                  </a:lnTo>
                  <a:lnTo>
                    <a:pt x="396" y="932"/>
                  </a:lnTo>
                  <a:lnTo>
                    <a:pt x="311" y="1073"/>
                  </a:lnTo>
                  <a:lnTo>
                    <a:pt x="311" y="1073"/>
                  </a:lnTo>
                  <a:lnTo>
                    <a:pt x="227" y="1327"/>
                  </a:lnTo>
                  <a:lnTo>
                    <a:pt x="227" y="1327"/>
                  </a:lnTo>
                  <a:lnTo>
                    <a:pt x="198" y="1383"/>
                  </a:lnTo>
                  <a:lnTo>
                    <a:pt x="170" y="1411"/>
                  </a:lnTo>
                  <a:lnTo>
                    <a:pt x="86" y="1468"/>
                  </a:lnTo>
                  <a:lnTo>
                    <a:pt x="57" y="1468"/>
                  </a:lnTo>
                  <a:lnTo>
                    <a:pt x="86" y="1468"/>
                  </a:lnTo>
                  <a:lnTo>
                    <a:pt x="340" y="1468"/>
                  </a:lnTo>
                  <a:lnTo>
                    <a:pt x="340" y="1468"/>
                  </a:lnTo>
                  <a:lnTo>
                    <a:pt x="255" y="1468"/>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16"/>
            <p:cNvSpPr/>
            <p:nvPr/>
          </p:nvSpPr>
          <p:spPr>
            <a:xfrm>
              <a:off x="2346800" y="1252500"/>
              <a:ext cx="102325" cy="39525"/>
            </a:xfrm>
            <a:custGeom>
              <a:avLst/>
              <a:gdLst/>
              <a:ahLst/>
              <a:cxnLst/>
              <a:rect l="l" t="t" r="r" b="b"/>
              <a:pathLst>
                <a:path w="4093" h="1581" fill="none" extrusionOk="0">
                  <a:moveTo>
                    <a:pt x="255" y="1468"/>
                  </a:moveTo>
                  <a:lnTo>
                    <a:pt x="255" y="1468"/>
                  </a:lnTo>
                  <a:lnTo>
                    <a:pt x="114" y="1496"/>
                  </a:lnTo>
                  <a:lnTo>
                    <a:pt x="1" y="1553"/>
                  </a:lnTo>
                  <a:lnTo>
                    <a:pt x="1" y="1553"/>
                  </a:lnTo>
                  <a:lnTo>
                    <a:pt x="142" y="1581"/>
                  </a:lnTo>
                  <a:lnTo>
                    <a:pt x="368" y="1581"/>
                  </a:lnTo>
                  <a:lnTo>
                    <a:pt x="565" y="1581"/>
                  </a:lnTo>
                  <a:lnTo>
                    <a:pt x="622" y="1553"/>
                  </a:lnTo>
                  <a:lnTo>
                    <a:pt x="650" y="1553"/>
                  </a:lnTo>
                  <a:lnTo>
                    <a:pt x="650" y="1553"/>
                  </a:lnTo>
                  <a:lnTo>
                    <a:pt x="565" y="1553"/>
                  </a:lnTo>
                  <a:lnTo>
                    <a:pt x="763" y="1468"/>
                  </a:lnTo>
                  <a:lnTo>
                    <a:pt x="763" y="1468"/>
                  </a:lnTo>
                  <a:lnTo>
                    <a:pt x="1186" y="1299"/>
                  </a:lnTo>
                  <a:lnTo>
                    <a:pt x="1186" y="1299"/>
                  </a:lnTo>
                  <a:lnTo>
                    <a:pt x="1243" y="1214"/>
                  </a:lnTo>
                  <a:lnTo>
                    <a:pt x="1243" y="1129"/>
                  </a:lnTo>
                  <a:lnTo>
                    <a:pt x="1214" y="1073"/>
                  </a:lnTo>
                  <a:lnTo>
                    <a:pt x="1186" y="1073"/>
                  </a:lnTo>
                  <a:lnTo>
                    <a:pt x="1045" y="1045"/>
                  </a:lnTo>
                  <a:lnTo>
                    <a:pt x="1045" y="1045"/>
                  </a:lnTo>
                  <a:lnTo>
                    <a:pt x="1186" y="1016"/>
                  </a:lnTo>
                  <a:lnTo>
                    <a:pt x="1355" y="988"/>
                  </a:lnTo>
                  <a:lnTo>
                    <a:pt x="1694" y="1016"/>
                  </a:lnTo>
                  <a:lnTo>
                    <a:pt x="2033" y="1045"/>
                  </a:lnTo>
                  <a:lnTo>
                    <a:pt x="2174" y="1045"/>
                  </a:lnTo>
                  <a:lnTo>
                    <a:pt x="2343" y="1016"/>
                  </a:lnTo>
                  <a:lnTo>
                    <a:pt x="2343" y="1016"/>
                  </a:lnTo>
                  <a:lnTo>
                    <a:pt x="2682" y="847"/>
                  </a:lnTo>
                  <a:lnTo>
                    <a:pt x="2851" y="734"/>
                  </a:lnTo>
                  <a:lnTo>
                    <a:pt x="2907" y="706"/>
                  </a:lnTo>
                  <a:lnTo>
                    <a:pt x="2879" y="678"/>
                  </a:lnTo>
                  <a:lnTo>
                    <a:pt x="2879" y="678"/>
                  </a:lnTo>
                  <a:lnTo>
                    <a:pt x="3020" y="650"/>
                  </a:lnTo>
                  <a:lnTo>
                    <a:pt x="3190" y="593"/>
                  </a:lnTo>
                  <a:lnTo>
                    <a:pt x="3500" y="424"/>
                  </a:lnTo>
                  <a:lnTo>
                    <a:pt x="3641" y="339"/>
                  </a:lnTo>
                  <a:lnTo>
                    <a:pt x="3811" y="283"/>
                  </a:lnTo>
                  <a:lnTo>
                    <a:pt x="3952" y="226"/>
                  </a:lnTo>
                  <a:lnTo>
                    <a:pt x="4093" y="226"/>
                  </a:lnTo>
                  <a:lnTo>
                    <a:pt x="4093" y="226"/>
                  </a:lnTo>
                  <a:lnTo>
                    <a:pt x="3895" y="142"/>
                  </a:lnTo>
                  <a:lnTo>
                    <a:pt x="3698" y="113"/>
                  </a:lnTo>
                  <a:lnTo>
                    <a:pt x="3303" y="142"/>
                  </a:lnTo>
                  <a:lnTo>
                    <a:pt x="3303" y="142"/>
                  </a:lnTo>
                  <a:lnTo>
                    <a:pt x="3190" y="142"/>
                  </a:lnTo>
                  <a:lnTo>
                    <a:pt x="3105" y="113"/>
                  </a:lnTo>
                  <a:lnTo>
                    <a:pt x="2907" y="57"/>
                  </a:lnTo>
                  <a:lnTo>
                    <a:pt x="2907" y="57"/>
                  </a:lnTo>
                  <a:lnTo>
                    <a:pt x="2569" y="29"/>
                  </a:lnTo>
                  <a:lnTo>
                    <a:pt x="2117" y="0"/>
                  </a:lnTo>
                  <a:lnTo>
                    <a:pt x="1892" y="0"/>
                  </a:lnTo>
                  <a:lnTo>
                    <a:pt x="1666" y="57"/>
                  </a:lnTo>
                  <a:lnTo>
                    <a:pt x="1497" y="113"/>
                  </a:lnTo>
                  <a:lnTo>
                    <a:pt x="1355" y="198"/>
                  </a:lnTo>
                  <a:lnTo>
                    <a:pt x="1355" y="198"/>
                  </a:lnTo>
                  <a:lnTo>
                    <a:pt x="1412" y="254"/>
                  </a:lnTo>
                  <a:lnTo>
                    <a:pt x="1412" y="283"/>
                  </a:lnTo>
                  <a:lnTo>
                    <a:pt x="1412" y="339"/>
                  </a:lnTo>
                  <a:lnTo>
                    <a:pt x="1468" y="367"/>
                  </a:lnTo>
                  <a:lnTo>
                    <a:pt x="1468" y="367"/>
                  </a:lnTo>
                  <a:lnTo>
                    <a:pt x="1412" y="396"/>
                  </a:lnTo>
                  <a:lnTo>
                    <a:pt x="1355" y="396"/>
                  </a:lnTo>
                  <a:lnTo>
                    <a:pt x="1243" y="367"/>
                  </a:lnTo>
                  <a:lnTo>
                    <a:pt x="1101" y="339"/>
                  </a:lnTo>
                  <a:lnTo>
                    <a:pt x="1045" y="367"/>
                  </a:lnTo>
                  <a:lnTo>
                    <a:pt x="960" y="396"/>
                  </a:lnTo>
                  <a:lnTo>
                    <a:pt x="960" y="396"/>
                  </a:lnTo>
                  <a:lnTo>
                    <a:pt x="847" y="480"/>
                  </a:lnTo>
                  <a:lnTo>
                    <a:pt x="735" y="593"/>
                  </a:lnTo>
                  <a:lnTo>
                    <a:pt x="537" y="819"/>
                  </a:lnTo>
                  <a:lnTo>
                    <a:pt x="537" y="819"/>
                  </a:lnTo>
                  <a:lnTo>
                    <a:pt x="396" y="932"/>
                  </a:lnTo>
                  <a:lnTo>
                    <a:pt x="311" y="1073"/>
                  </a:lnTo>
                  <a:lnTo>
                    <a:pt x="311" y="1073"/>
                  </a:lnTo>
                  <a:lnTo>
                    <a:pt x="227" y="1327"/>
                  </a:lnTo>
                  <a:lnTo>
                    <a:pt x="227" y="1327"/>
                  </a:lnTo>
                  <a:lnTo>
                    <a:pt x="198" y="1383"/>
                  </a:lnTo>
                  <a:lnTo>
                    <a:pt x="170" y="1411"/>
                  </a:lnTo>
                  <a:lnTo>
                    <a:pt x="86" y="1468"/>
                  </a:lnTo>
                  <a:lnTo>
                    <a:pt x="57" y="1468"/>
                  </a:lnTo>
                  <a:lnTo>
                    <a:pt x="86" y="1468"/>
                  </a:lnTo>
                  <a:lnTo>
                    <a:pt x="340" y="1468"/>
                  </a:lnTo>
                  <a:lnTo>
                    <a:pt x="340" y="1468"/>
                  </a:lnTo>
                  <a:lnTo>
                    <a:pt x="255" y="1468"/>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16"/>
            <p:cNvSpPr/>
            <p:nvPr/>
          </p:nvSpPr>
          <p:spPr>
            <a:xfrm>
              <a:off x="2355275" y="1464850"/>
              <a:ext cx="38125" cy="17650"/>
            </a:xfrm>
            <a:custGeom>
              <a:avLst/>
              <a:gdLst/>
              <a:ahLst/>
              <a:cxnLst/>
              <a:rect l="l" t="t" r="r" b="b"/>
              <a:pathLst>
                <a:path w="1525" h="706" extrusionOk="0">
                  <a:moveTo>
                    <a:pt x="29" y="452"/>
                  </a:moveTo>
                  <a:lnTo>
                    <a:pt x="29" y="452"/>
                  </a:lnTo>
                  <a:lnTo>
                    <a:pt x="1" y="508"/>
                  </a:lnTo>
                  <a:lnTo>
                    <a:pt x="29" y="565"/>
                  </a:lnTo>
                  <a:lnTo>
                    <a:pt x="29" y="621"/>
                  </a:lnTo>
                  <a:lnTo>
                    <a:pt x="1" y="678"/>
                  </a:lnTo>
                  <a:lnTo>
                    <a:pt x="1" y="678"/>
                  </a:lnTo>
                  <a:lnTo>
                    <a:pt x="170" y="706"/>
                  </a:lnTo>
                  <a:lnTo>
                    <a:pt x="396" y="678"/>
                  </a:lnTo>
                  <a:lnTo>
                    <a:pt x="593" y="621"/>
                  </a:lnTo>
                  <a:lnTo>
                    <a:pt x="791" y="537"/>
                  </a:lnTo>
                  <a:lnTo>
                    <a:pt x="1186" y="339"/>
                  </a:lnTo>
                  <a:lnTo>
                    <a:pt x="1524" y="113"/>
                  </a:lnTo>
                  <a:lnTo>
                    <a:pt x="1524" y="113"/>
                  </a:lnTo>
                  <a:lnTo>
                    <a:pt x="1440" y="57"/>
                  </a:lnTo>
                  <a:lnTo>
                    <a:pt x="1355" y="29"/>
                  </a:lnTo>
                  <a:lnTo>
                    <a:pt x="1186" y="1"/>
                  </a:lnTo>
                  <a:lnTo>
                    <a:pt x="960" y="29"/>
                  </a:lnTo>
                  <a:lnTo>
                    <a:pt x="762" y="113"/>
                  </a:lnTo>
                  <a:lnTo>
                    <a:pt x="339" y="283"/>
                  </a:lnTo>
                  <a:lnTo>
                    <a:pt x="29" y="452"/>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16"/>
            <p:cNvSpPr/>
            <p:nvPr/>
          </p:nvSpPr>
          <p:spPr>
            <a:xfrm>
              <a:off x="2355275" y="1464850"/>
              <a:ext cx="38125" cy="17650"/>
            </a:xfrm>
            <a:custGeom>
              <a:avLst/>
              <a:gdLst/>
              <a:ahLst/>
              <a:cxnLst/>
              <a:rect l="l" t="t" r="r" b="b"/>
              <a:pathLst>
                <a:path w="1525" h="706" fill="none" extrusionOk="0">
                  <a:moveTo>
                    <a:pt x="29" y="452"/>
                  </a:moveTo>
                  <a:lnTo>
                    <a:pt x="29" y="452"/>
                  </a:lnTo>
                  <a:lnTo>
                    <a:pt x="1" y="508"/>
                  </a:lnTo>
                  <a:lnTo>
                    <a:pt x="29" y="565"/>
                  </a:lnTo>
                  <a:lnTo>
                    <a:pt x="29" y="621"/>
                  </a:lnTo>
                  <a:lnTo>
                    <a:pt x="1" y="678"/>
                  </a:lnTo>
                  <a:lnTo>
                    <a:pt x="1" y="678"/>
                  </a:lnTo>
                  <a:lnTo>
                    <a:pt x="170" y="706"/>
                  </a:lnTo>
                  <a:lnTo>
                    <a:pt x="396" y="678"/>
                  </a:lnTo>
                  <a:lnTo>
                    <a:pt x="593" y="621"/>
                  </a:lnTo>
                  <a:lnTo>
                    <a:pt x="791" y="537"/>
                  </a:lnTo>
                  <a:lnTo>
                    <a:pt x="1186" y="339"/>
                  </a:lnTo>
                  <a:lnTo>
                    <a:pt x="1524" y="113"/>
                  </a:lnTo>
                  <a:lnTo>
                    <a:pt x="1524" y="113"/>
                  </a:lnTo>
                  <a:lnTo>
                    <a:pt x="1440" y="57"/>
                  </a:lnTo>
                  <a:lnTo>
                    <a:pt x="1355" y="29"/>
                  </a:lnTo>
                  <a:lnTo>
                    <a:pt x="1186" y="1"/>
                  </a:lnTo>
                  <a:lnTo>
                    <a:pt x="960" y="29"/>
                  </a:lnTo>
                  <a:lnTo>
                    <a:pt x="762" y="113"/>
                  </a:lnTo>
                  <a:lnTo>
                    <a:pt x="339" y="283"/>
                  </a:lnTo>
                  <a:lnTo>
                    <a:pt x="29" y="452"/>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16"/>
            <p:cNvSpPr/>
            <p:nvPr/>
          </p:nvSpPr>
          <p:spPr>
            <a:xfrm>
              <a:off x="2356675" y="1331525"/>
              <a:ext cx="2850" cy="2825"/>
            </a:xfrm>
            <a:custGeom>
              <a:avLst/>
              <a:gdLst/>
              <a:ahLst/>
              <a:cxnLst/>
              <a:rect l="l" t="t" r="r" b="b"/>
              <a:pathLst>
                <a:path w="114" h="113" extrusionOk="0">
                  <a:moveTo>
                    <a:pt x="1" y="113"/>
                  </a:moveTo>
                  <a:lnTo>
                    <a:pt x="1" y="113"/>
                  </a:lnTo>
                  <a:lnTo>
                    <a:pt x="114" y="0"/>
                  </a:lnTo>
                  <a:lnTo>
                    <a:pt x="114" y="0"/>
                  </a:lnTo>
                  <a:lnTo>
                    <a:pt x="57" y="28"/>
                  </a:lnTo>
                  <a:lnTo>
                    <a:pt x="1" y="113"/>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16"/>
            <p:cNvSpPr/>
            <p:nvPr/>
          </p:nvSpPr>
          <p:spPr>
            <a:xfrm>
              <a:off x="2356675" y="1331525"/>
              <a:ext cx="2850" cy="2825"/>
            </a:xfrm>
            <a:custGeom>
              <a:avLst/>
              <a:gdLst/>
              <a:ahLst/>
              <a:cxnLst/>
              <a:rect l="l" t="t" r="r" b="b"/>
              <a:pathLst>
                <a:path w="114" h="113" fill="none" extrusionOk="0">
                  <a:moveTo>
                    <a:pt x="1" y="113"/>
                  </a:moveTo>
                  <a:lnTo>
                    <a:pt x="1" y="113"/>
                  </a:lnTo>
                  <a:lnTo>
                    <a:pt x="114" y="0"/>
                  </a:lnTo>
                  <a:lnTo>
                    <a:pt x="114" y="0"/>
                  </a:lnTo>
                  <a:lnTo>
                    <a:pt x="57" y="28"/>
                  </a:lnTo>
                  <a:lnTo>
                    <a:pt x="1" y="113"/>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16"/>
            <p:cNvSpPr/>
            <p:nvPr/>
          </p:nvSpPr>
          <p:spPr>
            <a:xfrm>
              <a:off x="2360225" y="1341400"/>
              <a:ext cx="3550" cy="2850"/>
            </a:xfrm>
            <a:custGeom>
              <a:avLst/>
              <a:gdLst/>
              <a:ahLst/>
              <a:cxnLst/>
              <a:rect l="l" t="t" r="r" b="b"/>
              <a:pathLst>
                <a:path w="142" h="114" extrusionOk="0">
                  <a:moveTo>
                    <a:pt x="57" y="113"/>
                  </a:moveTo>
                  <a:lnTo>
                    <a:pt x="57" y="113"/>
                  </a:lnTo>
                  <a:lnTo>
                    <a:pt x="113" y="85"/>
                  </a:lnTo>
                  <a:lnTo>
                    <a:pt x="141" y="28"/>
                  </a:lnTo>
                  <a:lnTo>
                    <a:pt x="141" y="28"/>
                  </a:lnTo>
                  <a:lnTo>
                    <a:pt x="85" y="0"/>
                  </a:lnTo>
                  <a:lnTo>
                    <a:pt x="57" y="0"/>
                  </a:lnTo>
                  <a:lnTo>
                    <a:pt x="0" y="57"/>
                  </a:lnTo>
                  <a:lnTo>
                    <a:pt x="0" y="57"/>
                  </a:lnTo>
                  <a:lnTo>
                    <a:pt x="57" y="28"/>
                  </a:lnTo>
                  <a:lnTo>
                    <a:pt x="85" y="28"/>
                  </a:lnTo>
                  <a:lnTo>
                    <a:pt x="85" y="57"/>
                  </a:lnTo>
                  <a:lnTo>
                    <a:pt x="57" y="113"/>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16"/>
            <p:cNvSpPr/>
            <p:nvPr/>
          </p:nvSpPr>
          <p:spPr>
            <a:xfrm>
              <a:off x="2360225" y="1341400"/>
              <a:ext cx="3550" cy="2850"/>
            </a:xfrm>
            <a:custGeom>
              <a:avLst/>
              <a:gdLst/>
              <a:ahLst/>
              <a:cxnLst/>
              <a:rect l="l" t="t" r="r" b="b"/>
              <a:pathLst>
                <a:path w="142" h="114" fill="none" extrusionOk="0">
                  <a:moveTo>
                    <a:pt x="57" y="113"/>
                  </a:moveTo>
                  <a:lnTo>
                    <a:pt x="57" y="113"/>
                  </a:lnTo>
                  <a:lnTo>
                    <a:pt x="113" y="85"/>
                  </a:lnTo>
                  <a:lnTo>
                    <a:pt x="141" y="28"/>
                  </a:lnTo>
                  <a:lnTo>
                    <a:pt x="141" y="28"/>
                  </a:lnTo>
                  <a:lnTo>
                    <a:pt x="85" y="0"/>
                  </a:lnTo>
                  <a:lnTo>
                    <a:pt x="57" y="0"/>
                  </a:lnTo>
                  <a:lnTo>
                    <a:pt x="0" y="57"/>
                  </a:lnTo>
                  <a:lnTo>
                    <a:pt x="0" y="57"/>
                  </a:lnTo>
                  <a:lnTo>
                    <a:pt x="57" y="28"/>
                  </a:lnTo>
                  <a:lnTo>
                    <a:pt x="85" y="28"/>
                  </a:lnTo>
                  <a:lnTo>
                    <a:pt x="85" y="57"/>
                  </a:lnTo>
                  <a:lnTo>
                    <a:pt x="57" y="113"/>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16"/>
            <p:cNvSpPr/>
            <p:nvPr/>
          </p:nvSpPr>
          <p:spPr>
            <a:xfrm>
              <a:off x="2360925" y="1335750"/>
              <a:ext cx="2125" cy="725"/>
            </a:xfrm>
            <a:custGeom>
              <a:avLst/>
              <a:gdLst/>
              <a:ahLst/>
              <a:cxnLst/>
              <a:rect l="l" t="t" r="r" b="b"/>
              <a:pathLst>
                <a:path w="85" h="29" extrusionOk="0">
                  <a:moveTo>
                    <a:pt x="85" y="0"/>
                  </a:moveTo>
                  <a:lnTo>
                    <a:pt x="85" y="0"/>
                  </a:lnTo>
                  <a:lnTo>
                    <a:pt x="0" y="29"/>
                  </a:lnTo>
                  <a:lnTo>
                    <a:pt x="0" y="29"/>
                  </a:lnTo>
                  <a:lnTo>
                    <a:pt x="85"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16"/>
            <p:cNvSpPr/>
            <p:nvPr/>
          </p:nvSpPr>
          <p:spPr>
            <a:xfrm>
              <a:off x="2360925" y="1335750"/>
              <a:ext cx="2125" cy="725"/>
            </a:xfrm>
            <a:custGeom>
              <a:avLst/>
              <a:gdLst/>
              <a:ahLst/>
              <a:cxnLst/>
              <a:rect l="l" t="t" r="r" b="b"/>
              <a:pathLst>
                <a:path w="85" h="29" fill="none" extrusionOk="0">
                  <a:moveTo>
                    <a:pt x="85" y="0"/>
                  </a:moveTo>
                  <a:lnTo>
                    <a:pt x="85" y="0"/>
                  </a:lnTo>
                  <a:lnTo>
                    <a:pt x="0" y="29"/>
                  </a:lnTo>
                  <a:lnTo>
                    <a:pt x="0" y="29"/>
                  </a:lnTo>
                  <a:lnTo>
                    <a:pt x="85" y="0"/>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16"/>
            <p:cNvSpPr/>
            <p:nvPr/>
          </p:nvSpPr>
          <p:spPr>
            <a:xfrm>
              <a:off x="2362325" y="1351275"/>
              <a:ext cx="3550" cy="2125"/>
            </a:xfrm>
            <a:custGeom>
              <a:avLst/>
              <a:gdLst/>
              <a:ahLst/>
              <a:cxnLst/>
              <a:rect l="l" t="t" r="r" b="b"/>
              <a:pathLst>
                <a:path w="142" h="85" extrusionOk="0">
                  <a:moveTo>
                    <a:pt x="1" y="85"/>
                  </a:moveTo>
                  <a:lnTo>
                    <a:pt x="1" y="85"/>
                  </a:lnTo>
                  <a:lnTo>
                    <a:pt x="85" y="85"/>
                  </a:lnTo>
                  <a:lnTo>
                    <a:pt x="142" y="0"/>
                  </a:lnTo>
                  <a:lnTo>
                    <a:pt x="142" y="0"/>
                  </a:lnTo>
                  <a:lnTo>
                    <a:pt x="57" y="28"/>
                  </a:lnTo>
                  <a:lnTo>
                    <a:pt x="1" y="85"/>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16"/>
            <p:cNvSpPr/>
            <p:nvPr/>
          </p:nvSpPr>
          <p:spPr>
            <a:xfrm>
              <a:off x="2362325" y="1351275"/>
              <a:ext cx="3550" cy="2125"/>
            </a:xfrm>
            <a:custGeom>
              <a:avLst/>
              <a:gdLst/>
              <a:ahLst/>
              <a:cxnLst/>
              <a:rect l="l" t="t" r="r" b="b"/>
              <a:pathLst>
                <a:path w="142" h="85" fill="none" extrusionOk="0">
                  <a:moveTo>
                    <a:pt x="1" y="85"/>
                  </a:moveTo>
                  <a:lnTo>
                    <a:pt x="1" y="85"/>
                  </a:lnTo>
                  <a:lnTo>
                    <a:pt x="85" y="85"/>
                  </a:lnTo>
                  <a:lnTo>
                    <a:pt x="142" y="0"/>
                  </a:lnTo>
                  <a:lnTo>
                    <a:pt x="142" y="0"/>
                  </a:lnTo>
                  <a:lnTo>
                    <a:pt x="57" y="28"/>
                  </a:lnTo>
                  <a:lnTo>
                    <a:pt x="1" y="85"/>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16"/>
            <p:cNvSpPr/>
            <p:nvPr/>
          </p:nvSpPr>
          <p:spPr>
            <a:xfrm>
              <a:off x="2364450" y="1339275"/>
              <a:ext cx="6375" cy="3550"/>
            </a:xfrm>
            <a:custGeom>
              <a:avLst/>
              <a:gdLst/>
              <a:ahLst/>
              <a:cxnLst/>
              <a:rect l="l" t="t" r="r" b="b"/>
              <a:pathLst>
                <a:path w="255" h="142" extrusionOk="0">
                  <a:moveTo>
                    <a:pt x="254" y="29"/>
                  </a:moveTo>
                  <a:lnTo>
                    <a:pt x="254" y="29"/>
                  </a:lnTo>
                  <a:lnTo>
                    <a:pt x="198" y="0"/>
                  </a:lnTo>
                  <a:lnTo>
                    <a:pt x="113" y="29"/>
                  </a:lnTo>
                  <a:lnTo>
                    <a:pt x="0" y="85"/>
                  </a:lnTo>
                  <a:lnTo>
                    <a:pt x="0" y="85"/>
                  </a:lnTo>
                  <a:lnTo>
                    <a:pt x="85" y="142"/>
                  </a:lnTo>
                  <a:lnTo>
                    <a:pt x="141" y="113"/>
                  </a:lnTo>
                  <a:lnTo>
                    <a:pt x="254" y="29"/>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16"/>
            <p:cNvSpPr/>
            <p:nvPr/>
          </p:nvSpPr>
          <p:spPr>
            <a:xfrm>
              <a:off x="2364450" y="1339275"/>
              <a:ext cx="6375" cy="3550"/>
            </a:xfrm>
            <a:custGeom>
              <a:avLst/>
              <a:gdLst/>
              <a:ahLst/>
              <a:cxnLst/>
              <a:rect l="l" t="t" r="r" b="b"/>
              <a:pathLst>
                <a:path w="255" h="142" fill="none" extrusionOk="0">
                  <a:moveTo>
                    <a:pt x="254" y="29"/>
                  </a:moveTo>
                  <a:lnTo>
                    <a:pt x="254" y="29"/>
                  </a:lnTo>
                  <a:lnTo>
                    <a:pt x="198" y="0"/>
                  </a:lnTo>
                  <a:lnTo>
                    <a:pt x="113" y="29"/>
                  </a:lnTo>
                  <a:lnTo>
                    <a:pt x="0" y="85"/>
                  </a:lnTo>
                  <a:lnTo>
                    <a:pt x="0" y="85"/>
                  </a:lnTo>
                  <a:lnTo>
                    <a:pt x="85" y="142"/>
                  </a:lnTo>
                  <a:lnTo>
                    <a:pt x="141" y="113"/>
                  </a:lnTo>
                  <a:lnTo>
                    <a:pt x="254" y="29"/>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16"/>
            <p:cNvSpPr/>
            <p:nvPr/>
          </p:nvSpPr>
          <p:spPr>
            <a:xfrm>
              <a:off x="2389150" y="1405600"/>
              <a:ext cx="4250" cy="7075"/>
            </a:xfrm>
            <a:custGeom>
              <a:avLst/>
              <a:gdLst/>
              <a:ahLst/>
              <a:cxnLst/>
              <a:rect l="l" t="t" r="r" b="b"/>
              <a:pathLst>
                <a:path w="170" h="283" extrusionOk="0">
                  <a:moveTo>
                    <a:pt x="169" y="0"/>
                  </a:moveTo>
                  <a:lnTo>
                    <a:pt x="169" y="0"/>
                  </a:lnTo>
                  <a:lnTo>
                    <a:pt x="113" y="0"/>
                  </a:lnTo>
                  <a:lnTo>
                    <a:pt x="85" y="0"/>
                  </a:lnTo>
                  <a:lnTo>
                    <a:pt x="28" y="57"/>
                  </a:lnTo>
                  <a:lnTo>
                    <a:pt x="0" y="141"/>
                  </a:lnTo>
                  <a:lnTo>
                    <a:pt x="28" y="226"/>
                  </a:lnTo>
                  <a:lnTo>
                    <a:pt x="57" y="282"/>
                  </a:lnTo>
                  <a:lnTo>
                    <a:pt x="57" y="282"/>
                  </a:lnTo>
                  <a:lnTo>
                    <a:pt x="85" y="282"/>
                  </a:lnTo>
                  <a:lnTo>
                    <a:pt x="141" y="198"/>
                  </a:lnTo>
                  <a:lnTo>
                    <a:pt x="169"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16"/>
            <p:cNvSpPr/>
            <p:nvPr/>
          </p:nvSpPr>
          <p:spPr>
            <a:xfrm>
              <a:off x="2389150" y="1405600"/>
              <a:ext cx="4250" cy="7075"/>
            </a:xfrm>
            <a:custGeom>
              <a:avLst/>
              <a:gdLst/>
              <a:ahLst/>
              <a:cxnLst/>
              <a:rect l="l" t="t" r="r" b="b"/>
              <a:pathLst>
                <a:path w="170" h="283" fill="none" extrusionOk="0">
                  <a:moveTo>
                    <a:pt x="169" y="0"/>
                  </a:moveTo>
                  <a:lnTo>
                    <a:pt x="169" y="0"/>
                  </a:lnTo>
                  <a:lnTo>
                    <a:pt x="113" y="0"/>
                  </a:lnTo>
                  <a:lnTo>
                    <a:pt x="85" y="0"/>
                  </a:lnTo>
                  <a:lnTo>
                    <a:pt x="28" y="57"/>
                  </a:lnTo>
                  <a:lnTo>
                    <a:pt x="0" y="141"/>
                  </a:lnTo>
                  <a:lnTo>
                    <a:pt x="28" y="226"/>
                  </a:lnTo>
                  <a:lnTo>
                    <a:pt x="57" y="282"/>
                  </a:lnTo>
                  <a:lnTo>
                    <a:pt x="57" y="282"/>
                  </a:lnTo>
                  <a:lnTo>
                    <a:pt x="85" y="282"/>
                  </a:lnTo>
                  <a:lnTo>
                    <a:pt x="141" y="198"/>
                  </a:lnTo>
                  <a:lnTo>
                    <a:pt x="169" y="0"/>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16"/>
            <p:cNvSpPr/>
            <p:nvPr/>
          </p:nvSpPr>
          <p:spPr>
            <a:xfrm>
              <a:off x="2393375" y="1361150"/>
              <a:ext cx="12025" cy="10600"/>
            </a:xfrm>
            <a:custGeom>
              <a:avLst/>
              <a:gdLst/>
              <a:ahLst/>
              <a:cxnLst/>
              <a:rect l="l" t="t" r="r" b="b"/>
              <a:pathLst>
                <a:path w="481" h="424" extrusionOk="0">
                  <a:moveTo>
                    <a:pt x="452" y="113"/>
                  </a:moveTo>
                  <a:lnTo>
                    <a:pt x="452" y="113"/>
                  </a:lnTo>
                  <a:lnTo>
                    <a:pt x="480" y="28"/>
                  </a:lnTo>
                  <a:lnTo>
                    <a:pt x="480" y="28"/>
                  </a:lnTo>
                  <a:lnTo>
                    <a:pt x="424" y="0"/>
                  </a:lnTo>
                  <a:lnTo>
                    <a:pt x="339" y="28"/>
                  </a:lnTo>
                  <a:lnTo>
                    <a:pt x="170" y="113"/>
                  </a:lnTo>
                  <a:lnTo>
                    <a:pt x="29" y="254"/>
                  </a:lnTo>
                  <a:lnTo>
                    <a:pt x="0" y="311"/>
                  </a:lnTo>
                  <a:lnTo>
                    <a:pt x="0" y="367"/>
                  </a:lnTo>
                  <a:lnTo>
                    <a:pt x="0" y="367"/>
                  </a:lnTo>
                  <a:lnTo>
                    <a:pt x="57" y="424"/>
                  </a:lnTo>
                  <a:lnTo>
                    <a:pt x="113" y="424"/>
                  </a:lnTo>
                  <a:lnTo>
                    <a:pt x="170" y="395"/>
                  </a:lnTo>
                  <a:lnTo>
                    <a:pt x="226" y="367"/>
                  </a:lnTo>
                  <a:lnTo>
                    <a:pt x="367" y="226"/>
                  </a:lnTo>
                  <a:lnTo>
                    <a:pt x="452" y="113"/>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16"/>
            <p:cNvSpPr/>
            <p:nvPr/>
          </p:nvSpPr>
          <p:spPr>
            <a:xfrm>
              <a:off x="2393375" y="1361150"/>
              <a:ext cx="12025" cy="10600"/>
            </a:xfrm>
            <a:custGeom>
              <a:avLst/>
              <a:gdLst/>
              <a:ahLst/>
              <a:cxnLst/>
              <a:rect l="l" t="t" r="r" b="b"/>
              <a:pathLst>
                <a:path w="481" h="424" fill="none" extrusionOk="0">
                  <a:moveTo>
                    <a:pt x="452" y="113"/>
                  </a:moveTo>
                  <a:lnTo>
                    <a:pt x="452" y="113"/>
                  </a:lnTo>
                  <a:lnTo>
                    <a:pt x="480" y="28"/>
                  </a:lnTo>
                  <a:lnTo>
                    <a:pt x="480" y="28"/>
                  </a:lnTo>
                  <a:lnTo>
                    <a:pt x="424" y="0"/>
                  </a:lnTo>
                  <a:lnTo>
                    <a:pt x="339" y="28"/>
                  </a:lnTo>
                  <a:lnTo>
                    <a:pt x="170" y="113"/>
                  </a:lnTo>
                  <a:lnTo>
                    <a:pt x="29" y="254"/>
                  </a:lnTo>
                  <a:lnTo>
                    <a:pt x="0" y="311"/>
                  </a:lnTo>
                  <a:lnTo>
                    <a:pt x="0" y="367"/>
                  </a:lnTo>
                  <a:lnTo>
                    <a:pt x="0" y="367"/>
                  </a:lnTo>
                  <a:lnTo>
                    <a:pt x="57" y="424"/>
                  </a:lnTo>
                  <a:lnTo>
                    <a:pt x="113" y="424"/>
                  </a:lnTo>
                  <a:lnTo>
                    <a:pt x="170" y="395"/>
                  </a:lnTo>
                  <a:lnTo>
                    <a:pt x="226" y="367"/>
                  </a:lnTo>
                  <a:lnTo>
                    <a:pt x="367" y="226"/>
                  </a:lnTo>
                  <a:lnTo>
                    <a:pt x="452" y="113"/>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16"/>
            <p:cNvSpPr/>
            <p:nvPr/>
          </p:nvSpPr>
          <p:spPr>
            <a:xfrm>
              <a:off x="2401125" y="1403475"/>
              <a:ext cx="12025" cy="9900"/>
            </a:xfrm>
            <a:custGeom>
              <a:avLst/>
              <a:gdLst/>
              <a:ahLst/>
              <a:cxnLst/>
              <a:rect l="l" t="t" r="r" b="b"/>
              <a:pathLst>
                <a:path w="481" h="396" extrusionOk="0">
                  <a:moveTo>
                    <a:pt x="283" y="85"/>
                  </a:moveTo>
                  <a:lnTo>
                    <a:pt x="283" y="85"/>
                  </a:lnTo>
                  <a:lnTo>
                    <a:pt x="227" y="29"/>
                  </a:lnTo>
                  <a:lnTo>
                    <a:pt x="142" y="0"/>
                  </a:lnTo>
                  <a:lnTo>
                    <a:pt x="29" y="0"/>
                  </a:lnTo>
                  <a:lnTo>
                    <a:pt x="1" y="29"/>
                  </a:lnTo>
                  <a:lnTo>
                    <a:pt x="1" y="57"/>
                  </a:lnTo>
                  <a:lnTo>
                    <a:pt x="1" y="57"/>
                  </a:lnTo>
                  <a:lnTo>
                    <a:pt x="29" y="170"/>
                  </a:lnTo>
                  <a:lnTo>
                    <a:pt x="85" y="226"/>
                  </a:lnTo>
                  <a:lnTo>
                    <a:pt x="170" y="283"/>
                  </a:lnTo>
                  <a:lnTo>
                    <a:pt x="283" y="283"/>
                  </a:lnTo>
                  <a:lnTo>
                    <a:pt x="283" y="283"/>
                  </a:lnTo>
                  <a:lnTo>
                    <a:pt x="227" y="339"/>
                  </a:lnTo>
                  <a:lnTo>
                    <a:pt x="227" y="367"/>
                  </a:lnTo>
                  <a:lnTo>
                    <a:pt x="255" y="367"/>
                  </a:lnTo>
                  <a:lnTo>
                    <a:pt x="283" y="396"/>
                  </a:lnTo>
                  <a:lnTo>
                    <a:pt x="396" y="367"/>
                  </a:lnTo>
                  <a:lnTo>
                    <a:pt x="452" y="339"/>
                  </a:lnTo>
                  <a:lnTo>
                    <a:pt x="481" y="311"/>
                  </a:lnTo>
                  <a:lnTo>
                    <a:pt x="481" y="311"/>
                  </a:lnTo>
                  <a:lnTo>
                    <a:pt x="368" y="283"/>
                  </a:lnTo>
                  <a:lnTo>
                    <a:pt x="255" y="226"/>
                  </a:lnTo>
                  <a:lnTo>
                    <a:pt x="255" y="226"/>
                  </a:lnTo>
                  <a:lnTo>
                    <a:pt x="311" y="226"/>
                  </a:lnTo>
                  <a:lnTo>
                    <a:pt x="339" y="170"/>
                  </a:lnTo>
                  <a:lnTo>
                    <a:pt x="339" y="113"/>
                  </a:lnTo>
                  <a:lnTo>
                    <a:pt x="283" y="85"/>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16"/>
            <p:cNvSpPr/>
            <p:nvPr/>
          </p:nvSpPr>
          <p:spPr>
            <a:xfrm>
              <a:off x="2401125" y="1403475"/>
              <a:ext cx="12025" cy="9900"/>
            </a:xfrm>
            <a:custGeom>
              <a:avLst/>
              <a:gdLst/>
              <a:ahLst/>
              <a:cxnLst/>
              <a:rect l="l" t="t" r="r" b="b"/>
              <a:pathLst>
                <a:path w="481" h="396" fill="none" extrusionOk="0">
                  <a:moveTo>
                    <a:pt x="283" y="85"/>
                  </a:moveTo>
                  <a:lnTo>
                    <a:pt x="283" y="85"/>
                  </a:lnTo>
                  <a:lnTo>
                    <a:pt x="227" y="29"/>
                  </a:lnTo>
                  <a:lnTo>
                    <a:pt x="142" y="0"/>
                  </a:lnTo>
                  <a:lnTo>
                    <a:pt x="29" y="0"/>
                  </a:lnTo>
                  <a:lnTo>
                    <a:pt x="1" y="29"/>
                  </a:lnTo>
                  <a:lnTo>
                    <a:pt x="1" y="57"/>
                  </a:lnTo>
                  <a:lnTo>
                    <a:pt x="1" y="57"/>
                  </a:lnTo>
                  <a:lnTo>
                    <a:pt x="29" y="170"/>
                  </a:lnTo>
                  <a:lnTo>
                    <a:pt x="85" y="226"/>
                  </a:lnTo>
                  <a:lnTo>
                    <a:pt x="170" y="283"/>
                  </a:lnTo>
                  <a:lnTo>
                    <a:pt x="283" y="283"/>
                  </a:lnTo>
                  <a:lnTo>
                    <a:pt x="283" y="283"/>
                  </a:lnTo>
                  <a:lnTo>
                    <a:pt x="227" y="339"/>
                  </a:lnTo>
                  <a:lnTo>
                    <a:pt x="227" y="367"/>
                  </a:lnTo>
                  <a:lnTo>
                    <a:pt x="255" y="367"/>
                  </a:lnTo>
                  <a:lnTo>
                    <a:pt x="283" y="396"/>
                  </a:lnTo>
                  <a:lnTo>
                    <a:pt x="396" y="367"/>
                  </a:lnTo>
                  <a:lnTo>
                    <a:pt x="452" y="339"/>
                  </a:lnTo>
                  <a:lnTo>
                    <a:pt x="481" y="311"/>
                  </a:lnTo>
                  <a:lnTo>
                    <a:pt x="481" y="311"/>
                  </a:lnTo>
                  <a:lnTo>
                    <a:pt x="368" y="283"/>
                  </a:lnTo>
                  <a:lnTo>
                    <a:pt x="255" y="226"/>
                  </a:lnTo>
                  <a:lnTo>
                    <a:pt x="255" y="226"/>
                  </a:lnTo>
                  <a:lnTo>
                    <a:pt x="311" y="226"/>
                  </a:lnTo>
                  <a:lnTo>
                    <a:pt x="339" y="170"/>
                  </a:lnTo>
                  <a:lnTo>
                    <a:pt x="339" y="113"/>
                  </a:lnTo>
                  <a:lnTo>
                    <a:pt x="283" y="85"/>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16"/>
            <p:cNvSpPr/>
            <p:nvPr/>
          </p:nvSpPr>
          <p:spPr>
            <a:xfrm>
              <a:off x="2404650" y="1476850"/>
              <a:ext cx="19075" cy="16250"/>
            </a:xfrm>
            <a:custGeom>
              <a:avLst/>
              <a:gdLst/>
              <a:ahLst/>
              <a:cxnLst/>
              <a:rect l="l" t="t" r="r" b="b"/>
              <a:pathLst>
                <a:path w="763" h="650" extrusionOk="0">
                  <a:moveTo>
                    <a:pt x="57" y="593"/>
                  </a:moveTo>
                  <a:lnTo>
                    <a:pt x="57" y="593"/>
                  </a:lnTo>
                  <a:lnTo>
                    <a:pt x="86" y="621"/>
                  </a:lnTo>
                  <a:lnTo>
                    <a:pt x="114" y="649"/>
                  </a:lnTo>
                  <a:lnTo>
                    <a:pt x="227" y="621"/>
                  </a:lnTo>
                  <a:lnTo>
                    <a:pt x="368" y="565"/>
                  </a:lnTo>
                  <a:lnTo>
                    <a:pt x="509" y="452"/>
                  </a:lnTo>
                  <a:lnTo>
                    <a:pt x="650" y="339"/>
                  </a:lnTo>
                  <a:lnTo>
                    <a:pt x="735" y="198"/>
                  </a:lnTo>
                  <a:lnTo>
                    <a:pt x="763" y="85"/>
                  </a:lnTo>
                  <a:lnTo>
                    <a:pt x="763" y="57"/>
                  </a:lnTo>
                  <a:lnTo>
                    <a:pt x="735" y="0"/>
                  </a:lnTo>
                  <a:lnTo>
                    <a:pt x="735" y="0"/>
                  </a:lnTo>
                  <a:lnTo>
                    <a:pt x="678" y="0"/>
                  </a:lnTo>
                  <a:lnTo>
                    <a:pt x="622" y="0"/>
                  </a:lnTo>
                  <a:lnTo>
                    <a:pt x="481" y="28"/>
                  </a:lnTo>
                  <a:lnTo>
                    <a:pt x="340" y="113"/>
                  </a:lnTo>
                  <a:lnTo>
                    <a:pt x="198" y="198"/>
                  </a:lnTo>
                  <a:lnTo>
                    <a:pt x="86" y="311"/>
                  </a:lnTo>
                  <a:lnTo>
                    <a:pt x="1" y="424"/>
                  </a:lnTo>
                  <a:lnTo>
                    <a:pt x="1" y="536"/>
                  </a:lnTo>
                  <a:lnTo>
                    <a:pt x="1" y="565"/>
                  </a:lnTo>
                  <a:lnTo>
                    <a:pt x="57" y="593"/>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16"/>
            <p:cNvSpPr/>
            <p:nvPr/>
          </p:nvSpPr>
          <p:spPr>
            <a:xfrm>
              <a:off x="2404650" y="1476850"/>
              <a:ext cx="19075" cy="16250"/>
            </a:xfrm>
            <a:custGeom>
              <a:avLst/>
              <a:gdLst/>
              <a:ahLst/>
              <a:cxnLst/>
              <a:rect l="l" t="t" r="r" b="b"/>
              <a:pathLst>
                <a:path w="763" h="650" fill="none" extrusionOk="0">
                  <a:moveTo>
                    <a:pt x="57" y="593"/>
                  </a:moveTo>
                  <a:lnTo>
                    <a:pt x="57" y="593"/>
                  </a:lnTo>
                  <a:lnTo>
                    <a:pt x="86" y="621"/>
                  </a:lnTo>
                  <a:lnTo>
                    <a:pt x="114" y="649"/>
                  </a:lnTo>
                  <a:lnTo>
                    <a:pt x="227" y="621"/>
                  </a:lnTo>
                  <a:lnTo>
                    <a:pt x="368" y="565"/>
                  </a:lnTo>
                  <a:lnTo>
                    <a:pt x="509" y="452"/>
                  </a:lnTo>
                  <a:lnTo>
                    <a:pt x="650" y="339"/>
                  </a:lnTo>
                  <a:lnTo>
                    <a:pt x="735" y="198"/>
                  </a:lnTo>
                  <a:lnTo>
                    <a:pt x="763" y="85"/>
                  </a:lnTo>
                  <a:lnTo>
                    <a:pt x="763" y="57"/>
                  </a:lnTo>
                  <a:lnTo>
                    <a:pt x="735" y="0"/>
                  </a:lnTo>
                  <a:lnTo>
                    <a:pt x="735" y="0"/>
                  </a:lnTo>
                  <a:lnTo>
                    <a:pt x="678" y="0"/>
                  </a:lnTo>
                  <a:lnTo>
                    <a:pt x="622" y="0"/>
                  </a:lnTo>
                  <a:lnTo>
                    <a:pt x="481" y="28"/>
                  </a:lnTo>
                  <a:lnTo>
                    <a:pt x="340" y="113"/>
                  </a:lnTo>
                  <a:lnTo>
                    <a:pt x="198" y="198"/>
                  </a:lnTo>
                  <a:lnTo>
                    <a:pt x="86" y="311"/>
                  </a:lnTo>
                  <a:lnTo>
                    <a:pt x="1" y="424"/>
                  </a:lnTo>
                  <a:lnTo>
                    <a:pt x="1" y="536"/>
                  </a:lnTo>
                  <a:lnTo>
                    <a:pt x="1" y="565"/>
                  </a:lnTo>
                  <a:lnTo>
                    <a:pt x="57" y="593"/>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16"/>
            <p:cNvSpPr/>
            <p:nvPr/>
          </p:nvSpPr>
          <p:spPr>
            <a:xfrm>
              <a:off x="2406775" y="1259550"/>
              <a:ext cx="345725" cy="228600"/>
            </a:xfrm>
            <a:custGeom>
              <a:avLst/>
              <a:gdLst/>
              <a:ahLst/>
              <a:cxnLst/>
              <a:rect l="l" t="t" r="r" b="b"/>
              <a:pathLst>
                <a:path w="13829" h="9144" extrusionOk="0">
                  <a:moveTo>
                    <a:pt x="85" y="1694"/>
                  </a:moveTo>
                  <a:lnTo>
                    <a:pt x="85" y="1694"/>
                  </a:lnTo>
                  <a:lnTo>
                    <a:pt x="85" y="1722"/>
                  </a:lnTo>
                  <a:lnTo>
                    <a:pt x="85" y="1750"/>
                  </a:lnTo>
                  <a:lnTo>
                    <a:pt x="198" y="1779"/>
                  </a:lnTo>
                  <a:lnTo>
                    <a:pt x="537" y="1835"/>
                  </a:lnTo>
                  <a:lnTo>
                    <a:pt x="1158" y="1835"/>
                  </a:lnTo>
                  <a:lnTo>
                    <a:pt x="1158" y="1835"/>
                  </a:lnTo>
                  <a:lnTo>
                    <a:pt x="1129" y="1891"/>
                  </a:lnTo>
                  <a:lnTo>
                    <a:pt x="1129" y="1920"/>
                  </a:lnTo>
                  <a:lnTo>
                    <a:pt x="1214" y="1976"/>
                  </a:lnTo>
                  <a:lnTo>
                    <a:pt x="1327" y="2004"/>
                  </a:lnTo>
                  <a:lnTo>
                    <a:pt x="1412" y="2032"/>
                  </a:lnTo>
                  <a:lnTo>
                    <a:pt x="1412" y="2032"/>
                  </a:lnTo>
                  <a:lnTo>
                    <a:pt x="1242" y="2032"/>
                  </a:lnTo>
                  <a:lnTo>
                    <a:pt x="1073" y="2061"/>
                  </a:lnTo>
                  <a:lnTo>
                    <a:pt x="904" y="2089"/>
                  </a:lnTo>
                  <a:lnTo>
                    <a:pt x="706" y="2089"/>
                  </a:lnTo>
                  <a:lnTo>
                    <a:pt x="706" y="2089"/>
                  </a:lnTo>
                  <a:lnTo>
                    <a:pt x="565" y="2032"/>
                  </a:lnTo>
                  <a:lnTo>
                    <a:pt x="396" y="2004"/>
                  </a:lnTo>
                  <a:lnTo>
                    <a:pt x="255" y="1976"/>
                  </a:lnTo>
                  <a:lnTo>
                    <a:pt x="85" y="1976"/>
                  </a:lnTo>
                  <a:lnTo>
                    <a:pt x="85" y="1976"/>
                  </a:lnTo>
                  <a:lnTo>
                    <a:pt x="113" y="2004"/>
                  </a:lnTo>
                  <a:lnTo>
                    <a:pt x="113" y="2061"/>
                  </a:lnTo>
                  <a:lnTo>
                    <a:pt x="57" y="2117"/>
                  </a:lnTo>
                  <a:lnTo>
                    <a:pt x="29" y="2174"/>
                  </a:lnTo>
                  <a:lnTo>
                    <a:pt x="1" y="2230"/>
                  </a:lnTo>
                  <a:lnTo>
                    <a:pt x="29" y="2286"/>
                  </a:lnTo>
                  <a:lnTo>
                    <a:pt x="57" y="2371"/>
                  </a:lnTo>
                  <a:lnTo>
                    <a:pt x="57" y="2371"/>
                  </a:lnTo>
                  <a:lnTo>
                    <a:pt x="170" y="2428"/>
                  </a:lnTo>
                  <a:lnTo>
                    <a:pt x="339" y="2512"/>
                  </a:lnTo>
                  <a:lnTo>
                    <a:pt x="424" y="2540"/>
                  </a:lnTo>
                  <a:lnTo>
                    <a:pt x="283" y="2512"/>
                  </a:lnTo>
                  <a:lnTo>
                    <a:pt x="283" y="2512"/>
                  </a:lnTo>
                  <a:lnTo>
                    <a:pt x="480" y="2569"/>
                  </a:lnTo>
                  <a:lnTo>
                    <a:pt x="537" y="2569"/>
                  </a:lnTo>
                  <a:lnTo>
                    <a:pt x="537" y="2540"/>
                  </a:lnTo>
                  <a:lnTo>
                    <a:pt x="537" y="2540"/>
                  </a:lnTo>
                  <a:lnTo>
                    <a:pt x="650" y="2540"/>
                  </a:lnTo>
                  <a:lnTo>
                    <a:pt x="762" y="2540"/>
                  </a:lnTo>
                  <a:lnTo>
                    <a:pt x="875" y="2569"/>
                  </a:lnTo>
                  <a:lnTo>
                    <a:pt x="988" y="2540"/>
                  </a:lnTo>
                  <a:lnTo>
                    <a:pt x="988" y="2540"/>
                  </a:lnTo>
                  <a:lnTo>
                    <a:pt x="932" y="2484"/>
                  </a:lnTo>
                  <a:lnTo>
                    <a:pt x="932" y="2456"/>
                  </a:lnTo>
                  <a:lnTo>
                    <a:pt x="960" y="2456"/>
                  </a:lnTo>
                  <a:lnTo>
                    <a:pt x="1016" y="2456"/>
                  </a:lnTo>
                  <a:lnTo>
                    <a:pt x="1101" y="2484"/>
                  </a:lnTo>
                  <a:lnTo>
                    <a:pt x="1101" y="2512"/>
                  </a:lnTo>
                  <a:lnTo>
                    <a:pt x="1073" y="2512"/>
                  </a:lnTo>
                  <a:lnTo>
                    <a:pt x="1073" y="2512"/>
                  </a:lnTo>
                  <a:lnTo>
                    <a:pt x="1158" y="2540"/>
                  </a:lnTo>
                  <a:lnTo>
                    <a:pt x="1270" y="2512"/>
                  </a:lnTo>
                  <a:lnTo>
                    <a:pt x="1468" y="2428"/>
                  </a:lnTo>
                  <a:lnTo>
                    <a:pt x="1468" y="2428"/>
                  </a:lnTo>
                  <a:lnTo>
                    <a:pt x="1327" y="2512"/>
                  </a:lnTo>
                  <a:lnTo>
                    <a:pt x="1270" y="2597"/>
                  </a:lnTo>
                  <a:lnTo>
                    <a:pt x="1270" y="2653"/>
                  </a:lnTo>
                  <a:lnTo>
                    <a:pt x="1327" y="2710"/>
                  </a:lnTo>
                  <a:lnTo>
                    <a:pt x="1412" y="2766"/>
                  </a:lnTo>
                  <a:lnTo>
                    <a:pt x="1496" y="2766"/>
                  </a:lnTo>
                  <a:lnTo>
                    <a:pt x="1637" y="2794"/>
                  </a:lnTo>
                  <a:lnTo>
                    <a:pt x="1750" y="2766"/>
                  </a:lnTo>
                  <a:lnTo>
                    <a:pt x="1750" y="2766"/>
                  </a:lnTo>
                  <a:lnTo>
                    <a:pt x="1637" y="2738"/>
                  </a:lnTo>
                  <a:lnTo>
                    <a:pt x="1524" y="2738"/>
                  </a:lnTo>
                  <a:lnTo>
                    <a:pt x="1524" y="2738"/>
                  </a:lnTo>
                  <a:lnTo>
                    <a:pt x="1637" y="2682"/>
                  </a:lnTo>
                  <a:lnTo>
                    <a:pt x="1778" y="2682"/>
                  </a:lnTo>
                  <a:lnTo>
                    <a:pt x="2089" y="2710"/>
                  </a:lnTo>
                  <a:lnTo>
                    <a:pt x="2399" y="2766"/>
                  </a:lnTo>
                  <a:lnTo>
                    <a:pt x="2681" y="2794"/>
                  </a:lnTo>
                  <a:lnTo>
                    <a:pt x="2681" y="2794"/>
                  </a:lnTo>
                  <a:lnTo>
                    <a:pt x="2822" y="2794"/>
                  </a:lnTo>
                  <a:lnTo>
                    <a:pt x="2964" y="2823"/>
                  </a:lnTo>
                  <a:lnTo>
                    <a:pt x="3218" y="2879"/>
                  </a:lnTo>
                  <a:lnTo>
                    <a:pt x="3359" y="2907"/>
                  </a:lnTo>
                  <a:lnTo>
                    <a:pt x="3472" y="2907"/>
                  </a:lnTo>
                  <a:lnTo>
                    <a:pt x="3613" y="2879"/>
                  </a:lnTo>
                  <a:lnTo>
                    <a:pt x="3726" y="2823"/>
                  </a:lnTo>
                  <a:lnTo>
                    <a:pt x="3726" y="2823"/>
                  </a:lnTo>
                  <a:lnTo>
                    <a:pt x="3613" y="2794"/>
                  </a:lnTo>
                  <a:lnTo>
                    <a:pt x="3472" y="2710"/>
                  </a:lnTo>
                  <a:lnTo>
                    <a:pt x="3246" y="2569"/>
                  </a:lnTo>
                  <a:lnTo>
                    <a:pt x="3246" y="2569"/>
                  </a:lnTo>
                  <a:lnTo>
                    <a:pt x="3443" y="2653"/>
                  </a:lnTo>
                  <a:lnTo>
                    <a:pt x="3726" y="2794"/>
                  </a:lnTo>
                  <a:lnTo>
                    <a:pt x="3979" y="2935"/>
                  </a:lnTo>
                  <a:lnTo>
                    <a:pt x="4092" y="2964"/>
                  </a:lnTo>
                  <a:lnTo>
                    <a:pt x="4149" y="2935"/>
                  </a:lnTo>
                  <a:lnTo>
                    <a:pt x="4149" y="2935"/>
                  </a:lnTo>
                  <a:lnTo>
                    <a:pt x="4177" y="2907"/>
                  </a:lnTo>
                  <a:lnTo>
                    <a:pt x="4149" y="2879"/>
                  </a:lnTo>
                  <a:lnTo>
                    <a:pt x="4036" y="2794"/>
                  </a:lnTo>
                  <a:lnTo>
                    <a:pt x="3867" y="2738"/>
                  </a:lnTo>
                  <a:lnTo>
                    <a:pt x="3867" y="2738"/>
                  </a:lnTo>
                  <a:lnTo>
                    <a:pt x="3979" y="2682"/>
                  </a:lnTo>
                  <a:lnTo>
                    <a:pt x="4121" y="2682"/>
                  </a:lnTo>
                  <a:lnTo>
                    <a:pt x="4262" y="2682"/>
                  </a:lnTo>
                  <a:lnTo>
                    <a:pt x="4431" y="2738"/>
                  </a:lnTo>
                  <a:lnTo>
                    <a:pt x="4770" y="2823"/>
                  </a:lnTo>
                  <a:lnTo>
                    <a:pt x="4911" y="2879"/>
                  </a:lnTo>
                  <a:lnTo>
                    <a:pt x="5024" y="2907"/>
                  </a:lnTo>
                  <a:lnTo>
                    <a:pt x="5024" y="2907"/>
                  </a:lnTo>
                  <a:lnTo>
                    <a:pt x="5165" y="2879"/>
                  </a:lnTo>
                  <a:lnTo>
                    <a:pt x="5306" y="2851"/>
                  </a:lnTo>
                  <a:lnTo>
                    <a:pt x="5419" y="2794"/>
                  </a:lnTo>
                  <a:lnTo>
                    <a:pt x="5503" y="2710"/>
                  </a:lnTo>
                  <a:lnTo>
                    <a:pt x="5532" y="2625"/>
                  </a:lnTo>
                  <a:lnTo>
                    <a:pt x="5532" y="2597"/>
                  </a:lnTo>
                  <a:lnTo>
                    <a:pt x="5532" y="2569"/>
                  </a:lnTo>
                  <a:lnTo>
                    <a:pt x="5419" y="2512"/>
                  </a:lnTo>
                  <a:lnTo>
                    <a:pt x="5249" y="2484"/>
                  </a:lnTo>
                  <a:lnTo>
                    <a:pt x="5249" y="2484"/>
                  </a:lnTo>
                  <a:lnTo>
                    <a:pt x="5532" y="2399"/>
                  </a:lnTo>
                  <a:lnTo>
                    <a:pt x="5786" y="2315"/>
                  </a:lnTo>
                  <a:lnTo>
                    <a:pt x="5786" y="2315"/>
                  </a:lnTo>
                  <a:lnTo>
                    <a:pt x="5701" y="2399"/>
                  </a:lnTo>
                  <a:lnTo>
                    <a:pt x="5673" y="2428"/>
                  </a:lnTo>
                  <a:lnTo>
                    <a:pt x="5701" y="2456"/>
                  </a:lnTo>
                  <a:lnTo>
                    <a:pt x="5757" y="2540"/>
                  </a:lnTo>
                  <a:lnTo>
                    <a:pt x="5870" y="2597"/>
                  </a:lnTo>
                  <a:lnTo>
                    <a:pt x="5870" y="2597"/>
                  </a:lnTo>
                  <a:lnTo>
                    <a:pt x="6011" y="2653"/>
                  </a:lnTo>
                  <a:lnTo>
                    <a:pt x="6096" y="2682"/>
                  </a:lnTo>
                  <a:lnTo>
                    <a:pt x="6124" y="2682"/>
                  </a:lnTo>
                  <a:lnTo>
                    <a:pt x="6096" y="2738"/>
                  </a:lnTo>
                  <a:lnTo>
                    <a:pt x="5983" y="2935"/>
                  </a:lnTo>
                  <a:lnTo>
                    <a:pt x="5983" y="2935"/>
                  </a:lnTo>
                  <a:lnTo>
                    <a:pt x="6096" y="2935"/>
                  </a:lnTo>
                  <a:lnTo>
                    <a:pt x="6209" y="2907"/>
                  </a:lnTo>
                  <a:lnTo>
                    <a:pt x="6322" y="2851"/>
                  </a:lnTo>
                  <a:lnTo>
                    <a:pt x="6463" y="2823"/>
                  </a:lnTo>
                  <a:lnTo>
                    <a:pt x="6463" y="2823"/>
                  </a:lnTo>
                  <a:lnTo>
                    <a:pt x="6209" y="2879"/>
                  </a:lnTo>
                  <a:lnTo>
                    <a:pt x="6209" y="2879"/>
                  </a:lnTo>
                  <a:lnTo>
                    <a:pt x="6463" y="2907"/>
                  </a:lnTo>
                  <a:lnTo>
                    <a:pt x="6463" y="2907"/>
                  </a:lnTo>
                  <a:lnTo>
                    <a:pt x="6406" y="2992"/>
                  </a:lnTo>
                  <a:lnTo>
                    <a:pt x="6350" y="3020"/>
                  </a:lnTo>
                  <a:lnTo>
                    <a:pt x="6181" y="3020"/>
                  </a:lnTo>
                  <a:lnTo>
                    <a:pt x="6181" y="3020"/>
                  </a:lnTo>
                  <a:lnTo>
                    <a:pt x="6237" y="3077"/>
                  </a:lnTo>
                  <a:lnTo>
                    <a:pt x="6293" y="3105"/>
                  </a:lnTo>
                  <a:lnTo>
                    <a:pt x="6463" y="3077"/>
                  </a:lnTo>
                  <a:lnTo>
                    <a:pt x="6604" y="3048"/>
                  </a:lnTo>
                  <a:lnTo>
                    <a:pt x="6745" y="3020"/>
                  </a:lnTo>
                  <a:lnTo>
                    <a:pt x="6745" y="3020"/>
                  </a:lnTo>
                  <a:lnTo>
                    <a:pt x="6576" y="3048"/>
                  </a:lnTo>
                  <a:lnTo>
                    <a:pt x="6435" y="3105"/>
                  </a:lnTo>
                  <a:lnTo>
                    <a:pt x="6435" y="3105"/>
                  </a:lnTo>
                  <a:lnTo>
                    <a:pt x="6463" y="3133"/>
                  </a:lnTo>
                  <a:lnTo>
                    <a:pt x="6519" y="3161"/>
                  </a:lnTo>
                  <a:lnTo>
                    <a:pt x="6689" y="3246"/>
                  </a:lnTo>
                  <a:lnTo>
                    <a:pt x="6745" y="3302"/>
                  </a:lnTo>
                  <a:lnTo>
                    <a:pt x="6801" y="3359"/>
                  </a:lnTo>
                  <a:lnTo>
                    <a:pt x="6773" y="3415"/>
                  </a:lnTo>
                  <a:lnTo>
                    <a:pt x="6660" y="3500"/>
                  </a:lnTo>
                  <a:lnTo>
                    <a:pt x="6660" y="3500"/>
                  </a:lnTo>
                  <a:lnTo>
                    <a:pt x="6547" y="3528"/>
                  </a:lnTo>
                  <a:lnTo>
                    <a:pt x="6435" y="3528"/>
                  </a:lnTo>
                  <a:lnTo>
                    <a:pt x="6237" y="3528"/>
                  </a:lnTo>
                  <a:lnTo>
                    <a:pt x="6152" y="3556"/>
                  </a:lnTo>
                  <a:lnTo>
                    <a:pt x="6068" y="3585"/>
                  </a:lnTo>
                  <a:lnTo>
                    <a:pt x="5983" y="3669"/>
                  </a:lnTo>
                  <a:lnTo>
                    <a:pt x="5927" y="3782"/>
                  </a:lnTo>
                  <a:lnTo>
                    <a:pt x="5927" y="3782"/>
                  </a:lnTo>
                  <a:lnTo>
                    <a:pt x="6040" y="3782"/>
                  </a:lnTo>
                  <a:lnTo>
                    <a:pt x="6152" y="3782"/>
                  </a:lnTo>
                  <a:lnTo>
                    <a:pt x="6350" y="3697"/>
                  </a:lnTo>
                  <a:lnTo>
                    <a:pt x="6519" y="3613"/>
                  </a:lnTo>
                  <a:lnTo>
                    <a:pt x="6717" y="3556"/>
                  </a:lnTo>
                  <a:lnTo>
                    <a:pt x="6717" y="3556"/>
                  </a:lnTo>
                  <a:lnTo>
                    <a:pt x="6773" y="3556"/>
                  </a:lnTo>
                  <a:lnTo>
                    <a:pt x="6830" y="3585"/>
                  </a:lnTo>
                  <a:lnTo>
                    <a:pt x="6886" y="3613"/>
                  </a:lnTo>
                  <a:lnTo>
                    <a:pt x="6943" y="3613"/>
                  </a:lnTo>
                  <a:lnTo>
                    <a:pt x="6943" y="3613"/>
                  </a:lnTo>
                  <a:lnTo>
                    <a:pt x="6999" y="3585"/>
                  </a:lnTo>
                  <a:lnTo>
                    <a:pt x="7084" y="3528"/>
                  </a:lnTo>
                  <a:lnTo>
                    <a:pt x="7140" y="3500"/>
                  </a:lnTo>
                  <a:lnTo>
                    <a:pt x="7225" y="3500"/>
                  </a:lnTo>
                  <a:lnTo>
                    <a:pt x="7225" y="3500"/>
                  </a:lnTo>
                  <a:lnTo>
                    <a:pt x="7140" y="3556"/>
                  </a:lnTo>
                  <a:lnTo>
                    <a:pt x="7084" y="3585"/>
                  </a:lnTo>
                  <a:lnTo>
                    <a:pt x="6999" y="3613"/>
                  </a:lnTo>
                  <a:lnTo>
                    <a:pt x="6999" y="3613"/>
                  </a:lnTo>
                  <a:lnTo>
                    <a:pt x="7084" y="3585"/>
                  </a:lnTo>
                  <a:lnTo>
                    <a:pt x="7168" y="3585"/>
                  </a:lnTo>
                  <a:lnTo>
                    <a:pt x="7197" y="3585"/>
                  </a:lnTo>
                  <a:lnTo>
                    <a:pt x="7168" y="3613"/>
                  </a:lnTo>
                  <a:lnTo>
                    <a:pt x="6999" y="3669"/>
                  </a:lnTo>
                  <a:lnTo>
                    <a:pt x="6999" y="3669"/>
                  </a:lnTo>
                  <a:lnTo>
                    <a:pt x="7112" y="3641"/>
                  </a:lnTo>
                  <a:lnTo>
                    <a:pt x="7140" y="3641"/>
                  </a:lnTo>
                  <a:lnTo>
                    <a:pt x="7140" y="3669"/>
                  </a:lnTo>
                  <a:lnTo>
                    <a:pt x="7084" y="3726"/>
                  </a:lnTo>
                  <a:lnTo>
                    <a:pt x="7084" y="3726"/>
                  </a:lnTo>
                  <a:lnTo>
                    <a:pt x="7112" y="3810"/>
                  </a:lnTo>
                  <a:lnTo>
                    <a:pt x="7197" y="3867"/>
                  </a:lnTo>
                  <a:lnTo>
                    <a:pt x="7197" y="3867"/>
                  </a:lnTo>
                  <a:lnTo>
                    <a:pt x="7366" y="3867"/>
                  </a:lnTo>
                  <a:lnTo>
                    <a:pt x="7422" y="3867"/>
                  </a:lnTo>
                  <a:lnTo>
                    <a:pt x="7422" y="3839"/>
                  </a:lnTo>
                  <a:lnTo>
                    <a:pt x="7422" y="3810"/>
                  </a:lnTo>
                  <a:lnTo>
                    <a:pt x="7366" y="3754"/>
                  </a:lnTo>
                  <a:lnTo>
                    <a:pt x="7366" y="3754"/>
                  </a:lnTo>
                  <a:lnTo>
                    <a:pt x="7479" y="3754"/>
                  </a:lnTo>
                  <a:lnTo>
                    <a:pt x="7592" y="3782"/>
                  </a:lnTo>
                  <a:lnTo>
                    <a:pt x="7592" y="3782"/>
                  </a:lnTo>
                  <a:lnTo>
                    <a:pt x="7535" y="3810"/>
                  </a:lnTo>
                  <a:lnTo>
                    <a:pt x="7479" y="3867"/>
                  </a:lnTo>
                  <a:lnTo>
                    <a:pt x="7422" y="3923"/>
                  </a:lnTo>
                  <a:lnTo>
                    <a:pt x="7394" y="4008"/>
                  </a:lnTo>
                  <a:lnTo>
                    <a:pt x="7422" y="4064"/>
                  </a:lnTo>
                  <a:lnTo>
                    <a:pt x="7479" y="4092"/>
                  </a:lnTo>
                  <a:lnTo>
                    <a:pt x="7563" y="4064"/>
                  </a:lnTo>
                  <a:lnTo>
                    <a:pt x="7704" y="4008"/>
                  </a:lnTo>
                  <a:lnTo>
                    <a:pt x="7704" y="4008"/>
                  </a:lnTo>
                  <a:lnTo>
                    <a:pt x="7620" y="4092"/>
                  </a:lnTo>
                  <a:lnTo>
                    <a:pt x="7620" y="4121"/>
                  </a:lnTo>
                  <a:lnTo>
                    <a:pt x="7676" y="4149"/>
                  </a:lnTo>
                  <a:lnTo>
                    <a:pt x="7789" y="4121"/>
                  </a:lnTo>
                  <a:lnTo>
                    <a:pt x="7789" y="4121"/>
                  </a:lnTo>
                  <a:lnTo>
                    <a:pt x="7733" y="4205"/>
                  </a:lnTo>
                  <a:lnTo>
                    <a:pt x="7704" y="4290"/>
                  </a:lnTo>
                  <a:lnTo>
                    <a:pt x="7704" y="4431"/>
                  </a:lnTo>
                  <a:lnTo>
                    <a:pt x="7733" y="4572"/>
                  </a:lnTo>
                  <a:lnTo>
                    <a:pt x="7704" y="4657"/>
                  </a:lnTo>
                  <a:lnTo>
                    <a:pt x="7676" y="4770"/>
                  </a:lnTo>
                  <a:lnTo>
                    <a:pt x="7676" y="4770"/>
                  </a:lnTo>
                  <a:lnTo>
                    <a:pt x="7648" y="4854"/>
                  </a:lnTo>
                  <a:lnTo>
                    <a:pt x="7620" y="4911"/>
                  </a:lnTo>
                  <a:lnTo>
                    <a:pt x="7422" y="5024"/>
                  </a:lnTo>
                  <a:lnTo>
                    <a:pt x="7422" y="5024"/>
                  </a:lnTo>
                  <a:lnTo>
                    <a:pt x="7225" y="5080"/>
                  </a:lnTo>
                  <a:lnTo>
                    <a:pt x="7112" y="5137"/>
                  </a:lnTo>
                  <a:lnTo>
                    <a:pt x="7055" y="5165"/>
                  </a:lnTo>
                  <a:lnTo>
                    <a:pt x="7055" y="5221"/>
                  </a:lnTo>
                  <a:lnTo>
                    <a:pt x="7055" y="5221"/>
                  </a:lnTo>
                  <a:lnTo>
                    <a:pt x="7084" y="5221"/>
                  </a:lnTo>
                  <a:lnTo>
                    <a:pt x="7140" y="5249"/>
                  </a:lnTo>
                  <a:lnTo>
                    <a:pt x="7338" y="5306"/>
                  </a:lnTo>
                  <a:lnTo>
                    <a:pt x="7648" y="5362"/>
                  </a:lnTo>
                  <a:lnTo>
                    <a:pt x="7648" y="5362"/>
                  </a:lnTo>
                  <a:lnTo>
                    <a:pt x="7761" y="5334"/>
                  </a:lnTo>
                  <a:lnTo>
                    <a:pt x="7874" y="5306"/>
                  </a:lnTo>
                  <a:lnTo>
                    <a:pt x="8043" y="5193"/>
                  </a:lnTo>
                  <a:lnTo>
                    <a:pt x="8128" y="5137"/>
                  </a:lnTo>
                  <a:lnTo>
                    <a:pt x="8241" y="5080"/>
                  </a:lnTo>
                  <a:lnTo>
                    <a:pt x="8325" y="5080"/>
                  </a:lnTo>
                  <a:lnTo>
                    <a:pt x="8438" y="5080"/>
                  </a:lnTo>
                  <a:lnTo>
                    <a:pt x="8438" y="5080"/>
                  </a:lnTo>
                  <a:lnTo>
                    <a:pt x="8410" y="5108"/>
                  </a:lnTo>
                  <a:lnTo>
                    <a:pt x="8410" y="5108"/>
                  </a:lnTo>
                  <a:lnTo>
                    <a:pt x="8438" y="5165"/>
                  </a:lnTo>
                  <a:lnTo>
                    <a:pt x="8636" y="5278"/>
                  </a:lnTo>
                  <a:lnTo>
                    <a:pt x="8890" y="5391"/>
                  </a:lnTo>
                  <a:lnTo>
                    <a:pt x="9003" y="5419"/>
                  </a:lnTo>
                  <a:lnTo>
                    <a:pt x="9059" y="5419"/>
                  </a:lnTo>
                  <a:lnTo>
                    <a:pt x="9059" y="5419"/>
                  </a:lnTo>
                  <a:lnTo>
                    <a:pt x="8805" y="5503"/>
                  </a:lnTo>
                  <a:lnTo>
                    <a:pt x="8805" y="5503"/>
                  </a:lnTo>
                  <a:lnTo>
                    <a:pt x="9003" y="5503"/>
                  </a:lnTo>
                  <a:lnTo>
                    <a:pt x="9031" y="5532"/>
                  </a:lnTo>
                  <a:lnTo>
                    <a:pt x="8890" y="5532"/>
                  </a:lnTo>
                  <a:lnTo>
                    <a:pt x="8890" y="5532"/>
                  </a:lnTo>
                  <a:lnTo>
                    <a:pt x="9059" y="5532"/>
                  </a:lnTo>
                  <a:lnTo>
                    <a:pt x="9059" y="5532"/>
                  </a:lnTo>
                  <a:lnTo>
                    <a:pt x="8692" y="5616"/>
                  </a:lnTo>
                  <a:lnTo>
                    <a:pt x="8325" y="5673"/>
                  </a:lnTo>
                  <a:lnTo>
                    <a:pt x="8325" y="5673"/>
                  </a:lnTo>
                  <a:lnTo>
                    <a:pt x="8128" y="5701"/>
                  </a:lnTo>
                  <a:lnTo>
                    <a:pt x="7930" y="5786"/>
                  </a:lnTo>
                  <a:lnTo>
                    <a:pt x="7761" y="5842"/>
                  </a:lnTo>
                  <a:lnTo>
                    <a:pt x="7563" y="5870"/>
                  </a:lnTo>
                  <a:lnTo>
                    <a:pt x="7563" y="5870"/>
                  </a:lnTo>
                  <a:lnTo>
                    <a:pt x="7761" y="5729"/>
                  </a:lnTo>
                  <a:lnTo>
                    <a:pt x="7817" y="5645"/>
                  </a:lnTo>
                  <a:lnTo>
                    <a:pt x="7846" y="5588"/>
                  </a:lnTo>
                  <a:lnTo>
                    <a:pt x="7846" y="5532"/>
                  </a:lnTo>
                  <a:lnTo>
                    <a:pt x="7846" y="5532"/>
                  </a:lnTo>
                  <a:lnTo>
                    <a:pt x="7789" y="5447"/>
                  </a:lnTo>
                  <a:lnTo>
                    <a:pt x="7704" y="5391"/>
                  </a:lnTo>
                  <a:lnTo>
                    <a:pt x="7620" y="5362"/>
                  </a:lnTo>
                  <a:lnTo>
                    <a:pt x="7507" y="5306"/>
                  </a:lnTo>
                  <a:lnTo>
                    <a:pt x="7253" y="5306"/>
                  </a:lnTo>
                  <a:lnTo>
                    <a:pt x="7055" y="5306"/>
                  </a:lnTo>
                  <a:lnTo>
                    <a:pt x="7055" y="5306"/>
                  </a:lnTo>
                  <a:lnTo>
                    <a:pt x="6773" y="5334"/>
                  </a:lnTo>
                  <a:lnTo>
                    <a:pt x="6435" y="5419"/>
                  </a:lnTo>
                  <a:lnTo>
                    <a:pt x="6124" y="5503"/>
                  </a:lnTo>
                  <a:lnTo>
                    <a:pt x="5983" y="5588"/>
                  </a:lnTo>
                  <a:lnTo>
                    <a:pt x="5898" y="5673"/>
                  </a:lnTo>
                  <a:lnTo>
                    <a:pt x="5898" y="5673"/>
                  </a:lnTo>
                  <a:lnTo>
                    <a:pt x="5814" y="5757"/>
                  </a:lnTo>
                  <a:lnTo>
                    <a:pt x="5814" y="5786"/>
                  </a:lnTo>
                  <a:lnTo>
                    <a:pt x="5842" y="5814"/>
                  </a:lnTo>
                  <a:lnTo>
                    <a:pt x="5898" y="5870"/>
                  </a:lnTo>
                  <a:lnTo>
                    <a:pt x="5927" y="5899"/>
                  </a:lnTo>
                  <a:lnTo>
                    <a:pt x="5955" y="5955"/>
                  </a:lnTo>
                  <a:lnTo>
                    <a:pt x="5955" y="5955"/>
                  </a:lnTo>
                  <a:lnTo>
                    <a:pt x="5983" y="6124"/>
                  </a:lnTo>
                  <a:lnTo>
                    <a:pt x="5983" y="6181"/>
                  </a:lnTo>
                  <a:lnTo>
                    <a:pt x="5983" y="6181"/>
                  </a:lnTo>
                  <a:lnTo>
                    <a:pt x="5898" y="6209"/>
                  </a:lnTo>
                  <a:lnTo>
                    <a:pt x="5729" y="6237"/>
                  </a:lnTo>
                  <a:lnTo>
                    <a:pt x="5729" y="6237"/>
                  </a:lnTo>
                  <a:lnTo>
                    <a:pt x="5419" y="6294"/>
                  </a:lnTo>
                  <a:lnTo>
                    <a:pt x="5108" y="6350"/>
                  </a:lnTo>
                  <a:lnTo>
                    <a:pt x="5108" y="6350"/>
                  </a:lnTo>
                  <a:lnTo>
                    <a:pt x="4770" y="6378"/>
                  </a:lnTo>
                  <a:lnTo>
                    <a:pt x="4572" y="6378"/>
                  </a:lnTo>
                  <a:lnTo>
                    <a:pt x="4459" y="6435"/>
                  </a:lnTo>
                  <a:lnTo>
                    <a:pt x="4459" y="6435"/>
                  </a:lnTo>
                  <a:lnTo>
                    <a:pt x="4572" y="6548"/>
                  </a:lnTo>
                  <a:lnTo>
                    <a:pt x="4657" y="6604"/>
                  </a:lnTo>
                  <a:lnTo>
                    <a:pt x="4685" y="6604"/>
                  </a:lnTo>
                  <a:lnTo>
                    <a:pt x="4713" y="6604"/>
                  </a:lnTo>
                  <a:lnTo>
                    <a:pt x="4713" y="6604"/>
                  </a:lnTo>
                  <a:lnTo>
                    <a:pt x="4487" y="6745"/>
                  </a:lnTo>
                  <a:lnTo>
                    <a:pt x="4487" y="6745"/>
                  </a:lnTo>
                  <a:lnTo>
                    <a:pt x="4516" y="6773"/>
                  </a:lnTo>
                  <a:lnTo>
                    <a:pt x="4516" y="6830"/>
                  </a:lnTo>
                  <a:lnTo>
                    <a:pt x="4516" y="6830"/>
                  </a:lnTo>
                  <a:lnTo>
                    <a:pt x="4487" y="6830"/>
                  </a:lnTo>
                  <a:lnTo>
                    <a:pt x="4487" y="6802"/>
                  </a:lnTo>
                  <a:lnTo>
                    <a:pt x="4516" y="6689"/>
                  </a:lnTo>
                  <a:lnTo>
                    <a:pt x="4544" y="6576"/>
                  </a:lnTo>
                  <a:lnTo>
                    <a:pt x="4544" y="6519"/>
                  </a:lnTo>
                  <a:lnTo>
                    <a:pt x="4544" y="6491"/>
                  </a:lnTo>
                  <a:lnTo>
                    <a:pt x="4544" y="6491"/>
                  </a:lnTo>
                  <a:lnTo>
                    <a:pt x="4487" y="6463"/>
                  </a:lnTo>
                  <a:lnTo>
                    <a:pt x="4431" y="6435"/>
                  </a:lnTo>
                  <a:lnTo>
                    <a:pt x="4233" y="6378"/>
                  </a:lnTo>
                  <a:lnTo>
                    <a:pt x="3923" y="6322"/>
                  </a:lnTo>
                  <a:lnTo>
                    <a:pt x="3923" y="6322"/>
                  </a:lnTo>
                  <a:lnTo>
                    <a:pt x="3754" y="6322"/>
                  </a:lnTo>
                  <a:lnTo>
                    <a:pt x="3669" y="6350"/>
                  </a:lnTo>
                  <a:lnTo>
                    <a:pt x="3584" y="6406"/>
                  </a:lnTo>
                  <a:lnTo>
                    <a:pt x="3472" y="6491"/>
                  </a:lnTo>
                  <a:lnTo>
                    <a:pt x="3472" y="6491"/>
                  </a:lnTo>
                  <a:lnTo>
                    <a:pt x="3387" y="6519"/>
                  </a:lnTo>
                  <a:lnTo>
                    <a:pt x="3274" y="6548"/>
                  </a:lnTo>
                  <a:lnTo>
                    <a:pt x="3189" y="6548"/>
                  </a:lnTo>
                  <a:lnTo>
                    <a:pt x="3105" y="6604"/>
                  </a:lnTo>
                  <a:lnTo>
                    <a:pt x="3105" y="6604"/>
                  </a:lnTo>
                  <a:lnTo>
                    <a:pt x="2992" y="6660"/>
                  </a:lnTo>
                  <a:lnTo>
                    <a:pt x="2907" y="6745"/>
                  </a:lnTo>
                  <a:lnTo>
                    <a:pt x="2794" y="6830"/>
                  </a:lnTo>
                  <a:lnTo>
                    <a:pt x="2681" y="6858"/>
                  </a:lnTo>
                  <a:lnTo>
                    <a:pt x="2681" y="6858"/>
                  </a:lnTo>
                  <a:lnTo>
                    <a:pt x="2710" y="6858"/>
                  </a:lnTo>
                  <a:lnTo>
                    <a:pt x="2738" y="6886"/>
                  </a:lnTo>
                  <a:lnTo>
                    <a:pt x="2738" y="6943"/>
                  </a:lnTo>
                  <a:lnTo>
                    <a:pt x="2738" y="7027"/>
                  </a:lnTo>
                  <a:lnTo>
                    <a:pt x="2738" y="7056"/>
                  </a:lnTo>
                  <a:lnTo>
                    <a:pt x="2766" y="7112"/>
                  </a:lnTo>
                  <a:lnTo>
                    <a:pt x="2766" y="7112"/>
                  </a:lnTo>
                  <a:lnTo>
                    <a:pt x="2879" y="7197"/>
                  </a:lnTo>
                  <a:lnTo>
                    <a:pt x="3048" y="7225"/>
                  </a:lnTo>
                  <a:lnTo>
                    <a:pt x="3189" y="7253"/>
                  </a:lnTo>
                  <a:lnTo>
                    <a:pt x="3359" y="7253"/>
                  </a:lnTo>
                  <a:lnTo>
                    <a:pt x="3359" y="7253"/>
                  </a:lnTo>
                  <a:lnTo>
                    <a:pt x="3528" y="7225"/>
                  </a:lnTo>
                  <a:lnTo>
                    <a:pt x="3782" y="7140"/>
                  </a:lnTo>
                  <a:lnTo>
                    <a:pt x="3979" y="7084"/>
                  </a:lnTo>
                  <a:lnTo>
                    <a:pt x="4064" y="7084"/>
                  </a:lnTo>
                  <a:lnTo>
                    <a:pt x="4121" y="7084"/>
                  </a:lnTo>
                  <a:lnTo>
                    <a:pt x="4121" y="7084"/>
                  </a:lnTo>
                  <a:lnTo>
                    <a:pt x="4092" y="7027"/>
                  </a:lnTo>
                  <a:lnTo>
                    <a:pt x="4121" y="6999"/>
                  </a:lnTo>
                  <a:lnTo>
                    <a:pt x="4205" y="6999"/>
                  </a:lnTo>
                  <a:lnTo>
                    <a:pt x="4459" y="7056"/>
                  </a:lnTo>
                  <a:lnTo>
                    <a:pt x="4459" y="7056"/>
                  </a:lnTo>
                  <a:lnTo>
                    <a:pt x="4629" y="7084"/>
                  </a:lnTo>
                  <a:lnTo>
                    <a:pt x="4770" y="7056"/>
                  </a:lnTo>
                  <a:lnTo>
                    <a:pt x="4826" y="7027"/>
                  </a:lnTo>
                  <a:lnTo>
                    <a:pt x="4854" y="6971"/>
                  </a:lnTo>
                  <a:lnTo>
                    <a:pt x="4826" y="6914"/>
                  </a:lnTo>
                  <a:lnTo>
                    <a:pt x="4741" y="6802"/>
                  </a:lnTo>
                  <a:lnTo>
                    <a:pt x="4741" y="6802"/>
                  </a:lnTo>
                  <a:lnTo>
                    <a:pt x="5052" y="6717"/>
                  </a:lnTo>
                  <a:lnTo>
                    <a:pt x="5052" y="6717"/>
                  </a:lnTo>
                  <a:lnTo>
                    <a:pt x="4995" y="6802"/>
                  </a:lnTo>
                  <a:lnTo>
                    <a:pt x="4967" y="6858"/>
                  </a:lnTo>
                  <a:lnTo>
                    <a:pt x="4967" y="6886"/>
                  </a:lnTo>
                  <a:lnTo>
                    <a:pt x="4995" y="6943"/>
                  </a:lnTo>
                  <a:lnTo>
                    <a:pt x="5024" y="6943"/>
                  </a:lnTo>
                  <a:lnTo>
                    <a:pt x="5080" y="6943"/>
                  </a:lnTo>
                  <a:lnTo>
                    <a:pt x="5165" y="6914"/>
                  </a:lnTo>
                  <a:lnTo>
                    <a:pt x="5221" y="6858"/>
                  </a:lnTo>
                  <a:lnTo>
                    <a:pt x="5221" y="6858"/>
                  </a:lnTo>
                  <a:lnTo>
                    <a:pt x="5193" y="6886"/>
                  </a:lnTo>
                  <a:lnTo>
                    <a:pt x="5165" y="6943"/>
                  </a:lnTo>
                  <a:lnTo>
                    <a:pt x="5136" y="6971"/>
                  </a:lnTo>
                  <a:lnTo>
                    <a:pt x="5193" y="6999"/>
                  </a:lnTo>
                  <a:lnTo>
                    <a:pt x="5193" y="6999"/>
                  </a:lnTo>
                  <a:lnTo>
                    <a:pt x="5136" y="6999"/>
                  </a:lnTo>
                  <a:lnTo>
                    <a:pt x="5108" y="7056"/>
                  </a:lnTo>
                  <a:lnTo>
                    <a:pt x="5080" y="7112"/>
                  </a:lnTo>
                  <a:lnTo>
                    <a:pt x="5024" y="7140"/>
                  </a:lnTo>
                  <a:lnTo>
                    <a:pt x="5024" y="7140"/>
                  </a:lnTo>
                  <a:lnTo>
                    <a:pt x="5334" y="6999"/>
                  </a:lnTo>
                  <a:lnTo>
                    <a:pt x="5503" y="6943"/>
                  </a:lnTo>
                  <a:lnTo>
                    <a:pt x="5532" y="6971"/>
                  </a:lnTo>
                  <a:lnTo>
                    <a:pt x="5503" y="7027"/>
                  </a:lnTo>
                  <a:lnTo>
                    <a:pt x="5503" y="7027"/>
                  </a:lnTo>
                  <a:lnTo>
                    <a:pt x="5560" y="6999"/>
                  </a:lnTo>
                  <a:lnTo>
                    <a:pt x="5616" y="6971"/>
                  </a:lnTo>
                  <a:lnTo>
                    <a:pt x="5673" y="6943"/>
                  </a:lnTo>
                  <a:lnTo>
                    <a:pt x="5729" y="6943"/>
                  </a:lnTo>
                  <a:lnTo>
                    <a:pt x="5729" y="6943"/>
                  </a:lnTo>
                  <a:lnTo>
                    <a:pt x="5616" y="7027"/>
                  </a:lnTo>
                  <a:lnTo>
                    <a:pt x="5532" y="7084"/>
                  </a:lnTo>
                  <a:lnTo>
                    <a:pt x="5532" y="7140"/>
                  </a:lnTo>
                  <a:lnTo>
                    <a:pt x="5588" y="7281"/>
                  </a:lnTo>
                  <a:lnTo>
                    <a:pt x="5588" y="7281"/>
                  </a:lnTo>
                  <a:lnTo>
                    <a:pt x="5644" y="7394"/>
                  </a:lnTo>
                  <a:lnTo>
                    <a:pt x="5701" y="7394"/>
                  </a:lnTo>
                  <a:lnTo>
                    <a:pt x="5757" y="7366"/>
                  </a:lnTo>
                  <a:lnTo>
                    <a:pt x="5757" y="7366"/>
                  </a:lnTo>
                  <a:lnTo>
                    <a:pt x="5757" y="7507"/>
                  </a:lnTo>
                  <a:lnTo>
                    <a:pt x="5757" y="7563"/>
                  </a:lnTo>
                  <a:lnTo>
                    <a:pt x="5842" y="7535"/>
                  </a:lnTo>
                  <a:lnTo>
                    <a:pt x="5983" y="7507"/>
                  </a:lnTo>
                  <a:lnTo>
                    <a:pt x="5983" y="7507"/>
                  </a:lnTo>
                  <a:lnTo>
                    <a:pt x="5870" y="7592"/>
                  </a:lnTo>
                  <a:lnTo>
                    <a:pt x="5757" y="7676"/>
                  </a:lnTo>
                  <a:lnTo>
                    <a:pt x="5757" y="7676"/>
                  </a:lnTo>
                  <a:lnTo>
                    <a:pt x="6068" y="7648"/>
                  </a:lnTo>
                  <a:lnTo>
                    <a:pt x="6068" y="7648"/>
                  </a:lnTo>
                  <a:lnTo>
                    <a:pt x="6011" y="7648"/>
                  </a:lnTo>
                  <a:lnTo>
                    <a:pt x="6011" y="7592"/>
                  </a:lnTo>
                  <a:lnTo>
                    <a:pt x="6011" y="7592"/>
                  </a:lnTo>
                  <a:lnTo>
                    <a:pt x="6096" y="7620"/>
                  </a:lnTo>
                  <a:lnTo>
                    <a:pt x="6181" y="7648"/>
                  </a:lnTo>
                  <a:lnTo>
                    <a:pt x="6378" y="7733"/>
                  </a:lnTo>
                  <a:lnTo>
                    <a:pt x="6378" y="7733"/>
                  </a:lnTo>
                  <a:lnTo>
                    <a:pt x="6237" y="7817"/>
                  </a:lnTo>
                  <a:lnTo>
                    <a:pt x="6096" y="7874"/>
                  </a:lnTo>
                  <a:lnTo>
                    <a:pt x="5927" y="7874"/>
                  </a:lnTo>
                  <a:lnTo>
                    <a:pt x="5757" y="7874"/>
                  </a:lnTo>
                  <a:lnTo>
                    <a:pt x="5757" y="7874"/>
                  </a:lnTo>
                  <a:lnTo>
                    <a:pt x="5842" y="7902"/>
                  </a:lnTo>
                  <a:lnTo>
                    <a:pt x="5927" y="7959"/>
                  </a:lnTo>
                  <a:lnTo>
                    <a:pt x="6011" y="8128"/>
                  </a:lnTo>
                  <a:lnTo>
                    <a:pt x="6068" y="8184"/>
                  </a:lnTo>
                  <a:lnTo>
                    <a:pt x="6152" y="8213"/>
                  </a:lnTo>
                  <a:lnTo>
                    <a:pt x="6237" y="8184"/>
                  </a:lnTo>
                  <a:lnTo>
                    <a:pt x="6378" y="8100"/>
                  </a:lnTo>
                  <a:lnTo>
                    <a:pt x="6378" y="8100"/>
                  </a:lnTo>
                  <a:lnTo>
                    <a:pt x="6265" y="8184"/>
                  </a:lnTo>
                  <a:lnTo>
                    <a:pt x="6152" y="8213"/>
                  </a:lnTo>
                  <a:lnTo>
                    <a:pt x="6152" y="8213"/>
                  </a:lnTo>
                  <a:lnTo>
                    <a:pt x="6265" y="8241"/>
                  </a:lnTo>
                  <a:lnTo>
                    <a:pt x="6350" y="8297"/>
                  </a:lnTo>
                  <a:lnTo>
                    <a:pt x="6463" y="8354"/>
                  </a:lnTo>
                  <a:lnTo>
                    <a:pt x="6547" y="8410"/>
                  </a:lnTo>
                  <a:lnTo>
                    <a:pt x="6547" y="8410"/>
                  </a:lnTo>
                  <a:lnTo>
                    <a:pt x="6689" y="8438"/>
                  </a:lnTo>
                  <a:lnTo>
                    <a:pt x="6830" y="8438"/>
                  </a:lnTo>
                  <a:lnTo>
                    <a:pt x="6971" y="8410"/>
                  </a:lnTo>
                  <a:lnTo>
                    <a:pt x="7112" y="8410"/>
                  </a:lnTo>
                  <a:lnTo>
                    <a:pt x="7112" y="8410"/>
                  </a:lnTo>
                  <a:lnTo>
                    <a:pt x="6999" y="8438"/>
                  </a:lnTo>
                  <a:lnTo>
                    <a:pt x="6999" y="8466"/>
                  </a:lnTo>
                  <a:lnTo>
                    <a:pt x="6999" y="8495"/>
                  </a:lnTo>
                  <a:lnTo>
                    <a:pt x="7055" y="8579"/>
                  </a:lnTo>
                  <a:lnTo>
                    <a:pt x="7140" y="8636"/>
                  </a:lnTo>
                  <a:lnTo>
                    <a:pt x="7422" y="8777"/>
                  </a:lnTo>
                  <a:lnTo>
                    <a:pt x="7563" y="8862"/>
                  </a:lnTo>
                  <a:lnTo>
                    <a:pt x="7563" y="8862"/>
                  </a:lnTo>
                  <a:lnTo>
                    <a:pt x="7874" y="8946"/>
                  </a:lnTo>
                  <a:lnTo>
                    <a:pt x="8212" y="9059"/>
                  </a:lnTo>
                  <a:lnTo>
                    <a:pt x="8523" y="9116"/>
                  </a:lnTo>
                  <a:lnTo>
                    <a:pt x="8692" y="9144"/>
                  </a:lnTo>
                  <a:lnTo>
                    <a:pt x="8833" y="9116"/>
                  </a:lnTo>
                  <a:lnTo>
                    <a:pt x="8833" y="9116"/>
                  </a:lnTo>
                  <a:lnTo>
                    <a:pt x="8777" y="9003"/>
                  </a:lnTo>
                  <a:lnTo>
                    <a:pt x="8805" y="8974"/>
                  </a:lnTo>
                  <a:lnTo>
                    <a:pt x="8805" y="8974"/>
                  </a:lnTo>
                  <a:lnTo>
                    <a:pt x="8861" y="8974"/>
                  </a:lnTo>
                  <a:lnTo>
                    <a:pt x="8890" y="8946"/>
                  </a:lnTo>
                  <a:lnTo>
                    <a:pt x="8946" y="8890"/>
                  </a:lnTo>
                  <a:lnTo>
                    <a:pt x="8946" y="8890"/>
                  </a:lnTo>
                  <a:lnTo>
                    <a:pt x="8890" y="8862"/>
                  </a:lnTo>
                  <a:lnTo>
                    <a:pt x="8861" y="8833"/>
                  </a:lnTo>
                  <a:lnTo>
                    <a:pt x="8861" y="8777"/>
                  </a:lnTo>
                  <a:lnTo>
                    <a:pt x="8861" y="8777"/>
                  </a:lnTo>
                  <a:lnTo>
                    <a:pt x="8861" y="8749"/>
                  </a:lnTo>
                  <a:lnTo>
                    <a:pt x="8720" y="8777"/>
                  </a:lnTo>
                  <a:lnTo>
                    <a:pt x="8720" y="8777"/>
                  </a:lnTo>
                  <a:lnTo>
                    <a:pt x="8777" y="8749"/>
                  </a:lnTo>
                  <a:lnTo>
                    <a:pt x="8777" y="8720"/>
                  </a:lnTo>
                  <a:lnTo>
                    <a:pt x="8777" y="8664"/>
                  </a:lnTo>
                  <a:lnTo>
                    <a:pt x="8749" y="8636"/>
                  </a:lnTo>
                  <a:lnTo>
                    <a:pt x="8636" y="8523"/>
                  </a:lnTo>
                  <a:lnTo>
                    <a:pt x="8523" y="8466"/>
                  </a:lnTo>
                  <a:lnTo>
                    <a:pt x="8523" y="8466"/>
                  </a:lnTo>
                  <a:lnTo>
                    <a:pt x="8495" y="8410"/>
                  </a:lnTo>
                  <a:lnTo>
                    <a:pt x="8466" y="8325"/>
                  </a:lnTo>
                  <a:lnTo>
                    <a:pt x="8382" y="8269"/>
                  </a:lnTo>
                  <a:lnTo>
                    <a:pt x="8354" y="8269"/>
                  </a:lnTo>
                  <a:lnTo>
                    <a:pt x="8297" y="8269"/>
                  </a:lnTo>
                  <a:lnTo>
                    <a:pt x="8297" y="8269"/>
                  </a:lnTo>
                  <a:lnTo>
                    <a:pt x="8382" y="8241"/>
                  </a:lnTo>
                  <a:lnTo>
                    <a:pt x="8354" y="8213"/>
                  </a:lnTo>
                  <a:lnTo>
                    <a:pt x="8354" y="8213"/>
                  </a:lnTo>
                  <a:lnTo>
                    <a:pt x="8269" y="8241"/>
                  </a:lnTo>
                  <a:lnTo>
                    <a:pt x="8212" y="8269"/>
                  </a:lnTo>
                  <a:lnTo>
                    <a:pt x="8212" y="8269"/>
                  </a:lnTo>
                  <a:lnTo>
                    <a:pt x="8269" y="8213"/>
                  </a:lnTo>
                  <a:lnTo>
                    <a:pt x="8354" y="8184"/>
                  </a:lnTo>
                  <a:lnTo>
                    <a:pt x="8354" y="8184"/>
                  </a:lnTo>
                  <a:lnTo>
                    <a:pt x="8184" y="8100"/>
                  </a:lnTo>
                  <a:lnTo>
                    <a:pt x="7987" y="7959"/>
                  </a:lnTo>
                  <a:lnTo>
                    <a:pt x="7930" y="7874"/>
                  </a:lnTo>
                  <a:lnTo>
                    <a:pt x="7874" y="7789"/>
                  </a:lnTo>
                  <a:lnTo>
                    <a:pt x="7902" y="7705"/>
                  </a:lnTo>
                  <a:lnTo>
                    <a:pt x="7958" y="7648"/>
                  </a:lnTo>
                  <a:lnTo>
                    <a:pt x="7958" y="7648"/>
                  </a:lnTo>
                  <a:lnTo>
                    <a:pt x="8015" y="7620"/>
                  </a:lnTo>
                  <a:lnTo>
                    <a:pt x="8100" y="7620"/>
                  </a:lnTo>
                  <a:lnTo>
                    <a:pt x="8184" y="7648"/>
                  </a:lnTo>
                  <a:lnTo>
                    <a:pt x="8241" y="7705"/>
                  </a:lnTo>
                  <a:lnTo>
                    <a:pt x="8354" y="7846"/>
                  </a:lnTo>
                  <a:lnTo>
                    <a:pt x="8466" y="7930"/>
                  </a:lnTo>
                  <a:lnTo>
                    <a:pt x="8466" y="7930"/>
                  </a:lnTo>
                  <a:lnTo>
                    <a:pt x="8495" y="7789"/>
                  </a:lnTo>
                  <a:lnTo>
                    <a:pt x="8495" y="7620"/>
                  </a:lnTo>
                  <a:lnTo>
                    <a:pt x="8495" y="7620"/>
                  </a:lnTo>
                  <a:lnTo>
                    <a:pt x="8551" y="7733"/>
                  </a:lnTo>
                  <a:lnTo>
                    <a:pt x="8636" y="7902"/>
                  </a:lnTo>
                  <a:lnTo>
                    <a:pt x="8692" y="7959"/>
                  </a:lnTo>
                  <a:lnTo>
                    <a:pt x="8749" y="7987"/>
                  </a:lnTo>
                  <a:lnTo>
                    <a:pt x="8805" y="7987"/>
                  </a:lnTo>
                  <a:lnTo>
                    <a:pt x="8861" y="7930"/>
                  </a:lnTo>
                  <a:lnTo>
                    <a:pt x="8861" y="7930"/>
                  </a:lnTo>
                  <a:lnTo>
                    <a:pt x="8833" y="8043"/>
                  </a:lnTo>
                  <a:lnTo>
                    <a:pt x="8833" y="8100"/>
                  </a:lnTo>
                  <a:lnTo>
                    <a:pt x="8861" y="8071"/>
                  </a:lnTo>
                  <a:lnTo>
                    <a:pt x="8918" y="8015"/>
                  </a:lnTo>
                  <a:lnTo>
                    <a:pt x="8918" y="8015"/>
                  </a:lnTo>
                  <a:lnTo>
                    <a:pt x="8918" y="8128"/>
                  </a:lnTo>
                  <a:lnTo>
                    <a:pt x="8918" y="8184"/>
                  </a:lnTo>
                  <a:lnTo>
                    <a:pt x="8974" y="8241"/>
                  </a:lnTo>
                  <a:lnTo>
                    <a:pt x="8974" y="8241"/>
                  </a:lnTo>
                  <a:lnTo>
                    <a:pt x="8946" y="8213"/>
                  </a:lnTo>
                  <a:lnTo>
                    <a:pt x="8946" y="8184"/>
                  </a:lnTo>
                  <a:lnTo>
                    <a:pt x="8974" y="8128"/>
                  </a:lnTo>
                  <a:lnTo>
                    <a:pt x="9031" y="8071"/>
                  </a:lnTo>
                  <a:lnTo>
                    <a:pt x="9031" y="8043"/>
                  </a:lnTo>
                  <a:lnTo>
                    <a:pt x="9031" y="8015"/>
                  </a:lnTo>
                  <a:lnTo>
                    <a:pt x="9031" y="8015"/>
                  </a:lnTo>
                  <a:lnTo>
                    <a:pt x="9059" y="8071"/>
                  </a:lnTo>
                  <a:lnTo>
                    <a:pt x="9087" y="8156"/>
                  </a:lnTo>
                  <a:lnTo>
                    <a:pt x="9115" y="8213"/>
                  </a:lnTo>
                  <a:lnTo>
                    <a:pt x="9200" y="8269"/>
                  </a:lnTo>
                  <a:lnTo>
                    <a:pt x="9200" y="8269"/>
                  </a:lnTo>
                  <a:lnTo>
                    <a:pt x="9228" y="8128"/>
                  </a:lnTo>
                  <a:lnTo>
                    <a:pt x="9257" y="8184"/>
                  </a:lnTo>
                  <a:lnTo>
                    <a:pt x="9257" y="8213"/>
                  </a:lnTo>
                  <a:lnTo>
                    <a:pt x="9285" y="8269"/>
                  </a:lnTo>
                  <a:lnTo>
                    <a:pt x="9341" y="8269"/>
                  </a:lnTo>
                  <a:lnTo>
                    <a:pt x="9426" y="8213"/>
                  </a:lnTo>
                  <a:lnTo>
                    <a:pt x="9426" y="8213"/>
                  </a:lnTo>
                  <a:lnTo>
                    <a:pt x="9341" y="8269"/>
                  </a:lnTo>
                  <a:lnTo>
                    <a:pt x="9369" y="8269"/>
                  </a:lnTo>
                  <a:lnTo>
                    <a:pt x="9426" y="8241"/>
                  </a:lnTo>
                  <a:lnTo>
                    <a:pt x="9482" y="8213"/>
                  </a:lnTo>
                  <a:lnTo>
                    <a:pt x="9482" y="8213"/>
                  </a:lnTo>
                  <a:lnTo>
                    <a:pt x="9454" y="8241"/>
                  </a:lnTo>
                  <a:lnTo>
                    <a:pt x="9454" y="8297"/>
                  </a:lnTo>
                  <a:lnTo>
                    <a:pt x="9482" y="8325"/>
                  </a:lnTo>
                  <a:lnTo>
                    <a:pt x="9510" y="8354"/>
                  </a:lnTo>
                  <a:lnTo>
                    <a:pt x="9595" y="8354"/>
                  </a:lnTo>
                  <a:lnTo>
                    <a:pt x="9680" y="8297"/>
                  </a:lnTo>
                  <a:lnTo>
                    <a:pt x="9680" y="8297"/>
                  </a:lnTo>
                  <a:lnTo>
                    <a:pt x="9680" y="8325"/>
                  </a:lnTo>
                  <a:lnTo>
                    <a:pt x="9680" y="8382"/>
                  </a:lnTo>
                  <a:lnTo>
                    <a:pt x="9623" y="8438"/>
                  </a:lnTo>
                  <a:lnTo>
                    <a:pt x="9595" y="8523"/>
                  </a:lnTo>
                  <a:lnTo>
                    <a:pt x="9623" y="8551"/>
                  </a:lnTo>
                  <a:lnTo>
                    <a:pt x="9680" y="8579"/>
                  </a:lnTo>
                  <a:lnTo>
                    <a:pt x="9680" y="8579"/>
                  </a:lnTo>
                  <a:lnTo>
                    <a:pt x="9736" y="8579"/>
                  </a:lnTo>
                  <a:lnTo>
                    <a:pt x="9764" y="8551"/>
                  </a:lnTo>
                  <a:lnTo>
                    <a:pt x="9764" y="8495"/>
                  </a:lnTo>
                  <a:lnTo>
                    <a:pt x="9793" y="8438"/>
                  </a:lnTo>
                  <a:lnTo>
                    <a:pt x="9736" y="8241"/>
                  </a:lnTo>
                  <a:lnTo>
                    <a:pt x="9736" y="8241"/>
                  </a:lnTo>
                  <a:lnTo>
                    <a:pt x="9877" y="8241"/>
                  </a:lnTo>
                  <a:lnTo>
                    <a:pt x="9934" y="8269"/>
                  </a:lnTo>
                  <a:lnTo>
                    <a:pt x="9962" y="8297"/>
                  </a:lnTo>
                  <a:lnTo>
                    <a:pt x="10075" y="8241"/>
                  </a:lnTo>
                  <a:lnTo>
                    <a:pt x="10075" y="8241"/>
                  </a:lnTo>
                  <a:lnTo>
                    <a:pt x="10103" y="8184"/>
                  </a:lnTo>
                  <a:lnTo>
                    <a:pt x="10103" y="8156"/>
                  </a:lnTo>
                  <a:lnTo>
                    <a:pt x="10047" y="8100"/>
                  </a:lnTo>
                  <a:lnTo>
                    <a:pt x="9990" y="8071"/>
                  </a:lnTo>
                  <a:lnTo>
                    <a:pt x="9962" y="8015"/>
                  </a:lnTo>
                  <a:lnTo>
                    <a:pt x="9962" y="8015"/>
                  </a:lnTo>
                  <a:lnTo>
                    <a:pt x="10047" y="8015"/>
                  </a:lnTo>
                  <a:lnTo>
                    <a:pt x="10131" y="7959"/>
                  </a:lnTo>
                  <a:lnTo>
                    <a:pt x="10131" y="7959"/>
                  </a:lnTo>
                  <a:lnTo>
                    <a:pt x="10075" y="7930"/>
                  </a:lnTo>
                  <a:lnTo>
                    <a:pt x="10075" y="7902"/>
                  </a:lnTo>
                  <a:lnTo>
                    <a:pt x="10131" y="7817"/>
                  </a:lnTo>
                  <a:lnTo>
                    <a:pt x="10160" y="7789"/>
                  </a:lnTo>
                  <a:lnTo>
                    <a:pt x="10188" y="7761"/>
                  </a:lnTo>
                  <a:lnTo>
                    <a:pt x="10160" y="7676"/>
                  </a:lnTo>
                  <a:lnTo>
                    <a:pt x="10131" y="7620"/>
                  </a:lnTo>
                  <a:lnTo>
                    <a:pt x="10131" y="7620"/>
                  </a:lnTo>
                  <a:lnTo>
                    <a:pt x="10188" y="7705"/>
                  </a:lnTo>
                  <a:lnTo>
                    <a:pt x="10216" y="7846"/>
                  </a:lnTo>
                  <a:lnTo>
                    <a:pt x="10272" y="7959"/>
                  </a:lnTo>
                  <a:lnTo>
                    <a:pt x="10272" y="8015"/>
                  </a:lnTo>
                  <a:lnTo>
                    <a:pt x="10301" y="8015"/>
                  </a:lnTo>
                  <a:lnTo>
                    <a:pt x="10301" y="8015"/>
                  </a:lnTo>
                  <a:lnTo>
                    <a:pt x="10385" y="7959"/>
                  </a:lnTo>
                  <a:lnTo>
                    <a:pt x="10470" y="7817"/>
                  </a:lnTo>
                  <a:lnTo>
                    <a:pt x="10498" y="7761"/>
                  </a:lnTo>
                  <a:lnTo>
                    <a:pt x="10498" y="7676"/>
                  </a:lnTo>
                  <a:lnTo>
                    <a:pt x="10442" y="7648"/>
                  </a:lnTo>
                  <a:lnTo>
                    <a:pt x="10357" y="7620"/>
                  </a:lnTo>
                  <a:lnTo>
                    <a:pt x="10357" y="7620"/>
                  </a:lnTo>
                  <a:lnTo>
                    <a:pt x="10385" y="7592"/>
                  </a:lnTo>
                  <a:lnTo>
                    <a:pt x="10414" y="7592"/>
                  </a:lnTo>
                  <a:lnTo>
                    <a:pt x="10498" y="7592"/>
                  </a:lnTo>
                  <a:lnTo>
                    <a:pt x="10611" y="7676"/>
                  </a:lnTo>
                  <a:lnTo>
                    <a:pt x="10611" y="7676"/>
                  </a:lnTo>
                  <a:lnTo>
                    <a:pt x="10526" y="7592"/>
                  </a:lnTo>
                  <a:lnTo>
                    <a:pt x="10526" y="7592"/>
                  </a:lnTo>
                  <a:lnTo>
                    <a:pt x="10555" y="7592"/>
                  </a:lnTo>
                  <a:lnTo>
                    <a:pt x="10611" y="7592"/>
                  </a:lnTo>
                  <a:lnTo>
                    <a:pt x="10611" y="7563"/>
                  </a:lnTo>
                  <a:lnTo>
                    <a:pt x="10639" y="7535"/>
                  </a:lnTo>
                  <a:lnTo>
                    <a:pt x="10639" y="7535"/>
                  </a:lnTo>
                  <a:lnTo>
                    <a:pt x="10583" y="7507"/>
                  </a:lnTo>
                  <a:lnTo>
                    <a:pt x="10526" y="7535"/>
                  </a:lnTo>
                  <a:lnTo>
                    <a:pt x="10385" y="7563"/>
                  </a:lnTo>
                  <a:lnTo>
                    <a:pt x="10385" y="7563"/>
                  </a:lnTo>
                  <a:lnTo>
                    <a:pt x="10470" y="7507"/>
                  </a:lnTo>
                  <a:lnTo>
                    <a:pt x="10555" y="7451"/>
                  </a:lnTo>
                  <a:lnTo>
                    <a:pt x="10555" y="7451"/>
                  </a:lnTo>
                  <a:lnTo>
                    <a:pt x="10442" y="7422"/>
                  </a:lnTo>
                  <a:lnTo>
                    <a:pt x="10329" y="7422"/>
                  </a:lnTo>
                  <a:lnTo>
                    <a:pt x="10329" y="7422"/>
                  </a:lnTo>
                  <a:lnTo>
                    <a:pt x="10357" y="7366"/>
                  </a:lnTo>
                  <a:lnTo>
                    <a:pt x="10329" y="7338"/>
                  </a:lnTo>
                  <a:lnTo>
                    <a:pt x="10301" y="7309"/>
                  </a:lnTo>
                  <a:lnTo>
                    <a:pt x="10244" y="7309"/>
                  </a:lnTo>
                  <a:lnTo>
                    <a:pt x="10244" y="7309"/>
                  </a:lnTo>
                  <a:lnTo>
                    <a:pt x="10301" y="7281"/>
                  </a:lnTo>
                  <a:lnTo>
                    <a:pt x="10301" y="7253"/>
                  </a:lnTo>
                  <a:lnTo>
                    <a:pt x="10216" y="7225"/>
                  </a:lnTo>
                  <a:lnTo>
                    <a:pt x="10216" y="7225"/>
                  </a:lnTo>
                  <a:lnTo>
                    <a:pt x="10301" y="7168"/>
                  </a:lnTo>
                  <a:lnTo>
                    <a:pt x="10385" y="7140"/>
                  </a:lnTo>
                  <a:lnTo>
                    <a:pt x="10498" y="7112"/>
                  </a:lnTo>
                  <a:lnTo>
                    <a:pt x="10526" y="7084"/>
                  </a:lnTo>
                  <a:lnTo>
                    <a:pt x="10583" y="7027"/>
                  </a:lnTo>
                  <a:lnTo>
                    <a:pt x="10583" y="7027"/>
                  </a:lnTo>
                  <a:lnTo>
                    <a:pt x="10470" y="7027"/>
                  </a:lnTo>
                  <a:lnTo>
                    <a:pt x="10357" y="7084"/>
                  </a:lnTo>
                  <a:lnTo>
                    <a:pt x="10357" y="7084"/>
                  </a:lnTo>
                  <a:lnTo>
                    <a:pt x="10414" y="7027"/>
                  </a:lnTo>
                  <a:lnTo>
                    <a:pt x="10357" y="6999"/>
                  </a:lnTo>
                  <a:lnTo>
                    <a:pt x="10216" y="7027"/>
                  </a:lnTo>
                  <a:lnTo>
                    <a:pt x="10216" y="7027"/>
                  </a:lnTo>
                  <a:lnTo>
                    <a:pt x="10272" y="6943"/>
                  </a:lnTo>
                  <a:lnTo>
                    <a:pt x="10385" y="6858"/>
                  </a:lnTo>
                  <a:lnTo>
                    <a:pt x="10385" y="6858"/>
                  </a:lnTo>
                  <a:lnTo>
                    <a:pt x="10329" y="6858"/>
                  </a:lnTo>
                  <a:lnTo>
                    <a:pt x="10329" y="6830"/>
                  </a:lnTo>
                  <a:lnTo>
                    <a:pt x="10357" y="6802"/>
                  </a:lnTo>
                  <a:lnTo>
                    <a:pt x="10357" y="6745"/>
                  </a:lnTo>
                  <a:lnTo>
                    <a:pt x="10357" y="6745"/>
                  </a:lnTo>
                  <a:lnTo>
                    <a:pt x="10357" y="6745"/>
                  </a:lnTo>
                  <a:lnTo>
                    <a:pt x="10329" y="6745"/>
                  </a:lnTo>
                  <a:lnTo>
                    <a:pt x="10244" y="6773"/>
                  </a:lnTo>
                  <a:lnTo>
                    <a:pt x="10131" y="6858"/>
                  </a:lnTo>
                  <a:lnTo>
                    <a:pt x="10131" y="6858"/>
                  </a:lnTo>
                  <a:lnTo>
                    <a:pt x="10160" y="6802"/>
                  </a:lnTo>
                  <a:lnTo>
                    <a:pt x="10103" y="6802"/>
                  </a:lnTo>
                  <a:lnTo>
                    <a:pt x="9990" y="6886"/>
                  </a:lnTo>
                  <a:lnTo>
                    <a:pt x="9990" y="6886"/>
                  </a:lnTo>
                  <a:lnTo>
                    <a:pt x="10047" y="6802"/>
                  </a:lnTo>
                  <a:lnTo>
                    <a:pt x="10047" y="6745"/>
                  </a:lnTo>
                  <a:lnTo>
                    <a:pt x="10018" y="6689"/>
                  </a:lnTo>
                  <a:lnTo>
                    <a:pt x="9990" y="6660"/>
                  </a:lnTo>
                  <a:lnTo>
                    <a:pt x="9962" y="6660"/>
                  </a:lnTo>
                  <a:lnTo>
                    <a:pt x="9906" y="6660"/>
                  </a:lnTo>
                  <a:lnTo>
                    <a:pt x="9821" y="6689"/>
                  </a:lnTo>
                  <a:lnTo>
                    <a:pt x="9764" y="6773"/>
                  </a:lnTo>
                  <a:lnTo>
                    <a:pt x="9764" y="6773"/>
                  </a:lnTo>
                  <a:lnTo>
                    <a:pt x="9764" y="6660"/>
                  </a:lnTo>
                  <a:lnTo>
                    <a:pt x="9793" y="6632"/>
                  </a:lnTo>
                  <a:lnTo>
                    <a:pt x="9821" y="6604"/>
                  </a:lnTo>
                  <a:lnTo>
                    <a:pt x="9877" y="6519"/>
                  </a:lnTo>
                  <a:lnTo>
                    <a:pt x="9877" y="6519"/>
                  </a:lnTo>
                  <a:lnTo>
                    <a:pt x="9764" y="6548"/>
                  </a:lnTo>
                  <a:lnTo>
                    <a:pt x="9652" y="6576"/>
                  </a:lnTo>
                  <a:lnTo>
                    <a:pt x="9652" y="6576"/>
                  </a:lnTo>
                  <a:lnTo>
                    <a:pt x="9736" y="6548"/>
                  </a:lnTo>
                  <a:lnTo>
                    <a:pt x="9793" y="6519"/>
                  </a:lnTo>
                  <a:lnTo>
                    <a:pt x="9793" y="6463"/>
                  </a:lnTo>
                  <a:lnTo>
                    <a:pt x="9764" y="6435"/>
                  </a:lnTo>
                  <a:lnTo>
                    <a:pt x="9680" y="6378"/>
                  </a:lnTo>
                  <a:lnTo>
                    <a:pt x="9595" y="6378"/>
                  </a:lnTo>
                  <a:lnTo>
                    <a:pt x="9595" y="6378"/>
                  </a:lnTo>
                  <a:lnTo>
                    <a:pt x="9652" y="6350"/>
                  </a:lnTo>
                  <a:lnTo>
                    <a:pt x="9736" y="6350"/>
                  </a:lnTo>
                  <a:lnTo>
                    <a:pt x="9793" y="6322"/>
                  </a:lnTo>
                  <a:lnTo>
                    <a:pt x="9849" y="6265"/>
                  </a:lnTo>
                  <a:lnTo>
                    <a:pt x="9849" y="6265"/>
                  </a:lnTo>
                  <a:lnTo>
                    <a:pt x="9708" y="6237"/>
                  </a:lnTo>
                  <a:lnTo>
                    <a:pt x="9680" y="6209"/>
                  </a:lnTo>
                  <a:lnTo>
                    <a:pt x="9680" y="6209"/>
                  </a:lnTo>
                  <a:lnTo>
                    <a:pt x="9793" y="6153"/>
                  </a:lnTo>
                  <a:lnTo>
                    <a:pt x="9793" y="6153"/>
                  </a:lnTo>
                  <a:lnTo>
                    <a:pt x="9736" y="6124"/>
                  </a:lnTo>
                  <a:lnTo>
                    <a:pt x="9680" y="6096"/>
                  </a:lnTo>
                  <a:lnTo>
                    <a:pt x="9567" y="6124"/>
                  </a:lnTo>
                  <a:lnTo>
                    <a:pt x="9426" y="6181"/>
                  </a:lnTo>
                  <a:lnTo>
                    <a:pt x="9313" y="6237"/>
                  </a:lnTo>
                  <a:lnTo>
                    <a:pt x="9313" y="6237"/>
                  </a:lnTo>
                  <a:lnTo>
                    <a:pt x="9567" y="6011"/>
                  </a:lnTo>
                  <a:lnTo>
                    <a:pt x="9567" y="6011"/>
                  </a:lnTo>
                  <a:lnTo>
                    <a:pt x="9426" y="5955"/>
                  </a:lnTo>
                  <a:lnTo>
                    <a:pt x="9369" y="5927"/>
                  </a:lnTo>
                  <a:lnTo>
                    <a:pt x="9341" y="5927"/>
                  </a:lnTo>
                  <a:lnTo>
                    <a:pt x="9341" y="5927"/>
                  </a:lnTo>
                  <a:lnTo>
                    <a:pt x="9398" y="5899"/>
                  </a:lnTo>
                  <a:lnTo>
                    <a:pt x="9426" y="5899"/>
                  </a:lnTo>
                  <a:lnTo>
                    <a:pt x="9426" y="5870"/>
                  </a:lnTo>
                  <a:lnTo>
                    <a:pt x="9369" y="5814"/>
                  </a:lnTo>
                  <a:lnTo>
                    <a:pt x="9369" y="5814"/>
                  </a:lnTo>
                  <a:lnTo>
                    <a:pt x="9426" y="5842"/>
                  </a:lnTo>
                  <a:lnTo>
                    <a:pt x="9482" y="5870"/>
                  </a:lnTo>
                  <a:lnTo>
                    <a:pt x="9510" y="5842"/>
                  </a:lnTo>
                  <a:lnTo>
                    <a:pt x="9539" y="5757"/>
                  </a:lnTo>
                  <a:lnTo>
                    <a:pt x="9539" y="5757"/>
                  </a:lnTo>
                  <a:lnTo>
                    <a:pt x="9144" y="5701"/>
                  </a:lnTo>
                  <a:lnTo>
                    <a:pt x="9144" y="5701"/>
                  </a:lnTo>
                  <a:lnTo>
                    <a:pt x="9285" y="5701"/>
                  </a:lnTo>
                  <a:lnTo>
                    <a:pt x="9398" y="5729"/>
                  </a:lnTo>
                  <a:lnTo>
                    <a:pt x="9623" y="5786"/>
                  </a:lnTo>
                  <a:lnTo>
                    <a:pt x="9623" y="5786"/>
                  </a:lnTo>
                  <a:lnTo>
                    <a:pt x="9567" y="5814"/>
                  </a:lnTo>
                  <a:lnTo>
                    <a:pt x="9567" y="5842"/>
                  </a:lnTo>
                  <a:lnTo>
                    <a:pt x="9595" y="5899"/>
                  </a:lnTo>
                  <a:lnTo>
                    <a:pt x="9652" y="5927"/>
                  </a:lnTo>
                  <a:lnTo>
                    <a:pt x="9793" y="5955"/>
                  </a:lnTo>
                  <a:lnTo>
                    <a:pt x="9877" y="5927"/>
                  </a:lnTo>
                  <a:lnTo>
                    <a:pt x="9934" y="5899"/>
                  </a:lnTo>
                  <a:lnTo>
                    <a:pt x="9934" y="5899"/>
                  </a:lnTo>
                  <a:lnTo>
                    <a:pt x="9990" y="5870"/>
                  </a:lnTo>
                  <a:lnTo>
                    <a:pt x="9990" y="5814"/>
                  </a:lnTo>
                  <a:lnTo>
                    <a:pt x="9990" y="5729"/>
                  </a:lnTo>
                  <a:lnTo>
                    <a:pt x="9849" y="5503"/>
                  </a:lnTo>
                  <a:lnTo>
                    <a:pt x="9849" y="5503"/>
                  </a:lnTo>
                  <a:lnTo>
                    <a:pt x="9906" y="5503"/>
                  </a:lnTo>
                  <a:lnTo>
                    <a:pt x="9962" y="5532"/>
                  </a:lnTo>
                  <a:lnTo>
                    <a:pt x="10018" y="5588"/>
                  </a:lnTo>
                  <a:lnTo>
                    <a:pt x="10103" y="5616"/>
                  </a:lnTo>
                  <a:lnTo>
                    <a:pt x="10160" y="5616"/>
                  </a:lnTo>
                  <a:lnTo>
                    <a:pt x="10216" y="5616"/>
                  </a:lnTo>
                  <a:lnTo>
                    <a:pt x="10216" y="5616"/>
                  </a:lnTo>
                  <a:lnTo>
                    <a:pt x="10131" y="5560"/>
                  </a:lnTo>
                  <a:lnTo>
                    <a:pt x="10131" y="5532"/>
                  </a:lnTo>
                  <a:lnTo>
                    <a:pt x="10188" y="5503"/>
                  </a:lnTo>
                  <a:lnTo>
                    <a:pt x="10301" y="5503"/>
                  </a:lnTo>
                  <a:lnTo>
                    <a:pt x="10301" y="5503"/>
                  </a:lnTo>
                  <a:lnTo>
                    <a:pt x="10188" y="5419"/>
                  </a:lnTo>
                  <a:lnTo>
                    <a:pt x="10075" y="5419"/>
                  </a:lnTo>
                  <a:lnTo>
                    <a:pt x="10075" y="5419"/>
                  </a:lnTo>
                  <a:lnTo>
                    <a:pt x="10188" y="5391"/>
                  </a:lnTo>
                  <a:lnTo>
                    <a:pt x="10329" y="5391"/>
                  </a:lnTo>
                  <a:lnTo>
                    <a:pt x="10583" y="5391"/>
                  </a:lnTo>
                  <a:lnTo>
                    <a:pt x="10583" y="5391"/>
                  </a:lnTo>
                  <a:lnTo>
                    <a:pt x="10555" y="5391"/>
                  </a:lnTo>
                  <a:lnTo>
                    <a:pt x="10526" y="5419"/>
                  </a:lnTo>
                  <a:lnTo>
                    <a:pt x="10555" y="5475"/>
                  </a:lnTo>
                  <a:lnTo>
                    <a:pt x="10611" y="5560"/>
                  </a:lnTo>
                  <a:lnTo>
                    <a:pt x="10583" y="5616"/>
                  </a:lnTo>
                  <a:lnTo>
                    <a:pt x="10555" y="5673"/>
                  </a:lnTo>
                  <a:lnTo>
                    <a:pt x="10555" y="5673"/>
                  </a:lnTo>
                  <a:lnTo>
                    <a:pt x="10667" y="5673"/>
                  </a:lnTo>
                  <a:lnTo>
                    <a:pt x="10780" y="5645"/>
                  </a:lnTo>
                  <a:lnTo>
                    <a:pt x="10780" y="5645"/>
                  </a:lnTo>
                  <a:lnTo>
                    <a:pt x="10724" y="5673"/>
                  </a:lnTo>
                  <a:lnTo>
                    <a:pt x="10724" y="5701"/>
                  </a:lnTo>
                  <a:lnTo>
                    <a:pt x="10780" y="5729"/>
                  </a:lnTo>
                  <a:lnTo>
                    <a:pt x="10837" y="5757"/>
                  </a:lnTo>
                  <a:lnTo>
                    <a:pt x="10837" y="5757"/>
                  </a:lnTo>
                  <a:lnTo>
                    <a:pt x="10950" y="5729"/>
                  </a:lnTo>
                  <a:lnTo>
                    <a:pt x="11063" y="5673"/>
                  </a:lnTo>
                  <a:lnTo>
                    <a:pt x="11260" y="5532"/>
                  </a:lnTo>
                  <a:lnTo>
                    <a:pt x="11260" y="5532"/>
                  </a:lnTo>
                  <a:lnTo>
                    <a:pt x="11147" y="5616"/>
                  </a:lnTo>
                  <a:lnTo>
                    <a:pt x="10978" y="5701"/>
                  </a:lnTo>
                  <a:lnTo>
                    <a:pt x="10837" y="5786"/>
                  </a:lnTo>
                  <a:lnTo>
                    <a:pt x="10809" y="5842"/>
                  </a:lnTo>
                  <a:lnTo>
                    <a:pt x="10809" y="5899"/>
                  </a:lnTo>
                  <a:lnTo>
                    <a:pt x="10809" y="5899"/>
                  </a:lnTo>
                  <a:lnTo>
                    <a:pt x="11119" y="5842"/>
                  </a:lnTo>
                  <a:lnTo>
                    <a:pt x="11288" y="5814"/>
                  </a:lnTo>
                  <a:lnTo>
                    <a:pt x="11429" y="5786"/>
                  </a:lnTo>
                  <a:lnTo>
                    <a:pt x="11429" y="5786"/>
                  </a:lnTo>
                  <a:lnTo>
                    <a:pt x="11542" y="5729"/>
                  </a:lnTo>
                  <a:lnTo>
                    <a:pt x="11655" y="5645"/>
                  </a:lnTo>
                  <a:lnTo>
                    <a:pt x="11768" y="5588"/>
                  </a:lnTo>
                  <a:lnTo>
                    <a:pt x="11881" y="5588"/>
                  </a:lnTo>
                  <a:lnTo>
                    <a:pt x="11881" y="5588"/>
                  </a:lnTo>
                  <a:lnTo>
                    <a:pt x="11768" y="5616"/>
                  </a:lnTo>
                  <a:lnTo>
                    <a:pt x="11712" y="5645"/>
                  </a:lnTo>
                  <a:lnTo>
                    <a:pt x="11627" y="5673"/>
                  </a:lnTo>
                  <a:lnTo>
                    <a:pt x="11627" y="5673"/>
                  </a:lnTo>
                  <a:lnTo>
                    <a:pt x="11542" y="5786"/>
                  </a:lnTo>
                  <a:lnTo>
                    <a:pt x="11486" y="5870"/>
                  </a:lnTo>
                  <a:lnTo>
                    <a:pt x="11486" y="5870"/>
                  </a:lnTo>
                  <a:lnTo>
                    <a:pt x="11429" y="5899"/>
                  </a:lnTo>
                  <a:lnTo>
                    <a:pt x="11345" y="5899"/>
                  </a:lnTo>
                  <a:lnTo>
                    <a:pt x="11175" y="5899"/>
                  </a:lnTo>
                  <a:lnTo>
                    <a:pt x="11091" y="5927"/>
                  </a:lnTo>
                  <a:lnTo>
                    <a:pt x="11006" y="5955"/>
                  </a:lnTo>
                  <a:lnTo>
                    <a:pt x="10950" y="6011"/>
                  </a:lnTo>
                  <a:lnTo>
                    <a:pt x="10921" y="6096"/>
                  </a:lnTo>
                  <a:lnTo>
                    <a:pt x="10921" y="6096"/>
                  </a:lnTo>
                  <a:lnTo>
                    <a:pt x="11119" y="6096"/>
                  </a:lnTo>
                  <a:lnTo>
                    <a:pt x="11317" y="6068"/>
                  </a:lnTo>
                  <a:lnTo>
                    <a:pt x="11317" y="6068"/>
                  </a:lnTo>
                  <a:lnTo>
                    <a:pt x="11147" y="6096"/>
                  </a:lnTo>
                  <a:lnTo>
                    <a:pt x="11006" y="6124"/>
                  </a:lnTo>
                  <a:lnTo>
                    <a:pt x="11006" y="6124"/>
                  </a:lnTo>
                  <a:lnTo>
                    <a:pt x="11034" y="6181"/>
                  </a:lnTo>
                  <a:lnTo>
                    <a:pt x="11063" y="6181"/>
                  </a:lnTo>
                  <a:lnTo>
                    <a:pt x="11147" y="6181"/>
                  </a:lnTo>
                  <a:lnTo>
                    <a:pt x="11317" y="6124"/>
                  </a:lnTo>
                  <a:lnTo>
                    <a:pt x="11317" y="6124"/>
                  </a:lnTo>
                  <a:lnTo>
                    <a:pt x="11119" y="6209"/>
                  </a:lnTo>
                  <a:lnTo>
                    <a:pt x="11034" y="6265"/>
                  </a:lnTo>
                  <a:lnTo>
                    <a:pt x="11006" y="6294"/>
                  </a:lnTo>
                  <a:lnTo>
                    <a:pt x="11006" y="6294"/>
                  </a:lnTo>
                  <a:lnTo>
                    <a:pt x="11034" y="6322"/>
                  </a:lnTo>
                  <a:lnTo>
                    <a:pt x="11063" y="6350"/>
                  </a:lnTo>
                  <a:lnTo>
                    <a:pt x="11175" y="6322"/>
                  </a:lnTo>
                  <a:lnTo>
                    <a:pt x="11401" y="6294"/>
                  </a:lnTo>
                  <a:lnTo>
                    <a:pt x="11401" y="6294"/>
                  </a:lnTo>
                  <a:lnTo>
                    <a:pt x="11232" y="6322"/>
                  </a:lnTo>
                  <a:lnTo>
                    <a:pt x="11091" y="6378"/>
                  </a:lnTo>
                  <a:lnTo>
                    <a:pt x="11091" y="6378"/>
                  </a:lnTo>
                  <a:lnTo>
                    <a:pt x="11147" y="6406"/>
                  </a:lnTo>
                  <a:lnTo>
                    <a:pt x="11147" y="6463"/>
                  </a:lnTo>
                  <a:lnTo>
                    <a:pt x="11119" y="6491"/>
                  </a:lnTo>
                  <a:lnTo>
                    <a:pt x="11147" y="6519"/>
                  </a:lnTo>
                  <a:lnTo>
                    <a:pt x="11147" y="6519"/>
                  </a:lnTo>
                  <a:lnTo>
                    <a:pt x="11204" y="6519"/>
                  </a:lnTo>
                  <a:lnTo>
                    <a:pt x="11232" y="6519"/>
                  </a:lnTo>
                  <a:lnTo>
                    <a:pt x="11317" y="6463"/>
                  </a:lnTo>
                  <a:lnTo>
                    <a:pt x="11486" y="6322"/>
                  </a:lnTo>
                  <a:lnTo>
                    <a:pt x="11486" y="6322"/>
                  </a:lnTo>
                  <a:lnTo>
                    <a:pt x="11373" y="6406"/>
                  </a:lnTo>
                  <a:lnTo>
                    <a:pt x="11345" y="6463"/>
                  </a:lnTo>
                  <a:lnTo>
                    <a:pt x="11373" y="6491"/>
                  </a:lnTo>
                  <a:lnTo>
                    <a:pt x="11486" y="6491"/>
                  </a:lnTo>
                  <a:lnTo>
                    <a:pt x="11486" y="6491"/>
                  </a:lnTo>
                  <a:lnTo>
                    <a:pt x="11429" y="6519"/>
                  </a:lnTo>
                  <a:lnTo>
                    <a:pt x="11401" y="6604"/>
                  </a:lnTo>
                  <a:lnTo>
                    <a:pt x="11401" y="6604"/>
                  </a:lnTo>
                  <a:lnTo>
                    <a:pt x="11627" y="6491"/>
                  </a:lnTo>
                  <a:lnTo>
                    <a:pt x="11627" y="6491"/>
                  </a:lnTo>
                  <a:lnTo>
                    <a:pt x="11599" y="6548"/>
                  </a:lnTo>
                  <a:lnTo>
                    <a:pt x="11627" y="6576"/>
                  </a:lnTo>
                  <a:lnTo>
                    <a:pt x="11627" y="6604"/>
                  </a:lnTo>
                  <a:lnTo>
                    <a:pt x="11571" y="6632"/>
                  </a:lnTo>
                  <a:lnTo>
                    <a:pt x="11571" y="6632"/>
                  </a:lnTo>
                  <a:lnTo>
                    <a:pt x="11655" y="6660"/>
                  </a:lnTo>
                  <a:lnTo>
                    <a:pt x="11683" y="6717"/>
                  </a:lnTo>
                  <a:lnTo>
                    <a:pt x="11683" y="6717"/>
                  </a:lnTo>
                  <a:lnTo>
                    <a:pt x="12050" y="6294"/>
                  </a:lnTo>
                  <a:lnTo>
                    <a:pt x="12050" y="6294"/>
                  </a:lnTo>
                  <a:lnTo>
                    <a:pt x="11994" y="6237"/>
                  </a:lnTo>
                  <a:lnTo>
                    <a:pt x="11994" y="6209"/>
                  </a:lnTo>
                  <a:lnTo>
                    <a:pt x="12022" y="6181"/>
                  </a:lnTo>
                  <a:lnTo>
                    <a:pt x="12135" y="6181"/>
                  </a:lnTo>
                  <a:lnTo>
                    <a:pt x="12135" y="6181"/>
                  </a:lnTo>
                  <a:lnTo>
                    <a:pt x="12022" y="6068"/>
                  </a:lnTo>
                  <a:lnTo>
                    <a:pt x="12022" y="6068"/>
                  </a:lnTo>
                  <a:lnTo>
                    <a:pt x="12078" y="6068"/>
                  </a:lnTo>
                  <a:lnTo>
                    <a:pt x="12135" y="6096"/>
                  </a:lnTo>
                  <a:lnTo>
                    <a:pt x="12191" y="6068"/>
                  </a:lnTo>
                  <a:lnTo>
                    <a:pt x="12191" y="6040"/>
                  </a:lnTo>
                  <a:lnTo>
                    <a:pt x="12163" y="5955"/>
                  </a:lnTo>
                  <a:lnTo>
                    <a:pt x="12163" y="5955"/>
                  </a:lnTo>
                  <a:lnTo>
                    <a:pt x="12248" y="6011"/>
                  </a:lnTo>
                  <a:lnTo>
                    <a:pt x="12332" y="6124"/>
                  </a:lnTo>
                  <a:lnTo>
                    <a:pt x="12389" y="6153"/>
                  </a:lnTo>
                  <a:lnTo>
                    <a:pt x="12417" y="6153"/>
                  </a:lnTo>
                  <a:lnTo>
                    <a:pt x="12445" y="6124"/>
                  </a:lnTo>
                  <a:lnTo>
                    <a:pt x="12474" y="6040"/>
                  </a:lnTo>
                  <a:lnTo>
                    <a:pt x="12474" y="6040"/>
                  </a:lnTo>
                  <a:lnTo>
                    <a:pt x="12474" y="6124"/>
                  </a:lnTo>
                  <a:lnTo>
                    <a:pt x="12502" y="6124"/>
                  </a:lnTo>
                  <a:lnTo>
                    <a:pt x="12615" y="6124"/>
                  </a:lnTo>
                  <a:lnTo>
                    <a:pt x="12615" y="6124"/>
                  </a:lnTo>
                  <a:lnTo>
                    <a:pt x="12530" y="6068"/>
                  </a:lnTo>
                  <a:lnTo>
                    <a:pt x="12558" y="6068"/>
                  </a:lnTo>
                  <a:lnTo>
                    <a:pt x="12615" y="6068"/>
                  </a:lnTo>
                  <a:lnTo>
                    <a:pt x="12615" y="6040"/>
                  </a:lnTo>
                  <a:lnTo>
                    <a:pt x="12586" y="5983"/>
                  </a:lnTo>
                  <a:lnTo>
                    <a:pt x="12586" y="5983"/>
                  </a:lnTo>
                  <a:lnTo>
                    <a:pt x="12756" y="5983"/>
                  </a:lnTo>
                  <a:lnTo>
                    <a:pt x="12840" y="5955"/>
                  </a:lnTo>
                  <a:lnTo>
                    <a:pt x="12869" y="5927"/>
                  </a:lnTo>
                  <a:lnTo>
                    <a:pt x="12869" y="5927"/>
                  </a:lnTo>
                  <a:lnTo>
                    <a:pt x="12869" y="5899"/>
                  </a:lnTo>
                  <a:lnTo>
                    <a:pt x="12869" y="5870"/>
                  </a:lnTo>
                  <a:lnTo>
                    <a:pt x="12784" y="5842"/>
                  </a:lnTo>
                  <a:lnTo>
                    <a:pt x="12671" y="5814"/>
                  </a:lnTo>
                  <a:lnTo>
                    <a:pt x="12643" y="5786"/>
                  </a:lnTo>
                  <a:lnTo>
                    <a:pt x="12643" y="5757"/>
                  </a:lnTo>
                  <a:lnTo>
                    <a:pt x="12643" y="5757"/>
                  </a:lnTo>
                  <a:lnTo>
                    <a:pt x="12699" y="5814"/>
                  </a:lnTo>
                  <a:lnTo>
                    <a:pt x="12756" y="5842"/>
                  </a:lnTo>
                  <a:lnTo>
                    <a:pt x="12869" y="5842"/>
                  </a:lnTo>
                  <a:lnTo>
                    <a:pt x="12981" y="5842"/>
                  </a:lnTo>
                  <a:lnTo>
                    <a:pt x="13123" y="5842"/>
                  </a:lnTo>
                  <a:lnTo>
                    <a:pt x="13123" y="5842"/>
                  </a:lnTo>
                  <a:lnTo>
                    <a:pt x="13094" y="5786"/>
                  </a:lnTo>
                  <a:lnTo>
                    <a:pt x="13066" y="5729"/>
                  </a:lnTo>
                  <a:lnTo>
                    <a:pt x="12925" y="5701"/>
                  </a:lnTo>
                  <a:lnTo>
                    <a:pt x="12812" y="5673"/>
                  </a:lnTo>
                  <a:lnTo>
                    <a:pt x="12784" y="5645"/>
                  </a:lnTo>
                  <a:lnTo>
                    <a:pt x="12756" y="5588"/>
                  </a:lnTo>
                  <a:lnTo>
                    <a:pt x="12756" y="5588"/>
                  </a:lnTo>
                  <a:lnTo>
                    <a:pt x="12840" y="5645"/>
                  </a:lnTo>
                  <a:lnTo>
                    <a:pt x="12897" y="5673"/>
                  </a:lnTo>
                  <a:lnTo>
                    <a:pt x="13066" y="5616"/>
                  </a:lnTo>
                  <a:lnTo>
                    <a:pt x="13066" y="5616"/>
                  </a:lnTo>
                  <a:lnTo>
                    <a:pt x="13038" y="5560"/>
                  </a:lnTo>
                  <a:lnTo>
                    <a:pt x="12953" y="5532"/>
                  </a:lnTo>
                  <a:lnTo>
                    <a:pt x="12953" y="5532"/>
                  </a:lnTo>
                  <a:lnTo>
                    <a:pt x="13094" y="5532"/>
                  </a:lnTo>
                  <a:lnTo>
                    <a:pt x="13264" y="5532"/>
                  </a:lnTo>
                  <a:lnTo>
                    <a:pt x="13602" y="5560"/>
                  </a:lnTo>
                  <a:lnTo>
                    <a:pt x="13602" y="5560"/>
                  </a:lnTo>
                  <a:lnTo>
                    <a:pt x="13489" y="5532"/>
                  </a:lnTo>
                  <a:lnTo>
                    <a:pt x="13377" y="5532"/>
                  </a:lnTo>
                  <a:lnTo>
                    <a:pt x="13377" y="5532"/>
                  </a:lnTo>
                  <a:lnTo>
                    <a:pt x="13489" y="5503"/>
                  </a:lnTo>
                  <a:lnTo>
                    <a:pt x="13602" y="5475"/>
                  </a:lnTo>
                  <a:lnTo>
                    <a:pt x="13602" y="5475"/>
                  </a:lnTo>
                  <a:lnTo>
                    <a:pt x="13574" y="5419"/>
                  </a:lnTo>
                  <a:lnTo>
                    <a:pt x="13489" y="5362"/>
                  </a:lnTo>
                  <a:lnTo>
                    <a:pt x="13405" y="5362"/>
                  </a:lnTo>
                  <a:lnTo>
                    <a:pt x="13320" y="5362"/>
                  </a:lnTo>
                  <a:lnTo>
                    <a:pt x="13320" y="5362"/>
                  </a:lnTo>
                  <a:lnTo>
                    <a:pt x="13377" y="5362"/>
                  </a:lnTo>
                  <a:lnTo>
                    <a:pt x="13461" y="5362"/>
                  </a:lnTo>
                  <a:lnTo>
                    <a:pt x="13574" y="5391"/>
                  </a:lnTo>
                  <a:lnTo>
                    <a:pt x="13659" y="5419"/>
                  </a:lnTo>
                  <a:lnTo>
                    <a:pt x="13715" y="5419"/>
                  </a:lnTo>
                  <a:lnTo>
                    <a:pt x="13772" y="5419"/>
                  </a:lnTo>
                  <a:lnTo>
                    <a:pt x="13772" y="5419"/>
                  </a:lnTo>
                  <a:lnTo>
                    <a:pt x="13828" y="5391"/>
                  </a:lnTo>
                  <a:lnTo>
                    <a:pt x="13828" y="5334"/>
                  </a:lnTo>
                  <a:lnTo>
                    <a:pt x="13828" y="5306"/>
                  </a:lnTo>
                  <a:lnTo>
                    <a:pt x="13800" y="5249"/>
                  </a:lnTo>
                  <a:lnTo>
                    <a:pt x="13800" y="5249"/>
                  </a:lnTo>
                  <a:lnTo>
                    <a:pt x="13687" y="5221"/>
                  </a:lnTo>
                  <a:lnTo>
                    <a:pt x="13715" y="5193"/>
                  </a:lnTo>
                  <a:lnTo>
                    <a:pt x="13772" y="5165"/>
                  </a:lnTo>
                  <a:lnTo>
                    <a:pt x="13772" y="5165"/>
                  </a:lnTo>
                  <a:lnTo>
                    <a:pt x="13743" y="5165"/>
                  </a:lnTo>
                  <a:lnTo>
                    <a:pt x="13659" y="5165"/>
                  </a:lnTo>
                  <a:lnTo>
                    <a:pt x="13546" y="5165"/>
                  </a:lnTo>
                  <a:lnTo>
                    <a:pt x="13546" y="5165"/>
                  </a:lnTo>
                  <a:lnTo>
                    <a:pt x="13715" y="5108"/>
                  </a:lnTo>
                  <a:lnTo>
                    <a:pt x="13687" y="5108"/>
                  </a:lnTo>
                  <a:lnTo>
                    <a:pt x="13546" y="5137"/>
                  </a:lnTo>
                  <a:lnTo>
                    <a:pt x="13546" y="5137"/>
                  </a:lnTo>
                  <a:lnTo>
                    <a:pt x="13546" y="5108"/>
                  </a:lnTo>
                  <a:lnTo>
                    <a:pt x="13546" y="5080"/>
                  </a:lnTo>
                  <a:lnTo>
                    <a:pt x="13433" y="5080"/>
                  </a:lnTo>
                  <a:lnTo>
                    <a:pt x="13377" y="5108"/>
                  </a:lnTo>
                  <a:lnTo>
                    <a:pt x="13348" y="5137"/>
                  </a:lnTo>
                  <a:lnTo>
                    <a:pt x="13292" y="5193"/>
                  </a:lnTo>
                  <a:lnTo>
                    <a:pt x="13292" y="5278"/>
                  </a:lnTo>
                  <a:lnTo>
                    <a:pt x="13292" y="5278"/>
                  </a:lnTo>
                  <a:lnTo>
                    <a:pt x="13235" y="5193"/>
                  </a:lnTo>
                  <a:lnTo>
                    <a:pt x="13179" y="5137"/>
                  </a:lnTo>
                  <a:lnTo>
                    <a:pt x="13151" y="5165"/>
                  </a:lnTo>
                  <a:lnTo>
                    <a:pt x="13123" y="5193"/>
                  </a:lnTo>
                  <a:lnTo>
                    <a:pt x="13038" y="5278"/>
                  </a:lnTo>
                  <a:lnTo>
                    <a:pt x="12981" y="5306"/>
                  </a:lnTo>
                  <a:lnTo>
                    <a:pt x="12925" y="5334"/>
                  </a:lnTo>
                  <a:lnTo>
                    <a:pt x="12925" y="5334"/>
                  </a:lnTo>
                  <a:lnTo>
                    <a:pt x="13010" y="5221"/>
                  </a:lnTo>
                  <a:lnTo>
                    <a:pt x="13094" y="5108"/>
                  </a:lnTo>
                  <a:lnTo>
                    <a:pt x="13094" y="5108"/>
                  </a:lnTo>
                  <a:lnTo>
                    <a:pt x="12953" y="5108"/>
                  </a:lnTo>
                  <a:lnTo>
                    <a:pt x="12840" y="5165"/>
                  </a:lnTo>
                  <a:lnTo>
                    <a:pt x="12643" y="5278"/>
                  </a:lnTo>
                  <a:lnTo>
                    <a:pt x="12643" y="5278"/>
                  </a:lnTo>
                  <a:lnTo>
                    <a:pt x="12671" y="5249"/>
                  </a:lnTo>
                  <a:lnTo>
                    <a:pt x="12671" y="5221"/>
                  </a:lnTo>
                  <a:lnTo>
                    <a:pt x="12615" y="5221"/>
                  </a:lnTo>
                  <a:lnTo>
                    <a:pt x="12445" y="5221"/>
                  </a:lnTo>
                  <a:lnTo>
                    <a:pt x="12445" y="5221"/>
                  </a:lnTo>
                  <a:lnTo>
                    <a:pt x="12643" y="5165"/>
                  </a:lnTo>
                  <a:lnTo>
                    <a:pt x="12840" y="5108"/>
                  </a:lnTo>
                  <a:lnTo>
                    <a:pt x="13010" y="4996"/>
                  </a:lnTo>
                  <a:lnTo>
                    <a:pt x="13151" y="4854"/>
                  </a:lnTo>
                  <a:lnTo>
                    <a:pt x="13151" y="4854"/>
                  </a:lnTo>
                  <a:lnTo>
                    <a:pt x="13094" y="4826"/>
                  </a:lnTo>
                  <a:lnTo>
                    <a:pt x="13010" y="4826"/>
                  </a:lnTo>
                  <a:lnTo>
                    <a:pt x="12869" y="4883"/>
                  </a:lnTo>
                  <a:lnTo>
                    <a:pt x="12728" y="4996"/>
                  </a:lnTo>
                  <a:lnTo>
                    <a:pt x="12586" y="5052"/>
                  </a:lnTo>
                  <a:lnTo>
                    <a:pt x="12586" y="5052"/>
                  </a:lnTo>
                  <a:lnTo>
                    <a:pt x="12840" y="4939"/>
                  </a:lnTo>
                  <a:lnTo>
                    <a:pt x="12840" y="4939"/>
                  </a:lnTo>
                  <a:lnTo>
                    <a:pt x="12756" y="4883"/>
                  </a:lnTo>
                  <a:lnTo>
                    <a:pt x="12643" y="4854"/>
                  </a:lnTo>
                  <a:lnTo>
                    <a:pt x="12530" y="4883"/>
                  </a:lnTo>
                  <a:lnTo>
                    <a:pt x="12417" y="4911"/>
                  </a:lnTo>
                  <a:lnTo>
                    <a:pt x="12220" y="4996"/>
                  </a:lnTo>
                  <a:lnTo>
                    <a:pt x="12022" y="5080"/>
                  </a:lnTo>
                  <a:lnTo>
                    <a:pt x="12022" y="5080"/>
                  </a:lnTo>
                  <a:lnTo>
                    <a:pt x="12050" y="4996"/>
                  </a:lnTo>
                  <a:lnTo>
                    <a:pt x="12107" y="4967"/>
                  </a:lnTo>
                  <a:lnTo>
                    <a:pt x="12248" y="4911"/>
                  </a:lnTo>
                  <a:lnTo>
                    <a:pt x="12417" y="4911"/>
                  </a:lnTo>
                  <a:lnTo>
                    <a:pt x="12558" y="4883"/>
                  </a:lnTo>
                  <a:lnTo>
                    <a:pt x="12558" y="4883"/>
                  </a:lnTo>
                  <a:lnTo>
                    <a:pt x="12417" y="4854"/>
                  </a:lnTo>
                  <a:lnTo>
                    <a:pt x="12304" y="4854"/>
                  </a:lnTo>
                  <a:lnTo>
                    <a:pt x="12078" y="4911"/>
                  </a:lnTo>
                  <a:lnTo>
                    <a:pt x="12078" y="4911"/>
                  </a:lnTo>
                  <a:lnTo>
                    <a:pt x="12220" y="4883"/>
                  </a:lnTo>
                  <a:lnTo>
                    <a:pt x="12389" y="4854"/>
                  </a:lnTo>
                  <a:lnTo>
                    <a:pt x="12389" y="4854"/>
                  </a:lnTo>
                  <a:lnTo>
                    <a:pt x="12276" y="4826"/>
                  </a:lnTo>
                  <a:lnTo>
                    <a:pt x="12163" y="4826"/>
                  </a:lnTo>
                  <a:lnTo>
                    <a:pt x="12163" y="4826"/>
                  </a:lnTo>
                  <a:lnTo>
                    <a:pt x="12389" y="4854"/>
                  </a:lnTo>
                  <a:lnTo>
                    <a:pt x="12530" y="4854"/>
                  </a:lnTo>
                  <a:lnTo>
                    <a:pt x="12586" y="4826"/>
                  </a:lnTo>
                  <a:lnTo>
                    <a:pt x="12615" y="4798"/>
                  </a:lnTo>
                  <a:lnTo>
                    <a:pt x="12615" y="4798"/>
                  </a:lnTo>
                  <a:lnTo>
                    <a:pt x="12586" y="4770"/>
                  </a:lnTo>
                  <a:lnTo>
                    <a:pt x="12558" y="4713"/>
                  </a:lnTo>
                  <a:lnTo>
                    <a:pt x="12530" y="4713"/>
                  </a:lnTo>
                  <a:lnTo>
                    <a:pt x="12474" y="4713"/>
                  </a:lnTo>
                  <a:lnTo>
                    <a:pt x="12474" y="4713"/>
                  </a:lnTo>
                  <a:lnTo>
                    <a:pt x="12586" y="4685"/>
                  </a:lnTo>
                  <a:lnTo>
                    <a:pt x="12671" y="4600"/>
                  </a:lnTo>
                  <a:lnTo>
                    <a:pt x="12671" y="4600"/>
                  </a:lnTo>
                  <a:lnTo>
                    <a:pt x="12586" y="4600"/>
                  </a:lnTo>
                  <a:lnTo>
                    <a:pt x="12586" y="4572"/>
                  </a:lnTo>
                  <a:lnTo>
                    <a:pt x="12671" y="4544"/>
                  </a:lnTo>
                  <a:lnTo>
                    <a:pt x="12699" y="4516"/>
                  </a:lnTo>
                  <a:lnTo>
                    <a:pt x="12671" y="4516"/>
                  </a:lnTo>
                  <a:lnTo>
                    <a:pt x="12361" y="4544"/>
                  </a:lnTo>
                  <a:lnTo>
                    <a:pt x="12361" y="4544"/>
                  </a:lnTo>
                  <a:lnTo>
                    <a:pt x="12502" y="4488"/>
                  </a:lnTo>
                  <a:lnTo>
                    <a:pt x="12502" y="4459"/>
                  </a:lnTo>
                  <a:lnTo>
                    <a:pt x="12474" y="4431"/>
                  </a:lnTo>
                  <a:lnTo>
                    <a:pt x="12389" y="4459"/>
                  </a:lnTo>
                  <a:lnTo>
                    <a:pt x="12332" y="4488"/>
                  </a:lnTo>
                  <a:lnTo>
                    <a:pt x="12304" y="4544"/>
                  </a:lnTo>
                  <a:lnTo>
                    <a:pt x="12304" y="4544"/>
                  </a:lnTo>
                  <a:lnTo>
                    <a:pt x="12276" y="4488"/>
                  </a:lnTo>
                  <a:lnTo>
                    <a:pt x="12248" y="4459"/>
                  </a:lnTo>
                  <a:lnTo>
                    <a:pt x="12191" y="4488"/>
                  </a:lnTo>
                  <a:lnTo>
                    <a:pt x="12050" y="4572"/>
                  </a:lnTo>
                  <a:lnTo>
                    <a:pt x="12050" y="4572"/>
                  </a:lnTo>
                  <a:lnTo>
                    <a:pt x="12107" y="4488"/>
                  </a:lnTo>
                  <a:lnTo>
                    <a:pt x="12220" y="4403"/>
                  </a:lnTo>
                  <a:lnTo>
                    <a:pt x="12304" y="4346"/>
                  </a:lnTo>
                  <a:lnTo>
                    <a:pt x="12417" y="4346"/>
                  </a:lnTo>
                  <a:lnTo>
                    <a:pt x="12417" y="4346"/>
                  </a:lnTo>
                  <a:lnTo>
                    <a:pt x="12361" y="4290"/>
                  </a:lnTo>
                  <a:lnTo>
                    <a:pt x="12304" y="4262"/>
                  </a:lnTo>
                  <a:lnTo>
                    <a:pt x="12220" y="4290"/>
                  </a:lnTo>
                  <a:lnTo>
                    <a:pt x="12135" y="4318"/>
                  </a:lnTo>
                  <a:lnTo>
                    <a:pt x="11994" y="4459"/>
                  </a:lnTo>
                  <a:lnTo>
                    <a:pt x="11966" y="4516"/>
                  </a:lnTo>
                  <a:lnTo>
                    <a:pt x="11937" y="4572"/>
                  </a:lnTo>
                  <a:lnTo>
                    <a:pt x="11937" y="4572"/>
                  </a:lnTo>
                  <a:lnTo>
                    <a:pt x="11909" y="4516"/>
                  </a:lnTo>
                  <a:lnTo>
                    <a:pt x="11909" y="4459"/>
                  </a:lnTo>
                  <a:lnTo>
                    <a:pt x="11937" y="4403"/>
                  </a:lnTo>
                  <a:lnTo>
                    <a:pt x="11994" y="4375"/>
                  </a:lnTo>
                  <a:lnTo>
                    <a:pt x="11994" y="4375"/>
                  </a:lnTo>
                  <a:lnTo>
                    <a:pt x="11937" y="4318"/>
                  </a:lnTo>
                  <a:lnTo>
                    <a:pt x="11881" y="4318"/>
                  </a:lnTo>
                  <a:lnTo>
                    <a:pt x="11824" y="4346"/>
                  </a:lnTo>
                  <a:lnTo>
                    <a:pt x="11768" y="4375"/>
                  </a:lnTo>
                  <a:lnTo>
                    <a:pt x="11655" y="4488"/>
                  </a:lnTo>
                  <a:lnTo>
                    <a:pt x="11571" y="4572"/>
                  </a:lnTo>
                  <a:lnTo>
                    <a:pt x="11571" y="4572"/>
                  </a:lnTo>
                  <a:lnTo>
                    <a:pt x="11599" y="4516"/>
                  </a:lnTo>
                  <a:lnTo>
                    <a:pt x="11627" y="4459"/>
                  </a:lnTo>
                  <a:lnTo>
                    <a:pt x="11740" y="4375"/>
                  </a:lnTo>
                  <a:lnTo>
                    <a:pt x="11824" y="4290"/>
                  </a:lnTo>
                  <a:lnTo>
                    <a:pt x="11853" y="4234"/>
                  </a:lnTo>
                  <a:lnTo>
                    <a:pt x="11853" y="4177"/>
                  </a:lnTo>
                  <a:lnTo>
                    <a:pt x="11853" y="4177"/>
                  </a:lnTo>
                  <a:lnTo>
                    <a:pt x="11768" y="4262"/>
                  </a:lnTo>
                  <a:lnTo>
                    <a:pt x="11599" y="4346"/>
                  </a:lnTo>
                  <a:lnTo>
                    <a:pt x="11429" y="4403"/>
                  </a:lnTo>
                  <a:lnTo>
                    <a:pt x="11288" y="4403"/>
                  </a:lnTo>
                  <a:lnTo>
                    <a:pt x="11288" y="4403"/>
                  </a:lnTo>
                  <a:lnTo>
                    <a:pt x="11458" y="4375"/>
                  </a:lnTo>
                  <a:lnTo>
                    <a:pt x="11599" y="4290"/>
                  </a:lnTo>
                  <a:lnTo>
                    <a:pt x="11599" y="4290"/>
                  </a:lnTo>
                  <a:lnTo>
                    <a:pt x="11542" y="4262"/>
                  </a:lnTo>
                  <a:lnTo>
                    <a:pt x="11542" y="4234"/>
                  </a:lnTo>
                  <a:lnTo>
                    <a:pt x="11599" y="4234"/>
                  </a:lnTo>
                  <a:lnTo>
                    <a:pt x="11599" y="4234"/>
                  </a:lnTo>
                  <a:lnTo>
                    <a:pt x="11542" y="4205"/>
                  </a:lnTo>
                  <a:lnTo>
                    <a:pt x="11486" y="4205"/>
                  </a:lnTo>
                  <a:lnTo>
                    <a:pt x="11429" y="4234"/>
                  </a:lnTo>
                  <a:lnTo>
                    <a:pt x="11373" y="4290"/>
                  </a:lnTo>
                  <a:lnTo>
                    <a:pt x="11373" y="4290"/>
                  </a:lnTo>
                  <a:lnTo>
                    <a:pt x="11401" y="4205"/>
                  </a:lnTo>
                  <a:lnTo>
                    <a:pt x="11373" y="4205"/>
                  </a:lnTo>
                  <a:lnTo>
                    <a:pt x="11260" y="4262"/>
                  </a:lnTo>
                  <a:lnTo>
                    <a:pt x="11260" y="4262"/>
                  </a:lnTo>
                  <a:lnTo>
                    <a:pt x="11345" y="4149"/>
                  </a:lnTo>
                  <a:lnTo>
                    <a:pt x="11373" y="4092"/>
                  </a:lnTo>
                  <a:lnTo>
                    <a:pt x="11345" y="4092"/>
                  </a:lnTo>
                  <a:lnTo>
                    <a:pt x="11288" y="4092"/>
                  </a:lnTo>
                  <a:lnTo>
                    <a:pt x="11091" y="4177"/>
                  </a:lnTo>
                  <a:lnTo>
                    <a:pt x="11006" y="4177"/>
                  </a:lnTo>
                  <a:lnTo>
                    <a:pt x="10950" y="4205"/>
                  </a:lnTo>
                  <a:lnTo>
                    <a:pt x="10950" y="4205"/>
                  </a:lnTo>
                  <a:lnTo>
                    <a:pt x="11034" y="4177"/>
                  </a:lnTo>
                  <a:lnTo>
                    <a:pt x="11091" y="4149"/>
                  </a:lnTo>
                  <a:lnTo>
                    <a:pt x="11175" y="4092"/>
                  </a:lnTo>
                  <a:lnTo>
                    <a:pt x="11260" y="4064"/>
                  </a:lnTo>
                  <a:lnTo>
                    <a:pt x="11260" y="4064"/>
                  </a:lnTo>
                  <a:lnTo>
                    <a:pt x="11175" y="4036"/>
                  </a:lnTo>
                  <a:lnTo>
                    <a:pt x="11091" y="4036"/>
                  </a:lnTo>
                  <a:lnTo>
                    <a:pt x="11006" y="4064"/>
                  </a:lnTo>
                  <a:lnTo>
                    <a:pt x="10950" y="4121"/>
                  </a:lnTo>
                  <a:lnTo>
                    <a:pt x="10950" y="4121"/>
                  </a:lnTo>
                  <a:lnTo>
                    <a:pt x="11006" y="4064"/>
                  </a:lnTo>
                  <a:lnTo>
                    <a:pt x="10978" y="4036"/>
                  </a:lnTo>
                  <a:lnTo>
                    <a:pt x="10865" y="4064"/>
                  </a:lnTo>
                  <a:lnTo>
                    <a:pt x="10865" y="4064"/>
                  </a:lnTo>
                  <a:lnTo>
                    <a:pt x="11034" y="4008"/>
                  </a:lnTo>
                  <a:lnTo>
                    <a:pt x="11204" y="4008"/>
                  </a:lnTo>
                  <a:lnTo>
                    <a:pt x="11373" y="4008"/>
                  </a:lnTo>
                  <a:lnTo>
                    <a:pt x="11542" y="3980"/>
                  </a:lnTo>
                  <a:lnTo>
                    <a:pt x="11542" y="3980"/>
                  </a:lnTo>
                  <a:lnTo>
                    <a:pt x="11429" y="3951"/>
                  </a:lnTo>
                  <a:lnTo>
                    <a:pt x="11260" y="3923"/>
                  </a:lnTo>
                  <a:lnTo>
                    <a:pt x="11091" y="3951"/>
                  </a:lnTo>
                  <a:lnTo>
                    <a:pt x="11034" y="3980"/>
                  </a:lnTo>
                  <a:lnTo>
                    <a:pt x="11006" y="4008"/>
                  </a:lnTo>
                  <a:lnTo>
                    <a:pt x="11006" y="4008"/>
                  </a:lnTo>
                  <a:lnTo>
                    <a:pt x="11034" y="3923"/>
                  </a:lnTo>
                  <a:lnTo>
                    <a:pt x="11119" y="3895"/>
                  </a:lnTo>
                  <a:lnTo>
                    <a:pt x="11119" y="3895"/>
                  </a:lnTo>
                  <a:lnTo>
                    <a:pt x="11034" y="3895"/>
                  </a:lnTo>
                  <a:lnTo>
                    <a:pt x="10950" y="3895"/>
                  </a:lnTo>
                  <a:lnTo>
                    <a:pt x="10865" y="3951"/>
                  </a:lnTo>
                  <a:lnTo>
                    <a:pt x="10809" y="4008"/>
                  </a:lnTo>
                  <a:lnTo>
                    <a:pt x="10809" y="4008"/>
                  </a:lnTo>
                  <a:lnTo>
                    <a:pt x="10837" y="3951"/>
                  </a:lnTo>
                  <a:lnTo>
                    <a:pt x="10837" y="3895"/>
                  </a:lnTo>
                  <a:lnTo>
                    <a:pt x="10809" y="3895"/>
                  </a:lnTo>
                  <a:lnTo>
                    <a:pt x="10752" y="3867"/>
                  </a:lnTo>
                  <a:lnTo>
                    <a:pt x="10583" y="3867"/>
                  </a:lnTo>
                  <a:lnTo>
                    <a:pt x="10470" y="3867"/>
                  </a:lnTo>
                  <a:lnTo>
                    <a:pt x="10470" y="3867"/>
                  </a:lnTo>
                  <a:lnTo>
                    <a:pt x="10555" y="3839"/>
                  </a:lnTo>
                  <a:lnTo>
                    <a:pt x="10526" y="3839"/>
                  </a:lnTo>
                  <a:lnTo>
                    <a:pt x="10385" y="3839"/>
                  </a:lnTo>
                  <a:lnTo>
                    <a:pt x="10385" y="3839"/>
                  </a:lnTo>
                  <a:lnTo>
                    <a:pt x="10498" y="3810"/>
                  </a:lnTo>
                  <a:lnTo>
                    <a:pt x="10639" y="3782"/>
                  </a:lnTo>
                  <a:lnTo>
                    <a:pt x="10865" y="3782"/>
                  </a:lnTo>
                  <a:lnTo>
                    <a:pt x="10865" y="3782"/>
                  </a:lnTo>
                  <a:lnTo>
                    <a:pt x="10752" y="3726"/>
                  </a:lnTo>
                  <a:lnTo>
                    <a:pt x="10583" y="3697"/>
                  </a:lnTo>
                  <a:lnTo>
                    <a:pt x="10244" y="3669"/>
                  </a:lnTo>
                  <a:lnTo>
                    <a:pt x="10244" y="3669"/>
                  </a:lnTo>
                  <a:lnTo>
                    <a:pt x="10329" y="3669"/>
                  </a:lnTo>
                  <a:lnTo>
                    <a:pt x="10244" y="3641"/>
                  </a:lnTo>
                  <a:lnTo>
                    <a:pt x="10244" y="3641"/>
                  </a:lnTo>
                  <a:lnTo>
                    <a:pt x="10414" y="3641"/>
                  </a:lnTo>
                  <a:lnTo>
                    <a:pt x="10639" y="3641"/>
                  </a:lnTo>
                  <a:lnTo>
                    <a:pt x="11034" y="3697"/>
                  </a:lnTo>
                  <a:lnTo>
                    <a:pt x="11034" y="3697"/>
                  </a:lnTo>
                  <a:lnTo>
                    <a:pt x="10809" y="3613"/>
                  </a:lnTo>
                  <a:lnTo>
                    <a:pt x="10809" y="3613"/>
                  </a:lnTo>
                  <a:lnTo>
                    <a:pt x="11034" y="3641"/>
                  </a:lnTo>
                  <a:lnTo>
                    <a:pt x="11034" y="3641"/>
                  </a:lnTo>
                  <a:lnTo>
                    <a:pt x="10978" y="3585"/>
                  </a:lnTo>
                  <a:lnTo>
                    <a:pt x="10921" y="3556"/>
                  </a:lnTo>
                  <a:lnTo>
                    <a:pt x="10865" y="3556"/>
                  </a:lnTo>
                  <a:lnTo>
                    <a:pt x="10809" y="3556"/>
                  </a:lnTo>
                  <a:lnTo>
                    <a:pt x="10809" y="3556"/>
                  </a:lnTo>
                  <a:lnTo>
                    <a:pt x="10921" y="3528"/>
                  </a:lnTo>
                  <a:lnTo>
                    <a:pt x="11034" y="3528"/>
                  </a:lnTo>
                  <a:lnTo>
                    <a:pt x="11260" y="3528"/>
                  </a:lnTo>
                  <a:lnTo>
                    <a:pt x="11260" y="3528"/>
                  </a:lnTo>
                  <a:lnTo>
                    <a:pt x="11204" y="3472"/>
                  </a:lnTo>
                  <a:lnTo>
                    <a:pt x="11091" y="3443"/>
                  </a:lnTo>
                  <a:lnTo>
                    <a:pt x="10921" y="3415"/>
                  </a:lnTo>
                  <a:lnTo>
                    <a:pt x="10809" y="3415"/>
                  </a:lnTo>
                  <a:lnTo>
                    <a:pt x="10724" y="3443"/>
                  </a:lnTo>
                  <a:lnTo>
                    <a:pt x="10639" y="3472"/>
                  </a:lnTo>
                  <a:lnTo>
                    <a:pt x="10555" y="3528"/>
                  </a:lnTo>
                  <a:lnTo>
                    <a:pt x="10555" y="3528"/>
                  </a:lnTo>
                  <a:lnTo>
                    <a:pt x="10611" y="3472"/>
                  </a:lnTo>
                  <a:lnTo>
                    <a:pt x="10583" y="3443"/>
                  </a:lnTo>
                  <a:lnTo>
                    <a:pt x="10526" y="3472"/>
                  </a:lnTo>
                  <a:lnTo>
                    <a:pt x="10526" y="3472"/>
                  </a:lnTo>
                  <a:lnTo>
                    <a:pt x="10752" y="3415"/>
                  </a:lnTo>
                  <a:lnTo>
                    <a:pt x="10837" y="3387"/>
                  </a:lnTo>
                  <a:lnTo>
                    <a:pt x="10724" y="3387"/>
                  </a:lnTo>
                  <a:lnTo>
                    <a:pt x="10724" y="3387"/>
                  </a:lnTo>
                  <a:lnTo>
                    <a:pt x="10921" y="3359"/>
                  </a:lnTo>
                  <a:lnTo>
                    <a:pt x="11119" y="3387"/>
                  </a:lnTo>
                  <a:lnTo>
                    <a:pt x="11119" y="3387"/>
                  </a:lnTo>
                  <a:lnTo>
                    <a:pt x="11063" y="3331"/>
                  </a:lnTo>
                  <a:lnTo>
                    <a:pt x="11006" y="3302"/>
                  </a:lnTo>
                  <a:lnTo>
                    <a:pt x="10865" y="3274"/>
                  </a:lnTo>
                  <a:lnTo>
                    <a:pt x="10696" y="3274"/>
                  </a:lnTo>
                  <a:lnTo>
                    <a:pt x="10583" y="3331"/>
                  </a:lnTo>
                  <a:lnTo>
                    <a:pt x="10583" y="3331"/>
                  </a:lnTo>
                  <a:lnTo>
                    <a:pt x="10639" y="3302"/>
                  </a:lnTo>
                  <a:lnTo>
                    <a:pt x="10696" y="3274"/>
                  </a:lnTo>
                  <a:lnTo>
                    <a:pt x="10893" y="3302"/>
                  </a:lnTo>
                  <a:lnTo>
                    <a:pt x="11345" y="3359"/>
                  </a:lnTo>
                  <a:lnTo>
                    <a:pt x="11571" y="3415"/>
                  </a:lnTo>
                  <a:lnTo>
                    <a:pt x="11740" y="3443"/>
                  </a:lnTo>
                  <a:lnTo>
                    <a:pt x="11881" y="3415"/>
                  </a:lnTo>
                  <a:lnTo>
                    <a:pt x="11937" y="3387"/>
                  </a:lnTo>
                  <a:lnTo>
                    <a:pt x="11966" y="3331"/>
                  </a:lnTo>
                  <a:lnTo>
                    <a:pt x="11966" y="3331"/>
                  </a:lnTo>
                  <a:lnTo>
                    <a:pt x="11966" y="3274"/>
                  </a:lnTo>
                  <a:lnTo>
                    <a:pt x="11909" y="3246"/>
                  </a:lnTo>
                  <a:lnTo>
                    <a:pt x="11740" y="3189"/>
                  </a:lnTo>
                  <a:lnTo>
                    <a:pt x="11458" y="3161"/>
                  </a:lnTo>
                  <a:lnTo>
                    <a:pt x="11147" y="3133"/>
                  </a:lnTo>
                  <a:lnTo>
                    <a:pt x="10555" y="3133"/>
                  </a:lnTo>
                  <a:lnTo>
                    <a:pt x="10216" y="3133"/>
                  </a:lnTo>
                  <a:lnTo>
                    <a:pt x="10216" y="3133"/>
                  </a:lnTo>
                  <a:lnTo>
                    <a:pt x="10357" y="3105"/>
                  </a:lnTo>
                  <a:lnTo>
                    <a:pt x="10583" y="3105"/>
                  </a:lnTo>
                  <a:lnTo>
                    <a:pt x="11175" y="3048"/>
                  </a:lnTo>
                  <a:lnTo>
                    <a:pt x="11486" y="3020"/>
                  </a:lnTo>
                  <a:lnTo>
                    <a:pt x="11740" y="2992"/>
                  </a:lnTo>
                  <a:lnTo>
                    <a:pt x="11909" y="2907"/>
                  </a:lnTo>
                  <a:lnTo>
                    <a:pt x="11966" y="2879"/>
                  </a:lnTo>
                  <a:lnTo>
                    <a:pt x="11994" y="2823"/>
                  </a:lnTo>
                  <a:lnTo>
                    <a:pt x="11994" y="2823"/>
                  </a:lnTo>
                  <a:lnTo>
                    <a:pt x="11966" y="2682"/>
                  </a:lnTo>
                  <a:lnTo>
                    <a:pt x="11937" y="2625"/>
                  </a:lnTo>
                  <a:lnTo>
                    <a:pt x="11909" y="2597"/>
                  </a:lnTo>
                  <a:lnTo>
                    <a:pt x="11824" y="2569"/>
                  </a:lnTo>
                  <a:lnTo>
                    <a:pt x="11683" y="2597"/>
                  </a:lnTo>
                  <a:lnTo>
                    <a:pt x="11458" y="2710"/>
                  </a:lnTo>
                  <a:lnTo>
                    <a:pt x="11260" y="2794"/>
                  </a:lnTo>
                  <a:lnTo>
                    <a:pt x="11260" y="2794"/>
                  </a:lnTo>
                  <a:lnTo>
                    <a:pt x="11006" y="2879"/>
                  </a:lnTo>
                  <a:lnTo>
                    <a:pt x="10752" y="2907"/>
                  </a:lnTo>
                  <a:lnTo>
                    <a:pt x="10498" y="2964"/>
                  </a:lnTo>
                  <a:lnTo>
                    <a:pt x="10385" y="2992"/>
                  </a:lnTo>
                  <a:lnTo>
                    <a:pt x="10272" y="3077"/>
                  </a:lnTo>
                  <a:lnTo>
                    <a:pt x="10272" y="3077"/>
                  </a:lnTo>
                  <a:lnTo>
                    <a:pt x="10357" y="2964"/>
                  </a:lnTo>
                  <a:lnTo>
                    <a:pt x="10498" y="2907"/>
                  </a:lnTo>
                  <a:lnTo>
                    <a:pt x="10752" y="2851"/>
                  </a:lnTo>
                  <a:lnTo>
                    <a:pt x="11034" y="2794"/>
                  </a:lnTo>
                  <a:lnTo>
                    <a:pt x="11175" y="2766"/>
                  </a:lnTo>
                  <a:lnTo>
                    <a:pt x="11288" y="2682"/>
                  </a:lnTo>
                  <a:lnTo>
                    <a:pt x="11288" y="2682"/>
                  </a:lnTo>
                  <a:lnTo>
                    <a:pt x="11175" y="2625"/>
                  </a:lnTo>
                  <a:lnTo>
                    <a:pt x="11034" y="2597"/>
                  </a:lnTo>
                  <a:lnTo>
                    <a:pt x="10865" y="2625"/>
                  </a:lnTo>
                  <a:lnTo>
                    <a:pt x="10724" y="2682"/>
                  </a:lnTo>
                  <a:lnTo>
                    <a:pt x="10385" y="2823"/>
                  </a:lnTo>
                  <a:lnTo>
                    <a:pt x="10244" y="2879"/>
                  </a:lnTo>
                  <a:lnTo>
                    <a:pt x="10131" y="2907"/>
                  </a:lnTo>
                  <a:lnTo>
                    <a:pt x="10131" y="2907"/>
                  </a:lnTo>
                  <a:lnTo>
                    <a:pt x="10357" y="2823"/>
                  </a:lnTo>
                  <a:lnTo>
                    <a:pt x="10583" y="2766"/>
                  </a:lnTo>
                  <a:lnTo>
                    <a:pt x="10583" y="2766"/>
                  </a:lnTo>
                  <a:lnTo>
                    <a:pt x="10498" y="2738"/>
                  </a:lnTo>
                  <a:lnTo>
                    <a:pt x="10414" y="2766"/>
                  </a:lnTo>
                  <a:lnTo>
                    <a:pt x="10414" y="2766"/>
                  </a:lnTo>
                  <a:lnTo>
                    <a:pt x="10555" y="2710"/>
                  </a:lnTo>
                  <a:lnTo>
                    <a:pt x="10724" y="2653"/>
                  </a:lnTo>
                  <a:lnTo>
                    <a:pt x="11091" y="2597"/>
                  </a:lnTo>
                  <a:lnTo>
                    <a:pt x="11429" y="2540"/>
                  </a:lnTo>
                  <a:lnTo>
                    <a:pt x="11571" y="2484"/>
                  </a:lnTo>
                  <a:lnTo>
                    <a:pt x="11712" y="2399"/>
                  </a:lnTo>
                  <a:lnTo>
                    <a:pt x="11712" y="2399"/>
                  </a:lnTo>
                  <a:lnTo>
                    <a:pt x="11712" y="2371"/>
                  </a:lnTo>
                  <a:lnTo>
                    <a:pt x="11655" y="2343"/>
                  </a:lnTo>
                  <a:lnTo>
                    <a:pt x="11458" y="2286"/>
                  </a:lnTo>
                  <a:lnTo>
                    <a:pt x="11119" y="2202"/>
                  </a:lnTo>
                  <a:lnTo>
                    <a:pt x="11119" y="2202"/>
                  </a:lnTo>
                  <a:lnTo>
                    <a:pt x="10950" y="2258"/>
                  </a:lnTo>
                  <a:lnTo>
                    <a:pt x="10780" y="2315"/>
                  </a:lnTo>
                  <a:lnTo>
                    <a:pt x="10611" y="2399"/>
                  </a:lnTo>
                  <a:lnTo>
                    <a:pt x="10498" y="2428"/>
                  </a:lnTo>
                  <a:lnTo>
                    <a:pt x="10498" y="2428"/>
                  </a:lnTo>
                  <a:lnTo>
                    <a:pt x="10526" y="2343"/>
                  </a:lnTo>
                  <a:lnTo>
                    <a:pt x="10583" y="2315"/>
                  </a:lnTo>
                  <a:lnTo>
                    <a:pt x="10724" y="2258"/>
                  </a:lnTo>
                  <a:lnTo>
                    <a:pt x="10893" y="2230"/>
                  </a:lnTo>
                  <a:lnTo>
                    <a:pt x="11006" y="2174"/>
                  </a:lnTo>
                  <a:lnTo>
                    <a:pt x="11006" y="2174"/>
                  </a:lnTo>
                  <a:lnTo>
                    <a:pt x="10950" y="2145"/>
                  </a:lnTo>
                  <a:lnTo>
                    <a:pt x="10865" y="2117"/>
                  </a:lnTo>
                  <a:lnTo>
                    <a:pt x="10667" y="2117"/>
                  </a:lnTo>
                  <a:lnTo>
                    <a:pt x="10498" y="2202"/>
                  </a:lnTo>
                  <a:lnTo>
                    <a:pt x="10301" y="2315"/>
                  </a:lnTo>
                  <a:lnTo>
                    <a:pt x="9934" y="2569"/>
                  </a:lnTo>
                  <a:lnTo>
                    <a:pt x="9764" y="2682"/>
                  </a:lnTo>
                  <a:lnTo>
                    <a:pt x="9623" y="2738"/>
                  </a:lnTo>
                  <a:lnTo>
                    <a:pt x="9623" y="2738"/>
                  </a:lnTo>
                  <a:lnTo>
                    <a:pt x="9849" y="2569"/>
                  </a:lnTo>
                  <a:lnTo>
                    <a:pt x="10103" y="2399"/>
                  </a:lnTo>
                  <a:lnTo>
                    <a:pt x="10103" y="2399"/>
                  </a:lnTo>
                  <a:lnTo>
                    <a:pt x="10018" y="2371"/>
                  </a:lnTo>
                  <a:lnTo>
                    <a:pt x="9962" y="2371"/>
                  </a:lnTo>
                  <a:lnTo>
                    <a:pt x="9821" y="2428"/>
                  </a:lnTo>
                  <a:lnTo>
                    <a:pt x="9708" y="2512"/>
                  </a:lnTo>
                  <a:lnTo>
                    <a:pt x="9595" y="2569"/>
                  </a:lnTo>
                  <a:lnTo>
                    <a:pt x="9595" y="2569"/>
                  </a:lnTo>
                  <a:lnTo>
                    <a:pt x="9623" y="2540"/>
                  </a:lnTo>
                  <a:lnTo>
                    <a:pt x="9652" y="2512"/>
                  </a:lnTo>
                  <a:lnTo>
                    <a:pt x="9595" y="2484"/>
                  </a:lnTo>
                  <a:lnTo>
                    <a:pt x="9595" y="2484"/>
                  </a:lnTo>
                  <a:lnTo>
                    <a:pt x="9821" y="2399"/>
                  </a:lnTo>
                  <a:lnTo>
                    <a:pt x="10216" y="2286"/>
                  </a:lnTo>
                  <a:lnTo>
                    <a:pt x="10414" y="2202"/>
                  </a:lnTo>
                  <a:lnTo>
                    <a:pt x="10583" y="2117"/>
                  </a:lnTo>
                  <a:lnTo>
                    <a:pt x="10696" y="2061"/>
                  </a:lnTo>
                  <a:lnTo>
                    <a:pt x="10696" y="2004"/>
                  </a:lnTo>
                  <a:lnTo>
                    <a:pt x="10696" y="1976"/>
                  </a:lnTo>
                  <a:lnTo>
                    <a:pt x="10696" y="1976"/>
                  </a:lnTo>
                  <a:lnTo>
                    <a:pt x="10639" y="1976"/>
                  </a:lnTo>
                  <a:lnTo>
                    <a:pt x="10470" y="2004"/>
                  </a:lnTo>
                  <a:lnTo>
                    <a:pt x="10047" y="2117"/>
                  </a:lnTo>
                  <a:lnTo>
                    <a:pt x="9595" y="2258"/>
                  </a:lnTo>
                  <a:lnTo>
                    <a:pt x="9341" y="2315"/>
                  </a:lnTo>
                  <a:lnTo>
                    <a:pt x="9341" y="2315"/>
                  </a:lnTo>
                  <a:lnTo>
                    <a:pt x="9482" y="2258"/>
                  </a:lnTo>
                  <a:lnTo>
                    <a:pt x="9652" y="2174"/>
                  </a:lnTo>
                  <a:lnTo>
                    <a:pt x="9652" y="2174"/>
                  </a:lnTo>
                  <a:lnTo>
                    <a:pt x="9539" y="2174"/>
                  </a:lnTo>
                  <a:lnTo>
                    <a:pt x="9398" y="2174"/>
                  </a:lnTo>
                  <a:lnTo>
                    <a:pt x="9398" y="2174"/>
                  </a:lnTo>
                  <a:lnTo>
                    <a:pt x="9680" y="2117"/>
                  </a:lnTo>
                  <a:lnTo>
                    <a:pt x="10103" y="2004"/>
                  </a:lnTo>
                  <a:lnTo>
                    <a:pt x="10272" y="1948"/>
                  </a:lnTo>
                  <a:lnTo>
                    <a:pt x="10414" y="1863"/>
                  </a:lnTo>
                  <a:lnTo>
                    <a:pt x="10470" y="1807"/>
                  </a:lnTo>
                  <a:lnTo>
                    <a:pt x="10470" y="1750"/>
                  </a:lnTo>
                  <a:lnTo>
                    <a:pt x="10470" y="1722"/>
                  </a:lnTo>
                  <a:lnTo>
                    <a:pt x="10442" y="1666"/>
                  </a:lnTo>
                  <a:lnTo>
                    <a:pt x="10442" y="1666"/>
                  </a:lnTo>
                  <a:lnTo>
                    <a:pt x="10385" y="1609"/>
                  </a:lnTo>
                  <a:lnTo>
                    <a:pt x="10301" y="1553"/>
                  </a:lnTo>
                  <a:lnTo>
                    <a:pt x="10216" y="1553"/>
                  </a:lnTo>
                  <a:lnTo>
                    <a:pt x="10131" y="1553"/>
                  </a:lnTo>
                  <a:lnTo>
                    <a:pt x="9962" y="1581"/>
                  </a:lnTo>
                  <a:lnTo>
                    <a:pt x="9764" y="1666"/>
                  </a:lnTo>
                  <a:lnTo>
                    <a:pt x="9398" y="1863"/>
                  </a:lnTo>
                  <a:lnTo>
                    <a:pt x="9257" y="1948"/>
                  </a:lnTo>
                  <a:lnTo>
                    <a:pt x="9115" y="2004"/>
                  </a:lnTo>
                  <a:lnTo>
                    <a:pt x="9115" y="2004"/>
                  </a:lnTo>
                  <a:lnTo>
                    <a:pt x="9200" y="1976"/>
                  </a:lnTo>
                  <a:lnTo>
                    <a:pt x="9285" y="1920"/>
                  </a:lnTo>
                  <a:lnTo>
                    <a:pt x="9369" y="1863"/>
                  </a:lnTo>
                  <a:lnTo>
                    <a:pt x="9454" y="1835"/>
                  </a:lnTo>
                  <a:lnTo>
                    <a:pt x="9454" y="1835"/>
                  </a:lnTo>
                  <a:lnTo>
                    <a:pt x="9369" y="1807"/>
                  </a:lnTo>
                  <a:lnTo>
                    <a:pt x="9313" y="1807"/>
                  </a:lnTo>
                  <a:lnTo>
                    <a:pt x="9228" y="1807"/>
                  </a:lnTo>
                  <a:lnTo>
                    <a:pt x="9172" y="1863"/>
                  </a:lnTo>
                  <a:lnTo>
                    <a:pt x="9031" y="1948"/>
                  </a:lnTo>
                  <a:lnTo>
                    <a:pt x="8974" y="1976"/>
                  </a:lnTo>
                  <a:lnTo>
                    <a:pt x="8890" y="1976"/>
                  </a:lnTo>
                  <a:lnTo>
                    <a:pt x="8890" y="1976"/>
                  </a:lnTo>
                  <a:lnTo>
                    <a:pt x="9003" y="1948"/>
                  </a:lnTo>
                  <a:lnTo>
                    <a:pt x="9087" y="1891"/>
                  </a:lnTo>
                  <a:lnTo>
                    <a:pt x="9285" y="1750"/>
                  </a:lnTo>
                  <a:lnTo>
                    <a:pt x="9285" y="1750"/>
                  </a:lnTo>
                  <a:lnTo>
                    <a:pt x="9200" y="1779"/>
                  </a:lnTo>
                  <a:lnTo>
                    <a:pt x="9228" y="1722"/>
                  </a:lnTo>
                  <a:lnTo>
                    <a:pt x="9341" y="1637"/>
                  </a:lnTo>
                  <a:lnTo>
                    <a:pt x="9341" y="1637"/>
                  </a:lnTo>
                  <a:lnTo>
                    <a:pt x="9257" y="1609"/>
                  </a:lnTo>
                  <a:lnTo>
                    <a:pt x="9172" y="1609"/>
                  </a:lnTo>
                  <a:lnTo>
                    <a:pt x="9031" y="1694"/>
                  </a:lnTo>
                  <a:lnTo>
                    <a:pt x="8890" y="1807"/>
                  </a:lnTo>
                  <a:lnTo>
                    <a:pt x="8749" y="1891"/>
                  </a:lnTo>
                  <a:lnTo>
                    <a:pt x="8749" y="1891"/>
                  </a:lnTo>
                  <a:lnTo>
                    <a:pt x="8974" y="1750"/>
                  </a:lnTo>
                  <a:lnTo>
                    <a:pt x="9003" y="1722"/>
                  </a:lnTo>
                  <a:lnTo>
                    <a:pt x="9003" y="1722"/>
                  </a:lnTo>
                  <a:lnTo>
                    <a:pt x="8946" y="1722"/>
                  </a:lnTo>
                  <a:lnTo>
                    <a:pt x="8833" y="1722"/>
                  </a:lnTo>
                  <a:lnTo>
                    <a:pt x="8833" y="1722"/>
                  </a:lnTo>
                  <a:lnTo>
                    <a:pt x="9115" y="1609"/>
                  </a:lnTo>
                  <a:lnTo>
                    <a:pt x="9257" y="1553"/>
                  </a:lnTo>
                  <a:lnTo>
                    <a:pt x="9398" y="1525"/>
                  </a:lnTo>
                  <a:lnTo>
                    <a:pt x="9398" y="1525"/>
                  </a:lnTo>
                  <a:lnTo>
                    <a:pt x="9341" y="1496"/>
                  </a:lnTo>
                  <a:lnTo>
                    <a:pt x="9285" y="1468"/>
                  </a:lnTo>
                  <a:lnTo>
                    <a:pt x="9172" y="1496"/>
                  </a:lnTo>
                  <a:lnTo>
                    <a:pt x="9059" y="1553"/>
                  </a:lnTo>
                  <a:lnTo>
                    <a:pt x="9003" y="1637"/>
                  </a:lnTo>
                  <a:lnTo>
                    <a:pt x="9003" y="1637"/>
                  </a:lnTo>
                  <a:lnTo>
                    <a:pt x="9031" y="1581"/>
                  </a:lnTo>
                  <a:lnTo>
                    <a:pt x="9087" y="1553"/>
                  </a:lnTo>
                  <a:lnTo>
                    <a:pt x="9087" y="1553"/>
                  </a:lnTo>
                  <a:lnTo>
                    <a:pt x="9003" y="1496"/>
                  </a:lnTo>
                  <a:lnTo>
                    <a:pt x="8918" y="1525"/>
                  </a:lnTo>
                  <a:lnTo>
                    <a:pt x="8805" y="1553"/>
                  </a:lnTo>
                  <a:lnTo>
                    <a:pt x="8692" y="1637"/>
                  </a:lnTo>
                  <a:lnTo>
                    <a:pt x="8495" y="1779"/>
                  </a:lnTo>
                  <a:lnTo>
                    <a:pt x="8325" y="1891"/>
                  </a:lnTo>
                  <a:lnTo>
                    <a:pt x="8325" y="1891"/>
                  </a:lnTo>
                  <a:lnTo>
                    <a:pt x="8410" y="1863"/>
                  </a:lnTo>
                  <a:lnTo>
                    <a:pt x="8495" y="1835"/>
                  </a:lnTo>
                  <a:lnTo>
                    <a:pt x="8523" y="1779"/>
                  </a:lnTo>
                  <a:lnTo>
                    <a:pt x="8551" y="1722"/>
                  </a:lnTo>
                  <a:lnTo>
                    <a:pt x="8551" y="1722"/>
                  </a:lnTo>
                  <a:lnTo>
                    <a:pt x="8495" y="1666"/>
                  </a:lnTo>
                  <a:lnTo>
                    <a:pt x="8438" y="1694"/>
                  </a:lnTo>
                  <a:lnTo>
                    <a:pt x="8438" y="1694"/>
                  </a:lnTo>
                  <a:lnTo>
                    <a:pt x="8749" y="1581"/>
                  </a:lnTo>
                  <a:lnTo>
                    <a:pt x="8749" y="1581"/>
                  </a:lnTo>
                  <a:lnTo>
                    <a:pt x="8692" y="1553"/>
                  </a:lnTo>
                  <a:lnTo>
                    <a:pt x="8636" y="1553"/>
                  </a:lnTo>
                  <a:lnTo>
                    <a:pt x="8523" y="1581"/>
                  </a:lnTo>
                  <a:lnTo>
                    <a:pt x="8410" y="1609"/>
                  </a:lnTo>
                  <a:lnTo>
                    <a:pt x="8297" y="1637"/>
                  </a:lnTo>
                  <a:lnTo>
                    <a:pt x="8297" y="1637"/>
                  </a:lnTo>
                  <a:lnTo>
                    <a:pt x="8636" y="1553"/>
                  </a:lnTo>
                  <a:lnTo>
                    <a:pt x="8636" y="1553"/>
                  </a:lnTo>
                  <a:lnTo>
                    <a:pt x="8495" y="1525"/>
                  </a:lnTo>
                  <a:lnTo>
                    <a:pt x="8382" y="1525"/>
                  </a:lnTo>
                  <a:lnTo>
                    <a:pt x="8382" y="1525"/>
                  </a:lnTo>
                  <a:lnTo>
                    <a:pt x="8833" y="1440"/>
                  </a:lnTo>
                  <a:lnTo>
                    <a:pt x="9059" y="1383"/>
                  </a:lnTo>
                  <a:lnTo>
                    <a:pt x="9285" y="1327"/>
                  </a:lnTo>
                  <a:lnTo>
                    <a:pt x="9285" y="1327"/>
                  </a:lnTo>
                  <a:lnTo>
                    <a:pt x="9228" y="1242"/>
                  </a:lnTo>
                  <a:lnTo>
                    <a:pt x="9172" y="1214"/>
                  </a:lnTo>
                  <a:lnTo>
                    <a:pt x="9115" y="1186"/>
                  </a:lnTo>
                  <a:lnTo>
                    <a:pt x="9031" y="1186"/>
                  </a:lnTo>
                  <a:lnTo>
                    <a:pt x="8861" y="1214"/>
                  </a:lnTo>
                  <a:lnTo>
                    <a:pt x="8692" y="1271"/>
                  </a:lnTo>
                  <a:lnTo>
                    <a:pt x="8354" y="1440"/>
                  </a:lnTo>
                  <a:lnTo>
                    <a:pt x="8184" y="1496"/>
                  </a:lnTo>
                  <a:lnTo>
                    <a:pt x="8043" y="1525"/>
                  </a:lnTo>
                  <a:lnTo>
                    <a:pt x="8043" y="1525"/>
                  </a:lnTo>
                  <a:lnTo>
                    <a:pt x="8184" y="1496"/>
                  </a:lnTo>
                  <a:lnTo>
                    <a:pt x="8382" y="1412"/>
                  </a:lnTo>
                  <a:lnTo>
                    <a:pt x="8579" y="1327"/>
                  </a:lnTo>
                  <a:lnTo>
                    <a:pt x="8692" y="1242"/>
                  </a:lnTo>
                  <a:lnTo>
                    <a:pt x="8692" y="1242"/>
                  </a:lnTo>
                  <a:lnTo>
                    <a:pt x="8607" y="1214"/>
                  </a:lnTo>
                  <a:lnTo>
                    <a:pt x="8495" y="1214"/>
                  </a:lnTo>
                  <a:lnTo>
                    <a:pt x="8325" y="1271"/>
                  </a:lnTo>
                  <a:lnTo>
                    <a:pt x="8156" y="1327"/>
                  </a:lnTo>
                  <a:lnTo>
                    <a:pt x="7987" y="1383"/>
                  </a:lnTo>
                  <a:lnTo>
                    <a:pt x="7987" y="1383"/>
                  </a:lnTo>
                  <a:lnTo>
                    <a:pt x="8184" y="1327"/>
                  </a:lnTo>
                  <a:lnTo>
                    <a:pt x="8495" y="1242"/>
                  </a:lnTo>
                  <a:lnTo>
                    <a:pt x="8805" y="1186"/>
                  </a:lnTo>
                  <a:lnTo>
                    <a:pt x="8890" y="1129"/>
                  </a:lnTo>
                  <a:lnTo>
                    <a:pt x="8946" y="1101"/>
                  </a:lnTo>
                  <a:lnTo>
                    <a:pt x="8946" y="1101"/>
                  </a:lnTo>
                  <a:lnTo>
                    <a:pt x="8946" y="1017"/>
                  </a:lnTo>
                  <a:lnTo>
                    <a:pt x="8918" y="960"/>
                  </a:lnTo>
                  <a:lnTo>
                    <a:pt x="8861" y="904"/>
                  </a:lnTo>
                  <a:lnTo>
                    <a:pt x="8805" y="875"/>
                  </a:lnTo>
                  <a:lnTo>
                    <a:pt x="8720" y="875"/>
                  </a:lnTo>
                  <a:lnTo>
                    <a:pt x="8636" y="875"/>
                  </a:lnTo>
                  <a:lnTo>
                    <a:pt x="8551" y="904"/>
                  </a:lnTo>
                  <a:lnTo>
                    <a:pt x="8495" y="960"/>
                  </a:lnTo>
                  <a:lnTo>
                    <a:pt x="8495" y="960"/>
                  </a:lnTo>
                  <a:lnTo>
                    <a:pt x="8523" y="904"/>
                  </a:lnTo>
                  <a:lnTo>
                    <a:pt x="8495" y="875"/>
                  </a:lnTo>
                  <a:lnTo>
                    <a:pt x="8410" y="819"/>
                  </a:lnTo>
                  <a:lnTo>
                    <a:pt x="8241" y="791"/>
                  </a:lnTo>
                  <a:lnTo>
                    <a:pt x="8043" y="791"/>
                  </a:lnTo>
                  <a:lnTo>
                    <a:pt x="7648" y="819"/>
                  </a:lnTo>
                  <a:lnTo>
                    <a:pt x="7450" y="819"/>
                  </a:lnTo>
                  <a:lnTo>
                    <a:pt x="7450" y="819"/>
                  </a:lnTo>
                  <a:lnTo>
                    <a:pt x="7281" y="904"/>
                  </a:lnTo>
                  <a:lnTo>
                    <a:pt x="7168" y="932"/>
                  </a:lnTo>
                  <a:lnTo>
                    <a:pt x="7168" y="960"/>
                  </a:lnTo>
                  <a:lnTo>
                    <a:pt x="7197" y="988"/>
                  </a:lnTo>
                  <a:lnTo>
                    <a:pt x="7253" y="1045"/>
                  </a:lnTo>
                  <a:lnTo>
                    <a:pt x="7507" y="1101"/>
                  </a:lnTo>
                  <a:lnTo>
                    <a:pt x="7733" y="1186"/>
                  </a:lnTo>
                  <a:lnTo>
                    <a:pt x="7733" y="1186"/>
                  </a:lnTo>
                  <a:lnTo>
                    <a:pt x="7648" y="1158"/>
                  </a:lnTo>
                  <a:lnTo>
                    <a:pt x="7563" y="1158"/>
                  </a:lnTo>
                  <a:lnTo>
                    <a:pt x="7450" y="1186"/>
                  </a:lnTo>
                  <a:lnTo>
                    <a:pt x="7394" y="1242"/>
                  </a:lnTo>
                  <a:lnTo>
                    <a:pt x="7394" y="1242"/>
                  </a:lnTo>
                  <a:lnTo>
                    <a:pt x="7422" y="1186"/>
                  </a:lnTo>
                  <a:lnTo>
                    <a:pt x="7394" y="1129"/>
                  </a:lnTo>
                  <a:lnTo>
                    <a:pt x="7366" y="1101"/>
                  </a:lnTo>
                  <a:lnTo>
                    <a:pt x="7281" y="1073"/>
                  </a:lnTo>
                  <a:lnTo>
                    <a:pt x="7197" y="1073"/>
                  </a:lnTo>
                  <a:lnTo>
                    <a:pt x="7112" y="1101"/>
                  </a:lnTo>
                  <a:lnTo>
                    <a:pt x="7055" y="1129"/>
                  </a:lnTo>
                  <a:lnTo>
                    <a:pt x="6999" y="1186"/>
                  </a:lnTo>
                  <a:lnTo>
                    <a:pt x="6999" y="1186"/>
                  </a:lnTo>
                  <a:lnTo>
                    <a:pt x="7027" y="1129"/>
                  </a:lnTo>
                  <a:lnTo>
                    <a:pt x="6999" y="1101"/>
                  </a:lnTo>
                  <a:lnTo>
                    <a:pt x="6943" y="1073"/>
                  </a:lnTo>
                  <a:lnTo>
                    <a:pt x="6886" y="1101"/>
                  </a:lnTo>
                  <a:lnTo>
                    <a:pt x="6886" y="1129"/>
                  </a:lnTo>
                  <a:lnTo>
                    <a:pt x="6886" y="1186"/>
                  </a:lnTo>
                  <a:lnTo>
                    <a:pt x="6886" y="1186"/>
                  </a:lnTo>
                  <a:lnTo>
                    <a:pt x="6943" y="1242"/>
                  </a:lnTo>
                  <a:lnTo>
                    <a:pt x="6999" y="1327"/>
                  </a:lnTo>
                  <a:lnTo>
                    <a:pt x="7168" y="1440"/>
                  </a:lnTo>
                  <a:lnTo>
                    <a:pt x="7168" y="1440"/>
                  </a:lnTo>
                  <a:lnTo>
                    <a:pt x="7055" y="1383"/>
                  </a:lnTo>
                  <a:lnTo>
                    <a:pt x="6971" y="1327"/>
                  </a:lnTo>
                  <a:lnTo>
                    <a:pt x="6971" y="1327"/>
                  </a:lnTo>
                  <a:lnTo>
                    <a:pt x="6943" y="1383"/>
                  </a:lnTo>
                  <a:lnTo>
                    <a:pt x="6943" y="1412"/>
                  </a:lnTo>
                  <a:lnTo>
                    <a:pt x="6971" y="1440"/>
                  </a:lnTo>
                  <a:lnTo>
                    <a:pt x="7027" y="1468"/>
                  </a:lnTo>
                  <a:lnTo>
                    <a:pt x="7027" y="1468"/>
                  </a:lnTo>
                  <a:lnTo>
                    <a:pt x="6971" y="1440"/>
                  </a:lnTo>
                  <a:lnTo>
                    <a:pt x="6943" y="1440"/>
                  </a:lnTo>
                  <a:lnTo>
                    <a:pt x="6914" y="1355"/>
                  </a:lnTo>
                  <a:lnTo>
                    <a:pt x="6886" y="1299"/>
                  </a:lnTo>
                  <a:lnTo>
                    <a:pt x="6858" y="1242"/>
                  </a:lnTo>
                  <a:lnTo>
                    <a:pt x="6858" y="1242"/>
                  </a:lnTo>
                  <a:lnTo>
                    <a:pt x="6773" y="1242"/>
                  </a:lnTo>
                  <a:lnTo>
                    <a:pt x="6689" y="1242"/>
                  </a:lnTo>
                  <a:lnTo>
                    <a:pt x="6660" y="1271"/>
                  </a:lnTo>
                  <a:lnTo>
                    <a:pt x="6632" y="1271"/>
                  </a:lnTo>
                  <a:lnTo>
                    <a:pt x="6660" y="1299"/>
                  </a:lnTo>
                  <a:lnTo>
                    <a:pt x="6717" y="1327"/>
                  </a:lnTo>
                  <a:lnTo>
                    <a:pt x="6717" y="1327"/>
                  </a:lnTo>
                  <a:lnTo>
                    <a:pt x="6463" y="1327"/>
                  </a:lnTo>
                  <a:lnTo>
                    <a:pt x="6463" y="1327"/>
                  </a:lnTo>
                  <a:lnTo>
                    <a:pt x="6632" y="1214"/>
                  </a:lnTo>
                  <a:lnTo>
                    <a:pt x="6717" y="1158"/>
                  </a:lnTo>
                  <a:lnTo>
                    <a:pt x="6773" y="1101"/>
                  </a:lnTo>
                  <a:lnTo>
                    <a:pt x="6773" y="1101"/>
                  </a:lnTo>
                  <a:lnTo>
                    <a:pt x="6717" y="1045"/>
                  </a:lnTo>
                  <a:lnTo>
                    <a:pt x="6660" y="1045"/>
                  </a:lnTo>
                  <a:lnTo>
                    <a:pt x="6547" y="1045"/>
                  </a:lnTo>
                  <a:lnTo>
                    <a:pt x="6435" y="1101"/>
                  </a:lnTo>
                  <a:lnTo>
                    <a:pt x="6322" y="1158"/>
                  </a:lnTo>
                  <a:lnTo>
                    <a:pt x="6322" y="1158"/>
                  </a:lnTo>
                  <a:lnTo>
                    <a:pt x="6406" y="1045"/>
                  </a:lnTo>
                  <a:lnTo>
                    <a:pt x="6463" y="932"/>
                  </a:lnTo>
                  <a:lnTo>
                    <a:pt x="6463" y="932"/>
                  </a:lnTo>
                  <a:lnTo>
                    <a:pt x="6378" y="988"/>
                  </a:lnTo>
                  <a:lnTo>
                    <a:pt x="6237" y="1045"/>
                  </a:lnTo>
                  <a:lnTo>
                    <a:pt x="6209" y="1101"/>
                  </a:lnTo>
                  <a:lnTo>
                    <a:pt x="6181" y="1129"/>
                  </a:lnTo>
                  <a:lnTo>
                    <a:pt x="6181" y="1158"/>
                  </a:lnTo>
                  <a:lnTo>
                    <a:pt x="6237" y="1186"/>
                  </a:lnTo>
                  <a:lnTo>
                    <a:pt x="6237" y="1186"/>
                  </a:lnTo>
                  <a:lnTo>
                    <a:pt x="6181" y="1186"/>
                  </a:lnTo>
                  <a:lnTo>
                    <a:pt x="6124" y="1158"/>
                  </a:lnTo>
                  <a:lnTo>
                    <a:pt x="6068" y="1129"/>
                  </a:lnTo>
                  <a:lnTo>
                    <a:pt x="5983" y="1158"/>
                  </a:lnTo>
                  <a:lnTo>
                    <a:pt x="5983" y="1158"/>
                  </a:lnTo>
                  <a:lnTo>
                    <a:pt x="5842" y="1214"/>
                  </a:lnTo>
                  <a:lnTo>
                    <a:pt x="5729" y="1271"/>
                  </a:lnTo>
                  <a:lnTo>
                    <a:pt x="5616" y="1327"/>
                  </a:lnTo>
                  <a:lnTo>
                    <a:pt x="5447" y="1383"/>
                  </a:lnTo>
                  <a:lnTo>
                    <a:pt x="5447" y="1383"/>
                  </a:lnTo>
                  <a:lnTo>
                    <a:pt x="5532" y="1355"/>
                  </a:lnTo>
                  <a:lnTo>
                    <a:pt x="5532" y="1327"/>
                  </a:lnTo>
                  <a:lnTo>
                    <a:pt x="5532" y="1299"/>
                  </a:lnTo>
                  <a:lnTo>
                    <a:pt x="5447" y="1271"/>
                  </a:lnTo>
                  <a:lnTo>
                    <a:pt x="5447" y="1271"/>
                  </a:lnTo>
                  <a:lnTo>
                    <a:pt x="5616" y="1242"/>
                  </a:lnTo>
                  <a:lnTo>
                    <a:pt x="5757" y="1242"/>
                  </a:lnTo>
                  <a:lnTo>
                    <a:pt x="5757" y="1242"/>
                  </a:lnTo>
                  <a:lnTo>
                    <a:pt x="5701" y="1214"/>
                  </a:lnTo>
                  <a:lnTo>
                    <a:pt x="5701" y="1186"/>
                  </a:lnTo>
                  <a:lnTo>
                    <a:pt x="5814" y="1101"/>
                  </a:lnTo>
                  <a:lnTo>
                    <a:pt x="6040" y="988"/>
                  </a:lnTo>
                  <a:lnTo>
                    <a:pt x="6040" y="988"/>
                  </a:lnTo>
                  <a:lnTo>
                    <a:pt x="5955" y="960"/>
                  </a:lnTo>
                  <a:lnTo>
                    <a:pt x="5898" y="932"/>
                  </a:lnTo>
                  <a:lnTo>
                    <a:pt x="5757" y="988"/>
                  </a:lnTo>
                  <a:lnTo>
                    <a:pt x="5616" y="1073"/>
                  </a:lnTo>
                  <a:lnTo>
                    <a:pt x="5475" y="1129"/>
                  </a:lnTo>
                  <a:lnTo>
                    <a:pt x="5475" y="1129"/>
                  </a:lnTo>
                  <a:lnTo>
                    <a:pt x="5701" y="1045"/>
                  </a:lnTo>
                  <a:lnTo>
                    <a:pt x="5898" y="932"/>
                  </a:lnTo>
                  <a:lnTo>
                    <a:pt x="6124" y="847"/>
                  </a:lnTo>
                  <a:lnTo>
                    <a:pt x="6350" y="763"/>
                  </a:lnTo>
                  <a:lnTo>
                    <a:pt x="6350" y="763"/>
                  </a:lnTo>
                  <a:lnTo>
                    <a:pt x="6322" y="734"/>
                  </a:lnTo>
                  <a:lnTo>
                    <a:pt x="6293" y="706"/>
                  </a:lnTo>
                  <a:lnTo>
                    <a:pt x="6322" y="622"/>
                  </a:lnTo>
                  <a:lnTo>
                    <a:pt x="6378" y="565"/>
                  </a:lnTo>
                  <a:lnTo>
                    <a:pt x="6435" y="509"/>
                  </a:lnTo>
                  <a:lnTo>
                    <a:pt x="6435" y="509"/>
                  </a:lnTo>
                  <a:lnTo>
                    <a:pt x="6322" y="424"/>
                  </a:lnTo>
                  <a:lnTo>
                    <a:pt x="6209" y="396"/>
                  </a:lnTo>
                  <a:lnTo>
                    <a:pt x="6209" y="396"/>
                  </a:lnTo>
                  <a:lnTo>
                    <a:pt x="6265" y="283"/>
                  </a:lnTo>
                  <a:lnTo>
                    <a:pt x="6293" y="226"/>
                  </a:lnTo>
                  <a:lnTo>
                    <a:pt x="6293" y="142"/>
                  </a:lnTo>
                  <a:lnTo>
                    <a:pt x="6237" y="114"/>
                  </a:lnTo>
                  <a:lnTo>
                    <a:pt x="6152" y="85"/>
                  </a:lnTo>
                  <a:lnTo>
                    <a:pt x="6040" y="57"/>
                  </a:lnTo>
                  <a:lnTo>
                    <a:pt x="5786" y="57"/>
                  </a:lnTo>
                  <a:lnTo>
                    <a:pt x="5503" y="85"/>
                  </a:lnTo>
                  <a:lnTo>
                    <a:pt x="5221" y="142"/>
                  </a:lnTo>
                  <a:lnTo>
                    <a:pt x="4854" y="198"/>
                  </a:lnTo>
                  <a:lnTo>
                    <a:pt x="4854" y="198"/>
                  </a:lnTo>
                  <a:lnTo>
                    <a:pt x="4911" y="226"/>
                  </a:lnTo>
                  <a:lnTo>
                    <a:pt x="4911" y="255"/>
                  </a:lnTo>
                  <a:lnTo>
                    <a:pt x="4939" y="283"/>
                  </a:lnTo>
                  <a:lnTo>
                    <a:pt x="4911" y="311"/>
                  </a:lnTo>
                  <a:lnTo>
                    <a:pt x="4911" y="311"/>
                  </a:lnTo>
                  <a:lnTo>
                    <a:pt x="4854" y="283"/>
                  </a:lnTo>
                  <a:lnTo>
                    <a:pt x="4741" y="255"/>
                  </a:lnTo>
                  <a:lnTo>
                    <a:pt x="4459" y="255"/>
                  </a:lnTo>
                  <a:lnTo>
                    <a:pt x="4177" y="311"/>
                  </a:lnTo>
                  <a:lnTo>
                    <a:pt x="4092" y="368"/>
                  </a:lnTo>
                  <a:lnTo>
                    <a:pt x="4008" y="396"/>
                  </a:lnTo>
                  <a:lnTo>
                    <a:pt x="4008" y="396"/>
                  </a:lnTo>
                  <a:lnTo>
                    <a:pt x="4092" y="452"/>
                  </a:lnTo>
                  <a:lnTo>
                    <a:pt x="4149" y="480"/>
                  </a:lnTo>
                  <a:lnTo>
                    <a:pt x="4318" y="480"/>
                  </a:lnTo>
                  <a:lnTo>
                    <a:pt x="4487" y="509"/>
                  </a:lnTo>
                  <a:lnTo>
                    <a:pt x="4544" y="537"/>
                  </a:lnTo>
                  <a:lnTo>
                    <a:pt x="4629" y="565"/>
                  </a:lnTo>
                  <a:lnTo>
                    <a:pt x="4629" y="565"/>
                  </a:lnTo>
                  <a:lnTo>
                    <a:pt x="4149" y="480"/>
                  </a:lnTo>
                  <a:lnTo>
                    <a:pt x="3867" y="480"/>
                  </a:lnTo>
                  <a:lnTo>
                    <a:pt x="3754" y="480"/>
                  </a:lnTo>
                  <a:lnTo>
                    <a:pt x="3697" y="537"/>
                  </a:lnTo>
                  <a:lnTo>
                    <a:pt x="3697" y="537"/>
                  </a:lnTo>
                  <a:lnTo>
                    <a:pt x="3979" y="650"/>
                  </a:lnTo>
                  <a:lnTo>
                    <a:pt x="4149" y="706"/>
                  </a:lnTo>
                  <a:lnTo>
                    <a:pt x="4318" y="734"/>
                  </a:lnTo>
                  <a:lnTo>
                    <a:pt x="4318" y="734"/>
                  </a:lnTo>
                  <a:lnTo>
                    <a:pt x="4205" y="734"/>
                  </a:lnTo>
                  <a:lnTo>
                    <a:pt x="4121" y="706"/>
                  </a:lnTo>
                  <a:lnTo>
                    <a:pt x="3951" y="650"/>
                  </a:lnTo>
                  <a:lnTo>
                    <a:pt x="3754" y="622"/>
                  </a:lnTo>
                  <a:lnTo>
                    <a:pt x="3669" y="622"/>
                  </a:lnTo>
                  <a:lnTo>
                    <a:pt x="3556" y="622"/>
                  </a:lnTo>
                  <a:lnTo>
                    <a:pt x="3556" y="622"/>
                  </a:lnTo>
                  <a:lnTo>
                    <a:pt x="3443" y="706"/>
                  </a:lnTo>
                  <a:lnTo>
                    <a:pt x="3359" y="763"/>
                  </a:lnTo>
                  <a:lnTo>
                    <a:pt x="3302" y="904"/>
                  </a:lnTo>
                  <a:lnTo>
                    <a:pt x="3302" y="904"/>
                  </a:lnTo>
                  <a:lnTo>
                    <a:pt x="3274" y="960"/>
                  </a:lnTo>
                  <a:lnTo>
                    <a:pt x="3302" y="988"/>
                  </a:lnTo>
                  <a:lnTo>
                    <a:pt x="3443" y="988"/>
                  </a:lnTo>
                  <a:lnTo>
                    <a:pt x="3669" y="960"/>
                  </a:lnTo>
                  <a:lnTo>
                    <a:pt x="3669" y="960"/>
                  </a:lnTo>
                  <a:lnTo>
                    <a:pt x="3613" y="1017"/>
                  </a:lnTo>
                  <a:lnTo>
                    <a:pt x="3613" y="1017"/>
                  </a:lnTo>
                  <a:lnTo>
                    <a:pt x="3754" y="1045"/>
                  </a:lnTo>
                  <a:lnTo>
                    <a:pt x="3754" y="1045"/>
                  </a:lnTo>
                  <a:lnTo>
                    <a:pt x="3669" y="1045"/>
                  </a:lnTo>
                  <a:lnTo>
                    <a:pt x="3556" y="1101"/>
                  </a:lnTo>
                  <a:lnTo>
                    <a:pt x="3556" y="1101"/>
                  </a:lnTo>
                  <a:lnTo>
                    <a:pt x="3556" y="1129"/>
                  </a:lnTo>
                  <a:lnTo>
                    <a:pt x="3584" y="1158"/>
                  </a:lnTo>
                  <a:lnTo>
                    <a:pt x="3641" y="1214"/>
                  </a:lnTo>
                  <a:lnTo>
                    <a:pt x="3697" y="1271"/>
                  </a:lnTo>
                  <a:lnTo>
                    <a:pt x="3697" y="1299"/>
                  </a:lnTo>
                  <a:lnTo>
                    <a:pt x="3669" y="1355"/>
                  </a:lnTo>
                  <a:lnTo>
                    <a:pt x="3669" y="1355"/>
                  </a:lnTo>
                  <a:lnTo>
                    <a:pt x="3641" y="1271"/>
                  </a:lnTo>
                  <a:lnTo>
                    <a:pt x="3613" y="1214"/>
                  </a:lnTo>
                  <a:lnTo>
                    <a:pt x="3584" y="1158"/>
                  </a:lnTo>
                  <a:lnTo>
                    <a:pt x="3528" y="1129"/>
                  </a:lnTo>
                  <a:lnTo>
                    <a:pt x="3387" y="1129"/>
                  </a:lnTo>
                  <a:lnTo>
                    <a:pt x="3246" y="1129"/>
                  </a:lnTo>
                  <a:lnTo>
                    <a:pt x="2935" y="1242"/>
                  </a:lnTo>
                  <a:lnTo>
                    <a:pt x="2710" y="1299"/>
                  </a:lnTo>
                  <a:lnTo>
                    <a:pt x="2710" y="1299"/>
                  </a:lnTo>
                  <a:lnTo>
                    <a:pt x="2822" y="1412"/>
                  </a:lnTo>
                  <a:lnTo>
                    <a:pt x="2851" y="1468"/>
                  </a:lnTo>
                  <a:lnTo>
                    <a:pt x="2822" y="1468"/>
                  </a:lnTo>
                  <a:lnTo>
                    <a:pt x="2794" y="1468"/>
                  </a:lnTo>
                  <a:lnTo>
                    <a:pt x="2794" y="1468"/>
                  </a:lnTo>
                  <a:lnTo>
                    <a:pt x="2851" y="1525"/>
                  </a:lnTo>
                  <a:lnTo>
                    <a:pt x="2964" y="1553"/>
                  </a:lnTo>
                  <a:lnTo>
                    <a:pt x="3076" y="1553"/>
                  </a:lnTo>
                  <a:lnTo>
                    <a:pt x="3161" y="1525"/>
                  </a:lnTo>
                  <a:lnTo>
                    <a:pt x="3161" y="1525"/>
                  </a:lnTo>
                  <a:lnTo>
                    <a:pt x="3133" y="1609"/>
                  </a:lnTo>
                  <a:lnTo>
                    <a:pt x="3076" y="1694"/>
                  </a:lnTo>
                  <a:lnTo>
                    <a:pt x="2907" y="1863"/>
                  </a:lnTo>
                  <a:lnTo>
                    <a:pt x="2710" y="2032"/>
                  </a:lnTo>
                  <a:lnTo>
                    <a:pt x="2625" y="2089"/>
                  </a:lnTo>
                  <a:lnTo>
                    <a:pt x="2540" y="2089"/>
                  </a:lnTo>
                  <a:lnTo>
                    <a:pt x="2540" y="2089"/>
                  </a:lnTo>
                  <a:lnTo>
                    <a:pt x="2597" y="2061"/>
                  </a:lnTo>
                  <a:lnTo>
                    <a:pt x="2597" y="2032"/>
                  </a:lnTo>
                  <a:lnTo>
                    <a:pt x="2569" y="2004"/>
                  </a:lnTo>
                  <a:lnTo>
                    <a:pt x="2540" y="1976"/>
                  </a:lnTo>
                  <a:lnTo>
                    <a:pt x="2540" y="1976"/>
                  </a:lnTo>
                  <a:lnTo>
                    <a:pt x="2710" y="1948"/>
                  </a:lnTo>
                  <a:lnTo>
                    <a:pt x="2710" y="1948"/>
                  </a:lnTo>
                  <a:lnTo>
                    <a:pt x="2597" y="1891"/>
                  </a:lnTo>
                  <a:lnTo>
                    <a:pt x="2484" y="1863"/>
                  </a:lnTo>
                  <a:lnTo>
                    <a:pt x="2343" y="1863"/>
                  </a:lnTo>
                  <a:lnTo>
                    <a:pt x="2173" y="1920"/>
                  </a:lnTo>
                  <a:lnTo>
                    <a:pt x="1863" y="2004"/>
                  </a:lnTo>
                  <a:lnTo>
                    <a:pt x="1722" y="2032"/>
                  </a:lnTo>
                  <a:lnTo>
                    <a:pt x="1581" y="2061"/>
                  </a:lnTo>
                  <a:lnTo>
                    <a:pt x="1581" y="2061"/>
                  </a:lnTo>
                  <a:lnTo>
                    <a:pt x="1694" y="2004"/>
                  </a:lnTo>
                  <a:lnTo>
                    <a:pt x="1863" y="1976"/>
                  </a:lnTo>
                  <a:lnTo>
                    <a:pt x="2286" y="1948"/>
                  </a:lnTo>
                  <a:lnTo>
                    <a:pt x="2653" y="1891"/>
                  </a:lnTo>
                  <a:lnTo>
                    <a:pt x="2794" y="1863"/>
                  </a:lnTo>
                  <a:lnTo>
                    <a:pt x="2879" y="1779"/>
                  </a:lnTo>
                  <a:lnTo>
                    <a:pt x="2879" y="1779"/>
                  </a:lnTo>
                  <a:lnTo>
                    <a:pt x="2851" y="1750"/>
                  </a:lnTo>
                  <a:lnTo>
                    <a:pt x="2822" y="1722"/>
                  </a:lnTo>
                  <a:lnTo>
                    <a:pt x="2710" y="1637"/>
                  </a:lnTo>
                  <a:lnTo>
                    <a:pt x="2569" y="1525"/>
                  </a:lnTo>
                  <a:lnTo>
                    <a:pt x="2512" y="1468"/>
                  </a:lnTo>
                  <a:lnTo>
                    <a:pt x="2512" y="1468"/>
                  </a:lnTo>
                  <a:lnTo>
                    <a:pt x="2484" y="1355"/>
                  </a:lnTo>
                  <a:lnTo>
                    <a:pt x="2484" y="1299"/>
                  </a:lnTo>
                  <a:lnTo>
                    <a:pt x="2540" y="1214"/>
                  </a:lnTo>
                  <a:lnTo>
                    <a:pt x="2597" y="1158"/>
                  </a:lnTo>
                  <a:lnTo>
                    <a:pt x="2710" y="1045"/>
                  </a:lnTo>
                  <a:lnTo>
                    <a:pt x="2822" y="904"/>
                  </a:lnTo>
                  <a:lnTo>
                    <a:pt x="2822" y="904"/>
                  </a:lnTo>
                  <a:lnTo>
                    <a:pt x="2851" y="819"/>
                  </a:lnTo>
                  <a:lnTo>
                    <a:pt x="2879" y="763"/>
                  </a:lnTo>
                  <a:lnTo>
                    <a:pt x="2935" y="678"/>
                  </a:lnTo>
                  <a:lnTo>
                    <a:pt x="2935" y="678"/>
                  </a:lnTo>
                  <a:lnTo>
                    <a:pt x="3020" y="593"/>
                  </a:lnTo>
                  <a:lnTo>
                    <a:pt x="3161" y="537"/>
                  </a:lnTo>
                  <a:lnTo>
                    <a:pt x="3387" y="452"/>
                  </a:lnTo>
                  <a:lnTo>
                    <a:pt x="3387" y="452"/>
                  </a:lnTo>
                  <a:lnTo>
                    <a:pt x="3613" y="368"/>
                  </a:lnTo>
                  <a:lnTo>
                    <a:pt x="3951" y="283"/>
                  </a:lnTo>
                  <a:lnTo>
                    <a:pt x="4262" y="170"/>
                  </a:lnTo>
                  <a:lnTo>
                    <a:pt x="4375" y="114"/>
                  </a:lnTo>
                  <a:lnTo>
                    <a:pt x="4431" y="57"/>
                  </a:lnTo>
                  <a:lnTo>
                    <a:pt x="4431" y="57"/>
                  </a:lnTo>
                  <a:lnTo>
                    <a:pt x="4431" y="57"/>
                  </a:lnTo>
                  <a:lnTo>
                    <a:pt x="4431" y="29"/>
                  </a:lnTo>
                  <a:lnTo>
                    <a:pt x="4318" y="29"/>
                  </a:lnTo>
                  <a:lnTo>
                    <a:pt x="3979" y="1"/>
                  </a:lnTo>
                  <a:lnTo>
                    <a:pt x="3443" y="1"/>
                  </a:lnTo>
                  <a:lnTo>
                    <a:pt x="3443" y="1"/>
                  </a:lnTo>
                  <a:lnTo>
                    <a:pt x="3105" y="29"/>
                  </a:lnTo>
                  <a:lnTo>
                    <a:pt x="2766" y="114"/>
                  </a:lnTo>
                  <a:lnTo>
                    <a:pt x="2427" y="198"/>
                  </a:lnTo>
                  <a:lnTo>
                    <a:pt x="2117" y="311"/>
                  </a:lnTo>
                  <a:lnTo>
                    <a:pt x="2117" y="311"/>
                  </a:lnTo>
                  <a:lnTo>
                    <a:pt x="1891" y="424"/>
                  </a:lnTo>
                  <a:lnTo>
                    <a:pt x="1694" y="509"/>
                  </a:lnTo>
                  <a:lnTo>
                    <a:pt x="1299" y="734"/>
                  </a:lnTo>
                  <a:lnTo>
                    <a:pt x="1299" y="734"/>
                  </a:lnTo>
                  <a:lnTo>
                    <a:pt x="932" y="960"/>
                  </a:lnTo>
                  <a:lnTo>
                    <a:pt x="734" y="1101"/>
                  </a:lnTo>
                  <a:lnTo>
                    <a:pt x="706" y="1158"/>
                  </a:lnTo>
                  <a:lnTo>
                    <a:pt x="734" y="1186"/>
                  </a:lnTo>
                  <a:lnTo>
                    <a:pt x="734" y="1186"/>
                  </a:lnTo>
                  <a:lnTo>
                    <a:pt x="396" y="1412"/>
                  </a:lnTo>
                  <a:lnTo>
                    <a:pt x="226" y="1553"/>
                  </a:lnTo>
                  <a:lnTo>
                    <a:pt x="85" y="1694"/>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16"/>
            <p:cNvSpPr/>
            <p:nvPr/>
          </p:nvSpPr>
          <p:spPr>
            <a:xfrm>
              <a:off x="2406775" y="1259550"/>
              <a:ext cx="345725" cy="228600"/>
            </a:xfrm>
            <a:custGeom>
              <a:avLst/>
              <a:gdLst/>
              <a:ahLst/>
              <a:cxnLst/>
              <a:rect l="l" t="t" r="r" b="b"/>
              <a:pathLst>
                <a:path w="13829" h="9144" fill="none" extrusionOk="0">
                  <a:moveTo>
                    <a:pt x="85" y="1694"/>
                  </a:moveTo>
                  <a:lnTo>
                    <a:pt x="85" y="1694"/>
                  </a:lnTo>
                  <a:lnTo>
                    <a:pt x="85" y="1722"/>
                  </a:lnTo>
                  <a:lnTo>
                    <a:pt x="85" y="1750"/>
                  </a:lnTo>
                  <a:lnTo>
                    <a:pt x="198" y="1779"/>
                  </a:lnTo>
                  <a:lnTo>
                    <a:pt x="537" y="1835"/>
                  </a:lnTo>
                  <a:lnTo>
                    <a:pt x="1158" y="1835"/>
                  </a:lnTo>
                  <a:lnTo>
                    <a:pt x="1158" y="1835"/>
                  </a:lnTo>
                  <a:lnTo>
                    <a:pt x="1129" y="1891"/>
                  </a:lnTo>
                  <a:lnTo>
                    <a:pt x="1129" y="1920"/>
                  </a:lnTo>
                  <a:lnTo>
                    <a:pt x="1214" y="1976"/>
                  </a:lnTo>
                  <a:lnTo>
                    <a:pt x="1327" y="2004"/>
                  </a:lnTo>
                  <a:lnTo>
                    <a:pt x="1412" y="2032"/>
                  </a:lnTo>
                  <a:lnTo>
                    <a:pt x="1412" y="2032"/>
                  </a:lnTo>
                  <a:lnTo>
                    <a:pt x="1242" y="2032"/>
                  </a:lnTo>
                  <a:lnTo>
                    <a:pt x="1073" y="2061"/>
                  </a:lnTo>
                  <a:lnTo>
                    <a:pt x="904" y="2089"/>
                  </a:lnTo>
                  <a:lnTo>
                    <a:pt x="706" y="2089"/>
                  </a:lnTo>
                  <a:lnTo>
                    <a:pt x="706" y="2089"/>
                  </a:lnTo>
                  <a:lnTo>
                    <a:pt x="565" y="2032"/>
                  </a:lnTo>
                  <a:lnTo>
                    <a:pt x="396" y="2004"/>
                  </a:lnTo>
                  <a:lnTo>
                    <a:pt x="255" y="1976"/>
                  </a:lnTo>
                  <a:lnTo>
                    <a:pt x="85" y="1976"/>
                  </a:lnTo>
                  <a:lnTo>
                    <a:pt x="85" y="1976"/>
                  </a:lnTo>
                  <a:lnTo>
                    <a:pt x="113" y="2004"/>
                  </a:lnTo>
                  <a:lnTo>
                    <a:pt x="113" y="2061"/>
                  </a:lnTo>
                  <a:lnTo>
                    <a:pt x="57" y="2117"/>
                  </a:lnTo>
                  <a:lnTo>
                    <a:pt x="29" y="2174"/>
                  </a:lnTo>
                  <a:lnTo>
                    <a:pt x="1" y="2230"/>
                  </a:lnTo>
                  <a:lnTo>
                    <a:pt x="29" y="2286"/>
                  </a:lnTo>
                  <a:lnTo>
                    <a:pt x="57" y="2371"/>
                  </a:lnTo>
                  <a:lnTo>
                    <a:pt x="57" y="2371"/>
                  </a:lnTo>
                  <a:lnTo>
                    <a:pt x="170" y="2428"/>
                  </a:lnTo>
                  <a:lnTo>
                    <a:pt x="339" y="2512"/>
                  </a:lnTo>
                  <a:lnTo>
                    <a:pt x="424" y="2540"/>
                  </a:lnTo>
                  <a:lnTo>
                    <a:pt x="283" y="2512"/>
                  </a:lnTo>
                  <a:lnTo>
                    <a:pt x="283" y="2512"/>
                  </a:lnTo>
                  <a:lnTo>
                    <a:pt x="480" y="2569"/>
                  </a:lnTo>
                  <a:lnTo>
                    <a:pt x="537" y="2569"/>
                  </a:lnTo>
                  <a:lnTo>
                    <a:pt x="537" y="2540"/>
                  </a:lnTo>
                  <a:lnTo>
                    <a:pt x="537" y="2540"/>
                  </a:lnTo>
                  <a:lnTo>
                    <a:pt x="650" y="2540"/>
                  </a:lnTo>
                  <a:lnTo>
                    <a:pt x="762" y="2540"/>
                  </a:lnTo>
                  <a:lnTo>
                    <a:pt x="875" y="2569"/>
                  </a:lnTo>
                  <a:lnTo>
                    <a:pt x="988" y="2540"/>
                  </a:lnTo>
                  <a:lnTo>
                    <a:pt x="988" y="2540"/>
                  </a:lnTo>
                  <a:lnTo>
                    <a:pt x="932" y="2484"/>
                  </a:lnTo>
                  <a:lnTo>
                    <a:pt x="932" y="2456"/>
                  </a:lnTo>
                  <a:lnTo>
                    <a:pt x="960" y="2456"/>
                  </a:lnTo>
                  <a:lnTo>
                    <a:pt x="1016" y="2456"/>
                  </a:lnTo>
                  <a:lnTo>
                    <a:pt x="1101" y="2484"/>
                  </a:lnTo>
                  <a:lnTo>
                    <a:pt x="1101" y="2512"/>
                  </a:lnTo>
                  <a:lnTo>
                    <a:pt x="1073" y="2512"/>
                  </a:lnTo>
                  <a:lnTo>
                    <a:pt x="1073" y="2512"/>
                  </a:lnTo>
                  <a:lnTo>
                    <a:pt x="1158" y="2540"/>
                  </a:lnTo>
                  <a:lnTo>
                    <a:pt x="1270" y="2512"/>
                  </a:lnTo>
                  <a:lnTo>
                    <a:pt x="1468" y="2428"/>
                  </a:lnTo>
                  <a:lnTo>
                    <a:pt x="1468" y="2428"/>
                  </a:lnTo>
                  <a:lnTo>
                    <a:pt x="1327" y="2512"/>
                  </a:lnTo>
                  <a:lnTo>
                    <a:pt x="1270" y="2597"/>
                  </a:lnTo>
                  <a:lnTo>
                    <a:pt x="1270" y="2653"/>
                  </a:lnTo>
                  <a:lnTo>
                    <a:pt x="1327" y="2710"/>
                  </a:lnTo>
                  <a:lnTo>
                    <a:pt x="1412" y="2766"/>
                  </a:lnTo>
                  <a:lnTo>
                    <a:pt x="1496" y="2766"/>
                  </a:lnTo>
                  <a:lnTo>
                    <a:pt x="1637" y="2794"/>
                  </a:lnTo>
                  <a:lnTo>
                    <a:pt x="1750" y="2766"/>
                  </a:lnTo>
                  <a:lnTo>
                    <a:pt x="1750" y="2766"/>
                  </a:lnTo>
                  <a:lnTo>
                    <a:pt x="1637" y="2738"/>
                  </a:lnTo>
                  <a:lnTo>
                    <a:pt x="1524" y="2738"/>
                  </a:lnTo>
                  <a:lnTo>
                    <a:pt x="1524" y="2738"/>
                  </a:lnTo>
                  <a:lnTo>
                    <a:pt x="1637" y="2682"/>
                  </a:lnTo>
                  <a:lnTo>
                    <a:pt x="1778" y="2682"/>
                  </a:lnTo>
                  <a:lnTo>
                    <a:pt x="2089" y="2710"/>
                  </a:lnTo>
                  <a:lnTo>
                    <a:pt x="2399" y="2766"/>
                  </a:lnTo>
                  <a:lnTo>
                    <a:pt x="2681" y="2794"/>
                  </a:lnTo>
                  <a:lnTo>
                    <a:pt x="2681" y="2794"/>
                  </a:lnTo>
                  <a:lnTo>
                    <a:pt x="2822" y="2794"/>
                  </a:lnTo>
                  <a:lnTo>
                    <a:pt x="2964" y="2823"/>
                  </a:lnTo>
                  <a:lnTo>
                    <a:pt x="3218" y="2879"/>
                  </a:lnTo>
                  <a:lnTo>
                    <a:pt x="3359" y="2907"/>
                  </a:lnTo>
                  <a:lnTo>
                    <a:pt x="3472" y="2907"/>
                  </a:lnTo>
                  <a:lnTo>
                    <a:pt x="3613" y="2879"/>
                  </a:lnTo>
                  <a:lnTo>
                    <a:pt x="3726" y="2823"/>
                  </a:lnTo>
                  <a:lnTo>
                    <a:pt x="3726" y="2823"/>
                  </a:lnTo>
                  <a:lnTo>
                    <a:pt x="3613" y="2794"/>
                  </a:lnTo>
                  <a:lnTo>
                    <a:pt x="3472" y="2710"/>
                  </a:lnTo>
                  <a:lnTo>
                    <a:pt x="3246" y="2569"/>
                  </a:lnTo>
                  <a:lnTo>
                    <a:pt x="3246" y="2569"/>
                  </a:lnTo>
                  <a:lnTo>
                    <a:pt x="3443" y="2653"/>
                  </a:lnTo>
                  <a:lnTo>
                    <a:pt x="3726" y="2794"/>
                  </a:lnTo>
                  <a:lnTo>
                    <a:pt x="3979" y="2935"/>
                  </a:lnTo>
                  <a:lnTo>
                    <a:pt x="4092" y="2964"/>
                  </a:lnTo>
                  <a:lnTo>
                    <a:pt x="4149" y="2935"/>
                  </a:lnTo>
                  <a:lnTo>
                    <a:pt x="4149" y="2935"/>
                  </a:lnTo>
                  <a:lnTo>
                    <a:pt x="4177" y="2907"/>
                  </a:lnTo>
                  <a:lnTo>
                    <a:pt x="4149" y="2879"/>
                  </a:lnTo>
                  <a:lnTo>
                    <a:pt x="4036" y="2794"/>
                  </a:lnTo>
                  <a:lnTo>
                    <a:pt x="3867" y="2738"/>
                  </a:lnTo>
                  <a:lnTo>
                    <a:pt x="3867" y="2738"/>
                  </a:lnTo>
                  <a:lnTo>
                    <a:pt x="3979" y="2682"/>
                  </a:lnTo>
                  <a:lnTo>
                    <a:pt x="4121" y="2682"/>
                  </a:lnTo>
                  <a:lnTo>
                    <a:pt x="4262" y="2682"/>
                  </a:lnTo>
                  <a:lnTo>
                    <a:pt x="4431" y="2738"/>
                  </a:lnTo>
                  <a:lnTo>
                    <a:pt x="4770" y="2823"/>
                  </a:lnTo>
                  <a:lnTo>
                    <a:pt x="4911" y="2879"/>
                  </a:lnTo>
                  <a:lnTo>
                    <a:pt x="5024" y="2907"/>
                  </a:lnTo>
                  <a:lnTo>
                    <a:pt x="5024" y="2907"/>
                  </a:lnTo>
                  <a:lnTo>
                    <a:pt x="5165" y="2879"/>
                  </a:lnTo>
                  <a:lnTo>
                    <a:pt x="5306" y="2851"/>
                  </a:lnTo>
                  <a:lnTo>
                    <a:pt x="5419" y="2794"/>
                  </a:lnTo>
                  <a:lnTo>
                    <a:pt x="5503" y="2710"/>
                  </a:lnTo>
                  <a:lnTo>
                    <a:pt x="5532" y="2625"/>
                  </a:lnTo>
                  <a:lnTo>
                    <a:pt x="5532" y="2597"/>
                  </a:lnTo>
                  <a:lnTo>
                    <a:pt x="5532" y="2569"/>
                  </a:lnTo>
                  <a:lnTo>
                    <a:pt x="5419" y="2512"/>
                  </a:lnTo>
                  <a:lnTo>
                    <a:pt x="5249" y="2484"/>
                  </a:lnTo>
                  <a:lnTo>
                    <a:pt x="5249" y="2484"/>
                  </a:lnTo>
                  <a:lnTo>
                    <a:pt x="5532" y="2399"/>
                  </a:lnTo>
                  <a:lnTo>
                    <a:pt x="5786" y="2315"/>
                  </a:lnTo>
                  <a:lnTo>
                    <a:pt x="5786" y="2315"/>
                  </a:lnTo>
                  <a:lnTo>
                    <a:pt x="5701" y="2399"/>
                  </a:lnTo>
                  <a:lnTo>
                    <a:pt x="5673" y="2428"/>
                  </a:lnTo>
                  <a:lnTo>
                    <a:pt x="5701" y="2456"/>
                  </a:lnTo>
                  <a:lnTo>
                    <a:pt x="5757" y="2540"/>
                  </a:lnTo>
                  <a:lnTo>
                    <a:pt x="5870" y="2597"/>
                  </a:lnTo>
                  <a:lnTo>
                    <a:pt x="5870" y="2597"/>
                  </a:lnTo>
                  <a:lnTo>
                    <a:pt x="6011" y="2653"/>
                  </a:lnTo>
                  <a:lnTo>
                    <a:pt x="6096" y="2682"/>
                  </a:lnTo>
                  <a:lnTo>
                    <a:pt x="6124" y="2682"/>
                  </a:lnTo>
                  <a:lnTo>
                    <a:pt x="6096" y="2738"/>
                  </a:lnTo>
                  <a:lnTo>
                    <a:pt x="5983" y="2935"/>
                  </a:lnTo>
                  <a:lnTo>
                    <a:pt x="5983" y="2935"/>
                  </a:lnTo>
                  <a:lnTo>
                    <a:pt x="6096" y="2935"/>
                  </a:lnTo>
                  <a:lnTo>
                    <a:pt x="6209" y="2907"/>
                  </a:lnTo>
                  <a:lnTo>
                    <a:pt x="6322" y="2851"/>
                  </a:lnTo>
                  <a:lnTo>
                    <a:pt x="6463" y="2823"/>
                  </a:lnTo>
                  <a:lnTo>
                    <a:pt x="6463" y="2823"/>
                  </a:lnTo>
                  <a:lnTo>
                    <a:pt x="6209" y="2879"/>
                  </a:lnTo>
                  <a:lnTo>
                    <a:pt x="6209" y="2879"/>
                  </a:lnTo>
                  <a:lnTo>
                    <a:pt x="6463" y="2907"/>
                  </a:lnTo>
                  <a:lnTo>
                    <a:pt x="6463" y="2907"/>
                  </a:lnTo>
                  <a:lnTo>
                    <a:pt x="6406" y="2992"/>
                  </a:lnTo>
                  <a:lnTo>
                    <a:pt x="6350" y="3020"/>
                  </a:lnTo>
                  <a:lnTo>
                    <a:pt x="6181" y="3020"/>
                  </a:lnTo>
                  <a:lnTo>
                    <a:pt x="6181" y="3020"/>
                  </a:lnTo>
                  <a:lnTo>
                    <a:pt x="6237" y="3077"/>
                  </a:lnTo>
                  <a:lnTo>
                    <a:pt x="6293" y="3105"/>
                  </a:lnTo>
                  <a:lnTo>
                    <a:pt x="6463" y="3077"/>
                  </a:lnTo>
                  <a:lnTo>
                    <a:pt x="6604" y="3048"/>
                  </a:lnTo>
                  <a:lnTo>
                    <a:pt x="6745" y="3020"/>
                  </a:lnTo>
                  <a:lnTo>
                    <a:pt x="6745" y="3020"/>
                  </a:lnTo>
                  <a:lnTo>
                    <a:pt x="6576" y="3048"/>
                  </a:lnTo>
                  <a:lnTo>
                    <a:pt x="6435" y="3105"/>
                  </a:lnTo>
                  <a:lnTo>
                    <a:pt x="6435" y="3105"/>
                  </a:lnTo>
                  <a:lnTo>
                    <a:pt x="6463" y="3133"/>
                  </a:lnTo>
                  <a:lnTo>
                    <a:pt x="6519" y="3161"/>
                  </a:lnTo>
                  <a:lnTo>
                    <a:pt x="6689" y="3246"/>
                  </a:lnTo>
                  <a:lnTo>
                    <a:pt x="6745" y="3302"/>
                  </a:lnTo>
                  <a:lnTo>
                    <a:pt x="6801" y="3359"/>
                  </a:lnTo>
                  <a:lnTo>
                    <a:pt x="6773" y="3415"/>
                  </a:lnTo>
                  <a:lnTo>
                    <a:pt x="6660" y="3500"/>
                  </a:lnTo>
                  <a:lnTo>
                    <a:pt x="6660" y="3500"/>
                  </a:lnTo>
                  <a:lnTo>
                    <a:pt x="6547" y="3528"/>
                  </a:lnTo>
                  <a:lnTo>
                    <a:pt x="6435" y="3528"/>
                  </a:lnTo>
                  <a:lnTo>
                    <a:pt x="6237" y="3528"/>
                  </a:lnTo>
                  <a:lnTo>
                    <a:pt x="6152" y="3556"/>
                  </a:lnTo>
                  <a:lnTo>
                    <a:pt x="6068" y="3585"/>
                  </a:lnTo>
                  <a:lnTo>
                    <a:pt x="5983" y="3669"/>
                  </a:lnTo>
                  <a:lnTo>
                    <a:pt x="5927" y="3782"/>
                  </a:lnTo>
                  <a:lnTo>
                    <a:pt x="5927" y="3782"/>
                  </a:lnTo>
                  <a:lnTo>
                    <a:pt x="6040" y="3782"/>
                  </a:lnTo>
                  <a:lnTo>
                    <a:pt x="6152" y="3782"/>
                  </a:lnTo>
                  <a:lnTo>
                    <a:pt x="6350" y="3697"/>
                  </a:lnTo>
                  <a:lnTo>
                    <a:pt x="6519" y="3613"/>
                  </a:lnTo>
                  <a:lnTo>
                    <a:pt x="6717" y="3556"/>
                  </a:lnTo>
                  <a:lnTo>
                    <a:pt x="6717" y="3556"/>
                  </a:lnTo>
                  <a:lnTo>
                    <a:pt x="6773" y="3556"/>
                  </a:lnTo>
                  <a:lnTo>
                    <a:pt x="6830" y="3585"/>
                  </a:lnTo>
                  <a:lnTo>
                    <a:pt x="6886" y="3613"/>
                  </a:lnTo>
                  <a:lnTo>
                    <a:pt x="6943" y="3613"/>
                  </a:lnTo>
                  <a:lnTo>
                    <a:pt x="6943" y="3613"/>
                  </a:lnTo>
                  <a:lnTo>
                    <a:pt x="6999" y="3585"/>
                  </a:lnTo>
                  <a:lnTo>
                    <a:pt x="7084" y="3528"/>
                  </a:lnTo>
                  <a:lnTo>
                    <a:pt x="7140" y="3500"/>
                  </a:lnTo>
                  <a:lnTo>
                    <a:pt x="7225" y="3500"/>
                  </a:lnTo>
                  <a:lnTo>
                    <a:pt x="7225" y="3500"/>
                  </a:lnTo>
                  <a:lnTo>
                    <a:pt x="7140" y="3556"/>
                  </a:lnTo>
                  <a:lnTo>
                    <a:pt x="7084" y="3585"/>
                  </a:lnTo>
                  <a:lnTo>
                    <a:pt x="6999" y="3613"/>
                  </a:lnTo>
                  <a:lnTo>
                    <a:pt x="6999" y="3613"/>
                  </a:lnTo>
                  <a:lnTo>
                    <a:pt x="7084" y="3585"/>
                  </a:lnTo>
                  <a:lnTo>
                    <a:pt x="7168" y="3585"/>
                  </a:lnTo>
                  <a:lnTo>
                    <a:pt x="7197" y="3585"/>
                  </a:lnTo>
                  <a:lnTo>
                    <a:pt x="7168" y="3613"/>
                  </a:lnTo>
                  <a:lnTo>
                    <a:pt x="6999" y="3669"/>
                  </a:lnTo>
                  <a:lnTo>
                    <a:pt x="6999" y="3669"/>
                  </a:lnTo>
                  <a:lnTo>
                    <a:pt x="7112" y="3641"/>
                  </a:lnTo>
                  <a:lnTo>
                    <a:pt x="7140" y="3641"/>
                  </a:lnTo>
                  <a:lnTo>
                    <a:pt x="7140" y="3669"/>
                  </a:lnTo>
                  <a:lnTo>
                    <a:pt x="7084" y="3726"/>
                  </a:lnTo>
                  <a:lnTo>
                    <a:pt x="7084" y="3726"/>
                  </a:lnTo>
                  <a:lnTo>
                    <a:pt x="7112" y="3810"/>
                  </a:lnTo>
                  <a:lnTo>
                    <a:pt x="7197" y="3867"/>
                  </a:lnTo>
                  <a:lnTo>
                    <a:pt x="7197" y="3867"/>
                  </a:lnTo>
                  <a:lnTo>
                    <a:pt x="7366" y="3867"/>
                  </a:lnTo>
                  <a:lnTo>
                    <a:pt x="7422" y="3867"/>
                  </a:lnTo>
                  <a:lnTo>
                    <a:pt x="7422" y="3839"/>
                  </a:lnTo>
                  <a:lnTo>
                    <a:pt x="7422" y="3810"/>
                  </a:lnTo>
                  <a:lnTo>
                    <a:pt x="7366" y="3754"/>
                  </a:lnTo>
                  <a:lnTo>
                    <a:pt x="7366" y="3754"/>
                  </a:lnTo>
                  <a:lnTo>
                    <a:pt x="7479" y="3754"/>
                  </a:lnTo>
                  <a:lnTo>
                    <a:pt x="7592" y="3782"/>
                  </a:lnTo>
                  <a:lnTo>
                    <a:pt x="7592" y="3782"/>
                  </a:lnTo>
                  <a:lnTo>
                    <a:pt x="7535" y="3810"/>
                  </a:lnTo>
                  <a:lnTo>
                    <a:pt x="7479" y="3867"/>
                  </a:lnTo>
                  <a:lnTo>
                    <a:pt x="7422" y="3923"/>
                  </a:lnTo>
                  <a:lnTo>
                    <a:pt x="7394" y="4008"/>
                  </a:lnTo>
                  <a:lnTo>
                    <a:pt x="7422" y="4064"/>
                  </a:lnTo>
                  <a:lnTo>
                    <a:pt x="7479" y="4092"/>
                  </a:lnTo>
                  <a:lnTo>
                    <a:pt x="7563" y="4064"/>
                  </a:lnTo>
                  <a:lnTo>
                    <a:pt x="7704" y="4008"/>
                  </a:lnTo>
                  <a:lnTo>
                    <a:pt x="7704" y="4008"/>
                  </a:lnTo>
                  <a:lnTo>
                    <a:pt x="7620" y="4092"/>
                  </a:lnTo>
                  <a:lnTo>
                    <a:pt x="7620" y="4121"/>
                  </a:lnTo>
                  <a:lnTo>
                    <a:pt x="7676" y="4149"/>
                  </a:lnTo>
                  <a:lnTo>
                    <a:pt x="7789" y="4121"/>
                  </a:lnTo>
                  <a:lnTo>
                    <a:pt x="7789" y="4121"/>
                  </a:lnTo>
                  <a:lnTo>
                    <a:pt x="7733" y="4205"/>
                  </a:lnTo>
                  <a:lnTo>
                    <a:pt x="7704" y="4290"/>
                  </a:lnTo>
                  <a:lnTo>
                    <a:pt x="7704" y="4431"/>
                  </a:lnTo>
                  <a:lnTo>
                    <a:pt x="7733" y="4572"/>
                  </a:lnTo>
                  <a:lnTo>
                    <a:pt x="7704" y="4657"/>
                  </a:lnTo>
                  <a:lnTo>
                    <a:pt x="7676" y="4770"/>
                  </a:lnTo>
                  <a:lnTo>
                    <a:pt x="7676" y="4770"/>
                  </a:lnTo>
                  <a:lnTo>
                    <a:pt x="7648" y="4854"/>
                  </a:lnTo>
                  <a:lnTo>
                    <a:pt x="7620" y="4911"/>
                  </a:lnTo>
                  <a:lnTo>
                    <a:pt x="7422" y="5024"/>
                  </a:lnTo>
                  <a:lnTo>
                    <a:pt x="7422" y="5024"/>
                  </a:lnTo>
                  <a:lnTo>
                    <a:pt x="7225" y="5080"/>
                  </a:lnTo>
                  <a:lnTo>
                    <a:pt x="7112" y="5137"/>
                  </a:lnTo>
                  <a:lnTo>
                    <a:pt x="7055" y="5165"/>
                  </a:lnTo>
                  <a:lnTo>
                    <a:pt x="7055" y="5221"/>
                  </a:lnTo>
                  <a:lnTo>
                    <a:pt x="7055" y="5221"/>
                  </a:lnTo>
                  <a:lnTo>
                    <a:pt x="7084" y="5221"/>
                  </a:lnTo>
                  <a:lnTo>
                    <a:pt x="7140" y="5249"/>
                  </a:lnTo>
                  <a:lnTo>
                    <a:pt x="7338" y="5306"/>
                  </a:lnTo>
                  <a:lnTo>
                    <a:pt x="7648" y="5362"/>
                  </a:lnTo>
                  <a:lnTo>
                    <a:pt x="7648" y="5362"/>
                  </a:lnTo>
                  <a:lnTo>
                    <a:pt x="7761" y="5334"/>
                  </a:lnTo>
                  <a:lnTo>
                    <a:pt x="7874" y="5306"/>
                  </a:lnTo>
                  <a:lnTo>
                    <a:pt x="8043" y="5193"/>
                  </a:lnTo>
                  <a:lnTo>
                    <a:pt x="8128" y="5137"/>
                  </a:lnTo>
                  <a:lnTo>
                    <a:pt x="8241" y="5080"/>
                  </a:lnTo>
                  <a:lnTo>
                    <a:pt x="8325" y="5080"/>
                  </a:lnTo>
                  <a:lnTo>
                    <a:pt x="8438" y="5080"/>
                  </a:lnTo>
                  <a:lnTo>
                    <a:pt x="8438" y="5080"/>
                  </a:lnTo>
                  <a:lnTo>
                    <a:pt x="8410" y="5108"/>
                  </a:lnTo>
                  <a:lnTo>
                    <a:pt x="8410" y="5108"/>
                  </a:lnTo>
                  <a:lnTo>
                    <a:pt x="8438" y="5165"/>
                  </a:lnTo>
                  <a:lnTo>
                    <a:pt x="8636" y="5278"/>
                  </a:lnTo>
                  <a:lnTo>
                    <a:pt x="8890" y="5391"/>
                  </a:lnTo>
                  <a:lnTo>
                    <a:pt x="9003" y="5419"/>
                  </a:lnTo>
                  <a:lnTo>
                    <a:pt x="9059" y="5419"/>
                  </a:lnTo>
                  <a:lnTo>
                    <a:pt x="9059" y="5419"/>
                  </a:lnTo>
                  <a:lnTo>
                    <a:pt x="8805" y="5503"/>
                  </a:lnTo>
                  <a:lnTo>
                    <a:pt x="8805" y="5503"/>
                  </a:lnTo>
                  <a:lnTo>
                    <a:pt x="9003" y="5503"/>
                  </a:lnTo>
                  <a:lnTo>
                    <a:pt x="9031" y="5532"/>
                  </a:lnTo>
                  <a:lnTo>
                    <a:pt x="8890" y="5532"/>
                  </a:lnTo>
                  <a:lnTo>
                    <a:pt x="8890" y="5532"/>
                  </a:lnTo>
                  <a:lnTo>
                    <a:pt x="9059" y="5532"/>
                  </a:lnTo>
                  <a:lnTo>
                    <a:pt x="9059" y="5532"/>
                  </a:lnTo>
                  <a:lnTo>
                    <a:pt x="8692" y="5616"/>
                  </a:lnTo>
                  <a:lnTo>
                    <a:pt x="8325" y="5673"/>
                  </a:lnTo>
                  <a:lnTo>
                    <a:pt x="8325" y="5673"/>
                  </a:lnTo>
                  <a:lnTo>
                    <a:pt x="8128" y="5701"/>
                  </a:lnTo>
                  <a:lnTo>
                    <a:pt x="7930" y="5786"/>
                  </a:lnTo>
                  <a:lnTo>
                    <a:pt x="7761" y="5842"/>
                  </a:lnTo>
                  <a:lnTo>
                    <a:pt x="7563" y="5870"/>
                  </a:lnTo>
                  <a:lnTo>
                    <a:pt x="7563" y="5870"/>
                  </a:lnTo>
                  <a:lnTo>
                    <a:pt x="7761" y="5729"/>
                  </a:lnTo>
                  <a:lnTo>
                    <a:pt x="7817" y="5645"/>
                  </a:lnTo>
                  <a:lnTo>
                    <a:pt x="7846" y="5588"/>
                  </a:lnTo>
                  <a:lnTo>
                    <a:pt x="7846" y="5532"/>
                  </a:lnTo>
                  <a:lnTo>
                    <a:pt x="7846" y="5532"/>
                  </a:lnTo>
                  <a:lnTo>
                    <a:pt x="7789" y="5447"/>
                  </a:lnTo>
                  <a:lnTo>
                    <a:pt x="7704" y="5391"/>
                  </a:lnTo>
                  <a:lnTo>
                    <a:pt x="7620" y="5362"/>
                  </a:lnTo>
                  <a:lnTo>
                    <a:pt x="7507" y="5306"/>
                  </a:lnTo>
                  <a:lnTo>
                    <a:pt x="7253" y="5306"/>
                  </a:lnTo>
                  <a:lnTo>
                    <a:pt x="7055" y="5306"/>
                  </a:lnTo>
                  <a:lnTo>
                    <a:pt x="7055" y="5306"/>
                  </a:lnTo>
                  <a:lnTo>
                    <a:pt x="6773" y="5334"/>
                  </a:lnTo>
                  <a:lnTo>
                    <a:pt x="6435" y="5419"/>
                  </a:lnTo>
                  <a:lnTo>
                    <a:pt x="6124" y="5503"/>
                  </a:lnTo>
                  <a:lnTo>
                    <a:pt x="5983" y="5588"/>
                  </a:lnTo>
                  <a:lnTo>
                    <a:pt x="5898" y="5673"/>
                  </a:lnTo>
                  <a:lnTo>
                    <a:pt x="5898" y="5673"/>
                  </a:lnTo>
                  <a:lnTo>
                    <a:pt x="5814" y="5757"/>
                  </a:lnTo>
                  <a:lnTo>
                    <a:pt x="5814" y="5786"/>
                  </a:lnTo>
                  <a:lnTo>
                    <a:pt x="5842" y="5814"/>
                  </a:lnTo>
                  <a:lnTo>
                    <a:pt x="5898" y="5870"/>
                  </a:lnTo>
                  <a:lnTo>
                    <a:pt x="5927" y="5899"/>
                  </a:lnTo>
                  <a:lnTo>
                    <a:pt x="5955" y="5955"/>
                  </a:lnTo>
                  <a:lnTo>
                    <a:pt x="5955" y="5955"/>
                  </a:lnTo>
                  <a:lnTo>
                    <a:pt x="5983" y="6124"/>
                  </a:lnTo>
                  <a:lnTo>
                    <a:pt x="5983" y="6181"/>
                  </a:lnTo>
                  <a:lnTo>
                    <a:pt x="5983" y="6181"/>
                  </a:lnTo>
                  <a:lnTo>
                    <a:pt x="5898" y="6209"/>
                  </a:lnTo>
                  <a:lnTo>
                    <a:pt x="5729" y="6237"/>
                  </a:lnTo>
                  <a:lnTo>
                    <a:pt x="5729" y="6237"/>
                  </a:lnTo>
                  <a:lnTo>
                    <a:pt x="5419" y="6294"/>
                  </a:lnTo>
                  <a:lnTo>
                    <a:pt x="5108" y="6350"/>
                  </a:lnTo>
                  <a:lnTo>
                    <a:pt x="5108" y="6350"/>
                  </a:lnTo>
                  <a:lnTo>
                    <a:pt x="4770" y="6378"/>
                  </a:lnTo>
                  <a:lnTo>
                    <a:pt x="4572" y="6378"/>
                  </a:lnTo>
                  <a:lnTo>
                    <a:pt x="4459" y="6435"/>
                  </a:lnTo>
                  <a:lnTo>
                    <a:pt x="4459" y="6435"/>
                  </a:lnTo>
                  <a:lnTo>
                    <a:pt x="4572" y="6548"/>
                  </a:lnTo>
                  <a:lnTo>
                    <a:pt x="4657" y="6604"/>
                  </a:lnTo>
                  <a:lnTo>
                    <a:pt x="4685" y="6604"/>
                  </a:lnTo>
                  <a:lnTo>
                    <a:pt x="4713" y="6604"/>
                  </a:lnTo>
                  <a:lnTo>
                    <a:pt x="4713" y="6604"/>
                  </a:lnTo>
                  <a:lnTo>
                    <a:pt x="4487" y="6745"/>
                  </a:lnTo>
                  <a:lnTo>
                    <a:pt x="4487" y="6745"/>
                  </a:lnTo>
                  <a:lnTo>
                    <a:pt x="4516" y="6773"/>
                  </a:lnTo>
                  <a:lnTo>
                    <a:pt x="4516" y="6830"/>
                  </a:lnTo>
                  <a:lnTo>
                    <a:pt x="4516" y="6830"/>
                  </a:lnTo>
                  <a:lnTo>
                    <a:pt x="4487" y="6830"/>
                  </a:lnTo>
                  <a:lnTo>
                    <a:pt x="4487" y="6802"/>
                  </a:lnTo>
                  <a:lnTo>
                    <a:pt x="4516" y="6689"/>
                  </a:lnTo>
                  <a:lnTo>
                    <a:pt x="4544" y="6576"/>
                  </a:lnTo>
                  <a:lnTo>
                    <a:pt x="4544" y="6519"/>
                  </a:lnTo>
                  <a:lnTo>
                    <a:pt x="4544" y="6491"/>
                  </a:lnTo>
                  <a:lnTo>
                    <a:pt x="4544" y="6491"/>
                  </a:lnTo>
                  <a:lnTo>
                    <a:pt x="4487" y="6463"/>
                  </a:lnTo>
                  <a:lnTo>
                    <a:pt x="4431" y="6435"/>
                  </a:lnTo>
                  <a:lnTo>
                    <a:pt x="4233" y="6378"/>
                  </a:lnTo>
                  <a:lnTo>
                    <a:pt x="3923" y="6322"/>
                  </a:lnTo>
                  <a:lnTo>
                    <a:pt x="3923" y="6322"/>
                  </a:lnTo>
                  <a:lnTo>
                    <a:pt x="3754" y="6322"/>
                  </a:lnTo>
                  <a:lnTo>
                    <a:pt x="3669" y="6350"/>
                  </a:lnTo>
                  <a:lnTo>
                    <a:pt x="3584" y="6406"/>
                  </a:lnTo>
                  <a:lnTo>
                    <a:pt x="3472" y="6491"/>
                  </a:lnTo>
                  <a:lnTo>
                    <a:pt x="3472" y="6491"/>
                  </a:lnTo>
                  <a:lnTo>
                    <a:pt x="3387" y="6519"/>
                  </a:lnTo>
                  <a:lnTo>
                    <a:pt x="3274" y="6548"/>
                  </a:lnTo>
                  <a:lnTo>
                    <a:pt x="3189" y="6548"/>
                  </a:lnTo>
                  <a:lnTo>
                    <a:pt x="3105" y="6604"/>
                  </a:lnTo>
                  <a:lnTo>
                    <a:pt x="3105" y="6604"/>
                  </a:lnTo>
                  <a:lnTo>
                    <a:pt x="2992" y="6660"/>
                  </a:lnTo>
                  <a:lnTo>
                    <a:pt x="2907" y="6745"/>
                  </a:lnTo>
                  <a:lnTo>
                    <a:pt x="2794" y="6830"/>
                  </a:lnTo>
                  <a:lnTo>
                    <a:pt x="2681" y="6858"/>
                  </a:lnTo>
                  <a:lnTo>
                    <a:pt x="2681" y="6858"/>
                  </a:lnTo>
                  <a:lnTo>
                    <a:pt x="2710" y="6858"/>
                  </a:lnTo>
                  <a:lnTo>
                    <a:pt x="2738" y="6886"/>
                  </a:lnTo>
                  <a:lnTo>
                    <a:pt x="2738" y="6943"/>
                  </a:lnTo>
                  <a:lnTo>
                    <a:pt x="2738" y="7027"/>
                  </a:lnTo>
                  <a:lnTo>
                    <a:pt x="2738" y="7056"/>
                  </a:lnTo>
                  <a:lnTo>
                    <a:pt x="2766" y="7112"/>
                  </a:lnTo>
                  <a:lnTo>
                    <a:pt x="2766" y="7112"/>
                  </a:lnTo>
                  <a:lnTo>
                    <a:pt x="2879" y="7197"/>
                  </a:lnTo>
                  <a:lnTo>
                    <a:pt x="3048" y="7225"/>
                  </a:lnTo>
                  <a:lnTo>
                    <a:pt x="3189" y="7253"/>
                  </a:lnTo>
                  <a:lnTo>
                    <a:pt x="3359" y="7253"/>
                  </a:lnTo>
                  <a:lnTo>
                    <a:pt x="3359" y="7253"/>
                  </a:lnTo>
                  <a:lnTo>
                    <a:pt x="3528" y="7225"/>
                  </a:lnTo>
                  <a:lnTo>
                    <a:pt x="3782" y="7140"/>
                  </a:lnTo>
                  <a:lnTo>
                    <a:pt x="3979" y="7084"/>
                  </a:lnTo>
                  <a:lnTo>
                    <a:pt x="4064" y="7084"/>
                  </a:lnTo>
                  <a:lnTo>
                    <a:pt x="4121" y="7084"/>
                  </a:lnTo>
                  <a:lnTo>
                    <a:pt x="4121" y="7084"/>
                  </a:lnTo>
                  <a:lnTo>
                    <a:pt x="4092" y="7027"/>
                  </a:lnTo>
                  <a:lnTo>
                    <a:pt x="4121" y="6999"/>
                  </a:lnTo>
                  <a:lnTo>
                    <a:pt x="4205" y="6999"/>
                  </a:lnTo>
                  <a:lnTo>
                    <a:pt x="4459" y="7056"/>
                  </a:lnTo>
                  <a:lnTo>
                    <a:pt x="4459" y="7056"/>
                  </a:lnTo>
                  <a:lnTo>
                    <a:pt x="4629" y="7084"/>
                  </a:lnTo>
                  <a:lnTo>
                    <a:pt x="4770" y="7056"/>
                  </a:lnTo>
                  <a:lnTo>
                    <a:pt x="4826" y="7027"/>
                  </a:lnTo>
                  <a:lnTo>
                    <a:pt x="4854" y="6971"/>
                  </a:lnTo>
                  <a:lnTo>
                    <a:pt x="4826" y="6914"/>
                  </a:lnTo>
                  <a:lnTo>
                    <a:pt x="4741" y="6802"/>
                  </a:lnTo>
                  <a:lnTo>
                    <a:pt x="4741" y="6802"/>
                  </a:lnTo>
                  <a:lnTo>
                    <a:pt x="5052" y="6717"/>
                  </a:lnTo>
                  <a:lnTo>
                    <a:pt x="5052" y="6717"/>
                  </a:lnTo>
                  <a:lnTo>
                    <a:pt x="4995" y="6802"/>
                  </a:lnTo>
                  <a:lnTo>
                    <a:pt x="4967" y="6858"/>
                  </a:lnTo>
                  <a:lnTo>
                    <a:pt x="4967" y="6886"/>
                  </a:lnTo>
                  <a:lnTo>
                    <a:pt x="4995" y="6943"/>
                  </a:lnTo>
                  <a:lnTo>
                    <a:pt x="5024" y="6943"/>
                  </a:lnTo>
                  <a:lnTo>
                    <a:pt x="5080" y="6943"/>
                  </a:lnTo>
                  <a:lnTo>
                    <a:pt x="5165" y="6914"/>
                  </a:lnTo>
                  <a:lnTo>
                    <a:pt x="5221" y="6858"/>
                  </a:lnTo>
                  <a:lnTo>
                    <a:pt x="5221" y="6858"/>
                  </a:lnTo>
                  <a:lnTo>
                    <a:pt x="5193" y="6886"/>
                  </a:lnTo>
                  <a:lnTo>
                    <a:pt x="5165" y="6943"/>
                  </a:lnTo>
                  <a:lnTo>
                    <a:pt x="5136" y="6971"/>
                  </a:lnTo>
                  <a:lnTo>
                    <a:pt x="5193" y="6999"/>
                  </a:lnTo>
                  <a:lnTo>
                    <a:pt x="5193" y="6999"/>
                  </a:lnTo>
                  <a:lnTo>
                    <a:pt x="5136" y="6999"/>
                  </a:lnTo>
                  <a:lnTo>
                    <a:pt x="5108" y="7056"/>
                  </a:lnTo>
                  <a:lnTo>
                    <a:pt x="5080" y="7112"/>
                  </a:lnTo>
                  <a:lnTo>
                    <a:pt x="5024" y="7140"/>
                  </a:lnTo>
                  <a:lnTo>
                    <a:pt x="5024" y="7140"/>
                  </a:lnTo>
                  <a:lnTo>
                    <a:pt x="5334" y="6999"/>
                  </a:lnTo>
                  <a:lnTo>
                    <a:pt x="5503" y="6943"/>
                  </a:lnTo>
                  <a:lnTo>
                    <a:pt x="5532" y="6971"/>
                  </a:lnTo>
                  <a:lnTo>
                    <a:pt x="5503" y="7027"/>
                  </a:lnTo>
                  <a:lnTo>
                    <a:pt x="5503" y="7027"/>
                  </a:lnTo>
                  <a:lnTo>
                    <a:pt x="5560" y="6999"/>
                  </a:lnTo>
                  <a:lnTo>
                    <a:pt x="5616" y="6971"/>
                  </a:lnTo>
                  <a:lnTo>
                    <a:pt x="5673" y="6943"/>
                  </a:lnTo>
                  <a:lnTo>
                    <a:pt x="5729" y="6943"/>
                  </a:lnTo>
                  <a:lnTo>
                    <a:pt x="5729" y="6943"/>
                  </a:lnTo>
                  <a:lnTo>
                    <a:pt x="5616" y="7027"/>
                  </a:lnTo>
                  <a:lnTo>
                    <a:pt x="5532" y="7084"/>
                  </a:lnTo>
                  <a:lnTo>
                    <a:pt x="5532" y="7140"/>
                  </a:lnTo>
                  <a:lnTo>
                    <a:pt x="5588" y="7281"/>
                  </a:lnTo>
                  <a:lnTo>
                    <a:pt x="5588" y="7281"/>
                  </a:lnTo>
                  <a:lnTo>
                    <a:pt x="5644" y="7394"/>
                  </a:lnTo>
                  <a:lnTo>
                    <a:pt x="5701" y="7394"/>
                  </a:lnTo>
                  <a:lnTo>
                    <a:pt x="5757" y="7366"/>
                  </a:lnTo>
                  <a:lnTo>
                    <a:pt x="5757" y="7366"/>
                  </a:lnTo>
                  <a:lnTo>
                    <a:pt x="5757" y="7507"/>
                  </a:lnTo>
                  <a:lnTo>
                    <a:pt x="5757" y="7563"/>
                  </a:lnTo>
                  <a:lnTo>
                    <a:pt x="5842" y="7535"/>
                  </a:lnTo>
                  <a:lnTo>
                    <a:pt x="5983" y="7507"/>
                  </a:lnTo>
                  <a:lnTo>
                    <a:pt x="5983" y="7507"/>
                  </a:lnTo>
                  <a:lnTo>
                    <a:pt x="5870" y="7592"/>
                  </a:lnTo>
                  <a:lnTo>
                    <a:pt x="5757" y="7676"/>
                  </a:lnTo>
                  <a:lnTo>
                    <a:pt x="5757" y="7676"/>
                  </a:lnTo>
                  <a:lnTo>
                    <a:pt x="6068" y="7648"/>
                  </a:lnTo>
                  <a:lnTo>
                    <a:pt x="6068" y="7648"/>
                  </a:lnTo>
                  <a:lnTo>
                    <a:pt x="6011" y="7648"/>
                  </a:lnTo>
                  <a:lnTo>
                    <a:pt x="6011" y="7592"/>
                  </a:lnTo>
                  <a:lnTo>
                    <a:pt x="6011" y="7592"/>
                  </a:lnTo>
                  <a:lnTo>
                    <a:pt x="6096" y="7620"/>
                  </a:lnTo>
                  <a:lnTo>
                    <a:pt x="6181" y="7648"/>
                  </a:lnTo>
                  <a:lnTo>
                    <a:pt x="6378" y="7733"/>
                  </a:lnTo>
                  <a:lnTo>
                    <a:pt x="6378" y="7733"/>
                  </a:lnTo>
                  <a:lnTo>
                    <a:pt x="6237" y="7817"/>
                  </a:lnTo>
                  <a:lnTo>
                    <a:pt x="6096" y="7874"/>
                  </a:lnTo>
                  <a:lnTo>
                    <a:pt x="5927" y="7874"/>
                  </a:lnTo>
                  <a:lnTo>
                    <a:pt x="5757" y="7874"/>
                  </a:lnTo>
                  <a:lnTo>
                    <a:pt x="5757" y="7874"/>
                  </a:lnTo>
                  <a:lnTo>
                    <a:pt x="5842" y="7902"/>
                  </a:lnTo>
                  <a:lnTo>
                    <a:pt x="5927" y="7959"/>
                  </a:lnTo>
                  <a:lnTo>
                    <a:pt x="6011" y="8128"/>
                  </a:lnTo>
                  <a:lnTo>
                    <a:pt x="6068" y="8184"/>
                  </a:lnTo>
                  <a:lnTo>
                    <a:pt x="6152" y="8213"/>
                  </a:lnTo>
                  <a:lnTo>
                    <a:pt x="6237" y="8184"/>
                  </a:lnTo>
                  <a:lnTo>
                    <a:pt x="6378" y="8100"/>
                  </a:lnTo>
                  <a:lnTo>
                    <a:pt x="6378" y="8100"/>
                  </a:lnTo>
                  <a:lnTo>
                    <a:pt x="6265" y="8184"/>
                  </a:lnTo>
                  <a:lnTo>
                    <a:pt x="6152" y="8213"/>
                  </a:lnTo>
                  <a:lnTo>
                    <a:pt x="6152" y="8213"/>
                  </a:lnTo>
                  <a:lnTo>
                    <a:pt x="6265" y="8241"/>
                  </a:lnTo>
                  <a:lnTo>
                    <a:pt x="6350" y="8297"/>
                  </a:lnTo>
                  <a:lnTo>
                    <a:pt x="6463" y="8354"/>
                  </a:lnTo>
                  <a:lnTo>
                    <a:pt x="6547" y="8410"/>
                  </a:lnTo>
                  <a:lnTo>
                    <a:pt x="6547" y="8410"/>
                  </a:lnTo>
                  <a:lnTo>
                    <a:pt x="6689" y="8438"/>
                  </a:lnTo>
                  <a:lnTo>
                    <a:pt x="6830" y="8438"/>
                  </a:lnTo>
                  <a:lnTo>
                    <a:pt x="6971" y="8410"/>
                  </a:lnTo>
                  <a:lnTo>
                    <a:pt x="7112" y="8410"/>
                  </a:lnTo>
                  <a:lnTo>
                    <a:pt x="7112" y="8410"/>
                  </a:lnTo>
                  <a:lnTo>
                    <a:pt x="6999" y="8438"/>
                  </a:lnTo>
                  <a:lnTo>
                    <a:pt x="6999" y="8466"/>
                  </a:lnTo>
                  <a:lnTo>
                    <a:pt x="6999" y="8495"/>
                  </a:lnTo>
                  <a:lnTo>
                    <a:pt x="7055" y="8579"/>
                  </a:lnTo>
                  <a:lnTo>
                    <a:pt x="7140" y="8636"/>
                  </a:lnTo>
                  <a:lnTo>
                    <a:pt x="7422" y="8777"/>
                  </a:lnTo>
                  <a:lnTo>
                    <a:pt x="7563" y="8862"/>
                  </a:lnTo>
                  <a:lnTo>
                    <a:pt x="7563" y="8862"/>
                  </a:lnTo>
                  <a:lnTo>
                    <a:pt x="7874" y="8946"/>
                  </a:lnTo>
                  <a:lnTo>
                    <a:pt x="8212" y="9059"/>
                  </a:lnTo>
                  <a:lnTo>
                    <a:pt x="8523" y="9116"/>
                  </a:lnTo>
                  <a:lnTo>
                    <a:pt x="8692" y="9144"/>
                  </a:lnTo>
                  <a:lnTo>
                    <a:pt x="8833" y="9116"/>
                  </a:lnTo>
                  <a:lnTo>
                    <a:pt x="8833" y="9116"/>
                  </a:lnTo>
                  <a:lnTo>
                    <a:pt x="8777" y="9003"/>
                  </a:lnTo>
                  <a:lnTo>
                    <a:pt x="8805" y="8974"/>
                  </a:lnTo>
                  <a:lnTo>
                    <a:pt x="8805" y="8974"/>
                  </a:lnTo>
                  <a:lnTo>
                    <a:pt x="8861" y="8974"/>
                  </a:lnTo>
                  <a:lnTo>
                    <a:pt x="8890" y="8946"/>
                  </a:lnTo>
                  <a:lnTo>
                    <a:pt x="8946" y="8890"/>
                  </a:lnTo>
                  <a:lnTo>
                    <a:pt x="8946" y="8890"/>
                  </a:lnTo>
                  <a:lnTo>
                    <a:pt x="8890" y="8862"/>
                  </a:lnTo>
                  <a:lnTo>
                    <a:pt x="8861" y="8833"/>
                  </a:lnTo>
                  <a:lnTo>
                    <a:pt x="8861" y="8777"/>
                  </a:lnTo>
                  <a:lnTo>
                    <a:pt x="8861" y="8777"/>
                  </a:lnTo>
                  <a:lnTo>
                    <a:pt x="8861" y="8749"/>
                  </a:lnTo>
                  <a:lnTo>
                    <a:pt x="8720" y="8777"/>
                  </a:lnTo>
                  <a:lnTo>
                    <a:pt x="8720" y="8777"/>
                  </a:lnTo>
                  <a:lnTo>
                    <a:pt x="8777" y="8749"/>
                  </a:lnTo>
                  <a:lnTo>
                    <a:pt x="8777" y="8720"/>
                  </a:lnTo>
                  <a:lnTo>
                    <a:pt x="8777" y="8664"/>
                  </a:lnTo>
                  <a:lnTo>
                    <a:pt x="8749" y="8636"/>
                  </a:lnTo>
                  <a:lnTo>
                    <a:pt x="8636" y="8523"/>
                  </a:lnTo>
                  <a:lnTo>
                    <a:pt x="8523" y="8466"/>
                  </a:lnTo>
                  <a:lnTo>
                    <a:pt x="8523" y="8466"/>
                  </a:lnTo>
                  <a:lnTo>
                    <a:pt x="8495" y="8410"/>
                  </a:lnTo>
                  <a:lnTo>
                    <a:pt x="8466" y="8325"/>
                  </a:lnTo>
                  <a:lnTo>
                    <a:pt x="8382" y="8269"/>
                  </a:lnTo>
                  <a:lnTo>
                    <a:pt x="8354" y="8269"/>
                  </a:lnTo>
                  <a:lnTo>
                    <a:pt x="8297" y="8269"/>
                  </a:lnTo>
                  <a:lnTo>
                    <a:pt x="8297" y="8269"/>
                  </a:lnTo>
                  <a:lnTo>
                    <a:pt x="8382" y="8241"/>
                  </a:lnTo>
                  <a:lnTo>
                    <a:pt x="8354" y="8213"/>
                  </a:lnTo>
                  <a:lnTo>
                    <a:pt x="8354" y="8213"/>
                  </a:lnTo>
                  <a:lnTo>
                    <a:pt x="8269" y="8241"/>
                  </a:lnTo>
                  <a:lnTo>
                    <a:pt x="8212" y="8269"/>
                  </a:lnTo>
                  <a:lnTo>
                    <a:pt x="8212" y="8269"/>
                  </a:lnTo>
                  <a:lnTo>
                    <a:pt x="8269" y="8213"/>
                  </a:lnTo>
                  <a:lnTo>
                    <a:pt x="8354" y="8184"/>
                  </a:lnTo>
                  <a:lnTo>
                    <a:pt x="8354" y="8184"/>
                  </a:lnTo>
                  <a:lnTo>
                    <a:pt x="8184" y="8100"/>
                  </a:lnTo>
                  <a:lnTo>
                    <a:pt x="7987" y="7959"/>
                  </a:lnTo>
                  <a:lnTo>
                    <a:pt x="7930" y="7874"/>
                  </a:lnTo>
                  <a:lnTo>
                    <a:pt x="7874" y="7789"/>
                  </a:lnTo>
                  <a:lnTo>
                    <a:pt x="7902" y="7705"/>
                  </a:lnTo>
                  <a:lnTo>
                    <a:pt x="7958" y="7648"/>
                  </a:lnTo>
                  <a:lnTo>
                    <a:pt x="7958" y="7648"/>
                  </a:lnTo>
                  <a:lnTo>
                    <a:pt x="8015" y="7620"/>
                  </a:lnTo>
                  <a:lnTo>
                    <a:pt x="8100" y="7620"/>
                  </a:lnTo>
                  <a:lnTo>
                    <a:pt x="8184" y="7648"/>
                  </a:lnTo>
                  <a:lnTo>
                    <a:pt x="8241" y="7705"/>
                  </a:lnTo>
                  <a:lnTo>
                    <a:pt x="8354" y="7846"/>
                  </a:lnTo>
                  <a:lnTo>
                    <a:pt x="8466" y="7930"/>
                  </a:lnTo>
                  <a:lnTo>
                    <a:pt x="8466" y="7930"/>
                  </a:lnTo>
                  <a:lnTo>
                    <a:pt x="8495" y="7789"/>
                  </a:lnTo>
                  <a:lnTo>
                    <a:pt x="8495" y="7620"/>
                  </a:lnTo>
                  <a:lnTo>
                    <a:pt x="8495" y="7620"/>
                  </a:lnTo>
                  <a:lnTo>
                    <a:pt x="8551" y="7733"/>
                  </a:lnTo>
                  <a:lnTo>
                    <a:pt x="8636" y="7902"/>
                  </a:lnTo>
                  <a:lnTo>
                    <a:pt x="8692" y="7959"/>
                  </a:lnTo>
                  <a:lnTo>
                    <a:pt x="8749" y="7987"/>
                  </a:lnTo>
                  <a:lnTo>
                    <a:pt x="8805" y="7987"/>
                  </a:lnTo>
                  <a:lnTo>
                    <a:pt x="8861" y="7930"/>
                  </a:lnTo>
                  <a:lnTo>
                    <a:pt x="8861" y="7930"/>
                  </a:lnTo>
                  <a:lnTo>
                    <a:pt x="8833" y="8043"/>
                  </a:lnTo>
                  <a:lnTo>
                    <a:pt x="8833" y="8100"/>
                  </a:lnTo>
                  <a:lnTo>
                    <a:pt x="8861" y="8071"/>
                  </a:lnTo>
                  <a:lnTo>
                    <a:pt x="8918" y="8015"/>
                  </a:lnTo>
                  <a:lnTo>
                    <a:pt x="8918" y="8015"/>
                  </a:lnTo>
                  <a:lnTo>
                    <a:pt x="8918" y="8128"/>
                  </a:lnTo>
                  <a:lnTo>
                    <a:pt x="8918" y="8184"/>
                  </a:lnTo>
                  <a:lnTo>
                    <a:pt x="8974" y="8241"/>
                  </a:lnTo>
                  <a:lnTo>
                    <a:pt x="8974" y="8241"/>
                  </a:lnTo>
                  <a:lnTo>
                    <a:pt x="8946" y="8213"/>
                  </a:lnTo>
                  <a:lnTo>
                    <a:pt x="8946" y="8184"/>
                  </a:lnTo>
                  <a:lnTo>
                    <a:pt x="8974" y="8128"/>
                  </a:lnTo>
                  <a:lnTo>
                    <a:pt x="9031" y="8071"/>
                  </a:lnTo>
                  <a:lnTo>
                    <a:pt x="9031" y="8043"/>
                  </a:lnTo>
                  <a:lnTo>
                    <a:pt x="9031" y="8015"/>
                  </a:lnTo>
                  <a:lnTo>
                    <a:pt x="9031" y="8015"/>
                  </a:lnTo>
                  <a:lnTo>
                    <a:pt x="9059" y="8071"/>
                  </a:lnTo>
                  <a:lnTo>
                    <a:pt x="9087" y="8156"/>
                  </a:lnTo>
                  <a:lnTo>
                    <a:pt x="9115" y="8213"/>
                  </a:lnTo>
                  <a:lnTo>
                    <a:pt x="9200" y="8269"/>
                  </a:lnTo>
                  <a:lnTo>
                    <a:pt x="9200" y="8269"/>
                  </a:lnTo>
                  <a:lnTo>
                    <a:pt x="9228" y="8128"/>
                  </a:lnTo>
                  <a:lnTo>
                    <a:pt x="9257" y="8184"/>
                  </a:lnTo>
                  <a:lnTo>
                    <a:pt x="9257" y="8213"/>
                  </a:lnTo>
                  <a:lnTo>
                    <a:pt x="9285" y="8269"/>
                  </a:lnTo>
                  <a:lnTo>
                    <a:pt x="9341" y="8269"/>
                  </a:lnTo>
                  <a:lnTo>
                    <a:pt x="9426" y="8213"/>
                  </a:lnTo>
                  <a:lnTo>
                    <a:pt x="9426" y="8213"/>
                  </a:lnTo>
                  <a:lnTo>
                    <a:pt x="9341" y="8269"/>
                  </a:lnTo>
                  <a:lnTo>
                    <a:pt x="9369" y="8269"/>
                  </a:lnTo>
                  <a:lnTo>
                    <a:pt x="9426" y="8241"/>
                  </a:lnTo>
                  <a:lnTo>
                    <a:pt x="9482" y="8213"/>
                  </a:lnTo>
                  <a:lnTo>
                    <a:pt x="9482" y="8213"/>
                  </a:lnTo>
                  <a:lnTo>
                    <a:pt x="9454" y="8241"/>
                  </a:lnTo>
                  <a:lnTo>
                    <a:pt x="9454" y="8297"/>
                  </a:lnTo>
                  <a:lnTo>
                    <a:pt x="9482" y="8325"/>
                  </a:lnTo>
                  <a:lnTo>
                    <a:pt x="9510" y="8354"/>
                  </a:lnTo>
                  <a:lnTo>
                    <a:pt x="9595" y="8354"/>
                  </a:lnTo>
                  <a:lnTo>
                    <a:pt x="9680" y="8297"/>
                  </a:lnTo>
                  <a:lnTo>
                    <a:pt x="9680" y="8297"/>
                  </a:lnTo>
                  <a:lnTo>
                    <a:pt x="9680" y="8325"/>
                  </a:lnTo>
                  <a:lnTo>
                    <a:pt x="9680" y="8382"/>
                  </a:lnTo>
                  <a:lnTo>
                    <a:pt x="9623" y="8438"/>
                  </a:lnTo>
                  <a:lnTo>
                    <a:pt x="9595" y="8523"/>
                  </a:lnTo>
                  <a:lnTo>
                    <a:pt x="9623" y="8551"/>
                  </a:lnTo>
                  <a:lnTo>
                    <a:pt x="9680" y="8579"/>
                  </a:lnTo>
                  <a:lnTo>
                    <a:pt x="9680" y="8579"/>
                  </a:lnTo>
                  <a:lnTo>
                    <a:pt x="9736" y="8579"/>
                  </a:lnTo>
                  <a:lnTo>
                    <a:pt x="9764" y="8551"/>
                  </a:lnTo>
                  <a:lnTo>
                    <a:pt x="9764" y="8495"/>
                  </a:lnTo>
                  <a:lnTo>
                    <a:pt x="9793" y="8438"/>
                  </a:lnTo>
                  <a:lnTo>
                    <a:pt x="9736" y="8241"/>
                  </a:lnTo>
                  <a:lnTo>
                    <a:pt x="9736" y="8241"/>
                  </a:lnTo>
                  <a:lnTo>
                    <a:pt x="9877" y="8241"/>
                  </a:lnTo>
                  <a:lnTo>
                    <a:pt x="9934" y="8269"/>
                  </a:lnTo>
                  <a:lnTo>
                    <a:pt x="9962" y="8297"/>
                  </a:lnTo>
                  <a:lnTo>
                    <a:pt x="10075" y="8241"/>
                  </a:lnTo>
                  <a:lnTo>
                    <a:pt x="10075" y="8241"/>
                  </a:lnTo>
                  <a:lnTo>
                    <a:pt x="10103" y="8184"/>
                  </a:lnTo>
                  <a:lnTo>
                    <a:pt x="10103" y="8156"/>
                  </a:lnTo>
                  <a:lnTo>
                    <a:pt x="10047" y="8100"/>
                  </a:lnTo>
                  <a:lnTo>
                    <a:pt x="9990" y="8071"/>
                  </a:lnTo>
                  <a:lnTo>
                    <a:pt x="9962" y="8015"/>
                  </a:lnTo>
                  <a:lnTo>
                    <a:pt x="9962" y="8015"/>
                  </a:lnTo>
                  <a:lnTo>
                    <a:pt x="10047" y="8015"/>
                  </a:lnTo>
                  <a:lnTo>
                    <a:pt x="10131" y="7959"/>
                  </a:lnTo>
                  <a:lnTo>
                    <a:pt x="10131" y="7959"/>
                  </a:lnTo>
                  <a:lnTo>
                    <a:pt x="10075" y="7930"/>
                  </a:lnTo>
                  <a:lnTo>
                    <a:pt x="10075" y="7902"/>
                  </a:lnTo>
                  <a:lnTo>
                    <a:pt x="10131" y="7817"/>
                  </a:lnTo>
                  <a:lnTo>
                    <a:pt x="10160" y="7789"/>
                  </a:lnTo>
                  <a:lnTo>
                    <a:pt x="10188" y="7761"/>
                  </a:lnTo>
                  <a:lnTo>
                    <a:pt x="10160" y="7676"/>
                  </a:lnTo>
                  <a:lnTo>
                    <a:pt x="10131" y="7620"/>
                  </a:lnTo>
                  <a:lnTo>
                    <a:pt x="10131" y="7620"/>
                  </a:lnTo>
                  <a:lnTo>
                    <a:pt x="10188" y="7705"/>
                  </a:lnTo>
                  <a:lnTo>
                    <a:pt x="10216" y="7846"/>
                  </a:lnTo>
                  <a:lnTo>
                    <a:pt x="10272" y="7959"/>
                  </a:lnTo>
                  <a:lnTo>
                    <a:pt x="10272" y="8015"/>
                  </a:lnTo>
                  <a:lnTo>
                    <a:pt x="10301" y="8015"/>
                  </a:lnTo>
                  <a:lnTo>
                    <a:pt x="10301" y="8015"/>
                  </a:lnTo>
                  <a:lnTo>
                    <a:pt x="10385" y="7959"/>
                  </a:lnTo>
                  <a:lnTo>
                    <a:pt x="10470" y="7817"/>
                  </a:lnTo>
                  <a:lnTo>
                    <a:pt x="10498" y="7761"/>
                  </a:lnTo>
                  <a:lnTo>
                    <a:pt x="10498" y="7676"/>
                  </a:lnTo>
                  <a:lnTo>
                    <a:pt x="10442" y="7648"/>
                  </a:lnTo>
                  <a:lnTo>
                    <a:pt x="10357" y="7620"/>
                  </a:lnTo>
                  <a:lnTo>
                    <a:pt x="10357" y="7620"/>
                  </a:lnTo>
                  <a:lnTo>
                    <a:pt x="10385" y="7592"/>
                  </a:lnTo>
                  <a:lnTo>
                    <a:pt x="10414" y="7592"/>
                  </a:lnTo>
                  <a:lnTo>
                    <a:pt x="10498" y="7592"/>
                  </a:lnTo>
                  <a:lnTo>
                    <a:pt x="10611" y="7676"/>
                  </a:lnTo>
                  <a:lnTo>
                    <a:pt x="10611" y="7676"/>
                  </a:lnTo>
                  <a:lnTo>
                    <a:pt x="10526" y="7592"/>
                  </a:lnTo>
                  <a:lnTo>
                    <a:pt x="10526" y="7592"/>
                  </a:lnTo>
                  <a:lnTo>
                    <a:pt x="10555" y="7592"/>
                  </a:lnTo>
                  <a:lnTo>
                    <a:pt x="10611" y="7592"/>
                  </a:lnTo>
                  <a:lnTo>
                    <a:pt x="10611" y="7563"/>
                  </a:lnTo>
                  <a:lnTo>
                    <a:pt x="10639" y="7535"/>
                  </a:lnTo>
                  <a:lnTo>
                    <a:pt x="10639" y="7535"/>
                  </a:lnTo>
                  <a:lnTo>
                    <a:pt x="10583" y="7507"/>
                  </a:lnTo>
                  <a:lnTo>
                    <a:pt x="10526" y="7535"/>
                  </a:lnTo>
                  <a:lnTo>
                    <a:pt x="10385" y="7563"/>
                  </a:lnTo>
                  <a:lnTo>
                    <a:pt x="10385" y="7563"/>
                  </a:lnTo>
                  <a:lnTo>
                    <a:pt x="10470" y="7507"/>
                  </a:lnTo>
                  <a:lnTo>
                    <a:pt x="10555" y="7451"/>
                  </a:lnTo>
                  <a:lnTo>
                    <a:pt x="10555" y="7451"/>
                  </a:lnTo>
                  <a:lnTo>
                    <a:pt x="10442" y="7422"/>
                  </a:lnTo>
                  <a:lnTo>
                    <a:pt x="10329" y="7422"/>
                  </a:lnTo>
                  <a:lnTo>
                    <a:pt x="10329" y="7422"/>
                  </a:lnTo>
                  <a:lnTo>
                    <a:pt x="10357" y="7366"/>
                  </a:lnTo>
                  <a:lnTo>
                    <a:pt x="10329" y="7338"/>
                  </a:lnTo>
                  <a:lnTo>
                    <a:pt x="10301" y="7309"/>
                  </a:lnTo>
                  <a:lnTo>
                    <a:pt x="10244" y="7309"/>
                  </a:lnTo>
                  <a:lnTo>
                    <a:pt x="10244" y="7309"/>
                  </a:lnTo>
                  <a:lnTo>
                    <a:pt x="10301" y="7281"/>
                  </a:lnTo>
                  <a:lnTo>
                    <a:pt x="10301" y="7253"/>
                  </a:lnTo>
                  <a:lnTo>
                    <a:pt x="10216" y="7225"/>
                  </a:lnTo>
                  <a:lnTo>
                    <a:pt x="10216" y="7225"/>
                  </a:lnTo>
                  <a:lnTo>
                    <a:pt x="10301" y="7168"/>
                  </a:lnTo>
                  <a:lnTo>
                    <a:pt x="10385" y="7140"/>
                  </a:lnTo>
                  <a:lnTo>
                    <a:pt x="10498" y="7112"/>
                  </a:lnTo>
                  <a:lnTo>
                    <a:pt x="10526" y="7084"/>
                  </a:lnTo>
                  <a:lnTo>
                    <a:pt x="10583" y="7027"/>
                  </a:lnTo>
                  <a:lnTo>
                    <a:pt x="10583" y="7027"/>
                  </a:lnTo>
                  <a:lnTo>
                    <a:pt x="10470" y="7027"/>
                  </a:lnTo>
                  <a:lnTo>
                    <a:pt x="10357" y="7084"/>
                  </a:lnTo>
                  <a:lnTo>
                    <a:pt x="10357" y="7084"/>
                  </a:lnTo>
                  <a:lnTo>
                    <a:pt x="10414" y="7027"/>
                  </a:lnTo>
                  <a:lnTo>
                    <a:pt x="10357" y="6999"/>
                  </a:lnTo>
                  <a:lnTo>
                    <a:pt x="10216" y="7027"/>
                  </a:lnTo>
                  <a:lnTo>
                    <a:pt x="10216" y="7027"/>
                  </a:lnTo>
                  <a:lnTo>
                    <a:pt x="10272" y="6943"/>
                  </a:lnTo>
                  <a:lnTo>
                    <a:pt x="10385" y="6858"/>
                  </a:lnTo>
                  <a:lnTo>
                    <a:pt x="10385" y="6858"/>
                  </a:lnTo>
                  <a:lnTo>
                    <a:pt x="10329" y="6858"/>
                  </a:lnTo>
                  <a:lnTo>
                    <a:pt x="10329" y="6830"/>
                  </a:lnTo>
                  <a:lnTo>
                    <a:pt x="10357" y="6802"/>
                  </a:lnTo>
                  <a:lnTo>
                    <a:pt x="10357" y="6745"/>
                  </a:lnTo>
                  <a:lnTo>
                    <a:pt x="10357" y="6745"/>
                  </a:lnTo>
                  <a:lnTo>
                    <a:pt x="10357" y="6745"/>
                  </a:lnTo>
                  <a:lnTo>
                    <a:pt x="10329" y="6745"/>
                  </a:lnTo>
                  <a:lnTo>
                    <a:pt x="10244" y="6773"/>
                  </a:lnTo>
                  <a:lnTo>
                    <a:pt x="10131" y="6858"/>
                  </a:lnTo>
                  <a:lnTo>
                    <a:pt x="10131" y="6858"/>
                  </a:lnTo>
                  <a:lnTo>
                    <a:pt x="10160" y="6802"/>
                  </a:lnTo>
                  <a:lnTo>
                    <a:pt x="10103" y="6802"/>
                  </a:lnTo>
                  <a:lnTo>
                    <a:pt x="9990" y="6886"/>
                  </a:lnTo>
                  <a:lnTo>
                    <a:pt x="9990" y="6886"/>
                  </a:lnTo>
                  <a:lnTo>
                    <a:pt x="10047" y="6802"/>
                  </a:lnTo>
                  <a:lnTo>
                    <a:pt x="10047" y="6745"/>
                  </a:lnTo>
                  <a:lnTo>
                    <a:pt x="10018" y="6689"/>
                  </a:lnTo>
                  <a:lnTo>
                    <a:pt x="9990" y="6660"/>
                  </a:lnTo>
                  <a:lnTo>
                    <a:pt x="9962" y="6660"/>
                  </a:lnTo>
                  <a:lnTo>
                    <a:pt x="9906" y="6660"/>
                  </a:lnTo>
                  <a:lnTo>
                    <a:pt x="9821" y="6689"/>
                  </a:lnTo>
                  <a:lnTo>
                    <a:pt x="9764" y="6773"/>
                  </a:lnTo>
                  <a:lnTo>
                    <a:pt x="9764" y="6773"/>
                  </a:lnTo>
                  <a:lnTo>
                    <a:pt x="9764" y="6660"/>
                  </a:lnTo>
                  <a:lnTo>
                    <a:pt x="9793" y="6632"/>
                  </a:lnTo>
                  <a:lnTo>
                    <a:pt x="9821" y="6604"/>
                  </a:lnTo>
                  <a:lnTo>
                    <a:pt x="9877" y="6519"/>
                  </a:lnTo>
                  <a:lnTo>
                    <a:pt x="9877" y="6519"/>
                  </a:lnTo>
                  <a:lnTo>
                    <a:pt x="9764" y="6548"/>
                  </a:lnTo>
                  <a:lnTo>
                    <a:pt x="9652" y="6576"/>
                  </a:lnTo>
                  <a:lnTo>
                    <a:pt x="9652" y="6576"/>
                  </a:lnTo>
                  <a:lnTo>
                    <a:pt x="9736" y="6548"/>
                  </a:lnTo>
                  <a:lnTo>
                    <a:pt x="9793" y="6519"/>
                  </a:lnTo>
                  <a:lnTo>
                    <a:pt x="9793" y="6463"/>
                  </a:lnTo>
                  <a:lnTo>
                    <a:pt x="9764" y="6435"/>
                  </a:lnTo>
                  <a:lnTo>
                    <a:pt x="9680" y="6378"/>
                  </a:lnTo>
                  <a:lnTo>
                    <a:pt x="9595" y="6378"/>
                  </a:lnTo>
                  <a:lnTo>
                    <a:pt x="9595" y="6378"/>
                  </a:lnTo>
                  <a:lnTo>
                    <a:pt x="9652" y="6350"/>
                  </a:lnTo>
                  <a:lnTo>
                    <a:pt x="9736" y="6350"/>
                  </a:lnTo>
                  <a:lnTo>
                    <a:pt x="9793" y="6322"/>
                  </a:lnTo>
                  <a:lnTo>
                    <a:pt x="9849" y="6265"/>
                  </a:lnTo>
                  <a:lnTo>
                    <a:pt x="9849" y="6265"/>
                  </a:lnTo>
                  <a:lnTo>
                    <a:pt x="9708" y="6237"/>
                  </a:lnTo>
                  <a:lnTo>
                    <a:pt x="9680" y="6209"/>
                  </a:lnTo>
                  <a:lnTo>
                    <a:pt x="9680" y="6209"/>
                  </a:lnTo>
                  <a:lnTo>
                    <a:pt x="9793" y="6153"/>
                  </a:lnTo>
                  <a:lnTo>
                    <a:pt x="9793" y="6153"/>
                  </a:lnTo>
                  <a:lnTo>
                    <a:pt x="9736" y="6124"/>
                  </a:lnTo>
                  <a:lnTo>
                    <a:pt x="9680" y="6096"/>
                  </a:lnTo>
                  <a:lnTo>
                    <a:pt x="9567" y="6124"/>
                  </a:lnTo>
                  <a:lnTo>
                    <a:pt x="9426" y="6181"/>
                  </a:lnTo>
                  <a:lnTo>
                    <a:pt x="9313" y="6237"/>
                  </a:lnTo>
                  <a:lnTo>
                    <a:pt x="9313" y="6237"/>
                  </a:lnTo>
                  <a:lnTo>
                    <a:pt x="9567" y="6011"/>
                  </a:lnTo>
                  <a:lnTo>
                    <a:pt x="9567" y="6011"/>
                  </a:lnTo>
                  <a:lnTo>
                    <a:pt x="9426" y="5955"/>
                  </a:lnTo>
                  <a:lnTo>
                    <a:pt x="9369" y="5927"/>
                  </a:lnTo>
                  <a:lnTo>
                    <a:pt x="9341" y="5927"/>
                  </a:lnTo>
                  <a:lnTo>
                    <a:pt x="9341" y="5927"/>
                  </a:lnTo>
                  <a:lnTo>
                    <a:pt x="9398" y="5899"/>
                  </a:lnTo>
                  <a:lnTo>
                    <a:pt x="9426" y="5899"/>
                  </a:lnTo>
                  <a:lnTo>
                    <a:pt x="9426" y="5870"/>
                  </a:lnTo>
                  <a:lnTo>
                    <a:pt x="9369" y="5814"/>
                  </a:lnTo>
                  <a:lnTo>
                    <a:pt x="9369" y="5814"/>
                  </a:lnTo>
                  <a:lnTo>
                    <a:pt x="9426" y="5842"/>
                  </a:lnTo>
                  <a:lnTo>
                    <a:pt x="9482" y="5870"/>
                  </a:lnTo>
                  <a:lnTo>
                    <a:pt x="9510" y="5842"/>
                  </a:lnTo>
                  <a:lnTo>
                    <a:pt x="9539" y="5757"/>
                  </a:lnTo>
                  <a:lnTo>
                    <a:pt x="9539" y="5757"/>
                  </a:lnTo>
                  <a:lnTo>
                    <a:pt x="9144" y="5701"/>
                  </a:lnTo>
                  <a:lnTo>
                    <a:pt x="9144" y="5701"/>
                  </a:lnTo>
                  <a:lnTo>
                    <a:pt x="9285" y="5701"/>
                  </a:lnTo>
                  <a:lnTo>
                    <a:pt x="9398" y="5729"/>
                  </a:lnTo>
                  <a:lnTo>
                    <a:pt x="9623" y="5786"/>
                  </a:lnTo>
                  <a:lnTo>
                    <a:pt x="9623" y="5786"/>
                  </a:lnTo>
                  <a:lnTo>
                    <a:pt x="9567" y="5814"/>
                  </a:lnTo>
                  <a:lnTo>
                    <a:pt x="9567" y="5842"/>
                  </a:lnTo>
                  <a:lnTo>
                    <a:pt x="9595" y="5899"/>
                  </a:lnTo>
                  <a:lnTo>
                    <a:pt x="9652" y="5927"/>
                  </a:lnTo>
                  <a:lnTo>
                    <a:pt x="9793" y="5955"/>
                  </a:lnTo>
                  <a:lnTo>
                    <a:pt x="9877" y="5927"/>
                  </a:lnTo>
                  <a:lnTo>
                    <a:pt x="9934" y="5899"/>
                  </a:lnTo>
                  <a:lnTo>
                    <a:pt x="9934" y="5899"/>
                  </a:lnTo>
                  <a:lnTo>
                    <a:pt x="9990" y="5870"/>
                  </a:lnTo>
                  <a:lnTo>
                    <a:pt x="9990" y="5814"/>
                  </a:lnTo>
                  <a:lnTo>
                    <a:pt x="9990" y="5729"/>
                  </a:lnTo>
                  <a:lnTo>
                    <a:pt x="9849" y="5503"/>
                  </a:lnTo>
                  <a:lnTo>
                    <a:pt x="9849" y="5503"/>
                  </a:lnTo>
                  <a:lnTo>
                    <a:pt x="9906" y="5503"/>
                  </a:lnTo>
                  <a:lnTo>
                    <a:pt x="9962" y="5532"/>
                  </a:lnTo>
                  <a:lnTo>
                    <a:pt x="10018" y="5588"/>
                  </a:lnTo>
                  <a:lnTo>
                    <a:pt x="10103" y="5616"/>
                  </a:lnTo>
                  <a:lnTo>
                    <a:pt x="10160" y="5616"/>
                  </a:lnTo>
                  <a:lnTo>
                    <a:pt x="10216" y="5616"/>
                  </a:lnTo>
                  <a:lnTo>
                    <a:pt x="10216" y="5616"/>
                  </a:lnTo>
                  <a:lnTo>
                    <a:pt x="10131" y="5560"/>
                  </a:lnTo>
                  <a:lnTo>
                    <a:pt x="10131" y="5532"/>
                  </a:lnTo>
                  <a:lnTo>
                    <a:pt x="10188" y="5503"/>
                  </a:lnTo>
                  <a:lnTo>
                    <a:pt x="10301" y="5503"/>
                  </a:lnTo>
                  <a:lnTo>
                    <a:pt x="10301" y="5503"/>
                  </a:lnTo>
                  <a:lnTo>
                    <a:pt x="10188" y="5419"/>
                  </a:lnTo>
                  <a:lnTo>
                    <a:pt x="10075" y="5419"/>
                  </a:lnTo>
                  <a:lnTo>
                    <a:pt x="10075" y="5419"/>
                  </a:lnTo>
                  <a:lnTo>
                    <a:pt x="10188" y="5391"/>
                  </a:lnTo>
                  <a:lnTo>
                    <a:pt x="10329" y="5391"/>
                  </a:lnTo>
                  <a:lnTo>
                    <a:pt x="10583" y="5391"/>
                  </a:lnTo>
                  <a:lnTo>
                    <a:pt x="10583" y="5391"/>
                  </a:lnTo>
                  <a:lnTo>
                    <a:pt x="10555" y="5391"/>
                  </a:lnTo>
                  <a:lnTo>
                    <a:pt x="10526" y="5419"/>
                  </a:lnTo>
                  <a:lnTo>
                    <a:pt x="10555" y="5475"/>
                  </a:lnTo>
                  <a:lnTo>
                    <a:pt x="10611" y="5560"/>
                  </a:lnTo>
                  <a:lnTo>
                    <a:pt x="10583" y="5616"/>
                  </a:lnTo>
                  <a:lnTo>
                    <a:pt x="10555" y="5673"/>
                  </a:lnTo>
                  <a:lnTo>
                    <a:pt x="10555" y="5673"/>
                  </a:lnTo>
                  <a:lnTo>
                    <a:pt x="10667" y="5673"/>
                  </a:lnTo>
                  <a:lnTo>
                    <a:pt x="10780" y="5645"/>
                  </a:lnTo>
                  <a:lnTo>
                    <a:pt x="10780" y="5645"/>
                  </a:lnTo>
                  <a:lnTo>
                    <a:pt x="10724" y="5673"/>
                  </a:lnTo>
                  <a:lnTo>
                    <a:pt x="10724" y="5701"/>
                  </a:lnTo>
                  <a:lnTo>
                    <a:pt x="10780" y="5729"/>
                  </a:lnTo>
                  <a:lnTo>
                    <a:pt x="10837" y="5757"/>
                  </a:lnTo>
                  <a:lnTo>
                    <a:pt x="10837" y="5757"/>
                  </a:lnTo>
                  <a:lnTo>
                    <a:pt x="10950" y="5729"/>
                  </a:lnTo>
                  <a:lnTo>
                    <a:pt x="11063" y="5673"/>
                  </a:lnTo>
                  <a:lnTo>
                    <a:pt x="11260" y="5532"/>
                  </a:lnTo>
                  <a:lnTo>
                    <a:pt x="11260" y="5532"/>
                  </a:lnTo>
                  <a:lnTo>
                    <a:pt x="11147" y="5616"/>
                  </a:lnTo>
                  <a:lnTo>
                    <a:pt x="10978" y="5701"/>
                  </a:lnTo>
                  <a:lnTo>
                    <a:pt x="10837" y="5786"/>
                  </a:lnTo>
                  <a:lnTo>
                    <a:pt x="10809" y="5842"/>
                  </a:lnTo>
                  <a:lnTo>
                    <a:pt x="10809" y="5899"/>
                  </a:lnTo>
                  <a:lnTo>
                    <a:pt x="10809" y="5899"/>
                  </a:lnTo>
                  <a:lnTo>
                    <a:pt x="11119" y="5842"/>
                  </a:lnTo>
                  <a:lnTo>
                    <a:pt x="11288" y="5814"/>
                  </a:lnTo>
                  <a:lnTo>
                    <a:pt x="11429" y="5786"/>
                  </a:lnTo>
                  <a:lnTo>
                    <a:pt x="11429" y="5786"/>
                  </a:lnTo>
                  <a:lnTo>
                    <a:pt x="11542" y="5729"/>
                  </a:lnTo>
                  <a:lnTo>
                    <a:pt x="11655" y="5645"/>
                  </a:lnTo>
                  <a:lnTo>
                    <a:pt x="11768" y="5588"/>
                  </a:lnTo>
                  <a:lnTo>
                    <a:pt x="11881" y="5588"/>
                  </a:lnTo>
                  <a:lnTo>
                    <a:pt x="11881" y="5588"/>
                  </a:lnTo>
                  <a:lnTo>
                    <a:pt x="11768" y="5616"/>
                  </a:lnTo>
                  <a:lnTo>
                    <a:pt x="11712" y="5645"/>
                  </a:lnTo>
                  <a:lnTo>
                    <a:pt x="11627" y="5673"/>
                  </a:lnTo>
                  <a:lnTo>
                    <a:pt x="11627" y="5673"/>
                  </a:lnTo>
                  <a:lnTo>
                    <a:pt x="11542" y="5786"/>
                  </a:lnTo>
                  <a:lnTo>
                    <a:pt x="11486" y="5870"/>
                  </a:lnTo>
                  <a:lnTo>
                    <a:pt x="11486" y="5870"/>
                  </a:lnTo>
                  <a:lnTo>
                    <a:pt x="11429" y="5899"/>
                  </a:lnTo>
                  <a:lnTo>
                    <a:pt x="11345" y="5899"/>
                  </a:lnTo>
                  <a:lnTo>
                    <a:pt x="11175" y="5899"/>
                  </a:lnTo>
                  <a:lnTo>
                    <a:pt x="11091" y="5927"/>
                  </a:lnTo>
                  <a:lnTo>
                    <a:pt x="11006" y="5955"/>
                  </a:lnTo>
                  <a:lnTo>
                    <a:pt x="10950" y="6011"/>
                  </a:lnTo>
                  <a:lnTo>
                    <a:pt x="10921" y="6096"/>
                  </a:lnTo>
                  <a:lnTo>
                    <a:pt x="10921" y="6096"/>
                  </a:lnTo>
                  <a:lnTo>
                    <a:pt x="11119" y="6096"/>
                  </a:lnTo>
                  <a:lnTo>
                    <a:pt x="11317" y="6068"/>
                  </a:lnTo>
                  <a:lnTo>
                    <a:pt x="11317" y="6068"/>
                  </a:lnTo>
                  <a:lnTo>
                    <a:pt x="11147" y="6096"/>
                  </a:lnTo>
                  <a:lnTo>
                    <a:pt x="11006" y="6124"/>
                  </a:lnTo>
                  <a:lnTo>
                    <a:pt x="11006" y="6124"/>
                  </a:lnTo>
                  <a:lnTo>
                    <a:pt x="11034" y="6181"/>
                  </a:lnTo>
                  <a:lnTo>
                    <a:pt x="11063" y="6181"/>
                  </a:lnTo>
                  <a:lnTo>
                    <a:pt x="11147" y="6181"/>
                  </a:lnTo>
                  <a:lnTo>
                    <a:pt x="11317" y="6124"/>
                  </a:lnTo>
                  <a:lnTo>
                    <a:pt x="11317" y="6124"/>
                  </a:lnTo>
                  <a:lnTo>
                    <a:pt x="11119" y="6209"/>
                  </a:lnTo>
                  <a:lnTo>
                    <a:pt x="11034" y="6265"/>
                  </a:lnTo>
                  <a:lnTo>
                    <a:pt x="11006" y="6294"/>
                  </a:lnTo>
                  <a:lnTo>
                    <a:pt x="11006" y="6294"/>
                  </a:lnTo>
                  <a:lnTo>
                    <a:pt x="11034" y="6322"/>
                  </a:lnTo>
                  <a:lnTo>
                    <a:pt x="11063" y="6350"/>
                  </a:lnTo>
                  <a:lnTo>
                    <a:pt x="11175" y="6322"/>
                  </a:lnTo>
                  <a:lnTo>
                    <a:pt x="11401" y="6294"/>
                  </a:lnTo>
                  <a:lnTo>
                    <a:pt x="11401" y="6294"/>
                  </a:lnTo>
                  <a:lnTo>
                    <a:pt x="11232" y="6322"/>
                  </a:lnTo>
                  <a:lnTo>
                    <a:pt x="11091" y="6378"/>
                  </a:lnTo>
                  <a:lnTo>
                    <a:pt x="11091" y="6378"/>
                  </a:lnTo>
                  <a:lnTo>
                    <a:pt x="11147" y="6406"/>
                  </a:lnTo>
                  <a:lnTo>
                    <a:pt x="11147" y="6463"/>
                  </a:lnTo>
                  <a:lnTo>
                    <a:pt x="11119" y="6491"/>
                  </a:lnTo>
                  <a:lnTo>
                    <a:pt x="11147" y="6519"/>
                  </a:lnTo>
                  <a:lnTo>
                    <a:pt x="11147" y="6519"/>
                  </a:lnTo>
                  <a:lnTo>
                    <a:pt x="11204" y="6519"/>
                  </a:lnTo>
                  <a:lnTo>
                    <a:pt x="11232" y="6519"/>
                  </a:lnTo>
                  <a:lnTo>
                    <a:pt x="11317" y="6463"/>
                  </a:lnTo>
                  <a:lnTo>
                    <a:pt x="11486" y="6322"/>
                  </a:lnTo>
                  <a:lnTo>
                    <a:pt x="11486" y="6322"/>
                  </a:lnTo>
                  <a:lnTo>
                    <a:pt x="11373" y="6406"/>
                  </a:lnTo>
                  <a:lnTo>
                    <a:pt x="11345" y="6463"/>
                  </a:lnTo>
                  <a:lnTo>
                    <a:pt x="11373" y="6491"/>
                  </a:lnTo>
                  <a:lnTo>
                    <a:pt x="11486" y="6491"/>
                  </a:lnTo>
                  <a:lnTo>
                    <a:pt x="11486" y="6491"/>
                  </a:lnTo>
                  <a:lnTo>
                    <a:pt x="11429" y="6519"/>
                  </a:lnTo>
                  <a:lnTo>
                    <a:pt x="11401" y="6604"/>
                  </a:lnTo>
                  <a:lnTo>
                    <a:pt x="11401" y="6604"/>
                  </a:lnTo>
                  <a:lnTo>
                    <a:pt x="11627" y="6491"/>
                  </a:lnTo>
                  <a:lnTo>
                    <a:pt x="11627" y="6491"/>
                  </a:lnTo>
                  <a:lnTo>
                    <a:pt x="11599" y="6548"/>
                  </a:lnTo>
                  <a:lnTo>
                    <a:pt x="11627" y="6576"/>
                  </a:lnTo>
                  <a:lnTo>
                    <a:pt x="11627" y="6604"/>
                  </a:lnTo>
                  <a:lnTo>
                    <a:pt x="11571" y="6632"/>
                  </a:lnTo>
                  <a:lnTo>
                    <a:pt x="11571" y="6632"/>
                  </a:lnTo>
                  <a:lnTo>
                    <a:pt x="11655" y="6660"/>
                  </a:lnTo>
                  <a:lnTo>
                    <a:pt x="11683" y="6717"/>
                  </a:lnTo>
                  <a:lnTo>
                    <a:pt x="11683" y="6717"/>
                  </a:lnTo>
                  <a:lnTo>
                    <a:pt x="12050" y="6294"/>
                  </a:lnTo>
                  <a:lnTo>
                    <a:pt x="12050" y="6294"/>
                  </a:lnTo>
                  <a:lnTo>
                    <a:pt x="11994" y="6237"/>
                  </a:lnTo>
                  <a:lnTo>
                    <a:pt x="11994" y="6209"/>
                  </a:lnTo>
                  <a:lnTo>
                    <a:pt x="12022" y="6181"/>
                  </a:lnTo>
                  <a:lnTo>
                    <a:pt x="12135" y="6181"/>
                  </a:lnTo>
                  <a:lnTo>
                    <a:pt x="12135" y="6181"/>
                  </a:lnTo>
                  <a:lnTo>
                    <a:pt x="12022" y="6068"/>
                  </a:lnTo>
                  <a:lnTo>
                    <a:pt x="12022" y="6068"/>
                  </a:lnTo>
                  <a:lnTo>
                    <a:pt x="12078" y="6068"/>
                  </a:lnTo>
                  <a:lnTo>
                    <a:pt x="12135" y="6096"/>
                  </a:lnTo>
                  <a:lnTo>
                    <a:pt x="12191" y="6068"/>
                  </a:lnTo>
                  <a:lnTo>
                    <a:pt x="12191" y="6040"/>
                  </a:lnTo>
                  <a:lnTo>
                    <a:pt x="12163" y="5955"/>
                  </a:lnTo>
                  <a:lnTo>
                    <a:pt x="12163" y="5955"/>
                  </a:lnTo>
                  <a:lnTo>
                    <a:pt x="12248" y="6011"/>
                  </a:lnTo>
                  <a:lnTo>
                    <a:pt x="12332" y="6124"/>
                  </a:lnTo>
                  <a:lnTo>
                    <a:pt x="12389" y="6153"/>
                  </a:lnTo>
                  <a:lnTo>
                    <a:pt x="12417" y="6153"/>
                  </a:lnTo>
                  <a:lnTo>
                    <a:pt x="12445" y="6124"/>
                  </a:lnTo>
                  <a:lnTo>
                    <a:pt x="12474" y="6040"/>
                  </a:lnTo>
                  <a:lnTo>
                    <a:pt x="12474" y="6040"/>
                  </a:lnTo>
                  <a:lnTo>
                    <a:pt x="12474" y="6124"/>
                  </a:lnTo>
                  <a:lnTo>
                    <a:pt x="12502" y="6124"/>
                  </a:lnTo>
                  <a:lnTo>
                    <a:pt x="12615" y="6124"/>
                  </a:lnTo>
                  <a:lnTo>
                    <a:pt x="12615" y="6124"/>
                  </a:lnTo>
                  <a:lnTo>
                    <a:pt x="12530" y="6068"/>
                  </a:lnTo>
                  <a:lnTo>
                    <a:pt x="12558" y="6068"/>
                  </a:lnTo>
                  <a:lnTo>
                    <a:pt x="12615" y="6068"/>
                  </a:lnTo>
                  <a:lnTo>
                    <a:pt x="12615" y="6040"/>
                  </a:lnTo>
                  <a:lnTo>
                    <a:pt x="12586" y="5983"/>
                  </a:lnTo>
                  <a:lnTo>
                    <a:pt x="12586" y="5983"/>
                  </a:lnTo>
                  <a:lnTo>
                    <a:pt x="12756" y="5983"/>
                  </a:lnTo>
                  <a:lnTo>
                    <a:pt x="12840" y="5955"/>
                  </a:lnTo>
                  <a:lnTo>
                    <a:pt x="12869" y="5927"/>
                  </a:lnTo>
                  <a:lnTo>
                    <a:pt x="12869" y="5927"/>
                  </a:lnTo>
                  <a:lnTo>
                    <a:pt x="12869" y="5899"/>
                  </a:lnTo>
                  <a:lnTo>
                    <a:pt x="12869" y="5870"/>
                  </a:lnTo>
                  <a:lnTo>
                    <a:pt x="12784" y="5842"/>
                  </a:lnTo>
                  <a:lnTo>
                    <a:pt x="12671" y="5814"/>
                  </a:lnTo>
                  <a:lnTo>
                    <a:pt x="12643" y="5786"/>
                  </a:lnTo>
                  <a:lnTo>
                    <a:pt x="12643" y="5757"/>
                  </a:lnTo>
                  <a:lnTo>
                    <a:pt x="12643" y="5757"/>
                  </a:lnTo>
                  <a:lnTo>
                    <a:pt x="12699" y="5814"/>
                  </a:lnTo>
                  <a:lnTo>
                    <a:pt x="12756" y="5842"/>
                  </a:lnTo>
                  <a:lnTo>
                    <a:pt x="12869" y="5842"/>
                  </a:lnTo>
                  <a:lnTo>
                    <a:pt x="12981" y="5842"/>
                  </a:lnTo>
                  <a:lnTo>
                    <a:pt x="13123" y="5842"/>
                  </a:lnTo>
                  <a:lnTo>
                    <a:pt x="13123" y="5842"/>
                  </a:lnTo>
                  <a:lnTo>
                    <a:pt x="13094" y="5786"/>
                  </a:lnTo>
                  <a:lnTo>
                    <a:pt x="13066" y="5729"/>
                  </a:lnTo>
                  <a:lnTo>
                    <a:pt x="12925" y="5701"/>
                  </a:lnTo>
                  <a:lnTo>
                    <a:pt x="12812" y="5673"/>
                  </a:lnTo>
                  <a:lnTo>
                    <a:pt x="12784" y="5645"/>
                  </a:lnTo>
                  <a:lnTo>
                    <a:pt x="12756" y="5588"/>
                  </a:lnTo>
                  <a:lnTo>
                    <a:pt x="12756" y="5588"/>
                  </a:lnTo>
                  <a:lnTo>
                    <a:pt x="12840" y="5645"/>
                  </a:lnTo>
                  <a:lnTo>
                    <a:pt x="12897" y="5673"/>
                  </a:lnTo>
                  <a:lnTo>
                    <a:pt x="13066" y="5616"/>
                  </a:lnTo>
                  <a:lnTo>
                    <a:pt x="13066" y="5616"/>
                  </a:lnTo>
                  <a:lnTo>
                    <a:pt x="13038" y="5560"/>
                  </a:lnTo>
                  <a:lnTo>
                    <a:pt x="12953" y="5532"/>
                  </a:lnTo>
                  <a:lnTo>
                    <a:pt x="12953" y="5532"/>
                  </a:lnTo>
                  <a:lnTo>
                    <a:pt x="13094" y="5532"/>
                  </a:lnTo>
                  <a:lnTo>
                    <a:pt x="13264" y="5532"/>
                  </a:lnTo>
                  <a:lnTo>
                    <a:pt x="13602" y="5560"/>
                  </a:lnTo>
                  <a:lnTo>
                    <a:pt x="13602" y="5560"/>
                  </a:lnTo>
                  <a:lnTo>
                    <a:pt x="13489" y="5532"/>
                  </a:lnTo>
                  <a:lnTo>
                    <a:pt x="13377" y="5532"/>
                  </a:lnTo>
                  <a:lnTo>
                    <a:pt x="13377" y="5532"/>
                  </a:lnTo>
                  <a:lnTo>
                    <a:pt x="13489" y="5503"/>
                  </a:lnTo>
                  <a:lnTo>
                    <a:pt x="13602" y="5475"/>
                  </a:lnTo>
                  <a:lnTo>
                    <a:pt x="13602" y="5475"/>
                  </a:lnTo>
                  <a:lnTo>
                    <a:pt x="13574" y="5419"/>
                  </a:lnTo>
                  <a:lnTo>
                    <a:pt x="13489" y="5362"/>
                  </a:lnTo>
                  <a:lnTo>
                    <a:pt x="13405" y="5362"/>
                  </a:lnTo>
                  <a:lnTo>
                    <a:pt x="13320" y="5362"/>
                  </a:lnTo>
                  <a:lnTo>
                    <a:pt x="13320" y="5362"/>
                  </a:lnTo>
                  <a:lnTo>
                    <a:pt x="13377" y="5362"/>
                  </a:lnTo>
                  <a:lnTo>
                    <a:pt x="13461" y="5362"/>
                  </a:lnTo>
                  <a:lnTo>
                    <a:pt x="13574" y="5391"/>
                  </a:lnTo>
                  <a:lnTo>
                    <a:pt x="13659" y="5419"/>
                  </a:lnTo>
                  <a:lnTo>
                    <a:pt x="13715" y="5419"/>
                  </a:lnTo>
                  <a:lnTo>
                    <a:pt x="13772" y="5419"/>
                  </a:lnTo>
                  <a:lnTo>
                    <a:pt x="13772" y="5419"/>
                  </a:lnTo>
                  <a:lnTo>
                    <a:pt x="13828" y="5391"/>
                  </a:lnTo>
                  <a:lnTo>
                    <a:pt x="13828" y="5334"/>
                  </a:lnTo>
                  <a:lnTo>
                    <a:pt x="13828" y="5306"/>
                  </a:lnTo>
                  <a:lnTo>
                    <a:pt x="13800" y="5249"/>
                  </a:lnTo>
                  <a:lnTo>
                    <a:pt x="13800" y="5249"/>
                  </a:lnTo>
                  <a:lnTo>
                    <a:pt x="13687" y="5221"/>
                  </a:lnTo>
                  <a:lnTo>
                    <a:pt x="13715" y="5193"/>
                  </a:lnTo>
                  <a:lnTo>
                    <a:pt x="13772" y="5165"/>
                  </a:lnTo>
                  <a:lnTo>
                    <a:pt x="13772" y="5165"/>
                  </a:lnTo>
                  <a:lnTo>
                    <a:pt x="13743" y="5165"/>
                  </a:lnTo>
                  <a:lnTo>
                    <a:pt x="13659" y="5165"/>
                  </a:lnTo>
                  <a:lnTo>
                    <a:pt x="13546" y="5165"/>
                  </a:lnTo>
                  <a:lnTo>
                    <a:pt x="13546" y="5165"/>
                  </a:lnTo>
                  <a:lnTo>
                    <a:pt x="13715" y="5108"/>
                  </a:lnTo>
                  <a:lnTo>
                    <a:pt x="13687" y="5108"/>
                  </a:lnTo>
                  <a:lnTo>
                    <a:pt x="13546" y="5137"/>
                  </a:lnTo>
                  <a:lnTo>
                    <a:pt x="13546" y="5137"/>
                  </a:lnTo>
                  <a:lnTo>
                    <a:pt x="13546" y="5108"/>
                  </a:lnTo>
                  <a:lnTo>
                    <a:pt x="13546" y="5080"/>
                  </a:lnTo>
                  <a:lnTo>
                    <a:pt x="13433" y="5080"/>
                  </a:lnTo>
                  <a:lnTo>
                    <a:pt x="13377" y="5108"/>
                  </a:lnTo>
                  <a:lnTo>
                    <a:pt x="13348" y="5137"/>
                  </a:lnTo>
                  <a:lnTo>
                    <a:pt x="13292" y="5193"/>
                  </a:lnTo>
                  <a:lnTo>
                    <a:pt x="13292" y="5278"/>
                  </a:lnTo>
                  <a:lnTo>
                    <a:pt x="13292" y="5278"/>
                  </a:lnTo>
                  <a:lnTo>
                    <a:pt x="13235" y="5193"/>
                  </a:lnTo>
                  <a:lnTo>
                    <a:pt x="13179" y="5137"/>
                  </a:lnTo>
                  <a:lnTo>
                    <a:pt x="13151" y="5165"/>
                  </a:lnTo>
                  <a:lnTo>
                    <a:pt x="13123" y="5193"/>
                  </a:lnTo>
                  <a:lnTo>
                    <a:pt x="13038" y="5278"/>
                  </a:lnTo>
                  <a:lnTo>
                    <a:pt x="12981" y="5306"/>
                  </a:lnTo>
                  <a:lnTo>
                    <a:pt x="12925" y="5334"/>
                  </a:lnTo>
                  <a:lnTo>
                    <a:pt x="12925" y="5334"/>
                  </a:lnTo>
                  <a:lnTo>
                    <a:pt x="13010" y="5221"/>
                  </a:lnTo>
                  <a:lnTo>
                    <a:pt x="13094" y="5108"/>
                  </a:lnTo>
                  <a:lnTo>
                    <a:pt x="13094" y="5108"/>
                  </a:lnTo>
                  <a:lnTo>
                    <a:pt x="12953" y="5108"/>
                  </a:lnTo>
                  <a:lnTo>
                    <a:pt x="12840" y="5165"/>
                  </a:lnTo>
                  <a:lnTo>
                    <a:pt x="12643" y="5278"/>
                  </a:lnTo>
                  <a:lnTo>
                    <a:pt x="12643" y="5278"/>
                  </a:lnTo>
                  <a:lnTo>
                    <a:pt x="12671" y="5249"/>
                  </a:lnTo>
                  <a:lnTo>
                    <a:pt x="12671" y="5221"/>
                  </a:lnTo>
                  <a:lnTo>
                    <a:pt x="12615" y="5221"/>
                  </a:lnTo>
                  <a:lnTo>
                    <a:pt x="12445" y="5221"/>
                  </a:lnTo>
                  <a:lnTo>
                    <a:pt x="12445" y="5221"/>
                  </a:lnTo>
                  <a:lnTo>
                    <a:pt x="12643" y="5165"/>
                  </a:lnTo>
                  <a:lnTo>
                    <a:pt x="12840" y="5108"/>
                  </a:lnTo>
                  <a:lnTo>
                    <a:pt x="13010" y="4996"/>
                  </a:lnTo>
                  <a:lnTo>
                    <a:pt x="13151" y="4854"/>
                  </a:lnTo>
                  <a:lnTo>
                    <a:pt x="13151" y="4854"/>
                  </a:lnTo>
                  <a:lnTo>
                    <a:pt x="13094" y="4826"/>
                  </a:lnTo>
                  <a:lnTo>
                    <a:pt x="13010" y="4826"/>
                  </a:lnTo>
                  <a:lnTo>
                    <a:pt x="12869" y="4883"/>
                  </a:lnTo>
                  <a:lnTo>
                    <a:pt x="12728" y="4996"/>
                  </a:lnTo>
                  <a:lnTo>
                    <a:pt x="12586" y="5052"/>
                  </a:lnTo>
                  <a:lnTo>
                    <a:pt x="12586" y="5052"/>
                  </a:lnTo>
                  <a:lnTo>
                    <a:pt x="12840" y="4939"/>
                  </a:lnTo>
                  <a:lnTo>
                    <a:pt x="12840" y="4939"/>
                  </a:lnTo>
                  <a:lnTo>
                    <a:pt x="12756" y="4883"/>
                  </a:lnTo>
                  <a:lnTo>
                    <a:pt x="12643" y="4854"/>
                  </a:lnTo>
                  <a:lnTo>
                    <a:pt x="12530" y="4883"/>
                  </a:lnTo>
                  <a:lnTo>
                    <a:pt x="12417" y="4911"/>
                  </a:lnTo>
                  <a:lnTo>
                    <a:pt x="12220" y="4996"/>
                  </a:lnTo>
                  <a:lnTo>
                    <a:pt x="12022" y="5080"/>
                  </a:lnTo>
                  <a:lnTo>
                    <a:pt x="12022" y="5080"/>
                  </a:lnTo>
                  <a:lnTo>
                    <a:pt x="12050" y="4996"/>
                  </a:lnTo>
                  <a:lnTo>
                    <a:pt x="12107" y="4967"/>
                  </a:lnTo>
                  <a:lnTo>
                    <a:pt x="12248" y="4911"/>
                  </a:lnTo>
                  <a:lnTo>
                    <a:pt x="12417" y="4911"/>
                  </a:lnTo>
                  <a:lnTo>
                    <a:pt x="12558" y="4883"/>
                  </a:lnTo>
                  <a:lnTo>
                    <a:pt x="12558" y="4883"/>
                  </a:lnTo>
                  <a:lnTo>
                    <a:pt x="12417" y="4854"/>
                  </a:lnTo>
                  <a:lnTo>
                    <a:pt x="12304" y="4854"/>
                  </a:lnTo>
                  <a:lnTo>
                    <a:pt x="12078" y="4911"/>
                  </a:lnTo>
                  <a:lnTo>
                    <a:pt x="12078" y="4911"/>
                  </a:lnTo>
                  <a:lnTo>
                    <a:pt x="12220" y="4883"/>
                  </a:lnTo>
                  <a:lnTo>
                    <a:pt x="12389" y="4854"/>
                  </a:lnTo>
                  <a:lnTo>
                    <a:pt x="12389" y="4854"/>
                  </a:lnTo>
                  <a:lnTo>
                    <a:pt x="12276" y="4826"/>
                  </a:lnTo>
                  <a:lnTo>
                    <a:pt x="12163" y="4826"/>
                  </a:lnTo>
                  <a:lnTo>
                    <a:pt x="12163" y="4826"/>
                  </a:lnTo>
                  <a:lnTo>
                    <a:pt x="12389" y="4854"/>
                  </a:lnTo>
                  <a:lnTo>
                    <a:pt x="12530" y="4854"/>
                  </a:lnTo>
                  <a:lnTo>
                    <a:pt x="12586" y="4826"/>
                  </a:lnTo>
                  <a:lnTo>
                    <a:pt x="12615" y="4798"/>
                  </a:lnTo>
                  <a:lnTo>
                    <a:pt x="12615" y="4798"/>
                  </a:lnTo>
                  <a:lnTo>
                    <a:pt x="12586" y="4770"/>
                  </a:lnTo>
                  <a:lnTo>
                    <a:pt x="12558" y="4713"/>
                  </a:lnTo>
                  <a:lnTo>
                    <a:pt x="12530" y="4713"/>
                  </a:lnTo>
                  <a:lnTo>
                    <a:pt x="12474" y="4713"/>
                  </a:lnTo>
                  <a:lnTo>
                    <a:pt x="12474" y="4713"/>
                  </a:lnTo>
                  <a:lnTo>
                    <a:pt x="12586" y="4685"/>
                  </a:lnTo>
                  <a:lnTo>
                    <a:pt x="12671" y="4600"/>
                  </a:lnTo>
                  <a:lnTo>
                    <a:pt x="12671" y="4600"/>
                  </a:lnTo>
                  <a:lnTo>
                    <a:pt x="12586" y="4600"/>
                  </a:lnTo>
                  <a:lnTo>
                    <a:pt x="12586" y="4572"/>
                  </a:lnTo>
                  <a:lnTo>
                    <a:pt x="12671" y="4544"/>
                  </a:lnTo>
                  <a:lnTo>
                    <a:pt x="12699" y="4516"/>
                  </a:lnTo>
                  <a:lnTo>
                    <a:pt x="12671" y="4516"/>
                  </a:lnTo>
                  <a:lnTo>
                    <a:pt x="12361" y="4544"/>
                  </a:lnTo>
                  <a:lnTo>
                    <a:pt x="12361" y="4544"/>
                  </a:lnTo>
                  <a:lnTo>
                    <a:pt x="12502" y="4488"/>
                  </a:lnTo>
                  <a:lnTo>
                    <a:pt x="12502" y="4459"/>
                  </a:lnTo>
                  <a:lnTo>
                    <a:pt x="12474" y="4431"/>
                  </a:lnTo>
                  <a:lnTo>
                    <a:pt x="12389" y="4459"/>
                  </a:lnTo>
                  <a:lnTo>
                    <a:pt x="12332" y="4488"/>
                  </a:lnTo>
                  <a:lnTo>
                    <a:pt x="12304" y="4544"/>
                  </a:lnTo>
                  <a:lnTo>
                    <a:pt x="12304" y="4544"/>
                  </a:lnTo>
                  <a:lnTo>
                    <a:pt x="12276" y="4488"/>
                  </a:lnTo>
                  <a:lnTo>
                    <a:pt x="12248" y="4459"/>
                  </a:lnTo>
                  <a:lnTo>
                    <a:pt x="12191" y="4488"/>
                  </a:lnTo>
                  <a:lnTo>
                    <a:pt x="12050" y="4572"/>
                  </a:lnTo>
                  <a:lnTo>
                    <a:pt x="12050" y="4572"/>
                  </a:lnTo>
                  <a:lnTo>
                    <a:pt x="12107" y="4488"/>
                  </a:lnTo>
                  <a:lnTo>
                    <a:pt x="12220" y="4403"/>
                  </a:lnTo>
                  <a:lnTo>
                    <a:pt x="12304" y="4346"/>
                  </a:lnTo>
                  <a:lnTo>
                    <a:pt x="12417" y="4346"/>
                  </a:lnTo>
                  <a:lnTo>
                    <a:pt x="12417" y="4346"/>
                  </a:lnTo>
                  <a:lnTo>
                    <a:pt x="12361" y="4290"/>
                  </a:lnTo>
                  <a:lnTo>
                    <a:pt x="12304" y="4262"/>
                  </a:lnTo>
                  <a:lnTo>
                    <a:pt x="12220" y="4290"/>
                  </a:lnTo>
                  <a:lnTo>
                    <a:pt x="12135" y="4318"/>
                  </a:lnTo>
                  <a:lnTo>
                    <a:pt x="11994" y="4459"/>
                  </a:lnTo>
                  <a:lnTo>
                    <a:pt x="11966" y="4516"/>
                  </a:lnTo>
                  <a:lnTo>
                    <a:pt x="11937" y="4572"/>
                  </a:lnTo>
                  <a:lnTo>
                    <a:pt x="11937" y="4572"/>
                  </a:lnTo>
                  <a:lnTo>
                    <a:pt x="11909" y="4516"/>
                  </a:lnTo>
                  <a:lnTo>
                    <a:pt x="11909" y="4459"/>
                  </a:lnTo>
                  <a:lnTo>
                    <a:pt x="11937" y="4403"/>
                  </a:lnTo>
                  <a:lnTo>
                    <a:pt x="11994" y="4375"/>
                  </a:lnTo>
                  <a:lnTo>
                    <a:pt x="11994" y="4375"/>
                  </a:lnTo>
                  <a:lnTo>
                    <a:pt x="11937" y="4318"/>
                  </a:lnTo>
                  <a:lnTo>
                    <a:pt x="11881" y="4318"/>
                  </a:lnTo>
                  <a:lnTo>
                    <a:pt x="11824" y="4346"/>
                  </a:lnTo>
                  <a:lnTo>
                    <a:pt x="11768" y="4375"/>
                  </a:lnTo>
                  <a:lnTo>
                    <a:pt x="11655" y="4488"/>
                  </a:lnTo>
                  <a:lnTo>
                    <a:pt x="11571" y="4572"/>
                  </a:lnTo>
                  <a:lnTo>
                    <a:pt x="11571" y="4572"/>
                  </a:lnTo>
                  <a:lnTo>
                    <a:pt x="11599" y="4516"/>
                  </a:lnTo>
                  <a:lnTo>
                    <a:pt x="11627" y="4459"/>
                  </a:lnTo>
                  <a:lnTo>
                    <a:pt x="11740" y="4375"/>
                  </a:lnTo>
                  <a:lnTo>
                    <a:pt x="11824" y="4290"/>
                  </a:lnTo>
                  <a:lnTo>
                    <a:pt x="11853" y="4234"/>
                  </a:lnTo>
                  <a:lnTo>
                    <a:pt x="11853" y="4177"/>
                  </a:lnTo>
                  <a:lnTo>
                    <a:pt x="11853" y="4177"/>
                  </a:lnTo>
                  <a:lnTo>
                    <a:pt x="11768" y="4262"/>
                  </a:lnTo>
                  <a:lnTo>
                    <a:pt x="11599" y="4346"/>
                  </a:lnTo>
                  <a:lnTo>
                    <a:pt x="11429" y="4403"/>
                  </a:lnTo>
                  <a:lnTo>
                    <a:pt x="11288" y="4403"/>
                  </a:lnTo>
                  <a:lnTo>
                    <a:pt x="11288" y="4403"/>
                  </a:lnTo>
                  <a:lnTo>
                    <a:pt x="11458" y="4375"/>
                  </a:lnTo>
                  <a:lnTo>
                    <a:pt x="11599" y="4290"/>
                  </a:lnTo>
                  <a:lnTo>
                    <a:pt x="11599" y="4290"/>
                  </a:lnTo>
                  <a:lnTo>
                    <a:pt x="11542" y="4262"/>
                  </a:lnTo>
                  <a:lnTo>
                    <a:pt x="11542" y="4234"/>
                  </a:lnTo>
                  <a:lnTo>
                    <a:pt x="11599" y="4234"/>
                  </a:lnTo>
                  <a:lnTo>
                    <a:pt x="11599" y="4234"/>
                  </a:lnTo>
                  <a:lnTo>
                    <a:pt x="11542" y="4205"/>
                  </a:lnTo>
                  <a:lnTo>
                    <a:pt x="11486" y="4205"/>
                  </a:lnTo>
                  <a:lnTo>
                    <a:pt x="11429" y="4234"/>
                  </a:lnTo>
                  <a:lnTo>
                    <a:pt x="11373" y="4290"/>
                  </a:lnTo>
                  <a:lnTo>
                    <a:pt x="11373" y="4290"/>
                  </a:lnTo>
                  <a:lnTo>
                    <a:pt x="11401" y="4205"/>
                  </a:lnTo>
                  <a:lnTo>
                    <a:pt x="11373" y="4205"/>
                  </a:lnTo>
                  <a:lnTo>
                    <a:pt x="11260" y="4262"/>
                  </a:lnTo>
                  <a:lnTo>
                    <a:pt x="11260" y="4262"/>
                  </a:lnTo>
                  <a:lnTo>
                    <a:pt x="11345" y="4149"/>
                  </a:lnTo>
                  <a:lnTo>
                    <a:pt x="11373" y="4092"/>
                  </a:lnTo>
                  <a:lnTo>
                    <a:pt x="11345" y="4092"/>
                  </a:lnTo>
                  <a:lnTo>
                    <a:pt x="11288" y="4092"/>
                  </a:lnTo>
                  <a:lnTo>
                    <a:pt x="11091" y="4177"/>
                  </a:lnTo>
                  <a:lnTo>
                    <a:pt x="11006" y="4177"/>
                  </a:lnTo>
                  <a:lnTo>
                    <a:pt x="10950" y="4205"/>
                  </a:lnTo>
                  <a:lnTo>
                    <a:pt x="10950" y="4205"/>
                  </a:lnTo>
                  <a:lnTo>
                    <a:pt x="11034" y="4177"/>
                  </a:lnTo>
                  <a:lnTo>
                    <a:pt x="11091" y="4149"/>
                  </a:lnTo>
                  <a:lnTo>
                    <a:pt x="11175" y="4092"/>
                  </a:lnTo>
                  <a:lnTo>
                    <a:pt x="11260" y="4064"/>
                  </a:lnTo>
                  <a:lnTo>
                    <a:pt x="11260" y="4064"/>
                  </a:lnTo>
                  <a:lnTo>
                    <a:pt x="11175" y="4036"/>
                  </a:lnTo>
                  <a:lnTo>
                    <a:pt x="11091" y="4036"/>
                  </a:lnTo>
                  <a:lnTo>
                    <a:pt x="11006" y="4064"/>
                  </a:lnTo>
                  <a:lnTo>
                    <a:pt x="10950" y="4121"/>
                  </a:lnTo>
                  <a:lnTo>
                    <a:pt x="10950" y="4121"/>
                  </a:lnTo>
                  <a:lnTo>
                    <a:pt x="11006" y="4064"/>
                  </a:lnTo>
                  <a:lnTo>
                    <a:pt x="10978" y="4036"/>
                  </a:lnTo>
                  <a:lnTo>
                    <a:pt x="10865" y="4064"/>
                  </a:lnTo>
                  <a:lnTo>
                    <a:pt x="10865" y="4064"/>
                  </a:lnTo>
                  <a:lnTo>
                    <a:pt x="11034" y="4008"/>
                  </a:lnTo>
                  <a:lnTo>
                    <a:pt x="11204" y="4008"/>
                  </a:lnTo>
                  <a:lnTo>
                    <a:pt x="11373" y="4008"/>
                  </a:lnTo>
                  <a:lnTo>
                    <a:pt x="11542" y="3980"/>
                  </a:lnTo>
                  <a:lnTo>
                    <a:pt x="11542" y="3980"/>
                  </a:lnTo>
                  <a:lnTo>
                    <a:pt x="11429" y="3951"/>
                  </a:lnTo>
                  <a:lnTo>
                    <a:pt x="11260" y="3923"/>
                  </a:lnTo>
                  <a:lnTo>
                    <a:pt x="11091" y="3951"/>
                  </a:lnTo>
                  <a:lnTo>
                    <a:pt x="11034" y="3980"/>
                  </a:lnTo>
                  <a:lnTo>
                    <a:pt x="11006" y="4008"/>
                  </a:lnTo>
                  <a:lnTo>
                    <a:pt x="11006" y="4008"/>
                  </a:lnTo>
                  <a:lnTo>
                    <a:pt x="11034" y="3923"/>
                  </a:lnTo>
                  <a:lnTo>
                    <a:pt x="11119" y="3895"/>
                  </a:lnTo>
                  <a:lnTo>
                    <a:pt x="11119" y="3895"/>
                  </a:lnTo>
                  <a:lnTo>
                    <a:pt x="11034" y="3895"/>
                  </a:lnTo>
                  <a:lnTo>
                    <a:pt x="10950" y="3895"/>
                  </a:lnTo>
                  <a:lnTo>
                    <a:pt x="10865" y="3951"/>
                  </a:lnTo>
                  <a:lnTo>
                    <a:pt x="10809" y="4008"/>
                  </a:lnTo>
                  <a:lnTo>
                    <a:pt x="10809" y="4008"/>
                  </a:lnTo>
                  <a:lnTo>
                    <a:pt x="10837" y="3951"/>
                  </a:lnTo>
                  <a:lnTo>
                    <a:pt x="10837" y="3895"/>
                  </a:lnTo>
                  <a:lnTo>
                    <a:pt x="10809" y="3895"/>
                  </a:lnTo>
                  <a:lnTo>
                    <a:pt x="10752" y="3867"/>
                  </a:lnTo>
                  <a:lnTo>
                    <a:pt x="10583" y="3867"/>
                  </a:lnTo>
                  <a:lnTo>
                    <a:pt x="10470" y="3867"/>
                  </a:lnTo>
                  <a:lnTo>
                    <a:pt x="10470" y="3867"/>
                  </a:lnTo>
                  <a:lnTo>
                    <a:pt x="10555" y="3839"/>
                  </a:lnTo>
                  <a:lnTo>
                    <a:pt x="10526" y="3839"/>
                  </a:lnTo>
                  <a:lnTo>
                    <a:pt x="10385" y="3839"/>
                  </a:lnTo>
                  <a:lnTo>
                    <a:pt x="10385" y="3839"/>
                  </a:lnTo>
                  <a:lnTo>
                    <a:pt x="10498" y="3810"/>
                  </a:lnTo>
                  <a:lnTo>
                    <a:pt x="10639" y="3782"/>
                  </a:lnTo>
                  <a:lnTo>
                    <a:pt x="10865" y="3782"/>
                  </a:lnTo>
                  <a:lnTo>
                    <a:pt x="10865" y="3782"/>
                  </a:lnTo>
                  <a:lnTo>
                    <a:pt x="10752" y="3726"/>
                  </a:lnTo>
                  <a:lnTo>
                    <a:pt x="10583" y="3697"/>
                  </a:lnTo>
                  <a:lnTo>
                    <a:pt x="10244" y="3669"/>
                  </a:lnTo>
                  <a:lnTo>
                    <a:pt x="10244" y="3669"/>
                  </a:lnTo>
                  <a:lnTo>
                    <a:pt x="10329" y="3669"/>
                  </a:lnTo>
                  <a:lnTo>
                    <a:pt x="10244" y="3641"/>
                  </a:lnTo>
                  <a:lnTo>
                    <a:pt x="10244" y="3641"/>
                  </a:lnTo>
                  <a:lnTo>
                    <a:pt x="10414" y="3641"/>
                  </a:lnTo>
                  <a:lnTo>
                    <a:pt x="10639" y="3641"/>
                  </a:lnTo>
                  <a:lnTo>
                    <a:pt x="11034" y="3697"/>
                  </a:lnTo>
                  <a:lnTo>
                    <a:pt x="11034" y="3697"/>
                  </a:lnTo>
                  <a:lnTo>
                    <a:pt x="10809" y="3613"/>
                  </a:lnTo>
                  <a:lnTo>
                    <a:pt x="10809" y="3613"/>
                  </a:lnTo>
                  <a:lnTo>
                    <a:pt x="11034" y="3641"/>
                  </a:lnTo>
                  <a:lnTo>
                    <a:pt x="11034" y="3641"/>
                  </a:lnTo>
                  <a:lnTo>
                    <a:pt x="10978" y="3585"/>
                  </a:lnTo>
                  <a:lnTo>
                    <a:pt x="10921" y="3556"/>
                  </a:lnTo>
                  <a:lnTo>
                    <a:pt x="10865" y="3556"/>
                  </a:lnTo>
                  <a:lnTo>
                    <a:pt x="10809" y="3556"/>
                  </a:lnTo>
                  <a:lnTo>
                    <a:pt x="10809" y="3556"/>
                  </a:lnTo>
                  <a:lnTo>
                    <a:pt x="10921" y="3528"/>
                  </a:lnTo>
                  <a:lnTo>
                    <a:pt x="11034" y="3528"/>
                  </a:lnTo>
                  <a:lnTo>
                    <a:pt x="11260" y="3528"/>
                  </a:lnTo>
                  <a:lnTo>
                    <a:pt x="11260" y="3528"/>
                  </a:lnTo>
                  <a:lnTo>
                    <a:pt x="11204" y="3472"/>
                  </a:lnTo>
                  <a:lnTo>
                    <a:pt x="11091" y="3443"/>
                  </a:lnTo>
                  <a:lnTo>
                    <a:pt x="10921" y="3415"/>
                  </a:lnTo>
                  <a:lnTo>
                    <a:pt x="10809" y="3415"/>
                  </a:lnTo>
                  <a:lnTo>
                    <a:pt x="10724" y="3443"/>
                  </a:lnTo>
                  <a:lnTo>
                    <a:pt x="10639" y="3472"/>
                  </a:lnTo>
                  <a:lnTo>
                    <a:pt x="10555" y="3528"/>
                  </a:lnTo>
                  <a:lnTo>
                    <a:pt x="10555" y="3528"/>
                  </a:lnTo>
                  <a:lnTo>
                    <a:pt x="10611" y="3472"/>
                  </a:lnTo>
                  <a:lnTo>
                    <a:pt x="10583" y="3443"/>
                  </a:lnTo>
                  <a:lnTo>
                    <a:pt x="10526" y="3472"/>
                  </a:lnTo>
                  <a:lnTo>
                    <a:pt x="10526" y="3472"/>
                  </a:lnTo>
                  <a:lnTo>
                    <a:pt x="10752" y="3415"/>
                  </a:lnTo>
                  <a:lnTo>
                    <a:pt x="10837" y="3387"/>
                  </a:lnTo>
                  <a:lnTo>
                    <a:pt x="10724" y="3387"/>
                  </a:lnTo>
                  <a:lnTo>
                    <a:pt x="10724" y="3387"/>
                  </a:lnTo>
                  <a:lnTo>
                    <a:pt x="10921" y="3359"/>
                  </a:lnTo>
                  <a:lnTo>
                    <a:pt x="11119" y="3387"/>
                  </a:lnTo>
                  <a:lnTo>
                    <a:pt x="11119" y="3387"/>
                  </a:lnTo>
                  <a:lnTo>
                    <a:pt x="11063" y="3331"/>
                  </a:lnTo>
                  <a:lnTo>
                    <a:pt x="11006" y="3302"/>
                  </a:lnTo>
                  <a:lnTo>
                    <a:pt x="10865" y="3274"/>
                  </a:lnTo>
                  <a:lnTo>
                    <a:pt x="10696" y="3274"/>
                  </a:lnTo>
                  <a:lnTo>
                    <a:pt x="10583" y="3331"/>
                  </a:lnTo>
                  <a:lnTo>
                    <a:pt x="10583" y="3331"/>
                  </a:lnTo>
                  <a:lnTo>
                    <a:pt x="10639" y="3302"/>
                  </a:lnTo>
                  <a:lnTo>
                    <a:pt x="10696" y="3274"/>
                  </a:lnTo>
                  <a:lnTo>
                    <a:pt x="10893" y="3302"/>
                  </a:lnTo>
                  <a:lnTo>
                    <a:pt x="11345" y="3359"/>
                  </a:lnTo>
                  <a:lnTo>
                    <a:pt x="11571" y="3415"/>
                  </a:lnTo>
                  <a:lnTo>
                    <a:pt x="11740" y="3443"/>
                  </a:lnTo>
                  <a:lnTo>
                    <a:pt x="11881" y="3415"/>
                  </a:lnTo>
                  <a:lnTo>
                    <a:pt x="11937" y="3387"/>
                  </a:lnTo>
                  <a:lnTo>
                    <a:pt x="11966" y="3331"/>
                  </a:lnTo>
                  <a:lnTo>
                    <a:pt x="11966" y="3331"/>
                  </a:lnTo>
                  <a:lnTo>
                    <a:pt x="11966" y="3274"/>
                  </a:lnTo>
                  <a:lnTo>
                    <a:pt x="11909" y="3246"/>
                  </a:lnTo>
                  <a:lnTo>
                    <a:pt x="11740" y="3189"/>
                  </a:lnTo>
                  <a:lnTo>
                    <a:pt x="11458" y="3161"/>
                  </a:lnTo>
                  <a:lnTo>
                    <a:pt x="11147" y="3133"/>
                  </a:lnTo>
                  <a:lnTo>
                    <a:pt x="10555" y="3133"/>
                  </a:lnTo>
                  <a:lnTo>
                    <a:pt x="10216" y="3133"/>
                  </a:lnTo>
                  <a:lnTo>
                    <a:pt x="10216" y="3133"/>
                  </a:lnTo>
                  <a:lnTo>
                    <a:pt x="10357" y="3105"/>
                  </a:lnTo>
                  <a:lnTo>
                    <a:pt x="10583" y="3105"/>
                  </a:lnTo>
                  <a:lnTo>
                    <a:pt x="11175" y="3048"/>
                  </a:lnTo>
                  <a:lnTo>
                    <a:pt x="11486" y="3020"/>
                  </a:lnTo>
                  <a:lnTo>
                    <a:pt x="11740" y="2992"/>
                  </a:lnTo>
                  <a:lnTo>
                    <a:pt x="11909" y="2907"/>
                  </a:lnTo>
                  <a:lnTo>
                    <a:pt x="11966" y="2879"/>
                  </a:lnTo>
                  <a:lnTo>
                    <a:pt x="11994" y="2823"/>
                  </a:lnTo>
                  <a:lnTo>
                    <a:pt x="11994" y="2823"/>
                  </a:lnTo>
                  <a:lnTo>
                    <a:pt x="11966" y="2682"/>
                  </a:lnTo>
                  <a:lnTo>
                    <a:pt x="11937" y="2625"/>
                  </a:lnTo>
                  <a:lnTo>
                    <a:pt x="11909" y="2597"/>
                  </a:lnTo>
                  <a:lnTo>
                    <a:pt x="11824" y="2569"/>
                  </a:lnTo>
                  <a:lnTo>
                    <a:pt x="11683" y="2597"/>
                  </a:lnTo>
                  <a:lnTo>
                    <a:pt x="11458" y="2710"/>
                  </a:lnTo>
                  <a:lnTo>
                    <a:pt x="11260" y="2794"/>
                  </a:lnTo>
                  <a:lnTo>
                    <a:pt x="11260" y="2794"/>
                  </a:lnTo>
                  <a:lnTo>
                    <a:pt x="11006" y="2879"/>
                  </a:lnTo>
                  <a:lnTo>
                    <a:pt x="10752" y="2907"/>
                  </a:lnTo>
                  <a:lnTo>
                    <a:pt x="10498" y="2964"/>
                  </a:lnTo>
                  <a:lnTo>
                    <a:pt x="10385" y="2992"/>
                  </a:lnTo>
                  <a:lnTo>
                    <a:pt x="10272" y="3077"/>
                  </a:lnTo>
                  <a:lnTo>
                    <a:pt x="10272" y="3077"/>
                  </a:lnTo>
                  <a:lnTo>
                    <a:pt x="10357" y="2964"/>
                  </a:lnTo>
                  <a:lnTo>
                    <a:pt x="10498" y="2907"/>
                  </a:lnTo>
                  <a:lnTo>
                    <a:pt x="10752" y="2851"/>
                  </a:lnTo>
                  <a:lnTo>
                    <a:pt x="11034" y="2794"/>
                  </a:lnTo>
                  <a:lnTo>
                    <a:pt x="11175" y="2766"/>
                  </a:lnTo>
                  <a:lnTo>
                    <a:pt x="11288" y="2682"/>
                  </a:lnTo>
                  <a:lnTo>
                    <a:pt x="11288" y="2682"/>
                  </a:lnTo>
                  <a:lnTo>
                    <a:pt x="11175" y="2625"/>
                  </a:lnTo>
                  <a:lnTo>
                    <a:pt x="11034" y="2597"/>
                  </a:lnTo>
                  <a:lnTo>
                    <a:pt x="10865" y="2625"/>
                  </a:lnTo>
                  <a:lnTo>
                    <a:pt x="10724" y="2682"/>
                  </a:lnTo>
                  <a:lnTo>
                    <a:pt x="10385" y="2823"/>
                  </a:lnTo>
                  <a:lnTo>
                    <a:pt x="10244" y="2879"/>
                  </a:lnTo>
                  <a:lnTo>
                    <a:pt x="10131" y="2907"/>
                  </a:lnTo>
                  <a:lnTo>
                    <a:pt x="10131" y="2907"/>
                  </a:lnTo>
                  <a:lnTo>
                    <a:pt x="10357" y="2823"/>
                  </a:lnTo>
                  <a:lnTo>
                    <a:pt x="10583" y="2766"/>
                  </a:lnTo>
                  <a:lnTo>
                    <a:pt x="10583" y="2766"/>
                  </a:lnTo>
                  <a:lnTo>
                    <a:pt x="10498" y="2738"/>
                  </a:lnTo>
                  <a:lnTo>
                    <a:pt x="10414" y="2766"/>
                  </a:lnTo>
                  <a:lnTo>
                    <a:pt x="10414" y="2766"/>
                  </a:lnTo>
                  <a:lnTo>
                    <a:pt x="10555" y="2710"/>
                  </a:lnTo>
                  <a:lnTo>
                    <a:pt x="10724" y="2653"/>
                  </a:lnTo>
                  <a:lnTo>
                    <a:pt x="11091" y="2597"/>
                  </a:lnTo>
                  <a:lnTo>
                    <a:pt x="11429" y="2540"/>
                  </a:lnTo>
                  <a:lnTo>
                    <a:pt x="11571" y="2484"/>
                  </a:lnTo>
                  <a:lnTo>
                    <a:pt x="11712" y="2399"/>
                  </a:lnTo>
                  <a:lnTo>
                    <a:pt x="11712" y="2399"/>
                  </a:lnTo>
                  <a:lnTo>
                    <a:pt x="11712" y="2371"/>
                  </a:lnTo>
                  <a:lnTo>
                    <a:pt x="11655" y="2343"/>
                  </a:lnTo>
                  <a:lnTo>
                    <a:pt x="11458" y="2286"/>
                  </a:lnTo>
                  <a:lnTo>
                    <a:pt x="11119" y="2202"/>
                  </a:lnTo>
                  <a:lnTo>
                    <a:pt x="11119" y="2202"/>
                  </a:lnTo>
                  <a:lnTo>
                    <a:pt x="10950" y="2258"/>
                  </a:lnTo>
                  <a:lnTo>
                    <a:pt x="10780" y="2315"/>
                  </a:lnTo>
                  <a:lnTo>
                    <a:pt x="10611" y="2399"/>
                  </a:lnTo>
                  <a:lnTo>
                    <a:pt x="10498" y="2428"/>
                  </a:lnTo>
                  <a:lnTo>
                    <a:pt x="10498" y="2428"/>
                  </a:lnTo>
                  <a:lnTo>
                    <a:pt x="10526" y="2343"/>
                  </a:lnTo>
                  <a:lnTo>
                    <a:pt x="10583" y="2315"/>
                  </a:lnTo>
                  <a:lnTo>
                    <a:pt x="10724" y="2258"/>
                  </a:lnTo>
                  <a:lnTo>
                    <a:pt x="10893" y="2230"/>
                  </a:lnTo>
                  <a:lnTo>
                    <a:pt x="11006" y="2174"/>
                  </a:lnTo>
                  <a:lnTo>
                    <a:pt x="11006" y="2174"/>
                  </a:lnTo>
                  <a:lnTo>
                    <a:pt x="10950" y="2145"/>
                  </a:lnTo>
                  <a:lnTo>
                    <a:pt x="10865" y="2117"/>
                  </a:lnTo>
                  <a:lnTo>
                    <a:pt x="10667" y="2117"/>
                  </a:lnTo>
                  <a:lnTo>
                    <a:pt x="10498" y="2202"/>
                  </a:lnTo>
                  <a:lnTo>
                    <a:pt x="10301" y="2315"/>
                  </a:lnTo>
                  <a:lnTo>
                    <a:pt x="9934" y="2569"/>
                  </a:lnTo>
                  <a:lnTo>
                    <a:pt x="9764" y="2682"/>
                  </a:lnTo>
                  <a:lnTo>
                    <a:pt x="9623" y="2738"/>
                  </a:lnTo>
                  <a:lnTo>
                    <a:pt x="9623" y="2738"/>
                  </a:lnTo>
                  <a:lnTo>
                    <a:pt x="9849" y="2569"/>
                  </a:lnTo>
                  <a:lnTo>
                    <a:pt x="10103" y="2399"/>
                  </a:lnTo>
                  <a:lnTo>
                    <a:pt x="10103" y="2399"/>
                  </a:lnTo>
                  <a:lnTo>
                    <a:pt x="10018" y="2371"/>
                  </a:lnTo>
                  <a:lnTo>
                    <a:pt x="9962" y="2371"/>
                  </a:lnTo>
                  <a:lnTo>
                    <a:pt x="9821" y="2428"/>
                  </a:lnTo>
                  <a:lnTo>
                    <a:pt x="9708" y="2512"/>
                  </a:lnTo>
                  <a:lnTo>
                    <a:pt x="9595" y="2569"/>
                  </a:lnTo>
                  <a:lnTo>
                    <a:pt x="9595" y="2569"/>
                  </a:lnTo>
                  <a:lnTo>
                    <a:pt x="9623" y="2540"/>
                  </a:lnTo>
                  <a:lnTo>
                    <a:pt x="9652" y="2512"/>
                  </a:lnTo>
                  <a:lnTo>
                    <a:pt x="9595" y="2484"/>
                  </a:lnTo>
                  <a:lnTo>
                    <a:pt x="9595" y="2484"/>
                  </a:lnTo>
                  <a:lnTo>
                    <a:pt x="9821" y="2399"/>
                  </a:lnTo>
                  <a:lnTo>
                    <a:pt x="10216" y="2286"/>
                  </a:lnTo>
                  <a:lnTo>
                    <a:pt x="10414" y="2202"/>
                  </a:lnTo>
                  <a:lnTo>
                    <a:pt x="10583" y="2117"/>
                  </a:lnTo>
                  <a:lnTo>
                    <a:pt x="10696" y="2061"/>
                  </a:lnTo>
                  <a:lnTo>
                    <a:pt x="10696" y="2004"/>
                  </a:lnTo>
                  <a:lnTo>
                    <a:pt x="10696" y="1976"/>
                  </a:lnTo>
                  <a:lnTo>
                    <a:pt x="10696" y="1976"/>
                  </a:lnTo>
                  <a:lnTo>
                    <a:pt x="10639" y="1976"/>
                  </a:lnTo>
                  <a:lnTo>
                    <a:pt x="10470" y="2004"/>
                  </a:lnTo>
                  <a:lnTo>
                    <a:pt x="10047" y="2117"/>
                  </a:lnTo>
                  <a:lnTo>
                    <a:pt x="9595" y="2258"/>
                  </a:lnTo>
                  <a:lnTo>
                    <a:pt x="9341" y="2315"/>
                  </a:lnTo>
                  <a:lnTo>
                    <a:pt x="9341" y="2315"/>
                  </a:lnTo>
                  <a:lnTo>
                    <a:pt x="9482" y="2258"/>
                  </a:lnTo>
                  <a:lnTo>
                    <a:pt x="9652" y="2174"/>
                  </a:lnTo>
                  <a:lnTo>
                    <a:pt x="9652" y="2174"/>
                  </a:lnTo>
                  <a:lnTo>
                    <a:pt x="9539" y="2174"/>
                  </a:lnTo>
                  <a:lnTo>
                    <a:pt x="9398" y="2174"/>
                  </a:lnTo>
                  <a:lnTo>
                    <a:pt x="9398" y="2174"/>
                  </a:lnTo>
                  <a:lnTo>
                    <a:pt x="9680" y="2117"/>
                  </a:lnTo>
                  <a:lnTo>
                    <a:pt x="10103" y="2004"/>
                  </a:lnTo>
                  <a:lnTo>
                    <a:pt x="10272" y="1948"/>
                  </a:lnTo>
                  <a:lnTo>
                    <a:pt x="10414" y="1863"/>
                  </a:lnTo>
                  <a:lnTo>
                    <a:pt x="10470" y="1807"/>
                  </a:lnTo>
                  <a:lnTo>
                    <a:pt x="10470" y="1750"/>
                  </a:lnTo>
                  <a:lnTo>
                    <a:pt x="10470" y="1722"/>
                  </a:lnTo>
                  <a:lnTo>
                    <a:pt x="10442" y="1666"/>
                  </a:lnTo>
                  <a:lnTo>
                    <a:pt x="10442" y="1666"/>
                  </a:lnTo>
                  <a:lnTo>
                    <a:pt x="10385" y="1609"/>
                  </a:lnTo>
                  <a:lnTo>
                    <a:pt x="10301" y="1553"/>
                  </a:lnTo>
                  <a:lnTo>
                    <a:pt x="10216" y="1553"/>
                  </a:lnTo>
                  <a:lnTo>
                    <a:pt x="10131" y="1553"/>
                  </a:lnTo>
                  <a:lnTo>
                    <a:pt x="9962" y="1581"/>
                  </a:lnTo>
                  <a:lnTo>
                    <a:pt x="9764" y="1666"/>
                  </a:lnTo>
                  <a:lnTo>
                    <a:pt x="9398" y="1863"/>
                  </a:lnTo>
                  <a:lnTo>
                    <a:pt x="9257" y="1948"/>
                  </a:lnTo>
                  <a:lnTo>
                    <a:pt x="9115" y="2004"/>
                  </a:lnTo>
                  <a:lnTo>
                    <a:pt x="9115" y="2004"/>
                  </a:lnTo>
                  <a:lnTo>
                    <a:pt x="9200" y="1976"/>
                  </a:lnTo>
                  <a:lnTo>
                    <a:pt x="9285" y="1920"/>
                  </a:lnTo>
                  <a:lnTo>
                    <a:pt x="9369" y="1863"/>
                  </a:lnTo>
                  <a:lnTo>
                    <a:pt x="9454" y="1835"/>
                  </a:lnTo>
                  <a:lnTo>
                    <a:pt x="9454" y="1835"/>
                  </a:lnTo>
                  <a:lnTo>
                    <a:pt x="9369" y="1807"/>
                  </a:lnTo>
                  <a:lnTo>
                    <a:pt x="9313" y="1807"/>
                  </a:lnTo>
                  <a:lnTo>
                    <a:pt x="9228" y="1807"/>
                  </a:lnTo>
                  <a:lnTo>
                    <a:pt x="9172" y="1863"/>
                  </a:lnTo>
                  <a:lnTo>
                    <a:pt x="9031" y="1948"/>
                  </a:lnTo>
                  <a:lnTo>
                    <a:pt x="8974" y="1976"/>
                  </a:lnTo>
                  <a:lnTo>
                    <a:pt x="8890" y="1976"/>
                  </a:lnTo>
                  <a:lnTo>
                    <a:pt x="8890" y="1976"/>
                  </a:lnTo>
                  <a:lnTo>
                    <a:pt x="9003" y="1948"/>
                  </a:lnTo>
                  <a:lnTo>
                    <a:pt x="9087" y="1891"/>
                  </a:lnTo>
                  <a:lnTo>
                    <a:pt x="9285" y="1750"/>
                  </a:lnTo>
                  <a:lnTo>
                    <a:pt x="9285" y="1750"/>
                  </a:lnTo>
                  <a:lnTo>
                    <a:pt x="9200" y="1779"/>
                  </a:lnTo>
                  <a:lnTo>
                    <a:pt x="9228" y="1722"/>
                  </a:lnTo>
                  <a:lnTo>
                    <a:pt x="9341" y="1637"/>
                  </a:lnTo>
                  <a:lnTo>
                    <a:pt x="9341" y="1637"/>
                  </a:lnTo>
                  <a:lnTo>
                    <a:pt x="9257" y="1609"/>
                  </a:lnTo>
                  <a:lnTo>
                    <a:pt x="9172" y="1609"/>
                  </a:lnTo>
                  <a:lnTo>
                    <a:pt x="9031" y="1694"/>
                  </a:lnTo>
                  <a:lnTo>
                    <a:pt x="8890" y="1807"/>
                  </a:lnTo>
                  <a:lnTo>
                    <a:pt x="8749" y="1891"/>
                  </a:lnTo>
                  <a:lnTo>
                    <a:pt x="8749" y="1891"/>
                  </a:lnTo>
                  <a:lnTo>
                    <a:pt x="8974" y="1750"/>
                  </a:lnTo>
                  <a:lnTo>
                    <a:pt x="9003" y="1722"/>
                  </a:lnTo>
                  <a:lnTo>
                    <a:pt x="9003" y="1722"/>
                  </a:lnTo>
                  <a:lnTo>
                    <a:pt x="8946" y="1722"/>
                  </a:lnTo>
                  <a:lnTo>
                    <a:pt x="8833" y="1722"/>
                  </a:lnTo>
                  <a:lnTo>
                    <a:pt x="8833" y="1722"/>
                  </a:lnTo>
                  <a:lnTo>
                    <a:pt x="9115" y="1609"/>
                  </a:lnTo>
                  <a:lnTo>
                    <a:pt x="9257" y="1553"/>
                  </a:lnTo>
                  <a:lnTo>
                    <a:pt x="9398" y="1525"/>
                  </a:lnTo>
                  <a:lnTo>
                    <a:pt x="9398" y="1525"/>
                  </a:lnTo>
                  <a:lnTo>
                    <a:pt x="9341" y="1496"/>
                  </a:lnTo>
                  <a:lnTo>
                    <a:pt x="9285" y="1468"/>
                  </a:lnTo>
                  <a:lnTo>
                    <a:pt x="9172" y="1496"/>
                  </a:lnTo>
                  <a:lnTo>
                    <a:pt x="9059" y="1553"/>
                  </a:lnTo>
                  <a:lnTo>
                    <a:pt x="9003" y="1637"/>
                  </a:lnTo>
                  <a:lnTo>
                    <a:pt x="9003" y="1637"/>
                  </a:lnTo>
                  <a:lnTo>
                    <a:pt x="9031" y="1581"/>
                  </a:lnTo>
                  <a:lnTo>
                    <a:pt x="9087" y="1553"/>
                  </a:lnTo>
                  <a:lnTo>
                    <a:pt x="9087" y="1553"/>
                  </a:lnTo>
                  <a:lnTo>
                    <a:pt x="9003" y="1496"/>
                  </a:lnTo>
                  <a:lnTo>
                    <a:pt x="8918" y="1525"/>
                  </a:lnTo>
                  <a:lnTo>
                    <a:pt x="8805" y="1553"/>
                  </a:lnTo>
                  <a:lnTo>
                    <a:pt x="8692" y="1637"/>
                  </a:lnTo>
                  <a:lnTo>
                    <a:pt x="8495" y="1779"/>
                  </a:lnTo>
                  <a:lnTo>
                    <a:pt x="8325" y="1891"/>
                  </a:lnTo>
                  <a:lnTo>
                    <a:pt x="8325" y="1891"/>
                  </a:lnTo>
                  <a:lnTo>
                    <a:pt x="8410" y="1863"/>
                  </a:lnTo>
                  <a:lnTo>
                    <a:pt x="8495" y="1835"/>
                  </a:lnTo>
                  <a:lnTo>
                    <a:pt x="8523" y="1779"/>
                  </a:lnTo>
                  <a:lnTo>
                    <a:pt x="8551" y="1722"/>
                  </a:lnTo>
                  <a:lnTo>
                    <a:pt x="8551" y="1722"/>
                  </a:lnTo>
                  <a:lnTo>
                    <a:pt x="8495" y="1666"/>
                  </a:lnTo>
                  <a:lnTo>
                    <a:pt x="8438" y="1694"/>
                  </a:lnTo>
                  <a:lnTo>
                    <a:pt x="8438" y="1694"/>
                  </a:lnTo>
                  <a:lnTo>
                    <a:pt x="8749" y="1581"/>
                  </a:lnTo>
                  <a:lnTo>
                    <a:pt x="8749" y="1581"/>
                  </a:lnTo>
                  <a:lnTo>
                    <a:pt x="8692" y="1553"/>
                  </a:lnTo>
                  <a:lnTo>
                    <a:pt x="8636" y="1553"/>
                  </a:lnTo>
                  <a:lnTo>
                    <a:pt x="8523" y="1581"/>
                  </a:lnTo>
                  <a:lnTo>
                    <a:pt x="8410" y="1609"/>
                  </a:lnTo>
                  <a:lnTo>
                    <a:pt x="8297" y="1637"/>
                  </a:lnTo>
                  <a:lnTo>
                    <a:pt x="8297" y="1637"/>
                  </a:lnTo>
                  <a:lnTo>
                    <a:pt x="8636" y="1553"/>
                  </a:lnTo>
                  <a:lnTo>
                    <a:pt x="8636" y="1553"/>
                  </a:lnTo>
                  <a:lnTo>
                    <a:pt x="8495" y="1525"/>
                  </a:lnTo>
                  <a:lnTo>
                    <a:pt x="8382" y="1525"/>
                  </a:lnTo>
                  <a:lnTo>
                    <a:pt x="8382" y="1525"/>
                  </a:lnTo>
                  <a:lnTo>
                    <a:pt x="8833" y="1440"/>
                  </a:lnTo>
                  <a:lnTo>
                    <a:pt x="9059" y="1383"/>
                  </a:lnTo>
                  <a:lnTo>
                    <a:pt x="9285" y="1327"/>
                  </a:lnTo>
                  <a:lnTo>
                    <a:pt x="9285" y="1327"/>
                  </a:lnTo>
                  <a:lnTo>
                    <a:pt x="9228" y="1242"/>
                  </a:lnTo>
                  <a:lnTo>
                    <a:pt x="9172" y="1214"/>
                  </a:lnTo>
                  <a:lnTo>
                    <a:pt x="9115" y="1186"/>
                  </a:lnTo>
                  <a:lnTo>
                    <a:pt x="9031" y="1186"/>
                  </a:lnTo>
                  <a:lnTo>
                    <a:pt x="8861" y="1214"/>
                  </a:lnTo>
                  <a:lnTo>
                    <a:pt x="8692" y="1271"/>
                  </a:lnTo>
                  <a:lnTo>
                    <a:pt x="8354" y="1440"/>
                  </a:lnTo>
                  <a:lnTo>
                    <a:pt x="8184" y="1496"/>
                  </a:lnTo>
                  <a:lnTo>
                    <a:pt x="8043" y="1525"/>
                  </a:lnTo>
                  <a:lnTo>
                    <a:pt x="8043" y="1525"/>
                  </a:lnTo>
                  <a:lnTo>
                    <a:pt x="8184" y="1496"/>
                  </a:lnTo>
                  <a:lnTo>
                    <a:pt x="8382" y="1412"/>
                  </a:lnTo>
                  <a:lnTo>
                    <a:pt x="8579" y="1327"/>
                  </a:lnTo>
                  <a:lnTo>
                    <a:pt x="8692" y="1242"/>
                  </a:lnTo>
                  <a:lnTo>
                    <a:pt x="8692" y="1242"/>
                  </a:lnTo>
                  <a:lnTo>
                    <a:pt x="8607" y="1214"/>
                  </a:lnTo>
                  <a:lnTo>
                    <a:pt x="8495" y="1214"/>
                  </a:lnTo>
                  <a:lnTo>
                    <a:pt x="8325" y="1271"/>
                  </a:lnTo>
                  <a:lnTo>
                    <a:pt x="8156" y="1327"/>
                  </a:lnTo>
                  <a:lnTo>
                    <a:pt x="7987" y="1383"/>
                  </a:lnTo>
                  <a:lnTo>
                    <a:pt x="7987" y="1383"/>
                  </a:lnTo>
                  <a:lnTo>
                    <a:pt x="8184" y="1327"/>
                  </a:lnTo>
                  <a:lnTo>
                    <a:pt x="8495" y="1242"/>
                  </a:lnTo>
                  <a:lnTo>
                    <a:pt x="8805" y="1186"/>
                  </a:lnTo>
                  <a:lnTo>
                    <a:pt x="8890" y="1129"/>
                  </a:lnTo>
                  <a:lnTo>
                    <a:pt x="8946" y="1101"/>
                  </a:lnTo>
                  <a:lnTo>
                    <a:pt x="8946" y="1101"/>
                  </a:lnTo>
                  <a:lnTo>
                    <a:pt x="8946" y="1017"/>
                  </a:lnTo>
                  <a:lnTo>
                    <a:pt x="8918" y="960"/>
                  </a:lnTo>
                  <a:lnTo>
                    <a:pt x="8861" y="904"/>
                  </a:lnTo>
                  <a:lnTo>
                    <a:pt x="8805" y="875"/>
                  </a:lnTo>
                  <a:lnTo>
                    <a:pt x="8720" y="875"/>
                  </a:lnTo>
                  <a:lnTo>
                    <a:pt x="8636" y="875"/>
                  </a:lnTo>
                  <a:lnTo>
                    <a:pt x="8551" y="904"/>
                  </a:lnTo>
                  <a:lnTo>
                    <a:pt x="8495" y="960"/>
                  </a:lnTo>
                  <a:lnTo>
                    <a:pt x="8495" y="960"/>
                  </a:lnTo>
                  <a:lnTo>
                    <a:pt x="8523" y="904"/>
                  </a:lnTo>
                  <a:lnTo>
                    <a:pt x="8495" y="875"/>
                  </a:lnTo>
                  <a:lnTo>
                    <a:pt x="8410" y="819"/>
                  </a:lnTo>
                  <a:lnTo>
                    <a:pt x="8241" y="791"/>
                  </a:lnTo>
                  <a:lnTo>
                    <a:pt x="8043" y="791"/>
                  </a:lnTo>
                  <a:lnTo>
                    <a:pt x="7648" y="819"/>
                  </a:lnTo>
                  <a:lnTo>
                    <a:pt x="7450" y="819"/>
                  </a:lnTo>
                  <a:lnTo>
                    <a:pt x="7450" y="819"/>
                  </a:lnTo>
                  <a:lnTo>
                    <a:pt x="7281" y="904"/>
                  </a:lnTo>
                  <a:lnTo>
                    <a:pt x="7168" y="932"/>
                  </a:lnTo>
                  <a:lnTo>
                    <a:pt x="7168" y="960"/>
                  </a:lnTo>
                  <a:lnTo>
                    <a:pt x="7197" y="988"/>
                  </a:lnTo>
                  <a:lnTo>
                    <a:pt x="7253" y="1045"/>
                  </a:lnTo>
                  <a:lnTo>
                    <a:pt x="7507" y="1101"/>
                  </a:lnTo>
                  <a:lnTo>
                    <a:pt x="7733" y="1186"/>
                  </a:lnTo>
                  <a:lnTo>
                    <a:pt x="7733" y="1186"/>
                  </a:lnTo>
                  <a:lnTo>
                    <a:pt x="7648" y="1158"/>
                  </a:lnTo>
                  <a:lnTo>
                    <a:pt x="7563" y="1158"/>
                  </a:lnTo>
                  <a:lnTo>
                    <a:pt x="7450" y="1186"/>
                  </a:lnTo>
                  <a:lnTo>
                    <a:pt x="7394" y="1242"/>
                  </a:lnTo>
                  <a:lnTo>
                    <a:pt x="7394" y="1242"/>
                  </a:lnTo>
                  <a:lnTo>
                    <a:pt x="7422" y="1186"/>
                  </a:lnTo>
                  <a:lnTo>
                    <a:pt x="7394" y="1129"/>
                  </a:lnTo>
                  <a:lnTo>
                    <a:pt x="7366" y="1101"/>
                  </a:lnTo>
                  <a:lnTo>
                    <a:pt x="7281" y="1073"/>
                  </a:lnTo>
                  <a:lnTo>
                    <a:pt x="7197" y="1073"/>
                  </a:lnTo>
                  <a:lnTo>
                    <a:pt x="7112" y="1101"/>
                  </a:lnTo>
                  <a:lnTo>
                    <a:pt x="7055" y="1129"/>
                  </a:lnTo>
                  <a:lnTo>
                    <a:pt x="6999" y="1186"/>
                  </a:lnTo>
                  <a:lnTo>
                    <a:pt x="6999" y="1186"/>
                  </a:lnTo>
                  <a:lnTo>
                    <a:pt x="7027" y="1129"/>
                  </a:lnTo>
                  <a:lnTo>
                    <a:pt x="6999" y="1101"/>
                  </a:lnTo>
                  <a:lnTo>
                    <a:pt x="6943" y="1073"/>
                  </a:lnTo>
                  <a:lnTo>
                    <a:pt x="6886" y="1101"/>
                  </a:lnTo>
                  <a:lnTo>
                    <a:pt x="6886" y="1129"/>
                  </a:lnTo>
                  <a:lnTo>
                    <a:pt x="6886" y="1186"/>
                  </a:lnTo>
                  <a:lnTo>
                    <a:pt x="6886" y="1186"/>
                  </a:lnTo>
                  <a:lnTo>
                    <a:pt x="6943" y="1242"/>
                  </a:lnTo>
                  <a:lnTo>
                    <a:pt x="6999" y="1327"/>
                  </a:lnTo>
                  <a:lnTo>
                    <a:pt x="7168" y="1440"/>
                  </a:lnTo>
                  <a:lnTo>
                    <a:pt x="7168" y="1440"/>
                  </a:lnTo>
                  <a:lnTo>
                    <a:pt x="7055" y="1383"/>
                  </a:lnTo>
                  <a:lnTo>
                    <a:pt x="6971" y="1327"/>
                  </a:lnTo>
                  <a:lnTo>
                    <a:pt x="6971" y="1327"/>
                  </a:lnTo>
                  <a:lnTo>
                    <a:pt x="6943" y="1383"/>
                  </a:lnTo>
                  <a:lnTo>
                    <a:pt x="6943" y="1412"/>
                  </a:lnTo>
                  <a:lnTo>
                    <a:pt x="6971" y="1440"/>
                  </a:lnTo>
                  <a:lnTo>
                    <a:pt x="7027" y="1468"/>
                  </a:lnTo>
                  <a:lnTo>
                    <a:pt x="7027" y="1468"/>
                  </a:lnTo>
                  <a:lnTo>
                    <a:pt x="6971" y="1440"/>
                  </a:lnTo>
                  <a:lnTo>
                    <a:pt x="6943" y="1440"/>
                  </a:lnTo>
                  <a:lnTo>
                    <a:pt x="6914" y="1355"/>
                  </a:lnTo>
                  <a:lnTo>
                    <a:pt x="6886" y="1299"/>
                  </a:lnTo>
                  <a:lnTo>
                    <a:pt x="6858" y="1242"/>
                  </a:lnTo>
                  <a:lnTo>
                    <a:pt x="6858" y="1242"/>
                  </a:lnTo>
                  <a:lnTo>
                    <a:pt x="6773" y="1242"/>
                  </a:lnTo>
                  <a:lnTo>
                    <a:pt x="6689" y="1242"/>
                  </a:lnTo>
                  <a:lnTo>
                    <a:pt x="6660" y="1271"/>
                  </a:lnTo>
                  <a:lnTo>
                    <a:pt x="6632" y="1271"/>
                  </a:lnTo>
                  <a:lnTo>
                    <a:pt x="6660" y="1299"/>
                  </a:lnTo>
                  <a:lnTo>
                    <a:pt x="6717" y="1327"/>
                  </a:lnTo>
                  <a:lnTo>
                    <a:pt x="6717" y="1327"/>
                  </a:lnTo>
                  <a:lnTo>
                    <a:pt x="6463" y="1327"/>
                  </a:lnTo>
                  <a:lnTo>
                    <a:pt x="6463" y="1327"/>
                  </a:lnTo>
                  <a:lnTo>
                    <a:pt x="6632" y="1214"/>
                  </a:lnTo>
                  <a:lnTo>
                    <a:pt x="6717" y="1158"/>
                  </a:lnTo>
                  <a:lnTo>
                    <a:pt x="6773" y="1101"/>
                  </a:lnTo>
                  <a:lnTo>
                    <a:pt x="6773" y="1101"/>
                  </a:lnTo>
                  <a:lnTo>
                    <a:pt x="6717" y="1045"/>
                  </a:lnTo>
                  <a:lnTo>
                    <a:pt x="6660" y="1045"/>
                  </a:lnTo>
                  <a:lnTo>
                    <a:pt x="6547" y="1045"/>
                  </a:lnTo>
                  <a:lnTo>
                    <a:pt x="6435" y="1101"/>
                  </a:lnTo>
                  <a:lnTo>
                    <a:pt x="6322" y="1158"/>
                  </a:lnTo>
                  <a:lnTo>
                    <a:pt x="6322" y="1158"/>
                  </a:lnTo>
                  <a:lnTo>
                    <a:pt x="6406" y="1045"/>
                  </a:lnTo>
                  <a:lnTo>
                    <a:pt x="6463" y="932"/>
                  </a:lnTo>
                  <a:lnTo>
                    <a:pt x="6463" y="932"/>
                  </a:lnTo>
                  <a:lnTo>
                    <a:pt x="6378" y="988"/>
                  </a:lnTo>
                  <a:lnTo>
                    <a:pt x="6237" y="1045"/>
                  </a:lnTo>
                  <a:lnTo>
                    <a:pt x="6209" y="1101"/>
                  </a:lnTo>
                  <a:lnTo>
                    <a:pt x="6181" y="1129"/>
                  </a:lnTo>
                  <a:lnTo>
                    <a:pt x="6181" y="1158"/>
                  </a:lnTo>
                  <a:lnTo>
                    <a:pt x="6237" y="1186"/>
                  </a:lnTo>
                  <a:lnTo>
                    <a:pt x="6237" y="1186"/>
                  </a:lnTo>
                  <a:lnTo>
                    <a:pt x="6181" y="1186"/>
                  </a:lnTo>
                  <a:lnTo>
                    <a:pt x="6124" y="1158"/>
                  </a:lnTo>
                  <a:lnTo>
                    <a:pt x="6068" y="1129"/>
                  </a:lnTo>
                  <a:lnTo>
                    <a:pt x="5983" y="1158"/>
                  </a:lnTo>
                  <a:lnTo>
                    <a:pt x="5983" y="1158"/>
                  </a:lnTo>
                  <a:lnTo>
                    <a:pt x="5842" y="1214"/>
                  </a:lnTo>
                  <a:lnTo>
                    <a:pt x="5729" y="1271"/>
                  </a:lnTo>
                  <a:lnTo>
                    <a:pt x="5616" y="1327"/>
                  </a:lnTo>
                  <a:lnTo>
                    <a:pt x="5447" y="1383"/>
                  </a:lnTo>
                  <a:lnTo>
                    <a:pt x="5447" y="1383"/>
                  </a:lnTo>
                  <a:lnTo>
                    <a:pt x="5532" y="1355"/>
                  </a:lnTo>
                  <a:lnTo>
                    <a:pt x="5532" y="1327"/>
                  </a:lnTo>
                  <a:lnTo>
                    <a:pt x="5532" y="1299"/>
                  </a:lnTo>
                  <a:lnTo>
                    <a:pt x="5447" y="1271"/>
                  </a:lnTo>
                  <a:lnTo>
                    <a:pt x="5447" y="1271"/>
                  </a:lnTo>
                  <a:lnTo>
                    <a:pt x="5616" y="1242"/>
                  </a:lnTo>
                  <a:lnTo>
                    <a:pt x="5757" y="1242"/>
                  </a:lnTo>
                  <a:lnTo>
                    <a:pt x="5757" y="1242"/>
                  </a:lnTo>
                  <a:lnTo>
                    <a:pt x="5701" y="1214"/>
                  </a:lnTo>
                  <a:lnTo>
                    <a:pt x="5701" y="1186"/>
                  </a:lnTo>
                  <a:lnTo>
                    <a:pt x="5814" y="1101"/>
                  </a:lnTo>
                  <a:lnTo>
                    <a:pt x="6040" y="988"/>
                  </a:lnTo>
                  <a:lnTo>
                    <a:pt x="6040" y="988"/>
                  </a:lnTo>
                  <a:lnTo>
                    <a:pt x="5955" y="960"/>
                  </a:lnTo>
                  <a:lnTo>
                    <a:pt x="5898" y="932"/>
                  </a:lnTo>
                  <a:lnTo>
                    <a:pt x="5757" y="988"/>
                  </a:lnTo>
                  <a:lnTo>
                    <a:pt x="5616" y="1073"/>
                  </a:lnTo>
                  <a:lnTo>
                    <a:pt x="5475" y="1129"/>
                  </a:lnTo>
                  <a:lnTo>
                    <a:pt x="5475" y="1129"/>
                  </a:lnTo>
                  <a:lnTo>
                    <a:pt x="5701" y="1045"/>
                  </a:lnTo>
                  <a:lnTo>
                    <a:pt x="5898" y="932"/>
                  </a:lnTo>
                  <a:lnTo>
                    <a:pt x="6124" y="847"/>
                  </a:lnTo>
                  <a:lnTo>
                    <a:pt x="6350" y="763"/>
                  </a:lnTo>
                  <a:lnTo>
                    <a:pt x="6350" y="763"/>
                  </a:lnTo>
                  <a:lnTo>
                    <a:pt x="6322" y="734"/>
                  </a:lnTo>
                  <a:lnTo>
                    <a:pt x="6293" y="706"/>
                  </a:lnTo>
                  <a:lnTo>
                    <a:pt x="6322" y="622"/>
                  </a:lnTo>
                  <a:lnTo>
                    <a:pt x="6378" y="565"/>
                  </a:lnTo>
                  <a:lnTo>
                    <a:pt x="6435" y="509"/>
                  </a:lnTo>
                  <a:lnTo>
                    <a:pt x="6435" y="509"/>
                  </a:lnTo>
                  <a:lnTo>
                    <a:pt x="6322" y="424"/>
                  </a:lnTo>
                  <a:lnTo>
                    <a:pt x="6209" y="396"/>
                  </a:lnTo>
                  <a:lnTo>
                    <a:pt x="6209" y="396"/>
                  </a:lnTo>
                  <a:lnTo>
                    <a:pt x="6265" y="283"/>
                  </a:lnTo>
                  <a:lnTo>
                    <a:pt x="6293" y="226"/>
                  </a:lnTo>
                  <a:lnTo>
                    <a:pt x="6293" y="142"/>
                  </a:lnTo>
                  <a:lnTo>
                    <a:pt x="6237" y="114"/>
                  </a:lnTo>
                  <a:lnTo>
                    <a:pt x="6152" y="85"/>
                  </a:lnTo>
                  <a:lnTo>
                    <a:pt x="6040" y="57"/>
                  </a:lnTo>
                  <a:lnTo>
                    <a:pt x="5786" y="57"/>
                  </a:lnTo>
                  <a:lnTo>
                    <a:pt x="5503" y="85"/>
                  </a:lnTo>
                  <a:lnTo>
                    <a:pt x="5221" y="142"/>
                  </a:lnTo>
                  <a:lnTo>
                    <a:pt x="4854" y="198"/>
                  </a:lnTo>
                  <a:lnTo>
                    <a:pt x="4854" y="198"/>
                  </a:lnTo>
                  <a:lnTo>
                    <a:pt x="4911" y="226"/>
                  </a:lnTo>
                  <a:lnTo>
                    <a:pt x="4911" y="255"/>
                  </a:lnTo>
                  <a:lnTo>
                    <a:pt x="4939" y="283"/>
                  </a:lnTo>
                  <a:lnTo>
                    <a:pt x="4911" y="311"/>
                  </a:lnTo>
                  <a:lnTo>
                    <a:pt x="4911" y="311"/>
                  </a:lnTo>
                  <a:lnTo>
                    <a:pt x="4854" y="283"/>
                  </a:lnTo>
                  <a:lnTo>
                    <a:pt x="4741" y="255"/>
                  </a:lnTo>
                  <a:lnTo>
                    <a:pt x="4459" y="255"/>
                  </a:lnTo>
                  <a:lnTo>
                    <a:pt x="4177" y="311"/>
                  </a:lnTo>
                  <a:lnTo>
                    <a:pt x="4092" y="368"/>
                  </a:lnTo>
                  <a:lnTo>
                    <a:pt x="4008" y="396"/>
                  </a:lnTo>
                  <a:lnTo>
                    <a:pt x="4008" y="396"/>
                  </a:lnTo>
                  <a:lnTo>
                    <a:pt x="4092" y="452"/>
                  </a:lnTo>
                  <a:lnTo>
                    <a:pt x="4149" y="480"/>
                  </a:lnTo>
                  <a:lnTo>
                    <a:pt x="4318" y="480"/>
                  </a:lnTo>
                  <a:lnTo>
                    <a:pt x="4487" y="509"/>
                  </a:lnTo>
                  <a:lnTo>
                    <a:pt x="4544" y="537"/>
                  </a:lnTo>
                  <a:lnTo>
                    <a:pt x="4629" y="565"/>
                  </a:lnTo>
                  <a:lnTo>
                    <a:pt x="4629" y="565"/>
                  </a:lnTo>
                  <a:lnTo>
                    <a:pt x="4149" y="480"/>
                  </a:lnTo>
                  <a:lnTo>
                    <a:pt x="3867" y="480"/>
                  </a:lnTo>
                  <a:lnTo>
                    <a:pt x="3754" y="480"/>
                  </a:lnTo>
                  <a:lnTo>
                    <a:pt x="3697" y="537"/>
                  </a:lnTo>
                  <a:lnTo>
                    <a:pt x="3697" y="537"/>
                  </a:lnTo>
                  <a:lnTo>
                    <a:pt x="3979" y="650"/>
                  </a:lnTo>
                  <a:lnTo>
                    <a:pt x="4149" y="706"/>
                  </a:lnTo>
                  <a:lnTo>
                    <a:pt x="4318" y="734"/>
                  </a:lnTo>
                  <a:lnTo>
                    <a:pt x="4318" y="734"/>
                  </a:lnTo>
                  <a:lnTo>
                    <a:pt x="4205" y="734"/>
                  </a:lnTo>
                  <a:lnTo>
                    <a:pt x="4121" y="706"/>
                  </a:lnTo>
                  <a:lnTo>
                    <a:pt x="3951" y="650"/>
                  </a:lnTo>
                  <a:lnTo>
                    <a:pt x="3754" y="622"/>
                  </a:lnTo>
                  <a:lnTo>
                    <a:pt x="3669" y="622"/>
                  </a:lnTo>
                  <a:lnTo>
                    <a:pt x="3556" y="622"/>
                  </a:lnTo>
                  <a:lnTo>
                    <a:pt x="3556" y="622"/>
                  </a:lnTo>
                  <a:lnTo>
                    <a:pt x="3443" y="706"/>
                  </a:lnTo>
                  <a:lnTo>
                    <a:pt x="3359" y="763"/>
                  </a:lnTo>
                  <a:lnTo>
                    <a:pt x="3302" y="904"/>
                  </a:lnTo>
                  <a:lnTo>
                    <a:pt x="3302" y="904"/>
                  </a:lnTo>
                  <a:lnTo>
                    <a:pt x="3274" y="960"/>
                  </a:lnTo>
                  <a:lnTo>
                    <a:pt x="3302" y="988"/>
                  </a:lnTo>
                  <a:lnTo>
                    <a:pt x="3443" y="988"/>
                  </a:lnTo>
                  <a:lnTo>
                    <a:pt x="3669" y="960"/>
                  </a:lnTo>
                  <a:lnTo>
                    <a:pt x="3669" y="960"/>
                  </a:lnTo>
                  <a:lnTo>
                    <a:pt x="3613" y="1017"/>
                  </a:lnTo>
                  <a:lnTo>
                    <a:pt x="3613" y="1017"/>
                  </a:lnTo>
                  <a:lnTo>
                    <a:pt x="3754" y="1045"/>
                  </a:lnTo>
                  <a:lnTo>
                    <a:pt x="3754" y="1045"/>
                  </a:lnTo>
                  <a:lnTo>
                    <a:pt x="3669" y="1045"/>
                  </a:lnTo>
                  <a:lnTo>
                    <a:pt x="3556" y="1101"/>
                  </a:lnTo>
                  <a:lnTo>
                    <a:pt x="3556" y="1101"/>
                  </a:lnTo>
                  <a:lnTo>
                    <a:pt x="3556" y="1129"/>
                  </a:lnTo>
                  <a:lnTo>
                    <a:pt x="3584" y="1158"/>
                  </a:lnTo>
                  <a:lnTo>
                    <a:pt x="3641" y="1214"/>
                  </a:lnTo>
                  <a:lnTo>
                    <a:pt x="3697" y="1271"/>
                  </a:lnTo>
                  <a:lnTo>
                    <a:pt x="3697" y="1299"/>
                  </a:lnTo>
                  <a:lnTo>
                    <a:pt x="3669" y="1355"/>
                  </a:lnTo>
                  <a:lnTo>
                    <a:pt x="3669" y="1355"/>
                  </a:lnTo>
                  <a:lnTo>
                    <a:pt x="3641" y="1271"/>
                  </a:lnTo>
                  <a:lnTo>
                    <a:pt x="3613" y="1214"/>
                  </a:lnTo>
                  <a:lnTo>
                    <a:pt x="3584" y="1158"/>
                  </a:lnTo>
                  <a:lnTo>
                    <a:pt x="3528" y="1129"/>
                  </a:lnTo>
                  <a:lnTo>
                    <a:pt x="3387" y="1129"/>
                  </a:lnTo>
                  <a:lnTo>
                    <a:pt x="3246" y="1129"/>
                  </a:lnTo>
                  <a:lnTo>
                    <a:pt x="2935" y="1242"/>
                  </a:lnTo>
                  <a:lnTo>
                    <a:pt x="2710" y="1299"/>
                  </a:lnTo>
                  <a:lnTo>
                    <a:pt x="2710" y="1299"/>
                  </a:lnTo>
                  <a:lnTo>
                    <a:pt x="2822" y="1412"/>
                  </a:lnTo>
                  <a:lnTo>
                    <a:pt x="2851" y="1468"/>
                  </a:lnTo>
                  <a:lnTo>
                    <a:pt x="2822" y="1468"/>
                  </a:lnTo>
                  <a:lnTo>
                    <a:pt x="2794" y="1468"/>
                  </a:lnTo>
                  <a:lnTo>
                    <a:pt x="2794" y="1468"/>
                  </a:lnTo>
                  <a:lnTo>
                    <a:pt x="2851" y="1525"/>
                  </a:lnTo>
                  <a:lnTo>
                    <a:pt x="2964" y="1553"/>
                  </a:lnTo>
                  <a:lnTo>
                    <a:pt x="3076" y="1553"/>
                  </a:lnTo>
                  <a:lnTo>
                    <a:pt x="3161" y="1525"/>
                  </a:lnTo>
                  <a:lnTo>
                    <a:pt x="3161" y="1525"/>
                  </a:lnTo>
                  <a:lnTo>
                    <a:pt x="3133" y="1609"/>
                  </a:lnTo>
                  <a:lnTo>
                    <a:pt x="3076" y="1694"/>
                  </a:lnTo>
                  <a:lnTo>
                    <a:pt x="2907" y="1863"/>
                  </a:lnTo>
                  <a:lnTo>
                    <a:pt x="2710" y="2032"/>
                  </a:lnTo>
                  <a:lnTo>
                    <a:pt x="2625" y="2089"/>
                  </a:lnTo>
                  <a:lnTo>
                    <a:pt x="2540" y="2089"/>
                  </a:lnTo>
                  <a:lnTo>
                    <a:pt x="2540" y="2089"/>
                  </a:lnTo>
                  <a:lnTo>
                    <a:pt x="2597" y="2061"/>
                  </a:lnTo>
                  <a:lnTo>
                    <a:pt x="2597" y="2032"/>
                  </a:lnTo>
                  <a:lnTo>
                    <a:pt x="2569" y="2004"/>
                  </a:lnTo>
                  <a:lnTo>
                    <a:pt x="2540" y="1976"/>
                  </a:lnTo>
                  <a:lnTo>
                    <a:pt x="2540" y="1976"/>
                  </a:lnTo>
                  <a:lnTo>
                    <a:pt x="2710" y="1948"/>
                  </a:lnTo>
                  <a:lnTo>
                    <a:pt x="2710" y="1948"/>
                  </a:lnTo>
                  <a:lnTo>
                    <a:pt x="2597" y="1891"/>
                  </a:lnTo>
                  <a:lnTo>
                    <a:pt x="2484" y="1863"/>
                  </a:lnTo>
                  <a:lnTo>
                    <a:pt x="2343" y="1863"/>
                  </a:lnTo>
                  <a:lnTo>
                    <a:pt x="2173" y="1920"/>
                  </a:lnTo>
                  <a:lnTo>
                    <a:pt x="1863" y="2004"/>
                  </a:lnTo>
                  <a:lnTo>
                    <a:pt x="1722" y="2032"/>
                  </a:lnTo>
                  <a:lnTo>
                    <a:pt x="1581" y="2061"/>
                  </a:lnTo>
                  <a:lnTo>
                    <a:pt x="1581" y="2061"/>
                  </a:lnTo>
                  <a:lnTo>
                    <a:pt x="1694" y="2004"/>
                  </a:lnTo>
                  <a:lnTo>
                    <a:pt x="1863" y="1976"/>
                  </a:lnTo>
                  <a:lnTo>
                    <a:pt x="2286" y="1948"/>
                  </a:lnTo>
                  <a:lnTo>
                    <a:pt x="2653" y="1891"/>
                  </a:lnTo>
                  <a:lnTo>
                    <a:pt x="2794" y="1863"/>
                  </a:lnTo>
                  <a:lnTo>
                    <a:pt x="2879" y="1779"/>
                  </a:lnTo>
                  <a:lnTo>
                    <a:pt x="2879" y="1779"/>
                  </a:lnTo>
                  <a:lnTo>
                    <a:pt x="2851" y="1750"/>
                  </a:lnTo>
                  <a:lnTo>
                    <a:pt x="2822" y="1722"/>
                  </a:lnTo>
                  <a:lnTo>
                    <a:pt x="2710" y="1637"/>
                  </a:lnTo>
                  <a:lnTo>
                    <a:pt x="2569" y="1525"/>
                  </a:lnTo>
                  <a:lnTo>
                    <a:pt x="2512" y="1468"/>
                  </a:lnTo>
                  <a:lnTo>
                    <a:pt x="2512" y="1468"/>
                  </a:lnTo>
                  <a:lnTo>
                    <a:pt x="2484" y="1355"/>
                  </a:lnTo>
                  <a:lnTo>
                    <a:pt x="2484" y="1299"/>
                  </a:lnTo>
                  <a:lnTo>
                    <a:pt x="2540" y="1214"/>
                  </a:lnTo>
                  <a:lnTo>
                    <a:pt x="2597" y="1158"/>
                  </a:lnTo>
                  <a:lnTo>
                    <a:pt x="2710" y="1045"/>
                  </a:lnTo>
                  <a:lnTo>
                    <a:pt x="2822" y="904"/>
                  </a:lnTo>
                  <a:lnTo>
                    <a:pt x="2822" y="904"/>
                  </a:lnTo>
                  <a:lnTo>
                    <a:pt x="2851" y="819"/>
                  </a:lnTo>
                  <a:lnTo>
                    <a:pt x="2879" y="763"/>
                  </a:lnTo>
                  <a:lnTo>
                    <a:pt x="2935" y="678"/>
                  </a:lnTo>
                  <a:lnTo>
                    <a:pt x="2935" y="678"/>
                  </a:lnTo>
                  <a:lnTo>
                    <a:pt x="3020" y="593"/>
                  </a:lnTo>
                  <a:lnTo>
                    <a:pt x="3161" y="537"/>
                  </a:lnTo>
                  <a:lnTo>
                    <a:pt x="3387" y="452"/>
                  </a:lnTo>
                  <a:lnTo>
                    <a:pt x="3387" y="452"/>
                  </a:lnTo>
                  <a:lnTo>
                    <a:pt x="3613" y="368"/>
                  </a:lnTo>
                  <a:lnTo>
                    <a:pt x="3951" y="283"/>
                  </a:lnTo>
                  <a:lnTo>
                    <a:pt x="4262" y="170"/>
                  </a:lnTo>
                  <a:lnTo>
                    <a:pt x="4375" y="114"/>
                  </a:lnTo>
                  <a:lnTo>
                    <a:pt x="4431" y="57"/>
                  </a:lnTo>
                  <a:lnTo>
                    <a:pt x="4431" y="57"/>
                  </a:lnTo>
                  <a:lnTo>
                    <a:pt x="4431" y="57"/>
                  </a:lnTo>
                  <a:lnTo>
                    <a:pt x="4431" y="29"/>
                  </a:lnTo>
                  <a:lnTo>
                    <a:pt x="4318" y="29"/>
                  </a:lnTo>
                  <a:lnTo>
                    <a:pt x="3979" y="1"/>
                  </a:lnTo>
                  <a:lnTo>
                    <a:pt x="3443" y="1"/>
                  </a:lnTo>
                  <a:lnTo>
                    <a:pt x="3443" y="1"/>
                  </a:lnTo>
                  <a:lnTo>
                    <a:pt x="3105" y="29"/>
                  </a:lnTo>
                  <a:lnTo>
                    <a:pt x="2766" y="114"/>
                  </a:lnTo>
                  <a:lnTo>
                    <a:pt x="2427" y="198"/>
                  </a:lnTo>
                  <a:lnTo>
                    <a:pt x="2117" y="311"/>
                  </a:lnTo>
                  <a:lnTo>
                    <a:pt x="2117" y="311"/>
                  </a:lnTo>
                  <a:lnTo>
                    <a:pt x="1891" y="424"/>
                  </a:lnTo>
                  <a:lnTo>
                    <a:pt x="1694" y="509"/>
                  </a:lnTo>
                  <a:lnTo>
                    <a:pt x="1299" y="734"/>
                  </a:lnTo>
                  <a:lnTo>
                    <a:pt x="1299" y="734"/>
                  </a:lnTo>
                  <a:lnTo>
                    <a:pt x="932" y="960"/>
                  </a:lnTo>
                  <a:lnTo>
                    <a:pt x="734" y="1101"/>
                  </a:lnTo>
                  <a:lnTo>
                    <a:pt x="706" y="1158"/>
                  </a:lnTo>
                  <a:lnTo>
                    <a:pt x="734" y="1186"/>
                  </a:lnTo>
                  <a:lnTo>
                    <a:pt x="734" y="1186"/>
                  </a:lnTo>
                  <a:lnTo>
                    <a:pt x="396" y="1412"/>
                  </a:lnTo>
                  <a:lnTo>
                    <a:pt x="226" y="1553"/>
                  </a:lnTo>
                  <a:lnTo>
                    <a:pt x="85" y="1694"/>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16"/>
            <p:cNvSpPr/>
            <p:nvPr/>
          </p:nvSpPr>
          <p:spPr>
            <a:xfrm>
              <a:off x="2412425" y="1409125"/>
              <a:ext cx="2125" cy="725"/>
            </a:xfrm>
            <a:custGeom>
              <a:avLst/>
              <a:gdLst/>
              <a:ahLst/>
              <a:cxnLst/>
              <a:rect l="l" t="t" r="r" b="b"/>
              <a:pathLst>
                <a:path w="85" h="29" extrusionOk="0">
                  <a:moveTo>
                    <a:pt x="85" y="0"/>
                  </a:moveTo>
                  <a:lnTo>
                    <a:pt x="85" y="0"/>
                  </a:lnTo>
                  <a:lnTo>
                    <a:pt x="0" y="28"/>
                  </a:lnTo>
                  <a:lnTo>
                    <a:pt x="0" y="28"/>
                  </a:lnTo>
                  <a:lnTo>
                    <a:pt x="85"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16"/>
            <p:cNvSpPr/>
            <p:nvPr/>
          </p:nvSpPr>
          <p:spPr>
            <a:xfrm>
              <a:off x="2412425" y="1409125"/>
              <a:ext cx="2125" cy="725"/>
            </a:xfrm>
            <a:custGeom>
              <a:avLst/>
              <a:gdLst/>
              <a:ahLst/>
              <a:cxnLst/>
              <a:rect l="l" t="t" r="r" b="b"/>
              <a:pathLst>
                <a:path w="85" h="29" fill="none" extrusionOk="0">
                  <a:moveTo>
                    <a:pt x="85" y="0"/>
                  </a:moveTo>
                  <a:lnTo>
                    <a:pt x="85" y="0"/>
                  </a:lnTo>
                  <a:lnTo>
                    <a:pt x="0" y="28"/>
                  </a:lnTo>
                  <a:lnTo>
                    <a:pt x="0" y="28"/>
                  </a:lnTo>
                  <a:lnTo>
                    <a:pt x="85" y="0"/>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16"/>
            <p:cNvSpPr/>
            <p:nvPr/>
          </p:nvSpPr>
          <p:spPr>
            <a:xfrm>
              <a:off x="2423000" y="1399250"/>
              <a:ext cx="3550" cy="2125"/>
            </a:xfrm>
            <a:custGeom>
              <a:avLst/>
              <a:gdLst/>
              <a:ahLst/>
              <a:cxnLst/>
              <a:rect l="l" t="t" r="r" b="b"/>
              <a:pathLst>
                <a:path w="142" h="85" extrusionOk="0">
                  <a:moveTo>
                    <a:pt x="142" y="57"/>
                  </a:moveTo>
                  <a:lnTo>
                    <a:pt x="142" y="57"/>
                  </a:lnTo>
                  <a:lnTo>
                    <a:pt x="57" y="57"/>
                  </a:lnTo>
                  <a:lnTo>
                    <a:pt x="1" y="0"/>
                  </a:lnTo>
                  <a:lnTo>
                    <a:pt x="1" y="0"/>
                  </a:lnTo>
                  <a:lnTo>
                    <a:pt x="1" y="57"/>
                  </a:lnTo>
                  <a:lnTo>
                    <a:pt x="29" y="85"/>
                  </a:lnTo>
                  <a:lnTo>
                    <a:pt x="113" y="85"/>
                  </a:lnTo>
                  <a:lnTo>
                    <a:pt x="142" y="57"/>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16"/>
            <p:cNvSpPr/>
            <p:nvPr/>
          </p:nvSpPr>
          <p:spPr>
            <a:xfrm>
              <a:off x="2423000" y="1399250"/>
              <a:ext cx="3550" cy="2125"/>
            </a:xfrm>
            <a:custGeom>
              <a:avLst/>
              <a:gdLst/>
              <a:ahLst/>
              <a:cxnLst/>
              <a:rect l="l" t="t" r="r" b="b"/>
              <a:pathLst>
                <a:path w="142" h="85" fill="none" extrusionOk="0">
                  <a:moveTo>
                    <a:pt x="142" y="57"/>
                  </a:moveTo>
                  <a:lnTo>
                    <a:pt x="142" y="57"/>
                  </a:lnTo>
                  <a:lnTo>
                    <a:pt x="57" y="57"/>
                  </a:lnTo>
                  <a:lnTo>
                    <a:pt x="1" y="0"/>
                  </a:lnTo>
                  <a:lnTo>
                    <a:pt x="1" y="0"/>
                  </a:lnTo>
                  <a:lnTo>
                    <a:pt x="1" y="57"/>
                  </a:lnTo>
                  <a:lnTo>
                    <a:pt x="29" y="85"/>
                  </a:lnTo>
                  <a:lnTo>
                    <a:pt x="113" y="85"/>
                  </a:lnTo>
                  <a:lnTo>
                    <a:pt x="142" y="57"/>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16"/>
            <p:cNvSpPr/>
            <p:nvPr/>
          </p:nvSpPr>
          <p:spPr>
            <a:xfrm>
              <a:off x="2449100" y="1473325"/>
              <a:ext cx="1450" cy="725"/>
            </a:xfrm>
            <a:custGeom>
              <a:avLst/>
              <a:gdLst/>
              <a:ahLst/>
              <a:cxnLst/>
              <a:rect l="l" t="t" r="r" b="b"/>
              <a:pathLst>
                <a:path w="58" h="29" extrusionOk="0">
                  <a:moveTo>
                    <a:pt x="1" y="0"/>
                  </a:moveTo>
                  <a:lnTo>
                    <a:pt x="1" y="0"/>
                  </a:lnTo>
                  <a:lnTo>
                    <a:pt x="1" y="28"/>
                  </a:lnTo>
                  <a:lnTo>
                    <a:pt x="1" y="28"/>
                  </a:lnTo>
                  <a:lnTo>
                    <a:pt x="57" y="28"/>
                  </a:lnTo>
                  <a:lnTo>
                    <a:pt x="57" y="28"/>
                  </a:lnTo>
                  <a:lnTo>
                    <a:pt x="1"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16"/>
            <p:cNvSpPr/>
            <p:nvPr/>
          </p:nvSpPr>
          <p:spPr>
            <a:xfrm>
              <a:off x="2449100" y="1473325"/>
              <a:ext cx="1450" cy="725"/>
            </a:xfrm>
            <a:custGeom>
              <a:avLst/>
              <a:gdLst/>
              <a:ahLst/>
              <a:cxnLst/>
              <a:rect l="l" t="t" r="r" b="b"/>
              <a:pathLst>
                <a:path w="58" h="29" fill="none" extrusionOk="0">
                  <a:moveTo>
                    <a:pt x="1" y="0"/>
                  </a:moveTo>
                  <a:lnTo>
                    <a:pt x="1" y="0"/>
                  </a:lnTo>
                  <a:lnTo>
                    <a:pt x="1" y="28"/>
                  </a:lnTo>
                  <a:lnTo>
                    <a:pt x="1" y="28"/>
                  </a:lnTo>
                  <a:lnTo>
                    <a:pt x="57" y="28"/>
                  </a:lnTo>
                  <a:lnTo>
                    <a:pt x="57" y="28"/>
                  </a:lnTo>
                  <a:lnTo>
                    <a:pt x="1" y="0"/>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16"/>
            <p:cNvSpPr/>
            <p:nvPr/>
          </p:nvSpPr>
          <p:spPr>
            <a:xfrm>
              <a:off x="2452625" y="1473325"/>
              <a:ext cx="1450" cy="725"/>
            </a:xfrm>
            <a:custGeom>
              <a:avLst/>
              <a:gdLst/>
              <a:ahLst/>
              <a:cxnLst/>
              <a:rect l="l" t="t" r="r" b="b"/>
              <a:pathLst>
                <a:path w="58" h="29" extrusionOk="0">
                  <a:moveTo>
                    <a:pt x="1" y="0"/>
                  </a:moveTo>
                  <a:lnTo>
                    <a:pt x="1" y="0"/>
                  </a:lnTo>
                  <a:lnTo>
                    <a:pt x="1" y="28"/>
                  </a:lnTo>
                  <a:lnTo>
                    <a:pt x="1" y="28"/>
                  </a:lnTo>
                  <a:lnTo>
                    <a:pt x="57" y="28"/>
                  </a:lnTo>
                  <a:lnTo>
                    <a:pt x="57" y="28"/>
                  </a:lnTo>
                  <a:lnTo>
                    <a:pt x="1"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16"/>
            <p:cNvSpPr/>
            <p:nvPr/>
          </p:nvSpPr>
          <p:spPr>
            <a:xfrm>
              <a:off x="2452625" y="1473325"/>
              <a:ext cx="1450" cy="725"/>
            </a:xfrm>
            <a:custGeom>
              <a:avLst/>
              <a:gdLst/>
              <a:ahLst/>
              <a:cxnLst/>
              <a:rect l="l" t="t" r="r" b="b"/>
              <a:pathLst>
                <a:path w="58" h="29" fill="none" extrusionOk="0">
                  <a:moveTo>
                    <a:pt x="1" y="0"/>
                  </a:moveTo>
                  <a:lnTo>
                    <a:pt x="1" y="0"/>
                  </a:lnTo>
                  <a:lnTo>
                    <a:pt x="1" y="28"/>
                  </a:lnTo>
                  <a:lnTo>
                    <a:pt x="1" y="28"/>
                  </a:lnTo>
                  <a:lnTo>
                    <a:pt x="57" y="28"/>
                  </a:lnTo>
                  <a:lnTo>
                    <a:pt x="57" y="28"/>
                  </a:lnTo>
                  <a:lnTo>
                    <a:pt x="1" y="0"/>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16"/>
            <p:cNvSpPr/>
            <p:nvPr/>
          </p:nvSpPr>
          <p:spPr>
            <a:xfrm>
              <a:off x="2452625" y="1455675"/>
              <a:ext cx="12025" cy="6375"/>
            </a:xfrm>
            <a:custGeom>
              <a:avLst/>
              <a:gdLst/>
              <a:ahLst/>
              <a:cxnLst/>
              <a:rect l="l" t="t" r="r" b="b"/>
              <a:pathLst>
                <a:path w="481" h="255" extrusionOk="0">
                  <a:moveTo>
                    <a:pt x="227" y="1"/>
                  </a:moveTo>
                  <a:lnTo>
                    <a:pt x="227" y="1"/>
                  </a:lnTo>
                  <a:lnTo>
                    <a:pt x="1" y="29"/>
                  </a:lnTo>
                  <a:lnTo>
                    <a:pt x="1" y="29"/>
                  </a:lnTo>
                  <a:lnTo>
                    <a:pt x="1" y="114"/>
                  </a:lnTo>
                  <a:lnTo>
                    <a:pt x="29" y="170"/>
                  </a:lnTo>
                  <a:lnTo>
                    <a:pt x="85" y="198"/>
                  </a:lnTo>
                  <a:lnTo>
                    <a:pt x="142" y="226"/>
                  </a:lnTo>
                  <a:lnTo>
                    <a:pt x="255" y="255"/>
                  </a:lnTo>
                  <a:lnTo>
                    <a:pt x="396" y="226"/>
                  </a:lnTo>
                  <a:lnTo>
                    <a:pt x="481" y="198"/>
                  </a:lnTo>
                  <a:lnTo>
                    <a:pt x="481" y="170"/>
                  </a:lnTo>
                  <a:lnTo>
                    <a:pt x="481" y="142"/>
                  </a:lnTo>
                  <a:lnTo>
                    <a:pt x="481" y="85"/>
                  </a:lnTo>
                  <a:lnTo>
                    <a:pt x="424" y="57"/>
                  </a:lnTo>
                  <a:lnTo>
                    <a:pt x="227"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16"/>
            <p:cNvSpPr/>
            <p:nvPr/>
          </p:nvSpPr>
          <p:spPr>
            <a:xfrm>
              <a:off x="2452625" y="1455675"/>
              <a:ext cx="12025" cy="6375"/>
            </a:xfrm>
            <a:custGeom>
              <a:avLst/>
              <a:gdLst/>
              <a:ahLst/>
              <a:cxnLst/>
              <a:rect l="l" t="t" r="r" b="b"/>
              <a:pathLst>
                <a:path w="481" h="255" fill="none" extrusionOk="0">
                  <a:moveTo>
                    <a:pt x="227" y="1"/>
                  </a:moveTo>
                  <a:lnTo>
                    <a:pt x="227" y="1"/>
                  </a:lnTo>
                  <a:lnTo>
                    <a:pt x="1" y="29"/>
                  </a:lnTo>
                  <a:lnTo>
                    <a:pt x="1" y="29"/>
                  </a:lnTo>
                  <a:lnTo>
                    <a:pt x="1" y="114"/>
                  </a:lnTo>
                  <a:lnTo>
                    <a:pt x="29" y="170"/>
                  </a:lnTo>
                  <a:lnTo>
                    <a:pt x="85" y="198"/>
                  </a:lnTo>
                  <a:lnTo>
                    <a:pt x="142" y="226"/>
                  </a:lnTo>
                  <a:lnTo>
                    <a:pt x="255" y="255"/>
                  </a:lnTo>
                  <a:lnTo>
                    <a:pt x="396" y="226"/>
                  </a:lnTo>
                  <a:lnTo>
                    <a:pt x="481" y="198"/>
                  </a:lnTo>
                  <a:lnTo>
                    <a:pt x="481" y="170"/>
                  </a:lnTo>
                  <a:lnTo>
                    <a:pt x="481" y="142"/>
                  </a:lnTo>
                  <a:lnTo>
                    <a:pt x="481" y="85"/>
                  </a:lnTo>
                  <a:lnTo>
                    <a:pt x="424" y="57"/>
                  </a:lnTo>
                  <a:lnTo>
                    <a:pt x="227" y="1"/>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16"/>
            <p:cNvSpPr/>
            <p:nvPr/>
          </p:nvSpPr>
          <p:spPr>
            <a:xfrm>
              <a:off x="2468150" y="1359725"/>
              <a:ext cx="3550" cy="750"/>
            </a:xfrm>
            <a:custGeom>
              <a:avLst/>
              <a:gdLst/>
              <a:ahLst/>
              <a:cxnLst/>
              <a:rect l="l" t="t" r="r" b="b"/>
              <a:pathLst>
                <a:path w="142" h="30" extrusionOk="0">
                  <a:moveTo>
                    <a:pt x="142" y="29"/>
                  </a:moveTo>
                  <a:lnTo>
                    <a:pt x="142" y="29"/>
                  </a:lnTo>
                  <a:lnTo>
                    <a:pt x="57" y="1"/>
                  </a:lnTo>
                  <a:lnTo>
                    <a:pt x="1" y="29"/>
                  </a:lnTo>
                  <a:lnTo>
                    <a:pt x="1" y="29"/>
                  </a:lnTo>
                  <a:lnTo>
                    <a:pt x="142" y="29"/>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16"/>
            <p:cNvSpPr/>
            <p:nvPr/>
          </p:nvSpPr>
          <p:spPr>
            <a:xfrm>
              <a:off x="2468150" y="1359725"/>
              <a:ext cx="3550" cy="750"/>
            </a:xfrm>
            <a:custGeom>
              <a:avLst/>
              <a:gdLst/>
              <a:ahLst/>
              <a:cxnLst/>
              <a:rect l="l" t="t" r="r" b="b"/>
              <a:pathLst>
                <a:path w="142" h="30" fill="none" extrusionOk="0">
                  <a:moveTo>
                    <a:pt x="142" y="29"/>
                  </a:moveTo>
                  <a:lnTo>
                    <a:pt x="142" y="29"/>
                  </a:lnTo>
                  <a:lnTo>
                    <a:pt x="57" y="1"/>
                  </a:lnTo>
                  <a:lnTo>
                    <a:pt x="1" y="29"/>
                  </a:lnTo>
                  <a:lnTo>
                    <a:pt x="1" y="29"/>
                  </a:lnTo>
                  <a:lnTo>
                    <a:pt x="142" y="29"/>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16"/>
            <p:cNvSpPr/>
            <p:nvPr/>
          </p:nvSpPr>
          <p:spPr>
            <a:xfrm>
              <a:off x="2468850" y="1444400"/>
              <a:ext cx="5675" cy="2125"/>
            </a:xfrm>
            <a:custGeom>
              <a:avLst/>
              <a:gdLst/>
              <a:ahLst/>
              <a:cxnLst/>
              <a:rect l="l" t="t" r="r" b="b"/>
              <a:pathLst>
                <a:path w="227" h="85" extrusionOk="0">
                  <a:moveTo>
                    <a:pt x="227" y="28"/>
                  </a:moveTo>
                  <a:lnTo>
                    <a:pt x="227" y="28"/>
                  </a:lnTo>
                  <a:lnTo>
                    <a:pt x="114" y="0"/>
                  </a:lnTo>
                  <a:lnTo>
                    <a:pt x="1" y="57"/>
                  </a:lnTo>
                  <a:lnTo>
                    <a:pt x="1" y="57"/>
                  </a:lnTo>
                  <a:lnTo>
                    <a:pt x="114" y="85"/>
                  </a:lnTo>
                  <a:lnTo>
                    <a:pt x="227" y="28"/>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16"/>
            <p:cNvSpPr/>
            <p:nvPr/>
          </p:nvSpPr>
          <p:spPr>
            <a:xfrm>
              <a:off x="2468850" y="1444400"/>
              <a:ext cx="5675" cy="2125"/>
            </a:xfrm>
            <a:custGeom>
              <a:avLst/>
              <a:gdLst/>
              <a:ahLst/>
              <a:cxnLst/>
              <a:rect l="l" t="t" r="r" b="b"/>
              <a:pathLst>
                <a:path w="227" h="85" fill="none" extrusionOk="0">
                  <a:moveTo>
                    <a:pt x="227" y="28"/>
                  </a:moveTo>
                  <a:lnTo>
                    <a:pt x="227" y="28"/>
                  </a:lnTo>
                  <a:lnTo>
                    <a:pt x="114" y="0"/>
                  </a:lnTo>
                  <a:lnTo>
                    <a:pt x="1" y="57"/>
                  </a:lnTo>
                  <a:lnTo>
                    <a:pt x="1" y="57"/>
                  </a:lnTo>
                  <a:lnTo>
                    <a:pt x="114" y="85"/>
                  </a:lnTo>
                  <a:lnTo>
                    <a:pt x="227" y="28"/>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16"/>
            <p:cNvSpPr/>
            <p:nvPr/>
          </p:nvSpPr>
          <p:spPr>
            <a:xfrm>
              <a:off x="2472375" y="1451450"/>
              <a:ext cx="9925" cy="4950"/>
            </a:xfrm>
            <a:custGeom>
              <a:avLst/>
              <a:gdLst/>
              <a:ahLst/>
              <a:cxnLst/>
              <a:rect l="l" t="t" r="r" b="b"/>
              <a:pathLst>
                <a:path w="397" h="198" extrusionOk="0">
                  <a:moveTo>
                    <a:pt x="368" y="170"/>
                  </a:moveTo>
                  <a:lnTo>
                    <a:pt x="368" y="170"/>
                  </a:lnTo>
                  <a:lnTo>
                    <a:pt x="396" y="113"/>
                  </a:lnTo>
                  <a:lnTo>
                    <a:pt x="368" y="57"/>
                  </a:lnTo>
                  <a:lnTo>
                    <a:pt x="311" y="29"/>
                  </a:lnTo>
                  <a:lnTo>
                    <a:pt x="255" y="29"/>
                  </a:lnTo>
                  <a:lnTo>
                    <a:pt x="114" y="0"/>
                  </a:lnTo>
                  <a:lnTo>
                    <a:pt x="1" y="29"/>
                  </a:lnTo>
                  <a:lnTo>
                    <a:pt x="1" y="29"/>
                  </a:lnTo>
                  <a:lnTo>
                    <a:pt x="29" y="113"/>
                  </a:lnTo>
                  <a:lnTo>
                    <a:pt x="86" y="170"/>
                  </a:lnTo>
                  <a:lnTo>
                    <a:pt x="142" y="198"/>
                  </a:lnTo>
                  <a:lnTo>
                    <a:pt x="227" y="198"/>
                  </a:lnTo>
                  <a:lnTo>
                    <a:pt x="340" y="198"/>
                  </a:lnTo>
                  <a:lnTo>
                    <a:pt x="368" y="170"/>
                  </a:lnTo>
                  <a:lnTo>
                    <a:pt x="368" y="17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16"/>
            <p:cNvSpPr/>
            <p:nvPr/>
          </p:nvSpPr>
          <p:spPr>
            <a:xfrm>
              <a:off x="2472375" y="1451450"/>
              <a:ext cx="9925" cy="4950"/>
            </a:xfrm>
            <a:custGeom>
              <a:avLst/>
              <a:gdLst/>
              <a:ahLst/>
              <a:cxnLst/>
              <a:rect l="l" t="t" r="r" b="b"/>
              <a:pathLst>
                <a:path w="397" h="198" fill="none" extrusionOk="0">
                  <a:moveTo>
                    <a:pt x="368" y="170"/>
                  </a:moveTo>
                  <a:lnTo>
                    <a:pt x="368" y="170"/>
                  </a:lnTo>
                  <a:lnTo>
                    <a:pt x="396" y="113"/>
                  </a:lnTo>
                  <a:lnTo>
                    <a:pt x="368" y="57"/>
                  </a:lnTo>
                  <a:lnTo>
                    <a:pt x="311" y="29"/>
                  </a:lnTo>
                  <a:lnTo>
                    <a:pt x="255" y="29"/>
                  </a:lnTo>
                  <a:lnTo>
                    <a:pt x="114" y="0"/>
                  </a:lnTo>
                  <a:lnTo>
                    <a:pt x="1" y="29"/>
                  </a:lnTo>
                  <a:lnTo>
                    <a:pt x="1" y="29"/>
                  </a:lnTo>
                  <a:lnTo>
                    <a:pt x="29" y="113"/>
                  </a:lnTo>
                  <a:lnTo>
                    <a:pt x="86" y="170"/>
                  </a:lnTo>
                  <a:lnTo>
                    <a:pt x="142" y="198"/>
                  </a:lnTo>
                  <a:lnTo>
                    <a:pt x="227" y="198"/>
                  </a:lnTo>
                  <a:lnTo>
                    <a:pt x="340" y="198"/>
                  </a:lnTo>
                  <a:lnTo>
                    <a:pt x="368" y="170"/>
                  </a:lnTo>
                  <a:lnTo>
                    <a:pt x="368" y="170"/>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16"/>
            <p:cNvSpPr/>
            <p:nvPr/>
          </p:nvSpPr>
          <p:spPr>
            <a:xfrm>
              <a:off x="2504125" y="1470500"/>
              <a:ext cx="7800" cy="2850"/>
            </a:xfrm>
            <a:custGeom>
              <a:avLst/>
              <a:gdLst/>
              <a:ahLst/>
              <a:cxnLst/>
              <a:rect l="l" t="t" r="r" b="b"/>
              <a:pathLst>
                <a:path w="312" h="114" extrusionOk="0">
                  <a:moveTo>
                    <a:pt x="57" y="0"/>
                  </a:moveTo>
                  <a:lnTo>
                    <a:pt x="57" y="0"/>
                  </a:lnTo>
                  <a:lnTo>
                    <a:pt x="1" y="57"/>
                  </a:lnTo>
                  <a:lnTo>
                    <a:pt x="1" y="57"/>
                  </a:lnTo>
                  <a:lnTo>
                    <a:pt x="57" y="85"/>
                  </a:lnTo>
                  <a:lnTo>
                    <a:pt x="142" y="113"/>
                  </a:lnTo>
                  <a:lnTo>
                    <a:pt x="227" y="85"/>
                  </a:lnTo>
                  <a:lnTo>
                    <a:pt x="311" y="57"/>
                  </a:lnTo>
                  <a:lnTo>
                    <a:pt x="311" y="57"/>
                  </a:lnTo>
                  <a:lnTo>
                    <a:pt x="170" y="57"/>
                  </a:lnTo>
                  <a:lnTo>
                    <a:pt x="57"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16"/>
            <p:cNvSpPr/>
            <p:nvPr/>
          </p:nvSpPr>
          <p:spPr>
            <a:xfrm>
              <a:off x="2504125" y="1470500"/>
              <a:ext cx="7800" cy="2850"/>
            </a:xfrm>
            <a:custGeom>
              <a:avLst/>
              <a:gdLst/>
              <a:ahLst/>
              <a:cxnLst/>
              <a:rect l="l" t="t" r="r" b="b"/>
              <a:pathLst>
                <a:path w="312" h="114" fill="none" extrusionOk="0">
                  <a:moveTo>
                    <a:pt x="57" y="0"/>
                  </a:moveTo>
                  <a:lnTo>
                    <a:pt x="57" y="0"/>
                  </a:lnTo>
                  <a:lnTo>
                    <a:pt x="1" y="57"/>
                  </a:lnTo>
                  <a:lnTo>
                    <a:pt x="1" y="57"/>
                  </a:lnTo>
                  <a:lnTo>
                    <a:pt x="57" y="85"/>
                  </a:lnTo>
                  <a:lnTo>
                    <a:pt x="142" y="113"/>
                  </a:lnTo>
                  <a:lnTo>
                    <a:pt x="227" y="85"/>
                  </a:lnTo>
                  <a:lnTo>
                    <a:pt x="311" y="57"/>
                  </a:lnTo>
                  <a:lnTo>
                    <a:pt x="311" y="57"/>
                  </a:lnTo>
                  <a:lnTo>
                    <a:pt x="170" y="57"/>
                  </a:lnTo>
                  <a:lnTo>
                    <a:pt x="57" y="0"/>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16"/>
            <p:cNvSpPr/>
            <p:nvPr/>
          </p:nvSpPr>
          <p:spPr>
            <a:xfrm>
              <a:off x="2509075" y="1438050"/>
              <a:ext cx="2150" cy="725"/>
            </a:xfrm>
            <a:custGeom>
              <a:avLst/>
              <a:gdLst/>
              <a:ahLst/>
              <a:cxnLst/>
              <a:rect l="l" t="t" r="r" b="b"/>
              <a:pathLst>
                <a:path w="86" h="29" extrusionOk="0">
                  <a:moveTo>
                    <a:pt x="0" y="0"/>
                  </a:moveTo>
                  <a:lnTo>
                    <a:pt x="0" y="0"/>
                  </a:lnTo>
                  <a:lnTo>
                    <a:pt x="85" y="28"/>
                  </a:lnTo>
                  <a:lnTo>
                    <a:pt x="85" y="28"/>
                  </a:lnTo>
                  <a:lnTo>
                    <a:pt x="0"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16"/>
            <p:cNvSpPr/>
            <p:nvPr/>
          </p:nvSpPr>
          <p:spPr>
            <a:xfrm>
              <a:off x="2509075" y="1438050"/>
              <a:ext cx="2150" cy="725"/>
            </a:xfrm>
            <a:custGeom>
              <a:avLst/>
              <a:gdLst/>
              <a:ahLst/>
              <a:cxnLst/>
              <a:rect l="l" t="t" r="r" b="b"/>
              <a:pathLst>
                <a:path w="86" h="29" fill="none" extrusionOk="0">
                  <a:moveTo>
                    <a:pt x="0" y="0"/>
                  </a:moveTo>
                  <a:lnTo>
                    <a:pt x="0" y="0"/>
                  </a:lnTo>
                  <a:lnTo>
                    <a:pt x="85" y="28"/>
                  </a:lnTo>
                  <a:lnTo>
                    <a:pt x="85" y="28"/>
                  </a:lnTo>
                  <a:lnTo>
                    <a:pt x="0" y="0"/>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16"/>
            <p:cNvSpPr/>
            <p:nvPr/>
          </p:nvSpPr>
          <p:spPr>
            <a:xfrm>
              <a:off x="1744325" y="1336450"/>
              <a:ext cx="2150" cy="25"/>
            </a:xfrm>
            <a:custGeom>
              <a:avLst/>
              <a:gdLst/>
              <a:ahLst/>
              <a:cxnLst/>
              <a:rect l="l" t="t" r="r" b="b"/>
              <a:pathLst>
                <a:path w="86" h="1" extrusionOk="0">
                  <a:moveTo>
                    <a:pt x="0" y="1"/>
                  </a:moveTo>
                  <a:lnTo>
                    <a:pt x="0" y="1"/>
                  </a:lnTo>
                  <a:lnTo>
                    <a:pt x="85" y="1"/>
                  </a:lnTo>
                  <a:lnTo>
                    <a:pt x="0"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16"/>
            <p:cNvSpPr/>
            <p:nvPr/>
          </p:nvSpPr>
          <p:spPr>
            <a:xfrm>
              <a:off x="1744325" y="1336450"/>
              <a:ext cx="2150" cy="25"/>
            </a:xfrm>
            <a:custGeom>
              <a:avLst/>
              <a:gdLst/>
              <a:ahLst/>
              <a:cxnLst/>
              <a:rect l="l" t="t" r="r" b="b"/>
              <a:pathLst>
                <a:path w="86" h="1" fill="none" extrusionOk="0">
                  <a:moveTo>
                    <a:pt x="0" y="1"/>
                  </a:moveTo>
                  <a:lnTo>
                    <a:pt x="0" y="1"/>
                  </a:lnTo>
                  <a:lnTo>
                    <a:pt x="85" y="1"/>
                  </a:lnTo>
                  <a:lnTo>
                    <a:pt x="0" y="1"/>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16"/>
            <p:cNvSpPr/>
            <p:nvPr/>
          </p:nvSpPr>
          <p:spPr>
            <a:xfrm>
              <a:off x="1745725" y="1336450"/>
              <a:ext cx="2150" cy="725"/>
            </a:xfrm>
            <a:custGeom>
              <a:avLst/>
              <a:gdLst/>
              <a:ahLst/>
              <a:cxnLst/>
              <a:rect l="l" t="t" r="r" b="b"/>
              <a:pathLst>
                <a:path w="86" h="29" extrusionOk="0">
                  <a:moveTo>
                    <a:pt x="1" y="29"/>
                  </a:moveTo>
                  <a:lnTo>
                    <a:pt x="1" y="29"/>
                  </a:lnTo>
                  <a:lnTo>
                    <a:pt x="86" y="1"/>
                  </a:lnTo>
                  <a:lnTo>
                    <a:pt x="86" y="1"/>
                  </a:lnTo>
                  <a:lnTo>
                    <a:pt x="1" y="29"/>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16"/>
            <p:cNvSpPr/>
            <p:nvPr/>
          </p:nvSpPr>
          <p:spPr>
            <a:xfrm>
              <a:off x="1745725" y="1336450"/>
              <a:ext cx="2150" cy="725"/>
            </a:xfrm>
            <a:custGeom>
              <a:avLst/>
              <a:gdLst/>
              <a:ahLst/>
              <a:cxnLst/>
              <a:rect l="l" t="t" r="r" b="b"/>
              <a:pathLst>
                <a:path w="86" h="29" fill="none" extrusionOk="0">
                  <a:moveTo>
                    <a:pt x="1" y="29"/>
                  </a:moveTo>
                  <a:lnTo>
                    <a:pt x="1" y="29"/>
                  </a:lnTo>
                  <a:lnTo>
                    <a:pt x="86" y="1"/>
                  </a:lnTo>
                  <a:lnTo>
                    <a:pt x="86" y="1"/>
                  </a:lnTo>
                  <a:lnTo>
                    <a:pt x="1" y="29"/>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16"/>
            <p:cNvSpPr/>
            <p:nvPr/>
          </p:nvSpPr>
          <p:spPr>
            <a:xfrm>
              <a:off x="1668850" y="1335750"/>
              <a:ext cx="6350" cy="2150"/>
            </a:xfrm>
            <a:custGeom>
              <a:avLst/>
              <a:gdLst/>
              <a:ahLst/>
              <a:cxnLst/>
              <a:rect l="l" t="t" r="r" b="b"/>
              <a:pathLst>
                <a:path w="254" h="86" extrusionOk="0">
                  <a:moveTo>
                    <a:pt x="85" y="85"/>
                  </a:moveTo>
                  <a:lnTo>
                    <a:pt x="85" y="85"/>
                  </a:lnTo>
                  <a:lnTo>
                    <a:pt x="254" y="0"/>
                  </a:lnTo>
                  <a:lnTo>
                    <a:pt x="254" y="0"/>
                  </a:lnTo>
                  <a:lnTo>
                    <a:pt x="141" y="29"/>
                  </a:lnTo>
                  <a:lnTo>
                    <a:pt x="0" y="57"/>
                  </a:lnTo>
                  <a:lnTo>
                    <a:pt x="0" y="57"/>
                  </a:lnTo>
                  <a:lnTo>
                    <a:pt x="85" y="85"/>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16"/>
            <p:cNvSpPr/>
            <p:nvPr/>
          </p:nvSpPr>
          <p:spPr>
            <a:xfrm>
              <a:off x="1668850" y="1335750"/>
              <a:ext cx="6350" cy="2150"/>
            </a:xfrm>
            <a:custGeom>
              <a:avLst/>
              <a:gdLst/>
              <a:ahLst/>
              <a:cxnLst/>
              <a:rect l="l" t="t" r="r" b="b"/>
              <a:pathLst>
                <a:path w="254" h="86" fill="none" extrusionOk="0">
                  <a:moveTo>
                    <a:pt x="85" y="85"/>
                  </a:moveTo>
                  <a:lnTo>
                    <a:pt x="85" y="85"/>
                  </a:lnTo>
                  <a:lnTo>
                    <a:pt x="254" y="0"/>
                  </a:lnTo>
                  <a:lnTo>
                    <a:pt x="254" y="0"/>
                  </a:lnTo>
                  <a:lnTo>
                    <a:pt x="141" y="29"/>
                  </a:lnTo>
                  <a:lnTo>
                    <a:pt x="0" y="57"/>
                  </a:lnTo>
                  <a:lnTo>
                    <a:pt x="0" y="57"/>
                  </a:lnTo>
                  <a:lnTo>
                    <a:pt x="85" y="85"/>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16"/>
            <p:cNvSpPr/>
            <p:nvPr/>
          </p:nvSpPr>
          <p:spPr>
            <a:xfrm>
              <a:off x="1718225" y="1337875"/>
              <a:ext cx="1425" cy="1425"/>
            </a:xfrm>
            <a:custGeom>
              <a:avLst/>
              <a:gdLst/>
              <a:ahLst/>
              <a:cxnLst/>
              <a:rect l="l" t="t" r="r" b="b"/>
              <a:pathLst>
                <a:path w="57" h="57" extrusionOk="0">
                  <a:moveTo>
                    <a:pt x="57" y="56"/>
                  </a:moveTo>
                  <a:lnTo>
                    <a:pt x="57" y="56"/>
                  </a:lnTo>
                  <a:lnTo>
                    <a:pt x="57" y="28"/>
                  </a:lnTo>
                  <a:lnTo>
                    <a:pt x="57" y="0"/>
                  </a:lnTo>
                  <a:lnTo>
                    <a:pt x="0" y="28"/>
                  </a:lnTo>
                  <a:lnTo>
                    <a:pt x="0" y="28"/>
                  </a:lnTo>
                  <a:lnTo>
                    <a:pt x="57" y="56"/>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16"/>
            <p:cNvSpPr/>
            <p:nvPr/>
          </p:nvSpPr>
          <p:spPr>
            <a:xfrm>
              <a:off x="1718225" y="1337875"/>
              <a:ext cx="1425" cy="1425"/>
            </a:xfrm>
            <a:custGeom>
              <a:avLst/>
              <a:gdLst/>
              <a:ahLst/>
              <a:cxnLst/>
              <a:rect l="l" t="t" r="r" b="b"/>
              <a:pathLst>
                <a:path w="57" h="57" fill="none" extrusionOk="0">
                  <a:moveTo>
                    <a:pt x="57" y="56"/>
                  </a:moveTo>
                  <a:lnTo>
                    <a:pt x="57" y="56"/>
                  </a:lnTo>
                  <a:lnTo>
                    <a:pt x="57" y="28"/>
                  </a:lnTo>
                  <a:lnTo>
                    <a:pt x="57" y="0"/>
                  </a:lnTo>
                  <a:lnTo>
                    <a:pt x="0" y="28"/>
                  </a:lnTo>
                  <a:lnTo>
                    <a:pt x="0" y="28"/>
                  </a:lnTo>
                  <a:lnTo>
                    <a:pt x="57" y="56"/>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16"/>
            <p:cNvSpPr/>
            <p:nvPr/>
          </p:nvSpPr>
          <p:spPr>
            <a:xfrm>
              <a:off x="1718225" y="1339975"/>
              <a:ext cx="2150" cy="2150"/>
            </a:xfrm>
            <a:custGeom>
              <a:avLst/>
              <a:gdLst/>
              <a:ahLst/>
              <a:cxnLst/>
              <a:rect l="l" t="t" r="r" b="b"/>
              <a:pathLst>
                <a:path w="86" h="86" extrusionOk="0">
                  <a:moveTo>
                    <a:pt x="85" y="85"/>
                  </a:moveTo>
                  <a:lnTo>
                    <a:pt x="85" y="85"/>
                  </a:lnTo>
                  <a:lnTo>
                    <a:pt x="85" y="29"/>
                  </a:lnTo>
                  <a:lnTo>
                    <a:pt x="85" y="1"/>
                  </a:lnTo>
                  <a:lnTo>
                    <a:pt x="57" y="1"/>
                  </a:lnTo>
                  <a:lnTo>
                    <a:pt x="0" y="29"/>
                  </a:lnTo>
                  <a:lnTo>
                    <a:pt x="0" y="29"/>
                  </a:lnTo>
                  <a:lnTo>
                    <a:pt x="85" y="85"/>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16"/>
            <p:cNvSpPr/>
            <p:nvPr/>
          </p:nvSpPr>
          <p:spPr>
            <a:xfrm>
              <a:off x="1718225" y="1339975"/>
              <a:ext cx="2150" cy="2150"/>
            </a:xfrm>
            <a:custGeom>
              <a:avLst/>
              <a:gdLst/>
              <a:ahLst/>
              <a:cxnLst/>
              <a:rect l="l" t="t" r="r" b="b"/>
              <a:pathLst>
                <a:path w="86" h="86" fill="none" extrusionOk="0">
                  <a:moveTo>
                    <a:pt x="85" y="85"/>
                  </a:moveTo>
                  <a:lnTo>
                    <a:pt x="85" y="85"/>
                  </a:lnTo>
                  <a:lnTo>
                    <a:pt x="85" y="29"/>
                  </a:lnTo>
                  <a:lnTo>
                    <a:pt x="85" y="1"/>
                  </a:lnTo>
                  <a:lnTo>
                    <a:pt x="57" y="1"/>
                  </a:lnTo>
                  <a:lnTo>
                    <a:pt x="0" y="29"/>
                  </a:lnTo>
                  <a:lnTo>
                    <a:pt x="0" y="29"/>
                  </a:lnTo>
                  <a:lnTo>
                    <a:pt x="85" y="85"/>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16"/>
            <p:cNvSpPr/>
            <p:nvPr/>
          </p:nvSpPr>
          <p:spPr>
            <a:xfrm>
              <a:off x="1723150" y="1335750"/>
              <a:ext cx="4275" cy="1425"/>
            </a:xfrm>
            <a:custGeom>
              <a:avLst/>
              <a:gdLst/>
              <a:ahLst/>
              <a:cxnLst/>
              <a:rect l="l" t="t" r="r" b="b"/>
              <a:pathLst>
                <a:path w="171" h="57" extrusionOk="0">
                  <a:moveTo>
                    <a:pt x="1" y="57"/>
                  </a:moveTo>
                  <a:lnTo>
                    <a:pt x="1" y="57"/>
                  </a:lnTo>
                  <a:lnTo>
                    <a:pt x="170" y="0"/>
                  </a:lnTo>
                  <a:lnTo>
                    <a:pt x="170" y="0"/>
                  </a:lnTo>
                  <a:lnTo>
                    <a:pt x="1" y="57"/>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16"/>
            <p:cNvSpPr/>
            <p:nvPr/>
          </p:nvSpPr>
          <p:spPr>
            <a:xfrm>
              <a:off x="1723150" y="1335750"/>
              <a:ext cx="4275" cy="1425"/>
            </a:xfrm>
            <a:custGeom>
              <a:avLst/>
              <a:gdLst/>
              <a:ahLst/>
              <a:cxnLst/>
              <a:rect l="l" t="t" r="r" b="b"/>
              <a:pathLst>
                <a:path w="171" h="57" fill="none" extrusionOk="0">
                  <a:moveTo>
                    <a:pt x="1" y="57"/>
                  </a:moveTo>
                  <a:lnTo>
                    <a:pt x="1" y="57"/>
                  </a:lnTo>
                  <a:lnTo>
                    <a:pt x="170" y="0"/>
                  </a:lnTo>
                  <a:lnTo>
                    <a:pt x="170" y="0"/>
                  </a:lnTo>
                  <a:lnTo>
                    <a:pt x="1" y="57"/>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16"/>
            <p:cNvSpPr/>
            <p:nvPr/>
          </p:nvSpPr>
          <p:spPr>
            <a:xfrm>
              <a:off x="1424025" y="1292000"/>
              <a:ext cx="1278375" cy="622275"/>
            </a:xfrm>
            <a:custGeom>
              <a:avLst/>
              <a:gdLst/>
              <a:ahLst/>
              <a:cxnLst/>
              <a:rect l="l" t="t" r="r" b="b"/>
              <a:pathLst>
                <a:path w="51135" h="24891" extrusionOk="0">
                  <a:moveTo>
                    <a:pt x="36997" y="1"/>
                  </a:moveTo>
                  <a:lnTo>
                    <a:pt x="36997" y="1"/>
                  </a:lnTo>
                  <a:lnTo>
                    <a:pt x="36884" y="29"/>
                  </a:lnTo>
                  <a:lnTo>
                    <a:pt x="36771" y="85"/>
                  </a:lnTo>
                  <a:lnTo>
                    <a:pt x="36771" y="85"/>
                  </a:lnTo>
                  <a:lnTo>
                    <a:pt x="36827" y="114"/>
                  </a:lnTo>
                  <a:lnTo>
                    <a:pt x="36912" y="114"/>
                  </a:lnTo>
                  <a:lnTo>
                    <a:pt x="36997" y="114"/>
                  </a:lnTo>
                  <a:lnTo>
                    <a:pt x="37081" y="85"/>
                  </a:lnTo>
                  <a:lnTo>
                    <a:pt x="37081" y="85"/>
                  </a:lnTo>
                  <a:lnTo>
                    <a:pt x="36968" y="142"/>
                  </a:lnTo>
                  <a:lnTo>
                    <a:pt x="36855" y="170"/>
                  </a:lnTo>
                  <a:lnTo>
                    <a:pt x="36601" y="198"/>
                  </a:lnTo>
                  <a:lnTo>
                    <a:pt x="36348" y="227"/>
                  </a:lnTo>
                  <a:lnTo>
                    <a:pt x="36235" y="283"/>
                  </a:lnTo>
                  <a:lnTo>
                    <a:pt x="36150" y="311"/>
                  </a:lnTo>
                  <a:lnTo>
                    <a:pt x="36150" y="311"/>
                  </a:lnTo>
                  <a:lnTo>
                    <a:pt x="36263" y="368"/>
                  </a:lnTo>
                  <a:lnTo>
                    <a:pt x="36376" y="368"/>
                  </a:lnTo>
                  <a:lnTo>
                    <a:pt x="36376" y="368"/>
                  </a:lnTo>
                  <a:lnTo>
                    <a:pt x="36291" y="424"/>
                  </a:lnTo>
                  <a:lnTo>
                    <a:pt x="36206" y="481"/>
                  </a:lnTo>
                  <a:lnTo>
                    <a:pt x="36206" y="481"/>
                  </a:lnTo>
                  <a:lnTo>
                    <a:pt x="36150" y="509"/>
                  </a:lnTo>
                  <a:lnTo>
                    <a:pt x="36094" y="509"/>
                  </a:lnTo>
                  <a:lnTo>
                    <a:pt x="36065" y="509"/>
                  </a:lnTo>
                  <a:lnTo>
                    <a:pt x="36009" y="481"/>
                  </a:lnTo>
                  <a:lnTo>
                    <a:pt x="36009" y="481"/>
                  </a:lnTo>
                  <a:lnTo>
                    <a:pt x="35783" y="509"/>
                  </a:lnTo>
                  <a:lnTo>
                    <a:pt x="35670" y="565"/>
                  </a:lnTo>
                  <a:lnTo>
                    <a:pt x="35529" y="622"/>
                  </a:lnTo>
                  <a:lnTo>
                    <a:pt x="35529" y="622"/>
                  </a:lnTo>
                  <a:lnTo>
                    <a:pt x="35360" y="763"/>
                  </a:lnTo>
                  <a:lnTo>
                    <a:pt x="35275" y="904"/>
                  </a:lnTo>
                  <a:lnTo>
                    <a:pt x="35247" y="960"/>
                  </a:lnTo>
                  <a:lnTo>
                    <a:pt x="35303" y="988"/>
                  </a:lnTo>
                  <a:lnTo>
                    <a:pt x="35360" y="988"/>
                  </a:lnTo>
                  <a:lnTo>
                    <a:pt x="35529" y="960"/>
                  </a:lnTo>
                  <a:lnTo>
                    <a:pt x="35529" y="960"/>
                  </a:lnTo>
                  <a:lnTo>
                    <a:pt x="35416" y="960"/>
                  </a:lnTo>
                  <a:lnTo>
                    <a:pt x="35360" y="988"/>
                  </a:lnTo>
                  <a:lnTo>
                    <a:pt x="35360" y="1017"/>
                  </a:lnTo>
                  <a:lnTo>
                    <a:pt x="35444" y="1073"/>
                  </a:lnTo>
                  <a:lnTo>
                    <a:pt x="35444" y="1073"/>
                  </a:lnTo>
                  <a:lnTo>
                    <a:pt x="35360" y="1073"/>
                  </a:lnTo>
                  <a:lnTo>
                    <a:pt x="35219" y="1130"/>
                  </a:lnTo>
                  <a:lnTo>
                    <a:pt x="34965" y="1271"/>
                  </a:lnTo>
                  <a:lnTo>
                    <a:pt x="34852" y="1355"/>
                  </a:lnTo>
                  <a:lnTo>
                    <a:pt x="34795" y="1412"/>
                  </a:lnTo>
                  <a:lnTo>
                    <a:pt x="34767" y="1468"/>
                  </a:lnTo>
                  <a:lnTo>
                    <a:pt x="34824" y="1496"/>
                  </a:lnTo>
                  <a:lnTo>
                    <a:pt x="34824" y="1496"/>
                  </a:lnTo>
                  <a:lnTo>
                    <a:pt x="34795" y="1553"/>
                  </a:lnTo>
                  <a:lnTo>
                    <a:pt x="34824" y="1581"/>
                  </a:lnTo>
                  <a:lnTo>
                    <a:pt x="34937" y="1666"/>
                  </a:lnTo>
                  <a:lnTo>
                    <a:pt x="35078" y="1722"/>
                  </a:lnTo>
                  <a:lnTo>
                    <a:pt x="35219" y="1779"/>
                  </a:lnTo>
                  <a:lnTo>
                    <a:pt x="35219" y="1779"/>
                  </a:lnTo>
                  <a:lnTo>
                    <a:pt x="35360" y="1779"/>
                  </a:lnTo>
                  <a:lnTo>
                    <a:pt x="35360" y="1779"/>
                  </a:lnTo>
                  <a:lnTo>
                    <a:pt x="35416" y="1750"/>
                  </a:lnTo>
                  <a:lnTo>
                    <a:pt x="35444" y="1722"/>
                  </a:lnTo>
                  <a:lnTo>
                    <a:pt x="35501" y="1750"/>
                  </a:lnTo>
                  <a:lnTo>
                    <a:pt x="35529" y="1835"/>
                  </a:lnTo>
                  <a:lnTo>
                    <a:pt x="35529" y="1835"/>
                  </a:lnTo>
                  <a:lnTo>
                    <a:pt x="35755" y="1863"/>
                  </a:lnTo>
                  <a:lnTo>
                    <a:pt x="35981" y="1835"/>
                  </a:lnTo>
                  <a:lnTo>
                    <a:pt x="35981" y="1835"/>
                  </a:lnTo>
                  <a:lnTo>
                    <a:pt x="35981" y="1863"/>
                  </a:lnTo>
                  <a:lnTo>
                    <a:pt x="35952" y="1920"/>
                  </a:lnTo>
                  <a:lnTo>
                    <a:pt x="35924" y="1948"/>
                  </a:lnTo>
                  <a:lnTo>
                    <a:pt x="35896" y="1948"/>
                  </a:lnTo>
                  <a:lnTo>
                    <a:pt x="35896" y="1976"/>
                  </a:lnTo>
                  <a:lnTo>
                    <a:pt x="36009" y="1948"/>
                  </a:lnTo>
                  <a:lnTo>
                    <a:pt x="36009" y="1948"/>
                  </a:lnTo>
                  <a:lnTo>
                    <a:pt x="35642" y="2089"/>
                  </a:lnTo>
                  <a:lnTo>
                    <a:pt x="35642" y="2089"/>
                  </a:lnTo>
                  <a:lnTo>
                    <a:pt x="35670" y="2033"/>
                  </a:lnTo>
                  <a:lnTo>
                    <a:pt x="35755" y="1976"/>
                  </a:lnTo>
                  <a:lnTo>
                    <a:pt x="35924" y="1920"/>
                  </a:lnTo>
                  <a:lnTo>
                    <a:pt x="35924" y="1920"/>
                  </a:lnTo>
                  <a:lnTo>
                    <a:pt x="35755" y="1920"/>
                  </a:lnTo>
                  <a:lnTo>
                    <a:pt x="35557" y="1976"/>
                  </a:lnTo>
                  <a:lnTo>
                    <a:pt x="35473" y="2004"/>
                  </a:lnTo>
                  <a:lnTo>
                    <a:pt x="35416" y="2033"/>
                  </a:lnTo>
                  <a:lnTo>
                    <a:pt x="35416" y="2089"/>
                  </a:lnTo>
                  <a:lnTo>
                    <a:pt x="35473" y="2117"/>
                  </a:lnTo>
                  <a:lnTo>
                    <a:pt x="35473" y="2117"/>
                  </a:lnTo>
                  <a:lnTo>
                    <a:pt x="35162" y="2258"/>
                  </a:lnTo>
                  <a:lnTo>
                    <a:pt x="34965" y="2343"/>
                  </a:lnTo>
                  <a:lnTo>
                    <a:pt x="34937" y="2371"/>
                  </a:lnTo>
                  <a:lnTo>
                    <a:pt x="34908" y="2399"/>
                  </a:lnTo>
                  <a:lnTo>
                    <a:pt x="34908" y="2399"/>
                  </a:lnTo>
                  <a:lnTo>
                    <a:pt x="34993" y="2428"/>
                  </a:lnTo>
                  <a:lnTo>
                    <a:pt x="35049" y="2456"/>
                  </a:lnTo>
                  <a:lnTo>
                    <a:pt x="35191" y="2428"/>
                  </a:lnTo>
                  <a:lnTo>
                    <a:pt x="35444" y="2315"/>
                  </a:lnTo>
                  <a:lnTo>
                    <a:pt x="35444" y="2315"/>
                  </a:lnTo>
                  <a:lnTo>
                    <a:pt x="35332" y="2343"/>
                  </a:lnTo>
                  <a:lnTo>
                    <a:pt x="35275" y="2343"/>
                  </a:lnTo>
                  <a:lnTo>
                    <a:pt x="35303" y="2315"/>
                  </a:lnTo>
                  <a:lnTo>
                    <a:pt x="35332" y="2287"/>
                  </a:lnTo>
                  <a:lnTo>
                    <a:pt x="35473" y="2230"/>
                  </a:lnTo>
                  <a:lnTo>
                    <a:pt x="35529" y="2202"/>
                  </a:lnTo>
                  <a:lnTo>
                    <a:pt x="35557" y="2230"/>
                  </a:lnTo>
                  <a:lnTo>
                    <a:pt x="35557" y="2230"/>
                  </a:lnTo>
                  <a:lnTo>
                    <a:pt x="35557" y="2287"/>
                  </a:lnTo>
                  <a:lnTo>
                    <a:pt x="35529" y="2343"/>
                  </a:lnTo>
                  <a:lnTo>
                    <a:pt x="35416" y="2456"/>
                  </a:lnTo>
                  <a:lnTo>
                    <a:pt x="35332" y="2541"/>
                  </a:lnTo>
                  <a:lnTo>
                    <a:pt x="35360" y="2541"/>
                  </a:lnTo>
                  <a:lnTo>
                    <a:pt x="35473" y="2512"/>
                  </a:lnTo>
                  <a:lnTo>
                    <a:pt x="35473" y="2512"/>
                  </a:lnTo>
                  <a:lnTo>
                    <a:pt x="35134" y="2597"/>
                  </a:lnTo>
                  <a:lnTo>
                    <a:pt x="34824" y="2738"/>
                  </a:lnTo>
                  <a:lnTo>
                    <a:pt x="34485" y="2851"/>
                  </a:lnTo>
                  <a:lnTo>
                    <a:pt x="34175" y="2964"/>
                  </a:lnTo>
                  <a:lnTo>
                    <a:pt x="34175" y="2964"/>
                  </a:lnTo>
                  <a:lnTo>
                    <a:pt x="33949" y="2992"/>
                  </a:lnTo>
                  <a:lnTo>
                    <a:pt x="33808" y="3048"/>
                  </a:lnTo>
                  <a:lnTo>
                    <a:pt x="33695" y="3161"/>
                  </a:lnTo>
                  <a:lnTo>
                    <a:pt x="33582" y="3302"/>
                  </a:lnTo>
                  <a:lnTo>
                    <a:pt x="33582" y="3302"/>
                  </a:lnTo>
                  <a:lnTo>
                    <a:pt x="33526" y="3415"/>
                  </a:lnTo>
                  <a:lnTo>
                    <a:pt x="33469" y="3556"/>
                  </a:lnTo>
                  <a:lnTo>
                    <a:pt x="33384" y="3698"/>
                  </a:lnTo>
                  <a:lnTo>
                    <a:pt x="33300" y="3754"/>
                  </a:lnTo>
                  <a:lnTo>
                    <a:pt x="33215" y="3782"/>
                  </a:lnTo>
                  <a:lnTo>
                    <a:pt x="33215" y="3782"/>
                  </a:lnTo>
                  <a:lnTo>
                    <a:pt x="33074" y="3810"/>
                  </a:lnTo>
                  <a:lnTo>
                    <a:pt x="32933" y="3810"/>
                  </a:lnTo>
                  <a:lnTo>
                    <a:pt x="32933" y="3810"/>
                  </a:lnTo>
                  <a:lnTo>
                    <a:pt x="32792" y="3895"/>
                  </a:lnTo>
                  <a:lnTo>
                    <a:pt x="32764" y="3951"/>
                  </a:lnTo>
                  <a:lnTo>
                    <a:pt x="32735" y="3980"/>
                  </a:lnTo>
                  <a:lnTo>
                    <a:pt x="32764" y="3980"/>
                  </a:lnTo>
                  <a:lnTo>
                    <a:pt x="32877" y="3980"/>
                  </a:lnTo>
                  <a:lnTo>
                    <a:pt x="32877" y="3980"/>
                  </a:lnTo>
                  <a:lnTo>
                    <a:pt x="32764" y="4036"/>
                  </a:lnTo>
                  <a:lnTo>
                    <a:pt x="32679" y="4093"/>
                  </a:lnTo>
                  <a:lnTo>
                    <a:pt x="32679" y="4093"/>
                  </a:lnTo>
                  <a:lnTo>
                    <a:pt x="32707" y="4064"/>
                  </a:lnTo>
                  <a:lnTo>
                    <a:pt x="32735" y="4036"/>
                  </a:lnTo>
                  <a:lnTo>
                    <a:pt x="32735" y="3923"/>
                  </a:lnTo>
                  <a:lnTo>
                    <a:pt x="32623" y="3754"/>
                  </a:lnTo>
                  <a:lnTo>
                    <a:pt x="32623" y="3754"/>
                  </a:lnTo>
                  <a:lnTo>
                    <a:pt x="32707" y="3726"/>
                  </a:lnTo>
                  <a:lnTo>
                    <a:pt x="32764" y="3726"/>
                  </a:lnTo>
                  <a:lnTo>
                    <a:pt x="32961" y="3782"/>
                  </a:lnTo>
                  <a:lnTo>
                    <a:pt x="33046" y="3810"/>
                  </a:lnTo>
                  <a:lnTo>
                    <a:pt x="33130" y="3782"/>
                  </a:lnTo>
                  <a:lnTo>
                    <a:pt x="33215" y="3754"/>
                  </a:lnTo>
                  <a:lnTo>
                    <a:pt x="33300" y="3641"/>
                  </a:lnTo>
                  <a:lnTo>
                    <a:pt x="33300" y="3641"/>
                  </a:lnTo>
                  <a:lnTo>
                    <a:pt x="33187" y="3613"/>
                  </a:lnTo>
                  <a:lnTo>
                    <a:pt x="33074" y="3641"/>
                  </a:lnTo>
                  <a:lnTo>
                    <a:pt x="33074" y="3641"/>
                  </a:lnTo>
                  <a:lnTo>
                    <a:pt x="33187" y="3585"/>
                  </a:lnTo>
                  <a:lnTo>
                    <a:pt x="33328" y="3528"/>
                  </a:lnTo>
                  <a:lnTo>
                    <a:pt x="33328" y="3528"/>
                  </a:lnTo>
                  <a:lnTo>
                    <a:pt x="33272" y="3500"/>
                  </a:lnTo>
                  <a:lnTo>
                    <a:pt x="33215" y="3500"/>
                  </a:lnTo>
                  <a:lnTo>
                    <a:pt x="33130" y="3528"/>
                  </a:lnTo>
                  <a:lnTo>
                    <a:pt x="33018" y="3556"/>
                  </a:lnTo>
                  <a:lnTo>
                    <a:pt x="32933" y="3613"/>
                  </a:lnTo>
                  <a:lnTo>
                    <a:pt x="32933" y="3613"/>
                  </a:lnTo>
                  <a:lnTo>
                    <a:pt x="32989" y="3500"/>
                  </a:lnTo>
                  <a:lnTo>
                    <a:pt x="33102" y="3444"/>
                  </a:lnTo>
                  <a:lnTo>
                    <a:pt x="33102" y="3444"/>
                  </a:lnTo>
                  <a:lnTo>
                    <a:pt x="32989" y="3444"/>
                  </a:lnTo>
                  <a:lnTo>
                    <a:pt x="32961" y="3444"/>
                  </a:lnTo>
                  <a:lnTo>
                    <a:pt x="32961" y="3415"/>
                  </a:lnTo>
                  <a:lnTo>
                    <a:pt x="33018" y="3359"/>
                  </a:lnTo>
                  <a:lnTo>
                    <a:pt x="33243" y="3190"/>
                  </a:lnTo>
                  <a:lnTo>
                    <a:pt x="33243" y="3190"/>
                  </a:lnTo>
                  <a:lnTo>
                    <a:pt x="33497" y="2964"/>
                  </a:lnTo>
                  <a:lnTo>
                    <a:pt x="33638" y="2879"/>
                  </a:lnTo>
                  <a:lnTo>
                    <a:pt x="33780" y="2794"/>
                  </a:lnTo>
                  <a:lnTo>
                    <a:pt x="33780" y="2794"/>
                  </a:lnTo>
                  <a:lnTo>
                    <a:pt x="33638" y="2851"/>
                  </a:lnTo>
                  <a:lnTo>
                    <a:pt x="33469" y="2907"/>
                  </a:lnTo>
                  <a:lnTo>
                    <a:pt x="33300" y="2964"/>
                  </a:lnTo>
                  <a:lnTo>
                    <a:pt x="33159" y="2992"/>
                  </a:lnTo>
                  <a:lnTo>
                    <a:pt x="33159" y="2992"/>
                  </a:lnTo>
                  <a:lnTo>
                    <a:pt x="33469" y="2794"/>
                  </a:lnTo>
                  <a:lnTo>
                    <a:pt x="33469" y="2794"/>
                  </a:lnTo>
                  <a:lnTo>
                    <a:pt x="33300" y="2823"/>
                  </a:lnTo>
                  <a:lnTo>
                    <a:pt x="33102" y="2794"/>
                  </a:lnTo>
                  <a:lnTo>
                    <a:pt x="33102" y="2794"/>
                  </a:lnTo>
                  <a:lnTo>
                    <a:pt x="33159" y="2794"/>
                  </a:lnTo>
                  <a:lnTo>
                    <a:pt x="33159" y="2766"/>
                  </a:lnTo>
                  <a:lnTo>
                    <a:pt x="33074" y="2682"/>
                  </a:lnTo>
                  <a:lnTo>
                    <a:pt x="32933" y="2625"/>
                  </a:lnTo>
                  <a:lnTo>
                    <a:pt x="32820" y="2597"/>
                  </a:lnTo>
                  <a:lnTo>
                    <a:pt x="32820" y="2597"/>
                  </a:lnTo>
                  <a:lnTo>
                    <a:pt x="32792" y="2597"/>
                  </a:lnTo>
                  <a:lnTo>
                    <a:pt x="32735" y="2625"/>
                  </a:lnTo>
                  <a:lnTo>
                    <a:pt x="32707" y="2682"/>
                  </a:lnTo>
                  <a:lnTo>
                    <a:pt x="32679" y="2710"/>
                  </a:lnTo>
                  <a:lnTo>
                    <a:pt x="32679" y="2710"/>
                  </a:lnTo>
                  <a:lnTo>
                    <a:pt x="32453" y="2738"/>
                  </a:lnTo>
                  <a:lnTo>
                    <a:pt x="32227" y="2710"/>
                  </a:lnTo>
                  <a:lnTo>
                    <a:pt x="32227" y="2710"/>
                  </a:lnTo>
                  <a:lnTo>
                    <a:pt x="32256" y="2766"/>
                  </a:lnTo>
                  <a:lnTo>
                    <a:pt x="32284" y="2823"/>
                  </a:lnTo>
                  <a:lnTo>
                    <a:pt x="32284" y="2879"/>
                  </a:lnTo>
                  <a:lnTo>
                    <a:pt x="32227" y="2936"/>
                  </a:lnTo>
                  <a:lnTo>
                    <a:pt x="32227" y="2936"/>
                  </a:lnTo>
                  <a:lnTo>
                    <a:pt x="32256" y="2879"/>
                  </a:lnTo>
                  <a:lnTo>
                    <a:pt x="32227" y="2936"/>
                  </a:lnTo>
                  <a:lnTo>
                    <a:pt x="32199" y="3133"/>
                  </a:lnTo>
                  <a:lnTo>
                    <a:pt x="32199" y="3133"/>
                  </a:lnTo>
                  <a:lnTo>
                    <a:pt x="32312" y="3077"/>
                  </a:lnTo>
                  <a:lnTo>
                    <a:pt x="32425" y="3048"/>
                  </a:lnTo>
                  <a:lnTo>
                    <a:pt x="32538" y="3048"/>
                  </a:lnTo>
                  <a:lnTo>
                    <a:pt x="32623" y="3077"/>
                  </a:lnTo>
                  <a:lnTo>
                    <a:pt x="32679" y="3133"/>
                  </a:lnTo>
                  <a:lnTo>
                    <a:pt x="32679" y="3161"/>
                  </a:lnTo>
                  <a:lnTo>
                    <a:pt x="32623" y="3218"/>
                  </a:lnTo>
                  <a:lnTo>
                    <a:pt x="32510" y="3274"/>
                  </a:lnTo>
                  <a:lnTo>
                    <a:pt x="32510" y="3274"/>
                  </a:lnTo>
                  <a:lnTo>
                    <a:pt x="32369" y="3274"/>
                  </a:lnTo>
                  <a:lnTo>
                    <a:pt x="32312" y="3246"/>
                  </a:lnTo>
                  <a:lnTo>
                    <a:pt x="32284" y="3218"/>
                  </a:lnTo>
                  <a:lnTo>
                    <a:pt x="32227" y="3161"/>
                  </a:lnTo>
                  <a:lnTo>
                    <a:pt x="32143" y="3077"/>
                  </a:lnTo>
                  <a:lnTo>
                    <a:pt x="32143" y="3077"/>
                  </a:lnTo>
                  <a:lnTo>
                    <a:pt x="32058" y="3048"/>
                  </a:lnTo>
                  <a:lnTo>
                    <a:pt x="31973" y="3020"/>
                  </a:lnTo>
                  <a:lnTo>
                    <a:pt x="31945" y="3048"/>
                  </a:lnTo>
                  <a:lnTo>
                    <a:pt x="31945" y="3048"/>
                  </a:lnTo>
                  <a:lnTo>
                    <a:pt x="31945" y="3105"/>
                  </a:lnTo>
                  <a:lnTo>
                    <a:pt x="32002" y="3161"/>
                  </a:lnTo>
                  <a:lnTo>
                    <a:pt x="32002" y="3161"/>
                  </a:lnTo>
                  <a:lnTo>
                    <a:pt x="31635" y="3161"/>
                  </a:lnTo>
                  <a:lnTo>
                    <a:pt x="31437" y="3161"/>
                  </a:lnTo>
                  <a:lnTo>
                    <a:pt x="31240" y="3161"/>
                  </a:lnTo>
                  <a:lnTo>
                    <a:pt x="31240" y="3161"/>
                  </a:lnTo>
                  <a:lnTo>
                    <a:pt x="30986" y="3133"/>
                  </a:lnTo>
                  <a:lnTo>
                    <a:pt x="30760" y="3161"/>
                  </a:lnTo>
                  <a:lnTo>
                    <a:pt x="30252" y="3190"/>
                  </a:lnTo>
                  <a:lnTo>
                    <a:pt x="30252" y="3190"/>
                  </a:lnTo>
                  <a:lnTo>
                    <a:pt x="30055" y="3190"/>
                  </a:lnTo>
                  <a:lnTo>
                    <a:pt x="29660" y="3133"/>
                  </a:lnTo>
                  <a:lnTo>
                    <a:pt x="29490" y="3105"/>
                  </a:lnTo>
                  <a:lnTo>
                    <a:pt x="29349" y="3048"/>
                  </a:lnTo>
                  <a:lnTo>
                    <a:pt x="29321" y="3020"/>
                  </a:lnTo>
                  <a:lnTo>
                    <a:pt x="29293" y="2992"/>
                  </a:lnTo>
                  <a:lnTo>
                    <a:pt x="29293" y="2964"/>
                  </a:lnTo>
                  <a:lnTo>
                    <a:pt x="29321" y="2907"/>
                  </a:lnTo>
                  <a:lnTo>
                    <a:pt x="29321" y="2907"/>
                  </a:lnTo>
                  <a:lnTo>
                    <a:pt x="28898" y="2936"/>
                  </a:lnTo>
                  <a:lnTo>
                    <a:pt x="28756" y="2936"/>
                  </a:lnTo>
                  <a:lnTo>
                    <a:pt x="28672" y="2907"/>
                  </a:lnTo>
                  <a:lnTo>
                    <a:pt x="28644" y="2907"/>
                  </a:lnTo>
                  <a:lnTo>
                    <a:pt x="28644" y="2879"/>
                  </a:lnTo>
                  <a:lnTo>
                    <a:pt x="28700" y="2823"/>
                  </a:lnTo>
                  <a:lnTo>
                    <a:pt x="28700" y="2823"/>
                  </a:lnTo>
                  <a:lnTo>
                    <a:pt x="28531" y="2794"/>
                  </a:lnTo>
                  <a:lnTo>
                    <a:pt x="28446" y="2766"/>
                  </a:lnTo>
                  <a:lnTo>
                    <a:pt x="28305" y="2682"/>
                  </a:lnTo>
                  <a:lnTo>
                    <a:pt x="28305" y="2682"/>
                  </a:lnTo>
                  <a:lnTo>
                    <a:pt x="28418" y="2569"/>
                  </a:lnTo>
                  <a:lnTo>
                    <a:pt x="28474" y="2484"/>
                  </a:lnTo>
                  <a:lnTo>
                    <a:pt x="28474" y="2399"/>
                  </a:lnTo>
                  <a:lnTo>
                    <a:pt x="28446" y="2343"/>
                  </a:lnTo>
                  <a:lnTo>
                    <a:pt x="28361" y="2315"/>
                  </a:lnTo>
                  <a:lnTo>
                    <a:pt x="28249" y="2315"/>
                  </a:lnTo>
                  <a:lnTo>
                    <a:pt x="27966" y="2343"/>
                  </a:lnTo>
                  <a:lnTo>
                    <a:pt x="27966" y="2343"/>
                  </a:lnTo>
                  <a:lnTo>
                    <a:pt x="27092" y="2484"/>
                  </a:lnTo>
                  <a:lnTo>
                    <a:pt x="26668" y="2597"/>
                  </a:lnTo>
                  <a:lnTo>
                    <a:pt x="26471" y="2682"/>
                  </a:lnTo>
                  <a:lnTo>
                    <a:pt x="26301" y="2794"/>
                  </a:lnTo>
                  <a:lnTo>
                    <a:pt x="26301" y="2794"/>
                  </a:lnTo>
                  <a:lnTo>
                    <a:pt x="26414" y="2823"/>
                  </a:lnTo>
                  <a:lnTo>
                    <a:pt x="26499" y="2823"/>
                  </a:lnTo>
                  <a:lnTo>
                    <a:pt x="26499" y="2823"/>
                  </a:lnTo>
                  <a:lnTo>
                    <a:pt x="26442" y="2851"/>
                  </a:lnTo>
                  <a:lnTo>
                    <a:pt x="26471" y="2879"/>
                  </a:lnTo>
                  <a:lnTo>
                    <a:pt x="26584" y="2879"/>
                  </a:lnTo>
                  <a:lnTo>
                    <a:pt x="26894" y="2879"/>
                  </a:lnTo>
                  <a:lnTo>
                    <a:pt x="26894" y="2879"/>
                  </a:lnTo>
                  <a:lnTo>
                    <a:pt x="26866" y="2823"/>
                  </a:lnTo>
                  <a:lnTo>
                    <a:pt x="26894" y="2794"/>
                  </a:lnTo>
                  <a:lnTo>
                    <a:pt x="27120" y="2766"/>
                  </a:lnTo>
                  <a:lnTo>
                    <a:pt x="27374" y="2766"/>
                  </a:lnTo>
                  <a:lnTo>
                    <a:pt x="27571" y="2738"/>
                  </a:lnTo>
                  <a:lnTo>
                    <a:pt x="27571" y="2738"/>
                  </a:lnTo>
                  <a:lnTo>
                    <a:pt x="28390" y="2512"/>
                  </a:lnTo>
                  <a:lnTo>
                    <a:pt x="28390" y="2512"/>
                  </a:lnTo>
                  <a:lnTo>
                    <a:pt x="27966" y="2682"/>
                  </a:lnTo>
                  <a:lnTo>
                    <a:pt x="27543" y="2823"/>
                  </a:lnTo>
                  <a:lnTo>
                    <a:pt x="27092" y="2907"/>
                  </a:lnTo>
                  <a:lnTo>
                    <a:pt x="26640" y="2992"/>
                  </a:lnTo>
                  <a:lnTo>
                    <a:pt x="26640" y="2992"/>
                  </a:lnTo>
                  <a:lnTo>
                    <a:pt x="26725" y="2992"/>
                  </a:lnTo>
                  <a:lnTo>
                    <a:pt x="26668" y="3020"/>
                  </a:lnTo>
                  <a:lnTo>
                    <a:pt x="26612" y="3048"/>
                  </a:lnTo>
                  <a:lnTo>
                    <a:pt x="26696" y="3048"/>
                  </a:lnTo>
                  <a:lnTo>
                    <a:pt x="26696" y="3048"/>
                  </a:lnTo>
                  <a:lnTo>
                    <a:pt x="26442" y="3190"/>
                  </a:lnTo>
                  <a:lnTo>
                    <a:pt x="26386" y="3274"/>
                  </a:lnTo>
                  <a:lnTo>
                    <a:pt x="26301" y="3415"/>
                  </a:lnTo>
                  <a:lnTo>
                    <a:pt x="26301" y="3415"/>
                  </a:lnTo>
                  <a:lnTo>
                    <a:pt x="26245" y="3641"/>
                  </a:lnTo>
                  <a:lnTo>
                    <a:pt x="26160" y="3867"/>
                  </a:lnTo>
                  <a:lnTo>
                    <a:pt x="26160" y="3867"/>
                  </a:lnTo>
                  <a:lnTo>
                    <a:pt x="26132" y="3839"/>
                  </a:lnTo>
                  <a:lnTo>
                    <a:pt x="26104" y="3810"/>
                  </a:lnTo>
                  <a:lnTo>
                    <a:pt x="26076" y="3839"/>
                  </a:lnTo>
                  <a:lnTo>
                    <a:pt x="26019" y="3895"/>
                  </a:lnTo>
                  <a:lnTo>
                    <a:pt x="25991" y="3895"/>
                  </a:lnTo>
                  <a:lnTo>
                    <a:pt x="25935" y="3895"/>
                  </a:lnTo>
                  <a:lnTo>
                    <a:pt x="25935" y="3895"/>
                  </a:lnTo>
                  <a:lnTo>
                    <a:pt x="25906" y="3839"/>
                  </a:lnTo>
                  <a:lnTo>
                    <a:pt x="25906" y="3810"/>
                  </a:lnTo>
                  <a:lnTo>
                    <a:pt x="25963" y="3782"/>
                  </a:lnTo>
                  <a:lnTo>
                    <a:pt x="26076" y="3754"/>
                  </a:lnTo>
                  <a:lnTo>
                    <a:pt x="26076" y="3754"/>
                  </a:lnTo>
                  <a:lnTo>
                    <a:pt x="25906" y="3839"/>
                  </a:lnTo>
                  <a:lnTo>
                    <a:pt x="25793" y="3923"/>
                  </a:lnTo>
                  <a:lnTo>
                    <a:pt x="25765" y="3980"/>
                  </a:lnTo>
                  <a:lnTo>
                    <a:pt x="25737" y="4064"/>
                  </a:lnTo>
                  <a:lnTo>
                    <a:pt x="25737" y="4149"/>
                  </a:lnTo>
                  <a:lnTo>
                    <a:pt x="25765" y="4262"/>
                  </a:lnTo>
                  <a:lnTo>
                    <a:pt x="25765" y="4262"/>
                  </a:lnTo>
                  <a:lnTo>
                    <a:pt x="25709" y="4234"/>
                  </a:lnTo>
                  <a:lnTo>
                    <a:pt x="25681" y="4177"/>
                  </a:lnTo>
                  <a:lnTo>
                    <a:pt x="25681" y="4064"/>
                  </a:lnTo>
                  <a:lnTo>
                    <a:pt x="25681" y="3980"/>
                  </a:lnTo>
                  <a:lnTo>
                    <a:pt x="25652" y="3980"/>
                  </a:lnTo>
                  <a:lnTo>
                    <a:pt x="25596" y="4036"/>
                  </a:lnTo>
                  <a:lnTo>
                    <a:pt x="25596" y="4036"/>
                  </a:lnTo>
                  <a:lnTo>
                    <a:pt x="25596" y="3980"/>
                  </a:lnTo>
                  <a:lnTo>
                    <a:pt x="25596" y="3923"/>
                  </a:lnTo>
                  <a:lnTo>
                    <a:pt x="25568" y="3895"/>
                  </a:lnTo>
                  <a:lnTo>
                    <a:pt x="25511" y="3895"/>
                  </a:lnTo>
                  <a:lnTo>
                    <a:pt x="25511" y="3895"/>
                  </a:lnTo>
                  <a:lnTo>
                    <a:pt x="25596" y="3867"/>
                  </a:lnTo>
                  <a:lnTo>
                    <a:pt x="25652" y="3810"/>
                  </a:lnTo>
                  <a:lnTo>
                    <a:pt x="25652" y="3810"/>
                  </a:lnTo>
                  <a:lnTo>
                    <a:pt x="25539" y="3754"/>
                  </a:lnTo>
                  <a:lnTo>
                    <a:pt x="25511" y="3726"/>
                  </a:lnTo>
                  <a:lnTo>
                    <a:pt x="25511" y="3669"/>
                  </a:lnTo>
                  <a:lnTo>
                    <a:pt x="25511" y="3669"/>
                  </a:lnTo>
                  <a:lnTo>
                    <a:pt x="25681" y="3782"/>
                  </a:lnTo>
                  <a:lnTo>
                    <a:pt x="25737" y="3782"/>
                  </a:lnTo>
                  <a:lnTo>
                    <a:pt x="25765" y="3782"/>
                  </a:lnTo>
                  <a:lnTo>
                    <a:pt x="25850" y="3754"/>
                  </a:lnTo>
                  <a:lnTo>
                    <a:pt x="25906" y="3669"/>
                  </a:lnTo>
                  <a:lnTo>
                    <a:pt x="25906" y="3556"/>
                  </a:lnTo>
                  <a:lnTo>
                    <a:pt x="25878" y="3472"/>
                  </a:lnTo>
                  <a:lnTo>
                    <a:pt x="25850" y="3472"/>
                  </a:lnTo>
                  <a:lnTo>
                    <a:pt x="25822" y="3444"/>
                  </a:lnTo>
                  <a:lnTo>
                    <a:pt x="25793" y="3472"/>
                  </a:lnTo>
                  <a:lnTo>
                    <a:pt x="25737" y="3500"/>
                  </a:lnTo>
                  <a:lnTo>
                    <a:pt x="25737" y="3500"/>
                  </a:lnTo>
                  <a:lnTo>
                    <a:pt x="25850" y="3331"/>
                  </a:lnTo>
                  <a:lnTo>
                    <a:pt x="25822" y="3331"/>
                  </a:lnTo>
                  <a:lnTo>
                    <a:pt x="25793" y="3359"/>
                  </a:lnTo>
                  <a:lnTo>
                    <a:pt x="25539" y="3500"/>
                  </a:lnTo>
                  <a:lnTo>
                    <a:pt x="25539" y="3500"/>
                  </a:lnTo>
                  <a:lnTo>
                    <a:pt x="25539" y="3444"/>
                  </a:lnTo>
                  <a:lnTo>
                    <a:pt x="25539" y="3415"/>
                  </a:lnTo>
                  <a:lnTo>
                    <a:pt x="25596" y="3359"/>
                  </a:lnTo>
                  <a:lnTo>
                    <a:pt x="25652" y="3274"/>
                  </a:lnTo>
                  <a:lnTo>
                    <a:pt x="25681" y="3218"/>
                  </a:lnTo>
                  <a:lnTo>
                    <a:pt x="25681" y="3218"/>
                  </a:lnTo>
                  <a:lnTo>
                    <a:pt x="25511" y="3218"/>
                  </a:lnTo>
                  <a:lnTo>
                    <a:pt x="25370" y="3246"/>
                  </a:lnTo>
                  <a:lnTo>
                    <a:pt x="25370" y="3246"/>
                  </a:lnTo>
                  <a:lnTo>
                    <a:pt x="25398" y="3161"/>
                  </a:lnTo>
                  <a:lnTo>
                    <a:pt x="25370" y="3133"/>
                  </a:lnTo>
                  <a:lnTo>
                    <a:pt x="25342" y="3133"/>
                  </a:lnTo>
                  <a:lnTo>
                    <a:pt x="25314" y="3133"/>
                  </a:lnTo>
                  <a:lnTo>
                    <a:pt x="25314" y="3133"/>
                  </a:lnTo>
                  <a:lnTo>
                    <a:pt x="25342" y="3020"/>
                  </a:lnTo>
                  <a:lnTo>
                    <a:pt x="25342" y="3020"/>
                  </a:lnTo>
                  <a:lnTo>
                    <a:pt x="25285" y="2992"/>
                  </a:lnTo>
                  <a:lnTo>
                    <a:pt x="25173" y="2992"/>
                  </a:lnTo>
                  <a:lnTo>
                    <a:pt x="24919" y="3048"/>
                  </a:lnTo>
                  <a:lnTo>
                    <a:pt x="24665" y="3133"/>
                  </a:lnTo>
                  <a:lnTo>
                    <a:pt x="24495" y="3190"/>
                  </a:lnTo>
                  <a:lnTo>
                    <a:pt x="24495" y="3190"/>
                  </a:lnTo>
                  <a:lnTo>
                    <a:pt x="24524" y="3161"/>
                  </a:lnTo>
                  <a:lnTo>
                    <a:pt x="24524" y="3133"/>
                  </a:lnTo>
                  <a:lnTo>
                    <a:pt x="24439" y="3161"/>
                  </a:lnTo>
                  <a:lnTo>
                    <a:pt x="24241" y="3190"/>
                  </a:lnTo>
                  <a:lnTo>
                    <a:pt x="24241" y="3190"/>
                  </a:lnTo>
                  <a:lnTo>
                    <a:pt x="24016" y="3218"/>
                  </a:lnTo>
                  <a:lnTo>
                    <a:pt x="23790" y="3190"/>
                  </a:lnTo>
                  <a:lnTo>
                    <a:pt x="23790" y="3190"/>
                  </a:lnTo>
                  <a:lnTo>
                    <a:pt x="23395" y="3246"/>
                  </a:lnTo>
                  <a:lnTo>
                    <a:pt x="23197" y="3246"/>
                  </a:lnTo>
                  <a:lnTo>
                    <a:pt x="23000" y="3246"/>
                  </a:lnTo>
                  <a:lnTo>
                    <a:pt x="23000" y="3246"/>
                  </a:lnTo>
                  <a:lnTo>
                    <a:pt x="22774" y="3218"/>
                  </a:lnTo>
                  <a:lnTo>
                    <a:pt x="22520" y="3161"/>
                  </a:lnTo>
                  <a:lnTo>
                    <a:pt x="22294" y="3105"/>
                  </a:lnTo>
                  <a:lnTo>
                    <a:pt x="22068" y="3077"/>
                  </a:lnTo>
                  <a:lnTo>
                    <a:pt x="22068" y="3077"/>
                  </a:lnTo>
                  <a:lnTo>
                    <a:pt x="22181" y="3020"/>
                  </a:lnTo>
                  <a:lnTo>
                    <a:pt x="22294" y="2964"/>
                  </a:lnTo>
                  <a:lnTo>
                    <a:pt x="22548" y="2907"/>
                  </a:lnTo>
                  <a:lnTo>
                    <a:pt x="22548" y="2907"/>
                  </a:lnTo>
                  <a:lnTo>
                    <a:pt x="22718" y="2851"/>
                  </a:lnTo>
                  <a:lnTo>
                    <a:pt x="22943" y="2851"/>
                  </a:lnTo>
                  <a:lnTo>
                    <a:pt x="23141" y="2823"/>
                  </a:lnTo>
                  <a:lnTo>
                    <a:pt x="23225" y="2794"/>
                  </a:lnTo>
                  <a:lnTo>
                    <a:pt x="23282" y="2738"/>
                  </a:lnTo>
                  <a:lnTo>
                    <a:pt x="23282" y="2738"/>
                  </a:lnTo>
                  <a:lnTo>
                    <a:pt x="23338" y="2682"/>
                  </a:lnTo>
                  <a:lnTo>
                    <a:pt x="23367" y="2625"/>
                  </a:lnTo>
                  <a:lnTo>
                    <a:pt x="23367" y="2569"/>
                  </a:lnTo>
                  <a:lnTo>
                    <a:pt x="23338" y="2512"/>
                  </a:lnTo>
                  <a:lnTo>
                    <a:pt x="23254" y="2428"/>
                  </a:lnTo>
                  <a:lnTo>
                    <a:pt x="23113" y="2343"/>
                  </a:lnTo>
                  <a:lnTo>
                    <a:pt x="22943" y="2287"/>
                  </a:lnTo>
                  <a:lnTo>
                    <a:pt x="22746" y="2258"/>
                  </a:lnTo>
                  <a:lnTo>
                    <a:pt x="22605" y="2258"/>
                  </a:lnTo>
                  <a:lnTo>
                    <a:pt x="22464" y="2258"/>
                  </a:lnTo>
                  <a:lnTo>
                    <a:pt x="22464" y="2258"/>
                  </a:lnTo>
                  <a:lnTo>
                    <a:pt x="22464" y="2315"/>
                  </a:lnTo>
                  <a:lnTo>
                    <a:pt x="22435" y="2343"/>
                  </a:lnTo>
                  <a:lnTo>
                    <a:pt x="22322" y="2371"/>
                  </a:lnTo>
                  <a:lnTo>
                    <a:pt x="22210" y="2371"/>
                  </a:lnTo>
                  <a:lnTo>
                    <a:pt x="21956" y="2315"/>
                  </a:lnTo>
                  <a:lnTo>
                    <a:pt x="21758" y="2287"/>
                  </a:lnTo>
                  <a:lnTo>
                    <a:pt x="21758" y="2287"/>
                  </a:lnTo>
                  <a:lnTo>
                    <a:pt x="21194" y="2117"/>
                  </a:lnTo>
                  <a:lnTo>
                    <a:pt x="20911" y="2033"/>
                  </a:lnTo>
                  <a:lnTo>
                    <a:pt x="20658" y="1920"/>
                  </a:lnTo>
                  <a:lnTo>
                    <a:pt x="20658" y="1920"/>
                  </a:lnTo>
                  <a:lnTo>
                    <a:pt x="20375" y="1807"/>
                  </a:lnTo>
                  <a:lnTo>
                    <a:pt x="20150" y="1694"/>
                  </a:lnTo>
                  <a:lnTo>
                    <a:pt x="19896" y="1609"/>
                  </a:lnTo>
                  <a:lnTo>
                    <a:pt x="19754" y="1609"/>
                  </a:lnTo>
                  <a:lnTo>
                    <a:pt x="19585" y="1609"/>
                  </a:lnTo>
                  <a:lnTo>
                    <a:pt x="19585" y="1609"/>
                  </a:lnTo>
                  <a:lnTo>
                    <a:pt x="19388" y="1637"/>
                  </a:lnTo>
                  <a:lnTo>
                    <a:pt x="19218" y="1694"/>
                  </a:lnTo>
                  <a:lnTo>
                    <a:pt x="18880" y="1835"/>
                  </a:lnTo>
                  <a:lnTo>
                    <a:pt x="18710" y="1920"/>
                  </a:lnTo>
                  <a:lnTo>
                    <a:pt x="18541" y="1976"/>
                  </a:lnTo>
                  <a:lnTo>
                    <a:pt x="18372" y="1976"/>
                  </a:lnTo>
                  <a:lnTo>
                    <a:pt x="18174" y="1948"/>
                  </a:lnTo>
                  <a:lnTo>
                    <a:pt x="18174" y="1948"/>
                  </a:lnTo>
                  <a:lnTo>
                    <a:pt x="18259" y="1863"/>
                  </a:lnTo>
                  <a:lnTo>
                    <a:pt x="18372" y="1807"/>
                  </a:lnTo>
                  <a:lnTo>
                    <a:pt x="18654" y="1722"/>
                  </a:lnTo>
                  <a:lnTo>
                    <a:pt x="18654" y="1722"/>
                  </a:lnTo>
                  <a:lnTo>
                    <a:pt x="18541" y="1666"/>
                  </a:lnTo>
                  <a:lnTo>
                    <a:pt x="18541" y="1637"/>
                  </a:lnTo>
                  <a:lnTo>
                    <a:pt x="18541" y="1581"/>
                  </a:lnTo>
                  <a:lnTo>
                    <a:pt x="18597" y="1525"/>
                  </a:lnTo>
                  <a:lnTo>
                    <a:pt x="18767" y="1440"/>
                  </a:lnTo>
                  <a:lnTo>
                    <a:pt x="18767" y="1440"/>
                  </a:lnTo>
                  <a:lnTo>
                    <a:pt x="18710" y="1468"/>
                  </a:lnTo>
                  <a:lnTo>
                    <a:pt x="18626" y="1468"/>
                  </a:lnTo>
                  <a:lnTo>
                    <a:pt x="18485" y="1468"/>
                  </a:lnTo>
                  <a:lnTo>
                    <a:pt x="18344" y="1468"/>
                  </a:lnTo>
                  <a:lnTo>
                    <a:pt x="18287" y="1496"/>
                  </a:lnTo>
                  <a:lnTo>
                    <a:pt x="18231" y="1525"/>
                  </a:lnTo>
                  <a:lnTo>
                    <a:pt x="18231" y="1525"/>
                  </a:lnTo>
                  <a:lnTo>
                    <a:pt x="18344" y="1496"/>
                  </a:lnTo>
                  <a:lnTo>
                    <a:pt x="18428" y="1496"/>
                  </a:lnTo>
                  <a:lnTo>
                    <a:pt x="18626" y="1496"/>
                  </a:lnTo>
                  <a:lnTo>
                    <a:pt x="18626" y="1496"/>
                  </a:lnTo>
                  <a:lnTo>
                    <a:pt x="18428" y="1525"/>
                  </a:lnTo>
                  <a:lnTo>
                    <a:pt x="18344" y="1525"/>
                  </a:lnTo>
                  <a:lnTo>
                    <a:pt x="18259" y="1553"/>
                  </a:lnTo>
                  <a:lnTo>
                    <a:pt x="18259" y="1553"/>
                  </a:lnTo>
                  <a:lnTo>
                    <a:pt x="18146" y="1609"/>
                  </a:lnTo>
                  <a:lnTo>
                    <a:pt x="18090" y="1609"/>
                  </a:lnTo>
                  <a:lnTo>
                    <a:pt x="18231" y="1694"/>
                  </a:lnTo>
                  <a:lnTo>
                    <a:pt x="18231" y="1694"/>
                  </a:lnTo>
                  <a:lnTo>
                    <a:pt x="18118" y="1666"/>
                  </a:lnTo>
                  <a:lnTo>
                    <a:pt x="18005" y="1694"/>
                  </a:lnTo>
                  <a:lnTo>
                    <a:pt x="17920" y="1722"/>
                  </a:lnTo>
                  <a:lnTo>
                    <a:pt x="17836" y="1779"/>
                  </a:lnTo>
                  <a:lnTo>
                    <a:pt x="17836" y="1779"/>
                  </a:lnTo>
                  <a:lnTo>
                    <a:pt x="17864" y="1807"/>
                  </a:lnTo>
                  <a:lnTo>
                    <a:pt x="17864" y="1807"/>
                  </a:lnTo>
                  <a:lnTo>
                    <a:pt x="17779" y="1863"/>
                  </a:lnTo>
                  <a:lnTo>
                    <a:pt x="17553" y="1920"/>
                  </a:lnTo>
                  <a:lnTo>
                    <a:pt x="17553" y="1920"/>
                  </a:lnTo>
                  <a:lnTo>
                    <a:pt x="17666" y="1891"/>
                  </a:lnTo>
                  <a:lnTo>
                    <a:pt x="17807" y="1920"/>
                  </a:lnTo>
                  <a:lnTo>
                    <a:pt x="17807" y="1920"/>
                  </a:lnTo>
                  <a:lnTo>
                    <a:pt x="17666" y="1948"/>
                  </a:lnTo>
                  <a:lnTo>
                    <a:pt x="17525" y="1976"/>
                  </a:lnTo>
                  <a:lnTo>
                    <a:pt x="17384" y="1948"/>
                  </a:lnTo>
                  <a:lnTo>
                    <a:pt x="17328" y="1891"/>
                  </a:lnTo>
                  <a:lnTo>
                    <a:pt x="17271" y="1835"/>
                  </a:lnTo>
                  <a:lnTo>
                    <a:pt x="17271" y="1835"/>
                  </a:lnTo>
                  <a:lnTo>
                    <a:pt x="17243" y="1750"/>
                  </a:lnTo>
                  <a:lnTo>
                    <a:pt x="17243" y="1694"/>
                  </a:lnTo>
                  <a:lnTo>
                    <a:pt x="17299" y="1553"/>
                  </a:lnTo>
                  <a:lnTo>
                    <a:pt x="17384" y="1440"/>
                  </a:lnTo>
                  <a:lnTo>
                    <a:pt x="17412" y="1355"/>
                  </a:lnTo>
                  <a:lnTo>
                    <a:pt x="17412" y="1299"/>
                  </a:lnTo>
                  <a:lnTo>
                    <a:pt x="17412" y="1299"/>
                  </a:lnTo>
                  <a:lnTo>
                    <a:pt x="17356" y="1186"/>
                  </a:lnTo>
                  <a:lnTo>
                    <a:pt x="17271" y="1130"/>
                  </a:lnTo>
                  <a:lnTo>
                    <a:pt x="17187" y="1101"/>
                  </a:lnTo>
                  <a:lnTo>
                    <a:pt x="17102" y="1101"/>
                  </a:lnTo>
                  <a:lnTo>
                    <a:pt x="17045" y="1158"/>
                  </a:lnTo>
                  <a:lnTo>
                    <a:pt x="17017" y="1186"/>
                  </a:lnTo>
                  <a:lnTo>
                    <a:pt x="17045" y="1242"/>
                  </a:lnTo>
                  <a:lnTo>
                    <a:pt x="17158" y="1299"/>
                  </a:lnTo>
                  <a:lnTo>
                    <a:pt x="17158" y="1299"/>
                  </a:lnTo>
                  <a:lnTo>
                    <a:pt x="16735" y="1412"/>
                  </a:lnTo>
                  <a:lnTo>
                    <a:pt x="16566" y="1468"/>
                  </a:lnTo>
                  <a:lnTo>
                    <a:pt x="16368" y="1553"/>
                  </a:lnTo>
                  <a:lnTo>
                    <a:pt x="16368" y="1553"/>
                  </a:lnTo>
                  <a:lnTo>
                    <a:pt x="16086" y="1666"/>
                  </a:lnTo>
                  <a:lnTo>
                    <a:pt x="15917" y="1722"/>
                  </a:lnTo>
                  <a:lnTo>
                    <a:pt x="15860" y="1694"/>
                  </a:lnTo>
                  <a:lnTo>
                    <a:pt x="15804" y="1666"/>
                  </a:lnTo>
                  <a:lnTo>
                    <a:pt x="15804" y="1666"/>
                  </a:lnTo>
                  <a:lnTo>
                    <a:pt x="15888" y="1609"/>
                  </a:lnTo>
                  <a:lnTo>
                    <a:pt x="15973" y="1581"/>
                  </a:lnTo>
                  <a:lnTo>
                    <a:pt x="16058" y="1553"/>
                  </a:lnTo>
                  <a:lnTo>
                    <a:pt x="16142" y="1496"/>
                  </a:lnTo>
                  <a:lnTo>
                    <a:pt x="16142" y="1496"/>
                  </a:lnTo>
                  <a:lnTo>
                    <a:pt x="15860" y="1581"/>
                  </a:lnTo>
                  <a:lnTo>
                    <a:pt x="15606" y="1637"/>
                  </a:lnTo>
                  <a:lnTo>
                    <a:pt x="15324" y="1666"/>
                  </a:lnTo>
                  <a:lnTo>
                    <a:pt x="15042" y="1722"/>
                  </a:lnTo>
                  <a:lnTo>
                    <a:pt x="15042" y="1722"/>
                  </a:lnTo>
                  <a:lnTo>
                    <a:pt x="14844" y="1807"/>
                  </a:lnTo>
                  <a:lnTo>
                    <a:pt x="14619" y="1948"/>
                  </a:lnTo>
                  <a:lnTo>
                    <a:pt x="14421" y="2033"/>
                  </a:lnTo>
                  <a:lnTo>
                    <a:pt x="14195" y="2117"/>
                  </a:lnTo>
                  <a:lnTo>
                    <a:pt x="14195" y="2117"/>
                  </a:lnTo>
                  <a:lnTo>
                    <a:pt x="14393" y="1976"/>
                  </a:lnTo>
                  <a:lnTo>
                    <a:pt x="14506" y="1863"/>
                  </a:lnTo>
                  <a:lnTo>
                    <a:pt x="14506" y="1863"/>
                  </a:lnTo>
                  <a:lnTo>
                    <a:pt x="14365" y="1948"/>
                  </a:lnTo>
                  <a:lnTo>
                    <a:pt x="14336" y="1948"/>
                  </a:lnTo>
                  <a:lnTo>
                    <a:pt x="14365" y="1920"/>
                  </a:lnTo>
                  <a:lnTo>
                    <a:pt x="14562" y="1779"/>
                  </a:lnTo>
                  <a:lnTo>
                    <a:pt x="14562" y="1779"/>
                  </a:lnTo>
                  <a:lnTo>
                    <a:pt x="14844" y="1694"/>
                  </a:lnTo>
                  <a:lnTo>
                    <a:pt x="15126" y="1637"/>
                  </a:lnTo>
                  <a:lnTo>
                    <a:pt x="15126" y="1637"/>
                  </a:lnTo>
                  <a:lnTo>
                    <a:pt x="15578" y="1581"/>
                  </a:lnTo>
                  <a:lnTo>
                    <a:pt x="15832" y="1496"/>
                  </a:lnTo>
                  <a:lnTo>
                    <a:pt x="15917" y="1440"/>
                  </a:lnTo>
                  <a:lnTo>
                    <a:pt x="16001" y="1384"/>
                  </a:lnTo>
                  <a:lnTo>
                    <a:pt x="16001" y="1384"/>
                  </a:lnTo>
                  <a:lnTo>
                    <a:pt x="15945" y="1355"/>
                  </a:lnTo>
                  <a:lnTo>
                    <a:pt x="15945" y="1355"/>
                  </a:lnTo>
                  <a:lnTo>
                    <a:pt x="16001" y="1271"/>
                  </a:lnTo>
                  <a:lnTo>
                    <a:pt x="16001" y="1271"/>
                  </a:lnTo>
                  <a:lnTo>
                    <a:pt x="15776" y="1355"/>
                  </a:lnTo>
                  <a:lnTo>
                    <a:pt x="15550" y="1412"/>
                  </a:lnTo>
                  <a:lnTo>
                    <a:pt x="15550" y="1412"/>
                  </a:lnTo>
                  <a:lnTo>
                    <a:pt x="15437" y="1384"/>
                  </a:lnTo>
                  <a:lnTo>
                    <a:pt x="15409" y="1384"/>
                  </a:lnTo>
                  <a:lnTo>
                    <a:pt x="15465" y="1355"/>
                  </a:lnTo>
                  <a:lnTo>
                    <a:pt x="15465" y="1355"/>
                  </a:lnTo>
                  <a:lnTo>
                    <a:pt x="14985" y="1496"/>
                  </a:lnTo>
                  <a:lnTo>
                    <a:pt x="14590" y="1581"/>
                  </a:lnTo>
                  <a:lnTo>
                    <a:pt x="14590" y="1581"/>
                  </a:lnTo>
                  <a:lnTo>
                    <a:pt x="14026" y="1694"/>
                  </a:lnTo>
                  <a:lnTo>
                    <a:pt x="14026" y="1694"/>
                  </a:lnTo>
                  <a:lnTo>
                    <a:pt x="13857" y="1722"/>
                  </a:lnTo>
                  <a:lnTo>
                    <a:pt x="13772" y="1750"/>
                  </a:lnTo>
                  <a:lnTo>
                    <a:pt x="13857" y="1750"/>
                  </a:lnTo>
                  <a:lnTo>
                    <a:pt x="13857" y="1750"/>
                  </a:lnTo>
                  <a:lnTo>
                    <a:pt x="13264" y="1891"/>
                  </a:lnTo>
                  <a:lnTo>
                    <a:pt x="12671" y="2004"/>
                  </a:lnTo>
                  <a:lnTo>
                    <a:pt x="12671" y="2004"/>
                  </a:lnTo>
                  <a:lnTo>
                    <a:pt x="12389" y="2061"/>
                  </a:lnTo>
                  <a:lnTo>
                    <a:pt x="12248" y="2089"/>
                  </a:lnTo>
                  <a:lnTo>
                    <a:pt x="12107" y="2174"/>
                  </a:lnTo>
                  <a:lnTo>
                    <a:pt x="12107" y="2174"/>
                  </a:lnTo>
                  <a:lnTo>
                    <a:pt x="12051" y="2230"/>
                  </a:lnTo>
                  <a:lnTo>
                    <a:pt x="11994" y="2343"/>
                  </a:lnTo>
                  <a:lnTo>
                    <a:pt x="11909" y="2456"/>
                  </a:lnTo>
                  <a:lnTo>
                    <a:pt x="11853" y="2512"/>
                  </a:lnTo>
                  <a:lnTo>
                    <a:pt x="11853" y="2512"/>
                  </a:lnTo>
                  <a:lnTo>
                    <a:pt x="11825" y="2512"/>
                  </a:lnTo>
                  <a:lnTo>
                    <a:pt x="11825" y="2484"/>
                  </a:lnTo>
                  <a:lnTo>
                    <a:pt x="11797" y="2399"/>
                  </a:lnTo>
                  <a:lnTo>
                    <a:pt x="11797" y="2343"/>
                  </a:lnTo>
                  <a:lnTo>
                    <a:pt x="11768" y="2315"/>
                  </a:lnTo>
                  <a:lnTo>
                    <a:pt x="11768" y="2315"/>
                  </a:lnTo>
                  <a:lnTo>
                    <a:pt x="11656" y="2287"/>
                  </a:lnTo>
                  <a:lnTo>
                    <a:pt x="11514" y="2287"/>
                  </a:lnTo>
                  <a:lnTo>
                    <a:pt x="11402" y="2287"/>
                  </a:lnTo>
                  <a:lnTo>
                    <a:pt x="11289" y="2343"/>
                  </a:lnTo>
                  <a:lnTo>
                    <a:pt x="11289" y="2343"/>
                  </a:lnTo>
                  <a:lnTo>
                    <a:pt x="11345" y="2343"/>
                  </a:lnTo>
                  <a:lnTo>
                    <a:pt x="11345" y="2371"/>
                  </a:lnTo>
                  <a:lnTo>
                    <a:pt x="11317" y="2428"/>
                  </a:lnTo>
                  <a:lnTo>
                    <a:pt x="11317" y="2456"/>
                  </a:lnTo>
                  <a:lnTo>
                    <a:pt x="11317" y="2484"/>
                  </a:lnTo>
                  <a:lnTo>
                    <a:pt x="11317" y="2484"/>
                  </a:lnTo>
                  <a:lnTo>
                    <a:pt x="11232" y="2484"/>
                  </a:lnTo>
                  <a:lnTo>
                    <a:pt x="11119" y="2428"/>
                  </a:lnTo>
                  <a:lnTo>
                    <a:pt x="11006" y="2343"/>
                  </a:lnTo>
                  <a:lnTo>
                    <a:pt x="10894" y="2315"/>
                  </a:lnTo>
                  <a:lnTo>
                    <a:pt x="10894" y="2315"/>
                  </a:lnTo>
                  <a:lnTo>
                    <a:pt x="10724" y="2315"/>
                  </a:lnTo>
                  <a:lnTo>
                    <a:pt x="10527" y="2315"/>
                  </a:lnTo>
                  <a:lnTo>
                    <a:pt x="10527" y="2315"/>
                  </a:lnTo>
                  <a:lnTo>
                    <a:pt x="10414" y="2287"/>
                  </a:lnTo>
                  <a:lnTo>
                    <a:pt x="10245" y="2230"/>
                  </a:lnTo>
                  <a:lnTo>
                    <a:pt x="10075" y="2145"/>
                  </a:lnTo>
                  <a:lnTo>
                    <a:pt x="10047" y="2089"/>
                  </a:lnTo>
                  <a:lnTo>
                    <a:pt x="10047" y="2004"/>
                  </a:lnTo>
                  <a:lnTo>
                    <a:pt x="10047" y="2004"/>
                  </a:lnTo>
                  <a:lnTo>
                    <a:pt x="9793" y="1891"/>
                  </a:lnTo>
                  <a:lnTo>
                    <a:pt x="9595" y="1807"/>
                  </a:lnTo>
                  <a:lnTo>
                    <a:pt x="9454" y="1779"/>
                  </a:lnTo>
                  <a:lnTo>
                    <a:pt x="9454" y="1779"/>
                  </a:lnTo>
                  <a:lnTo>
                    <a:pt x="9172" y="1750"/>
                  </a:lnTo>
                  <a:lnTo>
                    <a:pt x="9031" y="1750"/>
                  </a:lnTo>
                  <a:lnTo>
                    <a:pt x="8890" y="1779"/>
                  </a:lnTo>
                  <a:lnTo>
                    <a:pt x="8890" y="1779"/>
                  </a:lnTo>
                  <a:lnTo>
                    <a:pt x="8777" y="1835"/>
                  </a:lnTo>
                  <a:lnTo>
                    <a:pt x="8664" y="1920"/>
                  </a:lnTo>
                  <a:lnTo>
                    <a:pt x="8467" y="2117"/>
                  </a:lnTo>
                  <a:lnTo>
                    <a:pt x="8467" y="2117"/>
                  </a:lnTo>
                  <a:lnTo>
                    <a:pt x="6491" y="3782"/>
                  </a:lnTo>
                  <a:lnTo>
                    <a:pt x="6491" y="3782"/>
                  </a:lnTo>
                  <a:lnTo>
                    <a:pt x="1299" y="8072"/>
                  </a:lnTo>
                  <a:lnTo>
                    <a:pt x="1299" y="8072"/>
                  </a:lnTo>
                  <a:lnTo>
                    <a:pt x="1" y="9144"/>
                  </a:lnTo>
                  <a:lnTo>
                    <a:pt x="1" y="9144"/>
                  </a:lnTo>
                  <a:lnTo>
                    <a:pt x="170" y="9172"/>
                  </a:lnTo>
                  <a:lnTo>
                    <a:pt x="311" y="9200"/>
                  </a:lnTo>
                  <a:lnTo>
                    <a:pt x="481" y="9172"/>
                  </a:lnTo>
                  <a:lnTo>
                    <a:pt x="622" y="9144"/>
                  </a:lnTo>
                  <a:lnTo>
                    <a:pt x="904" y="9087"/>
                  </a:lnTo>
                  <a:lnTo>
                    <a:pt x="1073" y="9087"/>
                  </a:lnTo>
                  <a:lnTo>
                    <a:pt x="1214" y="9087"/>
                  </a:lnTo>
                  <a:lnTo>
                    <a:pt x="1214" y="9087"/>
                  </a:lnTo>
                  <a:lnTo>
                    <a:pt x="1073" y="9200"/>
                  </a:lnTo>
                  <a:lnTo>
                    <a:pt x="1017" y="9257"/>
                  </a:lnTo>
                  <a:lnTo>
                    <a:pt x="989" y="9341"/>
                  </a:lnTo>
                  <a:lnTo>
                    <a:pt x="1017" y="9482"/>
                  </a:lnTo>
                  <a:lnTo>
                    <a:pt x="1017" y="9482"/>
                  </a:lnTo>
                  <a:lnTo>
                    <a:pt x="1045" y="9708"/>
                  </a:lnTo>
                  <a:lnTo>
                    <a:pt x="1101" y="9878"/>
                  </a:lnTo>
                  <a:lnTo>
                    <a:pt x="1101" y="9962"/>
                  </a:lnTo>
                  <a:lnTo>
                    <a:pt x="1101" y="10047"/>
                  </a:lnTo>
                  <a:lnTo>
                    <a:pt x="1073" y="10160"/>
                  </a:lnTo>
                  <a:lnTo>
                    <a:pt x="1017" y="10273"/>
                  </a:lnTo>
                  <a:lnTo>
                    <a:pt x="1017" y="10273"/>
                  </a:lnTo>
                  <a:lnTo>
                    <a:pt x="1440" y="10160"/>
                  </a:lnTo>
                  <a:lnTo>
                    <a:pt x="1638" y="10103"/>
                  </a:lnTo>
                  <a:lnTo>
                    <a:pt x="1863" y="10019"/>
                  </a:lnTo>
                  <a:lnTo>
                    <a:pt x="1863" y="10019"/>
                  </a:lnTo>
                  <a:lnTo>
                    <a:pt x="1976" y="9934"/>
                  </a:lnTo>
                  <a:lnTo>
                    <a:pt x="2089" y="9878"/>
                  </a:lnTo>
                  <a:lnTo>
                    <a:pt x="2202" y="9793"/>
                  </a:lnTo>
                  <a:lnTo>
                    <a:pt x="2315" y="9708"/>
                  </a:lnTo>
                  <a:lnTo>
                    <a:pt x="2315" y="9708"/>
                  </a:lnTo>
                  <a:lnTo>
                    <a:pt x="2541" y="9624"/>
                  </a:lnTo>
                  <a:lnTo>
                    <a:pt x="2682" y="9595"/>
                  </a:lnTo>
                  <a:lnTo>
                    <a:pt x="2795" y="9595"/>
                  </a:lnTo>
                  <a:lnTo>
                    <a:pt x="2795" y="9595"/>
                  </a:lnTo>
                  <a:lnTo>
                    <a:pt x="2992" y="9595"/>
                  </a:lnTo>
                  <a:lnTo>
                    <a:pt x="3020" y="9624"/>
                  </a:lnTo>
                  <a:lnTo>
                    <a:pt x="3020" y="9652"/>
                  </a:lnTo>
                  <a:lnTo>
                    <a:pt x="2992" y="9736"/>
                  </a:lnTo>
                  <a:lnTo>
                    <a:pt x="2964" y="9793"/>
                  </a:lnTo>
                  <a:lnTo>
                    <a:pt x="2936" y="9878"/>
                  </a:lnTo>
                  <a:lnTo>
                    <a:pt x="2936" y="9878"/>
                  </a:lnTo>
                  <a:lnTo>
                    <a:pt x="2964" y="10075"/>
                  </a:lnTo>
                  <a:lnTo>
                    <a:pt x="3020" y="10301"/>
                  </a:lnTo>
                  <a:lnTo>
                    <a:pt x="3077" y="10527"/>
                  </a:lnTo>
                  <a:lnTo>
                    <a:pt x="3077" y="10752"/>
                  </a:lnTo>
                  <a:lnTo>
                    <a:pt x="3077" y="10752"/>
                  </a:lnTo>
                  <a:lnTo>
                    <a:pt x="2936" y="11373"/>
                  </a:lnTo>
                  <a:lnTo>
                    <a:pt x="2879" y="11712"/>
                  </a:lnTo>
                  <a:lnTo>
                    <a:pt x="2851" y="11825"/>
                  </a:lnTo>
                  <a:lnTo>
                    <a:pt x="2879" y="11853"/>
                  </a:lnTo>
                  <a:lnTo>
                    <a:pt x="2879" y="11853"/>
                  </a:lnTo>
                  <a:lnTo>
                    <a:pt x="2795" y="11909"/>
                  </a:lnTo>
                  <a:lnTo>
                    <a:pt x="2766" y="12022"/>
                  </a:lnTo>
                  <a:lnTo>
                    <a:pt x="2710" y="12192"/>
                  </a:lnTo>
                  <a:lnTo>
                    <a:pt x="2710" y="12192"/>
                  </a:lnTo>
                  <a:lnTo>
                    <a:pt x="2823" y="12220"/>
                  </a:lnTo>
                  <a:lnTo>
                    <a:pt x="2936" y="12248"/>
                  </a:lnTo>
                  <a:lnTo>
                    <a:pt x="3020" y="12333"/>
                  </a:lnTo>
                  <a:lnTo>
                    <a:pt x="3105" y="12417"/>
                  </a:lnTo>
                  <a:lnTo>
                    <a:pt x="3246" y="12558"/>
                  </a:lnTo>
                  <a:lnTo>
                    <a:pt x="3331" y="12615"/>
                  </a:lnTo>
                  <a:lnTo>
                    <a:pt x="3415" y="12643"/>
                  </a:lnTo>
                  <a:lnTo>
                    <a:pt x="3415" y="12643"/>
                  </a:lnTo>
                  <a:lnTo>
                    <a:pt x="3331" y="12784"/>
                  </a:lnTo>
                  <a:lnTo>
                    <a:pt x="3190" y="12925"/>
                  </a:lnTo>
                  <a:lnTo>
                    <a:pt x="2936" y="13179"/>
                  </a:lnTo>
                  <a:lnTo>
                    <a:pt x="2936" y="13179"/>
                  </a:lnTo>
                  <a:lnTo>
                    <a:pt x="2710" y="13405"/>
                  </a:lnTo>
                  <a:lnTo>
                    <a:pt x="2625" y="13490"/>
                  </a:lnTo>
                  <a:lnTo>
                    <a:pt x="2653" y="13490"/>
                  </a:lnTo>
                  <a:lnTo>
                    <a:pt x="2738" y="13461"/>
                  </a:lnTo>
                  <a:lnTo>
                    <a:pt x="2738" y="13461"/>
                  </a:lnTo>
                  <a:lnTo>
                    <a:pt x="2653" y="13518"/>
                  </a:lnTo>
                  <a:lnTo>
                    <a:pt x="2653" y="13546"/>
                  </a:lnTo>
                  <a:lnTo>
                    <a:pt x="2653" y="13574"/>
                  </a:lnTo>
                  <a:lnTo>
                    <a:pt x="2710" y="13574"/>
                  </a:lnTo>
                  <a:lnTo>
                    <a:pt x="2879" y="13546"/>
                  </a:lnTo>
                  <a:lnTo>
                    <a:pt x="2879" y="13546"/>
                  </a:lnTo>
                  <a:lnTo>
                    <a:pt x="2484" y="13715"/>
                  </a:lnTo>
                  <a:lnTo>
                    <a:pt x="2400" y="13772"/>
                  </a:lnTo>
                  <a:lnTo>
                    <a:pt x="2315" y="13828"/>
                  </a:lnTo>
                  <a:lnTo>
                    <a:pt x="2315" y="13828"/>
                  </a:lnTo>
                  <a:lnTo>
                    <a:pt x="2315" y="13856"/>
                  </a:lnTo>
                  <a:lnTo>
                    <a:pt x="2400" y="13885"/>
                  </a:lnTo>
                  <a:lnTo>
                    <a:pt x="2400" y="13885"/>
                  </a:lnTo>
                  <a:lnTo>
                    <a:pt x="2343" y="13856"/>
                  </a:lnTo>
                  <a:lnTo>
                    <a:pt x="2258" y="13828"/>
                  </a:lnTo>
                  <a:lnTo>
                    <a:pt x="2174" y="13828"/>
                  </a:lnTo>
                  <a:lnTo>
                    <a:pt x="2117" y="13828"/>
                  </a:lnTo>
                  <a:lnTo>
                    <a:pt x="2117" y="13828"/>
                  </a:lnTo>
                  <a:lnTo>
                    <a:pt x="2117" y="13885"/>
                  </a:lnTo>
                  <a:lnTo>
                    <a:pt x="2117" y="13941"/>
                  </a:lnTo>
                  <a:lnTo>
                    <a:pt x="2174" y="13969"/>
                  </a:lnTo>
                  <a:lnTo>
                    <a:pt x="2230" y="13969"/>
                  </a:lnTo>
                  <a:lnTo>
                    <a:pt x="2230" y="13969"/>
                  </a:lnTo>
                  <a:lnTo>
                    <a:pt x="2146" y="14026"/>
                  </a:lnTo>
                  <a:lnTo>
                    <a:pt x="2089" y="14139"/>
                  </a:lnTo>
                  <a:lnTo>
                    <a:pt x="2089" y="14139"/>
                  </a:lnTo>
                  <a:lnTo>
                    <a:pt x="2033" y="13856"/>
                  </a:lnTo>
                  <a:lnTo>
                    <a:pt x="2033" y="13856"/>
                  </a:lnTo>
                  <a:lnTo>
                    <a:pt x="1948" y="13969"/>
                  </a:lnTo>
                  <a:lnTo>
                    <a:pt x="1892" y="14054"/>
                  </a:lnTo>
                  <a:lnTo>
                    <a:pt x="1892" y="14139"/>
                  </a:lnTo>
                  <a:lnTo>
                    <a:pt x="1835" y="14223"/>
                  </a:lnTo>
                  <a:lnTo>
                    <a:pt x="1835" y="14223"/>
                  </a:lnTo>
                  <a:lnTo>
                    <a:pt x="1976" y="14252"/>
                  </a:lnTo>
                  <a:lnTo>
                    <a:pt x="2117" y="14252"/>
                  </a:lnTo>
                  <a:lnTo>
                    <a:pt x="2117" y="14252"/>
                  </a:lnTo>
                  <a:lnTo>
                    <a:pt x="2061" y="14280"/>
                  </a:lnTo>
                  <a:lnTo>
                    <a:pt x="2033" y="14308"/>
                  </a:lnTo>
                  <a:lnTo>
                    <a:pt x="2004" y="14364"/>
                  </a:lnTo>
                  <a:lnTo>
                    <a:pt x="2004" y="14421"/>
                  </a:lnTo>
                  <a:lnTo>
                    <a:pt x="2004" y="14421"/>
                  </a:lnTo>
                  <a:lnTo>
                    <a:pt x="2004" y="14364"/>
                  </a:lnTo>
                  <a:lnTo>
                    <a:pt x="1976" y="14308"/>
                  </a:lnTo>
                  <a:lnTo>
                    <a:pt x="1948" y="14308"/>
                  </a:lnTo>
                  <a:lnTo>
                    <a:pt x="1892" y="14308"/>
                  </a:lnTo>
                  <a:lnTo>
                    <a:pt x="1835" y="14393"/>
                  </a:lnTo>
                  <a:lnTo>
                    <a:pt x="1779" y="14449"/>
                  </a:lnTo>
                  <a:lnTo>
                    <a:pt x="1779" y="14449"/>
                  </a:lnTo>
                  <a:lnTo>
                    <a:pt x="1750" y="14590"/>
                  </a:lnTo>
                  <a:lnTo>
                    <a:pt x="1779" y="14703"/>
                  </a:lnTo>
                  <a:lnTo>
                    <a:pt x="1807" y="14816"/>
                  </a:lnTo>
                  <a:lnTo>
                    <a:pt x="1863" y="14929"/>
                  </a:lnTo>
                  <a:lnTo>
                    <a:pt x="1863" y="14929"/>
                  </a:lnTo>
                  <a:lnTo>
                    <a:pt x="2174" y="14731"/>
                  </a:lnTo>
                  <a:lnTo>
                    <a:pt x="2343" y="14618"/>
                  </a:lnTo>
                  <a:lnTo>
                    <a:pt x="2456" y="14506"/>
                  </a:lnTo>
                  <a:lnTo>
                    <a:pt x="2456" y="14506"/>
                  </a:lnTo>
                  <a:lnTo>
                    <a:pt x="2456" y="14534"/>
                  </a:lnTo>
                  <a:lnTo>
                    <a:pt x="2456" y="14534"/>
                  </a:lnTo>
                  <a:lnTo>
                    <a:pt x="2569" y="14506"/>
                  </a:lnTo>
                  <a:lnTo>
                    <a:pt x="2738" y="14393"/>
                  </a:lnTo>
                  <a:lnTo>
                    <a:pt x="2738" y="14393"/>
                  </a:lnTo>
                  <a:lnTo>
                    <a:pt x="2710" y="14449"/>
                  </a:lnTo>
                  <a:lnTo>
                    <a:pt x="2682" y="14506"/>
                  </a:lnTo>
                  <a:lnTo>
                    <a:pt x="2682" y="14534"/>
                  </a:lnTo>
                  <a:lnTo>
                    <a:pt x="2738" y="14534"/>
                  </a:lnTo>
                  <a:lnTo>
                    <a:pt x="2738" y="14534"/>
                  </a:lnTo>
                  <a:lnTo>
                    <a:pt x="2653" y="14534"/>
                  </a:lnTo>
                  <a:lnTo>
                    <a:pt x="2512" y="14562"/>
                  </a:lnTo>
                  <a:lnTo>
                    <a:pt x="2428" y="14647"/>
                  </a:lnTo>
                  <a:lnTo>
                    <a:pt x="2400" y="14675"/>
                  </a:lnTo>
                  <a:lnTo>
                    <a:pt x="2371" y="14731"/>
                  </a:lnTo>
                  <a:lnTo>
                    <a:pt x="2371" y="14731"/>
                  </a:lnTo>
                  <a:lnTo>
                    <a:pt x="2371" y="14788"/>
                  </a:lnTo>
                  <a:lnTo>
                    <a:pt x="2400" y="14844"/>
                  </a:lnTo>
                  <a:lnTo>
                    <a:pt x="2428" y="14844"/>
                  </a:lnTo>
                  <a:lnTo>
                    <a:pt x="2456" y="14872"/>
                  </a:lnTo>
                  <a:lnTo>
                    <a:pt x="2569" y="14872"/>
                  </a:lnTo>
                  <a:lnTo>
                    <a:pt x="2682" y="14872"/>
                  </a:lnTo>
                  <a:lnTo>
                    <a:pt x="2682" y="14872"/>
                  </a:lnTo>
                  <a:lnTo>
                    <a:pt x="2512" y="14872"/>
                  </a:lnTo>
                  <a:lnTo>
                    <a:pt x="2371" y="14957"/>
                  </a:lnTo>
                  <a:lnTo>
                    <a:pt x="2371" y="14957"/>
                  </a:lnTo>
                  <a:lnTo>
                    <a:pt x="2315" y="14844"/>
                  </a:lnTo>
                  <a:lnTo>
                    <a:pt x="2230" y="14788"/>
                  </a:lnTo>
                  <a:lnTo>
                    <a:pt x="2230" y="14788"/>
                  </a:lnTo>
                  <a:lnTo>
                    <a:pt x="2202" y="14816"/>
                  </a:lnTo>
                  <a:lnTo>
                    <a:pt x="2146" y="14929"/>
                  </a:lnTo>
                  <a:lnTo>
                    <a:pt x="2117" y="15013"/>
                  </a:lnTo>
                  <a:lnTo>
                    <a:pt x="2117" y="15098"/>
                  </a:lnTo>
                  <a:lnTo>
                    <a:pt x="2117" y="15098"/>
                  </a:lnTo>
                  <a:lnTo>
                    <a:pt x="2146" y="15126"/>
                  </a:lnTo>
                  <a:lnTo>
                    <a:pt x="2117" y="15183"/>
                  </a:lnTo>
                  <a:lnTo>
                    <a:pt x="2089" y="15324"/>
                  </a:lnTo>
                  <a:lnTo>
                    <a:pt x="2089" y="15352"/>
                  </a:lnTo>
                  <a:lnTo>
                    <a:pt x="2117" y="15380"/>
                  </a:lnTo>
                  <a:lnTo>
                    <a:pt x="2174" y="15380"/>
                  </a:lnTo>
                  <a:lnTo>
                    <a:pt x="2315" y="15352"/>
                  </a:lnTo>
                  <a:lnTo>
                    <a:pt x="2315" y="15352"/>
                  </a:lnTo>
                  <a:lnTo>
                    <a:pt x="2146" y="15465"/>
                  </a:lnTo>
                  <a:lnTo>
                    <a:pt x="1976" y="15606"/>
                  </a:lnTo>
                  <a:lnTo>
                    <a:pt x="1666" y="15888"/>
                  </a:lnTo>
                  <a:lnTo>
                    <a:pt x="1666" y="15888"/>
                  </a:lnTo>
                  <a:lnTo>
                    <a:pt x="1835" y="15832"/>
                  </a:lnTo>
                  <a:lnTo>
                    <a:pt x="2004" y="15747"/>
                  </a:lnTo>
                  <a:lnTo>
                    <a:pt x="2004" y="15747"/>
                  </a:lnTo>
                  <a:lnTo>
                    <a:pt x="1976" y="15945"/>
                  </a:lnTo>
                  <a:lnTo>
                    <a:pt x="1976" y="15945"/>
                  </a:lnTo>
                  <a:lnTo>
                    <a:pt x="2117" y="15860"/>
                  </a:lnTo>
                  <a:lnTo>
                    <a:pt x="2287" y="15804"/>
                  </a:lnTo>
                  <a:lnTo>
                    <a:pt x="2597" y="15691"/>
                  </a:lnTo>
                  <a:lnTo>
                    <a:pt x="2597" y="15691"/>
                  </a:lnTo>
                  <a:lnTo>
                    <a:pt x="2569" y="15775"/>
                  </a:lnTo>
                  <a:lnTo>
                    <a:pt x="2597" y="15804"/>
                  </a:lnTo>
                  <a:lnTo>
                    <a:pt x="2653" y="15832"/>
                  </a:lnTo>
                  <a:lnTo>
                    <a:pt x="2738" y="15804"/>
                  </a:lnTo>
                  <a:lnTo>
                    <a:pt x="2738" y="15804"/>
                  </a:lnTo>
                  <a:lnTo>
                    <a:pt x="2682" y="15860"/>
                  </a:lnTo>
                  <a:lnTo>
                    <a:pt x="2653" y="15945"/>
                  </a:lnTo>
                  <a:lnTo>
                    <a:pt x="2653" y="16001"/>
                  </a:lnTo>
                  <a:lnTo>
                    <a:pt x="2625" y="16086"/>
                  </a:lnTo>
                  <a:lnTo>
                    <a:pt x="2625" y="16086"/>
                  </a:lnTo>
                  <a:lnTo>
                    <a:pt x="2597" y="15973"/>
                  </a:lnTo>
                  <a:lnTo>
                    <a:pt x="2569" y="15916"/>
                  </a:lnTo>
                  <a:lnTo>
                    <a:pt x="2512" y="15888"/>
                  </a:lnTo>
                  <a:lnTo>
                    <a:pt x="2456" y="15888"/>
                  </a:lnTo>
                  <a:lnTo>
                    <a:pt x="2315" y="15916"/>
                  </a:lnTo>
                  <a:lnTo>
                    <a:pt x="2117" y="16029"/>
                  </a:lnTo>
                  <a:lnTo>
                    <a:pt x="2117" y="16029"/>
                  </a:lnTo>
                  <a:lnTo>
                    <a:pt x="1948" y="16114"/>
                  </a:lnTo>
                  <a:lnTo>
                    <a:pt x="1750" y="16227"/>
                  </a:lnTo>
                  <a:lnTo>
                    <a:pt x="1638" y="16312"/>
                  </a:lnTo>
                  <a:lnTo>
                    <a:pt x="1581" y="16396"/>
                  </a:lnTo>
                  <a:lnTo>
                    <a:pt x="1553" y="16481"/>
                  </a:lnTo>
                  <a:lnTo>
                    <a:pt x="1553" y="16594"/>
                  </a:lnTo>
                  <a:lnTo>
                    <a:pt x="1553" y="16594"/>
                  </a:lnTo>
                  <a:lnTo>
                    <a:pt x="1609" y="16566"/>
                  </a:lnTo>
                  <a:lnTo>
                    <a:pt x="1666" y="16537"/>
                  </a:lnTo>
                  <a:lnTo>
                    <a:pt x="1779" y="16424"/>
                  </a:lnTo>
                  <a:lnTo>
                    <a:pt x="1892" y="16340"/>
                  </a:lnTo>
                  <a:lnTo>
                    <a:pt x="1948" y="16312"/>
                  </a:lnTo>
                  <a:lnTo>
                    <a:pt x="2004" y="16283"/>
                  </a:lnTo>
                  <a:lnTo>
                    <a:pt x="2004" y="16283"/>
                  </a:lnTo>
                  <a:lnTo>
                    <a:pt x="1948" y="16340"/>
                  </a:lnTo>
                  <a:lnTo>
                    <a:pt x="1920" y="16340"/>
                  </a:lnTo>
                  <a:lnTo>
                    <a:pt x="1948" y="16368"/>
                  </a:lnTo>
                  <a:lnTo>
                    <a:pt x="2004" y="16396"/>
                  </a:lnTo>
                  <a:lnTo>
                    <a:pt x="2089" y="16396"/>
                  </a:lnTo>
                  <a:lnTo>
                    <a:pt x="2315" y="16396"/>
                  </a:lnTo>
                  <a:lnTo>
                    <a:pt x="2428" y="16368"/>
                  </a:lnTo>
                  <a:lnTo>
                    <a:pt x="2484" y="16312"/>
                  </a:lnTo>
                  <a:lnTo>
                    <a:pt x="2484" y="16312"/>
                  </a:lnTo>
                  <a:lnTo>
                    <a:pt x="2456" y="16368"/>
                  </a:lnTo>
                  <a:lnTo>
                    <a:pt x="2428" y="16396"/>
                  </a:lnTo>
                  <a:lnTo>
                    <a:pt x="2315" y="16424"/>
                  </a:lnTo>
                  <a:lnTo>
                    <a:pt x="2089" y="16424"/>
                  </a:lnTo>
                  <a:lnTo>
                    <a:pt x="2089" y="16424"/>
                  </a:lnTo>
                  <a:lnTo>
                    <a:pt x="1920" y="16453"/>
                  </a:lnTo>
                  <a:lnTo>
                    <a:pt x="1750" y="16509"/>
                  </a:lnTo>
                  <a:lnTo>
                    <a:pt x="1609" y="16594"/>
                  </a:lnTo>
                  <a:lnTo>
                    <a:pt x="1468" y="16707"/>
                  </a:lnTo>
                  <a:lnTo>
                    <a:pt x="1468" y="16707"/>
                  </a:lnTo>
                  <a:lnTo>
                    <a:pt x="1835" y="16678"/>
                  </a:lnTo>
                  <a:lnTo>
                    <a:pt x="1835" y="16678"/>
                  </a:lnTo>
                  <a:lnTo>
                    <a:pt x="1722" y="16707"/>
                  </a:lnTo>
                  <a:lnTo>
                    <a:pt x="1553" y="16735"/>
                  </a:lnTo>
                  <a:lnTo>
                    <a:pt x="1384" y="16763"/>
                  </a:lnTo>
                  <a:lnTo>
                    <a:pt x="1327" y="16791"/>
                  </a:lnTo>
                  <a:lnTo>
                    <a:pt x="1299" y="16848"/>
                  </a:lnTo>
                  <a:lnTo>
                    <a:pt x="1299" y="16848"/>
                  </a:lnTo>
                  <a:lnTo>
                    <a:pt x="1355" y="16876"/>
                  </a:lnTo>
                  <a:lnTo>
                    <a:pt x="1412" y="16904"/>
                  </a:lnTo>
                  <a:lnTo>
                    <a:pt x="1412" y="16904"/>
                  </a:lnTo>
                  <a:lnTo>
                    <a:pt x="1355" y="16961"/>
                  </a:lnTo>
                  <a:lnTo>
                    <a:pt x="1355" y="16989"/>
                  </a:lnTo>
                  <a:lnTo>
                    <a:pt x="1355" y="17017"/>
                  </a:lnTo>
                  <a:lnTo>
                    <a:pt x="1412" y="17045"/>
                  </a:lnTo>
                  <a:lnTo>
                    <a:pt x="1525" y="17073"/>
                  </a:lnTo>
                  <a:lnTo>
                    <a:pt x="1609" y="17073"/>
                  </a:lnTo>
                  <a:lnTo>
                    <a:pt x="1609" y="17073"/>
                  </a:lnTo>
                  <a:lnTo>
                    <a:pt x="1581" y="17045"/>
                  </a:lnTo>
                  <a:lnTo>
                    <a:pt x="1553" y="17045"/>
                  </a:lnTo>
                  <a:lnTo>
                    <a:pt x="1553" y="17045"/>
                  </a:lnTo>
                  <a:lnTo>
                    <a:pt x="1694" y="17073"/>
                  </a:lnTo>
                  <a:lnTo>
                    <a:pt x="1835" y="17073"/>
                  </a:lnTo>
                  <a:lnTo>
                    <a:pt x="1948" y="17045"/>
                  </a:lnTo>
                  <a:lnTo>
                    <a:pt x="2061" y="16932"/>
                  </a:lnTo>
                  <a:lnTo>
                    <a:pt x="2061" y="16932"/>
                  </a:lnTo>
                  <a:lnTo>
                    <a:pt x="2061" y="16989"/>
                  </a:lnTo>
                  <a:lnTo>
                    <a:pt x="2089" y="17045"/>
                  </a:lnTo>
                  <a:lnTo>
                    <a:pt x="2089" y="17045"/>
                  </a:lnTo>
                  <a:lnTo>
                    <a:pt x="2004" y="17073"/>
                  </a:lnTo>
                  <a:lnTo>
                    <a:pt x="1948" y="17130"/>
                  </a:lnTo>
                  <a:lnTo>
                    <a:pt x="1948" y="17130"/>
                  </a:lnTo>
                  <a:lnTo>
                    <a:pt x="2061" y="17102"/>
                  </a:lnTo>
                  <a:lnTo>
                    <a:pt x="2174" y="17102"/>
                  </a:lnTo>
                  <a:lnTo>
                    <a:pt x="2174" y="17102"/>
                  </a:lnTo>
                  <a:lnTo>
                    <a:pt x="2174" y="17130"/>
                  </a:lnTo>
                  <a:lnTo>
                    <a:pt x="2174" y="17158"/>
                  </a:lnTo>
                  <a:lnTo>
                    <a:pt x="2146" y="17215"/>
                  </a:lnTo>
                  <a:lnTo>
                    <a:pt x="2033" y="17271"/>
                  </a:lnTo>
                  <a:lnTo>
                    <a:pt x="2033" y="17271"/>
                  </a:lnTo>
                  <a:lnTo>
                    <a:pt x="2230" y="17215"/>
                  </a:lnTo>
                  <a:lnTo>
                    <a:pt x="2400" y="17158"/>
                  </a:lnTo>
                  <a:lnTo>
                    <a:pt x="2569" y="17073"/>
                  </a:lnTo>
                  <a:lnTo>
                    <a:pt x="2710" y="16932"/>
                  </a:lnTo>
                  <a:lnTo>
                    <a:pt x="2710" y="16932"/>
                  </a:lnTo>
                  <a:lnTo>
                    <a:pt x="2682" y="17045"/>
                  </a:lnTo>
                  <a:lnTo>
                    <a:pt x="2597" y="17130"/>
                  </a:lnTo>
                  <a:lnTo>
                    <a:pt x="2512" y="17186"/>
                  </a:lnTo>
                  <a:lnTo>
                    <a:pt x="2400" y="17215"/>
                  </a:lnTo>
                  <a:lnTo>
                    <a:pt x="2174" y="17271"/>
                  </a:lnTo>
                  <a:lnTo>
                    <a:pt x="1948" y="17299"/>
                  </a:lnTo>
                  <a:lnTo>
                    <a:pt x="1948" y="17299"/>
                  </a:lnTo>
                  <a:lnTo>
                    <a:pt x="2033" y="17327"/>
                  </a:lnTo>
                  <a:lnTo>
                    <a:pt x="2146" y="17327"/>
                  </a:lnTo>
                  <a:lnTo>
                    <a:pt x="2146" y="17327"/>
                  </a:lnTo>
                  <a:lnTo>
                    <a:pt x="2004" y="17356"/>
                  </a:lnTo>
                  <a:lnTo>
                    <a:pt x="1920" y="17412"/>
                  </a:lnTo>
                  <a:lnTo>
                    <a:pt x="1920" y="17412"/>
                  </a:lnTo>
                  <a:lnTo>
                    <a:pt x="2089" y="17440"/>
                  </a:lnTo>
                  <a:lnTo>
                    <a:pt x="2230" y="17440"/>
                  </a:lnTo>
                  <a:lnTo>
                    <a:pt x="2230" y="17440"/>
                  </a:lnTo>
                  <a:lnTo>
                    <a:pt x="2287" y="17412"/>
                  </a:lnTo>
                  <a:lnTo>
                    <a:pt x="2371" y="17327"/>
                  </a:lnTo>
                  <a:lnTo>
                    <a:pt x="2456" y="17271"/>
                  </a:lnTo>
                  <a:lnTo>
                    <a:pt x="2569" y="17271"/>
                  </a:lnTo>
                  <a:lnTo>
                    <a:pt x="2569" y="17271"/>
                  </a:lnTo>
                  <a:lnTo>
                    <a:pt x="2428" y="17327"/>
                  </a:lnTo>
                  <a:lnTo>
                    <a:pt x="2371" y="17440"/>
                  </a:lnTo>
                  <a:lnTo>
                    <a:pt x="2371" y="17440"/>
                  </a:lnTo>
                  <a:lnTo>
                    <a:pt x="2569" y="17440"/>
                  </a:lnTo>
                  <a:lnTo>
                    <a:pt x="2682" y="17412"/>
                  </a:lnTo>
                  <a:lnTo>
                    <a:pt x="2795" y="17356"/>
                  </a:lnTo>
                  <a:lnTo>
                    <a:pt x="2795" y="17356"/>
                  </a:lnTo>
                  <a:lnTo>
                    <a:pt x="2879" y="17299"/>
                  </a:lnTo>
                  <a:lnTo>
                    <a:pt x="2964" y="17215"/>
                  </a:lnTo>
                  <a:lnTo>
                    <a:pt x="3133" y="17045"/>
                  </a:lnTo>
                  <a:lnTo>
                    <a:pt x="3133" y="17045"/>
                  </a:lnTo>
                  <a:lnTo>
                    <a:pt x="3133" y="17102"/>
                  </a:lnTo>
                  <a:lnTo>
                    <a:pt x="3105" y="17158"/>
                  </a:lnTo>
                  <a:lnTo>
                    <a:pt x="2907" y="17299"/>
                  </a:lnTo>
                  <a:lnTo>
                    <a:pt x="2738" y="17440"/>
                  </a:lnTo>
                  <a:lnTo>
                    <a:pt x="2653" y="17497"/>
                  </a:lnTo>
                  <a:lnTo>
                    <a:pt x="2625" y="17553"/>
                  </a:lnTo>
                  <a:lnTo>
                    <a:pt x="2625" y="17553"/>
                  </a:lnTo>
                  <a:lnTo>
                    <a:pt x="2823" y="17497"/>
                  </a:lnTo>
                  <a:lnTo>
                    <a:pt x="3133" y="17440"/>
                  </a:lnTo>
                  <a:lnTo>
                    <a:pt x="3133" y="17440"/>
                  </a:lnTo>
                  <a:lnTo>
                    <a:pt x="2992" y="17497"/>
                  </a:lnTo>
                  <a:lnTo>
                    <a:pt x="2823" y="17610"/>
                  </a:lnTo>
                  <a:lnTo>
                    <a:pt x="2653" y="17723"/>
                  </a:lnTo>
                  <a:lnTo>
                    <a:pt x="2625" y="17807"/>
                  </a:lnTo>
                  <a:lnTo>
                    <a:pt x="2597" y="17864"/>
                  </a:lnTo>
                  <a:lnTo>
                    <a:pt x="2597" y="17864"/>
                  </a:lnTo>
                  <a:lnTo>
                    <a:pt x="2625" y="17976"/>
                  </a:lnTo>
                  <a:lnTo>
                    <a:pt x="2682" y="18033"/>
                  </a:lnTo>
                  <a:lnTo>
                    <a:pt x="2738" y="18033"/>
                  </a:lnTo>
                  <a:lnTo>
                    <a:pt x="2823" y="18033"/>
                  </a:lnTo>
                  <a:lnTo>
                    <a:pt x="2964" y="17976"/>
                  </a:lnTo>
                  <a:lnTo>
                    <a:pt x="3020" y="17976"/>
                  </a:lnTo>
                  <a:lnTo>
                    <a:pt x="3049" y="18005"/>
                  </a:lnTo>
                  <a:lnTo>
                    <a:pt x="3049" y="18005"/>
                  </a:lnTo>
                  <a:lnTo>
                    <a:pt x="3077" y="17920"/>
                  </a:lnTo>
                  <a:lnTo>
                    <a:pt x="3190" y="17835"/>
                  </a:lnTo>
                  <a:lnTo>
                    <a:pt x="3246" y="17751"/>
                  </a:lnTo>
                  <a:lnTo>
                    <a:pt x="3246" y="17694"/>
                  </a:lnTo>
                  <a:lnTo>
                    <a:pt x="3246" y="17666"/>
                  </a:lnTo>
                  <a:lnTo>
                    <a:pt x="3246" y="17666"/>
                  </a:lnTo>
                  <a:lnTo>
                    <a:pt x="3246" y="17694"/>
                  </a:lnTo>
                  <a:lnTo>
                    <a:pt x="3218" y="17751"/>
                  </a:lnTo>
                  <a:lnTo>
                    <a:pt x="3133" y="17948"/>
                  </a:lnTo>
                  <a:lnTo>
                    <a:pt x="3077" y="18118"/>
                  </a:lnTo>
                  <a:lnTo>
                    <a:pt x="3077" y="18146"/>
                  </a:lnTo>
                  <a:lnTo>
                    <a:pt x="3133" y="18146"/>
                  </a:lnTo>
                  <a:lnTo>
                    <a:pt x="3133" y="18146"/>
                  </a:lnTo>
                  <a:lnTo>
                    <a:pt x="3020" y="18202"/>
                  </a:lnTo>
                  <a:lnTo>
                    <a:pt x="2936" y="18287"/>
                  </a:lnTo>
                  <a:lnTo>
                    <a:pt x="2936" y="18287"/>
                  </a:lnTo>
                  <a:lnTo>
                    <a:pt x="2964" y="18230"/>
                  </a:lnTo>
                  <a:lnTo>
                    <a:pt x="2964" y="18202"/>
                  </a:lnTo>
                  <a:lnTo>
                    <a:pt x="2936" y="18174"/>
                  </a:lnTo>
                  <a:lnTo>
                    <a:pt x="2907" y="18146"/>
                  </a:lnTo>
                  <a:lnTo>
                    <a:pt x="2907" y="18146"/>
                  </a:lnTo>
                  <a:lnTo>
                    <a:pt x="2851" y="18146"/>
                  </a:lnTo>
                  <a:lnTo>
                    <a:pt x="2851" y="18174"/>
                  </a:lnTo>
                  <a:lnTo>
                    <a:pt x="2851" y="18230"/>
                  </a:lnTo>
                  <a:lnTo>
                    <a:pt x="2879" y="18259"/>
                  </a:lnTo>
                  <a:lnTo>
                    <a:pt x="2936" y="18343"/>
                  </a:lnTo>
                  <a:lnTo>
                    <a:pt x="3020" y="18372"/>
                  </a:lnTo>
                  <a:lnTo>
                    <a:pt x="3020" y="18372"/>
                  </a:lnTo>
                  <a:lnTo>
                    <a:pt x="3105" y="18343"/>
                  </a:lnTo>
                  <a:lnTo>
                    <a:pt x="3246" y="18287"/>
                  </a:lnTo>
                  <a:lnTo>
                    <a:pt x="3444" y="18146"/>
                  </a:lnTo>
                  <a:lnTo>
                    <a:pt x="3444" y="18146"/>
                  </a:lnTo>
                  <a:lnTo>
                    <a:pt x="3387" y="18202"/>
                  </a:lnTo>
                  <a:lnTo>
                    <a:pt x="3331" y="18343"/>
                  </a:lnTo>
                  <a:lnTo>
                    <a:pt x="3303" y="18400"/>
                  </a:lnTo>
                  <a:lnTo>
                    <a:pt x="3303" y="18428"/>
                  </a:lnTo>
                  <a:lnTo>
                    <a:pt x="3331" y="18456"/>
                  </a:lnTo>
                  <a:lnTo>
                    <a:pt x="3387" y="18428"/>
                  </a:lnTo>
                  <a:lnTo>
                    <a:pt x="3387" y="18428"/>
                  </a:lnTo>
                  <a:lnTo>
                    <a:pt x="3218" y="18569"/>
                  </a:lnTo>
                  <a:lnTo>
                    <a:pt x="3161" y="18626"/>
                  </a:lnTo>
                  <a:lnTo>
                    <a:pt x="3246" y="18597"/>
                  </a:lnTo>
                  <a:lnTo>
                    <a:pt x="3246" y="18597"/>
                  </a:lnTo>
                  <a:lnTo>
                    <a:pt x="3161" y="18654"/>
                  </a:lnTo>
                  <a:lnTo>
                    <a:pt x="3133" y="18682"/>
                  </a:lnTo>
                  <a:lnTo>
                    <a:pt x="3161" y="18682"/>
                  </a:lnTo>
                  <a:lnTo>
                    <a:pt x="3218" y="18738"/>
                  </a:lnTo>
                  <a:lnTo>
                    <a:pt x="3331" y="18767"/>
                  </a:lnTo>
                  <a:lnTo>
                    <a:pt x="3613" y="18767"/>
                  </a:lnTo>
                  <a:lnTo>
                    <a:pt x="3810" y="18795"/>
                  </a:lnTo>
                  <a:lnTo>
                    <a:pt x="3810" y="18795"/>
                  </a:lnTo>
                  <a:lnTo>
                    <a:pt x="5419" y="18795"/>
                  </a:lnTo>
                  <a:lnTo>
                    <a:pt x="5419" y="18795"/>
                  </a:lnTo>
                  <a:lnTo>
                    <a:pt x="10781" y="18767"/>
                  </a:lnTo>
                  <a:lnTo>
                    <a:pt x="10781" y="18767"/>
                  </a:lnTo>
                  <a:lnTo>
                    <a:pt x="21645" y="18767"/>
                  </a:lnTo>
                  <a:lnTo>
                    <a:pt x="21645" y="18767"/>
                  </a:lnTo>
                  <a:lnTo>
                    <a:pt x="22125" y="18795"/>
                  </a:lnTo>
                  <a:lnTo>
                    <a:pt x="22407" y="18823"/>
                  </a:lnTo>
                  <a:lnTo>
                    <a:pt x="22520" y="18795"/>
                  </a:lnTo>
                  <a:lnTo>
                    <a:pt x="22576" y="18767"/>
                  </a:lnTo>
                  <a:lnTo>
                    <a:pt x="22576" y="18767"/>
                  </a:lnTo>
                  <a:lnTo>
                    <a:pt x="22605" y="18738"/>
                  </a:lnTo>
                  <a:lnTo>
                    <a:pt x="22605" y="18682"/>
                  </a:lnTo>
                  <a:lnTo>
                    <a:pt x="22605" y="18569"/>
                  </a:lnTo>
                  <a:lnTo>
                    <a:pt x="22605" y="18456"/>
                  </a:lnTo>
                  <a:lnTo>
                    <a:pt x="22605" y="18428"/>
                  </a:lnTo>
                  <a:lnTo>
                    <a:pt x="22633" y="18400"/>
                  </a:lnTo>
                  <a:lnTo>
                    <a:pt x="22633" y="18400"/>
                  </a:lnTo>
                  <a:lnTo>
                    <a:pt x="22689" y="18343"/>
                  </a:lnTo>
                  <a:lnTo>
                    <a:pt x="22746" y="18400"/>
                  </a:lnTo>
                  <a:lnTo>
                    <a:pt x="22774" y="18484"/>
                  </a:lnTo>
                  <a:lnTo>
                    <a:pt x="22774" y="18597"/>
                  </a:lnTo>
                  <a:lnTo>
                    <a:pt x="22774" y="18823"/>
                  </a:lnTo>
                  <a:lnTo>
                    <a:pt x="22774" y="18908"/>
                  </a:lnTo>
                  <a:lnTo>
                    <a:pt x="22802" y="18964"/>
                  </a:lnTo>
                  <a:lnTo>
                    <a:pt x="22802" y="18964"/>
                  </a:lnTo>
                  <a:lnTo>
                    <a:pt x="22859" y="18992"/>
                  </a:lnTo>
                  <a:lnTo>
                    <a:pt x="22943" y="19021"/>
                  </a:lnTo>
                  <a:lnTo>
                    <a:pt x="23113" y="19077"/>
                  </a:lnTo>
                  <a:lnTo>
                    <a:pt x="23423" y="19105"/>
                  </a:lnTo>
                  <a:lnTo>
                    <a:pt x="23423" y="19105"/>
                  </a:lnTo>
                  <a:lnTo>
                    <a:pt x="23564" y="19077"/>
                  </a:lnTo>
                  <a:lnTo>
                    <a:pt x="23705" y="19049"/>
                  </a:lnTo>
                  <a:lnTo>
                    <a:pt x="23875" y="19049"/>
                  </a:lnTo>
                  <a:lnTo>
                    <a:pt x="23931" y="19077"/>
                  </a:lnTo>
                  <a:lnTo>
                    <a:pt x="24016" y="19133"/>
                  </a:lnTo>
                  <a:lnTo>
                    <a:pt x="24016" y="19133"/>
                  </a:lnTo>
                  <a:lnTo>
                    <a:pt x="24044" y="19190"/>
                  </a:lnTo>
                  <a:lnTo>
                    <a:pt x="24044" y="19246"/>
                  </a:lnTo>
                  <a:lnTo>
                    <a:pt x="24044" y="19331"/>
                  </a:lnTo>
                  <a:lnTo>
                    <a:pt x="24072" y="19359"/>
                  </a:lnTo>
                  <a:lnTo>
                    <a:pt x="24072" y="19359"/>
                  </a:lnTo>
                  <a:lnTo>
                    <a:pt x="24100" y="19359"/>
                  </a:lnTo>
                  <a:lnTo>
                    <a:pt x="24157" y="19331"/>
                  </a:lnTo>
                  <a:lnTo>
                    <a:pt x="24213" y="19331"/>
                  </a:lnTo>
                  <a:lnTo>
                    <a:pt x="24298" y="19331"/>
                  </a:lnTo>
                  <a:lnTo>
                    <a:pt x="24298" y="19331"/>
                  </a:lnTo>
                  <a:lnTo>
                    <a:pt x="24467" y="19472"/>
                  </a:lnTo>
                  <a:lnTo>
                    <a:pt x="24467" y="19472"/>
                  </a:lnTo>
                  <a:lnTo>
                    <a:pt x="24552" y="19472"/>
                  </a:lnTo>
                  <a:lnTo>
                    <a:pt x="24636" y="19500"/>
                  </a:lnTo>
                  <a:lnTo>
                    <a:pt x="24778" y="19472"/>
                  </a:lnTo>
                  <a:lnTo>
                    <a:pt x="24947" y="19416"/>
                  </a:lnTo>
                  <a:lnTo>
                    <a:pt x="25116" y="19387"/>
                  </a:lnTo>
                  <a:lnTo>
                    <a:pt x="25116" y="19387"/>
                  </a:lnTo>
                  <a:lnTo>
                    <a:pt x="25116" y="19416"/>
                  </a:lnTo>
                  <a:lnTo>
                    <a:pt x="25116" y="19444"/>
                  </a:lnTo>
                  <a:lnTo>
                    <a:pt x="25201" y="19472"/>
                  </a:lnTo>
                  <a:lnTo>
                    <a:pt x="25427" y="19529"/>
                  </a:lnTo>
                  <a:lnTo>
                    <a:pt x="25681" y="19585"/>
                  </a:lnTo>
                  <a:lnTo>
                    <a:pt x="25850" y="19585"/>
                  </a:lnTo>
                  <a:lnTo>
                    <a:pt x="25850" y="19585"/>
                  </a:lnTo>
                  <a:lnTo>
                    <a:pt x="25963" y="19529"/>
                  </a:lnTo>
                  <a:lnTo>
                    <a:pt x="26076" y="19472"/>
                  </a:lnTo>
                  <a:lnTo>
                    <a:pt x="26273" y="19303"/>
                  </a:lnTo>
                  <a:lnTo>
                    <a:pt x="26358" y="19246"/>
                  </a:lnTo>
                  <a:lnTo>
                    <a:pt x="26442" y="19162"/>
                  </a:lnTo>
                  <a:lnTo>
                    <a:pt x="26555" y="19133"/>
                  </a:lnTo>
                  <a:lnTo>
                    <a:pt x="26696" y="19133"/>
                  </a:lnTo>
                  <a:lnTo>
                    <a:pt x="26696" y="19133"/>
                  </a:lnTo>
                  <a:lnTo>
                    <a:pt x="26471" y="19331"/>
                  </a:lnTo>
                  <a:lnTo>
                    <a:pt x="26471" y="19331"/>
                  </a:lnTo>
                  <a:lnTo>
                    <a:pt x="26555" y="19303"/>
                  </a:lnTo>
                  <a:lnTo>
                    <a:pt x="26612" y="19218"/>
                  </a:lnTo>
                  <a:lnTo>
                    <a:pt x="26781" y="19077"/>
                  </a:lnTo>
                  <a:lnTo>
                    <a:pt x="26922" y="18908"/>
                  </a:lnTo>
                  <a:lnTo>
                    <a:pt x="27007" y="18880"/>
                  </a:lnTo>
                  <a:lnTo>
                    <a:pt x="27063" y="18880"/>
                  </a:lnTo>
                  <a:lnTo>
                    <a:pt x="27063" y="18880"/>
                  </a:lnTo>
                  <a:lnTo>
                    <a:pt x="27063" y="18908"/>
                  </a:lnTo>
                  <a:lnTo>
                    <a:pt x="27063" y="18936"/>
                  </a:lnTo>
                  <a:lnTo>
                    <a:pt x="26979" y="19049"/>
                  </a:lnTo>
                  <a:lnTo>
                    <a:pt x="26866" y="19162"/>
                  </a:lnTo>
                  <a:lnTo>
                    <a:pt x="26809" y="19218"/>
                  </a:lnTo>
                  <a:lnTo>
                    <a:pt x="26809" y="19218"/>
                  </a:lnTo>
                  <a:lnTo>
                    <a:pt x="27035" y="19105"/>
                  </a:lnTo>
                  <a:lnTo>
                    <a:pt x="27233" y="18964"/>
                  </a:lnTo>
                  <a:lnTo>
                    <a:pt x="27233" y="18964"/>
                  </a:lnTo>
                  <a:lnTo>
                    <a:pt x="27261" y="18908"/>
                  </a:lnTo>
                  <a:lnTo>
                    <a:pt x="27261" y="18851"/>
                  </a:lnTo>
                  <a:lnTo>
                    <a:pt x="27261" y="18767"/>
                  </a:lnTo>
                  <a:lnTo>
                    <a:pt x="27289" y="18738"/>
                  </a:lnTo>
                  <a:lnTo>
                    <a:pt x="27289" y="18738"/>
                  </a:lnTo>
                  <a:lnTo>
                    <a:pt x="27346" y="18710"/>
                  </a:lnTo>
                  <a:lnTo>
                    <a:pt x="27430" y="18738"/>
                  </a:lnTo>
                  <a:lnTo>
                    <a:pt x="27628" y="18795"/>
                  </a:lnTo>
                  <a:lnTo>
                    <a:pt x="27966" y="18908"/>
                  </a:lnTo>
                  <a:lnTo>
                    <a:pt x="27966" y="18908"/>
                  </a:lnTo>
                  <a:lnTo>
                    <a:pt x="28136" y="18908"/>
                  </a:lnTo>
                  <a:lnTo>
                    <a:pt x="28220" y="18936"/>
                  </a:lnTo>
                  <a:lnTo>
                    <a:pt x="28305" y="18936"/>
                  </a:lnTo>
                  <a:lnTo>
                    <a:pt x="28305" y="18936"/>
                  </a:lnTo>
                  <a:lnTo>
                    <a:pt x="28418" y="19021"/>
                  </a:lnTo>
                  <a:lnTo>
                    <a:pt x="28418" y="19077"/>
                  </a:lnTo>
                  <a:lnTo>
                    <a:pt x="28418" y="19162"/>
                  </a:lnTo>
                  <a:lnTo>
                    <a:pt x="28446" y="19303"/>
                  </a:lnTo>
                  <a:lnTo>
                    <a:pt x="28446" y="19303"/>
                  </a:lnTo>
                  <a:lnTo>
                    <a:pt x="28446" y="19416"/>
                  </a:lnTo>
                  <a:lnTo>
                    <a:pt x="28446" y="19500"/>
                  </a:lnTo>
                  <a:lnTo>
                    <a:pt x="28474" y="19585"/>
                  </a:lnTo>
                  <a:lnTo>
                    <a:pt x="28587" y="19670"/>
                  </a:lnTo>
                  <a:lnTo>
                    <a:pt x="28587" y="19670"/>
                  </a:lnTo>
                  <a:lnTo>
                    <a:pt x="28644" y="19670"/>
                  </a:lnTo>
                  <a:lnTo>
                    <a:pt x="28700" y="19698"/>
                  </a:lnTo>
                  <a:lnTo>
                    <a:pt x="28869" y="19670"/>
                  </a:lnTo>
                  <a:lnTo>
                    <a:pt x="29010" y="19641"/>
                  </a:lnTo>
                  <a:lnTo>
                    <a:pt x="29152" y="19613"/>
                  </a:lnTo>
                  <a:lnTo>
                    <a:pt x="29152" y="19613"/>
                  </a:lnTo>
                  <a:lnTo>
                    <a:pt x="29039" y="19754"/>
                  </a:lnTo>
                  <a:lnTo>
                    <a:pt x="28982" y="19839"/>
                  </a:lnTo>
                  <a:lnTo>
                    <a:pt x="28926" y="19924"/>
                  </a:lnTo>
                  <a:lnTo>
                    <a:pt x="28926" y="19924"/>
                  </a:lnTo>
                  <a:lnTo>
                    <a:pt x="28954" y="20008"/>
                  </a:lnTo>
                  <a:lnTo>
                    <a:pt x="29010" y="20065"/>
                  </a:lnTo>
                  <a:lnTo>
                    <a:pt x="29039" y="20121"/>
                  </a:lnTo>
                  <a:lnTo>
                    <a:pt x="29067" y="20178"/>
                  </a:lnTo>
                  <a:lnTo>
                    <a:pt x="29067" y="20178"/>
                  </a:lnTo>
                  <a:lnTo>
                    <a:pt x="29010" y="20262"/>
                  </a:lnTo>
                  <a:lnTo>
                    <a:pt x="28954" y="20319"/>
                  </a:lnTo>
                  <a:lnTo>
                    <a:pt x="28898" y="20375"/>
                  </a:lnTo>
                  <a:lnTo>
                    <a:pt x="28869" y="20432"/>
                  </a:lnTo>
                  <a:lnTo>
                    <a:pt x="28869" y="20432"/>
                  </a:lnTo>
                  <a:lnTo>
                    <a:pt x="28869" y="20460"/>
                  </a:lnTo>
                  <a:lnTo>
                    <a:pt x="28869" y="20488"/>
                  </a:lnTo>
                  <a:lnTo>
                    <a:pt x="28954" y="20516"/>
                  </a:lnTo>
                  <a:lnTo>
                    <a:pt x="29010" y="20544"/>
                  </a:lnTo>
                  <a:lnTo>
                    <a:pt x="29039" y="20573"/>
                  </a:lnTo>
                  <a:lnTo>
                    <a:pt x="29039" y="20601"/>
                  </a:lnTo>
                  <a:lnTo>
                    <a:pt x="29039" y="20601"/>
                  </a:lnTo>
                  <a:lnTo>
                    <a:pt x="28954" y="20629"/>
                  </a:lnTo>
                  <a:lnTo>
                    <a:pt x="28898" y="20686"/>
                  </a:lnTo>
                  <a:lnTo>
                    <a:pt x="28869" y="20714"/>
                  </a:lnTo>
                  <a:lnTo>
                    <a:pt x="28926" y="20686"/>
                  </a:lnTo>
                  <a:lnTo>
                    <a:pt x="28926" y="20686"/>
                  </a:lnTo>
                  <a:lnTo>
                    <a:pt x="28785" y="20883"/>
                  </a:lnTo>
                  <a:lnTo>
                    <a:pt x="28785" y="20883"/>
                  </a:lnTo>
                  <a:lnTo>
                    <a:pt x="29010" y="20911"/>
                  </a:lnTo>
                  <a:lnTo>
                    <a:pt x="29039" y="20911"/>
                  </a:lnTo>
                  <a:lnTo>
                    <a:pt x="29067" y="20940"/>
                  </a:lnTo>
                  <a:lnTo>
                    <a:pt x="29067" y="20968"/>
                  </a:lnTo>
                  <a:lnTo>
                    <a:pt x="29010" y="21024"/>
                  </a:lnTo>
                  <a:lnTo>
                    <a:pt x="29010" y="21024"/>
                  </a:lnTo>
                  <a:lnTo>
                    <a:pt x="29123" y="21081"/>
                  </a:lnTo>
                  <a:lnTo>
                    <a:pt x="29264" y="21137"/>
                  </a:lnTo>
                  <a:lnTo>
                    <a:pt x="29547" y="21165"/>
                  </a:lnTo>
                  <a:lnTo>
                    <a:pt x="30111" y="21194"/>
                  </a:lnTo>
                  <a:lnTo>
                    <a:pt x="30111" y="21194"/>
                  </a:lnTo>
                  <a:lnTo>
                    <a:pt x="30309" y="21194"/>
                  </a:lnTo>
                  <a:lnTo>
                    <a:pt x="30450" y="21250"/>
                  </a:lnTo>
                  <a:lnTo>
                    <a:pt x="30591" y="21278"/>
                  </a:lnTo>
                  <a:lnTo>
                    <a:pt x="30704" y="21250"/>
                  </a:lnTo>
                  <a:lnTo>
                    <a:pt x="30704" y="21250"/>
                  </a:lnTo>
                  <a:lnTo>
                    <a:pt x="30647" y="21306"/>
                  </a:lnTo>
                  <a:lnTo>
                    <a:pt x="30647" y="21335"/>
                  </a:lnTo>
                  <a:lnTo>
                    <a:pt x="30675" y="21363"/>
                  </a:lnTo>
                  <a:lnTo>
                    <a:pt x="30591" y="21391"/>
                  </a:lnTo>
                  <a:lnTo>
                    <a:pt x="30591" y="21391"/>
                  </a:lnTo>
                  <a:lnTo>
                    <a:pt x="30675" y="21363"/>
                  </a:lnTo>
                  <a:lnTo>
                    <a:pt x="30788" y="21391"/>
                  </a:lnTo>
                  <a:lnTo>
                    <a:pt x="30873" y="21391"/>
                  </a:lnTo>
                  <a:lnTo>
                    <a:pt x="30929" y="21363"/>
                  </a:lnTo>
                  <a:lnTo>
                    <a:pt x="30958" y="21335"/>
                  </a:lnTo>
                  <a:lnTo>
                    <a:pt x="30958" y="21335"/>
                  </a:lnTo>
                  <a:lnTo>
                    <a:pt x="30958" y="21363"/>
                  </a:lnTo>
                  <a:lnTo>
                    <a:pt x="30958" y="21391"/>
                  </a:lnTo>
                  <a:lnTo>
                    <a:pt x="31014" y="21419"/>
                  </a:lnTo>
                  <a:lnTo>
                    <a:pt x="31127" y="21419"/>
                  </a:lnTo>
                  <a:lnTo>
                    <a:pt x="31183" y="21447"/>
                  </a:lnTo>
                  <a:lnTo>
                    <a:pt x="31183" y="21447"/>
                  </a:lnTo>
                  <a:lnTo>
                    <a:pt x="31212" y="21504"/>
                  </a:lnTo>
                  <a:lnTo>
                    <a:pt x="31240" y="21617"/>
                  </a:lnTo>
                  <a:lnTo>
                    <a:pt x="31268" y="21701"/>
                  </a:lnTo>
                  <a:lnTo>
                    <a:pt x="31296" y="21701"/>
                  </a:lnTo>
                  <a:lnTo>
                    <a:pt x="31324" y="21673"/>
                  </a:lnTo>
                  <a:lnTo>
                    <a:pt x="31324" y="21673"/>
                  </a:lnTo>
                  <a:lnTo>
                    <a:pt x="31324" y="21758"/>
                  </a:lnTo>
                  <a:lnTo>
                    <a:pt x="31353" y="21899"/>
                  </a:lnTo>
                  <a:lnTo>
                    <a:pt x="31353" y="21927"/>
                  </a:lnTo>
                  <a:lnTo>
                    <a:pt x="31381" y="21955"/>
                  </a:lnTo>
                  <a:lnTo>
                    <a:pt x="31437" y="21927"/>
                  </a:lnTo>
                  <a:lnTo>
                    <a:pt x="31466" y="21871"/>
                  </a:lnTo>
                  <a:lnTo>
                    <a:pt x="31466" y="21871"/>
                  </a:lnTo>
                  <a:lnTo>
                    <a:pt x="31437" y="21984"/>
                  </a:lnTo>
                  <a:lnTo>
                    <a:pt x="31409" y="22181"/>
                  </a:lnTo>
                  <a:lnTo>
                    <a:pt x="31409" y="22294"/>
                  </a:lnTo>
                  <a:lnTo>
                    <a:pt x="31409" y="22350"/>
                  </a:lnTo>
                  <a:lnTo>
                    <a:pt x="31466" y="22379"/>
                  </a:lnTo>
                  <a:lnTo>
                    <a:pt x="31550" y="22350"/>
                  </a:lnTo>
                  <a:lnTo>
                    <a:pt x="31550" y="22350"/>
                  </a:lnTo>
                  <a:lnTo>
                    <a:pt x="31522" y="22407"/>
                  </a:lnTo>
                  <a:lnTo>
                    <a:pt x="31494" y="22407"/>
                  </a:lnTo>
                  <a:lnTo>
                    <a:pt x="31437" y="22407"/>
                  </a:lnTo>
                  <a:lnTo>
                    <a:pt x="31353" y="22379"/>
                  </a:lnTo>
                  <a:lnTo>
                    <a:pt x="31324" y="22350"/>
                  </a:lnTo>
                  <a:lnTo>
                    <a:pt x="31324" y="22379"/>
                  </a:lnTo>
                  <a:lnTo>
                    <a:pt x="31324" y="22379"/>
                  </a:lnTo>
                  <a:lnTo>
                    <a:pt x="31268" y="22435"/>
                  </a:lnTo>
                  <a:lnTo>
                    <a:pt x="31240" y="22520"/>
                  </a:lnTo>
                  <a:lnTo>
                    <a:pt x="31212" y="22604"/>
                  </a:lnTo>
                  <a:lnTo>
                    <a:pt x="31155" y="22661"/>
                  </a:lnTo>
                  <a:lnTo>
                    <a:pt x="31155" y="22661"/>
                  </a:lnTo>
                  <a:lnTo>
                    <a:pt x="31070" y="22661"/>
                  </a:lnTo>
                  <a:lnTo>
                    <a:pt x="30986" y="22661"/>
                  </a:lnTo>
                  <a:lnTo>
                    <a:pt x="30873" y="22576"/>
                  </a:lnTo>
                  <a:lnTo>
                    <a:pt x="30788" y="22548"/>
                  </a:lnTo>
                  <a:lnTo>
                    <a:pt x="30732" y="22520"/>
                  </a:lnTo>
                  <a:lnTo>
                    <a:pt x="30647" y="22520"/>
                  </a:lnTo>
                  <a:lnTo>
                    <a:pt x="30591" y="22576"/>
                  </a:lnTo>
                  <a:lnTo>
                    <a:pt x="30591" y="22576"/>
                  </a:lnTo>
                  <a:lnTo>
                    <a:pt x="30647" y="22463"/>
                  </a:lnTo>
                  <a:lnTo>
                    <a:pt x="30675" y="22435"/>
                  </a:lnTo>
                  <a:lnTo>
                    <a:pt x="30619" y="22407"/>
                  </a:lnTo>
                  <a:lnTo>
                    <a:pt x="30506" y="22435"/>
                  </a:lnTo>
                  <a:lnTo>
                    <a:pt x="30506" y="22435"/>
                  </a:lnTo>
                  <a:lnTo>
                    <a:pt x="30563" y="22379"/>
                  </a:lnTo>
                  <a:lnTo>
                    <a:pt x="30591" y="22322"/>
                  </a:lnTo>
                  <a:lnTo>
                    <a:pt x="30563" y="22266"/>
                  </a:lnTo>
                  <a:lnTo>
                    <a:pt x="30563" y="22181"/>
                  </a:lnTo>
                  <a:lnTo>
                    <a:pt x="30506" y="22125"/>
                  </a:lnTo>
                  <a:lnTo>
                    <a:pt x="30450" y="22068"/>
                  </a:lnTo>
                  <a:lnTo>
                    <a:pt x="30365" y="22012"/>
                  </a:lnTo>
                  <a:lnTo>
                    <a:pt x="30280" y="22012"/>
                  </a:lnTo>
                  <a:lnTo>
                    <a:pt x="30280" y="22012"/>
                  </a:lnTo>
                  <a:lnTo>
                    <a:pt x="30337" y="22097"/>
                  </a:lnTo>
                  <a:lnTo>
                    <a:pt x="30365" y="22181"/>
                  </a:lnTo>
                  <a:lnTo>
                    <a:pt x="30393" y="22294"/>
                  </a:lnTo>
                  <a:lnTo>
                    <a:pt x="30365" y="22379"/>
                  </a:lnTo>
                  <a:lnTo>
                    <a:pt x="30280" y="22576"/>
                  </a:lnTo>
                  <a:lnTo>
                    <a:pt x="30139" y="22746"/>
                  </a:lnTo>
                  <a:lnTo>
                    <a:pt x="30139" y="22746"/>
                  </a:lnTo>
                  <a:lnTo>
                    <a:pt x="29857" y="23084"/>
                  </a:lnTo>
                  <a:lnTo>
                    <a:pt x="29603" y="23451"/>
                  </a:lnTo>
                  <a:lnTo>
                    <a:pt x="29603" y="23451"/>
                  </a:lnTo>
                  <a:lnTo>
                    <a:pt x="29490" y="23620"/>
                  </a:lnTo>
                  <a:lnTo>
                    <a:pt x="29377" y="23733"/>
                  </a:lnTo>
                  <a:lnTo>
                    <a:pt x="29067" y="23931"/>
                  </a:lnTo>
                  <a:lnTo>
                    <a:pt x="29067" y="23931"/>
                  </a:lnTo>
                  <a:lnTo>
                    <a:pt x="28954" y="24044"/>
                  </a:lnTo>
                  <a:lnTo>
                    <a:pt x="28813" y="24185"/>
                  </a:lnTo>
                  <a:lnTo>
                    <a:pt x="28672" y="24326"/>
                  </a:lnTo>
                  <a:lnTo>
                    <a:pt x="28615" y="24382"/>
                  </a:lnTo>
                  <a:lnTo>
                    <a:pt x="28531" y="24382"/>
                  </a:lnTo>
                  <a:lnTo>
                    <a:pt x="28531" y="24382"/>
                  </a:lnTo>
                  <a:lnTo>
                    <a:pt x="28615" y="24467"/>
                  </a:lnTo>
                  <a:lnTo>
                    <a:pt x="28644" y="24523"/>
                  </a:lnTo>
                  <a:lnTo>
                    <a:pt x="28615" y="24552"/>
                  </a:lnTo>
                  <a:lnTo>
                    <a:pt x="28587" y="24580"/>
                  </a:lnTo>
                  <a:lnTo>
                    <a:pt x="28446" y="24580"/>
                  </a:lnTo>
                  <a:lnTo>
                    <a:pt x="28333" y="24580"/>
                  </a:lnTo>
                  <a:lnTo>
                    <a:pt x="28333" y="24580"/>
                  </a:lnTo>
                  <a:lnTo>
                    <a:pt x="28220" y="24636"/>
                  </a:lnTo>
                  <a:lnTo>
                    <a:pt x="28136" y="24693"/>
                  </a:lnTo>
                  <a:lnTo>
                    <a:pt x="28107" y="24749"/>
                  </a:lnTo>
                  <a:lnTo>
                    <a:pt x="28079" y="24806"/>
                  </a:lnTo>
                  <a:lnTo>
                    <a:pt x="28107" y="24834"/>
                  </a:lnTo>
                  <a:lnTo>
                    <a:pt x="28164" y="24862"/>
                  </a:lnTo>
                  <a:lnTo>
                    <a:pt x="28249" y="24890"/>
                  </a:lnTo>
                  <a:lnTo>
                    <a:pt x="28390" y="24890"/>
                  </a:lnTo>
                  <a:lnTo>
                    <a:pt x="28390" y="24890"/>
                  </a:lnTo>
                  <a:lnTo>
                    <a:pt x="28474" y="24890"/>
                  </a:lnTo>
                  <a:lnTo>
                    <a:pt x="28559" y="24834"/>
                  </a:lnTo>
                  <a:lnTo>
                    <a:pt x="28813" y="24721"/>
                  </a:lnTo>
                  <a:lnTo>
                    <a:pt x="29039" y="24580"/>
                  </a:lnTo>
                  <a:lnTo>
                    <a:pt x="29264" y="24467"/>
                  </a:lnTo>
                  <a:lnTo>
                    <a:pt x="29264" y="24467"/>
                  </a:lnTo>
                  <a:lnTo>
                    <a:pt x="29406" y="24411"/>
                  </a:lnTo>
                  <a:lnTo>
                    <a:pt x="29575" y="24382"/>
                  </a:lnTo>
                  <a:lnTo>
                    <a:pt x="29688" y="24354"/>
                  </a:lnTo>
                  <a:lnTo>
                    <a:pt x="29829" y="24382"/>
                  </a:lnTo>
                  <a:lnTo>
                    <a:pt x="30111" y="24411"/>
                  </a:lnTo>
                  <a:lnTo>
                    <a:pt x="30252" y="24411"/>
                  </a:lnTo>
                  <a:lnTo>
                    <a:pt x="30421" y="24382"/>
                  </a:lnTo>
                  <a:lnTo>
                    <a:pt x="30421" y="24382"/>
                  </a:lnTo>
                  <a:lnTo>
                    <a:pt x="30196" y="24354"/>
                  </a:lnTo>
                  <a:lnTo>
                    <a:pt x="30196" y="24354"/>
                  </a:lnTo>
                  <a:lnTo>
                    <a:pt x="30337" y="24241"/>
                  </a:lnTo>
                  <a:lnTo>
                    <a:pt x="30478" y="24185"/>
                  </a:lnTo>
                  <a:lnTo>
                    <a:pt x="30619" y="24157"/>
                  </a:lnTo>
                  <a:lnTo>
                    <a:pt x="30760" y="24157"/>
                  </a:lnTo>
                  <a:lnTo>
                    <a:pt x="31070" y="24157"/>
                  </a:lnTo>
                  <a:lnTo>
                    <a:pt x="31212" y="24128"/>
                  </a:lnTo>
                  <a:lnTo>
                    <a:pt x="31381" y="24072"/>
                  </a:lnTo>
                  <a:lnTo>
                    <a:pt x="31381" y="24072"/>
                  </a:lnTo>
                  <a:lnTo>
                    <a:pt x="31324" y="24044"/>
                  </a:lnTo>
                  <a:lnTo>
                    <a:pt x="31324" y="24015"/>
                  </a:lnTo>
                  <a:lnTo>
                    <a:pt x="31324" y="23931"/>
                  </a:lnTo>
                  <a:lnTo>
                    <a:pt x="31409" y="23761"/>
                  </a:lnTo>
                  <a:lnTo>
                    <a:pt x="31409" y="23761"/>
                  </a:lnTo>
                  <a:lnTo>
                    <a:pt x="31155" y="23818"/>
                  </a:lnTo>
                  <a:lnTo>
                    <a:pt x="31014" y="23818"/>
                  </a:lnTo>
                  <a:lnTo>
                    <a:pt x="30958" y="23818"/>
                  </a:lnTo>
                  <a:lnTo>
                    <a:pt x="30929" y="23790"/>
                  </a:lnTo>
                  <a:lnTo>
                    <a:pt x="30929" y="23790"/>
                  </a:lnTo>
                  <a:lnTo>
                    <a:pt x="30929" y="23705"/>
                  </a:lnTo>
                  <a:lnTo>
                    <a:pt x="30986" y="23649"/>
                  </a:lnTo>
                  <a:lnTo>
                    <a:pt x="31183" y="23479"/>
                  </a:lnTo>
                  <a:lnTo>
                    <a:pt x="31409" y="23366"/>
                  </a:lnTo>
                  <a:lnTo>
                    <a:pt x="31550" y="23282"/>
                  </a:lnTo>
                  <a:lnTo>
                    <a:pt x="31550" y="23282"/>
                  </a:lnTo>
                  <a:lnTo>
                    <a:pt x="31804" y="23197"/>
                  </a:lnTo>
                  <a:lnTo>
                    <a:pt x="32086" y="23141"/>
                  </a:lnTo>
                  <a:lnTo>
                    <a:pt x="32369" y="23112"/>
                  </a:lnTo>
                  <a:lnTo>
                    <a:pt x="32651" y="23112"/>
                  </a:lnTo>
                  <a:lnTo>
                    <a:pt x="32651" y="23112"/>
                  </a:lnTo>
                  <a:lnTo>
                    <a:pt x="32820" y="23141"/>
                  </a:lnTo>
                  <a:lnTo>
                    <a:pt x="32933" y="23169"/>
                  </a:lnTo>
                  <a:lnTo>
                    <a:pt x="33046" y="23197"/>
                  </a:lnTo>
                  <a:lnTo>
                    <a:pt x="33215" y="23169"/>
                  </a:lnTo>
                  <a:lnTo>
                    <a:pt x="33215" y="23169"/>
                  </a:lnTo>
                  <a:lnTo>
                    <a:pt x="33159" y="23169"/>
                  </a:lnTo>
                  <a:lnTo>
                    <a:pt x="33130" y="23169"/>
                  </a:lnTo>
                  <a:lnTo>
                    <a:pt x="33159" y="23112"/>
                  </a:lnTo>
                  <a:lnTo>
                    <a:pt x="33300" y="23028"/>
                  </a:lnTo>
                  <a:lnTo>
                    <a:pt x="33300" y="23028"/>
                  </a:lnTo>
                  <a:lnTo>
                    <a:pt x="33159" y="23028"/>
                  </a:lnTo>
                  <a:lnTo>
                    <a:pt x="33046" y="23028"/>
                  </a:lnTo>
                  <a:lnTo>
                    <a:pt x="32933" y="23000"/>
                  </a:lnTo>
                  <a:lnTo>
                    <a:pt x="32792" y="23028"/>
                  </a:lnTo>
                  <a:lnTo>
                    <a:pt x="32792" y="23028"/>
                  </a:lnTo>
                  <a:lnTo>
                    <a:pt x="33074" y="22971"/>
                  </a:lnTo>
                  <a:lnTo>
                    <a:pt x="33215" y="22971"/>
                  </a:lnTo>
                  <a:lnTo>
                    <a:pt x="33215" y="23000"/>
                  </a:lnTo>
                  <a:lnTo>
                    <a:pt x="33159" y="23028"/>
                  </a:lnTo>
                  <a:lnTo>
                    <a:pt x="33159" y="23028"/>
                  </a:lnTo>
                  <a:lnTo>
                    <a:pt x="33272" y="23028"/>
                  </a:lnTo>
                  <a:lnTo>
                    <a:pt x="33413" y="23000"/>
                  </a:lnTo>
                  <a:lnTo>
                    <a:pt x="33667" y="22887"/>
                  </a:lnTo>
                  <a:lnTo>
                    <a:pt x="34146" y="22661"/>
                  </a:lnTo>
                  <a:lnTo>
                    <a:pt x="34146" y="22661"/>
                  </a:lnTo>
                  <a:lnTo>
                    <a:pt x="34570" y="22435"/>
                  </a:lnTo>
                  <a:lnTo>
                    <a:pt x="34795" y="22322"/>
                  </a:lnTo>
                  <a:lnTo>
                    <a:pt x="35021" y="22266"/>
                  </a:lnTo>
                  <a:lnTo>
                    <a:pt x="35021" y="22266"/>
                  </a:lnTo>
                  <a:lnTo>
                    <a:pt x="35247" y="22209"/>
                  </a:lnTo>
                  <a:lnTo>
                    <a:pt x="35444" y="22209"/>
                  </a:lnTo>
                  <a:lnTo>
                    <a:pt x="35896" y="22238"/>
                  </a:lnTo>
                  <a:lnTo>
                    <a:pt x="35896" y="22238"/>
                  </a:lnTo>
                  <a:lnTo>
                    <a:pt x="37166" y="22238"/>
                  </a:lnTo>
                  <a:lnTo>
                    <a:pt x="37166" y="22238"/>
                  </a:lnTo>
                  <a:lnTo>
                    <a:pt x="37307" y="22238"/>
                  </a:lnTo>
                  <a:lnTo>
                    <a:pt x="37392" y="22238"/>
                  </a:lnTo>
                  <a:lnTo>
                    <a:pt x="37476" y="22238"/>
                  </a:lnTo>
                  <a:lnTo>
                    <a:pt x="37476" y="22238"/>
                  </a:lnTo>
                  <a:lnTo>
                    <a:pt x="37561" y="22153"/>
                  </a:lnTo>
                  <a:lnTo>
                    <a:pt x="37674" y="21984"/>
                  </a:lnTo>
                  <a:lnTo>
                    <a:pt x="37758" y="21927"/>
                  </a:lnTo>
                  <a:lnTo>
                    <a:pt x="37815" y="21899"/>
                  </a:lnTo>
                  <a:lnTo>
                    <a:pt x="37900" y="21927"/>
                  </a:lnTo>
                  <a:lnTo>
                    <a:pt x="37956" y="22012"/>
                  </a:lnTo>
                  <a:lnTo>
                    <a:pt x="37956" y="22012"/>
                  </a:lnTo>
                  <a:lnTo>
                    <a:pt x="38097" y="21927"/>
                  </a:lnTo>
                  <a:lnTo>
                    <a:pt x="38210" y="21814"/>
                  </a:lnTo>
                  <a:lnTo>
                    <a:pt x="38492" y="21560"/>
                  </a:lnTo>
                  <a:lnTo>
                    <a:pt x="38944" y="20996"/>
                  </a:lnTo>
                  <a:lnTo>
                    <a:pt x="38944" y="20996"/>
                  </a:lnTo>
                  <a:lnTo>
                    <a:pt x="39254" y="20629"/>
                  </a:lnTo>
                  <a:lnTo>
                    <a:pt x="39423" y="20460"/>
                  </a:lnTo>
                  <a:lnTo>
                    <a:pt x="39621" y="20290"/>
                  </a:lnTo>
                  <a:lnTo>
                    <a:pt x="39621" y="20290"/>
                  </a:lnTo>
                  <a:lnTo>
                    <a:pt x="39706" y="20178"/>
                  </a:lnTo>
                  <a:lnTo>
                    <a:pt x="39762" y="20121"/>
                  </a:lnTo>
                  <a:lnTo>
                    <a:pt x="39818" y="20121"/>
                  </a:lnTo>
                  <a:lnTo>
                    <a:pt x="39818" y="20121"/>
                  </a:lnTo>
                  <a:lnTo>
                    <a:pt x="39931" y="20093"/>
                  </a:lnTo>
                  <a:lnTo>
                    <a:pt x="39931" y="20121"/>
                  </a:lnTo>
                  <a:lnTo>
                    <a:pt x="39903" y="20149"/>
                  </a:lnTo>
                  <a:lnTo>
                    <a:pt x="39960" y="20178"/>
                  </a:lnTo>
                  <a:lnTo>
                    <a:pt x="39960" y="20178"/>
                  </a:lnTo>
                  <a:lnTo>
                    <a:pt x="40044" y="20234"/>
                  </a:lnTo>
                  <a:lnTo>
                    <a:pt x="40101" y="20262"/>
                  </a:lnTo>
                  <a:lnTo>
                    <a:pt x="40185" y="20290"/>
                  </a:lnTo>
                  <a:lnTo>
                    <a:pt x="40185" y="20290"/>
                  </a:lnTo>
                  <a:lnTo>
                    <a:pt x="40270" y="20262"/>
                  </a:lnTo>
                  <a:lnTo>
                    <a:pt x="40355" y="20234"/>
                  </a:lnTo>
                  <a:lnTo>
                    <a:pt x="40439" y="20206"/>
                  </a:lnTo>
                  <a:lnTo>
                    <a:pt x="40524" y="20178"/>
                  </a:lnTo>
                  <a:lnTo>
                    <a:pt x="40524" y="20178"/>
                  </a:lnTo>
                  <a:lnTo>
                    <a:pt x="40609" y="20234"/>
                  </a:lnTo>
                  <a:lnTo>
                    <a:pt x="40693" y="20290"/>
                  </a:lnTo>
                  <a:lnTo>
                    <a:pt x="40722" y="20375"/>
                  </a:lnTo>
                  <a:lnTo>
                    <a:pt x="40722" y="20460"/>
                  </a:lnTo>
                  <a:lnTo>
                    <a:pt x="40693" y="20657"/>
                  </a:lnTo>
                  <a:lnTo>
                    <a:pt x="40637" y="20827"/>
                  </a:lnTo>
                  <a:lnTo>
                    <a:pt x="40637" y="20827"/>
                  </a:lnTo>
                  <a:lnTo>
                    <a:pt x="40552" y="20996"/>
                  </a:lnTo>
                  <a:lnTo>
                    <a:pt x="40468" y="21165"/>
                  </a:lnTo>
                  <a:lnTo>
                    <a:pt x="40383" y="21335"/>
                  </a:lnTo>
                  <a:lnTo>
                    <a:pt x="40355" y="21419"/>
                  </a:lnTo>
                  <a:lnTo>
                    <a:pt x="40355" y="21504"/>
                  </a:lnTo>
                  <a:lnTo>
                    <a:pt x="40355" y="21504"/>
                  </a:lnTo>
                  <a:lnTo>
                    <a:pt x="40355" y="21589"/>
                  </a:lnTo>
                  <a:lnTo>
                    <a:pt x="40411" y="21645"/>
                  </a:lnTo>
                  <a:lnTo>
                    <a:pt x="40468" y="21701"/>
                  </a:lnTo>
                  <a:lnTo>
                    <a:pt x="40496" y="21758"/>
                  </a:lnTo>
                  <a:lnTo>
                    <a:pt x="40496" y="21758"/>
                  </a:lnTo>
                  <a:lnTo>
                    <a:pt x="40496" y="21786"/>
                  </a:lnTo>
                  <a:lnTo>
                    <a:pt x="40468" y="21843"/>
                  </a:lnTo>
                  <a:lnTo>
                    <a:pt x="40411" y="21927"/>
                  </a:lnTo>
                  <a:lnTo>
                    <a:pt x="40383" y="22012"/>
                  </a:lnTo>
                  <a:lnTo>
                    <a:pt x="40411" y="22040"/>
                  </a:lnTo>
                  <a:lnTo>
                    <a:pt x="40439" y="22097"/>
                  </a:lnTo>
                  <a:lnTo>
                    <a:pt x="40439" y="22097"/>
                  </a:lnTo>
                  <a:lnTo>
                    <a:pt x="40496" y="22068"/>
                  </a:lnTo>
                  <a:lnTo>
                    <a:pt x="40552" y="22068"/>
                  </a:lnTo>
                  <a:lnTo>
                    <a:pt x="40637" y="22097"/>
                  </a:lnTo>
                  <a:lnTo>
                    <a:pt x="40722" y="22153"/>
                  </a:lnTo>
                  <a:lnTo>
                    <a:pt x="40834" y="22181"/>
                  </a:lnTo>
                  <a:lnTo>
                    <a:pt x="40834" y="22181"/>
                  </a:lnTo>
                  <a:lnTo>
                    <a:pt x="40975" y="22153"/>
                  </a:lnTo>
                  <a:lnTo>
                    <a:pt x="41145" y="22097"/>
                  </a:lnTo>
                  <a:lnTo>
                    <a:pt x="41314" y="22012"/>
                  </a:lnTo>
                  <a:lnTo>
                    <a:pt x="41342" y="21984"/>
                  </a:lnTo>
                  <a:lnTo>
                    <a:pt x="41314" y="21927"/>
                  </a:lnTo>
                  <a:lnTo>
                    <a:pt x="41314" y="21927"/>
                  </a:lnTo>
                  <a:lnTo>
                    <a:pt x="41427" y="21899"/>
                  </a:lnTo>
                  <a:lnTo>
                    <a:pt x="41512" y="21814"/>
                  </a:lnTo>
                  <a:lnTo>
                    <a:pt x="41512" y="21814"/>
                  </a:lnTo>
                  <a:lnTo>
                    <a:pt x="41455" y="21955"/>
                  </a:lnTo>
                  <a:lnTo>
                    <a:pt x="41455" y="22012"/>
                  </a:lnTo>
                  <a:lnTo>
                    <a:pt x="41512" y="22040"/>
                  </a:lnTo>
                  <a:lnTo>
                    <a:pt x="41568" y="22012"/>
                  </a:lnTo>
                  <a:lnTo>
                    <a:pt x="41766" y="21927"/>
                  </a:lnTo>
                  <a:lnTo>
                    <a:pt x="41963" y="21843"/>
                  </a:lnTo>
                  <a:lnTo>
                    <a:pt x="41963" y="21843"/>
                  </a:lnTo>
                  <a:lnTo>
                    <a:pt x="42189" y="21758"/>
                  </a:lnTo>
                  <a:lnTo>
                    <a:pt x="42386" y="21673"/>
                  </a:lnTo>
                  <a:lnTo>
                    <a:pt x="42471" y="21617"/>
                  </a:lnTo>
                  <a:lnTo>
                    <a:pt x="42528" y="21560"/>
                  </a:lnTo>
                  <a:lnTo>
                    <a:pt x="42584" y="21447"/>
                  </a:lnTo>
                  <a:lnTo>
                    <a:pt x="42612" y="21306"/>
                  </a:lnTo>
                  <a:lnTo>
                    <a:pt x="42612" y="21306"/>
                  </a:lnTo>
                  <a:lnTo>
                    <a:pt x="42640" y="21447"/>
                  </a:lnTo>
                  <a:lnTo>
                    <a:pt x="42669" y="21504"/>
                  </a:lnTo>
                  <a:lnTo>
                    <a:pt x="42725" y="21504"/>
                  </a:lnTo>
                  <a:lnTo>
                    <a:pt x="42838" y="21504"/>
                  </a:lnTo>
                  <a:lnTo>
                    <a:pt x="42838" y="21504"/>
                  </a:lnTo>
                  <a:lnTo>
                    <a:pt x="42697" y="21589"/>
                  </a:lnTo>
                  <a:lnTo>
                    <a:pt x="42471" y="21701"/>
                  </a:lnTo>
                  <a:lnTo>
                    <a:pt x="42302" y="21843"/>
                  </a:lnTo>
                  <a:lnTo>
                    <a:pt x="42274" y="21899"/>
                  </a:lnTo>
                  <a:lnTo>
                    <a:pt x="42302" y="21955"/>
                  </a:lnTo>
                  <a:lnTo>
                    <a:pt x="42302" y="21955"/>
                  </a:lnTo>
                  <a:lnTo>
                    <a:pt x="42725" y="21871"/>
                  </a:lnTo>
                  <a:lnTo>
                    <a:pt x="42725" y="21871"/>
                  </a:lnTo>
                  <a:lnTo>
                    <a:pt x="43036" y="21871"/>
                  </a:lnTo>
                  <a:lnTo>
                    <a:pt x="43346" y="21927"/>
                  </a:lnTo>
                  <a:lnTo>
                    <a:pt x="43346" y="21927"/>
                  </a:lnTo>
                  <a:lnTo>
                    <a:pt x="43261" y="21955"/>
                  </a:lnTo>
                  <a:lnTo>
                    <a:pt x="43148" y="21955"/>
                  </a:lnTo>
                  <a:lnTo>
                    <a:pt x="42923" y="21984"/>
                  </a:lnTo>
                  <a:lnTo>
                    <a:pt x="42810" y="22012"/>
                  </a:lnTo>
                  <a:lnTo>
                    <a:pt x="42725" y="22068"/>
                  </a:lnTo>
                  <a:lnTo>
                    <a:pt x="42697" y="22125"/>
                  </a:lnTo>
                  <a:lnTo>
                    <a:pt x="42697" y="22238"/>
                  </a:lnTo>
                  <a:lnTo>
                    <a:pt x="42697" y="22238"/>
                  </a:lnTo>
                  <a:lnTo>
                    <a:pt x="42640" y="22238"/>
                  </a:lnTo>
                  <a:lnTo>
                    <a:pt x="42612" y="22209"/>
                  </a:lnTo>
                  <a:lnTo>
                    <a:pt x="42584" y="22125"/>
                  </a:lnTo>
                  <a:lnTo>
                    <a:pt x="42556" y="21984"/>
                  </a:lnTo>
                  <a:lnTo>
                    <a:pt x="42556" y="21984"/>
                  </a:lnTo>
                  <a:lnTo>
                    <a:pt x="42415" y="22068"/>
                  </a:lnTo>
                  <a:lnTo>
                    <a:pt x="42245" y="22125"/>
                  </a:lnTo>
                  <a:lnTo>
                    <a:pt x="41907" y="22238"/>
                  </a:lnTo>
                  <a:lnTo>
                    <a:pt x="41907" y="22238"/>
                  </a:lnTo>
                  <a:lnTo>
                    <a:pt x="41568" y="22407"/>
                  </a:lnTo>
                  <a:lnTo>
                    <a:pt x="41483" y="22492"/>
                  </a:lnTo>
                  <a:lnTo>
                    <a:pt x="41512" y="22492"/>
                  </a:lnTo>
                  <a:lnTo>
                    <a:pt x="41625" y="22463"/>
                  </a:lnTo>
                  <a:lnTo>
                    <a:pt x="41625" y="22463"/>
                  </a:lnTo>
                  <a:lnTo>
                    <a:pt x="41455" y="22520"/>
                  </a:lnTo>
                  <a:lnTo>
                    <a:pt x="41314" y="22576"/>
                  </a:lnTo>
                  <a:lnTo>
                    <a:pt x="41145" y="22633"/>
                  </a:lnTo>
                  <a:lnTo>
                    <a:pt x="41004" y="22774"/>
                  </a:lnTo>
                  <a:lnTo>
                    <a:pt x="41004" y="22774"/>
                  </a:lnTo>
                  <a:lnTo>
                    <a:pt x="41145" y="22661"/>
                  </a:lnTo>
                  <a:lnTo>
                    <a:pt x="41229" y="22633"/>
                  </a:lnTo>
                  <a:lnTo>
                    <a:pt x="41314" y="22604"/>
                  </a:lnTo>
                  <a:lnTo>
                    <a:pt x="41314" y="22604"/>
                  </a:lnTo>
                  <a:lnTo>
                    <a:pt x="41088" y="22802"/>
                  </a:lnTo>
                  <a:lnTo>
                    <a:pt x="41004" y="22887"/>
                  </a:lnTo>
                  <a:lnTo>
                    <a:pt x="40919" y="23028"/>
                  </a:lnTo>
                  <a:lnTo>
                    <a:pt x="40919" y="23028"/>
                  </a:lnTo>
                  <a:lnTo>
                    <a:pt x="40891" y="23141"/>
                  </a:lnTo>
                  <a:lnTo>
                    <a:pt x="40863" y="23310"/>
                  </a:lnTo>
                  <a:lnTo>
                    <a:pt x="40863" y="23366"/>
                  </a:lnTo>
                  <a:lnTo>
                    <a:pt x="40891" y="23366"/>
                  </a:lnTo>
                  <a:lnTo>
                    <a:pt x="40947" y="23366"/>
                  </a:lnTo>
                  <a:lnTo>
                    <a:pt x="41032" y="23282"/>
                  </a:lnTo>
                  <a:lnTo>
                    <a:pt x="41032" y="23282"/>
                  </a:lnTo>
                  <a:lnTo>
                    <a:pt x="41032" y="23395"/>
                  </a:lnTo>
                  <a:lnTo>
                    <a:pt x="41060" y="23479"/>
                  </a:lnTo>
                  <a:lnTo>
                    <a:pt x="41060" y="23507"/>
                  </a:lnTo>
                  <a:lnTo>
                    <a:pt x="41060" y="23507"/>
                  </a:lnTo>
                  <a:lnTo>
                    <a:pt x="41173" y="23536"/>
                  </a:lnTo>
                  <a:lnTo>
                    <a:pt x="41201" y="23536"/>
                  </a:lnTo>
                  <a:lnTo>
                    <a:pt x="41229" y="23592"/>
                  </a:lnTo>
                  <a:lnTo>
                    <a:pt x="41229" y="23592"/>
                  </a:lnTo>
                  <a:lnTo>
                    <a:pt x="41258" y="23536"/>
                  </a:lnTo>
                  <a:lnTo>
                    <a:pt x="41314" y="23479"/>
                  </a:lnTo>
                  <a:lnTo>
                    <a:pt x="41371" y="23423"/>
                  </a:lnTo>
                  <a:lnTo>
                    <a:pt x="41399" y="23338"/>
                  </a:lnTo>
                  <a:lnTo>
                    <a:pt x="41399" y="23338"/>
                  </a:lnTo>
                  <a:lnTo>
                    <a:pt x="41427" y="23395"/>
                  </a:lnTo>
                  <a:lnTo>
                    <a:pt x="41455" y="23395"/>
                  </a:lnTo>
                  <a:lnTo>
                    <a:pt x="41483" y="23366"/>
                  </a:lnTo>
                  <a:lnTo>
                    <a:pt x="41512" y="23310"/>
                  </a:lnTo>
                  <a:lnTo>
                    <a:pt x="41512" y="23310"/>
                  </a:lnTo>
                  <a:lnTo>
                    <a:pt x="41512" y="23338"/>
                  </a:lnTo>
                  <a:lnTo>
                    <a:pt x="41568" y="23338"/>
                  </a:lnTo>
                  <a:lnTo>
                    <a:pt x="41681" y="23282"/>
                  </a:lnTo>
                  <a:lnTo>
                    <a:pt x="41850" y="23197"/>
                  </a:lnTo>
                  <a:lnTo>
                    <a:pt x="42020" y="23056"/>
                  </a:lnTo>
                  <a:lnTo>
                    <a:pt x="42499" y="22633"/>
                  </a:lnTo>
                  <a:lnTo>
                    <a:pt x="42499" y="22633"/>
                  </a:lnTo>
                  <a:lnTo>
                    <a:pt x="42556" y="22633"/>
                  </a:lnTo>
                  <a:lnTo>
                    <a:pt x="42584" y="22604"/>
                  </a:lnTo>
                  <a:lnTo>
                    <a:pt x="42640" y="22576"/>
                  </a:lnTo>
                  <a:lnTo>
                    <a:pt x="42725" y="22520"/>
                  </a:lnTo>
                  <a:lnTo>
                    <a:pt x="42725" y="22520"/>
                  </a:lnTo>
                  <a:lnTo>
                    <a:pt x="42725" y="22548"/>
                  </a:lnTo>
                  <a:lnTo>
                    <a:pt x="42725" y="22604"/>
                  </a:lnTo>
                  <a:lnTo>
                    <a:pt x="42782" y="22661"/>
                  </a:lnTo>
                  <a:lnTo>
                    <a:pt x="42838" y="22689"/>
                  </a:lnTo>
                  <a:lnTo>
                    <a:pt x="42894" y="22689"/>
                  </a:lnTo>
                  <a:lnTo>
                    <a:pt x="42951" y="22661"/>
                  </a:lnTo>
                  <a:lnTo>
                    <a:pt x="42951" y="22604"/>
                  </a:lnTo>
                  <a:lnTo>
                    <a:pt x="42951" y="22492"/>
                  </a:lnTo>
                  <a:lnTo>
                    <a:pt x="42951" y="22492"/>
                  </a:lnTo>
                  <a:lnTo>
                    <a:pt x="42979" y="22548"/>
                  </a:lnTo>
                  <a:lnTo>
                    <a:pt x="43007" y="22548"/>
                  </a:lnTo>
                  <a:lnTo>
                    <a:pt x="43148" y="22576"/>
                  </a:lnTo>
                  <a:lnTo>
                    <a:pt x="43318" y="22548"/>
                  </a:lnTo>
                  <a:lnTo>
                    <a:pt x="43487" y="22492"/>
                  </a:lnTo>
                  <a:lnTo>
                    <a:pt x="43826" y="22350"/>
                  </a:lnTo>
                  <a:lnTo>
                    <a:pt x="44051" y="22266"/>
                  </a:lnTo>
                  <a:lnTo>
                    <a:pt x="44051" y="22266"/>
                  </a:lnTo>
                  <a:lnTo>
                    <a:pt x="44249" y="22209"/>
                  </a:lnTo>
                  <a:lnTo>
                    <a:pt x="44559" y="22125"/>
                  </a:lnTo>
                  <a:lnTo>
                    <a:pt x="44842" y="22040"/>
                  </a:lnTo>
                  <a:lnTo>
                    <a:pt x="44926" y="21984"/>
                  </a:lnTo>
                  <a:lnTo>
                    <a:pt x="44983" y="21927"/>
                  </a:lnTo>
                  <a:lnTo>
                    <a:pt x="44983" y="21927"/>
                  </a:lnTo>
                  <a:lnTo>
                    <a:pt x="44842" y="21927"/>
                  </a:lnTo>
                  <a:lnTo>
                    <a:pt x="44729" y="21871"/>
                  </a:lnTo>
                  <a:lnTo>
                    <a:pt x="44729" y="21871"/>
                  </a:lnTo>
                  <a:lnTo>
                    <a:pt x="44813" y="21871"/>
                  </a:lnTo>
                  <a:lnTo>
                    <a:pt x="44842" y="21843"/>
                  </a:lnTo>
                  <a:lnTo>
                    <a:pt x="44842" y="21814"/>
                  </a:lnTo>
                  <a:lnTo>
                    <a:pt x="44813" y="21758"/>
                  </a:lnTo>
                  <a:lnTo>
                    <a:pt x="44757" y="21673"/>
                  </a:lnTo>
                  <a:lnTo>
                    <a:pt x="44700" y="21645"/>
                  </a:lnTo>
                  <a:lnTo>
                    <a:pt x="44700" y="21645"/>
                  </a:lnTo>
                  <a:lnTo>
                    <a:pt x="44644" y="21673"/>
                  </a:lnTo>
                  <a:lnTo>
                    <a:pt x="44588" y="21673"/>
                  </a:lnTo>
                  <a:lnTo>
                    <a:pt x="44588" y="21673"/>
                  </a:lnTo>
                  <a:lnTo>
                    <a:pt x="44531" y="21645"/>
                  </a:lnTo>
                  <a:lnTo>
                    <a:pt x="44503" y="21589"/>
                  </a:lnTo>
                  <a:lnTo>
                    <a:pt x="44475" y="21476"/>
                  </a:lnTo>
                  <a:lnTo>
                    <a:pt x="44475" y="21476"/>
                  </a:lnTo>
                  <a:lnTo>
                    <a:pt x="44334" y="21560"/>
                  </a:lnTo>
                  <a:lnTo>
                    <a:pt x="44164" y="21645"/>
                  </a:lnTo>
                  <a:lnTo>
                    <a:pt x="44023" y="21673"/>
                  </a:lnTo>
                  <a:lnTo>
                    <a:pt x="43854" y="21673"/>
                  </a:lnTo>
                  <a:lnTo>
                    <a:pt x="43854" y="21673"/>
                  </a:lnTo>
                  <a:lnTo>
                    <a:pt x="43939" y="21645"/>
                  </a:lnTo>
                  <a:lnTo>
                    <a:pt x="43967" y="21589"/>
                  </a:lnTo>
                  <a:lnTo>
                    <a:pt x="43910" y="21560"/>
                  </a:lnTo>
                  <a:lnTo>
                    <a:pt x="43797" y="21560"/>
                  </a:lnTo>
                  <a:lnTo>
                    <a:pt x="43797" y="21560"/>
                  </a:lnTo>
                  <a:lnTo>
                    <a:pt x="43656" y="21560"/>
                  </a:lnTo>
                  <a:lnTo>
                    <a:pt x="43515" y="21532"/>
                  </a:lnTo>
                  <a:lnTo>
                    <a:pt x="43515" y="21532"/>
                  </a:lnTo>
                  <a:lnTo>
                    <a:pt x="43261" y="21447"/>
                  </a:lnTo>
                  <a:lnTo>
                    <a:pt x="43148" y="21391"/>
                  </a:lnTo>
                  <a:lnTo>
                    <a:pt x="43036" y="21306"/>
                  </a:lnTo>
                  <a:lnTo>
                    <a:pt x="43036" y="21306"/>
                  </a:lnTo>
                  <a:lnTo>
                    <a:pt x="43148" y="21306"/>
                  </a:lnTo>
                  <a:lnTo>
                    <a:pt x="43261" y="21222"/>
                  </a:lnTo>
                  <a:lnTo>
                    <a:pt x="43261" y="21222"/>
                  </a:lnTo>
                  <a:lnTo>
                    <a:pt x="42979" y="21137"/>
                  </a:lnTo>
                  <a:lnTo>
                    <a:pt x="42810" y="21081"/>
                  </a:lnTo>
                  <a:lnTo>
                    <a:pt x="42697" y="21052"/>
                  </a:lnTo>
                  <a:lnTo>
                    <a:pt x="42697" y="21052"/>
                  </a:lnTo>
                  <a:lnTo>
                    <a:pt x="42753" y="20968"/>
                  </a:lnTo>
                  <a:lnTo>
                    <a:pt x="42782" y="20770"/>
                  </a:lnTo>
                  <a:lnTo>
                    <a:pt x="42838" y="20432"/>
                  </a:lnTo>
                  <a:lnTo>
                    <a:pt x="42838" y="20432"/>
                  </a:lnTo>
                  <a:lnTo>
                    <a:pt x="42810" y="20403"/>
                  </a:lnTo>
                  <a:lnTo>
                    <a:pt x="42782" y="20403"/>
                  </a:lnTo>
                  <a:lnTo>
                    <a:pt x="42669" y="20403"/>
                  </a:lnTo>
                  <a:lnTo>
                    <a:pt x="42471" y="20403"/>
                  </a:lnTo>
                  <a:lnTo>
                    <a:pt x="42471" y="20403"/>
                  </a:lnTo>
                  <a:lnTo>
                    <a:pt x="42584" y="20347"/>
                  </a:lnTo>
                  <a:lnTo>
                    <a:pt x="42669" y="20290"/>
                  </a:lnTo>
                  <a:lnTo>
                    <a:pt x="42838" y="20121"/>
                  </a:lnTo>
                  <a:lnTo>
                    <a:pt x="43007" y="19980"/>
                  </a:lnTo>
                  <a:lnTo>
                    <a:pt x="43177" y="19811"/>
                  </a:lnTo>
                  <a:lnTo>
                    <a:pt x="43177" y="19811"/>
                  </a:lnTo>
                  <a:lnTo>
                    <a:pt x="43120" y="19839"/>
                  </a:lnTo>
                  <a:lnTo>
                    <a:pt x="43092" y="19811"/>
                  </a:lnTo>
                  <a:lnTo>
                    <a:pt x="43064" y="19783"/>
                  </a:lnTo>
                  <a:lnTo>
                    <a:pt x="43036" y="19754"/>
                  </a:lnTo>
                  <a:lnTo>
                    <a:pt x="43036" y="19754"/>
                  </a:lnTo>
                  <a:lnTo>
                    <a:pt x="42894" y="19754"/>
                  </a:lnTo>
                  <a:lnTo>
                    <a:pt x="42725" y="19783"/>
                  </a:lnTo>
                  <a:lnTo>
                    <a:pt x="42471" y="19924"/>
                  </a:lnTo>
                  <a:lnTo>
                    <a:pt x="42471" y="19924"/>
                  </a:lnTo>
                  <a:lnTo>
                    <a:pt x="42443" y="19783"/>
                  </a:lnTo>
                  <a:lnTo>
                    <a:pt x="42386" y="19698"/>
                  </a:lnTo>
                  <a:lnTo>
                    <a:pt x="42302" y="19641"/>
                  </a:lnTo>
                  <a:lnTo>
                    <a:pt x="42217" y="19613"/>
                  </a:lnTo>
                  <a:lnTo>
                    <a:pt x="41991" y="19613"/>
                  </a:lnTo>
                  <a:lnTo>
                    <a:pt x="41879" y="19613"/>
                  </a:lnTo>
                  <a:lnTo>
                    <a:pt x="41766" y="19585"/>
                  </a:lnTo>
                  <a:lnTo>
                    <a:pt x="41766" y="19585"/>
                  </a:lnTo>
                  <a:lnTo>
                    <a:pt x="41963" y="19557"/>
                  </a:lnTo>
                  <a:lnTo>
                    <a:pt x="42132" y="19500"/>
                  </a:lnTo>
                  <a:lnTo>
                    <a:pt x="42302" y="19472"/>
                  </a:lnTo>
                  <a:lnTo>
                    <a:pt x="42499" y="19472"/>
                  </a:lnTo>
                  <a:lnTo>
                    <a:pt x="42499" y="19472"/>
                  </a:lnTo>
                  <a:lnTo>
                    <a:pt x="42810" y="19557"/>
                  </a:lnTo>
                  <a:lnTo>
                    <a:pt x="42923" y="19529"/>
                  </a:lnTo>
                  <a:lnTo>
                    <a:pt x="43120" y="19472"/>
                  </a:lnTo>
                  <a:lnTo>
                    <a:pt x="43120" y="19472"/>
                  </a:lnTo>
                  <a:lnTo>
                    <a:pt x="43459" y="19331"/>
                  </a:lnTo>
                  <a:lnTo>
                    <a:pt x="43656" y="19246"/>
                  </a:lnTo>
                  <a:lnTo>
                    <a:pt x="43713" y="19190"/>
                  </a:lnTo>
                  <a:lnTo>
                    <a:pt x="43769" y="19133"/>
                  </a:lnTo>
                  <a:lnTo>
                    <a:pt x="43769" y="19133"/>
                  </a:lnTo>
                  <a:lnTo>
                    <a:pt x="43797" y="19049"/>
                  </a:lnTo>
                  <a:lnTo>
                    <a:pt x="43769" y="18964"/>
                  </a:lnTo>
                  <a:lnTo>
                    <a:pt x="43713" y="18880"/>
                  </a:lnTo>
                  <a:lnTo>
                    <a:pt x="43685" y="18851"/>
                  </a:lnTo>
                  <a:lnTo>
                    <a:pt x="43685" y="18851"/>
                  </a:lnTo>
                  <a:lnTo>
                    <a:pt x="43797" y="18851"/>
                  </a:lnTo>
                  <a:lnTo>
                    <a:pt x="43882" y="18880"/>
                  </a:lnTo>
                  <a:lnTo>
                    <a:pt x="43882" y="18880"/>
                  </a:lnTo>
                  <a:lnTo>
                    <a:pt x="43910" y="18823"/>
                  </a:lnTo>
                  <a:lnTo>
                    <a:pt x="43910" y="18767"/>
                  </a:lnTo>
                  <a:lnTo>
                    <a:pt x="43882" y="18710"/>
                  </a:lnTo>
                  <a:lnTo>
                    <a:pt x="43826" y="18682"/>
                  </a:lnTo>
                  <a:lnTo>
                    <a:pt x="43713" y="18597"/>
                  </a:lnTo>
                  <a:lnTo>
                    <a:pt x="43543" y="18569"/>
                  </a:lnTo>
                  <a:lnTo>
                    <a:pt x="43205" y="18513"/>
                  </a:lnTo>
                  <a:lnTo>
                    <a:pt x="42979" y="18484"/>
                  </a:lnTo>
                  <a:lnTo>
                    <a:pt x="42979" y="18484"/>
                  </a:lnTo>
                  <a:lnTo>
                    <a:pt x="42584" y="18541"/>
                  </a:lnTo>
                  <a:lnTo>
                    <a:pt x="42161" y="18654"/>
                  </a:lnTo>
                  <a:lnTo>
                    <a:pt x="41371" y="18908"/>
                  </a:lnTo>
                  <a:lnTo>
                    <a:pt x="41371" y="18908"/>
                  </a:lnTo>
                  <a:lnTo>
                    <a:pt x="40919" y="19077"/>
                  </a:lnTo>
                  <a:lnTo>
                    <a:pt x="40524" y="19275"/>
                  </a:lnTo>
                  <a:lnTo>
                    <a:pt x="40129" y="19529"/>
                  </a:lnTo>
                  <a:lnTo>
                    <a:pt x="39762" y="19783"/>
                  </a:lnTo>
                  <a:lnTo>
                    <a:pt x="39395" y="20037"/>
                  </a:lnTo>
                  <a:lnTo>
                    <a:pt x="39000" y="20290"/>
                  </a:lnTo>
                  <a:lnTo>
                    <a:pt x="38605" y="20516"/>
                  </a:lnTo>
                  <a:lnTo>
                    <a:pt x="38182" y="20686"/>
                  </a:lnTo>
                  <a:lnTo>
                    <a:pt x="38182" y="20686"/>
                  </a:lnTo>
                  <a:lnTo>
                    <a:pt x="38549" y="20460"/>
                  </a:lnTo>
                  <a:lnTo>
                    <a:pt x="39113" y="20093"/>
                  </a:lnTo>
                  <a:lnTo>
                    <a:pt x="39367" y="19867"/>
                  </a:lnTo>
                  <a:lnTo>
                    <a:pt x="39565" y="19698"/>
                  </a:lnTo>
                  <a:lnTo>
                    <a:pt x="39706" y="19529"/>
                  </a:lnTo>
                  <a:lnTo>
                    <a:pt x="39706" y="19472"/>
                  </a:lnTo>
                  <a:lnTo>
                    <a:pt x="39706" y="19444"/>
                  </a:lnTo>
                  <a:lnTo>
                    <a:pt x="39706" y="19444"/>
                  </a:lnTo>
                  <a:lnTo>
                    <a:pt x="39790" y="19472"/>
                  </a:lnTo>
                  <a:lnTo>
                    <a:pt x="39875" y="19444"/>
                  </a:lnTo>
                  <a:lnTo>
                    <a:pt x="39988" y="19387"/>
                  </a:lnTo>
                  <a:lnTo>
                    <a:pt x="40072" y="19331"/>
                  </a:lnTo>
                  <a:lnTo>
                    <a:pt x="40270" y="19162"/>
                  </a:lnTo>
                  <a:lnTo>
                    <a:pt x="40411" y="19021"/>
                  </a:lnTo>
                  <a:lnTo>
                    <a:pt x="40411" y="19021"/>
                  </a:lnTo>
                  <a:lnTo>
                    <a:pt x="40778" y="18823"/>
                  </a:lnTo>
                  <a:lnTo>
                    <a:pt x="40975" y="18682"/>
                  </a:lnTo>
                  <a:lnTo>
                    <a:pt x="41032" y="18626"/>
                  </a:lnTo>
                  <a:lnTo>
                    <a:pt x="41060" y="18541"/>
                  </a:lnTo>
                  <a:lnTo>
                    <a:pt x="41060" y="18541"/>
                  </a:lnTo>
                  <a:lnTo>
                    <a:pt x="41088" y="18626"/>
                  </a:lnTo>
                  <a:lnTo>
                    <a:pt x="41060" y="18654"/>
                  </a:lnTo>
                  <a:lnTo>
                    <a:pt x="41088" y="18626"/>
                  </a:lnTo>
                  <a:lnTo>
                    <a:pt x="41201" y="18597"/>
                  </a:lnTo>
                  <a:lnTo>
                    <a:pt x="41201" y="18597"/>
                  </a:lnTo>
                  <a:lnTo>
                    <a:pt x="41229" y="18569"/>
                  </a:lnTo>
                  <a:lnTo>
                    <a:pt x="41286" y="18513"/>
                  </a:lnTo>
                  <a:lnTo>
                    <a:pt x="41286" y="18513"/>
                  </a:lnTo>
                  <a:lnTo>
                    <a:pt x="41427" y="18484"/>
                  </a:lnTo>
                  <a:lnTo>
                    <a:pt x="41568" y="18456"/>
                  </a:lnTo>
                  <a:lnTo>
                    <a:pt x="41709" y="18428"/>
                  </a:lnTo>
                  <a:lnTo>
                    <a:pt x="41822" y="18400"/>
                  </a:lnTo>
                  <a:lnTo>
                    <a:pt x="41822" y="18400"/>
                  </a:lnTo>
                  <a:lnTo>
                    <a:pt x="41935" y="18315"/>
                  </a:lnTo>
                  <a:lnTo>
                    <a:pt x="42048" y="18202"/>
                  </a:lnTo>
                  <a:lnTo>
                    <a:pt x="42274" y="17948"/>
                  </a:lnTo>
                  <a:lnTo>
                    <a:pt x="42386" y="17835"/>
                  </a:lnTo>
                  <a:lnTo>
                    <a:pt x="42528" y="17751"/>
                  </a:lnTo>
                  <a:lnTo>
                    <a:pt x="42669" y="17723"/>
                  </a:lnTo>
                  <a:lnTo>
                    <a:pt x="42725" y="17723"/>
                  </a:lnTo>
                  <a:lnTo>
                    <a:pt x="42782" y="17751"/>
                  </a:lnTo>
                  <a:lnTo>
                    <a:pt x="42782" y="17751"/>
                  </a:lnTo>
                  <a:lnTo>
                    <a:pt x="42782" y="17723"/>
                  </a:lnTo>
                  <a:lnTo>
                    <a:pt x="42838" y="17694"/>
                  </a:lnTo>
                  <a:lnTo>
                    <a:pt x="42979" y="17666"/>
                  </a:lnTo>
                  <a:lnTo>
                    <a:pt x="43515" y="17610"/>
                  </a:lnTo>
                  <a:lnTo>
                    <a:pt x="44418" y="17610"/>
                  </a:lnTo>
                  <a:lnTo>
                    <a:pt x="44418" y="17610"/>
                  </a:lnTo>
                  <a:lnTo>
                    <a:pt x="44842" y="17610"/>
                  </a:lnTo>
                  <a:lnTo>
                    <a:pt x="45293" y="17581"/>
                  </a:lnTo>
                  <a:lnTo>
                    <a:pt x="45293" y="17581"/>
                  </a:lnTo>
                  <a:lnTo>
                    <a:pt x="45491" y="17610"/>
                  </a:lnTo>
                  <a:lnTo>
                    <a:pt x="45745" y="17666"/>
                  </a:lnTo>
                  <a:lnTo>
                    <a:pt x="45970" y="17694"/>
                  </a:lnTo>
                  <a:lnTo>
                    <a:pt x="46083" y="17694"/>
                  </a:lnTo>
                  <a:lnTo>
                    <a:pt x="46168" y="17694"/>
                  </a:lnTo>
                  <a:lnTo>
                    <a:pt x="46168" y="17694"/>
                  </a:lnTo>
                  <a:lnTo>
                    <a:pt x="46083" y="17751"/>
                  </a:lnTo>
                  <a:lnTo>
                    <a:pt x="46083" y="17751"/>
                  </a:lnTo>
                  <a:lnTo>
                    <a:pt x="46196" y="17751"/>
                  </a:lnTo>
                  <a:lnTo>
                    <a:pt x="46563" y="17666"/>
                  </a:lnTo>
                  <a:lnTo>
                    <a:pt x="46563" y="17666"/>
                  </a:lnTo>
                  <a:lnTo>
                    <a:pt x="46902" y="17666"/>
                  </a:lnTo>
                  <a:lnTo>
                    <a:pt x="47071" y="17666"/>
                  </a:lnTo>
                  <a:lnTo>
                    <a:pt x="47212" y="17638"/>
                  </a:lnTo>
                  <a:lnTo>
                    <a:pt x="47212" y="17638"/>
                  </a:lnTo>
                  <a:lnTo>
                    <a:pt x="47438" y="17553"/>
                  </a:lnTo>
                  <a:lnTo>
                    <a:pt x="47692" y="17412"/>
                  </a:lnTo>
                  <a:lnTo>
                    <a:pt x="47917" y="17243"/>
                  </a:lnTo>
                  <a:lnTo>
                    <a:pt x="48115" y="17102"/>
                  </a:lnTo>
                  <a:lnTo>
                    <a:pt x="48115" y="17102"/>
                  </a:lnTo>
                  <a:lnTo>
                    <a:pt x="48143" y="17186"/>
                  </a:lnTo>
                  <a:lnTo>
                    <a:pt x="48171" y="17130"/>
                  </a:lnTo>
                  <a:lnTo>
                    <a:pt x="48228" y="17017"/>
                  </a:lnTo>
                  <a:lnTo>
                    <a:pt x="48228" y="17017"/>
                  </a:lnTo>
                  <a:lnTo>
                    <a:pt x="48538" y="16848"/>
                  </a:lnTo>
                  <a:lnTo>
                    <a:pt x="48538" y="16848"/>
                  </a:lnTo>
                  <a:lnTo>
                    <a:pt x="48538" y="16820"/>
                  </a:lnTo>
                  <a:lnTo>
                    <a:pt x="48538" y="16820"/>
                  </a:lnTo>
                  <a:lnTo>
                    <a:pt x="48510" y="16791"/>
                  </a:lnTo>
                  <a:lnTo>
                    <a:pt x="48538" y="16791"/>
                  </a:lnTo>
                  <a:lnTo>
                    <a:pt x="48651" y="16735"/>
                  </a:lnTo>
                  <a:lnTo>
                    <a:pt x="48651" y="16735"/>
                  </a:lnTo>
                  <a:lnTo>
                    <a:pt x="48933" y="16678"/>
                  </a:lnTo>
                  <a:lnTo>
                    <a:pt x="49216" y="16622"/>
                  </a:lnTo>
                  <a:lnTo>
                    <a:pt x="49216" y="16622"/>
                  </a:lnTo>
                  <a:lnTo>
                    <a:pt x="49724" y="16537"/>
                  </a:lnTo>
                  <a:lnTo>
                    <a:pt x="49949" y="16481"/>
                  </a:lnTo>
                  <a:lnTo>
                    <a:pt x="50203" y="16368"/>
                  </a:lnTo>
                  <a:lnTo>
                    <a:pt x="50203" y="16368"/>
                  </a:lnTo>
                  <a:lnTo>
                    <a:pt x="50485" y="16227"/>
                  </a:lnTo>
                  <a:lnTo>
                    <a:pt x="50739" y="16114"/>
                  </a:lnTo>
                  <a:lnTo>
                    <a:pt x="50796" y="16029"/>
                  </a:lnTo>
                  <a:lnTo>
                    <a:pt x="50824" y="15945"/>
                  </a:lnTo>
                  <a:lnTo>
                    <a:pt x="50768" y="15860"/>
                  </a:lnTo>
                  <a:lnTo>
                    <a:pt x="50627" y="15747"/>
                  </a:lnTo>
                  <a:lnTo>
                    <a:pt x="50627" y="15747"/>
                  </a:lnTo>
                  <a:lnTo>
                    <a:pt x="50965" y="15804"/>
                  </a:lnTo>
                  <a:lnTo>
                    <a:pt x="50965" y="15804"/>
                  </a:lnTo>
                  <a:lnTo>
                    <a:pt x="50937" y="15747"/>
                  </a:lnTo>
                  <a:lnTo>
                    <a:pt x="50909" y="15719"/>
                  </a:lnTo>
                  <a:lnTo>
                    <a:pt x="50852" y="15663"/>
                  </a:lnTo>
                  <a:lnTo>
                    <a:pt x="50768" y="15663"/>
                  </a:lnTo>
                  <a:lnTo>
                    <a:pt x="50485" y="15606"/>
                  </a:lnTo>
                  <a:lnTo>
                    <a:pt x="50485" y="15606"/>
                  </a:lnTo>
                  <a:lnTo>
                    <a:pt x="50768" y="15606"/>
                  </a:lnTo>
                  <a:lnTo>
                    <a:pt x="50909" y="15578"/>
                  </a:lnTo>
                  <a:lnTo>
                    <a:pt x="50965" y="15550"/>
                  </a:lnTo>
                  <a:lnTo>
                    <a:pt x="50965" y="15521"/>
                  </a:lnTo>
                  <a:lnTo>
                    <a:pt x="50965" y="15521"/>
                  </a:lnTo>
                  <a:lnTo>
                    <a:pt x="50909" y="15550"/>
                  </a:lnTo>
                  <a:lnTo>
                    <a:pt x="50852" y="15521"/>
                  </a:lnTo>
                  <a:lnTo>
                    <a:pt x="50824" y="15493"/>
                  </a:lnTo>
                  <a:lnTo>
                    <a:pt x="50796" y="15437"/>
                  </a:lnTo>
                  <a:lnTo>
                    <a:pt x="50796" y="15437"/>
                  </a:lnTo>
                  <a:lnTo>
                    <a:pt x="50937" y="15409"/>
                  </a:lnTo>
                  <a:lnTo>
                    <a:pt x="50965" y="15409"/>
                  </a:lnTo>
                  <a:lnTo>
                    <a:pt x="50993" y="15380"/>
                  </a:lnTo>
                  <a:lnTo>
                    <a:pt x="50993" y="15324"/>
                  </a:lnTo>
                  <a:lnTo>
                    <a:pt x="50965" y="15296"/>
                  </a:lnTo>
                  <a:lnTo>
                    <a:pt x="50852" y="15239"/>
                  </a:lnTo>
                  <a:lnTo>
                    <a:pt x="50852" y="15239"/>
                  </a:lnTo>
                  <a:lnTo>
                    <a:pt x="50993" y="15211"/>
                  </a:lnTo>
                  <a:lnTo>
                    <a:pt x="51078" y="15155"/>
                  </a:lnTo>
                  <a:lnTo>
                    <a:pt x="51134" y="15070"/>
                  </a:lnTo>
                  <a:lnTo>
                    <a:pt x="51134" y="14985"/>
                  </a:lnTo>
                  <a:lnTo>
                    <a:pt x="51078" y="14844"/>
                  </a:lnTo>
                  <a:lnTo>
                    <a:pt x="51078" y="14788"/>
                  </a:lnTo>
                  <a:lnTo>
                    <a:pt x="51078" y="14759"/>
                  </a:lnTo>
                  <a:lnTo>
                    <a:pt x="51078" y="14759"/>
                  </a:lnTo>
                  <a:lnTo>
                    <a:pt x="50881" y="14759"/>
                  </a:lnTo>
                  <a:lnTo>
                    <a:pt x="50796" y="14731"/>
                  </a:lnTo>
                  <a:lnTo>
                    <a:pt x="50711" y="14675"/>
                  </a:lnTo>
                  <a:lnTo>
                    <a:pt x="50711" y="14675"/>
                  </a:lnTo>
                  <a:lnTo>
                    <a:pt x="50796" y="14675"/>
                  </a:lnTo>
                  <a:lnTo>
                    <a:pt x="50852" y="14590"/>
                  </a:lnTo>
                  <a:lnTo>
                    <a:pt x="50852" y="14590"/>
                  </a:lnTo>
                  <a:lnTo>
                    <a:pt x="50231" y="14816"/>
                  </a:lnTo>
                  <a:lnTo>
                    <a:pt x="50231" y="14816"/>
                  </a:lnTo>
                  <a:lnTo>
                    <a:pt x="50260" y="14759"/>
                  </a:lnTo>
                  <a:lnTo>
                    <a:pt x="50231" y="14759"/>
                  </a:lnTo>
                  <a:lnTo>
                    <a:pt x="50119" y="14759"/>
                  </a:lnTo>
                  <a:lnTo>
                    <a:pt x="50119" y="14759"/>
                  </a:lnTo>
                  <a:lnTo>
                    <a:pt x="50514" y="14562"/>
                  </a:lnTo>
                  <a:lnTo>
                    <a:pt x="50514" y="14562"/>
                  </a:lnTo>
                  <a:lnTo>
                    <a:pt x="50457" y="14506"/>
                  </a:lnTo>
                  <a:lnTo>
                    <a:pt x="50401" y="14449"/>
                  </a:lnTo>
                  <a:lnTo>
                    <a:pt x="50373" y="14364"/>
                  </a:lnTo>
                  <a:lnTo>
                    <a:pt x="50373" y="14336"/>
                  </a:lnTo>
                  <a:lnTo>
                    <a:pt x="50344" y="14308"/>
                  </a:lnTo>
                  <a:lnTo>
                    <a:pt x="50175" y="14252"/>
                  </a:lnTo>
                  <a:lnTo>
                    <a:pt x="50175" y="14252"/>
                  </a:lnTo>
                  <a:lnTo>
                    <a:pt x="50062" y="14223"/>
                  </a:lnTo>
                  <a:lnTo>
                    <a:pt x="49949" y="14195"/>
                  </a:lnTo>
                  <a:lnTo>
                    <a:pt x="49836" y="14223"/>
                  </a:lnTo>
                  <a:lnTo>
                    <a:pt x="49780" y="14252"/>
                  </a:lnTo>
                  <a:lnTo>
                    <a:pt x="49780" y="14308"/>
                  </a:lnTo>
                  <a:lnTo>
                    <a:pt x="49780" y="14308"/>
                  </a:lnTo>
                  <a:lnTo>
                    <a:pt x="49921" y="14308"/>
                  </a:lnTo>
                  <a:lnTo>
                    <a:pt x="50062" y="14308"/>
                  </a:lnTo>
                  <a:lnTo>
                    <a:pt x="50062" y="14308"/>
                  </a:lnTo>
                  <a:lnTo>
                    <a:pt x="49921" y="14364"/>
                  </a:lnTo>
                  <a:lnTo>
                    <a:pt x="49752" y="14393"/>
                  </a:lnTo>
                  <a:lnTo>
                    <a:pt x="49611" y="14393"/>
                  </a:lnTo>
                  <a:lnTo>
                    <a:pt x="49441" y="14449"/>
                  </a:lnTo>
                  <a:lnTo>
                    <a:pt x="49441" y="14449"/>
                  </a:lnTo>
                  <a:lnTo>
                    <a:pt x="49244" y="14562"/>
                  </a:lnTo>
                  <a:lnTo>
                    <a:pt x="49046" y="14675"/>
                  </a:lnTo>
                  <a:lnTo>
                    <a:pt x="49046" y="14675"/>
                  </a:lnTo>
                  <a:lnTo>
                    <a:pt x="48567" y="14901"/>
                  </a:lnTo>
                  <a:lnTo>
                    <a:pt x="48284" y="15013"/>
                  </a:lnTo>
                  <a:lnTo>
                    <a:pt x="48171" y="15042"/>
                  </a:lnTo>
                  <a:lnTo>
                    <a:pt x="48087" y="15042"/>
                  </a:lnTo>
                  <a:lnTo>
                    <a:pt x="48087" y="15042"/>
                  </a:lnTo>
                  <a:lnTo>
                    <a:pt x="48143" y="15013"/>
                  </a:lnTo>
                  <a:lnTo>
                    <a:pt x="48171" y="14985"/>
                  </a:lnTo>
                  <a:lnTo>
                    <a:pt x="48200" y="14929"/>
                  </a:lnTo>
                  <a:lnTo>
                    <a:pt x="48256" y="14872"/>
                  </a:lnTo>
                  <a:lnTo>
                    <a:pt x="48369" y="14872"/>
                  </a:lnTo>
                  <a:lnTo>
                    <a:pt x="48369" y="14872"/>
                  </a:lnTo>
                  <a:lnTo>
                    <a:pt x="48341" y="14816"/>
                  </a:lnTo>
                  <a:lnTo>
                    <a:pt x="48284" y="14788"/>
                  </a:lnTo>
                  <a:lnTo>
                    <a:pt x="48115" y="14703"/>
                  </a:lnTo>
                  <a:lnTo>
                    <a:pt x="48002" y="14647"/>
                  </a:lnTo>
                  <a:lnTo>
                    <a:pt x="47974" y="14590"/>
                  </a:lnTo>
                  <a:lnTo>
                    <a:pt x="47974" y="14534"/>
                  </a:lnTo>
                  <a:lnTo>
                    <a:pt x="47974" y="14534"/>
                  </a:lnTo>
                  <a:lnTo>
                    <a:pt x="48059" y="14647"/>
                  </a:lnTo>
                  <a:lnTo>
                    <a:pt x="48143" y="14703"/>
                  </a:lnTo>
                  <a:lnTo>
                    <a:pt x="48228" y="14731"/>
                  </a:lnTo>
                  <a:lnTo>
                    <a:pt x="48313" y="14731"/>
                  </a:lnTo>
                  <a:lnTo>
                    <a:pt x="48454" y="14647"/>
                  </a:lnTo>
                  <a:lnTo>
                    <a:pt x="48651" y="14590"/>
                  </a:lnTo>
                  <a:lnTo>
                    <a:pt x="48651" y="14590"/>
                  </a:lnTo>
                  <a:lnTo>
                    <a:pt x="48933" y="14506"/>
                  </a:lnTo>
                  <a:lnTo>
                    <a:pt x="49216" y="14449"/>
                  </a:lnTo>
                  <a:lnTo>
                    <a:pt x="49498" y="14364"/>
                  </a:lnTo>
                  <a:lnTo>
                    <a:pt x="49639" y="14308"/>
                  </a:lnTo>
                  <a:lnTo>
                    <a:pt x="49780" y="14223"/>
                  </a:lnTo>
                  <a:lnTo>
                    <a:pt x="49780" y="14223"/>
                  </a:lnTo>
                  <a:lnTo>
                    <a:pt x="49328" y="14364"/>
                  </a:lnTo>
                  <a:lnTo>
                    <a:pt x="49046" y="14393"/>
                  </a:lnTo>
                  <a:lnTo>
                    <a:pt x="48962" y="14393"/>
                  </a:lnTo>
                  <a:lnTo>
                    <a:pt x="48933" y="14393"/>
                  </a:lnTo>
                  <a:lnTo>
                    <a:pt x="48933" y="14364"/>
                  </a:lnTo>
                  <a:lnTo>
                    <a:pt x="48933" y="14364"/>
                  </a:lnTo>
                  <a:lnTo>
                    <a:pt x="49046" y="14364"/>
                  </a:lnTo>
                  <a:lnTo>
                    <a:pt x="49159" y="14364"/>
                  </a:lnTo>
                  <a:lnTo>
                    <a:pt x="49413" y="14308"/>
                  </a:lnTo>
                  <a:lnTo>
                    <a:pt x="49865" y="14167"/>
                  </a:lnTo>
                  <a:lnTo>
                    <a:pt x="49865" y="14167"/>
                  </a:lnTo>
                  <a:lnTo>
                    <a:pt x="50203" y="14082"/>
                  </a:lnTo>
                  <a:lnTo>
                    <a:pt x="50203" y="14082"/>
                  </a:lnTo>
                  <a:lnTo>
                    <a:pt x="50429" y="14026"/>
                  </a:lnTo>
                  <a:lnTo>
                    <a:pt x="50485" y="13998"/>
                  </a:lnTo>
                  <a:lnTo>
                    <a:pt x="50344" y="14026"/>
                  </a:lnTo>
                  <a:lnTo>
                    <a:pt x="50344" y="14026"/>
                  </a:lnTo>
                  <a:lnTo>
                    <a:pt x="50429" y="13998"/>
                  </a:lnTo>
                  <a:lnTo>
                    <a:pt x="50485" y="13998"/>
                  </a:lnTo>
                  <a:lnTo>
                    <a:pt x="50570" y="13969"/>
                  </a:lnTo>
                  <a:lnTo>
                    <a:pt x="50598" y="13885"/>
                  </a:lnTo>
                  <a:lnTo>
                    <a:pt x="50598" y="13885"/>
                  </a:lnTo>
                  <a:lnTo>
                    <a:pt x="50542" y="13856"/>
                  </a:lnTo>
                  <a:lnTo>
                    <a:pt x="50429" y="13800"/>
                  </a:lnTo>
                  <a:lnTo>
                    <a:pt x="50147" y="13715"/>
                  </a:lnTo>
                  <a:lnTo>
                    <a:pt x="49836" y="13631"/>
                  </a:lnTo>
                  <a:lnTo>
                    <a:pt x="49724" y="13631"/>
                  </a:lnTo>
                  <a:lnTo>
                    <a:pt x="49639" y="13631"/>
                  </a:lnTo>
                  <a:lnTo>
                    <a:pt x="49639" y="13631"/>
                  </a:lnTo>
                  <a:lnTo>
                    <a:pt x="49695" y="13602"/>
                  </a:lnTo>
                  <a:lnTo>
                    <a:pt x="49724" y="13546"/>
                  </a:lnTo>
                  <a:lnTo>
                    <a:pt x="49695" y="13518"/>
                  </a:lnTo>
                  <a:lnTo>
                    <a:pt x="49724" y="13461"/>
                  </a:lnTo>
                  <a:lnTo>
                    <a:pt x="49724" y="13461"/>
                  </a:lnTo>
                  <a:lnTo>
                    <a:pt x="49413" y="13546"/>
                  </a:lnTo>
                  <a:lnTo>
                    <a:pt x="49413" y="13546"/>
                  </a:lnTo>
                  <a:lnTo>
                    <a:pt x="49554" y="13490"/>
                  </a:lnTo>
                  <a:lnTo>
                    <a:pt x="49639" y="13377"/>
                  </a:lnTo>
                  <a:lnTo>
                    <a:pt x="49639" y="13377"/>
                  </a:lnTo>
                  <a:lnTo>
                    <a:pt x="49554" y="13377"/>
                  </a:lnTo>
                  <a:lnTo>
                    <a:pt x="49470" y="13433"/>
                  </a:lnTo>
                  <a:lnTo>
                    <a:pt x="49300" y="13574"/>
                  </a:lnTo>
                  <a:lnTo>
                    <a:pt x="49159" y="13715"/>
                  </a:lnTo>
                  <a:lnTo>
                    <a:pt x="49074" y="13744"/>
                  </a:lnTo>
                  <a:lnTo>
                    <a:pt x="48990" y="13744"/>
                  </a:lnTo>
                  <a:lnTo>
                    <a:pt x="48990" y="13744"/>
                  </a:lnTo>
                  <a:lnTo>
                    <a:pt x="49244" y="13602"/>
                  </a:lnTo>
                  <a:lnTo>
                    <a:pt x="49385" y="13461"/>
                  </a:lnTo>
                  <a:lnTo>
                    <a:pt x="49413" y="13405"/>
                  </a:lnTo>
                  <a:lnTo>
                    <a:pt x="49413" y="13377"/>
                  </a:lnTo>
                  <a:lnTo>
                    <a:pt x="49413" y="13377"/>
                  </a:lnTo>
                  <a:lnTo>
                    <a:pt x="49357" y="13405"/>
                  </a:lnTo>
                  <a:lnTo>
                    <a:pt x="49272" y="13433"/>
                  </a:lnTo>
                  <a:lnTo>
                    <a:pt x="49187" y="13461"/>
                  </a:lnTo>
                  <a:lnTo>
                    <a:pt x="49131" y="13405"/>
                  </a:lnTo>
                  <a:lnTo>
                    <a:pt x="49131" y="13405"/>
                  </a:lnTo>
                  <a:lnTo>
                    <a:pt x="49187" y="13405"/>
                  </a:lnTo>
                  <a:lnTo>
                    <a:pt x="49244" y="13377"/>
                  </a:lnTo>
                  <a:lnTo>
                    <a:pt x="49244" y="13349"/>
                  </a:lnTo>
                  <a:lnTo>
                    <a:pt x="49272" y="13292"/>
                  </a:lnTo>
                  <a:lnTo>
                    <a:pt x="49272" y="13292"/>
                  </a:lnTo>
                  <a:lnTo>
                    <a:pt x="48820" y="13518"/>
                  </a:lnTo>
                  <a:lnTo>
                    <a:pt x="48820" y="13518"/>
                  </a:lnTo>
                  <a:lnTo>
                    <a:pt x="48933" y="13433"/>
                  </a:lnTo>
                  <a:lnTo>
                    <a:pt x="49046" y="13349"/>
                  </a:lnTo>
                  <a:lnTo>
                    <a:pt x="49046" y="13349"/>
                  </a:lnTo>
                  <a:lnTo>
                    <a:pt x="48962" y="13349"/>
                  </a:lnTo>
                  <a:lnTo>
                    <a:pt x="48905" y="13349"/>
                  </a:lnTo>
                  <a:lnTo>
                    <a:pt x="48792" y="13405"/>
                  </a:lnTo>
                  <a:lnTo>
                    <a:pt x="48567" y="13546"/>
                  </a:lnTo>
                  <a:lnTo>
                    <a:pt x="48567" y="13546"/>
                  </a:lnTo>
                  <a:lnTo>
                    <a:pt x="48708" y="13433"/>
                  </a:lnTo>
                  <a:lnTo>
                    <a:pt x="48877" y="13320"/>
                  </a:lnTo>
                  <a:lnTo>
                    <a:pt x="48877" y="13320"/>
                  </a:lnTo>
                  <a:lnTo>
                    <a:pt x="48736" y="13377"/>
                  </a:lnTo>
                  <a:lnTo>
                    <a:pt x="48820" y="13349"/>
                  </a:lnTo>
                  <a:lnTo>
                    <a:pt x="48877" y="13320"/>
                  </a:lnTo>
                  <a:lnTo>
                    <a:pt x="48905" y="13292"/>
                  </a:lnTo>
                  <a:lnTo>
                    <a:pt x="48905" y="13292"/>
                  </a:lnTo>
                  <a:lnTo>
                    <a:pt x="49046" y="13151"/>
                  </a:lnTo>
                  <a:lnTo>
                    <a:pt x="49046" y="13123"/>
                  </a:lnTo>
                  <a:lnTo>
                    <a:pt x="49046" y="13095"/>
                  </a:lnTo>
                  <a:lnTo>
                    <a:pt x="48877" y="13207"/>
                  </a:lnTo>
                  <a:lnTo>
                    <a:pt x="48877" y="13207"/>
                  </a:lnTo>
                  <a:lnTo>
                    <a:pt x="48990" y="13038"/>
                  </a:lnTo>
                  <a:lnTo>
                    <a:pt x="49046" y="12869"/>
                  </a:lnTo>
                  <a:lnTo>
                    <a:pt x="49046" y="12869"/>
                  </a:lnTo>
                  <a:lnTo>
                    <a:pt x="48933" y="12925"/>
                  </a:lnTo>
                  <a:lnTo>
                    <a:pt x="48849" y="13010"/>
                  </a:lnTo>
                  <a:lnTo>
                    <a:pt x="48849" y="13010"/>
                  </a:lnTo>
                  <a:lnTo>
                    <a:pt x="48962" y="12897"/>
                  </a:lnTo>
                  <a:lnTo>
                    <a:pt x="48933" y="12869"/>
                  </a:lnTo>
                  <a:lnTo>
                    <a:pt x="48905" y="12869"/>
                  </a:lnTo>
                  <a:lnTo>
                    <a:pt x="48792" y="12897"/>
                  </a:lnTo>
                  <a:lnTo>
                    <a:pt x="48708" y="12925"/>
                  </a:lnTo>
                  <a:lnTo>
                    <a:pt x="48708" y="12925"/>
                  </a:lnTo>
                  <a:lnTo>
                    <a:pt x="48764" y="12925"/>
                  </a:lnTo>
                  <a:lnTo>
                    <a:pt x="48764" y="12897"/>
                  </a:lnTo>
                  <a:lnTo>
                    <a:pt x="48708" y="12869"/>
                  </a:lnTo>
                  <a:lnTo>
                    <a:pt x="48623" y="12812"/>
                  </a:lnTo>
                  <a:lnTo>
                    <a:pt x="48623" y="12756"/>
                  </a:lnTo>
                  <a:lnTo>
                    <a:pt x="48651" y="12728"/>
                  </a:lnTo>
                  <a:lnTo>
                    <a:pt x="48651" y="12728"/>
                  </a:lnTo>
                  <a:lnTo>
                    <a:pt x="48510" y="12728"/>
                  </a:lnTo>
                  <a:lnTo>
                    <a:pt x="48482" y="12699"/>
                  </a:lnTo>
                  <a:lnTo>
                    <a:pt x="48482" y="12699"/>
                  </a:lnTo>
                  <a:lnTo>
                    <a:pt x="48567" y="12643"/>
                  </a:lnTo>
                  <a:lnTo>
                    <a:pt x="48567" y="12643"/>
                  </a:lnTo>
                  <a:lnTo>
                    <a:pt x="48482" y="12671"/>
                  </a:lnTo>
                  <a:lnTo>
                    <a:pt x="48510" y="12643"/>
                  </a:lnTo>
                  <a:lnTo>
                    <a:pt x="48595" y="12530"/>
                  </a:lnTo>
                  <a:lnTo>
                    <a:pt x="48595" y="12530"/>
                  </a:lnTo>
                  <a:lnTo>
                    <a:pt x="48482" y="12530"/>
                  </a:lnTo>
                  <a:lnTo>
                    <a:pt x="48369" y="12530"/>
                  </a:lnTo>
                  <a:lnTo>
                    <a:pt x="48256" y="12502"/>
                  </a:lnTo>
                  <a:lnTo>
                    <a:pt x="48171" y="12446"/>
                  </a:lnTo>
                  <a:lnTo>
                    <a:pt x="48171" y="12446"/>
                  </a:lnTo>
                  <a:lnTo>
                    <a:pt x="48341" y="12474"/>
                  </a:lnTo>
                  <a:lnTo>
                    <a:pt x="48397" y="12474"/>
                  </a:lnTo>
                  <a:lnTo>
                    <a:pt x="48341" y="12446"/>
                  </a:lnTo>
                  <a:lnTo>
                    <a:pt x="48341" y="12446"/>
                  </a:lnTo>
                  <a:lnTo>
                    <a:pt x="48397" y="12446"/>
                  </a:lnTo>
                  <a:lnTo>
                    <a:pt x="48397" y="12446"/>
                  </a:lnTo>
                  <a:lnTo>
                    <a:pt x="48341" y="12389"/>
                  </a:lnTo>
                  <a:lnTo>
                    <a:pt x="48171" y="12304"/>
                  </a:lnTo>
                  <a:lnTo>
                    <a:pt x="48171" y="12304"/>
                  </a:lnTo>
                  <a:lnTo>
                    <a:pt x="48256" y="12304"/>
                  </a:lnTo>
                  <a:lnTo>
                    <a:pt x="48341" y="12304"/>
                  </a:lnTo>
                  <a:lnTo>
                    <a:pt x="48425" y="12276"/>
                  </a:lnTo>
                  <a:lnTo>
                    <a:pt x="48454" y="12248"/>
                  </a:lnTo>
                  <a:lnTo>
                    <a:pt x="48482" y="12220"/>
                  </a:lnTo>
                  <a:lnTo>
                    <a:pt x="48482" y="12220"/>
                  </a:lnTo>
                  <a:lnTo>
                    <a:pt x="48171" y="12192"/>
                  </a:lnTo>
                  <a:lnTo>
                    <a:pt x="48171" y="12192"/>
                  </a:lnTo>
                  <a:lnTo>
                    <a:pt x="48341" y="12192"/>
                  </a:lnTo>
                  <a:lnTo>
                    <a:pt x="48341" y="12163"/>
                  </a:lnTo>
                  <a:lnTo>
                    <a:pt x="48284" y="12163"/>
                  </a:lnTo>
                  <a:lnTo>
                    <a:pt x="48171" y="12107"/>
                  </a:lnTo>
                  <a:lnTo>
                    <a:pt x="48115" y="12050"/>
                  </a:lnTo>
                  <a:lnTo>
                    <a:pt x="48059" y="11994"/>
                  </a:lnTo>
                  <a:lnTo>
                    <a:pt x="48059" y="11994"/>
                  </a:lnTo>
                  <a:lnTo>
                    <a:pt x="48369" y="12022"/>
                  </a:lnTo>
                  <a:lnTo>
                    <a:pt x="48369" y="12022"/>
                  </a:lnTo>
                  <a:lnTo>
                    <a:pt x="48256" y="12022"/>
                  </a:lnTo>
                  <a:lnTo>
                    <a:pt x="48143" y="12079"/>
                  </a:lnTo>
                  <a:lnTo>
                    <a:pt x="48143" y="12079"/>
                  </a:lnTo>
                  <a:lnTo>
                    <a:pt x="48284" y="12135"/>
                  </a:lnTo>
                  <a:lnTo>
                    <a:pt x="48425" y="12163"/>
                  </a:lnTo>
                  <a:lnTo>
                    <a:pt x="48425" y="12163"/>
                  </a:lnTo>
                  <a:lnTo>
                    <a:pt x="48482" y="12135"/>
                  </a:lnTo>
                  <a:lnTo>
                    <a:pt x="48510" y="12107"/>
                  </a:lnTo>
                  <a:lnTo>
                    <a:pt x="48510" y="12079"/>
                  </a:lnTo>
                  <a:lnTo>
                    <a:pt x="48454" y="12107"/>
                  </a:lnTo>
                  <a:lnTo>
                    <a:pt x="48454" y="12107"/>
                  </a:lnTo>
                  <a:lnTo>
                    <a:pt x="48482" y="12079"/>
                  </a:lnTo>
                  <a:lnTo>
                    <a:pt x="48538" y="12022"/>
                  </a:lnTo>
                  <a:lnTo>
                    <a:pt x="48679" y="11966"/>
                  </a:lnTo>
                  <a:lnTo>
                    <a:pt x="48820" y="11938"/>
                  </a:lnTo>
                  <a:lnTo>
                    <a:pt x="48905" y="11881"/>
                  </a:lnTo>
                  <a:lnTo>
                    <a:pt x="48905" y="11881"/>
                  </a:lnTo>
                  <a:lnTo>
                    <a:pt x="48933" y="11825"/>
                  </a:lnTo>
                  <a:lnTo>
                    <a:pt x="48905" y="11796"/>
                  </a:lnTo>
                  <a:lnTo>
                    <a:pt x="48877" y="11768"/>
                  </a:lnTo>
                  <a:lnTo>
                    <a:pt x="48820" y="11740"/>
                  </a:lnTo>
                  <a:lnTo>
                    <a:pt x="48736" y="11712"/>
                  </a:lnTo>
                  <a:lnTo>
                    <a:pt x="48651" y="11655"/>
                  </a:lnTo>
                  <a:lnTo>
                    <a:pt x="48651" y="11655"/>
                  </a:lnTo>
                  <a:lnTo>
                    <a:pt x="48708" y="11627"/>
                  </a:lnTo>
                  <a:lnTo>
                    <a:pt x="48736" y="11599"/>
                  </a:lnTo>
                  <a:lnTo>
                    <a:pt x="48708" y="11571"/>
                  </a:lnTo>
                  <a:lnTo>
                    <a:pt x="48651" y="11542"/>
                  </a:lnTo>
                  <a:lnTo>
                    <a:pt x="48482" y="11486"/>
                  </a:lnTo>
                  <a:lnTo>
                    <a:pt x="48397" y="11458"/>
                  </a:lnTo>
                  <a:lnTo>
                    <a:pt x="48397" y="11458"/>
                  </a:lnTo>
                  <a:lnTo>
                    <a:pt x="48482" y="11486"/>
                  </a:lnTo>
                  <a:lnTo>
                    <a:pt x="48567" y="11486"/>
                  </a:lnTo>
                  <a:lnTo>
                    <a:pt x="48651" y="11430"/>
                  </a:lnTo>
                  <a:lnTo>
                    <a:pt x="48736" y="11373"/>
                  </a:lnTo>
                  <a:lnTo>
                    <a:pt x="48792" y="11289"/>
                  </a:lnTo>
                  <a:lnTo>
                    <a:pt x="48820" y="11204"/>
                  </a:lnTo>
                  <a:lnTo>
                    <a:pt x="48820" y="11119"/>
                  </a:lnTo>
                  <a:lnTo>
                    <a:pt x="48820" y="11063"/>
                  </a:lnTo>
                  <a:lnTo>
                    <a:pt x="48820" y="11063"/>
                  </a:lnTo>
                  <a:lnTo>
                    <a:pt x="48679" y="11091"/>
                  </a:lnTo>
                  <a:lnTo>
                    <a:pt x="48595" y="11147"/>
                  </a:lnTo>
                  <a:lnTo>
                    <a:pt x="48595" y="11147"/>
                  </a:lnTo>
                  <a:lnTo>
                    <a:pt x="48623" y="11091"/>
                  </a:lnTo>
                  <a:lnTo>
                    <a:pt x="48567" y="11063"/>
                  </a:lnTo>
                  <a:lnTo>
                    <a:pt x="48454" y="11063"/>
                  </a:lnTo>
                  <a:lnTo>
                    <a:pt x="48454" y="11063"/>
                  </a:lnTo>
                  <a:lnTo>
                    <a:pt x="48708" y="11006"/>
                  </a:lnTo>
                  <a:lnTo>
                    <a:pt x="48708" y="11006"/>
                  </a:lnTo>
                  <a:lnTo>
                    <a:pt x="48708" y="10950"/>
                  </a:lnTo>
                  <a:lnTo>
                    <a:pt x="48679" y="10950"/>
                  </a:lnTo>
                  <a:lnTo>
                    <a:pt x="48651" y="10950"/>
                  </a:lnTo>
                  <a:lnTo>
                    <a:pt x="48623" y="10950"/>
                  </a:lnTo>
                  <a:lnTo>
                    <a:pt x="48679" y="10893"/>
                  </a:lnTo>
                  <a:lnTo>
                    <a:pt x="48679" y="10893"/>
                  </a:lnTo>
                  <a:lnTo>
                    <a:pt x="48538" y="10922"/>
                  </a:lnTo>
                  <a:lnTo>
                    <a:pt x="48369" y="10978"/>
                  </a:lnTo>
                  <a:lnTo>
                    <a:pt x="48200" y="11035"/>
                  </a:lnTo>
                  <a:lnTo>
                    <a:pt x="48143" y="11035"/>
                  </a:lnTo>
                  <a:lnTo>
                    <a:pt x="48087" y="11035"/>
                  </a:lnTo>
                  <a:lnTo>
                    <a:pt x="48087" y="11035"/>
                  </a:lnTo>
                  <a:lnTo>
                    <a:pt x="48369" y="10922"/>
                  </a:lnTo>
                  <a:lnTo>
                    <a:pt x="48510" y="10837"/>
                  </a:lnTo>
                  <a:lnTo>
                    <a:pt x="48538" y="10809"/>
                  </a:lnTo>
                  <a:lnTo>
                    <a:pt x="48482" y="10809"/>
                  </a:lnTo>
                  <a:lnTo>
                    <a:pt x="48482" y="10809"/>
                  </a:lnTo>
                  <a:lnTo>
                    <a:pt x="48567" y="10781"/>
                  </a:lnTo>
                  <a:lnTo>
                    <a:pt x="48623" y="10752"/>
                  </a:lnTo>
                  <a:lnTo>
                    <a:pt x="48708" y="10611"/>
                  </a:lnTo>
                  <a:lnTo>
                    <a:pt x="48708" y="10611"/>
                  </a:lnTo>
                  <a:lnTo>
                    <a:pt x="48510" y="10639"/>
                  </a:lnTo>
                  <a:lnTo>
                    <a:pt x="48341" y="10696"/>
                  </a:lnTo>
                  <a:lnTo>
                    <a:pt x="48341" y="10696"/>
                  </a:lnTo>
                  <a:lnTo>
                    <a:pt x="48369" y="10668"/>
                  </a:lnTo>
                  <a:lnTo>
                    <a:pt x="48369" y="10668"/>
                  </a:lnTo>
                  <a:lnTo>
                    <a:pt x="48284" y="10668"/>
                  </a:lnTo>
                  <a:lnTo>
                    <a:pt x="48087" y="10724"/>
                  </a:lnTo>
                  <a:lnTo>
                    <a:pt x="48087" y="10724"/>
                  </a:lnTo>
                  <a:lnTo>
                    <a:pt x="48200" y="10668"/>
                  </a:lnTo>
                  <a:lnTo>
                    <a:pt x="48228" y="10639"/>
                  </a:lnTo>
                  <a:lnTo>
                    <a:pt x="48143" y="10639"/>
                  </a:lnTo>
                  <a:lnTo>
                    <a:pt x="48143" y="10639"/>
                  </a:lnTo>
                  <a:lnTo>
                    <a:pt x="48425" y="10583"/>
                  </a:lnTo>
                  <a:lnTo>
                    <a:pt x="48538" y="10555"/>
                  </a:lnTo>
                  <a:lnTo>
                    <a:pt x="48595" y="10498"/>
                  </a:lnTo>
                  <a:lnTo>
                    <a:pt x="48623" y="10442"/>
                  </a:lnTo>
                  <a:lnTo>
                    <a:pt x="48623" y="10442"/>
                  </a:lnTo>
                  <a:lnTo>
                    <a:pt x="48651" y="10357"/>
                  </a:lnTo>
                  <a:lnTo>
                    <a:pt x="48623" y="10329"/>
                  </a:lnTo>
                  <a:lnTo>
                    <a:pt x="48595" y="10329"/>
                  </a:lnTo>
                  <a:lnTo>
                    <a:pt x="48510" y="10329"/>
                  </a:lnTo>
                  <a:lnTo>
                    <a:pt x="48425" y="10329"/>
                  </a:lnTo>
                  <a:lnTo>
                    <a:pt x="48425" y="10329"/>
                  </a:lnTo>
                  <a:lnTo>
                    <a:pt x="48482" y="10301"/>
                  </a:lnTo>
                  <a:lnTo>
                    <a:pt x="48538" y="10244"/>
                  </a:lnTo>
                  <a:lnTo>
                    <a:pt x="48538" y="10216"/>
                  </a:lnTo>
                  <a:lnTo>
                    <a:pt x="48482" y="10244"/>
                  </a:lnTo>
                  <a:lnTo>
                    <a:pt x="48482" y="10244"/>
                  </a:lnTo>
                  <a:lnTo>
                    <a:pt x="48595" y="10132"/>
                  </a:lnTo>
                  <a:lnTo>
                    <a:pt x="48567" y="10132"/>
                  </a:lnTo>
                  <a:lnTo>
                    <a:pt x="48425" y="10132"/>
                  </a:lnTo>
                  <a:lnTo>
                    <a:pt x="48425" y="10132"/>
                  </a:lnTo>
                  <a:lnTo>
                    <a:pt x="48256" y="10160"/>
                  </a:lnTo>
                  <a:lnTo>
                    <a:pt x="48171" y="10188"/>
                  </a:lnTo>
                  <a:lnTo>
                    <a:pt x="48115" y="10216"/>
                  </a:lnTo>
                  <a:lnTo>
                    <a:pt x="48115" y="10216"/>
                  </a:lnTo>
                  <a:lnTo>
                    <a:pt x="48115" y="10188"/>
                  </a:lnTo>
                  <a:lnTo>
                    <a:pt x="48115" y="10188"/>
                  </a:lnTo>
                  <a:lnTo>
                    <a:pt x="48200" y="10132"/>
                  </a:lnTo>
                  <a:lnTo>
                    <a:pt x="48397" y="10075"/>
                  </a:lnTo>
                  <a:lnTo>
                    <a:pt x="48510" y="10019"/>
                  </a:lnTo>
                  <a:lnTo>
                    <a:pt x="48510" y="10019"/>
                  </a:lnTo>
                  <a:lnTo>
                    <a:pt x="48397" y="10019"/>
                  </a:lnTo>
                  <a:lnTo>
                    <a:pt x="48397" y="10019"/>
                  </a:lnTo>
                  <a:lnTo>
                    <a:pt x="48454" y="9990"/>
                  </a:lnTo>
                  <a:lnTo>
                    <a:pt x="48482" y="9906"/>
                  </a:lnTo>
                  <a:lnTo>
                    <a:pt x="48482" y="9906"/>
                  </a:lnTo>
                  <a:lnTo>
                    <a:pt x="48313" y="9906"/>
                  </a:lnTo>
                  <a:lnTo>
                    <a:pt x="48284" y="9906"/>
                  </a:lnTo>
                  <a:lnTo>
                    <a:pt x="48313" y="9906"/>
                  </a:lnTo>
                  <a:lnTo>
                    <a:pt x="48341" y="9878"/>
                  </a:lnTo>
                  <a:lnTo>
                    <a:pt x="48228" y="9849"/>
                  </a:lnTo>
                  <a:lnTo>
                    <a:pt x="48228" y="9849"/>
                  </a:lnTo>
                  <a:lnTo>
                    <a:pt x="48369" y="9849"/>
                  </a:lnTo>
                  <a:lnTo>
                    <a:pt x="48454" y="9765"/>
                  </a:lnTo>
                  <a:lnTo>
                    <a:pt x="48454" y="9765"/>
                  </a:lnTo>
                  <a:lnTo>
                    <a:pt x="48313" y="9793"/>
                  </a:lnTo>
                  <a:lnTo>
                    <a:pt x="48313" y="9765"/>
                  </a:lnTo>
                  <a:lnTo>
                    <a:pt x="48341" y="9736"/>
                  </a:lnTo>
                  <a:lnTo>
                    <a:pt x="48341" y="9736"/>
                  </a:lnTo>
                  <a:lnTo>
                    <a:pt x="48341" y="9680"/>
                  </a:lnTo>
                  <a:lnTo>
                    <a:pt x="48284" y="9708"/>
                  </a:lnTo>
                  <a:lnTo>
                    <a:pt x="48284" y="9708"/>
                  </a:lnTo>
                  <a:lnTo>
                    <a:pt x="48284" y="9652"/>
                  </a:lnTo>
                  <a:lnTo>
                    <a:pt x="48284" y="9539"/>
                  </a:lnTo>
                  <a:lnTo>
                    <a:pt x="48313" y="9426"/>
                  </a:lnTo>
                  <a:lnTo>
                    <a:pt x="48341" y="9398"/>
                  </a:lnTo>
                  <a:lnTo>
                    <a:pt x="48397" y="9370"/>
                  </a:lnTo>
                  <a:lnTo>
                    <a:pt x="48397" y="9370"/>
                  </a:lnTo>
                  <a:lnTo>
                    <a:pt x="48143" y="9454"/>
                  </a:lnTo>
                  <a:lnTo>
                    <a:pt x="48143" y="9454"/>
                  </a:lnTo>
                  <a:lnTo>
                    <a:pt x="48200" y="9370"/>
                  </a:lnTo>
                  <a:lnTo>
                    <a:pt x="48256" y="9313"/>
                  </a:lnTo>
                  <a:lnTo>
                    <a:pt x="48256" y="9313"/>
                  </a:lnTo>
                  <a:lnTo>
                    <a:pt x="48115" y="9341"/>
                  </a:lnTo>
                  <a:lnTo>
                    <a:pt x="47974" y="9370"/>
                  </a:lnTo>
                  <a:lnTo>
                    <a:pt x="47974" y="9370"/>
                  </a:lnTo>
                  <a:lnTo>
                    <a:pt x="48200" y="9285"/>
                  </a:lnTo>
                  <a:lnTo>
                    <a:pt x="48256" y="9228"/>
                  </a:lnTo>
                  <a:lnTo>
                    <a:pt x="48284" y="9172"/>
                  </a:lnTo>
                  <a:lnTo>
                    <a:pt x="48284" y="9172"/>
                  </a:lnTo>
                  <a:lnTo>
                    <a:pt x="48284" y="9172"/>
                  </a:lnTo>
                  <a:lnTo>
                    <a:pt x="48228" y="9172"/>
                  </a:lnTo>
                  <a:lnTo>
                    <a:pt x="48143" y="9172"/>
                  </a:lnTo>
                  <a:lnTo>
                    <a:pt x="48143" y="9172"/>
                  </a:lnTo>
                  <a:lnTo>
                    <a:pt x="48256" y="9116"/>
                  </a:lnTo>
                  <a:lnTo>
                    <a:pt x="48030" y="9228"/>
                  </a:lnTo>
                  <a:lnTo>
                    <a:pt x="47861" y="9313"/>
                  </a:lnTo>
                  <a:lnTo>
                    <a:pt x="47748" y="9398"/>
                  </a:lnTo>
                  <a:lnTo>
                    <a:pt x="47692" y="9482"/>
                  </a:lnTo>
                  <a:lnTo>
                    <a:pt x="47692" y="9511"/>
                  </a:lnTo>
                  <a:lnTo>
                    <a:pt x="47720" y="9567"/>
                  </a:lnTo>
                  <a:lnTo>
                    <a:pt x="47720" y="9567"/>
                  </a:lnTo>
                  <a:lnTo>
                    <a:pt x="47579" y="9539"/>
                  </a:lnTo>
                  <a:lnTo>
                    <a:pt x="47522" y="9539"/>
                  </a:lnTo>
                  <a:lnTo>
                    <a:pt x="47381" y="9652"/>
                  </a:lnTo>
                  <a:lnTo>
                    <a:pt x="47381" y="9652"/>
                  </a:lnTo>
                  <a:lnTo>
                    <a:pt x="47381" y="9680"/>
                  </a:lnTo>
                  <a:lnTo>
                    <a:pt x="47381" y="9708"/>
                  </a:lnTo>
                  <a:lnTo>
                    <a:pt x="47438" y="9765"/>
                  </a:lnTo>
                  <a:lnTo>
                    <a:pt x="47551" y="9878"/>
                  </a:lnTo>
                  <a:lnTo>
                    <a:pt x="47551" y="9878"/>
                  </a:lnTo>
                  <a:lnTo>
                    <a:pt x="47410" y="9821"/>
                  </a:lnTo>
                  <a:lnTo>
                    <a:pt x="47268" y="9793"/>
                  </a:lnTo>
                  <a:lnTo>
                    <a:pt x="47268" y="9793"/>
                  </a:lnTo>
                  <a:lnTo>
                    <a:pt x="47297" y="9849"/>
                  </a:lnTo>
                  <a:lnTo>
                    <a:pt x="47297" y="9878"/>
                  </a:lnTo>
                  <a:lnTo>
                    <a:pt x="47212" y="9962"/>
                  </a:lnTo>
                  <a:lnTo>
                    <a:pt x="47127" y="9990"/>
                  </a:lnTo>
                  <a:lnTo>
                    <a:pt x="47071" y="9990"/>
                  </a:lnTo>
                  <a:lnTo>
                    <a:pt x="47043" y="9990"/>
                  </a:lnTo>
                  <a:lnTo>
                    <a:pt x="47043" y="9990"/>
                  </a:lnTo>
                  <a:lnTo>
                    <a:pt x="47014" y="10019"/>
                  </a:lnTo>
                  <a:lnTo>
                    <a:pt x="47014" y="10075"/>
                  </a:lnTo>
                  <a:lnTo>
                    <a:pt x="47071" y="10103"/>
                  </a:lnTo>
                  <a:lnTo>
                    <a:pt x="47212" y="10160"/>
                  </a:lnTo>
                  <a:lnTo>
                    <a:pt x="47212" y="10160"/>
                  </a:lnTo>
                  <a:lnTo>
                    <a:pt x="47156" y="10160"/>
                  </a:lnTo>
                  <a:lnTo>
                    <a:pt x="47071" y="10188"/>
                  </a:lnTo>
                  <a:lnTo>
                    <a:pt x="46902" y="10216"/>
                  </a:lnTo>
                  <a:lnTo>
                    <a:pt x="46817" y="10301"/>
                  </a:lnTo>
                  <a:lnTo>
                    <a:pt x="46817" y="10329"/>
                  </a:lnTo>
                  <a:lnTo>
                    <a:pt x="46845" y="10329"/>
                  </a:lnTo>
                  <a:lnTo>
                    <a:pt x="46845" y="10329"/>
                  </a:lnTo>
                  <a:lnTo>
                    <a:pt x="46732" y="10357"/>
                  </a:lnTo>
                  <a:lnTo>
                    <a:pt x="46704" y="10385"/>
                  </a:lnTo>
                  <a:lnTo>
                    <a:pt x="46676" y="10442"/>
                  </a:lnTo>
                  <a:lnTo>
                    <a:pt x="46676" y="10442"/>
                  </a:lnTo>
                  <a:lnTo>
                    <a:pt x="46619" y="10527"/>
                  </a:lnTo>
                  <a:lnTo>
                    <a:pt x="46591" y="10611"/>
                  </a:lnTo>
                  <a:lnTo>
                    <a:pt x="46535" y="10696"/>
                  </a:lnTo>
                  <a:lnTo>
                    <a:pt x="46422" y="10752"/>
                  </a:lnTo>
                  <a:lnTo>
                    <a:pt x="46422" y="10752"/>
                  </a:lnTo>
                  <a:lnTo>
                    <a:pt x="46535" y="10583"/>
                  </a:lnTo>
                  <a:lnTo>
                    <a:pt x="46591" y="10470"/>
                  </a:lnTo>
                  <a:lnTo>
                    <a:pt x="46591" y="10442"/>
                  </a:lnTo>
                  <a:lnTo>
                    <a:pt x="46563" y="10385"/>
                  </a:lnTo>
                  <a:lnTo>
                    <a:pt x="46563" y="10385"/>
                  </a:lnTo>
                  <a:lnTo>
                    <a:pt x="46507" y="10329"/>
                  </a:lnTo>
                  <a:lnTo>
                    <a:pt x="46450" y="10329"/>
                  </a:lnTo>
                  <a:lnTo>
                    <a:pt x="46394" y="10357"/>
                  </a:lnTo>
                  <a:lnTo>
                    <a:pt x="46337" y="10385"/>
                  </a:lnTo>
                  <a:lnTo>
                    <a:pt x="46253" y="10498"/>
                  </a:lnTo>
                  <a:lnTo>
                    <a:pt x="46168" y="10583"/>
                  </a:lnTo>
                  <a:lnTo>
                    <a:pt x="46168" y="10583"/>
                  </a:lnTo>
                  <a:lnTo>
                    <a:pt x="45914" y="10696"/>
                  </a:lnTo>
                  <a:lnTo>
                    <a:pt x="45660" y="10781"/>
                  </a:lnTo>
                  <a:lnTo>
                    <a:pt x="45406" y="10893"/>
                  </a:lnTo>
                  <a:lnTo>
                    <a:pt x="45293" y="10978"/>
                  </a:lnTo>
                  <a:lnTo>
                    <a:pt x="45180" y="11091"/>
                  </a:lnTo>
                  <a:lnTo>
                    <a:pt x="45180" y="11091"/>
                  </a:lnTo>
                  <a:lnTo>
                    <a:pt x="45237" y="10978"/>
                  </a:lnTo>
                  <a:lnTo>
                    <a:pt x="45321" y="10893"/>
                  </a:lnTo>
                  <a:lnTo>
                    <a:pt x="45378" y="10781"/>
                  </a:lnTo>
                  <a:lnTo>
                    <a:pt x="45378" y="10724"/>
                  </a:lnTo>
                  <a:lnTo>
                    <a:pt x="45378" y="10639"/>
                  </a:lnTo>
                  <a:lnTo>
                    <a:pt x="45378" y="10639"/>
                  </a:lnTo>
                  <a:lnTo>
                    <a:pt x="45237" y="10837"/>
                  </a:lnTo>
                  <a:lnTo>
                    <a:pt x="45124" y="10893"/>
                  </a:lnTo>
                  <a:lnTo>
                    <a:pt x="45039" y="10950"/>
                  </a:lnTo>
                  <a:lnTo>
                    <a:pt x="45039" y="10950"/>
                  </a:lnTo>
                  <a:lnTo>
                    <a:pt x="45237" y="10781"/>
                  </a:lnTo>
                  <a:lnTo>
                    <a:pt x="45321" y="10696"/>
                  </a:lnTo>
                  <a:lnTo>
                    <a:pt x="45321" y="10639"/>
                  </a:lnTo>
                  <a:lnTo>
                    <a:pt x="45321" y="10583"/>
                  </a:lnTo>
                  <a:lnTo>
                    <a:pt x="45321" y="10583"/>
                  </a:lnTo>
                  <a:lnTo>
                    <a:pt x="45293" y="10611"/>
                  </a:lnTo>
                  <a:lnTo>
                    <a:pt x="45265" y="10639"/>
                  </a:lnTo>
                  <a:lnTo>
                    <a:pt x="45152" y="10724"/>
                  </a:lnTo>
                  <a:lnTo>
                    <a:pt x="44729" y="10922"/>
                  </a:lnTo>
                  <a:lnTo>
                    <a:pt x="44051" y="11232"/>
                  </a:lnTo>
                  <a:lnTo>
                    <a:pt x="44051" y="11232"/>
                  </a:lnTo>
                  <a:lnTo>
                    <a:pt x="44164" y="11147"/>
                  </a:lnTo>
                  <a:lnTo>
                    <a:pt x="44334" y="11091"/>
                  </a:lnTo>
                  <a:lnTo>
                    <a:pt x="44729" y="10978"/>
                  </a:lnTo>
                  <a:lnTo>
                    <a:pt x="44898" y="10893"/>
                  </a:lnTo>
                  <a:lnTo>
                    <a:pt x="45011" y="10781"/>
                  </a:lnTo>
                  <a:lnTo>
                    <a:pt x="45067" y="10724"/>
                  </a:lnTo>
                  <a:lnTo>
                    <a:pt x="45096" y="10639"/>
                  </a:lnTo>
                  <a:lnTo>
                    <a:pt x="45124" y="10555"/>
                  </a:lnTo>
                  <a:lnTo>
                    <a:pt x="45096" y="10470"/>
                  </a:lnTo>
                  <a:lnTo>
                    <a:pt x="45096" y="10470"/>
                  </a:lnTo>
                  <a:lnTo>
                    <a:pt x="45067" y="10385"/>
                  </a:lnTo>
                  <a:lnTo>
                    <a:pt x="45039" y="10329"/>
                  </a:lnTo>
                  <a:lnTo>
                    <a:pt x="45011" y="10301"/>
                  </a:lnTo>
                  <a:lnTo>
                    <a:pt x="44954" y="10273"/>
                  </a:lnTo>
                  <a:lnTo>
                    <a:pt x="44813" y="10273"/>
                  </a:lnTo>
                  <a:lnTo>
                    <a:pt x="44672" y="10301"/>
                  </a:lnTo>
                  <a:lnTo>
                    <a:pt x="44362" y="10442"/>
                  </a:lnTo>
                  <a:lnTo>
                    <a:pt x="44221" y="10498"/>
                  </a:lnTo>
                  <a:lnTo>
                    <a:pt x="44108" y="10527"/>
                  </a:lnTo>
                  <a:lnTo>
                    <a:pt x="44108" y="10527"/>
                  </a:lnTo>
                  <a:lnTo>
                    <a:pt x="44164" y="10442"/>
                  </a:lnTo>
                  <a:lnTo>
                    <a:pt x="44136" y="10414"/>
                  </a:lnTo>
                  <a:lnTo>
                    <a:pt x="43967" y="10385"/>
                  </a:lnTo>
                  <a:lnTo>
                    <a:pt x="43967" y="10385"/>
                  </a:lnTo>
                  <a:lnTo>
                    <a:pt x="44080" y="10385"/>
                  </a:lnTo>
                  <a:lnTo>
                    <a:pt x="44193" y="10357"/>
                  </a:lnTo>
                  <a:lnTo>
                    <a:pt x="44277" y="10273"/>
                  </a:lnTo>
                  <a:lnTo>
                    <a:pt x="44305" y="10244"/>
                  </a:lnTo>
                  <a:lnTo>
                    <a:pt x="44305" y="10160"/>
                  </a:lnTo>
                  <a:lnTo>
                    <a:pt x="44305" y="10160"/>
                  </a:lnTo>
                  <a:lnTo>
                    <a:pt x="44362" y="10216"/>
                  </a:lnTo>
                  <a:lnTo>
                    <a:pt x="44362" y="10244"/>
                  </a:lnTo>
                  <a:lnTo>
                    <a:pt x="44362" y="10357"/>
                  </a:lnTo>
                  <a:lnTo>
                    <a:pt x="44362" y="10357"/>
                  </a:lnTo>
                  <a:lnTo>
                    <a:pt x="44559" y="10216"/>
                  </a:lnTo>
                  <a:lnTo>
                    <a:pt x="44644" y="10132"/>
                  </a:lnTo>
                  <a:lnTo>
                    <a:pt x="44616" y="10103"/>
                  </a:lnTo>
                  <a:lnTo>
                    <a:pt x="44588" y="10075"/>
                  </a:lnTo>
                  <a:lnTo>
                    <a:pt x="44588" y="10075"/>
                  </a:lnTo>
                  <a:lnTo>
                    <a:pt x="44700" y="10019"/>
                  </a:lnTo>
                  <a:lnTo>
                    <a:pt x="44813" y="10019"/>
                  </a:lnTo>
                  <a:lnTo>
                    <a:pt x="44813" y="10019"/>
                  </a:lnTo>
                  <a:lnTo>
                    <a:pt x="44813" y="9962"/>
                  </a:lnTo>
                  <a:lnTo>
                    <a:pt x="44785" y="9934"/>
                  </a:lnTo>
                  <a:lnTo>
                    <a:pt x="44729" y="9906"/>
                  </a:lnTo>
                  <a:lnTo>
                    <a:pt x="44559" y="9906"/>
                  </a:lnTo>
                  <a:lnTo>
                    <a:pt x="44559" y="9906"/>
                  </a:lnTo>
                  <a:lnTo>
                    <a:pt x="44644" y="9849"/>
                  </a:lnTo>
                  <a:lnTo>
                    <a:pt x="44757" y="9708"/>
                  </a:lnTo>
                  <a:lnTo>
                    <a:pt x="44842" y="9567"/>
                  </a:lnTo>
                  <a:lnTo>
                    <a:pt x="44842" y="9511"/>
                  </a:lnTo>
                  <a:lnTo>
                    <a:pt x="44842" y="9454"/>
                  </a:lnTo>
                  <a:lnTo>
                    <a:pt x="44842" y="9454"/>
                  </a:lnTo>
                  <a:lnTo>
                    <a:pt x="44785" y="9398"/>
                  </a:lnTo>
                  <a:lnTo>
                    <a:pt x="44700" y="9370"/>
                  </a:lnTo>
                  <a:lnTo>
                    <a:pt x="44475" y="9341"/>
                  </a:lnTo>
                  <a:lnTo>
                    <a:pt x="44080" y="9313"/>
                  </a:lnTo>
                  <a:lnTo>
                    <a:pt x="44080" y="9313"/>
                  </a:lnTo>
                  <a:lnTo>
                    <a:pt x="44193" y="9313"/>
                  </a:lnTo>
                  <a:lnTo>
                    <a:pt x="44334" y="9313"/>
                  </a:lnTo>
                  <a:lnTo>
                    <a:pt x="44559" y="9341"/>
                  </a:lnTo>
                  <a:lnTo>
                    <a:pt x="44672" y="9370"/>
                  </a:lnTo>
                  <a:lnTo>
                    <a:pt x="44785" y="9341"/>
                  </a:lnTo>
                  <a:lnTo>
                    <a:pt x="44898" y="9285"/>
                  </a:lnTo>
                  <a:lnTo>
                    <a:pt x="45011" y="9200"/>
                  </a:lnTo>
                  <a:lnTo>
                    <a:pt x="45011" y="9200"/>
                  </a:lnTo>
                  <a:lnTo>
                    <a:pt x="45067" y="9116"/>
                  </a:lnTo>
                  <a:lnTo>
                    <a:pt x="45124" y="9003"/>
                  </a:lnTo>
                  <a:lnTo>
                    <a:pt x="45152" y="8918"/>
                  </a:lnTo>
                  <a:lnTo>
                    <a:pt x="45237" y="8805"/>
                  </a:lnTo>
                  <a:lnTo>
                    <a:pt x="45237" y="8805"/>
                  </a:lnTo>
                  <a:lnTo>
                    <a:pt x="45434" y="8692"/>
                  </a:lnTo>
                  <a:lnTo>
                    <a:pt x="45491" y="8636"/>
                  </a:lnTo>
                  <a:lnTo>
                    <a:pt x="45519" y="8579"/>
                  </a:lnTo>
                  <a:lnTo>
                    <a:pt x="45519" y="8551"/>
                  </a:lnTo>
                  <a:lnTo>
                    <a:pt x="45462" y="8523"/>
                  </a:lnTo>
                  <a:lnTo>
                    <a:pt x="45462" y="8523"/>
                  </a:lnTo>
                  <a:lnTo>
                    <a:pt x="45406" y="8523"/>
                  </a:lnTo>
                  <a:lnTo>
                    <a:pt x="45350" y="8523"/>
                  </a:lnTo>
                  <a:lnTo>
                    <a:pt x="45265" y="8608"/>
                  </a:lnTo>
                  <a:lnTo>
                    <a:pt x="45237" y="8664"/>
                  </a:lnTo>
                  <a:lnTo>
                    <a:pt x="45180" y="8692"/>
                  </a:lnTo>
                  <a:lnTo>
                    <a:pt x="45124" y="8692"/>
                  </a:lnTo>
                  <a:lnTo>
                    <a:pt x="45039" y="8664"/>
                  </a:lnTo>
                  <a:lnTo>
                    <a:pt x="45039" y="8664"/>
                  </a:lnTo>
                  <a:lnTo>
                    <a:pt x="45096" y="8608"/>
                  </a:lnTo>
                  <a:lnTo>
                    <a:pt x="45096" y="8551"/>
                  </a:lnTo>
                  <a:lnTo>
                    <a:pt x="45039" y="8523"/>
                  </a:lnTo>
                  <a:lnTo>
                    <a:pt x="44983" y="8523"/>
                  </a:lnTo>
                  <a:lnTo>
                    <a:pt x="44672" y="8467"/>
                  </a:lnTo>
                  <a:lnTo>
                    <a:pt x="44672" y="8467"/>
                  </a:lnTo>
                  <a:lnTo>
                    <a:pt x="44503" y="8438"/>
                  </a:lnTo>
                  <a:lnTo>
                    <a:pt x="44362" y="8382"/>
                  </a:lnTo>
                  <a:lnTo>
                    <a:pt x="44362" y="8382"/>
                  </a:lnTo>
                  <a:lnTo>
                    <a:pt x="44277" y="8325"/>
                  </a:lnTo>
                  <a:lnTo>
                    <a:pt x="44249" y="8297"/>
                  </a:lnTo>
                  <a:lnTo>
                    <a:pt x="44390" y="8213"/>
                  </a:lnTo>
                  <a:lnTo>
                    <a:pt x="44390" y="8213"/>
                  </a:lnTo>
                  <a:lnTo>
                    <a:pt x="44221" y="8213"/>
                  </a:lnTo>
                  <a:lnTo>
                    <a:pt x="44221" y="8184"/>
                  </a:lnTo>
                  <a:lnTo>
                    <a:pt x="44277" y="8156"/>
                  </a:lnTo>
                  <a:lnTo>
                    <a:pt x="44475" y="8100"/>
                  </a:lnTo>
                  <a:lnTo>
                    <a:pt x="44475" y="8100"/>
                  </a:lnTo>
                  <a:lnTo>
                    <a:pt x="44475" y="8043"/>
                  </a:lnTo>
                  <a:lnTo>
                    <a:pt x="44418" y="8015"/>
                  </a:lnTo>
                  <a:lnTo>
                    <a:pt x="44362" y="7987"/>
                  </a:lnTo>
                  <a:lnTo>
                    <a:pt x="44164" y="8043"/>
                  </a:lnTo>
                  <a:lnTo>
                    <a:pt x="44164" y="8043"/>
                  </a:lnTo>
                  <a:lnTo>
                    <a:pt x="44221" y="8015"/>
                  </a:lnTo>
                  <a:lnTo>
                    <a:pt x="44221" y="7959"/>
                  </a:lnTo>
                  <a:lnTo>
                    <a:pt x="44193" y="7902"/>
                  </a:lnTo>
                  <a:lnTo>
                    <a:pt x="44221" y="7846"/>
                  </a:lnTo>
                  <a:lnTo>
                    <a:pt x="44221" y="7846"/>
                  </a:lnTo>
                  <a:lnTo>
                    <a:pt x="44023" y="7846"/>
                  </a:lnTo>
                  <a:lnTo>
                    <a:pt x="43854" y="7874"/>
                  </a:lnTo>
                  <a:lnTo>
                    <a:pt x="43854" y="7874"/>
                  </a:lnTo>
                  <a:lnTo>
                    <a:pt x="43995" y="7789"/>
                  </a:lnTo>
                  <a:lnTo>
                    <a:pt x="44051" y="7705"/>
                  </a:lnTo>
                  <a:lnTo>
                    <a:pt x="44080" y="7648"/>
                  </a:lnTo>
                  <a:lnTo>
                    <a:pt x="44080" y="7648"/>
                  </a:lnTo>
                  <a:lnTo>
                    <a:pt x="44023" y="7648"/>
                  </a:lnTo>
                  <a:lnTo>
                    <a:pt x="43967" y="7648"/>
                  </a:lnTo>
                  <a:lnTo>
                    <a:pt x="43910" y="7592"/>
                  </a:lnTo>
                  <a:lnTo>
                    <a:pt x="43854" y="7535"/>
                  </a:lnTo>
                  <a:lnTo>
                    <a:pt x="43797" y="7479"/>
                  </a:lnTo>
                  <a:lnTo>
                    <a:pt x="43797" y="7479"/>
                  </a:lnTo>
                  <a:lnTo>
                    <a:pt x="43543" y="7422"/>
                  </a:lnTo>
                  <a:lnTo>
                    <a:pt x="43318" y="7451"/>
                  </a:lnTo>
                  <a:lnTo>
                    <a:pt x="43318" y="7451"/>
                  </a:lnTo>
                  <a:lnTo>
                    <a:pt x="43036" y="7507"/>
                  </a:lnTo>
                  <a:lnTo>
                    <a:pt x="42866" y="7592"/>
                  </a:lnTo>
                  <a:lnTo>
                    <a:pt x="42838" y="7620"/>
                  </a:lnTo>
                  <a:lnTo>
                    <a:pt x="42838" y="7648"/>
                  </a:lnTo>
                  <a:lnTo>
                    <a:pt x="42838" y="7648"/>
                  </a:lnTo>
                  <a:lnTo>
                    <a:pt x="42753" y="7592"/>
                  </a:lnTo>
                  <a:lnTo>
                    <a:pt x="42669" y="7564"/>
                  </a:lnTo>
                  <a:lnTo>
                    <a:pt x="42584" y="7535"/>
                  </a:lnTo>
                  <a:lnTo>
                    <a:pt x="42499" y="7507"/>
                  </a:lnTo>
                  <a:lnTo>
                    <a:pt x="42302" y="7535"/>
                  </a:lnTo>
                  <a:lnTo>
                    <a:pt x="42132" y="7620"/>
                  </a:lnTo>
                  <a:lnTo>
                    <a:pt x="42132" y="7620"/>
                  </a:lnTo>
                  <a:lnTo>
                    <a:pt x="42302" y="7507"/>
                  </a:lnTo>
                  <a:lnTo>
                    <a:pt x="42302" y="7507"/>
                  </a:lnTo>
                  <a:lnTo>
                    <a:pt x="42132" y="7479"/>
                  </a:lnTo>
                  <a:lnTo>
                    <a:pt x="41991" y="7451"/>
                  </a:lnTo>
                  <a:lnTo>
                    <a:pt x="41709" y="7366"/>
                  </a:lnTo>
                  <a:lnTo>
                    <a:pt x="41568" y="7338"/>
                  </a:lnTo>
                  <a:lnTo>
                    <a:pt x="41427" y="7310"/>
                  </a:lnTo>
                  <a:lnTo>
                    <a:pt x="41258" y="7338"/>
                  </a:lnTo>
                  <a:lnTo>
                    <a:pt x="41088" y="7366"/>
                  </a:lnTo>
                  <a:lnTo>
                    <a:pt x="41088" y="7366"/>
                  </a:lnTo>
                  <a:lnTo>
                    <a:pt x="40863" y="7507"/>
                  </a:lnTo>
                  <a:lnTo>
                    <a:pt x="40750" y="7592"/>
                  </a:lnTo>
                  <a:lnTo>
                    <a:pt x="40637" y="7705"/>
                  </a:lnTo>
                  <a:lnTo>
                    <a:pt x="40580" y="7818"/>
                  </a:lnTo>
                  <a:lnTo>
                    <a:pt x="40580" y="7902"/>
                  </a:lnTo>
                  <a:lnTo>
                    <a:pt x="40580" y="7959"/>
                  </a:lnTo>
                  <a:lnTo>
                    <a:pt x="40637" y="8015"/>
                  </a:lnTo>
                  <a:lnTo>
                    <a:pt x="40778" y="8100"/>
                  </a:lnTo>
                  <a:lnTo>
                    <a:pt x="40778" y="8100"/>
                  </a:lnTo>
                  <a:lnTo>
                    <a:pt x="40722" y="8128"/>
                  </a:lnTo>
                  <a:lnTo>
                    <a:pt x="40637" y="8184"/>
                  </a:lnTo>
                  <a:lnTo>
                    <a:pt x="40355" y="8382"/>
                  </a:lnTo>
                  <a:lnTo>
                    <a:pt x="40101" y="8579"/>
                  </a:lnTo>
                  <a:lnTo>
                    <a:pt x="39988" y="8721"/>
                  </a:lnTo>
                  <a:lnTo>
                    <a:pt x="39988" y="8721"/>
                  </a:lnTo>
                  <a:lnTo>
                    <a:pt x="40101" y="8692"/>
                  </a:lnTo>
                  <a:lnTo>
                    <a:pt x="40298" y="8721"/>
                  </a:lnTo>
                  <a:lnTo>
                    <a:pt x="40298" y="8721"/>
                  </a:lnTo>
                  <a:lnTo>
                    <a:pt x="40129" y="8833"/>
                  </a:lnTo>
                  <a:lnTo>
                    <a:pt x="40101" y="8862"/>
                  </a:lnTo>
                  <a:lnTo>
                    <a:pt x="40101" y="8890"/>
                  </a:lnTo>
                  <a:lnTo>
                    <a:pt x="40157" y="8918"/>
                  </a:lnTo>
                  <a:lnTo>
                    <a:pt x="40242" y="8918"/>
                  </a:lnTo>
                  <a:lnTo>
                    <a:pt x="40242" y="8918"/>
                  </a:lnTo>
                  <a:lnTo>
                    <a:pt x="40072" y="9003"/>
                  </a:lnTo>
                  <a:lnTo>
                    <a:pt x="40016" y="9116"/>
                  </a:lnTo>
                  <a:lnTo>
                    <a:pt x="40016" y="9116"/>
                  </a:lnTo>
                  <a:lnTo>
                    <a:pt x="39988" y="9228"/>
                  </a:lnTo>
                  <a:lnTo>
                    <a:pt x="39988" y="9285"/>
                  </a:lnTo>
                  <a:lnTo>
                    <a:pt x="40101" y="9370"/>
                  </a:lnTo>
                  <a:lnTo>
                    <a:pt x="40101" y="9370"/>
                  </a:lnTo>
                  <a:lnTo>
                    <a:pt x="40016" y="9426"/>
                  </a:lnTo>
                  <a:lnTo>
                    <a:pt x="39875" y="9511"/>
                  </a:lnTo>
                  <a:lnTo>
                    <a:pt x="39706" y="9652"/>
                  </a:lnTo>
                  <a:lnTo>
                    <a:pt x="39706" y="9652"/>
                  </a:lnTo>
                  <a:lnTo>
                    <a:pt x="39536" y="9765"/>
                  </a:lnTo>
                  <a:lnTo>
                    <a:pt x="39452" y="9849"/>
                  </a:lnTo>
                  <a:lnTo>
                    <a:pt x="39452" y="9878"/>
                  </a:lnTo>
                  <a:lnTo>
                    <a:pt x="39480" y="9878"/>
                  </a:lnTo>
                  <a:lnTo>
                    <a:pt x="39480" y="9878"/>
                  </a:lnTo>
                  <a:lnTo>
                    <a:pt x="39367" y="9906"/>
                  </a:lnTo>
                  <a:lnTo>
                    <a:pt x="39226" y="9962"/>
                  </a:lnTo>
                  <a:lnTo>
                    <a:pt x="38972" y="10132"/>
                  </a:lnTo>
                  <a:lnTo>
                    <a:pt x="38774" y="10329"/>
                  </a:lnTo>
                  <a:lnTo>
                    <a:pt x="38577" y="10527"/>
                  </a:lnTo>
                  <a:lnTo>
                    <a:pt x="38577" y="10527"/>
                  </a:lnTo>
                  <a:lnTo>
                    <a:pt x="38690" y="10527"/>
                  </a:lnTo>
                  <a:lnTo>
                    <a:pt x="38803" y="10611"/>
                  </a:lnTo>
                  <a:lnTo>
                    <a:pt x="38887" y="10724"/>
                  </a:lnTo>
                  <a:lnTo>
                    <a:pt x="38972" y="10837"/>
                  </a:lnTo>
                  <a:lnTo>
                    <a:pt x="39113" y="11119"/>
                  </a:lnTo>
                  <a:lnTo>
                    <a:pt x="39141" y="11260"/>
                  </a:lnTo>
                  <a:lnTo>
                    <a:pt x="39169" y="11345"/>
                  </a:lnTo>
                  <a:lnTo>
                    <a:pt x="39169" y="11345"/>
                  </a:lnTo>
                  <a:lnTo>
                    <a:pt x="39141" y="11542"/>
                  </a:lnTo>
                  <a:lnTo>
                    <a:pt x="39113" y="11712"/>
                  </a:lnTo>
                  <a:lnTo>
                    <a:pt x="39057" y="11909"/>
                  </a:lnTo>
                  <a:lnTo>
                    <a:pt x="38944" y="12079"/>
                  </a:lnTo>
                  <a:lnTo>
                    <a:pt x="38859" y="12220"/>
                  </a:lnTo>
                  <a:lnTo>
                    <a:pt x="38718" y="12389"/>
                  </a:lnTo>
                  <a:lnTo>
                    <a:pt x="38464" y="12643"/>
                  </a:lnTo>
                  <a:lnTo>
                    <a:pt x="38464" y="12643"/>
                  </a:lnTo>
                  <a:lnTo>
                    <a:pt x="38154" y="12897"/>
                  </a:lnTo>
                  <a:lnTo>
                    <a:pt x="37787" y="13095"/>
                  </a:lnTo>
                  <a:lnTo>
                    <a:pt x="37420" y="13292"/>
                  </a:lnTo>
                  <a:lnTo>
                    <a:pt x="37053" y="13433"/>
                  </a:lnTo>
                  <a:lnTo>
                    <a:pt x="37053" y="13433"/>
                  </a:lnTo>
                  <a:lnTo>
                    <a:pt x="36743" y="13518"/>
                  </a:lnTo>
                  <a:lnTo>
                    <a:pt x="36376" y="13602"/>
                  </a:lnTo>
                  <a:lnTo>
                    <a:pt x="36009" y="13715"/>
                  </a:lnTo>
                  <a:lnTo>
                    <a:pt x="35868" y="13772"/>
                  </a:lnTo>
                  <a:lnTo>
                    <a:pt x="35783" y="13856"/>
                  </a:lnTo>
                  <a:lnTo>
                    <a:pt x="35783" y="13856"/>
                  </a:lnTo>
                  <a:lnTo>
                    <a:pt x="35811" y="13885"/>
                  </a:lnTo>
                  <a:lnTo>
                    <a:pt x="35840" y="13941"/>
                  </a:lnTo>
                  <a:lnTo>
                    <a:pt x="35811" y="14054"/>
                  </a:lnTo>
                  <a:lnTo>
                    <a:pt x="35811" y="14139"/>
                  </a:lnTo>
                  <a:lnTo>
                    <a:pt x="35811" y="14195"/>
                  </a:lnTo>
                  <a:lnTo>
                    <a:pt x="35868" y="14252"/>
                  </a:lnTo>
                  <a:lnTo>
                    <a:pt x="35924" y="14308"/>
                  </a:lnTo>
                  <a:lnTo>
                    <a:pt x="35924" y="14308"/>
                  </a:lnTo>
                  <a:lnTo>
                    <a:pt x="35868" y="14308"/>
                  </a:lnTo>
                  <a:lnTo>
                    <a:pt x="35868" y="14336"/>
                  </a:lnTo>
                  <a:lnTo>
                    <a:pt x="35924" y="14393"/>
                  </a:lnTo>
                  <a:lnTo>
                    <a:pt x="35924" y="14393"/>
                  </a:lnTo>
                  <a:lnTo>
                    <a:pt x="35868" y="14421"/>
                  </a:lnTo>
                  <a:lnTo>
                    <a:pt x="35840" y="14477"/>
                  </a:lnTo>
                  <a:lnTo>
                    <a:pt x="35840" y="14534"/>
                  </a:lnTo>
                  <a:lnTo>
                    <a:pt x="35896" y="14562"/>
                  </a:lnTo>
                  <a:lnTo>
                    <a:pt x="35896" y="14562"/>
                  </a:lnTo>
                  <a:lnTo>
                    <a:pt x="35783" y="14590"/>
                  </a:lnTo>
                  <a:lnTo>
                    <a:pt x="35698" y="14647"/>
                  </a:lnTo>
                  <a:lnTo>
                    <a:pt x="35698" y="14647"/>
                  </a:lnTo>
                  <a:lnTo>
                    <a:pt x="35755" y="14675"/>
                  </a:lnTo>
                  <a:lnTo>
                    <a:pt x="35755" y="14703"/>
                  </a:lnTo>
                  <a:lnTo>
                    <a:pt x="35698" y="14759"/>
                  </a:lnTo>
                  <a:lnTo>
                    <a:pt x="35698" y="14759"/>
                  </a:lnTo>
                  <a:lnTo>
                    <a:pt x="35755" y="14759"/>
                  </a:lnTo>
                  <a:lnTo>
                    <a:pt x="35727" y="14788"/>
                  </a:lnTo>
                  <a:lnTo>
                    <a:pt x="35642" y="14872"/>
                  </a:lnTo>
                  <a:lnTo>
                    <a:pt x="35642" y="14872"/>
                  </a:lnTo>
                  <a:lnTo>
                    <a:pt x="35586" y="15070"/>
                  </a:lnTo>
                  <a:lnTo>
                    <a:pt x="35473" y="15239"/>
                  </a:lnTo>
                  <a:lnTo>
                    <a:pt x="35473" y="15239"/>
                  </a:lnTo>
                  <a:lnTo>
                    <a:pt x="35529" y="15296"/>
                  </a:lnTo>
                  <a:lnTo>
                    <a:pt x="35529" y="15324"/>
                  </a:lnTo>
                  <a:lnTo>
                    <a:pt x="35529" y="15352"/>
                  </a:lnTo>
                  <a:lnTo>
                    <a:pt x="35586" y="15380"/>
                  </a:lnTo>
                  <a:lnTo>
                    <a:pt x="35586" y="15380"/>
                  </a:lnTo>
                  <a:lnTo>
                    <a:pt x="35529" y="15437"/>
                  </a:lnTo>
                  <a:lnTo>
                    <a:pt x="35444" y="15465"/>
                  </a:lnTo>
                  <a:lnTo>
                    <a:pt x="35444" y="15465"/>
                  </a:lnTo>
                  <a:lnTo>
                    <a:pt x="35473" y="15691"/>
                  </a:lnTo>
                  <a:lnTo>
                    <a:pt x="35473" y="15916"/>
                  </a:lnTo>
                  <a:lnTo>
                    <a:pt x="35473" y="15916"/>
                  </a:lnTo>
                  <a:lnTo>
                    <a:pt x="35332" y="15945"/>
                  </a:lnTo>
                  <a:lnTo>
                    <a:pt x="35219" y="16058"/>
                  </a:lnTo>
                  <a:lnTo>
                    <a:pt x="35106" y="16142"/>
                  </a:lnTo>
                  <a:lnTo>
                    <a:pt x="35021" y="16255"/>
                  </a:lnTo>
                  <a:lnTo>
                    <a:pt x="35021" y="16255"/>
                  </a:lnTo>
                  <a:lnTo>
                    <a:pt x="34965" y="16312"/>
                  </a:lnTo>
                  <a:lnTo>
                    <a:pt x="34908" y="16424"/>
                  </a:lnTo>
                  <a:lnTo>
                    <a:pt x="34880" y="16453"/>
                  </a:lnTo>
                  <a:lnTo>
                    <a:pt x="34880" y="16509"/>
                  </a:lnTo>
                  <a:lnTo>
                    <a:pt x="34908" y="16537"/>
                  </a:lnTo>
                  <a:lnTo>
                    <a:pt x="34965" y="16566"/>
                  </a:lnTo>
                  <a:lnTo>
                    <a:pt x="34965" y="16566"/>
                  </a:lnTo>
                  <a:lnTo>
                    <a:pt x="34880" y="16594"/>
                  </a:lnTo>
                  <a:lnTo>
                    <a:pt x="34795" y="16650"/>
                  </a:lnTo>
                  <a:lnTo>
                    <a:pt x="34711" y="16735"/>
                  </a:lnTo>
                  <a:lnTo>
                    <a:pt x="34711" y="16791"/>
                  </a:lnTo>
                  <a:lnTo>
                    <a:pt x="34711" y="16848"/>
                  </a:lnTo>
                  <a:lnTo>
                    <a:pt x="34711" y="16848"/>
                  </a:lnTo>
                  <a:lnTo>
                    <a:pt x="34626" y="16424"/>
                  </a:lnTo>
                  <a:lnTo>
                    <a:pt x="34626" y="16424"/>
                  </a:lnTo>
                  <a:lnTo>
                    <a:pt x="34513" y="16453"/>
                  </a:lnTo>
                  <a:lnTo>
                    <a:pt x="34372" y="16537"/>
                  </a:lnTo>
                  <a:lnTo>
                    <a:pt x="34259" y="16622"/>
                  </a:lnTo>
                  <a:lnTo>
                    <a:pt x="34175" y="16735"/>
                  </a:lnTo>
                  <a:lnTo>
                    <a:pt x="34175" y="16735"/>
                  </a:lnTo>
                  <a:lnTo>
                    <a:pt x="34146" y="16876"/>
                  </a:lnTo>
                  <a:lnTo>
                    <a:pt x="34175" y="16989"/>
                  </a:lnTo>
                  <a:lnTo>
                    <a:pt x="34203" y="17102"/>
                  </a:lnTo>
                  <a:lnTo>
                    <a:pt x="34175" y="17215"/>
                  </a:lnTo>
                  <a:lnTo>
                    <a:pt x="34175" y="17215"/>
                  </a:lnTo>
                  <a:lnTo>
                    <a:pt x="34175" y="17045"/>
                  </a:lnTo>
                  <a:lnTo>
                    <a:pt x="34090" y="16904"/>
                  </a:lnTo>
                  <a:lnTo>
                    <a:pt x="33949" y="16791"/>
                  </a:lnTo>
                  <a:lnTo>
                    <a:pt x="33892" y="16735"/>
                  </a:lnTo>
                  <a:lnTo>
                    <a:pt x="33808" y="16735"/>
                  </a:lnTo>
                  <a:lnTo>
                    <a:pt x="33808" y="16735"/>
                  </a:lnTo>
                  <a:lnTo>
                    <a:pt x="33723" y="16735"/>
                  </a:lnTo>
                  <a:lnTo>
                    <a:pt x="33638" y="16763"/>
                  </a:lnTo>
                  <a:lnTo>
                    <a:pt x="33497" y="16848"/>
                  </a:lnTo>
                  <a:lnTo>
                    <a:pt x="33328" y="16932"/>
                  </a:lnTo>
                  <a:lnTo>
                    <a:pt x="33272" y="16961"/>
                  </a:lnTo>
                  <a:lnTo>
                    <a:pt x="33159" y="16961"/>
                  </a:lnTo>
                  <a:lnTo>
                    <a:pt x="33159" y="16961"/>
                  </a:lnTo>
                  <a:lnTo>
                    <a:pt x="33356" y="16848"/>
                  </a:lnTo>
                  <a:lnTo>
                    <a:pt x="33554" y="16763"/>
                  </a:lnTo>
                  <a:lnTo>
                    <a:pt x="33638" y="16678"/>
                  </a:lnTo>
                  <a:lnTo>
                    <a:pt x="33695" y="16622"/>
                  </a:lnTo>
                  <a:lnTo>
                    <a:pt x="33751" y="16509"/>
                  </a:lnTo>
                  <a:lnTo>
                    <a:pt x="33751" y="16396"/>
                  </a:lnTo>
                  <a:lnTo>
                    <a:pt x="33751" y="16396"/>
                  </a:lnTo>
                  <a:lnTo>
                    <a:pt x="33751" y="16312"/>
                  </a:lnTo>
                  <a:lnTo>
                    <a:pt x="33695" y="16199"/>
                  </a:lnTo>
                  <a:lnTo>
                    <a:pt x="33610" y="16114"/>
                  </a:lnTo>
                  <a:lnTo>
                    <a:pt x="33526" y="16058"/>
                  </a:lnTo>
                  <a:lnTo>
                    <a:pt x="33441" y="16001"/>
                  </a:lnTo>
                  <a:lnTo>
                    <a:pt x="33328" y="15945"/>
                  </a:lnTo>
                  <a:lnTo>
                    <a:pt x="33215" y="15945"/>
                  </a:lnTo>
                  <a:lnTo>
                    <a:pt x="33130" y="15973"/>
                  </a:lnTo>
                  <a:lnTo>
                    <a:pt x="33130" y="15973"/>
                  </a:lnTo>
                  <a:lnTo>
                    <a:pt x="33187" y="15888"/>
                  </a:lnTo>
                  <a:lnTo>
                    <a:pt x="33272" y="15832"/>
                  </a:lnTo>
                  <a:lnTo>
                    <a:pt x="33356" y="15804"/>
                  </a:lnTo>
                  <a:lnTo>
                    <a:pt x="33384" y="15775"/>
                  </a:lnTo>
                  <a:lnTo>
                    <a:pt x="33384" y="15719"/>
                  </a:lnTo>
                  <a:lnTo>
                    <a:pt x="33356" y="15521"/>
                  </a:lnTo>
                  <a:lnTo>
                    <a:pt x="33356" y="15521"/>
                  </a:lnTo>
                  <a:lnTo>
                    <a:pt x="33328" y="15437"/>
                  </a:lnTo>
                  <a:lnTo>
                    <a:pt x="33272" y="15380"/>
                  </a:lnTo>
                  <a:lnTo>
                    <a:pt x="33243" y="15324"/>
                  </a:lnTo>
                  <a:lnTo>
                    <a:pt x="33243" y="15239"/>
                  </a:lnTo>
                  <a:lnTo>
                    <a:pt x="33243" y="15239"/>
                  </a:lnTo>
                  <a:lnTo>
                    <a:pt x="33300" y="15183"/>
                  </a:lnTo>
                  <a:lnTo>
                    <a:pt x="33356" y="15098"/>
                  </a:lnTo>
                  <a:lnTo>
                    <a:pt x="33497" y="14957"/>
                  </a:lnTo>
                  <a:lnTo>
                    <a:pt x="33497" y="14957"/>
                  </a:lnTo>
                  <a:lnTo>
                    <a:pt x="33582" y="14788"/>
                  </a:lnTo>
                  <a:lnTo>
                    <a:pt x="33638" y="14618"/>
                  </a:lnTo>
                  <a:lnTo>
                    <a:pt x="33695" y="14421"/>
                  </a:lnTo>
                  <a:lnTo>
                    <a:pt x="33751" y="14252"/>
                  </a:lnTo>
                  <a:lnTo>
                    <a:pt x="33751" y="14252"/>
                  </a:lnTo>
                  <a:lnTo>
                    <a:pt x="33864" y="14054"/>
                  </a:lnTo>
                  <a:lnTo>
                    <a:pt x="34005" y="13828"/>
                  </a:lnTo>
                  <a:lnTo>
                    <a:pt x="34175" y="13631"/>
                  </a:lnTo>
                  <a:lnTo>
                    <a:pt x="34316" y="13461"/>
                  </a:lnTo>
                  <a:lnTo>
                    <a:pt x="34316" y="13461"/>
                  </a:lnTo>
                  <a:lnTo>
                    <a:pt x="34259" y="13490"/>
                  </a:lnTo>
                  <a:lnTo>
                    <a:pt x="34203" y="13461"/>
                  </a:lnTo>
                  <a:lnTo>
                    <a:pt x="34090" y="13433"/>
                  </a:lnTo>
                  <a:lnTo>
                    <a:pt x="33977" y="13405"/>
                  </a:lnTo>
                  <a:lnTo>
                    <a:pt x="33921" y="13433"/>
                  </a:lnTo>
                  <a:lnTo>
                    <a:pt x="33864" y="13461"/>
                  </a:lnTo>
                  <a:lnTo>
                    <a:pt x="33864" y="13461"/>
                  </a:lnTo>
                  <a:lnTo>
                    <a:pt x="33892" y="13405"/>
                  </a:lnTo>
                  <a:lnTo>
                    <a:pt x="33864" y="13377"/>
                  </a:lnTo>
                  <a:lnTo>
                    <a:pt x="33808" y="13349"/>
                  </a:lnTo>
                  <a:lnTo>
                    <a:pt x="33723" y="13320"/>
                  </a:lnTo>
                  <a:lnTo>
                    <a:pt x="33554" y="13349"/>
                  </a:lnTo>
                  <a:lnTo>
                    <a:pt x="33497" y="13349"/>
                  </a:lnTo>
                  <a:lnTo>
                    <a:pt x="33497" y="13377"/>
                  </a:lnTo>
                  <a:lnTo>
                    <a:pt x="33497" y="13377"/>
                  </a:lnTo>
                  <a:lnTo>
                    <a:pt x="33159" y="13320"/>
                  </a:lnTo>
                  <a:lnTo>
                    <a:pt x="32989" y="13320"/>
                  </a:lnTo>
                  <a:lnTo>
                    <a:pt x="32820" y="13320"/>
                  </a:lnTo>
                  <a:lnTo>
                    <a:pt x="32651" y="13377"/>
                  </a:lnTo>
                  <a:lnTo>
                    <a:pt x="32481" y="13405"/>
                  </a:lnTo>
                  <a:lnTo>
                    <a:pt x="32312" y="13490"/>
                  </a:lnTo>
                  <a:lnTo>
                    <a:pt x="32143" y="13574"/>
                  </a:lnTo>
                  <a:lnTo>
                    <a:pt x="32143" y="13574"/>
                  </a:lnTo>
                  <a:lnTo>
                    <a:pt x="32227" y="13490"/>
                  </a:lnTo>
                  <a:lnTo>
                    <a:pt x="32340" y="13405"/>
                  </a:lnTo>
                  <a:lnTo>
                    <a:pt x="32425" y="13349"/>
                  </a:lnTo>
                  <a:lnTo>
                    <a:pt x="32510" y="13236"/>
                  </a:lnTo>
                  <a:lnTo>
                    <a:pt x="32510" y="13236"/>
                  </a:lnTo>
                  <a:lnTo>
                    <a:pt x="32425" y="13207"/>
                  </a:lnTo>
                  <a:lnTo>
                    <a:pt x="32340" y="13123"/>
                  </a:lnTo>
                  <a:lnTo>
                    <a:pt x="32284" y="13038"/>
                  </a:lnTo>
                  <a:lnTo>
                    <a:pt x="32199" y="12953"/>
                  </a:lnTo>
                  <a:lnTo>
                    <a:pt x="32199" y="12953"/>
                  </a:lnTo>
                  <a:lnTo>
                    <a:pt x="32058" y="12925"/>
                  </a:lnTo>
                  <a:lnTo>
                    <a:pt x="31889" y="12869"/>
                  </a:lnTo>
                  <a:lnTo>
                    <a:pt x="31889" y="12869"/>
                  </a:lnTo>
                  <a:lnTo>
                    <a:pt x="31578" y="12728"/>
                  </a:lnTo>
                  <a:lnTo>
                    <a:pt x="31409" y="12671"/>
                  </a:lnTo>
                  <a:lnTo>
                    <a:pt x="31324" y="12671"/>
                  </a:lnTo>
                  <a:lnTo>
                    <a:pt x="31268" y="12699"/>
                  </a:lnTo>
                  <a:lnTo>
                    <a:pt x="31268" y="12699"/>
                  </a:lnTo>
                  <a:lnTo>
                    <a:pt x="31296" y="12615"/>
                  </a:lnTo>
                  <a:lnTo>
                    <a:pt x="31324" y="12558"/>
                  </a:lnTo>
                  <a:lnTo>
                    <a:pt x="31324" y="12474"/>
                  </a:lnTo>
                  <a:lnTo>
                    <a:pt x="31296" y="12389"/>
                  </a:lnTo>
                  <a:lnTo>
                    <a:pt x="31183" y="12276"/>
                  </a:lnTo>
                  <a:lnTo>
                    <a:pt x="31014" y="12135"/>
                  </a:lnTo>
                  <a:lnTo>
                    <a:pt x="30816" y="12050"/>
                  </a:lnTo>
                  <a:lnTo>
                    <a:pt x="30619" y="11966"/>
                  </a:lnTo>
                  <a:lnTo>
                    <a:pt x="30309" y="11853"/>
                  </a:lnTo>
                  <a:lnTo>
                    <a:pt x="30309" y="11853"/>
                  </a:lnTo>
                  <a:lnTo>
                    <a:pt x="29970" y="11740"/>
                  </a:lnTo>
                  <a:lnTo>
                    <a:pt x="29801" y="11684"/>
                  </a:lnTo>
                  <a:lnTo>
                    <a:pt x="29631" y="11684"/>
                  </a:lnTo>
                  <a:lnTo>
                    <a:pt x="29631" y="11684"/>
                  </a:lnTo>
                  <a:lnTo>
                    <a:pt x="29377" y="11712"/>
                  </a:lnTo>
                  <a:lnTo>
                    <a:pt x="29123" y="11796"/>
                  </a:lnTo>
                  <a:lnTo>
                    <a:pt x="28869" y="11853"/>
                  </a:lnTo>
                  <a:lnTo>
                    <a:pt x="28615" y="11909"/>
                  </a:lnTo>
                  <a:lnTo>
                    <a:pt x="28615" y="11909"/>
                  </a:lnTo>
                  <a:lnTo>
                    <a:pt x="28728" y="11881"/>
                  </a:lnTo>
                  <a:lnTo>
                    <a:pt x="28841" y="11825"/>
                  </a:lnTo>
                  <a:lnTo>
                    <a:pt x="28841" y="11825"/>
                  </a:lnTo>
                  <a:lnTo>
                    <a:pt x="28700" y="11825"/>
                  </a:lnTo>
                  <a:lnTo>
                    <a:pt x="28587" y="11881"/>
                  </a:lnTo>
                  <a:lnTo>
                    <a:pt x="28446" y="11938"/>
                  </a:lnTo>
                  <a:lnTo>
                    <a:pt x="28333" y="11938"/>
                  </a:lnTo>
                  <a:lnTo>
                    <a:pt x="28333" y="11938"/>
                  </a:lnTo>
                  <a:lnTo>
                    <a:pt x="28559" y="11853"/>
                  </a:lnTo>
                  <a:lnTo>
                    <a:pt x="28644" y="11796"/>
                  </a:lnTo>
                  <a:lnTo>
                    <a:pt x="28728" y="11712"/>
                  </a:lnTo>
                  <a:lnTo>
                    <a:pt x="28841" y="11542"/>
                  </a:lnTo>
                  <a:lnTo>
                    <a:pt x="28926" y="11317"/>
                  </a:lnTo>
                  <a:lnTo>
                    <a:pt x="28926" y="11317"/>
                  </a:lnTo>
                  <a:lnTo>
                    <a:pt x="29095" y="10865"/>
                  </a:lnTo>
                  <a:lnTo>
                    <a:pt x="29180" y="10611"/>
                  </a:lnTo>
                  <a:lnTo>
                    <a:pt x="29208" y="10498"/>
                  </a:lnTo>
                  <a:lnTo>
                    <a:pt x="29208" y="10442"/>
                  </a:lnTo>
                  <a:lnTo>
                    <a:pt x="29208" y="10442"/>
                  </a:lnTo>
                  <a:lnTo>
                    <a:pt x="29152" y="10414"/>
                  </a:lnTo>
                  <a:lnTo>
                    <a:pt x="29095" y="10385"/>
                  </a:lnTo>
                  <a:lnTo>
                    <a:pt x="28869" y="10385"/>
                  </a:lnTo>
                  <a:lnTo>
                    <a:pt x="28644" y="10414"/>
                  </a:lnTo>
                  <a:lnTo>
                    <a:pt x="28503" y="10442"/>
                  </a:lnTo>
                  <a:lnTo>
                    <a:pt x="28503" y="10442"/>
                  </a:lnTo>
                  <a:lnTo>
                    <a:pt x="28531" y="10414"/>
                  </a:lnTo>
                  <a:lnTo>
                    <a:pt x="28503" y="10385"/>
                  </a:lnTo>
                  <a:lnTo>
                    <a:pt x="28390" y="10329"/>
                  </a:lnTo>
                  <a:lnTo>
                    <a:pt x="28390" y="10329"/>
                  </a:lnTo>
                  <a:lnTo>
                    <a:pt x="28361" y="10301"/>
                  </a:lnTo>
                  <a:lnTo>
                    <a:pt x="28361" y="10273"/>
                  </a:lnTo>
                  <a:lnTo>
                    <a:pt x="28390" y="10216"/>
                  </a:lnTo>
                  <a:lnTo>
                    <a:pt x="28390" y="10216"/>
                  </a:lnTo>
                  <a:lnTo>
                    <a:pt x="28390" y="10188"/>
                  </a:lnTo>
                  <a:lnTo>
                    <a:pt x="28249" y="10160"/>
                  </a:lnTo>
                  <a:lnTo>
                    <a:pt x="28249" y="10160"/>
                  </a:lnTo>
                  <a:lnTo>
                    <a:pt x="28390" y="10103"/>
                  </a:lnTo>
                  <a:lnTo>
                    <a:pt x="28474" y="10019"/>
                  </a:lnTo>
                  <a:lnTo>
                    <a:pt x="28672" y="9849"/>
                  </a:lnTo>
                  <a:lnTo>
                    <a:pt x="28813" y="9624"/>
                  </a:lnTo>
                  <a:lnTo>
                    <a:pt x="28982" y="9426"/>
                  </a:lnTo>
                  <a:lnTo>
                    <a:pt x="28982" y="9426"/>
                  </a:lnTo>
                  <a:lnTo>
                    <a:pt x="29152" y="9200"/>
                  </a:lnTo>
                  <a:lnTo>
                    <a:pt x="29321" y="9003"/>
                  </a:lnTo>
                  <a:lnTo>
                    <a:pt x="29321" y="9003"/>
                  </a:lnTo>
                  <a:lnTo>
                    <a:pt x="29406" y="8975"/>
                  </a:lnTo>
                  <a:lnTo>
                    <a:pt x="29575" y="8890"/>
                  </a:lnTo>
                  <a:lnTo>
                    <a:pt x="29575" y="8890"/>
                  </a:lnTo>
                  <a:lnTo>
                    <a:pt x="29772" y="8777"/>
                  </a:lnTo>
                  <a:lnTo>
                    <a:pt x="29970" y="8608"/>
                  </a:lnTo>
                  <a:lnTo>
                    <a:pt x="30280" y="8297"/>
                  </a:lnTo>
                  <a:lnTo>
                    <a:pt x="30280" y="8297"/>
                  </a:lnTo>
                  <a:lnTo>
                    <a:pt x="30421" y="8213"/>
                  </a:lnTo>
                  <a:lnTo>
                    <a:pt x="30675" y="8128"/>
                  </a:lnTo>
                  <a:lnTo>
                    <a:pt x="30901" y="7987"/>
                  </a:lnTo>
                  <a:lnTo>
                    <a:pt x="30986" y="7930"/>
                  </a:lnTo>
                  <a:lnTo>
                    <a:pt x="31014" y="7902"/>
                  </a:lnTo>
                  <a:lnTo>
                    <a:pt x="31014" y="7902"/>
                  </a:lnTo>
                  <a:lnTo>
                    <a:pt x="30958" y="7846"/>
                  </a:lnTo>
                  <a:lnTo>
                    <a:pt x="30958" y="7789"/>
                  </a:lnTo>
                  <a:lnTo>
                    <a:pt x="30958" y="7789"/>
                  </a:lnTo>
                  <a:lnTo>
                    <a:pt x="31014" y="7789"/>
                  </a:lnTo>
                  <a:lnTo>
                    <a:pt x="31127" y="7761"/>
                  </a:lnTo>
                  <a:lnTo>
                    <a:pt x="31353" y="7648"/>
                  </a:lnTo>
                  <a:lnTo>
                    <a:pt x="31522" y="7535"/>
                  </a:lnTo>
                  <a:lnTo>
                    <a:pt x="31550" y="7507"/>
                  </a:lnTo>
                  <a:lnTo>
                    <a:pt x="31494" y="7479"/>
                  </a:lnTo>
                  <a:lnTo>
                    <a:pt x="31494" y="7479"/>
                  </a:lnTo>
                  <a:lnTo>
                    <a:pt x="31720" y="7507"/>
                  </a:lnTo>
                  <a:lnTo>
                    <a:pt x="31804" y="7507"/>
                  </a:lnTo>
                  <a:lnTo>
                    <a:pt x="31720" y="7451"/>
                  </a:lnTo>
                  <a:lnTo>
                    <a:pt x="31720" y="7451"/>
                  </a:lnTo>
                  <a:lnTo>
                    <a:pt x="31804" y="7422"/>
                  </a:lnTo>
                  <a:lnTo>
                    <a:pt x="31889" y="7394"/>
                  </a:lnTo>
                  <a:lnTo>
                    <a:pt x="32086" y="7310"/>
                  </a:lnTo>
                  <a:lnTo>
                    <a:pt x="32086" y="7310"/>
                  </a:lnTo>
                  <a:lnTo>
                    <a:pt x="32171" y="7281"/>
                  </a:lnTo>
                  <a:lnTo>
                    <a:pt x="32256" y="7281"/>
                  </a:lnTo>
                  <a:lnTo>
                    <a:pt x="32340" y="7281"/>
                  </a:lnTo>
                  <a:lnTo>
                    <a:pt x="32425" y="7253"/>
                  </a:lnTo>
                  <a:lnTo>
                    <a:pt x="32425" y="7253"/>
                  </a:lnTo>
                  <a:lnTo>
                    <a:pt x="32312" y="7168"/>
                  </a:lnTo>
                  <a:lnTo>
                    <a:pt x="32227" y="7140"/>
                  </a:lnTo>
                  <a:lnTo>
                    <a:pt x="32227" y="7112"/>
                  </a:lnTo>
                  <a:lnTo>
                    <a:pt x="32227" y="7084"/>
                  </a:lnTo>
                  <a:lnTo>
                    <a:pt x="32227" y="7084"/>
                  </a:lnTo>
                  <a:lnTo>
                    <a:pt x="32312" y="7056"/>
                  </a:lnTo>
                  <a:lnTo>
                    <a:pt x="32425" y="7027"/>
                  </a:lnTo>
                  <a:lnTo>
                    <a:pt x="32679" y="7027"/>
                  </a:lnTo>
                  <a:lnTo>
                    <a:pt x="32961" y="7027"/>
                  </a:lnTo>
                  <a:lnTo>
                    <a:pt x="33074" y="6999"/>
                  </a:lnTo>
                  <a:lnTo>
                    <a:pt x="33187" y="6999"/>
                  </a:lnTo>
                  <a:lnTo>
                    <a:pt x="33187" y="6999"/>
                  </a:lnTo>
                  <a:lnTo>
                    <a:pt x="33356" y="6943"/>
                  </a:lnTo>
                  <a:lnTo>
                    <a:pt x="33441" y="6886"/>
                  </a:lnTo>
                  <a:lnTo>
                    <a:pt x="33526" y="6830"/>
                  </a:lnTo>
                  <a:lnTo>
                    <a:pt x="33526" y="6830"/>
                  </a:lnTo>
                  <a:lnTo>
                    <a:pt x="33554" y="6745"/>
                  </a:lnTo>
                  <a:lnTo>
                    <a:pt x="33554" y="6689"/>
                  </a:lnTo>
                  <a:lnTo>
                    <a:pt x="33554" y="6632"/>
                  </a:lnTo>
                  <a:lnTo>
                    <a:pt x="33610" y="6604"/>
                  </a:lnTo>
                  <a:lnTo>
                    <a:pt x="33610" y="6604"/>
                  </a:lnTo>
                  <a:lnTo>
                    <a:pt x="33441" y="6491"/>
                  </a:lnTo>
                  <a:lnTo>
                    <a:pt x="33272" y="6435"/>
                  </a:lnTo>
                  <a:lnTo>
                    <a:pt x="33074" y="6407"/>
                  </a:lnTo>
                  <a:lnTo>
                    <a:pt x="32877" y="6435"/>
                  </a:lnTo>
                  <a:lnTo>
                    <a:pt x="32877" y="6435"/>
                  </a:lnTo>
                  <a:lnTo>
                    <a:pt x="32905" y="6407"/>
                  </a:lnTo>
                  <a:lnTo>
                    <a:pt x="32877" y="6378"/>
                  </a:lnTo>
                  <a:lnTo>
                    <a:pt x="32707" y="6294"/>
                  </a:lnTo>
                  <a:lnTo>
                    <a:pt x="32510" y="6237"/>
                  </a:lnTo>
                  <a:lnTo>
                    <a:pt x="32369" y="6153"/>
                  </a:lnTo>
                  <a:lnTo>
                    <a:pt x="32369" y="6153"/>
                  </a:lnTo>
                  <a:lnTo>
                    <a:pt x="32369" y="6181"/>
                  </a:lnTo>
                  <a:lnTo>
                    <a:pt x="32340" y="6209"/>
                  </a:lnTo>
                  <a:lnTo>
                    <a:pt x="32256" y="6237"/>
                  </a:lnTo>
                  <a:lnTo>
                    <a:pt x="32199" y="6237"/>
                  </a:lnTo>
                  <a:lnTo>
                    <a:pt x="32143" y="6181"/>
                  </a:lnTo>
                  <a:lnTo>
                    <a:pt x="32143" y="6181"/>
                  </a:lnTo>
                  <a:lnTo>
                    <a:pt x="32143" y="6124"/>
                  </a:lnTo>
                  <a:lnTo>
                    <a:pt x="32171" y="6124"/>
                  </a:lnTo>
                  <a:lnTo>
                    <a:pt x="32256" y="6096"/>
                  </a:lnTo>
                  <a:lnTo>
                    <a:pt x="32284" y="6096"/>
                  </a:lnTo>
                  <a:lnTo>
                    <a:pt x="32312" y="6068"/>
                  </a:lnTo>
                  <a:lnTo>
                    <a:pt x="32312" y="6040"/>
                  </a:lnTo>
                  <a:lnTo>
                    <a:pt x="32312" y="5983"/>
                  </a:lnTo>
                  <a:lnTo>
                    <a:pt x="32312" y="5983"/>
                  </a:lnTo>
                  <a:lnTo>
                    <a:pt x="32312" y="6040"/>
                  </a:lnTo>
                  <a:lnTo>
                    <a:pt x="32369" y="6096"/>
                  </a:lnTo>
                  <a:lnTo>
                    <a:pt x="32481" y="6181"/>
                  </a:lnTo>
                  <a:lnTo>
                    <a:pt x="32651" y="6265"/>
                  </a:lnTo>
                  <a:lnTo>
                    <a:pt x="32848" y="6322"/>
                  </a:lnTo>
                  <a:lnTo>
                    <a:pt x="33243" y="6378"/>
                  </a:lnTo>
                  <a:lnTo>
                    <a:pt x="33554" y="6435"/>
                  </a:lnTo>
                  <a:lnTo>
                    <a:pt x="33554" y="6435"/>
                  </a:lnTo>
                  <a:lnTo>
                    <a:pt x="33836" y="6435"/>
                  </a:lnTo>
                  <a:lnTo>
                    <a:pt x="33836" y="6435"/>
                  </a:lnTo>
                  <a:lnTo>
                    <a:pt x="34062" y="6407"/>
                  </a:lnTo>
                  <a:lnTo>
                    <a:pt x="34062" y="6407"/>
                  </a:lnTo>
                  <a:lnTo>
                    <a:pt x="34175" y="6350"/>
                  </a:lnTo>
                  <a:lnTo>
                    <a:pt x="34316" y="6265"/>
                  </a:lnTo>
                  <a:lnTo>
                    <a:pt x="34457" y="6181"/>
                  </a:lnTo>
                  <a:lnTo>
                    <a:pt x="34513" y="6181"/>
                  </a:lnTo>
                  <a:lnTo>
                    <a:pt x="34541" y="6181"/>
                  </a:lnTo>
                  <a:lnTo>
                    <a:pt x="34541" y="6181"/>
                  </a:lnTo>
                  <a:lnTo>
                    <a:pt x="34513" y="6096"/>
                  </a:lnTo>
                  <a:lnTo>
                    <a:pt x="34541" y="6040"/>
                  </a:lnTo>
                  <a:lnTo>
                    <a:pt x="34598" y="6011"/>
                  </a:lnTo>
                  <a:lnTo>
                    <a:pt x="34683" y="5983"/>
                  </a:lnTo>
                  <a:lnTo>
                    <a:pt x="34683" y="5983"/>
                  </a:lnTo>
                  <a:lnTo>
                    <a:pt x="34654" y="6040"/>
                  </a:lnTo>
                  <a:lnTo>
                    <a:pt x="34683" y="6068"/>
                  </a:lnTo>
                  <a:lnTo>
                    <a:pt x="34739" y="6124"/>
                  </a:lnTo>
                  <a:lnTo>
                    <a:pt x="34739" y="6181"/>
                  </a:lnTo>
                  <a:lnTo>
                    <a:pt x="34739" y="6181"/>
                  </a:lnTo>
                  <a:lnTo>
                    <a:pt x="34767" y="6124"/>
                  </a:lnTo>
                  <a:lnTo>
                    <a:pt x="34795" y="6096"/>
                  </a:lnTo>
                  <a:lnTo>
                    <a:pt x="34852" y="6124"/>
                  </a:lnTo>
                  <a:lnTo>
                    <a:pt x="34908" y="6153"/>
                  </a:lnTo>
                  <a:lnTo>
                    <a:pt x="34937" y="6124"/>
                  </a:lnTo>
                  <a:lnTo>
                    <a:pt x="34993" y="6096"/>
                  </a:lnTo>
                  <a:lnTo>
                    <a:pt x="34993" y="6011"/>
                  </a:lnTo>
                  <a:lnTo>
                    <a:pt x="34993" y="6011"/>
                  </a:lnTo>
                  <a:lnTo>
                    <a:pt x="35049" y="6096"/>
                  </a:lnTo>
                  <a:lnTo>
                    <a:pt x="35106" y="6124"/>
                  </a:lnTo>
                  <a:lnTo>
                    <a:pt x="35219" y="6124"/>
                  </a:lnTo>
                  <a:lnTo>
                    <a:pt x="35360" y="6096"/>
                  </a:lnTo>
                  <a:lnTo>
                    <a:pt x="35698" y="6011"/>
                  </a:lnTo>
                  <a:lnTo>
                    <a:pt x="36065" y="5842"/>
                  </a:lnTo>
                  <a:lnTo>
                    <a:pt x="36404" y="5645"/>
                  </a:lnTo>
                  <a:lnTo>
                    <a:pt x="36714" y="5447"/>
                  </a:lnTo>
                  <a:lnTo>
                    <a:pt x="36912" y="5278"/>
                  </a:lnTo>
                  <a:lnTo>
                    <a:pt x="36968" y="5221"/>
                  </a:lnTo>
                  <a:lnTo>
                    <a:pt x="36968" y="5165"/>
                  </a:lnTo>
                  <a:lnTo>
                    <a:pt x="36968" y="5165"/>
                  </a:lnTo>
                  <a:lnTo>
                    <a:pt x="36912" y="5108"/>
                  </a:lnTo>
                  <a:lnTo>
                    <a:pt x="36771" y="5080"/>
                  </a:lnTo>
                  <a:lnTo>
                    <a:pt x="36460" y="5052"/>
                  </a:lnTo>
                  <a:lnTo>
                    <a:pt x="36094" y="5052"/>
                  </a:lnTo>
                  <a:lnTo>
                    <a:pt x="35952" y="5024"/>
                  </a:lnTo>
                  <a:lnTo>
                    <a:pt x="35868" y="4996"/>
                  </a:lnTo>
                  <a:lnTo>
                    <a:pt x="35868" y="4996"/>
                  </a:lnTo>
                  <a:lnTo>
                    <a:pt x="35755" y="4911"/>
                  </a:lnTo>
                  <a:lnTo>
                    <a:pt x="35698" y="4826"/>
                  </a:lnTo>
                  <a:lnTo>
                    <a:pt x="35614" y="4742"/>
                  </a:lnTo>
                  <a:lnTo>
                    <a:pt x="35473" y="4685"/>
                  </a:lnTo>
                  <a:lnTo>
                    <a:pt x="35473" y="4685"/>
                  </a:lnTo>
                  <a:lnTo>
                    <a:pt x="35332" y="4657"/>
                  </a:lnTo>
                  <a:lnTo>
                    <a:pt x="35162" y="4657"/>
                  </a:lnTo>
                  <a:lnTo>
                    <a:pt x="35021" y="4657"/>
                  </a:lnTo>
                  <a:lnTo>
                    <a:pt x="34880" y="4629"/>
                  </a:lnTo>
                  <a:lnTo>
                    <a:pt x="34880" y="4629"/>
                  </a:lnTo>
                  <a:lnTo>
                    <a:pt x="34937" y="4601"/>
                  </a:lnTo>
                  <a:lnTo>
                    <a:pt x="34993" y="4572"/>
                  </a:lnTo>
                  <a:lnTo>
                    <a:pt x="35162" y="4572"/>
                  </a:lnTo>
                  <a:lnTo>
                    <a:pt x="35332" y="4601"/>
                  </a:lnTo>
                  <a:lnTo>
                    <a:pt x="35501" y="4629"/>
                  </a:lnTo>
                  <a:lnTo>
                    <a:pt x="35501" y="4629"/>
                  </a:lnTo>
                  <a:lnTo>
                    <a:pt x="35473" y="4629"/>
                  </a:lnTo>
                  <a:lnTo>
                    <a:pt x="35501" y="4657"/>
                  </a:lnTo>
                  <a:lnTo>
                    <a:pt x="35670" y="4685"/>
                  </a:lnTo>
                  <a:lnTo>
                    <a:pt x="35755" y="4685"/>
                  </a:lnTo>
                  <a:lnTo>
                    <a:pt x="35811" y="4685"/>
                  </a:lnTo>
                  <a:lnTo>
                    <a:pt x="35811" y="4657"/>
                  </a:lnTo>
                  <a:lnTo>
                    <a:pt x="35811" y="4629"/>
                  </a:lnTo>
                  <a:lnTo>
                    <a:pt x="35727" y="4601"/>
                  </a:lnTo>
                  <a:lnTo>
                    <a:pt x="35727" y="4601"/>
                  </a:lnTo>
                  <a:lnTo>
                    <a:pt x="35811" y="4601"/>
                  </a:lnTo>
                  <a:lnTo>
                    <a:pt x="35896" y="4629"/>
                  </a:lnTo>
                  <a:lnTo>
                    <a:pt x="36094" y="4713"/>
                  </a:lnTo>
                  <a:lnTo>
                    <a:pt x="36263" y="4798"/>
                  </a:lnTo>
                  <a:lnTo>
                    <a:pt x="36460" y="4826"/>
                  </a:lnTo>
                  <a:lnTo>
                    <a:pt x="36460" y="4826"/>
                  </a:lnTo>
                  <a:lnTo>
                    <a:pt x="36348" y="4855"/>
                  </a:lnTo>
                  <a:lnTo>
                    <a:pt x="36263" y="4855"/>
                  </a:lnTo>
                  <a:lnTo>
                    <a:pt x="36263" y="4883"/>
                  </a:lnTo>
                  <a:lnTo>
                    <a:pt x="36263" y="4911"/>
                  </a:lnTo>
                  <a:lnTo>
                    <a:pt x="36376" y="4996"/>
                  </a:lnTo>
                  <a:lnTo>
                    <a:pt x="36517" y="5052"/>
                  </a:lnTo>
                  <a:lnTo>
                    <a:pt x="36517" y="5052"/>
                  </a:lnTo>
                  <a:lnTo>
                    <a:pt x="36658" y="5080"/>
                  </a:lnTo>
                  <a:lnTo>
                    <a:pt x="36771" y="5080"/>
                  </a:lnTo>
                  <a:lnTo>
                    <a:pt x="37025" y="5024"/>
                  </a:lnTo>
                  <a:lnTo>
                    <a:pt x="37025" y="5024"/>
                  </a:lnTo>
                  <a:lnTo>
                    <a:pt x="37335" y="4911"/>
                  </a:lnTo>
                  <a:lnTo>
                    <a:pt x="37674" y="4770"/>
                  </a:lnTo>
                  <a:lnTo>
                    <a:pt x="37984" y="4601"/>
                  </a:lnTo>
                  <a:lnTo>
                    <a:pt x="38266" y="4431"/>
                  </a:lnTo>
                  <a:lnTo>
                    <a:pt x="38266" y="4431"/>
                  </a:lnTo>
                  <a:lnTo>
                    <a:pt x="38238" y="4403"/>
                  </a:lnTo>
                  <a:lnTo>
                    <a:pt x="38182" y="4375"/>
                  </a:lnTo>
                  <a:lnTo>
                    <a:pt x="38069" y="4347"/>
                  </a:lnTo>
                  <a:lnTo>
                    <a:pt x="37984" y="4318"/>
                  </a:lnTo>
                  <a:lnTo>
                    <a:pt x="37956" y="4262"/>
                  </a:lnTo>
                  <a:lnTo>
                    <a:pt x="37928" y="4234"/>
                  </a:lnTo>
                  <a:lnTo>
                    <a:pt x="37928" y="4234"/>
                  </a:lnTo>
                  <a:lnTo>
                    <a:pt x="38097" y="4149"/>
                  </a:lnTo>
                  <a:lnTo>
                    <a:pt x="38097" y="4149"/>
                  </a:lnTo>
                  <a:lnTo>
                    <a:pt x="38182" y="4149"/>
                  </a:lnTo>
                  <a:lnTo>
                    <a:pt x="38266" y="4149"/>
                  </a:lnTo>
                  <a:lnTo>
                    <a:pt x="38436" y="4149"/>
                  </a:lnTo>
                  <a:lnTo>
                    <a:pt x="38436" y="4149"/>
                  </a:lnTo>
                  <a:lnTo>
                    <a:pt x="38605" y="4121"/>
                  </a:lnTo>
                  <a:lnTo>
                    <a:pt x="38718" y="4121"/>
                  </a:lnTo>
                  <a:lnTo>
                    <a:pt x="38746" y="4121"/>
                  </a:lnTo>
                  <a:lnTo>
                    <a:pt x="38774" y="4177"/>
                  </a:lnTo>
                  <a:lnTo>
                    <a:pt x="38746" y="4318"/>
                  </a:lnTo>
                  <a:lnTo>
                    <a:pt x="38746" y="4318"/>
                  </a:lnTo>
                  <a:lnTo>
                    <a:pt x="38859" y="4318"/>
                  </a:lnTo>
                  <a:lnTo>
                    <a:pt x="38972" y="4347"/>
                  </a:lnTo>
                  <a:lnTo>
                    <a:pt x="39198" y="4403"/>
                  </a:lnTo>
                  <a:lnTo>
                    <a:pt x="39198" y="4403"/>
                  </a:lnTo>
                  <a:lnTo>
                    <a:pt x="39169" y="4347"/>
                  </a:lnTo>
                  <a:lnTo>
                    <a:pt x="39198" y="4318"/>
                  </a:lnTo>
                  <a:lnTo>
                    <a:pt x="39226" y="4290"/>
                  </a:lnTo>
                  <a:lnTo>
                    <a:pt x="39282" y="4262"/>
                  </a:lnTo>
                  <a:lnTo>
                    <a:pt x="39282" y="4262"/>
                  </a:lnTo>
                  <a:lnTo>
                    <a:pt x="39311" y="4318"/>
                  </a:lnTo>
                  <a:lnTo>
                    <a:pt x="39395" y="4375"/>
                  </a:lnTo>
                  <a:lnTo>
                    <a:pt x="39480" y="4403"/>
                  </a:lnTo>
                  <a:lnTo>
                    <a:pt x="39536" y="4403"/>
                  </a:lnTo>
                  <a:lnTo>
                    <a:pt x="39536" y="4403"/>
                  </a:lnTo>
                  <a:lnTo>
                    <a:pt x="39593" y="4347"/>
                  </a:lnTo>
                  <a:lnTo>
                    <a:pt x="39621" y="4318"/>
                  </a:lnTo>
                  <a:lnTo>
                    <a:pt x="39621" y="4205"/>
                  </a:lnTo>
                  <a:lnTo>
                    <a:pt x="39593" y="4121"/>
                  </a:lnTo>
                  <a:lnTo>
                    <a:pt x="39593" y="4093"/>
                  </a:lnTo>
                  <a:lnTo>
                    <a:pt x="39621" y="4036"/>
                  </a:lnTo>
                  <a:lnTo>
                    <a:pt x="39621" y="4036"/>
                  </a:lnTo>
                  <a:lnTo>
                    <a:pt x="39593" y="4036"/>
                  </a:lnTo>
                  <a:lnTo>
                    <a:pt x="39565" y="4008"/>
                  </a:lnTo>
                  <a:lnTo>
                    <a:pt x="39536" y="3951"/>
                  </a:lnTo>
                  <a:lnTo>
                    <a:pt x="39452" y="3923"/>
                  </a:lnTo>
                  <a:lnTo>
                    <a:pt x="39452" y="3923"/>
                  </a:lnTo>
                  <a:lnTo>
                    <a:pt x="39536" y="3923"/>
                  </a:lnTo>
                  <a:lnTo>
                    <a:pt x="39480" y="3895"/>
                  </a:lnTo>
                  <a:lnTo>
                    <a:pt x="39452" y="3867"/>
                  </a:lnTo>
                  <a:lnTo>
                    <a:pt x="39536" y="3839"/>
                  </a:lnTo>
                  <a:lnTo>
                    <a:pt x="39536" y="3839"/>
                  </a:lnTo>
                  <a:lnTo>
                    <a:pt x="39480" y="3839"/>
                  </a:lnTo>
                  <a:lnTo>
                    <a:pt x="39423" y="3810"/>
                  </a:lnTo>
                  <a:lnTo>
                    <a:pt x="39339" y="3839"/>
                  </a:lnTo>
                  <a:lnTo>
                    <a:pt x="39226" y="3867"/>
                  </a:lnTo>
                  <a:lnTo>
                    <a:pt x="39141" y="3895"/>
                  </a:lnTo>
                  <a:lnTo>
                    <a:pt x="39141" y="3895"/>
                  </a:lnTo>
                  <a:lnTo>
                    <a:pt x="39226" y="3839"/>
                  </a:lnTo>
                  <a:lnTo>
                    <a:pt x="39311" y="3782"/>
                  </a:lnTo>
                  <a:lnTo>
                    <a:pt x="39423" y="3782"/>
                  </a:lnTo>
                  <a:lnTo>
                    <a:pt x="39536" y="3782"/>
                  </a:lnTo>
                  <a:lnTo>
                    <a:pt x="39536" y="3782"/>
                  </a:lnTo>
                  <a:lnTo>
                    <a:pt x="39480" y="3782"/>
                  </a:lnTo>
                  <a:lnTo>
                    <a:pt x="39536" y="3782"/>
                  </a:lnTo>
                  <a:lnTo>
                    <a:pt x="39706" y="3782"/>
                  </a:lnTo>
                  <a:lnTo>
                    <a:pt x="39706" y="3782"/>
                  </a:lnTo>
                  <a:lnTo>
                    <a:pt x="39593" y="3782"/>
                  </a:lnTo>
                  <a:lnTo>
                    <a:pt x="39565" y="3782"/>
                  </a:lnTo>
                  <a:lnTo>
                    <a:pt x="39593" y="3810"/>
                  </a:lnTo>
                  <a:lnTo>
                    <a:pt x="39649" y="3839"/>
                  </a:lnTo>
                  <a:lnTo>
                    <a:pt x="39677" y="3867"/>
                  </a:lnTo>
                  <a:lnTo>
                    <a:pt x="39706" y="3895"/>
                  </a:lnTo>
                  <a:lnTo>
                    <a:pt x="39706" y="3895"/>
                  </a:lnTo>
                  <a:lnTo>
                    <a:pt x="39621" y="3923"/>
                  </a:lnTo>
                  <a:lnTo>
                    <a:pt x="39621" y="3923"/>
                  </a:lnTo>
                  <a:lnTo>
                    <a:pt x="39621" y="3980"/>
                  </a:lnTo>
                  <a:lnTo>
                    <a:pt x="39621" y="3980"/>
                  </a:lnTo>
                  <a:lnTo>
                    <a:pt x="39649" y="3980"/>
                  </a:lnTo>
                  <a:lnTo>
                    <a:pt x="39677" y="3980"/>
                  </a:lnTo>
                  <a:lnTo>
                    <a:pt x="39762" y="3951"/>
                  </a:lnTo>
                  <a:lnTo>
                    <a:pt x="39903" y="3867"/>
                  </a:lnTo>
                  <a:lnTo>
                    <a:pt x="39903" y="3867"/>
                  </a:lnTo>
                  <a:lnTo>
                    <a:pt x="39706" y="4093"/>
                  </a:lnTo>
                  <a:lnTo>
                    <a:pt x="39706" y="4093"/>
                  </a:lnTo>
                  <a:lnTo>
                    <a:pt x="39734" y="4121"/>
                  </a:lnTo>
                  <a:lnTo>
                    <a:pt x="39790" y="4177"/>
                  </a:lnTo>
                  <a:lnTo>
                    <a:pt x="39818" y="4205"/>
                  </a:lnTo>
                  <a:lnTo>
                    <a:pt x="39762" y="4290"/>
                  </a:lnTo>
                  <a:lnTo>
                    <a:pt x="39762" y="4290"/>
                  </a:lnTo>
                  <a:lnTo>
                    <a:pt x="39960" y="4262"/>
                  </a:lnTo>
                  <a:lnTo>
                    <a:pt x="40185" y="4234"/>
                  </a:lnTo>
                  <a:lnTo>
                    <a:pt x="40580" y="4093"/>
                  </a:lnTo>
                  <a:lnTo>
                    <a:pt x="41342" y="3754"/>
                  </a:lnTo>
                  <a:lnTo>
                    <a:pt x="41342" y="3754"/>
                  </a:lnTo>
                  <a:lnTo>
                    <a:pt x="41483" y="3698"/>
                  </a:lnTo>
                  <a:lnTo>
                    <a:pt x="41625" y="3641"/>
                  </a:lnTo>
                  <a:lnTo>
                    <a:pt x="41737" y="3528"/>
                  </a:lnTo>
                  <a:lnTo>
                    <a:pt x="41794" y="3472"/>
                  </a:lnTo>
                  <a:lnTo>
                    <a:pt x="41794" y="3415"/>
                  </a:lnTo>
                  <a:lnTo>
                    <a:pt x="41794" y="3415"/>
                  </a:lnTo>
                  <a:lnTo>
                    <a:pt x="41794" y="3331"/>
                  </a:lnTo>
                  <a:lnTo>
                    <a:pt x="41766" y="3246"/>
                  </a:lnTo>
                  <a:lnTo>
                    <a:pt x="41681" y="3133"/>
                  </a:lnTo>
                  <a:lnTo>
                    <a:pt x="41653" y="3077"/>
                  </a:lnTo>
                  <a:lnTo>
                    <a:pt x="41653" y="3020"/>
                  </a:lnTo>
                  <a:lnTo>
                    <a:pt x="41681" y="2964"/>
                  </a:lnTo>
                  <a:lnTo>
                    <a:pt x="41766" y="2907"/>
                  </a:lnTo>
                  <a:lnTo>
                    <a:pt x="41766" y="2907"/>
                  </a:lnTo>
                  <a:lnTo>
                    <a:pt x="41625" y="2936"/>
                  </a:lnTo>
                  <a:lnTo>
                    <a:pt x="41596" y="2907"/>
                  </a:lnTo>
                  <a:lnTo>
                    <a:pt x="41625" y="2879"/>
                  </a:lnTo>
                  <a:lnTo>
                    <a:pt x="41681" y="2823"/>
                  </a:lnTo>
                  <a:lnTo>
                    <a:pt x="41681" y="2794"/>
                  </a:lnTo>
                  <a:lnTo>
                    <a:pt x="41625" y="2794"/>
                  </a:lnTo>
                  <a:lnTo>
                    <a:pt x="41625" y="2794"/>
                  </a:lnTo>
                  <a:lnTo>
                    <a:pt x="41681" y="2766"/>
                  </a:lnTo>
                  <a:lnTo>
                    <a:pt x="41681" y="2738"/>
                  </a:lnTo>
                  <a:lnTo>
                    <a:pt x="41625" y="2682"/>
                  </a:lnTo>
                  <a:lnTo>
                    <a:pt x="41625" y="2682"/>
                  </a:lnTo>
                  <a:lnTo>
                    <a:pt x="41737" y="2653"/>
                  </a:lnTo>
                  <a:lnTo>
                    <a:pt x="41850" y="2625"/>
                  </a:lnTo>
                  <a:lnTo>
                    <a:pt x="42161" y="2625"/>
                  </a:lnTo>
                  <a:lnTo>
                    <a:pt x="42330" y="2597"/>
                  </a:lnTo>
                  <a:lnTo>
                    <a:pt x="42443" y="2541"/>
                  </a:lnTo>
                  <a:lnTo>
                    <a:pt x="42556" y="2484"/>
                  </a:lnTo>
                  <a:lnTo>
                    <a:pt x="42584" y="2428"/>
                  </a:lnTo>
                  <a:lnTo>
                    <a:pt x="42612" y="2343"/>
                  </a:lnTo>
                  <a:lnTo>
                    <a:pt x="42612" y="2343"/>
                  </a:lnTo>
                  <a:lnTo>
                    <a:pt x="42415" y="2315"/>
                  </a:lnTo>
                  <a:lnTo>
                    <a:pt x="42217" y="2343"/>
                  </a:lnTo>
                  <a:lnTo>
                    <a:pt x="42217" y="2343"/>
                  </a:lnTo>
                  <a:lnTo>
                    <a:pt x="42556" y="2287"/>
                  </a:lnTo>
                  <a:lnTo>
                    <a:pt x="42725" y="2202"/>
                  </a:lnTo>
                  <a:lnTo>
                    <a:pt x="42782" y="2174"/>
                  </a:lnTo>
                  <a:lnTo>
                    <a:pt x="42810" y="2089"/>
                  </a:lnTo>
                  <a:lnTo>
                    <a:pt x="42810" y="2089"/>
                  </a:lnTo>
                  <a:lnTo>
                    <a:pt x="42584" y="2089"/>
                  </a:lnTo>
                  <a:lnTo>
                    <a:pt x="42330" y="2061"/>
                  </a:lnTo>
                  <a:lnTo>
                    <a:pt x="42330" y="2061"/>
                  </a:lnTo>
                  <a:lnTo>
                    <a:pt x="42386" y="2033"/>
                  </a:lnTo>
                  <a:lnTo>
                    <a:pt x="42415" y="2004"/>
                  </a:lnTo>
                  <a:lnTo>
                    <a:pt x="42386" y="1976"/>
                  </a:lnTo>
                  <a:lnTo>
                    <a:pt x="42358" y="1948"/>
                  </a:lnTo>
                  <a:lnTo>
                    <a:pt x="42443" y="1948"/>
                  </a:lnTo>
                  <a:lnTo>
                    <a:pt x="42443" y="1948"/>
                  </a:lnTo>
                  <a:lnTo>
                    <a:pt x="42330" y="1891"/>
                  </a:lnTo>
                  <a:lnTo>
                    <a:pt x="42189" y="1863"/>
                  </a:lnTo>
                  <a:lnTo>
                    <a:pt x="41963" y="1835"/>
                  </a:lnTo>
                  <a:lnTo>
                    <a:pt x="41963" y="1835"/>
                  </a:lnTo>
                  <a:lnTo>
                    <a:pt x="42217" y="1807"/>
                  </a:lnTo>
                  <a:lnTo>
                    <a:pt x="42443" y="1750"/>
                  </a:lnTo>
                  <a:lnTo>
                    <a:pt x="42443" y="1750"/>
                  </a:lnTo>
                  <a:lnTo>
                    <a:pt x="42104" y="1666"/>
                  </a:lnTo>
                  <a:lnTo>
                    <a:pt x="41681" y="1581"/>
                  </a:lnTo>
                  <a:lnTo>
                    <a:pt x="41455" y="1581"/>
                  </a:lnTo>
                  <a:lnTo>
                    <a:pt x="41229" y="1553"/>
                  </a:lnTo>
                  <a:lnTo>
                    <a:pt x="41060" y="1581"/>
                  </a:lnTo>
                  <a:lnTo>
                    <a:pt x="40891" y="1609"/>
                  </a:lnTo>
                  <a:lnTo>
                    <a:pt x="40891" y="1609"/>
                  </a:lnTo>
                  <a:lnTo>
                    <a:pt x="40806" y="1694"/>
                  </a:lnTo>
                  <a:lnTo>
                    <a:pt x="40693" y="1779"/>
                  </a:lnTo>
                  <a:lnTo>
                    <a:pt x="40637" y="1863"/>
                  </a:lnTo>
                  <a:lnTo>
                    <a:pt x="40637" y="1891"/>
                  </a:lnTo>
                  <a:lnTo>
                    <a:pt x="40665" y="1891"/>
                  </a:lnTo>
                  <a:lnTo>
                    <a:pt x="40665" y="1891"/>
                  </a:lnTo>
                  <a:lnTo>
                    <a:pt x="40609" y="1891"/>
                  </a:lnTo>
                  <a:lnTo>
                    <a:pt x="40580" y="1920"/>
                  </a:lnTo>
                  <a:lnTo>
                    <a:pt x="40580" y="1948"/>
                  </a:lnTo>
                  <a:lnTo>
                    <a:pt x="40580" y="1976"/>
                  </a:lnTo>
                  <a:lnTo>
                    <a:pt x="40496" y="1976"/>
                  </a:lnTo>
                  <a:lnTo>
                    <a:pt x="40496" y="1976"/>
                  </a:lnTo>
                  <a:lnTo>
                    <a:pt x="40524" y="2061"/>
                  </a:lnTo>
                  <a:lnTo>
                    <a:pt x="40552" y="2089"/>
                  </a:lnTo>
                  <a:lnTo>
                    <a:pt x="40609" y="2117"/>
                  </a:lnTo>
                  <a:lnTo>
                    <a:pt x="40665" y="2089"/>
                  </a:lnTo>
                  <a:lnTo>
                    <a:pt x="40665" y="2089"/>
                  </a:lnTo>
                  <a:lnTo>
                    <a:pt x="40637" y="2117"/>
                  </a:lnTo>
                  <a:lnTo>
                    <a:pt x="40637" y="2145"/>
                  </a:lnTo>
                  <a:lnTo>
                    <a:pt x="40693" y="2174"/>
                  </a:lnTo>
                  <a:lnTo>
                    <a:pt x="40806" y="2230"/>
                  </a:lnTo>
                  <a:lnTo>
                    <a:pt x="40806" y="2230"/>
                  </a:lnTo>
                  <a:lnTo>
                    <a:pt x="40637" y="2230"/>
                  </a:lnTo>
                  <a:lnTo>
                    <a:pt x="40609" y="2230"/>
                  </a:lnTo>
                  <a:lnTo>
                    <a:pt x="40665" y="2258"/>
                  </a:lnTo>
                  <a:lnTo>
                    <a:pt x="40665" y="2258"/>
                  </a:lnTo>
                  <a:lnTo>
                    <a:pt x="40524" y="2315"/>
                  </a:lnTo>
                  <a:lnTo>
                    <a:pt x="40411" y="2343"/>
                  </a:lnTo>
                  <a:lnTo>
                    <a:pt x="40411" y="2343"/>
                  </a:lnTo>
                  <a:lnTo>
                    <a:pt x="40524" y="2343"/>
                  </a:lnTo>
                  <a:lnTo>
                    <a:pt x="40552" y="2371"/>
                  </a:lnTo>
                  <a:lnTo>
                    <a:pt x="40524" y="2399"/>
                  </a:lnTo>
                  <a:lnTo>
                    <a:pt x="40411" y="2456"/>
                  </a:lnTo>
                  <a:lnTo>
                    <a:pt x="40411" y="2456"/>
                  </a:lnTo>
                  <a:lnTo>
                    <a:pt x="40270" y="2456"/>
                  </a:lnTo>
                  <a:lnTo>
                    <a:pt x="40270" y="2456"/>
                  </a:lnTo>
                  <a:lnTo>
                    <a:pt x="40157" y="2484"/>
                  </a:lnTo>
                  <a:lnTo>
                    <a:pt x="40072" y="2484"/>
                  </a:lnTo>
                  <a:lnTo>
                    <a:pt x="39988" y="2512"/>
                  </a:lnTo>
                  <a:lnTo>
                    <a:pt x="39875" y="2597"/>
                  </a:lnTo>
                  <a:lnTo>
                    <a:pt x="39875" y="2597"/>
                  </a:lnTo>
                  <a:lnTo>
                    <a:pt x="39480" y="2851"/>
                  </a:lnTo>
                  <a:lnTo>
                    <a:pt x="39057" y="3133"/>
                  </a:lnTo>
                  <a:lnTo>
                    <a:pt x="39057" y="3133"/>
                  </a:lnTo>
                  <a:lnTo>
                    <a:pt x="38859" y="3302"/>
                  </a:lnTo>
                  <a:lnTo>
                    <a:pt x="38549" y="3528"/>
                  </a:lnTo>
                  <a:lnTo>
                    <a:pt x="38379" y="3613"/>
                  </a:lnTo>
                  <a:lnTo>
                    <a:pt x="38210" y="3669"/>
                  </a:lnTo>
                  <a:lnTo>
                    <a:pt x="38069" y="3698"/>
                  </a:lnTo>
                  <a:lnTo>
                    <a:pt x="38012" y="3698"/>
                  </a:lnTo>
                  <a:lnTo>
                    <a:pt x="37984" y="3669"/>
                  </a:lnTo>
                  <a:lnTo>
                    <a:pt x="37984" y="3669"/>
                  </a:lnTo>
                  <a:lnTo>
                    <a:pt x="38041" y="3613"/>
                  </a:lnTo>
                  <a:lnTo>
                    <a:pt x="38069" y="3556"/>
                  </a:lnTo>
                  <a:lnTo>
                    <a:pt x="38069" y="3500"/>
                  </a:lnTo>
                  <a:lnTo>
                    <a:pt x="38041" y="3415"/>
                  </a:lnTo>
                  <a:lnTo>
                    <a:pt x="37956" y="3302"/>
                  </a:lnTo>
                  <a:lnTo>
                    <a:pt x="37956" y="3218"/>
                  </a:lnTo>
                  <a:lnTo>
                    <a:pt x="37928" y="3161"/>
                  </a:lnTo>
                  <a:lnTo>
                    <a:pt x="37928" y="3161"/>
                  </a:lnTo>
                  <a:lnTo>
                    <a:pt x="37984" y="3020"/>
                  </a:lnTo>
                  <a:lnTo>
                    <a:pt x="38069" y="2907"/>
                  </a:lnTo>
                  <a:lnTo>
                    <a:pt x="38182" y="2794"/>
                  </a:lnTo>
                  <a:lnTo>
                    <a:pt x="38323" y="2738"/>
                  </a:lnTo>
                  <a:lnTo>
                    <a:pt x="38323" y="2738"/>
                  </a:lnTo>
                  <a:lnTo>
                    <a:pt x="38295" y="2766"/>
                  </a:lnTo>
                  <a:lnTo>
                    <a:pt x="38323" y="2766"/>
                  </a:lnTo>
                  <a:lnTo>
                    <a:pt x="38464" y="2738"/>
                  </a:lnTo>
                  <a:lnTo>
                    <a:pt x="38549" y="2682"/>
                  </a:lnTo>
                  <a:lnTo>
                    <a:pt x="38633" y="2597"/>
                  </a:lnTo>
                  <a:lnTo>
                    <a:pt x="38662" y="2512"/>
                  </a:lnTo>
                  <a:lnTo>
                    <a:pt x="38690" y="2428"/>
                  </a:lnTo>
                  <a:lnTo>
                    <a:pt x="38690" y="2428"/>
                  </a:lnTo>
                  <a:lnTo>
                    <a:pt x="38662" y="2315"/>
                  </a:lnTo>
                  <a:lnTo>
                    <a:pt x="38633" y="2230"/>
                  </a:lnTo>
                  <a:lnTo>
                    <a:pt x="38577" y="2174"/>
                  </a:lnTo>
                  <a:lnTo>
                    <a:pt x="38492" y="2117"/>
                  </a:lnTo>
                  <a:lnTo>
                    <a:pt x="38351" y="2089"/>
                  </a:lnTo>
                  <a:lnTo>
                    <a:pt x="38154" y="2089"/>
                  </a:lnTo>
                  <a:lnTo>
                    <a:pt x="38154" y="2089"/>
                  </a:lnTo>
                  <a:lnTo>
                    <a:pt x="38012" y="2145"/>
                  </a:lnTo>
                  <a:lnTo>
                    <a:pt x="37871" y="2230"/>
                  </a:lnTo>
                  <a:lnTo>
                    <a:pt x="37617" y="2484"/>
                  </a:lnTo>
                  <a:lnTo>
                    <a:pt x="37476" y="2625"/>
                  </a:lnTo>
                  <a:lnTo>
                    <a:pt x="37363" y="2710"/>
                  </a:lnTo>
                  <a:lnTo>
                    <a:pt x="37222" y="2794"/>
                  </a:lnTo>
                  <a:lnTo>
                    <a:pt x="37053" y="2823"/>
                  </a:lnTo>
                  <a:lnTo>
                    <a:pt x="37053" y="2823"/>
                  </a:lnTo>
                  <a:lnTo>
                    <a:pt x="37081" y="2766"/>
                  </a:lnTo>
                  <a:lnTo>
                    <a:pt x="37081" y="2738"/>
                  </a:lnTo>
                  <a:lnTo>
                    <a:pt x="37053" y="2738"/>
                  </a:lnTo>
                  <a:lnTo>
                    <a:pt x="36997" y="2738"/>
                  </a:lnTo>
                  <a:lnTo>
                    <a:pt x="36997" y="2738"/>
                  </a:lnTo>
                  <a:lnTo>
                    <a:pt x="37025" y="2682"/>
                  </a:lnTo>
                  <a:lnTo>
                    <a:pt x="37138" y="2569"/>
                  </a:lnTo>
                  <a:lnTo>
                    <a:pt x="37222" y="2456"/>
                  </a:lnTo>
                  <a:lnTo>
                    <a:pt x="37251" y="2399"/>
                  </a:lnTo>
                  <a:lnTo>
                    <a:pt x="37222" y="2399"/>
                  </a:lnTo>
                  <a:lnTo>
                    <a:pt x="37222" y="2399"/>
                  </a:lnTo>
                  <a:lnTo>
                    <a:pt x="37307" y="2371"/>
                  </a:lnTo>
                  <a:lnTo>
                    <a:pt x="37335" y="2315"/>
                  </a:lnTo>
                  <a:lnTo>
                    <a:pt x="37335" y="2287"/>
                  </a:lnTo>
                  <a:lnTo>
                    <a:pt x="37307" y="2202"/>
                  </a:lnTo>
                  <a:lnTo>
                    <a:pt x="37251" y="2089"/>
                  </a:lnTo>
                  <a:lnTo>
                    <a:pt x="37166" y="2004"/>
                  </a:lnTo>
                  <a:lnTo>
                    <a:pt x="37166" y="2004"/>
                  </a:lnTo>
                  <a:lnTo>
                    <a:pt x="37279" y="2004"/>
                  </a:lnTo>
                  <a:lnTo>
                    <a:pt x="37448" y="1948"/>
                  </a:lnTo>
                  <a:lnTo>
                    <a:pt x="37646" y="1891"/>
                  </a:lnTo>
                  <a:lnTo>
                    <a:pt x="37815" y="1891"/>
                  </a:lnTo>
                  <a:lnTo>
                    <a:pt x="37815" y="1891"/>
                  </a:lnTo>
                  <a:lnTo>
                    <a:pt x="37758" y="1863"/>
                  </a:lnTo>
                  <a:lnTo>
                    <a:pt x="37674" y="1835"/>
                  </a:lnTo>
                  <a:lnTo>
                    <a:pt x="37505" y="1835"/>
                  </a:lnTo>
                  <a:lnTo>
                    <a:pt x="37194" y="1835"/>
                  </a:lnTo>
                  <a:lnTo>
                    <a:pt x="37194" y="1835"/>
                  </a:lnTo>
                  <a:lnTo>
                    <a:pt x="37420" y="1779"/>
                  </a:lnTo>
                  <a:lnTo>
                    <a:pt x="37420" y="1779"/>
                  </a:lnTo>
                  <a:lnTo>
                    <a:pt x="37363" y="1750"/>
                  </a:lnTo>
                  <a:lnTo>
                    <a:pt x="37307" y="1750"/>
                  </a:lnTo>
                  <a:lnTo>
                    <a:pt x="37194" y="1779"/>
                  </a:lnTo>
                  <a:lnTo>
                    <a:pt x="37081" y="1835"/>
                  </a:lnTo>
                  <a:lnTo>
                    <a:pt x="36940" y="1863"/>
                  </a:lnTo>
                  <a:lnTo>
                    <a:pt x="36940" y="1863"/>
                  </a:lnTo>
                  <a:lnTo>
                    <a:pt x="36855" y="1835"/>
                  </a:lnTo>
                  <a:lnTo>
                    <a:pt x="36771" y="1807"/>
                  </a:lnTo>
                  <a:lnTo>
                    <a:pt x="36658" y="1750"/>
                  </a:lnTo>
                  <a:lnTo>
                    <a:pt x="36545" y="1722"/>
                  </a:lnTo>
                  <a:lnTo>
                    <a:pt x="36545" y="1722"/>
                  </a:lnTo>
                  <a:lnTo>
                    <a:pt x="36714" y="1694"/>
                  </a:lnTo>
                  <a:lnTo>
                    <a:pt x="36630" y="1722"/>
                  </a:lnTo>
                  <a:lnTo>
                    <a:pt x="36545" y="1750"/>
                  </a:lnTo>
                  <a:lnTo>
                    <a:pt x="36714" y="1637"/>
                  </a:lnTo>
                  <a:lnTo>
                    <a:pt x="36714" y="1637"/>
                  </a:lnTo>
                  <a:lnTo>
                    <a:pt x="36968" y="1553"/>
                  </a:lnTo>
                  <a:lnTo>
                    <a:pt x="37222" y="1496"/>
                  </a:lnTo>
                  <a:lnTo>
                    <a:pt x="37222" y="1496"/>
                  </a:lnTo>
                  <a:lnTo>
                    <a:pt x="37166" y="1440"/>
                  </a:lnTo>
                  <a:lnTo>
                    <a:pt x="37109" y="1412"/>
                  </a:lnTo>
                  <a:lnTo>
                    <a:pt x="37053" y="1412"/>
                  </a:lnTo>
                  <a:lnTo>
                    <a:pt x="36968" y="1440"/>
                  </a:lnTo>
                  <a:lnTo>
                    <a:pt x="36968" y="1440"/>
                  </a:lnTo>
                  <a:lnTo>
                    <a:pt x="37053" y="1412"/>
                  </a:lnTo>
                  <a:lnTo>
                    <a:pt x="37109" y="1384"/>
                  </a:lnTo>
                  <a:lnTo>
                    <a:pt x="37279" y="1355"/>
                  </a:lnTo>
                  <a:lnTo>
                    <a:pt x="37448" y="1355"/>
                  </a:lnTo>
                  <a:lnTo>
                    <a:pt x="37617" y="1384"/>
                  </a:lnTo>
                  <a:lnTo>
                    <a:pt x="37617" y="1384"/>
                  </a:lnTo>
                  <a:lnTo>
                    <a:pt x="37589" y="1299"/>
                  </a:lnTo>
                  <a:lnTo>
                    <a:pt x="37617" y="1214"/>
                  </a:lnTo>
                  <a:lnTo>
                    <a:pt x="37617" y="1214"/>
                  </a:lnTo>
                  <a:lnTo>
                    <a:pt x="37392" y="1242"/>
                  </a:lnTo>
                  <a:lnTo>
                    <a:pt x="37392" y="1242"/>
                  </a:lnTo>
                  <a:lnTo>
                    <a:pt x="37448" y="1214"/>
                  </a:lnTo>
                  <a:lnTo>
                    <a:pt x="37476" y="1186"/>
                  </a:lnTo>
                  <a:lnTo>
                    <a:pt x="37476" y="1130"/>
                  </a:lnTo>
                  <a:lnTo>
                    <a:pt x="37420" y="1130"/>
                  </a:lnTo>
                  <a:lnTo>
                    <a:pt x="37420" y="1130"/>
                  </a:lnTo>
                  <a:lnTo>
                    <a:pt x="37476" y="1073"/>
                  </a:lnTo>
                  <a:lnTo>
                    <a:pt x="37448" y="1017"/>
                  </a:lnTo>
                  <a:lnTo>
                    <a:pt x="37392" y="988"/>
                  </a:lnTo>
                  <a:lnTo>
                    <a:pt x="37335" y="960"/>
                  </a:lnTo>
                  <a:lnTo>
                    <a:pt x="37335" y="960"/>
                  </a:lnTo>
                  <a:lnTo>
                    <a:pt x="37363" y="932"/>
                  </a:lnTo>
                  <a:lnTo>
                    <a:pt x="37363" y="876"/>
                  </a:lnTo>
                  <a:lnTo>
                    <a:pt x="37335" y="876"/>
                  </a:lnTo>
                  <a:lnTo>
                    <a:pt x="37251" y="876"/>
                  </a:lnTo>
                  <a:lnTo>
                    <a:pt x="37251" y="876"/>
                  </a:lnTo>
                  <a:lnTo>
                    <a:pt x="37420" y="819"/>
                  </a:lnTo>
                  <a:lnTo>
                    <a:pt x="37505" y="763"/>
                  </a:lnTo>
                  <a:lnTo>
                    <a:pt x="37561" y="650"/>
                  </a:lnTo>
                  <a:lnTo>
                    <a:pt x="37561" y="537"/>
                  </a:lnTo>
                  <a:lnTo>
                    <a:pt x="37505" y="339"/>
                  </a:lnTo>
                  <a:lnTo>
                    <a:pt x="37476" y="255"/>
                  </a:lnTo>
                  <a:lnTo>
                    <a:pt x="37505" y="198"/>
                  </a:lnTo>
                  <a:lnTo>
                    <a:pt x="37505" y="198"/>
                  </a:lnTo>
                  <a:lnTo>
                    <a:pt x="37392" y="198"/>
                  </a:lnTo>
                  <a:lnTo>
                    <a:pt x="37279" y="198"/>
                  </a:lnTo>
                  <a:lnTo>
                    <a:pt x="37194" y="198"/>
                  </a:lnTo>
                  <a:lnTo>
                    <a:pt x="37109" y="227"/>
                  </a:lnTo>
                  <a:lnTo>
                    <a:pt x="37109" y="227"/>
                  </a:lnTo>
                  <a:lnTo>
                    <a:pt x="37166" y="170"/>
                  </a:lnTo>
                  <a:lnTo>
                    <a:pt x="37138" y="170"/>
                  </a:lnTo>
                  <a:lnTo>
                    <a:pt x="37081" y="170"/>
                  </a:lnTo>
                  <a:lnTo>
                    <a:pt x="37081" y="170"/>
                  </a:lnTo>
                  <a:lnTo>
                    <a:pt x="37166" y="85"/>
                  </a:lnTo>
                  <a:lnTo>
                    <a:pt x="37194" y="29"/>
                  </a:lnTo>
                  <a:lnTo>
                    <a:pt x="37138" y="1"/>
                  </a:lnTo>
                  <a:lnTo>
                    <a:pt x="36997" y="1"/>
                  </a:lnTo>
                  <a:lnTo>
                    <a:pt x="36997" y="1"/>
                  </a:lnTo>
                  <a:close/>
                  <a:moveTo>
                    <a:pt x="13941" y="1694"/>
                  </a:moveTo>
                  <a:lnTo>
                    <a:pt x="13941" y="1694"/>
                  </a:lnTo>
                  <a:lnTo>
                    <a:pt x="14026" y="1666"/>
                  </a:lnTo>
                  <a:lnTo>
                    <a:pt x="14026" y="1666"/>
                  </a:lnTo>
                  <a:lnTo>
                    <a:pt x="13941" y="1666"/>
                  </a:lnTo>
                  <a:lnTo>
                    <a:pt x="13941" y="1694"/>
                  </a:lnTo>
                  <a:lnTo>
                    <a:pt x="13941" y="1694"/>
                  </a:lnTo>
                  <a:close/>
                  <a:moveTo>
                    <a:pt x="18710" y="3754"/>
                  </a:moveTo>
                  <a:lnTo>
                    <a:pt x="18710" y="3754"/>
                  </a:lnTo>
                  <a:lnTo>
                    <a:pt x="18851" y="3782"/>
                  </a:lnTo>
                  <a:lnTo>
                    <a:pt x="19021" y="3782"/>
                  </a:lnTo>
                  <a:lnTo>
                    <a:pt x="19021" y="3782"/>
                  </a:lnTo>
                  <a:lnTo>
                    <a:pt x="18964" y="3810"/>
                  </a:lnTo>
                  <a:lnTo>
                    <a:pt x="19021" y="3810"/>
                  </a:lnTo>
                  <a:lnTo>
                    <a:pt x="19190" y="3839"/>
                  </a:lnTo>
                  <a:lnTo>
                    <a:pt x="19190" y="3839"/>
                  </a:lnTo>
                  <a:lnTo>
                    <a:pt x="18908" y="3980"/>
                  </a:lnTo>
                  <a:lnTo>
                    <a:pt x="18569" y="4093"/>
                  </a:lnTo>
                  <a:lnTo>
                    <a:pt x="17920" y="4205"/>
                  </a:lnTo>
                  <a:lnTo>
                    <a:pt x="17920" y="4205"/>
                  </a:lnTo>
                  <a:lnTo>
                    <a:pt x="18005" y="4262"/>
                  </a:lnTo>
                  <a:lnTo>
                    <a:pt x="18118" y="4290"/>
                  </a:lnTo>
                  <a:lnTo>
                    <a:pt x="18231" y="4290"/>
                  </a:lnTo>
                  <a:lnTo>
                    <a:pt x="18315" y="4262"/>
                  </a:lnTo>
                  <a:lnTo>
                    <a:pt x="18315" y="4262"/>
                  </a:lnTo>
                  <a:lnTo>
                    <a:pt x="18287" y="4262"/>
                  </a:lnTo>
                  <a:lnTo>
                    <a:pt x="18315" y="4290"/>
                  </a:lnTo>
                  <a:lnTo>
                    <a:pt x="18485" y="4290"/>
                  </a:lnTo>
                  <a:lnTo>
                    <a:pt x="18880" y="4290"/>
                  </a:lnTo>
                  <a:lnTo>
                    <a:pt x="18880" y="4290"/>
                  </a:lnTo>
                  <a:lnTo>
                    <a:pt x="19105" y="4234"/>
                  </a:lnTo>
                  <a:lnTo>
                    <a:pt x="19331" y="4149"/>
                  </a:lnTo>
                  <a:lnTo>
                    <a:pt x="19557" y="4064"/>
                  </a:lnTo>
                  <a:lnTo>
                    <a:pt x="19811" y="4008"/>
                  </a:lnTo>
                  <a:lnTo>
                    <a:pt x="19811" y="4008"/>
                  </a:lnTo>
                  <a:lnTo>
                    <a:pt x="19726" y="4036"/>
                  </a:lnTo>
                  <a:lnTo>
                    <a:pt x="19811" y="4064"/>
                  </a:lnTo>
                  <a:lnTo>
                    <a:pt x="19811" y="4064"/>
                  </a:lnTo>
                  <a:lnTo>
                    <a:pt x="19642" y="4121"/>
                  </a:lnTo>
                  <a:lnTo>
                    <a:pt x="19501" y="4177"/>
                  </a:lnTo>
                  <a:lnTo>
                    <a:pt x="19501" y="4177"/>
                  </a:lnTo>
                  <a:lnTo>
                    <a:pt x="19613" y="4205"/>
                  </a:lnTo>
                  <a:lnTo>
                    <a:pt x="19726" y="4177"/>
                  </a:lnTo>
                  <a:lnTo>
                    <a:pt x="19726" y="4177"/>
                  </a:lnTo>
                  <a:lnTo>
                    <a:pt x="19642" y="4234"/>
                  </a:lnTo>
                  <a:lnTo>
                    <a:pt x="19529" y="4290"/>
                  </a:lnTo>
                  <a:lnTo>
                    <a:pt x="19359" y="4403"/>
                  </a:lnTo>
                  <a:lnTo>
                    <a:pt x="19359" y="4403"/>
                  </a:lnTo>
                  <a:lnTo>
                    <a:pt x="19190" y="4431"/>
                  </a:lnTo>
                  <a:lnTo>
                    <a:pt x="19134" y="4488"/>
                  </a:lnTo>
                  <a:lnTo>
                    <a:pt x="19134" y="4488"/>
                  </a:lnTo>
                  <a:lnTo>
                    <a:pt x="19190" y="4516"/>
                  </a:lnTo>
                  <a:lnTo>
                    <a:pt x="19190" y="4516"/>
                  </a:lnTo>
                  <a:lnTo>
                    <a:pt x="18993" y="4572"/>
                  </a:lnTo>
                  <a:lnTo>
                    <a:pt x="18908" y="4629"/>
                  </a:lnTo>
                  <a:lnTo>
                    <a:pt x="18795" y="4657"/>
                  </a:lnTo>
                  <a:lnTo>
                    <a:pt x="18795" y="4657"/>
                  </a:lnTo>
                  <a:lnTo>
                    <a:pt x="18851" y="4685"/>
                  </a:lnTo>
                  <a:lnTo>
                    <a:pt x="18908" y="4685"/>
                  </a:lnTo>
                  <a:lnTo>
                    <a:pt x="18993" y="4685"/>
                  </a:lnTo>
                  <a:lnTo>
                    <a:pt x="19049" y="4657"/>
                  </a:lnTo>
                  <a:lnTo>
                    <a:pt x="19049" y="4657"/>
                  </a:lnTo>
                  <a:lnTo>
                    <a:pt x="18823" y="4770"/>
                  </a:lnTo>
                  <a:lnTo>
                    <a:pt x="18654" y="4826"/>
                  </a:lnTo>
                  <a:lnTo>
                    <a:pt x="18569" y="4855"/>
                  </a:lnTo>
                  <a:lnTo>
                    <a:pt x="18456" y="4826"/>
                  </a:lnTo>
                  <a:lnTo>
                    <a:pt x="18456" y="4826"/>
                  </a:lnTo>
                  <a:lnTo>
                    <a:pt x="18315" y="4798"/>
                  </a:lnTo>
                  <a:lnTo>
                    <a:pt x="18202" y="4742"/>
                  </a:lnTo>
                  <a:lnTo>
                    <a:pt x="18090" y="4713"/>
                  </a:lnTo>
                  <a:lnTo>
                    <a:pt x="17920" y="4713"/>
                  </a:lnTo>
                  <a:lnTo>
                    <a:pt x="17920" y="4713"/>
                  </a:lnTo>
                  <a:lnTo>
                    <a:pt x="17807" y="4742"/>
                  </a:lnTo>
                  <a:lnTo>
                    <a:pt x="17779" y="4742"/>
                  </a:lnTo>
                  <a:lnTo>
                    <a:pt x="17836" y="4770"/>
                  </a:lnTo>
                  <a:lnTo>
                    <a:pt x="17836" y="4770"/>
                  </a:lnTo>
                  <a:lnTo>
                    <a:pt x="17666" y="4826"/>
                  </a:lnTo>
                  <a:lnTo>
                    <a:pt x="17525" y="4855"/>
                  </a:lnTo>
                  <a:lnTo>
                    <a:pt x="17497" y="4883"/>
                  </a:lnTo>
                  <a:lnTo>
                    <a:pt x="17497" y="4911"/>
                  </a:lnTo>
                  <a:lnTo>
                    <a:pt x="17497" y="4911"/>
                  </a:lnTo>
                  <a:lnTo>
                    <a:pt x="17553" y="4967"/>
                  </a:lnTo>
                  <a:lnTo>
                    <a:pt x="17638" y="4967"/>
                  </a:lnTo>
                  <a:lnTo>
                    <a:pt x="17638" y="4967"/>
                  </a:lnTo>
                  <a:lnTo>
                    <a:pt x="17610" y="5024"/>
                  </a:lnTo>
                  <a:lnTo>
                    <a:pt x="17525" y="5052"/>
                  </a:lnTo>
                  <a:lnTo>
                    <a:pt x="17271" y="5137"/>
                  </a:lnTo>
                  <a:lnTo>
                    <a:pt x="16848" y="5250"/>
                  </a:lnTo>
                  <a:lnTo>
                    <a:pt x="16848" y="5250"/>
                  </a:lnTo>
                  <a:lnTo>
                    <a:pt x="16396" y="5362"/>
                  </a:lnTo>
                  <a:lnTo>
                    <a:pt x="16058" y="5447"/>
                  </a:lnTo>
                  <a:lnTo>
                    <a:pt x="16058" y="5447"/>
                  </a:lnTo>
                  <a:lnTo>
                    <a:pt x="16171" y="5334"/>
                  </a:lnTo>
                  <a:lnTo>
                    <a:pt x="16340" y="5278"/>
                  </a:lnTo>
                  <a:lnTo>
                    <a:pt x="16679" y="5193"/>
                  </a:lnTo>
                  <a:lnTo>
                    <a:pt x="16848" y="5165"/>
                  </a:lnTo>
                  <a:lnTo>
                    <a:pt x="17017" y="5108"/>
                  </a:lnTo>
                  <a:lnTo>
                    <a:pt x="17158" y="5024"/>
                  </a:lnTo>
                  <a:lnTo>
                    <a:pt x="17271" y="4883"/>
                  </a:lnTo>
                  <a:lnTo>
                    <a:pt x="17271" y="4883"/>
                  </a:lnTo>
                  <a:lnTo>
                    <a:pt x="17102" y="4883"/>
                  </a:lnTo>
                  <a:lnTo>
                    <a:pt x="16961" y="4883"/>
                  </a:lnTo>
                  <a:lnTo>
                    <a:pt x="16679" y="4939"/>
                  </a:lnTo>
                  <a:lnTo>
                    <a:pt x="16425" y="5052"/>
                  </a:lnTo>
                  <a:lnTo>
                    <a:pt x="16171" y="5165"/>
                  </a:lnTo>
                  <a:lnTo>
                    <a:pt x="15917" y="5278"/>
                  </a:lnTo>
                  <a:lnTo>
                    <a:pt x="15634" y="5362"/>
                  </a:lnTo>
                  <a:lnTo>
                    <a:pt x="15493" y="5362"/>
                  </a:lnTo>
                  <a:lnTo>
                    <a:pt x="15352" y="5334"/>
                  </a:lnTo>
                  <a:lnTo>
                    <a:pt x="15211" y="5306"/>
                  </a:lnTo>
                  <a:lnTo>
                    <a:pt x="15042" y="5221"/>
                  </a:lnTo>
                  <a:lnTo>
                    <a:pt x="15042" y="5221"/>
                  </a:lnTo>
                  <a:lnTo>
                    <a:pt x="15183" y="5165"/>
                  </a:lnTo>
                  <a:lnTo>
                    <a:pt x="15324" y="5108"/>
                  </a:lnTo>
                  <a:lnTo>
                    <a:pt x="15493" y="5080"/>
                  </a:lnTo>
                  <a:lnTo>
                    <a:pt x="15634" y="5024"/>
                  </a:lnTo>
                  <a:lnTo>
                    <a:pt x="15634" y="5024"/>
                  </a:lnTo>
                  <a:lnTo>
                    <a:pt x="16396" y="4713"/>
                  </a:lnTo>
                  <a:lnTo>
                    <a:pt x="16396" y="4713"/>
                  </a:lnTo>
                  <a:lnTo>
                    <a:pt x="16283" y="4629"/>
                  </a:lnTo>
                  <a:lnTo>
                    <a:pt x="16171" y="4572"/>
                  </a:lnTo>
                  <a:lnTo>
                    <a:pt x="16171" y="4572"/>
                  </a:lnTo>
                  <a:lnTo>
                    <a:pt x="16312" y="4572"/>
                  </a:lnTo>
                  <a:lnTo>
                    <a:pt x="16425" y="4572"/>
                  </a:lnTo>
                  <a:lnTo>
                    <a:pt x="16650" y="4601"/>
                  </a:lnTo>
                  <a:lnTo>
                    <a:pt x="16904" y="4601"/>
                  </a:lnTo>
                  <a:lnTo>
                    <a:pt x="17017" y="4572"/>
                  </a:lnTo>
                  <a:lnTo>
                    <a:pt x="17130" y="4516"/>
                  </a:lnTo>
                  <a:lnTo>
                    <a:pt x="17130" y="4516"/>
                  </a:lnTo>
                  <a:lnTo>
                    <a:pt x="16933" y="4431"/>
                  </a:lnTo>
                  <a:lnTo>
                    <a:pt x="16791" y="4375"/>
                  </a:lnTo>
                  <a:lnTo>
                    <a:pt x="16622" y="4347"/>
                  </a:lnTo>
                  <a:lnTo>
                    <a:pt x="16396" y="4375"/>
                  </a:lnTo>
                  <a:lnTo>
                    <a:pt x="16396" y="4375"/>
                  </a:lnTo>
                  <a:lnTo>
                    <a:pt x="16227" y="4431"/>
                  </a:lnTo>
                  <a:lnTo>
                    <a:pt x="16142" y="4488"/>
                  </a:lnTo>
                  <a:lnTo>
                    <a:pt x="16058" y="4516"/>
                  </a:lnTo>
                  <a:lnTo>
                    <a:pt x="16058" y="4516"/>
                  </a:lnTo>
                  <a:lnTo>
                    <a:pt x="16001" y="4459"/>
                  </a:lnTo>
                  <a:lnTo>
                    <a:pt x="15888" y="4431"/>
                  </a:lnTo>
                  <a:lnTo>
                    <a:pt x="15888" y="4431"/>
                  </a:lnTo>
                  <a:lnTo>
                    <a:pt x="15663" y="4403"/>
                  </a:lnTo>
                  <a:lnTo>
                    <a:pt x="15437" y="4403"/>
                  </a:lnTo>
                  <a:lnTo>
                    <a:pt x="15437" y="4403"/>
                  </a:lnTo>
                  <a:lnTo>
                    <a:pt x="15155" y="4488"/>
                  </a:lnTo>
                  <a:lnTo>
                    <a:pt x="15014" y="4544"/>
                  </a:lnTo>
                  <a:lnTo>
                    <a:pt x="14929" y="4601"/>
                  </a:lnTo>
                  <a:lnTo>
                    <a:pt x="14929" y="4601"/>
                  </a:lnTo>
                  <a:lnTo>
                    <a:pt x="14901" y="4544"/>
                  </a:lnTo>
                  <a:lnTo>
                    <a:pt x="14873" y="4516"/>
                  </a:lnTo>
                  <a:lnTo>
                    <a:pt x="14873" y="4459"/>
                  </a:lnTo>
                  <a:lnTo>
                    <a:pt x="14901" y="4431"/>
                  </a:lnTo>
                  <a:lnTo>
                    <a:pt x="14985" y="4403"/>
                  </a:lnTo>
                  <a:lnTo>
                    <a:pt x="15126" y="4375"/>
                  </a:lnTo>
                  <a:lnTo>
                    <a:pt x="15380" y="4347"/>
                  </a:lnTo>
                  <a:lnTo>
                    <a:pt x="15550" y="4318"/>
                  </a:lnTo>
                  <a:lnTo>
                    <a:pt x="15550" y="4318"/>
                  </a:lnTo>
                  <a:lnTo>
                    <a:pt x="16114" y="4234"/>
                  </a:lnTo>
                  <a:lnTo>
                    <a:pt x="16650" y="4149"/>
                  </a:lnTo>
                  <a:lnTo>
                    <a:pt x="16650" y="4149"/>
                  </a:lnTo>
                  <a:lnTo>
                    <a:pt x="17694" y="3980"/>
                  </a:lnTo>
                  <a:lnTo>
                    <a:pt x="18710" y="3754"/>
                  </a:lnTo>
                  <a:lnTo>
                    <a:pt x="18710" y="3754"/>
                  </a:lnTo>
                  <a:close/>
                  <a:moveTo>
                    <a:pt x="21222" y="6999"/>
                  </a:moveTo>
                  <a:lnTo>
                    <a:pt x="21222" y="6999"/>
                  </a:lnTo>
                  <a:lnTo>
                    <a:pt x="21476" y="6999"/>
                  </a:lnTo>
                  <a:lnTo>
                    <a:pt x="21758" y="7056"/>
                  </a:lnTo>
                  <a:lnTo>
                    <a:pt x="21758" y="7056"/>
                  </a:lnTo>
                  <a:lnTo>
                    <a:pt x="21984" y="7084"/>
                  </a:lnTo>
                  <a:lnTo>
                    <a:pt x="21984" y="7112"/>
                  </a:lnTo>
                  <a:lnTo>
                    <a:pt x="21984" y="7112"/>
                  </a:lnTo>
                  <a:lnTo>
                    <a:pt x="21871" y="7197"/>
                  </a:lnTo>
                  <a:lnTo>
                    <a:pt x="21871" y="7197"/>
                  </a:lnTo>
                  <a:lnTo>
                    <a:pt x="22012" y="7140"/>
                  </a:lnTo>
                  <a:lnTo>
                    <a:pt x="21927" y="7197"/>
                  </a:lnTo>
                  <a:lnTo>
                    <a:pt x="21645" y="7281"/>
                  </a:lnTo>
                  <a:lnTo>
                    <a:pt x="21645" y="7281"/>
                  </a:lnTo>
                  <a:lnTo>
                    <a:pt x="21730" y="7225"/>
                  </a:lnTo>
                  <a:lnTo>
                    <a:pt x="21730" y="7197"/>
                  </a:lnTo>
                  <a:lnTo>
                    <a:pt x="21730" y="7197"/>
                  </a:lnTo>
                  <a:lnTo>
                    <a:pt x="21645" y="7168"/>
                  </a:lnTo>
                  <a:lnTo>
                    <a:pt x="21504" y="7140"/>
                  </a:lnTo>
                  <a:lnTo>
                    <a:pt x="21194" y="7112"/>
                  </a:lnTo>
                  <a:lnTo>
                    <a:pt x="20968" y="7112"/>
                  </a:lnTo>
                  <a:lnTo>
                    <a:pt x="20968" y="7112"/>
                  </a:lnTo>
                  <a:lnTo>
                    <a:pt x="20714" y="7168"/>
                  </a:lnTo>
                  <a:lnTo>
                    <a:pt x="20488" y="7225"/>
                  </a:lnTo>
                  <a:lnTo>
                    <a:pt x="20234" y="7338"/>
                  </a:lnTo>
                  <a:lnTo>
                    <a:pt x="20037" y="7479"/>
                  </a:lnTo>
                  <a:lnTo>
                    <a:pt x="20037" y="7479"/>
                  </a:lnTo>
                  <a:lnTo>
                    <a:pt x="20319" y="7338"/>
                  </a:lnTo>
                  <a:lnTo>
                    <a:pt x="20714" y="7197"/>
                  </a:lnTo>
                  <a:lnTo>
                    <a:pt x="20911" y="7140"/>
                  </a:lnTo>
                  <a:lnTo>
                    <a:pt x="21109" y="7112"/>
                  </a:lnTo>
                  <a:lnTo>
                    <a:pt x="21278" y="7140"/>
                  </a:lnTo>
                  <a:lnTo>
                    <a:pt x="21419" y="7168"/>
                  </a:lnTo>
                  <a:lnTo>
                    <a:pt x="21419" y="7168"/>
                  </a:lnTo>
                  <a:lnTo>
                    <a:pt x="21250" y="7168"/>
                  </a:lnTo>
                  <a:lnTo>
                    <a:pt x="21137" y="7168"/>
                  </a:lnTo>
                  <a:lnTo>
                    <a:pt x="21053" y="7197"/>
                  </a:lnTo>
                  <a:lnTo>
                    <a:pt x="21053" y="7197"/>
                  </a:lnTo>
                  <a:lnTo>
                    <a:pt x="21250" y="7197"/>
                  </a:lnTo>
                  <a:lnTo>
                    <a:pt x="21448" y="7253"/>
                  </a:lnTo>
                  <a:lnTo>
                    <a:pt x="21448" y="7253"/>
                  </a:lnTo>
                  <a:lnTo>
                    <a:pt x="21278" y="7310"/>
                  </a:lnTo>
                  <a:lnTo>
                    <a:pt x="21081" y="7310"/>
                  </a:lnTo>
                  <a:lnTo>
                    <a:pt x="20714" y="7338"/>
                  </a:lnTo>
                  <a:lnTo>
                    <a:pt x="20714" y="7338"/>
                  </a:lnTo>
                  <a:lnTo>
                    <a:pt x="20827" y="7366"/>
                  </a:lnTo>
                  <a:lnTo>
                    <a:pt x="20940" y="7338"/>
                  </a:lnTo>
                  <a:lnTo>
                    <a:pt x="20940" y="7338"/>
                  </a:lnTo>
                  <a:lnTo>
                    <a:pt x="20827" y="7366"/>
                  </a:lnTo>
                  <a:lnTo>
                    <a:pt x="20714" y="7422"/>
                  </a:lnTo>
                  <a:lnTo>
                    <a:pt x="20714" y="7422"/>
                  </a:lnTo>
                  <a:lnTo>
                    <a:pt x="20968" y="7366"/>
                  </a:lnTo>
                  <a:lnTo>
                    <a:pt x="21250" y="7338"/>
                  </a:lnTo>
                  <a:lnTo>
                    <a:pt x="21250" y="7338"/>
                  </a:lnTo>
                  <a:lnTo>
                    <a:pt x="21081" y="7366"/>
                  </a:lnTo>
                  <a:lnTo>
                    <a:pt x="20911" y="7394"/>
                  </a:lnTo>
                  <a:lnTo>
                    <a:pt x="20827" y="7422"/>
                  </a:lnTo>
                  <a:lnTo>
                    <a:pt x="20940" y="7451"/>
                  </a:lnTo>
                  <a:lnTo>
                    <a:pt x="20940" y="7451"/>
                  </a:lnTo>
                  <a:lnTo>
                    <a:pt x="20799" y="7479"/>
                  </a:lnTo>
                  <a:lnTo>
                    <a:pt x="20658" y="7479"/>
                  </a:lnTo>
                  <a:lnTo>
                    <a:pt x="20516" y="7479"/>
                  </a:lnTo>
                  <a:lnTo>
                    <a:pt x="20375" y="7479"/>
                  </a:lnTo>
                  <a:lnTo>
                    <a:pt x="20375" y="7479"/>
                  </a:lnTo>
                  <a:lnTo>
                    <a:pt x="20234" y="7535"/>
                  </a:lnTo>
                  <a:lnTo>
                    <a:pt x="20206" y="7564"/>
                  </a:lnTo>
                  <a:lnTo>
                    <a:pt x="20234" y="7564"/>
                  </a:lnTo>
                  <a:lnTo>
                    <a:pt x="20234" y="7564"/>
                  </a:lnTo>
                  <a:lnTo>
                    <a:pt x="20008" y="7648"/>
                  </a:lnTo>
                  <a:lnTo>
                    <a:pt x="19783" y="7733"/>
                  </a:lnTo>
                  <a:lnTo>
                    <a:pt x="19783" y="7733"/>
                  </a:lnTo>
                  <a:lnTo>
                    <a:pt x="19867" y="7705"/>
                  </a:lnTo>
                  <a:lnTo>
                    <a:pt x="19896" y="7733"/>
                  </a:lnTo>
                  <a:lnTo>
                    <a:pt x="19896" y="7733"/>
                  </a:lnTo>
                  <a:lnTo>
                    <a:pt x="19754" y="7818"/>
                  </a:lnTo>
                  <a:lnTo>
                    <a:pt x="19359" y="7987"/>
                  </a:lnTo>
                  <a:lnTo>
                    <a:pt x="19359" y="7987"/>
                  </a:lnTo>
                  <a:lnTo>
                    <a:pt x="18964" y="8128"/>
                  </a:lnTo>
                  <a:lnTo>
                    <a:pt x="18767" y="8184"/>
                  </a:lnTo>
                  <a:lnTo>
                    <a:pt x="18569" y="8241"/>
                  </a:lnTo>
                  <a:lnTo>
                    <a:pt x="18569" y="8241"/>
                  </a:lnTo>
                  <a:lnTo>
                    <a:pt x="18315" y="8241"/>
                  </a:lnTo>
                  <a:lnTo>
                    <a:pt x="18174" y="8269"/>
                  </a:lnTo>
                  <a:lnTo>
                    <a:pt x="18033" y="8297"/>
                  </a:lnTo>
                  <a:lnTo>
                    <a:pt x="18033" y="8297"/>
                  </a:lnTo>
                  <a:lnTo>
                    <a:pt x="17920" y="8382"/>
                  </a:lnTo>
                  <a:lnTo>
                    <a:pt x="17836" y="8467"/>
                  </a:lnTo>
                  <a:lnTo>
                    <a:pt x="17723" y="8523"/>
                  </a:lnTo>
                  <a:lnTo>
                    <a:pt x="17582" y="8579"/>
                  </a:lnTo>
                  <a:lnTo>
                    <a:pt x="17582" y="8579"/>
                  </a:lnTo>
                  <a:lnTo>
                    <a:pt x="17299" y="8636"/>
                  </a:lnTo>
                  <a:lnTo>
                    <a:pt x="16989" y="8692"/>
                  </a:lnTo>
                  <a:lnTo>
                    <a:pt x="16679" y="8721"/>
                  </a:lnTo>
                  <a:lnTo>
                    <a:pt x="16396" y="8692"/>
                  </a:lnTo>
                  <a:lnTo>
                    <a:pt x="16396" y="8692"/>
                  </a:lnTo>
                  <a:lnTo>
                    <a:pt x="16058" y="8636"/>
                  </a:lnTo>
                  <a:lnTo>
                    <a:pt x="15888" y="8608"/>
                  </a:lnTo>
                  <a:lnTo>
                    <a:pt x="15747" y="8579"/>
                  </a:lnTo>
                  <a:lnTo>
                    <a:pt x="15747" y="8579"/>
                  </a:lnTo>
                  <a:lnTo>
                    <a:pt x="15663" y="8523"/>
                  </a:lnTo>
                  <a:lnTo>
                    <a:pt x="15606" y="8438"/>
                  </a:lnTo>
                  <a:lnTo>
                    <a:pt x="15550" y="8382"/>
                  </a:lnTo>
                  <a:lnTo>
                    <a:pt x="15465" y="8354"/>
                  </a:lnTo>
                  <a:lnTo>
                    <a:pt x="15465" y="8354"/>
                  </a:lnTo>
                  <a:lnTo>
                    <a:pt x="15522" y="8354"/>
                  </a:lnTo>
                  <a:lnTo>
                    <a:pt x="15578" y="8382"/>
                  </a:lnTo>
                  <a:lnTo>
                    <a:pt x="15634" y="8438"/>
                  </a:lnTo>
                  <a:lnTo>
                    <a:pt x="15691" y="8438"/>
                  </a:lnTo>
                  <a:lnTo>
                    <a:pt x="15691" y="8438"/>
                  </a:lnTo>
                  <a:lnTo>
                    <a:pt x="15860" y="8438"/>
                  </a:lnTo>
                  <a:lnTo>
                    <a:pt x="16001" y="8410"/>
                  </a:lnTo>
                  <a:lnTo>
                    <a:pt x="16001" y="8410"/>
                  </a:lnTo>
                  <a:lnTo>
                    <a:pt x="16368" y="8382"/>
                  </a:lnTo>
                  <a:lnTo>
                    <a:pt x="16537" y="8325"/>
                  </a:lnTo>
                  <a:lnTo>
                    <a:pt x="16594" y="8297"/>
                  </a:lnTo>
                  <a:lnTo>
                    <a:pt x="16594" y="8269"/>
                  </a:lnTo>
                  <a:lnTo>
                    <a:pt x="16594" y="8269"/>
                  </a:lnTo>
                  <a:lnTo>
                    <a:pt x="17045" y="8100"/>
                  </a:lnTo>
                  <a:lnTo>
                    <a:pt x="17525" y="7959"/>
                  </a:lnTo>
                  <a:lnTo>
                    <a:pt x="17525" y="7959"/>
                  </a:lnTo>
                  <a:lnTo>
                    <a:pt x="17666" y="7930"/>
                  </a:lnTo>
                  <a:lnTo>
                    <a:pt x="17751" y="7902"/>
                  </a:lnTo>
                  <a:lnTo>
                    <a:pt x="17807" y="7874"/>
                  </a:lnTo>
                  <a:lnTo>
                    <a:pt x="17807" y="7874"/>
                  </a:lnTo>
                  <a:lnTo>
                    <a:pt x="17807" y="7789"/>
                  </a:lnTo>
                  <a:lnTo>
                    <a:pt x="17779" y="7676"/>
                  </a:lnTo>
                  <a:lnTo>
                    <a:pt x="17723" y="7592"/>
                  </a:lnTo>
                  <a:lnTo>
                    <a:pt x="17723" y="7564"/>
                  </a:lnTo>
                  <a:lnTo>
                    <a:pt x="17694" y="7564"/>
                  </a:lnTo>
                  <a:lnTo>
                    <a:pt x="17694" y="7564"/>
                  </a:lnTo>
                  <a:lnTo>
                    <a:pt x="17751" y="7535"/>
                  </a:lnTo>
                  <a:lnTo>
                    <a:pt x="17779" y="7479"/>
                  </a:lnTo>
                  <a:lnTo>
                    <a:pt x="17807" y="7422"/>
                  </a:lnTo>
                  <a:lnTo>
                    <a:pt x="17836" y="7366"/>
                  </a:lnTo>
                  <a:lnTo>
                    <a:pt x="17836" y="7366"/>
                  </a:lnTo>
                  <a:lnTo>
                    <a:pt x="17779" y="7366"/>
                  </a:lnTo>
                  <a:lnTo>
                    <a:pt x="17723" y="7366"/>
                  </a:lnTo>
                  <a:lnTo>
                    <a:pt x="17638" y="7310"/>
                  </a:lnTo>
                  <a:lnTo>
                    <a:pt x="17610" y="7253"/>
                  </a:lnTo>
                  <a:lnTo>
                    <a:pt x="17638" y="7225"/>
                  </a:lnTo>
                  <a:lnTo>
                    <a:pt x="17666" y="7197"/>
                  </a:lnTo>
                  <a:lnTo>
                    <a:pt x="17751" y="7197"/>
                  </a:lnTo>
                  <a:lnTo>
                    <a:pt x="17751" y="7197"/>
                  </a:lnTo>
                  <a:lnTo>
                    <a:pt x="17892" y="7253"/>
                  </a:lnTo>
                  <a:lnTo>
                    <a:pt x="18090" y="7310"/>
                  </a:lnTo>
                  <a:lnTo>
                    <a:pt x="18287" y="7394"/>
                  </a:lnTo>
                  <a:lnTo>
                    <a:pt x="18456" y="7451"/>
                  </a:lnTo>
                  <a:lnTo>
                    <a:pt x="18456" y="7451"/>
                  </a:lnTo>
                  <a:lnTo>
                    <a:pt x="18428" y="7507"/>
                  </a:lnTo>
                  <a:lnTo>
                    <a:pt x="18428" y="7564"/>
                  </a:lnTo>
                  <a:lnTo>
                    <a:pt x="18456" y="7620"/>
                  </a:lnTo>
                  <a:lnTo>
                    <a:pt x="18513" y="7648"/>
                  </a:lnTo>
                  <a:lnTo>
                    <a:pt x="18682" y="7676"/>
                  </a:lnTo>
                  <a:lnTo>
                    <a:pt x="18908" y="7676"/>
                  </a:lnTo>
                  <a:lnTo>
                    <a:pt x="19444" y="7648"/>
                  </a:lnTo>
                  <a:lnTo>
                    <a:pt x="19754" y="7564"/>
                  </a:lnTo>
                  <a:lnTo>
                    <a:pt x="19754" y="7564"/>
                  </a:lnTo>
                  <a:lnTo>
                    <a:pt x="20121" y="7394"/>
                  </a:lnTo>
                  <a:lnTo>
                    <a:pt x="20460" y="7225"/>
                  </a:lnTo>
                  <a:lnTo>
                    <a:pt x="20658" y="7140"/>
                  </a:lnTo>
                  <a:lnTo>
                    <a:pt x="20827" y="7056"/>
                  </a:lnTo>
                  <a:lnTo>
                    <a:pt x="21024" y="7027"/>
                  </a:lnTo>
                  <a:lnTo>
                    <a:pt x="21222" y="6999"/>
                  </a:lnTo>
                  <a:lnTo>
                    <a:pt x="21222" y="6999"/>
                  </a:lnTo>
                  <a:close/>
                  <a:moveTo>
                    <a:pt x="3246" y="13010"/>
                  </a:moveTo>
                  <a:lnTo>
                    <a:pt x="3246" y="13010"/>
                  </a:lnTo>
                  <a:lnTo>
                    <a:pt x="3218" y="13066"/>
                  </a:lnTo>
                  <a:lnTo>
                    <a:pt x="3190" y="13123"/>
                  </a:lnTo>
                  <a:lnTo>
                    <a:pt x="3218" y="13151"/>
                  </a:lnTo>
                  <a:lnTo>
                    <a:pt x="3274" y="13179"/>
                  </a:lnTo>
                  <a:lnTo>
                    <a:pt x="3274" y="13179"/>
                  </a:lnTo>
                  <a:lnTo>
                    <a:pt x="3161" y="13179"/>
                  </a:lnTo>
                  <a:lnTo>
                    <a:pt x="3049" y="13236"/>
                  </a:lnTo>
                  <a:lnTo>
                    <a:pt x="3049" y="13236"/>
                  </a:lnTo>
                  <a:lnTo>
                    <a:pt x="3246" y="13010"/>
                  </a:lnTo>
                  <a:lnTo>
                    <a:pt x="3246" y="13010"/>
                  </a:lnTo>
                  <a:close/>
                  <a:moveTo>
                    <a:pt x="22633" y="14506"/>
                  </a:moveTo>
                  <a:lnTo>
                    <a:pt x="22633" y="14506"/>
                  </a:lnTo>
                  <a:lnTo>
                    <a:pt x="22746" y="14534"/>
                  </a:lnTo>
                  <a:lnTo>
                    <a:pt x="22915" y="14590"/>
                  </a:lnTo>
                  <a:lnTo>
                    <a:pt x="23084" y="14618"/>
                  </a:lnTo>
                  <a:lnTo>
                    <a:pt x="23141" y="14618"/>
                  </a:lnTo>
                  <a:lnTo>
                    <a:pt x="23197" y="14618"/>
                  </a:lnTo>
                  <a:lnTo>
                    <a:pt x="23197" y="14618"/>
                  </a:lnTo>
                  <a:lnTo>
                    <a:pt x="23141" y="14788"/>
                  </a:lnTo>
                  <a:lnTo>
                    <a:pt x="23141" y="14929"/>
                  </a:lnTo>
                  <a:lnTo>
                    <a:pt x="23113" y="15098"/>
                  </a:lnTo>
                  <a:lnTo>
                    <a:pt x="23084" y="15267"/>
                  </a:lnTo>
                  <a:lnTo>
                    <a:pt x="23084" y="15267"/>
                  </a:lnTo>
                  <a:lnTo>
                    <a:pt x="22971" y="15550"/>
                  </a:lnTo>
                  <a:lnTo>
                    <a:pt x="22915" y="15719"/>
                  </a:lnTo>
                  <a:lnTo>
                    <a:pt x="22887" y="15860"/>
                  </a:lnTo>
                  <a:lnTo>
                    <a:pt x="22887" y="15860"/>
                  </a:lnTo>
                  <a:lnTo>
                    <a:pt x="22830" y="16199"/>
                  </a:lnTo>
                  <a:lnTo>
                    <a:pt x="22802" y="16537"/>
                  </a:lnTo>
                  <a:lnTo>
                    <a:pt x="22802" y="16537"/>
                  </a:lnTo>
                  <a:lnTo>
                    <a:pt x="22802" y="16678"/>
                  </a:lnTo>
                  <a:lnTo>
                    <a:pt x="22802" y="16763"/>
                  </a:lnTo>
                  <a:lnTo>
                    <a:pt x="22774" y="16848"/>
                  </a:lnTo>
                  <a:lnTo>
                    <a:pt x="22774" y="16848"/>
                  </a:lnTo>
                  <a:lnTo>
                    <a:pt x="22689" y="16961"/>
                  </a:lnTo>
                  <a:lnTo>
                    <a:pt x="22576" y="17045"/>
                  </a:lnTo>
                  <a:lnTo>
                    <a:pt x="22492" y="17158"/>
                  </a:lnTo>
                  <a:lnTo>
                    <a:pt x="22492" y="17243"/>
                  </a:lnTo>
                  <a:lnTo>
                    <a:pt x="22492" y="17299"/>
                  </a:lnTo>
                  <a:lnTo>
                    <a:pt x="22492" y="17299"/>
                  </a:lnTo>
                  <a:lnTo>
                    <a:pt x="22351" y="17271"/>
                  </a:lnTo>
                  <a:lnTo>
                    <a:pt x="22351" y="17271"/>
                  </a:lnTo>
                  <a:lnTo>
                    <a:pt x="22266" y="17327"/>
                  </a:lnTo>
                  <a:lnTo>
                    <a:pt x="22238" y="17412"/>
                  </a:lnTo>
                  <a:lnTo>
                    <a:pt x="22238" y="17412"/>
                  </a:lnTo>
                  <a:lnTo>
                    <a:pt x="22153" y="17469"/>
                  </a:lnTo>
                  <a:lnTo>
                    <a:pt x="22125" y="17497"/>
                  </a:lnTo>
                  <a:lnTo>
                    <a:pt x="22097" y="17525"/>
                  </a:lnTo>
                  <a:lnTo>
                    <a:pt x="22068" y="17497"/>
                  </a:lnTo>
                  <a:lnTo>
                    <a:pt x="22012" y="17412"/>
                  </a:lnTo>
                  <a:lnTo>
                    <a:pt x="22012" y="17412"/>
                  </a:lnTo>
                  <a:lnTo>
                    <a:pt x="22012" y="17299"/>
                  </a:lnTo>
                  <a:lnTo>
                    <a:pt x="22068" y="17186"/>
                  </a:lnTo>
                  <a:lnTo>
                    <a:pt x="22153" y="17102"/>
                  </a:lnTo>
                  <a:lnTo>
                    <a:pt x="22266" y="17017"/>
                  </a:lnTo>
                  <a:lnTo>
                    <a:pt x="22492" y="16848"/>
                  </a:lnTo>
                  <a:lnTo>
                    <a:pt x="22576" y="16763"/>
                  </a:lnTo>
                  <a:lnTo>
                    <a:pt x="22633" y="16678"/>
                  </a:lnTo>
                  <a:lnTo>
                    <a:pt x="22633" y="16678"/>
                  </a:lnTo>
                  <a:lnTo>
                    <a:pt x="22548" y="16707"/>
                  </a:lnTo>
                  <a:lnTo>
                    <a:pt x="22492" y="16735"/>
                  </a:lnTo>
                  <a:lnTo>
                    <a:pt x="22407" y="16791"/>
                  </a:lnTo>
                  <a:lnTo>
                    <a:pt x="22351" y="16820"/>
                  </a:lnTo>
                  <a:lnTo>
                    <a:pt x="22351" y="16820"/>
                  </a:lnTo>
                  <a:lnTo>
                    <a:pt x="22435" y="16735"/>
                  </a:lnTo>
                  <a:lnTo>
                    <a:pt x="22576" y="16650"/>
                  </a:lnTo>
                  <a:lnTo>
                    <a:pt x="22689" y="16537"/>
                  </a:lnTo>
                  <a:lnTo>
                    <a:pt x="22718" y="16481"/>
                  </a:lnTo>
                  <a:lnTo>
                    <a:pt x="22718" y="16424"/>
                  </a:lnTo>
                  <a:lnTo>
                    <a:pt x="22718" y="16424"/>
                  </a:lnTo>
                  <a:lnTo>
                    <a:pt x="22661" y="16368"/>
                  </a:lnTo>
                  <a:lnTo>
                    <a:pt x="22633" y="16368"/>
                  </a:lnTo>
                  <a:lnTo>
                    <a:pt x="22576" y="16396"/>
                  </a:lnTo>
                  <a:lnTo>
                    <a:pt x="22520" y="16424"/>
                  </a:lnTo>
                  <a:lnTo>
                    <a:pt x="22407" y="16537"/>
                  </a:lnTo>
                  <a:lnTo>
                    <a:pt x="22379" y="16537"/>
                  </a:lnTo>
                  <a:lnTo>
                    <a:pt x="22322" y="16537"/>
                  </a:lnTo>
                  <a:lnTo>
                    <a:pt x="22322" y="16537"/>
                  </a:lnTo>
                  <a:lnTo>
                    <a:pt x="22351" y="16453"/>
                  </a:lnTo>
                  <a:lnTo>
                    <a:pt x="22407" y="16396"/>
                  </a:lnTo>
                  <a:lnTo>
                    <a:pt x="22492" y="16255"/>
                  </a:lnTo>
                  <a:lnTo>
                    <a:pt x="22520" y="16199"/>
                  </a:lnTo>
                  <a:lnTo>
                    <a:pt x="22520" y="16170"/>
                  </a:lnTo>
                  <a:lnTo>
                    <a:pt x="22464" y="16142"/>
                  </a:lnTo>
                  <a:lnTo>
                    <a:pt x="22351" y="16114"/>
                  </a:lnTo>
                  <a:lnTo>
                    <a:pt x="22351" y="16114"/>
                  </a:lnTo>
                  <a:lnTo>
                    <a:pt x="22407" y="16086"/>
                  </a:lnTo>
                  <a:lnTo>
                    <a:pt x="22464" y="16001"/>
                  </a:lnTo>
                  <a:lnTo>
                    <a:pt x="22464" y="16001"/>
                  </a:lnTo>
                  <a:lnTo>
                    <a:pt x="22407" y="16001"/>
                  </a:lnTo>
                  <a:lnTo>
                    <a:pt x="22351" y="16029"/>
                  </a:lnTo>
                  <a:lnTo>
                    <a:pt x="22266" y="16114"/>
                  </a:lnTo>
                  <a:lnTo>
                    <a:pt x="22181" y="16199"/>
                  </a:lnTo>
                  <a:lnTo>
                    <a:pt x="22153" y="16199"/>
                  </a:lnTo>
                  <a:lnTo>
                    <a:pt x="22097" y="16199"/>
                  </a:lnTo>
                  <a:lnTo>
                    <a:pt x="22097" y="16199"/>
                  </a:lnTo>
                  <a:lnTo>
                    <a:pt x="22068" y="16142"/>
                  </a:lnTo>
                  <a:lnTo>
                    <a:pt x="22040" y="16029"/>
                  </a:lnTo>
                  <a:lnTo>
                    <a:pt x="22040" y="15832"/>
                  </a:lnTo>
                  <a:lnTo>
                    <a:pt x="22040" y="15832"/>
                  </a:lnTo>
                  <a:lnTo>
                    <a:pt x="21984" y="15634"/>
                  </a:lnTo>
                  <a:lnTo>
                    <a:pt x="21956" y="15521"/>
                  </a:lnTo>
                  <a:lnTo>
                    <a:pt x="21956" y="15409"/>
                  </a:lnTo>
                  <a:lnTo>
                    <a:pt x="21956" y="15409"/>
                  </a:lnTo>
                  <a:lnTo>
                    <a:pt x="21984" y="15380"/>
                  </a:lnTo>
                  <a:lnTo>
                    <a:pt x="22040" y="15324"/>
                  </a:lnTo>
                  <a:lnTo>
                    <a:pt x="22125" y="15296"/>
                  </a:lnTo>
                  <a:lnTo>
                    <a:pt x="22238" y="15267"/>
                  </a:lnTo>
                  <a:lnTo>
                    <a:pt x="22322" y="15211"/>
                  </a:lnTo>
                  <a:lnTo>
                    <a:pt x="22322" y="15211"/>
                  </a:lnTo>
                  <a:lnTo>
                    <a:pt x="22125" y="15183"/>
                  </a:lnTo>
                  <a:lnTo>
                    <a:pt x="22012" y="15155"/>
                  </a:lnTo>
                  <a:lnTo>
                    <a:pt x="21927" y="15098"/>
                  </a:lnTo>
                  <a:lnTo>
                    <a:pt x="21927" y="15098"/>
                  </a:lnTo>
                  <a:lnTo>
                    <a:pt x="22068" y="14929"/>
                  </a:lnTo>
                  <a:lnTo>
                    <a:pt x="22238" y="14759"/>
                  </a:lnTo>
                  <a:lnTo>
                    <a:pt x="22407" y="14590"/>
                  </a:lnTo>
                  <a:lnTo>
                    <a:pt x="22520" y="14534"/>
                  </a:lnTo>
                  <a:lnTo>
                    <a:pt x="22633" y="14506"/>
                  </a:lnTo>
                  <a:lnTo>
                    <a:pt x="22633" y="14506"/>
                  </a:lnTo>
                  <a:close/>
                  <a:moveTo>
                    <a:pt x="2682" y="14872"/>
                  </a:moveTo>
                  <a:lnTo>
                    <a:pt x="2682" y="14872"/>
                  </a:lnTo>
                  <a:lnTo>
                    <a:pt x="2710" y="14901"/>
                  </a:lnTo>
                  <a:lnTo>
                    <a:pt x="2710" y="14929"/>
                  </a:lnTo>
                  <a:lnTo>
                    <a:pt x="2710" y="14957"/>
                  </a:lnTo>
                  <a:lnTo>
                    <a:pt x="2682" y="15042"/>
                  </a:lnTo>
                  <a:lnTo>
                    <a:pt x="2682" y="15042"/>
                  </a:lnTo>
                  <a:lnTo>
                    <a:pt x="2653" y="14957"/>
                  </a:lnTo>
                  <a:lnTo>
                    <a:pt x="2682" y="14872"/>
                  </a:lnTo>
                  <a:lnTo>
                    <a:pt x="2682" y="14872"/>
                  </a:lnTo>
                  <a:close/>
                  <a:moveTo>
                    <a:pt x="2992" y="15380"/>
                  </a:moveTo>
                  <a:lnTo>
                    <a:pt x="2992" y="15380"/>
                  </a:lnTo>
                  <a:lnTo>
                    <a:pt x="2992" y="15437"/>
                  </a:lnTo>
                  <a:lnTo>
                    <a:pt x="2936" y="15493"/>
                  </a:lnTo>
                  <a:lnTo>
                    <a:pt x="2823" y="15578"/>
                  </a:lnTo>
                  <a:lnTo>
                    <a:pt x="2823" y="15578"/>
                  </a:lnTo>
                  <a:lnTo>
                    <a:pt x="2936" y="15493"/>
                  </a:lnTo>
                  <a:lnTo>
                    <a:pt x="2992" y="15380"/>
                  </a:lnTo>
                  <a:lnTo>
                    <a:pt x="2992" y="15380"/>
                  </a:lnTo>
                  <a:close/>
                  <a:moveTo>
                    <a:pt x="2061" y="16848"/>
                  </a:moveTo>
                  <a:lnTo>
                    <a:pt x="2061" y="16848"/>
                  </a:lnTo>
                  <a:lnTo>
                    <a:pt x="1920" y="16904"/>
                  </a:lnTo>
                  <a:lnTo>
                    <a:pt x="1807" y="16932"/>
                  </a:lnTo>
                  <a:lnTo>
                    <a:pt x="1666" y="16932"/>
                  </a:lnTo>
                  <a:lnTo>
                    <a:pt x="1525" y="16932"/>
                  </a:lnTo>
                  <a:lnTo>
                    <a:pt x="1525" y="16932"/>
                  </a:lnTo>
                  <a:lnTo>
                    <a:pt x="1666" y="16932"/>
                  </a:lnTo>
                  <a:lnTo>
                    <a:pt x="1807" y="16904"/>
                  </a:lnTo>
                  <a:lnTo>
                    <a:pt x="2061" y="16848"/>
                  </a:lnTo>
                  <a:lnTo>
                    <a:pt x="2061" y="16848"/>
                  </a:lnTo>
                  <a:close/>
                  <a:moveTo>
                    <a:pt x="39057" y="19190"/>
                  </a:moveTo>
                  <a:lnTo>
                    <a:pt x="39057" y="19190"/>
                  </a:lnTo>
                  <a:lnTo>
                    <a:pt x="39169" y="19190"/>
                  </a:lnTo>
                  <a:lnTo>
                    <a:pt x="39311" y="19246"/>
                  </a:lnTo>
                  <a:lnTo>
                    <a:pt x="39565" y="19359"/>
                  </a:lnTo>
                  <a:lnTo>
                    <a:pt x="39565" y="19359"/>
                  </a:lnTo>
                  <a:lnTo>
                    <a:pt x="39339" y="19303"/>
                  </a:lnTo>
                  <a:lnTo>
                    <a:pt x="39198" y="19275"/>
                  </a:lnTo>
                  <a:lnTo>
                    <a:pt x="39085" y="19331"/>
                  </a:lnTo>
                  <a:lnTo>
                    <a:pt x="39085" y="19331"/>
                  </a:lnTo>
                  <a:lnTo>
                    <a:pt x="39113" y="19275"/>
                  </a:lnTo>
                  <a:lnTo>
                    <a:pt x="39113" y="19246"/>
                  </a:lnTo>
                  <a:lnTo>
                    <a:pt x="39057" y="19190"/>
                  </a:lnTo>
                  <a:lnTo>
                    <a:pt x="39000" y="19190"/>
                  </a:lnTo>
                  <a:lnTo>
                    <a:pt x="39057" y="19190"/>
                  </a:lnTo>
                  <a:lnTo>
                    <a:pt x="39057" y="19190"/>
                  </a:lnTo>
                  <a:close/>
                </a:path>
              </a:pathLst>
            </a:custGeom>
            <a:solidFill>
              <a:srgbClr val="666666"/>
            </a:solidFill>
            <a:ln w="14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16"/>
            <p:cNvSpPr/>
            <p:nvPr/>
          </p:nvSpPr>
          <p:spPr>
            <a:xfrm>
              <a:off x="1703400" y="1335050"/>
              <a:ext cx="45175" cy="18350"/>
            </a:xfrm>
            <a:custGeom>
              <a:avLst/>
              <a:gdLst/>
              <a:ahLst/>
              <a:cxnLst/>
              <a:rect l="l" t="t" r="r" b="b"/>
              <a:pathLst>
                <a:path w="1807" h="734" extrusionOk="0">
                  <a:moveTo>
                    <a:pt x="1" y="536"/>
                  </a:moveTo>
                  <a:lnTo>
                    <a:pt x="1" y="536"/>
                  </a:lnTo>
                  <a:lnTo>
                    <a:pt x="29" y="508"/>
                  </a:lnTo>
                  <a:lnTo>
                    <a:pt x="114" y="508"/>
                  </a:lnTo>
                  <a:lnTo>
                    <a:pt x="283" y="508"/>
                  </a:lnTo>
                  <a:lnTo>
                    <a:pt x="283" y="508"/>
                  </a:lnTo>
                  <a:lnTo>
                    <a:pt x="227" y="508"/>
                  </a:lnTo>
                  <a:lnTo>
                    <a:pt x="170" y="480"/>
                  </a:lnTo>
                  <a:lnTo>
                    <a:pt x="170" y="423"/>
                  </a:lnTo>
                  <a:lnTo>
                    <a:pt x="198" y="367"/>
                  </a:lnTo>
                  <a:lnTo>
                    <a:pt x="198" y="367"/>
                  </a:lnTo>
                  <a:lnTo>
                    <a:pt x="255" y="367"/>
                  </a:lnTo>
                  <a:lnTo>
                    <a:pt x="311" y="395"/>
                  </a:lnTo>
                  <a:lnTo>
                    <a:pt x="368" y="423"/>
                  </a:lnTo>
                  <a:lnTo>
                    <a:pt x="424" y="423"/>
                  </a:lnTo>
                  <a:lnTo>
                    <a:pt x="424" y="423"/>
                  </a:lnTo>
                  <a:lnTo>
                    <a:pt x="368" y="395"/>
                  </a:lnTo>
                  <a:lnTo>
                    <a:pt x="339" y="311"/>
                  </a:lnTo>
                  <a:lnTo>
                    <a:pt x="339" y="311"/>
                  </a:lnTo>
                  <a:lnTo>
                    <a:pt x="819" y="198"/>
                  </a:lnTo>
                  <a:lnTo>
                    <a:pt x="819" y="198"/>
                  </a:lnTo>
                  <a:lnTo>
                    <a:pt x="1017" y="198"/>
                  </a:lnTo>
                  <a:lnTo>
                    <a:pt x="1214" y="169"/>
                  </a:lnTo>
                  <a:lnTo>
                    <a:pt x="1214" y="169"/>
                  </a:lnTo>
                  <a:lnTo>
                    <a:pt x="1327" y="113"/>
                  </a:lnTo>
                  <a:lnTo>
                    <a:pt x="1440" y="57"/>
                  </a:lnTo>
                  <a:lnTo>
                    <a:pt x="1553" y="0"/>
                  </a:lnTo>
                  <a:lnTo>
                    <a:pt x="1609" y="0"/>
                  </a:lnTo>
                  <a:lnTo>
                    <a:pt x="1666" y="28"/>
                  </a:lnTo>
                  <a:lnTo>
                    <a:pt x="1666" y="28"/>
                  </a:lnTo>
                  <a:lnTo>
                    <a:pt x="1581" y="57"/>
                  </a:lnTo>
                  <a:lnTo>
                    <a:pt x="1637" y="85"/>
                  </a:lnTo>
                  <a:lnTo>
                    <a:pt x="1807" y="85"/>
                  </a:lnTo>
                  <a:lnTo>
                    <a:pt x="1807" y="85"/>
                  </a:lnTo>
                  <a:lnTo>
                    <a:pt x="1722" y="141"/>
                  </a:lnTo>
                  <a:lnTo>
                    <a:pt x="1553" y="198"/>
                  </a:lnTo>
                  <a:lnTo>
                    <a:pt x="1130" y="339"/>
                  </a:lnTo>
                  <a:lnTo>
                    <a:pt x="932" y="423"/>
                  </a:lnTo>
                  <a:lnTo>
                    <a:pt x="791" y="508"/>
                  </a:lnTo>
                  <a:lnTo>
                    <a:pt x="734" y="565"/>
                  </a:lnTo>
                  <a:lnTo>
                    <a:pt x="706" y="621"/>
                  </a:lnTo>
                  <a:lnTo>
                    <a:pt x="706" y="677"/>
                  </a:lnTo>
                  <a:lnTo>
                    <a:pt x="706" y="734"/>
                  </a:lnTo>
                  <a:lnTo>
                    <a:pt x="706" y="734"/>
                  </a:lnTo>
                  <a:lnTo>
                    <a:pt x="678" y="706"/>
                  </a:lnTo>
                  <a:lnTo>
                    <a:pt x="650" y="649"/>
                  </a:lnTo>
                  <a:lnTo>
                    <a:pt x="650" y="593"/>
                  </a:lnTo>
                  <a:lnTo>
                    <a:pt x="650" y="593"/>
                  </a:lnTo>
                  <a:lnTo>
                    <a:pt x="537" y="565"/>
                  </a:lnTo>
                  <a:lnTo>
                    <a:pt x="452" y="536"/>
                  </a:lnTo>
                  <a:lnTo>
                    <a:pt x="509" y="565"/>
                  </a:lnTo>
                  <a:lnTo>
                    <a:pt x="509" y="565"/>
                  </a:lnTo>
                  <a:lnTo>
                    <a:pt x="396" y="565"/>
                  </a:lnTo>
                  <a:lnTo>
                    <a:pt x="227" y="565"/>
                  </a:lnTo>
                  <a:lnTo>
                    <a:pt x="85" y="593"/>
                  </a:lnTo>
                  <a:lnTo>
                    <a:pt x="29" y="565"/>
                  </a:lnTo>
                  <a:lnTo>
                    <a:pt x="1" y="536"/>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16"/>
            <p:cNvSpPr/>
            <p:nvPr/>
          </p:nvSpPr>
          <p:spPr>
            <a:xfrm>
              <a:off x="1703400" y="1335050"/>
              <a:ext cx="45175" cy="18350"/>
            </a:xfrm>
            <a:custGeom>
              <a:avLst/>
              <a:gdLst/>
              <a:ahLst/>
              <a:cxnLst/>
              <a:rect l="l" t="t" r="r" b="b"/>
              <a:pathLst>
                <a:path w="1807" h="734" fill="none" extrusionOk="0">
                  <a:moveTo>
                    <a:pt x="1" y="536"/>
                  </a:moveTo>
                  <a:lnTo>
                    <a:pt x="1" y="536"/>
                  </a:lnTo>
                  <a:lnTo>
                    <a:pt x="29" y="508"/>
                  </a:lnTo>
                  <a:lnTo>
                    <a:pt x="114" y="508"/>
                  </a:lnTo>
                  <a:lnTo>
                    <a:pt x="283" y="508"/>
                  </a:lnTo>
                  <a:lnTo>
                    <a:pt x="283" y="508"/>
                  </a:lnTo>
                  <a:lnTo>
                    <a:pt x="227" y="508"/>
                  </a:lnTo>
                  <a:lnTo>
                    <a:pt x="170" y="480"/>
                  </a:lnTo>
                  <a:lnTo>
                    <a:pt x="170" y="423"/>
                  </a:lnTo>
                  <a:lnTo>
                    <a:pt x="198" y="367"/>
                  </a:lnTo>
                  <a:lnTo>
                    <a:pt x="198" y="367"/>
                  </a:lnTo>
                  <a:lnTo>
                    <a:pt x="255" y="367"/>
                  </a:lnTo>
                  <a:lnTo>
                    <a:pt x="311" y="395"/>
                  </a:lnTo>
                  <a:lnTo>
                    <a:pt x="368" y="423"/>
                  </a:lnTo>
                  <a:lnTo>
                    <a:pt x="424" y="423"/>
                  </a:lnTo>
                  <a:lnTo>
                    <a:pt x="424" y="423"/>
                  </a:lnTo>
                  <a:lnTo>
                    <a:pt x="368" y="395"/>
                  </a:lnTo>
                  <a:lnTo>
                    <a:pt x="339" y="311"/>
                  </a:lnTo>
                  <a:lnTo>
                    <a:pt x="339" y="311"/>
                  </a:lnTo>
                  <a:lnTo>
                    <a:pt x="819" y="198"/>
                  </a:lnTo>
                  <a:lnTo>
                    <a:pt x="819" y="198"/>
                  </a:lnTo>
                  <a:lnTo>
                    <a:pt x="1017" y="198"/>
                  </a:lnTo>
                  <a:lnTo>
                    <a:pt x="1214" y="169"/>
                  </a:lnTo>
                  <a:lnTo>
                    <a:pt x="1214" y="169"/>
                  </a:lnTo>
                  <a:lnTo>
                    <a:pt x="1327" y="113"/>
                  </a:lnTo>
                  <a:lnTo>
                    <a:pt x="1440" y="57"/>
                  </a:lnTo>
                  <a:lnTo>
                    <a:pt x="1553" y="0"/>
                  </a:lnTo>
                  <a:lnTo>
                    <a:pt x="1609" y="0"/>
                  </a:lnTo>
                  <a:lnTo>
                    <a:pt x="1666" y="28"/>
                  </a:lnTo>
                  <a:lnTo>
                    <a:pt x="1666" y="28"/>
                  </a:lnTo>
                  <a:lnTo>
                    <a:pt x="1581" y="57"/>
                  </a:lnTo>
                  <a:lnTo>
                    <a:pt x="1637" y="85"/>
                  </a:lnTo>
                  <a:lnTo>
                    <a:pt x="1807" y="85"/>
                  </a:lnTo>
                  <a:lnTo>
                    <a:pt x="1807" y="85"/>
                  </a:lnTo>
                  <a:lnTo>
                    <a:pt x="1722" y="141"/>
                  </a:lnTo>
                  <a:lnTo>
                    <a:pt x="1553" y="198"/>
                  </a:lnTo>
                  <a:lnTo>
                    <a:pt x="1130" y="339"/>
                  </a:lnTo>
                  <a:lnTo>
                    <a:pt x="932" y="423"/>
                  </a:lnTo>
                  <a:lnTo>
                    <a:pt x="791" y="508"/>
                  </a:lnTo>
                  <a:lnTo>
                    <a:pt x="734" y="565"/>
                  </a:lnTo>
                  <a:lnTo>
                    <a:pt x="706" y="621"/>
                  </a:lnTo>
                  <a:lnTo>
                    <a:pt x="706" y="677"/>
                  </a:lnTo>
                  <a:lnTo>
                    <a:pt x="706" y="734"/>
                  </a:lnTo>
                  <a:lnTo>
                    <a:pt x="706" y="734"/>
                  </a:lnTo>
                  <a:lnTo>
                    <a:pt x="678" y="706"/>
                  </a:lnTo>
                  <a:lnTo>
                    <a:pt x="650" y="649"/>
                  </a:lnTo>
                  <a:lnTo>
                    <a:pt x="650" y="593"/>
                  </a:lnTo>
                  <a:lnTo>
                    <a:pt x="650" y="593"/>
                  </a:lnTo>
                  <a:lnTo>
                    <a:pt x="537" y="565"/>
                  </a:lnTo>
                  <a:lnTo>
                    <a:pt x="452" y="536"/>
                  </a:lnTo>
                  <a:lnTo>
                    <a:pt x="509" y="565"/>
                  </a:lnTo>
                  <a:lnTo>
                    <a:pt x="509" y="565"/>
                  </a:lnTo>
                  <a:lnTo>
                    <a:pt x="396" y="565"/>
                  </a:lnTo>
                  <a:lnTo>
                    <a:pt x="227" y="565"/>
                  </a:lnTo>
                  <a:lnTo>
                    <a:pt x="85" y="593"/>
                  </a:lnTo>
                  <a:lnTo>
                    <a:pt x="29" y="565"/>
                  </a:lnTo>
                  <a:lnTo>
                    <a:pt x="1" y="536"/>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16"/>
            <p:cNvSpPr/>
            <p:nvPr/>
          </p:nvSpPr>
          <p:spPr>
            <a:xfrm>
              <a:off x="1990550" y="1267325"/>
              <a:ext cx="237775" cy="91025"/>
            </a:xfrm>
            <a:custGeom>
              <a:avLst/>
              <a:gdLst/>
              <a:ahLst/>
              <a:cxnLst/>
              <a:rect l="l" t="t" r="r" b="b"/>
              <a:pathLst>
                <a:path w="9511" h="3641" extrusionOk="0">
                  <a:moveTo>
                    <a:pt x="57" y="2455"/>
                  </a:moveTo>
                  <a:lnTo>
                    <a:pt x="57" y="2455"/>
                  </a:lnTo>
                  <a:lnTo>
                    <a:pt x="28" y="2568"/>
                  </a:lnTo>
                  <a:lnTo>
                    <a:pt x="28" y="2653"/>
                  </a:lnTo>
                  <a:lnTo>
                    <a:pt x="28" y="2709"/>
                  </a:lnTo>
                  <a:lnTo>
                    <a:pt x="0" y="2766"/>
                  </a:lnTo>
                  <a:lnTo>
                    <a:pt x="0" y="2766"/>
                  </a:lnTo>
                  <a:lnTo>
                    <a:pt x="28" y="2794"/>
                  </a:lnTo>
                  <a:lnTo>
                    <a:pt x="85" y="2794"/>
                  </a:lnTo>
                  <a:lnTo>
                    <a:pt x="169" y="2794"/>
                  </a:lnTo>
                  <a:lnTo>
                    <a:pt x="169" y="2794"/>
                  </a:lnTo>
                  <a:lnTo>
                    <a:pt x="113" y="2850"/>
                  </a:lnTo>
                  <a:lnTo>
                    <a:pt x="113" y="2878"/>
                  </a:lnTo>
                  <a:lnTo>
                    <a:pt x="169" y="2907"/>
                  </a:lnTo>
                  <a:lnTo>
                    <a:pt x="226" y="2935"/>
                  </a:lnTo>
                  <a:lnTo>
                    <a:pt x="395" y="2991"/>
                  </a:lnTo>
                  <a:lnTo>
                    <a:pt x="508" y="3020"/>
                  </a:lnTo>
                  <a:lnTo>
                    <a:pt x="508" y="3020"/>
                  </a:lnTo>
                  <a:lnTo>
                    <a:pt x="762" y="3048"/>
                  </a:lnTo>
                  <a:lnTo>
                    <a:pt x="1044" y="3048"/>
                  </a:lnTo>
                  <a:lnTo>
                    <a:pt x="1298" y="3048"/>
                  </a:lnTo>
                  <a:lnTo>
                    <a:pt x="1580" y="3076"/>
                  </a:lnTo>
                  <a:lnTo>
                    <a:pt x="1580" y="3076"/>
                  </a:lnTo>
                  <a:lnTo>
                    <a:pt x="1496" y="3132"/>
                  </a:lnTo>
                  <a:lnTo>
                    <a:pt x="1411" y="3189"/>
                  </a:lnTo>
                  <a:lnTo>
                    <a:pt x="1326" y="3386"/>
                  </a:lnTo>
                  <a:lnTo>
                    <a:pt x="1270" y="3528"/>
                  </a:lnTo>
                  <a:lnTo>
                    <a:pt x="1214" y="3612"/>
                  </a:lnTo>
                  <a:lnTo>
                    <a:pt x="1214" y="3612"/>
                  </a:lnTo>
                  <a:lnTo>
                    <a:pt x="1298" y="3640"/>
                  </a:lnTo>
                  <a:lnTo>
                    <a:pt x="1411" y="3640"/>
                  </a:lnTo>
                  <a:lnTo>
                    <a:pt x="1665" y="3640"/>
                  </a:lnTo>
                  <a:lnTo>
                    <a:pt x="2145" y="3584"/>
                  </a:lnTo>
                  <a:lnTo>
                    <a:pt x="2145" y="3584"/>
                  </a:lnTo>
                  <a:lnTo>
                    <a:pt x="2342" y="3584"/>
                  </a:lnTo>
                  <a:lnTo>
                    <a:pt x="2399" y="3584"/>
                  </a:lnTo>
                  <a:lnTo>
                    <a:pt x="2342" y="3556"/>
                  </a:lnTo>
                  <a:lnTo>
                    <a:pt x="2342" y="3556"/>
                  </a:lnTo>
                  <a:lnTo>
                    <a:pt x="2653" y="3528"/>
                  </a:lnTo>
                  <a:lnTo>
                    <a:pt x="2653" y="3528"/>
                  </a:lnTo>
                  <a:lnTo>
                    <a:pt x="2624" y="3528"/>
                  </a:lnTo>
                  <a:lnTo>
                    <a:pt x="2653" y="3556"/>
                  </a:lnTo>
                  <a:lnTo>
                    <a:pt x="2766" y="3556"/>
                  </a:lnTo>
                  <a:lnTo>
                    <a:pt x="3048" y="3528"/>
                  </a:lnTo>
                  <a:lnTo>
                    <a:pt x="3048" y="3528"/>
                  </a:lnTo>
                  <a:lnTo>
                    <a:pt x="3612" y="3471"/>
                  </a:lnTo>
                  <a:lnTo>
                    <a:pt x="4148" y="3330"/>
                  </a:lnTo>
                  <a:lnTo>
                    <a:pt x="4148" y="3330"/>
                  </a:lnTo>
                  <a:lnTo>
                    <a:pt x="4402" y="3274"/>
                  </a:lnTo>
                  <a:lnTo>
                    <a:pt x="4656" y="3245"/>
                  </a:lnTo>
                  <a:lnTo>
                    <a:pt x="4882" y="3217"/>
                  </a:lnTo>
                  <a:lnTo>
                    <a:pt x="5136" y="3161"/>
                  </a:lnTo>
                  <a:lnTo>
                    <a:pt x="5136" y="3161"/>
                  </a:lnTo>
                  <a:lnTo>
                    <a:pt x="5531" y="2963"/>
                  </a:lnTo>
                  <a:lnTo>
                    <a:pt x="5813" y="2878"/>
                  </a:lnTo>
                  <a:lnTo>
                    <a:pt x="5898" y="2878"/>
                  </a:lnTo>
                  <a:lnTo>
                    <a:pt x="5926" y="2878"/>
                  </a:lnTo>
                  <a:lnTo>
                    <a:pt x="5926" y="2907"/>
                  </a:lnTo>
                  <a:lnTo>
                    <a:pt x="5926" y="2907"/>
                  </a:lnTo>
                  <a:lnTo>
                    <a:pt x="5898" y="2935"/>
                  </a:lnTo>
                  <a:lnTo>
                    <a:pt x="5842" y="2991"/>
                  </a:lnTo>
                  <a:lnTo>
                    <a:pt x="5729" y="3076"/>
                  </a:lnTo>
                  <a:lnTo>
                    <a:pt x="5729" y="3076"/>
                  </a:lnTo>
                  <a:lnTo>
                    <a:pt x="5842" y="3104"/>
                  </a:lnTo>
                  <a:lnTo>
                    <a:pt x="6067" y="3132"/>
                  </a:lnTo>
                  <a:lnTo>
                    <a:pt x="6293" y="3161"/>
                  </a:lnTo>
                  <a:lnTo>
                    <a:pt x="6434" y="3161"/>
                  </a:lnTo>
                  <a:lnTo>
                    <a:pt x="6434" y="3161"/>
                  </a:lnTo>
                  <a:lnTo>
                    <a:pt x="6321" y="3217"/>
                  </a:lnTo>
                  <a:lnTo>
                    <a:pt x="6208" y="3245"/>
                  </a:lnTo>
                  <a:lnTo>
                    <a:pt x="6208" y="3245"/>
                  </a:lnTo>
                  <a:lnTo>
                    <a:pt x="6265" y="3302"/>
                  </a:lnTo>
                  <a:lnTo>
                    <a:pt x="6349" y="3302"/>
                  </a:lnTo>
                  <a:lnTo>
                    <a:pt x="6519" y="3330"/>
                  </a:lnTo>
                  <a:lnTo>
                    <a:pt x="6857" y="3302"/>
                  </a:lnTo>
                  <a:lnTo>
                    <a:pt x="6857" y="3302"/>
                  </a:lnTo>
                  <a:lnTo>
                    <a:pt x="7111" y="3330"/>
                  </a:lnTo>
                  <a:lnTo>
                    <a:pt x="7252" y="3358"/>
                  </a:lnTo>
                  <a:lnTo>
                    <a:pt x="7394" y="3358"/>
                  </a:lnTo>
                  <a:lnTo>
                    <a:pt x="7394" y="3358"/>
                  </a:lnTo>
                  <a:lnTo>
                    <a:pt x="7704" y="3302"/>
                  </a:lnTo>
                  <a:lnTo>
                    <a:pt x="7986" y="3245"/>
                  </a:lnTo>
                  <a:lnTo>
                    <a:pt x="7986" y="3245"/>
                  </a:lnTo>
                  <a:lnTo>
                    <a:pt x="8155" y="3217"/>
                  </a:lnTo>
                  <a:lnTo>
                    <a:pt x="8268" y="3189"/>
                  </a:lnTo>
                  <a:lnTo>
                    <a:pt x="8268" y="3189"/>
                  </a:lnTo>
                  <a:lnTo>
                    <a:pt x="8353" y="3104"/>
                  </a:lnTo>
                  <a:lnTo>
                    <a:pt x="8381" y="3076"/>
                  </a:lnTo>
                  <a:lnTo>
                    <a:pt x="8325" y="3048"/>
                  </a:lnTo>
                  <a:lnTo>
                    <a:pt x="8212" y="3076"/>
                  </a:lnTo>
                  <a:lnTo>
                    <a:pt x="8212" y="3076"/>
                  </a:lnTo>
                  <a:lnTo>
                    <a:pt x="8325" y="2991"/>
                  </a:lnTo>
                  <a:lnTo>
                    <a:pt x="8466" y="2907"/>
                  </a:lnTo>
                  <a:lnTo>
                    <a:pt x="8466" y="2907"/>
                  </a:lnTo>
                  <a:lnTo>
                    <a:pt x="8353" y="2850"/>
                  </a:lnTo>
                  <a:lnTo>
                    <a:pt x="8240" y="2822"/>
                  </a:lnTo>
                  <a:lnTo>
                    <a:pt x="8127" y="2850"/>
                  </a:lnTo>
                  <a:lnTo>
                    <a:pt x="7986" y="2878"/>
                  </a:lnTo>
                  <a:lnTo>
                    <a:pt x="7704" y="3020"/>
                  </a:lnTo>
                  <a:lnTo>
                    <a:pt x="7506" y="3132"/>
                  </a:lnTo>
                  <a:lnTo>
                    <a:pt x="7506" y="3132"/>
                  </a:lnTo>
                  <a:lnTo>
                    <a:pt x="7591" y="3048"/>
                  </a:lnTo>
                  <a:lnTo>
                    <a:pt x="7704" y="2991"/>
                  </a:lnTo>
                  <a:lnTo>
                    <a:pt x="7817" y="2935"/>
                  </a:lnTo>
                  <a:lnTo>
                    <a:pt x="7902" y="2850"/>
                  </a:lnTo>
                  <a:lnTo>
                    <a:pt x="7902" y="2850"/>
                  </a:lnTo>
                  <a:lnTo>
                    <a:pt x="7845" y="2878"/>
                  </a:lnTo>
                  <a:lnTo>
                    <a:pt x="7817" y="2850"/>
                  </a:lnTo>
                  <a:lnTo>
                    <a:pt x="7817" y="2794"/>
                  </a:lnTo>
                  <a:lnTo>
                    <a:pt x="7760" y="2766"/>
                  </a:lnTo>
                  <a:lnTo>
                    <a:pt x="7760" y="2766"/>
                  </a:lnTo>
                  <a:lnTo>
                    <a:pt x="7760" y="2709"/>
                  </a:lnTo>
                  <a:lnTo>
                    <a:pt x="7789" y="2709"/>
                  </a:lnTo>
                  <a:lnTo>
                    <a:pt x="7845" y="2709"/>
                  </a:lnTo>
                  <a:lnTo>
                    <a:pt x="7873" y="2709"/>
                  </a:lnTo>
                  <a:lnTo>
                    <a:pt x="7930" y="2766"/>
                  </a:lnTo>
                  <a:lnTo>
                    <a:pt x="8014" y="2794"/>
                  </a:lnTo>
                  <a:lnTo>
                    <a:pt x="8014" y="2794"/>
                  </a:lnTo>
                  <a:lnTo>
                    <a:pt x="8127" y="2766"/>
                  </a:lnTo>
                  <a:lnTo>
                    <a:pt x="8212" y="2737"/>
                  </a:lnTo>
                  <a:lnTo>
                    <a:pt x="8409" y="2653"/>
                  </a:lnTo>
                  <a:lnTo>
                    <a:pt x="8409" y="2653"/>
                  </a:lnTo>
                  <a:lnTo>
                    <a:pt x="8494" y="2624"/>
                  </a:lnTo>
                  <a:lnTo>
                    <a:pt x="8607" y="2596"/>
                  </a:lnTo>
                  <a:lnTo>
                    <a:pt x="8748" y="2624"/>
                  </a:lnTo>
                  <a:lnTo>
                    <a:pt x="8917" y="2624"/>
                  </a:lnTo>
                  <a:lnTo>
                    <a:pt x="9002" y="2596"/>
                  </a:lnTo>
                  <a:lnTo>
                    <a:pt x="9087" y="2540"/>
                  </a:lnTo>
                  <a:lnTo>
                    <a:pt x="9087" y="2540"/>
                  </a:lnTo>
                  <a:lnTo>
                    <a:pt x="9030" y="2596"/>
                  </a:lnTo>
                  <a:lnTo>
                    <a:pt x="9030" y="2624"/>
                  </a:lnTo>
                  <a:lnTo>
                    <a:pt x="9030" y="2653"/>
                  </a:lnTo>
                  <a:lnTo>
                    <a:pt x="9115" y="2709"/>
                  </a:lnTo>
                  <a:lnTo>
                    <a:pt x="9171" y="2709"/>
                  </a:lnTo>
                  <a:lnTo>
                    <a:pt x="9171" y="2709"/>
                  </a:lnTo>
                  <a:lnTo>
                    <a:pt x="9228" y="2709"/>
                  </a:lnTo>
                  <a:lnTo>
                    <a:pt x="9284" y="2681"/>
                  </a:lnTo>
                  <a:lnTo>
                    <a:pt x="9397" y="2596"/>
                  </a:lnTo>
                  <a:lnTo>
                    <a:pt x="9510" y="2399"/>
                  </a:lnTo>
                  <a:lnTo>
                    <a:pt x="9510" y="2399"/>
                  </a:lnTo>
                  <a:lnTo>
                    <a:pt x="9425" y="2342"/>
                  </a:lnTo>
                  <a:lnTo>
                    <a:pt x="9341" y="2371"/>
                  </a:lnTo>
                  <a:lnTo>
                    <a:pt x="9284" y="2371"/>
                  </a:lnTo>
                  <a:lnTo>
                    <a:pt x="9200" y="2342"/>
                  </a:lnTo>
                  <a:lnTo>
                    <a:pt x="9200" y="2342"/>
                  </a:lnTo>
                  <a:lnTo>
                    <a:pt x="9256" y="2286"/>
                  </a:lnTo>
                  <a:lnTo>
                    <a:pt x="9256" y="2258"/>
                  </a:lnTo>
                  <a:lnTo>
                    <a:pt x="9228" y="2258"/>
                  </a:lnTo>
                  <a:lnTo>
                    <a:pt x="9171" y="2258"/>
                  </a:lnTo>
                  <a:lnTo>
                    <a:pt x="9087" y="2258"/>
                  </a:lnTo>
                  <a:lnTo>
                    <a:pt x="9087" y="2258"/>
                  </a:lnTo>
                  <a:lnTo>
                    <a:pt x="9002" y="2201"/>
                  </a:lnTo>
                  <a:lnTo>
                    <a:pt x="8917" y="2117"/>
                  </a:lnTo>
                  <a:lnTo>
                    <a:pt x="8833" y="2004"/>
                  </a:lnTo>
                  <a:lnTo>
                    <a:pt x="8833" y="2004"/>
                  </a:lnTo>
                  <a:lnTo>
                    <a:pt x="8748" y="1975"/>
                  </a:lnTo>
                  <a:lnTo>
                    <a:pt x="8663" y="1975"/>
                  </a:lnTo>
                  <a:lnTo>
                    <a:pt x="8438" y="1947"/>
                  </a:lnTo>
                  <a:lnTo>
                    <a:pt x="8325" y="1919"/>
                  </a:lnTo>
                  <a:lnTo>
                    <a:pt x="8268" y="1834"/>
                  </a:lnTo>
                  <a:lnTo>
                    <a:pt x="8240" y="1750"/>
                  </a:lnTo>
                  <a:lnTo>
                    <a:pt x="8297" y="1609"/>
                  </a:lnTo>
                  <a:lnTo>
                    <a:pt x="8297" y="1609"/>
                  </a:lnTo>
                  <a:lnTo>
                    <a:pt x="8353" y="1552"/>
                  </a:lnTo>
                  <a:lnTo>
                    <a:pt x="8466" y="1524"/>
                  </a:lnTo>
                  <a:lnTo>
                    <a:pt x="8579" y="1496"/>
                  </a:lnTo>
                  <a:lnTo>
                    <a:pt x="8663" y="1439"/>
                  </a:lnTo>
                  <a:lnTo>
                    <a:pt x="8663" y="1439"/>
                  </a:lnTo>
                  <a:lnTo>
                    <a:pt x="8748" y="1326"/>
                  </a:lnTo>
                  <a:lnTo>
                    <a:pt x="8776" y="1157"/>
                  </a:lnTo>
                  <a:lnTo>
                    <a:pt x="8833" y="988"/>
                  </a:lnTo>
                  <a:lnTo>
                    <a:pt x="8889" y="847"/>
                  </a:lnTo>
                  <a:lnTo>
                    <a:pt x="8889" y="847"/>
                  </a:lnTo>
                  <a:lnTo>
                    <a:pt x="9030" y="649"/>
                  </a:lnTo>
                  <a:lnTo>
                    <a:pt x="9143" y="480"/>
                  </a:lnTo>
                  <a:lnTo>
                    <a:pt x="9171" y="423"/>
                  </a:lnTo>
                  <a:lnTo>
                    <a:pt x="9171" y="339"/>
                  </a:lnTo>
                  <a:lnTo>
                    <a:pt x="9115" y="282"/>
                  </a:lnTo>
                  <a:lnTo>
                    <a:pt x="9002" y="198"/>
                  </a:lnTo>
                  <a:lnTo>
                    <a:pt x="9002" y="198"/>
                  </a:lnTo>
                  <a:lnTo>
                    <a:pt x="8946" y="169"/>
                  </a:lnTo>
                  <a:lnTo>
                    <a:pt x="8805" y="113"/>
                  </a:lnTo>
                  <a:lnTo>
                    <a:pt x="8494" y="57"/>
                  </a:lnTo>
                  <a:lnTo>
                    <a:pt x="8240" y="57"/>
                  </a:lnTo>
                  <a:lnTo>
                    <a:pt x="8184" y="85"/>
                  </a:lnTo>
                  <a:lnTo>
                    <a:pt x="8155" y="85"/>
                  </a:lnTo>
                  <a:lnTo>
                    <a:pt x="8184" y="113"/>
                  </a:lnTo>
                  <a:lnTo>
                    <a:pt x="8184" y="113"/>
                  </a:lnTo>
                  <a:lnTo>
                    <a:pt x="8071" y="141"/>
                  </a:lnTo>
                  <a:lnTo>
                    <a:pt x="7930" y="226"/>
                  </a:lnTo>
                  <a:lnTo>
                    <a:pt x="7760" y="367"/>
                  </a:lnTo>
                  <a:lnTo>
                    <a:pt x="7619" y="508"/>
                  </a:lnTo>
                  <a:lnTo>
                    <a:pt x="7478" y="677"/>
                  </a:lnTo>
                  <a:lnTo>
                    <a:pt x="7394" y="847"/>
                  </a:lnTo>
                  <a:lnTo>
                    <a:pt x="7365" y="988"/>
                  </a:lnTo>
                  <a:lnTo>
                    <a:pt x="7365" y="1044"/>
                  </a:lnTo>
                  <a:lnTo>
                    <a:pt x="7394" y="1072"/>
                  </a:lnTo>
                  <a:lnTo>
                    <a:pt x="7394" y="1072"/>
                  </a:lnTo>
                  <a:lnTo>
                    <a:pt x="7309" y="1072"/>
                  </a:lnTo>
                  <a:lnTo>
                    <a:pt x="7224" y="1101"/>
                  </a:lnTo>
                  <a:lnTo>
                    <a:pt x="7055" y="1185"/>
                  </a:lnTo>
                  <a:lnTo>
                    <a:pt x="6970" y="1242"/>
                  </a:lnTo>
                  <a:lnTo>
                    <a:pt x="6886" y="1270"/>
                  </a:lnTo>
                  <a:lnTo>
                    <a:pt x="6801" y="1242"/>
                  </a:lnTo>
                  <a:lnTo>
                    <a:pt x="6716" y="1214"/>
                  </a:lnTo>
                  <a:lnTo>
                    <a:pt x="6716" y="1214"/>
                  </a:lnTo>
                  <a:lnTo>
                    <a:pt x="6829" y="1101"/>
                  </a:lnTo>
                  <a:lnTo>
                    <a:pt x="6942" y="1016"/>
                  </a:lnTo>
                  <a:lnTo>
                    <a:pt x="6942" y="1016"/>
                  </a:lnTo>
                  <a:lnTo>
                    <a:pt x="6886" y="1016"/>
                  </a:lnTo>
                  <a:lnTo>
                    <a:pt x="6886" y="988"/>
                  </a:lnTo>
                  <a:lnTo>
                    <a:pt x="6970" y="847"/>
                  </a:lnTo>
                  <a:lnTo>
                    <a:pt x="7224" y="593"/>
                  </a:lnTo>
                  <a:lnTo>
                    <a:pt x="7224" y="593"/>
                  </a:lnTo>
                  <a:lnTo>
                    <a:pt x="7140" y="564"/>
                  </a:lnTo>
                  <a:lnTo>
                    <a:pt x="7055" y="564"/>
                  </a:lnTo>
                  <a:lnTo>
                    <a:pt x="7055" y="564"/>
                  </a:lnTo>
                  <a:lnTo>
                    <a:pt x="7083" y="536"/>
                  </a:lnTo>
                  <a:lnTo>
                    <a:pt x="7111" y="508"/>
                  </a:lnTo>
                  <a:lnTo>
                    <a:pt x="7111" y="480"/>
                  </a:lnTo>
                  <a:lnTo>
                    <a:pt x="7083" y="452"/>
                  </a:lnTo>
                  <a:lnTo>
                    <a:pt x="6970" y="367"/>
                  </a:lnTo>
                  <a:lnTo>
                    <a:pt x="6829" y="311"/>
                  </a:lnTo>
                  <a:lnTo>
                    <a:pt x="6660" y="254"/>
                  </a:lnTo>
                  <a:lnTo>
                    <a:pt x="6519" y="254"/>
                  </a:lnTo>
                  <a:lnTo>
                    <a:pt x="6434" y="282"/>
                  </a:lnTo>
                  <a:lnTo>
                    <a:pt x="6406" y="282"/>
                  </a:lnTo>
                  <a:lnTo>
                    <a:pt x="6406" y="339"/>
                  </a:lnTo>
                  <a:lnTo>
                    <a:pt x="6406" y="339"/>
                  </a:lnTo>
                  <a:lnTo>
                    <a:pt x="6462" y="395"/>
                  </a:lnTo>
                  <a:lnTo>
                    <a:pt x="6547" y="423"/>
                  </a:lnTo>
                  <a:lnTo>
                    <a:pt x="6716" y="452"/>
                  </a:lnTo>
                  <a:lnTo>
                    <a:pt x="6716" y="452"/>
                  </a:lnTo>
                  <a:lnTo>
                    <a:pt x="6632" y="480"/>
                  </a:lnTo>
                  <a:lnTo>
                    <a:pt x="6575" y="480"/>
                  </a:lnTo>
                  <a:lnTo>
                    <a:pt x="6491" y="480"/>
                  </a:lnTo>
                  <a:lnTo>
                    <a:pt x="6406" y="480"/>
                  </a:lnTo>
                  <a:lnTo>
                    <a:pt x="6406" y="480"/>
                  </a:lnTo>
                  <a:lnTo>
                    <a:pt x="6491" y="508"/>
                  </a:lnTo>
                  <a:lnTo>
                    <a:pt x="6491" y="564"/>
                  </a:lnTo>
                  <a:lnTo>
                    <a:pt x="6491" y="564"/>
                  </a:lnTo>
                  <a:lnTo>
                    <a:pt x="6462" y="593"/>
                  </a:lnTo>
                  <a:lnTo>
                    <a:pt x="6434" y="621"/>
                  </a:lnTo>
                  <a:lnTo>
                    <a:pt x="6349" y="564"/>
                  </a:lnTo>
                  <a:lnTo>
                    <a:pt x="6349" y="564"/>
                  </a:lnTo>
                  <a:lnTo>
                    <a:pt x="6378" y="593"/>
                  </a:lnTo>
                  <a:lnTo>
                    <a:pt x="6349" y="621"/>
                  </a:lnTo>
                  <a:lnTo>
                    <a:pt x="6237" y="621"/>
                  </a:lnTo>
                  <a:lnTo>
                    <a:pt x="6011" y="593"/>
                  </a:lnTo>
                  <a:lnTo>
                    <a:pt x="6011" y="593"/>
                  </a:lnTo>
                  <a:lnTo>
                    <a:pt x="5729" y="649"/>
                  </a:lnTo>
                  <a:lnTo>
                    <a:pt x="5616" y="677"/>
                  </a:lnTo>
                  <a:lnTo>
                    <a:pt x="5672" y="677"/>
                  </a:lnTo>
                  <a:lnTo>
                    <a:pt x="5672" y="677"/>
                  </a:lnTo>
                  <a:lnTo>
                    <a:pt x="5559" y="677"/>
                  </a:lnTo>
                  <a:lnTo>
                    <a:pt x="5418" y="706"/>
                  </a:lnTo>
                  <a:lnTo>
                    <a:pt x="5305" y="762"/>
                  </a:lnTo>
                  <a:lnTo>
                    <a:pt x="5192" y="847"/>
                  </a:lnTo>
                  <a:lnTo>
                    <a:pt x="5192" y="847"/>
                  </a:lnTo>
                  <a:lnTo>
                    <a:pt x="5249" y="790"/>
                  </a:lnTo>
                  <a:lnTo>
                    <a:pt x="5334" y="762"/>
                  </a:lnTo>
                  <a:lnTo>
                    <a:pt x="5531" y="677"/>
                  </a:lnTo>
                  <a:lnTo>
                    <a:pt x="5729" y="593"/>
                  </a:lnTo>
                  <a:lnTo>
                    <a:pt x="5842" y="536"/>
                  </a:lnTo>
                  <a:lnTo>
                    <a:pt x="5926" y="480"/>
                  </a:lnTo>
                  <a:lnTo>
                    <a:pt x="5926" y="480"/>
                  </a:lnTo>
                  <a:lnTo>
                    <a:pt x="5588" y="395"/>
                  </a:lnTo>
                  <a:lnTo>
                    <a:pt x="5305" y="311"/>
                  </a:lnTo>
                  <a:lnTo>
                    <a:pt x="5136" y="282"/>
                  </a:lnTo>
                  <a:lnTo>
                    <a:pt x="4995" y="311"/>
                  </a:lnTo>
                  <a:lnTo>
                    <a:pt x="4826" y="339"/>
                  </a:lnTo>
                  <a:lnTo>
                    <a:pt x="4656" y="423"/>
                  </a:lnTo>
                  <a:lnTo>
                    <a:pt x="4656" y="423"/>
                  </a:lnTo>
                  <a:lnTo>
                    <a:pt x="4713" y="452"/>
                  </a:lnTo>
                  <a:lnTo>
                    <a:pt x="4713" y="452"/>
                  </a:lnTo>
                  <a:lnTo>
                    <a:pt x="4656" y="480"/>
                  </a:lnTo>
                  <a:lnTo>
                    <a:pt x="4487" y="536"/>
                  </a:lnTo>
                  <a:lnTo>
                    <a:pt x="4487" y="536"/>
                  </a:lnTo>
                  <a:lnTo>
                    <a:pt x="4572" y="508"/>
                  </a:lnTo>
                  <a:lnTo>
                    <a:pt x="4543" y="508"/>
                  </a:lnTo>
                  <a:lnTo>
                    <a:pt x="4402" y="536"/>
                  </a:lnTo>
                  <a:lnTo>
                    <a:pt x="4402" y="536"/>
                  </a:lnTo>
                  <a:lnTo>
                    <a:pt x="4177" y="564"/>
                  </a:lnTo>
                  <a:lnTo>
                    <a:pt x="4064" y="593"/>
                  </a:lnTo>
                  <a:lnTo>
                    <a:pt x="3951" y="593"/>
                  </a:lnTo>
                  <a:lnTo>
                    <a:pt x="3951" y="593"/>
                  </a:lnTo>
                  <a:lnTo>
                    <a:pt x="4007" y="536"/>
                  </a:lnTo>
                  <a:lnTo>
                    <a:pt x="4120" y="480"/>
                  </a:lnTo>
                  <a:lnTo>
                    <a:pt x="4402" y="395"/>
                  </a:lnTo>
                  <a:lnTo>
                    <a:pt x="4543" y="367"/>
                  </a:lnTo>
                  <a:lnTo>
                    <a:pt x="4685" y="311"/>
                  </a:lnTo>
                  <a:lnTo>
                    <a:pt x="4769" y="254"/>
                  </a:lnTo>
                  <a:lnTo>
                    <a:pt x="4797" y="169"/>
                  </a:lnTo>
                  <a:lnTo>
                    <a:pt x="4797" y="169"/>
                  </a:lnTo>
                  <a:lnTo>
                    <a:pt x="4769" y="85"/>
                  </a:lnTo>
                  <a:lnTo>
                    <a:pt x="4741" y="57"/>
                  </a:lnTo>
                  <a:lnTo>
                    <a:pt x="4685" y="28"/>
                  </a:lnTo>
                  <a:lnTo>
                    <a:pt x="4600" y="0"/>
                  </a:lnTo>
                  <a:lnTo>
                    <a:pt x="4431" y="28"/>
                  </a:lnTo>
                  <a:lnTo>
                    <a:pt x="4289" y="57"/>
                  </a:lnTo>
                  <a:lnTo>
                    <a:pt x="4289" y="57"/>
                  </a:lnTo>
                  <a:lnTo>
                    <a:pt x="3612" y="141"/>
                  </a:lnTo>
                  <a:lnTo>
                    <a:pt x="2907" y="254"/>
                  </a:lnTo>
                  <a:lnTo>
                    <a:pt x="2568" y="339"/>
                  </a:lnTo>
                  <a:lnTo>
                    <a:pt x="2229" y="423"/>
                  </a:lnTo>
                  <a:lnTo>
                    <a:pt x="1891" y="536"/>
                  </a:lnTo>
                  <a:lnTo>
                    <a:pt x="1609" y="677"/>
                  </a:lnTo>
                  <a:lnTo>
                    <a:pt x="1609" y="677"/>
                  </a:lnTo>
                  <a:lnTo>
                    <a:pt x="1665" y="734"/>
                  </a:lnTo>
                  <a:lnTo>
                    <a:pt x="1750" y="734"/>
                  </a:lnTo>
                  <a:lnTo>
                    <a:pt x="1750" y="734"/>
                  </a:lnTo>
                  <a:lnTo>
                    <a:pt x="1693" y="790"/>
                  </a:lnTo>
                  <a:lnTo>
                    <a:pt x="1637" y="818"/>
                  </a:lnTo>
                  <a:lnTo>
                    <a:pt x="1496" y="875"/>
                  </a:lnTo>
                  <a:lnTo>
                    <a:pt x="1101" y="931"/>
                  </a:lnTo>
                  <a:lnTo>
                    <a:pt x="903" y="988"/>
                  </a:lnTo>
                  <a:lnTo>
                    <a:pt x="762" y="1044"/>
                  </a:lnTo>
                  <a:lnTo>
                    <a:pt x="706" y="1072"/>
                  </a:lnTo>
                  <a:lnTo>
                    <a:pt x="649" y="1129"/>
                  </a:lnTo>
                  <a:lnTo>
                    <a:pt x="621" y="1214"/>
                  </a:lnTo>
                  <a:lnTo>
                    <a:pt x="621" y="1270"/>
                  </a:lnTo>
                  <a:lnTo>
                    <a:pt x="621" y="1270"/>
                  </a:lnTo>
                  <a:lnTo>
                    <a:pt x="790" y="1242"/>
                  </a:lnTo>
                  <a:lnTo>
                    <a:pt x="988" y="1242"/>
                  </a:lnTo>
                  <a:lnTo>
                    <a:pt x="1355" y="1214"/>
                  </a:lnTo>
                  <a:lnTo>
                    <a:pt x="1355" y="1214"/>
                  </a:lnTo>
                  <a:lnTo>
                    <a:pt x="1185" y="1298"/>
                  </a:lnTo>
                  <a:lnTo>
                    <a:pt x="1157" y="1298"/>
                  </a:lnTo>
                  <a:lnTo>
                    <a:pt x="1185" y="1298"/>
                  </a:lnTo>
                  <a:lnTo>
                    <a:pt x="1242" y="1298"/>
                  </a:lnTo>
                  <a:lnTo>
                    <a:pt x="1214" y="1298"/>
                  </a:lnTo>
                  <a:lnTo>
                    <a:pt x="1214" y="1298"/>
                  </a:lnTo>
                  <a:lnTo>
                    <a:pt x="1044" y="1326"/>
                  </a:lnTo>
                  <a:lnTo>
                    <a:pt x="875" y="1383"/>
                  </a:lnTo>
                  <a:lnTo>
                    <a:pt x="875" y="1383"/>
                  </a:lnTo>
                  <a:lnTo>
                    <a:pt x="903" y="1411"/>
                  </a:lnTo>
                  <a:lnTo>
                    <a:pt x="988" y="1439"/>
                  </a:lnTo>
                  <a:lnTo>
                    <a:pt x="1185" y="1468"/>
                  </a:lnTo>
                  <a:lnTo>
                    <a:pt x="1439" y="1468"/>
                  </a:lnTo>
                  <a:lnTo>
                    <a:pt x="1750" y="1439"/>
                  </a:lnTo>
                  <a:lnTo>
                    <a:pt x="2342" y="1383"/>
                  </a:lnTo>
                  <a:lnTo>
                    <a:pt x="2681" y="1326"/>
                  </a:lnTo>
                  <a:lnTo>
                    <a:pt x="2681" y="1326"/>
                  </a:lnTo>
                  <a:lnTo>
                    <a:pt x="2540" y="1383"/>
                  </a:lnTo>
                  <a:lnTo>
                    <a:pt x="2371" y="1383"/>
                  </a:lnTo>
                  <a:lnTo>
                    <a:pt x="2229" y="1383"/>
                  </a:lnTo>
                  <a:lnTo>
                    <a:pt x="2060" y="1411"/>
                  </a:lnTo>
                  <a:lnTo>
                    <a:pt x="2060" y="1411"/>
                  </a:lnTo>
                  <a:lnTo>
                    <a:pt x="2145" y="1439"/>
                  </a:lnTo>
                  <a:lnTo>
                    <a:pt x="2173" y="1439"/>
                  </a:lnTo>
                  <a:lnTo>
                    <a:pt x="2032" y="1496"/>
                  </a:lnTo>
                  <a:lnTo>
                    <a:pt x="2032" y="1496"/>
                  </a:lnTo>
                  <a:lnTo>
                    <a:pt x="1947" y="1496"/>
                  </a:lnTo>
                  <a:lnTo>
                    <a:pt x="1863" y="1496"/>
                  </a:lnTo>
                  <a:lnTo>
                    <a:pt x="1665" y="1524"/>
                  </a:lnTo>
                  <a:lnTo>
                    <a:pt x="1665" y="1524"/>
                  </a:lnTo>
                  <a:lnTo>
                    <a:pt x="1185" y="1552"/>
                  </a:lnTo>
                  <a:lnTo>
                    <a:pt x="960" y="1580"/>
                  </a:lnTo>
                  <a:lnTo>
                    <a:pt x="734" y="1637"/>
                  </a:lnTo>
                  <a:lnTo>
                    <a:pt x="734" y="1637"/>
                  </a:lnTo>
                  <a:lnTo>
                    <a:pt x="621" y="1665"/>
                  </a:lnTo>
                  <a:lnTo>
                    <a:pt x="480" y="1693"/>
                  </a:lnTo>
                  <a:lnTo>
                    <a:pt x="395" y="1750"/>
                  </a:lnTo>
                  <a:lnTo>
                    <a:pt x="395" y="1806"/>
                  </a:lnTo>
                  <a:lnTo>
                    <a:pt x="395" y="1863"/>
                  </a:lnTo>
                  <a:lnTo>
                    <a:pt x="395" y="1863"/>
                  </a:lnTo>
                  <a:lnTo>
                    <a:pt x="423" y="1947"/>
                  </a:lnTo>
                  <a:lnTo>
                    <a:pt x="480" y="1975"/>
                  </a:lnTo>
                  <a:lnTo>
                    <a:pt x="564" y="2004"/>
                  </a:lnTo>
                  <a:lnTo>
                    <a:pt x="649" y="2004"/>
                  </a:lnTo>
                  <a:lnTo>
                    <a:pt x="988" y="2004"/>
                  </a:lnTo>
                  <a:lnTo>
                    <a:pt x="988" y="2004"/>
                  </a:lnTo>
                  <a:lnTo>
                    <a:pt x="1411" y="2004"/>
                  </a:lnTo>
                  <a:lnTo>
                    <a:pt x="1863" y="1975"/>
                  </a:lnTo>
                  <a:lnTo>
                    <a:pt x="2286" y="1947"/>
                  </a:lnTo>
                  <a:lnTo>
                    <a:pt x="2709" y="1975"/>
                  </a:lnTo>
                  <a:lnTo>
                    <a:pt x="2709" y="1975"/>
                  </a:lnTo>
                  <a:lnTo>
                    <a:pt x="3020" y="2004"/>
                  </a:lnTo>
                  <a:lnTo>
                    <a:pt x="3330" y="2060"/>
                  </a:lnTo>
                  <a:lnTo>
                    <a:pt x="3330" y="2060"/>
                  </a:lnTo>
                  <a:lnTo>
                    <a:pt x="3443" y="2088"/>
                  </a:lnTo>
                  <a:lnTo>
                    <a:pt x="3499" y="2145"/>
                  </a:lnTo>
                  <a:lnTo>
                    <a:pt x="3584" y="2201"/>
                  </a:lnTo>
                  <a:lnTo>
                    <a:pt x="3669" y="2201"/>
                  </a:lnTo>
                  <a:lnTo>
                    <a:pt x="3669" y="2201"/>
                  </a:lnTo>
                  <a:lnTo>
                    <a:pt x="3640" y="2229"/>
                  </a:lnTo>
                  <a:lnTo>
                    <a:pt x="3556" y="2258"/>
                  </a:lnTo>
                  <a:lnTo>
                    <a:pt x="3386" y="2286"/>
                  </a:lnTo>
                  <a:lnTo>
                    <a:pt x="3048" y="2286"/>
                  </a:lnTo>
                  <a:lnTo>
                    <a:pt x="3048" y="2286"/>
                  </a:lnTo>
                  <a:lnTo>
                    <a:pt x="2766" y="2286"/>
                  </a:lnTo>
                  <a:lnTo>
                    <a:pt x="2483" y="2258"/>
                  </a:lnTo>
                  <a:lnTo>
                    <a:pt x="2201" y="2258"/>
                  </a:lnTo>
                  <a:lnTo>
                    <a:pt x="1919" y="2229"/>
                  </a:lnTo>
                  <a:lnTo>
                    <a:pt x="1919" y="2229"/>
                  </a:lnTo>
                  <a:lnTo>
                    <a:pt x="1467" y="2229"/>
                  </a:lnTo>
                  <a:lnTo>
                    <a:pt x="988" y="2258"/>
                  </a:lnTo>
                  <a:lnTo>
                    <a:pt x="480" y="2342"/>
                  </a:lnTo>
                  <a:lnTo>
                    <a:pt x="254" y="2399"/>
                  </a:lnTo>
                  <a:lnTo>
                    <a:pt x="57" y="2455"/>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16"/>
            <p:cNvSpPr/>
            <p:nvPr/>
          </p:nvSpPr>
          <p:spPr>
            <a:xfrm>
              <a:off x="1990550" y="1267325"/>
              <a:ext cx="237775" cy="91025"/>
            </a:xfrm>
            <a:custGeom>
              <a:avLst/>
              <a:gdLst/>
              <a:ahLst/>
              <a:cxnLst/>
              <a:rect l="l" t="t" r="r" b="b"/>
              <a:pathLst>
                <a:path w="9511" h="3641" fill="none" extrusionOk="0">
                  <a:moveTo>
                    <a:pt x="57" y="2455"/>
                  </a:moveTo>
                  <a:lnTo>
                    <a:pt x="57" y="2455"/>
                  </a:lnTo>
                  <a:lnTo>
                    <a:pt x="28" y="2568"/>
                  </a:lnTo>
                  <a:lnTo>
                    <a:pt x="28" y="2653"/>
                  </a:lnTo>
                  <a:lnTo>
                    <a:pt x="28" y="2709"/>
                  </a:lnTo>
                  <a:lnTo>
                    <a:pt x="0" y="2766"/>
                  </a:lnTo>
                  <a:lnTo>
                    <a:pt x="0" y="2766"/>
                  </a:lnTo>
                  <a:lnTo>
                    <a:pt x="28" y="2794"/>
                  </a:lnTo>
                  <a:lnTo>
                    <a:pt x="85" y="2794"/>
                  </a:lnTo>
                  <a:lnTo>
                    <a:pt x="169" y="2794"/>
                  </a:lnTo>
                  <a:lnTo>
                    <a:pt x="169" y="2794"/>
                  </a:lnTo>
                  <a:lnTo>
                    <a:pt x="113" y="2850"/>
                  </a:lnTo>
                  <a:lnTo>
                    <a:pt x="113" y="2878"/>
                  </a:lnTo>
                  <a:lnTo>
                    <a:pt x="169" y="2907"/>
                  </a:lnTo>
                  <a:lnTo>
                    <a:pt x="226" y="2935"/>
                  </a:lnTo>
                  <a:lnTo>
                    <a:pt x="395" y="2991"/>
                  </a:lnTo>
                  <a:lnTo>
                    <a:pt x="508" y="3020"/>
                  </a:lnTo>
                  <a:lnTo>
                    <a:pt x="508" y="3020"/>
                  </a:lnTo>
                  <a:lnTo>
                    <a:pt x="762" y="3048"/>
                  </a:lnTo>
                  <a:lnTo>
                    <a:pt x="1044" y="3048"/>
                  </a:lnTo>
                  <a:lnTo>
                    <a:pt x="1298" y="3048"/>
                  </a:lnTo>
                  <a:lnTo>
                    <a:pt x="1580" y="3076"/>
                  </a:lnTo>
                  <a:lnTo>
                    <a:pt x="1580" y="3076"/>
                  </a:lnTo>
                  <a:lnTo>
                    <a:pt x="1496" y="3132"/>
                  </a:lnTo>
                  <a:lnTo>
                    <a:pt x="1411" y="3189"/>
                  </a:lnTo>
                  <a:lnTo>
                    <a:pt x="1326" y="3386"/>
                  </a:lnTo>
                  <a:lnTo>
                    <a:pt x="1270" y="3528"/>
                  </a:lnTo>
                  <a:lnTo>
                    <a:pt x="1214" y="3612"/>
                  </a:lnTo>
                  <a:lnTo>
                    <a:pt x="1214" y="3612"/>
                  </a:lnTo>
                  <a:lnTo>
                    <a:pt x="1298" y="3640"/>
                  </a:lnTo>
                  <a:lnTo>
                    <a:pt x="1411" y="3640"/>
                  </a:lnTo>
                  <a:lnTo>
                    <a:pt x="1665" y="3640"/>
                  </a:lnTo>
                  <a:lnTo>
                    <a:pt x="2145" y="3584"/>
                  </a:lnTo>
                  <a:lnTo>
                    <a:pt x="2145" y="3584"/>
                  </a:lnTo>
                  <a:lnTo>
                    <a:pt x="2342" y="3584"/>
                  </a:lnTo>
                  <a:lnTo>
                    <a:pt x="2399" y="3584"/>
                  </a:lnTo>
                  <a:lnTo>
                    <a:pt x="2342" y="3556"/>
                  </a:lnTo>
                  <a:lnTo>
                    <a:pt x="2342" y="3556"/>
                  </a:lnTo>
                  <a:lnTo>
                    <a:pt x="2653" y="3528"/>
                  </a:lnTo>
                  <a:lnTo>
                    <a:pt x="2653" y="3528"/>
                  </a:lnTo>
                  <a:lnTo>
                    <a:pt x="2624" y="3528"/>
                  </a:lnTo>
                  <a:lnTo>
                    <a:pt x="2653" y="3556"/>
                  </a:lnTo>
                  <a:lnTo>
                    <a:pt x="2766" y="3556"/>
                  </a:lnTo>
                  <a:lnTo>
                    <a:pt x="3048" y="3528"/>
                  </a:lnTo>
                  <a:lnTo>
                    <a:pt x="3048" y="3528"/>
                  </a:lnTo>
                  <a:lnTo>
                    <a:pt x="3612" y="3471"/>
                  </a:lnTo>
                  <a:lnTo>
                    <a:pt x="4148" y="3330"/>
                  </a:lnTo>
                  <a:lnTo>
                    <a:pt x="4148" y="3330"/>
                  </a:lnTo>
                  <a:lnTo>
                    <a:pt x="4402" y="3274"/>
                  </a:lnTo>
                  <a:lnTo>
                    <a:pt x="4656" y="3245"/>
                  </a:lnTo>
                  <a:lnTo>
                    <a:pt x="4882" y="3217"/>
                  </a:lnTo>
                  <a:lnTo>
                    <a:pt x="5136" y="3161"/>
                  </a:lnTo>
                  <a:lnTo>
                    <a:pt x="5136" y="3161"/>
                  </a:lnTo>
                  <a:lnTo>
                    <a:pt x="5531" y="2963"/>
                  </a:lnTo>
                  <a:lnTo>
                    <a:pt x="5813" y="2878"/>
                  </a:lnTo>
                  <a:lnTo>
                    <a:pt x="5898" y="2878"/>
                  </a:lnTo>
                  <a:lnTo>
                    <a:pt x="5926" y="2878"/>
                  </a:lnTo>
                  <a:lnTo>
                    <a:pt x="5926" y="2907"/>
                  </a:lnTo>
                  <a:lnTo>
                    <a:pt x="5926" y="2907"/>
                  </a:lnTo>
                  <a:lnTo>
                    <a:pt x="5898" y="2935"/>
                  </a:lnTo>
                  <a:lnTo>
                    <a:pt x="5842" y="2991"/>
                  </a:lnTo>
                  <a:lnTo>
                    <a:pt x="5729" y="3076"/>
                  </a:lnTo>
                  <a:lnTo>
                    <a:pt x="5729" y="3076"/>
                  </a:lnTo>
                  <a:lnTo>
                    <a:pt x="5842" y="3104"/>
                  </a:lnTo>
                  <a:lnTo>
                    <a:pt x="6067" y="3132"/>
                  </a:lnTo>
                  <a:lnTo>
                    <a:pt x="6293" y="3161"/>
                  </a:lnTo>
                  <a:lnTo>
                    <a:pt x="6434" y="3161"/>
                  </a:lnTo>
                  <a:lnTo>
                    <a:pt x="6434" y="3161"/>
                  </a:lnTo>
                  <a:lnTo>
                    <a:pt x="6321" y="3217"/>
                  </a:lnTo>
                  <a:lnTo>
                    <a:pt x="6208" y="3245"/>
                  </a:lnTo>
                  <a:lnTo>
                    <a:pt x="6208" y="3245"/>
                  </a:lnTo>
                  <a:lnTo>
                    <a:pt x="6265" y="3302"/>
                  </a:lnTo>
                  <a:lnTo>
                    <a:pt x="6349" y="3302"/>
                  </a:lnTo>
                  <a:lnTo>
                    <a:pt x="6519" y="3330"/>
                  </a:lnTo>
                  <a:lnTo>
                    <a:pt x="6857" y="3302"/>
                  </a:lnTo>
                  <a:lnTo>
                    <a:pt x="6857" y="3302"/>
                  </a:lnTo>
                  <a:lnTo>
                    <a:pt x="7111" y="3330"/>
                  </a:lnTo>
                  <a:lnTo>
                    <a:pt x="7252" y="3358"/>
                  </a:lnTo>
                  <a:lnTo>
                    <a:pt x="7394" y="3358"/>
                  </a:lnTo>
                  <a:lnTo>
                    <a:pt x="7394" y="3358"/>
                  </a:lnTo>
                  <a:lnTo>
                    <a:pt x="7704" y="3302"/>
                  </a:lnTo>
                  <a:lnTo>
                    <a:pt x="7986" y="3245"/>
                  </a:lnTo>
                  <a:lnTo>
                    <a:pt x="7986" y="3245"/>
                  </a:lnTo>
                  <a:lnTo>
                    <a:pt x="8155" y="3217"/>
                  </a:lnTo>
                  <a:lnTo>
                    <a:pt x="8268" y="3189"/>
                  </a:lnTo>
                  <a:lnTo>
                    <a:pt x="8268" y="3189"/>
                  </a:lnTo>
                  <a:lnTo>
                    <a:pt x="8353" y="3104"/>
                  </a:lnTo>
                  <a:lnTo>
                    <a:pt x="8381" y="3076"/>
                  </a:lnTo>
                  <a:lnTo>
                    <a:pt x="8325" y="3048"/>
                  </a:lnTo>
                  <a:lnTo>
                    <a:pt x="8212" y="3076"/>
                  </a:lnTo>
                  <a:lnTo>
                    <a:pt x="8212" y="3076"/>
                  </a:lnTo>
                  <a:lnTo>
                    <a:pt x="8325" y="2991"/>
                  </a:lnTo>
                  <a:lnTo>
                    <a:pt x="8466" y="2907"/>
                  </a:lnTo>
                  <a:lnTo>
                    <a:pt x="8466" y="2907"/>
                  </a:lnTo>
                  <a:lnTo>
                    <a:pt x="8353" y="2850"/>
                  </a:lnTo>
                  <a:lnTo>
                    <a:pt x="8240" y="2822"/>
                  </a:lnTo>
                  <a:lnTo>
                    <a:pt x="8127" y="2850"/>
                  </a:lnTo>
                  <a:lnTo>
                    <a:pt x="7986" y="2878"/>
                  </a:lnTo>
                  <a:lnTo>
                    <a:pt x="7704" y="3020"/>
                  </a:lnTo>
                  <a:lnTo>
                    <a:pt x="7506" y="3132"/>
                  </a:lnTo>
                  <a:lnTo>
                    <a:pt x="7506" y="3132"/>
                  </a:lnTo>
                  <a:lnTo>
                    <a:pt x="7591" y="3048"/>
                  </a:lnTo>
                  <a:lnTo>
                    <a:pt x="7704" y="2991"/>
                  </a:lnTo>
                  <a:lnTo>
                    <a:pt x="7817" y="2935"/>
                  </a:lnTo>
                  <a:lnTo>
                    <a:pt x="7902" y="2850"/>
                  </a:lnTo>
                  <a:lnTo>
                    <a:pt x="7902" y="2850"/>
                  </a:lnTo>
                  <a:lnTo>
                    <a:pt x="7845" y="2878"/>
                  </a:lnTo>
                  <a:lnTo>
                    <a:pt x="7817" y="2850"/>
                  </a:lnTo>
                  <a:lnTo>
                    <a:pt x="7817" y="2794"/>
                  </a:lnTo>
                  <a:lnTo>
                    <a:pt x="7760" y="2766"/>
                  </a:lnTo>
                  <a:lnTo>
                    <a:pt x="7760" y="2766"/>
                  </a:lnTo>
                  <a:lnTo>
                    <a:pt x="7760" y="2709"/>
                  </a:lnTo>
                  <a:lnTo>
                    <a:pt x="7789" y="2709"/>
                  </a:lnTo>
                  <a:lnTo>
                    <a:pt x="7845" y="2709"/>
                  </a:lnTo>
                  <a:lnTo>
                    <a:pt x="7873" y="2709"/>
                  </a:lnTo>
                  <a:lnTo>
                    <a:pt x="7930" y="2766"/>
                  </a:lnTo>
                  <a:lnTo>
                    <a:pt x="8014" y="2794"/>
                  </a:lnTo>
                  <a:lnTo>
                    <a:pt x="8014" y="2794"/>
                  </a:lnTo>
                  <a:lnTo>
                    <a:pt x="8127" y="2766"/>
                  </a:lnTo>
                  <a:lnTo>
                    <a:pt x="8212" y="2737"/>
                  </a:lnTo>
                  <a:lnTo>
                    <a:pt x="8409" y="2653"/>
                  </a:lnTo>
                  <a:lnTo>
                    <a:pt x="8409" y="2653"/>
                  </a:lnTo>
                  <a:lnTo>
                    <a:pt x="8494" y="2624"/>
                  </a:lnTo>
                  <a:lnTo>
                    <a:pt x="8607" y="2596"/>
                  </a:lnTo>
                  <a:lnTo>
                    <a:pt x="8748" y="2624"/>
                  </a:lnTo>
                  <a:lnTo>
                    <a:pt x="8917" y="2624"/>
                  </a:lnTo>
                  <a:lnTo>
                    <a:pt x="9002" y="2596"/>
                  </a:lnTo>
                  <a:lnTo>
                    <a:pt x="9087" y="2540"/>
                  </a:lnTo>
                  <a:lnTo>
                    <a:pt x="9087" y="2540"/>
                  </a:lnTo>
                  <a:lnTo>
                    <a:pt x="9030" y="2596"/>
                  </a:lnTo>
                  <a:lnTo>
                    <a:pt x="9030" y="2624"/>
                  </a:lnTo>
                  <a:lnTo>
                    <a:pt x="9030" y="2653"/>
                  </a:lnTo>
                  <a:lnTo>
                    <a:pt x="9115" y="2709"/>
                  </a:lnTo>
                  <a:lnTo>
                    <a:pt x="9171" y="2709"/>
                  </a:lnTo>
                  <a:lnTo>
                    <a:pt x="9171" y="2709"/>
                  </a:lnTo>
                  <a:lnTo>
                    <a:pt x="9228" y="2709"/>
                  </a:lnTo>
                  <a:lnTo>
                    <a:pt x="9284" y="2681"/>
                  </a:lnTo>
                  <a:lnTo>
                    <a:pt x="9397" y="2596"/>
                  </a:lnTo>
                  <a:lnTo>
                    <a:pt x="9510" y="2399"/>
                  </a:lnTo>
                  <a:lnTo>
                    <a:pt x="9510" y="2399"/>
                  </a:lnTo>
                  <a:lnTo>
                    <a:pt x="9425" y="2342"/>
                  </a:lnTo>
                  <a:lnTo>
                    <a:pt x="9341" y="2371"/>
                  </a:lnTo>
                  <a:lnTo>
                    <a:pt x="9284" y="2371"/>
                  </a:lnTo>
                  <a:lnTo>
                    <a:pt x="9200" y="2342"/>
                  </a:lnTo>
                  <a:lnTo>
                    <a:pt x="9200" y="2342"/>
                  </a:lnTo>
                  <a:lnTo>
                    <a:pt x="9256" y="2286"/>
                  </a:lnTo>
                  <a:lnTo>
                    <a:pt x="9256" y="2258"/>
                  </a:lnTo>
                  <a:lnTo>
                    <a:pt x="9228" y="2258"/>
                  </a:lnTo>
                  <a:lnTo>
                    <a:pt x="9171" y="2258"/>
                  </a:lnTo>
                  <a:lnTo>
                    <a:pt x="9087" y="2258"/>
                  </a:lnTo>
                  <a:lnTo>
                    <a:pt x="9087" y="2258"/>
                  </a:lnTo>
                  <a:lnTo>
                    <a:pt x="9002" y="2201"/>
                  </a:lnTo>
                  <a:lnTo>
                    <a:pt x="8917" y="2117"/>
                  </a:lnTo>
                  <a:lnTo>
                    <a:pt x="8833" y="2004"/>
                  </a:lnTo>
                  <a:lnTo>
                    <a:pt x="8833" y="2004"/>
                  </a:lnTo>
                  <a:lnTo>
                    <a:pt x="8748" y="1975"/>
                  </a:lnTo>
                  <a:lnTo>
                    <a:pt x="8663" y="1975"/>
                  </a:lnTo>
                  <a:lnTo>
                    <a:pt x="8438" y="1947"/>
                  </a:lnTo>
                  <a:lnTo>
                    <a:pt x="8325" y="1919"/>
                  </a:lnTo>
                  <a:lnTo>
                    <a:pt x="8268" y="1834"/>
                  </a:lnTo>
                  <a:lnTo>
                    <a:pt x="8240" y="1750"/>
                  </a:lnTo>
                  <a:lnTo>
                    <a:pt x="8297" y="1609"/>
                  </a:lnTo>
                  <a:lnTo>
                    <a:pt x="8297" y="1609"/>
                  </a:lnTo>
                  <a:lnTo>
                    <a:pt x="8353" y="1552"/>
                  </a:lnTo>
                  <a:lnTo>
                    <a:pt x="8466" y="1524"/>
                  </a:lnTo>
                  <a:lnTo>
                    <a:pt x="8579" y="1496"/>
                  </a:lnTo>
                  <a:lnTo>
                    <a:pt x="8663" y="1439"/>
                  </a:lnTo>
                  <a:lnTo>
                    <a:pt x="8663" y="1439"/>
                  </a:lnTo>
                  <a:lnTo>
                    <a:pt x="8748" y="1326"/>
                  </a:lnTo>
                  <a:lnTo>
                    <a:pt x="8776" y="1157"/>
                  </a:lnTo>
                  <a:lnTo>
                    <a:pt x="8833" y="988"/>
                  </a:lnTo>
                  <a:lnTo>
                    <a:pt x="8889" y="847"/>
                  </a:lnTo>
                  <a:lnTo>
                    <a:pt x="8889" y="847"/>
                  </a:lnTo>
                  <a:lnTo>
                    <a:pt x="9030" y="649"/>
                  </a:lnTo>
                  <a:lnTo>
                    <a:pt x="9143" y="480"/>
                  </a:lnTo>
                  <a:lnTo>
                    <a:pt x="9171" y="423"/>
                  </a:lnTo>
                  <a:lnTo>
                    <a:pt x="9171" y="339"/>
                  </a:lnTo>
                  <a:lnTo>
                    <a:pt x="9115" y="282"/>
                  </a:lnTo>
                  <a:lnTo>
                    <a:pt x="9002" y="198"/>
                  </a:lnTo>
                  <a:lnTo>
                    <a:pt x="9002" y="198"/>
                  </a:lnTo>
                  <a:lnTo>
                    <a:pt x="8946" y="169"/>
                  </a:lnTo>
                  <a:lnTo>
                    <a:pt x="8805" y="113"/>
                  </a:lnTo>
                  <a:lnTo>
                    <a:pt x="8494" y="57"/>
                  </a:lnTo>
                  <a:lnTo>
                    <a:pt x="8240" y="57"/>
                  </a:lnTo>
                  <a:lnTo>
                    <a:pt x="8184" y="85"/>
                  </a:lnTo>
                  <a:lnTo>
                    <a:pt x="8155" y="85"/>
                  </a:lnTo>
                  <a:lnTo>
                    <a:pt x="8184" y="113"/>
                  </a:lnTo>
                  <a:lnTo>
                    <a:pt x="8184" y="113"/>
                  </a:lnTo>
                  <a:lnTo>
                    <a:pt x="8071" y="141"/>
                  </a:lnTo>
                  <a:lnTo>
                    <a:pt x="7930" y="226"/>
                  </a:lnTo>
                  <a:lnTo>
                    <a:pt x="7760" y="367"/>
                  </a:lnTo>
                  <a:lnTo>
                    <a:pt x="7619" y="508"/>
                  </a:lnTo>
                  <a:lnTo>
                    <a:pt x="7478" y="677"/>
                  </a:lnTo>
                  <a:lnTo>
                    <a:pt x="7394" y="847"/>
                  </a:lnTo>
                  <a:lnTo>
                    <a:pt x="7365" y="988"/>
                  </a:lnTo>
                  <a:lnTo>
                    <a:pt x="7365" y="1044"/>
                  </a:lnTo>
                  <a:lnTo>
                    <a:pt x="7394" y="1072"/>
                  </a:lnTo>
                  <a:lnTo>
                    <a:pt x="7394" y="1072"/>
                  </a:lnTo>
                  <a:lnTo>
                    <a:pt x="7309" y="1072"/>
                  </a:lnTo>
                  <a:lnTo>
                    <a:pt x="7224" y="1101"/>
                  </a:lnTo>
                  <a:lnTo>
                    <a:pt x="7055" y="1185"/>
                  </a:lnTo>
                  <a:lnTo>
                    <a:pt x="6970" y="1242"/>
                  </a:lnTo>
                  <a:lnTo>
                    <a:pt x="6886" y="1270"/>
                  </a:lnTo>
                  <a:lnTo>
                    <a:pt x="6801" y="1242"/>
                  </a:lnTo>
                  <a:lnTo>
                    <a:pt x="6716" y="1214"/>
                  </a:lnTo>
                  <a:lnTo>
                    <a:pt x="6716" y="1214"/>
                  </a:lnTo>
                  <a:lnTo>
                    <a:pt x="6829" y="1101"/>
                  </a:lnTo>
                  <a:lnTo>
                    <a:pt x="6942" y="1016"/>
                  </a:lnTo>
                  <a:lnTo>
                    <a:pt x="6942" y="1016"/>
                  </a:lnTo>
                  <a:lnTo>
                    <a:pt x="6886" y="1016"/>
                  </a:lnTo>
                  <a:lnTo>
                    <a:pt x="6886" y="988"/>
                  </a:lnTo>
                  <a:lnTo>
                    <a:pt x="6970" y="847"/>
                  </a:lnTo>
                  <a:lnTo>
                    <a:pt x="7224" y="593"/>
                  </a:lnTo>
                  <a:lnTo>
                    <a:pt x="7224" y="593"/>
                  </a:lnTo>
                  <a:lnTo>
                    <a:pt x="7140" y="564"/>
                  </a:lnTo>
                  <a:lnTo>
                    <a:pt x="7055" y="564"/>
                  </a:lnTo>
                  <a:lnTo>
                    <a:pt x="7055" y="564"/>
                  </a:lnTo>
                  <a:lnTo>
                    <a:pt x="7083" y="536"/>
                  </a:lnTo>
                  <a:lnTo>
                    <a:pt x="7111" y="508"/>
                  </a:lnTo>
                  <a:lnTo>
                    <a:pt x="7111" y="480"/>
                  </a:lnTo>
                  <a:lnTo>
                    <a:pt x="7083" y="452"/>
                  </a:lnTo>
                  <a:lnTo>
                    <a:pt x="6970" y="367"/>
                  </a:lnTo>
                  <a:lnTo>
                    <a:pt x="6829" y="311"/>
                  </a:lnTo>
                  <a:lnTo>
                    <a:pt x="6660" y="254"/>
                  </a:lnTo>
                  <a:lnTo>
                    <a:pt x="6519" y="254"/>
                  </a:lnTo>
                  <a:lnTo>
                    <a:pt x="6434" y="282"/>
                  </a:lnTo>
                  <a:lnTo>
                    <a:pt x="6406" y="282"/>
                  </a:lnTo>
                  <a:lnTo>
                    <a:pt x="6406" y="339"/>
                  </a:lnTo>
                  <a:lnTo>
                    <a:pt x="6406" y="339"/>
                  </a:lnTo>
                  <a:lnTo>
                    <a:pt x="6462" y="395"/>
                  </a:lnTo>
                  <a:lnTo>
                    <a:pt x="6547" y="423"/>
                  </a:lnTo>
                  <a:lnTo>
                    <a:pt x="6716" y="452"/>
                  </a:lnTo>
                  <a:lnTo>
                    <a:pt x="6716" y="452"/>
                  </a:lnTo>
                  <a:lnTo>
                    <a:pt x="6632" y="480"/>
                  </a:lnTo>
                  <a:lnTo>
                    <a:pt x="6575" y="480"/>
                  </a:lnTo>
                  <a:lnTo>
                    <a:pt x="6491" y="480"/>
                  </a:lnTo>
                  <a:lnTo>
                    <a:pt x="6406" y="480"/>
                  </a:lnTo>
                  <a:lnTo>
                    <a:pt x="6406" y="480"/>
                  </a:lnTo>
                  <a:lnTo>
                    <a:pt x="6491" y="508"/>
                  </a:lnTo>
                  <a:lnTo>
                    <a:pt x="6491" y="564"/>
                  </a:lnTo>
                  <a:lnTo>
                    <a:pt x="6491" y="564"/>
                  </a:lnTo>
                  <a:lnTo>
                    <a:pt x="6462" y="593"/>
                  </a:lnTo>
                  <a:lnTo>
                    <a:pt x="6434" y="621"/>
                  </a:lnTo>
                  <a:lnTo>
                    <a:pt x="6349" y="564"/>
                  </a:lnTo>
                  <a:lnTo>
                    <a:pt x="6349" y="564"/>
                  </a:lnTo>
                  <a:lnTo>
                    <a:pt x="6378" y="593"/>
                  </a:lnTo>
                  <a:lnTo>
                    <a:pt x="6349" y="621"/>
                  </a:lnTo>
                  <a:lnTo>
                    <a:pt x="6237" y="621"/>
                  </a:lnTo>
                  <a:lnTo>
                    <a:pt x="6011" y="593"/>
                  </a:lnTo>
                  <a:lnTo>
                    <a:pt x="6011" y="593"/>
                  </a:lnTo>
                  <a:lnTo>
                    <a:pt x="5729" y="649"/>
                  </a:lnTo>
                  <a:lnTo>
                    <a:pt x="5616" y="677"/>
                  </a:lnTo>
                  <a:lnTo>
                    <a:pt x="5672" y="677"/>
                  </a:lnTo>
                  <a:lnTo>
                    <a:pt x="5672" y="677"/>
                  </a:lnTo>
                  <a:lnTo>
                    <a:pt x="5559" y="677"/>
                  </a:lnTo>
                  <a:lnTo>
                    <a:pt x="5418" y="706"/>
                  </a:lnTo>
                  <a:lnTo>
                    <a:pt x="5305" y="762"/>
                  </a:lnTo>
                  <a:lnTo>
                    <a:pt x="5192" y="847"/>
                  </a:lnTo>
                  <a:lnTo>
                    <a:pt x="5192" y="847"/>
                  </a:lnTo>
                  <a:lnTo>
                    <a:pt x="5249" y="790"/>
                  </a:lnTo>
                  <a:lnTo>
                    <a:pt x="5334" y="762"/>
                  </a:lnTo>
                  <a:lnTo>
                    <a:pt x="5531" y="677"/>
                  </a:lnTo>
                  <a:lnTo>
                    <a:pt x="5729" y="593"/>
                  </a:lnTo>
                  <a:lnTo>
                    <a:pt x="5842" y="536"/>
                  </a:lnTo>
                  <a:lnTo>
                    <a:pt x="5926" y="480"/>
                  </a:lnTo>
                  <a:lnTo>
                    <a:pt x="5926" y="480"/>
                  </a:lnTo>
                  <a:lnTo>
                    <a:pt x="5588" y="395"/>
                  </a:lnTo>
                  <a:lnTo>
                    <a:pt x="5305" y="311"/>
                  </a:lnTo>
                  <a:lnTo>
                    <a:pt x="5136" y="282"/>
                  </a:lnTo>
                  <a:lnTo>
                    <a:pt x="4995" y="311"/>
                  </a:lnTo>
                  <a:lnTo>
                    <a:pt x="4826" y="339"/>
                  </a:lnTo>
                  <a:lnTo>
                    <a:pt x="4656" y="423"/>
                  </a:lnTo>
                  <a:lnTo>
                    <a:pt x="4656" y="423"/>
                  </a:lnTo>
                  <a:lnTo>
                    <a:pt x="4713" y="452"/>
                  </a:lnTo>
                  <a:lnTo>
                    <a:pt x="4713" y="452"/>
                  </a:lnTo>
                  <a:lnTo>
                    <a:pt x="4656" y="480"/>
                  </a:lnTo>
                  <a:lnTo>
                    <a:pt x="4487" y="536"/>
                  </a:lnTo>
                  <a:lnTo>
                    <a:pt x="4487" y="536"/>
                  </a:lnTo>
                  <a:lnTo>
                    <a:pt x="4572" y="508"/>
                  </a:lnTo>
                  <a:lnTo>
                    <a:pt x="4543" y="508"/>
                  </a:lnTo>
                  <a:lnTo>
                    <a:pt x="4402" y="536"/>
                  </a:lnTo>
                  <a:lnTo>
                    <a:pt x="4402" y="536"/>
                  </a:lnTo>
                  <a:lnTo>
                    <a:pt x="4177" y="564"/>
                  </a:lnTo>
                  <a:lnTo>
                    <a:pt x="4064" y="593"/>
                  </a:lnTo>
                  <a:lnTo>
                    <a:pt x="3951" y="593"/>
                  </a:lnTo>
                  <a:lnTo>
                    <a:pt x="3951" y="593"/>
                  </a:lnTo>
                  <a:lnTo>
                    <a:pt x="4007" y="536"/>
                  </a:lnTo>
                  <a:lnTo>
                    <a:pt x="4120" y="480"/>
                  </a:lnTo>
                  <a:lnTo>
                    <a:pt x="4402" y="395"/>
                  </a:lnTo>
                  <a:lnTo>
                    <a:pt x="4543" y="367"/>
                  </a:lnTo>
                  <a:lnTo>
                    <a:pt x="4685" y="311"/>
                  </a:lnTo>
                  <a:lnTo>
                    <a:pt x="4769" y="254"/>
                  </a:lnTo>
                  <a:lnTo>
                    <a:pt x="4797" y="169"/>
                  </a:lnTo>
                  <a:lnTo>
                    <a:pt x="4797" y="169"/>
                  </a:lnTo>
                  <a:lnTo>
                    <a:pt x="4769" y="85"/>
                  </a:lnTo>
                  <a:lnTo>
                    <a:pt x="4741" y="57"/>
                  </a:lnTo>
                  <a:lnTo>
                    <a:pt x="4685" y="28"/>
                  </a:lnTo>
                  <a:lnTo>
                    <a:pt x="4600" y="0"/>
                  </a:lnTo>
                  <a:lnTo>
                    <a:pt x="4431" y="28"/>
                  </a:lnTo>
                  <a:lnTo>
                    <a:pt x="4289" y="57"/>
                  </a:lnTo>
                  <a:lnTo>
                    <a:pt x="4289" y="57"/>
                  </a:lnTo>
                  <a:lnTo>
                    <a:pt x="3612" y="141"/>
                  </a:lnTo>
                  <a:lnTo>
                    <a:pt x="2907" y="254"/>
                  </a:lnTo>
                  <a:lnTo>
                    <a:pt x="2568" y="339"/>
                  </a:lnTo>
                  <a:lnTo>
                    <a:pt x="2229" y="423"/>
                  </a:lnTo>
                  <a:lnTo>
                    <a:pt x="1891" y="536"/>
                  </a:lnTo>
                  <a:lnTo>
                    <a:pt x="1609" y="677"/>
                  </a:lnTo>
                  <a:lnTo>
                    <a:pt x="1609" y="677"/>
                  </a:lnTo>
                  <a:lnTo>
                    <a:pt x="1665" y="734"/>
                  </a:lnTo>
                  <a:lnTo>
                    <a:pt x="1750" y="734"/>
                  </a:lnTo>
                  <a:lnTo>
                    <a:pt x="1750" y="734"/>
                  </a:lnTo>
                  <a:lnTo>
                    <a:pt x="1693" y="790"/>
                  </a:lnTo>
                  <a:lnTo>
                    <a:pt x="1637" y="818"/>
                  </a:lnTo>
                  <a:lnTo>
                    <a:pt x="1496" y="875"/>
                  </a:lnTo>
                  <a:lnTo>
                    <a:pt x="1101" y="931"/>
                  </a:lnTo>
                  <a:lnTo>
                    <a:pt x="903" y="988"/>
                  </a:lnTo>
                  <a:lnTo>
                    <a:pt x="762" y="1044"/>
                  </a:lnTo>
                  <a:lnTo>
                    <a:pt x="706" y="1072"/>
                  </a:lnTo>
                  <a:lnTo>
                    <a:pt x="649" y="1129"/>
                  </a:lnTo>
                  <a:lnTo>
                    <a:pt x="621" y="1214"/>
                  </a:lnTo>
                  <a:lnTo>
                    <a:pt x="621" y="1270"/>
                  </a:lnTo>
                  <a:lnTo>
                    <a:pt x="621" y="1270"/>
                  </a:lnTo>
                  <a:lnTo>
                    <a:pt x="790" y="1242"/>
                  </a:lnTo>
                  <a:lnTo>
                    <a:pt x="988" y="1242"/>
                  </a:lnTo>
                  <a:lnTo>
                    <a:pt x="1355" y="1214"/>
                  </a:lnTo>
                  <a:lnTo>
                    <a:pt x="1355" y="1214"/>
                  </a:lnTo>
                  <a:lnTo>
                    <a:pt x="1185" y="1298"/>
                  </a:lnTo>
                  <a:lnTo>
                    <a:pt x="1157" y="1298"/>
                  </a:lnTo>
                  <a:lnTo>
                    <a:pt x="1185" y="1298"/>
                  </a:lnTo>
                  <a:lnTo>
                    <a:pt x="1242" y="1298"/>
                  </a:lnTo>
                  <a:lnTo>
                    <a:pt x="1214" y="1298"/>
                  </a:lnTo>
                  <a:lnTo>
                    <a:pt x="1214" y="1298"/>
                  </a:lnTo>
                  <a:lnTo>
                    <a:pt x="1044" y="1326"/>
                  </a:lnTo>
                  <a:lnTo>
                    <a:pt x="875" y="1383"/>
                  </a:lnTo>
                  <a:lnTo>
                    <a:pt x="875" y="1383"/>
                  </a:lnTo>
                  <a:lnTo>
                    <a:pt x="903" y="1411"/>
                  </a:lnTo>
                  <a:lnTo>
                    <a:pt x="988" y="1439"/>
                  </a:lnTo>
                  <a:lnTo>
                    <a:pt x="1185" y="1468"/>
                  </a:lnTo>
                  <a:lnTo>
                    <a:pt x="1439" y="1468"/>
                  </a:lnTo>
                  <a:lnTo>
                    <a:pt x="1750" y="1439"/>
                  </a:lnTo>
                  <a:lnTo>
                    <a:pt x="2342" y="1383"/>
                  </a:lnTo>
                  <a:lnTo>
                    <a:pt x="2681" y="1326"/>
                  </a:lnTo>
                  <a:lnTo>
                    <a:pt x="2681" y="1326"/>
                  </a:lnTo>
                  <a:lnTo>
                    <a:pt x="2540" y="1383"/>
                  </a:lnTo>
                  <a:lnTo>
                    <a:pt x="2371" y="1383"/>
                  </a:lnTo>
                  <a:lnTo>
                    <a:pt x="2229" y="1383"/>
                  </a:lnTo>
                  <a:lnTo>
                    <a:pt x="2060" y="1411"/>
                  </a:lnTo>
                  <a:lnTo>
                    <a:pt x="2060" y="1411"/>
                  </a:lnTo>
                  <a:lnTo>
                    <a:pt x="2145" y="1439"/>
                  </a:lnTo>
                  <a:lnTo>
                    <a:pt x="2173" y="1439"/>
                  </a:lnTo>
                  <a:lnTo>
                    <a:pt x="2032" y="1496"/>
                  </a:lnTo>
                  <a:lnTo>
                    <a:pt x="2032" y="1496"/>
                  </a:lnTo>
                  <a:lnTo>
                    <a:pt x="1947" y="1496"/>
                  </a:lnTo>
                  <a:lnTo>
                    <a:pt x="1863" y="1496"/>
                  </a:lnTo>
                  <a:lnTo>
                    <a:pt x="1665" y="1524"/>
                  </a:lnTo>
                  <a:lnTo>
                    <a:pt x="1665" y="1524"/>
                  </a:lnTo>
                  <a:lnTo>
                    <a:pt x="1185" y="1552"/>
                  </a:lnTo>
                  <a:lnTo>
                    <a:pt x="960" y="1580"/>
                  </a:lnTo>
                  <a:lnTo>
                    <a:pt x="734" y="1637"/>
                  </a:lnTo>
                  <a:lnTo>
                    <a:pt x="734" y="1637"/>
                  </a:lnTo>
                  <a:lnTo>
                    <a:pt x="621" y="1665"/>
                  </a:lnTo>
                  <a:lnTo>
                    <a:pt x="480" y="1693"/>
                  </a:lnTo>
                  <a:lnTo>
                    <a:pt x="395" y="1750"/>
                  </a:lnTo>
                  <a:lnTo>
                    <a:pt x="395" y="1806"/>
                  </a:lnTo>
                  <a:lnTo>
                    <a:pt x="395" y="1863"/>
                  </a:lnTo>
                  <a:lnTo>
                    <a:pt x="395" y="1863"/>
                  </a:lnTo>
                  <a:lnTo>
                    <a:pt x="423" y="1947"/>
                  </a:lnTo>
                  <a:lnTo>
                    <a:pt x="480" y="1975"/>
                  </a:lnTo>
                  <a:lnTo>
                    <a:pt x="564" y="2004"/>
                  </a:lnTo>
                  <a:lnTo>
                    <a:pt x="649" y="2004"/>
                  </a:lnTo>
                  <a:lnTo>
                    <a:pt x="988" y="2004"/>
                  </a:lnTo>
                  <a:lnTo>
                    <a:pt x="988" y="2004"/>
                  </a:lnTo>
                  <a:lnTo>
                    <a:pt x="1411" y="2004"/>
                  </a:lnTo>
                  <a:lnTo>
                    <a:pt x="1863" y="1975"/>
                  </a:lnTo>
                  <a:lnTo>
                    <a:pt x="2286" y="1947"/>
                  </a:lnTo>
                  <a:lnTo>
                    <a:pt x="2709" y="1975"/>
                  </a:lnTo>
                  <a:lnTo>
                    <a:pt x="2709" y="1975"/>
                  </a:lnTo>
                  <a:lnTo>
                    <a:pt x="3020" y="2004"/>
                  </a:lnTo>
                  <a:lnTo>
                    <a:pt x="3330" y="2060"/>
                  </a:lnTo>
                  <a:lnTo>
                    <a:pt x="3330" y="2060"/>
                  </a:lnTo>
                  <a:lnTo>
                    <a:pt x="3443" y="2088"/>
                  </a:lnTo>
                  <a:lnTo>
                    <a:pt x="3499" y="2145"/>
                  </a:lnTo>
                  <a:lnTo>
                    <a:pt x="3584" y="2201"/>
                  </a:lnTo>
                  <a:lnTo>
                    <a:pt x="3669" y="2201"/>
                  </a:lnTo>
                  <a:lnTo>
                    <a:pt x="3669" y="2201"/>
                  </a:lnTo>
                  <a:lnTo>
                    <a:pt x="3640" y="2229"/>
                  </a:lnTo>
                  <a:lnTo>
                    <a:pt x="3556" y="2258"/>
                  </a:lnTo>
                  <a:lnTo>
                    <a:pt x="3386" y="2286"/>
                  </a:lnTo>
                  <a:lnTo>
                    <a:pt x="3048" y="2286"/>
                  </a:lnTo>
                  <a:lnTo>
                    <a:pt x="3048" y="2286"/>
                  </a:lnTo>
                  <a:lnTo>
                    <a:pt x="2766" y="2286"/>
                  </a:lnTo>
                  <a:lnTo>
                    <a:pt x="2483" y="2258"/>
                  </a:lnTo>
                  <a:lnTo>
                    <a:pt x="2201" y="2258"/>
                  </a:lnTo>
                  <a:lnTo>
                    <a:pt x="1919" y="2229"/>
                  </a:lnTo>
                  <a:lnTo>
                    <a:pt x="1919" y="2229"/>
                  </a:lnTo>
                  <a:lnTo>
                    <a:pt x="1467" y="2229"/>
                  </a:lnTo>
                  <a:lnTo>
                    <a:pt x="988" y="2258"/>
                  </a:lnTo>
                  <a:lnTo>
                    <a:pt x="480" y="2342"/>
                  </a:lnTo>
                  <a:lnTo>
                    <a:pt x="254" y="2399"/>
                  </a:lnTo>
                  <a:lnTo>
                    <a:pt x="57" y="2455"/>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16"/>
            <p:cNvSpPr/>
            <p:nvPr/>
          </p:nvSpPr>
          <p:spPr>
            <a:xfrm>
              <a:off x="2037800" y="1361850"/>
              <a:ext cx="4275" cy="725"/>
            </a:xfrm>
            <a:custGeom>
              <a:avLst/>
              <a:gdLst/>
              <a:ahLst/>
              <a:cxnLst/>
              <a:rect l="l" t="t" r="r" b="b"/>
              <a:pathLst>
                <a:path w="171" h="29" extrusionOk="0">
                  <a:moveTo>
                    <a:pt x="170" y="0"/>
                  </a:moveTo>
                  <a:lnTo>
                    <a:pt x="170" y="0"/>
                  </a:lnTo>
                  <a:lnTo>
                    <a:pt x="85" y="0"/>
                  </a:lnTo>
                  <a:lnTo>
                    <a:pt x="1" y="29"/>
                  </a:lnTo>
                  <a:lnTo>
                    <a:pt x="1" y="29"/>
                  </a:lnTo>
                  <a:lnTo>
                    <a:pt x="170"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16"/>
            <p:cNvSpPr/>
            <p:nvPr/>
          </p:nvSpPr>
          <p:spPr>
            <a:xfrm>
              <a:off x="2037800" y="1361850"/>
              <a:ext cx="4275" cy="725"/>
            </a:xfrm>
            <a:custGeom>
              <a:avLst/>
              <a:gdLst/>
              <a:ahLst/>
              <a:cxnLst/>
              <a:rect l="l" t="t" r="r" b="b"/>
              <a:pathLst>
                <a:path w="171" h="29" fill="none" extrusionOk="0">
                  <a:moveTo>
                    <a:pt x="170" y="0"/>
                  </a:moveTo>
                  <a:lnTo>
                    <a:pt x="170" y="0"/>
                  </a:lnTo>
                  <a:lnTo>
                    <a:pt x="85" y="0"/>
                  </a:lnTo>
                  <a:lnTo>
                    <a:pt x="1" y="29"/>
                  </a:lnTo>
                  <a:lnTo>
                    <a:pt x="1" y="29"/>
                  </a:lnTo>
                  <a:lnTo>
                    <a:pt x="170" y="0"/>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16"/>
            <p:cNvSpPr/>
            <p:nvPr/>
          </p:nvSpPr>
          <p:spPr>
            <a:xfrm>
              <a:off x="2039225" y="1368200"/>
              <a:ext cx="6375" cy="1425"/>
            </a:xfrm>
            <a:custGeom>
              <a:avLst/>
              <a:gdLst/>
              <a:ahLst/>
              <a:cxnLst/>
              <a:rect l="l" t="t" r="r" b="b"/>
              <a:pathLst>
                <a:path w="255" h="57" extrusionOk="0">
                  <a:moveTo>
                    <a:pt x="254" y="0"/>
                  </a:moveTo>
                  <a:lnTo>
                    <a:pt x="254" y="0"/>
                  </a:lnTo>
                  <a:lnTo>
                    <a:pt x="0" y="57"/>
                  </a:lnTo>
                  <a:lnTo>
                    <a:pt x="0" y="57"/>
                  </a:lnTo>
                  <a:lnTo>
                    <a:pt x="141" y="57"/>
                  </a:lnTo>
                  <a:lnTo>
                    <a:pt x="254"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16"/>
            <p:cNvSpPr/>
            <p:nvPr/>
          </p:nvSpPr>
          <p:spPr>
            <a:xfrm>
              <a:off x="2039225" y="1368200"/>
              <a:ext cx="6375" cy="1425"/>
            </a:xfrm>
            <a:custGeom>
              <a:avLst/>
              <a:gdLst/>
              <a:ahLst/>
              <a:cxnLst/>
              <a:rect l="l" t="t" r="r" b="b"/>
              <a:pathLst>
                <a:path w="255" h="57" fill="none" extrusionOk="0">
                  <a:moveTo>
                    <a:pt x="254" y="0"/>
                  </a:moveTo>
                  <a:lnTo>
                    <a:pt x="254" y="0"/>
                  </a:lnTo>
                  <a:lnTo>
                    <a:pt x="0" y="57"/>
                  </a:lnTo>
                  <a:lnTo>
                    <a:pt x="0" y="57"/>
                  </a:lnTo>
                  <a:lnTo>
                    <a:pt x="141" y="57"/>
                  </a:lnTo>
                  <a:lnTo>
                    <a:pt x="254" y="0"/>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16"/>
            <p:cNvSpPr/>
            <p:nvPr/>
          </p:nvSpPr>
          <p:spPr>
            <a:xfrm>
              <a:off x="2052625" y="1366075"/>
              <a:ext cx="2150" cy="750"/>
            </a:xfrm>
            <a:custGeom>
              <a:avLst/>
              <a:gdLst/>
              <a:ahLst/>
              <a:cxnLst/>
              <a:rect l="l" t="t" r="r" b="b"/>
              <a:pathLst>
                <a:path w="86" h="30" extrusionOk="0">
                  <a:moveTo>
                    <a:pt x="85" y="1"/>
                  </a:moveTo>
                  <a:lnTo>
                    <a:pt x="85" y="1"/>
                  </a:lnTo>
                  <a:lnTo>
                    <a:pt x="0" y="29"/>
                  </a:lnTo>
                  <a:lnTo>
                    <a:pt x="0" y="29"/>
                  </a:lnTo>
                  <a:lnTo>
                    <a:pt x="85"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16"/>
            <p:cNvSpPr/>
            <p:nvPr/>
          </p:nvSpPr>
          <p:spPr>
            <a:xfrm>
              <a:off x="2052625" y="1366075"/>
              <a:ext cx="2150" cy="750"/>
            </a:xfrm>
            <a:custGeom>
              <a:avLst/>
              <a:gdLst/>
              <a:ahLst/>
              <a:cxnLst/>
              <a:rect l="l" t="t" r="r" b="b"/>
              <a:pathLst>
                <a:path w="86" h="30" fill="none" extrusionOk="0">
                  <a:moveTo>
                    <a:pt x="85" y="1"/>
                  </a:moveTo>
                  <a:lnTo>
                    <a:pt x="85" y="1"/>
                  </a:lnTo>
                  <a:lnTo>
                    <a:pt x="0" y="29"/>
                  </a:lnTo>
                  <a:lnTo>
                    <a:pt x="0" y="29"/>
                  </a:lnTo>
                  <a:lnTo>
                    <a:pt x="85" y="1"/>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16"/>
            <p:cNvSpPr/>
            <p:nvPr/>
          </p:nvSpPr>
          <p:spPr>
            <a:xfrm>
              <a:off x="2053325" y="1356200"/>
              <a:ext cx="4250" cy="2150"/>
            </a:xfrm>
            <a:custGeom>
              <a:avLst/>
              <a:gdLst/>
              <a:ahLst/>
              <a:cxnLst/>
              <a:rect l="l" t="t" r="r" b="b"/>
              <a:pathLst>
                <a:path w="170" h="86" extrusionOk="0">
                  <a:moveTo>
                    <a:pt x="142" y="57"/>
                  </a:moveTo>
                  <a:lnTo>
                    <a:pt x="142" y="57"/>
                  </a:lnTo>
                  <a:lnTo>
                    <a:pt x="170" y="1"/>
                  </a:lnTo>
                  <a:lnTo>
                    <a:pt x="142" y="1"/>
                  </a:lnTo>
                  <a:lnTo>
                    <a:pt x="1" y="85"/>
                  </a:lnTo>
                  <a:lnTo>
                    <a:pt x="1" y="85"/>
                  </a:lnTo>
                  <a:lnTo>
                    <a:pt x="142" y="57"/>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16"/>
            <p:cNvSpPr/>
            <p:nvPr/>
          </p:nvSpPr>
          <p:spPr>
            <a:xfrm>
              <a:off x="2053325" y="1356200"/>
              <a:ext cx="4250" cy="2150"/>
            </a:xfrm>
            <a:custGeom>
              <a:avLst/>
              <a:gdLst/>
              <a:ahLst/>
              <a:cxnLst/>
              <a:rect l="l" t="t" r="r" b="b"/>
              <a:pathLst>
                <a:path w="170" h="86" fill="none" extrusionOk="0">
                  <a:moveTo>
                    <a:pt x="142" y="57"/>
                  </a:moveTo>
                  <a:lnTo>
                    <a:pt x="142" y="57"/>
                  </a:lnTo>
                  <a:lnTo>
                    <a:pt x="170" y="1"/>
                  </a:lnTo>
                  <a:lnTo>
                    <a:pt x="142" y="1"/>
                  </a:lnTo>
                  <a:lnTo>
                    <a:pt x="1" y="85"/>
                  </a:lnTo>
                  <a:lnTo>
                    <a:pt x="1" y="85"/>
                  </a:lnTo>
                  <a:lnTo>
                    <a:pt x="142" y="57"/>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16"/>
            <p:cNvSpPr/>
            <p:nvPr/>
          </p:nvSpPr>
          <p:spPr>
            <a:xfrm>
              <a:off x="2056150" y="1363975"/>
              <a:ext cx="6375" cy="2125"/>
            </a:xfrm>
            <a:custGeom>
              <a:avLst/>
              <a:gdLst/>
              <a:ahLst/>
              <a:cxnLst/>
              <a:rect l="l" t="t" r="r" b="b"/>
              <a:pathLst>
                <a:path w="255" h="85" extrusionOk="0">
                  <a:moveTo>
                    <a:pt x="142" y="57"/>
                  </a:moveTo>
                  <a:lnTo>
                    <a:pt x="142" y="57"/>
                  </a:lnTo>
                  <a:lnTo>
                    <a:pt x="254" y="0"/>
                  </a:lnTo>
                  <a:lnTo>
                    <a:pt x="254" y="0"/>
                  </a:lnTo>
                  <a:lnTo>
                    <a:pt x="0" y="85"/>
                  </a:lnTo>
                  <a:lnTo>
                    <a:pt x="0" y="85"/>
                  </a:lnTo>
                  <a:lnTo>
                    <a:pt x="142" y="57"/>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16"/>
            <p:cNvSpPr/>
            <p:nvPr/>
          </p:nvSpPr>
          <p:spPr>
            <a:xfrm>
              <a:off x="2056150" y="1363975"/>
              <a:ext cx="6375" cy="2125"/>
            </a:xfrm>
            <a:custGeom>
              <a:avLst/>
              <a:gdLst/>
              <a:ahLst/>
              <a:cxnLst/>
              <a:rect l="l" t="t" r="r" b="b"/>
              <a:pathLst>
                <a:path w="255" h="85" fill="none" extrusionOk="0">
                  <a:moveTo>
                    <a:pt x="142" y="57"/>
                  </a:moveTo>
                  <a:lnTo>
                    <a:pt x="142" y="57"/>
                  </a:lnTo>
                  <a:lnTo>
                    <a:pt x="254" y="0"/>
                  </a:lnTo>
                  <a:lnTo>
                    <a:pt x="254" y="0"/>
                  </a:lnTo>
                  <a:lnTo>
                    <a:pt x="0" y="85"/>
                  </a:lnTo>
                  <a:lnTo>
                    <a:pt x="0" y="85"/>
                  </a:lnTo>
                  <a:lnTo>
                    <a:pt x="142" y="57"/>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16"/>
            <p:cNvSpPr/>
            <p:nvPr/>
          </p:nvSpPr>
          <p:spPr>
            <a:xfrm>
              <a:off x="2063200" y="1362550"/>
              <a:ext cx="5675" cy="2150"/>
            </a:xfrm>
            <a:custGeom>
              <a:avLst/>
              <a:gdLst/>
              <a:ahLst/>
              <a:cxnLst/>
              <a:rect l="l" t="t" r="r" b="b"/>
              <a:pathLst>
                <a:path w="227" h="86" extrusionOk="0">
                  <a:moveTo>
                    <a:pt x="226" y="1"/>
                  </a:moveTo>
                  <a:lnTo>
                    <a:pt x="226" y="1"/>
                  </a:lnTo>
                  <a:lnTo>
                    <a:pt x="114" y="29"/>
                  </a:lnTo>
                  <a:lnTo>
                    <a:pt x="1" y="85"/>
                  </a:lnTo>
                  <a:lnTo>
                    <a:pt x="1" y="85"/>
                  </a:lnTo>
                  <a:lnTo>
                    <a:pt x="226"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16"/>
            <p:cNvSpPr/>
            <p:nvPr/>
          </p:nvSpPr>
          <p:spPr>
            <a:xfrm>
              <a:off x="2063200" y="1362550"/>
              <a:ext cx="5675" cy="2150"/>
            </a:xfrm>
            <a:custGeom>
              <a:avLst/>
              <a:gdLst/>
              <a:ahLst/>
              <a:cxnLst/>
              <a:rect l="l" t="t" r="r" b="b"/>
              <a:pathLst>
                <a:path w="227" h="86" fill="none" extrusionOk="0">
                  <a:moveTo>
                    <a:pt x="226" y="1"/>
                  </a:moveTo>
                  <a:lnTo>
                    <a:pt x="226" y="1"/>
                  </a:lnTo>
                  <a:lnTo>
                    <a:pt x="114" y="29"/>
                  </a:lnTo>
                  <a:lnTo>
                    <a:pt x="1" y="85"/>
                  </a:lnTo>
                  <a:lnTo>
                    <a:pt x="1" y="85"/>
                  </a:lnTo>
                  <a:lnTo>
                    <a:pt x="226" y="1"/>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16"/>
            <p:cNvSpPr/>
            <p:nvPr/>
          </p:nvSpPr>
          <p:spPr>
            <a:xfrm>
              <a:off x="2066025" y="1371025"/>
              <a:ext cx="2150" cy="725"/>
            </a:xfrm>
            <a:custGeom>
              <a:avLst/>
              <a:gdLst/>
              <a:ahLst/>
              <a:cxnLst/>
              <a:rect l="l" t="t" r="r" b="b"/>
              <a:pathLst>
                <a:path w="86" h="29" extrusionOk="0">
                  <a:moveTo>
                    <a:pt x="85" y="0"/>
                  </a:moveTo>
                  <a:lnTo>
                    <a:pt x="85" y="0"/>
                  </a:lnTo>
                  <a:lnTo>
                    <a:pt x="1" y="29"/>
                  </a:lnTo>
                  <a:lnTo>
                    <a:pt x="85"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16"/>
            <p:cNvSpPr/>
            <p:nvPr/>
          </p:nvSpPr>
          <p:spPr>
            <a:xfrm>
              <a:off x="2066025" y="1371025"/>
              <a:ext cx="2150" cy="725"/>
            </a:xfrm>
            <a:custGeom>
              <a:avLst/>
              <a:gdLst/>
              <a:ahLst/>
              <a:cxnLst/>
              <a:rect l="l" t="t" r="r" b="b"/>
              <a:pathLst>
                <a:path w="86" h="29" fill="none" extrusionOk="0">
                  <a:moveTo>
                    <a:pt x="85" y="0"/>
                  </a:moveTo>
                  <a:lnTo>
                    <a:pt x="85" y="0"/>
                  </a:lnTo>
                  <a:lnTo>
                    <a:pt x="1" y="29"/>
                  </a:lnTo>
                  <a:lnTo>
                    <a:pt x="85" y="0"/>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16"/>
            <p:cNvSpPr/>
            <p:nvPr/>
          </p:nvSpPr>
          <p:spPr>
            <a:xfrm>
              <a:off x="2066025" y="1385825"/>
              <a:ext cx="2150" cy="2150"/>
            </a:xfrm>
            <a:custGeom>
              <a:avLst/>
              <a:gdLst/>
              <a:ahLst/>
              <a:cxnLst/>
              <a:rect l="l" t="t" r="r" b="b"/>
              <a:pathLst>
                <a:path w="86" h="86" extrusionOk="0">
                  <a:moveTo>
                    <a:pt x="57" y="1"/>
                  </a:moveTo>
                  <a:lnTo>
                    <a:pt x="57" y="1"/>
                  </a:lnTo>
                  <a:lnTo>
                    <a:pt x="1" y="86"/>
                  </a:lnTo>
                  <a:lnTo>
                    <a:pt x="1" y="86"/>
                  </a:lnTo>
                  <a:lnTo>
                    <a:pt x="85" y="57"/>
                  </a:lnTo>
                  <a:lnTo>
                    <a:pt x="57" y="29"/>
                  </a:lnTo>
                  <a:lnTo>
                    <a:pt x="57"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16"/>
            <p:cNvSpPr/>
            <p:nvPr/>
          </p:nvSpPr>
          <p:spPr>
            <a:xfrm>
              <a:off x="2066025" y="1385825"/>
              <a:ext cx="2150" cy="2150"/>
            </a:xfrm>
            <a:custGeom>
              <a:avLst/>
              <a:gdLst/>
              <a:ahLst/>
              <a:cxnLst/>
              <a:rect l="l" t="t" r="r" b="b"/>
              <a:pathLst>
                <a:path w="86" h="86" fill="none" extrusionOk="0">
                  <a:moveTo>
                    <a:pt x="57" y="1"/>
                  </a:moveTo>
                  <a:lnTo>
                    <a:pt x="57" y="1"/>
                  </a:lnTo>
                  <a:lnTo>
                    <a:pt x="1" y="86"/>
                  </a:lnTo>
                  <a:lnTo>
                    <a:pt x="1" y="86"/>
                  </a:lnTo>
                  <a:lnTo>
                    <a:pt x="85" y="57"/>
                  </a:lnTo>
                  <a:lnTo>
                    <a:pt x="57" y="29"/>
                  </a:lnTo>
                  <a:lnTo>
                    <a:pt x="57" y="1"/>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16"/>
            <p:cNvSpPr/>
            <p:nvPr/>
          </p:nvSpPr>
          <p:spPr>
            <a:xfrm>
              <a:off x="2066025" y="1365375"/>
              <a:ext cx="2150" cy="2150"/>
            </a:xfrm>
            <a:custGeom>
              <a:avLst/>
              <a:gdLst/>
              <a:ahLst/>
              <a:cxnLst/>
              <a:rect l="l" t="t" r="r" b="b"/>
              <a:pathLst>
                <a:path w="86" h="86" extrusionOk="0">
                  <a:moveTo>
                    <a:pt x="85" y="1"/>
                  </a:moveTo>
                  <a:lnTo>
                    <a:pt x="85" y="1"/>
                  </a:lnTo>
                  <a:lnTo>
                    <a:pt x="1" y="57"/>
                  </a:lnTo>
                  <a:lnTo>
                    <a:pt x="1" y="57"/>
                  </a:lnTo>
                  <a:lnTo>
                    <a:pt x="57" y="85"/>
                  </a:lnTo>
                  <a:lnTo>
                    <a:pt x="85" y="85"/>
                  </a:lnTo>
                  <a:lnTo>
                    <a:pt x="85" y="57"/>
                  </a:lnTo>
                  <a:lnTo>
                    <a:pt x="85"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16"/>
            <p:cNvSpPr/>
            <p:nvPr/>
          </p:nvSpPr>
          <p:spPr>
            <a:xfrm>
              <a:off x="2066025" y="1365375"/>
              <a:ext cx="2150" cy="2150"/>
            </a:xfrm>
            <a:custGeom>
              <a:avLst/>
              <a:gdLst/>
              <a:ahLst/>
              <a:cxnLst/>
              <a:rect l="l" t="t" r="r" b="b"/>
              <a:pathLst>
                <a:path w="86" h="86" fill="none" extrusionOk="0">
                  <a:moveTo>
                    <a:pt x="85" y="1"/>
                  </a:moveTo>
                  <a:lnTo>
                    <a:pt x="85" y="1"/>
                  </a:lnTo>
                  <a:lnTo>
                    <a:pt x="1" y="57"/>
                  </a:lnTo>
                  <a:lnTo>
                    <a:pt x="1" y="57"/>
                  </a:lnTo>
                  <a:lnTo>
                    <a:pt x="57" y="85"/>
                  </a:lnTo>
                  <a:lnTo>
                    <a:pt x="85" y="85"/>
                  </a:lnTo>
                  <a:lnTo>
                    <a:pt x="85" y="57"/>
                  </a:lnTo>
                  <a:lnTo>
                    <a:pt x="85" y="1"/>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16"/>
            <p:cNvSpPr/>
            <p:nvPr/>
          </p:nvSpPr>
          <p:spPr>
            <a:xfrm>
              <a:off x="2067425" y="1386550"/>
              <a:ext cx="3575" cy="2125"/>
            </a:xfrm>
            <a:custGeom>
              <a:avLst/>
              <a:gdLst/>
              <a:ahLst/>
              <a:cxnLst/>
              <a:rect l="l" t="t" r="r" b="b"/>
              <a:pathLst>
                <a:path w="143" h="85" extrusionOk="0">
                  <a:moveTo>
                    <a:pt x="142" y="0"/>
                  </a:moveTo>
                  <a:lnTo>
                    <a:pt x="142" y="0"/>
                  </a:lnTo>
                  <a:lnTo>
                    <a:pt x="57" y="28"/>
                  </a:lnTo>
                  <a:lnTo>
                    <a:pt x="1" y="85"/>
                  </a:lnTo>
                  <a:lnTo>
                    <a:pt x="1" y="85"/>
                  </a:lnTo>
                  <a:lnTo>
                    <a:pt x="142"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16"/>
            <p:cNvSpPr/>
            <p:nvPr/>
          </p:nvSpPr>
          <p:spPr>
            <a:xfrm>
              <a:off x="2067425" y="1386550"/>
              <a:ext cx="3575" cy="2125"/>
            </a:xfrm>
            <a:custGeom>
              <a:avLst/>
              <a:gdLst/>
              <a:ahLst/>
              <a:cxnLst/>
              <a:rect l="l" t="t" r="r" b="b"/>
              <a:pathLst>
                <a:path w="143" h="85" fill="none" extrusionOk="0">
                  <a:moveTo>
                    <a:pt x="142" y="0"/>
                  </a:moveTo>
                  <a:lnTo>
                    <a:pt x="142" y="0"/>
                  </a:lnTo>
                  <a:lnTo>
                    <a:pt x="57" y="28"/>
                  </a:lnTo>
                  <a:lnTo>
                    <a:pt x="1" y="85"/>
                  </a:lnTo>
                  <a:lnTo>
                    <a:pt x="1" y="85"/>
                  </a:lnTo>
                  <a:lnTo>
                    <a:pt x="142" y="0"/>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16"/>
            <p:cNvSpPr/>
            <p:nvPr/>
          </p:nvSpPr>
          <p:spPr>
            <a:xfrm>
              <a:off x="2070250" y="1367500"/>
              <a:ext cx="2850" cy="1425"/>
            </a:xfrm>
            <a:custGeom>
              <a:avLst/>
              <a:gdLst/>
              <a:ahLst/>
              <a:cxnLst/>
              <a:rect l="l" t="t" r="r" b="b"/>
              <a:pathLst>
                <a:path w="114" h="57" extrusionOk="0">
                  <a:moveTo>
                    <a:pt x="114" y="0"/>
                  </a:moveTo>
                  <a:lnTo>
                    <a:pt x="114" y="0"/>
                  </a:lnTo>
                  <a:lnTo>
                    <a:pt x="1" y="57"/>
                  </a:lnTo>
                  <a:lnTo>
                    <a:pt x="1" y="57"/>
                  </a:lnTo>
                  <a:lnTo>
                    <a:pt x="29" y="57"/>
                  </a:lnTo>
                  <a:lnTo>
                    <a:pt x="86" y="57"/>
                  </a:lnTo>
                  <a:lnTo>
                    <a:pt x="86" y="28"/>
                  </a:lnTo>
                  <a:lnTo>
                    <a:pt x="114"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16"/>
            <p:cNvSpPr/>
            <p:nvPr/>
          </p:nvSpPr>
          <p:spPr>
            <a:xfrm>
              <a:off x="2070250" y="1367500"/>
              <a:ext cx="2850" cy="1425"/>
            </a:xfrm>
            <a:custGeom>
              <a:avLst/>
              <a:gdLst/>
              <a:ahLst/>
              <a:cxnLst/>
              <a:rect l="l" t="t" r="r" b="b"/>
              <a:pathLst>
                <a:path w="114" h="57" fill="none" extrusionOk="0">
                  <a:moveTo>
                    <a:pt x="114" y="0"/>
                  </a:moveTo>
                  <a:lnTo>
                    <a:pt x="114" y="0"/>
                  </a:lnTo>
                  <a:lnTo>
                    <a:pt x="1" y="57"/>
                  </a:lnTo>
                  <a:lnTo>
                    <a:pt x="1" y="57"/>
                  </a:lnTo>
                  <a:lnTo>
                    <a:pt x="29" y="57"/>
                  </a:lnTo>
                  <a:lnTo>
                    <a:pt x="86" y="57"/>
                  </a:lnTo>
                  <a:lnTo>
                    <a:pt x="86" y="28"/>
                  </a:lnTo>
                  <a:lnTo>
                    <a:pt x="114" y="0"/>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16"/>
            <p:cNvSpPr/>
            <p:nvPr/>
          </p:nvSpPr>
          <p:spPr>
            <a:xfrm>
              <a:off x="2072375" y="1375950"/>
              <a:ext cx="2150" cy="1450"/>
            </a:xfrm>
            <a:custGeom>
              <a:avLst/>
              <a:gdLst/>
              <a:ahLst/>
              <a:cxnLst/>
              <a:rect l="l" t="t" r="r" b="b"/>
              <a:pathLst>
                <a:path w="86" h="58" extrusionOk="0">
                  <a:moveTo>
                    <a:pt x="85" y="1"/>
                  </a:moveTo>
                  <a:lnTo>
                    <a:pt x="85" y="1"/>
                  </a:lnTo>
                  <a:lnTo>
                    <a:pt x="1" y="57"/>
                  </a:lnTo>
                  <a:lnTo>
                    <a:pt x="1" y="57"/>
                  </a:lnTo>
                  <a:lnTo>
                    <a:pt x="85"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16"/>
            <p:cNvSpPr/>
            <p:nvPr/>
          </p:nvSpPr>
          <p:spPr>
            <a:xfrm>
              <a:off x="2072375" y="1375950"/>
              <a:ext cx="2150" cy="1450"/>
            </a:xfrm>
            <a:custGeom>
              <a:avLst/>
              <a:gdLst/>
              <a:ahLst/>
              <a:cxnLst/>
              <a:rect l="l" t="t" r="r" b="b"/>
              <a:pathLst>
                <a:path w="86" h="58" fill="none" extrusionOk="0">
                  <a:moveTo>
                    <a:pt x="85" y="1"/>
                  </a:moveTo>
                  <a:lnTo>
                    <a:pt x="85" y="1"/>
                  </a:lnTo>
                  <a:lnTo>
                    <a:pt x="1" y="57"/>
                  </a:lnTo>
                  <a:lnTo>
                    <a:pt x="1" y="57"/>
                  </a:lnTo>
                  <a:lnTo>
                    <a:pt x="85" y="1"/>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16"/>
            <p:cNvSpPr/>
            <p:nvPr/>
          </p:nvSpPr>
          <p:spPr>
            <a:xfrm>
              <a:off x="2073075" y="1375250"/>
              <a:ext cx="2850" cy="2150"/>
            </a:xfrm>
            <a:custGeom>
              <a:avLst/>
              <a:gdLst/>
              <a:ahLst/>
              <a:cxnLst/>
              <a:rect l="l" t="t" r="r" b="b"/>
              <a:pathLst>
                <a:path w="114" h="86" extrusionOk="0">
                  <a:moveTo>
                    <a:pt x="114" y="1"/>
                  </a:moveTo>
                  <a:lnTo>
                    <a:pt x="114" y="1"/>
                  </a:lnTo>
                  <a:lnTo>
                    <a:pt x="1" y="85"/>
                  </a:lnTo>
                  <a:lnTo>
                    <a:pt x="1" y="85"/>
                  </a:lnTo>
                  <a:lnTo>
                    <a:pt x="85" y="85"/>
                  </a:lnTo>
                  <a:lnTo>
                    <a:pt x="114"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16"/>
            <p:cNvSpPr/>
            <p:nvPr/>
          </p:nvSpPr>
          <p:spPr>
            <a:xfrm>
              <a:off x="2073075" y="1375250"/>
              <a:ext cx="2850" cy="2150"/>
            </a:xfrm>
            <a:custGeom>
              <a:avLst/>
              <a:gdLst/>
              <a:ahLst/>
              <a:cxnLst/>
              <a:rect l="l" t="t" r="r" b="b"/>
              <a:pathLst>
                <a:path w="114" h="86" fill="none" extrusionOk="0">
                  <a:moveTo>
                    <a:pt x="114" y="1"/>
                  </a:moveTo>
                  <a:lnTo>
                    <a:pt x="114" y="1"/>
                  </a:lnTo>
                  <a:lnTo>
                    <a:pt x="1" y="85"/>
                  </a:lnTo>
                  <a:lnTo>
                    <a:pt x="1" y="85"/>
                  </a:lnTo>
                  <a:lnTo>
                    <a:pt x="85" y="85"/>
                  </a:lnTo>
                  <a:lnTo>
                    <a:pt x="114" y="1"/>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16"/>
            <p:cNvSpPr/>
            <p:nvPr/>
          </p:nvSpPr>
          <p:spPr>
            <a:xfrm>
              <a:off x="2075200" y="1377375"/>
              <a:ext cx="3550" cy="2125"/>
            </a:xfrm>
            <a:custGeom>
              <a:avLst/>
              <a:gdLst/>
              <a:ahLst/>
              <a:cxnLst/>
              <a:rect l="l" t="t" r="r" b="b"/>
              <a:pathLst>
                <a:path w="142" h="85" extrusionOk="0">
                  <a:moveTo>
                    <a:pt x="142" y="0"/>
                  </a:moveTo>
                  <a:lnTo>
                    <a:pt x="142" y="0"/>
                  </a:lnTo>
                  <a:lnTo>
                    <a:pt x="57" y="29"/>
                  </a:lnTo>
                  <a:lnTo>
                    <a:pt x="0" y="85"/>
                  </a:lnTo>
                  <a:lnTo>
                    <a:pt x="0" y="85"/>
                  </a:lnTo>
                  <a:lnTo>
                    <a:pt x="142"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16"/>
            <p:cNvSpPr/>
            <p:nvPr/>
          </p:nvSpPr>
          <p:spPr>
            <a:xfrm>
              <a:off x="2075200" y="1377375"/>
              <a:ext cx="3550" cy="2125"/>
            </a:xfrm>
            <a:custGeom>
              <a:avLst/>
              <a:gdLst/>
              <a:ahLst/>
              <a:cxnLst/>
              <a:rect l="l" t="t" r="r" b="b"/>
              <a:pathLst>
                <a:path w="142" h="85" fill="none" extrusionOk="0">
                  <a:moveTo>
                    <a:pt x="142" y="0"/>
                  </a:moveTo>
                  <a:lnTo>
                    <a:pt x="142" y="0"/>
                  </a:lnTo>
                  <a:lnTo>
                    <a:pt x="57" y="29"/>
                  </a:lnTo>
                  <a:lnTo>
                    <a:pt x="0" y="85"/>
                  </a:lnTo>
                  <a:lnTo>
                    <a:pt x="0" y="85"/>
                  </a:lnTo>
                  <a:lnTo>
                    <a:pt x="142" y="0"/>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16"/>
            <p:cNvSpPr/>
            <p:nvPr/>
          </p:nvSpPr>
          <p:spPr>
            <a:xfrm>
              <a:off x="2075900" y="1373850"/>
              <a:ext cx="4975" cy="3550"/>
            </a:xfrm>
            <a:custGeom>
              <a:avLst/>
              <a:gdLst/>
              <a:ahLst/>
              <a:cxnLst/>
              <a:rect l="l" t="t" r="r" b="b"/>
              <a:pathLst>
                <a:path w="199" h="142" extrusionOk="0">
                  <a:moveTo>
                    <a:pt x="198" y="0"/>
                  </a:moveTo>
                  <a:lnTo>
                    <a:pt x="198" y="0"/>
                  </a:lnTo>
                  <a:lnTo>
                    <a:pt x="142" y="0"/>
                  </a:lnTo>
                  <a:lnTo>
                    <a:pt x="85" y="28"/>
                  </a:lnTo>
                  <a:lnTo>
                    <a:pt x="1" y="141"/>
                  </a:lnTo>
                  <a:lnTo>
                    <a:pt x="1" y="141"/>
                  </a:lnTo>
                  <a:lnTo>
                    <a:pt x="114" y="85"/>
                  </a:lnTo>
                  <a:lnTo>
                    <a:pt x="198"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16"/>
            <p:cNvSpPr/>
            <p:nvPr/>
          </p:nvSpPr>
          <p:spPr>
            <a:xfrm>
              <a:off x="2075900" y="1373850"/>
              <a:ext cx="4975" cy="3550"/>
            </a:xfrm>
            <a:custGeom>
              <a:avLst/>
              <a:gdLst/>
              <a:ahLst/>
              <a:cxnLst/>
              <a:rect l="l" t="t" r="r" b="b"/>
              <a:pathLst>
                <a:path w="199" h="142" fill="none" extrusionOk="0">
                  <a:moveTo>
                    <a:pt x="198" y="0"/>
                  </a:moveTo>
                  <a:lnTo>
                    <a:pt x="198" y="0"/>
                  </a:lnTo>
                  <a:lnTo>
                    <a:pt x="142" y="0"/>
                  </a:lnTo>
                  <a:lnTo>
                    <a:pt x="85" y="28"/>
                  </a:lnTo>
                  <a:lnTo>
                    <a:pt x="1" y="141"/>
                  </a:lnTo>
                  <a:lnTo>
                    <a:pt x="1" y="141"/>
                  </a:lnTo>
                  <a:lnTo>
                    <a:pt x="114" y="85"/>
                  </a:lnTo>
                  <a:lnTo>
                    <a:pt x="198" y="0"/>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16"/>
            <p:cNvSpPr/>
            <p:nvPr/>
          </p:nvSpPr>
          <p:spPr>
            <a:xfrm>
              <a:off x="2075900" y="1368200"/>
              <a:ext cx="4250" cy="725"/>
            </a:xfrm>
            <a:custGeom>
              <a:avLst/>
              <a:gdLst/>
              <a:ahLst/>
              <a:cxnLst/>
              <a:rect l="l" t="t" r="r" b="b"/>
              <a:pathLst>
                <a:path w="170" h="29" extrusionOk="0">
                  <a:moveTo>
                    <a:pt x="170" y="29"/>
                  </a:moveTo>
                  <a:lnTo>
                    <a:pt x="170" y="29"/>
                  </a:lnTo>
                  <a:lnTo>
                    <a:pt x="85" y="0"/>
                  </a:lnTo>
                  <a:lnTo>
                    <a:pt x="1" y="29"/>
                  </a:lnTo>
                  <a:lnTo>
                    <a:pt x="1" y="29"/>
                  </a:lnTo>
                  <a:lnTo>
                    <a:pt x="170" y="29"/>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16"/>
            <p:cNvSpPr/>
            <p:nvPr/>
          </p:nvSpPr>
          <p:spPr>
            <a:xfrm>
              <a:off x="2075900" y="1368200"/>
              <a:ext cx="4250" cy="725"/>
            </a:xfrm>
            <a:custGeom>
              <a:avLst/>
              <a:gdLst/>
              <a:ahLst/>
              <a:cxnLst/>
              <a:rect l="l" t="t" r="r" b="b"/>
              <a:pathLst>
                <a:path w="170" h="29" fill="none" extrusionOk="0">
                  <a:moveTo>
                    <a:pt x="170" y="29"/>
                  </a:moveTo>
                  <a:lnTo>
                    <a:pt x="170" y="29"/>
                  </a:lnTo>
                  <a:lnTo>
                    <a:pt x="85" y="0"/>
                  </a:lnTo>
                  <a:lnTo>
                    <a:pt x="1" y="29"/>
                  </a:lnTo>
                  <a:lnTo>
                    <a:pt x="1" y="29"/>
                  </a:lnTo>
                  <a:lnTo>
                    <a:pt x="170" y="29"/>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16"/>
            <p:cNvSpPr/>
            <p:nvPr/>
          </p:nvSpPr>
          <p:spPr>
            <a:xfrm>
              <a:off x="2081550" y="1368200"/>
              <a:ext cx="4250" cy="1425"/>
            </a:xfrm>
            <a:custGeom>
              <a:avLst/>
              <a:gdLst/>
              <a:ahLst/>
              <a:cxnLst/>
              <a:rect l="l" t="t" r="r" b="b"/>
              <a:pathLst>
                <a:path w="170" h="57" extrusionOk="0">
                  <a:moveTo>
                    <a:pt x="170" y="0"/>
                  </a:moveTo>
                  <a:lnTo>
                    <a:pt x="170" y="0"/>
                  </a:lnTo>
                  <a:lnTo>
                    <a:pt x="85" y="0"/>
                  </a:lnTo>
                  <a:lnTo>
                    <a:pt x="0" y="57"/>
                  </a:lnTo>
                  <a:lnTo>
                    <a:pt x="0" y="57"/>
                  </a:lnTo>
                  <a:lnTo>
                    <a:pt x="170"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16"/>
            <p:cNvSpPr/>
            <p:nvPr/>
          </p:nvSpPr>
          <p:spPr>
            <a:xfrm>
              <a:off x="2081550" y="1368200"/>
              <a:ext cx="4250" cy="1425"/>
            </a:xfrm>
            <a:custGeom>
              <a:avLst/>
              <a:gdLst/>
              <a:ahLst/>
              <a:cxnLst/>
              <a:rect l="l" t="t" r="r" b="b"/>
              <a:pathLst>
                <a:path w="170" h="57" fill="none" extrusionOk="0">
                  <a:moveTo>
                    <a:pt x="170" y="0"/>
                  </a:moveTo>
                  <a:lnTo>
                    <a:pt x="170" y="0"/>
                  </a:lnTo>
                  <a:lnTo>
                    <a:pt x="85" y="0"/>
                  </a:lnTo>
                  <a:lnTo>
                    <a:pt x="0" y="57"/>
                  </a:lnTo>
                  <a:lnTo>
                    <a:pt x="0" y="57"/>
                  </a:lnTo>
                  <a:lnTo>
                    <a:pt x="170" y="0"/>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16"/>
            <p:cNvSpPr/>
            <p:nvPr/>
          </p:nvSpPr>
          <p:spPr>
            <a:xfrm>
              <a:off x="2077325" y="1382300"/>
              <a:ext cx="2825" cy="2150"/>
            </a:xfrm>
            <a:custGeom>
              <a:avLst/>
              <a:gdLst/>
              <a:ahLst/>
              <a:cxnLst/>
              <a:rect l="l" t="t" r="r" b="b"/>
              <a:pathLst>
                <a:path w="113" h="86" extrusionOk="0">
                  <a:moveTo>
                    <a:pt x="28" y="1"/>
                  </a:moveTo>
                  <a:lnTo>
                    <a:pt x="28" y="1"/>
                  </a:lnTo>
                  <a:lnTo>
                    <a:pt x="113" y="86"/>
                  </a:lnTo>
                  <a:lnTo>
                    <a:pt x="113" y="86"/>
                  </a:lnTo>
                  <a:lnTo>
                    <a:pt x="57" y="86"/>
                  </a:lnTo>
                  <a:lnTo>
                    <a:pt x="28" y="57"/>
                  </a:lnTo>
                  <a:lnTo>
                    <a:pt x="0" y="29"/>
                  </a:lnTo>
                  <a:lnTo>
                    <a:pt x="28"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16"/>
            <p:cNvSpPr/>
            <p:nvPr/>
          </p:nvSpPr>
          <p:spPr>
            <a:xfrm>
              <a:off x="2077325" y="1382300"/>
              <a:ext cx="2825" cy="2150"/>
            </a:xfrm>
            <a:custGeom>
              <a:avLst/>
              <a:gdLst/>
              <a:ahLst/>
              <a:cxnLst/>
              <a:rect l="l" t="t" r="r" b="b"/>
              <a:pathLst>
                <a:path w="113" h="86" fill="none" extrusionOk="0">
                  <a:moveTo>
                    <a:pt x="28" y="1"/>
                  </a:moveTo>
                  <a:lnTo>
                    <a:pt x="28" y="1"/>
                  </a:lnTo>
                  <a:lnTo>
                    <a:pt x="113" y="86"/>
                  </a:lnTo>
                  <a:lnTo>
                    <a:pt x="113" y="86"/>
                  </a:lnTo>
                  <a:lnTo>
                    <a:pt x="57" y="86"/>
                  </a:lnTo>
                  <a:lnTo>
                    <a:pt x="28" y="57"/>
                  </a:lnTo>
                  <a:lnTo>
                    <a:pt x="0" y="29"/>
                  </a:lnTo>
                  <a:lnTo>
                    <a:pt x="28" y="1"/>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16"/>
            <p:cNvSpPr/>
            <p:nvPr/>
          </p:nvSpPr>
          <p:spPr>
            <a:xfrm>
              <a:off x="2630425" y="1529050"/>
              <a:ext cx="3550" cy="2850"/>
            </a:xfrm>
            <a:custGeom>
              <a:avLst/>
              <a:gdLst/>
              <a:ahLst/>
              <a:cxnLst/>
              <a:rect l="l" t="t" r="r" b="b"/>
              <a:pathLst>
                <a:path w="142" h="114" extrusionOk="0">
                  <a:moveTo>
                    <a:pt x="0" y="113"/>
                  </a:moveTo>
                  <a:lnTo>
                    <a:pt x="0" y="113"/>
                  </a:lnTo>
                  <a:lnTo>
                    <a:pt x="141" y="0"/>
                  </a:lnTo>
                  <a:lnTo>
                    <a:pt x="141" y="0"/>
                  </a:lnTo>
                  <a:lnTo>
                    <a:pt x="141" y="85"/>
                  </a:lnTo>
                  <a:lnTo>
                    <a:pt x="113" y="113"/>
                  </a:lnTo>
                  <a:lnTo>
                    <a:pt x="57" y="113"/>
                  </a:lnTo>
                  <a:lnTo>
                    <a:pt x="0" y="113"/>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16"/>
            <p:cNvSpPr/>
            <p:nvPr/>
          </p:nvSpPr>
          <p:spPr>
            <a:xfrm>
              <a:off x="2630425" y="1529050"/>
              <a:ext cx="3550" cy="2850"/>
            </a:xfrm>
            <a:custGeom>
              <a:avLst/>
              <a:gdLst/>
              <a:ahLst/>
              <a:cxnLst/>
              <a:rect l="l" t="t" r="r" b="b"/>
              <a:pathLst>
                <a:path w="142" h="114" fill="none" extrusionOk="0">
                  <a:moveTo>
                    <a:pt x="0" y="113"/>
                  </a:moveTo>
                  <a:lnTo>
                    <a:pt x="0" y="113"/>
                  </a:lnTo>
                  <a:lnTo>
                    <a:pt x="141" y="0"/>
                  </a:lnTo>
                  <a:lnTo>
                    <a:pt x="141" y="0"/>
                  </a:lnTo>
                  <a:lnTo>
                    <a:pt x="141" y="85"/>
                  </a:lnTo>
                  <a:lnTo>
                    <a:pt x="113" y="113"/>
                  </a:lnTo>
                  <a:lnTo>
                    <a:pt x="57" y="113"/>
                  </a:lnTo>
                  <a:lnTo>
                    <a:pt x="0" y="113"/>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16"/>
            <p:cNvSpPr/>
            <p:nvPr/>
          </p:nvSpPr>
          <p:spPr>
            <a:xfrm>
              <a:off x="2666400" y="1447225"/>
              <a:ext cx="5675" cy="4250"/>
            </a:xfrm>
            <a:custGeom>
              <a:avLst/>
              <a:gdLst/>
              <a:ahLst/>
              <a:cxnLst/>
              <a:rect l="l" t="t" r="r" b="b"/>
              <a:pathLst>
                <a:path w="227" h="170" extrusionOk="0">
                  <a:moveTo>
                    <a:pt x="0" y="56"/>
                  </a:moveTo>
                  <a:lnTo>
                    <a:pt x="0" y="56"/>
                  </a:lnTo>
                  <a:lnTo>
                    <a:pt x="57" y="56"/>
                  </a:lnTo>
                  <a:lnTo>
                    <a:pt x="113" y="28"/>
                  </a:lnTo>
                  <a:lnTo>
                    <a:pt x="141" y="0"/>
                  </a:lnTo>
                  <a:lnTo>
                    <a:pt x="198" y="0"/>
                  </a:lnTo>
                  <a:lnTo>
                    <a:pt x="198" y="0"/>
                  </a:lnTo>
                  <a:lnTo>
                    <a:pt x="226" y="28"/>
                  </a:lnTo>
                  <a:lnTo>
                    <a:pt x="198" y="56"/>
                  </a:lnTo>
                  <a:lnTo>
                    <a:pt x="170" y="113"/>
                  </a:lnTo>
                  <a:lnTo>
                    <a:pt x="226" y="169"/>
                  </a:lnTo>
                  <a:lnTo>
                    <a:pt x="226" y="169"/>
                  </a:lnTo>
                  <a:lnTo>
                    <a:pt x="113" y="113"/>
                  </a:lnTo>
                  <a:lnTo>
                    <a:pt x="0" y="56"/>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16"/>
            <p:cNvSpPr/>
            <p:nvPr/>
          </p:nvSpPr>
          <p:spPr>
            <a:xfrm>
              <a:off x="2666400" y="1447225"/>
              <a:ext cx="5675" cy="4250"/>
            </a:xfrm>
            <a:custGeom>
              <a:avLst/>
              <a:gdLst/>
              <a:ahLst/>
              <a:cxnLst/>
              <a:rect l="l" t="t" r="r" b="b"/>
              <a:pathLst>
                <a:path w="227" h="170" fill="none" extrusionOk="0">
                  <a:moveTo>
                    <a:pt x="0" y="56"/>
                  </a:moveTo>
                  <a:lnTo>
                    <a:pt x="0" y="56"/>
                  </a:lnTo>
                  <a:lnTo>
                    <a:pt x="57" y="56"/>
                  </a:lnTo>
                  <a:lnTo>
                    <a:pt x="113" y="28"/>
                  </a:lnTo>
                  <a:lnTo>
                    <a:pt x="141" y="0"/>
                  </a:lnTo>
                  <a:lnTo>
                    <a:pt x="198" y="0"/>
                  </a:lnTo>
                  <a:lnTo>
                    <a:pt x="198" y="0"/>
                  </a:lnTo>
                  <a:lnTo>
                    <a:pt x="226" y="28"/>
                  </a:lnTo>
                  <a:lnTo>
                    <a:pt x="198" y="56"/>
                  </a:lnTo>
                  <a:lnTo>
                    <a:pt x="170" y="113"/>
                  </a:lnTo>
                  <a:lnTo>
                    <a:pt x="226" y="169"/>
                  </a:lnTo>
                  <a:lnTo>
                    <a:pt x="226" y="169"/>
                  </a:lnTo>
                  <a:lnTo>
                    <a:pt x="113" y="113"/>
                  </a:lnTo>
                  <a:lnTo>
                    <a:pt x="0" y="56"/>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16"/>
            <p:cNvSpPr/>
            <p:nvPr/>
          </p:nvSpPr>
          <p:spPr>
            <a:xfrm>
              <a:off x="2633950" y="1601000"/>
              <a:ext cx="4950" cy="1450"/>
            </a:xfrm>
            <a:custGeom>
              <a:avLst/>
              <a:gdLst/>
              <a:ahLst/>
              <a:cxnLst/>
              <a:rect l="l" t="t" r="r" b="b"/>
              <a:pathLst>
                <a:path w="198" h="58" extrusionOk="0">
                  <a:moveTo>
                    <a:pt x="141" y="1"/>
                  </a:moveTo>
                  <a:lnTo>
                    <a:pt x="141" y="1"/>
                  </a:lnTo>
                  <a:lnTo>
                    <a:pt x="0" y="1"/>
                  </a:lnTo>
                  <a:lnTo>
                    <a:pt x="0" y="1"/>
                  </a:lnTo>
                  <a:lnTo>
                    <a:pt x="57" y="57"/>
                  </a:lnTo>
                  <a:lnTo>
                    <a:pt x="141" y="57"/>
                  </a:lnTo>
                  <a:lnTo>
                    <a:pt x="198" y="29"/>
                  </a:lnTo>
                  <a:lnTo>
                    <a:pt x="141"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16"/>
            <p:cNvSpPr/>
            <p:nvPr/>
          </p:nvSpPr>
          <p:spPr>
            <a:xfrm>
              <a:off x="2633950" y="1601000"/>
              <a:ext cx="4950" cy="1450"/>
            </a:xfrm>
            <a:custGeom>
              <a:avLst/>
              <a:gdLst/>
              <a:ahLst/>
              <a:cxnLst/>
              <a:rect l="l" t="t" r="r" b="b"/>
              <a:pathLst>
                <a:path w="198" h="58" fill="none" extrusionOk="0">
                  <a:moveTo>
                    <a:pt x="141" y="1"/>
                  </a:moveTo>
                  <a:lnTo>
                    <a:pt x="141" y="1"/>
                  </a:lnTo>
                  <a:lnTo>
                    <a:pt x="0" y="1"/>
                  </a:lnTo>
                  <a:lnTo>
                    <a:pt x="0" y="1"/>
                  </a:lnTo>
                  <a:lnTo>
                    <a:pt x="57" y="57"/>
                  </a:lnTo>
                  <a:lnTo>
                    <a:pt x="141" y="57"/>
                  </a:lnTo>
                  <a:lnTo>
                    <a:pt x="198" y="29"/>
                  </a:lnTo>
                  <a:lnTo>
                    <a:pt x="141" y="1"/>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16"/>
            <p:cNvSpPr/>
            <p:nvPr/>
          </p:nvSpPr>
          <p:spPr>
            <a:xfrm>
              <a:off x="2636775" y="1598175"/>
              <a:ext cx="6375" cy="2150"/>
            </a:xfrm>
            <a:custGeom>
              <a:avLst/>
              <a:gdLst/>
              <a:ahLst/>
              <a:cxnLst/>
              <a:rect l="l" t="t" r="r" b="b"/>
              <a:pathLst>
                <a:path w="255" h="86" extrusionOk="0">
                  <a:moveTo>
                    <a:pt x="85" y="1"/>
                  </a:moveTo>
                  <a:lnTo>
                    <a:pt x="85" y="1"/>
                  </a:lnTo>
                  <a:lnTo>
                    <a:pt x="0" y="57"/>
                  </a:lnTo>
                  <a:lnTo>
                    <a:pt x="0" y="57"/>
                  </a:lnTo>
                  <a:lnTo>
                    <a:pt x="113" y="86"/>
                  </a:lnTo>
                  <a:lnTo>
                    <a:pt x="254" y="86"/>
                  </a:lnTo>
                  <a:lnTo>
                    <a:pt x="254" y="86"/>
                  </a:lnTo>
                  <a:lnTo>
                    <a:pt x="85"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16"/>
            <p:cNvSpPr/>
            <p:nvPr/>
          </p:nvSpPr>
          <p:spPr>
            <a:xfrm>
              <a:off x="2636775" y="1598175"/>
              <a:ext cx="6375" cy="2150"/>
            </a:xfrm>
            <a:custGeom>
              <a:avLst/>
              <a:gdLst/>
              <a:ahLst/>
              <a:cxnLst/>
              <a:rect l="l" t="t" r="r" b="b"/>
              <a:pathLst>
                <a:path w="255" h="86" fill="none" extrusionOk="0">
                  <a:moveTo>
                    <a:pt x="85" y="1"/>
                  </a:moveTo>
                  <a:lnTo>
                    <a:pt x="85" y="1"/>
                  </a:lnTo>
                  <a:lnTo>
                    <a:pt x="0" y="57"/>
                  </a:lnTo>
                  <a:lnTo>
                    <a:pt x="0" y="57"/>
                  </a:lnTo>
                  <a:lnTo>
                    <a:pt x="113" y="86"/>
                  </a:lnTo>
                  <a:lnTo>
                    <a:pt x="254" y="86"/>
                  </a:lnTo>
                  <a:lnTo>
                    <a:pt x="254" y="86"/>
                  </a:lnTo>
                  <a:lnTo>
                    <a:pt x="85" y="1"/>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16"/>
            <p:cNvSpPr/>
            <p:nvPr/>
          </p:nvSpPr>
          <p:spPr>
            <a:xfrm>
              <a:off x="2641000" y="1589725"/>
              <a:ext cx="4950" cy="6375"/>
            </a:xfrm>
            <a:custGeom>
              <a:avLst/>
              <a:gdLst/>
              <a:ahLst/>
              <a:cxnLst/>
              <a:rect l="l" t="t" r="r" b="b"/>
              <a:pathLst>
                <a:path w="198" h="255" extrusionOk="0">
                  <a:moveTo>
                    <a:pt x="198" y="29"/>
                  </a:moveTo>
                  <a:lnTo>
                    <a:pt x="198" y="29"/>
                  </a:lnTo>
                  <a:lnTo>
                    <a:pt x="141" y="0"/>
                  </a:lnTo>
                  <a:lnTo>
                    <a:pt x="85" y="0"/>
                  </a:lnTo>
                  <a:lnTo>
                    <a:pt x="57" y="29"/>
                  </a:lnTo>
                  <a:lnTo>
                    <a:pt x="29" y="57"/>
                  </a:lnTo>
                  <a:lnTo>
                    <a:pt x="0" y="170"/>
                  </a:lnTo>
                  <a:lnTo>
                    <a:pt x="0" y="254"/>
                  </a:lnTo>
                  <a:lnTo>
                    <a:pt x="0" y="254"/>
                  </a:lnTo>
                  <a:lnTo>
                    <a:pt x="29" y="254"/>
                  </a:lnTo>
                  <a:lnTo>
                    <a:pt x="85" y="198"/>
                  </a:lnTo>
                  <a:lnTo>
                    <a:pt x="113" y="198"/>
                  </a:lnTo>
                  <a:lnTo>
                    <a:pt x="113" y="170"/>
                  </a:lnTo>
                  <a:lnTo>
                    <a:pt x="113" y="141"/>
                  </a:lnTo>
                  <a:lnTo>
                    <a:pt x="57" y="141"/>
                  </a:lnTo>
                  <a:lnTo>
                    <a:pt x="57" y="141"/>
                  </a:lnTo>
                  <a:lnTo>
                    <a:pt x="198" y="29"/>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16"/>
            <p:cNvSpPr/>
            <p:nvPr/>
          </p:nvSpPr>
          <p:spPr>
            <a:xfrm>
              <a:off x="2641000" y="1589725"/>
              <a:ext cx="4950" cy="6375"/>
            </a:xfrm>
            <a:custGeom>
              <a:avLst/>
              <a:gdLst/>
              <a:ahLst/>
              <a:cxnLst/>
              <a:rect l="l" t="t" r="r" b="b"/>
              <a:pathLst>
                <a:path w="198" h="255" fill="none" extrusionOk="0">
                  <a:moveTo>
                    <a:pt x="198" y="29"/>
                  </a:moveTo>
                  <a:lnTo>
                    <a:pt x="198" y="29"/>
                  </a:lnTo>
                  <a:lnTo>
                    <a:pt x="141" y="0"/>
                  </a:lnTo>
                  <a:lnTo>
                    <a:pt x="85" y="0"/>
                  </a:lnTo>
                  <a:lnTo>
                    <a:pt x="57" y="29"/>
                  </a:lnTo>
                  <a:lnTo>
                    <a:pt x="29" y="57"/>
                  </a:lnTo>
                  <a:lnTo>
                    <a:pt x="0" y="170"/>
                  </a:lnTo>
                  <a:lnTo>
                    <a:pt x="0" y="254"/>
                  </a:lnTo>
                  <a:lnTo>
                    <a:pt x="0" y="254"/>
                  </a:lnTo>
                  <a:lnTo>
                    <a:pt x="29" y="254"/>
                  </a:lnTo>
                  <a:lnTo>
                    <a:pt x="85" y="198"/>
                  </a:lnTo>
                  <a:lnTo>
                    <a:pt x="113" y="198"/>
                  </a:lnTo>
                  <a:lnTo>
                    <a:pt x="113" y="170"/>
                  </a:lnTo>
                  <a:lnTo>
                    <a:pt x="113" y="141"/>
                  </a:lnTo>
                  <a:lnTo>
                    <a:pt x="57" y="141"/>
                  </a:lnTo>
                  <a:lnTo>
                    <a:pt x="57" y="141"/>
                  </a:lnTo>
                  <a:lnTo>
                    <a:pt x="198" y="29"/>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16"/>
            <p:cNvSpPr/>
            <p:nvPr/>
          </p:nvSpPr>
          <p:spPr>
            <a:xfrm>
              <a:off x="2640300" y="1605950"/>
              <a:ext cx="3550" cy="3550"/>
            </a:xfrm>
            <a:custGeom>
              <a:avLst/>
              <a:gdLst/>
              <a:ahLst/>
              <a:cxnLst/>
              <a:rect l="l" t="t" r="r" b="b"/>
              <a:pathLst>
                <a:path w="142" h="142" extrusionOk="0">
                  <a:moveTo>
                    <a:pt x="113" y="0"/>
                  </a:moveTo>
                  <a:lnTo>
                    <a:pt x="113" y="0"/>
                  </a:lnTo>
                  <a:lnTo>
                    <a:pt x="28" y="57"/>
                  </a:lnTo>
                  <a:lnTo>
                    <a:pt x="0" y="141"/>
                  </a:lnTo>
                  <a:lnTo>
                    <a:pt x="0" y="141"/>
                  </a:lnTo>
                  <a:lnTo>
                    <a:pt x="57" y="141"/>
                  </a:lnTo>
                  <a:lnTo>
                    <a:pt x="113" y="113"/>
                  </a:lnTo>
                  <a:lnTo>
                    <a:pt x="141" y="57"/>
                  </a:lnTo>
                  <a:lnTo>
                    <a:pt x="113"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16"/>
            <p:cNvSpPr/>
            <p:nvPr/>
          </p:nvSpPr>
          <p:spPr>
            <a:xfrm>
              <a:off x="2640300" y="1605950"/>
              <a:ext cx="3550" cy="3550"/>
            </a:xfrm>
            <a:custGeom>
              <a:avLst/>
              <a:gdLst/>
              <a:ahLst/>
              <a:cxnLst/>
              <a:rect l="l" t="t" r="r" b="b"/>
              <a:pathLst>
                <a:path w="142" h="142" fill="none" extrusionOk="0">
                  <a:moveTo>
                    <a:pt x="113" y="0"/>
                  </a:moveTo>
                  <a:lnTo>
                    <a:pt x="113" y="0"/>
                  </a:lnTo>
                  <a:lnTo>
                    <a:pt x="28" y="57"/>
                  </a:lnTo>
                  <a:lnTo>
                    <a:pt x="0" y="141"/>
                  </a:lnTo>
                  <a:lnTo>
                    <a:pt x="0" y="141"/>
                  </a:lnTo>
                  <a:lnTo>
                    <a:pt x="57" y="141"/>
                  </a:lnTo>
                  <a:lnTo>
                    <a:pt x="113" y="113"/>
                  </a:lnTo>
                  <a:lnTo>
                    <a:pt x="141" y="57"/>
                  </a:lnTo>
                  <a:lnTo>
                    <a:pt x="113" y="0"/>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16"/>
            <p:cNvSpPr/>
            <p:nvPr/>
          </p:nvSpPr>
          <p:spPr>
            <a:xfrm>
              <a:off x="2642400" y="1577025"/>
              <a:ext cx="3550" cy="2150"/>
            </a:xfrm>
            <a:custGeom>
              <a:avLst/>
              <a:gdLst/>
              <a:ahLst/>
              <a:cxnLst/>
              <a:rect l="l" t="t" r="r" b="b"/>
              <a:pathLst>
                <a:path w="142" h="86" extrusionOk="0">
                  <a:moveTo>
                    <a:pt x="1" y="85"/>
                  </a:moveTo>
                  <a:lnTo>
                    <a:pt x="1" y="85"/>
                  </a:lnTo>
                  <a:lnTo>
                    <a:pt x="142" y="0"/>
                  </a:lnTo>
                  <a:lnTo>
                    <a:pt x="142" y="0"/>
                  </a:lnTo>
                  <a:lnTo>
                    <a:pt x="85" y="0"/>
                  </a:lnTo>
                  <a:lnTo>
                    <a:pt x="29" y="0"/>
                  </a:lnTo>
                  <a:lnTo>
                    <a:pt x="1" y="29"/>
                  </a:lnTo>
                  <a:lnTo>
                    <a:pt x="1" y="85"/>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16"/>
            <p:cNvSpPr/>
            <p:nvPr/>
          </p:nvSpPr>
          <p:spPr>
            <a:xfrm>
              <a:off x="2642400" y="1577025"/>
              <a:ext cx="3550" cy="2150"/>
            </a:xfrm>
            <a:custGeom>
              <a:avLst/>
              <a:gdLst/>
              <a:ahLst/>
              <a:cxnLst/>
              <a:rect l="l" t="t" r="r" b="b"/>
              <a:pathLst>
                <a:path w="142" h="86" fill="none" extrusionOk="0">
                  <a:moveTo>
                    <a:pt x="1" y="85"/>
                  </a:moveTo>
                  <a:lnTo>
                    <a:pt x="1" y="85"/>
                  </a:lnTo>
                  <a:lnTo>
                    <a:pt x="142" y="0"/>
                  </a:lnTo>
                  <a:lnTo>
                    <a:pt x="142" y="0"/>
                  </a:lnTo>
                  <a:lnTo>
                    <a:pt x="85" y="0"/>
                  </a:lnTo>
                  <a:lnTo>
                    <a:pt x="29" y="0"/>
                  </a:lnTo>
                  <a:lnTo>
                    <a:pt x="1" y="29"/>
                  </a:lnTo>
                  <a:lnTo>
                    <a:pt x="1" y="85"/>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16"/>
            <p:cNvSpPr/>
            <p:nvPr/>
          </p:nvSpPr>
          <p:spPr>
            <a:xfrm>
              <a:off x="2643125" y="1569975"/>
              <a:ext cx="4250" cy="2125"/>
            </a:xfrm>
            <a:custGeom>
              <a:avLst/>
              <a:gdLst/>
              <a:ahLst/>
              <a:cxnLst/>
              <a:rect l="l" t="t" r="r" b="b"/>
              <a:pathLst>
                <a:path w="170" h="85" extrusionOk="0">
                  <a:moveTo>
                    <a:pt x="169" y="28"/>
                  </a:moveTo>
                  <a:lnTo>
                    <a:pt x="169" y="28"/>
                  </a:lnTo>
                  <a:lnTo>
                    <a:pt x="85" y="0"/>
                  </a:lnTo>
                  <a:lnTo>
                    <a:pt x="0" y="85"/>
                  </a:lnTo>
                  <a:lnTo>
                    <a:pt x="0" y="85"/>
                  </a:lnTo>
                  <a:lnTo>
                    <a:pt x="85" y="85"/>
                  </a:lnTo>
                  <a:lnTo>
                    <a:pt x="169" y="28"/>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16"/>
            <p:cNvSpPr/>
            <p:nvPr/>
          </p:nvSpPr>
          <p:spPr>
            <a:xfrm>
              <a:off x="2643125" y="1569975"/>
              <a:ext cx="4250" cy="2125"/>
            </a:xfrm>
            <a:custGeom>
              <a:avLst/>
              <a:gdLst/>
              <a:ahLst/>
              <a:cxnLst/>
              <a:rect l="l" t="t" r="r" b="b"/>
              <a:pathLst>
                <a:path w="170" h="85" fill="none" extrusionOk="0">
                  <a:moveTo>
                    <a:pt x="169" y="28"/>
                  </a:moveTo>
                  <a:lnTo>
                    <a:pt x="169" y="28"/>
                  </a:lnTo>
                  <a:lnTo>
                    <a:pt x="85" y="0"/>
                  </a:lnTo>
                  <a:lnTo>
                    <a:pt x="0" y="85"/>
                  </a:lnTo>
                  <a:lnTo>
                    <a:pt x="0" y="85"/>
                  </a:lnTo>
                  <a:lnTo>
                    <a:pt x="85" y="85"/>
                  </a:lnTo>
                  <a:lnTo>
                    <a:pt x="169" y="28"/>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16"/>
            <p:cNvSpPr/>
            <p:nvPr/>
          </p:nvSpPr>
          <p:spPr>
            <a:xfrm>
              <a:off x="2643825" y="1579150"/>
              <a:ext cx="2125" cy="25"/>
            </a:xfrm>
            <a:custGeom>
              <a:avLst/>
              <a:gdLst/>
              <a:ahLst/>
              <a:cxnLst/>
              <a:rect l="l" t="t" r="r" b="b"/>
              <a:pathLst>
                <a:path w="85" h="1" extrusionOk="0">
                  <a:moveTo>
                    <a:pt x="0" y="0"/>
                  </a:moveTo>
                  <a:lnTo>
                    <a:pt x="0" y="0"/>
                  </a:lnTo>
                  <a:lnTo>
                    <a:pt x="85" y="0"/>
                  </a:lnTo>
                  <a:lnTo>
                    <a:pt x="0"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16"/>
            <p:cNvSpPr/>
            <p:nvPr/>
          </p:nvSpPr>
          <p:spPr>
            <a:xfrm>
              <a:off x="2643825" y="1579150"/>
              <a:ext cx="2125" cy="25"/>
            </a:xfrm>
            <a:custGeom>
              <a:avLst/>
              <a:gdLst/>
              <a:ahLst/>
              <a:cxnLst/>
              <a:rect l="l" t="t" r="r" b="b"/>
              <a:pathLst>
                <a:path w="85" h="1" fill="none" extrusionOk="0">
                  <a:moveTo>
                    <a:pt x="0" y="0"/>
                  </a:moveTo>
                  <a:lnTo>
                    <a:pt x="0" y="0"/>
                  </a:lnTo>
                  <a:lnTo>
                    <a:pt x="85" y="0"/>
                  </a:lnTo>
                  <a:lnTo>
                    <a:pt x="0" y="0"/>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16"/>
            <p:cNvSpPr/>
            <p:nvPr/>
          </p:nvSpPr>
          <p:spPr>
            <a:xfrm>
              <a:off x="2644525" y="1577725"/>
              <a:ext cx="2850" cy="1450"/>
            </a:xfrm>
            <a:custGeom>
              <a:avLst/>
              <a:gdLst/>
              <a:ahLst/>
              <a:cxnLst/>
              <a:rect l="l" t="t" r="r" b="b"/>
              <a:pathLst>
                <a:path w="114" h="58" extrusionOk="0">
                  <a:moveTo>
                    <a:pt x="0" y="57"/>
                  </a:moveTo>
                  <a:lnTo>
                    <a:pt x="0" y="57"/>
                  </a:lnTo>
                  <a:lnTo>
                    <a:pt x="113" y="1"/>
                  </a:lnTo>
                  <a:lnTo>
                    <a:pt x="113" y="1"/>
                  </a:lnTo>
                  <a:lnTo>
                    <a:pt x="0" y="57"/>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16"/>
            <p:cNvSpPr/>
            <p:nvPr/>
          </p:nvSpPr>
          <p:spPr>
            <a:xfrm>
              <a:off x="2644525" y="1577725"/>
              <a:ext cx="2850" cy="1450"/>
            </a:xfrm>
            <a:custGeom>
              <a:avLst/>
              <a:gdLst/>
              <a:ahLst/>
              <a:cxnLst/>
              <a:rect l="l" t="t" r="r" b="b"/>
              <a:pathLst>
                <a:path w="114" h="58" fill="none" extrusionOk="0">
                  <a:moveTo>
                    <a:pt x="0" y="57"/>
                  </a:moveTo>
                  <a:lnTo>
                    <a:pt x="0" y="57"/>
                  </a:lnTo>
                  <a:lnTo>
                    <a:pt x="113" y="1"/>
                  </a:lnTo>
                  <a:lnTo>
                    <a:pt x="113" y="1"/>
                  </a:lnTo>
                  <a:lnTo>
                    <a:pt x="0" y="57"/>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16"/>
            <p:cNvSpPr/>
            <p:nvPr/>
          </p:nvSpPr>
          <p:spPr>
            <a:xfrm>
              <a:off x="2645925" y="1571375"/>
              <a:ext cx="4275" cy="2150"/>
            </a:xfrm>
            <a:custGeom>
              <a:avLst/>
              <a:gdLst/>
              <a:ahLst/>
              <a:cxnLst/>
              <a:rect l="l" t="t" r="r" b="b"/>
              <a:pathLst>
                <a:path w="171" h="86" extrusionOk="0">
                  <a:moveTo>
                    <a:pt x="170" y="57"/>
                  </a:moveTo>
                  <a:lnTo>
                    <a:pt x="170" y="57"/>
                  </a:lnTo>
                  <a:lnTo>
                    <a:pt x="142" y="1"/>
                  </a:lnTo>
                  <a:lnTo>
                    <a:pt x="142" y="1"/>
                  </a:lnTo>
                  <a:lnTo>
                    <a:pt x="86" y="1"/>
                  </a:lnTo>
                  <a:lnTo>
                    <a:pt x="1" y="57"/>
                  </a:lnTo>
                  <a:lnTo>
                    <a:pt x="1" y="57"/>
                  </a:lnTo>
                  <a:lnTo>
                    <a:pt x="86" y="85"/>
                  </a:lnTo>
                  <a:lnTo>
                    <a:pt x="170" y="57"/>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16"/>
            <p:cNvSpPr/>
            <p:nvPr/>
          </p:nvSpPr>
          <p:spPr>
            <a:xfrm>
              <a:off x="2645925" y="1571375"/>
              <a:ext cx="4275" cy="2150"/>
            </a:xfrm>
            <a:custGeom>
              <a:avLst/>
              <a:gdLst/>
              <a:ahLst/>
              <a:cxnLst/>
              <a:rect l="l" t="t" r="r" b="b"/>
              <a:pathLst>
                <a:path w="171" h="86" fill="none" extrusionOk="0">
                  <a:moveTo>
                    <a:pt x="170" y="57"/>
                  </a:moveTo>
                  <a:lnTo>
                    <a:pt x="170" y="57"/>
                  </a:lnTo>
                  <a:lnTo>
                    <a:pt x="142" y="1"/>
                  </a:lnTo>
                  <a:lnTo>
                    <a:pt x="142" y="1"/>
                  </a:lnTo>
                  <a:lnTo>
                    <a:pt x="86" y="1"/>
                  </a:lnTo>
                  <a:lnTo>
                    <a:pt x="1" y="57"/>
                  </a:lnTo>
                  <a:lnTo>
                    <a:pt x="1" y="57"/>
                  </a:lnTo>
                  <a:lnTo>
                    <a:pt x="86" y="85"/>
                  </a:lnTo>
                  <a:lnTo>
                    <a:pt x="170" y="57"/>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16"/>
            <p:cNvSpPr/>
            <p:nvPr/>
          </p:nvSpPr>
          <p:spPr>
            <a:xfrm>
              <a:off x="2499200" y="1802775"/>
              <a:ext cx="41650" cy="23300"/>
            </a:xfrm>
            <a:custGeom>
              <a:avLst/>
              <a:gdLst/>
              <a:ahLst/>
              <a:cxnLst/>
              <a:rect l="l" t="t" r="r" b="b"/>
              <a:pathLst>
                <a:path w="1666" h="932" extrusionOk="0">
                  <a:moveTo>
                    <a:pt x="367" y="678"/>
                  </a:moveTo>
                  <a:lnTo>
                    <a:pt x="367" y="678"/>
                  </a:lnTo>
                  <a:lnTo>
                    <a:pt x="367" y="621"/>
                  </a:lnTo>
                  <a:lnTo>
                    <a:pt x="395" y="565"/>
                  </a:lnTo>
                  <a:lnTo>
                    <a:pt x="395" y="565"/>
                  </a:lnTo>
                  <a:lnTo>
                    <a:pt x="282" y="565"/>
                  </a:lnTo>
                  <a:lnTo>
                    <a:pt x="226" y="537"/>
                  </a:lnTo>
                  <a:lnTo>
                    <a:pt x="198" y="480"/>
                  </a:lnTo>
                  <a:lnTo>
                    <a:pt x="226" y="367"/>
                  </a:lnTo>
                  <a:lnTo>
                    <a:pt x="226" y="367"/>
                  </a:lnTo>
                  <a:lnTo>
                    <a:pt x="113" y="367"/>
                  </a:lnTo>
                  <a:lnTo>
                    <a:pt x="0" y="339"/>
                  </a:lnTo>
                  <a:lnTo>
                    <a:pt x="0" y="339"/>
                  </a:lnTo>
                  <a:lnTo>
                    <a:pt x="85" y="226"/>
                  </a:lnTo>
                  <a:lnTo>
                    <a:pt x="198" y="142"/>
                  </a:lnTo>
                  <a:lnTo>
                    <a:pt x="424" y="1"/>
                  </a:lnTo>
                  <a:lnTo>
                    <a:pt x="424" y="1"/>
                  </a:lnTo>
                  <a:lnTo>
                    <a:pt x="395" y="113"/>
                  </a:lnTo>
                  <a:lnTo>
                    <a:pt x="367" y="283"/>
                  </a:lnTo>
                  <a:lnTo>
                    <a:pt x="311" y="424"/>
                  </a:lnTo>
                  <a:lnTo>
                    <a:pt x="282" y="509"/>
                  </a:lnTo>
                  <a:lnTo>
                    <a:pt x="282" y="509"/>
                  </a:lnTo>
                  <a:lnTo>
                    <a:pt x="339" y="509"/>
                  </a:lnTo>
                  <a:lnTo>
                    <a:pt x="424" y="480"/>
                  </a:lnTo>
                  <a:lnTo>
                    <a:pt x="480" y="424"/>
                  </a:lnTo>
                  <a:lnTo>
                    <a:pt x="536" y="424"/>
                  </a:lnTo>
                  <a:lnTo>
                    <a:pt x="536" y="424"/>
                  </a:lnTo>
                  <a:lnTo>
                    <a:pt x="678" y="480"/>
                  </a:lnTo>
                  <a:lnTo>
                    <a:pt x="819" y="537"/>
                  </a:lnTo>
                  <a:lnTo>
                    <a:pt x="819" y="537"/>
                  </a:lnTo>
                  <a:lnTo>
                    <a:pt x="1016" y="565"/>
                  </a:lnTo>
                  <a:lnTo>
                    <a:pt x="1242" y="537"/>
                  </a:lnTo>
                  <a:lnTo>
                    <a:pt x="1439" y="509"/>
                  </a:lnTo>
                  <a:lnTo>
                    <a:pt x="1665" y="509"/>
                  </a:lnTo>
                  <a:lnTo>
                    <a:pt x="1665" y="509"/>
                  </a:lnTo>
                  <a:lnTo>
                    <a:pt x="1411" y="650"/>
                  </a:lnTo>
                  <a:lnTo>
                    <a:pt x="1129" y="763"/>
                  </a:lnTo>
                  <a:lnTo>
                    <a:pt x="1129" y="763"/>
                  </a:lnTo>
                  <a:lnTo>
                    <a:pt x="1186" y="763"/>
                  </a:lnTo>
                  <a:lnTo>
                    <a:pt x="1186" y="791"/>
                  </a:lnTo>
                  <a:lnTo>
                    <a:pt x="1186" y="847"/>
                  </a:lnTo>
                  <a:lnTo>
                    <a:pt x="1129" y="904"/>
                  </a:lnTo>
                  <a:lnTo>
                    <a:pt x="1073" y="932"/>
                  </a:lnTo>
                  <a:lnTo>
                    <a:pt x="1073" y="932"/>
                  </a:lnTo>
                  <a:lnTo>
                    <a:pt x="988" y="932"/>
                  </a:lnTo>
                  <a:lnTo>
                    <a:pt x="932" y="904"/>
                  </a:lnTo>
                  <a:lnTo>
                    <a:pt x="875" y="875"/>
                  </a:lnTo>
                  <a:lnTo>
                    <a:pt x="819" y="875"/>
                  </a:lnTo>
                  <a:lnTo>
                    <a:pt x="819" y="875"/>
                  </a:lnTo>
                  <a:lnTo>
                    <a:pt x="847" y="847"/>
                  </a:lnTo>
                  <a:lnTo>
                    <a:pt x="875" y="819"/>
                  </a:lnTo>
                  <a:lnTo>
                    <a:pt x="875" y="763"/>
                  </a:lnTo>
                  <a:lnTo>
                    <a:pt x="847" y="706"/>
                  </a:lnTo>
                  <a:lnTo>
                    <a:pt x="847" y="678"/>
                  </a:lnTo>
                  <a:lnTo>
                    <a:pt x="847" y="650"/>
                  </a:lnTo>
                  <a:lnTo>
                    <a:pt x="847" y="650"/>
                  </a:lnTo>
                  <a:lnTo>
                    <a:pt x="734" y="734"/>
                  </a:lnTo>
                  <a:lnTo>
                    <a:pt x="621" y="763"/>
                  </a:lnTo>
                  <a:lnTo>
                    <a:pt x="508" y="734"/>
                  </a:lnTo>
                  <a:lnTo>
                    <a:pt x="367" y="678"/>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16"/>
            <p:cNvSpPr/>
            <p:nvPr/>
          </p:nvSpPr>
          <p:spPr>
            <a:xfrm>
              <a:off x="2499200" y="1802775"/>
              <a:ext cx="41650" cy="23300"/>
            </a:xfrm>
            <a:custGeom>
              <a:avLst/>
              <a:gdLst/>
              <a:ahLst/>
              <a:cxnLst/>
              <a:rect l="l" t="t" r="r" b="b"/>
              <a:pathLst>
                <a:path w="1666" h="932" fill="none" extrusionOk="0">
                  <a:moveTo>
                    <a:pt x="367" y="678"/>
                  </a:moveTo>
                  <a:lnTo>
                    <a:pt x="367" y="678"/>
                  </a:lnTo>
                  <a:lnTo>
                    <a:pt x="367" y="621"/>
                  </a:lnTo>
                  <a:lnTo>
                    <a:pt x="395" y="565"/>
                  </a:lnTo>
                  <a:lnTo>
                    <a:pt x="395" y="565"/>
                  </a:lnTo>
                  <a:lnTo>
                    <a:pt x="282" y="565"/>
                  </a:lnTo>
                  <a:lnTo>
                    <a:pt x="226" y="537"/>
                  </a:lnTo>
                  <a:lnTo>
                    <a:pt x="198" y="480"/>
                  </a:lnTo>
                  <a:lnTo>
                    <a:pt x="226" y="367"/>
                  </a:lnTo>
                  <a:lnTo>
                    <a:pt x="226" y="367"/>
                  </a:lnTo>
                  <a:lnTo>
                    <a:pt x="113" y="367"/>
                  </a:lnTo>
                  <a:lnTo>
                    <a:pt x="0" y="339"/>
                  </a:lnTo>
                  <a:lnTo>
                    <a:pt x="0" y="339"/>
                  </a:lnTo>
                  <a:lnTo>
                    <a:pt x="85" y="226"/>
                  </a:lnTo>
                  <a:lnTo>
                    <a:pt x="198" y="142"/>
                  </a:lnTo>
                  <a:lnTo>
                    <a:pt x="424" y="1"/>
                  </a:lnTo>
                  <a:lnTo>
                    <a:pt x="424" y="1"/>
                  </a:lnTo>
                  <a:lnTo>
                    <a:pt x="395" y="113"/>
                  </a:lnTo>
                  <a:lnTo>
                    <a:pt x="367" y="283"/>
                  </a:lnTo>
                  <a:lnTo>
                    <a:pt x="311" y="424"/>
                  </a:lnTo>
                  <a:lnTo>
                    <a:pt x="282" y="509"/>
                  </a:lnTo>
                  <a:lnTo>
                    <a:pt x="282" y="509"/>
                  </a:lnTo>
                  <a:lnTo>
                    <a:pt x="339" y="509"/>
                  </a:lnTo>
                  <a:lnTo>
                    <a:pt x="424" y="480"/>
                  </a:lnTo>
                  <a:lnTo>
                    <a:pt x="480" y="424"/>
                  </a:lnTo>
                  <a:lnTo>
                    <a:pt x="536" y="424"/>
                  </a:lnTo>
                  <a:lnTo>
                    <a:pt x="536" y="424"/>
                  </a:lnTo>
                  <a:lnTo>
                    <a:pt x="678" y="480"/>
                  </a:lnTo>
                  <a:lnTo>
                    <a:pt x="819" y="537"/>
                  </a:lnTo>
                  <a:lnTo>
                    <a:pt x="819" y="537"/>
                  </a:lnTo>
                  <a:lnTo>
                    <a:pt x="1016" y="565"/>
                  </a:lnTo>
                  <a:lnTo>
                    <a:pt x="1242" y="537"/>
                  </a:lnTo>
                  <a:lnTo>
                    <a:pt x="1439" y="509"/>
                  </a:lnTo>
                  <a:lnTo>
                    <a:pt x="1665" y="509"/>
                  </a:lnTo>
                  <a:lnTo>
                    <a:pt x="1665" y="509"/>
                  </a:lnTo>
                  <a:lnTo>
                    <a:pt x="1411" y="650"/>
                  </a:lnTo>
                  <a:lnTo>
                    <a:pt x="1129" y="763"/>
                  </a:lnTo>
                  <a:lnTo>
                    <a:pt x="1129" y="763"/>
                  </a:lnTo>
                  <a:lnTo>
                    <a:pt x="1186" y="763"/>
                  </a:lnTo>
                  <a:lnTo>
                    <a:pt x="1186" y="791"/>
                  </a:lnTo>
                  <a:lnTo>
                    <a:pt x="1186" y="847"/>
                  </a:lnTo>
                  <a:lnTo>
                    <a:pt x="1129" y="904"/>
                  </a:lnTo>
                  <a:lnTo>
                    <a:pt x="1073" y="932"/>
                  </a:lnTo>
                  <a:lnTo>
                    <a:pt x="1073" y="932"/>
                  </a:lnTo>
                  <a:lnTo>
                    <a:pt x="988" y="932"/>
                  </a:lnTo>
                  <a:lnTo>
                    <a:pt x="932" y="904"/>
                  </a:lnTo>
                  <a:lnTo>
                    <a:pt x="875" y="875"/>
                  </a:lnTo>
                  <a:lnTo>
                    <a:pt x="819" y="875"/>
                  </a:lnTo>
                  <a:lnTo>
                    <a:pt x="819" y="875"/>
                  </a:lnTo>
                  <a:lnTo>
                    <a:pt x="847" y="847"/>
                  </a:lnTo>
                  <a:lnTo>
                    <a:pt x="875" y="819"/>
                  </a:lnTo>
                  <a:lnTo>
                    <a:pt x="875" y="763"/>
                  </a:lnTo>
                  <a:lnTo>
                    <a:pt x="847" y="706"/>
                  </a:lnTo>
                  <a:lnTo>
                    <a:pt x="847" y="678"/>
                  </a:lnTo>
                  <a:lnTo>
                    <a:pt x="847" y="650"/>
                  </a:lnTo>
                  <a:lnTo>
                    <a:pt x="847" y="650"/>
                  </a:lnTo>
                  <a:lnTo>
                    <a:pt x="734" y="734"/>
                  </a:lnTo>
                  <a:lnTo>
                    <a:pt x="621" y="763"/>
                  </a:lnTo>
                  <a:lnTo>
                    <a:pt x="508" y="734"/>
                  </a:lnTo>
                  <a:lnTo>
                    <a:pt x="367" y="678"/>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16"/>
            <p:cNvSpPr/>
            <p:nvPr/>
          </p:nvSpPr>
          <p:spPr>
            <a:xfrm>
              <a:off x="2543650" y="1804200"/>
              <a:ext cx="32475" cy="31050"/>
            </a:xfrm>
            <a:custGeom>
              <a:avLst/>
              <a:gdLst/>
              <a:ahLst/>
              <a:cxnLst/>
              <a:rect l="l" t="t" r="r" b="b"/>
              <a:pathLst>
                <a:path w="1299" h="1242" extrusionOk="0">
                  <a:moveTo>
                    <a:pt x="57" y="1213"/>
                  </a:moveTo>
                  <a:lnTo>
                    <a:pt x="57" y="1213"/>
                  </a:lnTo>
                  <a:lnTo>
                    <a:pt x="0" y="1101"/>
                  </a:lnTo>
                  <a:lnTo>
                    <a:pt x="0" y="988"/>
                  </a:lnTo>
                  <a:lnTo>
                    <a:pt x="57" y="875"/>
                  </a:lnTo>
                  <a:lnTo>
                    <a:pt x="141" y="762"/>
                  </a:lnTo>
                  <a:lnTo>
                    <a:pt x="339" y="564"/>
                  </a:lnTo>
                  <a:lnTo>
                    <a:pt x="536" y="423"/>
                  </a:lnTo>
                  <a:lnTo>
                    <a:pt x="536" y="423"/>
                  </a:lnTo>
                  <a:lnTo>
                    <a:pt x="762" y="169"/>
                  </a:lnTo>
                  <a:lnTo>
                    <a:pt x="875" y="56"/>
                  </a:lnTo>
                  <a:lnTo>
                    <a:pt x="931" y="0"/>
                  </a:lnTo>
                  <a:lnTo>
                    <a:pt x="988" y="0"/>
                  </a:lnTo>
                  <a:lnTo>
                    <a:pt x="988" y="0"/>
                  </a:lnTo>
                  <a:lnTo>
                    <a:pt x="1044" y="0"/>
                  </a:lnTo>
                  <a:lnTo>
                    <a:pt x="1072" y="56"/>
                  </a:lnTo>
                  <a:lnTo>
                    <a:pt x="1101" y="113"/>
                  </a:lnTo>
                  <a:lnTo>
                    <a:pt x="1157" y="141"/>
                  </a:lnTo>
                  <a:lnTo>
                    <a:pt x="1157" y="141"/>
                  </a:lnTo>
                  <a:lnTo>
                    <a:pt x="1101" y="282"/>
                  </a:lnTo>
                  <a:lnTo>
                    <a:pt x="988" y="423"/>
                  </a:lnTo>
                  <a:lnTo>
                    <a:pt x="762" y="677"/>
                  </a:lnTo>
                  <a:lnTo>
                    <a:pt x="762" y="677"/>
                  </a:lnTo>
                  <a:lnTo>
                    <a:pt x="818" y="621"/>
                  </a:lnTo>
                  <a:lnTo>
                    <a:pt x="903" y="621"/>
                  </a:lnTo>
                  <a:lnTo>
                    <a:pt x="903" y="621"/>
                  </a:lnTo>
                  <a:lnTo>
                    <a:pt x="621" y="762"/>
                  </a:lnTo>
                  <a:lnTo>
                    <a:pt x="480" y="847"/>
                  </a:lnTo>
                  <a:lnTo>
                    <a:pt x="367" y="931"/>
                  </a:lnTo>
                  <a:lnTo>
                    <a:pt x="367" y="931"/>
                  </a:lnTo>
                  <a:lnTo>
                    <a:pt x="480" y="847"/>
                  </a:lnTo>
                  <a:lnTo>
                    <a:pt x="593" y="847"/>
                  </a:lnTo>
                  <a:lnTo>
                    <a:pt x="593" y="847"/>
                  </a:lnTo>
                  <a:lnTo>
                    <a:pt x="508" y="903"/>
                  </a:lnTo>
                  <a:lnTo>
                    <a:pt x="423" y="959"/>
                  </a:lnTo>
                  <a:lnTo>
                    <a:pt x="311" y="1016"/>
                  </a:lnTo>
                  <a:lnTo>
                    <a:pt x="311" y="1072"/>
                  </a:lnTo>
                  <a:lnTo>
                    <a:pt x="282" y="1129"/>
                  </a:lnTo>
                  <a:lnTo>
                    <a:pt x="282" y="1129"/>
                  </a:lnTo>
                  <a:lnTo>
                    <a:pt x="395" y="1072"/>
                  </a:lnTo>
                  <a:lnTo>
                    <a:pt x="423" y="1101"/>
                  </a:lnTo>
                  <a:lnTo>
                    <a:pt x="452" y="1157"/>
                  </a:lnTo>
                  <a:lnTo>
                    <a:pt x="452" y="1157"/>
                  </a:lnTo>
                  <a:lnTo>
                    <a:pt x="536" y="1129"/>
                  </a:lnTo>
                  <a:lnTo>
                    <a:pt x="621" y="1044"/>
                  </a:lnTo>
                  <a:lnTo>
                    <a:pt x="790" y="903"/>
                  </a:lnTo>
                  <a:lnTo>
                    <a:pt x="790" y="903"/>
                  </a:lnTo>
                  <a:lnTo>
                    <a:pt x="734" y="931"/>
                  </a:lnTo>
                  <a:lnTo>
                    <a:pt x="677" y="931"/>
                  </a:lnTo>
                  <a:lnTo>
                    <a:pt x="621" y="931"/>
                  </a:lnTo>
                  <a:lnTo>
                    <a:pt x="565" y="903"/>
                  </a:lnTo>
                  <a:lnTo>
                    <a:pt x="565" y="903"/>
                  </a:lnTo>
                  <a:lnTo>
                    <a:pt x="960" y="677"/>
                  </a:lnTo>
                  <a:lnTo>
                    <a:pt x="960" y="677"/>
                  </a:lnTo>
                  <a:lnTo>
                    <a:pt x="734" y="762"/>
                  </a:lnTo>
                  <a:lnTo>
                    <a:pt x="734" y="762"/>
                  </a:lnTo>
                  <a:lnTo>
                    <a:pt x="818" y="706"/>
                  </a:lnTo>
                  <a:lnTo>
                    <a:pt x="931" y="649"/>
                  </a:lnTo>
                  <a:lnTo>
                    <a:pt x="988" y="621"/>
                  </a:lnTo>
                  <a:lnTo>
                    <a:pt x="1044" y="621"/>
                  </a:lnTo>
                  <a:lnTo>
                    <a:pt x="1044" y="649"/>
                  </a:lnTo>
                  <a:lnTo>
                    <a:pt x="1044" y="734"/>
                  </a:lnTo>
                  <a:lnTo>
                    <a:pt x="1044" y="734"/>
                  </a:lnTo>
                  <a:lnTo>
                    <a:pt x="1072" y="677"/>
                  </a:lnTo>
                  <a:lnTo>
                    <a:pt x="1101" y="649"/>
                  </a:lnTo>
                  <a:lnTo>
                    <a:pt x="1157" y="677"/>
                  </a:lnTo>
                  <a:lnTo>
                    <a:pt x="1214" y="706"/>
                  </a:lnTo>
                  <a:lnTo>
                    <a:pt x="1298" y="734"/>
                  </a:lnTo>
                  <a:lnTo>
                    <a:pt x="1298" y="734"/>
                  </a:lnTo>
                  <a:lnTo>
                    <a:pt x="1214" y="790"/>
                  </a:lnTo>
                  <a:lnTo>
                    <a:pt x="1157" y="847"/>
                  </a:lnTo>
                  <a:lnTo>
                    <a:pt x="1185" y="875"/>
                  </a:lnTo>
                  <a:lnTo>
                    <a:pt x="1242" y="931"/>
                  </a:lnTo>
                  <a:lnTo>
                    <a:pt x="1242" y="931"/>
                  </a:lnTo>
                  <a:lnTo>
                    <a:pt x="1185" y="931"/>
                  </a:lnTo>
                  <a:lnTo>
                    <a:pt x="1101" y="959"/>
                  </a:lnTo>
                  <a:lnTo>
                    <a:pt x="960" y="1016"/>
                  </a:lnTo>
                  <a:lnTo>
                    <a:pt x="847" y="1129"/>
                  </a:lnTo>
                  <a:lnTo>
                    <a:pt x="706" y="1185"/>
                  </a:lnTo>
                  <a:lnTo>
                    <a:pt x="706" y="1185"/>
                  </a:lnTo>
                  <a:lnTo>
                    <a:pt x="565" y="1213"/>
                  </a:lnTo>
                  <a:lnTo>
                    <a:pt x="395" y="1242"/>
                  </a:lnTo>
                  <a:lnTo>
                    <a:pt x="198" y="1242"/>
                  </a:lnTo>
                  <a:lnTo>
                    <a:pt x="57" y="1213"/>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16"/>
            <p:cNvSpPr/>
            <p:nvPr/>
          </p:nvSpPr>
          <p:spPr>
            <a:xfrm>
              <a:off x="2543650" y="1804200"/>
              <a:ext cx="32475" cy="31050"/>
            </a:xfrm>
            <a:custGeom>
              <a:avLst/>
              <a:gdLst/>
              <a:ahLst/>
              <a:cxnLst/>
              <a:rect l="l" t="t" r="r" b="b"/>
              <a:pathLst>
                <a:path w="1299" h="1242" fill="none" extrusionOk="0">
                  <a:moveTo>
                    <a:pt x="57" y="1213"/>
                  </a:moveTo>
                  <a:lnTo>
                    <a:pt x="57" y="1213"/>
                  </a:lnTo>
                  <a:lnTo>
                    <a:pt x="0" y="1101"/>
                  </a:lnTo>
                  <a:lnTo>
                    <a:pt x="0" y="988"/>
                  </a:lnTo>
                  <a:lnTo>
                    <a:pt x="57" y="875"/>
                  </a:lnTo>
                  <a:lnTo>
                    <a:pt x="141" y="762"/>
                  </a:lnTo>
                  <a:lnTo>
                    <a:pt x="339" y="564"/>
                  </a:lnTo>
                  <a:lnTo>
                    <a:pt x="536" y="423"/>
                  </a:lnTo>
                  <a:lnTo>
                    <a:pt x="536" y="423"/>
                  </a:lnTo>
                  <a:lnTo>
                    <a:pt x="762" y="169"/>
                  </a:lnTo>
                  <a:lnTo>
                    <a:pt x="875" y="56"/>
                  </a:lnTo>
                  <a:lnTo>
                    <a:pt x="931" y="0"/>
                  </a:lnTo>
                  <a:lnTo>
                    <a:pt x="988" y="0"/>
                  </a:lnTo>
                  <a:lnTo>
                    <a:pt x="988" y="0"/>
                  </a:lnTo>
                  <a:lnTo>
                    <a:pt x="1044" y="0"/>
                  </a:lnTo>
                  <a:lnTo>
                    <a:pt x="1072" y="56"/>
                  </a:lnTo>
                  <a:lnTo>
                    <a:pt x="1101" y="113"/>
                  </a:lnTo>
                  <a:lnTo>
                    <a:pt x="1157" y="141"/>
                  </a:lnTo>
                  <a:lnTo>
                    <a:pt x="1157" y="141"/>
                  </a:lnTo>
                  <a:lnTo>
                    <a:pt x="1101" y="282"/>
                  </a:lnTo>
                  <a:lnTo>
                    <a:pt x="988" y="423"/>
                  </a:lnTo>
                  <a:lnTo>
                    <a:pt x="762" y="677"/>
                  </a:lnTo>
                  <a:lnTo>
                    <a:pt x="762" y="677"/>
                  </a:lnTo>
                  <a:lnTo>
                    <a:pt x="818" y="621"/>
                  </a:lnTo>
                  <a:lnTo>
                    <a:pt x="903" y="621"/>
                  </a:lnTo>
                  <a:lnTo>
                    <a:pt x="903" y="621"/>
                  </a:lnTo>
                  <a:lnTo>
                    <a:pt x="621" y="762"/>
                  </a:lnTo>
                  <a:lnTo>
                    <a:pt x="480" y="847"/>
                  </a:lnTo>
                  <a:lnTo>
                    <a:pt x="367" y="931"/>
                  </a:lnTo>
                  <a:lnTo>
                    <a:pt x="367" y="931"/>
                  </a:lnTo>
                  <a:lnTo>
                    <a:pt x="480" y="847"/>
                  </a:lnTo>
                  <a:lnTo>
                    <a:pt x="593" y="847"/>
                  </a:lnTo>
                  <a:lnTo>
                    <a:pt x="593" y="847"/>
                  </a:lnTo>
                  <a:lnTo>
                    <a:pt x="508" y="903"/>
                  </a:lnTo>
                  <a:lnTo>
                    <a:pt x="423" y="959"/>
                  </a:lnTo>
                  <a:lnTo>
                    <a:pt x="311" y="1016"/>
                  </a:lnTo>
                  <a:lnTo>
                    <a:pt x="311" y="1072"/>
                  </a:lnTo>
                  <a:lnTo>
                    <a:pt x="282" y="1129"/>
                  </a:lnTo>
                  <a:lnTo>
                    <a:pt x="282" y="1129"/>
                  </a:lnTo>
                  <a:lnTo>
                    <a:pt x="395" y="1072"/>
                  </a:lnTo>
                  <a:lnTo>
                    <a:pt x="423" y="1101"/>
                  </a:lnTo>
                  <a:lnTo>
                    <a:pt x="452" y="1157"/>
                  </a:lnTo>
                  <a:lnTo>
                    <a:pt x="452" y="1157"/>
                  </a:lnTo>
                  <a:lnTo>
                    <a:pt x="536" y="1129"/>
                  </a:lnTo>
                  <a:lnTo>
                    <a:pt x="621" y="1044"/>
                  </a:lnTo>
                  <a:lnTo>
                    <a:pt x="790" y="903"/>
                  </a:lnTo>
                  <a:lnTo>
                    <a:pt x="790" y="903"/>
                  </a:lnTo>
                  <a:lnTo>
                    <a:pt x="734" y="931"/>
                  </a:lnTo>
                  <a:lnTo>
                    <a:pt x="677" y="931"/>
                  </a:lnTo>
                  <a:lnTo>
                    <a:pt x="621" y="931"/>
                  </a:lnTo>
                  <a:lnTo>
                    <a:pt x="565" y="903"/>
                  </a:lnTo>
                  <a:lnTo>
                    <a:pt x="565" y="903"/>
                  </a:lnTo>
                  <a:lnTo>
                    <a:pt x="960" y="677"/>
                  </a:lnTo>
                  <a:lnTo>
                    <a:pt x="960" y="677"/>
                  </a:lnTo>
                  <a:lnTo>
                    <a:pt x="734" y="762"/>
                  </a:lnTo>
                  <a:lnTo>
                    <a:pt x="734" y="762"/>
                  </a:lnTo>
                  <a:lnTo>
                    <a:pt x="818" y="706"/>
                  </a:lnTo>
                  <a:lnTo>
                    <a:pt x="931" y="649"/>
                  </a:lnTo>
                  <a:lnTo>
                    <a:pt x="988" y="621"/>
                  </a:lnTo>
                  <a:lnTo>
                    <a:pt x="1044" y="621"/>
                  </a:lnTo>
                  <a:lnTo>
                    <a:pt x="1044" y="649"/>
                  </a:lnTo>
                  <a:lnTo>
                    <a:pt x="1044" y="734"/>
                  </a:lnTo>
                  <a:lnTo>
                    <a:pt x="1044" y="734"/>
                  </a:lnTo>
                  <a:lnTo>
                    <a:pt x="1072" y="677"/>
                  </a:lnTo>
                  <a:lnTo>
                    <a:pt x="1101" y="649"/>
                  </a:lnTo>
                  <a:lnTo>
                    <a:pt x="1157" y="677"/>
                  </a:lnTo>
                  <a:lnTo>
                    <a:pt x="1214" y="706"/>
                  </a:lnTo>
                  <a:lnTo>
                    <a:pt x="1298" y="734"/>
                  </a:lnTo>
                  <a:lnTo>
                    <a:pt x="1298" y="734"/>
                  </a:lnTo>
                  <a:lnTo>
                    <a:pt x="1214" y="790"/>
                  </a:lnTo>
                  <a:lnTo>
                    <a:pt x="1157" y="847"/>
                  </a:lnTo>
                  <a:lnTo>
                    <a:pt x="1185" y="875"/>
                  </a:lnTo>
                  <a:lnTo>
                    <a:pt x="1242" y="931"/>
                  </a:lnTo>
                  <a:lnTo>
                    <a:pt x="1242" y="931"/>
                  </a:lnTo>
                  <a:lnTo>
                    <a:pt x="1185" y="931"/>
                  </a:lnTo>
                  <a:lnTo>
                    <a:pt x="1101" y="959"/>
                  </a:lnTo>
                  <a:lnTo>
                    <a:pt x="960" y="1016"/>
                  </a:lnTo>
                  <a:lnTo>
                    <a:pt x="847" y="1129"/>
                  </a:lnTo>
                  <a:lnTo>
                    <a:pt x="706" y="1185"/>
                  </a:lnTo>
                  <a:lnTo>
                    <a:pt x="706" y="1185"/>
                  </a:lnTo>
                  <a:lnTo>
                    <a:pt x="565" y="1213"/>
                  </a:lnTo>
                  <a:lnTo>
                    <a:pt x="395" y="1242"/>
                  </a:lnTo>
                  <a:lnTo>
                    <a:pt x="198" y="1242"/>
                  </a:lnTo>
                  <a:lnTo>
                    <a:pt x="57" y="1213"/>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16"/>
            <p:cNvSpPr/>
            <p:nvPr/>
          </p:nvSpPr>
          <p:spPr>
            <a:xfrm>
              <a:off x="2545750" y="1790075"/>
              <a:ext cx="14150" cy="9200"/>
            </a:xfrm>
            <a:custGeom>
              <a:avLst/>
              <a:gdLst/>
              <a:ahLst/>
              <a:cxnLst/>
              <a:rect l="l" t="t" r="r" b="b"/>
              <a:pathLst>
                <a:path w="566" h="368" extrusionOk="0">
                  <a:moveTo>
                    <a:pt x="57" y="283"/>
                  </a:moveTo>
                  <a:lnTo>
                    <a:pt x="57" y="283"/>
                  </a:lnTo>
                  <a:lnTo>
                    <a:pt x="114" y="226"/>
                  </a:lnTo>
                  <a:lnTo>
                    <a:pt x="142" y="170"/>
                  </a:lnTo>
                  <a:lnTo>
                    <a:pt x="283" y="57"/>
                  </a:lnTo>
                  <a:lnTo>
                    <a:pt x="424" y="1"/>
                  </a:lnTo>
                  <a:lnTo>
                    <a:pt x="565" y="1"/>
                  </a:lnTo>
                  <a:lnTo>
                    <a:pt x="565" y="1"/>
                  </a:lnTo>
                  <a:lnTo>
                    <a:pt x="368" y="85"/>
                  </a:lnTo>
                  <a:lnTo>
                    <a:pt x="198" y="170"/>
                  </a:lnTo>
                  <a:lnTo>
                    <a:pt x="198" y="170"/>
                  </a:lnTo>
                  <a:lnTo>
                    <a:pt x="339" y="85"/>
                  </a:lnTo>
                  <a:lnTo>
                    <a:pt x="255" y="114"/>
                  </a:lnTo>
                  <a:lnTo>
                    <a:pt x="198" y="170"/>
                  </a:lnTo>
                  <a:lnTo>
                    <a:pt x="142" y="226"/>
                  </a:lnTo>
                  <a:lnTo>
                    <a:pt x="114" y="283"/>
                  </a:lnTo>
                  <a:lnTo>
                    <a:pt x="170" y="339"/>
                  </a:lnTo>
                  <a:lnTo>
                    <a:pt x="170" y="339"/>
                  </a:lnTo>
                  <a:lnTo>
                    <a:pt x="57" y="367"/>
                  </a:lnTo>
                  <a:lnTo>
                    <a:pt x="1" y="367"/>
                  </a:lnTo>
                  <a:lnTo>
                    <a:pt x="29" y="339"/>
                  </a:lnTo>
                  <a:lnTo>
                    <a:pt x="57" y="283"/>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16"/>
            <p:cNvSpPr/>
            <p:nvPr/>
          </p:nvSpPr>
          <p:spPr>
            <a:xfrm>
              <a:off x="2545750" y="1790075"/>
              <a:ext cx="14150" cy="9200"/>
            </a:xfrm>
            <a:custGeom>
              <a:avLst/>
              <a:gdLst/>
              <a:ahLst/>
              <a:cxnLst/>
              <a:rect l="l" t="t" r="r" b="b"/>
              <a:pathLst>
                <a:path w="566" h="368" fill="none" extrusionOk="0">
                  <a:moveTo>
                    <a:pt x="57" y="283"/>
                  </a:moveTo>
                  <a:lnTo>
                    <a:pt x="57" y="283"/>
                  </a:lnTo>
                  <a:lnTo>
                    <a:pt x="114" y="226"/>
                  </a:lnTo>
                  <a:lnTo>
                    <a:pt x="142" y="170"/>
                  </a:lnTo>
                  <a:lnTo>
                    <a:pt x="283" y="57"/>
                  </a:lnTo>
                  <a:lnTo>
                    <a:pt x="424" y="1"/>
                  </a:lnTo>
                  <a:lnTo>
                    <a:pt x="565" y="1"/>
                  </a:lnTo>
                  <a:lnTo>
                    <a:pt x="565" y="1"/>
                  </a:lnTo>
                  <a:lnTo>
                    <a:pt x="368" y="85"/>
                  </a:lnTo>
                  <a:lnTo>
                    <a:pt x="198" y="170"/>
                  </a:lnTo>
                  <a:lnTo>
                    <a:pt x="198" y="170"/>
                  </a:lnTo>
                  <a:lnTo>
                    <a:pt x="339" y="85"/>
                  </a:lnTo>
                  <a:lnTo>
                    <a:pt x="255" y="114"/>
                  </a:lnTo>
                  <a:lnTo>
                    <a:pt x="198" y="170"/>
                  </a:lnTo>
                  <a:lnTo>
                    <a:pt x="142" y="226"/>
                  </a:lnTo>
                  <a:lnTo>
                    <a:pt x="114" y="283"/>
                  </a:lnTo>
                  <a:lnTo>
                    <a:pt x="170" y="339"/>
                  </a:lnTo>
                  <a:lnTo>
                    <a:pt x="170" y="339"/>
                  </a:lnTo>
                  <a:lnTo>
                    <a:pt x="57" y="367"/>
                  </a:lnTo>
                  <a:lnTo>
                    <a:pt x="1" y="367"/>
                  </a:lnTo>
                  <a:lnTo>
                    <a:pt x="29" y="339"/>
                  </a:lnTo>
                  <a:lnTo>
                    <a:pt x="57" y="283"/>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16"/>
            <p:cNvSpPr/>
            <p:nvPr/>
          </p:nvSpPr>
          <p:spPr>
            <a:xfrm>
              <a:off x="2549275" y="1835225"/>
              <a:ext cx="2850" cy="2150"/>
            </a:xfrm>
            <a:custGeom>
              <a:avLst/>
              <a:gdLst/>
              <a:ahLst/>
              <a:cxnLst/>
              <a:rect l="l" t="t" r="r" b="b"/>
              <a:pathLst>
                <a:path w="114" h="86" extrusionOk="0">
                  <a:moveTo>
                    <a:pt x="114" y="29"/>
                  </a:moveTo>
                  <a:lnTo>
                    <a:pt x="114" y="29"/>
                  </a:lnTo>
                  <a:lnTo>
                    <a:pt x="86" y="57"/>
                  </a:lnTo>
                  <a:lnTo>
                    <a:pt x="57" y="85"/>
                  </a:lnTo>
                  <a:lnTo>
                    <a:pt x="29" y="57"/>
                  </a:lnTo>
                  <a:lnTo>
                    <a:pt x="1" y="1"/>
                  </a:lnTo>
                  <a:lnTo>
                    <a:pt x="1" y="1"/>
                  </a:lnTo>
                  <a:lnTo>
                    <a:pt x="114" y="29"/>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16"/>
            <p:cNvSpPr/>
            <p:nvPr/>
          </p:nvSpPr>
          <p:spPr>
            <a:xfrm>
              <a:off x="2549275" y="1835225"/>
              <a:ext cx="2850" cy="2150"/>
            </a:xfrm>
            <a:custGeom>
              <a:avLst/>
              <a:gdLst/>
              <a:ahLst/>
              <a:cxnLst/>
              <a:rect l="l" t="t" r="r" b="b"/>
              <a:pathLst>
                <a:path w="114" h="86" fill="none" extrusionOk="0">
                  <a:moveTo>
                    <a:pt x="114" y="29"/>
                  </a:moveTo>
                  <a:lnTo>
                    <a:pt x="114" y="29"/>
                  </a:lnTo>
                  <a:lnTo>
                    <a:pt x="86" y="57"/>
                  </a:lnTo>
                  <a:lnTo>
                    <a:pt x="57" y="85"/>
                  </a:lnTo>
                  <a:lnTo>
                    <a:pt x="29" y="57"/>
                  </a:lnTo>
                  <a:lnTo>
                    <a:pt x="1" y="1"/>
                  </a:lnTo>
                  <a:lnTo>
                    <a:pt x="1" y="1"/>
                  </a:lnTo>
                  <a:lnTo>
                    <a:pt x="114" y="29"/>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16"/>
            <p:cNvSpPr/>
            <p:nvPr/>
          </p:nvSpPr>
          <p:spPr>
            <a:xfrm>
              <a:off x="2554225" y="1870500"/>
              <a:ext cx="5675" cy="1450"/>
            </a:xfrm>
            <a:custGeom>
              <a:avLst/>
              <a:gdLst/>
              <a:ahLst/>
              <a:cxnLst/>
              <a:rect l="l" t="t" r="r" b="b"/>
              <a:pathLst>
                <a:path w="227" h="58" extrusionOk="0">
                  <a:moveTo>
                    <a:pt x="85" y="57"/>
                  </a:moveTo>
                  <a:lnTo>
                    <a:pt x="85" y="57"/>
                  </a:lnTo>
                  <a:lnTo>
                    <a:pt x="0" y="29"/>
                  </a:lnTo>
                  <a:lnTo>
                    <a:pt x="0" y="29"/>
                  </a:lnTo>
                  <a:lnTo>
                    <a:pt x="113" y="29"/>
                  </a:lnTo>
                  <a:lnTo>
                    <a:pt x="226" y="1"/>
                  </a:lnTo>
                  <a:lnTo>
                    <a:pt x="226" y="1"/>
                  </a:lnTo>
                  <a:lnTo>
                    <a:pt x="85" y="57"/>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16"/>
            <p:cNvSpPr/>
            <p:nvPr/>
          </p:nvSpPr>
          <p:spPr>
            <a:xfrm>
              <a:off x="2554225" y="1870500"/>
              <a:ext cx="5675" cy="1450"/>
            </a:xfrm>
            <a:custGeom>
              <a:avLst/>
              <a:gdLst/>
              <a:ahLst/>
              <a:cxnLst/>
              <a:rect l="l" t="t" r="r" b="b"/>
              <a:pathLst>
                <a:path w="227" h="58" fill="none" extrusionOk="0">
                  <a:moveTo>
                    <a:pt x="85" y="57"/>
                  </a:moveTo>
                  <a:lnTo>
                    <a:pt x="85" y="57"/>
                  </a:lnTo>
                  <a:lnTo>
                    <a:pt x="0" y="29"/>
                  </a:lnTo>
                  <a:lnTo>
                    <a:pt x="0" y="29"/>
                  </a:lnTo>
                  <a:lnTo>
                    <a:pt x="113" y="29"/>
                  </a:lnTo>
                  <a:lnTo>
                    <a:pt x="226" y="1"/>
                  </a:lnTo>
                  <a:lnTo>
                    <a:pt x="226" y="1"/>
                  </a:lnTo>
                  <a:lnTo>
                    <a:pt x="85" y="57"/>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16"/>
            <p:cNvSpPr/>
            <p:nvPr/>
          </p:nvSpPr>
          <p:spPr>
            <a:xfrm>
              <a:off x="2682625" y="1790075"/>
              <a:ext cx="4950" cy="4975"/>
            </a:xfrm>
            <a:custGeom>
              <a:avLst/>
              <a:gdLst/>
              <a:ahLst/>
              <a:cxnLst/>
              <a:rect l="l" t="t" r="r" b="b"/>
              <a:pathLst>
                <a:path w="198" h="199" extrusionOk="0">
                  <a:moveTo>
                    <a:pt x="198" y="1"/>
                  </a:moveTo>
                  <a:lnTo>
                    <a:pt x="198" y="1"/>
                  </a:lnTo>
                  <a:lnTo>
                    <a:pt x="113" y="114"/>
                  </a:lnTo>
                  <a:lnTo>
                    <a:pt x="0" y="198"/>
                  </a:lnTo>
                  <a:lnTo>
                    <a:pt x="0" y="198"/>
                  </a:lnTo>
                  <a:lnTo>
                    <a:pt x="85" y="85"/>
                  </a:lnTo>
                  <a:lnTo>
                    <a:pt x="198"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16"/>
            <p:cNvSpPr/>
            <p:nvPr/>
          </p:nvSpPr>
          <p:spPr>
            <a:xfrm>
              <a:off x="2682625" y="1790075"/>
              <a:ext cx="4950" cy="4975"/>
            </a:xfrm>
            <a:custGeom>
              <a:avLst/>
              <a:gdLst/>
              <a:ahLst/>
              <a:cxnLst/>
              <a:rect l="l" t="t" r="r" b="b"/>
              <a:pathLst>
                <a:path w="198" h="199" fill="none" extrusionOk="0">
                  <a:moveTo>
                    <a:pt x="198" y="1"/>
                  </a:moveTo>
                  <a:lnTo>
                    <a:pt x="198" y="1"/>
                  </a:lnTo>
                  <a:lnTo>
                    <a:pt x="113" y="114"/>
                  </a:lnTo>
                  <a:lnTo>
                    <a:pt x="0" y="198"/>
                  </a:lnTo>
                  <a:lnTo>
                    <a:pt x="0" y="198"/>
                  </a:lnTo>
                  <a:lnTo>
                    <a:pt x="85" y="85"/>
                  </a:lnTo>
                  <a:lnTo>
                    <a:pt x="198" y="1"/>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16"/>
            <p:cNvSpPr/>
            <p:nvPr/>
          </p:nvSpPr>
          <p:spPr>
            <a:xfrm>
              <a:off x="2694625" y="1778075"/>
              <a:ext cx="6375" cy="2150"/>
            </a:xfrm>
            <a:custGeom>
              <a:avLst/>
              <a:gdLst/>
              <a:ahLst/>
              <a:cxnLst/>
              <a:rect l="l" t="t" r="r" b="b"/>
              <a:pathLst>
                <a:path w="255" h="86" extrusionOk="0">
                  <a:moveTo>
                    <a:pt x="254" y="1"/>
                  </a:moveTo>
                  <a:lnTo>
                    <a:pt x="254" y="1"/>
                  </a:lnTo>
                  <a:lnTo>
                    <a:pt x="254" y="29"/>
                  </a:lnTo>
                  <a:lnTo>
                    <a:pt x="226" y="57"/>
                  </a:lnTo>
                  <a:lnTo>
                    <a:pt x="169" y="86"/>
                  </a:lnTo>
                  <a:lnTo>
                    <a:pt x="85" y="57"/>
                  </a:lnTo>
                  <a:lnTo>
                    <a:pt x="0" y="1"/>
                  </a:lnTo>
                  <a:lnTo>
                    <a:pt x="0" y="1"/>
                  </a:lnTo>
                  <a:lnTo>
                    <a:pt x="141" y="1"/>
                  </a:lnTo>
                  <a:lnTo>
                    <a:pt x="254"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16"/>
            <p:cNvSpPr/>
            <p:nvPr/>
          </p:nvSpPr>
          <p:spPr>
            <a:xfrm>
              <a:off x="2694625" y="1778075"/>
              <a:ext cx="6375" cy="2150"/>
            </a:xfrm>
            <a:custGeom>
              <a:avLst/>
              <a:gdLst/>
              <a:ahLst/>
              <a:cxnLst/>
              <a:rect l="l" t="t" r="r" b="b"/>
              <a:pathLst>
                <a:path w="255" h="86" fill="none" extrusionOk="0">
                  <a:moveTo>
                    <a:pt x="254" y="1"/>
                  </a:moveTo>
                  <a:lnTo>
                    <a:pt x="254" y="1"/>
                  </a:lnTo>
                  <a:lnTo>
                    <a:pt x="254" y="29"/>
                  </a:lnTo>
                  <a:lnTo>
                    <a:pt x="226" y="57"/>
                  </a:lnTo>
                  <a:lnTo>
                    <a:pt x="169" y="86"/>
                  </a:lnTo>
                  <a:lnTo>
                    <a:pt x="85" y="57"/>
                  </a:lnTo>
                  <a:lnTo>
                    <a:pt x="0" y="1"/>
                  </a:lnTo>
                  <a:lnTo>
                    <a:pt x="0" y="1"/>
                  </a:lnTo>
                  <a:lnTo>
                    <a:pt x="141" y="1"/>
                  </a:lnTo>
                  <a:lnTo>
                    <a:pt x="254" y="1"/>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16"/>
            <p:cNvSpPr/>
            <p:nvPr/>
          </p:nvSpPr>
          <p:spPr>
            <a:xfrm>
              <a:off x="2676975" y="1632750"/>
              <a:ext cx="6375" cy="2850"/>
            </a:xfrm>
            <a:custGeom>
              <a:avLst/>
              <a:gdLst/>
              <a:ahLst/>
              <a:cxnLst/>
              <a:rect l="l" t="t" r="r" b="b"/>
              <a:pathLst>
                <a:path w="255" h="114" extrusionOk="0">
                  <a:moveTo>
                    <a:pt x="226" y="1"/>
                  </a:moveTo>
                  <a:lnTo>
                    <a:pt x="226" y="1"/>
                  </a:lnTo>
                  <a:lnTo>
                    <a:pt x="113" y="29"/>
                  </a:lnTo>
                  <a:lnTo>
                    <a:pt x="1" y="85"/>
                  </a:lnTo>
                  <a:lnTo>
                    <a:pt x="1" y="85"/>
                  </a:lnTo>
                  <a:lnTo>
                    <a:pt x="57" y="114"/>
                  </a:lnTo>
                  <a:lnTo>
                    <a:pt x="142" y="114"/>
                  </a:lnTo>
                  <a:lnTo>
                    <a:pt x="198" y="114"/>
                  </a:lnTo>
                  <a:lnTo>
                    <a:pt x="255" y="57"/>
                  </a:lnTo>
                  <a:lnTo>
                    <a:pt x="255" y="57"/>
                  </a:lnTo>
                  <a:lnTo>
                    <a:pt x="198" y="85"/>
                  </a:lnTo>
                  <a:lnTo>
                    <a:pt x="170" y="57"/>
                  </a:lnTo>
                  <a:lnTo>
                    <a:pt x="226"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16"/>
            <p:cNvSpPr/>
            <p:nvPr/>
          </p:nvSpPr>
          <p:spPr>
            <a:xfrm>
              <a:off x="2676975" y="1632750"/>
              <a:ext cx="6375" cy="2850"/>
            </a:xfrm>
            <a:custGeom>
              <a:avLst/>
              <a:gdLst/>
              <a:ahLst/>
              <a:cxnLst/>
              <a:rect l="l" t="t" r="r" b="b"/>
              <a:pathLst>
                <a:path w="255" h="114" fill="none" extrusionOk="0">
                  <a:moveTo>
                    <a:pt x="226" y="1"/>
                  </a:moveTo>
                  <a:lnTo>
                    <a:pt x="226" y="1"/>
                  </a:lnTo>
                  <a:lnTo>
                    <a:pt x="113" y="29"/>
                  </a:lnTo>
                  <a:lnTo>
                    <a:pt x="1" y="85"/>
                  </a:lnTo>
                  <a:lnTo>
                    <a:pt x="1" y="85"/>
                  </a:lnTo>
                  <a:lnTo>
                    <a:pt x="57" y="114"/>
                  </a:lnTo>
                  <a:lnTo>
                    <a:pt x="142" y="114"/>
                  </a:lnTo>
                  <a:lnTo>
                    <a:pt x="198" y="114"/>
                  </a:lnTo>
                  <a:lnTo>
                    <a:pt x="255" y="57"/>
                  </a:lnTo>
                  <a:lnTo>
                    <a:pt x="255" y="57"/>
                  </a:lnTo>
                  <a:lnTo>
                    <a:pt x="198" y="85"/>
                  </a:lnTo>
                  <a:lnTo>
                    <a:pt x="170" y="57"/>
                  </a:lnTo>
                  <a:lnTo>
                    <a:pt x="226" y="1"/>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16"/>
            <p:cNvSpPr/>
            <p:nvPr/>
          </p:nvSpPr>
          <p:spPr>
            <a:xfrm>
              <a:off x="2688275" y="1639800"/>
              <a:ext cx="2125" cy="1450"/>
            </a:xfrm>
            <a:custGeom>
              <a:avLst/>
              <a:gdLst/>
              <a:ahLst/>
              <a:cxnLst/>
              <a:rect l="l" t="t" r="r" b="b"/>
              <a:pathLst>
                <a:path w="85" h="58" extrusionOk="0">
                  <a:moveTo>
                    <a:pt x="85" y="1"/>
                  </a:moveTo>
                  <a:lnTo>
                    <a:pt x="85" y="1"/>
                  </a:lnTo>
                  <a:lnTo>
                    <a:pt x="0" y="29"/>
                  </a:lnTo>
                  <a:lnTo>
                    <a:pt x="0" y="29"/>
                  </a:lnTo>
                  <a:lnTo>
                    <a:pt x="85" y="57"/>
                  </a:lnTo>
                  <a:lnTo>
                    <a:pt x="85"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16"/>
            <p:cNvSpPr/>
            <p:nvPr/>
          </p:nvSpPr>
          <p:spPr>
            <a:xfrm>
              <a:off x="2688275" y="1639800"/>
              <a:ext cx="2125" cy="1450"/>
            </a:xfrm>
            <a:custGeom>
              <a:avLst/>
              <a:gdLst/>
              <a:ahLst/>
              <a:cxnLst/>
              <a:rect l="l" t="t" r="r" b="b"/>
              <a:pathLst>
                <a:path w="85" h="58" fill="none" extrusionOk="0">
                  <a:moveTo>
                    <a:pt x="85" y="1"/>
                  </a:moveTo>
                  <a:lnTo>
                    <a:pt x="85" y="1"/>
                  </a:lnTo>
                  <a:lnTo>
                    <a:pt x="0" y="29"/>
                  </a:lnTo>
                  <a:lnTo>
                    <a:pt x="0" y="29"/>
                  </a:lnTo>
                  <a:lnTo>
                    <a:pt x="85" y="57"/>
                  </a:lnTo>
                  <a:lnTo>
                    <a:pt x="85" y="1"/>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16"/>
            <p:cNvSpPr/>
            <p:nvPr/>
          </p:nvSpPr>
          <p:spPr>
            <a:xfrm>
              <a:off x="2702375" y="1663100"/>
              <a:ext cx="3550" cy="1425"/>
            </a:xfrm>
            <a:custGeom>
              <a:avLst/>
              <a:gdLst/>
              <a:ahLst/>
              <a:cxnLst/>
              <a:rect l="l" t="t" r="r" b="b"/>
              <a:pathLst>
                <a:path w="142" h="57" extrusionOk="0">
                  <a:moveTo>
                    <a:pt x="57" y="0"/>
                  </a:moveTo>
                  <a:lnTo>
                    <a:pt x="57" y="0"/>
                  </a:lnTo>
                  <a:lnTo>
                    <a:pt x="0" y="28"/>
                  </a:lnTo>
                  <a:lnTo>
                    <a:pt x="0" y="28"/>
                  </a:lnTo>
                  <a:lnTo>
                    <a:pt x="57" y="57"/>
                  </a:lnTo>
                  <a:lnTo>
                    <a:pt x="142" y="0"/>
                  </a:lnTo>
                  <a:lnTo>
                    <a:pt x="142" y="0"/>
                  </a:lnTo>
                  <a:lnTo>
                    <a:pt x="57"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16"/>
            <p:cNvSpPr/>
            <p:nvPr/>
          </p:nvSpPr>
          <p:spPr>
            <a:xfrm>
              <a:off x="2702375" y="1663100"/>
              <a:ext cx="3550" cy="1425"/>
            </a:xfrm>
            <a:custGeom>
              <a:avLst/>
              <a:gdLst/>
              <a:ahLst/>
              <a:cxnLst/>
              <a:rect l="l" t="t" r="r" b="b"/>
              <a:pathLst>
                <a:path w="142" h="57" fill="none" extrusionOk="0">
                  <a:moveTo>
                    <a:pt x="57" y="0"/>
                  </a:moveTo>
                  <a:lnTo>
                    <a:pt x="57" y="0"/>
                  </a:lnTo>
                  <a:lnTo>
                    <a:pt x="0" y="28"/>
                  </a:lnTo>
                  <a:lnTo>
                    <a:pt x="0" y="28"/>
                  </a:lnTo>
                  <a:lnTo>
                    <a:pt x="57" y="57"/>
                  </a:lnTo>
                  <a:lnTo>
                    <a:pt x="142" y="0"/>
                  </a:lnTo>
                  <a:lnTo>
                    <a:pt x="142" y="0"/>
                  </a:lnTo>
                  <a:lnTo>
                    <a:pt x="57" y="0"/>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16"/>
            <p:cNvSpPr/>
            <p:nvPr/>
          </p:nvSpPr>
          <p:spPr>
            <a:xfrm>
              <a:off x="2524600" y="1740000"/>
              <a:ext cx="40925" cy="18350"/>
            </a:xfrm>
            <a:custGeom>
              <a:avLst/>
              <a:gdLst/>
              <a:ahLst/>
              <a:cxnLst/>
              <a:rect l="l" t="t" r="r" b="b"/>
              <a:pathLst>
                <a:path w="1637" h="734" extrusionOk="0">
                  <a:moveTo>
                    <a:pt x="706" y="56"/>
                  </a:moveTo>
                  <a:lnTo>
                    <a:pt x="706" y="56"/>
                  </a:lnTo>
                  <a:lnTo>
                    <a:pt x="819" y="113"/>
                  </a:lnTo>
                  <a:lnTo>
                    <a:pt x="1016" y="169"/>
                  </a:lnTo>
                  <a:lnTo>
                    <a:pt x="1214" y="254"/>
                  </a:lnTo>
                  <a:lnTo>
                    <a:pt x="1411" y="367"/>
                  </a:lnTo>
                  <a:lnTo>
                    <a:pt x="1552" y="480"/>
                  </a:lnTo>
                  <a:lnTo>
                    <a:pt x="1637" y="593"/>
                  </a:lnTo>
                  <a:lnTo>
                    <a:pt x="1637" y="621"/>
                  </a:lnTo>
                  <a:lnTo>
                    <a:pt x="1609" y="677"/>
                  </a:lnTo>
                  <a:lnTo>
                    <a:pt x="1552" y="706"/>
                  </a:lnTo>
                  <a:lnTo>
                    <a:pt x="1439" y="734"/>
                  </a:lnTo>
                  <a:lnTo>
                    <a:pt x="1439" y="734"/>
                  </a:lnTo>
                  <a:lnTo>
                    <a:pt x="1327" y="734"/>
                  </a:lnTo>
                  <a:lnTo>
                    <a:pt x="1214" y="734"/>
                  </a:lnTo>
                  <a:lnTo>
                    <a:pt x="1016" y="706"/>
                  </a:lnTo>
                  <a:lnTo>
                    <a:pt x="847" y="593"/>
                  </a:lnTo>
                  <a:lnTo>
                    <a:pt x="677" y="480"/>
                  </a:lnTo>
                  <a:lnTo>
                    <a:pt x="367" y="226"/>
                  </a:lnTo>
                  <a:lnTo>
                    <a:pt x="198" y="113"/>
                  </a:lnTo>
                  <a:lnTo>
                    <a:pt x="0" y="56"/>
                  </a:lnTo>
                  <a:lnTo>
                    <a:pt x="0" y="56"/>
                  </a:lnTo>
                  <a:lnTo>
                    <a:pt x="85" y="0"/>
                  </a:lnTo>
                  <a:lnTo>
                    <a:pt x="170" y="0"/>
                  </a:lnTo>
                  <a:lnTo>
                    <a:pt x="339" y="0"/>
                  </a:lnTo>
                  <a:lnTo>
                    <a:pt x="536" y="56"/>
                  </a:lnTo>
                  <a:lnTo>
                    <a:pt x="706" y="56"/>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16"/>
            <p:cNvSpPr/>
            <p:nvPr/>
          </p:nvSpPr>
          <p:spPr>
            <a:xfrm>
              <a:off x="2524600" y="1740000"/>
              <a:ext cx="40925" cy="18350"/>
            </a:xfrm>
            <a:custGeom>
              <a:avLst/>
              <a:gdLst/>
              <a:ahLst/>
              <a:cxnLst/>
              <a:rect l="l" t="t" r="r" b="b"/>
              <a:pathLst>
                <a:path w="1637" h="734" fill="none" extrusionOk="0">
                  <a:moveTo>
                    <a:pt x="706" y="56"/>
                  </a:moveTo>
                  <a:lnTo>
                    <a:pt x="706" y="56"/>
                  </a:lnTo>
                  <a:lnTo>
                    <a:pt x="819" y="113"/>
                  </a:lnTo>
                  <a:lnTo>
                    <a:pt x="1016" y="169"/>
                  </a:lnTo>
                  <a:lnTo>
                    <a:pt x="1214" y="254"/>
                  </a:lnTo>
                  <a:lnTo>
                    <a:pt x="1411" y="367"/>
                  </a:lnTo>
                  <a:lnTo>
                    <a:pt x="1552" y="480"/>
                  </a:lnTo>
                  <a:lnTo>
                    <a:pt x="1637" y="593"/>
                  </a:lnTo>
                  <a:lnTo>
                    <a:pt x="1637" y="621"/>
                  </a:lnTo>
                  <a:lnTo>
                    <a:pt x="1609" y="677"/>
                  </a:lnTo>
                  <a:lnTo>
                    <a:pt x="1552" y="706"/>
                  </a:lnTo>
                  <a:lnTo>
                    <a:pt x="1439" y="734"/>
                  </a:lnTo>
                  <a:lnTo>
                    <a:pt x="1439" y="734"/>
                  </a:lnTo>
                  <a:lnTo>
                    <a:pt x="1327" y="734"/>
                  </a:lnTo>
                  <a:lnTo>
                    <a:pt x="1214" y="734"/>
                  </a:lnTo>
                  <a:lnTo>
                    <a:pt x="1016" y="706"/>
                  </a:lnTo>
                  <a:lnTo>
                    <a:pt x="847" y="593"/>
                  </a:lnTo>
                  <a:lnTo>
                    <a:pt x="677" y="480"/>
                  </a:lnTo>
                  <a:lnTo>
                    <a:pt x="367" y="226"/>
                  </a:lnTo>
                  <a:lnTo>
                    <a:pt x="198" y="113"/>
                  </a:lnTo>
                  <a:lnTo>
                    <a:pt x="0" y="56"/>
                  </a:lnTo>
                  <a:lnTo>
                    <a:pt x="0" y="56"/>
                  </a:lnTo>
                  <a:lnTo>
                    <a:pt x="85" y="0"/>
                  </a:lnTo>
                  <a:lnTo>
                    <a:pt x="170" y="0"/>
                  </a:lnTo>
                  <a:lnTo>
                    <a:pt x="339" y="0"/>
                  </a:lnTo>
                  <a:lnTo>
                    <a:pt x="536" y="56"/>
                  </a:lnTo>
                  <a:lnTo>
                    <a:pt x="706" y="56"/>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16"/>
            <p:cNvSpPr/>
            <p:nvPr/>
          </p:nvSpPr>
          <p:spPr>
            <a:xfrm>
              <a:off x="2596550" y="1703300"/>
              <a:ext cx="117125" cy="109375"/>
            </a:xfrm>
            <a:custGeom>
              <a:avLst/>
              <a:gdLst/>
              <a:ahLst/>
              <a:cxnLst/>
              <a:rect l="l" t="t" r="r" b="b"/>
              <a:pathLst>
                <a:path w="4685" h="4375" extrusionOk="0">
                  <a:moveTo>
                    <a:pt x="621" y="3472"/>
                  </a:moveTo>
                  <a:lnTo>
                    <a:pt x="621" y="3472"/>
                  </a:lnTo>
                  <a:lnTo>
                    <a:pt x="452" y="3472"/>
                  </a:lnTo>
                  <a:lnTo>
                    <a:pt x="283" y="3500"/>
                  </a:lnTo>
                  <a:lnTo>
                    <a:pt x="170" y="3528"/>
                  </a:lnTo>
                  <a:lnTo>
                    <a:pt x="85" y="3500"/>
                  </a:lnTo>
                  <a:lnTo>
                    <a:pt x="29" y="3472"/>
                  </a:lnTo>
                  <a:lnTo>
                    <a:pt x="1" y="3415"/>
                  </a:lnTo>
                  <a:lnTo>
                    <a:pt x="1" y="3415"/>
                  </a:lnTo>
                  <a:lnTo>
                    <a:pt x="1" y="3359"/>
                  </a:lnTo>
                  <a:lnTo>
                    <a:pt x="29" y="3302"/>
                  </a:lnTo>
                  <a:lnTo>
                    <a:pt x="113" y="3189"/>
                  </a:lnTo>
                  <a:lnTo>
                    <a:pt x="226" y="3077"/>
                  </a:lnTo>
                  <a:lnTo>
                    <a:pt x="396" y="2964"/>
                  </a:lnTo>
                  <a:lnTo>
                    <a:pt x="734" y="2794"/>
                  </a:lnTo>
                  <a:lnTo>
                    <a:pt x="960" y="2681"/>
                  </a:lnTo>
                  <a:lnTo>
                    <a:pt x="960" y="2681"/>
                  </a:lnTo>
                  <a:lnTo>
                    <a:pt x="819" y="2710"/>
                  </a:lnTo>
                  <a:lnTo>
                    <a:pt x="678" y="2681"/>
                  </a:lnTo>
                  <a:lnTo>
                    <a:pt x="509" y="2681"/>
                  </a:lnTo>
                  <a:lnTo>
                    <a:pt x="367" y="2710"/>
                  </a:lnTo>
                  <a:lnTo>
                    <a:pt x="367" y="2710"/>
                  </a:lnTo>
                  <a:lnTo>
                    <a:pt x="396" y="2653"/>
                  </a:lnTo>
                  <a:lnTo>
                    <a:pt x="424" y="2625"/>
                  </a:lnTo>
                  <a:lnTo>
                    <a:pt x="509" y="2569"/>
                  </a:lnTo>
                  <a:lnTo>
                    <a:pt x="706" y="2484"/>
                  </a:lnTo>
                  <a:lnTo>
                    <a:pt x="706" y="2484"/>
                  </a:lnTo>
                  <a:lnTo>
                    <a:pt x="593" y="2569"/>
                  </a:lnTo>
                  <a:lnTo>
                    <a:pt x="565" y="2597"/>
                  </a:lnTo>
                  <a:lnTo>
                    <a:pt x="565" y="2625"/>
                  </a:lnTo>
                  <a:lnTo>
                    <a:pt x="621" y="2653"/>
                  </a:lnTo>
                  <a:lnTo>
                    <a:pt x="678" y="2625"/>
                  </a:lnTo>
                  <a:lnTo>
                    <a:pt x="678" y="2625"/>
                  </a:lnTo>
                  <a:lnTo>
                    <a:pt x="763" y="2597"/>
                  </a:lnTo>
                  <a:lnTo>
                    <a:pt x="791" y="2540"/>
                  </a:lnTo>
                  <a:lnTo>
                    <a:pt x="904" y="2399"/>
                  </a:lnTo>
                  <a:lnTo>
                    <a:pt x="904" y="2399"/>
                  </a:lnTo>
                  <a:lnTo>
                    <a:pt x="1016" y="2286"/>
                  </a:lnTo>
                  <a:lnTo>
                    <a:pt x="1073" y="2258"/>
                  </a:lnTo>
                  <a:lnTo>
                    <a:pt x="1186" y="2202"/>
                  </a:lnTo>
                  <a:lnTo>
                    <a:pt x="1186" y="2202"/>
                  </a:lnTo>
                  <a:lnTo>
                    <a:pt x="1242" y="2230"/>
                  </a:lnTo>
                  <a:lnTo>
                    <a:pt x="1299" y="2258"/>
                  </a:lnTo>
                  <a:lnTo>
                    <a:pt x="1327" y="2286"/>
                  </a:lnTo>
                  <a:lnTo>
                    <a:pt x="1412" y="2286"/>
                  </a:lnTo>
                  <a:lnTo>
                    <a:pt x="1412" y="2286"/>
                  </a:lnTo>
                  <a:lnTo>
                    <a:pt x="1327" y="2286"/>
                  </a:lnTo>
                  <a:lnTo>
                    <a:pt x="1299" y="2230"/>
                  </a:lnTo>
                  <a:lnTo>
                    <a:pt x="1299" y="2230"/>
                  </a:lnTo>
                  <a:lnTo>
                    <a:pt x="1355" y="2174"/>
                  </a:lnTo>
                  <a:lnTo>
                    <a:pt x="1440" y="2145"/>
                  </a:lnTo>
                  <a:lnTo>
                    <a:pt x="1440" y="2145"/>
                  </a:lnTo>
                  <a:lnTo>
                    <a:pt x="1383" y="2145"/>
                  </a:lnTo>
                  <a:lnTo>
                    <a:pt x="1355" y="2117"/>
                  </a:lnTo>
                  <a:lnTo>
                    <a:pt x="1440" y="2089"/>
                  </a:lnTo>
                  <a:lnTo>
                    <a:pt x="1440" y="2089"/>
                  </a:lnTo>
                  <a:lnTo>
                    <a:pt x="1327" y="2089"/>
                  </a:lnTo>
                  <a:lnTo>
                    <a:pt x="1299" y="2032"/>
                  </a:lnTo>
                  <a:lnTo>
                    <a:pt x="1299" y="1976"/>
                  </a:lnTo>
                  <a:lnTo>
                    <a:pt x="1355" y="1920"/>
                  </a:lnTo>
                  <a:lnTo>
                    <a:pt x="1412" y="1863"/>
                  </a:lnTo>
                  <a:lnTo>
                    <a:pt x="1496" y="1807"/>
                  </a:lnTo>
                  <a:lnTo>
                    <a:pt x="1524" y="1835"/>
                  </a:lnTo>
                  <a:lnTo>
                    <a:pt x="1553" y="1863"/>
                  </a:lnTo>
                  <a:lnTo>
                    <a:pt x="1553" y="1863"/>
                  </a:lnTo>
                  <a:lnTo>
                    <a:pt x="1722" y="1581"/>
                  </a:lnTo>
                  <a:lnTo>
                    <a:pt x="1948" y="1271"/>
                  </a:lnTo>
                  <a:lnTo>
                    <a:pt x="1948" y="1271"/>
                  </a:lnTo>
                  <a:lnTo>
                    <a:pt x="2145" y="1017"/>
                  </a:lnTo>
                  <a:lnTo>
                    <a:pt x="2202" y="932"/>
                  </a:lnTo>
                  <a:lnTo>
                    <a:pt x="2258" y="904"/>
                  </a:lnTo>
                  <a:lnTo>
                    <a:pt x="2343" y="875"/>
                  </a:lnTo>
                  <a:lnTo>
                    <a:pt x="2399" y="875"/>
                  </a:lnTo>
                  <a:lnTo>
                    <a:pt x="2399" y="875"/>
                  </a:lnTo>
                  <a:lnTo>
                    <a:pt x="2371" y="819"/>
                  </a:lnTo>
                  <a:lnTo>
                    <a:pt x="2371" y="791"/>
                  </a:lnTo>
                  <a:lnTo>
                    <a:pt x="2399" y="763"/>
                  </a:lnTo>
                  <a:lnTo>
                    <a:pt x="2427" y="763"/>
                  </a:lnTo>
                  <a:lnTo>
                    <a:pt x="2512" y="734"/>
                  </a:lnTo>
                  <a:lnTo>
                    <a:pt x="2625" y="678"/>
                  </a:lnTo>
                  <a:lnTo>
                    <a:pt x="2625" y="678"/>
                  </a:lnTo>
                  <a:lnTo>
                    <a:pt x="2738" y="537"/>
                  </a:lnTo>
                  <a:lnTo>
                    <a:pt x="2851" y="396"/>
                  </a:lnTo>
                  <a:lnTo>
                    <a:pt x="2851" y="396"/>
                  </a:lnTo>
                  <a:lnTo>
                    <a:pt x="2935" y="311"/>
                  </a:lnTo>
                  <a:lnTo>
                    <a:pt x="3020" y="255"/>
                  </a:lnTo>
                  <a:lnTo>
                    <a:pt x="3218" y="170"/>
                  </a:lnTo>
                  <a:lnTo>
                    <a:pt x="3443" y="85"/>
                  </a:lnTo>
                  <a:lnTo>
                    <a:pt x="3641" y="1"/>
                  </a:lnTo>
                  <a:lnTo>
                    <a:pt x="3641" y="1"/>
                  </a:lnTo>
                  <a:lnTo>
                    <a:pt x="3641" y="57"/>
                  </a:lnTo>
                  <a:lnTo>
                    <a:pt x="3726" y="114"/>
                  </a:lnTo>
                  <a:lnTo>
                    <a:pt x="3726" y="114"/>
                  </a:lnTo>
                  <a:lnTo>
                    <a:pt x="3726" y="57"/>
                  </a:lnTo>
                  <a:lnTo>
                    <a:pt x="3754" y="29"/>
                  </a:lnTo>
                  <a:lnTo>
                    <a:pt x="3810" y="29"/>
                  </a:lnTo>
                  <a:lnTo>
                    <a:pt x="3838" y="29"/>
                  </a:lnTo>
                  <a:lnTo>
                    <a:pt x="3867" y="57"/>
                  </a:lnTo>
                  <a:lnTo>
                    <a:pt x="3895" y="85"/>
                  </a:lnTo>
                  <a:lnTo>
                    <a:pt x="3895" y="114"/>
                  </a:lnTo>
                  <a:lnTo>
                    <a:pt x="3867" y="142"/>
                  </a:lnTo>
                  <a:lnTo>
                    <a:pt x="3867" y="142"/>
                  </a:lnTo>
                  <a:lnTo>
                    <a:pt x="3810" y="170"/>
                  </a:lnTo>
                  <a:lnTo>
                    <a:pt x="3726" y="198"/>
                  </a:lnTo>
                  <a:lnTo>
                    <a:pt x="3613" y="226"/>
                  </a:lnTo>
                  <a:lnTo>
                    <a:pt x="3472" y="255"/>
                  </a:lnTo>
                  <a:lnTo>
                    <a:pt x="3443" y="311"/>
                  </a:lnTo>
                  <a:lnTo>
                    <a:pt x="3415" y="368"/>
                  </a:lnTo>
                  <a:lnTo>
                    <a:pt x="3415" y="368"/>
                  </a:lnTo>
                  <a:lnTo>
                    <a:pt x="3528" y="339"/>
                  </a:lnTo>
                  <a:lnTo>
                    <a:pt x="3584" y="339"/>
                  </a:lnTo>
                  <a:lnTo>
                    <a:pt x="3613" y="368"/>
                  </a:lnTo>
                  <a:lnTo>
                    <a:pt x="3613" y="368"/>
                  </a:lnTo>
                  <a:lnTo>
                    <a:pt x="3613" y="396"/>
                  </a:lnTo>
                  <a:lnTo>
                    <a:pt x="3584" y="452"/>
                  </a:lnTo>
                  <a:lnTo>
                    <a:pt x="3443" y="593"/>
                  </a:lnTo>
                  <a:lnTo>
                    <a:pt x="3302" y="678"/>
                  </a:lnTo>
                  <a:lnTo>
                    <a:pt x="3246" y="678"/>
                  </a:lnTo>
                  <a:lnTo>
                    <a:pt x="3246" y="650"/>
                  </a:lnTo>
                  <a:lnTo>
                    <a:pt x="3246" y="650"/>
                  </a:lnTo>
                  <a:lnTo>
                    <a:pt x="3076" y="819"/>
                  </a:lnTo>
                  <a:lnTo>
                    <a:pt x="2935" y="988"/>
                  </a:lnTo>
                  <a:lnTo>
                    <a:pt x="2766" y="1186"/>
                  </a:lnTo>
                  <a:lnTo>
                    <a:pt x="2625" y="1355"/>
                  </a:lnTo>
                  <a:lnTo>
                    <a:pt x="2625" y="1355"/>
                  </a:lnTo>
                  <a:lnTo>
                    <a:pt x="2484" y="1468"/>
                  </a:lnTo>
                  <a:lnTo>
                    <a:pt x="2399" y="1524"/>
                  </a:lnTo>
                  <a:lnTo>
                    <a:pt x="2371" y="1581"/>
                  </a:lnTo>
                  <a:lnTo>
                    <a:pt x="2371" y="1581"/>
                  </a:lnTo>
                  <a:lnTo>
                    <a:pt x="2371" y="1637"/>
                  </a:lnTo>
                  <a:lnTo>
                    <a:pt x="2371" y="1666"/>
                  </a:lnTo>
                  <a:lnTo>
                    <a:pt x="2371" y="1694"/>
                  </a:lnTo>
                  <a:lnTo>
                    <a:pt x="2343" y="1750"/>
                  </a:lnTo>
                  <a:lnTo>
                    <a:pt x="2343" y="1750"/>
                  </a:lnTo>
                  <a:lnTo>
                    <a:pt x="2653" y="1496"/>
                  </a:lnTo>
                  <a:lnTo>
                    <a:pt x="2964" y="1271"/>
                  </a:lnTo>
                  <a:lnTo>
                    <a:pt x="2964" y="1271"/>
                  </a:lnTo>
                  <a:lnTo>
                    <a:pt x="2992" y="1327"/>
                  </a:lnTo>
                  <a:lnTo>
                    <a:pt x="2964" y="1383"/>
                  </a:lnTo>
                  <a:lnTo>
                    <a:pt x="2964" y="1383"/>
                  </a:lnTo>
                  <a:lnTo>
                    <a:pt x="3189" y="1412"/>
                  </a:lnTo>
                  <a:lnTo>
                    <a:pt x="3274" y="1412"/>
                  </a:lnTo>
                  <a:lnTo>
                    <a:pt x="3387" y="1383"/>
                  </a:lnTo>
                  <a:lnTo>
                    <a:pt x="3387" y="1383"/>
                  </a:lnTo>
                  <a:lnTo>
                    <a:pt x="3359" y="1440"/>
                  </a:lnTo>
                  <a:lnTo>
                    <a:pt x="3302" y="1496"/>
                  </a:lnTo>
                  <a:lnTo>
                    <a:pt x="3133" y="1609"/>
                  </a:lnTo>
                  <a:lnTo>
                    <a:pt x="2823" y="1722"/>
                  </a:lnTo>
                  <a:lnTo>
                    <a:pt x="2823" y="1722"/>
                  </a:lnTo>
                  <a:lnTo>
                    <a:pt x="2935" y="1666"/>
                  </a:lnTo>
                  <a:lnTo>
                    <a:pt x="3048" y="1666"/>
                  </a:lnTo>
                  <a:lnTo>
                    <a:pt x="3048" y="1666"/>
                  </a:lnTo>
                  <a:lnTo>
                    <a:pt x="2907" y="1778"/>
                  </a:lnTo>
                  <a:lnTo>
                    <a:pt x="2766" y="1891"/>
                  </a:lnTo>
                  <a:lnTo>
                    <a:pt x="2766" y="1891"/>
                  </a:lnTo>
                  <a:lnTo>
                    <a:pt x="2879" y="1863"/>
                  </a:lnTo>
                  <a:lnTo>
                    <a:pt x="3020" y="1835"/>
                  </a:lnTo>
                  <a:lnTo>
                    <a:pt x="3076" y="1835"/>
                  </a:lnTo>
                  <a:lnTo>
                    <a:pt x="3133" y="1835"/>
                  </a:lnTo>
                  <a:lnTo>
                    <a:pt x="3161" y="1891"/>
                  </a:lnTo>
                  <a:lnTo>
                    <a:pt x="3133" y="1948"/>
                  </a:lnTo>
                  <a:lnTo>
                    <a:pt x="3133" y="1948"/>
                  </a:lnTo>
                  <a:lnTo>
                    <a:pt x="3246" y="1863"/>
                  </a:lnTo>
                  <a:lnTo>
                    <a:pt x="3274" y="1835"/>
                  </a:lnTo>
                  <a:lnTo>
                    <a:pt x="3302" y="1863"/>
                  </a:lnTo>
                  <a:lnTo>
                    <a:pt x="3302" y="2004"/>
                  </a:lnTo>
                  <a:lnTo>
                    <a:pt x="3302" y="2004"/>
                  </a:lnTo>
                  <a:lnTo>
                    <a:pt x="3472" y="1778"/>
                  </a:lnTo>
                  <a:lnTo>
                    <a:pt x="3472" y="1778"/>
                  </a:lnTo>
                  <a:lnTo>
                    <a:pt x="3472" y="1863"/>
                  </a:lnTo>
                  <a:lnTo>
                    <a:pt x="3443" y="1920"/>
                  </a:lnTo>
                  <a:lnTo>
                    <a:pt x="3359" y="2032"/>
                  </a:lnTo>
                  <a:lnTo>
                    <a:pt x="3161" y="2230"/>
                  </a:lnTo>
                  <a:lnTo>
                    <a:pt x="3161" y="2230"/>
                  </a:lnTo>
                  <a:lnTo>
                    <a:pt x="3274" y="2230"/>
                  </a:lnTo>
                  <a:lnTo>
                    <a:pt x="3330" y="2202"/>
                  </a:lnTo>
                  <a:lnTo>
                    <a:pt x="3330" y="2145"/>
                  </a:lnTo>
                  <a:lnTo>
                    <a:pt x="3302" y="2089"/>
                  </a:lnTo>
                  <a:lnTo>
                    <a:pt x="3302" y="2089"/>
                  </a:lnTo>
                  <a:lnTo>
                    <a:pt x="3613" y="1948"/>
                  </a:lnTo>
                  <a:lnTo>
                    <a:pt x="3923" y="1807"/>
                  </a:lnTo>
                  <a:lnTo>
                    <a:pt x="3923" y="1807"/>
                  </a:lnTo>
                  <a:lnTo>
                    <a:pt x="3923" y="1920"/>
                  </a:lnTo>
                  <a:lnTo>
                    <a:pt x="3867" y="2032"/>
                  </a:lnTo>
                  <a:lnTo>
                    <a:pt x="3867" y="2032"/>
                  </a:lnTo>
                  <a:lnTo>
                    <a:pt x="4008" y="1920"/>
                  </a:lnTo>
                  <a:lnTo>
                    <a:pt x="4092" y="1891"/>
                  </a:lnTo>
                  <a:lnTo>
                    <a:pt x="4205" y="1863"/>
                  </a:lnTo>
                  <a:lnTo>
                    <a:pt x="4205" y="1863"/>
                  </a:lnTo>
                  <a:lnTo>
                    <a:pt x="4318" y="1891"/>
                  </a:lnTo>
                  <a:lnTo>
                    <a:pt x="4403" y="1948"/>
                  </a:lnTo>
                  <a:lnTo>
                    <a:pt x="4459" y="2004"/>
                  </a:lnTo>
                  <a:lnTo>
                    <a:pt x="4572" y="2032"/>
                  </a:lnTo>
                  <a:lnTo>
                    <a:pt x="4572" y="2032"/>
                  </a:lnTo>
                  <a:lnTo>
                    <a:pt x="4290" y="2286"/>
                  </a:lnTo>
                  <a:lnTo>
                    <a:pt x="4121" y="2371"/>
                  </a:lnTo>
                  <a:lnTo>
                    <a:pt x="3951" y="2428"/>
                  </a:lnTo>
                  <a:lnTo>
                    <a:pt x="3951" y="2428"/>
                  </a:lnTo>
                  <a:lnTo>
                    <a:pt x="4177" y="2428"/>
                  </a:lnTo>
                  <a:lnTo>
                    <a:pt x="4177" y="2428"/>
                  </a:lnTo>
                  <a:lnTo>
                    <a:pt x="4149" y="2456"/>
                  </a:lnTo>
                  <a:lnTo>
                    <a:pt x="4121" y="2484"/>
                  </a:lnTo>
                  <a:lnTo>
                    <a:pt x="4092" y="2484"/>
                  </a:lnTo>
                  <a:lnTo>
                    <a:pt x="4064" y="2484"/>
                  </a:lnTo>
                  <a:lnTo>
                    <a:pt x="4036" y="2512"/>
                  </a:lnTo>
                  <a:lnTo>
                    <a:pt x="4064" y="2597"/>
                  </a:lnTo>
                  <a:lnTo>
                    <a:pt x="4064" y="2597"/>
                  </a:lnTo>
                  <a:lnTo>
                    <a:pt x="4121" y="2569"/>
                  </a:lnTo>
                  <a:lnTo>
                    <a:pt x="4149" y="2484"/>
                  </a:lnTo>
                  <a:lnTo>
                    <a:pt x="4149" y="2484"/>
                  </a:lnTo>
                  <a:lnTo>
                    <a:pt x="4177" y="2540"/>
                  </a:lnTo>
                  <a:lnTo>
                    <a:pt x="4205" y="2540"/>
                  </a:lnTo>
                  <a:lnTo>
                    <a:pt x="4233" y="2540"/>
                  </a:lnTo>
                  <a:lnTo>
                    <a:pt x="4290" y="2540"/>
                  </a:lnTo>
                  <a:lnTo>
                    <a:pt x="4290" y="2540"/>
                  </a:lnTo>
                  <a:lnTo>
                    <a:pt x="4177" y="2597"/>
                  </a:lnTo>
                  <a:lnTo>
                    <a:pt x="4036" y="2625"/>
                  </a:lnTo>
                  <a:lnTo>
                    <a:pt x="4036" y="2625"/>
                  </a:lnTo>
                  <a:lnTo>
                    <a:pt x="4064" y="2653"/>
                  </a:lnTo>
                  <a:lnTo>
                    <a:pt x="4064" y="2653"/>
                  </a:lnTo>
                  <a:lnTo>
                    <a:pt x="4008" y="2710"/>
                  </a:lnTo>
                  <a:lnTo>
                    <a:pt x="3895" y="2794"/>
                  </a:lnTo>
                  <a:lnTo>
                    <a:pt x="3838" y="2823"/>
                  </a:lnTo>
                  <a:lnTo>
                    <a:pt x="3838" y="2823"/>
                  </a:lnTo>
                  <a:lnTo>
                    <a:pt x="4008" y="2766"/>
                  </a:lnTo>
                  <a:lnTo>
                    <a:pt x="4064" y="2738"/>
                  </a:lnTo>
                  <a:lnTo>
                    <a:pt x="4064" y="2766"/>
                  </a:lnTo>
                  <a:lnTo>
                    <a:pt x="4008" y="2794"/>
                  </a:lnTo>
                  <a:lnTo>
                    <a:pt x="4008" y="2794"/>
                  </a:lnTo>
                  <a:lnTo>
                    <a:pt x="4318" y="2681"/>
                  </a:lnTo>
                  <a:lnTo>
                    <a:pt x="4544" y="2625"/>
                  </a:lnTo>
                  <a:lnTo>
                    <a:pt x="4629" y="2597"/>
                  </a:lnTo>
                  <a:lnTo>
                    <a:pt x="4657" y="2625"/>
                  </a:lnTo>
                  <a:lnTo>
                    <a:pt x="4657" y="2625"/>
                  </a:lnTo>
                  <a:lnTo>
                    <a:pt x="4685" y="2653"/>
                  </a:lnTo>
                  <a:lnTo>
                    <a:pt x="4685" y="2681"/>
                  </a:lnTo>
                  <a:lnTo>
                    <a:pt x="4600" y="2766"/>
                  </a:lnTo>
                  <a:lnTo>
                    <a:pt x="4487" y="2823"/>
                  </a:lnTo>
                  <a:lnTo>
                    <a:pt x="4346" y="2879"/>
                  </a:lnTo>
                  <a:lnTo>
                    <a:pt x="3923" y="3020"/>
                  </a:lnTo>
                  <a:lnTo>
                    <a:pt x="3923" y="3020"/>
                  </a:lnTo>
                  <a:lnTo>
                    <a:pt x="4064" y="3105"/>
                  </a:lnTo>
                  <a:lnTo>
                    <a:pt x="4092" y="3133"/>
                  </a:lnTo>
                  <a:lnTo>
                    <a:pt x="4092" y="3133"/>
                  </a:lnTo>
                  <a:lnTo>
                    <a:pt x="3923" y="3133"/>
                  </a:lnTo>
                  <a:lnTo>
                    <a:pt x="3923" y="3133"/>
                  </a:lnTo>
                  <a:lnTo>
                    <a:pt x="4064" y="3161"/>
                  </a:lnTo>
                  <a:lnTo>
                    <a:pt x="4064" y="3189"/>
                  </a:lnTo>
                  <a:lnTo>
                    <a:pt x="4036" y="3189"/>
                  </a:lnTo>
                  <a:lnTo>
                    <a:pt x="3951" y="3189"/>
                  </a:lnTo>
                  <a:lnTo>
                    <a:pt x="3923" y="3218"/>
                  </a:lnTo>
                  <a:lnTo>
                    <a:pt x="3895" y="3274"/>
                  </a:lnTo>
                  <a:lnTo>
                    <a:pt x="3895" y="3274"/>
                  </a:lnTo>
                  <a:lnTo>
                    <a:pt x="3867" y="3359"/>
                  </a:lnTo>
                  <a:lnTo>
                    <a:pt x="3867" y="3415"/>
                  </a:lnTo>
                  <a:lnTo>
                    <a:pt x="3895" y="3443"/>
                  </a:lnTo>
                  <a:lnTo>
                    <a:pt x="3951" y="3415"/>
                  </a:lnTo>
                  <a:lnTo>
                    <a:pt x="3951" y="3415"/>
                  </a:lnTo>
                  <a:lnTo>
                    <a:pt x="3923" y="3472"/>
                  </a:lnTo>
                  <a:lnTo>
                    <a:pt x="3923" y="3556"/>
                  </a:lnTo>
                  <a:lnTo>
                    <a:pt x="3923" y="3556"/>
                  </a:lnTo>
                  <a:lnTo>
                    <a:pt x="4008" y="3443"/>
                  </a:lnTo>
                  <a:lnTo>
                    <a:pt x="4205" y="3246"/>
                  </a:lnTo>
                  <a:lnTo>
                    <a:pt x="4346" y="3161"/>
                  </a:lnTo>
                  <a:lnTo>
                    <a:pt x="4459" y="3077"/>
                  </a:lnTo>
                  <a:lnTo>
                    <a:pt x="4572" y="3048"/>
                  </a:lnTo>
                  <a:lnTo>
                    <a:pt x="4657" y="3048"/>
                  </a:lnTo>
                  <a:lnTo>
                    <a:pt x="4657" y="3048"/>
                  </a:lnTo>
                  <a:lnTo>
                    <a:pt x="4572" y="3105"/>
                  </a:lnTo>
                  <a:lnTo>
                    <a:pt x="4487" y="3161"/>
                  </a:lnTo>
                  <a:lnTo>
                    <a:pt x="4375" y="3302"/>
                  </a:lnTo>
                  <a:lnTo>
                    <a:pt x="4318" y="3472"/>
                  </a:lnTo>
                  <a:lnTo>
                    <a:pt x="4233" y="3641"/>
                  </a:lnTo>
                  <a:lnTo>
                    <a:pt x="4233" y="3641"/>
                  </a:lnTo>
                  <a:lnTo>
                    <a:pt x="4290" y="3613"/>
                  </a:lnTo>
                  <a:lnTo>
                    <a:pt x="4346" y="3585"/>
                  </a:lnTo>
                  <a:lnTo>
                    <a:pt x="4431" y="3500"/>
                  </a:lnTo>
                  <a:lnTo>
                    <a:pt x="4544" y="3415"/>
                  </a:lnTo>
                  <a:lnTo>
                    <a:pt x="4572" y="3387"/>
                  </a:lnTo>
                  <a:lnTo>
                    <a:pt x="4657" y="3359"/>
                  </a:lnTo>
                  <a:lnTo>
                    <a:pt x="4657" y="3359"/>
                  </a:lnTo>
                  <a:lnTo>
                    <a:pt x="4516" y="3754"/>
                  </a:lnTo>
                  <a:lnTo>
                    <a:pt x="4403" y="3951"/>
                  </a:lnTo>
                  <a:lnTo>
                    <a:pt x="4262" y="4121"/>
                  </a:lnTo>
                  <a:lnTo>
                    <a:pt x="4262" y="4121"/>
                  </a:lnTo>
                  <a:lnTo>
                    <a:pt x="4149" y="4234"/>
                  </a:lnTo>
                  <a:lnTo>
                    <a:pt x="4036" y="4290"/>
                  </a:lnTo>
                  <a:lnTo>
                    <a:pt x="3895" y="4290"/>
                  </a:lnTo>
                  <a:lnTo>
                    <a:pt x="3726" y="4375"/>
                  </a:lnTo>
                  <a:lnTo>
                    <a:pt x="3726" y="4375"/>
                  </a:lnTo>
                  <a:lnTo>
                    <a:pt x="3726" y="4290"/>
                  </a:lnTo>
                  <a:lnTo>
                    <a:pt x="3726" y="4234"/>
                  </a:lnTo>
                  <a:lnTo>
                    <a:pt x="3754" y="4177"/>
                  </a:lnTo>
                  <a:lnTo>
                    <a:pt x="3838" y="4121"/>
                  </a:lnTo>
                  <a:lnTo>
                    <a:pt x="3838" y="4121"/>
                  </a:lnTo>
                  <a:lnTo>
                    <a:pt x="3754" y="4177"/>
                  </a:lnTo>
                  <a:lnTo>
                    <a:pt x="3782" y="4149"/>
                  </a:lnTo>
                  <a:lnTo>
                    <a:pt x="3867" y="4064"/>
                  </a:lnTo>
                  <a:lnTo>
                    <a:pt x="3867" y="4064"/>
                  </a:lnTo>
                  <a:lnTo>
                    <a:pt x="3810" y="4036"/>
                  </a:lnTo>
                  <a:lnTo>
                    <a:pt x="3810" y="4036"/>
                  </a:lnTo>
                  <a:lnTo>
                    <a:pt x="3810" y="3980"/>
                  </a:lnTo>
                  <a:lnTo>
                    <a:pt x="3923" y="3895"/>
                  </a:lnTo>
                  <a:lnTo>
                    <a:pt x="3923" y="3895"/>
                  </a:lnTo>
                  <a:lnTo>
                    <a:pt x="3838" y="3923"/>
                  </a:lnTo>
                  <a:lnTo>
                    <a:pt x="3782" y="3951"/>
                  </a:lnTo>
                  <a:lnTo>
                    <a:pt x="3641" y="4064"/>
                  </a:lnTo>
                  <a:lnTo>
                    <a:pt x="3500" y="4149"/>
                  </a:lnTo>
                  <a:lnTo>
                    <a:pt x="3443" y="4177"/>
                  </a:lnTo>
                  <a:lnTo>
                    <a:pt x="3359" y="4177"/>
                  </a:lnTo>
                  <a:lnTo>
                    <a:pt x="3359" y="4177"/>
                  </a:lnTo>
                  <a:lnTo>
                    <a:pt x="3387" y="4092"/>
                  </a:lnTo>
                  <a:lnTo>
                    <a:pt x="3472" y="3980"/>
                  </a:lnTo>
                  <a:lnTo>
                    <a:pt x="3669" y="3726"/>
                  </a:lnTo>
                  <a:lnTo>
                    <a:pt x="3754" y="3585"/>
                  </a:lnTo>
                  <a:lnTo>
                    <a:pt x="3810" y="3472"/>
                  </a:lnTo>
                  <a:lnTo>
                    <a:pt x="3810" y="3387"/>
                  </a:lnTo>
                  <a:lnTo>
                    <a:pt x="3810" y="3331"/>
                  </a:lnTo>
                  <a:lnTo>
                    <a:pt x="3754" y="3302"/>
                  </a:lnTo>
                  <a:lnTo>
                    <a:pt x="3726" y="3246"/>
                  </a:lnTo>
                  <a:lnTo>
                    <a:pt x="3726" y="3246"/>
                  </a:lnTo>
                  <a:lnTo>
                    <a:pt x="3669" y="3274"/>
                  </a:lnTo>
                  <a:lnTo>
                    <a:pt x="3613" y="3302"/>
                  </a:lnTo>
                  <a:lnTo>
                    <a:pt x="3472" y="3443"/>
                  </a:lnTo>
                  <a:lnTo>
                    <a:pt x="3218" y="3726"/>
                  </a:lnTo>
                  <a:lnTo>
                    <a:pt x="3218" y="3726"/>
                  </a:lnTo>
                  <a:lnTo>
                    <a:pt x="3302" y="3613"/>
                  </a:lnTo>
                  <a:lnTo>
                    <a:pt x="3302" y="3556"/>
                  </a:lnTo>
                  <a:lnTo>
                    <a:pt x="3274" y="3585"/>
                  </a:lnTo>
                  <a:lnTo>
                    <a:pt x="3189" y="3613"/>
                  </a:lnTo>
                  <a:lnTo>
                    <a:pt x="2851" y="3867"/>
                  </a:lnTo>
                  <a:lnTo>
                    <a:pt x="2851" y="3867"/>
                  </a:lnTo>
                  <a:lnTo>
                    <a:pt x="2738" y="3951"/>
                  </a:lnTo>
                  <a:lnTo>
                    <a:pt x="2540" y="4092"/>
                  </a:lnTo>
                  <a:lnTo>
                    <a:pt x="2427" y="4149"/>
                  </a:lnTo>
                  <a:lnTo>
                    <a:pt x="2315" y="4177"/>
                  </a:lnTo>
                  <a:lnTo>
                    <a:pt x="2230" y="4177"/>
                  </a:lnTo>
                  <a:lnTo>
                    <a:pt x="2173" y="4121"/>
                  </a:lnTo>
                  <a:lnTo>
                    <a:pt x="2173" y="4121"/>
                  </a:lnTo>
                  <a:lnTo>
                    <a:pt x="2202" y="4064"/>
                  </a:lnTo>
                  <a:lnTo>
                    <a:pt x="2286" y="3980"/>
                  </a:lnTo>
                  <a:lnTo>
                    <a:pt x="2597" y="3782"/>
                  </a:lnTo>
                  <a:lnTo>
                    <a:pt x="2964" y="3556"/>
                  </a:lnTo>
                  <a:lnTo>
                    <a:pt x="3218" y="3443"/>
                  </a:lnTo>
                  <a:lnTo>
                    <a:pt x="3218" y="3443"/>
                  </a:lnTo>
                  <a:lnTo>
                    <a:pt x="2992" y="3500"/>
                  </a:lnTo>
                  <a:lnTo>
                    <a:pt x="2964" y="3500"/>
                  </a:lnTo>
                  <a:lnTo>
                    <a:pt x="2964" y="3472"/>
                  </a:lnTo>
                  <a:lnTo>
                    <a:pt x="3105" y="3359"/>
                  </a:lnTo>
                  <a:lnTo>
                    <a:pt x="3105" y="3359"/>
                  </a:lnTo>
                  <a:lnTo>
                    <a:pt x="2935" y="3443"/>
                  </a:lnTo>
                  <a:lnTo>
                    <a:pt x="2794" y="3472"/>
                  </a:lnTo>
                  <a:lnTo>
                    <a:pt x="2681" y="3556"/>
                  </a:lnTo>
                  <a:lnTo>
                    <a:pt x="2540" y="3669"/>
                  </a:lnTo>
                  <a:lnTo>
                    <a:pt x="2540" y="3669"/>
                  </a:lnTo>
                  <a:lnTo>
                    <a:pt x="2540" y="3613"/>
                  </a:lnTo>
                  <a:lnTo>
                    <a:pt x="2512" y="3585"/>
                  </a:lnTo>
                  <a:lnTo>
                    <a:pt x="2427" y="3613"/>
                  </a:lnTo>
                  <a:lnTo>
                    <a:pt x="2399" y="3613"/>
                  </a:lnTo>
                  <a:lnTo>
                    <a:pt x="2427" y="3528"/>
                  </a:lnTo>
                  <a:lnTo>
                    <a:pt x="2427" y="3528"/>
                  </a:lnTo>
                  <a:lnTo>
                    <a:pt x="2315" y="3556"/>
                  </a:lnTo>
                  <a:lnTo>
                    <a:pt x="2202" y="3613"/>
                  </a:lnTo>
                  <a:lnTo>
                    <a:pt x="2202" y="3613"/>
                  </a:lnTo>
                  <a:lnTo>
                    <a:pt x="2258" y="3556"/>
                  </a:lnTo>
                  <a:lnTo>
                    <a:pt x="2343" y="3500"/>
                  </a:lnTo>
                  <a:lnTo>
                    <a:pt x="2512" y="3443"/>
                  </a:lnTo>
                  <a:lnTo>
                    <a:pt x="2512" y="3443"/>
                  </a:lnTo>
                  <a:lnTo>
                    <a:pt x="2484" y="3472"/>
                  </a:lnTo>
                  <a:lnTo>
                    <a:pt x="2456" y="3472"/>
                  </a:lnTo>
                  <a:lnTo>
                    <a:pt x="2456" y="3387"/>
                  </a:lnTo>
                  <a:lnTo>
                    <a:pt x="2540" y="3246"/>
                  </a:lnTo>
                  <a:lnTo>
                    <a:pt x="2540" y="3246"/>
                  </a:lnTo>
                  <a:lnTo>
                    <a:pt x="2484" y="3302"/>
                  </a:lnTo>
                  <a:lnTo>
                    <a:pt x="2399" y="3359"/>
                  </a:lnTo>
                  <a:lnTo>
                    <a:pt x="2343" y="3359"/>
                  </a:lnTo>
                  <a:lnTo>
                    <a:pt x="2286" y="3359"/>
                  </a:lnTo>
                  <a:lnTo>
                    <a:pt x="2286" y="3302"/>
                  </a:lnTo>
                  <a:lnTo>
                    <a:pt x="2286" y="3302"/>
                  </a:lnTo>
                  <a:lnTo>
                    <a:pt x="2145" y="3443"/>
                  </a:lnTo>
                  <a:lnTo>
                    <a:pt x="2117" y="3472"/>
                  </a:lnTo>
                  <a:lnTo>
                    <a:pt x="2117" y="3387"/>
                  </a:lnTo>
                  <a:lnTo>
                    <a:pt x="2117" y="3387"/>
                  </a:lnTo>
                  <a:lnTo>
                    <a:pt x="2089" y="3472"/>
                  </a:lnTo>
                  <a:lnTo>
                    <a:pt x="2004" y="3500"/>
                  </a:lnTo>
                  <a:lnTo>
                    <a:pt x="1919" y="3528"/>
                  </a:lnTo>
                  <a:lnTo>
                    <a:pt x="1807" y="3528"/>
                  </a:lnTo>
                  <a:lnTo>
                    <a:pt x="1553" y="3528"/>
                  </a:lnTo>
                  <a:lnTo>
                    <a:pt x="1383" y="3500"/>
                  </a:lnTo>
                  <a:lnTo>
                    <a:pt x="1383" y="3500"/>
                  </a:lnTo>
                  <a:lnTo>
                    <a:pt x="1045" y="3472"/>
                  </a:lnTo>
                  <a:lnTo>
                    <a:pt x="819" y="3443"/>
                  </a:lnTo>
                  <a:lnTo>
                    <a:pt x="763" y="3415"/>
                  </a:lnTo>
                  <a:lnTo>
                    <a:pt x="734" y="3387"/>
                  </a:lnTo>
                  <a:lnTo>
                    <a:pt x="734" y="3387"/>
                  </a:lnTo>
                  <a:lnTo>
                    <a:pt x="734" y="3387"/>
                  </a:lnTo>
                  <a:lnTo>
                    <a:pt x="621" y="3472"/>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16"/>
            <p:cNvSpPr/>
            <p:nvPr/>
          </p:nvSpPr>
          <p:spPr>
            <a:xfrm>
              <a:off x="2596550" y="1703300"/>
              <a:ext cx="117125" cy="109375"/>
            </a:xfrm>
            <a:custGeom>
              <a:avLst/>
              <a:gdLst/>
              <a:ahLst/>
              <a:cxnLst/>
              <a:rect l="l" t="t" r="r" b="b"/>
              <a:pathLst>
                <a:path w="4685" h="4375" fill="none" extrusionOk="0">
                  <a:moveTo>
                    <a:pt x="621" y="3472"/>
                  </a:moveTo>
                  <a:lnTo>
                    <a:pt x="621" y="3472"/>
                  </a:lnTo>
                  <a:lnTo>
                    <a:pt x="452" y="3472"/>
                  </a:lnTo>
                  <a:lnTo>
                    <a:pt x="283" y="3500"/>
                  </a:lnTo>
                  <a:lnTo>
                    <a:pt x="170" y="3528"/>
                  </a:lnTo>
                  <a:lnTo>
                    <a:pt x="85" y="3500"/>
                  </a:lnTo>
                  <a:lnTo>
                    <a:pt x="29" y="3472"/>
                  </a:lnTo>
                  <a:lnTo>
                    <a:pt x="1" y="3415"/>
                  </a:lnTo>
                  <a:lnTo>
                    <a:pt x="1" y="3415"/>
                  </a:lnTo>
                  <a:lnTo>
                    <a:pt x="1" y="3359"/>
                  </a:lnTo>
                  <a:lnTo>
                    <a:pt x="29" y="3302"/>
                  </a:lnTo>
                  <a:lnTo>
                    <a:pt x="113" y="3189"/>
                  </a:lnTo>
                  <a:lnTo>
                    <a:pt x="226" y="3077"/>
                  </a:lnTo>
                  <a:lnTo>
                    <a:pt x="396" y="2964"/>
                  </a:lnTo>
                  <a:lnTo>
                    <a:pt x="734" y="2794"/>
                  </a:lnTo>
                  <a:lnTo>
                    <a:pt x="960" y="2681"/>
                  </a:lnTo>
                  <a:lnTo>
                    <a:pt x="960" y="2681"/>
                  </a:lnTo>
                  <a:lnTo>
                    <a:pt x="819" y="2710"/>
                  </a:lnTo>
                  <a:lnTo>
                    <a:pt x="678" y="2681"/>
                  </a:lnTo>
                  <a:lnTo>
                    <a:pt x="509" y="2681"/>
                  </a:lnTo>
                  <a:lnTo>
                    <a:pt x="367" y="2710"/>
                  </a:lnTo>
                  <a:lnTo>
                    <a:pt x="367" y="2710"/>
                  </a:lnTo>
                  <a:lnTo>
                    <a:pt x="396" y="2653"/>
                  </a:lnTo>
                  <a:lnTo>
                    <a:pt x="424" y="2625"/>
                  </a:lnTo>
                  <a:lnTo>
                    <a:pt x="509" y="2569"/>
                  </a:lnTo>
                  <a:lnTo>
                    <a:pt x="706" y="2484"/>
                  </a:lnTo>
                  <a:lnTo>
                    <a:pt x="706" y="2484"/>
                  </a:lnTo>
                  <a:lnTo>
                    <a:pt x="593" y="2569"/>
                  </a:lnTo>
                  <a:lnTo>
                    <a:pt x="565" y="2597"/>
                  </a:lnTo>
                  <a:lnTo>
                    <a:pt x="565" y="2625"/>
                  </a:lnTo>
                  <a:lnTo>
                    <a:pt x="621" y="2653"/>
                  </a:lnTo>
                  <a:lnTo>
                    <a:pt x="678" y="2625"/>
                  </a:lnTo>
                  <a:lnTo>
                    <a:pt x="678" y="2625"/>
                  </a:lnTo>
                  <a:lnTo>
                    <a:pt x="763" y="2597"/>
                  </a:lnTo>
                  <a:lnTo>
                    <a:pt x="791" y="2540"/>
                  </a:lnTo>
                  <a:lnTo>
                    <a:pt x="904" y="2399"/>
                  </a:lnTo>
                  <a:lnTo>
                    <a:pt x="904" y="2399"/>
                  </a:lnTo>
                  <a:lnTo>
                    <a:pt x="1016" y="2286"/>
                  </a:lnTo>
                  <a:lnTo>
                    <a:pt x="1073" y="2258"/>
                  </a:lnTo>
                  <a:lnTo>
                    <a:pt x="1186" y="2202"/>
                  </a:lnTo>
                  <a:lnTo>
                    <a:pt x="1186" y="2202"/>
                  </a:lnTo>
                  <a:lnTo>
                    <a:pt x="1242" y="2230"/>
                  </a:lnTo>
                  <a:lnTo>
                    <a:pt x="1299" y="2258"/>
                  </a:lnTo>
                  <a:lnTo>
                    <a:pt x="1327" y="2286"/>
                  </a:lnTo>
                  <a:lnTo>
                    <a:pt x="1412" y="2286"/>
                  </a:lnTo>
                  <a:lnTo>
                    <a:pt x="1412" y="2286"/>
                  </a:lnTo>
                  <a:lnTo>
                    <a:pt x="1327" y="2286"/>
                  </a:lnTo>
                  <a:lnTo>
                    <a:pt x="1299" y="2230"/>
                  </a:lnTo>
                  <a:lnTo>
                    <a:pt x="1299" y="2230"/>
                  </a:lnTo>
                  <a:lnTo>
                    <a:pt x="1355" y="2174"/>
                  </a:lnTo>
                  <a:lnTo>
                    <a:pt x="1440" y="2145"/>
                  </a:lnTo>
                  <a:lnTo>
                    <a:pt x="1440" y="2145"/>
                  </a:lnTo>
                  <a:lnTo>
                    <a:pt x="1383" y="2145"/>
                  </a:lnTo>
                  <a:lnTo>
                    <a:pt x="1355" y="2117"/>
                  </a:lnTo>
                  <a:lnTo>
                    <a:pt x="1440" y="2089"/>
                  </a:lnTo>
                  <a:lnTo>
                    <a:pt x="1440" y="2089"/>
                  </a:lnTo>
                  <a:lnTo>
                    <a:pt x="1327" y="2089"/>
                  </a:lnTo>
                  <a:lnTo>
                    <a:pt x="1299" y="2032"/>
                  </a:lnTo>
                  <a:lnTo>
                    <a:pt x="1299" y="1976"/>
                  </a:lnTo>
                  <a:lnTo>
                    <a:pt x="1355" y="1920"/>
                  </a:lnTo>
                  <a:lnTo>
                    <a:pt x="1412" y="1863"/>
                  </a:lnTo>
                  <a:lnTo>
                    <a:pt x="1496" y="1807"/>
                  </a:lnTo>
                  <a:lnTo>
                    <a:pt x="1524" y="1835"/>
                  </a:lnTo>
                  <a:lnTo>
                    <a:pt x="1553" y="1863"/>
                  </a:lnTo>
                  <a:lnTo>
                    <a:pt x="1553" y="1863"/>
                  </a:lnTo>
                  <a:lnTo>
                    <a:pt x="1722" y="1581"/>
                  </a:lnTo>
                  <a:lnTo>
                    <a:pt x="1948" y="1271"/>
                  </a:lnTo>
                  <a:lnTo>
                    <a:pt x="1948" y="1271"/>
                  </a:lnTo>
                  <a:lnTo>
                    <a:pt x="2145" y="1017"/>
                  </a:lnTo>
                  <a:lnTo>
                    <a:pt x="2202" y="932"/>
                  </a:lnTo>
                  <a:lnTo>
                    <a:pt x="2258" y="904"/>
                  </a:lnTo>
                  <a:lnTo>
                    <a:pt x="2343" y="875"/>
                  </a:lnTo>
                  <a:lnTo>
                    <a:pt x="2399" y="875"/>
                  </a:lnTo>
                  <a:lnTo>
                    <a:pt x="2399" y="875"/>
                  </a:lnTo>
                  <a:lnTo>
                    <a:pt x="2371" y="819"/>
                  </a:lnTo>
                  <a:lnTo>
                    <a:pt x="2371" y="791"/>
                  </a:lnTo>
                  <a:lnTo>
                    <a:pt x="2399" y="763"/>
                  </a:lnTo>
                  <a:lnTo>
                    <a:pt x="2427" y="763"/>
                  </a:lnTo>
                  <a:lnTo>
                    <a:pt x="2512" y="734"/>
                  </a:lnTo>
                  <a:lnTo>
                    <a:pt x="2625" y="678"/>
                  </a:lnTo>
                  <a:lnTo>
                    <a:pt x="2625" y="678"/>
                  </a:lnTo>
                  <a:lnTo>
                    <a:pt x="2738" y="537"/>
                  </a:lnTo>
                  <a:lnTo>
                    <a:pt x="2851" y="396"/>
                  </a:lnTo>
                  <a:lnTo>
                    <a:pt x="2851" y="396"/>
                  </a:lnTo>
                  <a:lnTo>
                    <a:pt x="2935" y="311"/>
                  </a:lnTo>
                  <a:lnTo>
                    <a:pt x="3020" y="255"/>
                  </a:lnTo>
                  <a:lnTo>
                    <a:pt x="3218" y="170"/>
                  </a:lnTo>
                  <a:lnTo>
                    <a:pt x="3443" y="85"/>
                  </a:lnTo>
                  <a:lnTo>
                    <a:pt x="3641" y="1"/>
                  </a:lnTo>
                  <a:lnTo>
                    <a:pt x="3641" y="1"/>
                  </a:lnTo>
                  <a:lnTo>
                    <a:pt x="3641" y="57"/>
                  </a:lnTo>
                  <a:lnTo>
                    <a:pt x="3726" y="114"/>
                  </a:lnTo>
                  <a:lnTo>
                    <a:pt x="3726" y="114"/>
                  </a:lnTo>
                  <a:lnTo>
                    <a:pt x="3726" y="57"/>
                  </a:lnTo>
                  <a:lnTo>
                    <a:pt x="3754" y="29"/>
                  </a:lnTo>
                  <a:lnTo>
                    <a:pt x="3810" y="29"/>
                  </a:lnTo>
                  <a:lnTo>
                    <a:pt x="3838" y="29"/>
                  </a:lnTo>
                  <a:lnTo>
                    <a:pt x="3867" y="57"/>
                  </a:lnTo>
                  <a:lnTo>
                    <a:pt x="3895" y="85"/>
                  </a:lnTo>
                  <a:lnTo>
                    <a:pt x="3895" y="114"/>
                  </a:lnTo>
                  <a:lnTo>
                    <a:pt x="3867" y="142"/>
                  </a:lnTo>
                  <a:lnTo>
                    <a:pt x="3867" y="142"/>
                  </a:lnTo>
                  <a:lnTo>
                    <a:pt x="3810" y="170"/>
                  </a:lnTo>
                  <a:lnTo>
                    <a:pt x="3726" y="198"/>
                  </a:lnTo>
                  <a:lnTo>
                    <a:pt x="3613" y="226"/>
                  </a:lnTo>
                  <a:lnTo>
                    <a:pt x="3472" y="255"/>
                  </a:lnTo>
                  <a:lnTo>
                    <a:pt x="3443" y="311"/>
                  </a:lnTo>
                  <a:lnTo>
                    <a:pt x="3415" y="368"/>
                  </a:lnTo>
                  <a:lnTo>
                    <a:pt x="3415" y="368"/>
                  </a:lnTo>
                  <a:lnTo>
                    <a:pt x="3528" y="339"/>
                  </a:lnTo>
                  <a:lnTo>
                    <a:pt x="3584" y="339"/>
                  </a:lnTo>
                  <a:lnTo>
                    <a:pt x="3613" y="368"/>
                  </a:lnTo>
                  <a:lnTo>
                    <a:pt x="3613" y="368"/>
                  </a:lnTo>
                  <a:lnTo>
                    <a:pt x="3613" y="396"/>
                  </a:lnTo>
                  <a:lnTo>
                    <a:pt x="3584" y="452"/>
                  </a:lnTo>
                  <a:lnTo>
                    <a:pt x="3443" y="593"/>
                  </a:lnTo>
                  <a:lnTo>
                    <a:pt x="3302" y="678"/>
                  </a:lnTo>
                  <a:lnTo>
                    <a:pt x="3246" y="678"/>
                  </a:lnTo>
                  <a:lnTo>
                    <a:pt x="3246" y="650"/>
                  </a:lnTo>
                  <a:lnTo>
                    <a:pt x="3246" y="650"/>
                  </a:lnTo>
                  <a:lnTo>
                    <a:pt x="3076" y="819"/>
                  </a:lnTo>
                  <a:lnTo>
                    <a:pt x="2935" y="988"/>
                  </a:lnTo>
                  <a:lnTo>
                    <a:pt x="2766" y="1186"/>
                  </a:lnTo>
                  <a:lnTo>
                    <a:pt x="2625" y="1355"/>
                  </a:lnTo>
                  <a:lnTo>
                    <a:pt x="2625" y="1355"/>
                  </a:lnTo>
                  <a:lnTo>
                    <a:pt x="2484" y="1468"/>
                  </a:lnTo>
                  <a:lnTo>
                    <a:pt x="2399" y="1524"/>
                  </a:lnTo>
                  <a:lnTo>
                    <a:pt x="2371" y="1581"/>
                  </a:lnTo>
                  <a:lnTo>
                    <a:pt x="2371" y="1581"/>
                  </a:lnTo>
                  <a:lnTo>
                    <a:pt x="2371" y="1637"/>
                  </a:lnTo>
                  <a:lnTo>
                    <a:pt x="2371" y="1666"/>
                  </a:lnTo>
                  <a:lnTo>
                    <a:pt x="2371" y="1694"/>
                  </a:lnTo>
                  <a:lnTo>
                    <a:pt x="2343" y="1750"/>
                  </a:lnTo>
                  <a:lnTo>
                    <a:pt x="2343" y="1750"/>
                  </a:lnTo>
                  <a:lnTo>
                    <a:pt x="2653" y="1496"/>
                  </a:lnTo>
                  <a:lnTo>
                    <a:pt x="2964" y="1271"/>
                  </a:lnTo>
                  <a:lnTo>
                    <a:pt x="2964" y="1271"/>
                  </a:lnTo>
                  <a:lnTo>
                    <a:pt x="2992" y="1327"/>
                  </a:lnTo>
                  <a:lnTo>
                    <a:pt x="2964" y="1383"/>
                  </a:lnTo>
                  <a:lnTo>
                    <a:pt x="2964" y="1383"/>
                  </a:lnTo>
                  <a:lnTo>
                    <a:pt x="3189" y="1412"/>
                  </a:lnTo>
                  <a:lnTo>
                    <a:pt x="3274" y="1412"/>
                  </a:lnTo>
                  <a:lnTo>
                    <a:pt x="3387" y="1383"/>
                  </a:lnTo>
                  <a:lnTo>
                    <a:pt x="3387" y="1383"/>
                  </a:lnTo>
                  <a:lnTo>
                    <a:pt x="3359" y="1440"/>
                  </a:lnTo>
                  <a:lnTo>
                    <a:pt x="3302" y="1496"/>
                  </a:lnTo>
                  <a:lnTo>
                    <a:pt x="3133" y="1609"/>
                  </a:lnTo>
                  <a:lnTo>
                    <a:pt x="2823" y="1722"/>
                  </a:lnTo>
                  <a:lnTo>
                    <a:pt x="2823" y="1722"/>
                  </a:lnTo>
                  <a:lnTo>
                    <a:pt x="2935" y="1666"/>
                  </a:lnTo>
                  <a:lnTo>
                    <a:pt x="3048" y="1666"/>
                  </a:lnTo>
                  <a:lnTo>
                    <a:pt x="3048" y="1666"/>
                  </a:lnTo>
                  <a:lnTo>
                    <a:pt x="2907" y="1778"/>
                  </a:lnTo>
                  <a:lnTo>
                    <a:pt x="2766" y="1891"/>
                  </a:lnTo>
                  <a:lnTo>
                    <a:pt x="2766" y="1891"/>
                  </a:lnTo>
                  <a:lnTo>
                    <a:pt x="2879" y="1863"/>
                  </a:lnTo>
                  <a:lnTo>
                    <a:pt x="3020" y="1835"/>
                  </a:lnTo>
                  <a:lnTo>
                    <a:pt x="3076" y="1835"/>
                  </a:lnTo>
                  <a:lnTo>
                    <a:pt x="3133" y="1835"/>
                  </a:lnTo>
                  <a:lnTo>
                    <a:pt x="3161" y="1891"/>
                  </a:lnTo>
                  <a:lnTo>
                    <a:pt x="3133" y="1948"/>
                  </a:lnTo>
                  <a:lnTo>
                    <a:pt x="3133" y="1948"/>
                  </a:lnTo>
                  <a:lnTo>
                    <a:pt x="3246" y="1863"/>
                  </a:lnTo>
                  <a:lnTo>
                    <a:pt x="3274" y="1835"/>
                  </a:lnTo>
                  <a:lnTo>
                    <a:pt x="3302" y="1863"/>
                  </a:lnTo>
                  <a:lnTo>
                    <a:pt x="3302" y="2004"/>
                  </a:lnTo>
                  <a:lnTo>
                    <a:pt x="3302" y="2004"/>
                  </a:lnTo>
                  <a:lnTo>
                    <a:pt x="3472" y="1778"/>
                  </a:lnTo>
                  <a:lnTo>
                    <a:pt x="3472" y="1778"/>
                  </a:lnTo>
                  <a:lnTo>
                    <a:pt x="3472" y="1863"/>
                  </a:lnTo>
                  <a:lnTo>
                    <a:pt x="3443" y="1920"/>
                  </a:lnTo>
                  <a:lnTo>
                    <a:pt x="3359" y="2032"/>
                  </a:lnTo>
                  <a:lnTo>
                    <a:pt x="3161" y="2230"/>
                  </a:lnTo>
                  <a:lnTo>
                    <a:pt x="3161" y="2230"/>
                  </a:lnTo>
                  <a:lnTo>
                    <a:pt x="3274" y="2230"/>
                  </a:lnTo>
                  <a:lnTo>
                    <a:pt x="3330" y="2202"/>
                  </a:lnTo>
                  <a:lnTo>
                    <a:pt x="3330" y="2145"/>
                  </a:lnTo>
                  <a:lnTo>
                    <a:pt x="3302" y="2089"/>
                  </a:lnTo>
                  <a:lnTo>
                    <a:pt x="3302" y="2089"/>
                  </a:lnTo>
                  <a:lnTo>
                    <a:pt x="3613" y="1948"/>
                  </a:lnTo>
                  <a:lnTo>
                    <a:pt x="3923" y="1807"/>
                  </a:lnTo>
                  <a:lnTo>
                    <a:pt x="3923" y="1807"/>
                  </a:lnTo>
                  <a:lnTo>
                    <a:pt x="3923" y="1920"/>
                  </a:lnTo>
                  <a:lnTo>
                    <a:pt x="3867" y="2032"/>
                  </a:lnTo>
                  <a:lnTo>
                    <a:pt x="3867" y="2032"/>
                  </a:lnTo>
                  <a:lnTo>
                    <a:pt x="4008" y="1920"/>
                  </a:lnTo>
                  <a:lnTo>
                    <a:pt x="4092" y="1891"/>
                  </a:lnTo>
                  <a:lnTo>
                    <a:pt x="4205" y="1863"/>
                  </a:lnTo>
                  <a:lnTo>
                    <a:pt x="4205" y="1863"/>
                  </a:lnTo>
                  <a:lnTo>
                    <a:pt x="4318" y="1891"/>
                  </a:lnTo>
                  <a:lnTo>
                    <a:pt x="4403" y="1948"/>
                  </a:lnTo>
                  <a:lnTo>
                    <a:pt x="4459" y="2004"/>
                  </a:lnTo>
                  <a:lnTo>
                    <a:pt x="4572" y="2032"/>
                  </a:lnTo>
                  <a:lnTo>
                    <a:pt x="4572" y="2032"/>
                  </a:lnTo>
                  <a:lnTo>
                    <a:pt x="4290" y="2286"/>
                  </a:lnTo>
                  <a:lnTo>
                    <a:pt x="4121" y="2371"/>
                  </a:lnTo>
                  <a:lnTo>
                    <a:pt x="3951" y="2428"/>
                  </a:lnTo>
                  <a:lnTo>
                    <a:pt x="3951" y="2428"/>
                  </a:lnTo>
                  <a:lnTo>
                    <a:pt x="4177" y="2428"/>
                  </a:lnTo>
                  <a:lnTo>
                    <a:pt x="4177" y="2428"/>
                  </a:lnTo>
                  <a:lnTo>
                    <a:pt x="4149" y="2456"/>
                  </a:lnTo>
                  <a:lnTo>
                    <a:pt x="4121" y="2484"/>
                  </a:lnTo>
                  <a:lnTo>
                    <a:pt x="4092" y="2484"/>
                  </a:lnTo>
                  <a:lnTo>
                    <a:pt x="4064" y="2484"/>
                  </a:lnTo>
                  <a:lnTo>
                    <a:pt x="4036" y="2512"/>
                  </a:lnTo>
                  <a:lnTo>
                    <a:pt x="4064" y="2597"/>
                  </a:lnTo>
                  <a:lnTo>
                    <a:pt x="4064" y="2597"/>
                  </a:lnTo>
                  <a:lnTo>
                    <a:pt x="4121" y="2569"/>
                  </a:lnTo>
                  <a:lnTo>
                    <a:pt x="4149" y="2484"/>
                  </a:lnTo>
                  <a:lnTo>
                    <a:pt x="4149" y="2484"/>
                  </a:lnTo>
                  <a:lnTo>
                    <a:pt x="4177" y="2540"/>
                  </a:lnTo>
                  <a:lnTo>
                    <a:pt x="4205" y="2540"/>
                  </a:lnTo>
                  <a:lnTo>
                    <a:pt x="4233" y="2540"/>
                  </a:lnTo>
                  <a:lnTo>
                    <a:pt x="4290" y="2540"/>
                  </a:lnTo>
                  <a:lnTo>
                    <a:pt x="4290" y="2540"/>
                  </a:lnTo>
                  <a:lnTo>
                    <a:pt x="4177" y="2597"/>
                  </a:lnTo>
                  <a:lnTo>
                    <a:pt x="4036" y="2625"/>
                  </a:lnTo>
                  <a:lnTo>
                    <a:pt x="4036" y="2625"/>
                  </a:lnTo>
                  <a:lnTo>
                    <a:pt x="4064" y="2653"/>
                  </a:lnTo>
                  <a:lnTo>
                    <a:pt x="4064" y="2653"/>
                  </a:lnTo>
                  <a:lnTo>
                    <a:pt x="4008" y="2710"/>
                  </a:lnTo>
                  <a:lnTo>
                    <a:pt x="3895" y="2794"/>
                  </a:lnTo>
                  <a:lnTo>
                    <a:pt x="3838" y="2823"/>
                  </a:lnTo>
                  <a:lnTo>
                    <a:pt x="3838" y="2823"/>
                  </a:lnTo>
                  <a:lnTo>
                    <a:pt x="4008" y="2766"/>
                  </a:lnTo>
                  <a:lnTo>
                    <a:pt x="4064" y="2738"/>
                  </a:lnTo>
                  <a:lnTo>
                    <a:pt x="4064" y="2766"/>
                  </a:lnTo>
                  <a:lnTo>
                    <a:pt x="4008" y="2794"/>
                  </a:lnTo>
                  <a:lnTo>
                    <a:pt x="4008" y="2794"/>
                  </a:lnTo>
                  <a:lnTo>
                    <a:pt x="4318" y="2681"/>
                  </a:lnTo>
                  <a:lnTo>
                    <a:pt x="4544" y="2625"/>
                  </a:lnTo>
                  <a:lnTo>
                    <a:pt x="4629" y="2597"/>
                  </a:lnTo>
                  <a:lnTo>
                    <a:pt x="4657" y="2625"/>
                  </a:lnTo>
                  <a:lnTo>
                    <a:pt x="4657" y="2625"/>
                  </a:lnTo>
                  <a:lnTo>
                    <a:pt x="4685" y="2653"/>
                  </a:lnTo>
                  <a:lnTo>
                    <a:pt x="4685" y="2681"/>
                  </a:lnTo>
                  <a:lnTo>
                    <a:pt x="4600" y="2766"/>
                  </a:lnTo>
                  <a:lnTo>
                    <a:pt x="4487" y="2823"/>
                  </a:lnTo>
                  <a:lnTo>
                    <a:pt x="4346" y="2879"/>
                  </a:lnTo>
                  <a:lnTo>
                    <a:pt x="3923" y="3020"/>
                  </a:lnTo>
                  <a:lnTo>
                    <a:pt x="3923" y="3020"/>
                  </a:lnTo>
                  <a:lnTo>
                    <a:pt x="4064" y="3105"/>
                  </a:lnTo>
                  <a:lnTo>
                    <a:pt x="4092" y="3133"/>
                  </a:lnTo>
                  <a:lnTo>
                    <a:pt x="4092" y="3133"/>
                  </a:lnTo>
                  <a:lnTo>
                    <a:pt x="3923" y="3133"/>
                  </a:lnTo>
                  <a:lnTo>
                    <a:pt x="3923" y="3133"/>
                  </a:lnTo>
                  <a:lnTo>
                    <a:pt x="4064" y="3161"/>
                  </a:lnTo>
                  <a:lnTo>
                    <a:pt x="4064" y="3189"/>
                  </a:lnTo>
                  <a:lnTo>
                    <a:pt x="4036" y="3189"/>
                  </a:lnTo>
                  <a:lnTo>
                    <a:pt x="3951" y="3189"/>
                  </a:lnTo>
                  <a:lnTo>
                    <a:pt x="3923" y="3218"/>
                  </a:lnTo>
                  <a:lnTo>
                    <a:pt x="3895" y="3274"/>
                  </a:lnTo>
                  <a:lnTo>
                    <a:pt x="3895" y="3274"/>
                  </a:lnTo>
                  <a:lnTo>
                    <a:pt x="3867" y="3359"/>
                  </a:lnTo>
                  <a:lnTo>
                    <a:pt x="3867" y="3415"/>
                  </a:lnTo>
                  <a:lnTo>
                    <a:pt x="3895" y="3443"/>
                  </a:lnTo>
                  <a:lnTo>
                    <a:pt x="3951" y="3415"/>
                  </a:lnTo>
                  <a:lnTo>
                    <a:pt x="3951" y="3415"/>
                  </a:lnTo>
                  <a:lnTo>
                    <a:pt x="3923" y="3472"/>
                  </a:lnTo>
                  <a:lnTo>
                    <a:pt x="3923" y="3556"/>
                  </a:lnTo>
                  <a:lnTo>
                    <a:pt x="3923" y="3556"/>
                  </a:lnTo>
                  <a:lnTo>
                    <a:pt x="4008" y="3443"/>
                  </a:lnTo>
                  <a:lnTo>
                    <a:pt x="4205" y="3246"/>
                  </a:lnTo>
                  <a:lnTo>
                    <a:pt x="4346" y="3161"/>
                  </a:lnTo>
                  <a:lnTo>
                    <a:pt x="4459" y="3077"/>
                  </a:lnTo>
                  <a:lnTo>
                    <a:pt x="4572" y="3048"/>
                  </a:lnTo>
                  <a:lnTo>
                    <a:pt x="4657" y="3048"/>
                  </a:lnTo>
                  <a:lnTo>
                    <a:pt x="4657" y="3048"/>
                  </a:lnTo>
                  <a:lnTo>
                    <a:pt x="4572" y="3105"/>
                  </a:lnTo>
                  <a:lnTo>
                    <a:pt x="4487" y="3161"/>
                  </a:lnTo>
                  <a:lnTo>
                    <a:pt x="4375" y="3302"/>
                  </a:lnTo>
                  <a:lnTo>
                    <a:pt x="4318" y="3472"/>
                  </a:lnTo>
                  <a:lnTo>
                    <a:pt x="4233" y="3641"/>
                  </a:lnTo>
                  <a:lnTo>
                    <a:pt x="4233" y="3641"/>
                  </a:lnTo>
                  <a:lnTo>
                    <a:pt x="4290" y="3613"/>
                  </a:lnTo>
                  <a:lnTo>
                    <a:pt x="4346" y="3585"/>
                  </a:lnTo>
                  <a:lnTo>
                    <a:pt x="4431" y="3500"/>
                  </a:lnTo>
                  <a:lnTo>
                    <a:pt x="4544" y="3415"/>
                  </a:lnTo>
                  <a:lnTo>
                    <a:pt x="4572" y="3387"/>
                  </a:lnTo>
                  <a:lnTo>
                    <a:pt x="4657" y="3359"/>
                  </a:lnTo>
                  <a:lnTo>
                    <a:pt x="4657" y="3359"/>
                  </a:lnTo>
                  <a:lnTo>
                    <a:pt x="4516" y="3754"/>
                  </a:lnTo>
                  <a:lnTo>
                    <a:pt x="4403" y="3951"/>
                  </a:lnTo>
                  <a:lnTo>
                    <a:pt x="4262" y="4121"/>
                  </a:lnTo>
                  <a:lnTo>
                    <a:pt x="4262" y="4121"/>
                  </a:lnTo>
                  <a:lnTo>
                    <a:pt x="4149" y="4234"/>
                  </a:lnTo>
                  <a:lnTo>
                    <a:pt x="4036" y="4290"/>
                  </a:lnTo>
                  <a:lnTo>
                    <a:pt x="3895" y="4290"/>
                  </a:lnTo>
                  <a:lnTo>
                    <a:pt x="3726" y="4375"/>
                  </a:lnTo>
                  <a:lnTo>
                    <a:pt x="3726" y="4375"/>
                  </a:lnTo>
                  <a:lnTo>
                    <a:pt x="3726" y="4290"/>
                  </a:lnTo>
                  <a:lnTo>
                    <a:pt x="3726" y="4234"/>
                  </a:lnTo>
                  <a:lnTo>
                    <a:pt x="3754" y="4177"/>
                  </a:lnTo>
                  <a:lnTo>
                    <a:pt x="3838" y="4121"/>
                  </a:lnTo>
                  <a:lnTo>
                    <a:pt x="3838" y="4121"/>
                  </a:lnTo>
                  <a:lnTo>
                    <a:pt x="3754" y="4177"/>
                  </a:lnTo>
                  <a:lnTo>
                    <a:pt x="3782" y="4149"/>
                  </a:lnTo>
                  <a:lnTo>
                    <a:pt x="3867" y="4064"/>
                  </a:lnTo>
                  <a:lnTo>
                    <a:pt x="3867" y="4064"/>
                  </a:lnTo>
                  <a:lnTo>
                    <a:pt x="3810" y="4036"/>
                  </a:lnTo>
                  <a:lnTo>
                    <a:pt x="3810" y="4036"/>
                  </a:lnTo>
                  <a:lnTo>
                    <a:pt x="3810" y="3980"/>
                  </a:lnTo>
                  <a:lnTo>
                    <a:pt x="3923" y="3895"/>
                  </a:lnTo>
                  <a:lnTo>
                    <a:pt x="3923" y="3895"/>
                  </a:lnTo>
                  <a:lnTo>
                    <a:pt x="3838" y="3923"/>
                  </a:lnTo>
                  <a:lnTo>
                    <a:pt x="3782" y="3951"/>
                  </a:lnTo>
                  <a:lnTo>
                    <a:pt x="3641" y="4064"/>
                  </a:lnTo>
                  <a:lnTo>
                    <a:pt x="3500" y="4149"/>
                  </a:lnTo>
                  <a:lnTo>
                    <a:pt x="3443" y="4177"/>
                  </a:lnTo>
                  <a:lnTo>
                    <a:pt x="3359" y="4177"/>
                  </a:lnTo>
                  <a:lnTo>
                    <a:pt x="3359" y="4177"/>
                  </a:lnTo>
                  <a:lnTo>
                    <a:pt x="3387" y="4092"/>
                  </a:lnTo>
                  <a:lnTo>
                    <a:pt x="3472" y="3980"/>
                  </a:lnTo>
                  <a:lnTo>
                    <a:pt x="3669" y="3726"/>
                  </a:lnTo>
                  <a:lnTo>
                    <a:pt x="3754" y="3585"/>
                  </a:lnTo>
                  <a:lnTo>
                    <a:pt x="3810" y="3472"/>
                  </a:lnTo>
                  <a:lnTo>
                    <a:pt x="3810" y="3387"/>
                  </a:lnTo>
                  <a:lnTo>
                    <a:pt x="3810" y="3331"/>
                  </a:lnTo>
                  <a:lnTo>
                    <a:pt x="3754" y="3302"/>
                  </a:lnTo>
                  <a:lnTo>
                    <a:pt x="3726" y="3246"/>
                  </a:lnTo>
                  <a:lnTo>
                    <a:pt x="3726" y="3246"/>
                  </a:lnTo>
                  <a:lnTo>
                    <a:pt x="3669" y="3274"/>
                  </a:lnTo>
                  <a:lnTo>
                    <a:pt x="3613" y="3302"/>
                  </a:lnTo>
                  <a:lnTo>
                    <a:pt x="3472" y="3443"/>
                  </a:lnTo>
                  <a:lnTo>
                    <a:pt x="3218" y="3726"/>
                  </a:lnTo>
                  <a:lnTo>
                    <a:pt x="3218" y="3726"/>
                  </a:lnTo>
                  <a:lnTo>
                    <a:pt x="3302" y="3613"/>
                  </a:lnTo>
                  <a:lnTo>
                    <a:pt x="3302" y="3556"/>
                  </a:lnTo>
                  <a:lnTo>
                    <a:pt x="3274" y="3585"/>
                  </a:lnTo>
                  <a:lnTo>
                    <a:pt x="3189" y="3613"/>
                  </a:lnTo>
                  <a:lnTo>
                    <a:pt x="2851" y="3867"/>
                  </a:lnTo>
                  <a:lnTo>
                    <a:pt x="2851" y="3867"/>
                  </a:lnTo>
                  <a:lnTo>
                    <a:pt x="2738" y="3951"/>
                  </a:lnTo>
                  <a:lnTo>
                    <a:pt x="2540" y="4092"/>
                  </a:lnTo>
                  <a:lnTo>
                    <a:pt x="2427" y="4149"/>
                  </a:lnTo>
                  <a:lnTo>
                    <a:pt x="2315" y="4177"/>
                  </a:lnTo>
                  <a:lnTo>
                    <a:pt x="2230" y="4177"/>
                  </a:lnTo>
                  <a:lnTo>
                    <a:pt x="2173" y="4121"/>
                  </a:lnTo>
                  <a:lnTo>
                    <a:pt x="2173" y="4121"/>
                  </a:lnTo>
                  <a:lnTo>
                    <a:pt x="2202" y="4064"/>
                  </a:lnTo>
                  <a:lnTo>
                    <a:pt x="2286" y="3980"/>
                  </a:lnTo>
                  <a:lnTo>
                    <a:pt x="2597" y="3782"/>
                  </a:lnTo>
                  <a:lnTo>
                    <a:pt x="2964" y="3556"/>
                  </a:lnTo>
                  <a:lnTo>
                    <a:pt x="3218" y="3443"/>
                  </a:lnTo>
                  <a:lnTo>
                    <a:pt x="3218" y="3443"/>
                  </a:lnTo>
                  <a:lnTo>
                    <a:pt x="2992" y="3500"/>
                  </a:lnTo>
                  <a:lnTo>
                    <a:pt x="2964" y="3500"/>
                  </a:lnTo>
                  <a:lnTo>
                    <a:pt x="2964" y="3472"/>
                  </a:lnTo>
                  <a:lnTo>
                    <a:pt x="3105" y="3359"/>
                  </a:lnTo>
                  <a:lnTo>
                    <a:pt x="3105" y="3359"/>
                  </a:lnTo>
                  <a:lnTo>
                    <a:pt x="2935" y="3443"/>
                  </a:lnTo>
                  <a:lnTo>
                    <a:pt x="2794" y="3472"/>
                  </a:lnTo>
                  <a:lnTo>
                    <a:pt x="2681" y="3556"/>
                  </a:lnTo>
                  <a:lnTo>
                    <a:pt x="2540" y="3669"/>
                  </a:lnTo>
                  <a:lnTo>
                    <a:pt x="2540" y="3669"/>
                  </a:lnTo>
                  <a:lnTo>
                    <a:pt x="2540" y="3613"/>
                  </a:lnTo>
                  <a:lnTo>
                    <a:pt x="2512" y="3585"/>
                  </a:lnTo>
                  <a:lnTo>
                    <a:pt x="2427" y="3613"/>
                  </a:lnTo>
                  <a:lnTo>
                    <a:pt x="2399" y="3613"/>
                  </a:lnTo>
                  <a:lnTo>
                    <a:pt x="2427" y="3528"/>
                  </a:lnTo>
                  <a:lnTo>
                    <a:pt x="2427" y="3528"/>
                  </a:lnTo>
                  <a:lnTo>
                    <a:pt x="2315" y="3556"/>
                  </a:lnTo>
                  <a:lnTo>
                    <a:pt x="2202" y="3613"/>
                  </a:lnTo>
                  <a:lnTo>
                    <a:pt x="2202" y="3613"/>
                  </a:lnTo>
                  <a:lnTo>
                    <a:pt x="2258" y="3556"/>
                  </a:lnTo>
                  <a:lnTo>
                    <a:pt x="2343" y="3500"/>
                  </a:lnTo>
                  <a:lnTo>
                    <a:pt x="2512" y="3443"/>
                  </a:lnTo>
                  <a:lnTo>
                    <a:pt x="2512" y="3443"/>
                  </a:lnTo>
                  <a:lnTo>
                    <a:pt x="2484" y="3472"/>
                  </a:lnTo>
                  <a:lnTo>
                    <a:pt x="2456" y="3472"/>
                  </a:lnTo>
                  <a:lnTo>
                    <a:pt x="2456" y="3387"/>
                  </a:lnTo>
                  <a:lnTo>
                    <a:pt x="2540" y="3246"/>
                  </a:lnTo>
                  <a:lnTo>
                    <a:pt x="2540" y="3246"/>
                  </a:lnTo>
                  <a:lnTo>
                    <a:pt x="2484" y="3302"/>
                  </a:lnTo>
                  <a:lnTo>
                    <a:pt x="2399" y="3359"/>
                  </a:lnTo>
                  <a:lnTo>
                    <a:pt x="2343" y="3359"/>
                  </a:lnTo>
                  <a:lnTo>
                    <a:pt x="2286" y="3359"/>
                  </a:lnTo>
                  <a:lnTo>
                    <a:pt x="2286" y="3302"/>
                  </a:lnTo>
                  <a:lnTo>
                    <a:pt x="2286" y="3302"/>
                  </a:lnTo>
                  <a:lnTo>
                    <a:pt x="2145" y="3443"/>
                  </a:lnTo>
                  <a:lnTo>
                    <a:pt x="2117" y="3472"/>
                  </a:lnTo>
                  <a:lnTo>
                    <a:pt x="2117" y="3387"/>
                  </a:lnTo>
                  <a:lnTo>
                    <a:pt x="2117" y="3387"/>
                  </a:lnTo>
                  <a:lnTo>
                    <a:pt x="2089" y="3472"/>
                  </a:lnTo>
                  <a:lnTo>
                    <a:pt x="2004" y="3500"/>
                  </a:lnTo>
                  <a:lnTo>
                    <a:pt x="1919" y="3528"/>
                  </a:lnTo>
                  <a:lnTo>
                    <a:pt x="1807" y="3528"/>
                  </a:lnTo>
                  <a:lnTo>
                    <a:pt x="1553" y="3528"/>
                  </a:lnTo>
                  <a:lnTo>
                    <a:pt x="1383" y="3500"/>
                  </a:lnTo>
                  <a:lnTo>
                    <a:pt x="1383" y="3500"/>
                  </a:lnTo>
                  <a:lnTo>
                    <a:pt x="1045" y="3472"/>
                  </a:lnTo>
                  <a:lnTo>
                    <a:pt x="819" y="3443"/>
                  </a:lnTo>
                  <a:lnTo>
                    <a:pt x="763" y="3415"/>
                  </a:lnTo>
                  <a:lnTo>
                    <a:pt x="734" y="3387"/>
                  </a:lnTo>
                  <a:lnTo>
                    <a:pt x="734" y="3387"/>
                  </a:lnTo>
                  <a:lnTo>
                    <a:pt x="734" y="3387"/>
                  </a:lnTo>
                  <a:lnTo>
                    <a:pt x="621" y="3472"/>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16"/>
            <p:cNvSpPr/>
            <p:nvPr/>
          </p:nvSpPr>
          <p:spPr>
            <a:xfrm>
              <a:off x="2686150" y="1720950"/>
              <a:ext cx="2150" cy="2125"/>
            </a:xfrm>
            <a:custGeom>
              <a:avLst/>
              <a:gdLst/>
              <a:ahLst/>
              <a:cxnLst/>
              <a:rect l="l" t="t" r="r" b="b"/>
              <a:pathLst>
                <a:path w="86" h="85" extrusionOk="0">
                  <a:moveTo>
                    <a:pt x="85" y="0"/>
                  </a:moveTo>
                  <a:lnTo>
                    <a:pt x="85" y="0"/>
                  </a:lnTo>
                  <a:lnTo>
                    <a:pt x="0" y="85"/>
                  </a:lnTo>
                  <a:lnTo>
                    <a:pt x="0" y="85"/>
                  </a:lnTo>
                  <a:lnTo>
                    <a:pt x="85"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16"/>
            <p:cNvSpPr/>
            <p:nvPr/>
          </p:nvSpPr>
          <p:spPr>
            <a:xfrm>
              <a:off x="2686150" y="1720950"/>
              <a:ext cx="2150" cy="2125"/>
            </a:xfrm>
            <a:custGeom>
              <a:avLst/>
              <a:gdLst/>
              <a:ahLst/>
              <a:cxnLst/>
              <a:rect l="l" t="t" r="r" b="b"/>
              <a:pathLst>
                <a:path w="86" h="85" fill="none" extrusionOk="0">
                  <a:moveTo>
                    <a:pt x="85" y="0"/>
                  </a:moveTo>
                  <a:lnTo>
                    <a:pt x="85" y="0"/>
                  </a:lnTo>
                  <a:lnTo>
                    <a:pt x="0" y="85"/>
                  </a:lnTo>
                  <a:lnTo>
                    <a:pt x="0" y="85"/>
                  </a:lnTo>
                  <a:lnTo>
                    <a:pt x="85" y="0"/>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16"/>
            <p:cNvSpPr/>
            <p:nvPr/>
          </p:nvSpPr>
          <p:spPr>
            <a:xfrm>
              <a:off x="2688275" y="1746350"/>
              <a:ext cx="6375" cy="2825"/>
            </a:xfrm>
            <a:custGeom>
              <a:avLst/>
              <a:gdLst/>
              <a:ahLst/>
              <a:cxnLst/>
              <a:rect l="l" t="t" r="r" b="b"/>
              <a:pathLst>
                <a:path w="255" h="113" extrusionOk="0">
                  <a:moveTo>
                    <a:pt x="254" y="0"/>
                  </a:moveTo>
                  <a:lnTo>
                    <a:pt x="254" y="0"/>
                  </a:lnTo>
                  <a:lnTo>
                    <a:pt x="226" y="28"/>
                  </a:lnTo>
                  <a:lnTo>
                    <a:pt x="141" y="85"/>
                  </a:lnTo>
                  <a:lnTo>
                    <a:pt x="57" y="113"/>
                  </a:lnTo>
                  <a:lnTo>
                    <a:pt x="28" y="85"/>
                  </a:lnTo>
                  <a:lnTo>
                    <a:pt x="0" y="56"/>
                  </a:lnTo>
                  <a:lnTo>
                    <a:pt x="0" y="56"/>
                  </a:lnTo>
                  <a:lnTo>
                    <a:pt x="254"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16"/>
            <p:cNvSpPr/>
            <p:nvPr/>
          </p:nvSpPr>
          <p:spPr>
            <a:xfrm>
              <a:off x="2688275" y="1746350"/>
              <a:ext cx="6375" cy="2825"/>
            </a:xfrm>
            <a:custGeom>
              <a:avLst/>
              <a:gdLst/>
              <a:ahLst/>
              <a:cxnLst/>
              <a:rect l="l" t="t" r="r" b="b"/>
              <a:pathLst>
                <a:path w="255" h="113" fill="none" extrusionOk="0">
                  <a:moveTo>
                    <a:pt x="254" y="0"/>
                  </a:moveTo>
                  <a:lnTo>
                    <a:pt x="254" y="0"/>
                  </a:lnTo>
                  <a:lnTo>
                    <a:pt x="226" y="28"/>
                  </a:lnTo>
                  <a:lnTo>
                    <a:pt x="141" y="85"/>
                  </a:lnTo>
                  <a:lnTo>
                    <a:pt x="57" y="113"/>
                  </a:lnTo>
                  <a:lnTo>
                    <a:pt x="28" y="85"/>
                  </a:lnTo>
                  <a:lnTo>
                    <a:pt x="0" y="56"/>
                  </a:lnTo>
                  <a:lnTo>
                    <a:pt x="0" y="56"/>
                  </a:lnTo>
                  <a:lnTo>
                    <a:pt x="254" y="0"/>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16"/>
            <p:cNvSpPr/>
            <p:nvPr/>
          </p:nvSpPr>
          <p:spPr>
            <a:xfrm>
              <a:off x="2698850" y="1744225"/>
              <a:ext cx="5675" cy="3550"/>
            </a:xfrm>
            <a:custGeom>
              <a:avLst/>
              <a:gdLst/>
              <a:ahLst/>
              <a:cxnLst/>
              <a:rect l="l" t="t" r="r" b="b"/>
              <a:pathLst>
                <a:path w="227" h="142" extrusionOk="0">
                  <a:moveTo>
                    <a:pt x="198" y="0"/>
                  </a:moveTo>
                  <a:lnTo>
                    <a:pt x="198" y="0"/>
                  </a:lnTo>
                  <a:lnTo>
                    <a:pt x="226" y="57"/>
                  </a:lnTo>
                  <a:lnTo>
                    <a:pt x="226" y="57"/>
                  </a:lnTo>
                  <a:lnTo>
                    <a:pt x="0" y="141"/>
                  </a:lnTo>
                  <a:lnTo>
                    <a:pt x="0" y="141"/>
                  </a:lnTo>
                  <a:lnTo>
                    <a:pt x="29" y="57"/>
                  </a:lnTo>
                  <a:lnTo>
                    <a:pt x="57" y="29"/>
                  </a:lnTo>
                  <a:lnTo>
                    <a:pt x="113" y="0"/>
                  </a:lnTo>
                  <a:lnTo>
                    <a:pt x="198"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16"/>
            <p:cNvSpPr/>
            <p:nvPr/>
          </p:nvSpPr>
          <p:spPr>
            <a:xfrm>
              <a:off x="2698850" y="1744225"/>
              <a:ext cx="5675" cy="3550"/>
            </a:xfrm>
            <a:custGeom>
              <a:avLst/>
              <a:gdLst/>
              <a:ahLst/>
              <a:cxnLst/>
              <a:rect l="l" t="t" r="r" b="b"/>
              <a:pathLst>
                <a:path w="227" h="142" fill="none" extrusionOk="0">
                  <a:moveTo>
                    <a:pt x="198" y="0"/>
                  </a:moveTo>
                  <a:lnTo>
                    <a:pt x="198" y="0"/>
                  </a:lnTo>
                  <a:lnTo>
                    <a:pt x="226" y="57"/>
                  </a:lnTo>
                  <a:lnTo>
                    <a:pt x="226" y="57"/>
                  </a:lnTo>
                  <a:lnTo>
                    <a:pt x="0" y="141"/>
                  </a:lnTo>
                  <a:lnTo>
                    <a:pt x="0" y="141"/>
                  </a:lnTo>
                  <a:lnTo>
                    <a:pt x="29" y="57"/>
                  </a:lnTo>
                  <a:lnTo>
                    <a:pt x="57" y="29"/>
                  </a:lnTo>
                  <a:lnTo>
                    <a:pt x="113" y="0"/>
                  </a:lnTo>
                  <a:lnTo>
                    <a:pt x="198" y="0"/>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16"/>
            <p:cNvSpPr/>
            <p:nvPr/>
          </p:nvSpPr>
          <p:spPr>
            <a:xfrm>
              <a:off x="1446600" y="1740700"/>
              <a:ext cx="6375" cy="4950"/>
            </a:xfrm>
            <a:custGeom>
              <a:avLst/>
              <a:gdLst/>
              <a:ahLst/>
              <a:cxnLst/>
              <a:rect l="l" t="t" r="r" b="b"/>
              <a:pathLst>
                <a:path w="255" h="198" extrusionOk="0">
                  <a:moveTo>
                    <a:pt x="198" y="0"/>
                  </a:moveTo>
                  <a:lnTo>
                    <a:pt x="198" y="0"/>
                  </a:lnTo>
                  <a:lnTo>
                    <a:pt x="57" y="28"/>
                  </a:lnTo>
                  <a:lnTo>
                    <a:pt x="29" y="57"/>
                  </a:lnTo>
                  <a:lnTo>
                    <a:pt x="1" y="85"/>
                  </a:lnTo>
                  <a:lnTo>
                    <a:pt x="29" y="141"/>
                  </a:lnTo>
                  <a:lnTo>
                    <a:pt x="86" y="198"/>
                  </a:lnTo>
                  <a:lnTo>
                    <a:pt x="170" y="198"/>
                  </a:lnTo>
                  <a:lnTo>
                    <a:pt x="227" y="198"/>
                  </a:lnTo>
                  <a:lnTo>
                    <a:pt x="255" y="170"/>
                  </a:lnTo>
                  <a:lnTo>
                    <a:pt x="255" y="141"/>
                  </a:lnTo>
                  <a:lnTo>
                    <a:pt x="198"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16"/>
            <p:cNvSpPr/>
            <p:nvPr/>
          </p:nvSpPr>
          <p:spPr>
            <a:xfrm>
              <a:off x="1446600" y="1740700"/>
              <a:ext cx="6375" cy="4950"/>
            </a:xfrm>
            <a:custGeom>
              <a:avLst/>
              <a:gdLst/>
              <a:ahLst/>
              <a:cxnLst/>
              <a:rect l="l" t="t" r="r" b="b"/>
              <a:pathLst>
                <a:path w="255" h="198" fill="none" extrusionOk="0">
                  <a:moveTo>
                    <a:pt x="198" y="0"/>
                  </a:moveTo>
                  <a:lnTo>
                    <a:pt x="198" y="0"/>
                  </a:lnTo>
                  <a:lnTo>
                    <a:pt x="57" y="28"/>
                  </a:lnTo>
                  <a:lnTo>
                    <a:pt x="29" y="57"/>
                  </a:lnTo>
                  <a:lnTo>
                    <a:pt x="1" y="85"/>
                  </a:lnTo>
                  <a:lnTo>
                    <a:pt x="29" y="141"/>
                  </a:lnTo>
                  <a:lnTo>
                    <a:pt x="86" y="198"/>
                  </a:lnTo>
                  <a:lnTo>
                    <a:pt x="170" y="198"/>
                  </a:lnTo>
                  <a:lnTo>
                    <a:pt x="227" y="198"/>
                  </a:lnTo>
                  <a:lnTo>
                    <a:pt x="255" y="170"/>
                  </a:lnTo>
                  <a:lnTo>
                    <a:pt x="255" y="141"/>
                  </a:lnTo>
                  <a:lnTo>
                    <a:pt x="198" y="0"/>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16"/>
            <p:cNvSpPr/>
            <p:nvPr/>
          </p:nvSpPr>
          <p:spPr>
            <a:xfrm>
              <a:off x="1452950" y="1751275"/>
              <a:ext cx="2150" cy="2850"/>
            </a:xfrm>
            <a:custGeom>
              <a:avLst/>
              <a:gdLst/>
              <a:ahLst/>
              <a:cxnLst/>
              <a:rect l="l" t="t" r="r" b="b"/>
              <a:pathLst>
                <a:path w="86" h="114" extrusionOk="0">
                  <a:moveTo>
                    <a:pt x="86" y="1"/>
                  </a:moveTo>
                  <a:lnTo>
                    <a:pt x="86" y="1"/>
                  </a:lnTo>
                  <a:lnTo>
                    <a:pt x="1" y="29"/>
                  </a:lnTo>
                  <a:lnTo>
                    <a:pt x="1" y="113"/>
                  </a:lnTo>
                  <a:lnTo>
                    <a:pt x="1" y="113"/>
                  </a:lnTo>
                  <a:lnTo>
                    <a:pt x="57" y="85"/>
                  </a:lnTo>
                  <a:lnTo>
                    <a:pt x="86"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16"/>
            <p:cNvSpPr/>
            <p:nvPr/>
          </p:nvSpPr>
          <p:spPr>
            <a:xfrm>
              <a:off x="1452950" y="1751275"/>
              <a:ext cx="2150" cy="2850"/>
            </a:xfrm>
            <a:custGeom>
              <a:avLst/>
              <a:gdLst/>
              <a:ahLst/>
              <a:cxnLst/>
              <a:rect l="l" t="t" r="r" b="b"/>
              <a:pathLst>
                <a:path w="86" h="114" fill="none" extrusionOk="0">
                  <a:moveTo>
                    <a:pt x="86" y="1"/>
                  </a:moveTo>
                  <a:lnTo>
                    <a:pt x="86" y="1"/>
                  </a:lnTo>
                  <a:lnTo>
                    <a:pt x="1" y="29"/>
                  </a:lnTo>
                  <a:lnTo>
                    <a:pt x="1" y="113"/>
                  </a:lnTo>
                  <a:lnTo>
                    <a:pt x="1" y="113"/>
                  </a:lnTo>
                  <a:lnTo>
                    <a:pt x="57" y="85"/>
                  </a:lnTo>
                  <a:lnTo>
                    <a:pt x="86" y="1"/>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16"/>
            <p:cNvSpPr/>
            <p:nvPr/>
          </p:nvSpPr>
          <p:spPr>
            <a:xfrm>
              <a:off x="1457200" y="1754800"/>
              <a:ext cx="25" cy="2150"/>
            </a:xfrm>
            <a:custGeom>
              <a:avLst/>
              <a:gdLst/>
              <a:ahLst/>
              <a:cxnLst/>
              <a:rect l="l" t="t" r="r" b="b"/>
              <a:pathLst>
                <a:path w="1" h="86" extrusionOk="0">
                  <a:moveTo>
                    <a:pt x="0" y="1"/>
                  </a:moveTo>
                  <a:lnTo>
                    <a:pt x="0" y="1"/>
                  </a:lnTo>
                  <a:lnTo>
                    <a:pt x="0" y="85"/>
                  </a:lnTo>
                  <a:lnTo>
                    <a:pt x="0"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16"/>
            <p:cNvSpPr/>
            <p:nvPr/>
          </p:nvSpPr>
          <p:spPr>
            <a:xfrm>
              <a:off x="1457200" y="1754800"/>
              <a:ext cx="25" cy="2150"/>
            </a:xfrm>
            <a:custGeom>
              <a:avLst/>
              <a:gdLst/>
              <a:ahLst/>
              <a:cxnLst/>
              <a:rect l="l" t="t" r="r" b="b"/>
              <a:pathLst>
                <a:path w="1" h="86" fill="none" extrusionOk="0">
                  <a:moveTo>
                    <a:pt x="0" y="1"/>
                  </a:moveTo>
                  <a:lnTo>
                    <a:pt x="0" y="1"/>
                  </a:lnTo>
                  <a:lnTo>
                    <a:pt x="0" y="85"/>
                  </a:lnTo>
                  <a:lnTo>
                    <a:pt x="0" y="1"/>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16"/>
            <p:cNvSpPr/>
            <p:nvPr/>
          </p:nvSpPr>
          <p:spPr>
            <a:xfrm>
              <a:off x="1458600" y="1701175"/>
              <a:ext cx="3550" cy="5675"/>
            </a:xfrm>
            <a:custGeom>
              <a:avLst/>
              <a:gdLst/>
              <a:ahLst/>
              <a:cxnLst/>
              <a:rect l="l" t="t" r="r" b="b"/>
              <a:pathLst>
                <a:path w="142" h="227" extrusionOk="0">
                  <a:moveTo>
                    <a:pt x="142" y="1"/>
                  </a:moveTo>
                  <a:lnTo>
                    <a:pt x="142" y="1"/>
                  </a:lnTo>
                  <a:lnTo>
                    <a:pt x="85" y="1"/>
                  </a:lnTo>
                  <a:lnTo>
                    <a:pt x="57" y="29"/>
                  </a:lnTo>
                  <a:lnTo>
                    <a:pt x="1" y="114"/>
                  </a:lnTo>
                  <a:lnTo>
                    <a:pt x="1" y="199"/>
                  </a:lnTo>
                  <a:lnTo>
                    <a:pt x="1" y="227"/>
                  </a:lnTo>
                  <a:lnTo>
                    <a:pt x="1" y="227"/>
                  </a:lnTo>
                  <a:lnTo>
                    <a:pt x="57" y="199"/>
                  </a:lnTo>
                  <a:lnTo>
                    <a:pt x="85" y="142"/>
                  </a:lnTo>
                  <a:lnTo>
                    <a:pt x="142"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16"/>
            <p:cNvSpPr/>
            <p:nvPr/>
          </p:nvSpPr>
          <p:spPr>
            <a:xfrm>
              <a:off x="1458600" y="1701175"/>
              <a:ext cx="3550" cy="5675"/>
            </a:xfrm>
            <a:custGeom>
              <a:avLst/>
              <a:gdLst/>
              <a:ahLst/>
              <a:cxnLst/>
              <a:rect l="l" t="t" r="r" b="b"/>
              <a:pathLst>
                <a:path w="142" h="227" fill="none" extrusionOk="0">
                  <a:moveTo>
                    <a:pt x="142" y="1"/>
                  </a:moveTo>
                  <a:lnTo>
                    <a:pt x="142" y="1"/>
                  </a:lnTo>
                  <a:lnTo>
                    <a:pt x="85" y="1"/>
                  </a:lnTo>
                  <a:lnTo>
                    <a:pt x="57" y="29"/>
                  </a:lnTo>
                  <a:lnTo>
                    <a:pt x="1" y="114"/>
                  </a:lnTo>
                  <a:lnTo>
                    <a:pt x="1" y="199"/>
                  </a:lnTo>
                  <a:lnTo>
                    <a:pt x="1" y="227"/>
                  </a:lnTo>
                  <a:lnTo>
                    <a:pt x="1" y="227"/>
                  </a:lnTo>
                  <a:lnTo>
                    <a:pt x="57" y="199"/>
                  </a:lnTo>
                  <a:lnTo>
                    <a:pt x="85" y="142"/>
                  </a:lnTo>
                  <a:lnTo>
                    <a:pt x="142" y="1"/>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16"/>
            <p:cNvSpPr/>
            <p:nvPr/>
          </p:nvSpPr>
          <p:spPr>
            <a:xfrm>
              <a:off x="1459300" y="1723775"/>
              <a:ext cx="2150" cy="1425"/>
            </a:xfrm>
            <a:custGeom>
              <a:avLst/>
              <a:gdLst/>
              <a:ahLst/>
              <a:cxnLst/>
              <a:rect l="l" t="t" r="r" b="b"/>
              <a:pathLst>
                <a:path w="86" h="57" extrusionOk="0">
                  <a:moveTo>
                    <a:pt x="86" y="56"/>
                  </a:moveTo>
                  <a:lnTo>
                    <a:pt x="86" y="56"/>
                  </a:lnTo>
                  <a:lnTo>
                    <a:pt x="57" y="0"/>
                  </a:lnTo>
                  <a:lnTo>
                    <a:pt x="1" y="28"/>
                  </a:lnTo>
                  <a:lnTo>
                    <a:pt x="1" y="28"/>
                  </a:lnTo>
                  <a:lnTo>
                    <a:pt x="86" y="56"/>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16"/>
            <p:cNvSpPr/>
            <p:nvPr/>
          </p:nvSpPr>
          <p:spPr>
            <a:xfrm>
              <a:off x="1459300" y="1723775"/>
              <a:ext cx="2150" cy="1425"/>
            </a:xfrm>
            <a:custGeom>
              <a:avLst/>
              <a:gdLst/>
              <a:ahLst/>
              <a:cxnLst/>
              <a:rect l="l" t="t" r="r" b="b"/>
              <a:pathLst>
                <a:path w="86" h="57" fill="none" extrusionOk="0">
                  <a:moveTo>
                    <a:pt x="86" y="56"/>
                  </a:moveTo>
                  <a:lnTo>
                    <a:pt x="86" y="56"/>
                  </a:lnTo>
                  <a:lnTo>
                    <a:pt x="57" y="0"/>
                  </a:lnTo>
                  <a:lnTo>
                    <a:pt x="1" y="28"/>
                  </a:lnTo>
                  <a:lnTo>
                    <a:pt x="1" y="28"/>
                  </a:lnTo>
                  <a:lnTo>
                    <a:pt x="86" y="56"/>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16"/>
            <p:cNvSpPr/>
            <p:nvPr/>
          </p:nvSpPr>
          <p:spPr>
            <a:xfrm>
              <a:off x="1461425" y="1693425"/>
              <a:ext cx="7075" cy="6375"/>
            </a:xfrm>
            <a:custGeom>
              <a:avLst/>
              <a:gdLst/>
              <a:ahLst/>
              <a:cxnLst/>
              <a:rect l="l" t="t" r="r" b="b"/>
              <a:pathLst>
                <a:path w="283" h="255" extrusionOk="0">
                  <a:moveTo>
                    <a:pt x="283" y="29"/>
                  </a:moveTo>
                  <a:lnTo>
                    <a:pt x="283" y="29"/>
                  </a:lnTo>
                  <a:lnTo>
                    <a:pt x="226" y="1"/>
                  </a:lnTo>
                  <a:lnTo>
                    <a:pt x="170" y="29"/>
                  </a:lnTo>
                  <a:lnTo>
                    <a:pt x="113" y="85"/>
                  </a:lnTo>
                  <a:lnTo>
                    <a:pt x="57" y="170"/>
                  </a:lnTo>
                  <a:lnTo>
                    <a:pt x="1" y="255"/>
                  </a:lnTo>
                  <a:lnTo>
                    <a:pt x="1" y="255"/>
                  </a:lnTo>
                  <a:lnTo>
                    <a:pt x="85" y="226"/>
                  </a:lnTo>
                  <a:lnTo>
                    <a:pt x="170" y="170"/>
                  </a:lnTo>
                  <a:lnTo>
                    <a:pt x="283" y="29"/>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16"/>
            <p:cNvSpPr/>
            <p:nvPr/>
          </p:nvSpPr>
          <p:spPr>
            <a:xfrm>
              <a:off x="1461425" y="1693425"/>
              <a:ext cx="7075" cy="6375"/>
            </a:xfrm>
            <a:custGeom>
              <a:avLst/>
              <a:gdLst/>
              <a:ahLst/>
              <a:cxnLst/>
              <a:rect l="l" t="t" r="r" b="b"/>
              <a:pathLst>
                <a:path w="283" h="255" fill="none" extrusionOk="0">
                  <a:moveTo>
                    <a:pt x="283" y="29"/>
                  </a:moveTo>
                  <a:lnTo>
                    <a:pt x="283" y="29"/>
                  </a:lnTo>
                  <a:lnTo>
                    <a:pt x="226" y="1"/>
                  </a:lnTo>
                  <a:lnTo>
                    <a:pt x="170" y="29"/>
                  </a:lnTo>
                  <a:lnTo>
                    <a:pt x="113" y="85"/>
                  </a:lnTo>
                  <a:lnTo>
                    <a:pt x="57" y="170"/>
                  </a:lnTo>
                  <a:lnTo>
                    <a:pt x="1" y="255"/>
                  </a:lnTo>
                  <a:lnTo>
                    <a:pt x="1" y="255"/>
                  </a:lnTo>
                  <a:lnTo>
                    <a:pt x="85" y="226"/>
                  </a:lnTo>
                  <a:lnTo>
                    <a:pt x="170" y="170"/>
                  </a:lnTo>
                  <a:lnTo>
                    <a:pt x="283" y="29"/>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16"/>
            <p:cNvSpPr/>
            <p:nvPr/>
          </p:nvSpPr>
          <p:spPr>
            <a:xfrm>
              <a:off x="1462125" y="1653925"/>
              <a:ext cx="6375" cy="13425"/>
            </a:xfrm>
            <a:custGeom>
              <a:avLst/>
              <a:gdLst/>
              <a:ahLst/>
              <a:cxnLst/>
              <a:rect l="l" t="t" r="r" b="b"/>
              <a:pathLst>
                <a:path w="255" h="537" extrusionOk="0">
                  <a:moveTo>
                    <a:pt x="1" y="282"/>
                  </a:moveTo>
                  <a:lnTo>
                    <a:pt x="1" y="282"/>
                  </a:lnTo>
                  <a:lnTo>
                    <a:pt x="85" y="254"/>
                  </a:lnTo>
                  <a:lnTo>
                    <a:pt x="85" y="254"/>
                  </a:lnTo>
                  <a:lnTo>
                    <a:pt x="57" y="395"/>
                  </a:lnTo>
                  <a:lnTo>
                    <a:pt x="57" y="480"/>
                  </a:lnTo>
                  <a:lnTo>
                    <a:pt x="57" y="536"/>
                  </a:lnTo>
                  <a:lnTo>
                    <a:pt x="85" y="536"/>
                  </a:lnTo>
                  <a:lnTo>
                    <a:pt x="85" y="536"/>
                  </a:lnTo>
                  <a:lnTo>
                    <a:pt x="170" y="508"/>
                  </a:lnTo>
                  <a:lnTo>
                    <a:pt x="255" y="424"/>
                  </a:lnTo>
                  <a:lnTo>
                    <a:pt x="255" y="424"/>
                  </a:lnTo>
                  <a:lnTo>
                    <a:pt x="226" y="198"/>
                  </a:lnTo>
                  <a:lnTo>
                    <a:pt x="198" y="57"/>
                  </a:lnTo>
                  <a:lnTo>
                    <a:pt x="142" y="0"/>
                  </a:lnTo>
                  <a:lnTo>
                    <a:pt x="114" y="0"/>
                  </a:lnTo>
                  <a:lnTo>
                    <a:pt x="114" y="0"/>
                  </a:lnTo>
                  <a:lnTo>
                    <a:pt x="85" y="29"/>
                  </a:lnTo>
                  <a:lnTo>
                    <a:pt x="57" y="57"/>
                  </a:lnTo>
                  <a:lnTo>
                    <a:pt x="57" y="141"/>
                  </a:lnTo>
                  <a:lnTo>
                    <a:pt x="29" y="226"/>
                  </a:lnTo>
                  <a:lnTo>
                    <a:pt x="1" y="282"/>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16"/>
            <p:cNvSpPr/>
            <p:nvPr/>
          </p:nvSpPr>
          <p:spPr>
            <a:xfrm>
              <a:off x="1462125" y="1653925"/>
              <a:ext cx="6375" cy="13425"/>
            </a:xfrm>
            <a:custGeom>
              <a:avLst/>
              <a:gdLst/>
              <a:ahLst/>
              <a:cxnLst/>
              <a:rect l="l" t="t" r="r" b="b"/>
              <a:pathLst>
                <a:path w="255" h="537" fill="none" extrusionOk="0">
                  <a:moveTo>
                    <a:pt x="1" y="282"/>
                  </a:moveTo>
                  <a:lnTo>
                    <a:pt x="1" y="282"/>
                  </a:lnTo>
                  <a:lnTo>
                    <a:pt x="85" y="254"/>
                  </a:lnTo>
                  <a:lnTo>
                    <a:pt x="85" y="254"/>
                  </a:lnTo>
                  <a:lnTo>
                    <a:pt x="57" y="395"/>
                  </a:lnTo>
                  <a:lnTo>
                    <a:pt x="57" y="480"/>
                  </a:lnTo>
                  <a:lnTo>
                    <a:pt x="57" y="536"/>
                  </a:lnTo>
                  <a:lnTo>
                    <a:pt x="85" y="536"/>
                  </a:lnTo>
                  <a:lnTo>
                    <a:pt x="85" y="536"/>
                  </a:lnTo>
                  <a:lnTo>
                    <a:pt x="170" y="508"/>
                  </a:lnTo>
                  <a:lnTo>
                    <a:pt x="255" y="424"/>
                  </a:lnTo>
                  <a:lnTo>
                    <a:pt x="255" y="424"/>
                  </a:lnTo>
                  <a:lnTo>
                    <a:pt x="226" y="198"/>
                  </a:lnTo>
                  <a:lnTo>
                    <a:pt x="198" y="57"/>
                  </a:lnTo>
                  <a:lnTo>
                    <a:pt x="142" y="0"/>
                  </a:lnTo>
                  <a:lnTo>
                    <a:pt x="114" y="0"/>
                  </a:lnTo>
                  <a:lnTo>
                    <a:pt x="114" y="0"/>
                  </a:lnTo>
                  <a:lnTo>
                    <a:pt x="85" y="29"/>
                  </a:lnTo>
                  <a:lnTo>
                    <a:pt x="57" y="57"/>
                  </a:lnTo>
                  <a:lnTo>
                    <a:pt x="57" y="141"/>
                  </a:lnTo>
                  <a:lnTo>
                    <a:pt x="29" y="226"/>
                  </a:lnTo>
                  <a:lnTo>
                    <a:pt x="1" y="282"/>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16"/>
            <p:cNvSpPr/>
            <p:nvPr/>
          </p:nvSpPr>
          <p:spPr>
            <a:xfrm>
              <a:off x="1464250" y="1689900"/>
              <a:ext cx="2150" cy="2150"/>
            </a:xfrm>
            <a:custGeom>
              <a:avLst/>
              <a:gdLst/>
              <a:ahLst/>
              <a:cxnLst/>
              <a:rect l="l" t="t" r="r" b="b"/>
              <a:pathLst>
                <a:path w="86" h="86" extrusionOk="0">
                  <a:moveTo>
                    <a:pt x="0" y="85"/>
                  </a:moveTo>
                  <a:lnTo>
                    <a:pt x="0" y="85"/>
                  </a:lnTo>
                  <a:lnTo>
                    <a:pt x="85" y="0"/>
                  </a:lnTo>
                  <a:lnTo>
                    <a:pt x="85" y="0"/>
                  </a:lnTo>
                  <a:lnTo>
                    <a:pt x="29" y="29"/>
                  </a:lnTo>
                  <a:lnTo>
                    <a:pt x="0" y="85"/>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16"/>
            <p:cNvSpPr/>
            <p:nvPr/>
          </p:nvSpPr>
          <p:spPr>
            <a:xfrm>
              <a:off x="1464250" y="1689900"/>
              <a:ext cx="2150" cy="2150"/>
            </a:xfrm>
            <a:custGeom>
              <a:avLst/>
              <a:gdLst/>
              <a:ahLst/>
              <a:cxnLst/>
              <a:rect l="l" t="t" r="r" b="b"/>
              <a:pathLst>
                <a:path w="86" h="86" fill="none" extrusionOk="0">
                  <a:moveTo>
                    <a:pt x="0" y="85"/>
                  </a:moveTo>
                  <a:lnTo>
                    <a:pt x="0" y="85"/>
                  </a:lnTo>
                  <a:lnTo>
                    <a:pt x="85" y="0"/>
                  </a:lnTo>
                  <a:lnTo>
                    <a:pt x="85" y="0"/>
                  </a:lnTo>
                  <a:lnTo>
                    <a:pt x="29" y="29"/>
                  </a:lnTo>
                  <a:lnTo>
                    <a:pt x="0" y="85"/>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16"/>
            <p:cNvSpPr/>
            <p:nvPr/>
          </p:nvSpPr>
          <p:spPr>
            <a:xfrm>
              <a:off x="1464250" y="1691300"/>
              <a:ext cx="3550" cy="2850"/>
            </a:xfrm>
            <a:custGeom>
              <a:avLst/>
              <a:gdLst/>
              <a:ahLst/>
              <a:cxnLst/>
              <a:rect l="l" t="t" r="r" b="b"/>
              <a:pathLst>
                <a:path w="142" h="114" extrusionOk="0">
                  <a:moveTo>
                    <a:pt x="141" y="1"/>
                  </a:moveTo>
                  <a:lnTo>
                    <a:pt x="141" y="1"/>
                  </a:lnTo>
                  <a:lnTo>
                    <a:pt x="85" y="1"/>
                  </a:lnTo>
                  <a:lnTo>
                    <a:pt x="29" y="29"/>
                  </a:lnTo>
                  <a:lnTo>
                    <a:pt x="29" y="57"/>
                  </a:lnTo>
                  <a:lnTo>
                    <a:pt x="0" y="114"/>
                  </a:lnTo>
                  <a:lnTo>
                    <a:pt x="0" y="114"/>
                  </a:lnTo>
                  <a:lnTo>
                    <a:pt x="141"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16"/>
            <p:cNvSpPr/>
            <p:nvPr/>
          </p:nvSpPr>
          <p:spPr>
            <a:xfrm>
              <a:off x="1464250" y="1691300"/>
              <a:ext cx="3550" cy="2850"/>
            </a:xfrm>
            <a:custGeom>
              <a:avLst/>
              <a:gdLst/>
              <a:ahLst/>
              <a:cxnLst/>
              <a:rect l="l" t="t" r="r" b="b"/>
              <a:pathLst>
                <a:path w="142" h="114" fill="none" extrusionOk="0">
                  <a:moveTo>
                    <a:pt x="141" y="1"/>
                  </a:moveTo>
                  <a:lnTo>
                    <a:pt x="141" y="1"/>
                  </a:lnTo>
                  <a:lnTo>
                    <a:pt x="85" y="1"/>
                  </a:lnTo>
                  <a:lnTo>
                    <a:pt x="29" y="29"/>
                  </a:lnTo>
                  <a:lnTo>
                    <a:pt x="29" y="57"/>
                  </a:lnTo>
                  <a:lnTo>
                    <a:pt x="0" y="114"/>
                  </a:lnTo>
                  <a:lnTo>
                    <a:pt x="0" y="114"/>
                  </a:lnTo>
                  <a:lnTo>
                    <a:pt x="141" y="1"/>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16"/>
            <p:cNvSpPr/>
            <p:nvPr/>
          </p:nvSpPr>
          <p:spPr>
            <a:xfrm>
              <a:off x="1466375" y="1719525"/>
              <a:ext cx="3550" cy="2150"/>
            </a:xfrm>
            <a:custGeom>
              <a:avLst/>
              <a:gdLst/>
              <a:ahLst/>
              <a:cxnLst/>
              <a:rect l="l" t="t" r="r" b="b"/>
              <a:pathLst>
                <a:path w="142" h="86" extrusionOk="0">
                  <a:moveTo>
                    <a:pt x="0" y="85"/>
                  </a:moveTo>
                  <a:lnTo>
                    <a:pt x="0" y="85"/>
                  </a:lnTo>
                  <a:lnTo>
                    <a:pt x="141" y="1"/>
                  </a:lnTo>
                  <a:lnTo>
                    <a:pt x="141" y="1"/>
                  </a:lnTo>
                  <a:lnTo>
                    <a:pt x="0" y="85"/>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16"/>
            <p:cNvSpPr/>
            <p:nvPr/>
          </p:nvSpPr>
          <p:spPr>
            <a:xfrm>
              <a:off x="1466375" y="1719525"/>
              <a:ext cx="3550" cy="2150"/>
            </a:xfrm>
            <a:custGeom>
              <a:avLst/>
              <a:gdLst/>
              <a:ahLst/>
              <a:cxnLst/>
              <a:rect l="l" t="t" r="r" b="b"/>
              <a:pathLst>
                <a:path w="142" h="86" fill="none" extrusionOk="0">
                  <a:moveTo>
                    <a:pt x="0" y="85"/>
                  </a:moveTo>
                  <a:lnTo>
                    <a:pt x="0" y="85"/>
                  </a:lnTo>
                  <a:lnTo>
                    <a:pt x="141" y="1"/>
                  </a:lnTo>
                  <a:lnTo>
                    <a:pt x="141" y="1"/>
                  </a:lnTo>
                  <a:lnTo>
                    <a:pt x="0" y="85"/>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16"/>
            <p:cNvSpPr/>
            <p:nvPr/>
          </p:nvSpPr>
          <p:spPr>
            <a:xfrm>
              <a:off x="1466375" y="1666625"/>
              <a:ext cx="4250" cy="4950"/>
            </a:xfrm>
            <a:custGeom>
              <a:avLst/>
              <a:gdLst/>
              <a:ahLst/>
              <a:cxnLst/>
              <a:rect l="l" t="t" r="r" b="b"/>
              <a:pathLst>
                <a:path w="170" h="198" extrusionOk="0">
                  <a:moveTo>
                    <a:pt x="169" y="0"/>
                  </a:moveTo>
                  <a:lnTo>
                    <a:pt x="169" y="0"/>
                  </a:lnTo>
                  <a:lnTo>
                    <a:pt x="113" y="28"/>
                  </a:lnTo>
                  <a:lnTo>
                    <a:pt x="56" y="57"/>
                  </a:lnTo>
                  <a:lnTo>
                    <a:pt x="0" y="113"/>
                  </a:lnTo>
                  <a:lnTo>
                    <a:pt x="0" y="198"/>
                  </a:lnTo>
                  <a:lnTo>
                    <a:pt x="0" y="198"/>
                  </a:lnTo>
                  <a:lnTo>
                    <a:pt x="113" y="113"/>
                  </a:lnTo>
                  <a:lnTo>
                    <a:pt x="169"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16"/>
            <p:cNvSpPr/>
            <p:nvPr/>
          </p:nvSpPr>
          <p:spPr>
            <a:xfrm>
              <a:off x="1466375" y="1666625"/>
              <a:ext cx="4250" cy="4950"/>
            </a:xfrm>
            <a:custGeom>
              <a:avLst/>
              <a:gdLst/>
              <a:ahLst/>
              <a:cxnLst/>
              <a:rect l="l" t="t" r="r" b="b"/>
              <a:pathLst>
                <a:path w="170" h="198" fill="none" extrusionOk="0">
                  <a:moveTo>
                    <a:pt x="169" y="0"/>
                  </a:moveTo>
                  <a:lnTo>
                    <a:pt x="169" y="0"/>
                  </a:lnTo>
                  <a:lnTo>
                    <a:pt x="113" y="28"/>
                  </a:lnTo>
                  <a:lnTo>
                    <a:pt x="56" y="57"/>
                  </a:lnTo>
                  <a:lnTo>
                    <a:pt x="0" y="113"/>
                  </a:lnTo>
                  <a:lnTo>
                    <a:pt x="0" y="198"/>
                  </a:lnTo>
                  <a:lnTo>
                    <a:pt x="0" y="198"/>
                  </a:lnTo>
                  <a:lnTo>
                    <a:pt x="113" y="113"/>
                  </a:lnTo>
                  <a:lnTo>
                    <a:pt x="169" y="0"/>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16"/>
            <p:cNvSpPr/>
            <p:nvPr/>
          </p:nvSpPr>
          <p:spPr>
            <a:xfrm>
              <a:off x="1466375" y="1725175"/>
              <a:ext cx="5650" cy="1425"/>
            </a:xfrm>
            <a:custGeom>
              <a:avLst/>
              <a:gdLst/>
              <a:ahLst/>
              <a:cxnLst/>
              <a:rect l="l" t="t" r="r" b="b"/>
              <a:pathLst>
                <a:path w="226" h="57" extrusionOk="0">
                  <a:moveTo>
                    <a:pt x="226" y="0"/>
                  </a:moveTo>
                  <a:lnTo>
                    <a:pt x="226" y="0"/>
                  </a:lnTo>
                  <a:lnTo>
                    <a:pt x="0" y="57"/>
                  </a:lnTo>
                  <a:lnTo>
                    <a:pt x="0" y="57"/>
                  </a:lnTo>
                  <a:lnTo>
                    <a:pt x="113" y="57"/>
                  </a:lnTo>
                  <a:lnTo>
                    <a:pt x="226"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16"/>
            <p:cNvSpPr/>
            <p:nvPr/>
          </p:nvSpPr>
          <p:spPr>
            <a:xfrm>
              <a:off x="1466375" y="1725175"/>
              <a:ext cx="5650" cy="1425"/>
            </a:xfrm>
            <a:custGeom>
              <a:avLst/>
              <a:gdLst/>
              <a:ahLst/>
              <a:cxnLst/>
              <a:rect l="l" t="t" r="r" b="b"/>
              <a:pathLst>
                <a:path w="226" h="57" fill="none" extrusionOk="0">
                  <a:moveTo>
                    <a:pt x="226" y="0"/>
                  </a:moveTo>
                  <a:lnTo>
                    <a:pt x="226" y="0"/>
                  </a:lnTo>
                  <a:lnTo>
                    <a:pt x="0" y="57"/>
                  </a:lnTo>
                  <a:lnTo>
                    <a:pt x="0" y="57"/>
                  </a:lnTo>
                  <a:lnTo>
                    <a:pt x="113" y="57"/>
                  </a:lnTo>
                  <a:lnTo>
                    <a:pt x="226" y="0"/>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16"/>
            <p:cNvSpPr/>
            <p:nvPr/>
          </p:nvSpPr>
          <p:spPr>
            <a:xfrm>
              <a:off x="1467075" y="1650400"/>
              <a:ext cx="2125" cy="2125"/>
            </a:xfrm>
            <a:custGeom>
              <a:avLst/>
              <a:gdLst/>
              <a:ahLst/>
              <a:cxnLst/>
              <a:rect l="l" t="t" r="r" b="b"/>
              <a:pathLst>
                <a:path w="85" h="85" extrusionOk="0">
                  <a:moveTo>
                    <a:pt x="85" y="0"/>
                  </a:moveTo>
                  <a:lnTo>
                    <a:pt x="85" y="0"/>
                  </a:lnTo>
                  <a:lnTo>
                    <a:pt x="0" y="85"/>
                  </a:lnTo>
                  <a:lnTo>
                    <a:pt x="0" y="85"/>
                  </a:lnTo>
                  <a:lnTo>
                    <a:pt x="85"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16"/>
            <p:cNvSpPr/>
            <p:nvPr/>
          </p:nvSpPr>
          <p:spPr>
            <a:xfrm>
              <a:off x="1467075" y="1650400"/>
              <a:ext cx="2125" cy="2125"/>
            </a:xfrm>
            <a:custGeom>
              <a:avLst/>
              <a:gdLst/>
              <a:ahLst/>
              <a:cxnLst/>
              <a:rect l="l" t="t" r="r" b="b"/>
              <a:pathLst>
                <a:path w="85" h="85" fill="none" extrusionOk="0">
                  <a:moveTo>
                    <a:pt x="85" y="0"/>
                  </a:moveTo>
                  <a:lnTo>
                    <a:pt x="85" y="0"/>
                  </a:lnTo>
                  <a:lnTo>
                    <a:pt x="0" y="85"/>
                  </a:lnTo>
                  <a:lnTo>
                    <a:pt x="0" y="85"/>
                  </a:lnTo>
                  <a:lnTo>
                    <a:pt x="85" y="0"/>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16"/>
            <p:cNvSpPr/>
            <p:nvPr/>
          </p:nvSpPr>
          <p:spPr>
            <a:xfrm>
              <a:off x="1467775" y="1691300"/>
              <a:ext cx="3550" cy="2150"/>
            </a:xfrm>
            <a:custGeom>
              <a:avLst/>
              <a:gdLst/>
              <a:ahLst/>
              <a:cxnLst/>
              <a:rect l="l" t="t" r="r" b="b"/>
              <a:pathLst>
                <a:path w="142" h="86" extrusionOk="0">
                  <a:moveTo>
                    <a:pt x="57" y="1"/>
                  </a:moveTo>
                  <a:lnTo>
                    <a:pt x="57" y="1"/>
                  </a:lnTo>
                  <a:lnTo>
                    <a:pt x="0" y="86"/>
                  </a:lnTo>
                  <a:lnTo>
                    <a:pt x="0" y="86"/>
                  </a:lnTo>
                  <a:lnTo>
                    <a:pt x="113" y="57"/>
                  </a:lnTo>
                  <a:lnTo>
                    <a:pt x="142" y="29"/>
                  </a:lnTo>
                  <a:lnTo>
                    <a:pt x="57"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16"/>
            <p:cNvSpPr/>
            <p:nvPr/>
          </p:nvSpPr>
          <p:spPr>
            <a:xfrm>
              <a:off x="1467775" y="1691300"/>
              <a:ext cx="3550" cy="2150"/>
            </a:xfrm>
            <a:custGeom>
              <a:avLst/>
              <a:gdLst/>
              <a:ahLst/>
              <a:cxnLst/>
              <a:rect l="l" t="t" r="r" b="b"/>
              <a:pathLst>
                <a:path w="142" h="86" fill="none" extrusionOk="0">
                  <a:moveTo>
                    <a:pt x="57" y="1"/>
                  </a:moveTo>
                  <a:lnTo>
                    <a:pt x="57" y="1"/>
                  </a:lnTo>
                  <a:lnTo>
                    <a:pt x="0" y="86"/>
                  </a:lnTo>
                  <a:lnTo>
                    <a:pt x="0" y="86"/>
                  </a:lnTo>
                  <a:lnTo>
                    <a:pt x="113" y="57"/>
                  </a:lnTo>
                  <a:lnTo>
                    <a:pt x="142" y="29"/>
                  </a:lnTo>
                  <a:lnTo>
                    <a:pt x="57" y="1"/>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16"/>
            <p:cNvSpPr/>
            <p:nvPr/>
          </p:nvSpPr>
          <p:spPr>
            <a:xfrm>
              <a:off x="1467775" y="1720225"/>
              <a:ext cx="8500" cy="4275"/>
            </a:xfrm>
            <a:custGeom>
              <a:avLst/>
              <a:gdLst/>
              <a:ahLst/>
              <a:cxnLst/>
              <a:rect l="l" t="t" r="r" b="b"/>
              <a:pathLst>
                <a:path w="340" h="171" extrusionOk="0">
                  <a:moveTo>
                    <a:pt x="339" y="1"/>
                  </a:moveTo>
                  <a:lnTo>
                    <a:pt x="339" y="1"/>
                  </a:lnTo>
                  <a:lnTo>
                    <a:pt x="254" y="29"/>
                  </a:lnTo>
                  <a:lnTo>
                    <a:pt x="170" y="57"/>
                  </a:lnTo>
                  <a:lnTo>
                    <a:pt x="85" y="86"/>
                  </a:lnTo>
                  <a:lnTo>
                    <a:pt x="0" y="170"/>
                  </a:lnTo>
                  <a:lnTo>
                    <a:pt x="0" y="170"/>
                  </a:lnTo>
                  <a:lnTo>
                    <a:pt x="113" y="170"/>
                  </a:lnTo>
                  <a:lnTo>
                    <a:pt x="198" y="142"/>
                  </a:lnTo>
                  <a:lnTo>
                    <a:pt x="311" y="86"/>
                  </a:lnTo>
                  <a:lnTo>
                    <a:pt x="339" y="57"/>
                  </a:lnTo>
                  <a:lnTo>
                    <a:pt x="339"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16"/>
            <p:cNvSpPr/>
            <p:nvPr/>
          </p:nvSpPr>
          <p:spPr>
            <a:xfrm>
              <a:off x="1467775" y="1720225"/>
              <a:ext cx="8500" cy="4275"/>
            </a:xfrm>
            <a:custGeom>
              <a:avLst/>
              <a:gdLst/>
              <a:ahLst/>
              <a:cxnLst/>
              <a:rect l="l" t="t" r="r" b="b"/>
              <a:pathLst>
                <a:path w="340" h="171" fill="none" extrusionOk="0">
                  <a:moveTo>
                    <a:pt x="339" y="1"/>
                  </a:moveTo>
                  <a:lnTo>
                    <a:pt x="339" y="1"/>
                  </a:lnTo>
                  <a:lnTo>
                    <a:pt x="254" y="29"/>
                  </a:lnTo>
                  <a:lnTo>
                    <a:pt x="170" y="57"/>
                  </a:lnTo>
                  <a:lnTo>
                    <a:pt x="85" y="86"/>
                  </a:lnTo>
                  <a:lnTo>
                    <a:pt x="0" y="170"/>
                  </a:lnTo>
                  <a:lnTo>
                    <a:pt x="0" y="170"/>
                  </a:lnTo>
                  <a:lnTo>
                    <a:pt x="113" y="170"/>
                  </a:lnTo>
                  <a:lnTo>
                    <a:pt x="198" y="142"/>
                  </a:lnTo>
                  <a:lnTo>
                    <a:pt x="311" y="86"/>
                  </a:lnTo>
                  <a:lnTo>
                    <a:pt x="339" y="57"/>
                  </a:lnTo>
                  <a:lnTo>
                    <a:pt x="339" y="1"/>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16"/>
            <p:cNvSpPr/>
            <p:nvPr/>
          </p:nvSpPr>
          <p:spPr>
            <a:xfrm>
              <a:off x="1468475" y="1721650"/>
              <a:ext cx="2150" cy="1425"/>
            </a:xfrm>
            <a:custGeom>
              <a:avLst/>
              <a:gdLst/>
              <a:ahLst/>
              <a:cxnLst/>
              <a:rect l="l" t="t" r="r" b="b"/>
              <a:pathLst>
                <a:path w="86" h="57" extrusionOk="0">
                  <a:moveTo>
                    <a:pt x="1" y="0"/>
                  </a:moveTo>
                  <a:lnTo>
                    <a:pt x="1" y="0"/>
                  </a:lnTo>
                  <a:lnTo>
                    <a:pt x="1" y="29"/>
                  </a:lnTo>
                  <a:lnTo>
                    <a:pt x="1" y="57"/>
                  </a:lnTo>
                  <a:lnTo>
                    <a:pt x="85" y="0"/>
                  </a:lnTo>
                  <a:lnTo>
                    <a:pt x="85" y="0"/>
                  </a:lnTo>
                  <a:lnTo>
                    <a:pt x="1"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16"/>
            <p:cNvSpPr/>
            <p:nvPr/>
          </p:nvSpPr>
          <p:spPr>
            <a:xfrm>
              <a:off x="1468475" y="1721650"/>
              <a:ext cx="2150" cy="1425"/>
            </a:xfrm>
            <a:custGeom>
              <a:avLst/>
              <a:gdLst/>
              <a:ahLst/>
              <a:cxnLst/>
              <a:rect l="l" t="t" r="r" b="b"/>
              <a:pathLst>
                <a:path w="86" h="57" fill="none" extrusionOk="0">
                  <a:moveTo>
                    <a:pt x="1" y="0"/>
                  </a:moveTo>
                  <a:lnTo>
                    <a:pt x="1" y="0"/>
                  </a:lnTo>
                  <a:lnTo>
                    <a:pt x="1" y="29"/>
                  </a:lnTo>
                  <a:lnTo>
                    <a:pt x="1" y="57"/>
                  </a:lnTo>
                  <a:lnTo>
                    <a:pt x="85" y="0"/>
                  </a:lnTo>
                  <a:lnTo>
                    <a:pt x="85" y="0"/>
                  </a:lnTo>
                  <a:lnTo>
                    <a:pt x="1" y="0"/>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16"/>
            <p:cNvSpPr/>
            <p:nvPr/>
          </p:nvSpPr>
          <p:spPr>
            <a:xfrm>
              <a:off x="1468475" y="1665200"/>
              <a:ext cx="725" cy="1450"/>
            </a:xfrm>
            <a:custGeom>
              <a:avLst/>
              <a:gdLst/>
              <a:ahLst/>
              <a:cxnLst/>
              <a:rect l="l" t="t" r="r" b="b"/>
              <a:pathLst>
                <a:path w="29" h="58" extrusionOk="0">
                  <a:moveTo>
                    <a:pt x="29" y="1"/>
                  </a:moveTo>
                  <a:lnTo>
                    <a:pt x="29" y="1"/>
                  </a:lnTo>
                  <a:lnTo>
                    <a:pt x="1" y="57"/>
                  </a:lnTo>
                  <a:lnTo>
                    <a:pt x="1" y="57"/>
                  </a:lnTo>
                  <a:lnTo>
                    <a:pt x="29"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16"/>
            <p:cNvSpPr/>
            <p:nvPr/>
          </p:nvSpPr>
          <p:spPr>
            <a:xfrm>
              <a:off x="1468475" y="1665200"/>
              <a:ext cx="725" cy="1450"/>
            </a:xfrm>
            <a:custGeom>
              <a:avLst/>
              <a:gdLst/>
              <a:ahLst/>
              <a:cxnLst/>
              <a:rect l="l" t="t" r="r" b="b"/>
              <a:pathLst>
                <a:path w="29" h="58" fill="none" extrusionOk="0">
                  <a:moveTo>
                    <a:pt x="29" y="1"/>
                  </a:moveTo>
                  <a:lnTo>
                    <a:pt x="29" y="1"/>
                  </a:lnTo>
                  <a:lnTo>
                    <a:pt x="1" y="57"/>
                  </a:lnTo>
                  <a:lnTo>
                    <a:pt x="1" y="57"/>
                  </a:lnTo>
                  <a:lnTo>
                    <a:pt x="29" y="1"/>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16"/>
            <p:cNvSpPr/>
            <p:nvPr/>
          </p:nvSpPr>
          <p:spPr>
            <a:xfrm>
              <a:off x="1469175" y="1686375"/>
              <a:ext cx="3575" cy="2150"/>
            </a:xfrm>
            <a:custGeom>
              <a:avLst/>
              <a:gdLst/>
              <a:ahLst/>
              <a:cxnLst/>
              <a:rect l="l" t="t" r="r" b="b"/>
              <a:pathLst>
                <a:path w="143" h="86" extrusionOk="0">
                  <a:moveTo>
                    <a:pt x="142" y="0"/>
                  </a:moveTo>
                  <a:lnTo>
                    <a:pt x="142" y="0"/>
                  </a:lnTo>
                  <a:lnTo>
                    <a:pt x="1" y="85"/>
                  </a:lnTo>
                  <a:lnTo>
                    <a:pt x="1" y="85"/>
                  </a:lnTo>
                  <a:lnTo>
                    <a:pt x="142"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16"/>
            <p:cNvSpPr/>
            <p:nvPr/>
          </p:nvSpPr>
          <p:spPr>
            <a:xfrm>
              <a:off x="1469175" y="1686375"/>
              <a:ext cx="3575" cy="2150"/>
            </a:xfrm>
            <a:custGeom>
              <a:avLst/>
              <a:gdLst/>
              <a:ahLst/>
              <a:cxnLst/>
              <a:rect l="l" t="t" r="r" b="b"/>
              <a:pathLst>
                <a:path w="143" h="86" fill="none" extrusionOk="0">
                  <a:moveTo>
                    <a:pt x="142" y="0"/>
                  </a:moveTo>
                  <a:lnTo>
                    <a:pt x="142" y="0"/>
                  </a:lnTo>
                  <a:lnTo>
                    <a:pt x="1" y="85"/>
                  </a:lnTo>
                  <a:lnTo>
                    <a:pt x="1" y="85"/>
                  </a:lnTo>
                  <a:lnTo>
                    <a:pt x="142" y="0"/>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16"/>
            <p:cNvSpPr/>
            <p:nvPr/>
          </p:nvSpPr>
          <p:spPr>
            <a:xfrm>
              <a:off x="1470600" y="1688500"/>
              <a:ext cx="2150" cy="2825"/>
            </a:xfrm>
            <a:custGeom>
              <a:avLst/>
              <a:gdLst/>
              <a:ahLst/>
              <a:cxnLst/>
              <a:rect l="l" t="t" r="r" b="b"/>
              <a:pathLst>
                <a:path w="86" h="113" extrusionOk="0">
                  <a:moveTo>
                    <a:pt x="85" y="0"/>
                  </a:moveTo>
                  <a:lnTo>
                    <a:pt x="85" y="0"/>
                  </a:lnTo>
                  <a:lnTo>
                    <a:pt x="29" y="0"/>
                  </a:lnTo>
                  <a:lnTo>
                    <a:pt x="0" y="28"/>
                  </a:lnTo>
                  <a:lnTo>
                    <a:pt x="0" y="56"/>
                  </a:lnTo>
                  <a:lnTo>
                    <a:pt x="0" y="113"/>
                  </a:lnTo>
                  <a:lnTo>
                    <a:pt x="0" y="113"/>
                  </a:lnTo>
                  <a:lnTo>
                    <a:pt x="57" y="85"/>
                  </a:lnTo>
                  <a:lnTo>
                    <a:pt x="85"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16"/>
            <p:cNvSpPr/>
            <p:nvPr/>
          </p:nvSpPr>
          <p:spPr>
            <a:xfrm>
              <a:off x="1470600" y="1688500"/>
              <a:ext cx="2150" cy="2825"/>
            </a:xfrm>
            <a:custGeom>
              <a:avLst/>
              <a:gdLst/>
              <a:ahLst/>
              <a:cxnLst/>
              <a:rect l="l" t="t" r="r" b="b"/>
              <a:pathLst>
                <a:path w="86" h="113" fill="none" extrusionOk="0">
                  <a:moveTo>
                    <a:pt x="85" y="0"/>
                  </a:moveTo>
                  <a:lnTo>
                    <a:pt x="85" y="0"/>
                  </a:lnTo>
                  <a:lnTo>
                    <a:pt x="29" y="0"/>
                  </a:lnTo>
                  <a:lnTo>
                    <a:pt x="0" y="28"/>
                  </a:lnTo>
                  <a:lnTo>
                    <a:pt x="0" y="56"/>
                  </a:lnTo>
                  <a:lnTo>
                    <a:pt x="0" y="113"/>
                  </a:lnTo>
                  <a:lnTo>
                    <a:pt x="0" y="113"/>
                  </a:lnTo>
                  <a:lnTo>
                    <a:pt x="57" y="85"/>
                  </a:lnTo>
                  <a:lnTo>
                    <a:pt x="85" y="0"/>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16"/>
            <p:cNvSpPr/>
            <p:nvPr/>
          </p:nvSpPr>
          <p:spPr>
            <a:xfrm>
              <a:off x="1461425" y="1684950"/>
              <a:ext cx="3550" cy="3575"/>
            </a:xfrm>
            <a:custGeom>
              <a:avLst/>
              <a:gdLst/>
              <a:ahLst/>
              <a:cxnLst/>
              <a:rect l="l" t="t" r="r" b="b"/>
              <a:pathLst>
                <a:path w="142" h="143" extrusionOk="0">
                  <a:moveTo>
                    <a:pt x="142" y="1"/>
                  </a:moveTo>
                  <a:lnTo>
                    <a:pt x="142" y="1"/>
                  </a:lnTo>
                  <a:lnTo>
                    <a:pt x="1" y="142"/>
                  </a:lnTo>
                  <a:lnTo>
                    <a:pt x="1" y="142"/>
                  </a:lnTo>
                  <a:lnTo>
                    <a:pt x="1" y="86"/>
                  </a:lnTo>
                  <a:lnTo>
                    <a:pt x="29" y="29"/>
                  </a:lnTo>
                  <a:lnTo>
                    <a:pt x="85" y="1"/>
                  </a:lnTo>
                  <a:lnTo>
                    <a:pt x="142"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16"/>
            <p:cNvSpPr/>
            <p:nvPr/>
          </p:nvSpPr>
          <p:spPr>
            <a:xfrm>
              <a:off x="1461425" y="1684950"/>
              <a:ext cx="3550" cy="3575"/>
            </a:xfrm>
            <a:custGeom>
              <a:avLst/>
              <a:gdLst/>
              <a:ahLst/>
              <a:cxnLst/>
              <a:rect l="l" t="t" r="r" b="b"/>
              <a:pathLst>
                <a:path w="142" h="143" fill="none" extrusionOk="0">
                  <a:moveTo>
                    <a:pt x="142" y="1"/>
                  </a:moveTo>
                  <a:lnTo>
                    <a:pt x="142" y="1"/>
                  </a:lnTo>
                  <a:lnTo>
                    <a:pt x="1" y="142"/>
                  </a:lnTo>
                  <a:lnTo>
                    <a:pt x="1" y="142"/>
                  </a:lnTo>
                  <a:lnTo>
                    <a:pt x="1" y="86"/>
                  </a:lnTo>
                  <a:lnTo>
                    <a:pt x="29" y="29"/>
                  </a:lnTo>
                  <a:lnTo>
                    <a:pt x="85" y="1"/>
                  </a:lnTo>
                  <a:lnTo>
                    <a:pt x="142" y="1"/>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16"/>
            <p:cNvSpPr/>
            <p:nvPr/>
          </p:nvSpPr>
          <p:spPr>
            <a:xfrm>
              <a:off x="1464250" y="1681425"/>
              <a:ext cx="5675" cy="3550"/>
            </a:xfrm>
            <a:custGeom>
              <a:avLst/>
              <a:gdLst/>
              <a:ahLst/>
              <a:cxnLst/>
              <a:rect l="l" t="t" r="r" b="b"/>
              <a:pathLst>
                <a:path w="227" h="142" extrusionOk="0">
                  <a:moveTo>
                    <a:pt x="29" y="142"/>
                  </a:moveTo>
                  <a:lnTo>
                    <a:pt x="29" y="142"/>
                  </a:lnTo>
                  <a:lnTo>
                    <a:pt x="0" y="114"/>
                  </a:lnTo>
                  <a:lnTo>
                    <a:pt x="0" y="86"/>
                  </a:lnTo>
                  <a:lnTo>
                    <a:pt x="85" y="29"/>
                  </a:lnTo>
                  <a:lnTo>
                    <a:pt x="226" y="1"/>
                  </a:lnTo>
                  <a:lnTo>
                    <a:pt x="226" y="1"/>
                  </a:lnTo>
                  <a:lnTo>
                    <a:pt x="141" y="114"/>
                  </a:lnTo>
                  <a:lnTo>
                    <a:pt x="85" y="142"/>
                  </a:lnTo>
                  <a:lnTo>
                    <a:pt x="57" y="142"/>
                  </a:lnTo>
                  <a:lnTo>
                    <a:pt x="29" y="142"/>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16"/>
            <p:cNvSpPr/>
            <p:nvPr/>
          </p:nvSpPr>
          <p:spPr>
            <a:xfrm>
              <a:off x="1464250" y="1681425"/>
              <a:ext cx="5675" cy="3550"/>
            </a:xfrm>
            <a:custGeom>
              <a:avLst/>
              <a:gdLst/>
              <a:ahLst/>
              <a:cxnLst/>
              <a:rect l="l" t="t" r="r" b="b"/>
              <a:pathLst>
                <a:path w="227" h="142" fill="none" extrusionOk="0">
                  <a:moveTo>
                    <a:pt x="29" y="142"/>
                  </a:moveTo>
                  <a:lnTo>
                    <a:pt x="29" y="142"/>
                  </a:lnTo>
                  <a:lnTo>
                    <a:pt x="0" y="114"/>
                  </a:lnTo>
                  <a:lnTo>
                    <a:pt x="0" y="86"/>
                  </a:lnTo>
                  <a:lnTo>
                    <a:pt x="85" y="29"/>
                  </a:lnTo>
                  <a:lnTo>
                    <a:pt x="226" y="1"/>
                  </a:lnTo>
                  <a:lnTo>
                    <a:pt x="226" y="1"/>
                  </a:lnTo>
                  <a:lnTo>
                    <a:pt x="141" y="114"/>
                  </a:lnTo>
                  <a:lnTo>
                    <a:pt x="85" y="142"/>
                  </a:lnTo>
                  <a:lnTo>
                    <a:pt x="57" y="142"/>
                  </a:lnTo>
                  <a:lnTo>
                    <a:pt x="29" y="142"/>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16"/>
            <p:cNvSpPr/>
            <p:nvPr/>
          </p:nvSpPr>
          <p:spPr>
            <a:xfrm>
              <a:off x="1415575" y="1692025"/>
              <a:ext cx="2125" cy="2850"/>
            </a:xfrm>
            <a:custGeom>
              <a:avLst/>
              <a:gdLst/>
              <a:ahLst/>
              <a:cxnLst/>
              <a:rect l="l" t="t" r="r" b="b"/>
              <a:pathLst>
                <a:path w="85" h="114" extrusionOk="0">
                  <a:moveTo>
                    <a:pt x="85" y="0"/>
                  </a:moveTo>
                  <a:lnTo>
                    <a:pt x="85" y="0"/>
                  </a:lnTo>
                  <a:lnTo>
                    <a:pt x="28" y="28"/>
                  </a:lnTo>
                  <a:lnTo>
                    <a:pt x="0" y="113"/>
                  </a:lnTo>
                  <a:lnTo>
                    <a:pt x="0" y="113"/>
                  </a:lnTo>
                  <a:lnTo>
                    <a:pt x="57" y="57"/>
                  </a:lnTo>
                  <a:lnTo>
                    <a:pt x="85"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16"/>
            <p:cNvSpPr/>
            <p:nvPr/>
          </p:nvSpPr>
          <p:spPr>
            <a:xfrm>
              <a:off x="1415575" y="1692025"/>
              <a:ext cx="2125" cy="2850"/>
            </a:xfrm>
            <a:custGeom>
              <a:avLst/>
              <a:gdLst/>
              <a:ahLst/>
              <a:cxnLst/>
              <a:rect l="l" t="t" r="r" b="b"/>
              <a:pathLst>
                <a:path w="85" h="114" fill="none" extrusionOk="0">
                  <a:moveTo>
                    <a:pt x="85" y="0"/>
                  </a:moveTo>
                  <a:lnTo>
                    <a:pt x="85" y="0"/>
                  </a:lnTo>
                  <a:lnTo>
                    <a:pt x="28" y="28"/>
                  </a:lnTo>
                  <a:lnTo>
                    <a:pt x="0" y="113"/>
                  </a:lnTo>
                  <a:lnTo>
                    <a:pt x="0" y="113"/>
                  </a:lnTo>
                  <a:lnTo>
                    <a:pt x="57" y="57"/>
                  </a:lnTo>
                  <a:lnTo>
                    <a:pt x="85" y="0"/>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16"/>
            <p:cNvSpPr/>
            <p:nvPr/>
          </p:nvSpPr>
          <p:spPr>
            <a:xfrm>
              <a:off x="1418400" y="1679325"/>
              <a:ext cx="3550" cy="1425"/>
            </a:xfrm>
            <a:custGeom>
              <a:avLst/>
              <a:gdLst/>
              <a:ahLst/>
              <a:cxnLst/>
              <a:rect l="l" t="t" r="r" b="b"/>
              <a:pathLst>
                <a:path w="142" h="57" extrusionOk="0">
                  <a:moveTo>
                    <a:pt x="141" y="0"/>
                  </a:moveTo>
                  <a:lnTo>
                    <a:pt x="141" y="0"/>
                  </a:lnTo>
                  <a:lnTo>
                    <a:pt x="0" y="57"/>
                  </a:lnTo>
                  <a:lnTo>
                    <a:pt x="0" y="57"/>
                  </a:lnTo>
                  <a:lnTo>
                    <a:pt x="85" y="57"/>
                  </a:lnTo>
                  <a:lnTo>
                    <a:pt x="141"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16"/>
            <p:cNvSpPr/>
            <p:nvPr/>
          </p:nvSpPr>
          <p:spPr>
            <a:xfrm>
              <a:off x="1418400" y="1679325"/>
              <a:ext cx="3550" cy="1425"/>
            </a:xfrm>
            <a:custGeom>
              <a:avLst/>
              <a:gdLst/>
              <a:ahLst/>
              <a:cxnLst/>
              <a:rect l="l" t="t" r="r" b="b"/>
              <a:pathLst>
                <a:path w="142" h="57" fill="none" extrusionOk="0">
                  <a:moveTo>
                    <a:pt x="141" y="0"/>
                  </a:moveTo>
                  <a:lnTo>
                    <a:pt x="141" y="0"/>
                  </a:lnTo>
                  <a:lnTo>
                    <a:pt x="0" y="57"/>
                  </a:lnTo>
                  <a:lnTo>
                    <a:pt x="0" y="57"/>
                  </a:lnTo>
                  <a:lnTo>
                    <a:pt x="85" y="57"/>
                  </a:lnTo>
                  <a:lnTo>
                    <a:pt x="141" y="0"/>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16"/>
            <p:cNvSpPr/>
            <p:nvPr/>
          </p:nvSpPr>
          <p:spPr>
            <a:xfrm>
              <a:off x="1418400" y="1677200"/>
              <a:ext cx="2125" cy="725"/>
            </a:xfrm>
            <a:custGeom>
              <a:avLst/>
              <a:gdLst/>
              <a:ahLst/>
              <a:cxnLst/>
              <a:rect l="l" t="t" r="r" b="b"/>
              <a:pathLst>
                <a:path w="85" h="29" extrusionOk="0">
                  <a:moveTo>
                    <a:pt x="85" y="1"/>
                  </a:moveTo>
                  <a:lnTo>
                    <a:pt x="85" y="1"/>
                  </a:lnTo>
                  <a:lnTo>
                    <a:pt x="0" y="29"/>
                  </a:lnTo>
                  <a:lnTo>
                    <a:pt x="0" y="29"/>
                  </a:lnTo>
                  <a:lnTo>
                    <a:pt x="85"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16"/>
            <p:cNvSpPr/>
            <p:nvPr/>
          </p:nvSpPr>
          <p:spPr>
            <a:xfrm>
              <a:off x="1418400" y="1677200"/>
              <a:ext cx="2125" cy="725"/>
            </a:xfrm>
            <a:custGeom>
              <a:avLst/>
              <a:gdLst/>
              <a:ahLst/>
              <a:cxnLst/>
              <a:rect l="l" t="t" r="r" b="b"/>
              <a:pathLst>
                <a:path w="85" h="29" fill="none" extrusionOk="0">
                  <a:moveTo>
                    <a:pt x="85" y="1"/>
                  </a:moveTo>
                  <a:lnTo>
                    <a:pt x="85" y="1"/>
                  </a:lnTo>
                  <a:lnTo>
                    <a:pt x="0" y="29"/>
                  </a:lnTo>
                  <a:lnTo>
                    <a:pt x="0" y="29"/>
                  </a:lnTo>
                  <a:lnTo>
                    <a:pt x="85" y="1"/>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16"/>
            <p:cNvSpPr/>
            <p:nvPr/>
          </p:nvSpPr>
          <p:spPr>
            <a:xfrm>
              <a:off x="1418400" y="1672975"/>
              <a:ext cx="5650" cy="2850"/>
            </a:xfrm>
            <a:custGeom>
              <a:avLst/>
              <a:gdLst/>
              <a:ahLst/>
              <a:cxnLst/>
              <a:rect l="l" t="t" r="r" b="b"/>
              <a:pathLst>
                <a:path w="226" h="114" extrusionOk="0">
                  <a:moveTo>
                    <a:pt x="0" y="57"/>
                  </a:moveTo>
                  <a:lnTo>
                    <a:pt x="0" y="57"/>
                  </a:lnTo>
                  <a:lnTo>
                    <a:pt x="57" y="113"/>
                  </a:lnTo>
                  <a:lnTo>
                    <a:pt x="113" y="113"/>
                  </a:lnTo>
                  <a:lnTo>
                    <a:pt x="169" y="85"/>
                  </a:lnTo>
                  <a:lnTo>
                    <a:pt x="226" y="28"/>
                  </a:lnTo>
                  <a:lnTo>
                    <a:pt x="226" y="28"/>
                  </a:lnTo>
                  <a:lnTo>
                    <a:pt x="169" y="0"/>
                  </a:lnTo>
                  <a:lnTo>
                    <a:pt x="113" y="0"/>
                  </a:lnTo>
                  <a:lnTo>
                    <a:pt x="57" y="28"/>
                  </a:lnTo>
                  <a:lnTo>
                    <a:pt x="0" y="57"/>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16"/>
            <p:cNvSpPr/>
            <p:nvPr/>
          </p:nvSpPr>
          <p:spPr>
            <a:xfrm>
              <a:off x="1418400" y="1672975"/>
              <a:ext cx="5650" cy="2850"/>
            </a:xfrm>
            <a:custGeom>
              <a:avLst/>
              <a:gdLst/>
              <a:ahLst/>
              <a:cxnLst/>
              <a:rect l="l" t="t" r="r" b="b"/>
              <a:pathLst>
                <a:path w="226" h="114" fill="none" extrusionOk="0">
                  <a:moveTo>
                    <a:pt x="0" y="57"/>
                  </a:moveTo>
                  <a:lnTo>
                    <a:pt x="0" y="57"/>
                  </a:lnTo>
                  <a:lnTo>
                    <a:pt x="57" y="113"/>
                  </a:lnTo>
                  <a:lnTo>
                    <a:pt x="113" y="113"/>
                  </a:lnTo>
                  <a:lnTo>
                    <a:pt x="169" y="85"/>
                  </a:lnTo>
                  <a:lnTo>
                    <a:pt x="226" y="28"/>
                  </a:lnTo>
                  <a:lnTo>
                    <a:pt x="226" y="28"/>
                  </a:lnTo>
                  <a:lnTo>
                    <a:pt x="169" y="0"/>
                  </a:lnTo>
                  <a:lnTo>
                    <a:pt x="113" y="0"/>
                  </a:lnTo>
                  <a:lnTo>
                    <a:pt x="57" y="28"/>
                  </a:lnTo>
                  <a:lnTo>
                    <a:pt x="0" y="57"/>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16"/>
            <p:cNvSpPr/>
            <p:nvPr/>
          </p:nvSpPr>
          <p:spPr>
            <a:xfrm>
              <a:off x="1454375" y="1659575"/>
              <a:ext cx="5675" cy="9900"/>
            </a:xfrm>
            <a:custGeom>
              <a:avLst/>
              <a:gdLst/>
              <a:ahLst/>
              <a:cxnLst/>
              <a:rect l="l" t="t" r="r" b="b"/>
              <a:pathLst>
                <a:path w="227" h="396" extrusionOk="0">
                  <a:moveTo>
                    <a:pt x="57" y="367"/>
                  </a:moveTo>
                  <a:lnTo>
                    <a:pt x="57" y="367"/>
                  </a:lnTo>
                  <a:lnTo>
                    <a:pt x="57" y="395"/>
                  </a:lnTo>
                  <a:lnTo>
                    <a:pt x="85" y="395"/>
                  </a:lnTo>
                  <a:lnTo>
                    <a:pt x="198" y="339"/>
                  </a:lnTo>
                  <a:lnTo>
                    <a:pt x="226" y="310"/>
                  </a:lnTo>
                  <a:lnTo>
                    <a:pt x="226" y="254"/>
                  </a:lnTo>
                  <a:lnTo>
                    <a:pt x="226" y="169"/>
                  </a:lnTo>
                  <a:lnTo>
                    <a:pt x="170" y="85"/>
                  </a:lnTo>
                  <a:lnTo>
                    <a:pt x="170" y="85"/>
                  </a:lnTo>
                  <a:lnTo>
                    <a:pt x="85" y="0"/>
                  </a:lnTo>
                  <a:lnTo>
                    <a:pt x="29" y="0"/>
                  </a:lnTo>
                  <a:lnTo>
                    <a:pt x="0" y="28"/>
                  </a:lnTo>
                  <a:lnTo>
                    <a:pt x="0" y="113"/>
                  </a:lnTo>
                  <a:lnTo>
                    <a:pt x="57" y="367"/>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16"/>
            <p:cNvSpPr/>
            <p:nvPr/>
          </p:nvSpPr>
          <p:spPr>
            <a:xfrm>
              <a:off x="1454375" y="1659575"/>
              <a:ext cx="5675" cy="9900"/>
            </a:xfrm>
            <a:custGeom>
              <a:avLst/>
              <a:gdLst/>
              <a:ahLst/>
              <a:cxnLst/>
              <a:rect l="l" t="t" r="r" b="b"/>
              <a:pathLst>
                <a:path w="227" h="396" fill="none" extrusionOk="0">
                  <a:moveTo>
                    <a:pt x="57" y="367"/>
                  </a:moveTo>
                  <a:lnTo>
                    <a:pt x="57" y="367"/>
                  </a:lnTo>
                  <a:lnTo>
                    <a:pt x="57" y="395"/>
                  </a:lnTo>
                  <a:lnTo>
                    <a:pt x="85" y="395"/>
                  </a:lnTo>
                  <a:lnTo>
                    <a:pt x="198" y="339"/>
                  </a:lnTo>
                  <a:lnTo>
                    <a:pt x="226" y="310"/>
                  </a:lnTo>
                  <a:lnTo>
                    <a:pt x="226" y="254"/>
                  </a:lnTo>
                  <a:lnTo>
                    <a:pt x="226" y="169"/>
                  </a:lnTo>
                  <a:lnTo>
                    <a:pt x="170" y="85"/>
                  </a:lnTo>
                  <a:lnTo>
                    <a:pt x="170" y="85"/>
                  </a:lnTo>
                  <a:lnTo>
                    <a:pt x="85" y="0"/>
                  </a:lnTo>
                  <a:lnTo>
                    <a:pt x="29" y="0"/>
                  </a:lnTo>
                  <a:lnTo>
                    <a:pt x="0" y="28"/>
                  </a:lnTo>
                  <a:lnTo>
                    <a:pt x="0" y="113"/>
                  </a:lnTo>
                  <a:lnTo>
                    <a:pt x="57" y="367"/>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16"/>
            <p:cNvSpPr/>
            <p:nvPr/>
          </p:nvSpPr>
          <p:spPr>
            <a:xfrm>
              <a:off x="1457200" y="1650400"/>
              <a:ext cx="8475" cy="4250"/>
            </a:xfrm>
            <a:custGeom>
              <a:avLst/>
              <a:gdLst/>
              <a:ahLst/>
              <a:cxnLst/>
              <a:rect l="l" t="t" r="r" b="b"/>
              <a:pathLst>
                <a:path w="339" h="170" extrusionOk="0">
                  <a:moveTo>
                    <a:pt x="339" y="0"/>
                  </a:moveTo>
                  <a:lnTo>
                    <a:pt x="339" y="0"/>
                  </a:lnTo>
                  <a:lnTo>
                    <a:pt x="254" y="0"/>
                  </a:lnTo>
                  <a:lnTo>
                    <a:pt x="141" y="28"/>
                  </a:lnTo>
                  <a:lnTo>
                    <a:pt x="57" y="85"/>
                  </a:lnTo>
                  <a:lnTo>
                    <a:pt x="28" y="141"/>
                  </a:lnTo>
                  <a:lnTo>
                    <a:pt x="0" y="170"/>
                  </a:lnTo>
                  <a:lnTo>
                    <a:pt x="0" y="170"/>
                  </a:lnTo>
                  <a:lnTo>
                    <a:pt x="28" y="141"/>
                  </a:lnTo>
                  <a:lnTo>
                    <a:pt x="113" y="113"/>
                  </a:lnTo>
                  <a:lnTo>
                    <a:pt x="198" y="113"/>
                  </a:lnTo>
                  <a:lnTo>
                    <a:pt x="254" y="113"/>
                  </a:lnTo>
                  <a:lnTo>
                    <a:pt x="254" y="113"/>
                  </a:lnTo>
                  <a:lnTo>
                    <a:pt x="141" y="141"/>
                  </a:lnTo>
                  <a:lnTo>
                    <a:pt x="113" y="141"/>
                  </a:lnTo>
                  <a:lnTo>
                    <a:pt x="113" y="170"/>
                  </a:lnTo>
                  <a:lnTo>
                    <a:pt x="170" y="170"/>
                  </a:lnTo>
                  <a:lnTo>
                    <a:pt x="254" y="170"/>
                  </a:lnTo>
                  <a:lnTo>
                    <a:pt x="311" y="141"/>
                  </a:lnTo>
                  <a:lnTo>
                    <a:pt x="339" y="85"/>
                  </a:lnTo>
                  <a:lnTo>
                    <a:pt x="339"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16"/>
            <p:cNvSpPr/>
            <p:nvPr/>
          </p:nvSpPr>
          <p:spPr>
            <a:xfrm>
              <a:off x="1457200" y="1650400"/>
              <a:ext cx="8475" cy="4250"/>
            </a:xfrm>
            <a:custGeom>
              <a:avLst/>
              <a:gdLst/>
              <a:ahLst/>
              <a:cxnLst/>
              <a:rect l="l" t="t" r="r" b="b"/>
              <a:pathLst>
                <a:path w="339" h="170" fill="none" extrusionOk="0">
                  <a:moveTo>
                    <a:pt x="339" y="0"/>
                  </a:moveTo>
                  <a:lnTo>
                    <a:pt x="339" y="0"/>
                  </a:lnTo>
                  <a:lnTo>
                    <a:pt x="254" y="0"/>
                  </a:lnTo>
                  <a:lnTo>
                    <a:pt x="141" y="28"/>
                  </a:lnTo>
                  <a:lnTo>
                    <a:pt x="57" y="85"/>
                  </a:lnTo>
                  <a:lnTo>
                    <a:pt x="28" y="141"/>
                  </a:lnTo>
                  <a:lnTo>
                    <a:pt x="0" y="170"/>
                  </a:lnTo>
                  <a:lnTo>
                    <a:pt x="0" y="170"/>
                  </a:lnTo>
                  <a:lnTo>
                    <a:pt x="28" y="141"/>
                  </a:lnTo>
                  <a:lnTo>
                    <a:pt x="113" y="113"/>
                  </a:lnTo>
                  <a:lnTo>
                    <a:pt x="198" y="113"/>
                  </a:lnTo>
                  <a:lnTo>
                    <a:pt x="254" y="113"/>
                  </a:lnTo>
                  <a:lnTo>
                    <a:pt x="254" y="113"/>
                  </a:lnTo>
                  <a:lnTo>
                    <a:pt x="141" y="141"/>
                  </a:lnTo>
                  <a:lnTo>
                    <a:pt x="113" y="141"/>
                  </a:lnTo>
                  <a:lnTo>
                    <a:pt x="113" y="170"/>
                  </a:lnTo>
                  <a:lnTo>
                    <a:pt x="170" y="170"/>
                  </a:lnTo>
                  <a:lnTo>
                    <a:pt x="254" y="170"/>
                  </a:lnTo>
                  <a:lnTo>
                    <a:pt x="311" y="141"/>
                  </a:lnTo>
                  <a:lnTo>
                    <a:pt x="339" y="85"/>
                  </a:lnTo>
                  <a:lnTo>
                    <a:pt x="339" y="0"/>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16"/>
            <p:cNvSpPr/>
            <p:nvPr/>
          </p:nvSpPr>
          <p:spPr>
            <a:xfrm>
              <a:off x="1457900" y="1656750"/>
              <a:ext cx="4250" cy="4250"/>
            </a:xfrm>
            <a:custGeom>
              <a:avLst/>
              <a:gdLst/>
              <a:ahLst/>
              <a:cxnLst/>
              <a:rect l="l" t="t" r="r" b="b"/>
              <a:pathLst>
                <a:path w="170" h="170" extrusionOk="0">
                  <a:moveTo>
                    <a:pt x="170" y="0"/>
                  </a:moveTo>
                  <a:lnTo>
                    <a:pt x="170" y="0"/>
                  </a:lnTo>
                  <a:lnTo>
                    <a:pt x="29" y="57"/>
                  </a:lnTo>
                  <a:lnTo>
                    <a:pt x="0" y="85"/>
                  </a:lnTo>
                  <a:lnTo>
                    <a:pt x="0" y="113"/>
                  </a:lnTo>
                  <a:lnTo>
                    <a:pt x="29" y="141"/>
                  </a:lnTo>
                  <a:lnTo>
                    <a:pt x="29" y="141"/>
                  </a:lnTo>
                  <a:lnTo>
                    <a:pt x="57" y="169"/>
                  </a:lnTo>
                  <a:lnTo>
                    <a:pt x="85" y="169"/>
                  </a:lnTo>
                  <a:lnTo>
                    <a:pt x="113" y="113"/>
                  </a:lnTo>
                  <a:lnTo>
                    <a:pt x="170"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16"/>
            <p:cNvSpPr/>
            <p:nvPr/>
          </p:nvSpPr>
          <p:spPr>
            <a:xfrm>
              <a:off x="1457900" y="1656750"/>
              <a:ext cx="4250" cy="4250"/>
            </a:xfrm>
            <a:custGeom>
              <a:avLst/>
              <a:gdLst/>
              <a:ahLst/>
              <a:cxnLst/>
              <a:rect l="l" t="t" r="r" b="b"/>
              <a:pathLst>
                <a:path w="170" h="170" fill="none" extrusionOk="0">
                  <a:moveTo>
                    <a:pt x="170" y="0"/>
                  </a:moveTo>
                  <a:lnTo>
                    <a:pt x="170" y="0"/>
                  </a:lnTo>
                  <a:lnTo>
                    <a:pt x="29" y="57"/>
                  </a:lnTo>
                  <a:lnTo>
                    <a:pt x="0" y="85"/>
                  </a:lnTo>
                  <a:lnTo>
                    <a:pt x="0" y="113"/>
                  </a:lnTo>
                  <a:lnTo>
                    <a:pt x="29" y="141"/>
                  </a:lnTo>
                  <a:lnTo>
                    <a:pt x="29" y="141"/>
                  </a:lnTo>
                  <a:lnTo>
                    <a:pt x="57" y="169"/>
                  </a:lnTo>
                  <a:lnTo>
                    <a:pt x="85" y="169"/>
                  </a:lnTo>
                  <a:lnTo>
                    <a:pt x="113" y="113"/>
                  </a:lnTo>
                  <a:lnTo>
                    <a:pt x="170" y="0"/>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16"/>
            <p:cNvSpPr/>
            <p:nvPr/>
          </p:nvSpPr>
          <p:spPr>
            <a:xfrm>
              <a:off x="1458600" y="1677200"/>
              <a:ext cx="3550" cy="7775"/>
            </a:xfrm>
            <a:custGeom>
              <a:avLst/>
              <a:gdLst/>
              <a:ahLst/>
              <a:cxnLst/>
              <a:rect l="l" t="t" r="r" b="b"/>
              <a:pathLst>
                <a:path w="142" h="311" extrusionOk="0">
                  <a:moveTo>
                    <a:pt x="114" y="1"/>
                  </a:moveTo>
                  <a:lnTo>
                    <a:pt x="114" y="1"/>
                  </a:lnTo>
                  <a:lnTo>
                    <a:pt x="57" y="29"/>
                  </a:lnTo>
                  <a:lnTo>
                    <a:pt x="29" y="57"/>
                  </a:lnTo>
                  <a:lnTo>
                    <a:pt x="1" y="142"/>
                  </a:lnTo>
                  <a:lnTo>
                    <a:pt x="1" y="226"/>
                  </a:lnTo>
                  <a:lnTo>
                    <a:pt x="29" y="311"/>
                  </a:lnTo>
                  <a:lnTo>
                    <a:pt x="29" y="311"/>
                  </a:lnTo>
                  <a:lnTo>
                    <a:pt x="85" y="255"/>
                  </a:lnTo>
                  <a:lnTo>
                    <a:pt x="142" y="170"/>
                  </a:lnTo>
                  <a:lnTo>
                    <a:pt x="142" y="85"/>
                  </a:lnTo>
                  <a:lnTo>
                    <a:pt x="114"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16"/>
            <p:cNvSpPr/>
            <p:nvPr/>
          </p:nvSpPr>
          <p:spPr>
            <a:xfrm>
              <a:off x="1458600" y="1677200"/>
              <a:ext cx="3550" cy="7775"/>
            </a:xfrm>
            <a:custGeom>
              <a:avLst/>
              <a:gdLst/>
              <a:ahLst/>
              <a:cxnLst/>
              <a:rect l="l" t="t" r="r" b="b"/>
              <a:pathLst>
                <a:path w="142" h="311" fill="none" extrusionOk="0">
                  <a:moveTo>
                    <a:pt x="114" y="1"/>
                  </a:moveTo>
                  <a:lnTo>
                    <a:pt x="114" y="1"/>
                  </a:lnTo>
                  <a:lnTo>
                    <a:pt x="57" y="29"/>
                  </a:lnTo>
                  <a:lnTo>
                    <a:pt x="29" y="57"/>
                  </a:lnTo>
                  <a:lnTo>
                    <a:pt x="1" y="142"/>
                  </a:lnTo>
                  <a:lnTo>
                    <a:pt x="1" y="226"/>
                  </a:lnTo>
                  <a:lnTo>
                    <a:pt x="29" y="311"/>
                  </a:lnTo>
                  <a:lnTo>
                    <a:pt x="29" y="311"/>
                  </a:lnTo>
                  <a:lnTo>
                    <a:pt x="85" y="255"/>
                  </a:lnTo>
                  <a:lnTo>
                    <a:pt x="142" y="170"/>
                  </a:lnTo>
                  <a:lnTo>
                    <a:pt x="142" y="85"/>
                  </a:lnTo>
                  <a:lnTo>
                    <a:pt x="114" y="1"/>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16"/>
            <p:cNvSpPr/>
            <p:nvPr/>
          </p:nvSpPr>
          <p:spPr>
            <a:xfrm>
              <a:off x="1460725" y="1661675"/>
              <a:ext cx="2125" cy="1450"/>
            </a:xfrm>
            <a:custGeom>
              <a:avLst/>
              <a:gdLst/>
              <a:ahLst/>
              <a:cxnLst/>
              <a:rect l="l" t="t" r="r" b="b"/>
              <a:pathLst>
                <a:path w="85" h="58" extrusionOk="0">
                  <a:moveTo>
                    <a:pt x="0" y="57"/>
                  </a:moveTo>
                  <a:lnTo>
                    <a:pt x="0" y="57"/>
                  </a:lnTo>
                  <a:lnTo>
                    <a:pt x="85" y="1"/>
                  </a:lnTo>
                  <a:lnTo>
                    <a:pt x="85" y="1"/>
                  </a:lnTo>
                  <a:lnTo>
                    <a:pt x="0" y="57"/>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16"/>
            <p:cNvSpPr/>
            <p:nvPr/>
          </p:nvSpPr>
          <p:spPr>
            <a:xfrm>
              <a:off x="1460725" y="1661675"/>
              <a:ext cx="2125" cy="1450"/>
            </a:xfrm>
            <a:custGeom>
              <a:avLst/>
              <a:gdLst/>
              <a:ahLst/>
              <a:cxnLst/>
              <a:rect l="l" t="t" r="r" b="b"/>
              <a:pathLst>
                <a:path w="85" h="58" fill="none" extrusionOk="0">
                  <a:moveTo>
                    <a:pt x="0" y="57"/>
                  </a:moveTo>
                  <a:lnTo>
                    <a:pt x="0" y="57"/>
                  </a:lnTo>
                  <a:lnTo>
                    <a:pt x="85" y="1"/>
                  </a:lnTo>
                  <a:lnTo>
                    <a:pt x="85" y="1"/>
                  </a:lnTo>
                  <a:lnTo>
                    <a:pt x="0" y="57"/>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16"/>
            <p:cNvSpPr/>
            <p:nvPr/>
          </p:nvSpPr>
          <p:spPr>
            <a:xfrm>
              <a:off x="1461425" y="1669450"/>
              <a:ext cx="2850" cy="3550"/>
            </a:xfrm>
            <a:custGeom>
              <a:avLst/>
              <a:gdLst/>
              <a:ahLst/>
              <a:cxnLst/>
              <a:rect l="l" t="t" r="r" b="b"/>
              <a:pathLst>
                <a:path w="114" h="142" extrusionOk="0">
                  <a:moveTo>
                    <a:pt x="113" y="0"/>
                  </a:moveTo>
                  <a:lnTo>
                    <a:pt x="113" y="0"/>
                  </a:lnTo>
                  <a:lnTo>
                    <a:pt x="1" y="141"/>
                  </a:lnTo>
                  <a:lnTo>
                    <a:pt x="1" y="141"/>
                  </a:lnTo>
                  <a:lnTo>
                    <a:pt x="57" y="141"/>
                  </a:lnTo>
                  <a:lnTo>
                    <a:pt x="85" y="113"/>
                  </a:lnTo>
                  <a:lnTo>
                    <a:pt x="113"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16"/>
            <p:cNvSpPr/>
            <p:nvPr/>
          </p:nvSpPr>
          <p:spPr>
            <a:xfrm>
              <a:off x="1461425" y="1669450"/>
              <a:ext cx="2850" cy="3550"/>
            </a:xfrm>
            <a:custGeom>
              <a:avLst/>
              <a:gdLst/>
              <a:ahLst/>
              <a:cxnLst/>
              <a:rect l="l" t="t" r="r" b="b"/>
              <a:pathLst>
                <a:path w="114" h="142" fill="none" extrusionOk="0">
                  <a:moveTo>
                    <a:pt x="113" y="0"/>
                  </a:moveTo>
                  <a:lnTo>
                    <a:pt x="113" y="0"/>
                  </a:lnTo>
                  <a:lnTo>
                    <a:pt x="1" y="141"/>
                  </a:lnTo>
                  <a:lnTo>
                    <a:pt x="1" y="141"/>
                  </a:lnTo>
                  <a:lnTo>
                    <a:pt x="57" y="141"/>
                  </a:lnTo>
                  <a:lnTo>
                    <a:pt x="85" y="113"/>
                  </a:lnTo>
                  <a:lnTo>
                    <a:pt x="113" y="0"/>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16"/>
            <p:cNvSpPr/>
            <p:nvPr/>
          </p:nvSpPr>
          <p:spPr>
            <a:xfrm>
              <a:off x="1410625" y="1648975"/>
              <a:ext cx="34600" cy="20500"/>
            </a:xfrm>
            <a:custGeom>
              <a:avLst/>
              <a:gdLst/>
              <a:ahLst/>
              <a:cxnLst/>
              <a:rect l="l" t="t" r="r" b="b"/>
              <a:pathLst>
                <a:path w="1384" h="820" extrusionOk="0">
                  <a:moveTo>
                    <a:pt x="142" y="452"/>
                  </a:moveTo>
                  <a:lnTo>
                    <a:pt x="142" y="452"/>
                  </a:lnTo>
                  <a:lnTo>
                    <a:pt x="170" y="339"/>
                  </a:lnTo>
                  <a:lnTo>
                    <a:pt x="226" y="227"/>
                  </a:lnTo>
                  <a:lnTo>
                    <a:pt x="311" y="142"/>
                  </a:lnTo>
                  <a:lnTo>
                    <a:pt x="396" y="57"/>
                  </a:lnTo>
                  <a:lnTo>
                    <a:pt x="396" y="57"/>
                  </a:lnTo>
                  <a:lnTo>
                    <a:pt x="509" y="29"/>
                  </a:lnTo>
                  <a:lnTo>
                    <a:pt x="678" y="29"/>
                  </a:lnTo>
                  <a:lnTo>
                    <a:pt x="734" y="29"/>
                  </a:lnTo>
                  <a:lnTo>
                    <a:pt x="734" y="57"/>
                  </a:lnTo>
                  <a:lnTo>
                    <a:pt x="706" y="85"/>
                  </a:lnTo>
                  <a:lnTo>
                    <a:pt x="622" y="142"/>
                  </a:lnTo>
                  <a:lnTo>
                    <a:pt x="622" y="142"/>
                  </a:lnTo>
                  <a:lnTo>
                    <a:pt x="763" y="85"/>
                  </a:lnTo>
                  <a:lnTo>
                    <a:pt x="847" y="57"/>
                  </a:lnTo>
                  <a:lnTo>
                    <a:pt x="932" y="85"/>
                  </a:lnTo>
                  <a:lnTo>
                    <a:pt x="932" y="85"/>
                  </a:lnTo>
                  <a:lnTo>
                    <a:pt x="960" y="142"/>
                  </a:lnTo>
                  <a:lnTo>
                    <a:pt x="904" y="198"/>
                  </a:lnTo>
                  <a:lnTo>
                    <a:pt x="847" y="255"/>
                  </a:lnTo>
                  <a:lnTo>
                    <a:pt x="734" y="311"/>
                  </a:lnTo>
                  <a:lnTo>
                    <a:pt x="537" y="368"/>
                  </a:lnTo>
                  <a:lnTo>
                    <a:pt x="396" y="424"/>
                  </a:lnTo>
                  <a:lnTo>
                    <a:pt x="396" y="424"/>
                  </a:lnTo>
                  <a:lnTo>
                    <a:pt x="537" y="396"/>
                  </a:lnTo>
                  <a:lnTo>
                    <a:pt x="565" y="396"/>
                  </a:lnTo>
                  <a:lnTo>
                    <a:pt x="396" y="480"/>
                  </a:lnTo>
                  <a:lnTo>
                    <a:pt x="396" y="480"/>
                  </a:lnTo>
                  <a:lnTo>
                    <a:pt x="904" y="255"/>
                  </a:lnTo>
                  <a:lnTo>
                    <a:pt x="1383" y="1"/>
                  </a:lnTo>
                  <a:lnTo>
                    <a:pt x="1383" y="1"/>
                  </a:lnTo>
                  <a:lnTo>
                    <a:pt x="1242" y="170"/>
                  </a:lnTo>
                  <a:lnTo>
                    <a:pt x="1045" y="311"/>
                  </a:lnTo>
                  <a:lnTo>
                    <a:pt x="678" y="565"/>
                  </a:lnTo>
                  <a:lnTo>
                    <a:pt x="678" y="565"/>
                  </a:lnTo>
                  <a:lnTo>
                    <a:pt x="480" y="706"/>
                  </a:lnTo>
                  <a:lnTo>
                    <a:pt x="396" y="763"/>
                  </a:lnTo>
                  <a:lnTo>
                    <a:pt x="283" y="819"/>
                  </a:lnTo>
                  <a:lnTo>
                    <a:pt x="283" y="819"/>
                  </a:lnTo>
                  <a:lnTo>
                    <a:pt x="170" y="819"/>
                  </a:lnTo>
                  <a:lnTo>
                    <a:pt x="114" y="791"/>
                  </a:lnTo>
                  <a:lnTo>
                    <a:pt x="85" y="763"/>
                  </a:lnTo>
                  <a:lnTo>
                    <a:pt x="1" y="763"/>
                  </a:lnTo>
                  <a:lnTo>
                    <a:pt x="1" y="763"/>
                  </a:lnTo>
                  <a:lnTo>
                    <a:pt x="142" y="706"/>
                  </a:lnTo>
                  <a:lnTo>
                    <a:pt x="142" y="678"/>
                  </a:lnTo>
                  <a:lnTo>
                    <a:pt x="85" y="678"/>
                  </a:lnTo>
                  <a:lnTo>
                    <a:pt x="85" y="678"/>
                  </a:lnTo>
                  <a:lnTo>
                    <a:pt x="198" y="650"/>
                  </a:lnTo>
                  <a:lnTo>
                    <a:pt x="255" y="650"/>
                  </a:lnTo>
                  <a:lnTo>
                    <a:pt x="226" y="622"/>
                  </a:lnTo>
                  <a:lnTo>
                    <a:pt x="198" y="593"/>
                  </a:lnTo>
                  <a:lnTo>
                    <a:pt x="85" y="509"/>
                  </a:lnTo>
                  <a:lnTo>
                    <a:pt x="85" y="480"/>
                  </a:lnTo>
                  <a:lnTo>
                    <a:pt x="142" y="452"/>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16"/>
            <p:cNvSpPr/>
            <p:nvPr/>
          </p:nvSpPr>
          <p:spPr>
            <a:xfrm>
              <a:off x="1410625" y="1648975"/>
              <a:ext cx="34600" cy="20500"/>
            </a:xfrm>
            <a:custGeom>
              <a:avLst/>
              <a:gdLst/>
              <a:ahLst/>
              <a:cxnLst/>
              <a:rect l="l" t="t" r="r" b="b"/>
              <a:pathLst>
                <a:path w="1384" h="820" fill="none" extrusionOk="0">
                  <a:moveTo>
                    <a:pt x="142" y="452"/>
                  </a:moveTo>
                  <a:lnTo>
                    <a:pt x="142" y="452"/>
                  </a:lnTo>
                  <a:lnTo>
                    <a:pt x="170" y="339"/>
                  </a:lnTo>
                  <a:lnTo>
                    <a:pt x="226" y="227"/>
                  </a:lnTo>
                  <a:lnTo>
                    <a:pt x="311" y="142"/>
                  </a:lnTo>
                  <a:lnTo>
                    <a:pt x="396" y="57"/>
                  </a:lnTo>
                  <a:lnTo>
                    <a:pt x="396" y="57"/>
                  </a:lnTo>
                  <a:lnTo>
                    <a:pt x="509" y="29"/>
                  </a:lnTo>
                  <a:lnTo>
                    <a:pt x="678" y="29"/>
                  </a:lnTo>
                  <a:lnTo>
                    <a:pt x="734" y="29"/>
                  </a:lnTo>
                  <a:lnTo>
                    <a:pt x="734" y="57"/>
                  </a:lnTo>
                  <a:lnTo>
                    <a:pt x="706" y="85"/>
                  </a:lnTo>
                  <a:lnTo>
                    <a:pt x="622" y="142"/>
                  </a:lnTo>
                  <a:lnTo>
                    <a:pt x="622" y="142"/>
                  </a:lnTo>
                  <a:lnTo>
                    <a:pt x="763" y="85"/>
                  </a:lnTo>
                  <a:lnTo>
                    <a:pt x="847" y="57"/>
                  </a:lnTo>
                  <a:lnTo>
                    <a:pt x="932" y="85"/>
                  </a:lnTo>
                  <a:lnTo>
                    <a:pt x="932" y="85"/>
                  </a:lnTo>
                  <a:lnTo>
                    <a:pt x="960" y="142"/>
                  </a:lnTo>
                  <a:lnTo>
                    <a:pt x="904" y="198"/>
                  </a:lnTo>
                  <a:lnTo>
                    <a:pt x="847" y="255"/>
                  </a:lnTo>
                  <a:lnTo>
                    <a:pt x="734" y="311"/>
                  </a:lnTo>
                  <a:lnTo>
                    <a:pt x="537" y="368"/>
                  </a:lnTo>
                  <a:lnTo>
                    <a:pt x="396" y="424"/>
                  </a:lnTo>
                  <a:lnTo>
                    <a:pt x="396" y="424"/>
                  </a:lnTo>
                  <a:lnTo>
                    <a:pt x="537" y="396"/>
                  </a:lnTo>
                  <a:lnTo>
                    <a:pt x="565" y="396"/>
                  </a:lnTo>
                  <a:lnTo>
                    <a:pt x="396" y="480"/>
                  </a:lnTo>
                  <a:lnTo>
                    <a:pt x="396" y="480"/>
                  </a:lnTo>
                  <a:lnTo>
                    <a:pt x="904" y="255"/>
                  </a:lnTo>
                  <a:lnTo>
                    <a:pt x="1383" y="1"/>
                  </a:lnTo>
                  <a:lnTo>
                    <a:pt x="1383" y="1"/>
                  </a:lnTo>
                  <a:lnTo>
                    <a:pt x="1242" y="170"/>
                  </a:lnTo>
                  <a:lnTo>
                    <a:pt x="1045" y="311"/>
                  </a:lnTo>
                  <a:lnTo>
                    <a:pt x="678" y="565"/>
                  </a:lnTo>
                  <a:lnTo>
                    <a:pt x="678" y="565"/>
                  </a:lnTo>
                  <a:lnTo>
                    <a:pt x="480" y="706"/>
                  </a:lnTo>
                  <a:lnTo>
                    <a:pt x="396" y="763"/>
                  </a:lnTo>
                  <a:lnTo>
                    <a:pt x="283" y="819"/>
                  </a:lnTo>
                  <a:lnTo>
                    <a:pt x="283" y="819"/>
                  </a:lnTo>
                  <a:lnTo>
                    <a:pt x="170" y="819"/>
                  </a:lnTo>
                  <a:lnTo>
                    <a:pt x="114" y="791"/>
                  </a:lnTo>
                  <a:lnTo>
                    <a:pt x="85" y="763"/>
                  </a:lnTo>
                  <a:lnTo>
                    <a:pt x="1" y="763"/>
                  </a:lnTo>
                  <a:lnTo>
                    <a:pt x="1" y="763"/>
                  </a:lnTo>
                  <a:lnTo>
                    <a:pt x="142" y="706"/>
                  </a:lnTo>
                  <a:lnTo>
                    <a:pt x="142" y="678"/>
                  </a:lnTo>
                  <a:lnTo>
                    <a:pt x="85" y="678"/>
                  </a:lnTo>
                  <a:lnTo>
                    <a:pt x="85" y="678"/>
                  </a:lnTo>
                  <a:lnTo>
                    <a:pt x="198" y="650"/>
                  </a:lnTo>
                  <a:lnTo>
                    <a:pt x="255" y="650"/>
                  </a:lnTo>
                  <a:lnTo>
                    <a:pt x="226" y="622"/>
                  </a:lnTo>
                  <a:lnTo>
                    <a:pt x="198" y="593"/>
                  </a:lnTo>
                  <a:lnTo>
                    <a:pt x="85" y="509"/>
                  </a:lnTo>
                  <a:lnTo>
                    <a:pt x="85" y="480"/>
                  </a:lnTo>
                  <a:lnTo>
                    <a:pt x="142" y="452"/>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16"/>
            <p:cNvSpPr/>
            <p:nvPr/>
          </p:nvSpPr>
          <p:spPr>
            <a:xfrm>
              <a:off x="1409925" y="1668725"/>
              <a:ext cx="15550" cy="22600"/>
            </a:xfrm>
            <a:custGeom>
              <a:avLst/>
              <a:gdLst/>
              <a:ahLst/>
              <a:cxnLst/>
              <a:rect l="l" t="t" r="r" b="b"/>
              <a:pathLst>
                <a:path w="622" h="904" extrusionOk="0">
                  <a:moveTo>
                    <a:pt x="226" y="57"/>
                  </a:moveTo>
                  <a:lnTo>
                    <a:pt x="226" y="57"/>
                  </a:lnTo>
                  <a:lnTo>
                    <a:pt x="339" y="29"/>
                  </a:lnTo>
                  <a:lnTo>
                    <a:pt x="452" y="1"/>
                  </a:lnTo>
                  <a:lnTo>
                    <a:pt x="565" y="1"/>
                  </a:lnTo>
                  <a:lnTo>
                    <a:pt x="593" y="29"/>
                  </a:lnTo>
                  <a:lnTo>
                    <a:pt x="621" y="86"/>
                  </a:lnTo>
                  <a:lnTo>
                    <a:pt x="621" y="86"/>
                  </a:lnTo>
                  <a:lnTo>
                    <a:pt x="226" y="283"/>
                  </a:lnTo>
                  <a:lnTo>
                    <a:pt x="226" y="283"/>
                  </a:lnTo>
                  <a:lnTo>
                    <a:pt x="254" y="283"/>
                  </a:lnTo>
                  <a:lnTo>
                    <a:pt x="283" y="311"/>
                  </a:lnTo>
                  <a:lnTo>
                    <a:pt x="283" y="368"/>
                  </a:lnTo>
                  <a:lnTo>
                    <a:pt x="254" y="565"/>
                  </a:lnTo>
                  <a:lnTo>
                    <a:pt x="254" y="678"/>
                  </a:lnTo>
                  <a:lnTo>
                    <a:pt x="254" y="763"/>
                  </a:lnTo>
                  <a:lnTo>
                    <a:pt x="311" y="791"/>
                  </a:lnTo>
                  <a:lnTo>
                    <a:pt x="396" y="791"/>
                  </a:lnTo>
                  <a:lnTo>
                    <a:pt x="396" y="791"/>
                  </a:lnTo>
                  <a:lnTo>
                    <a:pt x="339" y="847"/>
                  </a:lnTo>
                  <a:lnTo>
                    <a:pt x="283" y="904"/>
                  </a:lnTo>
                  <a:lnTo>
                    <a:pt x="226" y="904"/>
                  </a:lnTo>
                  <a:lnTo>
                    <a:pt x="226" y="904"/>
                  </a:lnTo>
                  <a:lnTo>
                    <a:pt x="254" y="847"/>
                  </a:lnTo>
                  <a:lnTo>
                    <a:pt x="254" y="847"/>
                  </a:lnTo>
                  <a:lnTo>
                    <a:pt x="198" y="876"/>
                  </a:lnTo>
                  <a:lnTo>
                    <a:pt x="170" y="819"/>
                  </a:lnTo>
                  <a:lnTo>
                    <a:pt x="113" y="678"/>
                  </a:lnTo>
                  <a:lnTo>
                    <a:pt x="85" y="481"/>
                  </a:lnTo>
                  <a:lnTo>
                    <a:pt x="85" y="424"/>
                  </a:lnTo>
                  <a:lnTo>
                    <a:pt x="113" y="368"/>
                  </a:lnTo>
                  <a:lnTo>
                    <a:pt x="113" y="368"/>
                  </a:lnTo>
                  <a:lnTo>
                    <a:pt x="57" y="396"/>
                  </a:lnTo>
                  <a:lnTo>
                    <a:pt x="57" y="396"/>
                  </a:lnTo>
                  <a:lnTo>
                    <a:pt x="85" y="340"/>
                  </a:lnTo>
                  <a:lnTo>
                    <a:pt x="226" y="198"/>
                  </a:lnTo>
                  <a:lnTo>
                    <a:pt x="226" y="198"/>
                  </a:lnTo>
                  <a:lnTo>
                    <a:pt x="113" y="170"/>
                  </a:lnTo>
                  <a:lnTo>
                    <a:pt x="0" y="142"/>
                  </a:lnTo>
                  <a:lnTo>
                    <a:pt x="0" y="142"/>
                  </a:lnTo>
                  <a:lnTo>
                    <a:pt x="113" y="86"/>
                  </a:lnTo>
                  <a:lnTo>
                    <a:pt x="226" y="57"/>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16"/>
            <p:cNvSpPr/>
            <p:nvPr/>
          </p:nvSpPr>
          <p:spPr>
            <a:xfrm>
              <a:off x="1409925" y="1668725"/>
              <a:ext cx="15550" cy="22600"/>
            </a:xfrm>
            <a:custGeom>
              <a:avLst/>
              <a:gdLst/>
              <a:ahLst/>
              <a:cxnLst/>
              <a:rect l="l" t="t" r="r" b="b"/>
              <a:pathLst>
                <a:path w="622" h="904" fill="none" extrusionOk="0">
                  <a:moveTo>
                    <a:pt x="226" y="57"/>
                  </a:moveTo>
                  <a:lnTo>
                    <a:pt x="226" y="57"/>
                  </a:lnTo>
                  <a:lnTo>
                    <a:pt x="339" y="29"/>
                  </a:lnTo>
                  <a:lnTo>
                    <a:pt x="452" y="1"/>
                  </a:lnTo>
                  <a:lnTo>
                    <a:pt x="565" y="1"/>
                  </a:lnTo>
                  <a:lnTo>
                    <a:pt x="593" y="29"/>
                  </a:lnTo>
                  <a:lnTo>
                    <a:pt x="621" y="86"/>
                  </a:lnTo>
                  <a:lnTo>
                    <a:pt x="621" y="86"/>
                  </a:lnTo>
                  <a:lnTo>
                    <a:pt x="226" y="283"/>
                  </a:lnTo>
                  <a:lnTo>
                    <a:pt x="226" y="283"/>
                  </a:lnTo>
                  <a:lnTo>
                    <a:pt x="254" y="283"/>
                  </a:lnTo>
                  <a:lnTo>
                    <a:pt x="283" y="311"/>
                  </a:lnTo>
                  <a:lnTo>
                    <a:pt x="283" y="368"/>
                  </a:lnTo>
                  <a:lnTo>
                    <a:pt x="254" y="565"/>
                  </a:lnTo>
                  <a:lnTo>
                    <a:pt x="254" y="678"/>
                  </a:lnTo>
                  <a:lnTo>
                    <a:pt x="254" y="763"/>
                  </a:lnTo>
                  <a:lnTo>
                    <a:pt x="311" y="791"/>
                  </a:lnTo>
                  <a:lnTo>
                    <a:pt x="396" y="791"/>
                  </a:lnTo>
                  <a:lnTo>
                    <a:pt x="396" y="791"/>
                  </a:lnTo>
                  <a:lnTo>
                    <a:pt x="339" y="847"/>
                  </a:lnTo>
                  <a:lnTo>
                    <a:pt x="283" y="904"/>
                  </a:lnTo>
                  <a:lnTo>
                    <a:pt x="226" y="904"/>
                  </a:lnTo>
                  <a:lnTo>
                    <a:pt x="226" y="904"/>
                  </a:lnTo>
                  <a:lnTo>
                    <a:pt x="254" y="847"/>
                  </a:lnTo>
                  <a:lnTo>
                    <a:pt x="254" y="847"/>
                  </a:lnTo>
                  <a:lnTo>
                    <a:pt x="198" y="876"/>
                  </a:lnTo>
                  <a:lnTo>
                    <a:pt x="170" y="819"/>
                  </a:lnTo>
                  <a:lnTo>
                    <a:pt x="113" y="678"/>
                  </a:lnTo>
                  <a:lnTo>
                    <a:pt x="85" y="481"/>
                  </a:lnTo>
                  <a:lnTo>
                    <a:pt x="85" y="424"/>
                  </a:lnTo>
                  <a:lnTo>
                    <a:pt x="113" y="368"/>
                  </a:lnTo>
                  <a:lnTo>
                    <a:pt x="113" y="368"/>
                  </a:lnTo>
                  <a:lnTo>
                    <a:pt x="57" y="396"/>
                  </a:lnTo>
                  <a:lnTo>
                    <a:pt x="57" y="396"/>
                  </a:lnTo>
                  <a:lnTo>
                    <a:pt x="85" y="340"/>
                  </a:lnTo>
                  <a:lnTo>
                    <a:pt x="226" y="198"/>
                  </a:lnTo>
                  <a:lnTo>
                    <a:pt x="226" y="198"/>
                  </a:lnTo>
                  <a:lnTo>
                    <a:pt x="113" y="170"/>
                  </a:lnTo>
                  <a:lnTo>
                    <a:pt x="0" y="142"/>
                  </a:lnTo>
                  <a:lnTo>
                    <a:pt x="0" y="142"/>
                  </a:lnTo>
                  <a:lnTo>
                    <a:pt x="113" y="86"/>
                  </a:lnTo>
                  <a:lnTo>
                    <a:pt x="226" y="57"/>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16"/>
            <p:cNvSpPr/>
            <p:nvPr/>
          </p:nvSpPr>
          <p:spPr>
            <a:xfrm>
              <a:off x="2132350" y="1785850"/>
              <a:ext cx="4250" cy="2125"/>
            </a:xfrm>
            <a:custGeom>
              <a:avLst/>
              <a:gdLst/>
              <a:ahLst/>
              <a:cxnLst/>
              <a:rect l="l" t="t" r="r" b="b"/>
              <a:pathLst>
                <a:path w="170" h="85" extrusionOk="0">
                  <a:moveTo>
                    <a:pt x="170" y="0"/>
                  </a:moveTo>
                  <a:lnTo>
                    <a:pt x="170" y="0"/>
                  </a:lnTo>
                  <a:lnTo>
                    <a:pt x="85" y="29"/>
                  </a:lnTo>
                  <a:lnTo>
                    <a:pt x="0" y="85"/>
                  </a:lnTo>
                  <a:lnTo>
                    <a:pt x="0" y="85"/>
                  </a:lnTo>
                  <a:lnTo>
                    <a:pt x="170"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16"/>
            <p:cNvSpPr/>
            <p:nvPr/>
          </p:nvSpPr>
          <p:spPr>
            <a:xfrm>
              <a:off x="2132350" y="1785850"/>
              <a:ext cx="4250" cy="2125"/>
            </a:xfrm>
            <a:custGeom>
              <a:avLst/>
              <a:gdLst/>
              <a:ahLst/>
              <a:cxnLst/>
              <a:rect l="l" t="t" r="r" b="b"/>
              <a:pathLst>
                <a:path w="170" h="85" fill="none" extrusionOk="0">
                  <a:moveTo>
                    <a:pt x="170" y="0"/>
                  </a:moveTo>
                  <a:lnTo>
                    <a:pt x="170" y="0"/>
                  </a:lnTo>
                  <a:lnTo>
                    <a:pt x="85" y="29"/>
                  </a:lnTo>
                  <a:lnTo>
                    <a:pt x="0" y="85"/>
                  </a:lnTo>
                  <a:lnTo>
                    <a:pt x="0" y="85"/>
                  </a:lnTo>
                  <a:lnTo>
                    <a:pt x="170" y="0"/>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16"/>
            <p:cNvSpPr/>
            <p:nvPr/>
          </p:nvSpPr>
          <p:spPr>
            <a:xfrm>
              <a:off x="2147875" y="1821125"/>
              <a:ext cx="6350" cy="2125"/>
            </a:xfrm>
            <a:custGeom>
              <a:avLst/>
              <a:gdLst/>
              <a:ahLst/>
              <a:cxnLst/>
              <a:rect l="l" t="t" r="r" b="b"/>
              <a:pathLst>
                <a:path w="254" h="85" extrusionOk="0">
                  <a:moveTo>
                    <a:pt x="113" y="85"/>
                  </a:moveTo>
                  <a:lnTo>
                    <a:pt x="113" y="85"/>
                  </a:lnTo>
                  <a:lnTo>
                    <a:pt x="226" y="57"/>
                  </a:lnTo>
                  <a:lnTo>
                    <a:pt x="254" y="29"/>
                  </a:lnTo>
                  <a:lnTo>
                    <a:pt x="198" y="29"/>
                  </a:lnTo>
                  <a:lnTo>
                    <a:pt x="141" y="0"/>
                  </a:lnTo>
                  <a:lnTo>
                    <a:pt x="56" y="0"/>
                  </a:lnTo>
                  <a:lnTo>
                    <a:pt x="0" y="29"/>
                  </a:lnTo>
                  <a:lnTo>
                    <a:pt x="0" y="57"/>
                  </a:lnTo>
                  <a:lnTo>
                    <a:pt x="0" y="57"/>
                  </a:lnTo>
                  <a:lnTo>
                    <a:pt x="113" y="85"/>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16"/>
            <p:cNvSpPr/>
            <p:nvPr/>
          </p:nvSpPr>
          <p:spPr>
            <a:xfrm>
              <a:off x="2147875" y="1821125"/>
              <a:ext cx="6350" cy="2125"/>
            </a:xfrm>
            <a:custGeom>
              <a:avLst/>
              <a:gdLst/>
              <a:ahLst/>
              <a:cxnLst/>
              <a:rect l="l" t="t" r="r" b="b"/>
              <a:pathLst>
                <a:path w="254" h="85" fill="none" extrusionOk="0">
                  <a:moveTo>
                    <a:pt x="113" y="85"/>
                  </a:moveTo>
                  <a:lnTo>
                    <a:pt x="113" y="85"/>
                  </a:lnTo>
                  <a:lnTo>
                    <a:pt x="226" y="57"/>
                  </a:lnTo>
                  <a:lnTo>
                    <a:pt x="254" y="29"/>
                  </a:lnTo>
                  <a:lnTo>
                    <a:pt x="198" y="29"/>
                  </a:lnTo>
                  <a:lnTo>
                    <a:pt x="141" y="0"/>
                  </a:lnTo>
                  <a:lnTo>
                    <a:pt x="56" y="0"/>
                  </a:lnTo>
                  <a:lnTo>
                    <a:pt x="0" y="29"/>
                  </a:lnTo>
                  <a:lnTo>
                    <a:pt x="0" y="57"/>
                  </a:lnTo>
                  <a:lnTo>
                    <a:pt x="0" y="57"/>
                  </a:lnTo>
                  <a:lnTo>
                    <a:pt x="113" y="85"/>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16"/>
            <p:cNvSpPr/>
            <p:nvPr/>
          </p:nvSpPr>
          <p:spPr>
            <a:xfrm>
              <a:off x="2155625" y="1826050"/>
              <a:ext cx="3550" cy="2850"/>
            </a:xfrm>
            <a:custGeom>
              <a:avLst/>
              <a:gdLst/>
              <a:ahLst/>
              <a:cxnLst/>
              <a:rect l="l" t="t" r="r" b="b"/>
              <a:pathLst>
                <a:path w="142" h="114" extrusionOk="0">
                  <a:moveTo>
                    <a:pt x="142" y="1"/>
                  </a:moveTo>
                  <a:lnTo>
                    <a:pt x="142" y="1"/>
                  </a:lnTo>
                  <a:lnTo>
                    <a:pt x="0" y="85"/>
                  </a:lnTo>
                  <a:lnTo>
                    <a:pt x="0" y="85"/>
                  </a:lnTo>
                  <a:lnTo>
                    <a:pt x="57" y="114"/>
                  </a:lnTo>
                  <a:lnTo>
                    <a:pt x="113" y="85"/>
                  </a:lnTo>
                  <a:lnTo>
                    <a:pt x="142" y="57"/>
                  </a:lnTo>
                  <a:lnTo>
                    <a:pt x="142"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16"/>
            <p:cNvSpPr/>
            <p:nvPr/>
          </p:nvSpPr>
          <p:spPr>
            <a:xfrm>
              <a:off x="2155625" y="1826050"/>
              <a:ext cx="3550" cy="2850"/>
            </a:xfrm>
            <a:custGeom>
              <a:avLst/>
              <a:gdLst/>
              <a:ahLst/>
              <a:cxnLst/>
              <a:rect l="l" t="t" r="r" b="b"/>
              <a:pathLst>
                <a:path w="142" h="114" fill="none" extrusionOk="0">
                  <a:moveTo>
                    <a:pt x="142" y="1"/>
                  </a:moveTo>
                  <a:lnTo>
                    <a:pt x="142" y="1"/>
                  </a:lnTo>
                  <a:lnTo>
                    <a:pt x="0" y="85"/>
                  </a:lnTo>
                  <a:lnTo>
                    <a:pt x="0" y="85"/>
                  </a:lnTo>
                  <a:lnTo>
                    <a:pt x="57" y="114"/>
                  </a:lnTo>
                  <a:lnTo>
                    <a:pt x="113" y="85"/>
                  </a:lnTo>
                  <a:lnTo>
                    <a:pt x="142" y="57"/>
                  </a:lnTo>
                  <a:lnTo>
                    <a:pt x="142" y="1"/>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16"/>
            <p:cNvSpPr/>
            <p:nvPr/>
          </p:nvSpPr>
          <p:spPr>
            <a:xfrm>
              <a:off x="2159850" y="1827475"/>
              <a:ext cx="28250" cy="8475"/>
            </a:xfrm>
            <a:custGeom>
              <a:avLst/>
              <a:gdLst/>
              <a:ahLst/>
              <a:cxnLst/>
              <a:rect l="l" t="t" r="r" b="b"/>
              <a:pathLst>
                <a:path w="1130" h="339" extrusionOk="0">
                  <a:moveTo>
                    <a:pt x="847" y="339"/>
                  </a:moveTo>
                  <a:lnTo>
                    <a:pt x="847" y="339"/>
                  </a:lnTo>
                  <a:lnTo>
                    <a:pt x="988" y="226"/>
                  </a:lnTo>
                  <a:lnTo>
                    <a:pt x="1130" y="85"/>
                  </a:lnTo>
                  <a:lnTo>
                    <a:pt x="1130" y="85"/>
                  </a:lnTo>
                  <a:lnTo>
                    <a:pt x="1073" y="113"/>
                  </a:lnTo>
                  <a:lnTo>
                    <a:pt x="1073" y="85"/>
                  </a:lnTo>
                  <a:lnTo>
                    <a:pt x="1130" y="28"/>
                  </a:lnTo>
                  <a:lnTo>
                    <a:pt x="1130" y="28"/>
                  </a:lnTo>
                  <a:lnTo>
                    <a:pt x="1017" y="85"/>
                  </a:lnTo>
                  <a:lnTo>
                    <a:pt x="988" y="85"/>
                  </a:lnTo>
                  <a:lnTo>
                    <a:pt x="988" y="57"/>
                  </a:lnTo>
                  <a:lnTo>
                    <a:pt x="1017" y="28"/>
                  </a:lnTo>
                  <a:lnTo>
                    <a:pt x="988" y="28"/>
                  </a:lnTo>
                  <a:lnTo>
                    <a:pt x="960" y="0"/>
                  </a:lnTo>
                  <a:lnTo>
                    <a:pt x="960" y="0"/>
                  </a:lnTo>
                  <a:lnTo>
                    <a:pt x="847" y="0"/>
                  </a:lnTo>
                  <a:lnTo>
                    <a:pt x="819" y="0"/>
                  </a:lnTo>
                  <a:lnTo>
                    <a:pt x="763" y="57"/>
                  </a:lnTo>
                  <a:lnTo>
                    <a:pt x="763" y="57"/>
                  </a:lnTo>
                  <a:lnTo>
                    <a:pt x="734" y="57"/>
                  </a:lnTo>
                  <a:lnTo>
                    <a:pt x="650" y="28"/>
                  </a:lnTo>
                  <a:lnTo>
                    <a:pt x="396" y="0"/>
                  </a:lnTo>
                  <a:lnTo>
                    <a:pt x="142" y="0"/>
                  </a:lnTo>
                  <a:lnTo>
                    <a:pt x="57" y="28"/>
                  </a:lnTo>
                  <a:lnTo>
                    <a:pt x="1" y="28"/>
                  </a:lnTo>
                  <a:lnTo>
                    <a:pt x="1" y="28"/>
                  </a:lnTo>
                  <a:lnTo>
                    <a:pt x="142" y="57"/>
                  </a:lnTo>
                  <a:lnTo>
                    <a:pt x="283" y="85"/>
                  </a:lnTo>
                  <a:lnTo>
                    <a:pt x="480" y="198"/>
                  </a:lnTo>
                  <a:lnTo>
                    <a:pt x="593" y="226"/>
                  </a:lnTo>
                  <a:lnTo>
                    <a:pt x="678" y="254"/>
                  </a:lnTo>
                  <a:lnTo>
                    <a:pt x="791" y="254"/>
                  </a:lnTo>
                  <a:lnTo>
                    <a:pt x="932" y="198"/>
                  </a:lnTo>
                  <a:lnTo>
                    <a:pt x="932" y="198"/>
                  </a:lnTo>
                  <a:lnTo>
                    <a:pt x="847" y="226"/>
                  </a:lnTo>
                  <a:lnTo>
                    <a:pt x="791" y="254"/>
                  </a:lnTo>
                  <a:lnTo>
                    <a:pt x="791" y="311"/>
                  </a:lnTo>
                  <a:lnTo>
                    <a:pt x="847" y="339"/>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16"/>
            <p:cNvSpPr/>
            <p:nvPr/>
          </p:nvSpPr>
          <p:spPr>
            <a:xfrm>
              <a:off x="2159850" y="1827475"/>
              <a:ext cx="28250" cy="8475"/>
            </a:xfrm>
            <a:custGeom>
              <a:avLst/>
              <a:gdLst/>
              <a:ahLst/>
              <a:cxnLst/>
              <a:rect l="l" t="t" r="r" b="b"/>
              <a:pathLst>
                <a:path w="1130" h="339" fill="none" extrusionOk="0">
                  <a:moveTo>
                    <a:pt x="847" y="339"/>
                  </a:moveTo>
                  <a:lnTo>
                    <a:pt x="847" y="339"/>
                  </a:lnTo>
                  <a:lnTo>
                    <a:pt x="988" y="226"/>
                  </a:lnTo>
                  <a:lnTo>
                    <a:pt x="1130" y="85"/>
                  </a:lnTo>
                  <a:lnTo>
                    <a:pt x="1130" y="85"/>
                  </a:lnTo>
                  <a:lnTo>
                    <a:pt x="1073" y="113"/>
                  </a:lnTo>
                  <a:lnTo>
                    <a:pt x="1073" y="85"/>
                  </a:lnTo>
                  <a:lnTo>
                    <a:pt x="1130" y="28"/>
                  </a:lnTo>
                  <a:lnTo>
                    <a:pt x="1130" y="28"/>
                  </a:lnTo>
                  <a:lnTo>
                    <a:pt x="1017" y="85"/>
                  </a:lnTo>
                  <a:lnTo>
                    <a:pt x="988" y="85"/>
                  </a:lnTo>
                  <a:lnTo>
                    <a:pt x="988" y="57"/>
                  </a:lnTo>
                  <a:lnTo>
                    <a:pt x="1017" y="28"/>
                  </a:lnTo>
                  <a:lnTo>
                    <a:pt x="988" y="28"/>
                  </a:lnTo>
                  <a:lnTo>
                    <a:pt x="960" y="0"/>
                  </a:lnTo>
                  <a:lnTo>
                    <a:pt x="960" y="0"/>
                  </a:lnTo>
                  <a:lnTo>
                    <a:pt x="847" y="0"/>
                  </a:lnTo>
                  <a:lnTo>
                    <a:pt x="819" y="0"/>
                  </a:lnTo>
                  <a:lnTo>
                    <a:pt x="763" y="57"/>
                  </a:lnTo>
                  <a:lnTo>
                    <a:pt x="763" y="57"/>
                  </a:lnTo>
                  <a:lnTo>
                    <a:pt x="734" y="57"/>
                  </a:lnTo>
                  <a:lnTo>
                    <a:pt x="650" y="28"/>
                  </a:lnTo>
                  <a:lnTo>
                    <a:pt x="396" y="0"/>
                  </a:lnTo>
                  <a:lnTo>
                    <a:pt x="142" y="0"/>
                  </a:lnTo>
                  <a:lnTo>
                    <a:pt x="57" y="28"/>
                  </a:lnTo>
                  <a:lnTo>
                    <a:pt x="1" y="28"/>
                  </a:lnTo>
                  <a:lnTo>
                    <a:pt x="1" y="28"/>
                  </a:lnTo>
                  <a:lnTo>
                    <a:pt x="142" y="57"/>
                  </a:lnTo>
                  <a:lnTo>
                    <a:pt x="283" y="85"/>
                  </a:lnTo>
                  <a:lnTo>
                    <a:pt x="480" y="198"/>
                  </a:lnTo>
                  <a:lnTo>
                    <a:pt x="593" y="226"/>
                  </a:lnTo>
                  <a:lnTo>
                    <a:pt x="678" y="254"/>
                  </a:lnTo>
                  <a:lnTo>
                    <a:pt x="791" y="254"/>
                  </a:lnTo>
                  <a:lnTo>
                    <a:pt x="932" y="198"/>
                  </a:lnTo>
                  <a:lnTo>
                    <a:pt x="932" y="198"/>
                  </a:lnTo>
                  <a:lnTo>
                    <a:pt x="847" y="226"/>
                  </a:lnTo>
                  <a:lnTo>
                    <a:pt x="791" y="254"/>
                  </a:lnTo>
                  <a:lnTo>
                    <a:pt x="791" y="311"/>
                  </a:lnTo>
                  <a:lnTo>
                    <a:pt x="847" y="339"/>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16"/>
            <p:cNvSpPr/>
            <p:nvPr/>
          </p:nvSpPr>
          <p:spPr>
            <a:xfrm>
              <a:off x="2106250" y="1763275"/>
              <a:ext cx="5650" cy="2850"/>
            </a:xfrm>
            <a:custGeom>
              <a:avLst/>
              <a:gdLst/>
              <a:ahLst/>
              <a:cxnLst/>
              <a:rect l="l" t="t" r="r" b="b"/>
              <a:pathLst>
                <a:path w="226" h="114" extrusionOk="0">
                  <a:moveTo>
                    <a:pt x="226" y="0"/>
                  </a:moveTo>
                  <a:lnTo>
                    <a:pt x="226" y="0"/>
                  </a:lnTo>
                  <a:lnTo>
                    <a:pt x="169" y="0"/>
                  </a:lnTo>
                  <a:lnTo>
                    <a:pt x="85" y="0"/>
                  </a:lnTo>
                  <a:lnTo>
                    <a:pt x="28" y="29"/>
                  </a:lnTo>
                  <a:lnTo>
                    <a:pt x="0" y="57"/>
                  </a:lnTo>
                  <a:lnTo>
                    <a:pt x="0" y="113"/>
                  </a:lnTo>
                  <a:lnTo>
                    <a:pt x="0" y="113"/>
                  </a:lnTo>
                  <a:lnTo>
                    <a:pt x="141" y="85"/>
                  </a:lnTo>
                  <a:lnTo>
                    <a:pt x="226"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16"/>
            <p:cNvSpPr/>
            <p:nvPr/>
          </p:nvSpPr>
          <p:spPr>
            <a:xfrm>
              <a:off x="2106250" y="1763275"/>
              <a:ext cx="5650" cy="2850"/>
            </a:xfrm>
            <a:custGeom>
              <a:avLst/>
              <a:gdLst/>
              <a:ahLst/>
              <a:cxnLst/>
              <a:rect l="l" t="t" r="r" b="b"/>
              <a:pathLst>
                <a:path w="226" h="114" fill="none" extrusionOk="0">
                  <a:moveTo>
                    <a:pt x="226" y="0"/>
                  </a:moveTo>
                  <a:lnTo>
                    <a:pt x="226" y="0"/>
                  </a:lnTo>
                  <a:lnTo>
                    <a:pt x="169" y="0"/>
                  </a:lnTo>
                  <a:lnTo>
                    <a:pt x="85" y="0"/>
                  </a:lnTo>
                  <a:lnTo>
                    <a:pt x="28" y="29"/>
                  </a:lnTo>
                  <a:lnTo>
                    <a:pt x="0" y="57"/>
                  </a:lnTo>
                  <a:lnTo>
                    <a:pt x="0" y="113"/>
                  </a:lnTo>
                  <a:lnTo>
                    <a:pt x="0" y="113"/>
                  </a:lnTo>
                  <a:lnTo>
                    <a:pt x="141" y="85"/>
                  </a:lnTo>
                  <a:lnTo>
                    <a:pt x="226" y="0"/>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16"/>
            <p:cNvSpPr/>
            <p:nvPr/>
          </p:nvSpPr>
          <p:spPr>
            <a:xfrm>
              <a:off x="2112600" y="1763275"/>
              <a:ext cx="725" cy="2125"/>
            </a:xfrm>
            <a:custGeom>
              <a:avLst/>
              <a:gdLst/>
              <a:ahLst/>
              <a:cxnLst/>
              <a:rect l="l" t="t" r="r" b="b"/>
              <a:pathLst>
                <a:path w="29" h="85" extrusionOk="0">
                  <a:moveTo>
                    <a:pt x="28" y="0"/>
                  </a:moveTo>
                  <a:lnTo>
                    <a:pt x="28" y="0"/>
                  </a:lnTo>
                  <a:lnTo>
                    <a:pt x="0" y="0"/>
                  </a:lnTo>
                  <a:lnTo>
                    <a:pt x="0" y="29"/>
                  </a:lnTo>
                  <a:lnTo>
                    <a:pt x="28" y="85"/>
                  </a:lnTo>
                  <a:lnTo>
                    <a:pt x="28" y="85"/>
                  </a:lnTo>
                  <a:lnTo>
                    <a:pt x="28"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16"/>
            <p:cNvSpPr/>
            <p:nvPr/>
          </p:nvSpPr>
          <p:spPr>
            <a:xfrm>
              <a:off x="2112600" y="1763275"/>
              <a:ext cx="725" cy="2125"/>
            </a:xfrm>
            <a:custGeom>
              <a:avLst/>
              <a:gdLst/>
              <a:ahLst/>
              <a:cxnLst/>
              <a:rect l="l" t="t" r="r" b="b"/>
              <a:pathLst>
                <a:path w="29" h="85" fill="none" extrusionOk="0">
                  <a:moveTo>
                    <a:pt x="28" y="0"/>
                  </a:moveTo>
                  <a:lnTo>
                    <a:pt x="28" y="0"/>
                  </a:lnTo>
                  <a:lnTo>
                    <a:pt x="0" y="0"/>
                  </a:lnTo>
                  <a:lnTo>
                    <a:pt x="0" y="29"/>
                  </a:lnTo>
                  <a:lnTo>
                    <a:pt x="28" y="85"/>
                  </a:lnTo>
                  <a:lnTo>
                    <a:pt x="28" y="85"/>
                  </a:lnTo>
                  <a:lnTo>
                    <a:pt x="28" y="0"/>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16"/>
            <p:cNvSpPr/>
            <p:nvPr/>
          </p:nvSpPr>
          <p:spPr>
            <a:xfrm>
              <a:off x="1839575" y="2532950"/>
              <a:ext cx="45875" cy="26825"/>
            </a:xfrm>
            <a:custGeom>
              <a:avLst/>
              <a:gdLst/>
              <a:ahLst/>
              <a:cxnLst/>
              <a:rect l="l" t="t" r="r" b="b"/>
              <a:pathLst>
                <a:path w="1835" h="1073" extrusionOk="0">
                  <a:moveTo>
                    <a:pt x="0" y="621"/>
                  </a:moveTo>
                  <a:lnTo>
                    <a:pt x="0" y="621"/>
                  </a:lnTo>
                  <a:lnTo>
                    <a:pt x="28" y="565"/>
                  </a:lnTo>
                  <a:lnTo>
                    <a:pt x="85" y="480"/>
                  </a:lnTo>
                  <a:lnTo>
                    <a:pt x="254" y="283"/>
                  </a:lnTo>
                  <a:lnTo>
                    <a:pt x="480" y="85"/>
                  </a:lnTo>
                  <a:lnTo>
                    <a:pt x="593" y="1"/>
                  </a:lnTo>
                  <a:lnTo>
                    <a:pt x="593" y="1"/>
                  </a:lnTo>
                  <a:lnTo>
                    <a:pt x="649" y="1"/>
                  </a:lnTo>
                  <a:lnTo>
                    <a:pt x="762" y="57"/>
                  </a:lnTo>
                  <a:lnTo>
                    <a:pt x="1016" y="170"/>
                  </a:lnTo>
                  <a:lnTo>
                    <a:pt x="1129" y="255"/>
                  </a:lnTo>
                  <a:lnTo>
                    <a:pt x="1214" y="339"/>
                  </a:lnTo>
                  <a:lnTo>
                    <a:pt x="1270" y="424"/>
                  </a:lnTo>
                  <a:lnTo>
                    <a:pt x="1270" y="509"/>
                  </a:lnTo>
                  <a:lnTo>
                    <a:pt x="1270" y="509"/>
                  </a:lnTo>
                  <a:lnTo>
                    <a:pt x="1524" y="480"/>
                  </a:lnTo>
                  <a:lnTo>
                    <a:pt x="1693" y="480"/>
                  </a:lnTo>
                  <a:lnTo>
                    <a:pt x="1778" y="509"/>
                  </a:lnTo>
                  <a:lnTo>
                    <a:pt x="1806" y="565"/>
                  </a:lnTo>
                  <a:lnTo>
                    <a:pt x="1834" y="650"/>
                  </a:lnTo>
                  <a:lnTo>
                    <a:pt x="1834" y="791"/>
                  </a:lnTo>
                  <a:lnTo>
                    <a:pt x="1834" y="791"/>
                  </a:lnTo>
                  <a:lnTo>
                    <a:pt x="1778" y="960"/>
                  </a:lnTo>
                  <a:lnTo>
                    <a:pt x="1722" y="1045"/>
                  </a:lnTo>
                  <a:lnTo>
                    <a:pt x="1665" y="1073"/>
                  </a:lnTo>
                  <a:lnTo>
                    <a:pt x="1580" y="1073"/>
                  </a:lnTo>
                  <a:lnTo>
                    <a:pt x="1355" y="1045"/>
                  </a:lnTo>
                  <a:lnTo>
                    <a:pt x="1214" y="1017"/>
                  </a:lnTo>
                  <a:lnTo>
                    <a:pt x="1101" y="1045"/>
                  </a:lnTo>
                  <a:lnTo>
                    <a:pt x="1101" y="1045"/>
                  </a:lnTo>
                  <a:lnTo>
                    <a:pt x="790" y="932"/>
                  </a:lnTo>
                  <a:lnTo>
                    <a:pt x="790" y="932"/>
                  </a:lnTo>
                  <a:lnTo>
                    <a:pt x="395" y="847"/>
                  </a:lnTo>
                  <a:lnTo>
                    <a:pt x="395" y="847"/>
                  </a:lnTo>
                  <a:lnTo>
                    <a:pt x="282" y="791"/>
                  </a:lnTo>
                  <a:lnTo>
                    <a:pt x="198" y="734"/>
                  </a:lnTo>
                  <a:lnTo>
                    <a:pt x="0" y="62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16"/>
            <p:cNvSpPr/>
            <p:nvPr/>
          </p:nvSpPr>
          <p:spPr>
            <a:xfrm>
              <a:off x="1839575" y="2532950"/>
              <a:ext cx="45875" cy="26825"/>
            </a:xfrm>
            <a:custGeom>
              <a:avLst/>
              <a:gdLst/>
              <a:ahLst/>
              <a:cxnLst/>
              <a:rect l="l" t="t" r="r" b="b"/>
              <a:pathLst>
                <a:path w="1835" h="1073" fill="none" extrusionOk="0">
                  <a:moveTo>
                    <a:pt x="0" y="621"/>
                  </a:moveTo>
                  <a:lnTo>
                    <a:pt x="0" y="621"/>
                  </a:lnTo>
                  <a:lnTo>
                    <a:pt x="28" y="565"/>
                  </a:lnTo>
                  <a:lnTo>
                    <a:pt x="85" y="480"/>
                  </a:lnTo>
                  <a:lnTo>
                    <a:pt x="254" y="283"/>
                  </a:lnTo>
                  <a:lnTo>
                    <a:pt x="480" y="85"/>
                  </a:lnTo>
                  <a:lnTo>
                    <a:pt x="593" y="1"/>
                  </a:lnTo>
                  <a:lnTo>
                    <a:pt x="593" y="1"/>
                  </a:lnTo>
                  <a:lnTo>
                    <a:pt x="649" y="1"/>
                  </a:lnTo>
                  <a:lnTo>
                    <a:pt x="762" y="57"/>
                  </a:lnTo>
                  <a:lnTo>
                    <a:pt x="1016" y="170"/>
                  </a:lnTo>
                  <a:lnTo>
                    <a:pt x="1129" y="255"/>
                  </a:lnTo>
                  <a:lnTo>
                    <a:pt x="1214" y="339"/>
                  </a:lnTo>
                  <a:lnTo>
                    <a:pt x="1270" y="424"/>
                  </a:lnTo>
                  <a:lnTo>
                    <a:pt x="1270" y="509"/>
                  </a:lnTo>
                  <a:lnTo>
                    <a:pt x="1270" y="509"/>
                  </a:lnTo>
                  <a:lnTo>
                    <a:pt x="1524" y="480"/>
                  </a:lnTo>
                  <a:lnTo>
                    <a:pt x="1693" y="480"/>
                  </a:lnTo>
                  <a:lnTo>
                    <a:pt x="1778" y="509"/>
                  </a:lnTo>
                  <a:lnTo>
                    <a:pt x="1806" y="565"/>
                  </a:lnTo>
                  <a:lnTo>
                    <a:pt x="1834" y="650"/>
                  </a:lnTo>
                  <a:lnTo>
                    <a:pt x="1834" y="791"/>
                  </a:lnTo>
                  <a:lnTo>
                    <a:pt x="1834" y="791"/>
                  </a:lnTo>
                  <a:lnTo>
                    <a:pt x="1778" y="960"/>
                  </a:lnTo>
                  <a:lnTo>
                    <a:pt x="1722" y="1045"/>
                  </a:lnTo>
                  <a:lnTo>
                    <a:pt x="1665" y="1073"/>
                  </a:lnTo>
                  <a:lnTo>
                    <a:pt x="1580" y="1073"/>
                  </a:lnTo>
                  <a:lnTo>
                    <a:pt x="1355" y="1045"/>
                  </a:lnTo>
                  <a:lnTo>
                    <a:pt x="1214" y="1017"/>
                  </a:lnTo>
                  <a:lnTo>
                    <a:pt x="1101" y="1045"/>
                  </a:lnTo>
                  <a:lnTo>
                    <a:pt x="1101" y="1045"/>
                  </a:lnTo>
                  <a:lnTo>
                    <a:pt x="790" y="932"/>
                  </a:lnTo>
                  <a:lnTo>
                    <a:pt x="790" y="932"/>
                  </a:lnTo>
                  <a:lnTo>
                    <a:pt x="395" y="847"/>
                  </a:lnTo>
                  <a:lnTo>
                    <a:pt x="395" y="847"/>
                  </a:lnTo>
                  <a:lnTo>
                    <a:pt x="282" y="791"/>
                  </a:lnTo>
                  <a:lnTo>
                    <a:pt x="198" y="734"/>
                  </a:lnTo>
                  <a:lnTo>
                    <a:pt x="0" y="621"/>
                  </a:lnTo>
                </a:path>
              </a:pathLst>
            </a:custGeom>
            <a:solidFill>
              <a:srgbClr val="666666"/>
            </a:solidFill>
            <a:ln w="14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16"/>
            <p:cNvSpPr/>
            <p:nvPr/>
          </p:nvSpPr>
          <p:spPr>
            <a:xfrm>
              <a:off x="2395500" y="2665575"/>
              <a:ext cx="95250" cy="163700"/>
            </a:xfrm>
            <a:custGeom>
              <a:avLst/>
              <a:gdLst/>
              <a:ahLst/>
              <a:cxnLst/>
              <a:rect l="l" t="t" r="r" b="b"/>
              <a:pathLst>
                <a:path w="3810" h="6548" extrusionOk="0">
                  <a:moveTo>
                    <a:pt x="0" y="2315"/>
                  </a:moveTo>
                  <a:lnTo>
                    <a:pt x="0" y="2315"/>
                  </a:lnTo>
                  <a:lnTo>
                    <a:pt x="56" y="2117"/>
                  </a:lnTo>
                  <a:lnTo>
                    <a:pt x="141" y="1920"/>
                  </a:lnTo>
                  <a:lnTo>
                    <a:pt x="198" y="1750"/>
                  </a:lnTo>
                  <a:lnTo>
                    <a:pt x="254" y="1666"/>
                  </a:lnTo>
                  <a:lnTo>
                    <a:pt x="310" y="1609"/>
                  </a:lnTo>
                  <a:lnTo>
                    <a:pt x="310" y="1609"/>
                  </a:lnTo>
                  <a:lnTo>
                    <a:pt x="395" y="1553"/>
                  </a:lnTo>
                  <a:lnTo>
                    <a:pt x="480" y="1525"/>
                  </a:lnTo>
                  <a:lnTo>
                    <a:pt x="649" y="1468"/>
                  </a:lnTo>
                  <a:lnTo>
                    <a:pt x="734" y="1440"/>
                  </a:lnTo>
                  <a:lnTo>
                    <a:pt x="790" y="1412"/>
                  </a:lnTo>
                  <a:lnTo>
                    <a:pt x="818" y="1327"/>
                  </a:lnTo>
                  <a:lnTo>
                    <a:pt x="818" y="1242"/>
                  </a:lnTo>
                  <a:lnTo>
                    <a:pt x="818" y="1242"/>
                  </a:lnTo>
                  <a:lnTo>
                    <a:pt x="818" y="1242"/>
                  </a:lnTo>
                  <a:lnTo>
                    <a:pt x="790" y="1242"/>
                  </a:lnTo>
                  <a:lnTo>
                    <a:pt x="734" y="1186"/>
                  </a:lnTo>
                  <a:lnTo>
                    <a:pt x="649" y="1073"/>
                  </a:lnTo>
                  <a:lnTo>
                    <a:pt x="649" y="1073"/>
                  </a:lnTo>
                  <a:lnTo>
                    <a:pt x="621" y="960"/>
                  </a:lnTo>
                  <a:lnTo>
                    <a:pt x="621" y="876"/>
                  </a:lnTo>
                  <a:lnTo>
                    <a:pt x="649" y="763"/>
                  </a:lnTo>
                  <a:lnTo>
                    <a:pt x="734" y="678"/>
                  </a:lnTo>
                  <a:lnTo>
                    <a:pt x="734" y="678"/>
                  </a:lnTo>
                  <a:lnTo>
                    <a:pt x="818" y="565"/>
                  </a:lnTo>
                  <a:lnTo>
                    <a:pt x="931" y="509"/>
                  </a:lnTo>
                  <a:lnTo>
                    <a:pt x="1129" y="368"/>
                  </a:lnTo>
                  <a:lnTo>
                    <a:pt x="1185" y="311"/>
                  </a:lnTo>
                  <a:lnTo>
                    <a:pt x="1242" y="227"/>
                  </a:lnTo>
                  <a:lnTo>
                    <a:pt x="1242" y="114"/>
                  </a:lnTo>
                  <a:lnTo>
                    <a:pt x="1185" y="1"/>
                  </a:lnTo>
                  <a:lnTo>
                    <a:pt x="1185" y="1"/>
                  </a:lnTo>
                  <a:lnTo>
                    <a:pt x="1270" y="85"/>
                  </a:lnTo>
                  <a:lnTo>
                    <a:pt x="1383" y="170"/>
                  </a:lnTo>
                  <a:lnTo>
                    <a:pt x="1609" y="339"/>
                  </a:lnTo>
                  <a:lnTo>
                    <a:pt x="1609" y="339"/>
                  </a:lnTo>
                  <a:lnTo>
                    <a:pt x="1552" y="283"/>
                  </a:lnTo>
                  <a:lnTo>
                    <a:pt x="1467" y="227"/>
                  </a:lnTo>
                  <a:lnTo>
                    <a:pt x="1411" y="170"/>
                  </a:lnTo>
                  <a:lnTo>
                    <a:pt x="1355" y="85"/>
                  </a:lnTo>
                  <a:lnTo>
                    <a:pt x="1355" y="85"/>
                  </a:lnTo>
                  <a:lnTo>
                    <a:pt x="1609" y="227"/>
                  </a:lnTo>
                  <a:lnTo>
                    <a:pt x="1834" y="424"/>
                  </a:lnTo>
                  <a:lnTo>
                    <a:pt x="2032" y="622"/>
                  </a:lnTo>
                  <a:lnTo>
                    <a:pt x="2201" y="847"/>
                  </a:lnTo>
                  <a:lnTo>
                    <a:pt x="2286" y="1101"/>
                  </a:lnTo>
                  <a:lnTo>
                    <a:pt x="2314" y="1242"/>
                  </a:lnTo>
                  <a:lnTo>
                    <a:pt x="2342" y="1384"/>
                  </a:lnTo>
                  <a:lnTo>
                    <a:pt x="2314" y="1525"/>
                  </a:lnTo>
                  <a:lnTo>
                    <a:pt x="2286" y="1638"/>
                  </a:lnTo>
                  <a:lnTo>
                    <a:pt x="2229" y="1779"/>
                  </a:lnTo>
                  <a:lnTo>
                    <a:pt x="2145" y="1920"/>
                  </a:lnTo>
                  <a:lnTo>
                    <a:pt x="2145" y="1920"/>
                  </a:lnTo>
                  <a:lnTo>
                    <a:pt x="2229" y="1892"/>
                  </a:lnTo>
                  <a:lnTo>
                    <a:pt x="2258" y="1835"/>
                  </a:lnTo>
                  <a:lnTo>
                    <a:pt x="2286" y="1694"/>
                  </a:lnTo>
                  <a:lnTo>
                    <a:pt x="2314" y="1638"/>
                  </a:lnTo>
                  <a:lnTo>
                    <a:pt x="2342" y="1581"/>
                  </a:lnTo>
                  <a:lnTo>
                    <a:pt x="2399" y="1525"/>
                  </a:lnTo>
                  <a:lnTo>
                    <a:pt x="2512" y="1525"/>
                  </a:lnTo>
                  <a:lnTo>
                    <a:pt x="2512" y="1525"/>
                  </a:lnTo>
                  <a:lnTo>
                    <a:pt x="2596" y="1525"/>
                  </a:lnTo>
                  <a:lnTo>
                    <a:pt x="2709" y="1609"/>
                  </a:lnTo>
                  <a:lnTo>
                    <a:pt x="2907" y="1750"/>
                  </a:lnTo>
                  <a:lnTo>
                    <a:pt x="2907" y="1750"/>
                  </a:lnTo>
                  <a:lnTo>
                    <a:pt x="3020" y="1863"/>
                  </a:lnTo>
                  <a:lnTo>
                    <a:pt x="3076" y="2033"/>
                  </a:lnTo>
                  <a:lnTo>
                    <a:pt x="3076" y="2033"/>
                  </a:lnTo>
                  <a:lnTo>
                    <a:pt x="3132" y="2004"/>
                  </a:lnTo>
                  <a:lnTo>
                    <a:pt x="3161" y="1976"/>
                  </a:lnTo>
                  <a:lnTo>
                    <a:pt x="3217" y="2004"/>
                  </a:lnTo>
                  <a:lnTo>
                    <a:pt x="3245" y="2061"/>
                  </a:lnTo>
                  <a:lnTo>
                    <a:pt x="3245" y="2061"/>
                  </a:lnTo>
                  <a:lnTo>
                    <a:pt x="3302" y="2174"/>
                  </a:lnTo>
                  <a:lnTo>
                    <a:pt x="3330" y="2287"/>
                  </a:lnTo>
                  <a:lnTo>
                    <a:pt x="3330" y="2371"/>
                  </a:lnTo>
                  <a:lnTo>
                    <a:pt x="3330" y="2484"/>
                  </a:lnTo>
                  <a:lnTo>
                    <a:pt x="3245" y="2682"/>
                  </a:lnTo>
                  <a:lnTo>
                    <a:pt x="3189" y="2879"/>
                  </a:lnTo>
                  <a:lnTo>
                    <a:pt x="3189" y="2879"/>
                  </a:lnTo>
                  <a:lnTo>
                    <a:pt x="3189" y="2936"/>
                  </a:lnTo>
                  <a:lnTo>
                    <a:pt x="3245" y="2992"/>
                  </a:lnTo>
                  <a:lnTo>
                    <a:pt x="3245" y="3020"/>
                  </a:lnTo>
                  <a:lnTo>
                    <a:pt x="3245" y="3049"/>
                  </a:lnTo>
                  <a:lnTo>
                    <a:pt x="3217" y="3077"/>
                  </a:lnTo>
                  <a:lnTo>
                    <a:pt x="3161" y="3133"/>
                  </a:lnTo>
                  <a:lnTo>
                    <a:pt x="3161" y="3133"/>
                  </a:lnTo>
                  <a:lnTo>
                    <a:pt x="3132" y="3161"/>
                  </a:lnTo>
                  <a:lnTo>
                    <a:pt x="3076" y="3133"/>
                  </a:lnTo>
                  <a:lnTo>
                    <a:pt x="3020" y="3133"/>
                  </a:lnTo>
                  <a:lnTo>
                    <a:pt x="2963" y="3133"/>
                  </a:lnTo>
                  <a:lnTo>
                    <a:pt x="2963" y="3133"/>
                  </a:lnTo>
                  <a:lnTo>
                    <a:pt x="2794" y="3218"/>
                  </a:lnTo>
                  <a:lnTo>
                    <a:pt x="2737" y="3246"/>
                  </a:lnTo>
                  <a:lnTo>
                    <a:pt x="2681" y="3274"/>
                  </a:lnTo>
                  <a:lnTo>
                    <a:pt x="2653" y="3331"/>
                  </a:lnTo>
                  <a:lnTo>
                    <a:pt x="2653" y="3387"/>
                  </a:lnTo>
                  <a:lnTo>
                    <a:pt x="2653" y="3641"/>
                  </a:lnTo>
                  <a:lnTo>
                    <a:pt x="2653" y="3641"/>
                  </a:lnTo>
                  <a:lnTo>
                    <a:pt x="2624" y="3867"/>
                  </a:lnTo>
                  <a:lnTo>
                    <a:pt x="2653" y="4121"/>
                  </a:lnTo>
                  <a:lnTo>
                    <a:pt x="2681" y="4234"/>
                  </a:lnTo>
                  <a:lnTo>
                    <a:pt x="2737" y="4318"/>
                  </a:lnTo>
                  <a:lnTo>
                    <a:pt x="2794" y="4431"/>
                  </a:lnTo>
                  <a:lnTo>
                    <a:pt x="2878" y="4516"/>
                  </a:lnTo>
                  <a:lnTo>
                    <a:pt x="2878" y="4516"/>
                  </a:lnTo>
                  <a:lnTo>
                    <a:pt x="3020" y="4601"/>
                  </a:lnTo>
                  <a:lnTo>
                    <a:pt x="3104" y="4657"/>
                  </a:lnTo>
                  <a:lnTo>
                    <a:pt x="3104" y="4657"/>
                  </a:lnTo>
                  <a:lnTo>
                    <a:pt x="3161" y="4742"/>
                  </a:lnTo>
                  <a:lnTo>
                    <a:pt x="3217" y="4883"/>
                  </a:lnTo>
                  <a:lnTo>
                    <a:pt x="3273" y="5137"/>
                  </a:lnTo>
                  <a:lnTo>
                    <a:pt x="3273" y="5137"/>
                  </a:lnTo>
                  <a:lnTo>
                    <a:pt x="3386" y="5363"/>
                  </a:lnTo>
                  <a:lnTo>
                    <a:pt x="3471" y="5588"/>
                  </a:lnTo>
                  <a:lnTo>
                    <a:pt x="3471" y="5588"/>
                  </a:lnTo>
                  <a:lnTo>
                    <a:pt x="3556" y="5673"/>
                  </a:lnTo>
                  <a:lnTo>
                    <a:pt x="3640" y="5758"/>
                  </a:lnTo>
                  <a:lnTo>
                    <a:pt x="3725" y="5814"/>
                  </a:lnTo>
                  <a:lnTo>
                    <a:pt x="3810" y="5899"/>
                  </a:lnTo>
                  <a:lnTo>
                    <a:pt x="3810" y="5899"/>
                  </a:lnTo>
                  <a:lnTo>
                    <a:pt x="3725" y="5955"/>
                  </a:lnTo>
                  <a:lnTo>
                    <a:pt x="3640" y="5955"/>
                  </a:lnTo>
                  <a:lnTo>
                    <a:pt x="3499" y="5927"/>
                  </a:lnTo>
                  <a:lnTo>
                    <a:pt x="3358" y="5870"/>
                  </a:lnTo>
                  <a:lnTo>
                    <a:pt x="3273" y="5870"/>
                  </a:lnTo>
                  <a:lnTo>
                    <a:pt x="3189" y="5870"/>
                  </a:lnTo>
                  <a:lnTo>
                    <a:pt x="3189" y="5870"/>
                  </a:lnTo>
                  <a:lnTo>
                    <a:pt x="3076" y="5927"/>
                  </a:lnTo>
                  <a:lnTo>
                    <a:pt x="2963" y="5983"/>
                  </a:lnTo>
                  <a:lnTo>
                    <a:pt x="2709" y="6124"/>
                  </a:lnTo>
                  <a:lnTo>
                    <a:pt x="2709" y="6124"/>
                  </a:lnTo>
                  <a:lnTo>
                    <a:pt x="2512" y="6209"/>
                  </a:lnTo>
                  <a:lnTo>
                    <a:pt x="2314" y="6294"/>
                  </a:lnTo>
                  <a:lnTo>
                    <a:pt x="2314" y="6294"/>
                  </a:lnTo>
                  <a:lnTo>
                    <a:pt x="2258" y="6350"/>
                  </a:lnTo>
                  <a:lnTo>
                    <a:pt x="2201" y="6407"/>
                  </a:lnTo>
                  <a:lnTo>
                    <a:pt x="2173" y="6463"/>
                  </a:lnTo>
                  <a:lnTo>
                    <a:pt x="2116" y="6520"/>
                  </a:lnTo>
                  <a:lnTo>
                    <a:pt x="2116" y="6520"/>
                  </a:lnTo>
                  <a:lnTo>
                    <a:pt x="2004" y="6548"/>
                  </a:lnTo>
                  <a:lnTo>
                    <a:pt x="1919" y="6548"/>
                  </a:lnTo>
                  <a:lnTo>
                    <a:pt x="1806" y="6520"/>
                  </a:lnTo>
                  <a:lnTo>
                    <a:pt x="1721" y="6491"/>
                  </a:lnTo>
                  <a:lnTo>
                    <a:pt x="1552" y="6378"/>
                  </a:lnTo>
                  <a:lnTo>
                    <a:pt x="1411" y="6209"/>
                  </a:lnTo>
                  <a:lnTo>
                    <a:pt x="1270" y="6012"/>
                  </a:lnTo>
                  <a:lnTo>
                    <a:pt x="1185" y="5786"/>
                  </a:lnTo>
                  <a:lnTo>
                    <a:pt x="1101" y="5616"/>
                  </a:lnTo>
                  <a:lnTo>
                    <a:pt x="1044" y="5447"/>
                  </a:lnTo>
                  <a:lnTo>
                    <a:pt x="1044" y="5447"/>
                  </a:lnTo>
                  <a:lnTo>
                    <a:pt x="1016" y="5278"/>
                  </a:lnTo>
                  <a:lnTo>
                    <a:pt x="1044" y="5137"/>
                  </a:lnTo>
                  <a:lnTo>
                    <a:pt x="1044" y="4996"/>
                  </a:lnTo>
                  <a:lnTo>
                    <a:pt x="1101" y="4855"/>
                  </a:lnTo>
                  <a:lnTo>
                    <a:pt x="1185" y="4601"/>
                  </a:lnTo>
                  <a:lnTo>
                    <a:pt x="1270" y="4318"/>
                  </a:lnTo>
                  <a:lnTo>
                    <a:pt x="1270" y="4318"/>
                  </a:lnTo>
                  <a:lnTo>
                    <a:pt x="1326" y="4149"/>
                  </a:lnTo>
                  <a:lnTo>
                    <a:pt x="1298" y="3952"/>
                  </a:lnTo>
                  <a:lnTo>
                    <a:pt x="1298" y="3952"/>
                  </a:lnTo>
                  <a:lnTo>
                    <a:pt x="1270" y="3839"/>
                  </a:lnTo>
                  <a:lnTo>
                    <a:pt x="1270" y="3726"/>
                  </a:lnTo>
                  <a:lnTo>
                    <a:pt x="1270" y="3726"/>
                  </a:lnTo>
                  <a:lnTo>
                    <a:pt x="1242" y="3698"/>
                  </a:lnTo>
                  <a:lnTo>
                    <a:pt x="1185" y="3641"/>
                  </a:lnTo>
                  <a:lnTo>
                    <a:pt x="1157" y="3641"/>
                  </a:lnTo>
                  <a:lnTo>
                    <a:pt x="1072" y="3641"/>
                  </a:lnTo>
                  <a:lnTo>
                    <a:pt x="1072" y="3641"/>
                  </a:lnTo>
                  <a:lnTo>
                    <a:pt x="1016" y="3613"/>
                  </a:lnTo>
                  <a:lnTo>
                    <a:pt x="988" y="3585"/>
                  </a:lnTo>
                  <a:lnTo>
                    <a:pt x="959" y="3556"/>
                  </a:lnTo>
                  <a:lnTo>
                    <a:pt x="988" y="3472"/>
                  </a:lnTo>
                  <a:lnTo>
                    <a:pt x="988" y="3472"/>
                  </a:lnTo>
                  <a:lnTo>
                    <a:pt x="1072" y="3274"/>
                  </a:lnTo>
                  <a:lnTo>
                    <a:pt x="1072" y="3274"/>
                  </a:lnTo>
                  <a:lnTo>
                    <a:pt x="1044" y="3105"/>
                  </a:lnTo>
                  <a:lnTo>
                    <a:pt x="1016" y="3049"/>
                  </a:lnTo>
                  <a:lnTo>
                    <a:pt x="988" y="3020"/>
                  </a:lnTo>
                  <a:lnTo>
                    <a:pt x="875" y="2992"/>
                  </a:lnTo>
                  <a:lnTo>
                    <a:pt x="734" y="2936"/>
                  </a:lnTo>
                  <a:lnTo>
                    <a:pt x="734" y="2936"/>
                  </a:lnTo>
                  <a:lnTo>
                    <a:pt x="621" y="2936"/>
                  </a:lnTo>
                  <a:lnTo>
                    <a:pt x="508" y="2907"/>
                  </a:lnTo>
                  <a:lnTo>
                    <a:pt x="423" y="2879"/>
                  </a:lnTo>
                  <a:lnTo>
                    <a:pt x="282" y="2795"/>
                  </a:lnTo>
                  <a:lnTo>
                    <a:pt x="282" y="2795"/>
                  </a:lnTo>
                  <a:lnTo>
                    <a:pt x="198" y="2682"/>
                  </a:lnTo>
                  <a:lnTo>
                    <a:pt x="113" y="2569"/>
                  </a:lnTo>
                  <a:lnTo>
                    <a:pt x="0" y="2315"/>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16"/>
            <p:cNvSpPr/>
            <p:nvPr/>
          </p:nvSpPr>
          <p:spPr>
            <a:xfrm>
              <a:off x="2395500" y="2665575"/>
              <a:ext cx="95250" cy="163700"/>
            </a:xfrm>
            <a:custGeom>
              <a:avLst/>
              <a:gdLst/>
              <a:ahLst/>
              <a:cxnLst/>
              <a:rect l="l" t="t" r="r" b="b"/>
              <a:pathLst>
                <a:path w="3810" h="6548" fill="none" extrusionOk="0">
                  <a:moveTo>
                    <a:pt x="0" y="2315"/>
                  </a:moveTo>
                  <a:lnTo>
                    <a:pt x="0" y="2315"/>
                  </a:lnTo>
                  <a:lnTo>
                    <a:pt x="56" y="2117"/>
                  </a:lnTo>
                  <a:lnTo>
                    <a:pt x="141" y="1920"/>
                  </a:lnTo>
                  <a:lnTo>
                    <a:pt x="198" y="1750"/>
                  </a:lnTo>
                  <a:lnTo>
                    <a:pt x="254" y="1666"/>
                  </a:lnTo>
                  <a:lnTo>
                    <a:pt x="310" y="1609"/>
                  </a:lnTo>
                  <a:lnTo>
                    <a:pt x="310" y="1609"/>
                  </a:lnTo>
                  <a:lnTo>
                    <a:pt x="395" y="1553"/>
                  </a:lnTo>
                  <a:lnTo>
                    <a:pt x="480" y="1525"/>
                  </a:lnTo>
                  <a:lnTo>
                    <a:pt x="649" y="1468"/>
                  </a:lnTo>
                  <a:lnTo>
                    <a:pt x="734" y="1440"/>
                  </a:lnTo>
                  <a:lnTo>
                    <a:pt x="790" y="1412"/>
                  </a:lnTo>
                  <a:lnTo>
                    <a:pt x="818" y="1327"/>
                  </a:lnTo>
                  <a:lnTo>
                    <a:pt x="818" y="1242"/>
                  </a:lnTo>
                  <a:lnTo>
                    <a:pt x="818" y="1242"/>
                  </a:lnTo>
                  <a:lnTo>
                    <a:pt x="818" y="1242"/>
                  </a:lnTo>
                  <a:lnTo>
                    <a:pt x="790" y="1242"/>
                  </a:lnTo>
                  <a:lnTo>
                    <a:pt x="734" y="1186"/>
                  </a:lnTo>
                  <a:lnTo>
                    <a:pt x="649" y="1073"/>
                  </a:lnTo>
                  <a:lnTo>
                    <a:pt x="649" y="1073"/>
                  </a:lnTo>
                  <a:lnTo>
                    <a:pt x="621" y="960"/>
                  </a:lnTo>
                  <a:lnTo>
                    <a:pt x="621" y="876"/>
                  </a:lnTo>
                  <a:lnTo>
                    <a:pt x="649" y="763"/>
                  </a:lnTo>
                  <a:lnTo>
                    <a:pt x="734" y="678"/>
                  </a:lnTo>
                  <a:lnTo>
                    <a:pt x="734" y="678"/>
                  </a:lnTo>
                  <a:lnTo>
                    <a:pt x="818" y="565"/>
                  </a:lnTo>
                  <a:lnTo>
                    <a:pt x="931" y="509"/>
                  </a:lnTo>
                  <a:lnTo>
                    <a:pt x="1129" y="368"/>
                  </a:lnTo>
                  <a:lnTo>
                    <a:pt x="1185" y="311"/>
                  </a:lnTo>
                  <a:lnTo>
                    <a:pt x="1242" y="227"/>
                  </a:lnTo>
                  <a:lnTo>
                    <a:pt x="1242" y="114"/>
                  </a:lnTo>
                  <a:lnTo>
                    <a:pt x="1185" y="1"/>
                  </a:lnTo>
                  <a:lnTo>
                    <a:pt x="1185" y="1"/>
                  </a:lnTo>
                  <a:lnTo>
                    <a:pt x="1270" y="85"/>
                  </a:lnTo>
                  <a:lnTo>
                    <a:pt x="1383" y="170"/>
                  </a:lnTo>
                  <a:lnTo>
                    <a:pt x="1609" y="339"/>
                  </a:lnTo>
                  <a:lnTo>
                    <a:pt x="1609" y="339"/>
                  </a:lnTo>
                  <a:lnTo>
                    <a:pt x="1552" y="283"/>
                  </a:lnTo>
                  <a:lnTo>
                    <a:pt x="1467" y="227"/>
                  </a:lnTo>
                  <a:lnTo>
                    <a:pt x="1411" y="170"/>
                  </a:lnTo>
                  <a:lnTo>
                    <a:pt x="1355" y="85"/>
                  </a:lnTo>
                  <a:lnTo>
                    <a:pt x="1355" y="85"/>
                  </a:lnTo>
                  <a:lnTo>
                    <a:pt x="1609" y="227"/>
                  </a:lnTo>
                  <a:lnTo>
                    <a:pt x="1834" y="424"/>
                  </a:lnTo>
                  <a:lnTo>
                    <a:pt x="2032" y="622"/>
                  </a:lnTo>
                  <a:lnTo>
                    <a:pt x="2201" y="847"/>
                  </a:lnTo>
                  <a:lnTo>
                    <a:pt x="2286" y="1101"/>
                  </a:lnTo>
                  <a:lnTo>
                    <a:pt x="2314" y="1242"/>
                  </a:lnTo>
                  <a:lnTo>
                    <a:pt x="2342" y="1384"/>
                  </a:lnTo>
                  <a:lnTo>
                    <a:pt x="2314" y="1525"/>
                  </a:lnTo>
                  <a:lnTo>
                    <a:pt x="2286" y="1638"/>
                  </a:lnTo>
                  <a:lnTo>
                    <a:pt x="2229" y="1779"/>
                  </a:lnTo>
                  <a:lnTo>
                    <a:pt x="2145" y="1920"/>
                  </a:lnTo>
                  <a:lnTo>
                    <a:pt x="2145" y="1920"/>
                  </a:lnTo>
                  <a:lnTo>
                    <a:pt x="2229" y="1892"/>
                  </a:lnTo>
                  <a:lnTo>
                    <a:pt x="2258" y="1835"/>
                  </a:lnTo>
                  <a:lnTo>
                    <a:pt x="2286" y="1694"/>
                  </a:lnTo>
                  <a:lnTo>
                    <a:pt x="2314" y="1638"/>
                  </a:lnTo>
                  <a:lnTo>
                    <a:pt x="2342" y="1581"/>
                  </a:lnTo>
                  <a:lnTo>
                    <a:pt x="2399" y="1525"/>
                  </a:lnTo>
                  <a:lnTo>
                    <a:pt x="2512" y="1525"/>
                  </a:lnTo>
                  <a:lnTo>
                    <a:pt x="2512" y="1525"/>
                  </a:lnTo>
                  <a:lnTo>
                    <a:pt x="2596" y="1525"/>
                  </a:lnTo>
                  <a:lnTo>
                    <a:pt x="2709" y="1609"/>
                  </a:lnTo>
                  <a:lnTo>
                    <a:pt x="2907" y="1750"/>
                  </a:lnTo>
                  <a:lnTo>
                    <a:pt x="2907" y="1750"/>
                  </a:lnTo>
                  <a:lnTo>
                    <a:pt x="3020" y="1863"/>
                  </a:lnTo>
                  <a:lnTo>
                    <a:pt x="3076" y="2033"/>
                  </a:lnTo>
                  <a:lnTo>
                    <a:pt x="3076" y="2033"/>
                  </a:lnTo>
                  <a:lnTo>
                    <a:pt x="3132" y="2004"/>
                  </a:lnTo>
                  <a:lnTo>
                    <a:pt x="3161" y="1976"/>
                  </a:lnTo>
                  <a:lnTo>
                    <a:pt x="3217" y="2004"/>
                  </a:lnTo>
                  <a:lnTo>
                    <a:pt x="3245" y="2061"/>
                  </a:lnTo>
                  <a:lnTo>
                    <a:pt x="3245" y="2061"/>
                  </a:lnTo>
                  <a:lnTo>
                    <a:pt x="3302" y="2174"/>
                  </a:lnTo>
                  <a:lnTo>
                    <a:pt x="3330" y="2287"/>
                  </a:lnTo>
                  <a:lnTo>
                    <a:pt x="3330" y="2371"/>
                  </a:lnTo>
                  <a:lnTo>
                    <a:pt x="3330" y="2484"/>
                  </a:lnTo>
                  <a:lnTo>
                    <a:pt x="3245" y="2682"/>
                  </a:lnTo>
                  <a:lnTo>
                    <a:pt x="3189" y="2879"/>
                  </a:lnTo>
                  <a:lnTo>
                    <a:pt x="3189" y="2879"/>
                  </a:lnTo>
                  <a:lnTo>
                    <a:pt x="3189" y="2936"/>
                  </a:lnTo>
                  <a:lnTo>
                    <a:pt x="3245" y="2992"/>
                  </a:lnTo>
                  <a:lnTo>
                    <a:pt x="3245" y="3020"/>
                  </a:lnTo>
                  <a:lnTo>
                    <a:pt x="3245" y="3049"/>
                  </a:lnTo>
                  <a:lnTo>
                    <a:pt x="3217" y="3077"/>
                  </a:lnTo>
                  <a:lnTo>
                    <a:pt x="3161" y="3133"/>
                  </a:lnTo>
                  <a:lnTo>
                    <a:pt x="3161" y="3133"/>
                  </a:lnTo>
                  <a:lnTo>
                    <a:pt x="3132" y="3161"/>
                  </a:lnTo>
                  <a:lnTo>
                    <a:pt x="3076" y="3133"/>
                  </a:lnTo>
                  <a:lnTo>
                    <a:pt x="3020" y="3133"/>
                  </a:lnTo>
                  <a:lnTo>
                    <a:pt x="2963" y="3133"/>
                  </a:lnTo>
                  <a:lnTo>
                    <a:pt x="2963" y="3133"/>
                  </a:lnTo>
                  <a:lnTo>
                    <a:pt x="2794" y="3218"/>
                  </a:lnTo>
                  <a:lnTo>
                    <a:pt x="2737" y="3246"/>
                  </a:lnTo>
                  <a:lnTo>
                    <a:pt x="2681" y="3274"/>
                  </a:lnTo>
                  <a:lnTo>
                    <a:pt x="2653" y="3331"/>
                  </a:lnTo>
                  <a:lnTo>
                    <a:pt x="2653" y="3387"/>
                  </a:lnTo>
                  <a:lnTo>
                    <a:pt x="2653" y="3641"/>
                  </a:lnTo>
                  <a:lnTo>
                    <a:pt x="2653" y="3641"/>
                  </a:lnTo>
                  <a:lnTo>
                    <a:pt x="2624" y="3867"/>
                  </a:lnTo>
                  <a:lnTo>
                    <a:pt x="2653" y="4121"/>
                  </a:lnTo>
                  <a:lnTo>
                    <a:pt x="2681" y="4234"/>
                  </a:lnTo>
                  <a:lnTo>
                    <a:pt x="2737" y="4318"/>
                  </a:lnTo>
                  <a:lnTo>
                    <a:pt x="2794" y="4431"/>
                  </a:lnTo>
                  <a:lnTo>
                    <a:pt x="2878" y="4516"/>
                  </a:lnTo>
                  <a:lnTo>
                    <a:pt x="2878" y="4516"/>
                  </a:lnTo>
                  <a:lnTo>
                    <a:pt x="3020" y="4601"/>
                  </a:lnTo>
                  <a:lnTo>
                    <a:pt x="3104" y="4657"/>
                  </a:lnTo>
                  <a:lnTo>
                    <a:pt x="3104" y="4657"/>
                  </a:lnTo>
                  <a:lnTo>
                    <a:pt x="3161" y="4742"/>
                  </a:lnTo>
                  <a:lnTo>
                    <a:pt x="3217" y="4883"/>
                  </a:lnTo>
                  <a:lnTo>
                    <a:pt x="3273" y="5137"/>
                  </a:lnTo>
                  <a:lnTo>
                    <a:pt x="3273" y="5137"/>
                  </a:lnTo>
                  <a:lnTo>
                    <a:pt x="3386" y="5363"/>
                  </a:lnTo>
                  <a:lnTo>
                    <a:pt x="3471" y="5588"/>
                  </a:lnTo>
                  <a:lnTo>
                    <a:pt x="3471" y="5588"/>
                  </a:lnTo>
                  <a:lnTo>
                    <a:pt x="3556" y="5673"/>
                  </a:lnTo>
                  <a:lnTo>
                    <a:pt x="3640" y="5758"/>
                  </a:lnTo>
                  <a:lnTo>
                    <a:pt x="3725" y="5814"/>
                  </a:lnTo>
                  <a:lnTo>
                    <a:pt x="3810" y="5899"/>
                  </a:lnTo>
                  <a:lnTo>
                    <a:pt x="3810" y="5899"/>
                  </a:lnTo>
                  <a:lnTo>
                    <a:pt x="3725" y="5955"/>
                  </a:lnTo>
                  <a:lnTo>
                    <a:pt x="3640" y="5955"/>
                  </a:lnTo>
                  <a:lnTo>
                    <a:pt x="3499" y="5927"/>
                  </a:lnTo>
                  <a:lnTo>
                    <a:pt x="3358" y="5870"/>
                  </a:lnTo>
                  <a:lnTo>
                    <a:pt x="3273" y="5870"/>
                  </a:lnTo>
                  <a:lnTo>
                    <a:pt x="3189" y="5870"/>
                  </a:lnTo>
                  <a:lnTo>
                    <a:pt x="3189" y="5870"/>
                  </a:lnTo>
                  <a:lnTo>
                    <a:pt x="3076" y="5927"/>
                  </a:lnTo>
                  <a:lnTo>
                    <a:pt x="2963" y="5983"/>
                  </a:lnTo>
                  <a:lnTo>
                    <a:pt x="2709" y="6124"/>
                  </a:lnTo>
                  <a:lnTo>
                    <a:pt x="2709" y="6124"/>
                  </a:lnTo>
                  <a:lnTo>
                    <a:pt x="2512" y="6209"/>
                  </a:lnTo>
                  <a:lnTo>
                    <a:pt x="2314" y="6294"/>
                  </a:lnTo>
                  <a:lnTo>
                    <a:pt x="2314" y="6294"/>
                  </a:lnTo>
                  <a:lnTo>
                    <a:pt x="2258" y="6350"/>
                  </a:lnTo>
                  <a:lnTo>
                    <a:pt x="2201" y="6407"/>
                  </a:lnTo>
                  <a:lnTo>
                    <a:pt x="2173" y="6463"/>
                  </a:lnTo>
                  <a:lnTo>
                    <a:pt x="2116" y="6520"/>
                  </a:lnTo>
                  <a:lnTo>
                    <a:pt x="2116" y="6520"/>
                  </a:lnTo>
                  <a:lnTo>
                    <a:pt x="2004" y="6548"/>
                  </a:lnTo>
                  <a:lnTo>
                    <a:pt x="1919" y="6548"/>
                  </a:lnTo>
                  <a:lnTo>
                    <a:pt x="1806" y="6520"/>
                  </a:lnTo>
                  <a:lnTo>
                    <a:pt x="1721" y="6491"/>
                  </a:lnTo>
                  <a:lnTo>
                    <a:pt x="1552" y="6378"/>
                  </a:lnTo>
                  <a:lnTo>
                    <a:pt x="1411" y="6209"/>
                  </a:lnTo>
                  <a:lnTo>
                    <a:pt x="1270" y="6012"/>
                  </a:lnTo>
                  <a:lnTo>
                    <a:pt x="1185" y="5786"/>
                  </a:lnTo>
                  <a:lnTo>
                    <a:pt x="1101" y="5616"/>
                  </a:lnTo>
                  <a:lnTo>
                    <a:pt x="1044" y="5447"/>
                  </a:lnTo>
                  <a:lnTo>
                    <a:pt x="1044" y="5447"/>
                  </a:lnTo>
                  <a:lnTo>
                    <a:pt x="1016" y="5278"/>
                  </a:lnTo>
                  <a:lnTo>
                    <a:pt x="1044" y="5137"/>
                  </a:lnTo>
                  <a:lnTo>
                    <a:pt x="1044" y="4996"/>
                  </a:lnTo>
                  <a:lnTo>
                    <a:pt x="1101" y="4855"/>
                  </a:lnTo>
                  <a:lnTo>
                    <a:pt x="1185" y="4601"/>
                  </a:lnTo>
                  <a:lnTo>
                    <a:pt x="1270" y="4318"/>
                  </a:lnTo>
                  <a:lnTo>
                    <a:pt x="1270" y="4318"/>
                  </a:lnTo>
                  <a:lnTo>
                    <a:pt x="1326" y="4149"/>
                  </a:lnTo>
                  <a:lnTo>
                    <a:pt x="1298" y="3952"/>
                  </a:lnTo>
                  <a:lnTo>
                    <a:pt x="1298" y="3952"/>
                  </a:lnTo>
                  <a:lnTo>
                    <a:pt x="1270" y="3839"/>
                  </a:lnTo>
                  <a:lnTo>
                    <a:pt x="1270" y="3726"/>
                  </a:lnTo>
                  <a:lnTo>
                    <a:pt x="1270" y="3726"/>
                  </a:lnTo>
                  <a:lnTo>
                    <a:pt x="1242" y="3698"/>
                  </a:lnTo>
                  <a:lnTo>
                    <a:pt x="1185" y="3641"/>
                  </a:lnTo>
                  <a:lnTo>
                    <a:pt x="1157" y="3641"/>
                  </a:lnTo>
                  <a:lnTo>
                    <a:pt x="1072" y="3641"/>
                  </a:lnTo>
                  <a:lnTo>
                    <a:pt x="1072" y="3641"/>
                  </a:lnTo>
                  <a:lnTo>
                    <a:pt x="1016" y="3613"/>
                  </a:lnTo>
                  <a:lnTo>
                    <a:pt x="988" y="3585"/>
                  </a:lnTo>
                  <a:lnTo>
                    <a:pt x="959" y="3556"/>
                  </a:lnTo>
                  <a:lnTo>
                    <a:pt x="988" y="3472"/>
                  </a:lnTo>
                  <a:lnTo>
                    <a:pt x="988" y="3472"/>
                  </a:lnTo>
                  <a:lnTo>
                    <a:pt x="1072" y="3274"/>
                  </a:lnTo>
                  <a:lnTo>
                    <a:pt x="1072" y="3274"/>
                  </a:lnTo>
                  <a:lnTo>
                    <a:pt x="1044" y="3105"/>
                  </a:lnTo>
                  <a:lnTo>
                    <a:pt x="1016" y="3049"/>
                  </a:lnTo>
                  <a:lnTo>
                    <a:pt x="988" y="3020"/>
                  </a:lnTo>
                  <a:lnTo>
                    <a:pt x="875" y="2992"/>
                  </a:lnTo>
                  <a:lnTo>
                    <a:pt x="734" y="2936"/>
                  </a:lnTo>
                  <a:lnTo>
                    <a:pt x="734" y="2936"/>
                  </a:lnTo>
                  <a:lnTo>
                    <a:pt x="621" y="2936"/>
                  </a:lnTo>
                  <a:lnTo>
                    <a:pt x="508" y="2907"/>
                  </a:lnTo>
                  <a:lnTo>
                    <a:pt x="423" y="2879"/>
                  </a:lnTo>
                  <a:lnTo>
                    <a:pt x="282" y="2795"/>
                  </a:lnTo>
                  <a:lnTo>
                    <a:pt x="282" y="2795"/>
                  </a:lnTo>
                  <a:lnTo>
                    <a:pt x="198" y="2682"/>
                  </a:lnTo>
                  <a:lnTo>
                    <a:pt x="113" y="2569"/>
                  </a:lnTo>
                  <a:lnTo>
                    <a:pt x="0" y="2315"/>
                  </a:lnTo>
                </a:path>
              </a:pathLst>
            </a:custGeom>
            <a:solidFill>
              <a:srgbClr val="666666"/>
            </a:solidFill>
            <a:ln w="14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16"/>
            <p:cNvSpPr/>
            <p:nvPr/>
          </p:nvSpPr>
          <p:spPr>
            <a:xfrm>
              <a:off x="3681600" y="1706125"/>
              <a:ext cx="64925" cy="42350"/>
            </a:xfrm>
            <a:custGeom>
              <a:avLst/>
              <a:gdLst/>
              <a:ahLst/>
              <a:cxnLst/>
              <a:rect l="l" t="t" r="r" b="b"/>
              <a:pathLst>
                <a:path w="2597" h="1694" extrusionOk="0">
                  <a:moveTo>
                    <a:pt x="0" y="339"/>
                  </a:moveTo>
                  <a:lnTo>
                    <a:pt x="0" y="339"/>
                  </a:lnTo>
                  <a:lnTo>
                    <a:pt x="282" y="198"/>
                  </a:lnTo>
                  <a:lnTo>
                    <a:pt x="452" y="142"/>
                  </a:lnTo>
                  <a:lnTo>
                    <a:pt x="593" y="113"/>
                  </a:lnTo>
                  <a:lnTo>
                    <a:pt x="593" y="113"/>
                  </a:lnTo>
                  <a:lnTo>
                    <a:pt x="593" y="113"/>
                  </a:lnTo>
                  <a:lnTo>
                    <a:pt x="649" y="142"/>
                  </a:lnTo>
                  <a:lnTo>
                    <a:pt x="706" y="170"/>
                  </a:lnTo>
                  <a:lnTo>
                    <a:pt x="762" y="198"/>
                  </a:lnTo>
                  <a:lnTo>
                    <a:pt x="762" y="198"/>
                  </a:lnTo>
                  <a:lnTo>
                    <a:pt x="1016" y="198"/>
                  </a:lnTo>
                  <a:lnTo>
                    <a:pt x="1214" y="198"/>
                  </a:lnTo>
                  <a:lnTo>
                    <a:pt x="1214" y="198"/>
                  </a:lnTo>
                  <a:lnTo>
                    <a:pt x="1214" y="113"/>
                  </a:lnTo>
                  <a:lnTo>
                    <a:pt x="1214" y="85"/>
                  </a:lnTo>
                  <a:lnTo>
                    <a:pt x="1270" y="57"/>
                  </a:lnTo>
                  <a:lnTo>
                    <a:pt x="1326" y="29"/>
                  </a:lnTo>
                  <a:lnTo>
                    <a:pt x="1467" y="29"/>
                  </a:lnTo>
                  <a:lnTo>
                    <a:pt x="1609" y="57"/>
                  </a:lnTo>
                  <a:lnTo>
                    <a:pt x="1609" y="57"/>
                  </a:lnTo>
                  <a:lnTo>
                    <a:pt x="1721" y="1"/>
                  </a:lnTo>
                  <a:lnTo>
                    <a:pt x="1721" y="1"/>
                  </a:lnTo>
                  <a:lnTo>
                    <a:pt x="1778" y="113"/>
                  </a:lnTo>
                  <a:lnTo>
                    <a:pt x="1891" y="170"/>
                  </a:lnTo>
                  <a:lnTo>
                    <a:pt x="1891" y="170"/>
                  </a:lnTo>
                  <a:lnTo>
                    <a:pt x="2088" y="226"/>
                  </a:lnTo>
                  <a:lnTo>
                    <a:pt x="2258" y="283"/>
                  </a:lnTo>
                  <a:lnTo>
                    <a:pt x="2258" y="283"/>
                  </a:lnTo>
                  <a:lnTo>
                    <a:pt x="2201" y="396"/>
                  </a:lnTo>
                  <a:lnTo>
                    <a:pt x="2173" y="480"/>
                  </a:lnTo>
                  <a:lnTo>
                    <a:pt x="2173" y="537"/>
                  </a:lnTo>
                  <a:lnTo>
                    <a:pt x="2229" y="593"/>
                  </a:lnTo>
                  <a:lnTo>
                    <a:pt x="2371" y="650"/>
                  </a:lnTo>
                  <a:lnTo>
                    <a:pt x="2455" y="706"/>
                  </a:lnTo>
                  <a:lnTo>
                    <a:pt x="2512" y="762"/>
                  </a:lnTo>
                  <a:lnTo>
                    <a:pt x="2512" y="762"/>
                  </a:lnTo>
                  <a:lnTo>
                    <a:pt x="2568" y="847"/>
                  </a:lnTo>
                  <a:lnTo>
                    <a:pt x="2596" y="904"/>
                  </a:lnTo>
                  <a:lnTo>
                    <a:pt x="2568" y="960"/>
                  </a:lnTo>
                  <a:lnTo>
                    <a:pt x="2568" y="988"/>
                  </a:lnTo>
                  <a:lnTo>
                    <a:pt x="2455" y="1073"/>
                  </a:lnTo>
                  <a:lnTo>
                    <a:pt x="2342" y="1158"/>
                  </a:lnTo>
                  <a:lnTo>
                    <a:pt x="2342" y="1158"/>
                  </a:lnTo>
                  <a:lnTo>
                    <a:pt x="2258" y="1242"/>
                  </a:lnTo>
                  <a:lnTo>
                    <a:pt x="2229" y="1355"/>
                  </a:lnTo>
                  <a:lnTo>
                    <a:pt x="2229" y="1524"/>
                  </a:lnTo>
                  <a:lnTo>
                    <a:pt x="2201" y="1609"/>
                  </a:lnTo>
                  <a:lnTo>
                    <a:pt x="2173" y="1665"/>
                  </a:lnTo>
                  <a:lnTo>
                    <a:pt x="2088" y="1694"/>
                  </a:lnTo>
                  <a:lnTo>
                    <a:pt x="1975" y="1694"/>
                  </a:lnTo>
                  <a:lnTo>
                    <a:pt x="1975" y="1694"/>
                  </a:lnTo>
                  <a:lnTo>
                    <a:pt x="1806" y="1581"/>
                  </a:lnTo>
                  <a:lnTo>
                    <a:pt x="1637" y="1496"/>
                  </a:lnTo>
                  <a:lnTo>
                    <a:pt x="1637" y="1496"/>
                  </a:lnTo>
                  <a:lnTo>
                    <a:pt x="1580" y="1411"/>
                  </a:lnTo>
                  <a:lnTo>
                    <a:pt x="1552" y="1327"/>
                  </a:lnTo>
                  <a:lnTo>
                    <a:pt x="1552" y="1129"/>
                  </a:lnTo>
                  <a:lnTo>
                    <a:pt x="1552" y="1129"/>
                  </a:lnTo>
                  <a:lnTo>
                    <a:pt x="1411" y="1214"/>
                  </a:lnTo>
                  <a:lnTo>
                    <a:pt x="1326" y="1270"/>
                  </a:lnTo>
                  <a:lnTo>
                    <a:pt x="1242" y="1299"/>
                  </a:lnTo>
                  <a:lnTo>
                    <a:pt x="1072" y="1299"/>
                  </a:lnTo>
                  <a:lnTo>
                    <a:pt x="1072" y="1299"/>
                  </a:lnTo>
                  <a:lnTo>
                    <a:pt x="1072" y="1158"/>
                  </a:lnTo>
                  <a:lnTo>
                    <a:pt x="1072" y="1073"/>
                  </a:lnTo>
                  <a:lnTo>
                    <a:pt x="1016" y="1016"/>
                  </a:lnTo>
                  <a:lnTo>
                    <a:pt x="988" y="988"/>
                  </a:lnTo>
                  <a:lnTo>
                    <a:pt x="931" y="960"/>
                  </a:lnTo>
                  <a:lnTo>
                    <a:pt x="847" y="960"/>
                  </a:lnTo>
                  <a:lnTo>
                    <a:pt x="762" y="1016"/>
                  </a:lnTo>
                  <a:lnTo>
                    <a:pt x="762" y="1016"/>
                  </a:lnTo>
                  <a:lnTo>
                    <a:pt x="734" y="932"/>
                  </a:lnTo>
                  <a:lnTo>
                    <a:pt x="621" y="847"/>
                  </a:lnTo>
                  <a:lnTo>
                    <a:pt x="423" y="706"/>
                  </a:lnTo>
                  <a:lnTo>
                    <a:pt x="423" y="706"/>
                  </a:lnTo>
                  <a:lnTo>
                    <a:pt x="339" y="678"/>
                  </a:lnTo>
                  <a:lnTo>
                    <a:pt x="254" y="678"/>
                  </a:lnTo>
                  <a:lnTo>
                    <a:pt x="198" y="650"/>
                  </a:lnTo>
                  <a:lnTo>
                    <a:pt x="113" y="621"/>
                  </a:lnTo>
                  <a:lnTo>
                    <a:pt x="113" y="621"/>
                  </a:lnTo>
                  <a:lnTo>
                    <a:pt x="85" y="565"/>
                  </a:lnTo>
                  <a:lnTo>
                    <a:pt x="57" y="480"/>
                  </a:lnTo>
                  <a:lnTo>
                    <a:pt x="28" y="396"/>
                  </a:lnTo>
                  <a:lnTo>
                    <a:pt x="28" y="367"/>
                  </a:lnTo>
                  <a:lnTo>
                    <a:pt x="0" y="339"/>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16"/>
            <p:cNvSpPr/>
            <p:nvPr/>
          </p:nvSpPr>
          <p:spPr>
            <a:xfrm>
              <a:off x="3681600" y="1706125"/>
              <a:ext cx="64925" cy="42350"/>
            </a:xfrm>
            <a:custGeom>
              <a:avLst/>
              <a:gdLst/>
              <a:ahLst/>
              <a:cxnLst/>
              <a:rect l="l" t="t" r="r" b="b"/>
              <a:pathLst>
                <a:path w="2597" h="1694" fill="none" extrusionOk="0">
                  <a:moveTo>
                    <a:pt x="0" y="339"/>
                  </a:moveTo>
                  <a:lnTo>
                    <a:pt x="0" y="339"/>
                  </a:lnTo>
                  <a:lnTo>
                    <a:pt x="282" y="198"/>
                  </a:lnTo>
                  <a:lnTo>
                    <a:pt x="452" y="142"/>
                  </a:lnTo>
                  <a:lnTo>
                    <a:pt x="593" y="113"/>
                  </a:lnTo>
                  <a:lnTo>
                    <a:pt x="593" y="113"/>
                  </a:lnTo>
                  <a:lnTo>
                    <a:pt x="593" y="113"/>
                  </a:lnTo>
                  <a:lnTo>
                    <a:pt x="649" y="142"/>
                  </a:lnTo>
                  <a:lnTo>
                    <a:pt x="706" y="170"/>
                  </a:lnTo>
                  <a:lnTo>
                    <a:pt x="762" y="198"/>
                  </a:lnTo>
                  <a:lnTo>
                    <a:pt x="762" y="198"/>
                  </a:lnTo>
                  <a:lnTo>
                    <a:pt x="1016" y="198"/>
                  </a:lnTo>
                  <a:lnTo>
                    <a:pt x="1214" y="198"/>
                  </a:lnTo>
                  <a:lnTo>
                    <a:pt x="1214" y="198"/>
                  </a:lnTo>
                  <a:lnTo>
                    <a:pt x="1214" y="113"/>
                  </a:lnTo>
                  <a:lnTo>
                    <a:pt x="1214" y="85"/>
                  </a:lnTo>
                  <a:lnTo>
                    <a:pt x="1270" y="57"/>
                  </a:lnTo>
                  <a:lnTo>
                    <a:pt x="1326" y="29"/>
                  </a:lnTo>
                  <a:lnTo>
                    <a:pt x="1467" y="29"/>
                  </a:lnTo>
                  <a:lnTo>
                    <a:pt x="1609" y="57"/>
                  </a:lnTo>
                  <a:lnTo>
                    <a:pt x="1609" y="57"/>
                  </a:lnTo>
                  <a:lnTo>
                    <a:pt x="1721" y="1"/>
                  </a:lnTo>
                  <a:lnTo>
                    <a:pt x="1721" y="1"/>
                  </a:lnTo>
                  <a:lnTo>
                    <a:pt x="1778" y="113"/>
                  </a:lnTo>
                  <a:lnTo>
                    <a:pt x="1891" y="170"/>
                  </a:lnTo>
                  <a:lnTo>
                    <a:pt x="1891" y="170"/>
                  </a:lnTo>
                  <a:lnTo>
                    <a:pt x="2088" y="226"/>
                  </a:lnTo>
                  <a:lnTo>
                    <a:pt x="2258" y="283"/>
                  </a:lnTo>
                  <a:lnTo>
                    <a:pt x="2258" y="283"/>
                  </a:lnTo>
                  <a:lnTo>
                    <a:pt x="2201" y="396"/>
                  </a:lnTo>
                  <a:lnTo>
                    <a:pt x="2173" y="480"/>
                  </a:lnTo>
                  <a:lnTo>
                    <a:pt x="2173" y="537"/>
                  </a:lnTo>
                  <a:lnTo>
                    <a:pt x="2229" y="593"/>
                  </a:lnTo>
                  <a:lnTo>
                    <a:pt x="2371" y="650"/>
                  </a:lnTo>
                  <a:lnTo>
                    <a:pt x="2455" y="706"/>
                  </a:lnTo>
                  <a:lnTo>
                    <a:pt x="2512" y="762"/>
                  </a:lnTo>
                  <a:lnTo>
                    <a:pt x="2512" y="762"/>
                  </a:lnTo>
                  <a:lnTo>
                    <a:pt x="2568" y="847"/>
                  </a:lnTo>
                  <a:lnTo>
                    <a:pt x="2596" y="904"/>
                  </a:lnTo>
                  <a:lnTo>
                    <a:pt x="2568" y="960"/>
                  </a:lnTo>
                  <a:lnTo>
                    <a:pt x="2568" y="988"/>
                  </a:lnTo>
                  <a:lnTo>
                    <a:pt x="2455" y="1073"/>
                  </a:lnTo>
                  <a:lnTo>
                    <a:pt x="2342" y="1158"/>
                  </a:lnTo>
                  <a:lnTo>
                    <a:pt x="2342" y="1158"/>
                  </a:lnTo>
                  <a:lnTo>
                    <a:pt x="2258" y="1242"/>
                  </a:lnTo>
                  <a:lnTo>
                    <a:pt x="2229" y="1355"/>
                  </a:lnTo>
                  <a:lnTo>
                    <a:pt x="2229" y="1524"/>
                  </a:lnTo>
                  <a:lnTo>
                    <a:pt x="2201" y="1609"/>
                  </a:lnTo>
                  <a:lnTo>
                    <a:pt x="2173" y="1665"/>
                  </a:lnTo>
                  <a:lnTo>
                    <a:pt x="2088" y="1694"/>
                  </a:lnTo>
                  <a:lnTo>
                    <a:pt x="1975" y="1694"/>
                  </a:lnTo>
                  <a:lnTo>
                    <a:pt x="1975" y="1694"/>
                  </a:lnTo>
                  <a:lnTo>
                    <a:pt x="1806" y="1581"/>
                  </a:lnTo>
                  <a:lnTo>
                    <a:pt x="1637" y="1496"/>
                  </a:lnTo>
                  <a:lnTo>
                    <a:pt x="1637" y="1496"/>
                  </a:lnTo>
                  <a:lnTo>
                    <a:pt x="1580" y="1411"/>
                  </a:lnTo>
                  <a:lnTo>
                    <a:pt x="1552" y="1327"/>
                  </a:lnTo>
                  <a:lnTo>
                    <a:pt x="1552" y="1129"/>
                  </a:lnTo>
                  <a:lnTo>
                    <a:pt x="1552" y="1129"/>
                  </a:lnTo>
                  <a:lnTo>
                    <a:pt x="1411" y="1214"/>
                  </a:lnTo>
                  <a:lnTo>
                    <a:pt x="1326" y="1270"/>
                  </a:lnTo>
                  <a:lnTo>
                    <a:pt x="1242" y="1299"/>
                  </a:lnTo>
                  <a:lnTo>
                    <a:pt x="1072" y="1299"/>
                  </a:lnTo>
                  <a:lnTo>
                    <a:pt x="1072" y="1299"/>
                  </a:lnTo>
                  <a:lnTo>
                    <a:pt x="1072" y="1158"/>
                  </a:lnTo>
                  <a:lnTo>
                    <a:pt x="1072" y="1073"/>
                  </a:lnTo>
                  <a:lnTo>
                    <a:pt x="1016" y="1016"/>
                  </a:lnTo>
                  <a:lnTo>
                    <a:pt x="988" y="988"/>
                  </a:lnTo>
                  <a:lnTo>
                    <a:pt x="931" y="960"/>
                  </a:lnTo>
                  <a:lnTo>
                    <a:pt x="847" y="960"/>
                  </a:lnTo>
                  <a:lnTo>
                    <a:pt x="762" y="1016"/>
                  </a:lnTo>
                  <a:lnTo>
                    <a:pt x="762" y="1016"/>
                  </a:lnTo>
                  <a:lnTo>
                    <a:pt x="734" y="932"/>
                  </a:lnTo>
                  <a:lnTo>
                    <a:pt x="621" y="847"/>
                  </a:lnTo>
                  <a:lnTo>
                    <a:pt x="423" y="706"/>
                  </a:lnTo>
                  <a:lnTo>
                    <a:pt x="423" y="706"/>
                  </a:lnTo>
                  <a:lnTo>
                    <a:pt x="339" y="678"/>
                  </a:lnTo>
                  <a:lnTo>
                    <a:pt x="254" y="678"/>
                  </a:lnTo>
                  <a:lnTo>
                    <a:pt x="198" y="650"/>
                  </a:lnTo>
                  <a:lnTo>
                    <a:pt x="113" y="621"/>
                  </a:lnTo>
                  <a:lnTo>
                    <a:pt x="113" y="621"/>
                  </a:lnTo>
                  <a:lnTo>
                    <a:pt x="85" y="565"/>
                  </a:lnTo>
                  <a:lnTo>
                    <a:pt x="57" y="480"/>
                  </a:lnTo>
                  <a:lnTo>
                    <a:pt x="28" y="396"/>
                  </a:lnTo>
                  <a:lnTo>
                    <a:pt x="28" y="367"/>
                  </a:lnTo>
                  <a:lnTo>
                    <a:pt x="0" y="339"/>
                  </a:lnTo>
                </a:path>
              </a:pathLst>
            </a:custGeom>
            <a:solidFill>
              <a:srgbClr val="666666"/>
            </a:solidFill>
            <a:ln w="14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16"/>
            <p:cNvSpPr/>
            <p:nvPr/>
          </p:nvSpPr>
          <p:spPr>
            <a:xfrm>
              <a:off x="3777525" y="2773525"/>
              <a:ext cx="9900" cy="11300"/>
            </a:xfrm>
            <a:custGeom>
              <a:avLst/>
              <a:gdLst/>
              <a:ahLst/>
              <a:cxnLst/>
              <a:rect l="l" t="t" r="r" b="b"/>
              <a:pathLst>
                <a:path w="396" h="452" extrusionOk="0">
                  <a:moveTo>
                    <a:pt x="227" y="452"/>
                  </a:moveTo>
                  <a:lnTo>
                    <a:pt x="227" y="452"/>
                  </a:lnTo>
                  <a:lnTo>
                    <a:pt x="311" y="339"/>
                  </a:lnTo>
                  <a:lnTo>
                    <a:pt x="396" y="170"/>
                  </a:lnTo>
                  <a:lnTo>
                    <a:pt x="396" y="85"/>
                  </a:lnTo>
                  <a:lnTo>
                    <a:pt x="396" y="29"/>
                  </a:lnTo>
                  <a:lnTo>
                    <a:pt x="340" y="0"/>
                  </a:lnTo>
                  <a:lnTo>
                    <a:pt x="255" y="0"/>
                  </a:lnTo>
                  <a:lnTo>
                    <a:pt x="255" y="0"/>
                  </a:lnTo>
                  <a:lnTo>
                    <a:pt x="114" y="141"/>
                  </a:lnTo>
                  <a:lnTo>
                    <a:pt x="1" y="283"/>
                  </a:lnTo>
                  <a:lnTo>
                    <a:pt x="1" y="283"/>
                  </a:lnTo>
                  <a:lnTo>
                    <a:pt x="29" y="367"/>
                  </a:lnTo>
                  <a:lnTo>
                    <a:pt x="86" y="395"/>
                  </a:lnTo>
                  <a:lnTo>
                    <a:pt x="227" y="452"/>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16"/>
            <p:cNvSpPr/>
            <p:nvPr/>
          </p:nvSpPr>
          <p:spPr>
            <a:xfrm>
              <a:off x="3777525" y="2773525"/>
              <a:ext cx="9900" cy="11300"/>
            </a:xfrm>
            <a:custGeom>
              <a:avLst/>
              <a:gdLst/>
              <a:ahLst/>
              <a:cxnLst/>
              <a:rect l="l" t="t" r="r" b="b"/>
              <a:pathLst>
                <a:path w="396" h="452" fill="none" extrusionOk="0">
                  <a:moveTo>
                    <a:pt x="227" y="452"/>
                  </a:moveTo>
                  <a:lnTo>
                    <a:pt x="227" y="452"/>
                  </a:lnTo>
                  <a:lnTo>
                    <a:pt x="311" y="339"/>
                  </a:lnTo>
                  <a:lnTo>
                    <a:pt x="396" y="170"/>
                  </a:lnTo>
                  <a:lnTo>
                    <a:pt x="396" y="85"/>
                  </a:lnTo>
                  <a:lnTo>
                    <a:pt x="396" y="29"/>
                  </a:lnTo>
                  <a:lnTo>
                    <a:pt x="340" y="0"/>
                  </a:lnTo>
                  <a:lnTo>
                    <a:pt x="255" y="0"/>
                  </a:lnTo>
                  <a:lnTo>
                    <a:pt x="255" y="0"/>
                  </a:lnTo>
                  <a:lnTo>
                    <a:pt x="114" y="141"/>
                  </a:lnTo>
                  <a:lnTo>
                    <a:pt x="1" y="283"/>
                  </a:lnTo>
                  <a:lnTo>
                    <a:pt x="1" y="283"/>
                  </a:lnTo>
                  <a:lnTo>
                    <a:pt x="29" y="367"/>
                  </a:lnTo>
                  <a:lnTo>
                    <a:pt x="86" y="395"/>
                  </a:lnTo>
                  <a:lnTo>
                    <a:pt x="227" y="452"/>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16"/>
            <p:cNvSpPr/>
            <p:nvPr/>
          </p:nvSpPr>
          <p:spPr>
            <a:xfrm>
              <a:off x="3797300" y="2803850"/>
              <a:ext cx="38100" cy="30375"/>
            </a:xfrm>
            <a:custGeom>
              <a:avLst/>
              <a:gdLst/>
              <a:ahLst/>
              <a:cxnLst/>
              <a:rect l="l" t="t" r="r" b="b"/>
              <a:pathLst>
                <a:path w="1524" h="1215" extrusionOk="0">
                  <a:moveTo>
                    <a:pt x="169" y="706"/>
                  </a:moveTo>
                  <a:lnTo>
                    <a:pt x="169" y="706"/>
                  </a:lnTo>
                  <a:lnTo>
                    <a:pt x="254" y="678"/>
                  </a:lnTo>
                  <a:lnTo>
                    <a:pt x="254" y="678"/>
                  </a:lnTo>
                  <a:lnTo>
                    <a:pt x="254" y="678"/>
                  </a:lnTo>
                  <a:lnTo>
                    <a:pt x="254" y="593"/>
                  </a:lnTo>
                  <a:lnTo>
                    <a:pt x="254" y="396"/>
                  </a:lnTo>
                  <a:lnTo>
                    <a:pt x="339" y="1"/>
                  </a:lnTo>
                  <a:lnTo>
                    <a:pt x="339" y="1"/>
                  </a:lnTo>
                  <a:lnTo>
                    <a:pt x="423" y="85"/>
                  </a:lnTo>
                  <a:lnTo>
                    <a:pt x="564" y="170"/>
                  </a:lnTo>
                  <a:lnTo>
                    <a:pt x="706" y="198"/>
                  </a:lnTo>
                  <a:lnTo>
                    <a:pt x="875" y="198"/>
                  </a:lnTo>
                  <a:lnTo>
                    <a:pt x="1242" y="198"/>
                  </a:lnTo>
                  <a:lnTo>
                    <a:pt x="1524" y="170"/>
                  </a:lnTo>
                  <a:lnTo>
                    <a:pt x="1524" y="170"/>
                  </a:lnTo>
                  <a:lnTo>
                    <a:pt x="1524" y="1214"/>
                  </a:lnTo>
                  <a:lnTo>
                    <a:pt x="1524" y="1214"/>
                  </a:lnTo>
                  <a:lnTo>
                    <a:pt x="1044" y="1214"/>
                  </a:lnTo>
                  <a:lnTo>
                    <a:pt x="593" y="1186"/>
                  </a:lnTo>
                  <a:lnTo>
                    <a:pt x="593" y="1186"/>
                  </a:lnTo>
                  <a:lnTo>
                    <a:pt x="339" y="1214"/>
                  </a:lnTo>
                  <a:lnTo>
                    <a:pt x="226" y="1186"/>
                  </a:lnTo>
                  <a:lnTo>
                    <a:pt x="141" y="1158"/>
                  </a:lnTo>
                  <a:lnTo>
                    <a:pt x="141" y="1158"/>
                  </a:lnTo>
                  <a:lnTo>
                    <a:pt x="0" y="1045"/>
                  </a:lnTo>
                  <a:lnTo>
                    <a:pt x="0" y="1017"/>
                  </a:lnTo>
                  <a:lnTo>
                    <a:pt x="0" y="989"/>
                  </a:lnTo>
                  <a:lnTo>
                    <a:pt x="56" y="876"/>
                  </a:lnTo>
                  <a:lnTo>
                    <a:pt x="169" y="706"/>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16"/>
            <p:cNvSpPr/>
            <p:nvPr/>
          </p:nvSpPr>
          <p:spPr>
            <a:xfrm>
              <a:off x="3797300" y="2803850"/>
              <a:ext cx="38100" cy="30375"/>
            </a:xfrm>
            <a:custGeom>
              <a:avLst/>
              <a:gdLst/>
              <a:ahLst/>
              <a:cxnLst/>
              <a:rect l="l" t="t" r="r" b="b"/>
              <a:pathLst>
                <a:path w="1524" h="1215" fill="none" extrusionOk="0">
                  <a:moveTo>
                    <a:pt x="169" y="706"/>
                  </a:moveTo>
                  <a:lnTo>
                    <a:pt x="169" y="706"/>
                  </a:lnTo>
                  <a:lnTo>
                    <a:pt x="254" y="678"/>
                  </a:lnTo>
                  <a:lnTo>
                    <a:pt x="254" y="678"/>
                  </a:lnTo>
                  <a:lnTo>
                    <a:pt x="254" y="678"/>
                  </a:lnTo>
                  <a:lnTo>
                    <a:pt x="254" y="593"/>
                  </a:lnTo>
                  <a:lnTo>
                    <a:pt x="254" y="396"/>
                  </a:lnTo>
                  <a:lnTo>
                    <a:pt x="339" y="1"/>
                  </a:lnTo>
                  <a:lnTo>
                    <a:pt x="339" y="1"/>
                  </a:lnTo>
                  <a:lnTo>
                    <a:pt x="423" y="85"/>
                  </a:lnTo>
                  <a:lnTo>
                    <a:pt x="564" y="170"/>
                  </a:lnTo>
                  <a:lnTo>
                    <a:pt x="706" y="198"/>
                  </a:lnTo>
                  <a:lnTo>
                    <a:pt x="875" y="198"/>
                  </a:lnTo>
                  <a:lnTo>
                    <a:pt x="1242" y="198"/>
                  </a:lnTo>
                  <a:lnTo>
                    <a:pt x="1524" y="170"/>
                  </a:lnTo>
                  <a:lnTo>
                    <a:pt x="1524" y="170"/>
                  </a:lnTo>
                  <a:lnTo>
                    <a:pt x="1524" y="1214"/>
                  </a:lnTo>
                  <a:lnTo>
                    <a:pt x="1524" y="1214"/>
                  </a:lnTo>
                  <a:lnTo>
                    <a:pt x="1044" y="1214"/>
                  </a:lnTo>
                  <a:lnTo>
                    <a:pt x="593" y="1186"/>
                  </a:lnTo>
                  <a:lnTo>
                    <a:pt x="593" y="1186"/>
                  </a:lnTo>
                  <a:lnTo>
                    <a:pt x="339" y="1214"/>
                  </a:lnTo>
                  <a:lnTo>
                    <a:pt x="226" y="1186"/>
                  </a:lnTo>
                  <a:lnTo>
                    <a:pt x="141" y="1158"/>
                  </a:lnTo>
                  <a:lnTo>
                    <a:pt x="141" y="1158"/>
                  </a:lnTo>
                  <a:lnTo>
                    <a:pt x="0" y="1045"/>
                  </a:lnTo>
                  <a:lnTo>
                    <a:pt x="0" y="1017"/>
                  </a:lnTo>
                  <a:lnTo>
                    <a:pt x="0" y="989"/>
                  </a:lnTo>
                  <a:lnTo>
                    <a:pt x="56" y="876"/>
                  </a:lnTo>
                  <a:lnTo>
                    <a:pt x="169" y="706"/>
                  </a:lnTo>
                </a:path>
              </a:pathLst>
            </a:custGeom>
            <a:solidFill>
              <a:srgbClr val="666666"/>
            </a:solidFill>
            <a:ln w="14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16"/>
            <p:cNvSpPr/>
            <p:nvPr/>
          </p:nvSpPr>
          <p:spPr>
            <a:xfrm>
              <a:off x="4133800" y="3499475"/>
              <a:ext cx="45175" cy="46575"/>
            </a:xfrm>
            <a:custGeom>
              <a:avLst/>
              <a:gdLst/>
              <a:ahLst/>
              <a:cxnLst/>
              <a:rect l="l" t="t" r="r" b="b"/>
              <a:pathLst>
                <a:path w="1807" h="1863" extrusionOk="0">
                  <a:moveTo>
                    <a:pt x="1" y="931"/>
                  </a:moveTo>
                  <a:lnTo>
                    <a:pt x="1" y="931"/>
                  </a:lnTo>
                  <a:lnTo>
                    <a:pt x="57" y="1044"/>
                  </a:lnTo>
                  <a:lnTo>
                    <a:pt x="114" y="1185"/>
                  </a:lnTo>
                  <a:lnTo>
                    <a:pt x="283" y="1524"/>
                  </a:lnTo>
                  <a:lnTo>
                    <a:pt x="368" y="1693"/>
                  </a:lnTo>
                  <a:lnTo>
                    <a:pt x="480" y="1806"/>
                  </a:lnTo>
                  <a:lnTo>
                    <a:pt x="537" y="1834"/>
                  </a:lnTo>
                  <a:lnTo>
                    <a:pt x="622" y="1863"/>
                  </a:lnTo>
                  <a:lnTo>
                    <a:pt x="678" y="1834"/>
                  </a:lnTo>
                  <a:lnTo>
                    <a:pt x="763" y="1806"/>
                  </a:lnTo>
                  <a:lnTo>
                    <a:pt x="763" y="1806"/>
                  </a:lnTo>
                  <a:lnTo>
                    <a:pt x="819" y="1778"/>
                  </a:lnTo>
                  <a:lnTo>
                    <a:pt x="876" y="1721"/>
                  </a:lnTo>
                  <a:lnTo>
                    <a:pt x="932" y="1609"/>
                  </a:lnTo>
                  <a:lnTo>
                    <a:pt x="1017" y="1468"/>
                  </a:lnTo>
                  <a:lnTo>
                    <a:pt x="1073" y="1411"/>
                  </a:lnTo>
                  <a:lnTo>
                    <a:pt x="1158" y="1383"/>
                  </a:lnTo>
                  <a:lnTo>
                    <a:pt x="1158" y="1383"/>
                  </a:lnTo>
                  <a:lnTo>
                    <a:pt x="1440" y="1242"/>
                  </a:lnTo>
                  <a:lnTo>
                    <a:pt x="1525" y="1157"/>
                  </a:lnTo>
                  <a:lnTo>
                    <a:pt x="1666" y="988"/>
                  </a:lnTo>
                  <a:lnTo>
                    <a:pt x="1666" y="988"/>
                  </a:lnTo>
                  <a:lnTo>
                    <a:pt x="1750" y="847"/>
                  </a:lnTo>
                  <a:lnTo>
                    <a:pt x="1807" y="706"/>
                  </a:lnTo>
                  <a:lnTo>
                    <a:pt x="1807" y="649"/>
                  </a:lnTo>
                  <a:lnTo>
                    <a:pt x="1807" y="593"/>
                  </a:lnTo>
                  <a:lnTo>
                    <a:pt x="1722" y="423"/>
                  </a:lnTo>
                  <a:lnTo>
                    <a:pt x="1722" y="423"/>
                  </a:lnTo>
                  <a:lnTo>
                    <a:pt x="1609" y="282"/>
                  </a:lnTo>
                  <a:lnTo>
                    <a:pt x="1468" y="141"/>
                  </a:lnTo>
                  <a:lnTo>
                    <a:pt x="1299" y="57"/>
                  </a:lnTo>
                  <a:lnTo>
                    <a:pt x="1214" y="28"/>
                  </a:lnTo>
                  <a:lnTo>
                    <a:pt x="1158" y="0"/>
                  </a:lnTo>
                  <a:lnTo>
                    <a:pt x="1158" y="0"/>
                  </a:lnTo>
                  <a:lnTo>
                    <a:pt x="960" y="57"/>
                  </a:lnTo>
                  <a:lnTo>
                    <a:pt x="819" y="141"/>
                  </a:lnTo>
                  <a:lnTo>
                    <a:pt x="650" y="254"/>
                  </a:lnTo>
                  <a:lnTo>
                    <a:pt x="509" y="395"/>
                  </a:lnTo>
                  <a:lnTo>
                    <a:pt x="255" y="677"/>
                  </a:lnTo>
                  <a:lnTo>
                    <a:pt x="114" y="818"/>
                  </a:lnTo>
                  <a:lnTo>
                    <a:pt x="1" y="93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16"/>
            <p:cNvSpPr/>
            <p:nvPr/>
          </p:nvSpPr>
          <p:spPr>
            <a:xfrm>
              <a:off x="4133800" y="3499475"/>
              <a:ext cx="45175" cy="46575"/>
            </a:xfrm>
            <a:custGeom>
              <a:avLst/>
              <a:gdLst/>
              <a:ahLst/>
              <a:cxnLst/>
              <a:rect l="l" t="t" r="r" b="b"/>
              <a:pathLst>
                <a:path w="1807" h="1863" fill="none" extrusionOk="0">
                  <a:moveTo>
                    <a:pt x="1" y="931"/>
                  </a:moveTo>
                  <a:lnTo>
                    <a:pt x="1" y="931"/>
                  </a:lnTo>
                  <a:lnTo>
                    <a:pt x="57" y="1044"/>
                  </a:lnTo>
                  <a:lnTo>
                    <a:pt x="114" y="1185"/>
                  </a:lnTo>
                  <a:lnTo>
                    <a:pt x="283" y="1524"/>
                  </a:lnTo>
                  <a:lnTo>
                    <a:pt x="368" y="1693"/>
                  </a:lnTo>
                  <a:lnTo>
                    <a:pt x="480" y="1806"/>
                  </a:lnTo>
                  <a:lnTo>
                    <a:pt x="537" y="1834"/>
                  </a:lnTo>
                  <a:lnTo>
                    <a:pt x="622" y="1863"/>
                  </a:lnTo>
                  <a:lnTo>
                    <a:pt x="678" y="1834"/>
                  </a:lnTo>
                  <a:lnTo>
                    <a:pt x="763" y="1806"/>
                  </a:lnTo>
                  <a:lnTo>
                    <a:pt x="763" y="1806"/>
                  </a:lnTo>
                  <a:lnTo>
                    <a:pt x="819" y="1778"/>
                  </a:lnTo>
                  <a:lnTo>
                    <a:pt x="876" y="1721"/>
                  </a:lnTo>
                  <a:lnTo>
                    <a:pt x="932" y="1609"/>
                  </a:lnTo>
                  <a:lnTo>
                    <a:pt x="1017" y="1468"/>
                  </a:lnTo>
                  <a:lnTo>
                    <a:pt x="1073" y="1411"/>
                  </a:lnTo>
                  <a:lnTo>
                    <a:pt x="1158" y="1383"/>
                  </a:lnTo>
                  <a:lnTo>
                    <a:pt x="1158" y="1383"/>
                  </a:lnTo>
                  <a:lnTo>
                    <a:pt x="1440" y="1242"/>
                  </a:lnTo>
                  <a:lnTo>
                    <a:pt x="1525" y="1157"/>
                  </a:lnTo>
                  <a:lnTo>
                    <a:pt x="1666" y="988"/>
                  </a:lnTo>
                  <a:lnTo>
                    <a:pt x="1666" y="988"/>
                  </a:lnTo>
                  <a:lnTo>
                    <a:pt x="1750" y="847"/>
                  </a:lnTo>
                  <a:lnTo>
                    <a:pt x="1807" y="706"/>
                  </a:lnTo>
                  <a:lnTo>
                    <a:pt x="1807" y="649"/>
                  </a:lnTo>
                  <a:lnTo>
                    <a:pt x="1807" y="593"/>
                  </a:lnTo>
                  <a:lnTo>
                    <a:pt x="1722" y="423"/>
                  </a:lnTo>
                  <a:lnTo>
                    <a:pt x="1722" y="423"/>
                  </a:lnTo>
                  <a:lnTo>
                    <a:pt x="1609" y="282"/>
                  </a:lnTo>
                  <a:lnTo>
                    <a:pt x="1468" y="141"/>
                  </a:lnTo>
                  <a:lnTo>
                    <a:pt x="1299" y="57"/>
                  </a:lnTo>
                  <a:lnTo>
                    <a:pt x="1214" y="28"/>
                  </a:lnTo>
                  <a:lnTo>
                    <a:pt x="1158" y="0"/>
                  </a:lnTo>
                  <a:lnTo>
                    <a:pt x="1158" y="0"/>
                  </a:lnTo>
                  <a:lnTo>
                    <a:pt x="960" y="57"/>
                  </a:lnTo>
                  <a:lnTo>
                    <a:pt x="819" y="141"/>
                  </a:lnTo>
                  <a:lnTo>
                    <a:pt x="650" y="254"/>
                  </a:lnTo>
                  <a:lnTo>
                    <a:pt x="509" y="395"/>
                  </a:lnTo>
                  <a:lnTo>
                    <a:pt x="255" y="677"/>
                  </a:lnTo>
                  <a:lnTo>
                    <a:pt x="114" y="818"/>
                  </a:lnTo>
                  <a:lnTo>
                    <a:pt x="1" y="931"/>
                  </a:lnTo>
                </a:path>
              </a:pathLst>
            </a:custGeom>
            <a:solidFill>
              <a:srgbClr val="666666"/>
            </a:solidFill>
            <a:ln w="14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16"/>
            <p:cNvSpPr/>
            <p:nvPr/>
          </p:nvSpPr>
          <p:spPr>
            <a:xfrm>
              <a:off x="4030800" y="1866275"/>
              <a:ext cx="111500" cy="64925"/>
            </a:xfrm>
            <a:custGeom>
              <a:avLst/>
              <a:gdLst/>
              <a:ahLst/>
              <a:cxnLst/>
              <a:rect l="l" t="t" r="r" b="b"/>
              <a:pathLst>
                <a:path w="4460" h="2597" extrusionOk="0">
                  <a:moveTo>
                    <a:pt x="1" y="339"/>
                  </a:moveTo>
                  <a:lnTo>
                    <a:pt x="1" y="339"/>
                  </a:lnTo>
                  <a:lnTo>
                    <a:pt x="1" y="226"/>
                  </a:lnTo>
                  <a:lnTo>
                    <a:pt x="29" y="141"/>
                  </a:lnTo>
                  <a:lnTo>
                    <a:pt x="85" y="57"/>
                  </a:lnTo>
                  <a:lnTo>
                    <a:pt x="142" y="29"/>
                  </a:lnTo>
                  <a:lnTo>
                    <a:pt x="198" y="0"/>
                  </a:lnTo>
                  <a:lnTo>
                    <a:pt x="283" y="0"/>
                  </a:lnTo>
                  <a:lnTo>
                    <a:pt x="339" y="29"/>
                  </a:lnTo>
                  <a:lnTo>
                    <a:pt x="424" y="85"/>
                  </a:lnTo>
                  <a:lnTo>
                    <a:pt x="424" y="85"/>
                  </a:lnTo>
                  <a:lnTo>
                    <a:pt x="424" y="141"/>
                  </a:lnTo>
                  <a:lnTo>
                    <a:pt x="368" y="170"/>
                  </a:lnTo>
                  <a:lnTo>
                    <a:pt x="368" y="226"/>
                  </a:lnTo>
                  <a:lnTo>
                    <a:pt x="368" y="283"/>
                  </a:lnTo>
                  <a:lnTo>
                    <a:pt x="396" y="311"/>
                  </a:lnTo>
                  <a:lnTo>
                    <a:pt x="396" y="311"/>
                  </a:lnTo>
                  <a:lnTo>
                    <a:pt x="452" y="339"/>
                  </a:lnTo>
                  <a:lnTo>
                    <a:pt x="537" y="339"/>
                  </a:lnTo>
                  <a:lnTo>
                    <a:pt x="734" y="311"/>
                  </a:lnTo>
                  <a:lnTo>
                    <a:pt x="734" y="311"/>
                  </a:lnTo>
                  <a:lnTo>
                    <a:pt x="1214" y="367"/>
                  </a:lnTo>
                  <a:lnTo>
                    <a:pt x="1722" y="395"/>
                  </a:lnTo>
                  <a:lnTo>
                    <a:pt x="1722" y="395"/>
                  </a:lnTo>
                  <a:lnTo>
                    <a:pt x="2004" y="395"/>
                  </a:lnTo>
                  <a:lnTo>
                    <a:pt x="2174" y="395"/>
                  </a:lnTo>
                  <a:lnTo>
                    <a:pt x="2371" y="367"/>
                  </a:lnTo>
                  <a:lnTo>
                    <a:pt x="2597" y="254"/>
                  </a:lnTo>
                  <a:lnTo>
                    <a:pt x="2597" y="254"/>
                  </a:lnTo>
                  <a:lnTo>
                    <a:pt x="2794" y="170"/>
                  </a:lnTo>
                  <a:lnTo>
                    <a:pt x="3020" y="85"/>
                  </a:lnTo>
                  <a:lnTo>
                    <a:pt x="3246" y="57"/>
                  </a:lnTo>
                  <a:lnTo>
                    <a:pt x="3472" y="57"/>
                  </a:lnTo>
                  <a:lnTo>
                    <a:pt x="3697" y="85"/>
                  </a:lnTo>
                  <a:lnTo>
                    <a:pt x="3923" y="141"/>
                  </a:lnTo>
                  <a:lnTo>
                    <a:pt x="4121" y="226"/>
                  </a:lnTo>
                  <a:lnTo>
                    <a:pt x="4290" y="367"/>
                  </a:lnTo>
                  <a:lnTo>
                    <a:pt x="4290" y="367"/>
                  </a:lnTo>
                  <a:lnTo>
                    <a:pt x="4375" y="395"/>
                  </a:lnTo>
                  <a:lnTo>
                    <a:pt x="4431" y="424"/>
                  </a:lnTo>
                  <a:lnTo>
                    <a:pt x="4459" y="480"/>
                  </a:lnTo>
                  <a:lnTo>
                    <a:pt x="4459" y="565"/>
                  </a:lnTo>
                  <a:lnTo>
                    <a:pt x="4459" y="565"/>
                  </a:lnTo>
                  <a:lnTo>
                    <a:pt x="4431" y="621"/>
                  </a:lnTo>
                  <a:lnTo>
                    <a:pt x="4403" y="649"/>
                  </a:lnTo>
                  <a:lnTo>
                    <a:pt x="4346" y="649"/>
                  </a:lnTo>
                  <a:lnTo>
                    <a:pt x="4262" y="649"/>
                  </a:lnTo>
                  <a:lnTo>
                    <a:pt x="4177" y="706"/>
                  </a:lnTo>
                  <a:lnTo>
                    <a:pt x="4177" y="706"/>
                  </a:lnTo>
                  <a:lnTo>
                    <a:pt x="4093" y="819"/>
                  </a:lnTo>
                  <a:lnTo>
                    <a:pt x="4036" y="932"/>
                  </a:lnTo>
                  <a:lnTo>
                    <a:pt x="4008" y="1044"/>
                  </a:lnTo>
                  <a:lnTo>
                    <a:pt x="3980" y="1186"/>
                  </a:lnTo>
                  <a:lnTo>
                    <a:pt x="3980" y="1186"/>
                  </a:lnTo>
                  <a:lnTo>
                    <a:pt x="3923" y="1270"/>
                  </a:lnTo>
                  <a:lnTo>
                    <a:pt x="3839" y="1355"/>
                  </a:lnTo>
                  <a:lnTo>
                    <a:pt x="3782" y="1440"/>
                  </a:lnTo>
                  <a:lnTo>
                    <a:pt x="3726" y="1496"/>
                  </a:lnTo>
                  <a:lnTo>
                    <a:pt x="3726" y="1496"/>
                  </a:lnTo>
                  <a:lnTo>
                    <a:pt x="3839" y="1552"/>
                  </a:lnTo>
                  <a:lnTo>
                    <a:pt x="3980" y="1693"/>
                  </a:lnTo>
                  <a:lnTo>
                    <a:pt x="4121" y="1835"/>
                  </a:lnTo>
                  <a:lnTo>
                    <a:pt x="4121" y="1891"/>
                  </a:lnTo>
                  <a:lnTo>
                    <a:pt x="4121" y="1947"/>
                  </a:lnTo>
                  <a:lnTo>
                    <a:pt x="4121" y="1947"/>
                  </a:lnTo>
                  <a:lnTo>
                    <a:pt x="4064" y="1976"/>
                  </a:lnTo>
                  <a:lnTo>
                    <a:pt x="4008" y="2004"/>
                  </a:lnTo>
                  <a:lnTo>
                    <a:pt x="3895" y="1976"/>
                  </a:lnTo>
                  <a:lnTo>
                    <a:pt x="3782" y="1919"/>
                  </a:lnTo>
                  <a:lnTo>
                    <a:pt x="3669" y="1891"/>
                  </a:lnTo>
                  <a:lnTo>
                    <a:pt x="3669" y="1891"/>
                  </a:lnTo>
                  <a:lnTo>
                    <a:pt x="3528" y="1919"/>
                  </a:lnTo>
                  <a:lnTo>
                    <a:pt x="3274" y="2004"/>
                  </a:lnTo>
                  <a:lnTo>
                    <a:pt x="3048" y="2089"/>
                  </a:lnTo>
                  <a:lnTo>
                    <a:pt x="2992" y="2145"/>
                  </a:lnTo>
                  <a:lnTo>
                    <a:pt x="2992" y="2173"/>
                  </a:lnTo>
                  <a:lnTo>
                    <a:pt x="3020" y="2173"/>
                  </a:lnTo>
                  <a:lnTo>
                    <a:pt x="3020" y="2173"/>
                  </a:lnTo>
                  <a:lnTo>
                    <a:pt x="2907" y="2173"/>
                  </a:lnTo>
                  <a:lnTo>
                    <a:pt x="2851" y="2201"/>
                  </a:lnTo>
                  <a:lnTo>
                    <a:pt x="2823" y="2230"/>
                  </a:lnTo>
                  <a:lnTo>
                    <a:pt x="2823" y="2286"/>
                  </a:lnTo>
                  <a:lnTo>
                    <a:pt x="2823" y="2399"/>
                  </a:lnTo>
                  <a:lnTo>
                    <a:pt x="2823" y="2455"/>
                  </a:lnTo>
                  <a:lnTo>
                    <a:pt x="2766" y="2540"/>
                  </a:lnTo>
                  <a:lnTo>
                    <a:pt x="2766" y="2540"/>
                  </a:lnTo>
                  <a:lnTo>
                    <a:pt x="2653" y="2568"/>
                  </a:lnTo>
                  <a:lnTo>
                    <a:pt x="2540" y="2597"/>
                  </a:lnTo>
                  <a:lnTo>
                    <a:pt x="2399" y="2568"/>
                  </a:lnTo>
                  <a:lnTo>
                    <a:pt x="2258" y="2568"/>
                  </a:lnTo>
                  <a:lnTo>
                    <a:pt x="1976" y="2484"/>
                  </a:lnTo>
                  <a:lnTo>
                    <a:pt x="1779" y="2427"/>
                  </a:lnTo>
                  <a:lnTo>
                    <a:pt x="1779" y="2427"/>
                  </a:lnTo>
                  <a:lnTo>
                    <a:pt x="1637" y="2371"/>
                  </a:lnTo>
                  <a:lnTo>
                    <a:pt x="1525" y="2371"/>
                  </a:lnTo>
                  <a:lnTo>
                    <a:pt x="1440" y="2371"/>
                  </a:lnTo>
                  <a:lnTo>
                    <a:pt x="1271" y="2427"/>
                  </a:lnTo>
                  <a:lnTo>
                    <a:pt x="1271" y="2427"/>
                  </a:lnTo>
                  <a:lnTo>
                    <a:pt x="1017" y="2512"/>
                  </a:lnTo>
                  <a:lnTo>
                    <a:pt x="847" y="2540"/>
                  </a:lnTo>
                  <a:lnTo>
                    <a:pt x="734" y="2540"/>
                  </a:lnTo>
                  <a:lnTo>
                    <a:pt x="734" y="2540"/>
                  </a:lnTo>
                  <a:lnTo>
                    <a:pt x="565" y="2512"/>
                  </a:lnTo>
                  <a:lnTo>
                    <a:pt x="537" y="2484"/>
                  </a:lnTo>
                  <a:lnTo>
                    <a:pt x="509" y="2455"/>
                  </a:lnTo>
                  <a:lnTo>
                    <a:pt x="509" y="2343"/>
                  </a:lnTo>
                  <a:lnTo>
                    <a:pt x="480" y="2173"/>
                  </a:lnTo>
                  <a:lnTo>
                    <a:pt x="480" y="2173"/>
                  </a:lnTo>
                  <a:lnTo>
                    <a:pt x="424" y="2032"/>
                  </a:lnTo>
                  <a:lnTo>
                    <a:pt x="311" y="1863"/>
                  </a:lnTo>
                  <a:lnTo>
                    <a:pt x="29" y="1609"/>
                  </a:lnTo>
                  <a:lnTo>
                    <a:pt x="29" y="1609"/>
                  </a:lnTo>
                  <a:lnTo>
                    <a:pt x="114" y="1581"/>
                  </a:lnTo>
                  <a:lnTo>
                    <a:pt x="170" y="1524"/>
                  </a:lnTo>
                  <a:lnTo>
                    <a:pt x="170" y="1496"/>
                  </a:lnTo>
                  <a:lnTo>
                    <a:pt x="170" y="1468"/>
                  </a:lnTo>
                  <a:lnTo>
                    <a:pt x="114" y="1355"/>
                  </a:lnTo>
                  <a:lnTo>
                    <a:pt x="114" y="1298"/>
                  </a:lnTo>
                  <a:lnTo>
                    <a:pt x="114" y="1242"/>
                  </a:lnTo>
                  <a:lnTo>
                    <a:pt x="114" y="1242"/>
                  </a:lnTo>
                  <a:lnTo>
                    <a:pt x="170" y="1157"/>
                  </a:lnTo>
                  <a:lnTo>
                    <a:pt x="283" y="1073"/>
                  </a:lnTo>
                  <a:lnTo>
                    <a:pt x="396" y="988"/>
                  </a:lnTo>
                  <a:lnTo>
                    <a:pt x="480" y="875"/>
                  </a:lnTo>
                  <a:lnTo>
                    <a:pt x="480" y="875"/>
                  </a:lnTo>
                  <a:lnTo>
                    <a:pt x="311" y="790"/>
                  </a:lnTo>
                  <a:lnTo>
                    <a:pt x="170" y="649"/>
                  </a:lnTo>
                  <a:lnTo>
                    <a:pt x="57" y="508"/>
                  </a:lnTo>
                  <a:lnTo>
                    <a:pt x="1" y="339"/>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16"/>
            <p:cNvSpPr/>
            <p:nvPr/>
          </p:nvSpPr>
          <p:spPr>
            <a:xfrm>
              <a:off x="4030800" y="1866275"/>
              <a:ext cx="111500" cy="64925"/>
            </a:xfrm>
            <a:custGeom>
              <a:avLst/>
              <a:gdLst/>
              <a:ahLst/>
              <a:cxnLst/>
              <a:rect l="l" t="t" r="r" b="b"/>
              <a:pathLst>
                <a:path w="4460" h="2597" fill="none" extrusionOk="0">
                  <a:moveTo>
                    <a:pt x="1" y="339"/>
                  </a:moveTo>
                  <a:lnTo>
                    <a:pt x="1" y="339"/>
                  </a:lnTo>
                  <a:lnTo>
                    <a:pt x="1" y="226"/>
                  </a:lnTo>
                  <a:lnTo>
                    <a:pt x="29" y="141"/>
                  </a:lnTo>
                  <a:lnTo>
                    <a:pt x="85" y="57"/>
                  </a:lnTo>
                  <a:lnTo>
                    <a:pt x="142" y="29"/>
                  </a:lnTo>
                  <a:lnTo>
                    <a:pt x="198" y="0"/>
                  </a:lnTo>
                  <a:lnTo>
                    <a:pt x="283" y="0"/>
                  </a:lnTo>
                  <a:lnTo>
                    <a:pt x="339" y="29"/>
                  </a:lnTo>
                  <a:lnTo>
                    <a:pt x="424" y="85"/>
                  </a:lnTo>
                  <a:lnTo>
                    <a:pt x="424" y="85"/>
                  </a:lnTo>
                  <a:lnTo>
                    <a:pt x="424" y="141"/>
                  </a:lnTo>
                  <a:lnTo>
                    <a:pt x="368" y="170"/>
                  </a:lnTo>
                  <a:lnTo>
                    <a:pt x="368" y="226"/>
                  </a:lnTo>
                  <a:lnTo>
                    <a:pt x="368" y="283"/>
                  </a:lnTo>
                  <a:lnTo>
                    <a:pt x="396" y="311"/>
                  </a:lnTo>
                  <a:lnTo>
                    <a:pt x="396" y="311"/>
                  </a:lnTo>
                  <a:lnTo>
                    <a:pt x="452" y="339"/>
                  </a:lnTo>
                  <a:lnTo>
                    <a:pt x="537" y="339"/>
                  </a:lnTo>
                  <a:lnTo>
                    <a:pt x="734" y="311"/>
                  </a:lnTo>
                  <a:lnTo>
                    <a:pt x="734" y="311"/>
                  </a:lnTo>
                  <a:lnTo>
                    <a:pt x="1214" y="367"/>
                  </a:lnTo>
                  <a:lnTo>
                    <a:pt x="1722" y="395"/>
                  </a:lnTo>
                  <a:lnTo>
                    <a:pt x="1722" y="395"/>
                  </a:lnTo>
                  <a:lnTo>
                    <a:pt x="2004" y="395"/>
                  </a:lnTo>
                  <a:lnTo>
                    <a:pt x="2174" y="395"/>
                  </a:lnTo>
                  <a:lnTo>
                    <a:pt x="2371" y="367"/>
                  </a:lnTo>
                  <a:lnTo>
                    <a:pt x="2597" y="254"/>
                  </a:lnTo>
                  <a:lnTo>
                    <a:pt x="2597" y="254"/>
                  </a:lnTo>
                  <a:lnTo>
                    <a:pt x="2794" y="170"/>
                  </a:lnTo>
                  <a:lnTo>
                    <a:pt x="3020" y="85"/>
                  </a:lnTo>
                  <a:lnTo>
                    <a:pt x="3246" y="57"/>
                  </a:lnTo>
                  <a:lnTo>
                    <a:pt x="3472" y="57"/>
                  </a:lnTo>
                  <a:lnTo>
                    <a:pt x="3697" y="85"/>
                  </a:lnTo>
                  <a:lnTo>
                    <a:pt x="3923" y="141"/>
                  </a:lnTo>
                  <a:lnTo>
                    <a:pt x="4121" y="226"/>
                  </a:lnTo>
                  <a:lnTo>
                    <a:pt x="4290" y="367"/>
                  </a:lnTo>
                  <a:lnTo>
                    <a:pt x="4290" y="367"/>
                  </a:lnTo>
                  <a:lnTo>
                    <a:pt x="4375" y="395"/>
                  </a:lnTo>
                  <a:lnTo>
                    <a:pt x="4431" y="424"/>
                  </a:lnTo>
                  <a:lnTo>
                    <a:pt x="4459" y="480"/>
                  </a:lnTo>
                  <a:lnTo>
                    <a:pt x="4459" y="565"/>
                  </a:lnTo>
                  <a:lnTo>
                    <a:pt x="4459" y="565"/>
                  </a:lnTo>
                  <a:lnTo>
                    <a:pt x="4431" y="621"/>
                  </a:lnTo>
                  <a:lnTo>
                    <a:pt x="4403" y="649"/>
                  </a:lnTo>
                  <a:lnTo>
                    <a:pt x="4346" y="649"/>
                  </a:lnTo>
                  <a:lnTo>
                    <a:pt x="4262" y="649"/>
                  </a:lnTo>
                  <a:lnTo>
                    <a:pt x="4177" y="706"/>
                  </a:lnTo>
                  <a:lnTo>
                    <a:pt x="4177" y="706"/>
                  </a:lnTo>
                  <a:lnTo>
                    <a:pt x="4093" y="819"/>
                  </a:lnTo>
                  <a:lnTo>
                    <a:pt x="4036" y="932"/>
                  </a:lnTo>
                  <a:lnTo>
                    <a:pt x="4008" y="1044"/>
                  </a:lnTo>
                  <a:lnTo>
                    <a:pt x="3980" y="1186"/>
                  </a:lnTo>
                  <a:lnTo>
                    <a:pt x="3980" y="1186"/>
                  </a:lnTo>
                  <a:lnTo>
                    <a:pt x="3923" y="1270"/>
                  </a:lnTo>
                  <a:lnTo>
                    <a:pt x="3839" y="1355"/>
                  </a:lnTo>
                  <a:lnTo>
                    <a:pt x="3782" y="1440"/>
                  </a:lnTo>
                  <a:lnTo>
                    <a:pt x="3726" y="1496"/>
                  </a:lnTo>
                  <a:lnTo>
                    <a:pt x="3726" y="1496"/>
                  </a:lnTo>
                  <a:lnTo>
                    <a:pt x="3839" y="1552"/>
                  </a:lnTo>
                  <a:lnTo>
                    <a:pt x="3980" y="1693"/>
                  </a:lnTo>
                  <a:lnTo>
                    <a:pt x="4121" y="1835"/>
                  </a:lnTo>
                  <a:lnTo>
                    <a:pt x="4121" y="1891"/>
                  </a:lnTo>
                  <a:lnTo>
                    <a:pt x="4121" y="1947"/>
                  </a:lnTo>
                  <a:lnTo>
                    <a:pt x="4121" y="1947"/>
                  </a:lnTo>
                  <a:lnTo>
                    <a:pt x="4064" y="1976"/>
                  </a:lnTo>
                  <a:lnTo>
                    <a:pt x="4008" y="2004"/>
                  </a:lnTo>
                  <a:lnTo>
                    <a:pt x="3895" y="1976"/>
                  </a:lnTo>
                  <a:lnTo>
                    <a:pt x="3782" y="1919"/>
                  </a:lnTo>
                  <a:lnTo>
                    <a:pt x="3669" y="1891"/>
                  </a:lnTo>
                  <a:lnTo>
                    <a:pt x="3669" y="1891"/>
                  </a:lnTo>
                  <a:lnTo>
                    <a:pt x="3528" y="1919"/>
                  </a:lnTo>
                  <a:lnTo>
                    <a:pt x="3274" y="2004"/>
                  </a:lnTo>
                  <a:lnTo>
                    <a:pt x="3048" y="2089"/>
                  </a:lnTo>
                  <a:lnTo>
                    <a:pt x="2992" y="2145"/>
                  </a:lnTo>
                  <a:lnTo>
                    <a:pt x="2992" y="2173"/>
                  </a:lnTo>
                  <a:lnTo>
                    <a:pt x="3020" y="2173"/>
                  </a:lnTo>
                  <a:lnTo>
                    <a:pt x="3020" y="2173"/>
                  </a:lnTo>
                  <a:lnTo>
                    <a:pt x="2907" y="2173"/>
                  </a:lnTo>
                  <a:lnTo>
                    <a:pt x="2851" y="2201"/>
                  </a:lnTo>
                  <a:lnTo>
                    <a:pt x="2823" y="2230"/>
                  </a:lnTo>
                  <a:lnTo>
                    <a:pt x="2823" y="2286"/>
                  </a:lnTo>
                  <a:lnTo>
                    <a:pt x="2823" y="2399"/>
                  </a:lnTo>
                  <a:lnTo>
                    <a:pt x="2823" y="2455"/>
                  </a:lnTo>
                  <a:lnTo>
                    <a:pt x="2766" y="2540"/>
                  </a:lnTo>
                  <a:lnTo>
                    <a:pt x="2766" y="2540"/>
                  </a:lnTo>
                  <a:lnTo>
                    <a:pt x="2653" y="2568"/>
                  </a:lnTo>
                  <a:lnTo>
                    <a:pt x="2540" y="2597"/>
                  </a:lnTo>
                  <a:lnTo>
                    <a:pt x="2399" y="2568"/>
                  </a:lnTo>
                  <a:lnTo>
                    <a:pt x="2258" y="2568"/>
                  </a:lnTo>
                  <a:lnTo>
                    <a:pt x="1976" y="2484"/>
                  </a:lnTo>
                  <a:lnTo>
                    <a:pt x="1779" y="2427"/>
                  </a:lnTo>
                  <a:lnTo>
                    <a:pt x="1779" y="2427"/>
                  </a:lnTo>
                  <a:lnTo>
                    <a:pt x="1637" y="2371"/>
                  </a:lnTo>
                  <a:lnTo>
                    <a:pt x="1525" y="2371"/>
                  </a:lnTo>
                  <a:lnTo>
                    <a:pt x="1440" y="2371"/>
                  </a:lnTo>
                  <a:lnTo>
                    <a:pt x="1271" y="2427"/>
                  </a:lnTo>
                  <a:lnTo>
                    <a:pt x="1271" y="2427"/>
                  </a:lnTo>
                  <a:lnTo>
                    <a:pt x="1017" y="2512"/>
                  </a:lnTo>
                  <a:lnTo>
                    <a:pt x="847" y="2540"/>
                  </a:lnTo>
                  <a:lnTo>
                    <a:pt x="734" y="2540"/>
                  </a:lnTo>
                  <a:lnTo>
                    <a:pt x="734" y="2540"/>
                  </a:lnTo>
                  <a:lnTo>
                    <a:pt x="565" y="2512"/>
                  </a:lnTo>
                  <a:lnTo>
                    <a:pt x="537" y="2484"/>
                  </a:lnTo>
                  <a:lnTo>
                    <a:pt x="509" y="2455"/>
                  </a:lnTo>
                  <a:lnTo>
                    <a:pt x="509" y="2343"/>
                  </a:lnTo>
                  <a:lnTo>
                    <a:pt x="480" y="2173"/>
                  </a:lnTo>
                  <a:lnTo>
                    <a:pt x="480" y="2173"/>
                  </a:lnTo>
                  <a:lnTo>
                    <a:pt x="424" y="2032"/>
                  </a:lnTo>
                  <a:lnTo>
                    <a:pt x="311" y="1863"/>
                  </a:lnTo>
                  <a:lnTo>
                    <a:pt x="29" y="1609"/>
                  </a:lnTo>
                  <a:lnTo>
                    <a:pt x="29" y="1609"/>
                  </a:lnTo>
                  <a:lnTo>
                    <a:pt x="114" y="1581"/>
                  </a:lnTo>
                  <a:lnTo>
                    <a:pt x="170" y="1524"/>
                  </a:lnTo>
                  <a:lnTo>
                    <a:pt x="170" y="1496"/>
                  </a:lnTo>
                  <a:lnTo>
                    <a:pt x="170" y="1468"/>
                  </a:lnTo>
                  <a:lnTo>
                    <a:pt x="114" y="1355"/>
                  </a:lnTo>
                  <a:lnTo>
                    <a:pt x="114" y="1298"/>
                  </a:lnTo>
                  <a:lnTo>
                    <a:pt x="114" y="1242"/>
                  </a:lnTo>
                  <a:lnTo>
                    <a:pt x="114" y="1242"/>
                  </a:lnTo>
                  <a:lnTo>
                    <a:pt x="170" y="1157"/>
                  </a:lnTo>
                  <a:lnTo>
                    <a:pt x="283" y="1073"/>
                  </a:lnTo>
                  <a:lnTo>
                    <a:pt x="396" y="988"/>
                  </a:lnTo>
                  <a:lnTo>
                    <a:pt x="480" y="875"/>
                  </a:lnTo>
                  <a:lnTo>
                    <a:pt x="480" y="875"/>
                  </a:lnTo>
                  <a:lnTo>
                    <a:pt x="311" y="790"/>
                  </a:lnTo>
                  <a:lnTo>
                    <a:pt x="170" y="649"/>
                  </a:lnTo>
                  <a:lnTo>
                    <a:pt x="57" y="508"/>
                  </a:lnTo>
                  <a:lnTo>
                    <a:pt x="1" y="339"/>
                  </a:lnTo>
                </a:path>
              </a:pathLst>
            </a:custGeom>
            <a:solidFill>
              <a:srgbClr val="666666"/>
            </a:solidFill>
            <a:ln w="14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16"/>
            <p:cNvSpPr/>
            <p:nvPr/>
          </p:nvSpPr>
          <p:spPr>
            <a:xfrm>
              <a:off x="4186000" y="2908975"/>
              <a:ext cx="36725" cy="46575"/>
            </a:xfrm>
            <a:custGeom>
              <a:avLst/>
              <a:gdLst/>
              <a:ahLst/>
              <a:cxnLst/>
              <a:rect l="l" t="t" r="r" b="b"/>
              <a:pathLst>
                <a:path w="1469" h="1863" extrusionOk="0">
                  <a:moveTo>
                    <a:pt x="1" y="396"/>
                  </a:moveTo>
                  <a:lnTo>
                    <a:pt x="1" y="396"/>
                  </a:lnTo>
                  <a:lnTo>
                    <a:pt x="29" y="339"/>
                  </a:lnTo>
                  <a:lnTo>
                    <a:pt x="57" y="311"/>
                  </a:lnTo>
                  <a:lnTo>
                    <a:pt x="170" y="311"/>
                  </a:lnTo>
                  <a:lnTo>
                    <a:pt x="396" y="367"/>
                  </a:lnTo>
                  <a:lnTo>
                    <a:pt x="509" y="367"/>
                  </a:lnTo>
                  <a:lnTo>
                    <a:pt x="565" y="367"/>
                  </a:lnTo>
                  <a:lnTo>
                    <a:pt x="622" y="339"/>
                  </a:lnTo>
                  <a:lnTo>
                    <a:pt x="678" y="283"/>
                  </a:lnTo>
                  <a:lnTo>
                    <a:pt x="706" y="226"/>
                  </a:lnTo>
                  <a:lnTo>
                    <a:pt x="735" y="113"/>
                  </a:lnTo>
                  <a:lnTo>
                    <a:pt x="763" y="1"/>
                  </a:lnTo>
                  <a:lnTo>
                    <a:pt x="763" y="1"/>
                  </a:lnTo>
                  <a:lnTo>
                    <a:pt x="819" y="29"/>
                  </a:lnTo>
                  <a:lnTo>
                    <a:pt x="876" y="57"/>
                  </a:lnTo>
                  <a:lnTo>
                    <a:pt x="1017" y="57"/>
                  </a:lnTo>
                  <a:lnTo>
                    <a:pt x="1186" y="57"/>
                  </a:lnTo>
                  <a:lnTo>
                    <a:pt x="1327" y="57"/>
                  </a:lnTo>
                  <a:lnTo>
                    <a:pt x="1327" y="57"/>
                  </a:lnTo>
                  <a:lnTo>
                    <a:pt x="1243" y="142"/>
                  </a:lnTo>
                  <a:lnTo>
                    <a:pt x="1186" y="226"/>
                  </a:lnTo>
                  <a:lnTo>
                    <a:pt x="1158" y="311"/>
                  </a:lnTo>
                  <a:lnTo>
                    <a:pt x="1158" y="424"/>
                  </a:lnTo>
                  <a:lnTo>
                    <a:pt x="1186" y="508"/>
                  </a:lnTo>
                  <a:lnTo>
                    <a:pt x="1243" y="565"/>
                  </a:lnTo>
                  <a:lnTo>
                    <a:pt x="1327" y="593"/>
                  </a:lnTo>
                  <a:lnTo>
                    <a:pt x="1468" y="593"/>
                  </a:lnTo>
                  <a:lnTo>
                    <a:pt x="1468" y="593"/>
                  </a:lnTo>
                  <a:lnTo>
                    <a:pt x="1440" y="678"/>
                  </a:lnTo>
                  <a:lnTo>
                    <a:pt x="1468" y="791"/>
                  </a:lnTo>
                  <a:lnTo>
                    <a:pt x="1468" y="791"/>
                  </a:lnTo>
                  <a:lnTo>
                    <a:pt x="1412" y="875"/>
                  </a:lnTo>
                  <a:lnTo>
                    <a:pt x="1299" y="932"/>
                  </a:lnTo>
                  <a:lnTo>
                    <a:pt x="1299" y="932"/>
                  </a:lnTo>
                  <a:lnTo>
                    <a:pt x="1186" y="1101"/>
                  </a:lnTo>
                  <a:lnTo>
                    <a:pt x="1186" y="1101"/>
                  </a:lnTo>
                  <a:lnTo>
                    <a:pt x="1158" y="1186"/>
                  </a:lnTo>
                  <a:lnTo>
                    <a:pt x="1158" y="1242"/>
                  </a:lnTo>
                  <a:lnTo>
                    <a:pt x="1158" y="1327"/>
                  </a:lnTo>
                  <a:lnTo>
                    <a:pt x="1130" y="1411"/>
                  </a:lnTo>
                  <a:lnTo>
                    <a:pt x="1130" y="1411"/>
                  </a:lnTo>
                  <a:lnTo>
                    <a:pt x="960" y="1609"/>
                  </a:lnTo>
                  <a:lnTo>
                    <a:pt x="763" y="1778"/>
                  </a:lnTo>
                  <a:lnTo>
                    <a:pt x="763" y="1778"/>
                  </a:lnTo>
                  <a:lnTo>
                    <a:pt x="650" y="1863"/>
                  </a:lnTo>
                  <a:lnTo>
                    <a:pt x="565" y="1863"/>
                  </a:lnTo>
                  <a:lnTo>
                    <a:pt x="481" y="1863"/>
                  </a:lnTo>
                  <a:lnTo>
                    <a:pt x="424" y="1807"/>
                  </a:lnTo>
                  <a:lnTo>
                    <a:pt x="368" y="1722"/>
                  </a:lnTo>
                  <a:lnTo>
                    <a:pt x="340" y="1637"/>
                  </a:lnTo>
                  <a:lnTo>
                    <a:pt x="283" y="1411"/>
                  </a:lnTo>
                  <a:lnTo>
                    <a:pt x="283" y="1411"/>
                  </a:lnTo>
                  <a:lnTo>
                    <a:pt x="170" y="904"/>
                  </a:lnTo>
                  <a:lnTo>
                    <a:pt x="170" y="904"/>
                  </a:lnTo>
                  <a:lnTo>
                    <a:pt x="86" y="650"/>
                  </a:lnTo>
                  <a:lnTo>
                    <a:pt x="1" y="396"/>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16"/>
            <p:cNvSpPr/>
            <p:nvPr/>
          </p:nvSpPr>
          <p:spPr>
            <a:xfrm>
              <a:off x="4186000" y="2908975"/>
              <a:ext cx="36725" cy="46575"/>
            </a:xfrm>
            <a:custGeom>
              <a:avLst/>
              <a:gdLst/>
              <a:ahLst/>
              <a:cxnLst/>
              <a:rect l="l" t="t" r="r" b="b"/>
              <a:pathLst>
                <a:path w="1469" h="1863" fill="none" extrusionOk="0">
                  <a:moveTo>
                    <a:pt x="1" y="396"/>
                  </a:moveTo>
                  <a:lnTo>
                    <a:pt x="1" y="396"/>
                  </a:lnTo>
                  <a:lnTo>
                    <a:pt x="29" y="339"/>
                  </a:lnTo>
                  <a:lnTo>
                    <a:pt x="57" y="311"/>
                  </a:lnTo>
                  <a:lnTo>
                    <a:pt x="170" y="311"/>
                  </a:lnTo>
                  <a:lnTo>
                    <a:pt x="396" y="367"/>
                  </a:lnTo>
                  <a:lnTo>
                    <a:pt x="509" y="367"/>
                  </a:lnTo>
                  <a:lnTo>
                    <a:pt x="565" y="367"/>
                  </a:lnTo>
                  <a:lnTo>
                    <a:pt x="622" y="339"/>
                  </a:lnTo>
                  <a:lnTo>
                    <a:pt x="678" y="283"/>
                  </a:lnTo>
                  <a:lnTo>
                    <a:pt x="706" y="226"/>
                  </a:lnTo>
                  <a:lnTo>
                    <a:pt x="735" y="113"/>
                  </a:lnTo>
                  <a:lnTo>
                    <a:pt x="763" y="1"/>
                  </a:lnTo>
                  <a:lnTo>
                    <a:pt x="763" y="1"/>
                  </a:lnTo>
                  <a:lnTo>
                    <a:pt x="819" y="29"/>
                  </a:lnTo>
                  <a:lnTo>
                    <a:pt x="876" y="57"/>
                  </a:lnTo>
                  <a:lnTo>
                    <a:pt x="1017" y="57"/>
                  </a:lnTo>
                  <a:lnTo>
                    <a:pt x="1186" y="57"/>
                  </a:lnTo>
                  <a:lnTo>
                    <a:pt x="1327" y="57"/>
                  </a:lnTo>
                  <a:lnTo>
                    <a:pt x="1327" y="57"/>
                  </a:lnTo>
                  <a:lnTo>
                    <a:pt x="1243" y="142"/>
                  </a:lnTo>
                  <a:lnTo>
                    <a:pt x="1186" y="226"/>
                  </a:lnTo>
                  <a:lnTo>
                    <a:pt x="1158" y="311"/>
                  </a:lnTo>
                  <a:lnTo>
                    <a:pt x="1158" y="424"/>
                  </a:lnTo>
                  <a:lnTo>
                    <a:pt x="1186" y="508"/>
                  </a:lnTo>
                  <a:lnTo>
                    <a:pt x="1243" y="565"/>
                  </a:lnTo>
                  <a:lnTo>
                    <a:pt x="1327" y="593"/>
                  </a:lnTo>
                  <a:lnTo>
                    <a:pt x="1468" y="593"/>
                  </a:lnTo>
                  <a:lnTo>
                    <a:pt x="1468" y="593"/>
                  </a:lnTo>
                  <a:lnTo>
                    <a:pt x="1440" y="678"/>
                  </a:lnTo>
                  <a:lnTo>
                    <a:pt x="1468" y="791"/>
                  </a:lnTo>
                  <a:lnTo>
                    <a:pt x="1468" y="791"/>
                  </a:lnTo>
                  <a:lnTo>
                    <a:pt x="1412" y="875"/>
                  </a:lnTo>
                  <a:lnTo>
                    <a:pt x="1299" y="932"/>
                  </a:lnTo>
                  <a:lnTo>
                    <a:pt x="1299" y="932"/>
                  </a:lnTo>
                  <a:lnTo>
                    <a:pt x="1186" y="1101"/>
                  </a:lnTo>
                  <a:lnTo>
                    <a:pt x="1186" y="1101"/>
                  </a:lnTo>
                  <a:lnTo>
                    <a:pt x="1158" y="1186"/>
                  </a:lnTo>
                  <a:lnTo>
                    <a:pt x="1158" y="1242"/>
                  </a:lnTo>
                  <a:lnTo>
                    <a:pt x="1158" y="1327"/>
                  </a:lnTo>
                  <a:lnTo>
                    <a:pt x="1130" y="1411"/>
                  </a:lnTo>
                  <a:lnTo>
                    <a:pt x="1130" y="1411"/>
                  </a:lnTo>
                  <a:lnTo>
                    <a:pt x="960" y="1609"/>
                  </a:lnTo>
                  <a:lnTo>
                    <a:pt x="763" y="1778"/>
                  </a:lnTo>
                  <a:lnTo>
                    <a:pt x="763" y="1778"/>
                  </a:lnTo>
                  <a:lnTo>
                    <a:pt x="650" y="1863"/>
                  </a:lnTo>
                  <a:lnTo>
                    <a:pt x="565" y="1863"/>
                  </a:lnTo>
                  <a:lnTo>
                    <a:pt x="481" y="1863"/>
                  </a:lnTo>
                  <a:lnTo>
                    <a:pt x="424" y="1807"/>
                  </a:lnTo>
                  <a:lnTo>
                    <a:pt x="368" y="1722"/>
                  </a:lnTo>
                  <a:lnTo>
                    <a:pt x="340" y="1637"/>
                  </a:lnTo>
                  <a:lnTo>
                    <a:pt x="283" y="1411"/>
                  </a:lnTo>
                  <a:lnTo>
                    <a:pt x="283" y="1411"/>
                  </a:lnTo>
                  <a:lnTo>
                    <a:pt x="170" y="904"/>
                  </a:lnTo>
                  <a:lnTo>
                    <a:pt x="170" y="904"/>
                  </a:lnTo>
                  <a:lnTo>
                    <a:pt x="86" y="650"/>
                  </a:lnTo>
                  <a:lnTo>
                    <a:pt x="1" y="396"/>
                  </a:lnTo>
                </a:path>
              </a:pathLst>
            </a:custGeom>
            <a:solidFill>
              <a:srgbClr val="666666"/>
            </a:solidFill>
            <a:ln w="14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16"/>
            <p:cNvSpPr/>
            <p:nvPr/>
          </p:nvSpPr>
          <p:spPr>
            <a:xfrm>
              <a:off x="4436450" y="2572450"/>
              <a:ext cx="31775" cy="38125"/>
            </a:xfrm>
            <a:custGeom>
              <a:avLst/>
              <a:gdLst/>
              <a:ahLst/>
              <a:cxnLst/>
              <a:rect l="l" t="t" r="r" b="b"/>
              <a:pathLst>
                <a:path w="1271" h="1525" extrusionOk="0">
                  <a:moveTo>
                    <a:pt x="1" y="1468"/>
                  </a:moveTo>
                  <a:lnTo>
                    <a:pt x="1" y="1468"/>
                  </a:lnTo>
                  <a:lnTo>
                    <a:pt x="1" y="1158"/>
                  </a:lnTo>
                  <a:lnTo>
                    <a:pt x="57" y="847"/>
                  </a:lnTo>
                  <a:lnTo>
                    <a:pt x="86" y="678"/>
                  </a:lnTo>
                  <a:lnTo>
                    <a:pt x="142" y="537"/>
                  </a:lnTo>
                  <a:lnTo>
                    <a:pt x="255" y="396"/>
                  </a:lnTo>
                  <a:lnTo>
                    <a:pt x="368" y="283"/>
                  </a:lnTo>
                  <a:lnTo>
                    <a:pt x="368" y="283"/>
                  </a:lnTo>
                  <a:lnTo>
                    <a:pt x="452" y="227"/>
                  </a:lnTo>
                  <a:lnTo>
                    <a:pt x="481" y="227"/>
                  </a:lnTo>
                  <a:lnTo>
                    <a:pt x="537" y="227"/>
                  </a:lnTo>
                  <a:lnTo>
                    <a:pt x="593" y="198"/>
                  </a:lnTo>
                  <a:lnTo>
                    <a:pt x="593" y="198"/>
                  </a:lnTo>
                  <a:lnTo>
                    <a:pt x="565" y="198"/>
                  </a:lnTo>
                  <a:lnTo>
                    <a:pt x="593" y="198"/>
                  </a:lnTo>
                  <a:lnTo>
                    <a:pt x="678" y="170"/>
                  </a:lnTo>
                  <a:lnTo>
                    <a:pt x="791" y="142"/>
                  </a:lnTo>
                  <a:lnTo>
                    <a:pt x="819" y="114"/>
                  </a:lnTo>
                  <a:lnTo>
                    <a:pt x="791" y="114"/>
                  </a:lnTo>
                  <a:lnTo>
                    <a:pt x="791" y="114"/>
                  </a:lnTo>
                  <a:lnTo>
                    <a:pt x="847" y="86"/>
                  </a:lnTo>
                  <a:lnTo>
                    <a:pt x="904" y="86"/>
                  </a:lnTo>
                  <a:lnTo>
                    <a:pt x="932" y="29"/>
                  </a:lnTo>
                  <a:lnTo>
                    <a:pt x="932" y="1"/>
                  </a:lnTo>
                  <a:lnTo>
                    <a:pt x="960" y="1"/>
                  </a:lnTo>
                  <a:lnTo>
                    <a:pt x="1073" y="57"/>
                  </a:lnTo>
                  <a:lnTo>
                    <a:pt x="1073" y="57"/>
                  </a:lnTo>
                  <a:lnTo>
                    <a:pt x="1130" y="142"/>
                  </a:lnTo>
                  <a:lnTo>
                    <a:pt x="1186" y="255"/>
                  </a:lnTo>
                  <a:lnTo>
                    <a:pt x="1243" y="368"/>
                  </a:lnTo>
                  <a:lnTo>
                    <a:pt x="1271" y="452"/>
                  </a:lnTo>
                  <a:lnTo>
                    <a:pt x="1271" y="452"/>
                  </a:lnTo>
                  <a:lnTo>
                    <a:pt x="1243" y="537"/>
                  </a:lnTo>
                  <a:lnTo>
                    <a:pt x="1158" y="593"/>
                  </a:lnTo>
                  <a:lnTo>
                    <a:pt x="960" y="791"/>
                  </a:lnTo>
                  <a:lnTo>
                    <a:pt x="735" y="932"/>
                  </a:lnTo>
                  <a:lnTo>
                    <a:pt x="565" y="1017"/>
                  </a:lnTo>
                  <a:lnTo>
                    <a:pt x="565" y="1017"/>
                  </a:lnTo>
                  <a:lnTo>
                    <a:pt x="622" y="1045"/>
                  </a:lnTo>
                  <a:lnTo>
                    <a:pt x="678" y="1045"/>
                  </a:lnTo>
                  <a:lnTo>
                    <a:pt x="791" y="1017"/>
                  </a:lnTo>
                  <a:lnTo>
                    <a:pt x="904" y="960"/>
                  </a:lnTo>
                  <a:lnTo>
                    <a:pt x="960" y="960"/>
                  </a:lnTo>
                  <a:lnTo>
                    <a:pt x="1017" y="989"/>
                  </a:lnTo>
                  <a:lnTo>
                    <a:pt x="1017" y="989"/>
                  </a:lnTo>
                  <a:lnTo>
                    <a:pt x="1073" y="1017"/>
                  </a:lnTo>
                  <a:lnTo>
                    <a:pt x="1101" y="1073"/>
                  </a:lnTo>
                  <a:lnTo>
                    <a:pt x="1101" y="1186"/>
                  </a:lnTo>
                  <a:lnTo>
                    <a:pt x="1045" y="1299"/>
                  </a:lnTo>
                  <a:lnTo>
                    <a:pt x="960" y="1412"/>
                  </a:lnTo>
                  <a:lnTo>
                    <a:pt x="960" y="1412"/>
                  </a:lnTo>
                  <a:lnTo>
                    <a:pt x="791" y="1440"/>
                  </a:lnTo>
                  <a:lnTo>
                    <a:pt x="481" y="1497"/>
                  </a:lnTo>
                  <a:lnTo>
                    <a:pt x="170" y="1525"/>
                  </a:lnTo>
                  <a:lnTo>
                    <a:pt x="57" y="1497"/>
                  </a:lnTo>
                  <a:lnTo>
                    <a:pt x="1" y="1468"/>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16"/>
            <p:cNvSpPr/>
            <p:nvPr/>
          </p:nvSpPr>
          <p:spPr>
            <a:xfrm>
              <a:off x="4436450" y="2572450"/>
              <a:ext cx="31775" cy="38125"/>
            </a:xfrm>
            <a:custGeom>
              <a:avLst/>
              <a:gdLst/>
              <a:ahLst/>
              <a:cxnLst/>
              <a:rect l="l" t="t" r="r" b="b"/>
              <a:pathLst>
                <a:path w="1271" h="1525" fill="none" extrusionOk="0">
                  <a:moveTo>
                    <a:pt x="1" y="1468"/>
                  </a:moveTo>
                  <a:lnTo>
                    <a:pt x="1" y="1468"/>
                  </a:lnTo>
                  <a:lnTo>
                    <a:pt x="1" y="1158"/>
                  </a:lnTo>
                  <a:lnTo>
                    <a:pt x="57" y="847"/>
                  </a:lnTo>
                  <a:lnTo>
                    <a:pt x="86" y="678"/>
                  </a:lnTo>
                  <a:lnTo>
                    <a:pt x="142" y="537"/>
                  </a:lnTo>
                  <a:lnTo>
                    <a:pt x="255" y="396"/>
                  </a:lnTo>
                  <a:lnTo>
                    <a:pt x="368" y="283"/>
                  </a:lnTo>
                  <a:lnTo>
                    <a:pt x="368" y="283"/>
                  </a:lnTo>
                  <a:lnTo>
                    <a:pt x="452" y="227"/>
                  </a:lnTo>
                  <a:lnTo>
                    <a:pt x="481" y="227"/>
                  </a:lnTo>
                  <a:lnTo>
                    <a:pt x="537" y="227"/>
                  </a:lnTo>
                  <a:lnTo>
                    <a:pt x="593" y="198"/>
                  </a:lnTo>
                  <a:lnTo>
                    <a:pt x="593" y="198"/>
                  </a:lnTo>
                  <a:lnTo>
                    <a:pt x="565" y="198"/>
                  </a:lnTo>
                  <a:lnTo>
                    <a:pt x="593" y="198"/>
                  </a:lnTo>
                  <a:lnTo>
                    <a:pt x="678" y="170"/>
                  </a:lnTo>
                  <a:lnTo>
                    <a:pt x="791" y="142"/>
                  </a:lnTo>
                  <a:lnTo>
                    <a:pt x="819" y="114"/>
                  </a:lnTo>
                  <a:lnTo>
                    <a:pt x="791" y="114"/>
                  </a:lnTo>
                  <a:lnTo>
                    <a:pt x="791" y="114"/>
                  </a:lnTo>
                  <a:lnTo>
                    <a:pt x="847" y="86"/>
                  </a:lnTo>
                  <a:lnTo>
                    <a:pt x="904" y="86"/>
                  </a:lnTo>
                  <a:lnTo>
                    <a:pt x="932" y="29"/>
                  </a:lnTo>
                  <a:lnTo>
                    <a:pt x="932" y="1"/>
                  </a:lnTo>
                  <a:lnTo>
                    <a:pt x="960" y="1"/>
                  </a:lnTo>
                  <a:lnTo>
                    <a:pt x="1073" y="57"/>
                  </a:lnTo>
                  <a:lnTo>
                    <a:pt x="1073" y="57"/>
                  </a:lnTo>
                  <a:lnTo>
                    <a:pt x="1130" y="142"/>
                  </a:lnTo>
                  <a:lnTo>
                    <a:pt x="1186" y="255"/>
                  </a:lnTo>
                  <a:lnTo>
                    <a:pt x="1243" y="368"/>
                  </a:lnTo>
                  <a:lnTo>
                    <a:pt x="1271" y="452"/>
                  </a:lnTo>
                  <a:lnTo>
                    <a:pt x="1271" y="452"/>
                  </a:lnTo>
                  <a:lnTo>
                    <a:pt x="1243" y="537"/>
                  </a:lnTo>
                  <a:lnTo>
                    <a:pt x="1158" y="593"/>
                  </a:lnTo>
                  <a:lnTo>
                    <a:pt x="960" y="791"/>
                  </a:lnTo>
                  <a:lnTo>
                    <a:pt x="735" y="932"/>
                  </a:lnTo>
                  <a:lnTo>
                    <a:pt x="565" y="1017"/>
                  </a:lnTo>
                  <a:lnTo>
                    <a:pt x="565" y="1017"/>
                  </a:lnTo>
                  <a:lnTo>
                    <a:pt x="622" y="1045"/>
                  </a:lnTo>
                  <a:lnTo>
                    <a:pt x="678" y="1045"/>
                  </a:lnTo>
                  <a:lnTo>
                    <a:pt x="791" y="1017"/>
                  </a:lnTo>
                  <a:lnTo>
                    <a:pt x="904" y="960"/>
                  </a:lnTo>
                  <a:lnTo>
                    <a:pt x="960" y="960"/>
                  </a:lnTo>
                  <a:lnTo>
                    <a:pt x="1017" y="989"/>
                  </a:lnTo>
                  <a:lnTo>
                    <a:pt x="1017" y="989"/>
                  </a:lnTo>
                  <a:lnTo>
                    <a:pt x="1073" y="1017"/>
                  </a:lnTo>
                  <a:lnTo>
                    <a:pt x="1101" y="1073"/>
                  </a:lnTo>
                  <a:lnTo>
                    <a:pt x="1101" y="1186"/>
                  </a:lnTo>
                  <a:lnTo>
                    <a:pt x="1045" y="1299"/>
                  </a:lnTo>
                  <a:lnTo>
                    <a:pt x="960" y="1412"/>
                  </a:lnTo>
                  <a:lnTo>
                    <a:pt x="960" y="1412"/>
                  </a:lnTo>
                  <a:lnTo>
                    <a:pt x="791" y="1440"/>
                  </a:lnTo>
                  <a:lnTo>
                    <a:pt x="481" y="1497"/>
                  </a:lnTo>
                  <a:lnTo>
                    <a:pt x="170" y="1525"/>
                  </a:lnTo>
                  <a:lnTo>
                    <a:pt x="57" y="1497"/>
                  </a:lnTo>
                  <a:lnTo>
                    <a:pt x="1" y="1468"/>
                  </a:lnTo>
                </a:path>
              </a:pathLst>
            </a:custGeom>
            <a:solidFill>
              <a:srgbClr val="666666"/>
            </a:solidFill>
            <a:ln w="14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16"/>
            <p:cNvSpPr/>
            <p:nvPr/>
          </p:nvSpPr>
          <p:spPr>
            <a:xfrm>
              <a:off x="4444925" y="1915650"/>
              <a:ext cx="101625" cy="78350"/>
            </a:xfrm>
            <a:custGeom>
              <a:avLst/>
              <a:gdLst/>
              <a:ahLst/>
              <a:cxnLst/>
              <a:rect l="l" t="t" r="r" b="b"/>
              <a:pathLst>
                <a:path w="4065" h="3134" extrusionOk="0">
                  <a:moveTo>
                    <a:pt x="0" y="565"/>
                  </a:moveTo>
                  <a:lnTo>
                    <a:pt x="0" y="565"/>
                  </a:lnTo>
                  <a:lnTo>
                    <a:pt x="113" y="509"/>
                  </a:lnTo>
                  <a:lnTo>
                    <a:pt x="198" y="480"/>
                  </a:lnTo>
                  <a:lnTo>
                    <a:pt x="283" y="480"/>
                  </a:lnTo>
                  <a:lnTo>
                    <a:pt x="339" y="480"/>
                  </a:lnTo>
                  <a:lnTo>
                    <a:pt x="480" y="565"/>
                  </a:lnTo>
                  <a:lnTo>
                    <a:pt x="678" y="650"/>
                  </a:lnTo>
                  <a:lnTo>
                    <a:pt x="678" y="650"/>
                  </a:lnTo>
                  <a:lnTo>
                    <a:pt x="960" y="706"/>
                  </a:lnTo>
                  <a:lnTo>
                    <a:pt x="1129" y="734"/>
                  </a:lnTo>
                  <a:lnTo>
                    <a:pt x="1214" y="706"/>
                  </a:lnTo>
                  <a:lnTo>
                    <a:pt x="1242" y="678"/>
                  </a:lnTo>
                  <a:lnTo>
                    <a:pt x="1242" y="678"/>
                  </a:lnTo>
                  <a:lnTo>
                    <a:pt x="1242" y="622"/>
                  </a:lnTo>
                  <a:lnTo>
                    <a:pt x="1214" y="565"/>
                  </a:lnTo>
                  <a:lnTo>
                    <a:pt x="1129" y="509"/>
                  </a:lnTo>
                  <a:lnTo>
                    <a:pt x="1045" y="452"/>
                  </a:lnTo>
                  <a:lnTo>
                    <a:pt x="960" y="396"/>
                  </a:lnTo>
                  <a:lnTo>
                    <a:pt x="960" y="396"/>
                  </a:lnTo>
                  <a:lnTo>
                    <a:pt x="875" y="311"/>
                  </a:lnTo>
                  <a:lnTo>
                    <a:pt x="847" y="283"/>
                  </a:lnTo>
                  <a:lnTo>
                    <a:pt x="819" y="198"/>
                  </a:lnTo>
                  <a:lnTo>
                    <a:pt x="819" y="198"/>
                  </a:lnTo>
                  <a:lnTo>
                    <a:pt x="847" y="170"/>
                  </a:lnTo>
                  <a:lnTo>
                    <a:pt x="904" y="114"/>
                  </a:lnTo>
                  <a:lnTo>
                    <a:pt x="932" y="57"/>
                  </a:lnTo>
                  <a:lnTo>
                    <a:pt x="932" y="29"/>
                  </a:lnTo>
                  <a:lnTo>
                    <a:pt x="904" y="1"/>
                  </a:lnTo>
                  <a:lnTo>
                    <a:pt x="904" y="1"/>
                  </a:lnTo>
                  <a:lnTo>
                    <a:pt x="988" y="1"/>
                  </a:lnTo>
                  <a:lnTo>
                    <a:pt x="1045" y="1"/>
                  </a:lnTo>
                  <a:lnTo>
                    <a:pt x="1186" y="57"/>
                  </a:lnTo>
                  <a:lnTo>
                    <a:pt x="1299" y="142"/>
                  </a:lnTo>
                  <a:lnTo>
                    <a:pt x="1411" y="255"/>
                  </a:lnTo>
                  <a:lnTo>
                    <a:pt x="1665" y="509"/>
                  </a:lnTo>
                  <a:lnTo>
                    <a:pt x="1778" y="593"/>
                  </a:lnTo>
                  <a:lnTo>
                    <a:pt x="1891" y="650"/>
                  </a:lnTo>
                  <a:lnTo>
                    <a:pt x="1891" y="650"/>
                  </a:lnTo>
                  <a:lnTo>
                    <a:pt x="1948" y="622"/>
                  </a:lnTo>
                  <a:lnTo>
                    <a:pt x="2032" y="565"/>
                  </a:lnTo>
                  <a:lnTo>
                    <a:pt x="2258" y="424"/>
                  </a:lnTo>
                  <a:lnTo>
                    <a:pt x="2371" y="339"/>
                  </a:lnTo>
                  <a:lnTo>
                    <a:pt x="2456" y="226"/>
                  </a:lnTo>
                  <a:lnTo>
                    <a:pt x="2484" y="142"/>
                  </a:lnTo>
                  <a:lnTo>
                    <a:pt x="2484" y="85"/>
                  </a:lnTo>
                  <a:lnTo>
                    <a:pt x="2484" y="85"/>
                  </a:lnTo>
                  <a:lnTo>
                    <a:pt x="2625" y="142"/>
                  </a:lnTo>
                  <a:lnTo>
                    <a:pt x="2738" y="226"/>
                  </a:lnTo>
                  <a:lnTo>
                    <a:pt x="2851" y="368"/>
                  </a:lnTo>
                  <a:lnTo>
                    <a:pt x="2935" y="480"/>
                  </a:lnTo>
                  <a:lnTo>
                    <a:pt x="3133" y="763"/>
                  </a:lnTo>
                  <a:lnTo>
                    <a:pt x="3218" y="904"/>
                  </a:lnTo>
                  <a:lnTo>
                    <a:pt x="3330" y="988"/>
                  </a:lnTo>
                  <a:lnTo>
                    <a:pt x="3330" y="988"/>
                  </a:lnTo>
                  <a:lnTo>
                    <a:pt x="3415" y="1073"/>
                  </a:lnTo>
                  <a:lnTo>
                    <a:pt x="3500" y="1129"/>
                  </a:lnTo>
                  <a:lnTo>
                    <a:pt x="3725" y="1214"/>
                  </a:lnTo>
                  <a:lnTo>
                    <a:pt x="3923" y="1355"/>
                  </a:lnTo>
                  <a:lnTo>
                    <a:pt x="4008" y="1412"/>
                  </a:lnTo>
                  <a:lnTo>
                    <a:pt x="4064" y="1525"/>
                  </a:lnTo>
                  <a:lnTo>
                    <a:pt x="4064" y="1525"/>
                  </a:lnTo>
                  <a:lnTo>
                    <a:pt x="3979" y="1412"/>
                  </a:lnTo>
                  <a:lnTo>
                    <a:pt x="3867" y="1383"/>
                  </a:lnTo>
                  <a:lnTo>
                    <a:pt x="3754" y="1383"/>
                  </a:lnTo>
                  <a:lnTo>
                    <a:pt x="3669" y="1440"/>
                  </a:lnTo>
                  <a:lnTo>
                    <a:pt x="3584" y="1525"/>
                  </a:lnTo>
                  <a:lnTo>
                    <a:pt x="3500" y="1609"/>
                  </a:lnTo>
                  <a:lnTo>
                    <a:pt x="3443" y="1722"/>
                  </a:lnTo>
                  <a:lnTo>
                    <a:pt x="3415" y="1835"/>
                  </a:lnTo>
                  <a:lnTo>
                    <a:pt x="3415" y="1835"/>
                  </a:lnTo>
                  <a:lnTo>
                    <a:pt x="3415" y="2286"/>
                  </a:lnTo>
                  <a:lnTo>
                    <a:pt x="3415" y="2399"/>
                  </a:lnTo>
                  <a:lnTo>
                    <a:pt x="3387" y="2512"/>
                  </a:lnTo>
                  <a:lnTo>
                    <a:pt x="3359" y="2597"/>
                  </a:lnTo>
                  <a:lnTo>
                    <a:pt x="3330" y="2625"/>
                  </a:lnTo>
                  <a:lnTo>
                    <a:pt x="3274" y="2625"/>
                  </a:lnTo>
                  <a:lnTo>
                    <a:pt x="3274" y="2625"/>
                  </a:lnTo>
                  <a:lnTo>
                    <a:pt x="3330" y="2540"/>
                  </a:lnTo>
                  <a:lnTo>
                    <a:pt x="3302" y="2512"/>
                  </a:lnTo>
                  <a:lnTo>
                    <a:pt x="3246" y="2512"/>
                  </a:lnTo>
                  <a:lnTo>
                    <a:pt x="3189" y="2540"/>
                  </a:lnTo>
                  <a:lnTo>
                    <a:pt x="3189" y="2540"/>
                  </a:lnTo>
                  <a:lnTo>
                    <a:pt x="3161" y="2653"/>
                  </a:lnTo>
                  <a:lnTo>
                    <a:pt x="3161" y="2823"/>
                  </a:lnTo>
                  <a:lnTo>
                    <a:pt x="3218" y="3133"/>
                  </a:lnTo>
                  <a:lnTo>
                    <a:pt x="3218" y="3133"/>
                  </a:lnTo>
                  <a:lnTo>
                    <a:pt x="3020" y="3105"/>
                  </a:lnTo>
                  <a:lnTo>
                    <a:pt x="2822" y="3020"/>
                  </a:lnTo>
                  <a:lnTo>
                    <a:pt x="2653" y="2907"/>
                  </a:lnTo>
                  <a:lnTo>
                    <a:pt x="2597" y="2823"/>
                  </a:lnTo>
                  <a:lnTo>
                    <a:pt x="2540" y="2738"/>
                  </a:lnTo>
                  <a:lnTo>
                    <a:pt x="2540" y="2738"/>
                  </a:lnTo>
                  <a:lnTo>
                    <a:pt x="2568" y="2710"/>
                  </a:lnTo>
                  <a:lnTo>
                    <a:pt x="2597" y="2653"/>
                  </a:lnTo>
                  <a:lnTo>
                    <a:pt x="2653" y="2625"/>
                  </a:lnTo>
                  <a:lnTo>
                    <a:pt x="2681" y="2569"/>
                  </a:lnTo>
                  <a:lnTo>
                    <a:pt x="2681" y="2569"/>
                  </a:lnTo>
                  <a:lnTo>
                    <a:pt x="2653" y="2484"/>
                  </a:lnTo>
                  <a:lnTo>
                    <a:pt x="2625" y="2399"/>
                  </a:lnTo>
                  <a:lnTo>
                    <a:pt x="2625" y="2371"/>
                  </a:lnTo>
                  <a:lnTo>
                    <a:pt x="2625" y="2343"/>
                  </a:lnTo>
                  <a:lnTo>
                    <a:pt x="2653" y="2315"/>
                  </a:lnTo>
                  <a:lnTo>
                    <a:pt x="2710" y="2286"/>
                  </a:lnTo>
                  <a:lnTo>
                    <a:pt x="2710" y="2286"/>
                  </a:lnTo>
                  <a:lnTo>
                    <a:pt x="2625" y="2174"/>
                  </a:lnTo>
                  <a:lnTo>
                    <a:pt x="2540" y="2117"/>
                  </a:lnTo>
                  <a:lnTo>
                    <a:pt x="2456" y="2089"/>
                  </a:lnTo>
                  <a:lnTo>
                    <a:pt x="2371" y="2061"/>
                  </a:lnTo>
                  <a:lnTo>
                    <a:pt x="2286" y="2061"/>
                  </a:lnTo>
                  <a:lnTo>
                    <a:pt x="2202" y="2089"/>
                  </a:lnTo>
                  <a:lnTo>
                    <a:pt x="2061" y="2174"/>
                  </a:lnTo>
                  <a:lnTo>
                    <a:pt x="1891" y="2286"/>
                  </a:lnTo>
                  <a:lnTo>
                    <a:pt x="1750" y="2428"/>
                  </a:lnTo>
                  <a:lnTo>
                    <a:pt x="1609" y="2597"/>
                  </a:lnTo>
                  <a:lnTo>
                    <a:pt x="1440" y="2710"/>
                  </a:lnTo>
                  <a:lnTo>
                    <a:pt x="1440" y="2710"/>
                  </a:lnTo>
                  <a:lnTo>
                    <a:pt x="1411" y="2625"/>
                  </a:lnTo>
                  <a:lnTo>
                    <a:pt x="1383" y="2540"/>
                  </a:lnTo>
                  <a:lnTo>
                    <a:pt x="1383" y="2456"/>
                  </a:lnTo>
                  <a:lnTo>
                    <a:pt x="1411" y="2428"/>
                  </a:lnTo>
                  <a:lnTo>
                    <a:pt x="1440" y="2399"/>
                  </a:lnTo>
                  <a:lnTo>
                    <a:pt x="1440" y="2399"/>
                  </a:lnTo>
                  <a:lnTo>
                    <a:pt x="1383" y="2315"/>
                  </a:lnTo>
                  <a:lnTo>
                    <a:pt x="1355" y="2230"/>
                  </a:lnTo>
                  <a:lnTo>
                    <a:pt x="1299" y="2145"/>
                  </a:lnTo>
                  <a:lnTo>
                    <a:pt x="1242" y="2089"/>
                  </a:lnTo>
                  <a:lnTo>
                    <a:pt x="1242" y="2089"/>
                  </a:lnTo>
                  <a:lnTo>
                    <a:pt x="1186" y="2061"/>
                  </a:lnTo>
                  <a:lnTo>
                    <a:pt x="1101" y="2032"/>
                  </a:lnTo>
                  <a:lnTo>
                    <a:pt x="960" y="2004"/>
                  </a:lnTo>
                  <a:lnTo>
                    <a:pt x="960" y="2004"/>
                  </a:lnTo>
                  <a:lnTo>
                    <a:pt x="847" y="1948"/>
                  </a:lnTo>
                  <a:lnTo>
                    <a:pt x="791" y="1863"/>
                  </a:lnTo>
                  <a:lnTo>
                    <a:pt x="706" y="1807"/>
                  </a:lnTo>
                  <a:lnTo>
                    <a:pt x="593" y="1722"/>
                  </a:lnTo>
                  <a:lnTo>
                    <a:pt x="593" y="1722"/>
                  </a:lnTo>
                  <a:lnTo>
                    <a:pt x="791" y="1637"/>
                  </a:lnTo>
                  <a:lnTo>
                    <a:pt x="819" y="1609"/>
                  </a:lnTo>
                  <a:lnTo>
                    <a:pt x="819" y="1581"/>
                  </a:lnTo>
                  <a:lnTo>
                    <a:pt x="791" y="1525"/>
                  </a:lnTo>
                  <a:lnTo>
                    <a:pt x="650" y="1412"/>
                  </a:lnTo>
                  <a:lnTo>
                    <a:pt x="650" y="1412"/>
                  </a:lnTo>
                  <a:lnTo>
                    <a:pt x="565" y="1327"/>
                  </a:lnTo>
                  <a:lnTo>
                    <a:pt x="452" y="1214"/>
                  </a:lnTo>
                  <a:lnTo>
                    <a:pt x="396" y="1158"/>
                  </a:lnTo>
                  <a:lnTo>
                    <a:pt x="396" y="1101"/>
                  </a:lnTo>
                  <a:lnTo>
                    <a:pt x="424" y="1073"/>
                  </a:lnTo>
                  <a:lnTo>
                    <a:pt x="508" y="1017"/>
                  </a:lnTo>
                  <a:lnTo>
                    <a:pt x="508" y="1017"/>
                  </a:lnTo>
                  <a:lnTo>
                    <a:pt x="480" y="960"/>
                  </a:lnTo>
                  <a:lnTo>
                    <a:pt x="424" y="904"/>
                  </a:lnTo>
                  <a:lnTo>
                    <a:pt x="311" y="847"/>
                  </a:lnTo>
                  <a:lnTo>
                    <a:pt x="198" y="791"/>
                  </a:lnTo>
                  <a:lnTo>
                    <a:pt x="85" y="734"/>
                  </a:lnTo>
                  <a:lnTo>
                    <a:pt x="85" y="734"/>
                  </a:lnTo>
                  <a:lnTo>
                    <a:pt x="142" y="734"/>
                  </a:lnTo>
                  <a:lnTo>
                    <a:pt x="170" y="734"/>
                  </a:lnTo>
                  <a:lnTo>
                    <a:pt x="113" y="678"/>
                  </a:lnTo>
                  <a:lnTo>
                    <a:pt x="0" y="565"/>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16"/>
            <p:cNvSpPr/>
            <p:nvPr/>
          </p:nvSpPr>
          <p:spPr>
            <a:xfrm>
              <a:off x="4444925" y="1915650"/>
              <a:ext cx="101625" cy="78350"/>
            </a:xfrm>
            <a:custGeom>
              <a:avLst/>
              <a:gdLst/>
              <a:ahLst/>
              <a:cxnLst/>
              <a:rect l="l" t="t" r="r" b="b"/>
              <a:pathLst>
                <a:path w="4065" h="3134" fill="none" extrusionOk="0">
                  <a:moveTo>
                    <a:pt x="0" y="565"/>
                  </a:moveTo>
                  <a:lnTo>
                    <a:pt x="0" y="565"/>
                  </a:lnTo>
                  <a:lnTo>
                    <a:pt x="113" y="509"/>
                  </a:lnTo>
                  <a:lnTo>
                    <a:pt x="198" y="480"/>
                  </a:lnTo>
                  <a:lnTo>
                    <a:pt x="283" y="480"/>
                  </a:lnTo>
                  <a:lnTo>
                    <a:pt x="339" y="480"/>
                  </a:lnTo>
                  <a:lnTo>
                    <a:pt x="480" y="565"/>
                  </a:lnTo>
                  <a:lnTo>
                    <a:pt x="678" y="650"/>
                  </a:lnTo>
                  <a:lnTo>
                    <a:pt x="678" y="650"/>
                  </a:lnTo>
                  <a:lnTo>
                    <a:pt x="960" y="706"/>
                  </a:lnTo>
                  <a:lnTo>
                    <a:pt x="1129" y="734"/>
                  </a:lnTo>
                  <a:lnTo>
                    <a:pt x="1214" y="706"/>
                  </a:lnTo>
                  <a:lnTo>
                    <a:pt x="1242" y="678"/>
                  </a:lnTo>
                  <a:lnTo>
                    <a:pt x="1242" y="678"/>
                  </a:lnTo>
                  <a:lnTo>
                    <a:pt x="1242" y="622"/>
                  </a:lnTo>
                  <a:lnTo>
                    <a:pt x="1214" y="565"/>
                  </a:lnTo>
                  <a:lnTo>
                    <a:pt x="1129" y="509"/>
                  </a:lnTo>
                  <a:lnTo>
                    <a:pt x="1045" y="452"/>
                  </a:lnTo>
                  <a:lnTo>
                    <a:pt x="960" y="396"/>
                  </a:lnTo>
                  <a:lnTo>
                    <a:pt x="960" y="396"/>
                  </a:lnTo>
                  <a:lnTo>
                    <a:pt x="875" y="311"/>
                  </a:lnTo>
                  <a:lnTo>
                    <a:pt x="847" y="283"/>
                  </a:lnTo>
                  <a:lnTo>
                    <a:pt x="819" y="198"/>
                  </a:lnTo>
                  <a:lnTo>
                    <a:pt x="819" y="198"/>
                  </a:lnTo>
                  <a:lnTo>
                    <a:pt x="847" y="170"/>
                  </a:lnTo>
                  <a:lnTo>
                    <a:pt x="904" y="114"/>
                  </a:lnTo>
                  <a:lnTo>
                    <a:pt x="932" y="57"/>
                  </a:lnTo>
                  <a:lnTo>
                    <a:pt x="932" y="29"/>
                  </a:lnTo>
                  <a:lnTo>
                    <a:pt x="904" y="1"/>
                  </a:lnTo>
                  <a:lnTo>
                    <a:pt x="904" y="1"/>
                  </a:lnTo>
                  <a:lnTo>
                    <a:pt x="988" y="1"/>
                  </a:lnTo>
                  <a:lnTo>
                    <a:pt x="1045" y="1"/>
                  </a:lnTo>
                  <a:lnTo>
                    <a:pt x="1186" y="57"/>
                  </a:lnTo>
                  <a:lnTo>
                    <a:pt x="1299" y="142"/>
                  </a:lnTo>
                  <a:lnTo>
                    <a:pt x="1411" y="255"/>
                  </a:lnTo>
                  <a:lnTo>
                    <a:pt x="1665" y="509"/>
                  </a:lnTo>
                  <a:lnTo>
                    <a:pt x="1778" y="593"/>
                  </a:lnTo>
                  <a:lnTo>
                    <a:pt x="1891" y="650"/>
                  </a:lnTo>
                  <a:lnTo>
                    <a:pt x="1891" y="650"/>
                  </a:lnTo>
                  <a:lnTo>
                    <a:pt x="1948" y="622"/>
                  </a:lnTo>
                  <a:lnTo>
                    <a:pt x="2032" y="565"/>
                  </a:lnTo>
                  <a:lnTo>
                    <a:pt x="2258" y="424"/>
                  </a:lnTo>
                  <a:lnTo>
                    <a:pt x="2371" y="339"/>
                  </a:lnTo>
                  <a:lnTo>
                    <a:pt x="2456" y="226"/>
                  </a:lnTo>
                  <a:lnTo>
                    <a:pt x="2484" y="142"/>
                  </a:lnTo>
                  <a:lnTo>
                    <a:pt x="2484" y="85"/>
                  </a:lnTo>
                  <a:lnTo>
                    <a:pt x="2484" y="85"/>
                  </a:lnTo>
                  <a:lnTo>
                    <a:pt x="2625" y="142"/>
                  </a:lnTo>
                  <a:lnTo>
                    <a:pt x="2738" y="226"/>
                  </a:lnTo>
                  <a:lnTo>
                    <a:pt x="2851" y="368"/>
                  </a:lnTo>
                  <a:lnTo>
                    <a:pt x="2935" y="480"/>
                  </a:lnTo>
                  <a:lnTo>
                    <a:pt x="3133" y="763"/>
                  </a:lnTo>
                  <a:lnTo>
                    <a:pt x="3218" y="904"/>
                  </a:lnTo>
                  <a:lnTo>
                    <a:pt x="3330" y="988"/>
                  </a:lnTo>
                  <a:lnTo>
                    <a:pt x="3330" y="988"/>
                  </a:lnTo>
                  <a:lnTo>
                    <a:pt x="3415" y="1073"/>
                  </a:lnTo>
                  <a:lnTo>
                    <a:pt x="3500" y="1129"/>
                  </a:lnTo>
                  <a:lnTo>
                    <a:pt x="3725" y="1214"/>
                  </a:lnTo>
                  <a:lnTo>
                    <a:pt x="3923" y="1355"/>
                  </a:lnTo>
                  <a:lnTo>
                    <a:pt x="4008" y="1412"/>
                  </a:lnTo>
                  <a:lnTo>
                    <a:pt x="4064" y="1525"/>
                  </a:lnTo>
                  <a:lnTo>
                    <a:pt x="4064" y="1525"/>
                  </a:lnTo>
                  <a:lnTo>
                    <a:pt x="3979" y="1412"/>
                  </a:lnTo>
                  <a:lnTo>
                    <a:pt x="3867" y="1383"/>
                  </a:lnTo>
                  <a:lnTo>
                    <a:pt x="3754" y="1383"/>
                  </a:lnTo>
                  <a:lnTo>
                    <a:pt x="3669" y="1440"/>
                  </a:lnTo>
                  <a:lnTo>
                    <a:pt x="3584" y="1525"/>
                  </a:lnTo>
                  <a:lnTo>
                    <a:pt x="3500" y="1609"/>
                  </a:lnTo>
                  <a:lnTo>
                    <a:pt x="3443" y="1722"/>
                  </a:lnTo>
                  <a:lnTo>
                    <a:pt x="3415" y="1835"/>
                  </a:lnTo>
                  <a:lnTo>
                    <a:pt x="3415" y="1835"/>
                  </a:lnTo>
                  <a:lnTo>
                    <a:pt x="3415" y="2286"/>
                  </a:lnTo>
                  <a:lnTo>
                    <a:pt x="3415" y="2399"/>
                  </a:lnTo>
                  <a:lnTo>
                    <a:pt x="3387" y="2512"/>
                  </a:lnTo>
                  <a:lnTo>
                    <a:pt x="3359" y="2597"/>
                  </a:lnTo>
                  <a:lnTo>
                    <a:pt x="3330" y="2625"/>
                  </a:lnTo>
                  <a:lnTo>
                    <a:pt x="3274" y="2625"/>
                  </a:lnTo>
                  <a:lnTo>
                    <a:pt x="3274" y="2625"/>
                  </a:lnTo>
                  <a:lnTo>
                    <a:pt x="3330" y="2540"/>
                  </a:lnTo>
                  <a:lnTo>
                    <a:pt x="3302" y="2512"/>
                  </a:lnTo>
                  <a:lnTo>
                    <a:pt x="3246" y="2512"/>
                  </a:lnTo>
                  <a:lnTo>
                    <a:pt x="3189" y="2540"/>
                  </a:lnTo>
                  <a:lnTo>
                    <a:pt x="3189" y="2540"/>
                  </a:lnTo>
                  <a:lnTo>
                    <a:pt x="3161" y="2653"/>
                  </a:lnTo>
                  <a:lnTo>
                    <a:pt x="3161" y="2823"/>
                  </a:lnTo>
                  <a:lnTo>
                    <a:pt x="3218" y="3133"/>
                  </a:lnTo>
                  <a:lnTo>
                    <a:pt x="3218" y="3133"/>
                  </a:lnTo>
                  <a:lnTo>
                    <a:pt x="3020" y="3105"/>
                  </a:lnTo>
                  <a:lnTo>
                    <a:pt x="2822" y="3020"/>
                  </a:lnTo>
                  <a:lnTo>
                    <a:pt x="2653" y="2907"/>
                  </a:lnTo>
                  <a:lnTo>
                    <a:pt x="2597" y="2823"/>
                  </a:lnTo>
                  <a:lnTo>
                    <a:pt x="2540" y="2738"/>
                  </a:lnTo>
                  <a:lnTo>
                    <a:pt x="2540" y="2738"/>
                  </a:lnTo>
                  <a:lnTo>
                    <a:pt x="2568" y="2710"/>
                  </a:lnTo>
                  <a:lnTo>
                    <a:pt x="2597" y="2653"/>
                  </a:lnTo>
                  <a:lnTo>
                    <a:pt x="2653" y="2625"/>
                  </a:lnTo>
                  <a:lnTo>
                    <a:pt x="2681" y="2569"/>
                  </a:lnTo>
                  <a:lnTo>
                    <a:pt x="2681" y="2569"/>
                  </a:lnTo>
                  <a:lnTo>
                    <a:pt x="2653" y="2484"/>
                  </a:lnTo>
                  <a:lnTo>
                    <a:pt x="2625" y="2399"/>
                  </a:lnTo>
                  <a:lnTo>
                    <a:pt x="2625" y="2371"/>
                  </a:lnTo>
                  <a:lnTo>
                    <a:pt x="2625" y="2343"/>
                  </a:lnTo>
                  <a:lnTo>
                    <a:pt x="2653" y="2315"/>
                  </a:lnTo>
                  <a:lnTo>
                    <a:pt x="2710" y="2286"/>
                  </a:lnTo>
                  <a:lnTo>
                    <a:pt x="2710" y="2286"/>
                  </a:lnTo>
                  <a:lnTo>
                    <a:pt x="2625" y="2174"/>
                  </a:lnTo>
                  <a:lnTo>
                    <a:pt x="2540" y="2117"/>
                  </a:lnTo>
                  <a:lnTo>
                    <a:pt x="2456" y="2089"/>
                  </a:lnTo>
                  <a:lnTo>
                    <a:pt x="2371" y="2061"/>
                  </a:lnTo>
                  <a:lnTo>
                    <a:pt x="2286" y="2061"/>
                  </a:lnTo>
                  <a:lnTo>
                    <a:pt x="2202" y="2089"/>
                  </a:lnTo>
                  <a:lnTo>
                    <a:pt x="2061" y="2174"/>
                  </a:lnTo>
                  <a:lnTo>
                    <a:pt x="1891" y="2286"/>
                  </a:lnTo>
                  <a:lnTo>
                    <a:pt x="1750" y="2428"/>
                  </a:lnTo>
                  <a:lnTo>
                    <a:pt x="1609" y="2597"/>
                  </a:lnTo>
                  <a:lnTo>
                    <a:pt x="1440" y="2710"/>
                  </a:lnTo>
                  <a:lnTo>
                    <a:pt x="1440" y="2710"/>
                  </a:lnTo>
                  <a:lnTo>
                    <a:pt x="1411" y="2625"/>
                  </a:lnTo>
                  <a:lnTo>
                    <a:pt x="1383" y="2540"/>
                  </a:lnTo>
                  <a:lnTo>
                    <a:pt x="1383" y="2456"/>
                  </a:lnTo>
                  <a:lnTo>
                    <a:pt x="1411" y="2428"/>
                  </a:lnTo>
                  <a:lnTo>
                    <a:pt x="1440" y="2399"/>
                  </a:lnTo>
                  <a:lnTo>
                    <a:pt x="1440" y="2399"/>
                  </a:lnTo>
                  <a:lnTo>
                    <a:pt x="1383" y="2315"/>
                  </a:lnTo>
                  <a:lnTo>
                    <a:pt x="1355" y="2230"/>
                  </a:lnTo>
                  <a:lnTo>
                    <a:pt x="1299" y="2145"/>
                  </a:lnTo>
                  <a:lnTo>
                    <a:pt x="1242" y="2089"/>
                  </a:lnTo>
                  <a:lnTo>
                    <a:pt x="1242" y="2089"/>
                  </a:lnTo>
                  <a:lnTo>
                    <a:pt x="1186" y="2061"/>
                  </a:lnTo>
                  <a:lnTo>
                    <a:pt x="1101" y="2032"/>
                  </a:lnTo>
                  <a:lnTo>
                    <a:pt x="960" y="2004"/>
                  </a:lnTo>
                  <a:lnTo>
                    <a:pt x="960" y="2004"/>
                  </a:lnTo>
                  <a:lnTo>
                    <a:pt x="847" y="1948"/>
                  </a:lnTo>
                  <a:lnTo>
                    <a:pt x="791" y="1863"/>
                  </a:lnTo>
                  <a:lnTo>
                    <a:pt x="706" y="1807"/>
                  </a:lnTo>
                  <a:lnTo>
                    <a:pt x="593" y="1722"/>
                  </a:lnTo>
                  <a:lnTo>
                    <a:pt x="593" y="1722"/>
                  </a:lnTo>
                  <a:lnTo>
                    <a:pt x="791" y="1637"/>
                  </a:lnTo>
                  <a:lnTo>
                    <a:pt x="819" y="1609"/>
                  </a:lnTo>
                  <a:lnTo>
                    <a:pt x="819" y="1581"/>
                  </a:lnTo>
                  <a:lnTo>
                    <a:pt x="791" y="1525"/>
                  </a:lnTo>
                  <a:lnTo>
                    <a:pt x="650" y="1412"/>
                  </a:lnTo>
                  <a:lnTo>
                    <a:pt x="650" y="1412"/>
                  </a:lnTo>
                  <a:lnTo>
                    <a:pt x="565" y="1327"/>
                  </a:lnTo>
                  <a:lnTo>
                    <a:pt x="452" y="1214"/>
                  </a:lnTo>
                  <a:lnTo>
                    <a:pt x="396" y="1158"/>
                  </a:lnTo>
                  <a:lnTo>
                    <a:pt x="396" y="1101"/>
                  </a:lnTo>
                  <a:lnTo>
                    <a:pt x="424" y="1073"/>
                  </a:lnTo>
                  <a:lnTo>
                    <a:pt x="508" y="1017"/>
                  </a:lnTo>
                  <a:lnTo>
                    <a:pt x="508" y="1017"/>
                  </a:lnTo>
                  <a:lnTo>
                    <a:pt x="480" y="960"/>
                  </a:lnTo>
                  <a:lnTo>
                    <a:pt x="424" y="904"/>
                  </a:lnTo>
                  <a:lnTo>
                    <a:pt x="311" y="847"/>
                  </a:lnTo>
                  <a:lnTo>
                    <a:pt x="198" y="791"/>
                  </a:lnTo>
                  <a:lnTo>
                    <a:pt x="85" y="734"/>
                  </a:lnTo>
                  <a:lnTo>
                    <a:pt x="85" y="734"/>
                  </a:lnTo>
                  <a:lnTo>
                    <a:pt x="142" y="734"/>
                  </a:lnTo>
                  <a:lnTo>
                    <a:pt x="170" y="734"/>
                  </a:lnTo>
                  <a:lnTo>
                    <a:pt x="113" y="678"/>
                  </a:lnTo>
                  <a:lnTo>
                    <a:pt x="0" y="565"/>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16"/>
            <p:cNvSpPr/>
            <p:nvPr/>
          </p:nvSpPr>
          <p:spPr>
            <a:xfrm>
              <a:off x="4445625" y="1965050"/>
              <a:ext cx="28250" cy="19050"/>
            </a:xfrm>
            <a:custGeom>
              <a:avLst/>
              <a:gdLst/>
              <a:ahLst/>
              <a:cxnLst/>
              <a:rect l="l" t="t" r="r" b="b"/>
              <a:pathLst>
                <a:path w="1130" h="762" extrusionOk="0">
                  <a:moveTo>
                    <a:pt x="1" y="28"/>
                  </a:moveTo>
                  <a:lnTo>
                    <a:pt x="1" y="28"/>
                  </a:lnTo>
                  <a:lnTo>
                    <a:pt x="142" y="0"/>
                  </a:lnTo>
                  <a:lnTo>
                    <a:pt x="226" y="56"/>
                  </a:lnTo>
                  <a:lnTo>
                    <a:pt x="255" y="85"/>
                  </a:lnTo>
                  <a:lnTo>
                    <a:pt x="311" y="141"/>
                  </a:lnTo>
                  <a:lnTo>
                    <a:pt x="311" y="141"/>
                  </a:lnTo>
                  <a:lnTo>
                    <a:pt x="509" y="141"/>
                  </a:lnTo>
                  <a:lnTo>
                    <a:pt x="678" y="141"/>
                  </a:lnTo>
                  <a:lnTo>
                    <a:pt x="678" y="141"/>
                  </a:lnTo>
                  <a:lnTo>
                    <a:pt x="763" y="198"/>
                  </a:lnTo>
                  <a:lnTo>
                    <a:pt x="847" y="254"/>
                  </a:lnTo>
                  <a:lnTo>
                    <a:pt x="932" y="423"/>
                  </a:lnTo>
                  <a:lnTo>
                    <a:pt x="1017" y="593"/>
                  </a:lnTo>
                  <a:lnTo>
                    <a:pt x="1129" y="762"/>
                  </a:lnTo>
                  <a:lnTo>
                    <a:pt x="1129" y="762"/>
                  </a:lnTo>
                  <a:lnTo>
                    <a:pt x="960" y="734"/>
                  </a:lnTo>
                  <a:lnTo>
                    <a:pt x="791" y="706"/>
                  </a:lnTo>
                  <a:lnTo>
                    <a:pt x="622" y="621"/>
                  </a:lnTo>
                  <a:lnTo>
                    <a:pt x="480" y="536"/>
                  </a:lnTo>
                  <a:lnTo>
                    <a:pt x="339" y="423"/>
                  </a:lnTo>
                  <a:lnTo>
                    <a:pt x="198" y="310"/>
                  </a:lnTo>
                  <a:lnTo>
                    <a:pt x="85" y="169"/>
                  </a:lnTo>
                  <a:lnTo>
                    <a:pt x="1" y="28"/>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16"/>
            <p:cNvSpPr/>
            <p:nvPr/>
          </p:nvSpPr>
          <p:spPr>
            <a:xfrm>
              <a:off x="4445625" y="1965050"/>
              <a:ext cx="28250" cy="19050"/>
            </a:xfrm>
            <a:custGeom>
              <a:avLst/>
              <a:gdLst/>
              <a:ahLst/>
              <a:cxnLst/>
              <a:rect l="l" t="t" r="r" b="b"/>
              <a:pathLst>
                <a:path w="1130" h="762" fill="none" extrusionOk="0">
                  <a:moveTo>
                    <a:pt x="1" y="28"/>
                  </a:moveTo>
                  <a:lnTo>
                    <a:pt x="1" y="28"/>
                  </a:lnTo>
                  <a:lnTo>
                    <a:pt x="142" y="0"/>
                  </a:lnTo>
                  <a:lnTo>
                    <a:pt x="226" y="56"/>
                  </a:lnTo>
                  <a:lnTo>
                    <a:pt x="255" y="85"/>
                  </a:lnTo>
                  <a:lnTo>
                    <a:pt x="311" y="141"/>
                  </a:lnTo>
                  <a:lnTo>
                    <a:pt x="311" y="141"/>
                  </a:lnTo>
                  <a:lnTo>
                    <a:pt x="509" y="141"/>
                  </a:lnTo>
                  <a:lnTo>
                    <a:pt x="678" y="141"/>
                  </a:lnTo>
                  <a:lnTo>
                    <a:pt x="678" y="141"/>
                  </a:lnTo>
                  <a:lnTo>
                    <a:pt x="763" y="198"/>
                  </a:lnTo>
                  <a:lnTo>
                    <a:pt x="847" y="254"/>
                  </a:lnTo>
                  <a:lnTo>
                    <a:pt x="932" y="423"/>
                  </a:lnTo>
                  <a:lnTo>
                    <a:pt x="1017" y="593"/>
                  </a:lnTo>
                  <a:lnTo>
                    <a:pt x="1129" y="762"/>
                  </a:lnTo>
                  <a:lnTo>
                    <a:pt x="1129" y="762"/>
                  </a:lnTo>
                  <a:lnTo>
                    <a:pt x="960" y="734"/>
                  </a:lnTo>
                  <a:lnTo>
                    <a:pt x="791" y="706"/>
                  </a:lnTo>
                  <a:lnTo>
                    <a:pt x="622" y="621"/>
                  </a:lnTo>
                  <a:lnTo>
                    <a:pt x="480" y="536"/>
                  </a:lnTo>
                  <a:lnTo>
                    <a:pt x="339" y="423"/>
                  </a:lnTo>
                  <a:lnTo>
                    <a:pt x="198" y="310"/>
                  </a:lnTo>
                  <a:lnTo>
                    <a:pt x="85" y="169"/>
                  </a:lnTo>
                  <a:lnTo>
                    <a:pt x="1" y="28"/>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16"/>
            <p:cNvSpPr/>
            <p:nvPr/>
          </p:nvSpPr>
          <p:spPr>
            <a:xfrm>
              <a:off x="4638925" y="2254275"/>
              <a:ext cx="4275" cy="750"/>
            </a:xfrm>
            <a:custGeom>
              <a:avLst/>
              <a:gdLst/>
              <a:ahLst/>
              <a:cxnLst/>
              <a:rect l="l" t="t" r="r" b="b"/>
              <a:pathLst>
                <a:path w="171" h="30" extrusionOk="0">
                  <a:moveTo>
                    <a:pt x="86" y="29"/>
                  </a:moveTo>
                  <a:lnTo>
                    <a:pt x="86" y="29"/>
                  </a:lnTo>
                  <a:lnTo>
                    <a:pt x="170" y="29"/>
                  </a:lnTo>
                  <a:lnTo>
                    <a:pt x="1" y="1"/>
                  </a:lnTo>
                  <a:lnTo>
                    <a:pt x="1" y="1"/>
                  </a:lnTo>
                  <a:lnTo>
                    <a:pt x="86" y="29"/>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16"/>
            <p:cNvSpPr/>
            <p:nvPr/>
          </p:nvSpPr>
          <p:spPr>
            <a:xfrm>
              <a:off x="4638925" y="2254275"/>
              <a:ext cx="4275" cy="750"/>
            </a:xfrm>
            <a:custGeom>
              <a:avLst/>
              <a:gdLst/>
              <a:ahLst/>
              <a:cxnLst/>
              <a:rect l="l" t="t" r="r" b="b"/>
              <a:pathLst>
                <a:path w="171" h="30" fill="none" extrusionOk="0">
                  <a:moveTo>
                    <a:pt x="86" y="29"/>
                  </a:moveTo>
                  <a:lnTo>
                    <a:pt x="86" y="29"/>
                  </a:lnTo>
                  <a:lnTo>
                    <a:pt x="170" y="29"/>
                  </a:lnTo>
                  <a:lnTo>
                    <a:pt x="1" y="1"/>
                  </a:lnTo>
                  <a:lnTo>
                    <a:pt x="1" y="1"/>
                  </a:lnTo>
                  <a:lnTo>
                    <a:pt x="86" y="29"/>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16"/>
            <p:cNvSpPr/>
            <p:nvPr/>
          </p:nvSpPr>
          <p:spPr>
            <a:xfrm>
              <a:off x="4654450" y="2260625"/>
              <a:ext cx="1450" cy="1450"/>
            </a:xfrm>
            <a:custGeom>
              <a:avLst/>
              <a:gdLst/>
              <a:ahLst/>
              <a:cxnLst/>
              <a:rect l="l" t="t" r="r" b="b"/>
              <a:pathLst>
                <a:path w="58" h="58" extrusionOk="0">
                  <a:moveTo>
                    <a:pt x="57" y="57"/>
                  </a:moveTo>
                  <a:lnTo>
                    <a:pt x="57" y="57"/>
                  </a:lnTo>
                  <a:lnTo>
                    <a:pt x="57" y="29"/>
                  </a:lnTo>
                  <a:lnTo>
                    <a:pt x="57" y="1"/>
                  </a:lnTo>
                  <a:lnTo>
                    <a:pt x="1" y="29"/>
                  </a:lnTo>
                  <a:lnTo>
                    <a:pt x="1" y="29"/>
                  </a:lnTo>
                  <a:lnTo>
                    <a:pt x="57" y="57"/>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16"/>
            <p:cNvSpPr/>
            <p:nvPr/>
          </p:nvSpPr>
          <p:spPr>
            <a:xfrm>
              <a:off x="4654450" y="2260625"/>
              <a:ext cx="1450" cy="1450"/>
            </a:xfrm>
            <a:custGeom>
              <a:avLst/>
              <a:gdLst/>
              <a:ahLst/>
              <a:cxnLst/>
              <a:rect l="l" t="t" r="r" b="b"/>
              <a:pathLst>
                <a:path w="58" h="58" fill="none" extrusionOk="0">
                  <a:moveTo>
                    <a:pt x="57" y="57"/>
                  </a:moveTo>
                  <a:lnTo>
                    <a:pt x="57" y="57"/>
                  </a:lnTo>
                  <a:lnTo>
                    <a:pt x="57" y="29"/>
                  </a:lnTo>
                  <a:lnTo>
                    <a:pt x="57" y="1"/>
                  </a:lnTo>
                  <a:lnTo>
                    <a:pt x="1" y="29"/>
                  </a:lnTo>
                  <a:lnTo>
                    <a:pt x="1" y="29"/>
                  </a:lnTo>
                  <a:lnTo>
                    <a:pt x="57" y="57"/>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16"/>
            <p:cNvSpPr/>
            <p:nvPr/>
          </p:nvSpPr>
          <p:spPr>
            <a:xfrm>
              <a:off x="4679850" y="2250750"/>
              <a:ext cx="18375" cy="9200"/>
            </a:xfrm>
            <a:custGeom>
              <a:avLst/>
              <a:gdLst/>
              <a:ahLst/>
              <a:cxnLst/>
              <a:rect l="l" t="t" r="r" b="b"/>
              <a:pathLst>
                <a:path w="735" h="368" extrusionOk="0">
                  <a:moveTo>
                    <a:pt x="396" y="57"/>
                  </a:moveTo>
                  <a:lnTo>
                    <a:pt x="396" y="57"/>
                  </a:lnTo>
                  <a:lnTo>
                    <a:pt x="226" y="227"/>
                  </a:lnTo>
                  <a:lnTo>
                    <a:pt x="113" y="283"/>
                  </a:lnTo>
                  <a:lnTo>
                    <a:pt x="57" y="311"/>
                  </a:lnTo>
                  <a:lnTo>
                    <a:pt x="1" y="311"/>
                  </a:lnTo>
                  <a:lnTo>
                    <a:pt x="1" y="311"/>
                  </a:lnTo>
                  <a:lnTo>
                    <a:pt x="1" y="339"/>
                  </a:lnTo>
                  <a:lnTo>
                    <a:pt x="29" y="368"/>
                  </a:lnTo>
                  <a:lnTo>
                    <a:pt x="85" y="368"/>
                  </a:lnTo>
                  <a:lnTo>
                    <a:pt x="198" y="339"/>
                  </a:lnTo>
                  <a:lnTo>
                    <a:pt x="339" y="283"/>
                  </a:lnTo>
                  <a:lnTo>
                    <a:pt x="734" y="29"/>
                  </a:lnTo>
                  <a:lnTo>
                    <a:pt x="734" y="29"/>
                  </a:lnTo>
                  <a:lnTo>
                    <a:pt x="706" y="1"/>
                  </a:lnTo>
                  <a:lnTo>
                    <a:pt x="650" y="1"/>
                  </a:lnTo>
                  <a:lnTo>
                    <a:pt x="565" y="29"/>
                  </a:lnTo>
                  <a:lnTo>
                    <a:pt x="480" y="57"/>
                  </a:lnTo>
                  <a:lnTo>
                    <a:pt x="452" y="57"/>
                  </a:lnTo>
                  <a:lnTo>
                    <a:pt x="396" y="57"/>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16"/>
            <p:cNvSpPr/>
            <p:nvPr/>
          </p:nvSpPr>
          <p:spPr>
            <a:xfrm>
              <a:off x="4679850" y="2250750"/>
              <a:ext cx="18375" cy="9200"/>
            </a:xfrm>
            <a:custGeom>
              <a:avLst/>
              <a:gdLst/>
              <a:ahLst/>
              <a:cxnLst/>
              <a:rect l="l" t="t" r="r" b="b"/>
              <a:pathLst>
                <a:path w="735" h="368" fill="none" extrusionOk="0">
                  <a:moveTo>
                    <a:pt x="396" y="57"/>
                  </a:moveTo>
                  <a:lnTo>
                    <a:pt x="396" y="57"/>
                  </a:lnTo>
                  <a:lnTo>
                    <a:pt x="226" y="227"/>
                  </a:lnTo>
                  <a:lnTo>
                    <a:pt x="113" y="283"/>
                  </a:lnTo>
                  <a:lnTo>
                    <a:pt x="57" y="311"/>
                  </a:lnTo>
                  <a:lnTo>
                    <a:pt x="1" y="311"/>
                  </a:lnTo>
                  <a:lnTo>
                    <a:pt x="1" y="311"/>
                  </a:lnTo>
                  <a:lnTo>
                    <a:pt x="1" y="339"/>
                  </a:lnTo>
                  <a:lnTo>
                    <a:pt x="29" y="368"/>
                  </a:lnTo>
                  <a:lnTo>
                    <a:pt x="85" y="368"/>
                  </a:lnTo>
                  <a:lnTo>
                    <a:pt x="198" y="339"/>
                  </a:lnTo>
                  <a:lnTo>
                    <a:pt x="339" y="283"/>
                  </a:lnTo>
                  <a:lnTo>
                    <a:pt x="734" y="29"/>
                  </a:lnTo>
                  <a:lnTo>
                    <a:pt x="734" y="29"/>
                  </a:lnTo>
                  <a:lnTo>
                    <a:pt x="706" y="1"/>
                  </a:lnTo>
                  <a:lnTo>
                    <a:pt x="650" y="1"/>
                  </a:lnTo>
                  <a:lnTo>
                    <a:pt x="565" y="29"/>
                  </a:lnTo>
                  <a:lnTo>
                    <a:pt x="480" y="57"/>
                  </a:lnTo>
                  <a:lnTo>
                    <a:pt x="452" y="57"/>
                  </a:lnTo>
                  <a:lnTo>
                    <a:pt x="396" y="57"/>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16"/>
            <p:cNvSpPr/>
            <p:nvPr/>
          </p:nvSpPr>
          <p:spPr>
            <a:xfrm>
              <a:off x="4432925" y="1965050"/>
              <a:ext cx="400750" cy="327350"/>
            </a:xfrm>
            <a:custGeom>
              <a:avLst/>
              <a:gdLst/>
              <a:ahLst/>
              <a:cxnLst/>
              <a:rect l="l" t="t" r="r" b="b"/>
              <a:pathLst>
                <a:path w="16030" h="13094" extrusionOk="0">
                  <a:moveTo>
                    <a:pt x="1" y="310"/>
                  </a:moveTo>
                  <a:lnTo>
                    <a:pt x="1" y="310"/>
                  </a:lnTo>
                  <a:lnTo>
                    <a:pt x="170" y="282"/>
                  </a:lnTo>
                  <a:lnTo>
                    <a:pt x="227" y="254"/>
                  </a:lnTo>
                  <a:lnTo>
                    <a:pt x="283" y="198"/>
                  </a:lnTo>
                  <a:lnTo>
                    <a:pt x="283" y="198"/>
                  </a:lnTo>
                  <a:lnTo>
                    <a:pt x="311" y="169"/>
                  </a:lnTo>
                  <a:lnTo>
                    <a:pt x="339" y="113"/>
                  </a:lnTo>
                  <a:lnTo>
                    <a:pt x="339" y="28"/>
                  </a:lnTo>
                  <a:lnTo>
                    <a:pt x="339" y="0"/>
                  </a:lnTo>
                  <a:lnTo>
                    <a:pt x="368" y="0"/>
                  </a:lnTo>
                  <a:lnTo>
                    <a:pt x="509" y="28"/>
                  </a:lnTo>
                  <a:lnTo>
                    <a:pt x="509" y="28"/>
                  </a:lnTo>
                  <a:lnTo>
                    <a:pt x="622" y="113"/>
                  </a:lnTo>
                  <a:lnTo>
                    <a:pt x="734" y="198"/>
                  </a:lnTo>
                  <a:lnTo>
                    <a:pt x="932" y="423"/>
                  </a:lnTo>
                  <a:lnTo>
                    <a:pt x="1158" y="621"/>
                  </a:lnTo>
                  <a:lnTo>
                    <a:pt x="1271" y="677"/>
                  </a:lnTo>
                  <a:lnTo>
                    <a:pt x="1412" y="734"/>
                  </a:lnTo>
                  <a:lnTo>
                    <a:pt x="1412" y="734"/>
                  </a:lnTo>
                  <a:lnTo>
                    <a:pt x="1553" y="762"/>
                  </a:lnTo>
                  <a:lnTo>
                    <a:pt x="1694" y="734"/>
                  </a:lnTo>
                  <a:lnTo>
                    <a:pt x="1807" y="706"/>
                  </a:lnTo>
                  <a:lnTo>
                    <a:pt x="1920" y="649"/>
                  </a:lnTo>
                  <a:lnTo>
                    <a:pt x="2145" y="480"/>
                  </a:lnTo>
                  <a:lnTo>
                    <a:pt x="2371" y="310"/>
                  </a:lnTo>
                  <a:lnTo>
                    <a:pt x="2569" y="169"/>
                  </a:lnTo>
                  <a:lnTo>
                    <a:pt x="2682" y="141"/>
                  </a:lnTo>
                  <a:lnTo>
                    <a:pt x="2766" y="113"/>
                  </a:lnTo>
                  <a:lnTo>
                    <a:pt x="2879" y="85"/>
                  </a:lnTo>
                  <a:lnTo>
                    <a:pt x="2992" y="113"/>
                  </a:lnTo>
                  <a:lnTo>
                    <a:pt x="3077" y="198"/>
                  </a:lnTo>
                  <a:lnTo>
                    <a:pt x="3190" y="310"/>
                  </a:lnTo>
                  <a:lnTo>
                    <a:pt x="3190" y="310"/>
                  </a:lnTo>
                  <a:lnTo>
                    <a:pt x="3133" y="339"/>
                  </a:lnTo>
                  <a:lnTo>
                    <a:pt x="3105" y="367"/>
                  </a:lnTo>
                  <a:lnTo>
                    <a:pt x="3105" y="423"/>
                  </a:lnTo>
                  <a:lnTo>
                    <a:pt x="3105" y="452"/>
                  </a:lnTo>
                  <a:lnTo>
                    <a:pt x="3161" y="536"/>
                  </a:lnTo>
                  <a:lnTo>
                    <a:pt x="3161" y="593"/>
                  </a:lnTo>
                  <a:lnTo>
                    <a:pt x="3161" y="649"/>
                  </a:lnTo>
                  <a:lnTo>
                    <a:pt x="3161" y="649"/>
                  </a:lnTo>
                  <a:lnTo>
                    <a:pt x="3133" y="677"/>
                  </a:lnTo>
                  <a:lnTo>
                    <a:pt x="3077" y="706"/>
                  </a:lnTo>
                  <a:lnTo>
                    <a:pt x="3020" y="706"/>
                  </a:lnTo>
                  <a:lnTo>
                    <a:pt x="3020" y="734"/>
                  </a:lnTo>
                  <a:lnTo>
                    <a:pt x="3020" y="790"/>
                  </a:lnTo>
                  <a:lnTo>
                    <a:pt x="3020" y="790"/>
                  </a:lnTo>
                  <a:lnTo>
                    <a:pt x="3048" y="847"/>
                  </a:lnTo>
                  <a:lnTo>
                    <a:pt x="3105" y="875"/>
                  </a:lnTo>
                  <a:lnTo>
                    <a:pt x="3218" y="959"/>
                  </a:lnTo>
                  <a:lnTo>
                    <a:pt x="3218" y="959"/>
                  </a:lnTo>
                  <a:lnTo>
                    <a:pt x="3359" y="1044"/>
                  </a:lnTo>
                  <a:lnTo>
                    <a:pt x="3472" y="1101"/>
                  </a:lnTo>
                  <a:lnTo>
                    <a:pt x="3613" y="1157"/>
                  </a:lnTo>
                  <a:lnTo>
                    <a:pt x="3698" y="1242"/>
                  </a:lnTo>
                  <a:lnTo>
                    <a:pt x="3698" y="1242"/>
                  </a:lnTo>
                  <a:lnTo>
                    <a:pt x="3754" y="1326"/>
                  </a:lnTo>
                  <a:lnTo>
                    <a:pt x="3782" y="1411"/>
                  </a:lnTo>
                  <a:lnTo>
                    <a:pt x="3839" y="1580"/>
                  </a:lnTo>
                  <a:lnTo>
                    <a:pt x="3895" y="1778"/>
                  </a:lnTo>
                  <a:lnTo>
                    <a:pt x="3951" y="1863"/>
                  </a:lnTo>
                  <a:lnTo>
                    <a:pt x="4036" y="1919"/>
                  </a:lnTo>
                  <a:lnTo>
                    <a:pt x="4036" y="1919"/>
                  </a:lnTo>
                  <a:lnTo>
                    <a:pt x="4121" y="1975"/>
                  </a:lnTo>
                  <a:lnTo>
                    <a:pt x="4234" y="2004"/>
                  </a:lnTo>
                  <a:lnTo>
                    <a:pt x="4431" y="2032"/>
                  </a:lnTo>
                  <a:lnTo>
                    <a:pt x="4657" y="2088"/>
                  </a:lnTo>
                  <a:lnTo>
                    <a:pt x="4770" y="2116"/>
                  </a:lnTo>
                  <a:lnTo>
                    <a:pt x="4855" y="2173"/>
                  </a:lnTo>
                  <a:lnTo>
                    <a:pt x="4855" y="2173"/>
                  </a:lnTo>
                  <a:lnTo>
                    <a:pt x="5165" y="2427"/>
                  </a:lnTo>
                  <a:lnTo>
                    <a:pt x="5306" y="2540"/>
                  </a:lnTo>
                  <a:lnTo>
                    <a:pt x="5504" y="2624"/>
                  </a:lnTo>
                  <a:lnTo>
                    <a:pt x="5504" y="2624"/>
                  </a:lnTo>
                  <a:lnTo>
                    <a:pt x="5814" y="2709"/>
                  </a:lnTo>
                  <a:lnTo>
                    <a:pt x="6068" y="2737"/>
                  </a:lnTo>
                  <a:lnTo>
                    <a:pt x="6322" y="2709"/>
                  </a:lnTo>
                  <a:lnTo>
                    <a:pt x="6604" y="2653"/>
                  </a:lnTo>
                  <a:lnTo>
                    <a:pt x="7112" y="2540"/>
                  </a:lnTo>
                  <a:lnTo>
                    <a:pt x="7366" y="2512"/>
                  </a:lnTo>
                  <a:lnTo>
                    <a:pt x="7648" y="2540"/>
                  </a:lnTo>
                  <a:lnTo>
                    <a:pt x="7648" y="2540"/>
                  </a:lnTo>
                  <a:lnTo>
                    <a:pt x="7422" y="2568"/>
                  </a:lnTo>
                  <a:lnTo>
                    <a:pt x="7422" y="2568"/>
                  </a:lnTo>
                  <a:lnTo>
                    <a:pt x="7564" y="2653"/>
                  </a:lnTo>
                  <a:lnTo>
                    <a:pt x="7648" y="2653"/>
                  </a:lnTo>
                  <a:lnTo>
                    <a:pt x="7676" y="2596"/>
                  </a:lnTo>
                  <a:lnTo>
                    <a:pt x="7676" y="2512"/>
                  </a:lnTo>
                  <a:lnTo>
                    <a:pt x="7620" y="2286"/>
                  </a:lnTo>
                  <a:lnTo>
                    <a:pt x="7564" y="2088"/>
                  </a:lnTo>
                  <a:lnTo>
                    <a:pt x="7564" y="2088"/>
                  </a:lnTo>
                  <a:lnTo>
                    <a:pt x="7818" y="2116"/>
                  </a:lnTo>
                  <a:lnTo>
                    <a:pt x="7930" y="2116"/>
                  </a:lnTo>
                  <a:lnTo>
                    <a:pt x="8043" y="2060"/>
                  </a:lnTo>
                  <a:lnTo>
                    <a:pt x="8043" y="2060"/>
                  </a:lnTo>
                  <a:lnTo>
                    <a:pt x="8128" y="1975"/>
                  </a:lnTo>
                  <a:lnTo>
                    <a:pt x="8128" y="1919"/>
                  </a:lnTo>
                  <a:lnTo>
                    <a:pt x="8128" y="1863"/>
                  </a:lnTo>
                  <a:lnTo>
                    <a:pt x="8184" y="1778"/>
                  </a:lnTo>
                  <a:lnTo>
                    <a:pt x="8184" y="1778"/>
                  </a:lnTo>
                  <a:lnTo>
                    <a:pt x="8326" y="1637"/>
                  </a:lnTo>
                  <a:lnTo>
                    <a:pt x="8438" y="1552"/>
                  </a:lnTo>
                  <a:lnTo>
                    <a:pt x="8551" y="1524"/>
                  </a:lnTo>
                  <a:lnTo>
                    <a:pt x="8664" y="1496"/>
                  </a:lnTo>
                  <a:lnTo>
                    <a:pt x="8946" y="1496"/>
                  </a:lnTo>
                  <a:lnTo>
                    <a:pt x="9087" y="1467"/>
                  </a:lnTo>
                  <a:lnTo>
                    <a:pt x="9257" y="1467"/>
                  </a:lnTo>
                  <a:lnTo>
                    <a:pt x="9257" y="1467"/>
                  </a:lnTo>
                  <a:lnTo>
                    <a:pt x="9229" y="1411"/>
                  </a:lnTo>
                  <a:lnTo>
                    <a:pt x="9229" y="1383"/>
                  </a:lnTo>
                  <a:lnTo>
                    <a:pt x="9285" y="1355"/>
                  </a:lnTo>
                  <a:lnTo>
                    <a:pt x="9398" y="1326"/>
                  </a:lnTo>
                  <a:lnTo>
                    <a:pt x="9511" y="1326"/>
                  </a:lnTo>
                  <a:lnTo>
                    <a:pt x="9793" y="1326"/>
                  </a:lnTo>
                  <a:lnTo>
                    <a:pt x="9934" y="1355"/>
                  </a:lnTo>
                  <a:lnTo>
                    <a:pt x="9934" y="1355"/>
                  </a:lnTo>
                  <a:lnTo>
                    <a:pt x="9990" y="1411"/>
                  </a:lnTo>
                  <a:lnTo>
                    <a:pt x="10075" y="1467"/>
                  </a:lnTo>
                  <a:lnTo>
                    <a:pt x="10132" y="1552"/>
                  </a:lnTo>
                  <a:lnTo>
                    <a:pt x="10216" y="1609"/>
                  </a:lnTo>
                  <a:lnTo>
                    <a:pt x="10216" y="1609"/>
                  </a:lnTo>
                  <a:lnTo>
                    <a:pt x="10442" y="1693"/>
                  </a:lnTo>
                  <a:lnTo>
                    <a:pt x="10668" y="1750"/>
                  </a:lnTo>
                  <a:lnTo>
                    <a:pt x="10668" y="1750"/>
                  </a:lnTo>
                  <a:lnTo>
                    <a:pt x="10922" y="1806"/>
                  </a:lnTo>
                  <a:lnTo>
                    <a:pt x="11147" y="1863"/>
                  </a:lnTo>
                  <a:lnTo>
                    <a:pt x="11401" y="1947"/>
                  </a:lnTo>
                  <a:lnTo>
                    <a:pt x="11627" y="2060"/>
                  </a:lnTo>
                  <a:lnTo>
                    <a:pt x="11627" y="2060"/>
                  </a:lnTo>
                  <a:lnTo>
                    <a:pt x="12276" y="2512"/>
                  </a:lnTo>
                  <a:lnTo>
                    <a:pt x="12276" y="2512"/>
                  </a:lnTo>
                  <a:lnTo>
                    <a:pt x="12333" y="2568"/>
                  </a:lnTo>
                  <a:lnTo>
                    <a:pt x="12389" y="2653"/>
                  </a:lnTo>
                  <a:lnTo>
                    <a:pt x="12446" y="2681"/>
                  </a:lnTo>
                  <a:lnTo>
                    <a:pt x="12558" y="2737"/>
                  </a:lnTo>
                  <a:lnTo>
                    <a:pt x="12558" y="2737"/>
                  </a:lnTo>
                  <a:lnTo>
                    <a:pt x="12643" y="2737"/>
                  </a:lnTo>
                  <a:lnTo>
                    <a:pt x="12756" y="2709"/>
                  </a:lnTo>
                  <a:lnTo>
                    <a:pt x="12869" y="2709"/>
                  </a:lnTo>
                  <a:lnTo>
                    <a:pt x="12953" y="2709"/>
                  </a:lnTo>
                  <a:lnTo>
                    <a:pt x="12953" y="2709"/>
                  </a:lnTo>
                  <a:lnTo>
                    <a:pt x="13038" y="2766"/>
                  </a:lnTo>
                  <a:lnTo>
                    <a:pt x="13095" y="2822"/>
                  </a:lnTo>
                  <a:lnTo>
                    <a:pt x="13151" y="2963"/>
                  </a:lnTo>
                  <a:lnTo>
                    <a:pt x="13151" y="3132"/>
                  </a:lnTo>
                  <a:lnTo>
                    <a:pt x="13179" y="3302"/>
                  </a:lnTo>
                  <a:lnTo>
                    <a:pt x="13179" y="3302"/>
                  </a:lnTo>
                  <a:lnTo>
                    <a:pt x="13236" y="3584"/>
                  </a:lnTo>
                  <a:lnTo>
                    <a:pt x="13320" y="4035"/>
                  </a:lnTo>
                  <a:lnTo>
                    <a:pt x="13320" y="4261"/>
                  </a:lnTo>
                  <a:lnTo>
                    <a:pt x="13292" y="4430"/>
                  </a:lnTo>
                  <a:lnTo>
                    <a:pt x="13264" y="4515"/>
                  </a:lnTo>
                  <a:lnTo>
                    <a:pt x="13207" y="4572"/>
                  </a:lnTo>
                  <a:lnTo>
                    <a:pt x="13151" y="4628"/>
                  </a:lnTo>
                  <a:lnTo>
                    <a:pt x="13095" y="4628"/>
                  </a:lnTo>
                  <a:lnTo>
                    <a:pt x="13095" y="4628"/>
                  </a:lnTo>
                  <a:lnTo>
                    <a:pt x="13151" y="4769"/>
                  </a:lnTo>
                  <a:lnTo>
                    <a:pt x="13151" y="4797"/>
                  </a:lnTo>
                  <a:lnTo>
                    <a:pt x="13123" y="4826"/>
                  </a:lnTo>
                  <a:lnTo>
                    <a:pt x="13066" y="4854"/>
                  </a:lnTo>
                  <a:lnTo>
                    <a:pt x="13010" y="4910"/>
                  </a:lnTo>
                  <a:lnTo>
                    <a:pt x="12982" y="4967"/>
                  </a:lnTo>
                  <a:lnTo>
                    <a:pt x="12982" y="4967"/>
                  </a:lnTo>
                  <a:lnTo>
                    <a:pt x="12982" y="5108"/>
                  </a:lnTo>
                  <a:lnTo>
                    <a:pt x="13010" y="5249"/>
                  </a:lnTo>
                  <a:lnTo>
                    <a:pt x="13066" y="5362"/>
                  </a:lnTo>
                  <a:lnTo>
                    <a:pt x="13123" y="5503"/>
                  </a:lnTo>
                  <a:lnTo>
                    <a:pt x="13123" y="5503"/>
                  </a:lnTo>
                  <a:lnTo>
                    <a:pt x="13207" y="5559"/>
                  </a:lnTo>
                  <a:lnTo>
                    <a:pt x="13236" y="5559"/>
                  </a:lnTo>
                  <a:lnTo>
                    <a:pt x="13292" y="5559"/>
                  </a:lnTo>
                  <a:lnTo>
                    <a:pt x="13320" y="5644"/>
                  </a:lnTo>
                  <a:lnTo>
                    <a:pt x="13320" y="5644"/>
                  </a:lnTo>
                  <a:lnTo>
                    <a:pt x="13320" y="5700"/>
                  </a:lnTo>
                  <a:lnTo>
                    <a:pt x="13264" y="5757"/>
                  </a:lnTo>
                  <a:lnTo>
                    <a:pt x="13236" y="5813"/>
                  </a:lnTo>
                  <a:lnTo>
                    <a:pt x="13207" y="5870"/>
                  </a:lnTo>
                  <a:lnTo>
                    <a:pt x="13207" y="5870"/>
                  </a:lnTo>
                  <a:lnTo>
                    <a:pt x="13236" y="6039"/>
                  </a:lnTo>
                  <a:lnTo>
                    <a:pt x="13292" y="6237"/>
                  </a:lnTo>
                  <a:lnTo>
                    <a:pt x="13433" y="6575"/>
                  </a:lnTo>
                  <a:lnTo>
                    <a:pt x="13433" y="6575"/>
                  </a:lnTo>
                  <a:lnTo>
                    <a:pt x="13490" y="6744"/>
                  </a:lnTo>
                  <a:lnTo>
                    <a:pt x="13518" y="6970"/>
                  </a:lnTo>
                  <a:lnTo>
                    <a:pt x="13574" y="7168"/>
                  </a:lnTo>
                  <a:lnTo>
                    <a:pt x="13603" y="7252"/>
                  </a:lnTo>
                  <a:lnTo>
                    <a:pt x="13687" y="7337"/>
                  </a:lnTo>
                  <a:lnTo>
                    <a:pt x="13687" y="7337"/>
                  </a:lnTo>
                  <a:lnTo>
                    <a:pt x="13744" y="7393"/>
                  </a:lnTo>
                  <a:lnTo>
                    <a:pt x="13828" y="7422"/>
                  </a:lnTo>
                  <a:lnTo>
                    <a:pt x="14026" y="7450"/>
                  </a:lnTo>
                  <a:lnTo>
                    <a:pt x="14223" y="7478"/>
                  </a:lnTo>
                  <a:lnTo>
                    <a:pt x="14280" y="7506"/>
                  </a:lnTo>
                  <a:lnTo>
                    <a:pt x="14364" y="7591"/>
                  </a:lnTo>
                  <a:lnTo>
                    <a:pt x="14364" y="7591"/>
                  </a:lnTo>
                  <a:lnTo>
                    <a:pt x="14421" y="7676"/>
                  </a:lnTo>
                  <a:lnTo>
                    <a:pt x="14421" y="7760"/>
                  </a:lnTo>
                  <a:lnTo>
                    <a:pt x="14421" y="7845"/>
                  </a:lnTo>
                  <a:lnTo>
                    <a:pt x="14421" y="7930"/>
                  </a:lnTo>
                  <a:lnTo>
                    <a:pt x="14336" y="8127"/>
                  </a:lnTo>
                  <a:lnTo>
                    <a:pt x="14223" y="8297"/>
                  </a:lnTo>
                  <a:lnTo>
                    <a:pt x="13969" y="8607"/>
                  </a:lnTo>
                  <a:lnTo>
                    <a:pt x="13885" y="8748"/>
                  </a:lnTo>
                  <a:lnTo>
                    <a:pt x="13885" y="8833"/>
                  </a:lnTo>
                  <a:lnTo>
                    <a:pt x="13885" y="8889"/>
                  </a:lnTo>
                  <a:lnTo>
                    <a:pt x="13885" y="8889"/>
                  </a:lnTo>
                  <a:lnTo>
                    <a:pt x="13913" y="8974"/>
                  </a:lnTo>
                  <a:lnTo>
                    <a:pt x="13969" y="9030"/>
                  </a:lnTo>
                  <a:lnTo>
                    <a:pt x="14110" y="9200"/>
                  </a:lnTo>
                  <a:lnTo>
                    <a:pt x="14280" y="9369"/>
                  </a:lnTo>
                  <a:lnTo>
                    <a:pt x="14393" y="9510"/>
                  </a:lnTo>
                  <a:lnTo>
                    <a:pt x="14393" y="9510"/>
                  </a:lnTo>
                  <a:lnTo>
                    <a:pt x="14618" y="9820"/>
                  </a:lnTo>
                  <a:lnTo>
                    <a:pt x="14731" y="9933"/>
                  </a:lnTo>
                  <a:lnTo>
                    <a:pt x="14872" y="10046"/>
                  </a:lnTo>
                  <a:lnTo>
                    <a:pt x="14872" y="10046"/>
                  </a:lnTo>
                  <a:lnTo>
                    <a:pt x="15042" y="10103"/>
                  </a:lnTo>
                  <a:lnTo>
                    <a:pt x="15211" y="10187"/>
                  </a:lnTo>
                  <a:lnTo>
                    <a:pt x="15352" y="10244"/>
                  </a:lnTo>
                  <a:lnTo>
                    <a:pt x="15437" y="10300"/>
                  </a:lnTo>
                  <a:lnTo>
                    <a:pt x="15465" y="10357"/>
                  </a:lnTo>
                  <a:lnTo>
                    <a:pt x="15465" y="10357"/>
                  </a:lnTo>
                  <a:lnTo>
                    <a:pt x="15521" y="10413"/>
                  </a:lnTo>
                  <a:lnTo>
                    <a:pt x="15550" y="10498"/>
                  </a:lnTo>
                  <a:lnTo>
                    <a:pt x="15550" y="10667"/>
                  </a:lnTo>
                  <a:lnTo>
                    <a:pt x="15550" y="10808"/>
                  </a:lnTo>
                  <a:lnTo>
                    <a:pt x="15606" y="10977"/>
                  </a:lnTo>
                  <a:lnTo>
                    <a:pt x="15606" y="10977"/>
                  </a:lnTo>
                  <a:lnTo>
                    <a:pt x="15663" y="11118"/>
                  </a:lnTo>
                  <a:lnTo>
                    <a:pt x="15691" y="11147"/>
                  </a:lnTo>
                  <a:lnTo>
                    <a:pt x="15719" y="11147"/>
                  </a:lnTo>
                  <a:lnTo>
                    <a:pt x="15775" y="11147"/>
                  </a:lnTo>
                  <a:lnTo>
                    <a:pt x="15832" y="11175"/>
                  </a:lnTo>
                  <a:lnTo>
                    <a:pt x="15888" y="11203"/>
                  </a:lnTo>
                  <a:lnTo>
                    <a:pt x="15888" y="11203"/>
                  </a:lnTo>
                  <a:lnTo>
                    <a:pt x="15945" y="11288"/>
                  </a:lnTo>
                  <a:lnTo>
                    <a:pt x="16001" y="11401"/>
                  </a:lnTo>
                  <a:lnTo>
                    <a:pt x="16029" y="11542"/>
                  </a:lnTo>
                  <a:lnTo>
                    <a:pt x="16001" y="11598"/>
                  </a:lnTo>
                  <a:lnTo>
                    <a:pt x="15973" y="11655"/>
                  </a:lnTo>
                  <a:lnTo>
                    <a:pt x="15973" y="11655"/>
                  </a:lnTo>
                  <a:lnTo>
                    <a:pt x="15888" y="11711"/>
                  </a:lnTo>
                  <a:lnTo>
                    <a:pt x="15804" y="11739"/>
                  </a:lnTo>
                  <a:lnTo>
                    <a:pt x="15550" y="11767"/>
                  </a:lnTo>
                  <a:lnTo>
                    <a:pt x="15437" y="11796"/>
                  </a:lnTo>
                  <a:lnTo>
                    <a:pt x="15324" y="11852"/>
                  </a:lnTo>
                  <a:lnTo>
                    <a:pt x="15296" y="11909"/>
                  </a:lnTo>
                  <a:lnTo>
                    <a:pt x="15296" y="11993"/>
                  </a:lnTo>
                  <a:lnTo>
                    <a:pt x="15296" y="11993"/>
                  </a:lnTo>
                  <a:lnTo>
                    <a:pt x="15211" y="11993"/>
                  </a:lnTo>
                  <a:lnTo>
                    <a:pt x="15126" y="11993"/>
                  </a:lnTo>
                  <a:lnTo>
                    <a:pt x="15070" y="12021"/>
                  </a:lnTo>
                  <a:lnTo>
                    <a:pt x="15042" y="12078"/>
                  </a:lnTo>
                  <a:lnTo>
                    <a:pt x="14957" y="12247"/>
                  </a:lnTo>
                  <a:lnTo>
                    <a:pt x="14929" y="12417"/>
                  </a:lnTo>
                  <a:lnTo>
                    <a:pt x="14901" y="12783"/>
                  </a:lnTo>
                  <a:lnTo>
                    <a:pt x="14844" y="12924"/>
                  </a:lnTo>
                  <a:lnTo>
                    <a:pt x="14816" y="13037"/>
                  </a:lnTo>
                  <a:lnTo>
                    <a:pt x="14816" y="13037"/>
                  </a:lnTo>
                  <a:lnTo>
                    <a:pt x="14731" y="13066"/>
                  </a:lnTo>
                  <a:lnTo>
                    <a:pt x="14647" y="13094"/>
                  </a:lnTo>
                  <a:lnTo>
                    <a:pt x="14421" y="13037"/>
                  </a:lnTo>
                  <a:lnTo>
                    <a:pt x="14421" y="13037"/>
                  </a:lnTo>
                  <a:lnTo>
                    <a:pt x="14223" y="13009"/>
                  </a:lnTo>
                  <a:lnTo>
                    <a:pt x="14223" y="13009"/>
                  </a:lnTo>
                  <a:lnTo>
                    <a:pt x="14167" y="12953"/>
                  </a:lnTo>
                  <a:lnTo>
                    <a:pt x="14110" y="12896"/>
                  </a:lnTo>
                  <a:lnTo>
                    <a:pt x="14026" y="12840"/>
                  </a:lnTo>
                  <a:lnTo>
                    <a:pt x="14026" y="12840"/>
                  </a:lnTo>
                  <a:lnTo>
                    <a:pt x="13913" y="12868"/>
                  </a:lnTo>
                  <a:lnTo>
                    <a:pt x="13800" y="12896"/>
                  </a:lnTo>
                  <a:lnTo>
                    <a:pt x="13687" y="12924"/>
                  </a:lnTo>
                  <a:lnTo>
                    <a:pt x="13687" y="12924"/>
                  </a:lnTo>
                  <a:lnTo>
                    <a:pt x="13461" y="12868"/>
                  </a:lnTo>
                  <a:lnTo>
                    <a:pt x="13207" y="12812"/>
                  </a:lnTo>
                  <a:lnTo>
                    <a:pt x="13207" y="12812"/>
                  </a:lnTo>
                  <a:lnTo>
                    <a:pt x="12869" y="12755"/>
                  </a:lnTo>
                  <a:lnTo>
                    <a:pt x="12502" y="12699"/>
                  </a:lnTo>
                  <a:lnTo>
                    <a:pt x="12502" y="12699"/>
                  </a:lnTo>
                  <a:lnTo>
                    <a:pt x="12163" y="12671"/>
                  </a:lnTo>
                  <a:lnTo>
                    <a:pt x="11994" y="12642"/>
                  </a:lnTo>
                  <a:lnTo>
                    <a:pt x="11881" y="12642"/>
                  </a:lnTo>
                  <a:lnTo>
                    <a:pt x="11881" y="12642"/>
                  </a:lnTo>
                  <a:lnTo>
                    <a:pt x="11881" y="12614"/>
                  </a:lnTo>
                  <a:lnTo>
                    <a:pt x="11853" y="12586"/>
                  </a:lnTo>
                  <a:lnTo>
                    <a:pt x="11768" y="12529"/>
                  </a:lnTo>
                  <a:lnTo>
                    <a:pt x="11655" y="12529"/>
                  </a:lnTo>
                  <a:lnTo>
                    <a:pt x="11599" y="12501"/>
                  </a:lnTo>
                  <a:lnTo>
                    <a:pt x="11599" y="12501"/>
                  </a:lnTo>
                  <a:lnTo>
                    <a:pt x="11486" y="12417"/>
                  </a:lnTo>
                  <a:lnTo>
                    <a:pt x="11430" y="12332"/>
                  </a:lnTo>
                  <a:lnTo>
                    <a:pt x="11317" y="12106"/>
                  </a:lnTo>
                  <a:lnTo>
                    <a:pt x="11317" y="12106"/>
                  </a:lnTo>
                  <a:lnTo>
                    <a:pt x="11232" y="11796"/>
                  </a:lnTo>
                  <a:lnTo>
                    <a:pt x="11204" y="11655"/>
                  </a:lnTo>
                  <a:lnTo>
                    <a:pt x="11147" y="11514"/>
                  </a:lnTo>
                  <a:lnTo>
                    <a:pt x="11063" y="11372"/>
                  </a:lnTo>
                  <a:lnTo>
                    <a:pt x="10950" y="11288"/>
                  </a:lnTo>
                  <a:lnTo>
                    <a:pt x="10809" y="11260"/>
                  </a:lnTo>
                  <a:lnTo>
                    <a:pt x="10639" y="11231"/>
                  </a:lnTo>
                  <a:lnTo>
                    <a:pt x="10639" y="11231"/>
                  </a:lnTo>
                  <a:lnTo>
                    <a:pt x="10442" y="11316"/>
                  </a:lnTo>
                  <a:lnTo>
                    <a:pt x="10273" y="11401"/>
                  </a:lnTo>
                  <a:lnTo>
                    <a:pt x="10273" y="11401"/>
                  </a:lnTo>
                  <a:lnTo>
                    <a:pt x="10160" y="11514"/>
                  </a:lnTo>
                  <a:lnTo>
                    <a:pt x="10075" y="11598"/>
                  </a:lnTo>
                  <a:lnTo>
                    <a:pt x="10075" y="11598"/>
                  </a:lnTo>
                  <a:lnTo>
                    <a:pt x="10019" y="11626"/>
                  </a:lnTo>
                  <a:lnTo>
                    <a:pt x="9962" y="11626"/>
                  </a:lnTo>
                  <a:lnTo>
                    <a:pt x="9906" y="11598"/>
                  </a:lnTo>
                  <a:lnTo>
                    <a:pt x="9849" y="11626"/>
                  </a:lnTo>
                  <a:lnTo>
                    <a:pt x="9849" y="11626"/>
                  </a:lnTo>
                  <a:lnTo>
                    <a:pt x="9652" y="11767"/>
                  </a:lnTo>
                  <a:lnTo>
                    <a:pt x="9539" y="11852"/>
                  </a:lnTo>
                  <a:lnTo>
                    <a:pt x="9426" y="11852"/>
                  </a:lnTo>
                  <a:lnTo>
                    <a:pt x="9426" y="11852"/>
                  </a:lnTo>
                  <a:lnTo>
                    <a:pt x="9285" y="11824"/>
                  </a:lnTo>
                  <a:lnTo>
                    <a:pt x="9172" y="11767"/>
                  </a:lnTo>
                  <a:lnTo>
                    <a:pt x="8918" y="11683"/>
                  </a:lnTo>
                  <a:lnTo>
                    <a:pt x="8918" y="11683"/>
                  </a:lnTo>
                  <a:lnTo>
                    <a:pt x="8692" y="11626"/>
                  </a:lnTo>
                  <a:lnTo>
                    <a:pt x="8495" y="11514"/>
                  </a:lnTo>
                  <a:lnTo>
                    <a:pt x="8495" y="11514"/>
                  </a:lnTo>
                  <a:lnTo>
                    <a:pt x="8213" y="11372"/>
                  </a:lnTo>
                  <a:lnTo>
                    <a:pt x="7959" y="11203"/>
                  </a:lnTo>
                  <a:lnTo>
                    <a:pt x="7959" y="11203"/>
                  </a:lnTo>
                  <a:lnTo>
                    <a:pt x="7733" y="11090"/>
                  </a:lnTo>
                  <a:lnTo>
                    <a:pt x="7733" y="11090"/>
                  </a:lnTo>
                  <a:lnTo>
                    <a:pt x="7761" y="11034"/>
                  </a:lnTo>
                  <a:lnTo>
                    <a:pt x="7789" y="11006"/>
                  </a:lnTo>
                  <a:lnTo>
                    <a:pt x="7761" y="10977"/>
                  </a:lnTo>
                  <a:lnTo>
                    <a:pt x="7733" y="10949"/>
                  </a:lnTo>
                  <a:lnTo>
                    <a:pt x="7733" y="10949"/>
                  </a:lnTo>
                  <a:lnTo>
                    <a:pt x="7620" y="10864"/>
                  </a:lnTo>
                  <a:lnTo>
                    <a:pt x="7535" y="10836"/>
                  </a:lnTo>
                  <a:lnTo>
                    <a:pt x="7310" y="10752"/>
                  </a:lnTo>
                  <a:lnTo>
                    <a:pt x="7112" y="10695"/>
                  </a:lnTo>
                  <a:lnTo>
                    <a:pt x="6915" y="10639"/>
                  </a:lnTo>
                  <a:lnTo>
                    <a:pt x="6915" y="10639"/>
                  </a:lnTo>
                  <a:lnTo>
                    <a:pt x="6802" y="10526"/>
                  </a:lnTo>
                  <a:lnTo>
                    <a:pt x="6689" y="10413"/>
                  </a:lnTo>
                  <a:lnTo>
                    <a:pt x="6519" y="10131"/>
                  </a:lnTo>
                  <a:lnTo>
                    <a:pt x="6519" y="10131"/>
                  </a:lnTo>
                  <a:lnTo>
                    <a:pt x="6378" y="9877"/>
                  </a:lnTo>
                  <a:lnTo>
                    <a:pt x="6265" y="9736"/>
                  </a:lnTo>
                  <a:lnTo>
                    <a:pt x="6237" y="9623"/>
                  </a:lnTo>
                  <a:lnTo>
                    <a:pt x="6237" y="9623"/>
                  </a:lnTo>
                  <a:lnTo>
                    <a:pt x="6294" y="9623"/>
                  </a:lnTo>
                  <a:lnTo>
                    <a:pt x="6322" y="9623"/>
                  </a:lnTo>
                  <a:lnTo>
                    <a:pt x="6322" y="9595"/>
                  </a:lnTo>
                  <a:lnTo>
                    <a:pt x="6294" y="9566"/>
                  </a:lnTo>
                  <a:lnTo>
                    <a:pt x="6209" y="9510"/>
                  </a:lnTo>
                  <a:lnTo>
                    <a:pt x="6209" y="9510"/>
                  </a:lnTo>
                  <a:lnTo>
                    <a:pt x="6096" y="9341"/>
                  </a:lnTo>
                  <a:lnTo>
                    <a:pt x="6096" y="9341"/>
                  </a:lnTo>
                  <a:lnTo>
                    <a:pt x="5870" y="8974"/>
                  </a:lnTo>
                  <a:lnTo>
                    <a:pt x="5729" y="8748"/>
                  </a:lnTo>
                  <a:lnTo>
                    <a:pt x="5588" y="8607"/>
                  </a:lnTo>
                  <a:lnTo>
                    <a:pt x="5588" y="8607"/>
                  </a:lnTo>
                  <a:lnTo>
                    <a:pt x="5532" y="8579"/>
                  </a:lnTo>
                  <a:lnTo>
                    <a:pt x="5475" y="8579"/>
                  </a:lnTo>
                  <a:lnTo>
                    <a:pt x="5419" y="8607"/>
                  </a:lnTo>
                  <a:lnTo>
                    <a:pt x="5334" y="8663"/>
                  </a:lnTo>
                  <a:lnTo>
                    <a:pt x="5278" y="8692"/>
                  </a:lnTo>
                  <a:lnTo>
                    <a:pt x="5193" y="8692"/>
                  </a:lnTo>
                  <a:lnTo>
                    <a:pt x="5193" y="8692"/>
                  </a:lnTo>
                  <a:lnTo>
                    <a:pt x="5080" y="8663"/>
                  </a:lnTo>
                  <a:lnTo>
                    <a:pt x="4911" y="8550"/>
                  </a:lnTo>
                  <a:lnTo>
                    <a:pt x="4770" y="8438"/>
                  </a:lnTo>
                  <a:lnTo>
                    <a:pt x="4685" y="8353"/>
                  </a:lnTo>
                  <a:lnTo>
                    <a:pt x="4685" y="8353"/>
                  </a:lnTo>
                  <a:lnTo>
                    <a:pt x="4911" y="8353"/>
                  </a:lnTo>
                  <a:lnTo>
                    <a:pt x="4911" y="8353"/>
                  </a:lnTo>
                  <a:lnTo>
                    <a:pt x="4855" y="8297"/>
                  </a:lnTo>
                  <a:lnTo>
                    <a:pt x="4798" y="8268"/>
                  </a:lnTo>
                  <a:lnTo>
                    <a:pt x="4742" y="8268"/>
                  </a:lnTo>
                  <a:lnTo>
                    <a:pt x="4685" y="8297"/>
                  </a:lnTo>
                  <a:lnTo>
                    <a:pt x="4685" y="8297"/>
                  </a:lnTo>
                  <a:lnTo>
                    <a:pt x="4685" y="8381"/>
                  </a:lnTo>
                  <a:lnTo>
                    <a:pt x="4685" y="8522"/>
                  </a:lnTo>
                  <a:lnTo>
                    <a:pt x="4657" y="8607"/>
                  </a:lnTo>
                  <a:lnTo>
                    <a:pt x="4629" y="8663"/>
                  </a:lnTo>
                  <a:lnTo>
                    <a:pt x="4572" y="8692"/>
                  </a:lnTo>
                  <a:lnTo>
                    <a:pt x="4488" y="8663"/>
                  </a:lnTo>
                  <a:lnTo>
                    <a:pt x="4488" y="8663"/>
                  </a:lnTo>
                  <a:lnTo>
                    <a:pt x="4488" y="8720"/>
                  </a:lnTo>
                  <a:lnTo>
                    <a:pt x="4488" y="8748"/>
                  </a:lnTo>
                  <a:lnTo>
                    <a:pt x="4403" y="8663"/>
                  </a:lnTo>
                  <a:lnTo>
                    <a:pt x="4234" y="8494"/>
                  </a:lnTo>
                  <a:lnTo>
                    <a:pt x="4234" y="8494"/>
                  </a:lnTo>
                  <a:lnTo>
                    <a:pt x="4093" y="8325"/>
                  </a:lnTo>
                  <a:lnTo>
                    <a:pt x="3951" y="8127"/>
                  </a:lnTo>
                  <a:lnTo>
                    <a:pt x="3951" y="8127"/>
                  </a:lnTo>
                  <a:lnTo>
                    <a:pt x="3951" y="8071"/>
                  </a:lnTo>
                  <a:lnTo>
                    <a:pt x="3951" y="7986"/>
                  </a:lnTo>
                  <a:lnTo>
                    <a:pt x="3951" y="7930"/>
                  </a:lnTo>
                  <a:lnTo>
                    <a:pt x="3923" y="7873"/>
                  </a:lnTo>
                  <a:lnTo>
                    <a:pt x="3923" y="7873"/>
                  </a:lnTo>
                  <a:lnTo>
                    <a:pt x="3895" y="7845"/>
                  </a:lnTo>
                  <a:lnTo>
                    <a:pt x="3810" y="7817"/>
                  </a:lnTo>
                  <a:lnTo>
                    <a:pt x="3754" y="7817"/>
                  </a:lnTo>
                  <a:lnTo>
                    <a:pt x="3726" y="7789"/>
                  </a:lnTo>
                  <a:lnTo>
                    <a:pt x="3726" y="7789"/>
                  </a:lnTo>
                  <a:lnTo>
                    <a:pt x="3669" y="7676"/>
                  </a:lnTo>
                  <a:lnTo>
                    <a:pt x="3641" y="7563"/>
                  </a:lnTo>
                  <a:lnTo>
                    <a:pt x="3669" y="7337"/>
                  </a:lnTo>
                  <a:lnTo>
                    <a:pt x="3669" y="7337"/>
                  </a:lnTo>
                  <a:lnTo>
                    <a:pt x="3669" y="7196"/>
                  </a:lnTo>
                  <a:lnTo>
                    <a:pt x="3613" y="7055"/>
                  </a:lnTo>
                  <a:lnTo>
                    <a:pt x="3585" y="6942"/>
                  </a:lnTo>
                  <a:lnTo>
                    <a:pt x="3500" y="6857"/>
                  </a:lnTo>
                  <a:lnTo>
                    <a:pt x="3331" y="6660"/>
                  </a:lnTo>
                  <a:lnTo>
                    <a:pt x="3105" y="6490"/>
                  </a:lnTo>
                  <a:lnTo>
                    <a:pt x="3105" y="6490"/>
                  </a:lnTo>
                  <a:lnTo>
                    <a:pt x="2682" y="6180"/>
                  </a:lnTo>
                  <a:lnTo>
                    <a:pt x="2456" y="6039"/>
                  </a:lnTo>
                  <a:lnTo>
                    <a:pt x="2230" y="5926"/>
                  </a:lnTo>
                  <a:lnTo>
                    <a:pt x="2230" y="5926"/>
                  </a:lnTo>
                  <a:lnTo>
                    <a:pt x="2258" y="5926"/>
                  </a:lnTo>
                  <a:lnTo>
                    <a:pt x="2287" y="5898"/>
                  </a:lnTo>
                  <a:lnTo>
                    <a:pt x="2287" y="5813"/>
                  </a:lnTo>
                  <a:lnTo>
                    <a:pt x="2230" y="5729"/>
                  </a:lnTo>
                  <a:lnTo>
                    <a:pt x="2145" y="5616"/>
                  </a:lnTo>
                  <a:lnTo>
                    <a:pt x="1920" y="5418"/>
                  </a:lnTo>
                  <a:lnTo>
                    <a:pt x="1779" y="5277"/>
                  </a:lnTo>
                  <a:lnTo>
                    <a:pt x="1779" y="5277"/>
                  </a:lnTo>
                  <a:lnTo>
                    <a:pt x="1722" y="5192"/>
                  </a:lnTo>
                  <a:lnTo>
                    <a:pt x="1722" y="5136"/>
                  </a:lnTo>
                  <a:lnTo>
                    <a:pt x="1750" y="5080"/>
                  </a:lnTo>
                  <a:lnTo>
                    <a:pt x="1722" y="4995"/>
                  </a:lnTo>
                  <a:lnTo>
                    <a:pt x="1722" y="4995"/>
                  </a:lnTo>
                  <a:lnTo>
                    <a:pt x="1666" y="4826"/>
                  </a:lnTo>
                  <a:lnTo>
                    <a:pt x="1637" y="4713"/>
                  </a:lnTo>
                  <a:lnTo>
                    <a:pt x="1666" y="4684"/>
                  </a:lnTo>
                  <a:lnTo>
                    <a:pt x="1694" y="4656"/>
                  </a:lnTo>
                  <a:lnTo>
                    <a:pt x="1750" y="4628"/>
                  </a:lnTo>
                  <a:lnTo>
                    <a:pt x="1835" y="4628"/>
                  </a:lnTo>
                  <a:lnTo>
                    <a:pt x="1835" y="4628"/>
                  </a:lnTo>
                  <a:lnTo>
                    <a:pt x="1807" y="4459"/>
                  </a:lnTo>
                  <a:lnTo>
                    <a:pt x="1807" y="4402"/>
                  </a:lnTo>
                  <a:lnTo>
                    <a:pt x="1835" y="4346"/>
                  </a:lnTo>
                  <a:lnTo>
                    <a:pt x="1891" y="4261"/>
                  </a:lnTo>
                  <a:lnTo>
                    <a:pt x="1891" y="4261"/>
                  </a:lnTo>
                  <a:lnTo>
                    <a:pt x="1948" y="4205"/>
                  </a:lnTo>
                  <a:lnTo>
                    <a:pt x="2004" y="4176"/>
                  </a:lnTo>
                  <a:lnTo>
                    <a:pt x="2033" y="4148"/>
                  </a:lnTo>
                  <a:lnTo>
                    <a:pt x="2061" y="4120"/>
                  </a:lnTo>
                  <a:lnTo>
                    <a:pt x="2061" y="4120"/>
                  </a:lnTo>
                  <a:lnTo>
                    <a:pt x="2061" y="4092"/>
                  </a:lnTo>
                  <a:lnTo>
                    <a:pt x="2061" y="4035"/>
                  </a:lnTo>
                  <a:lnTo>
                    <a:pt x="2004" y="3979"/>
                  </a:lnTo>
                  <a:lnTo>
                    <a:pt x="1948" y="3894"/>
                  </a:lnTo>
                  <a:lnTo>
                    <a:pt x="1948" y="3810"/>
                  </a:lnTo>
                  <a:lnTo>
                    <a:pt x="1948" y="3810"/>
                  </a:lnTo>
                  <a:lnTo>
                    <a:pt x="1948" y="3753"/>
                  </a:lnTo>
                  <a:lnTo>
                    <a:pt x="1976" y="3697"/>
                  </a:lnTo>
                  <a:lnTo>
                    <a:pt x="2033" y="3640"/>
                  </a:lnTo>
                  <a:lnTo>
                    <a:pt x="2089" y="3584"/>
                  </a:lnTo>
                  <a:lnTo>
                    <a:pt x="2117" y="3556"/>
                  </a:lnTo>
                  <a:lnTo>
                    <a:pt x="2145" y="3499"/>
                  </a:lnTo>
                  <a:lnTo>
                    <a:pt x="2145" y="3499"/>
                  </a:lnTo>
                  <a:lnTo>
                    <a:pt x="2033" y="3499"/>
                  </a:lnTo>
                  <a:lnTo>
                    <a:pt x="1948" y="3499"/>
                  </a:lnTo>
                  <a:lnTo>
                    <a:pt x="1750" y="3415"/>
                  </a:lnTo>
                  <a:lnTo>
                    <a:pt x="1553" y="3358"/>
                  </a:lnTo>
                  <a:lnTo>
                    <a:pt x="1468" y="3330"/>
                  </a:lnTo>
                  <a:lnTo>
                    <a:pt x="1384" y="3330"/>
                  </a:lnTo>
                  <a:lnTo>
                    <a:pt x="1384" y="3330"/>
                  </a:lnTo>
                  <a:lnTo>
                    <a:pt x="1384" y="3273"/>
                  </a:lnTo>
                  <a:lnTo>
                    <a:pt x="1384" y="3189"/>
                  </a:lnTo>
                  <a:lnTo>
                    <a:pt x="1299" y="3048"/>
                  </a:lnTo>
                  <a:lnTo>
                    <a:pt x="1073" y="2822"/>
                  </a:lnTo>
                  <a:lnTo>
                    <a:pt x="1073" y="2822"/>
                  </a:lnTo>
                  <a:lnTo>
                    <a:pt x="960" y="2568"/>
                  </a:lnTo>
                  <a:lnTo>
                    <a:pt x="819" y="2314"/>
                  </a:lnTo>
                  <a:lnTo>
                    <a:pt x="819" y="2314"/>
                  </a:lnTo>
                  <a:lnTo>
                    <a:pt x="734" y="2060"/>
                  </a:lnTo>
                  <a:lnTo>
                    <a:pt x="678" y="1919"/>
                  </a:lnTo>
                  <a:lnTo>
                    <a:pt x="593" y="1806"/>
                  </a:lnTo>
                  <a:lnTo>
                    <a:pt x="593" y="1806"/>
                  </a:lnTo>
                  <a:lnTo>
                    <a:pt x="480" y="1693"/>
                  </a:lnTo>
                  <a:lnTo>
                    <a:pt x="368" y="1580"/>
                  </a:lnTo>
                  <a:lnTo>
                    <a:pt x="339" y="1524"/>
                  </a:lnTo>
                  <a:lnTo>
                    <a:pt x="339" y="1439"/>
                  </a:lnTo>
                  <a:lnTo>
                    <a:pt x="368" y="1355"/>
                  </a:lnTo>
                  <a:lnTo>
                    <a:pt x="480" y="1242"/>
                  </a:lnTo>
                  <a:lnTo>
                    <a:pt x="480" y="1242"/>
                  </a:lnTo>
                  <a:lnTo>
                    <a:pt x="396" y="1213"/>
                  </a:lnTo>
                  <a:lnTo>
                    <a:pt x="339" y="1101"/>
                  </a:lnTo>
                  <a:lnTo>
                    <a:pt x="227" y="818"/>
                  </a:lnTo>
                  <a:lnTo>
                    <a:pt x="114" y="536"/>
                  </a:lnTo>
                  <a:lnTo>
                    <a:pt x="29" y="31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16"/>
            <p:cNvSpPr/>
            <p:nvPr/>
          </p:nvSpPr>
          <p:spPr>
            <a:xfrm>
              <a:off x="4432925" y="1965050"/>
              <a:ext cx="400750" cy="327350"/>
            </a:xfrm>
            <a:custGeom>
              <a:avLst/>
              <a:gdLst/>
              <a:ahLst/>
              <a:cxnLst/>
              <a:rect l="l" t="t" r="r" b="b"/>
              <a:pathLst>
                <a:path w="16030" h="13094" fill="none" extrusionOk="0">
                  <a:moveTo>
                    <a:pt x="1" y="310"/>
                  </a:moveTo>
                  <a:lnTo>
                    <a:pt x="1" y="310"/>
                  </a:lnTo>
                  <a:lnTo>
                    <a:pt x="170" y="282"/>
                  </a:lnTo>
                  <a:lnTo>
                    <a:pt x="227" y="254"/>
                  </a:lnTo>
                  <a:lnTo>
                    <a:pt x="283" y="198"/>
                  </a:lnTo>
                  <a:lnTo>
                    <a:pt x="283" y="198"/>
                  </a:lnTo>
                  <a:lnTo>
                    <a:pt x="311" y="169"/>
                  </a:lnTo>
                  <a:lnTo>
                    <a:pt x="339" y="113"/>
                  </a:lnTo>
                  <a:lnTo>
                    <a:pt x="339" y="28"/>
                  </a:lnTo>
                  <a:lnTo>
                    <a:pt x="339" y="0"/>
                  </a:lnTo>
                  <a:lnTo>
                    <a:pt x="368" y="0"/>
                  </a:lnTo>
                  <a:lnTo>
                    <a:pt x="509" y="28"/>
                  </a:lnTo>
                  <a:lnTo>
                    <a:pt x="509" y="28"/>
                  </a:lnTo>
                  <a:lnTo>
                    <a:pt x="622" y="113"/>
                  </a:lnTo>
                  <a:lnTo>
                    <a:pt x="734" y="198"/>
                  </a:lnTo>
                  <a:lnTo>
                    <a:pt x="932" y="423"/>
                  </a:lnTo>
                  <a:lnTo>
                    <a:pt x="1158" y="621"/>
                  </a:lnTo>
                  <a:lnTo>
                    <a:pt x="1271" y="677"/>
                  </a:lnTo>
                  <a:lnTo>
                    <a:pt x="1412" y="734"/>
                  </a:lnTo>
                  <a:lnTo>
                    <a:pt x="1412" y="734"/>
                  </a:lnTo>
                  <a:lnTo>
                    <a:pt x="1553" y="762"/>
                  </a:lnTo>
                  <a:lnTo>
                    <a:pt x="1694" y="734"/>
                  </a:lnTo>
                  <a:lnTo>
                    <a:pt x="1807" y="706"/>
                  </a:lnTo>
                  <a:lnTo>
                    <a:pt x="1920" y="649"/>
                  </a:lnTo>
                  <a:lnTo>
                    <a:pt x="2145" y="480"/>
                  </a:lnTo>
                  <a:lnTo>
                    <a:pt x="2371" y="310"/>
                  </a:lnTo>
                  <a:lnTo>
                    <a:pt x="2569" y="169"/>
                  </a:lnTo>
                  <a:lnTo>
                    <a:pt x="2682" y="141"/>
                  </a:lnTo>
                  <a:lnTo>
                    <a:pt x="2766" y="113"/>
                  </a:lnTo>
                  <a:lnTo>
                    <a:pt x="2879" y="85"/>
                  </a:lnTo>
                  <a:lnTo>
                    <a:pt x="2992" y="113"/>
                  </a:lnTo>
                  <a:lnTo>
                    <a:pt x="3077" y="198"/>
                  </a:lnTo>
                  <a:lnTo>
                    <a:pt x="3190" y="310"/>
                  </a:lnTo>
                  <a:lnTo>
                    <a:pt x="3190" y="310"/>
                  </a:lnTo>
                  <a:lnTo>
                    <a:pt x="3133" y="339"/>
                  </a:lnTo>
                  <a:lnTo>
                    <a:pt x="3105" y="367"/>
                  </a:lnTo>
                  <a:lnTo>
                    <a:pt x="3105" y="423"/>
                  </a:lnTo>
                  <a:lnTo>
                    <a:pt x="3105" y="452"/>
                  </a:lnTo>
                  <a:lnTo>
                    <a:pt x="3161" y="536"/>
                  </a:lnTo>
                  <a:lnTo>
                    <a:pt x="3161" y="593"/>
                  </a:lnTo>
                  <a:lnTo>
                    <a:pt x="3161" y="649"/>
                  </a:lnTo>
                  <a:lnTo>
                    <a:pt x="3161" y="649"/>
                  </a:lnTo>
                  <a:lnTo>
                    <a:pt x="3133" y="677"/>
                  </a:lnTo>
                  <a:lnTo>
                    <a:pt x="3077" y="706"/>
                  </a:lnTo>
                  <a:lnTo>
                    <a:pt x="3020" y="706"/>
                  </a:lnTo>
                  <a:lnTo>
                    <a:pt x="3020" y="734"/>
                  </a:lnTo>
                  <a:lnTo>
                    <a:pt x="3020" y="790"/>
                  </a:lnTo>
                  <a:lnTo>
                    <a:pt x="3020" y="790"/>
                  </a:lnTo>
                  <a:lnTo>
                    <a:pt x="3048" y="847"/>
                  </a:lnTo>
                  <a:lnTo>
                    <a:pt x="3105" y="875"/>
                  </a:lnTo>
                  <a:lnTo>
                    <a:pt x="3218" y="959"/>
                  </a:lnTo>
                  <a:lnTo>
                    <a:pt x="3218" y="959"/>
                  </a:lnTo>
                  <a:lnTo>
                    <a:pt x="3359" y="1044"/>
                  </a:lnTo>
                  <a:lnTo>
                    <a:pt x="3472" y="1101"/>
                  </a:lnTo>
                  <a:lnTo>
                    <a:pt x="3613" y="1157"/>
                  </a:lnTo>
                  <a:lnTo>
                    <a:pt x="3698" y="1242"/>
                  </a:lnTo>
                  <a:lnTo>
                    <a:pt x="3698" y="1242"/>
                  </a:lnTo>
                  <a:lnTo>
                    <a:pt x="3754" y="1326"/>
                  </a:lnTo>
                  <a:lnTo>
                    <a:pt x="3782" y="1411"/>
                  </a:lnTo>
                  <a:lnTo>
                    <a:pt x="3839" y="1580"/>
                  </a:lnTo>
                  <a:lnTo>
                    <a:pt x="3895" y="1778"/>
                  </a:lnTo>
                  <a:lnTo>
                    <a:pt x="3951" y="1863"/>
                  </a:lnTo>
                  <a:lnTo>
                    <a:pt x="4036" y="1919"/>
                  </a:lnTo>
                  <a:lnTo>
                    <a:pt x="4036" y="1919"/>
                  </a:lnTo>
                  <a:lnTo>
                    <a:pt x="4121" y="1975"/>
                  </a:lnTo>
                  <a:lnTo>
                    <a:pt x="4234" y="2004"/>
                  </a:lnTo>
                  <a:lnTo>
                    <a:pt x="4431" y="2032"/>
                  </a:lnTo>
                  <a:lnTo>
                    <a:pt x="4657" y="2088"/>
                  </a:lnTo>
                  <a:lnTo>
                    <a:pt x="4770" y="2116"/>
                  </a:lnTo>
                  <a:lnTo>
                    <a:pt x="4855" y="2173"/>
                  </a:lnTo>
                  <a:lnTo>
                    <a:pt x="4855" y="2173"/>
                  </a:lnTo>
                  <a:lnTo>
                    <a:pt x="5165" y="2427"/>
                  </a:lnTo>
                  <a:lnTo>
                    <a:pt x="5306" y="2540"/>
                  </a:lnTo>
                  <a:lnTo>
                    <a:pt x="5504" y="2624"/>
                  </a:lnTo>
                  <a:lnTo>
                    <a:pt x="5504" y="2624"/>
                  </a:lnTo>
                  <a:lnTo>
                    <a:pt x="5814" y="2709"/>
                  </a:lnTo>
                  <a:lnTo>
                    <a:pt x="6068" y="2737"/>
                  </a:lnTo>
                  <a:lnTo>
                    <a:pt x="6322" y="2709"/>
                  </a:lnTo>
                  <a:lnTo>
                    <a:pt x="6604" y="2653"/>
                  </a:lnTo>
                  <a:lnTo>
                    <a:pt x="7112" y="2540"/>
                  </a:lnTo>
                  <a:lnTo>
                    <a:pt x="7366" y="2512"/>
                  </a:lnTo>
                  <a:lnTo>
                    <a:pt x="7648" y="2540"/>
                  </a:lnTo>
                  <a:lnTo>
                    <a:pt x="7648" y="2540"/>
                  </a:lnTo>
                  <a:lnTo>
                    <a:pt x="7422" y="2568"/>
                  </a:lnTo>
                  <a:lnTo>
                    <a:pt x="7422" y="2568"/>
                  </a:lnTo>
                  <a:lnTo>
                    <a:pt x="7564" y="2653"/>
                  </a:lnTo>
                  <a:lnTo>
                    <a:pt x="7648" y="2653"/>
                  </a:lnTo>
                  <a:lnTo>
                    <a:pt x="7676" y="2596"/>
                  </a:lnTo>
                  <a:lnTo>
                    <a:pt x="7676" y="2512"/>
                  </a:lnTo>
                  <a:lnTo>
                    <a:pt x="7620" y="2286"/>
                  </a:lnTo>
                  <a:lnTo>
                    <a:pt x="7564" y="2088"/>
                  </a:lnTo>
                  <a:lnTo>
                    <a:pt x="7564" y="2088"/>
                  </a:lnTo>
                  <a:lnTo>
                    <a:pt x="7818" y="2116"/>
                  </a:lnTo>
                  <a:lnTo>
                    <a:pt x="7930" y="2116"/>
                  </a:lnTo>
                  <a:lnTo>
                    <a:pt x="8043" y="2060"/>
                  </a:lnTo>
                  <a:lnTo>
                    <a:pt x="8043" y="2060"/>
                  </a:lnTo>
                  <a:lnTo>
                    <a:pt x="8128" y="1975"/>
                  </a:lnTo>
                  <a:lnTo>
                    <a:pt x="8128" y="1919"/>
                  </a:lnTo>
                  <a:lnTo>
                    <a:pt x="8128" y="1863"/>
                  </a:lnTo>
                  <a:lnTo>
                    <a:pt x="8184" y="1778"/>
                  </a:lnTo>
                  <a:lnTo>
                    <a:pt x="8184" y="1778"/>
                  </a:lnTo>
                  <a:lnTo>
                    <a:pt x="8326" y="1637"/>
                  </a:lnTo>
                  <a:lnTo>
                    <a:pt x="8438" y="1552"/>
                  </a:lnTo>
                  <a:lnTo>
                    <a:pt x="8551" y="1524"/>
                  </a:lnTo>
                  <a:lnTo>
                    <a:pt x="8664" y="1496"/>
                  </a:lnTo>
                  <a:lnTo>
                    <a:pt x="8946" y="1496"/>
                  </a:lnTo>
                  <a:lnTo>
                    <a:pt x="9087" y="1467"/>
                  </a:lnTo>
                  <a:lnTo>
                    <a:pt x="9257" y="1467"/>
                  </a:lnTo>
                  <a:lnTo>
                    <a:pt x="9257" y="1467"/>
                  </a:lnTo>
                  <a:lnTo>
                    <a:pt x="9229" y="1411"/>
                  </a:lnTo>
                  <a:lnTo>
                    <a:pt x="9229" y="1383"/>
                  </a:lnTo>
                  <a:lnTo>
                    <a:pt x="9285" y="1355"/>
                  </a:lnTo>
                  <a:lnTo>
                    <a:pt x="9398" y="1326"/>
                  </a:lnTo>
                  <a:lnTo>
                    <a:pt x="9511" y="1326"/>
                  </a:lnTo>
                  <a:lnTo>
                    <a:pt x="9793" y="1326"/>
                  </a:lnTo>
                  <a:lnTo>
                    <a:pt x="9934" y="1355"/>
                  </a:lnTo>
                  <a:lnTo>
                    <a:pt x="9934" y="1355"/>
                  </a:lnTo>
                  <a:lnTo>
                    <a:pt x="9990" y="1411"/>
                  </a:lnTo>
                  <a:lnTo>
                    <a:pt x="10075" y="1467"/>
                  </a:lnTo>
                  <a:lnTo>
                    <a:pt x="10132" y="1552"/>
                  </a:lnTo>
                  <a:lnTo>
                    <a:pt x="10216" y="1609"/>
                  </a:lnTo>
                  <a:lnTo>
                    <a:pt x="10216" y="1609"/>
                  </a:lnTo>
                  <a:lnTo>
                    <a:pt x="10442" y="1693"/>
                  </a:lnTo>
                  <a:lnTo>
                    <a:pt x="10668" y="1750"/>
                  </a:lnTo>
                  <a:lnTo>
                    <a:pt x="10668" y="1750"/>
                  </a:lnTo>
                  <a:lnTo>
                    <a:pt x="10922" y="1806"/>
                  </a:lnTo>
                  <a:lnTo>
                    <a:pt x="11147" y="1863"/>
                  </a:lnTo>
                  <a:lnTo>
                    <a:pt x="11401" y="1947"/>
                  </a:lnTo>
                  <a:lnTo>
                    <a:pt x="11627" y="2060"/>
                  </a:lnTo>
                  <a:lnTo>
                    <a:pt x="11627" y="2060"/>
                  </a:lnTo>
                  <a:lnTo>
                    <a:pt x="12276" y="2512"/>
                  </a:lnTo>
                  <a:lnTo>
                    <a:pt x="12276" y="2512"/>
                  </a:lnTo>
                  <a:lnTo>
                    <a:pt x="12333" y="2568"/>
                  </a:lnTo>
                  <a:lnTo>
                    <a:pt x="12389" y="2653"/>
                  </a:lnTo>
                  <a:lnTo>
                    <a:pt x="12446" y="2681"/>
                  </a:lnTo>
                  <a:lnTo>
                    <a:pt x="12558" y="2737"/>
                  </a:lnTo>
                  <a:lnTo>
                    <a:pt x="12558" y="2737"/>
                  </a:lnTo>
                  <a:lnTo>
                    <a:pt x="12643" y="2737"/>
                  </a:lnTo>
                  <a:lnTo>
                    <a:pt x="12756" y="2709"/>
                  </a:lnTo>
                  <a:lnTo>
                    <a:pt x="12869" y="2709"/>
                  </a:lnTo>
                  <a:lnTo>
                    <a:pt x="12953" y="2709"/>
                  </a:lnTo>
                  <a:lnTo>
                    <a:pt x="12953" y="2709"/>
                  </a:lnTo>
                  <a:lnTo>
                    <a:pt x="13038" y="2766"/>
                  </a:lnTo>
                  <a:lnTo>
                    <a:pt x="13095" y="2822"/>
                  </a:lnTo>
                  <a:lnTo>
                    <a:pt x="13151" y="2963"/>
                  </a:lnTo>
                  <a:lnTo>
                    <a:pt x="13151" y="3132"/>
                  </a:lnTo>
                  <a:lnTo>
                    <a:pt x="13179" y="3302"/>
                  </a:lnTo>
                  <a:lnTo>
                    <a:pt x="13179" y="3302"/>
                  </a:lnTo>
                  <a:lnTo>
                    <a:pt x="13236" y="3584"/>
                  </a:lnTo>
                  <a:lnTo>
                    <a:pt x="13320" y="4035"/>
                  </a:lnTo>
                  <a:lnTo>
                    <a:pt x="13320" y="4261"/>
                  </a:lnTo>
                  <a:lnTo>
                    <a:pt x="13292" y="4430"/>
                  </a:lnTo>
                  <a:lnTo>
                    <a:pt x="13264" y="4515"/>
                  </a:lnTo>
                  <a:lnTo>
                    <a:pt x="13207" y="4572"/>
                  </a:lnTo>
                  <a:lnTo>
                    <a:pt x="13151" y="4628"/>
                  </a:lnTo>
                  <a:lnTo>
                    <a:pt x="13095" y="4628"/>
                  </a:lnTo>
                  <a:lnTo>
                    <a:pt x="13095" y="4628"/>
                  </a:lnTo>
                  <a:lnTo>
                    <a:pt x="13151" y="4769"/>
                  </a:lnTo>
                  <a:lnTo>
                    <a:pt x="13151" y="4797"/>
                  </a:lnTo>
                  <a:lnTo>
                    <a:pt x="13123" y="4826"/>
                  </a:lnTo>
                  <a:lnTo>
                    <a:pt x="13066" y="4854"/>
                  </a:lnTo>
                  <a:lnTo>
                    <a:pt x="13010" y="4910"/>
                  </a:lnTo>
                  <a:lnTo>
                    <a:pt x="12982" y="4967"/>
                  </a:lnTo>
                  <a:lnTo>
                    <a:pt x="12982" y="4967"/>
                  </a:lnTo>
                  <a:lnTo>
                    <a:pt x="12982" y="5108"/>
                  </a:lnTo>
                  <a:lnTo>
                    <a:pt x="13010" y="5249"/>
                  </a:lnTo>
                  <a:lnTo>
                    <a:pt x="13066" y="5362"/>
                  </a:lnTo>
                  <a:lnTo>
                    <a:pt x="13123" y="5503"/>
                  </a:lnTo>
                  <a:lnTo>
                    <a:pt x="13123" y="5503"/>
                  </a:lnTo>
                  <a:lnTo>
                    <a:pt x="13207" y="5559"/>
                  </a:lnTo>
                  <a:lnTo>
                    <a:pt x="13236" y="5559"/>
                  </a:lnTo>
                  <a:lnTo>
                    <a:pt x="13292" y="5559"/>
                  </a:lnTo>
                  <a:lnTo>
                    <a:pt x="13320" y="5644"/>
                  </a:lnTo>
                  <a:lnTo>
                    <a:pt x="13320" y="5644"/>
                  </a:lnTo>
                  <a:lnTo>
                    <a:pt x="13320" y="5700"/>
                  </a:lnTo>
                  <a:lnTo>
                    <a:pt x="13264" y="5757"/>
                  </a:lnTo>
                  <a:lnTo>
                    <a:pt x="13236" y="5813"/>
                  </a:lnTo>
                  <a:lnTo>
                    <a:pt x="13207" y="5870"/>
                  </a:lnTo>
                  <a:lnTo>
                    <a:pt x="13207" y="5870"/>
                  </a:lnTo>
                  <a:lnTo>
                    <a:pt x="13236" y="6039"/>
                  </a:lnTo>
                  <a:lnTo>
                    <a:pt x="13292" y="6237"/>
                  </a:lnTo>
                  <a:lnTo>
                    <a:pt x="13433" y="6575"/>
                  </a:lnTo>
                  <a:lnTo>
                    <a:pt x="13433" y="6575"/>
                  </a:lnTo>
                  <a:lnTo>
                    <a:pt x="13490" y="6744"/>
                  </a:lnTo>
                  <a:lnTo>
                    <a:pt x="13518" y="6970"/>
                  </a:lnTo>
                  <a:lnTo>
                    <a:pt x="13574" y="7168"/>
                  </a:lnTo>
                  <a:lnTo>
                    <a:pt x="13603" y="7252"/>
                  </a:lnTo>
                  <a:lnTo>
                    <a:pt x="13687" y="7337"/>
                  </a:lnTo>
                  <a:lnTo>
                    <a:pt x="13687" y="7337"/>
                  </a:lnTo>
                  <a:lnTo>
                    <a:pt x="13744" y="7393"/>
                  </a:lnTo>
                  <a:lnTo>
                    <a:pt x="13828" y="7422"/>
                  </a:lnTo>
                  <a:lnTo>
                    <a:pt x="14026" y="7450"/>
                  </a:lnTo>
                  <a:lnTo>
                    <a:pt x="14223" y="7478"/>
                  </a:lnTo>
                  <a:lnTo>
                    <a:pt x="14280" y="7506"/>
                  </a:lnTo>
                  <a:lnTo>
                    <a:pt x="14364" y="7591"/>
                  </a:lnTo>
                  <a:lnTo>
                    <a:pt x="14364" y="7591"/>
                  </a:lnTo>
                  <a:lnTo>
                    <a:pt x="14421" y="7676"/>
                  </a:lnTo>
                  <a:lnTo>
                    <a:pt x="14421" y="7760"/>
                  </a:lnTo>
                  <a:lnTo>
                    <a:pt x="14421" y="7845"/>
                  </a:lnTo>
                  <a:lnTo>
                    <a:pt x="14421" y="7930"/>
                  </a:lnTo>
                  <a:lnTo>
                    <a:pt x="14336" y="8127"/>
                  </a:lnTo>
                  <a:lnTo>
                    <a:pt x="14223" y="8297"/>
                  </a:lnTo>
                  <a:lnTo>
                    <a:pt x="13969" y="8607"/>
                  </a:lnTo>
                  <a:lnTo>
                    <a:pt x="13885" y="8748"/>
                  </a:lnTo>
                  <a:lnTo>
                    <a:pt x="13885" y="8833"/>
                  </a:lnTo>
                  <a:lnTo>
                    <a:pt x="13885" y="8889"/>
                  </a:lnTo>
                  <a:lnTo>
                    <a:pt x="13885" y="8889"/>
                  </a:lnTo>
                  <a:lnTo>
                    <a:pt x="13913" y="8974"/>
                  </a:lnTo>
                  <a:lnTo>
                    <a:pt x="13969" y="9030"/>
                  </a:lnTo>
                  <a:lnTo>
                    <a:pt x="14110" y="9200"/>
                  </a:lnTo>
                  <a:lnTo>
                    <a:pt x="14280" y="9369"/>
                  </a:lnTo>
                  <a:lnTo>
                    <a:pt x="14393" y="9510"/>
                  </a:lnTo>
                  <a:lnTo>
                    <a:pt x="14393" y="9510"/>
                  </a:lnTo>
                  <a:lnTo>
                    <a:pt x="14618" y="9820"/>
                  </a:lnTo>
                  <a:lnTo>
                    <a:pt x="14731" y="9933"/>
                  </a:lnTo>
                  <a:lnTo>
                    <a:pt x="14872" y="10046"/>
                  </a:lnTo>
                  <a:lnTo>
                    <a:pt x="14872" y="10046"/>
                  </a:lnTo>
                  <a:lnTo>
                    <a:pt x="15042" y="10103"/>
                  </a:lnTo>
                  <a:lnTo>
                    <a:pt x="15211" y="10187"/>
                  </a:lnTo>
                  <a:lnTo>
                    <a:pt x="15352" y="10244"/>
                  </a:lnTo>
                  <a:lnTo>
                    <a:pt x="15437" y="10300"/>
                  </a:lnTo>
                  <a:lnTo>
                    <a:pt x="15465" y="10357"/>
                  </a:lnTo>
                  <a:lnTo>
                    <a:pt x="15465" y="10357"/>
                  </a:lnTo>
                  <a:lnTo>
                    <a:pt x="15521" y="10413"/>
                  </a:lnTo>
                  <a:lnTo>
                    <a:pt x="15550" y="10498"/>
                  </a:lnTo>
                  <a:lnTo>
                    <a:pt x="15550" y="10667"/>
                  </a:lnTo>
                  <a:lnTo>
                    <a:pt x="15550" y="10808"/>
                  </a:lnTo>
                  <a:lnTo>
                    <a:pt x="15606" y="10977"/>
                  </a:lnTo>
                  <a:lnTo>
                    <a:pt x="15606" y="10977"/>
                  </a:lnTo>
                  <a:lnTo>
                    <a:pt x="15663" y="11118"/>
                  </a:lnTo>
                  <a:lnTo>
                    <a:pt x="15691" y="11147"/>
                  </a:lnTo>
                  <a:lnTo>
                    <a:pt x="15719" y="11147"/>
                  </a:lnTo>
                  <a:lnTo>
                    <a:pt x="15775" y="11147"/>
                  </a:lnTo>
                  <a:lnTo>
                    <a:pt x="15832" y="11175"/>
                  </a:lnTo>
                  <a:lnTo>
                    <a:pt x="15888" y="11203"/>
                  </a:lnTo>
                  <a:lnTo>
                    <a:pt x="15888" y="11203"/>
                  </a:lnTo>
                  <a:lnTo>
                    <a:pt x="15945" y="11288"/>
                  </a:lnTo>
                  <a:lnTo>
                    <a:pt x="16001" y="11401"/>
                  </a:lnTo>
                  <a:lnTo>
                    <a:pt x="16029" y="11542"/>
                  </a:lnTo>
                  <a:lnTo>
                    <a:pt x="16001" y="11598"/>
                  </a:lnTo>
                  <a:lnTo>
                    <a:pt x="15973" y="11655"/>
                  </a:lnTo>
                  <a:lnTo>
                    <a:pt x="15973" y="11655"/>
                  </a:lnTo>
                  <a:lnTo>
                    <a:pt x="15888" y="11711"/>
                  </a:lnTo>
                  <a:lnTo>
                    <a:pt x="15804" y="11739"/>
                  </a:lnTo>
                  <a:lnTo>
                    <a:pt x="15550" y="11767"/>
                  </a:lnTo>
                  <a:lnTo>
                    <a:pt x="15437" y="11796"/>
                  </a:lnTo>
                  <a:lnTo>
                    <a:pt x="15324" y="11852"/>
                  </a:lnTo>
                  <a:lnTo>
                    <a:pt x="15296" y="11909"/>
                  </a:lnTo>
                  <a:lnTo>
                    <a:pt x="15296" y="11993"/>
                  </a:lnTo>
                  <a:lnTo>
                    <a:pt x="15296" y="11993"/>
                  </a:lnTo>
                  <a:lnTo>
                    <a:pt x="15211" y="11993"/>
                  </a:lnTo>
                  <a:lnTo>
                    <a:pt x="15126" y="11993"/>
                  </a:lnTo>
                  <a:lnTo>
                    <a:pt x="15070" y="12021"/>
                  </a:lnTo>
                  <a:lnTo>
                    <a:pt x="15042" y="12078"/>
                  </a:lnTo>
                  <a:lnTo>
                    <a:pt x="14957" y="12247"/>
                  </a:lnTo>
                  <a:lnTo>
                    <a:pt x="14929" y="12417"/>
                  </a:lnTo>
                  <a:lnTo>
                    <a:pt x="14901" y="12783"/>
                  </a:lnTo>
                  <a:lnTo>
                    <a:pt x="14844" y="12924"/>
                  </a:lnTo>
                  <a:lnTo>
                    <a:pt x="14816" y="13037"/>
                  </a:lnTo>
                  <a:lnTo>
                    <a:pt x="14816" y="13037"/>
                  </a:lnTo>
                  <a:lnTo>
                    <a:pt x="14731" y="13066"/>
                  </a:lnTo>
                  <a:lnTo>
                    <a:pt x="14647" y="13094"/>
                  </a:lnTo>
                  <a:lnTo>
                    <a:pt x="14421" y="13037"/>
                  </a:lnTo>
                  <a:lnTo>
                    <a:pt x="14421" y="13037"/>
                  </a:lnTo>
                  <a:lnTo>
                    <a:pt x="14223" y="13009"/>
                  </a:lnTo>
                  <a:lnTo>
                    <a:pt x="14223" y="13009"/>
                  </a:lnTo>
                  <a:lnTo>
                    <a:pt x="14167" y="12953"/>
                  </a:lnTo>
                  <a:lnTo>
                    <a:pt x="14110" y="12896"/>
                  </a:lnTo>
                  <a:lnTo>
                    <a:pt x="14026" y="12840"/>
                  </a:lnTo>
                  <a:lnTo>
                    <a:pt x="14026" y="12840"/>
                  </a:lnTo>
                  <a:lnTo>
                    <a:pt x="13913" y="12868"/>
                  </a:lnTo>
                  <a:lnTo>
                    <a:pt x="13800" y="12896"/>
                  </a:lnTo>
                  <a:lnTo>
                    <a:pt x="13687" y="12924"/>
                  </a:lnTo>
                  <a:lnTo>
                    <a:pt x="13687" y="12924"/>
                  </a:lnTo>
                  <a:lnTo>
                    <a:pt x="13461" y="12868"/>
                  </a:lnTo>
                  <a:lnTo>
                    <a:pt x="13207" y="12812"/>
                  </a:lnTo>
                  <a:lnTo>
                    <a:pt x="13207" y="12812"/>
                  </a:lnTo>
                  <a:lnTo>
                    <a:pt x="12869" y="12755"/>
                  </a:lnTo>
                  <a:lnTo>
                    <a:pt x="12502" y="12699"/>
                  </a:lnTo>
                  <a:lnTo>
                    <a:pt x="12502" y="12699"/>
                  </a:lnTo>
                  <a:lnTo>
                    <a:pt x="12163" y="12671"/>
                  </a:lnTo>
                  <a:lnTo>
                    <a:pt x="11994" y="12642"/>
                  </a:lnTo>
                  <a:lnTo>
                    <a:pt x="11881" y="12642"/>
                  </a:lnTo>
                  <a:lnTo>
                    <a:pt x="11881" y="12642"/>
                  </a:lnTo>
                  <a:lnTo>
                    <a:pt x="11881" y="12614"/>
                  </a:lnTo>
                  <a:lnTo>
                    <a:pt x="11853" y="12586"/>
                  </a:lnTo>
                  <a:lnTo>
                    <a:pt x="11768" y="12529"/>
                  </a:lnTo>
                  <a:lnTo>
                    <a:pt x="11655" y="12529"/>
                  </a:lnTo>
                  <a:lnTo>
                    <a:pt x="11599" y="12501"/>
                  </a:lnTo>
                  <a:lnTo>
                    <a:pt x="11599" y="12501"/>
                  </a:lnTo>
                  <a:lnTo>
                    <a:pt x="11486" y="12417"/>
                  </a:lnTo>
                  <a:lnTo>
                    <a:pt x="11430" y="12332"/>
                  </a:lnTo>
                  <a:lnTo>
                    <a:pt x="11317" y="12106"/>
                  </a:lnTo>
                  <a:lnTo>
                    <a:pt x="11317" y="12106"/>
                  </a:lnTo>
                  <a:lnTo>
                    <a:pt x="11232" y="11796"/>
                  </a:lnTo>
                  <a:lnTo>
                    <a:pt x="11204" y="11655"/>
                  </a:lnTo>
                  <a:lnTo>
                    <a:pt x="11147" y="11514"/>
                  </a:lnTo>
                  <a:lnTo>
                    <a:pt x="11063" y="11372"/>
                  </a:lnTo>
                  <a:lnTo>
                    <a:pt x="10950" y="11288"/>
                  </a:lnTo>
                  <a:lnTo>
                    <a:pt x="10809" y="11260"/>
                  </a:lnTo>
                  <a:lnTo>
                    <a:pt x="10639" y="11231"/>
                  </a:lnTo>
                  <a:lnTo>
                    <a:pt x="10639" y="11231"/>
                  </a:lnTo>
                  <a:lnTo>
                    <a:pt x="10442" y="11316"/>
                  </a:lnTo>
                  <a:lnTo>
                    <a:pt x="10273" y="11401"/>
                  </a:lnTo>
                  <a:lnTo>
                    <a:pt x="10273" y="11401"/>
                  </a:lnTo>
                  <a:lnTo>
                    <a:pt x="10160" y="11514"/>
                  </a:lnTo>
                  <a:lnTo>
                    <a:pt x="10075" y="11598"/>
                  </a:lnTo>
                  <a:lnTo>
                    <a:pt x="10075" y="11598"/>
                  </a:lnTo>
                  <a:lnTo>
                    <a:pt x="10019" y="11626"/>
                  </a:lnTo>
                  <a:lnTo>
                    <a:pt x="9962" y="11626"/>
                  </a:lnTo>
                  <a:lnTo>
                    <a:pt x="9906" y="11598"/>
                  </a:lnTo>
                  <a:lnTo>
                    <a:pt x="9849" y="11626"/>
                  </a:lnTo>
                  <a:lnTo>
                    <a:pt x="9849" y="11626"/>
                  </a:lnTo>
                  <a:lnTo>
                    <a:pt x="9652" y="11767"/>
                  </a:lnTo>
                  <a:lnTo>
                    <a:pt x="9539" y="11852"/>
                  </a:lnTo>
                  <a:lnTo>
                    <a:pt x="9426" y="11852"/>
                  </a:lnTo>
                  <a:lnTo>
                    <a:pt x="9426" y="11852"/>
                  </a:lnTo>
                  <a:lnTo>
                    <a:pt x="9285" y="11824"/>
                  </a:lnTo>
                  <a:lnTo>
                    <a:pt x="9172" y="11767"/>
                  </a:lnTo>
                  <a:lnTo>
                    <a:pt x="8918" y="11683"/>
                  </a:lnTo>
                  <a:lnTo>
                    <a:pt x="8918" y="11683"/>
                  </a:lnTo>
                  <a:lnTo>
                    <a:pt x="8692" y="11626"/>
                  </a:lnTo>
                  <a:lnTo>
                    <a:pt x="8495" y="11514"/>
                  </a:lnTo>
                  <a:lnTo>
                    <a:pt x="8495" y="11514"/>
                  </a:lnTo>
                  <a:lnTo>
                    <a:pt x="8213" y="11372"/>
                  </a:lnTo>
                  <a:lnTo>
                    <a:pt x="7959" y="11203"/>
                  </a:lnTo>
                  <a:lnTo>
                    <a:pt x="7959" y="11203"/>
                  </a:lnTo>
                  <a:lnTo>
                    <a:pt x="7733" y="11090"/>
                  </a:lnTo>
                  <a:lnTo>
                    <a:pt x="7733" y="11090"/>
                  </a:lnTo>
                  <a:lnTo>
                    <a:pt x="7761" y="11034"/>
                  </a:lnTo>
                  <a:lnTo>
                    <a:pt x="7789" y="11006"/>
                  </a:lnTo>
                  <a:lnTo>
                    <a:pt x="7761" y="10977"/>
                  </a:lnTo>
                  <a:lnTo>
                    <a:pt x="7733" y="10949"/>
                  </a:lnTo>
                  <a:lnTo>
                    <a:pt x="7733" y="10949"/>
                  </a:lnTo>
                  <a:lnTo>
                    <a:pt x="7620" y="10864"/>
                  </a:lnTo>
                  <a:lnTo>
                    <a:pt x="7535" y="10836"/>
                  </a:lnTo>
                  <a:lnTo>
                    <a:pt x="7310" y="10752"/>
                  </a:lnTo>
                  <a:lnTo>
                    <a:pt x="7112" y="10695"/>
                  </a:lnTo>
                  <a:lnTo>
                    <a:pt x="6915" y="10639"/>
                  </a:lnTo>
                  <a:lnTo>
                    <a:pt x="6915" y="10639"/>
                  </a:lnTo>
                  <a:lnTo>
                    <a:pt x="6802" y="10526"/>
                  </a:lnTo>
                  <a:lnTo>
                    <a:pt x="6689" y="10413"/>
                  </a:lnTo>
                  <a:lnTo>
                    <a:pt x="6519" y="10131"/>
                  </a:lnTo>
                  <a:lnTo>
                    <a:pt x="6519" y="10131"/>
                  </a:lnTo>
                  <a:lnTo>
                    <a:pt x="6378" y="9877"/>
                  </a:lnTo>
                  <a:lnTo>
                    <a:pt x="6265" y="9736"/>
                  </a:lnTo>
                  <a:lnTo>
                    <a:pt x="6237" y="9623"/>
                  </a:lnTo>
                  <a:lnTo>
                    <a:pt x="6237" y="9623"/>
                  </a:lnTo>
                  <a:lnTo>
                    <a:pt x="6294" y="9623"/>
                  </a:lnTo>
                  <a:lnTo>
                    <a:pt x="6322" y="9623"/>
                  </a:lnTo>
                  <a:lnTo>
                    <a:pt x="6322" y="9595"/>
                  </a:lnTo>
                  <a:lnTo>
                    <a:pt x="6294" y="9566"/>
                  </a:lnTo>
                  <a:lnTo>
                    <a:pt x="6209" y="9510"/>
                  </a:lnTo>
                  <a:lnTo>
                    <a:pt x="6209" y="9510"/>
                  </a:lnTo>
                  <a:lnTo>
                    <a:pt x="6096" y="9341"/>
                  </a:lnTo>
                  <a:lnTo>
                    <a:pt x="6096" y="9341"/>
                  </a:lnTo>
                  <a:lnTo>
                    <a:pt x="5870" y="8974"/>
                  </a:lnTo>
                  <a:lnTo>
                    <a:pt x="5729" y="8748"/>
                  </a:lnTo>
                  <a:lnTo>
                    <a:pt x="5588" y="8607"/>
                  </a:lnTo>
                  <a:lnTo>
                    <a:pt x="5588" y="8607"/>
                  </a:lnTo>
                  <a:lnTo>
                    <a:pt x="5532" y="8579"/>
                  </a:lnTo>
                  <a:lnTo>
                    <a:pt x="5475" y="8579"/>
                  </a:lnTo>
                  <a:lnTo>
                    <a:pt x="5419" y="8607"/>
                  </a:lnTo>
                  <a:lnTo>
                    <a:pt x="5334" y="8663"/>
                  </a:lnTo>
                  <a:lnTo>
                    <a:pt x="5278" y="8692"/>
                  </a:lnTo>
                  <a:lnTo>
                    <a:pt x="5193" y="8692"/>
                  </a:lnTo>
                  <a:lnTo>
                    <a:pt x="5193" y="8692"/>
                  </a:lnTo>
                  <a:lnTo>
                    <a:pt x="5080" y="8663"/>
                  </a:lnTo>
                  <a:lnTo>
                    <a:pt x="4911" y="8550"/>
                  </a:lnTo>
                  <a:lnTo>
                    <a:pt x="4770" y="8438"/>
                  </a:lnTo>
                  <a:lnTo>
                    <a:pt x="4685" y="8353"/>
                  </a:lnTo>
                  <a:lnTo>
                    <a:pt x="4685" y="8353"/>
                  </a:lnTo>
                  <a:lnTo>
                    <a:pt x="4911" y="8353"/>
                  </a:lnTo>
                  <a:lnTo>
                    <a:pt x="4911" y="8353"/>
                  </a:lnTo>
                  <a:lnTo>
                    <a:pt x="4855" y="8297"/>
                  </a:lnTo>
                  <a:lnTo>
                    <a:pt x="4798" y="8268"/>
                  </a:lnTo>
                  <a:lnTo>
                    <a:pt x="4742" y="8268"/>
                  </a:lnTo>
                  <a:lnTo>
                    <a:pt x="4685" y="8297"/>
                  </a:lnTo>
                  <a:lnTo>
                    <a:pt x="4685" y="8297"/>
                  </a:lnTo>
                  <a:lnTo>
                    <a:pt x="4685" y="8381"/>
                  </a:lnTo>
                  <a:lnTo>
                    <a:pt x="4685" y="8522"/>
                  </a:lnTo>
                  <a:lnTo>
                    <a:pt x="4657" y="8607"/>
                  </a:lnTo>
                  <a:lnTo>
                    <a:pt x="4629" y="8663"/>
                  </a:lnTo>
                  <a:lnTo>
                    <a:pt x="4572" y="8692"/>
                  </a:lnTo>
                  <a:lnTo>
                    <a:pt x="4488" y="8663"/>
                  </a:lnTo>
                  <a:lnTo>
                    <a:pt x="4488" y="8663"/>
                  </a:lnTo>
                  <a:lnTo>
                    <a:pt x="4488" y="8720"/>
                  </a:lnTo>
                  <a:lnTo>
                    <a:pt x="4488" y="8748"/>
                  </a:lnTo>
                  <a:lnTo>
                    <a:pt x="4403" y="8663"/>
                  </a:lnTo>
                  <a:lnTo>
                    <a:pt x="4234" y="8494"/>
                  </a:lnTo>
                  <a:lnTo>
                    <a:pt x="4234" y="8494"/>
                  </a:lnTo>
                  <a:lnTo>
                    <a:pt x="4093" y="8325"/>
                  </a:lnTo>
                  <a:lnTo>
                    <a:pt x="3951" y="8127"/>
                  </a:lnTo>
                  <a:lnTo>
                    <a:pt x="3951" y="8127"/>
                  </a:lnTo>
                  <a:lnTo>
                    <a:pt x="3951" y="8071"/>
                  </a:lnTo>
                  <a:lnTo>
                    <a:pt x="3951" y="7986"/>
                  </a:lnTo>
                  <a:lnTo>
                    <a:pt x="3951" y="7930"/>
                  </a:lnTo>
                  <a:lnTo>
                    <a:pt x="3923" y="7873"/>
                  </a:lnTo>
                  <a:lnTo>
                    <a:pt x="3923" y="7873"/>
                  </a:lnTo>
                  <a:lnTo>
                    <a:pt x="3895" y="7845"/>
                  </a:lnTo>
                  <a:lnTo>
                    <a:pt x="3810" y="7817"/>
                  </a:lnTo>
                  <a:lnTo>
                    <a:pt x="3754" y="7817"/>
                  </a:lnTo>
                  <a:lnTo>
                    <a:pt x="3726" y="7789"/>
                  </a:lnTo>
                  <a:lnTo>
                    <a:pt x="3726" y="7789"/>
                  </a:lnTo>
                  <a:lnTo>
                    <a:pt x="3669" y="7676"/>
                  </a:lnTo>
                  <a:lnTo>
                    <a:pt x="3641" y="7563"/>
                  </a:lnTo>
                  <a:lnTo>
                    <a:pt x="3669" y="7337"/>
                  </a:lnTo>
                  <a:lnTo>
                    <a:pt x="3669" y="7337"/>
                  </a:lnTo>
                  <a:lnTo>
                    <a:pt x="3669" y="7196"/>
                  </a:lnTo>
                  <a:lnTo>
                    <a:pt x="3613" y="7055"/>
                  </a:lnTo>
                  <a:lnTo>
                    <a:pt x="3585" y="6942"/>
                  </a:lnTo>
                  <a:lnTo>
                    <a:pt x="3500" y="6857"/>
                  </a:lnTo>
                  <a:lnTo>
                    <a:pt x="3331" y="6660"/>
                  </a:lnTo>
                  <a:lnTo>
                    <a:pt x="3105" y="6490"/>
                  </a:lnTo>
                  <a:lnTo>
                    <a:pt x="3105" y="6490"/>
                  </a:lnTo>
                  <a:lnTo>
                    <a:pt x="2682" y="6180"/>
                  </a:lnTo>
                  <a:lnTo>
                    <a:pt x="2456" y="6039"/>
                  </a:lnTo>
                  <a:lnTo>
                    <a:pt x="2230" y="5926"/>
                  </a:lnTo>
                  <a:lnTo>
                    <a:pt x="2230" y="5926"/>
                  </a:lnTo>
                  <a:lnTo>
                    <a:pt x="2258" y="5926"/>
                  </a:lnTo>
                  <a:lnTo>
                    <a:pt x="2287" y="5898"/>
                  </a:lnTo>
                  <a:lnTo>
                    <a:pt x="2287" y="5813"/>
                  </a:lnTo>
                  <a:lnTo>
                    <a:pt x="2230" y="5729"/>
                  </a:lnTo>
                  <a:lnTo>
                    <a:pt x="2145" y="5616"/>
                  </a:lnTo>
                  <a:lnTo>
                    <a:pt x="1920" y="5418"/>
                  </a:lnTo>
                  <a:lnTo>
                    <a:pt x="1779" y="5277"/>
                  </a:lnTo>
                  <a:lnTo>
                    <a:pt x="1779" y="5277"/>
                  </a:lnTo>
                  <a:lnTo>
                    <a:pt x="1722" y="5192"/>
                  </a:lnTo>
                  <a:lnTo>
                    <a:pt x="1722" y="5136"/>
                  </a:lnTo>
                  <a:lnTo>
                    <a:pt x="1750" y="5080"/>
                  </a:lnTo>
                  <a:lnTo>
                    <a:pt x="1722" y="4995"/>
                  </a:lnTo>
                  <a:lnTo>
                    <a:pt x="1722" y="4995"/>
                  </a:lnTo>
                  <a:lnTo>
                    <a:pt x="1666" y="4826"/>
                  </a:lnTo>
                  <a:lnTo>
                    <a:pt x="1637" y="4713"/>
                  </a:lnTo>
                  <a:lnTo>
                    <a:pt x="1666" y="4684"/>
                  </a:lnTo>
                  <a:lnTo>
                    <a:pt x="1694" y="4656"/>
                  </a:lnTo>
                  <a:lnTo>
                    <a:pt x="1750" y="4628"/>
                  </a:lnTo>
                  <a:lnTo>
                    <a:pt x="1835" y="4628"/>
                  </a:lnTo>
                  <a:lnTo>
                    <a:pt x="1835" y="4628"/>
                  </a:lnTo>
                  <a:lnTo>
                    <a:pt x="1807" y="4459"/>
                  </a:lnTo>
                  <a:lnTo>
                    <a:pt x="1807" y="4402"/>
                  </a:lnTo>
                  <a:lnTo>
                    <a:pt x="1835" y="4346"/>
                  </a:lnTo>
                  <a:lnTo>
                    <a:pt x="1891" y="4261"/>
                  </a:lnTo>
                  <a:lnTo>
                    <a:pt x="1891" y="4261"/>
                  </a:lnTo>
                  <a:lnTo>
                    <a:pt x="1948" y="4205"/>
                  </a:lnTo>
                  <a:lnTo>
                    <a:pt x="2004" y="4176"/>
                  </a:lnTo>
                  <a:lnTo>
                    <a:pt x="2033" y="4148"/>
                  </a:lnTo>
                  <a:lnTo>
                    <a:pt x="2061" y="4120"/>
                  </a:lnTo>
                  <a:lnTo>
                    <a:pt x="2061" y="4120"/>
                  </a:lnTo>
                  <a:lnTo>
                    <a:pt x="2061" y="4092"/>
                  </a:lnTo>
                  <a:lnTo>
                    <a:pt x="2061" y="4035"/>
                  </a:lnTo>
                  <a:lnTo>
                    <a:pt x="2004" y="3979"/>
                  </a:lnTo>
                  <a:lnTo>
                    <a:pt x="1948" y="3894"/>
                  </a:lnTo>
                  <a:lnTo>
                    <a:pt x="1948" y="3810"/>
                  </a:lnTo>
                  <a:lnTo>
                    <a:pt x="1948" y="3810"/>
                  </a:lnTo>
                  <a:lnTo>
                    <a:pt x="1948" y="3753"/>
                  </a:lnTo>
                  <a:lnTo>
                    <a:pt x="1976" y="3697"/>
                  </a:lnTo>
                  <a:lnTo>
                    <a:pt x="2033" y="3640"/>
                  </a:lnTo>
                  <a:lnTo>
                    <a:pt x="2089" y="3584"/>
                  </a:lnTo>
                  <a:lnTo>
                    <a:pt x="2117" y="3556"/>
                  </a:lnTo>
                  <a:lnTo>
                    <a:pt x="2145" y="3499"/>
                  </a:lnTo>
                  <a:lnTo>
                    <a:pt x="2145" y="3499"/>
                  </a:lnTo>
                  <a:lnTo>
                    <a:pt x="2033" y="3499"/>
                  </a:lnTo>
                  <a:lnTo>
                    <a:pt x="1948" y="3499"/>
                  </a:lnTo>
                  <a:lnTo>
                    <a:pt x="1750" y="3415"/>
                  </a:lnTo>
                  <a:lnTo>
                    <a:pt x="1553" y="3358"/>
                  </a:lnTo>
                  <a:lnTo>
                    <a:pt x="1468" y="3330"/>
                  </a:lnTo>
                  <a:lnTo>
                    <a:pt x="1384" y="3330"/>
                  </a:lnTo>
                  <a:lnTo>
                    <a:pt x="1384" y="3330"/>
                  </a:lnTo>
                  <a:lnTo>
                    <a:pt x="1384" y="3273"/>
                  </a:lnTo>
                  <a:lnTo>
                    <a:pt x="1384" y="3189"/>
                  </a:lnTo>
                  <a:lnTo>
                    <a:pt x="1299" y="3048"/>
                  </a:lnTo>
                  <a:lnTo>
                    <a:pt x="1073" y="2822"/>
                  </a:lnTo>
                  <a:lnTo>
                    <a:pt x="1073" y="2822"/>
                  </a:lnTo>
                  <a:lnTo>
                    <a:pt x="960" y="2568"/>
                  </a:lnTo>
                  <a:lnTo>
                    <a:pt x="819" y="2314"/>
                  </a:lnTo>
                  <a:lnTo>
                    <a:pt x="819" y="2314"/>
                  </a:lnTo>
                  <a:lnTo>
                    <a:pt x="734" y="2060"/>
                  </a:lnTo>
                  <a:lnTo>
                    <a:pt x="678" y="1919"/>
                  </a:lnTo>
                  <a:lnTo>
                    <a:pt x="593" y="1806"/>
                  </a:lnTo>
                  <a:lnTo>
                    <a:pt x="593" y="1806"/>
                  </a:lnTo>
                  <a:lnTo>
                    <a:pt x="480" y="1693"/>
                  </a:lnTo>
                  <a:lnTo>
                    <a:pt x="368" y="1580"/>
                  </a:lnTo>
                  <a:lnTo>
                    <a:pt x="339" y="1524"/>
                  </a:lnTo>
                  <a:lnTo>
                    <a:pt x="339" y="1439"/>
                  </a:lnTo>
                  <a:lnTo>
                    <a:pt x="368" y="1355"/>
                  </a:lnTo>
                  <a:lnTo>
                    <a:pt x="480" y="1242"/>
                  </a:lnTo>
                  <a:lnTo>
                    <a:pt x="480" y="1242"/>
                  </a:lnTo>
                  <a:lnTo>
                    <a:pt x="396" y="1213"/>
                  </a:lnTo>
                  <a:lnTo>
                    <a:pt x="339" y="1101"/>
                  </a:lnTo>
                  <a:lnTo>
                    <a:pt x="227" y="818"/>
                  </a:lnTo>
                  <a:lnTo>
                    <a:pt x="114" y="536"/>
                  </a:lnTo>
                  <a:lnTo>
                    <a:pt x="29" y="310"/>
                  </a:lnTo>
                </a:path>
              </a:pathLst>
            </a:custGeom>
            <a:solidFill>
              <a:srgbClr val="666666"/>
            </a:solidFill>
            <a:ln w="14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16"/>
            <p:cNvSpPr/>
            <p:nvPr/>
          </p:nvSpPr>
          <p:spPr>
            <a:xfrm>
              <a:off x="5593450" y="2706500"/>
              <a:ext cx="86100" cy="120675"/>
            </a:xfrm>
            <a:custGeom>
              <a:avLst/>
              <a:gdLst/>
              <a:ahLst/>
              <a:cxnLst/>
              <a:rect l="l" t="t" r="r" b="b"/>
              <a:pathLst>
                <a:path w="3444" h="4827" extrusionOk="0">
                  <a:moveTo>
                    <a:pt x="1" y="255"/>
                  </a:moveTo>
                  <a:lnTo>
                    <a:pt x="1" y="255"/>
                  </a:lnTo>
                  <a:lnTo>
                    <a:pt x="29" y="113"/>
                  </a:lnTo>
                  <a:lnTo>
                    <a:pt x="57" y="29"/>
                  </a:lnTo>
                  <a:lnTo>
                    <a:pt x="85" y="1"/>
                  </a:lnTo>
                  <a:lnTo>
                    <a:pt x="85" y="1"/>
                  </a:lnTo>
                  <a:lnTo>
                    <a:pt x="85" y="1"/>
                  </a:lnTo>
                  <a:lnTo>
                    <a:pt x="226" y="113"/>
                  </a:lnTo>
                  <a:lnTo>
                    <a:pt x="368" y="198"/>
                  </a:lnTo>
                  <a:lnTo>
                    <a:pt x="509" y="283"/>
                  </a:lnTo>
                  <a:lnTo>
                    <a:pt x="622" y="396"/>
                  </a:lnTo>
                  <a:lnTo>
                    <a:pt x="622" y="396"/>
                  </a:lnTo>
                  <a:lnTo>
                    <a:pt x="734" y="480"/>
                  </a:lnTo>
                  <a:lnTo>
                    <a:pt x="791" y="621"/>
                  </a:lnTo>
                  <a:lnTo>
                    <a:pt x="791" y="621"/>
                  </a:lnTo>
                  <a:lnTo>
                    <a:pt x="791" y="678"/>
                  </a:lnTo>
                  <a:lnTo>
                    <a:pt x="763" y="734"/>
                  </a:lnTo>
                  <a:lnTo>
                    <a:pt x="734" y="791"/>
                  </a:lnTo>
                  <a:lnTo>
                    <a:pt x="734" y="847"/>
                  </a:lnTo>
                  <a:lnTo>
                    <a:pt x="734" y="847"/>
                  </a:lnTo>
                  <a:lnTo>
                    <a:pt x="791" y="904"/>
                  </a:lnTo>
                  <a:lnTo>
                    <a:pt x="847" y="904"/>
                  </a:lnTo>
                  <a:lnTo>
                    <a:pt x="988" y="875"/>
                  </a:lnTo>
                  <a:lnTo>
                    <a:pt x="1242" y="734"/>
                  </a:lnTo>
                  <a:lnTo>
                    <a:pt x="1242" y="734"/>
                  </a:lnTo>
                  <a:lnTo>
                    <a:pt x="1271" y="762"/>
                  </a:lnTo>
                  <a:lnTo>
                    <a:pt x="1299" y="791"/>
                  </a:lnTo>
                  <a:lnTo>
                    <a:pt x="1355" y="819"/>
                  </a:lnTo>
                  <a:lnTo>
                    <a:pt x="1412" y="791"/>
                  </a:lnTo>
                  <a:lnTo>
                    <a:pt x="1412" y="791"/>
                  </a:lnTo>
                  <a:lnTo>
                    <a:pt x="1468" y="734"/>
                  </a:lnTo>
                  <a:lnTo>
                    <a:pt x="1525" y="593"/>
                  </a:lnTo>
                  <a:lnTo>
                    <a:pt x="1553" y="480"/>
                  </a:lnTo>
                  <a:lnTo>
                    <a:pt x="1553" y="424"/>
                  </a:lnTo>
                  <a:lnTo>
                    <a:pt x="1525" y="396"/>
                  </a:lnTo>
                  <a:lnTo>
                    <a:pt x="1525" y="396"/>
                  </a:lnTo>
                  <a:lnTo>
                    <a:pt x="1666" y="452"/>
                  </a:lnTo>
                  <a:lnTo>
                    <a:pt x="1807" y="565"/>
                  </a:lnTo>
                  <a:lnTo>
                    <a:pt x="1976" y="678"/>
                  </a:lnTo>
                  <a:lnTo>
                    <a:pt x="2117" y="847"/>
                  </a:lnTo>
                  <a:lnTo>
                    <a:pt x="2399" y="1186"/>
                  </a:lnTo>
                  <a:lnTo>
                    <a:pt x="2569" y="1468"/>
                  </a:lnTo>
                  <a:lnTo>
                    <a:pt x="2569" y="1468"/>
                  </a:lnTo>
                  <a:lnTo>
                    <a:pt x="2653" y="1666"/>
                  </a:lnTo>
                  <a:lnTo>
                    <a:pt x="2682" y="1835"/>
                  </a:lnTo>
                  <a:lnTo>
                    <a:pt x="2738" y="2230"/>
                  </a:lnTo>
                  <a:lnTo>
                    <a:pt x="2738" y="2625"/>
                  </a:lnTo>
                  <a:lnTo>
                    <a:pt x="2766" y="2992"/>
                  </a:lnTo>
                  <a:lnTo>
                    <a:pt x="2766" y="2992"/>
                  </a:lnTo>
                  <a:lnTo>
                    <a:pt x="2766" y="3302"/>
                  </a:lnTo>
                  <a:lnTo>
                    <a:pt x="2823" y="3443"/>
                  </a:lnTo>
                  <a:lnTo>
                    <a:pt x="2879" y="3613"/>
                  </a:lnTo>
                  <a:lnTo>
                    <a:pt x="2879" y="3613"/>
                  </a:lnTo>
                  <a:lnTo>
                    <a:pt x="3077" y="3838"/>
                  </a:lnTo>
                  <a:lnTo>
                    <a:pt x="3161" y="3979"/>
                  </a:lnTo>
                  <a:lnTo>
                    <a:pt x="3218" y="4121"/>
                  </a:lnTo>
                  <a:lnTo>
                    <a:pt x="3218" y="4121"/>
                  </a:lnTo>
                  <a:lnTo>
                    <a:pt x="3387" y="4431"/>
                  </a:lnTo>
                  <a:lnTo>
                    <a:pt x="3444" y="4600"/>
                  </a:lnTo>
                  <a:lnTo>
                    <a:pt x="3444" y="4685"/>
                  </a:lnTo>
                  <a:lnTo>
                    <a:pt x="3444" y="4741"/>
                  </a:lnTo>
                  <a:lnTo>
                    <a:pt x="3444" y="4741"/>
                  </a:lnTo>
                  <a:lnTo>
                    <a:pt x="3415" y="4770"/>
                  </a:lnTo>
                  <a:lnTo>
                    <a:pt x="3387" y="4770"/>
                  </a:lnTo>
                  <a:lnTo>
                    <a:pt x="3302" y="4741"/>
                  </a:lnTo>
                  <a:lnTo>
                    <a:pt x="3274" y="4685"/>
                  </a:lnTo>
                  <a:lnTo>
                    <a:pt x="3302" y="4657"/>
                  </a:lnTo>
                  <a:lnTo>
                    <a:pt x="3331" y="4629"/>
                  </a:lnTo>
                  <a:lnTo>
                    <a:pt x="3331" y="4629"/>
                  </a:lnTo>
                  <a:lnTo>
                    <a:pt x="3246" y="4600"/>
                  </a:lnTo>
                  <a:lnTo>
                    <a:pt x="3190" y="4544"/>
                  </a:lnTo>
                  <a:lnTo>
                    <a:pt x="3190" y="4544"/>
                  </a:lnTo>
                  <a:lnTo>
                    <a:pt x="3218" y="4600"/>
                  </a:lnTo>
                  <a:lnTo>
                    <a:pt x="3190" y="4657"/>
                  </a:lnTo>
                  <a:lnTo>
                    <a:pt x="3161" y="4713"/>
                  </a:lnTo>
                  <a:lnTo>
                    <a:pt x="3105" y="4741"/>
                  </a:lnTo>
                  <a:lnTo>
                    <a:pt x="2936" y="4770"/>
                  </a:lnTo>
                  <a:lnTo>
                    <a:pt x="2794" y="4826"/>
                  </a:lnTo>
                  <a:lnTo>
                    <a:pt x="2794" y="4826"/>
                  </a:lnTo>
                  <a:lnTo>
                    <a:pt x="2766" y="4741"/>
                  </a:lnTo>
                  <a:lnTo>
                    <a:pt x="2682" y="4629"/>
                  </a:lnTo>
                  <a:lnTo>
                    <a:pt x="2484" y="4459"/>
                  </a:lnTo>
                  <a:lnTo>
                    <a:pt x="2230" y="4290"/>
                  </a:lnTo>
                  <a:lnTo>
                    <a:pt x="2033" y="4177"/>
                  </a:lnTo>
                  <a:lnTo>
                    <a:pt x="2033" y="4177"/>
                  </a:lnTo>
                  <a:lnTo>
                    <a:pt x="1666" y="3923"/>
                  </a:lnTo>
                  <a:lnTo>
                    <a:pt x="1327" y="3669"/>
                  </a:lnTo>
                  <a:lnTo>
                    <a:pt x="1327" y="3669"/>
                  </a:lnTo>
                  <a:lnTo>
                    <a:pt x="1242" y="3556"/>
                  </a:lnTo>
                  <a:lnTo>
                    <a:pt x="1158" y="3500"/>
                  </a:lnTo>
                  <a:lnTo>
                    <a:pt x="1101" y="3359"/>
                  </a:lnTo>
                  <a:lnTo>
                    <a:pt x="1073" y="3218"/>
                  </a:lnTo>
                  <a:lnTo>
                    <a:pt x="960" y="2992"/>
                  </a:lnTo>
                  <a:lnTo>
                    <a:pt x="960" y="2992"/>
                  </a:lnTo>
                  <a:lnTo>
                    <a:pt x="847" y="2851"/>
                  </a:lnTo>
                  <a:lnTo>
                    <a:pt x="706" y="2681"/>
                  </a:lnTo>
                  <a:lnTo>
                    <a:pt x="650" y="2597"/>
                  </a:lnTo>
                  <a:lnTo>
                    <a:pt x="622" y="2512"/>
                  </a:lnTo>
                  <a:lnTo>
                    <a:pt x="622" y="2456"/>
                  </a:lnTo>
                  <a:lnTo>
                    <a:pt x="678" y="2399"/>
                  </a:lnTo>
                  <a:lnTo>
                    <a:pt x="678" y="2399"/>
                  </a:lnTo>
                  <a:lnTo>
                    <a:pt x="622" y="2399"/>
                  </a:lnTo>
                  <a:lnTo>
                    <a:pt x="565" y="2371"/>
                  </a:lnTo>
                  <a:lnTo>
                    <a:pt x="509" y="2286"/>
                  </a:lnTo>
                  <a:lnTo>
                    <a:pt x="452" y="2061"/>
                  </a:lnTo>
                  <a:lnTo>
                    <a:pt x="452" y="2061"/>
                  </a:lnTo>
                  <a:lnTo>
                    <a:pt x="452" y="1948"/>
                  </a:lnTo>
                  <a:lnTo>
                    <a:pt x="452" y="1863"/>
                  </a:lnTo>
                  <a:lnTo>
                    <a:pt x="452" y="1778"/>
                  </a:lnTo>
                  <a:lnTo>
                    <a:pt x="396" y="1694"/>
                  </a:lnTo>
                  <a:lnTo>
                    <a:pt x="396" y="1694"/>
                  </a:lnTo>
                  <a:lnTo>
                    <a:pt x="311" y="1553"/>
                  </a:lnTo>
                  <a:lnTo>
                    <a:pt x="255" y="1412"/>
                  </a:lnTo>
                  <a:lnTo>
                    <a:pt x="255" y="1412"/>
                  </a:lnTo>
                  <a:lnTo>
                    <a:pt x="226" y="1270"/>
                  </a:lnTo>
                  <a:lnTo>
                    <a:pt x="226" y="1129"/>
                  </a:lnTo>
                  <a:lnTo>
                    <a:pt x="226" y="847"/>
                  </a:lnTo>
                  <a:lnTo>
                    <a:pt x="226" y="847"/>
                  </a:lnTo>
                  <a:lnTo>
                    <a:pt x="198" y="678"/>
                  </a:lnTo>
                  <a:lnTo>
                    <a:pt x="142" y="537"/>
                  </a:lnTo>
                  <a:lnTo>
                    <a:pt x="1" y="255"/>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16"/>
            <p:cNvSpPr/>
            <p:nvPr/>
          </p:nvSpPr>
          <p:spPr>
            <a:xfrm>
              <a:off x="5593450" y="2706500"/>
              <a:ext cx="86100" cy="120675"/>
            </a:xfrm>
            <a:custGeom>
              <a:avLst/>
              <a:gdLst/>
              <a:ahLst/>
              <a:cxnLst/>
              <a:rect l="l" t="t" r="r" b="b"/>
              <a:pathLst>
                <a:path w="3444" h="4827" fill="none" extrusionOk="0">
                  <a:moveTo>
                    <a:pt x="1" y="255"/>
                  </a:moveTo>
                  <a:lnTo>
                    <a:pt x="1" y="255"/>
                  </a:lnTo>
                  <a:lnTo>
                    <a:pt x="29" y="113"/>
                  </a:lnTo>
                  <a:lnTo>
                    <a:pt x="57" y="29"/>
                  </a:lnTo>
                  <a:lnTo>
                    <a:pt x="85" y="1"/>
                  </a:lnTo>
                  <a:lnTo>
                    <a:pt x="85" y="1"/>
                  </a:lnTo>
                  <a:lnTo>
                    <a:pt x="85" y="1"/>
                  </a:lnTo>
                  <a:lnTo>
                    <a:pt x="226" y="113"/>
                  </a:lnTo>
                  <a:lnTo>
                    <a:pt x="368" y="198"/>
                  </a:lnTo>
                  <a:lnTo>
                    <a:pt x="509" y="283"/>
                  </a:lnTo>
                  <a:lnTo>
                    <a:pt x="622" y="396"/>
                  </a:lnTo>
                  <a:lnTo>
                    <a:pt x="622" y="396"/>
                  </a:lnTo>
                  <a:lnTo>
                    <a:pt x="734" y="480"/>
                  </a:lnTo>
                  <a:lnTo>
                    <a:pt x="791" y="621"/>
                  </a:lnTo>
                  <a:lnTo>
                    <a:pt x="791" y="621"/>
                  </a:lnTo>
                  <a:lnTo>
                    <a:pt x="791" y="678"/>
                  </a:lnTo>
                  <a:lnTo>
                    <a:pt x="763" y="734"/>
                  </a:lnTo>
                  <a:lnTo>
                    <a:pt x="734" y="791"/>
                  </a:lnTo>
                  <a:lnTo>
                    <a:pt x="734" y="847"/>
                  </a:lnTo>
                  <a:lnTo>
                    <a:pt x="734" y="847"/>
                  </a:lnTo>
                  <a:lnTo>
                    <a:pt x="791" y="904"/>
                  </a:lnTo>
                  <a:lnTo>
                    <a:pt x="847" y="904"/>
                  </a:lnTo>
                  <a:lnTo>
                    <a:pt x="988" y="875"/>
                  </a:lnTo>
                  <a:lnTo>
                    <a:pt x="1242" y="734"/>
                  </a:lnTo>
                  <a:lnTo>
                    <a:pt x="1242" y="734"/>
                  </a:lnTo>
                  <a:lnTo>
                    <a:pt x="1271" y="762"/>
                  </a:lnTo>
                  <a:lnTo>
                    <a:pt x="1299" y="791"/>
                  </a:lnTo>
                  <a:lnTo>
                    <a:pt x="1355" y="819"/>
                  </a:lnTo>
                  <a:lnTo>
                    <a:pt x="1412" y="791"/>
                  </a:lnTo>
                  <a:lnTo>
                    <a:pt x="1412" y="791"/>
                  </a:lnTo>
                  <a:lnTo>
                    <a:pt x="1468" y="734"/>
                  </a:lnTo>
                  <a:lnTo>
                    <a:pt x="1525" y="593"/>
                  </a:lnTo>
                  <a:lnTo>
                    <a:pt x="1553" y="480"/>
                  </a:lnTo>
                  <a:lnTo>
                    <a:pt x="1553" y="424"/>
                  </a:lnTo>
                  <a:lnTo>
                    <a:pt x="1525" y="396"/>
                  </a:lnTo>
                  <a:lnTo>
                    <a:pt x="1525" y="396"/>
                  </a:lnTo>
                  <a:lnTo>
                    <a:pt x="1666" y="452"/>
                  </a:lnTo>
                  <a:lnTo>
                    <a:pt x="1807" y="565"/>
                  </a:lnTo>
                  <a:lnTo>
                    <a:pt x="1976" y="678"/>
                  </a:lnTo>
                  <a:lnTo>
                    <a:pt x="2117" y="847"/>
                  </a:lnTo>
                  <a:lnTo>
                    <a:pt x="2399" y="1186"/>
                  </a:lnTo>
                  <a:lnTo>
                    <a:pt x="2569" y="1468"/>
                  </a:lnTo>
                  <a:lnTo>
                    <a:pt x="2569" y="1468"/>
                  </a:lnTo>
                  <a:lnTo>
                    <a:pt x="2653" y="1666"/>
                  </a:lnTo>
                  <a:lnTo>
                    <a:pt x="2682" y="1835"/>
                  </a:lnTo>
                  <a:lnTo>
                    <a:pt x="2738" y="2230"/>
                  </a:lnTo>
                  <a:lnTo>
                    <a:pt x="2738" y="2625"/>
                  </a:lnTo>
                  <a:lnTo>
                    <a:pt x="2766" y="2992"/>
                  </a:lnTo>
                  <a:lnTo>
                    <a:pt x="2766" y="2992"/>
                  </a:lnTo>
                  <a:lnTo>
                    <a:pt x="2766" y="3302"/>
                  </a:lnTo>
                  <a:lnTo>
                    <a:pt x="2823" y="3443"/>
                  </a:lnTo>
                  <a:lnTo>
                    <a:pt x="2879" y="3613"/>
                  </a:lnTo>
                  <a:lnTo>
                    <a:pt x="2879" y="3613"/>
                  </a:lnTo>
                  <a:lnTo>
                    <a:pt x="3077" y="3838"/>
                  </a:lnTo>
                  <a:lnTo>
                    <a:pt x="3161" y="3979"/>
                  </a:lnTo>
                  <a:lnTo>
                    <a:pt x="3218" y="4121"/>
                  </a:lnTo>
                  <a:lnTo>
                    <a:pt x="3218" y="4121"/>
                  </a:lnTo>
                  <a:lnTo>
                    <a:pt x="3387" y="4431"/>
                  </a:lnTo>
                  <a:lnTo>
                    <a:pt x="3444" y="4600"/>
                  </a:lnTo>
                  <a:lnTo>
                    <a:pt x="3444" y="4685"/>
                  </a:lnTo>
                  <a:lnTo>
                    <a:pt x="3444" y="4741"/>
                  </a:lnTo>
                  <a:lnTo>
                    <a:pt x="3444" y="4741"/>
                  </a:lnTo>
                  <a:lnTo>
                    <a:pt x="3415" y="4770"/>
                  </a:lnTo>
                  <a:lnTo>
                    <a:pt x="3387" y="4770"/>
                  </a:lnTo>
                  <a:lnTo>
                    <a:pt x="3302" y="4741"/>
                  </a:lnTo>
                  <a:lnTo>
                    <a:pt x="3274" y="4685"/>
                  </a:lnTo>
                  <a:lnTo>
                    <a:pt x="3302" y="4657"/>
                  </a:lnTo>
                  <a:lnTo>
                    <a:pt x="3331" y="4629"/>
                  </a:lnTo>
                  <a:lnTo>
                    <a:pt x="3331" y="4629"/>
                  </a:lnTo>
                  <a:lnTo>
                    <a:pt x="3246" y="4600"/>
                  </a:lnTo>
                  <a:lnTo>
                    <a:pt x="3190" y="4544"/>
                  </a:lnTo>
                  <a:lnTo>
                    <a:pt x="3190" y="4544"/>
                  </a:lnTo>
                  <a:lnTo>
                    <a:pt x="3218" y="4600"/>
                  </a:lnTo>
                  <a:lnTo>
                    <a:pt x="3190" y="4657"/>
                  </a:lnTo>
                  <a:lnTo>
                    <a:pt x="3161" y="4713"/>
                  </a:lnTo>
                  <a:lnTo>
                    <a:pt x="3105" y="4741"/>
                  </a:lnTo>
                  <a:lnTo>
                    <a:pt x="2936" y="4770"/>
                  </a:lnTo>
                  <a:lnTo>
                    <a:pt x="2794" y="4826"/>
                  </a:lnTo>
                  <a:lnTo>
                    <a:pt x="2794" y="4826"/>
                  </a:lnTo>
                  <a:lnTo>
                    <a:pt x="2766" y="4741"/>
                  </a:lnTo>
                  <a:lnTo>
                    <a:pt x="2682" y="4629"/>
                  </a:lnTo>
                  <a:lnTo>
                    <a:pt x="2484" y="4459"/>
                  </a:lnTo>
                  <a:lnTo>
                    <a:pt x="2230" y="4290"/>
                  </a:lnTo>
                  <a:lnTo>
                    <a:pt x="2033" y="4177"/>
                  </a:lnTo>
                  <a:lnTo>
                    <a:pt x="2033" y="4177"/>
                  </a:lnTo>
                  <a:lnTo>
                    <a:pt x="1666" y="3923"/>
                  </a:lnTo>
                  <a:lnTo>
                    <a:pt x="1327" y="3669"/>
                  </a:lnTo>
                  <a:lnTo>
                    <a:pt x="1327" y="3669"/>
                  </a:lnTo>
                  <a:lnTo>
                    <a:pt x="1242" y="3556"/>
                  </a:lnTo>
                  <a:lnTo>
                    <a:pt x="1158" y="3500"/>
                  </a:lnTo>
                  <a:lnTo>
                    <a:pt x="1101" y="3359"/>
                  </a:lnTo>
                  <a:lnTo>
                    <a:pt x="1073" y="3218"/>
                  </a:lnTo>
                  <a:lnTo>
                    <a:pt x="960" y="2992"/>
                  </a:lnTo>
                  <a:lnTo>
                    <a:pt x="960" y="2992"/>
                  </a:lnTo>
                  <a:lnTo>
                    <a:pt x="847" y="2851"/>
                  </a:lnTo>
                  <a:lnTo>
                    <a:pt x="706" y="2681"/>
                  </a:lnTo>
                  <a:lnTo>
                    <a:pt x="650" y="2597"/>
                  </a:lnTo>
                  <a:lnTo>
                    <a:pt x="622" y="2512"/>
                  </a:lnTo>
                  <a:lnTo>
                    <a:pt x="622" y="2456"/>
                  </a:lnTo>
                  <a:lnTo>
                    <a:pt x="678" y="2399"/>
                  </a:lnTo>
                  <a:lnTo>
                    <a:pt x="678" y="2399"/>
                  </a:lnTo>
                  <a:lnTo>
                    <a:pt x="622" y="2399"/>
                  </a:lnTo>
                  <a:lnTo>
                    <a:pt x="565" y="2371"/>
                  </a:lnTo>
                  <a:lnTo>
                    <a:pt x="509" y="2286"/>
                  </a:lnTo>
                  <a:lnTo>
                    <a:pt x="452" y="2061"/>
                  </a:lnTo>
                  <a:lnTo>
                    <a:pt x="452" y="2061"/>
                  </a:lnTo>
                  <a:lnTo>
                    <a:pt x="452" y="1948"/>
                  </a:lnTo>
                  <a:lnTo>
                    <a:pt x="452" y="1863"/>
                  </a:lnTo>
                  <a:lnTo>
                    <a:pt x="452" y="1778"/>
                  </a:lnTo>
                  <a:lnTo>
                    <a:pt x="396" y="1694"/>
                  </a:lnTo>
                  <a:lnTo>
                    <a:pt x="396" y="1694"/>
                  </a:lnTo>
                  <a:lnTo>
                    <a:pt x="311" y="1553"/>
                  </a:lnTo>
                  <a:lnTo>
                    <a:pt x="255" y="1412"/>
                  </a:lnTo>
                  <a:lnTo>
                    <a:pt x="255" y="1412"/>
                  </a:lnTo>
                  <a:lnTo>
                    <a:pt x="226" y="1270"/>
                  </a:lnTo>
                  <a:lnTo>
                    <a:pt x="226" y="1129"/>
                  </a:lnTo>
                  <a:lnTo>
                    <a:pt x="226" y="847"/>
                  </a:lnTo>
                  <a:lnTo>
                    <a:pt x="226" y="847"/>
                  </a:lnTo>
                  <a:lnTo>
                    <a:pt x="198" y="678"/>
                  </a:lnTo>
                  <a:lnTo>
                    <a:pt x="142" y="537"/>
                  </a:lnTo>
                  <a:lnTo>
                    <a:pt x="1" y="255"/>
                  </a:lnTo>
                </a:path>
              </a:pathLst>
            </a:custGeom>
            <a:solidFill>
              <a:srgbClr val="666666"/>
            </a:solidFill>
            <a:ln w="14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16"/>
            <p:cNvSpPr/>
            <p:nvPr/>
          </p:nvSpPr>
          <p:spPr>
            <a:xfrm>
              <a:off x="5943375" y="2761525"/>
              <a:ext cx="4975" cy="2150"/>
            </a:xfrm>
            <a:custGeom>
              <a:avLst/>
              <a:gdLst/>
              <a:ahLst/>
              <a:cxnLst/>
              <a:rect l="l" t="t" r="r" b="b"/>
              <a:pathLst>
                <a:path w="199" h="86" extrusionOk="0">
                  <a:moveTo>
                    <a:pt x="29" y="85"/>
                  </a:moveTo>
                  <a:lnTo>
                    <a:pt x="29" y="85"/>
                  </a:lnTo>
                  <a:lnTo>
                    <a:pt x="1" y="1"/>
                  </a:lnTo>
                  <a:lnTo>
                    <a:pt x="1" y="1"/>
                  </a:lnTo>
                  <a:lnTo>
                    <a:pt x="113" y="1"/>
                  </a:lnTo>
                  <a:lnTo>
                    <a:pt x="198" y="57"/>
                  </a:lnTo>
                  <a:lnTo>
                    <a:pt x="198" y="57"/>
                  </a:lnTo>
                  <a:lnTo>
                    <a:pt x="29" y="85"/>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16"/>
            <p:cNvSpPr/>
            <p:nvPr/>
          </p:nvSpPr>
          <p:spPr>
            <a:xfrm>
              <a:off x="5943375" y="2761525"/>
              <a:ext cx="4975" cy="2150"/>
            </a:xfrm>
            <a:custGeom>
              <a:avLst/>
              <a:gdLst/>
              <a:ahLst/>
              <a:cxnLst/>
              <a:rect l="l" t="t" r="r" b="b"/>
              <a:pathLst>
                <a:path w="199" h="86" fill="none" extrusionOk="0">
                  <a:moveTo>
                    <a:pt x="29" y="85"/>
                  </a:moveTo>
                  <a:lnTo>
                    <a:pt x="29" y="85"/>
                  </a:lnTo>
                  <a:lnTo>
                    <a:pt x="1" y="1"/>
                  </a:lnTo>
                  <a:lnTo>
                    <a:pt x="1" y="1"/>
                  </a:lnTo>
                  <a:lnTo>
                    <a:pt x="113" y="1"/>
                  </a:lnTo>
                  <a:lnTo>
                    <a:pt x="198" y="57"/>
                  </a:lnTo>
                  <a:lnTo>
                    <a:pt x="198" y="57"/>
                  </a:lnTo>
                  <a:lnTo>
                    <a:pt x="29" y="85"/>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16"/>
            <p:cNvSpPr/>
            <p:nvPr/>
          </p:nvSpPr>
          <p:spPr>
            <a:xfrm>
              <a:off x="5817800" y="2794675"/>
              <a:ext cx="2850" cy="8500"/>
            </a:xfrm>
            <a:custGeom>
              <a:avLst/>
              <a:gdLst/>
              <a:ahLst/>
              <a:cxnLst/>
              <a:rect l="l" t="t" r="r" b="b"/>
              <a:pathLst>
                <a:path w="114" h="340" extrusionOk="0">
                  <a:moveTo>
                    <a:pt x="29" y="255"/>
                  </a:moveTo>
                  <a:lnTo>
                    <a:pt x="29" y="255"/>
                  </a:lnTo>
                  <a:lnTo>
                    <a:pt x="57" y="311"/>
                  </a:lnTo>
                  <a:lnTo>
                    <a:pt x="113" y="340"/>
                  </a:lnTo>
                  <a:lnTo>
                    <a:pt x="113" y="340"/>
                  </a:lnTo>
                  <a:lnTo>
                    <a:pt x="85" y="170"/>
                  </a:lnTo>
                  <a:lnTo>
                    <a:pt x="1" y="1"/>
                  </a:lnTo>
                  <a:lnTo>
                    <a:pt x="1" y="1"/>
                  </a:lnTo>
                  <a:lnTo>
                    <a:pt x="29" y="255"/>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16"/>
            <p:cNvSpPr/>
            <p:nvPr/>
          </p:nvSpPr>
          <p:spPr>
            <a:xfrm>
              <a:off x="5817800" y="2794675"/>
              <a:ext cx="2850" cy="8500"/>
            </a:xfrm>
            <a:custGeom>
              <a:avLst/>
              <a:gdLst/>
              <a:ahLst/>
              <a:cxnLst/>
              <a:rect l="l" t="t" r="r" b="b"/>
              <a:pathLst>
                <a:path w="114" h="340" fill="none" extrusionOk="0">
                  <a:moveTo>
                    <a:pt x="29" y="255"/>
                  </a:moveTo>
                  <a:lnTo>
                    <a:pt x="29" y="255"/>
                  </a:lnTo>
                  <a:lnTo>
                    <a:pt x="57" y="311"/>
                  </a:lnTo>
                  <a:lnTo>
                    <a:pt x="113" y="340"/>
                  </a:lnTo>
                  <a:lnTo>
                    <a:pt x="113" y="340"/>
                  </a:lnTo>
                  <a:lnTo>
                    <a:pt x="85" y="170"/>
                  </a:lnTo>
                  <a:lnTo>
                    <a:pt x="1" y="1"/>
                  </a:lnTo>
                  <a:lnTo>
                    <a:pt x="1" y="1"/>
                  </a:lnTo>
                  <a:lnTo>
                    <a:pt x="29" y="255"/>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16"/>
            <p:cNvSpPr/>
            <p:nvPr/>
          </p:nvSpPr>
          <p:spPr>
            <a:xfrm>
              <a:off x="5892575" y="2736125"/>
              <a:ext cx="1450" cy="2150"/>
            </a:xfrm>
            <a:custGeom>
              <a:avLst/>
              <a:gdLst/>
              <a:ahLst/>
              <a:cxnLst/>
              <a:rect l="l" t="t" r="r" b="b"/>
              <a:pathLst>
                <a:path w="58" h="86" extrusionOk="0">
                  <a:moveTo>
                    <a:pt x="1" y="85"/>
                  </a:moveTo>
                  <a:lnTo>
                    <a:pt x="1" y="85"/>
                  </a:lnTo>
                  <a:lnTo>
                    <a:pt x="57" y="85"/>
                  </a:lnTo>
                  <a:lnTo>
                    <a:pt x="57" y="85"/>
                  </a:lnTo>
                  <a:lnTo>
                    <a:pt x="29" y="1"/>
                  </a:lnTo>
                  <a:lnTo>
                    <a:pt x="29" y="1"/>
                  </a:lnTo>
                  <a:lnTo>
                    <a:pt x="1" y="85"/>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16"/>
            <p:cNvSpPr/>
            <p:nvPr/>
          </p:nvSpPr>
          <p:spPr>
            <a:xfrm>
              <a:off x="5892575" y="2736125"/>
              <a:ext cx="1450" cy="2150"/>
            </a:xfrm>
            <a:custGeom>
              <a:avLst/>
              <a:gdLst/>
              <a:ahLst/>
              <a:cxnLst/>
              <a:rect l="l" t="t" r="r" b="b"/>
              <a:pathLst>
                <a:path w="58" h="86" fill="none" extrusionOk="0">
                  <a:moveTo>
                    <a:pt x="1" y="85"/>
                  </a:moveTo>
                  <a:lnTo>
                    <a:pt x="1" y="85"/>
                  </a:lnTo>
                  <a:lnTo>
                    <a:pt x="57" y="85"/>
                  </a:lnTo>
                  <a:lnTo>
                    <a:pt x="57" y="85"/>
                  </a:lnTo>
                  <a:lnTo>
                    <a:pt x="29" y="1"/>
                  </a:lnTo>
                  <a:lnTo>
                    <a:pt x="29" y="1"/>
                  </a:lnTo>
                  <a:lnTo>
                    <a:pt x="1" y="85"/>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16"/>
            <p:cNvSpPr/>
            <p:nvPr/>
          </p:nvSpPr>
          <p:spPr>
            <a:xfrm>
              <a:off x="5923625" y="2692400"/>
              <a:ext cx="2850" cy="2850"/>
            </a:xfrm>
            <a:custGeom>
              <a:avLst/>
              <a:gdLst/>
              <a:ahLst/>
              <a:cxnLst/>
              <a:rect l="l" t="t" r="r" b="b"/>
              <a:pathLst>
                <a:path w="114" h="114" extrusionOk="0">
                  <a:moveTo>
                    <a:pt x="0" y="113"/>
                  </a:moveTo>
                  <a:lnTo>
                    <a:pt x="0" y="113"/>
                  </a:lnTo>
                  <a:lnTo>
                    <a:pt x="113" y="0"/>
                  </a:lnTo>
                  <a:lnTo>
                    <a:pt x="113" y="0"/>
                  </a:lnTo>
                  <a:lnTo>
                    <a:pt x="29" y="57"/>
                  </a:lnTo>
                  <a:lnTo>
                    <a:pt x="0" y="113"/>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16"/>
            <p:cNvSpPr/>
            <p:nvPr/>
          </p:nvSpPr>
          <p:spPr>
            <a:xfrm>
              <a:off x="5923625" y="2692400"/>
              <a:ext cx="2850" cy="2850"/>
            </a:xfrm>
            <a:custGeom>
              <a:avLst/>
              <a:gdLst/>
              <a:ahLst/>
              <a:cxnLst/>
              <a:rect l="l" t="t" r="r" b="b"/>
              <a:pathLst>
                <a:path w="114" h="114" fill="none" extrusionOk="0">
                  <a:moveTo>
                    <a:pt x="0" y="113"/>
                  </a:moveTo>
                  <a:lnTo>
                    <a:pt x="0" y="113"/>
                  </a:lnTo>
                  <a:lnTo>
                    <a:pt x="113" y="0"/>
                  </a:lnTo>
                  <a:lnTo>
                    <a:pt x="113" y="0"/>
                  </a:lnTo>
                  <a:lnTo>
                    <a:pt x="29" y="57"/>
                  </a:lnTo>
                  <a:lnTo>
                    <a:pt x="0" y="113"/>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16"/>
            <p:cNvSpPr/>
            <p:nvPr/>
          </p:nvSpPr>
          <p:spPr>
            <a:xfrm>
              <a:off x="5928550" y="2692400"/>
              <a:ext cx="2150" cy="4250"/>
            </a:xfrm>
            <a:custGeom>
              <a:avLst/>
              <a:gdLst/>
              <a:ahLst/>
              <a:cxnLst/>
              <a:rect l="l" t="t" r="r" b="b"/>
              <a:pathLst>
                <a:path w="86" h="170" extrusionOk="0">
                  <a:moveTo>
                    <a:pt x="1" y="28"/>
                  </a:moveTo>
                  <a:lnTo>
                    <a:pt x="1" y="28"/>
                  </a:lnTo>
                  <a:lnTo>
                    <a:pt x="1" y="169"/>
                  </a:lnTo>
                  <a:lnTo>
                    <a:pt x="1" y="169"/>
                  </a:lnTo>
                  <a:lnTo>
                    <a:pt x="57" y="141"/>
                  </a:lnTo>
                  <a:lnTo>
                    <a:pt x="86" y="113"/>
                  </a:lnTo>
                  <a:lnTo>
                    <a:pt x="86" y="57"/>
                  </a:lnTo>
                  <a:lnTo>
                    <a:pt x="86" y="0"/>
                  </a:lnTo>
                  <a:lnTo>
                    <a:pt x="86" y="0"/>
                  </a:lnTo>
                  <a:lnTo>
                    <a:pt x="1" y="28"/>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16"/>
            <p:cNvSpPr/>
            <p:nvPr/>
          </p:nvSpPr>
          <p:spPr>
            <a:xfrm>
              <a:off x="5928550" y="2692400"/>
              <a:ext cx="2150" cy="4250"/>
            </a:xfrm>
            <a:custGeom>
              <a:avLst/>
              <a:gdLst/>
              <a:ahLst/>
              <a:cxnLst/>
              <a:rect l="l" t="t" r="r" b="b"/>
              <a:pathLst>
                <a:path w="86" h="170" fill="none" extrusionOk="0">
                  <a:moveTo>
                    <a:pt x="1" y="28"/>
                  </a:moveTo>
                  <a:lnTo>
                    <a:pt x="1" y="28"/>
                  </a:lnTo>
                  <a:lnTo>
                    <a:pt x="1" y="169"/>
                  </a:lnTo>
                  <a:lnTo>
                    <a:pt x="1" y="169"/>
                  </a:lnTo>
                  <a:lnTo>
                    <a:pt x="57" y="141"/>
                  </a:lnTo>
                  <a:lnTo>
                    <a:pt x="86" y="113"/>
                  </a:lnTo>
                  <a:lnTo>
                    <a:pt x="86" y="57"/>
                  </a:lnTo>
                  <a:lnTo>
                    <a:pt x="86" y="0"/>
                  </a:lnTo>
                  <a:lnTo>
                    <a:pt x="86" y="0"/>
                  </a:lnTo>
                  <a:lnTo>
                    <a:pt x="1" y="28"/>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16"/>
            <p:cNvSpPr/>
            <p:nvPr/>
          </p:nvSpPr>
          <p:spPr>
            <a:xfrm>
              <a:off x="5934200" y="2706500"/>
              <a:ext cx="2150" cy="725"/>
            </a:xfrm>
            <a:custGeom>
              <a:avLst/>
              <a:gdLst/>
              <a:ahLst/>
              <a:cxnLst/>
              <a:rect l="l" t="t" r="r" b="b"/>
              <a:pathLst>
                <a:path w="86" h="29" extrusionOk="0">
                  <a:moveTo>
                    <a:pt x="1" y="29"/>
                  </a:moveTo>
                  <a:lnTo>
                    <a:pt x="1" y="29"/>
                  </a:lnTo>
                  <a:lnTo>
                    <a:pt x="85" y="1"/>
                  </a:lnTo>
                  <a:lnTo>
                    <a:pt x="85" y="1"/>
                  </a:lnTo>
                  <a:lnTo>
                    <a:pt x="1" y="29"/>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16"/>
            <p:cNvSpPr/>
            <p:nvPr/>
          </p:nvSpPr>
          <p:spPr>
            <a:xfrm>
              <a:off x="5934200" y="2706500"/>
              <a:ext cx="2150" cy="725"/>
            </a:xfrm>
            <a:custGeom>
              <a:avLst/>
              <a:gdLst/>
              <a:ahLst/>
              <a:cxnLst/>
              <a:rect l="l" t="t" r="r" b="b"/>
              <a:pathLst>
                <a:path w="86" h="29" fill="none" extrusionOk="0">
                  <a:moveTo>
                    <a:pt x="1" y="29"/>
                  </a:moveTo>
                  <a:lnTo>
                    <a:pt x="1" y="29"/>
                  </a:lnTo>
                  <a:lnTo>
                    <a:pt x="85" y="1"/>
                  </a:lnTo>
                  <a:lnTo>
                    <a:pt x="85" y="1"/>
                  </a:lnTo>
                  <a:lnTo>
                    <a:pt x="1" y="29"/>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16"/>
            <p:cNvSpPr/>
            <p:nvPr/>
          </p:nvSpPr>
          <p:spPr>
            <a:xfrm>
              <a:off x="5957475" y="2751650"/>
              <a:ext cx="3575" cy="725"/>
            </a:xfrm>
            <a:custGeom>
              <a:avLst/>
              <a:gdLst/>
              <a:ahLst/>
              <a:cxnLst/>
              <a:rect l="l" t="t" r="r" b="b"/>
              <a:pathLst>
                <a:path w="143" h="29" extrusionOk="0">
                  <a:moveTo>
                    <a:pt x="1" y="1"/>
                  </a:moveTo>
                  <a:lnTo>
                    <a:pt x="1" y="1"/>
                  </a:lnTo>
                  <a:lnTo>
                    <a:pt x="142" y="29"/>
                  </a:lnTo>
                  <a:lnTo>
                    <a:pt x="142" y="29"/>
                  </a:lnTo>
                  <a:lnTo>
                    <a:pt x="1"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16"/>
            <p:cNvSpPr/>
            <p:nvPr/>
          </p:nvSpPr>
          <p:spPr>
            <a:xfrm>
              <a:off x="5957475" y="2751650"/>
              <a:ext cx="3575" cy="725"/>
            </a:xfrm>
            <a:custGeom>
              <a:avLst/>
              <a:gdLst/>
              <a:ahLst/>
              <a:cxnLst/>
              <a:rect l="l" t="t" r="r" b="b"/>
              <a:pathLst>
                <a:path w="143" h="29" fill="none" extrusionOk="0">
                  <a:moveTo>
                    <a:pt x="1" y="1"/>
                  </a:moveTo>
                  <a:lnTo>
                    <a:pt x="1" y="1"/>
                  </a:lnTo>
                  <a:lnTo>
                    <a:pt x="142" y="29"/>
                  </a:lnTo>
                  <a:lnTo>
                    <a:pt x="142" y="29"/>
                  </a:lnTo>
                  <a:lnTo>
                    <a:pt x="1" y="1"/>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16"/>
            <p:cNvSpPr/>
            <p:nvPr/>
          </p:nvSpPr>
          <p:spPr>
            <a:xfrm>
              <a:off x="5707050" y="2789050"/>
              <a:ext cx="1425" cy="4250"/>
            </a:xfrm>
            <a:custGeom>
              <a:avLst/>
              <a:gdLst/>
              <a:ahLst/>
              <a:cxnLst/>
              <a:rect l="l" t="t" r="r" b="b"/>
              <a:pathLst>
                <a:path w="57" h="170" extrusionOk="0">
                  <a:moveTo>
                    <a:pt x="0" y="170"/>
                  </a:moveTo>
                  <a:lnTo>
                    <a:pt x="0" y="170"/>
                  </a:lnTo>
                  <a:lnTo>
                    <a:pt x="57" y="113"/>
                  </a:lnTo>
                  <a:lnTo>
                    <a:pt x="57" y="85"/>
                  </a:lnTo>
                  <a:lnTo>
                    <a:pt x="28" y="28"/>
                  </a:lnTo>
                  <a:lnTo>
                    <a:pt x="0" y="0"/>
                  </a:lnTo>
                  <a:lnTo>
                    <a:pt x="0" y="0"/>
                  </a:lnTo>
                  <a:lnTo>
                    <a:pt x="0" y="17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16"/>
            <p:cNvSpPr/>
            <p:nvPr/>
          </p:nvSpPr>
          <p:spPr>
            <a:xfrm>
              <a:off x="5707050" y="2789050"/>
              <a:ext cx="1425" cy="4250"/>
            </a:xfrm>
            <a:custGeom>
              <a:avLst/>
              <a:gdLst/>
              <a:ahLst/>
              <a:cxnLst/>
              <a:rect l="l" t="t" r="r" b="b"/>
              <a:pathLst>
                <a:path w="57" h="170" fill="none" extrusionOk="0">
                  <a:moveTo>
                    <a:pt x="0" y="170"/>
                  </a:moveTo>
                  <a:lnTo>
                    <a:pt x="0" y="170"/>
                  </a:lnTo>
                  <a:lnTo>
                    <a:pt x="57" y="113"/>
                  </a:lnTo>
                  <a:lnTo>
                    <a:pt x="57" y="85"/>
                  </a:lnTo>
                  <a:lnTo>
                    <a:pt x="28" y="28"/>
                  </a:lnTo>
                  <a:lnTo>
                    <a:pt x="0" y="0"/>
                  </a:lnTo>
                  <a:lnTo>
                    <a:pt x="0" y="0"/>
                  </a:lnTo>
                  <a:lnTo>
                    <a:pt x="0" y="170"/>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16"/>
            <p:cNvSpPr/>
            <p:nvPr/>
          </p:nvSpPr>
          <p:spPr>
            <a:xfrm>
              <a:off x="5768425" y="2789750"/>
              <a:ext cx="2125" cy="2150"/>
            </a:xfrm>
            <a:custGeom>
              <a:avLst/>
              <a:gdLst/>
              <a:ahLst/>
              <a:cxnLst/>
              <a:rect l="l" t="t" r="r" b="b"/>
              <a:pathLst>
                <a:path w="85" h="86" extrusionOk="0">
                  <a:moveTo>
                    <a:pt x="0" y="85"/>
                  </a:moveTo>
                  <a:lnTo>
                    <a:pt x="0" y="85"/>
                  </a:lnTo>
                  <a:lnTo>
                    <a:pt x="57" y="85"/>
                  </a:lnTo>
                  <a:lnTo>
                    <a:pt x="85" y="85"/>
                  </a:lnTo>
                  <a:lnTo>
                    <a:pt x="85" y="57"/>
                  </a:lnTo>
                  <a:lnTo>
                    <a:pt x="28" y="0"/>
                  </a:lnTo>
                  <a:lnTo>
                    <a:pt x="28" y="0"/>
                  </a:lnTo>
                  <a:lnTo>
                    <a:pt x="0" y="85"/>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16"/>
            <p:cNvSpPr/>
            <p:nvPr/>
          </p:nvSpPr>
          <p:spPr>
            <a:xfrm>
              <a:off x="5768425" y="2789750"/>
              <a:ext cx="2125" cy="2150"/>
            </a:xfrm>
            <a:custGeom>
              <a:avLst/>
              <a:gdLst/>
              <a:ahLst/>
              <a:cxnLst/>
              <a:rect l="l" t="t" r="r" b="b"/>
              <a:pathLst>
                <a:path w="85" h="86" fill="none" extrusionOk="0">
                  <a:moveTo>
                    <a:pt x="0" y="85"/>
                  </a:moveTo>
                  <a:lnTo>
                    <a:pt x="0" y="85"/>
                  </a:lnTo>
                  <a:lnTo>
                    <a:pt x="57" y="85"/>
                  </a:lnTo>
                  <a:lnTo>
                    <a:pt x="85" y="85"/>
                  </a:lnTo>
                  <a:lnTo>
                    <a:pt x="85" y="57"/>
                  </a:lnTo>
                  <a:lnTo>
                    <a:pt x="28" y="0"/>
                  </a:lnTo>
                  <a:lnTo>
                    <a:pt x="28" y="0"/>
                  </a:lnTo>
                  <a:lnTo>
                    <a:pt x="0" y="85"/>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16"/>
            <p:cNvSpPr/>
            <p:nvPr/>
          </p:nvSpPr>
          <p:spPr>
            <a:xfrm>
              <a:off x="5585000" y="2711450"/>
              <a:ext cx="4250" cy="4250"/>
            </a:xfrm>
            <a:custGeom>
              <a:avLst/>
              <a:gdLst/>
              <a:ahLst/>
              <a:cxnLst/>
              <a:rect l="l" t="t" r="r" b="b"/>
              <a:pathLst>
                <a:path w="170" h="170" extrusionOk="0">
                  <a:moveTo>
                    <a:pt x="113" y="0"/>
                  </a:moveTo>
                  <a:lnTo>
                    <a:pt x="113" y="0"/>
                  </a:lnTo>
                  <a:lnTo>
                    <a:pt x="0" y="113"/>
                  </a:lnTo>
                  <a:lnTo>
                    <a:pt x="0" y="113"/>
                  </a:lnTo>
                  <a:lnTo>
                    <a:pt x="28" y="141"/>
                  </a:lnTo>
                  <a:lnTo>
                    <a:pt x="57" y="169"/>
                  </a:lnTo>
                  <a:lnTo>
                    <a:pt x="113" y="169"/>
                  </a:lnTo>
                  <a:lnTo>
                    <a:pt x="141" y="141"/>
                  </a:lnTo>
                  <a:lnTo>
                    <a:pt x="169" y="85"/>
                  </a:lnTo>
                  <a:lnTo>
                    <a:pt x="141" y="57"/>
                  </a:lnTo>
                  <a:lnTo>
                    <a:pt x="113"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16"/>
            <p:cNvSpPr/>
            <p:nvPr/>
          </p:nvSpPr>
          <p:spPr>
            <a:xfrm>
              <a:off x="5585000" y="2711450"/>
              <a:ext cx="4250" cy="4250"/>
            </a:xfrm>
            <a:custGeom>
              <a:avLst/>
              <a:gdLst/>
              <a:ahLst/>
              <a:cxnLst/>
              <a:rect l="l" t="t" r="r" b="b"/>
              <a:pathLst>
                <a:path w="170" h="170" fill="none" extrusionOk="0">
                  <a:moveTo>
                    <a:pt x="113" y="0"/>
                  </a:moveTo>
                  <a:lnTo>
                    <a:pt x="113" y="0"/>
                  </a:lnTo>
                  <a:lnTo>
                    <a:pt x="0" y="113"/>
                  </a:lnTo>
                  <a:lnTo>
                    <a:pt x="0" y="113"/>
                  </a:lnTo>
                  <a:lnTo>
                    <a:pt x="28" y="141"/>
                  </a:lnTo>
                  <a:lnTo>
                    <a:pt x="57" y="169"/>
                  </a:lnTo>
                  <a:lnTo>
                    <a:pt x="113" y="169"/>
                  </a:lnTo>
                  <a:lnTo>
                    <a:pt x="141" y="141"/>
                  </a:lnTo>
                  <a:lnTo>
                    <a:pt x="169" y="85"/>
                  </a:lnTo>
                  <a:lnTo>
                    <a:pt x="141" y="57"/>
                  </a:lnTo>
                  <a:lnTo>
                    <a:pt x="113" y="0"/>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16"/>
            <p:cNvSpPr/>
            <p:nvPr/>
          </p:nvSpPr>
          <p:spPr>
            <a:xfrm>
              <a:off x="5595575" y="2734025"/>
              <a:ext cx="2850" cy="4950"/>
            </a:xfrm>
            <a:custGeom>
              <a:avLst/>
              <a:gdLst/>
              <a:ahLst/>
              <a:cxnLst/>
              <a:rect l="l" t="t" r="r" b="b"/>
              <a:pathLst>
                <a:path w="114" h="198" extrusionOk="0">
                  <a:moveTo>
                    <a:pt x="113" y="28"/>
                  </a:moveTo>
                  <a:lnTo>
                    <a:pt x="113" y="28"/>
                  </a:lnTo>
                  <a:lnTo>
                    <a:pt x="57" y="0"/>
                  </a:lnTo>
                  <a:lnTo>
                    <a:pt x="29" y="28"/>
                  </a:lnTo>
                  <a:lnTo>
                    <a:pt x="0" y="85"/>
                  </a:lnTo>
                  <a:lnTo>
                    <a:pt x="29" y="198"/>
                  </a:lnTo>
                  <a:lnTo>
                    <a:pt x="29" y="198"/>
                  </a:lnTo>
                  <a:lnTo>
                    <a:pt x="85" y="113"/>
                  </a:lnTo>
                  <a:lnTo>
                    <a:pt x="113" y="28"/>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16"/>
            <p:cNvSpPr/>
            <p:nvPr/>
          </p:nvSpPr>
          <p:spPr>
            <a:xfrm>
              <a:off x="5595575" y="2734025"/>
              <a:ext cx="2850" cy="4950"/>
            </a:xfrm>
            <a:custGeom>
              <a:avLst/>
              <a:gdLst/>
              <a:ahLst/>
              <a:cxnLst/>
              <a:rect l="l" t="t" r="r" b="b"/>
              <a:pathLst>
                <a:path w="114" h="198" fill="none" extrusionOk="0">
                  <a:moveTo>
                    <a:pt x="113" y="28"/>
                  </a:moveTo>
                  <a:lnTo>
                    <a:pt x="113" y="28"/>
                  </a:lnTo>
                  <a:lnTo>
                    <a:pt x="57" y="0"/>
                  </a:lnTo>
                  <a:lnTo>
                    <a:pt x="29" y="28"/>
                  </a:lnTo>
                  <a:lnTo>
                    <a:pt x="0" y="85"/>
                  </a:lnTo>
                  <a:lnTo>
                    <a:pt x="29" y="198"/>
                  </a:lnTo>
                  <a:lnTo>
                    <a:pt x="29" y="198"/>
                  </a:lnTo>
                  <a:lnTo>
                    <a:pt x="85" y="113"/>
                  </a:lnTo>
                  <a:lnTo>
                    <a:pt x="113" y="28"/>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16"/>
            <p:cNvSpPr/>
            <p:nvPr/>
          </p:nvSpPr>
          <p:spPr>
            <a:xfrm>
              <a:off x="5676000" y="2792575"/>
              <a:ext cx="2150" cy="2125"/>
            </a:xfrm>
            <a:custGeom>
              <a:avLst/>
              <a:gdLst/>
              <a:ahLst/>
              <a:cxnLst/>
              <a:rect l="l" t="t" r="r" b="b"/>
              <a:pathLst>
                <a:path w="86" h="85" extrusionOk="0">
                  <a:moveTo>
                    <a:pt x="29" y="0"/>
                  </a:moveTo>
                  <a:lnTo>
                    <a:pt x="29" y="0"/>
                  </a:lnTo>
                  <a:lnTo>
                    <a:pt x="0" y="85"/>
                  </a:lnTo>
                  <a:lnTo>
                    <a:pt x="0" y="85"/>
                  </a:lnTo>
                  <a:lnTo>
                    <a:pt x="57" y="85"/>
                  </a:lnTo>
                  <a:lnTo>
                    <a:pt x="85" y="85"/>
                  </a:lnTo>
                  <a:lnTo>
                    <a:pt x="57" y="57"/>
                  </a:lnTo>
                  <a:lnTo>
                    <a:pt x="29"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16"/>
            <p:cNvSpPr/>
            <p:nvPr/>
          </p:nvSpPr>
          <p:spPr>
            <a:xfrm>
              <a:off x="5676000" y="2792575"/>
              <a:ext cx="2150" cy="2125"/>
            </a:xfrm>
            <a:custGeom>
              <a:avLst/>
              <a:gdLst/>
              <a:ahLst/>
              <a:cxnLst/>
              <a:rect l="l" t="t" r="r" b="b"/>
              <a:pathLst>
                <a:path w="86" h="85" fill="none" extrusionOk="0">
                  <a:moveTo>
                    <a:pt x="29" y="0"/>
                  </a:moveTo>
                  <a:lnTo>
                    <a:pt x="29" y="0"/>
                  </a:lnTo>
                  <a:lnTo>
                    <a:pt x="0" y="85"/>
                  </a:lnTo>
                  <a:lnTo>
                    <a:pt x="0" y="85"/>
                  </a:lnTo>
                  <a:lnTo>
                    <a:pt x="57" y="85"/>
                  </a:lnTo>
                  <a:lnTo>
                    <a:pt x="85" y="85"/>
                  </a:lnTo>
                  <a:lnTo>
                    <a:pt x="57" y="57"/>
                  </a:lnTo>
                  <a:lnTo>
                    <a:pt x="29" y="0"/>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16"/>
            <p:cNvSpPr/>
            <p:nvPr/>
          </p:nvSpPr>
          <p:spPr>
            <a:xfrm>
              <a:off x="5785350" y="2699450"/>
              <a:ext cx="188375" cy="137600"/>
            </a:xfrm>
            <a:custGeom>
              <a:avLst/>
              <a:gdLst/>
              <a:ahLst/>
              <a:cxnLst/>
              <a:rect l="l" t="t" r="r" b="b"/>
              <a:pathLst>
                <a:path w="7535" h="5504" extrusionOk="0">
                  <a:moveTo>
                    <a:pt x="29" y="4431"/>
                  </a:moveTo>
                  <a:lnTo>
                    <a:pt x="29" y="4431"/>
                  </a:lnTo>
                  <a:lnTo>
                    <a:pt x="29" y="4515"/>
                  </a:lnTo>
                  <a:lnTo>
                    <a:pt x="85" y="4600"/>
                  </a:lnTo>
                  <a:lnTo>
                    <a:pt x="170" y="4685"/>
                  </a:lnTo>
                  <a:lnTo>
                    <a:pt x="283" y="4741"/>
                  </a:lnTo>
                  <a:lnTo>
                    <a:pt x="395" y="4769"/>
                  </a:lnTo>
                  <a:lnTo>
                    <a:pt x="480" y="4769"/>
                  </a:lnTo>
                  <a:lnTo>
                    <a:pt x="537" y="4741"/>
                  </a:lnTo>
                  <a:lnTo>
                    <a:pt x="565" y="4685"/>
                  </a:lnTo>
                  <a:lnTo>
                    <a:pt x="565" y="4685"/>
                  </a:lnTo>
                  <a:lnTo>
                    <a:pt x="593" y="4769"/>
                  </a:lnTo>
                  <a:lnTo>
                    <a:pt x="678" y="4826"/>
                  </a:lnTo>
                  <a:lnTo>
                    <a:pt x="791" y="4911"/>
                  </a:lnTo>
                  <a:lnTo>
                    <a:pt x="932" y="4967"/>
                  </a:lnTo>
                  <a:lnTo>
                    <a:pt x="1214" y="5052"/>
                  </a:lnTo>
                  <a:lnTo>
                    <a:pt x="1411" y="5080"/>
                  </a:lnTo>
                  <a:lnTo>
                    <a:pt x="1411" y="5080"/>
                  </a:lnTo>
                  <a:lnTo>
                    <a:pt x="1327" y="5052"/>
                  </a:lnTo>
                  <a:lnTo>
                    <a:pt x="1270" y="5023"/>
                  </a:lnTo>
                  <a:lnTo>
                    <a:pt x="1186" y="4995"/>
                  </a:lnTo>
                  <a:lnTo>
                    <a:pt x="1129" y="4939"/>
                  </a:lnTo>
                  <a:lnTo>
                    <a:pt x="1129" y="4939"/>
                  </a:lnTo>
                  <a:lnTo>
                    <a:pt x="1129" y="4854"/>
                  </a:lnTo>
                  <a:lnTo>
                    <a:pt x="1157" y="4826"/>
                  </a:lnTo>
                  <a:lnTo>
                    <a:pt x="1214" y="4798"/>
                  </a:lnTo>
                  <a:lnTo>
                    <a:pt x="1270" y="4826"/>
                  </a:lnTo>
                  <a:lnTo>
                    <a:pt x="1270" y="4826"/>
                  </a:lnTo>
                  <a:lnTo>
                    <a:pt x="1214" y="4769"/>
                  </a:lnTo>
                  <a:lnTo>
                    <a:pt x="1186" y="4713"/>
                  </a:lnTo>
                  <a:lnTo>
                    <a:pt x="1186" y="4657"/>
                  </a:lnTo>
                  <a:lnTo>
                    <a:pt x="1214" y="4572"/>
                  </a:lnTo>
                  <a:lnTo>
                    <a:pt x="1299" y="4459"/>
                  </a:lnTo>
                  <a:lnTo>
                    <a:pt x="1383" y="4346"/>
                  </a:lnTo>
                  <a:lnTo>
                    <a:pt x="1383" y="4346"/>
                  </a:lnTo>
                  <a:lnTo>
                    <a:pt x="1299" y="4346"/>
                  </a:lnTo>
                  <a:lnTo>
                    <a:pt x="1242" y="4318"/>
                  </a:lnTo>
                  <a:lnTo>
                    <a:pt x="1214" y="4261"/>
                  </a:lnTo>
                  <a:lnTo>
                    <a:pt x="1242" y="4149"/>
                  </a:lnTo>
                  <a:lnTo>
                    <a:pt x="1242" y="4149"/>
                  </a:lnTo>
                  <a:lnTo>
                    <a:pt x="1468" y="4177"/>
                  </a:lnTo>
                  <a:lnTo>
                    <a:pt x="1468" y="4177"/>
                  </a:lnTo>
                  <a:lnTo>
                    <a:pt x="1411" y="4120"/>
                  </a:lnTo>
                  <a:lnTo>
                    <a:pt x="1383" y="4064"/>
                  </a:lnTo>
                  <a:lnTo>
                    <a:pt x="1383" y="4008"/>
                  </a:lnTo>
                  <a:lnTo>
                    <a:pt x="1440" y="3923"/>
                  </a:lnTo>
                  <a:lnTo>
                    <a:pt x="1581" y="3838"/>
                  </a:lnTo>
                  <a:lnTo>
                    <a:pt x="1806" y="3725"/>
                  </a:lnTo>
                  <a:lnTo>
                    <a:pt x="2286" y="3584"/>
                  </a:lnTo>
                  <a:lnTo>
                    <a:pt x="2568" y="3500"/>
                  </a:lnTo>
                  <a:lnTo>
                    <a:pt x="2568" y="3500"/>
                  </a:lnTo>
                  <a:lnTo>
                    <a:pt x="2709" y="3387"/>
                  </a:lnTo>
                  <a:lnTo>
                    <a:pt x="2794" y="3246"/>
                  </a:lnTo>
                  <a:lnTo>
                    <a:pt x="2992" y="2935"/>
                  </a:lnTo>
                  <a:lnTo>
                    <a:pt x="2992" y="2935"/>
                  </a:lnTo>
                  <a:lnTo>
                    <a:pt x="3246" y="2597"/>
                  </a:lnTo>
                  <a:lnTo>
                    <a:pt x="3330" y="2399"/>
                  </a:lnTo>
                  <a:lnTo>
                    <a:pt x="3359" y="2286"/>
                  </a:lnTo>
                  <a:lnTo>
                    <a:pt x="3387" y="2173"/>
                  </a:lnTo>
                  <a:lnTo>
                    <a:pt x="3387" y="2173"/>
                  </a:lnTo>
                  <a:lnTo>
                    <a:pt x="3471" y="2201"/>
                  </a:lnTo>
                  <a:lnTo>
                    <a:pt x="3528" y="2258"/>
                  </a:lnTo>
                  <a:lnTo>
                    <a:pt x="3697" y="2455"/>
                  </a:lnTo>
                  <a:lnTo>
                    <a:pt x="3782" y="2540"/>
                  </a:lnTo>
                  <a:lnTo>
                    <a:pt x="3838" y="2625"/>
                  </a:lnTo>
                  <a:lnTo>
                    <a:pt x="3923" y="2653"/>
                  </a:lnTo>
                  <a:lnTo>
                    <a:pt x="4008" y="2625"/>
                  </a:lnTo>
                  <a:lnTo>
                    <a:pt x="4008" y="2625"/>
                  </a:lnTo>
                  <a:lnTo>
                    <a:pt x="4036" y="2597"/>
                  </a:lnTo>
                  <a:lnTo>
                    <a:pt x="4036" y="2568"/>
                  </a:lnTo>
                  <a:lnTo>
                    <a:pt x="4036" y="2455"/>
                  </a:lnTo>
                  <a:lnTo>
                    <a:pt x="4036" y="2230"/>
                  </a:lnTo>
                  <a:lnTo>
                    <a:pt x="4036" y="2230"/>
                  </a:lnTo>
                  <a:lnTo>
                    <a:pt x="4064" y="2032"/>
                  </a:lnTo>
                  <a:lnTo>
                    <a:pt x="4092" y="1976"/>
                  </a:lnTo>
                  <a:lnTo>
                    <a:pt x="4177" y="1891"/>
                  </a:lnTo>
                  <a:lnTo>
                    <a:pt x="4177" y="1891"/>
                  </a:lnTo>
                  <a:lnTo>
                    <a:pt x="4205" y="2032"/>
                  </a:lnTo>
                  <a:lnTo>
                    <a:pt x="4233" y="2201"/>
                  </a:lnTo>
                  <a:lnTo>
                    <a:pt x="4262" y="2258"/>
                  </a:lnTo>
                  <a:lnTo>
                    <a:pt x="4290" y="2343"/>
                  </a:lnTo>
                  <a:lnTo>
                    <a:pt x="4346" y="2371"/>
                  </a:lnTo>
                  <a:lnTo>
                    <a:pt x="4431" y="2399"/>
                  </a:lnTo>
                  <a:lnTo>
                    <a:pt x="4431" y="2399"/>
                  </a:lnTo>
                  <a:lnTo>
                    <a:pt x="4346" y="2145"/>
                  </a:lnTo>
                  <a:lnTo>
                    <a:pt x="4290" y="1976"/>
                  </a:lnTo>
                  <a:lnTo>
                    <a:pt x="4290" y="1891"/>
                  </a:lnTo>
                  <a:lnTo>
                    <a:pt x="4290" y="1891"/>
                  </a:lnTo>
                  <a:lnTo>
                    <a:pt x="4346" y="1863"/>
                  </a:lnTo>
                  <a:lnTo>
                    <a:pt x="4459" y="1835"/>
                  </a:lnTo>
                  <a:lnTo>
                    <a:pt x="4544" y="1778"/>
                  </a:lnTo>
                  <a:lnTo>
                    <a:pt x="4600" y="1750"/>
                  </a:lnTo>
                  <a:lnTo>
                    <a:pt x="4628" y="1694"/>
                  </a:lnTo>
                  <a:lnTo>
                    <a:pt x="4628" y="1694"/>
                  </a:lnTo>
                  <a:lnTo>
                    <a:pt x="4600" y="1637"/>
                  </a:lnTo>
                  <a:lnTo>
                    <a:pt x="4544" y="1609"/>
                  </a:lnTo>
                  <a:lnTo>
                    <a:pt x="4487" y="1552"/>
                  </a:lnTo>
                  <a:lnTo>
                    <a:pt x="4487" y="1524"/>
                  </a:lnTo>
                  <a:lnTo>
                    <a:pt x="4487" y="1524"/>
                  </a:lnTo>
                  <a:lnTo>
                    <a:pt x="4487" y="1440"/>
                  </a:lnTo>
                  <a:lnTo>
                    <a:pt x="4544" y="1383"/>
                  </a:lnTo>
                  <a:lnTo>
                    <a:pt x="4628" y="1270"/>
                  </a:lnTo>
                  <a:lnTo>
                    <a:pt x="4628" y="1270"/>
                  </a:lnTo>
                  <a:lnTo>
                    <a:pt x="4628" y="1298"/>
                  </a:lnTo>
                  <a:lnTo>
                    <a:pt x="4657" y="1327"/>
                  </a:lnTo>
                  <a:lnTo>
                    <a:pt x="4713" y="1327"/>
                  </a:lnTo>
                  <a:lnTo>
                    <a:pt x="4826" y="1242"/>
                  </a:lnTo>
                  <a:lnTo>
                    <a:pt x="4826" y="1242"/>
                  </a:lnTo>
                  <a:lnTo>
                    <a:pt x="4911" y="1129"/>
                  </a:lnTo>
                  <a:lnTo>
                    <a:pt x="4967" y="1016"/>
                  </a:lnTo>
                  <a:lnTo>
                    <a:pt x="4995" y="875"/>
                  </a:lnTo>
                  <a:lnTo>
                    <a:pt x="5052" y="762"/>
                  </a:lnTo>
                  <a:lnTo>
                    <a:pt x="5052" y="762"/>
                  </a:lnTo>
                  <a:lnTo>
                    <a:pt x="5277" y="367"/>
                  </a:lnTo>
                  <a:lnTo>
                    <a:pt x="5390" y="170"/>
                  </a:lnTo>
                  <a:lnTo>
                    <a:pt x="5503" y="0"/>
                  </a:lnTo>
                  <a:lnTo>
                    <a:pt x="5503" y="0"/>
                  </a:lnTo>
                  <a:lnTo>
                    <a:pt x="5531" y="113"/>
                  </a:lnTo>
                  <a:lnTo>
                    <a:pt x="5531" y="198"/>
                  </a:lnTo>
                  <a:lnTo>
                    <a:pt x="5531" y="283"/>
                  </a:lnTo>
                  <a:lnTo>
                    <a:pt x="5531" y="395"/>
                  </a:lnTo>
                  <a:lnTo>
                    <a:pt x="5531" y="395"/>
                  </a:lnTo>
                  <a:lnTo>
                    <a:pt x="5588" y="311"/>
                  </a:lnTo>
                  <a:lnTo>
                    <a:pt x="5644" y="170"/>
                  </a:lnTo>
                  <a:lnTo>
                    <a:pt x="5729" y="57"/>
                  </a:lnTo>
                  <a:lnTo>
                    <a:pt x="5757" y="29"/>
                  </a:lnTo>
                  <a:lnTo>
                    <a:pt x="5785" y="29"/>
                  </a:lnTo>
                  <a:lnTo>
                    <a:pt x="5785" y="29"/>
                  </a:lnTo>
                  <a:lnTo>
                    <a:pt x="5955" y="283"/>
                  </a:lnTo>
                  <a:lnTo>
                    <a:pt x="6039" y="395"/>
                  </a:lnTo>
                  <a:lnTo>
                    <a:pt x="6068" y="395"/>
                  </a:lnTo>
                  <a:lnTo>
                    <a:pt x="6096" y="339"/>
                  </a:lnTo>
                  <a:lnTo>
                    <a:pt x="6096" y="339"/>
                  </a:lnTo>
                  <a:lnTo>
                    <a:pt x="6124" y="452"/>
                  </a:lnTo>
                  <a:lnTo>
                    <a:pt x="6180" y="537"/>
                  </a:lnTo>
                  <a:lnTo>
                    <a:pt x="6209" y="593"/>
                  </a:lnTo>
                  <a:lnTo>
                    <a:pt x="6237" y="706"/>
                  </a:lnTo>
                  <a:lnTo>
                    <a:pt x="6237" y="706"/>
                  </a:lnTo>
                  <a:lnTo>
                    <a:pt x="6209" y="903"/>
                  </a:lnTo>
                  <a:lnTo>
                    <a:pt x="6152" y="960"/>
                  </a:lnTo>
                  <a:lnTo>
                    <a:pt x="6096" y="1016"/>
                  </a:lnTo>
                  <a:lnTo>
                    <a:pt x="6096" y="1016"/>
                  </a:lnTo>
                  <a:lnTo>
                    <a:pt x="6463" y="903"/>
                  </a:lnTo>
                  <a:lnTo>
                    <a:pt x="6463" y="903"/>
                  </a:lnTo>
                  <a:lnTo>
                    <a:pt x="6547" y="960"/>
                  </a:lnTo>
                  <a:lnTo>
                    <a:pt x="6576" y="1016"/>
                  </a:lnTo>
                  <a:lnTo>
                    <a:pt x="6547" y="1073"/>
                  </a:lnTo>
                  <a:lnTo>
                    <a:pt x="6463" y="1101"/>
                  </a:lnTo>
                  <a:lnTo>
                    <a:pt x="6463" y="1101"/>
                  </a:lnTo>
                  <a:lnTo>
                    <a:pt x="6463" y="1129"/>
                  </a:lnTo>
                  <a:lnTo>
                    <a:pt x="6519" y="1157"/>
                  </a:lnTo>
                  <a:lnTo>
                    <a:pt x="6632" y="1157"/>
                  </a:lnTo>
                  <a:lnTo>
                    <a:pt x="6773" y="1129"/>
                  </a:lnTo>
                  <a:lnTo>
                    <a:pt x="6886" y="1129"/>
                  </a:lnTo>
                  <a:lnTo>
                    <a:pt x="6886" y="1129"/>
                  </a:lnTo>
                  <a:lnTo>
                    <a:pt x="6971" y="1214"/>
                  </a:lnTo>
                  <a:lnTo>
                    <a:pt x="7027" y="1298"/>
                  </a:lnTo>
                  <a:lnTo>
                    <a:pt x="7027" y="1298"/>
                  </a:lnTo>
                  <a:lnTo>
                    <a:pt x="7225" y="1411"/>
                  </a:lnTo>
                  <a:lnTo>
                    <a:pt x="7225" y="1411"/>
                  </a:lnTo>
                  <a:lnTo>
                    <a:pt x="7337" y="1440"/>
                  </a:lnTo>
                  <a:lnTo>
                    <a:pt x="7450" y="1468"/>
                  </a:lnTo>
                  <a:lnTo>
                    <a:pt x="7507" y="1468"/>
                  </a:lnTo>
                  <a:lnTo>
                    <a:pt x="7535" y="1524"/>
                  </a:lnTo>
                  <a:lnTo>
                    <a:pt x="7535" y="1581"/>
                  </a:lnTo>
                  <a:lnTo>
                    <a:pt x="7507" y="1665"/>
                  </a:lnTo>
                  <a:lnTo>
                    <a:pt x="7507" y="1665"/>
                  </a:lnTo>
                  <a:lnTo>
                    <a:pt x="7479" y="1694"/>
                  </a:lnTo>
                  <a:lnTo>
                    <a:pt x="7422" y="1750"/>
                  </a:lnTo>
                  <a:lnTo>
                    <a:pt x="7281" y="1806"/>
                  </a:lnTo>
                  <a:lnTo>
                    <a:pt x="6999" y="1835"/>
                  </a:lnTo>
                  <a:lnTo>
                    <a:pt x="6999" y="1835"/>
                  </a:lnTo>
                  <a:lnTo>
                    <a:pt x="6801" y="1863"/>
                  </a:lnTo>
                  <a:lnTo>
                    <a:pt x="6745" y="1891"/>
                  </a:lnTo>
                  <a:lnTo>
                    <a:pt x="6717" y="1919"/>
                  </a:lnTo>
                  <a:lnTo>
                    <a:pt x="6773" y="2004"/>
                  </a:lnTo>
                  <a:lnTo>
                    <a:pt x="6942" y="2173"/>
                  </a:lnTo>
                  <a:lnTo>
                    <a:pt x="6942" y="2173"/>
                  </a:lnTo>
                  <a:lnTo>
                    <a:pt x="6999" y="2286"/>
                  </a:lnTo>
                  <a:lnTo>
                    <a:pt x="6999" y="2343"/>
                  </a:lnTo>
                  <a:lnTo>
                    <a:pt x="6971" y="2371"/>
                  </a:lnTo>
                  <a:lnTo>
                    <a:pt x="6914" y="2427"/>
                  </a:lnTo>
                  <a:lnTo>
                    <a:pt x="6801" y="2455"/>
                  </a:lnTo>
                  <a:lnTo>
                    <a:pt x="6660" y="2455"/>
                  </a:lnTo>
                  <a:lnTo>
                    <a:pt x="6547" y="2427"/>
                  </a:lnTo>
                  <a:lnTo>
                    <a:pt x="6406" y="2399"/>
                  </a:lnTo>
                  <a:lnTo>
                    <a:pt x="6293" y="2314"/>
                  </a:lnTo>
                  <a:lnTo>
                    <a:pt x="6293" y="2314"/>
                  </a:lnTo>
                  <a:lnTo>
                    <a:pt x="6265" y="2455"/>
                  </a:lnTo>
                  <a:lnTo>
                    <a:pt x="6237" y="2512"/>
                  </a:lnTo>
                  <a:lnTo>
                    <a:pt x="6180" y="2512"/>
                  </a:lnTo>
                  <a:lnTo>
                    <a:pt x="6039" y="2455"/>
                  </a:lnTo>
                  <a:lnTo>
                    <a:pt x="6039" y="2455"/>
                  </a:lnTo>
                  <a:lnTo>
                    <a:pt x="5701" y="2427"/>
                  </a:lnTo>
                  <a:lnTo>
                    <a:pt x="5531" y="2399"/>
                  </a:lnTo>
                  <a:lnTo>
                    <a:pt x="5419" y="2343"/>
                  </a:lnTo>
                  <a:lnTo>
                    <a:pt x="5419" y="2343"/>
                  </a:lnTo>
                  <a:lnTo>
                    <a:pt x="5419" y="2371"/>
                  </a:lnTo>
                  <a:lnTo>
                    <a:pt x="5362" y="2399"/>
                  </a:lnTo>
                  <a:lnTo>
                    <a:pt x="5249" y="2399"/>
                  </a:lnTo>
                  <a:lnTo>
                    <a:pt x="5108" y="2399"/>
                  </a:lnTo>
                  <a:lnTo>
                    <a:pt x="4995" y="2399"/>
                  </a:lnTo>
                  <a:lnTo>
                    <a:pt x="4995" y="2399"/>
                  </a:lnTo>
                  <a:lnTo>
                    <a:pt x="4882" y="2427"/>
                  </a:lnTo>
                  <a:lnTo>
                    <a:pt x="4826" y="2484"/>
                  </a:lnTo>
                  <a:lnTo>
                    <a:pt x="4770" y="2540"/>
                  </a:lnTo>
                  <a:lnTo>
                    <a:pt x="4741" y="2625"/>
                  </a:lnTo>
                  <a:lnTo>
                    <a:pt x="4713" y="2822"/>
                  </a:lnTo>
                  <a:lnTo>
                    <a:pt x="4713" y="3076"/>
                  </a:lnTo>
                  <a:lnTo>
                    <a:pt x="4713" y="3076"/>
                  </a:lnTo>
                  <a:lnTo>
                    <a:pt x="4657" y="3302"/>
                  </a:lnTo>
                  <a:lnTo>
                    <a:pt x="4628" y="3443"/>
                  </a:lnTo>
                  <a:lnTo>
                    <a:pt x="4600" y="3556"/>
                  </a:lnTo>
                  <a:lnTo>
                    <a:pt x="4600" y="3556"/>
                  </a:lnTo>
                  <a:lnTo>
                    <a:pt x="4544" y="3612"/>
                  </a:lnTo>
                  <a:lnTo>
                    <a:pt x="4487" y="3669"/>
                  </a:lnTo>
                  <a:lnTo>
                    <a:pt x="4374" y="3725"/>
                  </a:lnTo>
                  <a:lnTo>
                    <a:pt x="4346" y="3782"/>
                  </a:lnTo>
                  <a:lnTo>
                    <a:pt x="4346" y="3838"/>
                  </a:lnTo>
                  <a:lnTo>
                    <a:pt x="4374" y="3923"/>
                  </a:lnTo>
                  <a:lnTo>
                    <a:pt x="4431" y="4036"/>
                  </a:lnTo>
                  <a:lnTo>
                    <a:pt x="4431" y="4036"/>
                  </a:lnTo>
                  <a:lnTo>
                    <a:pt x="4346" y="4092"/>
                  </a:lnTo>
                  <a:lnTo>
                    <a:pt x="4290" y="4120"/>
                  </a:lnTo>
                  <a:lnTo>
                    <a:pt x="4233" y="4177"/>
                  </a:lnTo>
                  <a:lnTo>
                    <a:pt x="4205" y="4233"/>
                  </a:lnTo>
                  <a:lnTo>
                    <a:pt x="4149" y="4487"/>
                  </a:lnTo>
                  <a:lnTo>
                    <a:pt x="4149" y="4487"/>
                  </a:lnTo>
                  <a:lnTo>
                    <a:pt x="4036" y="4741"/>
                  </a:lnTo>
                  <a:lnTo>
                    <a:pt x="3979" y="4882"/>
                  </a:lnTo>
                  <a:lnTo>
                    <a:pt x="3951" y="4995"/>
                  </a:lnTo>
                  <a:lnTo>
                    <a:pt x="3951" y="4995"/>
                  </a:lnTo>
                  <a:lnTo>
                    <a:pt x="3810" y="4995"/>
                  </a:lnTo>
                  <a:lnTo>
                    <a:pt x="3641" y="5023"/>
                  </a:lnTo>
                  <a:lnTo>
                    <a:pt x="3359" y="5080"/>
                  </a:lnTo>
                  <a:lnTo>
                    <a:pt x="3217" y="5108"/>
                  </a:lnTo>
                  <a:lnTo>
                    <a:pt x="3076" y="5108"/>
                  </a:lnTo>
                  <a:lnTo>
                    <a:pt x="2935" y="5080"/>
                  </a:lnTo>
                  <a:lnTo>
                    <a:pt x="2794" y="5023"/>
                  </a:lnTo>
                  <a:lnTo>
                    <a:pt x="2794" y="5023"/>
                  </a:lnTo>
                  <a:lnTo>
                    <a:pt x="2540" y="4882"/>
                  </a:lnTo>
                  <a:lnTo>
                    <a:pt x="2427" y="4882"/>
                  </a:lnTo>
                  <a:lnTo>
                    <a:pt x="2286" y="4911"/>
                  </a:lnTo>
                  <a:lnTo>
                    <a:pt x="2286" y="4911"/>
                  </a:lnTo>
                  <a:lnTo>
                    <a:pt x="2145" y="4995"/>
                  </a:lnTo>
                  <a:lnTo>
                    <a:pt x="2089" y="5080"/>
                  </a:lnTo>
                  <a:lnTo>
                    <a:pt x="2032" y="5193"/>
                  </a:lnTo>
                  <a:lnTo>
                    <a:pt x="1948" y="5306"/>
                  </a:lnTo>
                  <a:lnTo>
                    <a:pt x="1948" y="5306"/>
                  </a:lnTo>
                  <a:lnTo>
                    <a:pt x="1863" y="5334"/>
                  </a:lnTo>
                  <a:lnTo>
                    <a:pt x="1778" y="5362"/>
                  </a:lnTo>
                  <a:lnTo>
                    <a:pt x="1637" y="5390"/>
                  </a:lnTo>
                  <a:lnTo>
                    <a:pt x="1468" y="5362"/>
                  </a:lnTo>
                  <a:lnTo>
                    <a:pt x="1299" y="5362"/>
                  </a:lnTo>
                  <a:lnTo>
                    <a:pt x="1299" y="5362"/>
                  </a:lnTo>
                  <a:lnTo>
                    <a:pt x="1157" y="5390"/>
                  </a:lnTo>
                  <a:lnTo>
                    <a:pt x="1016" y="5447"/>
                  </a:lnTo>
                  <a:lnTo>
                    <a:pt x="875" y="5475"/>
                  </a:lnTo>
                  <a:lnTo>
                    <a:pt x="791" y="5503"/>
                  </a:lnTo>
                  <a:lnTo>
                    <a:pt x="706" y="5475"/>
                  </a:lnTo>
                  <a:lnTo>
                    <a:pt x="706" y="5475"/>
                  </a:lnTo>
                  <a:lnTo>
                    <a:pt x="565" y="5418"/>
                  </a:lnTo>
                  <a:lnTo>
                    <a:pt x="424" y="5277"/>
                  </a:lnTo>
                  <a:lnTo>
                    <a:pt x="198" y="5023"/>
                  </a:lnTo>
                  <a:lnTo>
                    <a:pt x="198" y="5023"/>
                  </a:lnTo>
                  <a:lnTo>
                    <a:pt x="85" y="4854"/>
                  </a:lnTo>
                  <a:lnTo>
                    <a:pt x="29" y="4741"/>
                  </a:lnTo>
                  <a:lnTo>
                    <a:pt x="0" y="4600"/>
                  </a:lnTo>
                  <a:lnTo>
                    <a:pt x="29" y="443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16"/>
            <p:cNvSpPr/>
            <p:nvPr/>
          </p:nvSpPr>
          <p:spPr>
            <a:xfrm>
              <a:off x="5785350" y="2699450"/>
              <a:ext cx="188375" cy="137600"/>
            </a:xfrm>
            <a:custGeom>
              <a:avLst/>
              <a:gdLst/>
              <a:ahLst/>
              <a:cxnLst/>
              <a:rect l="l" t="t" r="r" b="b"/>
              <a:pathLst>
                <a:path w="7535" h="5504" fill="none" extrusionOk="0">
                  <a:moveTo>
                    <a:pt x="29" y="4431"/>
                  </a:moveTo>
                  <a:lnTo>
                    <a:pt x="29" y="4431"/>
                  </a:lnTo>
                  <a:lnTo>
                    <a:pt x="29" y="4515"/>
                  </a:lnTo>
                  <a:lnTo>
                    <a:pt x="85" y="4600"/>
                  </a:lnTo>
                  <a:lnTo>
                    <a:pt x="170" y="4685"/>
                  </a:lnTo>
                  <a:lnTo>
                    <a:pt x="283" y="4741"/>
                  </a:lnTo>
                  <a:lnTo>
                    <a:pt x="395" y="4769"/>
                  </a:lnTo>
                  <a:lnTo>
                    <a:pt x="480" y="4769"/>
                  </a:lnTo>
                  <a:lnTo>
                    <a:pt x="537" y="4741"/>
                  </a:lnTo>
                  <a:lnTo>
                    <a:pt x="565" y="4685"/>
                  </a:lnTo>
                  <a:lnTo>
                    <a:pt x="565" y="4685"/>
                  </a:lnTo>
                  <a:lnTo>
                    <a:pt x="593" y="4769"/>
                  </a:lnTo>
                  <a:lnTo>
                    <a:pt x="678" y="4826"/>
                  </a:lnTo>
                  <a:lnTo>
                    <a:pt x="791" y="4911"/>
                  </a:lnTo>
                  <a:lnTo>
                    <a:pt x="932" y="4967"/>
                  </a:lnTo>
                  <a:lnTo>
                    <a:pt x="1214" y="5052"/>
                  </a:lnTo>
                  <a:lnTo>
                    <a:pt x="1411" y="5080"/>
                  </a:lnTo>
                  <a:lnTo>
                    <a:pt x="1411" y="5080"/>
                  </a:lnTo>
                  <a:lnTo>
                    <a:pt x="1327" y="5052"/>
                  </a:lnTo>
                  <a:lnTo>
                    <a:pt x="1270" y="5023"/>
                  </a:lnTo>
                  <a:lnTo>
                    <a:pt x="1186" y="4995"/>
                  </a:lnTo>
                  <a:lnTo>
                    <a:pt x="1129" y="4939"/>
                  </a:lnTo>
                  <a:lnTo>
                    <a:pt x="1129" y="4939"/>
                  </a:lnTo>
                  <a:lnTo>
                    <a:pt x="1129" y="4854"/>
                  </a:lnTo>
                  <a:lnTo>
                    <a:pt x="1157" y="4826"/>
                  </a:lnTo>
                  <a:lnTo>
                    <a:pt x="1214" y="4798"/>
                  </a:lnTo>
                  <a:lnTo>
                    <a:pt x="1270" y="4826"/>
                  </a:lnTo>
                  <a:lnTo>
                    <a:pt x="1270" y="4826"/>
                  </a:lnTo>
                  <a:lnTo>
                    <a:pt x="1214" y="4769"/>
                  </a:lnTo>
                  <a:lnTo>
                    <a:pt x="1186" y="4713"/>
                  </a:lnTo>
                  <a:lnTo>
                    <a:pt x="1186" y="4657"/>
                  </a:lnTo>
                  <a:lnTo>
                    <a:pt x="1214" y="4572"/>
                  </a:lnTo>
                  <a:lnTo>
                    <a:pt x="1299" y="4459"/>
                  </a:lnTo>
                  <a:lnTo>
                    <a:pt x="1383" y="4346"/>
                  </a:lnTo>
                  <a:lnTo>
                    <a:pt x="1383" y="4346"/>
                  </a:lnTo>
                  <a:lnTo>
                    <a:pt x="1299" y="4346"/>
                  </a:lnTo>
                  <a:lnTo>
                    <a:pt x="1242" y="4318"/>
                  </a:lnTo>
                  <a:lnTo>
                    <a:pt x="1214" y="4261"/>
                  </a:lnTo>
                  <a:lnTo>
                    <a:pt x="1242" y="4149"/>
                  </a:lnTo>
                  <a:lnTo>
                    <a:pt x="1242" y="4149"/>
                  </a:lnTo>
                  <a:lnTo>
                    <a:pt x="1468" y="4177"/>
                  </a:lnTo>
                  <a:lnTo>
                    <a:pt x="1468" y="4177"/>
                  </a:lnTo>
                  <a:lnTo>
                    <a:pt x="1411" y="4120"/>
                  </a:lnTo>
                  <a:lnTo>
                    <a:pt x="1383" y="4064"/>
                  </a:lnTo>
                  <a:lnTo>
                    <a:pt x="1383" y="4008"/>
                  </a:lnTo>
                  <a:lnTo>
                    <a:pt x="1440" y="3923"/>
                  </a:lnTo>
                  <a:lnTo>
                    <a:pt x="1581" y="3838"/>
                  </a:lnTo>
                  <a:lnTo>
                    <a:pt x="1806" y="3725"/>
                  </a:lnTo>
                  <a:lnTo>
                    <a:pt x="2286" y="3584"/>
                  </a:lnTo>
                  <a:lnTo>
                    <a:pt x="2568" y="3500"/>
                  </a:lnTo>
                  <a:lnTo>
                    <a:pt x="2568" y="3500"/>
                  </a:lnTo>
                  <a:lnTo>
                    <a:pt x="2709" y="3387"/>
                  </a:lnTo>
                  <a:lnTo>
                    <a:pt x="2794" y="3246"/>
                  </a:lnTo>
                  <a:lnTo>
                    <a:pt x="2992" y="2935"/>
                  </a:lnTo>
                  <a:lnTo>
                    <a:pt x="2992" y="2935"/>
                  </a:lnTo>
                  <a:lnTo>
                    <a:pt x="3246" y="2597"/>
                  </a:lnTo>
                  <a:lnTo>
                    <a:pt x="3330" y="2399"/>
                  </a:lnTo>
                  <a:lnTo>
                    <a:pt x="3359" y="2286"/>
                  </a:lnTo>
                  <a:lnTo>
                    <a:pt x="3387" y="2173"/>
                  </a:lnTo>
                  <a:lnTo>
                    <a:pt x="3387" y="2173"/>
                  </a:lnTo>
                  <a:lnTo>
                    <a:pt x="3471" y="2201"/>
                  </a:lnTo>
                  <a:lnTo>
                    <a:pt x="3528" y="2258"/>
                  </a:lnTo>
                  <a:lnTo>
                    <a:pt x="3697" y="2455"/>
                  </a:lnTo>
                  <a:lnTo>
                    <a:pt x="3782" y="2540"/>
                  </a:lnTo>
                  <a:lnTo>
                    <a:pt x="3838" y="2625"/>
                  </a:lnTo>
                  <a:lnTo>
                    <a:pt x="3923" y="2653"/>
                  </a:lnTo>
                  <a:lnTo>
                    <a:pt x="4008" y="2625"/>
                  </a:lnTo>
                  <a:lnTo>
                    <a:pt x="4008" y="2625"/>
                  </a:lnTo>
                  <a:lnTo>
                    <a:pt x="4036" y="2597"/>
                  </a:lnTo>
                  <a:lnTo>
                    <a:pt x="4036" y="2568"/>
                  </a:lnTo>
                  <a:lnTo>
                    <a:pt x="4036" y="2455"/>
                  </a:lnTo>
                  <a:lnTo>
                    <a:pt x="4036" y="2230"/>
                  </a:lnTo>
                  <a:lnTo>
                    <a:pt x="4036" y="2230"/>
                  </a:lnTo>
                  <a:lnTo>
                    <a:pt x="4064" y="2032"/>
                  </a:lnTo>
                  <a:lnTo>
                    <a:pt x="4092" y="1976"/>
                  </a:lnTo>
                  <a:lnTo>
                    <a:pt x="4177" y="1891"/>
                  </a:lnTo>
                  <a:lnTo>
                    <a:pt x="4177" y="1891"/>
                  </a:lnTo>
                  <a:lnTo>
                    <a:pt x="4205" y="2032"/>
                  </a:lnTo>
                  <a:lnTo>
                    <a:pt x="4233" y="2201"/>
                  </a:lnTo>
                  <a:lnTo>
                    <a:pt x="4262" y="2258"/>
                  </a:lnTo>
                  <a:lnTo>
                    <a:pt x="4290" y="2343"/>
                  </a:lnTo>
                  <a:lnTo>
                    <a:pt x="4346" y="2371"/>
                  </a:lnTo>
                  <a:lnTo>
                    <a:pt x="4431" y="2399"/>
                  </a:lnTo>
                  <a:lnTo>
                    <a:pt x="4431" y="2399"/>
                  </a:lnTo>
                  <a:lnTo>
                    <a:pt x="4346" y="2145"/>
                  </a:lnTo>
                  <a:lnTo>
                    <a:pt x="4290" y="1976"/>
                  </a:lnTo>
                  <a:lnTo>
                    <a:pt x="4290" y="1891"/>
                  </a:lnTo>
                  <a:lnTo>
                    <a:pt x="4290" y="1891"/>
                  </a:lnTo>
                  <a:lnTo>
                    <a:pt x="4346" y="1863"/>
                  </a:lnTo>
                  <a:lnTo>
                    <a:pt x="4459" y="1835"/>
                  </a:lnTo>
                  <a:lnTo>
                    <a:pt x="4544" y="1778"/>
                  </a:lnTo>
                  <a:lnTo>
                    <a:pt x="4600" y="1750"/>
                  </a:lnTo>
                  <a:lnTo>
                    <a:pt x="4628" y="1694"/>
                  </a:lnTo>
                  <a:lnTo>
                    <a:pt x="4628" y="1694"/>
                  </a:lnTo>
                  <a:lnTo>
                    <a:pt x="4600" y="1637"/>
                  </a:lnTo>
                  <a:lnTo>
                    <a:pt x="4544" y="1609"/>
                  </a:lnTo>
                  <a:lnTo>
                    <a:pt x="4487" y="1552"/>
                  </a:lnTo>
                  <a:lnTo>
                    <a:pt x="4487" y="1524"/>
                  </a:lnTo>
                  <a:lnTo>
                    <a:pt x="4487" y="1524"/>
                  </a:lnTo>
                  <a:lnTo>
                    <a:pt x="4487" y="1440"/>
                  </a:lnTo>
                  <a:lnTo>
                    <a:pt x="4544" y="1383"/>
                  </a:lnTo>
                  <a:lnTo>
                    <a:pt x="4628" y="1270"/>
                  </a:lnTo>
                  <a:lnTo>
                    <a:pt x="4628" y="1270"/>
                  </a:lnTo>
                  <a:lnTo>
                    <a:pt x="4628" y="1298"/>
                  </a:lnTo>
                  <a:lnTo>
                    <a:pt x="4657" y="1327"/>
                  </a:lnTo>
                  <a:lnTo>
                    <a:pt x="4713" y="1327"/>
                  </a:lnTo>
                  <a:lnTo>
                    <a:pt x="4826" y="1242"/>
                  </a:lnTo>
                  <a:lnTo>
                    <a:pt x="4826" y="1242"/>
                  </a:lnTo>
                  <a:lnTo>
                    <a:pt x="4911" y="1129"/>
                  </a:lnTo>
                  <a:lnTo>
                    <a:pt x="4967" y="1016"/>
                  </a:lnTo>
                  <a:lnTo>
                    <a:pt x="4995" y="875"/>
                  </a:lnTo>
                  <a:lnTo>
                    <a:pt x="5052" y="762"/>
                  </a:lnTo>
                  <a:lnTo>
                    <a:pt x="5052" y="762"/>
                  </a:lnTo>
                  <a:lnTo>
                    <a:pt x="5277" y="367"/>
                  </a:lnTo>
                  <a:lnTo>
                    <a:pt x="5390" y="170"/>
                  </a:lnTo>
                  <a:lnTo>
                    <a:pt x="5503" y="0"/>
                  </a:lnTo>
                  <a:lnTo>
                    <a:pt x="5503" y="0"/>
                  </a:lnTo>
                  <a:lnTo>
                    <a:pt x="5531" y="113"/>
                  </a:lnTo>
                  <a:lnTo>
                    <a:pt x="5531" y="198"/>
                  </a:lnTo>
                  <a:lnTo>
                    <a:pt x="5531" y="283"/>
                  </a:lnTo>
                  <a:lnTo>
                    <a:pt x="5531" y="395"/>
                  </a:lnTo>
                  <a:lnTo>
                    <a:pt x="5531" y="395"/>
                  </a:lnTo>
                  <a:lnTo>
                    <a:pt x="5588" y="311"/>
                  </a:lnTo>
                  <a:lnTo>
                    <a:pt x="5644" y="170"/>
                  </a:lnTo>
                  <a:lnTo>
                    <a:pt x="5729" y="57"/>
                  </a:lnTo>
                  <a:lnTo>
                    <a:pt x="5757" y="29"/>
                  </a:lnTo>
                  <a:lnTo>
                    <a:pt x="5785" y="29"/>
                  </a:lnTo>
                  <a:lnTo>
                    <a:pt x="5785" y="29"/>
                  </a:lnTo>
                  <a:lnTo>
                    <a:pt x="5955" y="283"/>
                  </a:lnTo>
                  <a:lnTo>
                    <a:pt x="6039" y="395"/>
                  </a:lnTo>
                  <a:lnTo>
                    <a:pt x="6068" y="395"/>
                  </a:lnTo>
                  <a:lnTo>
                    <a:pt x="6096" y="339"/>
                  </a:lnTo>
                  <a:lnTo>
                    <a:pt x="6096" y="339"/>
                  </a:lnTo>
                  <a:lnTo>
                    <a:pt x="6124" y="452"/>
                  </a:lnTo>
                  <a:lnTo>
                    <a:pt x="6180" y="537"/>
                  </a:lnTo>
                  <a:lnTo>
                    <a:pt x="6209" y="593"/>
                  </a:lnTo>
                  <a:lnTo>
                    <a:pt x="6237" y="706"/>
                  </a:lnTo>
                  <a:lnTo>
                    <a:pt x="6237" y="706"/>
                  </a:lnTo>
                  <a:lnTo>
                    <a:pt x="6209" y="903"/>
                  </a:lnTo>
                  <a:lnTo>
                    <a:pt x="6152" y="960"/>
                  </a:lnTo>
                  <a:lnTo>
                    <a:pt x="6096" y="1016"/>
                  </a:lnTo>
                  <a:lnTo>
                    <a:pt x="6096" y="1016"/>
                  </a:lnTo>
                  <a:lnTo>
                    <a:pt x="6463" y="903"/>
                  </a:lnTo>
                  <a:lnTo>
                    <a:pt x="6463" y="903"/>
                  </a:lnTo>
                  <a:lnTo>
                    <a:pt x="6547" y="960"/>
                  </a:lnTo>
                  <a:lnTo>
                    <a:pt x="6576" y="1016"/>
                  </a:lnTo>
                  <a:lnTo>
                    <a:pt x="6547" y="1073"/>
                  </a:lnTo>
                  <a:lnTo>
                    <a:pt x="6463" y="1101"/>
                  </a:lnTo>
                  <a:lnTo>
                    <a:pt x="6463" y="1101"/>
                  </a:lnTo>
                  <a:lnTo>
                    <a:pt x="6463" y="1129"/>
                  </a:lnTo>
                  <a:lnTo>
                    <a:pt x="6519" y="1157"/>
                  </a:lnTo>
                  <a:lnTo>
                    <a:pt x="6632" y="1157"/>
                  </a:lnTo>
                  <a:lnTo>
                    <a:pt x="6773" y="1129"/>
                  </a:lnTo>
                  <a:lnTo>
                    <a:pt x="6886" y="1129"/>
                  </a:lnTo>
                  <a:lnTo>
                    <a:pt x="6886" y="1129"/>
                  </a:lnTo>
                  <a:lnTo>
                    <a:pt x="6971" y="1214"/>
                  </a:lnTo>
                  <a:lnTo>
                    <a:pt x="7027" y="1298"/>
                  </a:lnTo>
                  <a:lnTo>
                    <a:pt x="7027" y="1298"/>
                  </a:lnTo>
                  <a:lnTo>
                    <a:pt x="7225" y="1411"/>
                  </a:lnTo>
                  <a:lnTo>
                    <a:pt x="7225" y="1411"/>
                  </a:lnTo>
                  <a:lnTo>
                    <a:pt x="7337" y="1440"/>
                  </a:lnTo>
                  <a:lnTo>
                    <a:pt x="7450" y="1468"/>
                  </a:lnTo>
                  <a:lnTo>
                    <a:pt x="7507" y="1468"/>
                  </a:lnTo>
                  <a:lnTo>
                    <a:pt x="7535" y="1524"/>
                  </a:lnTo>
                  <a:lnTo>
                    <a:pt x="7535" y="1581"/>
                  </a:lnTo>
                  <a:lnTo>
                    <a:pt x="7507" y="1665"/>
                  </a:lnTo>
                  <a:lnTo>
                    <a:pt x="7507" y="1665"/>
                  </a:lnTo>
                  <a:lnTo>
                    <a:pt x="7479" y="1694"/>
                  </a:lnTo>
                  <a:lnTo>
                    <a:pt x="7422" y="1750"/>
                  </a:lnTo>
                  <a:lnTo>
                    <a:pt x="7281" y="1806"/>
                  </a:lnTo>
                  <a:lnTo>
                    <a:pt x="6999" y="1835"/>
                  </a:lnTo>
                  <a:lnTo>
                    <a:pt x="6999" y="1835"/>
                  </a:lnTo>
                  <a:lnTo>
                    <a:pt x="6801" y="1863"/>
                  </a:lnTo>
                  <a:lnTo>
                    <a:pt x="6745" y="1891"/>
                  </a:lnTo>
                  <a:lnTo>
                    <a:pt x="6717" y="1919"/>
                  </a:lnTo>
                  <a:lnTo>
                    <a:pt x="6773" y="2004"/>
                  </a:lnTo>
                  <a:lnTo>
                    <a:pt x="6942" y="2173"/>
                  </a:lnTo>
                  <a:lnTo>
                    <a:pt x="6942" y="2173"/>
                  </a:lnTo>
                  <a:lnTo>
                    <a:pt x="6999" y="2286"/>
                  </a:lnTo>
                  <a:lnTo>
                    <a:pt x="6999" y="2343"/>
                  </a:lnTo>
                  <a:lnTo>
                    <a:pt x="6971" y="2371"/>
                  </a:lnTo>
                  <a:lnTo>
                    <a:pt x="6914" y="2427"/>
                  </a:lnTo>
                  <a:lnTo>
                    <a:pt x="6801" y="2455"/>
                  </a:lnTo>
                  <a:lnTo>
                    <a:pt x="6660" y="2455"/>
                  </a:lnTo>
                  <a:lnTo>
                    <a:pt x="6547" y="2427"/>
                  </a:lnTo>
                  <a:lnTo>
                    <a:pt x="6406" y="2399"/>
                  </a:lnTo>
                  <a:lnTo>
                    <a:pt x="6293" y="2314"/>
                  </a:lnTo>
                  <a:lnTo>
                    <a:pt x="6293" y="2314"/>
                  </a:lnTo>
                  <a:lnTo>
                    <a:pt x="6265" y="2455"/>
                  </a:lnTo>
                  <a:lnTo>
                    <a:pt x="6237" y="2512"/>
                  </a:lnTo>
                  <a:lnTo>
                    <a:pt x="6180" y="2512"/>
                  </a:lnTo>
                  <a:lnTo>
                    <a:pt x="6039" y="2455"/>
                  </a:lnTo>
                  <a:lnTo>
                    <a:pt x="6039" y="2455"/>
                  </a:lnTo>
                  <a:lnTo>
                    <a:pt x="5701" y="2427"/>
                  </a:lnTo>
                  <a:lnTo>
                    <a:pt x="5531" y="2399"/>
                  </a:lnTo>
                  <a:lnTo>
                    <a:pt x="5419" y="2343"/>
                  </a:lnTo>
                  <a:lnTo>
                    <a:pt x="5419" y="2343"/>
                  </a:lnTo>
                  <a:lnTo>
                    <a:pt x="5419" y="2371"/>
                  </a:lnTo>
                  <a:lnTo>
                    <a:pt x="5362" y="2399"/>
                  </a:lnTo>
                  <a:lnTo>
                    <a:pt x="5249" y="2399"/>
                  </a:lnTo>
                  <a:lnTo>
                    <a:pt x="5108" y="2399"/>
                  </a:lnTo>
                  <a:lnTo>
                    <a:pt x="4995" y="2399"/>
                  </a:lnTo>
                  <a:lnTo>
                    <a:pt x="4995" y="2399"/>
                  </a:lnTo>
                  <a:lnTo>
                    <a:pt x="4882" y="2427"/>
                  </a:lnTo>
                  <a:lnTo>
                    <a:pt x="4826" y="2484"/>
                  </a:lnTo>
                  <a:lnTo>
                    <a:pt x="4770" y="2540"/>
                  </a:lnTo>
                  <a:lnTo>
                    <a:pt x="4741" y="2625"/>
                  </a:lnTo>
                  <a:lnTo>
                    <a:pt x="4713" y="2822"/>
                  </a:lnTo>
                  <a:lnTo>
                    <a:pt x="4713" y="3076"/>
                  </a:lnTo>
                  <a:lnTo>
                    <a:pt x="4713" y="3076"/>
                  </a:lnTo>
                  <a:lnTo>
                    <a:pt x="4657" y="3302"/>
                  </a:lnTo>
                  <a:lnTo>
                    <a:pt x="4628" y="3443"/>
                  </a:lnTo>
                  <a:lnTo>
                    <a:pt x="4600" y="3556"/>
                  </a:lnTo>
                  <a:lnTo>
                    <a:pt x="4600" y="3556"/>
                  </a:lnTo>
                  <a:lnTo>
                    <a:pt x="4544" y="3612"/>
                  </a:lnTo>
                  <a:lnTo>
                    <a:pt x="4487" y="3669"/>
                  </a:lnTo>
                  <a:lnTo>
                    <a:pt x="4374" y="3725"/>
                  </a:lnTo>
                  <a:lnTo>
                    <a:pt x="4346" y="3782"/>
                  </a:lnTo>
                  <a:lnTo>
                    <a:pt x="4346" y="3838"/>
                  </a:lnTo>
                  <a:lnTo>
                    <a:pt x="4374" y="3923"/>
                  </a:lnTo>
                  <a:lnTo>
                    <a:pt x="4431" y="4036"/>
                  </a:lnTo>
                  <a:lnTo>
                    <a:pt x="4431" y="4036"/>
                  </a:lnTo>
                  <a:lnTo>
                    <a:pt x="4346" y="4092"/>
                  </a:lnTo>
                  <a:lnTo>
                    <a:pt x="4290" y="4120"/>
                  </a:lnTo>
                  <a:lnTo>
                    <a:pt x="4233" y="4177"/>
                  </a:lnTo>
                  <a:lnTo>
                    <a:pt x="4205" y="4233"/>
                  </a:lnTo>
                  <a:lnTo>
                    <a:pt x="4149" y="4487"/>
                  </a:lnTo>
                  <a:lnTo>
                    <a:pt x="4149" y="4487"/>
                  </a:lnTo>
                  <a:lnTo>
                    <a:pt x="4036" y="4741"/>
                  </a:lnTo>
                  <a:lnTo>
                    <a:pt x="3979" y="4882"/>
                  </a:lnTo>
                  <a:lnTo>
                    <a:pt x="3951" y="4995"/>
                  </a:lnTo>
                  <a:lnTo>
                    <a:pt x="3951" y="4995"/>
                  </a:lnTo>
                  <a:lnTo>
                    <a:pt x="3810" y="4995"/>
                  </a:lnTo>
                  <a:lnTo>
                    <a:pt x="3641" y="5023"/>
                  </a:lnTo>
                  <a:lnTo>
                    <a:pt x="3359" y="5080"/>
                  </a:lnTo>
                  <a:lnTo>
                    <a:pt x="3217" y="5108"/>
                  </a:lnTo>
                  <a:lnTo>
                    <a:pt x="3076" y="5108"/>
                  </a:lnTo>
                  <a:lnTo>
                    <a:pt x="2935" y="5080"/>
                  </a:lnTo>
                  <a:lnTo>
                    <a:pt x="2794" y="5023"/>
                  </a:lnTo>
                  <a:lnTo>
                    <a:pt x="2794" y="5023"/>
                  </a:lnTo>
                  <a:lnTo>
                    <a:pt x="2540" y="4882"/>
                  </a:lnTo>
                  <a:lnTo>
                    <a:pt x="2427" y="4882"/>
                  </a:lnTo>
                  <a:lnTo>
                    <a:pt x="2286" y="4911"/>
                  </a:lnTo>
                  <a:lnTo>
                    <a:pt x="2286" y="4911"/>
                  </a:lnTo>
                  <a:lnTo>
                    <a:pt x="2145" y="4995"/>
                  </a:lnTo>
                  <a:lnTo>
                    <a:pt x="2089" y="5080"/>
                  </a:lnTo>
                  <a:lnTo>
                    <a:pt x="2032" y="5193"/>
                  </a:lnTo>
                  <a:lnTo>
                    <a:pt x="1948" y="5306"/>
                  </a:lnTo>
                  <a:lnTo>
                    <a:pt x="1948" y="5306"/>
                  </a:lnTo>
                  <a:lnTo>
                    <a:pt x="1863" y="5334"/>
                  </a:lnTo>
                  <a:lnTo>
                    <a:pt x="1778" y="5362"/>
                  </a:lnTo>
                  <a:lnTo>
                    <a:pt x="1637" y="5390"/>
                  </a:lnTo>
                  <a:lnTo>
                    <a:pt x="1468" y="5362"/>
                  </a:lnTo>
                  <a:lnTo>
                    <a:pt x="1299" y="5362"/>
                  </a:lnTo>
                  <a:lnTo>
                    <a:pt x="1299" y="5362"/>
                  </a:lnTo>
                  <a:lnTo>
                    <a:pt x="1157" y="5390"/>
                  </a:lnTo>
                  <a:lnTo>
                    <a:pt x="1016" y="5447"/>
                  </a:lnTo>
                  <a:lnTo>
                    <a:pt x="875" y="5475"/>
                  </a:lnTo>
                  <a:lnTo>
                    <a:pt x="791" y="5503"/>
                  </a:lnTo>
                  <a:lnTo>
                    <a:pt x="706" y="5475"/>
                  </a:lnTo>
                  <a:lnTo>
                    <a:pt x="706" y="5475"/>
                  </a:lnTo>
                  <a:lnTo>
                    <a:pt x="565" y="5418"/>
                  </a:lnTo>
                  <a:lnTo>
                    <a:pt x="424" y="5277"/>
                  </a:lnTo>
                  <a:lnTo>
                    <a:pt x="198" y="5023"/>
                  </a:lnTo>
                  <a:lnTo>
                    <a:pt x="198" y="5023"/>
                  </a:lnTo>
                  <a:lnTo>
                    <a:pt x="85" y="4854"/>
                  </a:lnTo>
                  <a:lnTo>
                    <a:pt x="29" y="4741"/>
                  </a:lnTo>
                  <a:lnTo>
                    <a:pt x="0" y="4600"/>
                  </a:lnTo>
                  <a:lnTo>
                    <a:pt x="29" y="4431"/>
                  </a:lnTo>
                </a:path>
              </a:pathLst>
            </a:custGeom>
            <a:solidFill>
              <a:srgbClr val="666666"/>
            </a:solidFill>
            <a:ln w="14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16"/>
            <p:cNvSpPr/>
            <p:nvPr/>
          </p:nvSpPr>
          <p:spPr>
            <a:xfrm>
              <a:off x="5977950" y="2746725"/>
              <a:ext cx="725" cy="6375"/>
            </a:xfrm>
            <a:custGeom>
              <a:avLst/>
              <a:gdLst/>
              <a:ahLst/>
              <a:cxnLst/>
              <a:rect l="l" t="t" r="r" b="b"/>
              <a:pathLst>
                <a:path w="29" h="255" extrusionOk="0">
                  <a:moveTo>
                    <a:pt x="29" y="254"/>
                  </a:moveTo>
                  <a:lnTo>
                    <a:pt x="29" y="254"/>
                  </a:lnTo>
                  <a:lnTo>
                    <a:pt x="29" y="113"/>
                  </a:lnTo>
                  <a:lnTo>
                    <a:pt x="0" y="0"/>
                  </a:lnTo>
                  <a:lnTo>
                    <a:pt x="0" y="0"/>
                  </a:lnTo>
                  <a:lnTo>
                    <a:pt x="29" y="254"/>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16"/>
            <p:cNvSpPr/>
            <p:nvPr/>
          </p:nvSpPr>
          <p:spPr>
            <a:xfrm>
              <a:off x="5977950" y="2746725"/>
              <a:ext cx="725" cy="6375"/>
            </a:xfrm>
            <a:custGeom>
              <a:avLst/>
              <a:gdLst/>
              <a:ahLst/>
              <a:cxnLst/>
              <a:rect l="l" t="t" r="r" b="b"/>
              <a:pathLst>
                <a:path w="29" h="255" fill="none" extrusionOk="0">
                  <a:moveTo>
                    <a:pt x="29" y="254"/>
                  </a:moveTo>
                  <a:lnTo>
                    <a:pt x="29" y="254"/>
                  </a:lnTo>
                  <a:lnTo>
                    <a:pt x="29" y="113"/>
                  </a:lnTo>
                  <a:lnTo>
                    <a:pt x="0" y="0"/>
                  </a:lnTo>
                  <a:lnTo>
                    <a:pt x="0" y="0"/>
                  </a:lnTo>
                  <a:lnTo>
                    <a:pt x="29" y="254"/>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16"/>
            <p:cNvSpPr/>
            <p:nvPr/>
          </p:nvSpPr>
          <p:spPr>
            <a:xfrm>
              <a:off x="6074600" y="2574575"/>
              <a:ext cx="1425" cy="25"/>
            </a:xfrm>
            <a:custGeom>
              <a:avLst/>
              <a:gdLst/>
              <a:ahLst/>
              <a:cxnLst/>
              <a:rect l="l" t="t" r="r" b="b"/>
              <a:pathLst>
                <a:path w="57" h="1" extrusionOk="0">
                  <a:moveTo>
                    <a:pt x="0" y="1"/>
                  </a:moveTo>
                  <a:lnTo>
                    <a:pt x="0" y="1"/>
                  </a:lnTo>
                  <a:lnTo>
                    <a:pt x="57" y="1"/>
                  </a:lnTo>
                  <a:lnTo>
                    <a:pt x="0"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16"/>
            <p:cNvSpPr/>
            <p:nvPr/>
          </p:nvSpPr>
          <p:spPr>
            <a:xfrm>
              <a:off x="6074600" y="2574575"/>
              <a:ext cx="1425" cy="25"/>
            </a:xfrm>
            <a:custGeom>
              <a:avLst/>
              <a:gdLst/>
              <a:ahLst/>
              <a:cxnLst/>
              <a:rect l="l" t="t" r="r" b="b"/>
              <a:pathLst>
                <a:path w="57" h="1" fill="none" extrusionOk="0">
                  <a:moveTo>
                    <a:pt x="0" y="1"/>
                  </a:moveTo>
                  <a:lnTo>
                    <a:pt x="0" y="1"/>
                  </a:lnTo>
                  <a:lnTo>
                    <a:pt x="57" y="1"/>
                  </a:lnTo>
                  <a:lnTo>
                    <a:pt x="0" y="1"/>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16"/>
            <p:cNvSpPr/>
            <p:nvPr/>
          </p:nvSpPr>
          <p:spPr>
            <a:xfrm>
              <a:off x="5925025" y="2675450"/>
              <a:ext cx="2150" cy="6375"/>
            </a:xfrm>
            <a:custGeom>
              <a:avLst/>
              <a:gdLst/>
              <a:ahLst/>
              <a:cxnLst/>
              <a:rect l="l" t="t" r="r" b="b"/>
              <a:pathLst>
                <a:path w="86" h="255" extrusionOk="0">
                  <a:moveTo>
                    <a:pt x="57" y="255"/>
                  </a:moveTo>
                  <a:lnTo>
                    <a:pt x="57" y="255"/>
                  </a:lnTo>
                  <a:lnTo>
                    <a:pt x="86" y="198"/>
                  </a:lnTo>
                  <a:lnTo>
                    <a:pt x="86" y="114"/>
                  </a:lnTo>
                  <a:lnTo>
                    <a:pt x="57" y="57"/>
                  </a:lnTo>
                  <a:lnTo>
                    <a:pt x="29" y="1"/>
                  </a:lnTo>
                  <a:lnTo>
                    <a:pt x="29" y="1"/>
                  </a:lnTo>
                  <a:lnTo>
                    <a:pt x="1" y="142"/>
                  </a:lnTo>
                  <a:lnTo>
                    <a:pt x="57" y="255"/>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16"/>
            <p:cNvSpPr/>
            <p:nvPr/>
          </p:nvSpPr>
          <p:spPr>
            <a:xfrm>
              <a:off x="5925025" y="2675450"/>
              <a:ext cx="2150" cy="6375"/>
            </a:xfrm>
            <a:custGeom>
              <a:avLst/>
              <a:gdLst/>
              <a:ahLst/>
              <a:cxnLst/>
              <a:rect l="l" t="t" r="r" b="b"/>
              <a:pathLst>
                <a:path w="86" h="255" fill="none" extrusionOk="0">
                  <a:moveTo>
                    <a:pt x="57" y="255"/>
                  </a:moveTo>
                  <a:lnTo>
                    <a:pt x="57" y="255"/>
                  </a:lnTo>
                  <a:lnTo>
                    <a:pt x="86" y="198"/>
                  </a:lnTo>
                  <a:lnTo>
                    <a:pt x="86" y="114"/>
                  </a:lnTo>
                  <a:lnTo>
                    <a:pt x="57" y="57"/>
                  </a:lnTo>
                  <a:lnTo>
                    <a:pt x="29" y="1"/>
                  </a:lnTo>
                  <a:lnTo>
                    <a:pt x="29" y="1"/>
                  </a:lnTo>
                  <a:lnTo>
                    <a:pt x="1" y="142"/>
                  </a:lnTo>
                  <a:lnTo>
                    <a:pt x="57" y="255"/>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16"/>
            <p:cNvSpPr/>
            <p:nvPr/>
          </p:nvSpPr>
          <p:spPr>
            <a:xfrm>
              <a:off x="5955375" y="2698750"/>
              <a:ext cx="2125" cy="1425"/>
            </a:xfrm>
            <a:custGeom>
              <a:avLst/>
              <a:gdLst/>
              <a:ahLst/>
              <a:cxnLst/>
              <a:rect l="l" t="t" r="r" b="b"/>
              <a:pathLst>
                <a:path w="85" h="57" extrusionOk="0">
                  <a:moveTo>
                    <a:pt x="85" y="57"/>
                  </a:moveTo>
                  <a:lnTo>
                    <a:pt x="85" y="57"/>
                  </a:lnTo>
                  <a:lnTo>
                    <a:pt x="85" y="28"/>
                  </a:lnTo>
                  <a:lnTo>
                    <a:pt x="57" y="0"/>
                  </a:lnTo>
                  <a:lnTo>
                    <a:pt x="29" y="0"/>
                  </a:lnTo>
                  <a:lnTo>
                    <a:pt x="0" y="0"/>
                  </a:lnTo>
                  <a:lnTo>
                    <a:pt x="0" y="0"/>
                  </a:lnTo>
                  <a:lnTo>
                    <a:pt x="85" y="57"/>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16"/>
            <p:cNvSpPr/>
            <p:nvPr/>
          </p:nvSpPr>
          <p:spPr>
            <a:xfrm>
              <a:off x="5955375" y="2698750"/>
              <a:ext cx="2125" cy="1425"/>
            </a:xfrm>
            <a:custGeom>
              <a:avLst/>
              <a:gdLst/>
              <a:ahLst/>
              <a:cxnLst/>
              <a:rect l="l" t="t" r="r" b="b"/>
              <a:pathLst>
                <a:path w="85" h="57" fill="none" extrusionOk="0">
                  <a:moveTo>
                    <a:pt x="85" y="57"/>
                  </a:moveTo>
                  <a:lnTo>
                    <a:pt x="85" y="57"/>
                  </a:lnTo>
                  <a:lnTo>
                    <a:pt x="85" y="28"/>
                  </a:lnTo>
                  <a:lnTo>
                    <a:pt x="57" y="0"/>
                  </a:lnTo>
                  <a:lnTo>
                    <a:pt x="29" y="0"/>
                  </a:lnTo>
                  <a:lnTo>
                    <a:pt x="0" y="0"/>
                  </a:lnTo>
                  <a:lnTo>
                    <a:pt x="0" y="0"/>
                  </a:lnTo>
                  <a:lnTo>
                    <a:pt x="85" y="57"/>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16"/>
            <p:cNvSpPr/>
            <p:nvPr/>
          </p:nvSpPr>
          <p:spPr>
            <a:xfrm>
              <a:off x="5985700" y="2737550"/>
              <a:ext cx="7800" cy="6375"/>
            </a:xfrm>
            <a:custGeom>
              <a:avLst/>
              <a:gdLst/>
              <a:ahLst/>
              <a:cxnLst/>
              <a:rect l="l" t="t" r="r" b="b"/>
              <a:pathLst>
                <a:path w="312" h="255" extrusionOk="0">
                  <a:moveTo>
                    <a:pt x="1" y="254"/>
                  </a:moveTo>
                  <a:lnTo>
                    <a:pt x="1" y="254"/>
                  </a:lnTo>
                  <a:lnTo>
                    <a:pt x="170" y="141"/>
                  </a:lnTo>
                  <a:lnTo>
                    <a:pt x="283" y="85"/>
                  </a:lnTo>
                  <a:lnTo>
                    <a:pt x="311" y="28"/>
                  </a:lnTo>
                  <a:lnTo>
                    <a:pt x="311" y="28"/>
                  </a:lnTo>
                  <a:lnTo>
                    <a:pt x="283" y="0"/>
                  </a:lnTo>
                  <a:lnTo>
                    <a:pt x="227" y="0"/>
                  </a:lnTo>
                  <a:lnTo>
                    <a:pt x="114" y="57"/>
                  </a:lnTo>
                  <a:lnTo>
                    <a:pt x="1" y="141"/>
                  </a:lnTo>
                  <a:lnTo>
                    <a:pt x="1" y="198"/>
                  </a:lnTo>
                  <a:lnTo>
                    <a:pt x="1" y="254"/>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16"/>
            <p:cNvSpPr/>
            <p:nvPr/>
          </p:nvSpPr>
          <p:spPr>
            <a:xfrm>
              <a:off x="5985700" y="2737550"/>
              <a:ext cx="7800" cy="6375"/>
            </a:xfrm>
            <a:custGeom>
              <a:avLst/>
              <a:gdLst/>
              <a:ahLst/>
              <a:cxnLst/>
              <a:rect l="l" t="t" r="r" b="b"/>
              <a:pathLst>
                <a:path w="312" h="255" fill="none" extrusionOk="0">
                  <a:moveTo>
                    <a:pt x="1" y="254"/>
                  </a:moveTo>
                  <a:lnTo>
                    <a:pt x="1" y="254"/>
                  </a:lnTo>
                  <a:lnTo>
                    <a:pt x="170" y="141"/>
                  </a:lnTo>
                  <a:lnTo>
                    <a:pt x="283" y="85"/>
                  </a:lnTo>
                  <a:lnTo>
                    <a:pt x="311" y="28"/>
                  </a:lnTo>
                  <a:lnTo>
                    <a:pt x="311" y="28"/>
                  </a:lnTo>
                  <a:lnTo>
                    <a:pt x="283" y="0"/>
                  </a:lnTo>
                  <a:lnTo>
                    <a:pt x="227" y="0"/>
                  </a:lnTo>
                  <a:lnTo>
                    <a:pt x="114" y="57"/>
                  </a:lnTo>
                  <a:lnTo>
                    <a:pt x="1" y="141"/>
                  </a:lnTo>
                  <a:lnTo>
                    <a:pt x="1" y="198"/>
                  </a:lnTo>
                  <a:lnTo>
                    <a:pt x="1" y="254"/>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16"/>
            <p:cNvSpPr/>
            <p:nvPr/>
          </p:nvSpPr>
          <p:spPr>
            <a:xfrm>
              <a:off x="5997700" y="2713550"/>
              <a:ext cx="725" cy="3550"/>
            </a:xfrm>
            <a:custGeom>
              <a:avLst/>
              <a:gdLst/>
              <a:ahLst/>
              <a:cxnLst/>
              <a:rect l="l" t="t" r="r" b="b"/>
              <a:pathLst>
                <a:path w="29" h="142" extrusionOk="0">
                  <a:moveTo>
                    <a:pt x="0" y="1"/>
                  </a:moveTo>
                  <a:lnTo>
                    <a:pt x="0" y="1"/>
                  </a:lnTo>
                  <a:lnTo>
                    <a:pt x="29" y="142"/>
                  </a:lnTo>
                  <a:lnTo>
                    <a:pt x="29" y="142"/>
                  </a:lnTo>
                  <a:lnTo>
                    <a:pt x="0"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16"/>
            <p:cNvSpPr/>
            <p:nvPr/>
          </p:nvSpPr>
          <p:spPr>
            <a:xfrm>
              <a:off x="5997700" y="2713550"/>
              <a:ext cx="725" cy="3550"/>
            </a:xfrm>
            <a:custGeom>
              <a:avLst/>
              <a:gdLst/>
              <a:ahLst/>
              <a:cxnLst/>
              <a:rect l="l" t="t" r="r" b="b"/>
              <a:pathLst>
                <a:path w="29" h="142" fill="none" extrusionOk="0">
                  <a:moveTo>
                    <a:pt x="0" y="1"/>
                  </a:moveTo>
                  <a:lnTo>
                    <a:pt x="0" y="1"/>
                  </a:lnTo>
                  <a:lnTo>
                    <a:pt x="29" y="142"/>
                  </a:lnTo>
                  <a:lnTo>
                    <a:pt x="29" y="142"/>
                  </a:lnTo>
                  <a:lnTo>
                    <a:pt x="0" y="1"/>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16"/>
            <p:cNvSpPr/>
            <p:nvPr/>
          </p:nvSpPr>
          <p:spPr>
            <a:xfrm>
              <a:off x="6005450" y="2721325"/>
              <a:ext cx="9200" cy="4250"/>
            </a:xfrm>
            <a:custGeom>
              <a:avLst/>
              <a:gdLst/>
              <a:ahLst/>
              <a:cxnLst/>
              <a:rect l="l" t="t" r="r" b="b"/>
              <a:pathLst>
                <a:path w="368" h="170" extrusionOk="0">
                  <a:moveTo>
                    <a:pt x="311" y="169"/>
                  </a:moveTo>
                  <a:lnTo>
                    <a:pt x="311" y="169"/>
                  </a:lnTo>
                  <a:lnTo>
                    <a:pt x="368" y="141"/>
                  </a:lnTo>
                  <a:lnTo>
                    <a:pt x="368" y="85"/>
                  </a:lnTo>
                  <a:lnTo>
                    <a:pt x="340" y="57"/>
                  </a:lnTo>
                  <a:lnTo>
                    <a:pt x="283" y="28"/>
                  </a:lnTo>
                  <a:lnTo>
                    <a:pt x="142" y="0"/>
                  </a:lnTo>
                  <a:lnTo>
                    <a:pt x="86" y="0"/>
                  </a:lnTo>
                  <a:lnTo>
                    <a:pt x="29" y="28"/>
                  </a:lnTo>
                  <a:lnTo>
                    <a:pt x="29" y="28"/>
                  </a:lnTo>
                  <a:lnTo>
                    <a:pt x="1" y="57"/>
                  </a:lnTo>
                  <a:lnTo>
                    <a:pt x="29" y="85"/>
                  </a:lnTo>
                  <a:lnTo>
                    <a:pt x="114" y="113"/>
                  </a:lnTo>
                  <a:lnTo>
                    <a:pt x="227" y="113"/>
                  </a:lnTo>
                  <a:lnTo>
                    <a:pt x="283" y="141"/>
                  </a:lnTo>
                  <a:lnTo>
                    <a:pt x="311" y="169"/>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16"/>
            <p:cNvSpPr/>
            <p:nvPr/>
          </p:nvSpPr>
          <p:spPr>
            <a:xfrm>
              <a:off x="6005450" y="2721325"/>
              <a:ext cx="9200" cy="4250"/>
            </a:xfrm>
            <a:custGeom>
              <a:avLst/>
              <a:gdLst/>
              <a:ahLst/>
              <a:cxnLst/>
              <a:rect l="l" t="t" r="r" b="b"/>
              <a:pathLst>
                <a:path w="368" h="170" fill="none" extrusionOk="0">
                  <a:moveTo>
                    <a:pt x="311" y="169"/>
                  </a:moveTo>
                  <a:lnTo>
                    <a:pt x="311" y="169"/>
                  </a:lnTo>
                  <a:lnTo>
                    <a:pt x="368" y="141"/>
                  </a:lnTo>
                  <a:lnTo>
                    <a:pt x="368" y="85"/>
                  </a:lnTo>
                  <a:lnTo>
                    <a:pt x="340" y="57"/>
                  </a:lnTo>
                  <a:lnTo>
                    <a:pt x="283" y="28"/>
                  </a:lnTo>
                  <a:lnTo>
                    <a:pt x="142" y="0"/>
                  </a:lnTo>
                  <a:lnTo>
                    <a:pt x="86" y="0"/>
                  </a:lnTo>
                  <a:lnTo>
                    <a:pt x="29" y="28"/>
                  </a:lnTo>
                  <a:lnTo>
                    <a:pt x="29" y="28"/>
                  </a:lnTo>
                  <a:lnTo>
                    <a:pt x="1" y="57"/>
                  </a:lnTo>
                  <a:lnTo>
                    <a:pt x="29" y="85"/>
                  </a:lnTo>
                  <a:lnTo>
                    <a:pt x="114" y="113"/>
                  </a:lnTo>
                  <a:lnTo>
                    <a:pt x="227" y="113"/>
                  </a:lnTo>
                  <a:lnTo>
                    <a:pt x="283" y="141"/>
                  </a:lnTo>
                  <a:lnTo>
                    <a:pt x="311" y="169"/>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16"/>
            <p:cNvSpPr/>
            <p:nvPr/>
          </p:nvSpPr>
          <p:spPr>
            <a:xfrm>
              <a:off x="6022400" y="2707200"/>
              <a:ext cx="9900" cy="5675"/>
            </a:xfrm>
            <a:custGeom>
              <a:avLst/>
              <a:gdLst/>
              <a:ahLst/>
              <a:cxnLst/>
              <a:rect l="l" t="t" r="r" b="b"/>
              <a:pathLst>
                <a:path w="396" h="227" extrusionOk="0">
                  <a:moveTo>
                    <a:pt x="57" y="114"/>
                  </a:moveTo>
                  <a:lnTo>
                    <a:pt x="57" y="114"/>
                  </a:lnTo>
                  <a:lnTo>
                    <a:pt x="85" y="198"/>
                  </a:lnTo>
                  <a:lnTo>
                    <a:pt x="113" y="227"/>
                  </a:lnTo>
                  <a:lnTo>
                    <a:pt x="169" y="227"/>
                  </a:lnTo>
                  <a:lnTo>
                    <a:pt x="226" y="198"/>
                  </a:lnTo>
                  <a:lnTo>
                    <a:pt x="311" y="85"/>
                  </a:lnTo>
                  <a:lnTo>
                    <a:pt x="395" y="1"/>
                  </a:lnTo>
                  <a:lnTo>
                    <a:pt x="395" y="1"/>
                  </a:lnTo>
                  <a:lnTo>
                    <a:pt x="198" y="1"/>
                  </a:lnTo>
                  <a:lnTo>
                    <a:pt x="0" y="29"/>
                  </a:lnTo>
                  <a:lnTo>
                    <a:pt x="0" y="29"/>
                  </a:lnTo>
                  <a:lnTo>
                    <a:pt x="57" y="114"/>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16"/>
            <p:cNvSpPr/>
            <p:nvPr/>
          </p:nvSpPr>
          <p:spPr>
            <a:xfrm>
              <a:off x="6022400" y="2707200"/>
              <a:ext cx="9900" cy="5675"/>
            </a:xfrm>
            <a:custGeom>
              <a:avLst/>
              <a:gdLst/>
              <a:ahLst/>
              <a:cxnLst/>
              <a:rect l="l" t="t" r="r" b="b"/>
              <a:pathLst>
                <a:path w="396" h="227" fill="none" extrusionOk="0">
                  <a:moveTo>
                    <a:pt x="57" y="114"/>
                  </a:moveTo>
                  <a:lnTo>
                    <a:pt x="57" y="114"/>
                  </a:lnTo>
                  <a:lnTo>
                    <a:pt x="85" y="198"/>
                  </a:lnTo>
                  <a:lnTo>
                    <a:pt x="113" y="227"/>
                  </a:lnTo>
                  <a:lnTo>
                    <a:pt x="169" y="227"/>
                  </a:lnTo>
                  <a:lnTo>
                    <a:pt x="226" y="198"/>
                  </a:lnTo>
                  <a:lnTo>
                    <a:pt x="311" y="85"/>
                  </a:lnTo>
                  <a:lnTo>
                    <a:pt x="395" y="1"/>
                  </a:lnTo>
                  <a:lnTo>
                    <a:pt x="395" y="1"/>
                  </a:lnTo>
                  <a:lnTo>
                    <a:pt x="198" y="1"/>
                  </a:lnTo>
                  <a:lnTo>
                    <a:pt x="0" y="29"/>
                  </a:lnTo>
                  <a:lnTo>
                    <a:pt x="0" y="29"/>
                  </a:lnTo>
                  <a:lnTo>
                    <a:pt x="57" y="114"/>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16"/>
            <p:cNvSpPr/>
            <p:nvPr/>
          </p:nvSpPr>
          <p:spPr>
            <a:xfrm>
              <a:off x="6022400" y="2720600"/>
              <a:ext cx="2850" cy="1450"/>
            </a:xfrm>
            <a:custGeom>
              <a:avLst/>
              <a:gdLst/>
              <a:ahLst/>
              <a:cxnLst/>
              <a:rect l="l" t="t" r="r" b="b"/>
              <a:pathLst>
                <a:path w="114" h="58" extrusionOk="0">
                  <a:moveTo>
                    <a:pt x="0" y="1"/>
                  </a:moveTo>
                  <a:lnTo>
                    <a:pt x="0" y="1"/>
                  </a:lnTo>
                  <a:lnTo>
                    <a:pt x="57" y="57"/>
                  </a:lnTo>
                  <a:lnTo>
                    <a:pt x="113" y="57"/>
                  </a:lnTo>
                  <a:lnTo>
                    <a:pt x="113" y="57"/>
                  </a:lnTo>
                  <a:lnTo>
                    <a:pt x="0"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16"/>
            <p:cNvSpPr/>
            <p:nvPr/>
          </p:nvSpPr>
          <p:spPr>
            <a:xfrm>
              <a:off x="6022400" y="2720600"/>
              <a:ext cx="2850" cy="1450"/>
            </a:xfrm>
            <a:custGeom>
              <a:avLst/>
              <a:gdLst/>
              <a:ahLst/>
              <a:cxnLst/>
              <a:rect l="l" t="t" r="r" b="b"/>
              <a:pathLst>
                <a:path w="114" h="58" fill="none" extrusionOk="0">
                  <a:moveTo>
                    <a:pt x="0" y="1"/>
                  </a:moveTo>
                  <a:lnTo>
                    <a:pt x="0" y="1"/>
                  </a:lnTo>
                  <a:lnTo>
                    <a:pt x="57" y="57"/>
                  </a:lnTo>
                  <a:lnTo>
                    <a:pt x="113" y="57"/>
                  </a:lnTo>
                  <a:lnTo>
                    <a:pt x="113" y="57"/>
                  </a:lnTo>
                  <a:lnTo>
                    <a:pt x="0" y="1"/>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16"/>
            <p:cNvSpPr/>
            <p:nvPr/>
          </p:nvSpPr>
          <p:spPr>
            <a:xfrm>
              <a:off x="6040725" y="2690975"/>
              <a:ext cx="3550" cy="2850"/>
            </a:xfrm>
            <a:custGeom>
              <a:avLst/>
              <a:gdLst/>
              <a:ahLst/>
              <a:cxnLst/>
              <a:rect l="l" t="t" r="r" b="b"/>
              <a:pathLst>
                <a:path w="142" h="114" extrusionOk="0">
                  <a:moveTo>
                    <a:pt x="57" y="114"/>
                  </a:moveTo>
                  <a:lnTo>
                    <a:pt x="57" y="114"/>
                  </a:lnTo>
                  <a:lnTo>
                    <a:pt x="114" y="57"/>
                  </a:lnTo>
                  <a:lnTo>
                    <a:pt x="142" y="29"/>
                  </a:lnTo>
                  <a:lnTo>
                    <a:pt x="114" y="1"/>
                  </a:lnTo>
                  <a:lnTo>
                    <a:pt x="86" y="1"/>
                  </a:lnTo>
                  <a:lnTo>
                    <a:pt x="29" y="1"/>
                  </a:lnTo>
                  <a:lnTo>
                    <a:pt x="1" y="1"/>
                  </a:lnTo>
                  <a:lnTo>
                    <a:pt x="1" y="57"/>
                  </a:lnTo>
                  <a:lnTo>
                    <a:pt x="57" y="114"/>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16"/>
            <p:cNvSpPr/>
            <p:nvPr/>
          </p:nvSpPr>
          <p:spPr>
            <a:xfrm>
              <a:off x="6040725" y="2690975"/>
              <a:ext cx="3550" cy="2850"/>
            </a:xfrm>
            <a:custGeom>
              <a:avLst/>
              <a:gdLst/>
              <a:ahLst/>
              <a:cxnLst/>
              <a:rect l="l" t="t" r="r" b="b"/>
              <a:pathLst>
                <a:path w="142" h="114" fill="none" extrusionOk="0">
                  <a:moveTo>
                    <a:pt x="57" y="114"/>
                  </a:moveTo>
                  <a:lnTo>
                    <a:pt x="57" y="114"/>
                  </a:lnTo>
                  <a:lnTo>
                    <a:pt x="114" y="57"/>
                  </a:lnTo>
                  <a:lnTo>
                    <a:pt x="142" y="29"/>
                  </a:lnTo>
                  <a:lnTo>
                    <a:pt x="114" y="1"/>
                  </a:lnTo>
                  <a:lnTo>
                    <a:pt x="86" y="1"/>
                  </a:lnTo>
                  <a:lnTo>
                    <a:pt x="29" y="1"/>
                  </a:lnTo>
                  <a:lnTo>
                    <a:pt x="1" y="1"/>
                  </a:lnTo>
                  <a:lnTo>
                    <a:pt x="1" y="57"/>
                  </a:lnTo>
                  <a:lnTo>
                    <a:pt x="57" y="114"/>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16"/>
            <p:cNvSpPr/>
            <p:nvPr/>
          </p:nvSpPr>
          <p:spPr>
            <a:xfrm>
              <a:off x="6052725" y="2647950"/>
              <a:ext cx="3550" cy="4950"/>
            </a:xfrm>
            <a:custGeom>
              <a:avLst/>
              <a:gdLst/>
              <a:ahLst/>
              <a:cxnLst/>
              <a:rect l="l" t="t" r="r" b="b"/>
              <a:pathLst>
                <a:path w="142" h="198" extrusionOk="0">
                  <a:moveTo>
                    <a:pt x="57" y="198"/>
                  </a:moveTo>
                  <a:lnTo>
                    <a:pt x="57" y="198"/>
                  </a:lnTo>
                  <a:lnTo>
                    <a:pt x="113" y="170"/>
                  </a:lnTo>
                  <a:lnTo>
                    <a:pt x="142" y="113"/>
                  </a:lnTo>
                  <a:lnTo>
                    <a:pt x="113" y="57"/>
                  </a:lnTo>
                  <a:lnTo>
                    <a:pt x="85" y="0"/>
                  </a:lnTo>
                  <a:lnTo>
                    <a:pt x="85" y="0"/>
                  </a:lnTo>
                  <a:lnTo>
                    <a:pt x="29" y="57"/>
                  </a:lnTo>
                  <a:lnTo>
                    <a:pt x="1" y="85"/>
                  </a:lnTo>
                  <a:lnTo>
                    <a:pt x="1" y="141"/>
                  </a:lnTo>
                  <a:lnTo>
                    <a:pt x="57" y="198"/>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16"/>
            <p:cNvSpPr/>
            <p:nvPr/>
          </p:nvSpPr>
          <p:spPr>
            <a:xfrm>
              <a:off x="6052725" y="2647950"/>
              <a:ext cx="3550" cy="4950"/>
            </a:xfrm>
            <a:custGeom>
              <a:avLst/>
              <a:gdLst/>
              <a:ahLst/>
              <a:cxnLst/>
              <a:rect l="l" t="t" r="r" b="b"/>
              <a:pathLst>
                <a:path w="142" h="198" fill="none" extrusionOk="0">
                  <a:moveTo>
                    <a:pt x="57" y="198"/>
                  </a:moveTo>
                  <a:lnTo>
                    <a:pt x="57" y="198"/>
                  </a:lnTo>
                  <a:lnTo>
                    <a:pt x="113" y="170"/>
                  </a:lnTo>
                  <a:lnTo>
                    <a:pt x="142" y="113"/>
                  </a:lnTo>
                  <a:lnTo>
                    <a:pt x="113" y="57"/>
                  </a:lnTo>
                  <a:lnTo>
                    <a:pt x="85" y="0"/>
                  </a:lnTo>
                  <a:lnTo>
                    <a:pt x="85" y="0"/>
                  </a:lnTo>
                  <a:lnTo>
                    <a:pt x="29" y="57"/>
                  </a:lnTo>
                  <a:lnTo>
                    <a:pt x="1" y="85"/>
                  </a:lnTo>
                  <a:lnTo>
                    <a:pt x="1" y="141"/>
                  </a:lnTo>
                  <a:lnTo>
                    <a:pt x="57" y="198"/>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16"/>
            <p:cNvSpPr/>
            <p:nvPr/>
          </p:nvSpPr>
          <p:spPr>
            <a:xfrm>
              <a:off x="6056950" y="2640900"/>
              <a:ext cx="1450" cy="1425"/>
            </a:xfrm>
            <a:custGeom>
              <a:avLst/>
              <a:gdLst/>
              <a:ahLst/>
              <a:cxnLst/>
              <a:rect l="l" t="t" r="r" b="b"/>
              <a:pathLst>
                <a:path w="58" h="57" extrusionOk="0">
                  <a:moveTo>
                    <a:pt x="1" y="57"/>
                  </a:moveTo>
                  <a:lnTo>
                    <a:pt x="1" y="57"/>
                  </a:lnTo>
                  <a:lnTo>
                    <a:pt x="57" y="57"/>
                  </a:lnTo>
                  <a:lnTo>
                    <a:pt x="57" y="0"/>
                  </a:lnTo>
                  <a:lnTo>
                    <a:pt x="57" y="0"/>
                  </a:lnTo>
                  <a:lnTo>
                    <a:pt x="1" y="0"/>
                  </a:lnTo>
                  <a:lnTo>
                    <a:pt x="1" y="57"/>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16"/>
            <p:cNvSpPr/>
            <p:nvPr/>
          </p:nvSpPr>
          <p:spPr>
            <a:xfrm>
              <a:off x="6056950" y="2640900"/>
              <a:ext cx="1450" cy="1425"/>
            </a:xfrm>
            <a:custGeom>
              <a:avLst/>
              <a:gdLst/>
              <a:ahLst/>
              <a:cxnLst/>
              <a:rect l="l" t="t" r="r" b="b"/>
              <a:pathLst>
                <a:path w="58" h="57" fill="none" extrusionOk="0">
                  <a:moveTo>
                    <a:pt x="1" y="57"/>
                  </a:moveTo>
                  <a:lnTo>
                    <a:pt x="1" y="57"/>
                  </a:lnTo>
                  <a:lnTo>
                    <a:pt x="57" y="57"/>
                  </a:lnTo>
                  <a:lnTo>
                    <a:pt x="57" y="0"/>
                  </a:lnTo>
                  <a:lnTo>
                    <a:pt x="57" y="0"/>
                  </a:lnTo>
                  <a:lnTo>
                    <a:pt x="1" y="0"/>
                  </a:lnTo>
                  <a:lnTo>
                    <a:pt x="1" y="57"/>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16"/>
            <p:cNvSpPr/>
            <p:nvPr/>
          </p:nvSpPr>
          <p:spPr>
            <a:xfrm>
              <a:off x="6059075" y="2625375"/>
              <a:ext cx="1425" cy="1425"/>
            </a:xfrm>
            <a:custGeom>
              <a:avLst/>
              <a:gdLst/>
              <a:ahLst/>
              <a:cxnLst/>
              <a:rect l="l" t="t" r="r" b="b"/>
              <a:pathLst>
                <a:path w="57" h="57" extrusionOk="0">
                  <a:moveTo>
                    <a:pt x="1" y="57"/>
                  </a:moveTo>
                  <a:lnTo>
                    <a:pt x="1" y="57"/>
                  </a:lnTo>
                  <a:lnTo>
                    <a:pt x="57" y="0"/>
                  </a:lnTo>
                  <a:lnTo>
                    <a:pt x="57" y="0"/>
                  </a:lnTo>
                  <a:lnTo>
                    <a:pt x="1" y="0"/>
                  </a:lnTo>
                  <a:lnTo>
                    <a:pt x="1" y="57"/>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16"/>
            <p:cNvSpPr/>
            <p:nvPr/>
          </p:nvSpPr>
          <p:spPr>
            <a:xfrm>
              <a:off x="6059075" y="2625375"/>
              <a:ext cx="1425" cy="1425"/>
            </a:xfrm>
            <a:custGeom>
              <a:avLst/>
              <a:gdLst/>
              <a:ahLst/>
              <a:cxnLst/>
              <a:rect l="l" t="t" r="r" b="b"/>
              <a:pathLst>
                <a:path w="57" h="57" fill="none" extrusionOk="0">
                  <a:moveTo>
                    <a:pt x="1" y="57"/>
                  </a:moveTo>
                  <a:lnTo>
                    <a:pt x="1" y="57"/>
                  </a:lnTo>
                  <a:lnTo>
                    <a:pt x="57" y="0"/>
                  </a:lnTo>
                  <a:lnTo>
                    <a:pt x="57" y="0"/>
                  </a:lnTo>
                  <a:lnTo>
                    <a:pt x="1" y="0"/>
                  </a:lnTo>
                  <a:lnTo>
                    <a:pt x="1" y="57"/>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16"/>
            <p:cNvSpPr/>
            <p:nvPr/>
          </p:nvSpPr>
          <p:spPr>
            <a:xfrm>
              <a:off x="6074600" y="2649350"/>
              <a:ext cx="2850" cy="3550"/>
            </a:xfrm>
            <a:custGeom>
              <a:avLst/>
              <a:gdLst/>
              <a:ahLst/>
              <a:cxnLst/>
              <a:rect l="l" t="t" r="r" b="b"/>
              <a:pathLst>
                <a:path w="114" h="142" extrusionOk="0">
                  <a:moveTo>
                    <a:pt x="113" y="142"/>
                  </a:moveTo>
                  <a:lnTo>
                    <a:pt x="113" y="142"/>
                  </a:lnTo>
                  <a:lnTo>
                    <a:pt x="113" y="85"/>
                  </a:lnTo>
                  <a:lnTo>
                    <a:pt x="113" y="29"/>
                  </a:lnTo>
                  <a:lnTo>
                    <a:pt x="57" y="1"/>
                  </a:lnTo>
                  <a:lnTo>
                    <a:pt x="0" y="29"/>
                  </a:lnTo>
                  <a:lnTo>
                    <a:pt x="0" y="29"/>
                  </a:lnTo>
                  <a:lnTo>
                    <a:pt x="113" y="142"/>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16"/>
            <p:cNvSpPr/>
            <p:nvPr/>
          </p:nvSpPr>
          <p:spPr>
            <a:xfrm>
              <a:off x="6074600" y="2649350"/>
              <a:ext cx="2850" cy="3550"/>
            </a:xfrm>
            <a:custGeom>
              <a:avLst/>
              <a:gdLst/>
              <a:ahLst/>
              <a:cxnLst/>
              <a:rect l="l" t="t" r="r" b="b"/>
              <a:pathLst>
                <a:path w="114" h="142" fill="none" extrusionOk="0">
                  <a:moveTo>
                    <a:pt x="113" y="142"/>
                  </a:moveTo>
                  <a:lnTo>
                    <a:pt x="113" y="142"/>
                  </a:lnTo>
                  <a:lnTo>
                    <a:pt x="113" y="85"/>
                  </a:lnTo>
                  <a:lnTo>
                    <a:pt x="113" y="29"/>
                  </a:lnTo>
                  <a:lnTo>
                    <a:pt x="57" y="1"/>
                  </a:lnTo>
                  <a:lnTo>
                    <a:pt x="0" y="29"/>
                  </a:lnTo>
                  <a:lnTo>
                    <a:pt x="0" y="29"/>
                  </a:lnTo>
                  <a:lnTo>
                    <a:pt x="113" y="142"/>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16"/>
            <p:cNvSpPr/>
            <p:nvPr/>
          </p:nvSpPr>
          <p:spPr>
            <a:xfrm>
              <a:off x="6093650" y="2736125"/>
              <a:ext cx="2125" cy="25"/>
            </a:xfrm>
            <a:custGeom>
              <a:avLst/>
              <a:gdLst/>
              <a:ahLst/>
              <a:cxnLst/>
              <a:rect l="l" t="t" r="r" b="b"/>
              <a:pathLst>
                <a:path w="85" h="1" extrusionOk="0">
                  <a:moveTo>
                    <a:pt x="0" y="1"/>
                  </a:moveTo>
                  <a:lnTo>
                    <a:pt x="0" y="1"/>
                  </a:lnTo>
                  <a:lnTo>
                    <a:pt x="85" y="1"/>
                  </a:lnTo>
                  <a:lnTo>
                    <a:pt x="85" y="1"/>
                  </a:lnTo>
                  <a:lnTo>
                    <a:pt x="0"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16"/>
            <p:cNvSpPr/>
            <p:nvPr/>
          </p:nvSpPr>
          <p:spPr>
            <a:xfrm>
              <a:off x="6093650" y="2736125"/>
              <a:ext cx="2125" cy="25"/>
            </a:xfrm>
            <a:custGeom>
              <a:avLst/>
              <a:gdLst/>
              <a:ahLst/>
              <a:cxnLst/>
              <a:rect l="l" t="t" r="r" b="b"/>
              <a:pathLst>
                <a:path w="85" h="1" fill="none" extrusionOk="0">
                  <a:moveTo>
                    <a:pt x="0" y="1"/>
                  </a:moveTo>
                  <a:lnTo>
                    <a:pt x="0" y="1"/>
                  </a:lnTo>
                  <a:lnTo>
                    <a:pt x="85" y="1"/>
                  </a:lnTo>
                  <a:lnTo>
                    <a:pt x="85" y="1"/>
                  </a:lnTo>
                  <a:lnTo>
                    <a:pt x="0" y="1"/>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16"/>
            <p:cNvSpPr/>
            <p:nvPr/>
          </p:nvSpPr>
          <p:spPr>
            <a:xfrm>
              <a:off x="6098575" y="2695925"/>
              <a:ext cx="2150" cy="6375"/>
            </a:xfrm>
            <a:custGeom>
              <a:avLst/>
              <a:gdLst/>
              <a:ahLst/>
              <a:cxnLst/>
              <a:rect l="l" t="t" r="r" b="b"/>
              <a:pathLst>
                <a:path w="86" h="255" extrusionOk="0">
                  <a:moveTo>
                    <a:pt x="86" y="254"/>
                  </a:moveTo>
                  <a:lnTo>
                    <a:pt x="86" y="254"/>
                  </a:lnTo>
                  <a:lnTo>
                    <a:pt x="86" y="141"/>
                  </a:lnTo>
                  <a:lnTo>
                    <a:pt x="57" y="0"/>
                  </a:lnTo>
                  <a:lnTo>
                    <a:pt x="57" y="0"/>
                  </a:lnTo>
                  <a:lnTo>
                    <a:pt x="29" y="28"/>
                  </a:lnTo>
                  <a:lnTo>
                    <a:pt x="1" y="57"/>
                  </a:lnTo>
                  <a:lnTo>
                    <a:pt x="29" y="113"/>
                  </a:lnTo>
                  <a:lnTo>
                    <a:pt x="86" y="254"/>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16"/>
            <p:cNvSpPr/>
            <p:nvPr/>
          </p:nvSpPr>
          <p:spPr>
            <a:xfrm>
              <a:off x="6098575" y="2695925"/>
              <a:ext cx="2150" cy="6375"/>
            </a:xfrm>
            <a:custGeom>
              <a:avLst/>
              <a:gdLst/>
              <a:ahLst/>
              <a:cxnLst/>
              <a:rect l="l" t="t" r="r" b="b"/>
              <a:pathLst>
                <a:path w="86" h="255" fill="none" extrusionOk="0">
                  <a:moveTo>
                    <a:pt x="86" y="254"/>
                  </a:moveTo>
                  <a:lnTo>
                    <a:pt x="86" y="254"/>
                  </a:lnTo>
                  <a:lnTo>
                    <a:pt x="86" y="141"/>
                  </a:lnTo>
                  <a:lnTo>
                    <a:pt x="57" y="0"/>
                  </a:lnTo>
                  <a:lnTo>
                    <a:pt x="57" y="0"/>
                  </a:lnTo>
                  <a:lnTo>
                    <a:pt x="29" y="28"/>
                  </a:lnTo>
                  <a:lnTo>
                    <a:pt x="1" y="57"/>
                  </a:lnTo>
                  <a:lnTo>
                    <a:pt x="29" y="113"/>
                  </a:lnTo>
                  <a:lnTo>
                    <a:pt x="86" y="254"/>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16"/>
            <p:cNvSpPr/>
            <p:nvPr/>
          </p:nvSpPr>
          <p:spPr>
            <a:xfrm>
              <a:off x="5928550" y="2601375"/>
              <a:ext cx="44475" cy="68475"/>
            </a:xfrm>
            <a:custGeom>
              <a:avLst/>
              <a:gdLst/>
              <a:ahLst/>
              <a:cxnLst/>
              <a:rect l="l" t="t" r="r" b="b"/>
              <a:pathLst>
                <a:path w="1779" h="2739" extrusionOk="0">
                  <a:moveTo>
                    <a:pt x="57" y="2512"/>
                  </a:moveTo>
                  <a:lnTo>
                    <a:pt x="57" y="2512"/>
                  </a:lnTo>
                  <a:lnTo>
                    <a:pt x="1" y="2738"/>
                  </a:lnTo>
                  <a:lnTo>
                    <a:pt x="1" y="2738"/>
                  </a:lnTo>
                  <a:lnTo>
                    <a:pt x="255" y="2541"/>
                  </a:lnTo>
                  <a:lnTo>
                    <a:pt x="678" y="2146"/>
                  </a:lnTo>
                  <a:lnTo>
                    <a:pt x="876" y="1948"/>
                  </a:lnTo>
                  <a:lnTo>
                    <a:pt x="1045" y="1750"/>
                  </a:lnTo>
                  <a:lnTo>
                    <a:pt x="1130" y="1581"/>
                  </a:lnTo>
                  <a:lnTo>
                    <a:pt x="1130" y="1525"/>
                  </a:lnTo>
                  <a:lnTo>
                    <a:pt x="1102" y="1468"/>
                  </a:lnTo>
                  <a:lnTo>
                    <a:pt x="1102" y="1468"/>
                  </a:lnTo>
                  <a:lnTo>
                    <a:pt x="1553" y="989"/>
                  </a:lnTo>
                  <a:lnTo>
                    <a:pt x="1553" y="989"/>
                  </a:lnTo>
                  <a:lnTo>
                    <a:pt x="1666" y="904"/>
                  </a:lnTo>
                  <a:lnTo>
                    <a:pt x="1722" y="876"/>
                  </a:lnTo>
                  <a:lnTo>
                    <a:pt x="1779" y="791"/>
                  </a:lnTo>
                  <a:lnTo>
                    <a:pt x="1779" y="678"/>
                  </a:lnTo>
                  <a:lnTo>
                    <a:pt x="1779" y="678"/>
                  </a:lnTo>
                  <a:lnTo>
                    <a:pt x="1722" y="340"/>
                  </a:lnTo>
                  <a:lnTo>
                    <a:pt x="1666" y="114"/>
                  </a:lnTo>
                  <a:lnTo>
                    <a:pt x="1609" y="1"/>
                  </a:lnTo>
                  <a:lnTo>
                    <a:pt x="1609" y="1"/>
                  </a:lnTo>
                  <a:lnTo>
                    <a:pt x="1581" y="57"/>
                  </a:lnTo>
                  <a:lnTo>
                    <a:pt x="1581" y="170"/>
                  </a:lnTo>
                  <a:lnTo>
                    <a:pt x="1553" y="255"/>
                  </a:lnTo>
                  <a:lnTo>
                    <a:pt x="1525" y="283"/>
                  </a:lnTo>
                  <a:lnTo>
                    <a:pt x="1497" y="255"/>
                  </a:lnTo>
                  <a:lnTo>
                    <a:pt x="1497" y="255"/>
                  </a:lnTo>
                  <a:lnTo>
                    <a:pt x="1581" y="396"/>
                  </a:lnTo>
                  <a:lnTo>
                    <a:pt x="1638" y="565"/>
                  </a:lnTo>
                  <a:lnTo>
                    <a:pt x="1638" y="565"/>
                  </a:lnTo>
                  <a:lnTo>
                    <a:pt x="1525" y="481"/>
                  </a:lnTo>
                  <a:lnTo>
                    <a:pt x="1440" y="368"/>
                  </a:lnTo>
                  <a:lnTo>
                    <a:pt x="1440" y="368"/>
                  </a:lnTo>
                  <a:lnTo>
                    <a:pt x="1440" y="481"/>
                  </a:lnTo>
                  <a:lnTo>
                    <a:pt x="1497" y="565"/>
                  </a:lnTo>
                  <a:lnTo>
                    <a:pt x="1525" y="650"/>
                  </a:lnTo>
                  <a:lnTo>
                    <a:pt x="1525" y="735"/>
                  </a:lnTo>
                  <a:lnTo>
                    <a:pt x="1525" y="735"/>
                  </a:lnTo>
                  <a:lnTo>
                    <a:pt x="1468" y="847"/>
                  </a:lnTo>
                  <a:lnTo>
                    <a:pt x="1412" y="876"/>
                  </a:lnTo>
                  <a:lnTo>
                    <a:pt x="1384" y="819"/>
                  </a:lnTo>
                  <a:lnTo>
                    <a:pt x="1384" y="819"/>
                  </a:lnTo>
                  <a:lnTo>
                    <a:pt x="1271" y="1045"/>
                  </a:lnTo>
                  <a:lnTo>
                    <a:pt x="1271" y="1045"/>
                  </a:lnTo>
                  <a:lnTo>
                    <a:pt x="1214" y="1130"/>
                  </a:lnTo>
                  <a:lnTo>
                    <a:pt x="1158" y="1214"/>
                  </a:lnTo>
                  <a:lnTo>
                    <a:pt x="1158" y="1214"/>
                  </a:lnTo>
                  <a:lnTo>
                    <a:pt x="1130" y="1214"/>
                  </a:lnTo>
                  <a:lnTo>
                    <a:pt x="1102" y="1243"/>
                  </a:lnTo>
                  <a:lnTo>
                    <a:pt x="960" y="1412"/>
                  </a:lnTo>
                  <a:lnTo>
                    <a:pt x="735" y="1779"/>
                  </a:lnTo>
                  <a:lnTo>
                    <a:pt x="735" y="1779"/>
                  </a:lnTo>
                  <a:lnTo>
                    <a:pt x="537" y="1948"/>
                  </a:lnTo>
                  <a:lnTo>
                    <a:pt x="340" y="2089"/>
                  </a:lnTo>
                  <a:lnTo>
                    <a:pt x="170" y="2287"/>
                  </a:lnTo>
                  <a:lnTo>
                    <a:pt x="114" y="2371"/>
                  </a:lnTo>
                  <a:lnTo>
                    <a:pt x="57" y="2512"/>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16"/>
            <p:cNvSpPr/>
            <p:nvPr/>
          </p:nvSpPr>
          <p:spPr>
            <a:xfrm>
              <a:off x="5928550" y="2601375"/>
              <a:ext cx="44475" cy="68475"/>
            </a:xfrm>
            <a:custGeom>
              <a:avLst/>
              <a:gdLst/>
              <a:ahLst/>
              <a:cxnLst/>
              <a:rect l="l" t="t" r="r" b="b"/>
              <a:pathLst>
                <a:path w="1779" h="2739" fill="none" extrusionOk="0">
                  <a:moveTo>
                    <a:pt x="57" y="2512"/>
                  </a:moveTo>
                  <a:lnTo>
                    <a:pt x="57" y="2512"/>
                  </a:lnTo>
                  <a:lnTo>
                    <a:pt x="1" y="2738"/>
                  </a:lnTo>
                  <a:lnTo>
                    <a:pt x="1" y="2738"/>
                  </a:lnTo>
                  <a:lnTo>
                    <a:pt x="255" y="2541"/>
                  </a:lnTo>
                  <a:lnTo>
                    <a:pt x="678" y="2146"/>
                  </a:lnTo>
                  <a:lnTo>
                    <a:pt x="876" y="1948"/>
                  </a:lnTo>
                  <a:lnTo>
                    <a:pt x="1045" y="1750"/>
                  </a:lnTo>
                  <a:lnTo>
                    <a:pt x="1130" y="1581"/>
                  </a:lnTo>
                  <a:lnTo>
                    <a:pt x="1130" y="1525"/>
                  </a:lnTo>
                  <a:lnTo>
                    <a:pt x="1102" y="1468"/>
                  </a:lnTo>
                  <a:lnTo>
                    <a:pt x="1102" y="1468"/>
                  </a:lnTo>
                  <a:lnTo>
                    <a:pt x="1553" y="989"/>
                  </a:lnTo>
                  <a:lnTo>
                    <a:pt x="1553" y="989"/>
                  </a:lnTo>
                  <a:lnTo>
                    <a:pt x="1666" y="904"/>
                  </a:lnTo>
                  <a:lnTo>
                    <a:pt x="1722" y="876"/>
                  </a:lnTo>
                  <a:lnTo>
                    <a:pt x="1779" y="791"/>
                  </a:lnTo>
                  <a:lnTo>
                    <a:pt x="1779" y="678"/>
                  </a:lnTo>
                  <a:lnTo>
                    <a:pt x="1779" y="678"/>
                  </a:lnTo>
                  <a:lnTo>
                    <a:pt x="1722" y="340"/>
                  </a:lnTo>
                  <a:lnTo>
                    <a:pt x="1666" y="114"/>
                  </a:lnTo>
                  <a:lnTo>
                    <a:pt x="1609" y="1"/>
                  </a:lnTo>
                  <a:lnTo>
                    <a:pt x="1609" y="1"/>
                  </a:lnTo>
                  <a:lnTo>
                    <a:pt x="1581" y="57"/>
                  </a:lnTo>
                  <a:lnTo>
                    <a:pt x="1581" y="170"/>
                  </a:lnTo>
                  <a:lnTo>
                    <a:pt x="1553" y="255"/>
                  </a:lnTo>
                  <a:lnTo>
                    <a:pt x="1525" y="283"/>
                  </a:lnTo>
                  <a:lnTo>
                    <a:pt x="1497" y="255"/>
                  </a:lnTo>
                  <a:lnTo>
                    <a:pt x="1497" y="255"/>
                  </a:lnTo>
                  <a:lnTo>
                    <a:pt x="1581" y="396"/>
                  </a:lnTo>
                  <a:lnTo>
                    <a:pt x="1638" y="565"/>
                  </a:lnTo>
                  <a:lnTo>
                    <a:pt x="1638" y="565"/>
                  </a:lnTo>
                  <a:lnTo>
                    <a:pt x="1525" y="481"/>
                  </a:lnTo>
                  <a:lnTo>
                    <a:pt x="1440" y="368"/>
                  </a:lnTo>
                  <a:lnTo>
                    <a:pt x="1440" y="368"/>
                  </a:lnTo>
                  <a:lnTo>
                    <a:pt x="1440" y="481"/>
                  </a:lnTo>
                  <a:lnTo>
                    <a:pt x="1497" y="565"/>
                  </a:lnTo>
                  <a:lnTo>
                    <a:pt x="1525" y="650"/>
                  </a:lnTo>
                  <a:lnTo>
                    <a:pt x="1525" y="735"/>
                  </a:lnTo>
                  <a:lnTo>
                    <a:pt x="1525" y="735"/>
                  </a:lnTo>
                  <a:lnTo>
                    <a:pt x="1468" y="847"/>
                  </a:lnTo>
                  <a:lnTo>
                    <a:pt x="1412" y="876"/>
                  </a:lnTo>
                  <a:lnTo>
                    <a:pt x="1384" y="819"/>
                  </a:lnTo>
                  <a:lnTo>
                    <a:pt x="1384" y="819"/>
                  </a:lnTo>
                  <a:lnTo>
                    <a:pt x="1271" y="1045"/>
                  </a:lnTo>
                  <a:lnTo>
                    <a:pt x="1271" y="1045"/>
                  </a:lnTo>
                  <a:lnTo>
                    <a:pt x="1214" y="1130"/>
                  </a:lnTo>
                  <a:lnTo>
                    <a:pt x="1158" y="1214"/>
                  </a:lnTo>
                  <a:lnTo>
                    <a:pt x="1158" y="1214"/>
                  </a:lnTo>
                  <a:lnTo>
                    <a:pt x="1130" y="1214"/>
                  </a:lnTo>
                  <a:lnTo>
                    <a:pt x="1102" y="1243"/>
                  </a:lnTo>
                  <a:lnTo>
                    <a:pt x="960" y="1412"/>
                  </a:lnTo>
                  <a:lnTo>
                    <a:pt x="735" y="1779"/>
                  </a:lnTo>
                  <a:lnTo>
                    <a:pt x="735" y="1779"/>
                  </a:lnTo>
                  <a:lnTo>
                    <a:pt x="537" y="1948"/>
                  </a:lnTo>
                  <a:lnTo>
                    <a:pt x="340" y="2089"/>
                  </a:lnTo>
                  <a:lnTo>
                    <a:pt x="170" y="2287"/>
                  </a:lnTo>
                  <a:lnTo>
                    <a:pt x="114" y="2371"/>
                  </a:lnTo>
                  <a:lnTo>
                    <a:pt x="57" y="2512"/>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16"/>
            <p:cNvSpPr/>
            <p:nvPr/>
          </p:nvSpPr>
          <p:spPr>
            <a:xfrm>
              <a:off x="5973725" y="2599275"/>
              <a:ext cx="2125" cy="2125"/>
            </a:xfrm>
            <a:custGeom>
              <a:avLst/>
              <a:gdLst/>
              <a:ahLst/>
              <a:cxnLst/>
              <a:rect l="l" t="t" r="r" b="b"/>
              <a:pathLst>
                <a:path w="85" h="85" extrusionOk="0">
                  <a:moveTo>
                    <a:pt x="85" y="85"/>
                  </a:moveTo>
                  <a:lnTo>
                    <a:pt x="85" y="85"/>
                  </a:lnTo>
                  <a:lnTo>
                    <a:pt x="85" y="28"/>
                  </a:lnTo>
                  <a:lnTo>
                    <a:pt x="56" y="0"/>
                  </a:lnTo>
                  <a:lnTo>
                    <a:pt x="28" y="0"/>
                  </a:lnTo>
                  <a:lnTo>
                    <a:pt x="0" y="28"/>
                  </a:lnTo>
                  <a:lnTo>
                    <a:pt x="0" y="28"/>
                  </a:lnTo>
                  <a:lnTo>
                    <a:pt x="85" y="85"/>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16"/>
            <p:cNvSpPr/>
            <p:nvPr/>
          </p:nvSpPr>
          <p:spPr>
            <a:xfrm>
              <a:off x="5973725" y="2599275"/>
              <a:ext cx="2125" cy="2125"/>
            </a:xfrm>
            <a:custGeom>
              <a:avLst/>
              <a:gdLst/>
              <a:ahLst/>
              <a:cxnLst/>
              <a:rect l="l" t="t" r="r" b="b"/>
              <a:pathLst>
                <a:path w="85" h="85" fill="none" extrusionOk="0">
                  <a:moveTo>
                    <a:pt x="85" y="85"/>
                  </a:moveTo>
                  <a:lnTo>
                    <a:pt x="85" y="85"/>
                  </a:lnTo>
                  <a:lnTo>
                    <a:pt x="85" y="28"/>
                  </a:lnTo>
                  <a:lnTo>
                    <a:pt x="56" y="0"/>
                  </a:lnTo>
                  <a:lnTo>
                    <a:pt x="28" y="0"/>
                  </a:lnTo>
                  <a:lnTo>
                    <a:pt x="0" y="28"/>
                  </a:lnTo>
                  <a:lnTo>
                    <a:pt x="0" y="28"/>
                  </a:lnTo>
                  <a:lnTo>
                    <a:pt x="85" y="85"/>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16"/>
            <p:cNvSpPr/>
            <p:nvPr/>
          </p:nvSpPr>
          <p:spPr>
            <a:xfrm>
              <a:off x="5974425" y="2580225"/>
              <a:ext cx="9900" cy="7075"/>
            </a:xfrm>
            <a:custGeom>
              <a:avLst/>
              <a:gdLst/>
              <a:ahLst/>
              <a:cxnLst/>
              <a:rect l="l" t="t" r="r" b="b"/>
              <a:pathLst>
                <a:path w="396" h="283" extrusionOk="0">
                  <a:moveTo>
                    <a:pt x="85" y="57"/>
                  </a:moveTo>
                  <a:lnTo>
                    <a:pt x="85" y="57"/>
                  </a:lnTo>
                  <a:lnTo>
                    <a:pt x="28" y="0"/>
                  </a:lnTo>
                  <a:lnTo>
                    <a:pt x="28" y="0"/>
                  </a:lnTo>
                  <a:lnTo>
                    <a:pt x="0" y="85"/>
                  </a:lnTo>
                  <a:lnTo>
                    <a:pt x="0" y="141"/>
                  </a:lnTo>
                  <a:lnTo>
                    <a:pt x="28" y="198"/>
                  </a:lnTo>
                  <a:lnTo>
                    <a:pt x="85" y="226"/>
                  </a:lnTo>
                  <a:lnTo>
                    <a:pt x="254" y="282"/>
                  </a:lnTo>
                  <a:lnTo>
                    <a:pt x="395" y="282"/>
                  </a:lnTo>
                  <a:lnTo>
                    <a:pt x="395" y="282"/>
                  </a:lnTo>
                  <a:lnTo>
                    <a:pt x="367" y="226"/>
                  </a:lnTo>
                  <a:lnTo>
                    <a:pt x="367" y="198"/>
                  </a:lnTo>
                  <a:lnTo>
                    <a:pt x="282" y="141"/>
                  </a:lnTo>
                  <a:lnTo>
                    <a:pt x="198" y="113"/>
                  </a:lnTo>
                  <a:lnTo>
                    <a:pt x="85" y="57"/>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16"/>
            <p:cNvSpPr/>
            <p:nvPr/>
          </p:nvSpPr>
          <p:spPr>
            <a:xfrm>
              <a:off x="5974425" y="2580225"/>
              <a:ext cx="9900" cy="7075"/>
            </a:xfrm>
            <a:custGeom>
              <a:avLst/>
              <a:gdLst/>
              <a:ahLst/>
              <a:cxnLst/>
              <a:rect l="l" t="t" r="r" b="b"/>
              <a:pathLst>
                <a:path w="396" h="283" fill="none" extrusionOk="0">
                  <a:moveTo>
                    <a:pt x="85" y="57"/>
                  </a:moveTo>
                  <a:lnTo>
                    <a:pt x="85" y="57"/>
                  </a:lnTo>
                  <a:lnTo>
                    <a:pt x="28" y="0"/>
                  </a:lnTo>
                  <a:lnTo>
                    <a:pt x="28" y="0"/>
                  </a:lnTo>
                  <a:lnTo>
                    <a:pt x="0" y="85"/>
                  </a:lnTo>
                  <a:lnTo>
                    <a:pt x="0" y="141"/>
                  </a:lnTo>
                  <a:lnTo>
                    <a:pt x="28" y="198"/>
                  </a:lnTo>
                  <a:lnTo>
                    <a:pt x="85" y="226"/>
                  </a:lnTo>
                  <a:lnTo>
                    <a:pt x="254" y="282"/>
                  </a:lnTo>
                  <a:lnTo>
                    <a:pt x="395" y="282"/>
                  </a:lnTo>
                  <a:lnTo>
                    <a:pt x="395" y="282"/>
                  </a:lnTo>
                  <a:lnTo>
                    <a:pt x="367" y="226"/>
                  </a:lnTo>
                  <a:lnTo>
                    <a:pt x="367" y="198"/>
                  </a:lnTo>
                  <a:lnTo>
                    <a:pt x="282" y="141"/>
                  </a:lnTo>
                  <a:lnTo>
                    <a:pt x="198" y="113"/>
                  </a:lnTo>
                  <a:lnTo>
                    <a:pt x="85" y="57"/>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16"/>
            <p:cNvSpPr/>
            <p:nvPr/>
          </p:nvSpPr>
          <p:spPr>
            <a:xfrm>
              <a:off x="5975125" y="2545650"/>
              <a:ext cx="3550" cy="4250"/>
            </a:xfrm>
            <a:custGeom>
              <a:avLst/>
              <a:gdLst/>
              <a:ahLst/>
              <a:cxnLst/>
              <a:rect l="l" t="t" r="r" b="b"/>
              <a:pathLst>
                <a:path w="142" h="170" extrusionOk="0">
                  <a:moveTo>
                    <a:pt x="0" y="1"/>
                  </a:moveTo>
                  <a:lnTo>
                    <a:pt x="0" y="1"/>
                  </a:lnTo>
                  <a:lnTo>
                    <a:pt x="57" y="113"/>
                  </a:lnTo>
                  <a:lnTo>
                    <a:pt x="142" y="170"/>
                  </a:lnTo>
                  <a:lnTo>
                    <a:pt x="142" y="170"/>
                  </a:lnTo>
                  <a:lnTo>
                    <a:pt x="142" y="113"/>
                  </a:lnTo>
                  <a:lnTo>
                    <a:pt x="113" y="57"/>
                  </a:lnTo>
                  <a:lnTo>
                    <a:pt x="57" y="29"/>
                  </a:lnTo>
                  <a:lnTo>
                    <a:pt x="0"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16"/>
            <p:cNvSpPr/>
            <p:nvPr/>
          </p:nvSpPr>
          <p:spPr>
            <a:xfrm>
              <a:off x="5975125" y="2545650"/>
              <a:ext cx="3550" cy="4250"/>
            </a:xfrm>
            <a:custGeom>
              <a:avLst/>
              <a:gdLst/>
              <a:ahLst/>
              <a:cxnLst/>
              <a:rect l="l" t="t" r="r" b="b"/>
              <a:pathLst>
                <a:path w="142" h="170" fill="none" extrusionOk="0">
                  <a:moveTo>
                    <a:pt x="0" y="1"/>
                  </a:moveTo>
                  <a:lnTo>
                    <a:pt x="0" y="1"/>
                  </a:lnTo>
                  <a:lnTo>
                    <a:pt x="57" y="113"/>
                  </a:lnTo>
                  <a:lnTo>
                    <a:pt x="142" y="170"/>
                  </a:lnTo>
                  <a:lnTo>
                    <a:pt x="142" y="170"/>
                  </a:lnTo>
                  <a:lnTo>
                    <a:pt x="142" y="113"/>
                  </a:lnTo>
                  <a:lnTo>
                    <a:pt x="113" y="57"/>
                  </a:lnTo>
                  <a:lnTo>
                    <a:pt x="57" y="29"/>
                  </a:lnTo>
                  <a:lnTo>
                    <a:pt x="0" y="1"/>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16"/>
            <p:cNvSpPr/>
            <p:nvPr/>
          </p:nvSpPr>
          <p:spPr>
            <a:xfrm>
              <a:off x="5975125" y="2588675"/>
              <a:ext cx="3550" cy="5675"/>
            </a:xfrm>
            <a:custGeom>
              <a:avLst/>
              <a:gdLst/>
              <a:ahLst/>
              <a:cxnLst/>
              <a:rect l="l" t="t" r="r" b="b"/>
              <a:pathLst>
                <a:path w="142" h="227" extrusionOk="0">
                  <a:moveTo>
                    <a:pt x="85" y="1"/>
                  </a:moveTo>
                  <a:lnTo>
                    <a:pt x="85" y="1"/>
                  </a:lnTo>
                  <a:lnTo>
                    <a:pt x="0" y="29"/>
                  </a:lnTo>
                  <a:lnTo>
                    <a:pt x="0" y="29"/>
                  </a:lnTo>
                  <a:lnTo>
                    <a:pt x="57" y="142"/>
                  </a:lnTo>
                  <a:lnTo>
                    <a:pt x="113" y="227"/>
                  </a:lnTo>
                  <a:lnTo>
                    <a:pt x="113" y="227"/>
                  </a:lnTo>
                  <a:lnTo>
                    <a:pt x="142" y="114"/>
                  </a:lnTo>
                  <a:lnTo>
                    <a:pt x="85"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16"/>
            <p:cNvSpPr/>
            <p:nvPr/>
          </p:nvSpPr>
          <p:spPr>
            <a:xfrm>
              <a:off x="5975125" y="2588675"/>
              <a:ext cx="3550" cy="5675"/>
            </a:xfrm>
            <a:custGeom>
              <a:avLst/>
              <a:gdLst/>
              <a:ahLst/>
              <a:cxnLst/>
              <a:rect l="l" t="t" r="r" b="b"/>
              <a:pathLst>
                <a:path w="142" h="227" fill="none" extrusionOk="0">
                  <a:moveTo>
                    <a:pt x="85" y="1"/>
                  </a:moveTo>
                  <a:lnTo>
                    <a:pt x="85" y="1"/>
                  </a:lnTo>
                  <a:lnTo>
                    <a:pt x="0" y="29"/>
                  </a:lnTo>
                  <a:lnTo>
                    <a:pt x="0" y="29"/>
                  </a:lnTo>
                  <a:lnTo>
                    <a:pt x="57" y="142"/>
                  </a:lnTo>
                  <a:lnTo>
                    <a:pt x="113" y="227"/>
                  </a:lnTo>
                  <a:lnTo>
                    <a:pt x="113" y="227"/>
                  </a:lnTo>
                  <a:lnTo>
                    <a:pt x="142" y="114"/>
                  </a:lnTo>
                  <a:lnTo>
                    <a:pt x="85" y="1"/>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16"/>
            <p:cNvSpPr/>
            <p:nvPr/>
          </p:nvSpPr>
          <p:spPr>
            <a:xfrm>
              <a:off x="5975825" y="2618325"/>
              <a:ext cx="4975" cy="3550"/>
            </a:xfrm>
            <a:custGeom>
              <a:avLst/>
              <a:gdLst/>
              <a:ahLst/>
              <a:cxnLst/>
              <a:rect l="l" t="t" r="r" b="b"/>
              <a:pathLst>
                <a:path w="199" h="142" extrusionOk="0">
                  <a:moveTo>
                    <a:pt x="198" y="57"/>
                  </a:moveTo>
                  <a:lnTo>
                    <a:pt x="198" y="57"/>
                  </a:lnTo>
                  <a:lnTo>
                    <a:pt x="170" y="28"/>
                  </a:lnTo>
                  <a:lnTo>
                    <a:pt x="170" y="0"/>
                  </a:lnTo>
                  <a:lnTo>
                    <a:pt x="85" y="28"/>
                  </a:lnTo>
                  <a:lnTo>
                    <a:pt x="29" y="85"/>
                  </a:lnTo>
                  <a:lnTo>
                    <a:pt x="1" y="141"/>
                  </a:lnTo>
                  <a:lnTo>
                    <a:pt x="1" y="141"/>
                  </a:lnTo>
                  <a:lnTo>
                    <a:pt x="57" y="141"/>
                  </a:lnTo>
                  <a:lnTo>
                    <a:pt x="114" y="113"/>
                  </a:lnTo>
                  <a:lnTo>
                    <a:pt x="142" y="85"/>
                  </a:lnTo>
                  <a:lnTo>
                    <a:pt x="198" y="57"/>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16"/>
            <p:cNvSpPr/>
            <p:nvPr/>
          </p:nvSpPr>
          <p:spPr>
            <a:xfrm>
              <a:off x="5975825" y="2618325"/>
              <a:ext cx="4975" cy="3550"/>
            </a:xfrm>
            <a:custGeom>
              <a:avLst/>
              <a:gdLst/>
              <a:ahLst/>
              <a:cxnLst/>
              <a:rect l="l" t="t" r="r" b="b"/>
              <a:pathLst>
                <a:path w="199" h="142" fill="none" extrusionOk="0">
                  <a:moveTo>
                    <a:pt x="198" y="57"/>
                  </a:moveTo>
                  <a:lnTo>
                    <a:pt x="198" y="57"/>
                  </a:lnTo>
                  <a:lnTo>
                    <a:pt x="170" y="28"/>
                  </a:lnTo>
                  <a:lnTo>
                    <a:pt x="170" y="0"/>
                  </a:lnTo>
                  <a:lnTo>
                    <a:pt x="85" y="28"/>
                  </a:lnTo>
                  <a:lnTo>
                    <a:pt x="29" y="85"/>
                  </a:lnTo>
                  <a:lnTo>
                    <a:pt x="1" y="141"/>
                  </a:lnTo>
                  <a:lnTo>
                    <a:pt x="1" y="141"/>
                  </a:lnTo>
                  <a:lnTo>
                    <a:pt x="57" y="141"/>
                  </a:lnTo>
                  <a:lnTo>
                    <a:pt x="114" y="113"/>
                  </a:lnTo>
                  <a:lnTo>
                    <a:pt x="142" y="85"/>
                  </a:lnTo>
                  <a:lnTo>
                    <a:pt x="198" y="57"/>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16"/>
            <p:cNvSpPr/>
            <p:nvPr/>
          </p:nvSpPr>
          <p:spPr>
            <a:xfrm>
              <a:off x="5980050" y="2551300"/>
              <a:ext cx="27550" cy="29650"/>
            </a:xfrm>
            <a:custGeom>
              <a:avLst/>
              <a:gdLst/>
              <a:ahLst/>
              <a:cxnLst/>
              <a:rect l="l" t="t" r="r" b="b"/>
              <a:pathLst>
                <a:path w="1102" h="1186" extrusionOk="0">
                  <a:moveTo>
                    <a:pt x="1" y="141"/>
                  </a:moveTo>
                  <a:lnTo>
                    <a:pt x="1" y="141"/>
                  </a:lnTo>
                  <a:lnTo>
                    <a:pt x="57" y="226"/>
                  </a:lnTo>
                  <a:lnTo>
                    <a:pt x="170" y="311"/>
                  </a:lnTo>
                  <a:lnTo>
                    <a:pt x="255" y="395"/>
                  </a:lnTo>
                  <a:lnTo>
                    <a:pt x="340" y="480"/>
                  </a:lnTo>
                  <a:lnTo>
                    <a:pt x="340" y="480"/>
                  </a:lnTo>
                  <a:lnTo>
                    <a:pt x="424" y="649"/>
                  </a:lnTo>
                  <a:lnTo>
                    <a:pt x="509" y="819"/>
                  </a:lnTo>
                  <a:lnTo>
                    <a:pt x="509" y="819"/>
                  </a:lnTo>
                  <a:lnTo>
                    <a:pt x="594" y="960"/>
                  </a:lnTo>
                  <a:lnTo>
                    <a:pt x="706" y="1101"/>
                  </a:lnTo>
                  <a:lnTo>
                    <a:pt x="763" y="1157"/>
                  </a:lnTo>
                  <a:lnTo>
                    <a:pt x="819" y="1186"/>
                  </a:lnTo>
                  <a:lnTo>
                    <a:pt x="876" y="1186"/>
                  </a:lnTo>
                  <a:lnTo>
                    <a:pt x="960" y="1157"/>
                  </a:lnTo>
                  <a:lnTo>
                    <a:pt x="960" y="1157"/>
                  </a:lnTo>
                  <a:lnTo>
                    <a:pt x="1045" y="1073"/>
                  </a:lnTo>
                  <a:lnTo>
                    <a:pt x="1073" y="988"/>
                  </a:lnTo>
                  <a:lnTo>
                    <a:pt x="1102" y="875"/>
                  </a:lnTo>
                  <a:lnTo>
                    <a:pt x="1102" y="762"/>
                  </a:lnTo>
                  <a:lnTo>
                    <a:pt x="1045" y="649"/>
                  </a:lnTo>
                  <a:lnTo>
                    <a:pt x="989" y="536"/>
                  </a:lnTo>
                  <a:lnTo>
                    <a:pt x="819" y="311"/>
                  </a:lnTo>
                  <a:lnTo>
                    <a:pt x="622" y="141"/>
                  </a:lnTo>
                  <a:lnTo>
                    <a:pt x="509" y="57"/>
                  </a:lnTo>
                  <a:lnTo>
                    <a:pt x="396" y="29"/>
                  </a:lnTo>
                  <a:lnTo>
                    <a:pt x="283" y="0"/>
                  </a:lnTo>
                  <a:lnTo>
                    <a:pt x="199" y="0"/>
                  </a:lnTo>
                  <a:lnTo>
                    <a:pt x="86" y="57"/>
                  </a:lnTo>
                  <a:lnTo>
                    <a:pt x="1" y="14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16"/>
            <p:cNvSpPr/>
            <p:nvPr/>
          </p:nvSpPr>
          <p:spPr>
            <a:xfrm>
              <a:off x="5980050" y="2551300"/>
              <a:ext cx="27550" cy="29650"/>
            </a:xfrm>
            <a:custGeom>
              <a:avLst/>
              <a:gdLst/>
              <a:ahLst/>
              <a:cxnLst/>
              <a:rect l="l" t="t" r="r" b="b"/>
              <a:pathLst>
                <a:path w="1102" h="1186" fill="none" extrusionOk="0">
                  <a:moveTo>
                    <a:pt x="1" y="141"/>
                  </a:moveTo>
                  <a:lnTo>
                    <a:pt x="1" y="141"/>
                  </a:lnTo>
                  <a:lnTo>
                    <a:pt x="57" y="226"/>
                  </a:lnTo>
                  <a:lnTo>
                    <a:pt x="170" y="311"/>
                  </a:lnTo>
                  <a:lnTo>
                    <a:pt x="255" y="395"/>
                  </a:lnTo>
                  <a:lnTo>
                    <a:pt x="340" y="480"/>
                  </a:lnTo>
                  <a:lnTo>
                    <a:pt x="340" y="480"/>
                  </a:lnTo>
                  <a:lnTo>
                    <a:pt x="424" y="649"/>
                  </a:lnTo>
                  <a:lnTo>
                    <a:pt x="509" y="819"/>
                  </a:lnTo>
                  <a:lnTo>
                    <a:pt x="509" y="819"/>
                  </a:lnTo>
                  <a:lnTo>
                    <a:pt x="594" y="960"/>
                  </a:lnTo>
                  <a:lnTo>
                    <a:pt x="706" y="1101"/>
                  </a:lnTo>
                  <a:lnTo>
                    <a:pt x="763" y="1157"/>
                  </a:lnTo>
                  <a:lnTo>
                    <a:pt x="819" y="1186"/>
                  </a:lnTo>
                  <a:lnTo>
                    <a:pt x="876" y="1186"/>
                  </a:lnTo>
                  <a:lnTo>
                    <a:pt x="960" y="1157"/>
                  </a:lnTo>
                  <a:lnTo>
                    <a:pt x="960" y="1157"/>
                  </a:lnTo>
                  <a:lnTo>
                    <a:pt x="1045" y="1073"/>
                  </a:lnTo>
                  <a:lnTo>
                    <a:pt x="1073" y="988"/>
                  </a:lnTo>
                  <a:lnTo>
                    <a:pt x="1102" y="875"/>
                  </a:lnTo>
                  <a:lnTo>
                    <a:pt x="1102" y="762"/>
                  </a:lnTo>
                  <a:lnTo>
                    <a:pt x="1045" y="649"/>
                  </a:lnTo>
                  <a:lnTo>
                    <a:pt x="989" y="536"/>
                  </a:lnTo>
                  <a:lnTo>
                    <a:pt x="819" y="311"/>
                  </a:lnTo>
                  <a:lnTo>
                    <a:pt x="622" y="141"/>
                  </a:lnTo>
                  <a:lnTo>
                    <a:pt x="509" y="57"/>
                  </a:lnTo>
                  <a:lnTo>
                    <a:pt x="396" y="29"/>
                  </a:lnTo>
                  <a:lnTo>
                    <a:pt x="283" y="0"/>
                  </a:lnTo>
                  <a:lnTo>
                    <a:pt x="199" y="0"/>
                  </a:lnTo>
                  <a:lnTo>
                    <a:pt x="86" y="57"/>
                  </a:lnTo>
                  <a:lnTo>
                    <a:pt x="1" y="141"/>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16"/>
            <p:cNvSpPr/>
            <p:nvPr/>
          </p:nvSpPr>
          <p:spPr>
            <a:xfrm>
              <a:off x="5982875" y="2587975"/>
              <a:ext cx="25" cy="3550"/>
            </a:xfrm>
            <a:custGeom>
              <a:avLst/>
              <a:gdLst/>
              <a:ahLst/>
              <a:cxnLst/>
              <a:rect l="l" t="t" r="r" b="b"/>
              <a:pathLst>
                <a:path w="1" h="142" extrusionOk="0">
                  <a:moveTo>
                    <a:pt x="1" y="142"/>
                  </a:moveTo>
                  <a:lnTo>
                    <a:pt x="1" y="142"/>
                  </a:lnTo>
                  <a:lnTo>
                    <a:pt x="1" y="1"/>
                  </a:lnTo>
                  <a:lnTo>
                    <a:pt x="1" y="1"/>
                  </a:lnTo>
                  <a:lnTo>
                    <a:pt x="1" y="142"/>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16"/>
            <p:cNvSpPr/>
            <p:nvPr/>
          </p:nvSpPr>
          <p:spPr>
            <a:xfrm>
              <a:off x="5982875" y="2587975"/>
              <a:ext cx="25" cy="3550"/>
            </a:xfrm>
            <a:custGeom>
              <a:avLst/>
              <a:gdLst/>
              <a:ahLst/>
              <a:cxnLst/>
              <a:rect l="l" t="t" r="r" b="b"/>
              <a:pathLst>
                <a:path w="1" h="142" fill="none" extrusionOk="0">
                  <a:moveTo>
                    <a:pt x="1" y="142"/>
                  </a:moveTo>
                  <a:lnTo>
                    <a:pt x="1" y="142"/>
                  </a:lnTo>
                  <a:lnTo>
                    <a:pt x="1" y="1"/>
                  </a:lnTo>
                  <a:lnTo>
                    <a:pt x="1" y="1"/>
                  </a:lnTo>
                  <a:lnTo>
                    <a:pt x="1" y="142"/>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16"/>
            <p:cNvSpPr/>
            <p:nvPr/>
          </p:nvSpPr>
          <p:spPr>
            <a:xfrm>
              <a:off x="5961725" y="2439125"/>
              <a:ext cx="95975" cy="136175"/>
            </a:xfrm>
            <a:custGeom>
              <a:avLst/>
              <a:gdLst/>
              <a:ahLst/>
              <a:cxnLst/>
              <a:rect l="l" t="t" r="r" b="b"/>
              <a:pathLst>
                <a:path w="3839" h="5447" extrusionOk="0">
                  <a:moveTo>
                    <a:pt x="29" y="2230"/>
                  </a:moveTo>
                  <a:lnTo>
                    <a:pt x="29" y="2230"/>
                  </a:lnTo>
                  <a:lnTo>
                    <a:pt x="29" y="2371"/>
                  </a:lnTo>
                  <a:lnTo>
                    <a:pt x="113" y="2568"/>
                  </a:lnTo>
                  <a:lnTo>
                    <a:pt x="254" y="2907"/>
                  </a:lnTo>
                  <a:lnTo>
                    <a:pt x="254" y="2907"/>
                  </a:lnTo>
                  <a:lnTo>
                    <a:pt x="395" y="3246"/>
                  </a:lnTo>
                  <a:lnTo>
                    <a:pt x="480" y="3387"/>
                  </a:lnTo>
                  <a:lnTo>
                    <a:pt x="508" y="3387"/>
                  </a:lnTo>
                  <a:lnTo>
                    <a:pt x="508" y="3359"/>
                  </a:lnTo>
                  <a:lnTo>
                    <a:pt x="508" y="3359"/>
                  </a:lnTo>
                  <a:lnTo>
                    <a:pt x="536" y="3387"/>
                  </a:lnTo>
                  <a:lnTo>
                    <a:pt x="565" y="3443"/>
                  </a:lnTo>
                  <a:lnTo>
                    <a:pt x="621" y="3584"/>
                  </a:lnTo>
                  <a:lnTo>
                    <a:pt x="649" y="3697"/>
                  </a:lnTo>
                  <a:lnTo>
                    <a:pt x="706" y="3725"/>
                  </a:lnTo>
                  <a:lnTo>
                    <a:pt x="762" y="3725"/>
                  </a:lnTo>
                  <a:lnTo>
                    <a:pt x="762" y="3725"/>
                  </a:lnTo>
                  <a:lnTo>
                    <a:pt x="819" y="3697"/>
                  </a:lnTo>
                  <a:lnTo>
                    <a:pt x="847" y="3669"/>
                  </a:lnTo>
                  <a:lnTo>
                    <a:pt x="819" y="3584"/>
                  </a:lnTo>
                  <a:lnTo>
                    <a:pt x="790" y="3500"/>
                  </a:lnTo>
                  <a:lnTo>
                    <a:pt x="790" y="3387"/>
                  </a:lnTo>
                  <a:lnTo>
                    <a:pt x="790" y="3387"/>
                  </a:lnTo>
                  <a:lnTo>
                    <a:pt x="1016" y="3471"/>
                  </a:lnTo>
                  <a:lnTo>
                    <a:pt x="1129" y="3556"/>
                  </a:lnTo>
                  <a:lnTo>
                    <a:pt x="1157" y="3613"/>
                  </a:lnTo>
                  <a:lnTo>
                    <a:pt x="1186" y="3641"/>
                  </a:lnTo>
                  <a:lnTo>
                    <a:pt x="1186" y="3641"/>
                  </a:lnTo>
                  <a:lnTo>
                    <a:pt x="1157" y="3725"/>
                  </a:lnTo>
                  <a:lnTo>
                    <a:pt x="1073" y="3782"/>
                  </a:lnTo>
                  <a:lnTo>
                    <a:pt x="988" y="3838"/>
                  </a:lnTo>
                  <a:lnTo>
                    <a:pt x="932" y="3895"/>
                  </a:lnTo>
                  <a:lnTo>
                    <a:pt x="932" y="3895"/>
                  </a:lnTo>
                  <a:lnTo>
                    <a:pt x="903" y="4008"/>
                  </a:lnTo>
                  <a:lnTo>
                    <a:pt x="903" y="4092"/>
                  </a:lnTo>
                  <a:lnTo>
                    <a:pt x="960" y="4318"/>
                  </a:lnTo>
                  <a:lnTo>
                    <a:pt x="960" y="4318"/>
                  </a:lnTo>
                  <a:lnTo>
                    <a:pt x="1016" y="4262"/>
                  </a:lnTo>
                  <a:lnTo>
                    <a:pt x="1101" y="4233"/>
                  </a:lnTo>
                  <a:lnTo>
                    <a:pt x="1157" y="4233"/>
                  </a:lnTo>
                  <a:lnTo>
                    <a:pt x="1186" y="4262"/>
                  </a:lnTo>
                  <a:lnTo>
                    <a:pt x="1186" y="4318"/>
                  </a:lnTo>
                  <a:lnTo>
                    <a:pt x="1186" y="4403"/>
                  </a:lnTo>
                  <a:lnTo>
                    <a:pt x="1186" y="4403"/>
                  </a:lnTo>
                  <a:lnTo>
                    <a:pt x="1186" y="4374"/>
                  </a:lnTo>
                  <a:lnTo>
                    <a:pt x="1214" y="4374"/>
                  </a:lnTo>
                  <a:lnTo>
                    <a:pt x="1270" y="4403"/>
                  </a:lnTo>
                  <a:lnTo>
                    <a:pt x="1355" y="4459"/>
                  </a:lnTo>
                  <a:lnTo>
                    <a:pt x="1383" y="4459"/>
                  </a:lnTo>
                  <a:lnTo>
                    <a:pt x="1411" y="4487"/>
                  </a:lnTo>
                  <a:lnTo>
                    <a:pt x="1411" y="4487"/>
                  </a:lnTo>
                  <a:lnTo>
                    <a:pt x="1496" y="4459"/>
                  </a:lnTo>
                  <a:lnTo>
                    <a:pt x="1524" y="4431"/>
                  </a:lnTo>
                  <a:lnTo>
                    <a:pt x="1609" y="4318"/>
                  </a:lnTo>
                  <a:lnTo>
                    <a:pt x="1693" y="4233"/>
                  </a:lnTo>
                  <a:lnTo>
                    <a:pt x="1722" y="4205"/>
                  </a:lnTo>
                  <a:lnTo>
                    <a:pt x="1806" y="4205"/>
                  </a:lnTo>
                  <a:lnTo>
                    <a:pt x="1806" y="4205"/>
                  </a:lnTo>
                  <a:lnTo>
                    <a:pt x="1863" y="4205"/>
                  </a:lnTo>
                  <a:lnTo>
                    <a:pt x="1919" y="4205"/>
                  </a:lnTo>
                  <a:lnTo>
                    <a:pt x="2060" y="4290"/>
                  </a:lnTo>
                  <a:lnTo>
                    <a:pt x="2286" y="4516"/>
                  </a:lnTo>
                  <a:lnTo>
                    <a:pt x="2286" y="4516"/>
                  </a:lnTo>
                  <a:lnTo>
                    <a:pt x="2427" y="4713"/>
                  </a:lnTo>
                  <a:lnTo>
                    <a:pt x="2512" y="4826"/>
                  </a:lnTo>
                  <a:lnTo>
                    <a:pt x="2596" y="4882"/>
                  </a:lnTo>
                  <a:lnTo>
                    <a:pt x="2596" y="4882"/>
                  </a:lnTo>
                  <a:lnTo>
                    <a:pt x="2596" y="4854"/>
                  </a:lnTo>
                  <a:lnTo>
                    <a:pt x="2596" y="4770"/>
                  </a:lnTo>
                  <a:lnTo>
                    <a:pt x="2512" y="4544"/>
                  </a:lnTo>
                  <a:lnTo>
                    <a:pt x="2342" y="4205"/>
                  </a:lnTo>
                  <a:lnTo>
                    <a:pt x="2342" y="4205"/>
                  </a:lnTo>
                  <a:lnTo>
                    <a:pt x="2455" y="4205"/>
                  </a:lnTo>
                  <a:lnTo>
                    <a:pt x="2568" y="4262"/>
                  </a:lnTo>
                  <a:lnTo>
                    <a:pt x="2681" y="4346"/>
                  </a:lnTo>
                  <a:lnTo>
                    <a:pt x="2794" y="4459"/>
                  </a:lnTo>
                  <a:lnTo>
                    <a:pt x="3133" y="4854"/>
                  </a:lnTo>
                  <a:lnTo>
                    <a:pt x="3133" y="4854"/>
                  </a:lnTo>
                  <a:lnTo>
                    <a:pt x="3217" y="4995"/>
                  </a:lnTo>
                  <a:lnTo>
                    <a:pt x="3274" y="5023"/>
                  </a:lnTo>
                  <a:lnTo>
                    <a:pt x="3358" y="5080"/>
                  </a:lnTo>
                  <a:lnTo>
                    <a:pt x="3358" y="5080"/>
                  </a:lnTo>
                  <a:lnTo>
                    <a:pt x="3471" y="5108"/>
                  </a:lnTo>
                  <a:lnTo>
                    <a:pt x="3556" y="5080"/>
                  </a:lnTo>
                  <a:lnTo>
                    <a:pt x="3612" y="5052"/>
                  </a:lnTo>
                  <a:lnTo>
                    <a:pt x="3725" y="5080"/>
                  </a:lnTo>
                  <a:lnTo>
                    <a:pt x="3725" y="5080"/>
                  </a:lnTo>
                  <a:lnTo>
                    <a:pt x="3669" y="5165"/>
                  </a:lnTo>
                  <a:lnTo>
                    <a:pt x="3641" y="5221"/>
                  </a:lnTo>
                  <a:lnTo>
                    <a:pt x="3612" y="5277"/>
                  </a:lnTo>
                  <a:lnTo>
                    <a:pt x="3669" y="5362"/>
                  </a:lnTo>
                  <a:lnTo>
                    <a:pt x="3669" y="5362"/>
                  </a:lnTo>
                  <a:lnTo>
                    <a:pt x="3697" y="5419"/>
                  </a:lnTo>
                  <a:lnTo>
                    <a:pt x="3753" y="5447"/>
                  </a:lnTo>
                  <a:lnTo>
                    <a:pt x="3782" y="5419"/>
                  </a:lnTo>
                  <a:lnTo>
                    <a:pt x="3810" y="5362"/>
                  </a:lnTo>
                  <a:lnTo>
                    <a:pt x="3810" y="5362"/>
                  </a:lnTo>
                  <a:lnTo>
                    <a:pt x="3838" y="5277"/>
                  </a:lnTo>
                  <a:lnTo>
                    <a:pt x="3838" y="5193"/>
                  </a:lnTo>
                  <a:lnTo>
                    <a:pt x="3810" y="5108"/>
                  </a:lnTo>
                  <a:lnTo>
                    <a:pt x="3782" y="5023"/>
                  </a:lnTo>
                  <a:lnTo>
                    <a:pt x="3725" y="4967"/>
                  </a:lnTo>
                  <a:lnTo>
                    <a:pt x="3669" y="4911"/>
                  </a:lnTo>
                  <a:lnTo>
                    <a:pt x="3584" y="4911"/>
                  </a:lnTo>
                  <a:lnTo>
                    <a:pt x="3499" y="4939"/>
                  </a:lnTo>
                  <a:lnTo>
                    <a:pt x="3499" y="4939"/>
                  </a:lnTo>
                  <a:lnTo>
                    <a:pt x="3387" y="4685"/>
                  </a:lnTo>
                  <a:lnTo>
                    <a:pt x="3302" y="4544"/>
                  </a:lnTo>
                  <a:lnTo>
                    <a:pt x="3274" y="4516"/>
                  </a:lnTo>
                  <a:lnTo>
                    <a:pt x="3274" y="4516"/>
                  </a:lnTo>
                  <a:lnTo>
                    <a:pt x="3274" y="4516"/>
                  </a:lnTo>
                  <a:lnTo>
                    <a:pt x="3302" y="4459"/>
                  </a:lnTo>
                  <a:lnTo>
                    <a:pt x="3387" y="4403"/>
                  </a:lnTo>
                  <a:lnTo>
                    <a:pt x="3499" y="4374"/>
                  </a:lnTo>
                  <a:lnTo>
                    <a:pt x="3584" y="4403"/>
                  </a:lnTo>
                  <a:lnTo>
                    <a:pt x="3584" y="4403"/>
                  </a:lnTo>
                  <a:lnTo>
                    <a:pt x="3556" y="4346"/>
                  </a:lnTo>
                  <a:lnTo>
                    <a:pt x="3499" y="4318"/>
                  </a:lnTo>
                  <a:lnTo>
                    <a:pt x="3330" y="4205"/>
                  </a:lnTo>
                  <a:lnTo>
                    <a:pt x="2992" y="4064"/>
                  </a:lnTo>
                  <a:lnTo>
                    <a:pt x="2992" y="4064"/>
                  </a:lnTo>
                  <a:lnTo>
                    <a:pt x="3020" y="4149"/>
                  </a:lnTo>
                  <a:lnTo>
                    <a:pt x="3048" y="4290"/>
                  </a:lnTo>
                  <a:lnTo>
                    <a:pt x="3048" y="4318"/>
                  </a:lnTo>
                  <a:lnTo>
                    <a:pt x="3020" y="4374"/>
                  </a:lnTo>
                  <a:lnTo>
                    <a:pt x="2992" y="4374"/>
                  </a:lnTo>
                  <a:lnTo>
                    <a:pt x="2935" y="4346"/>
                  </a:lnTo>
                  <a:lnTo>
                    <a:pt x="2935" y="4346"/>
                  </a:lnTo>
                  <a:lnTo>
                    <a:pt x="2879" y="4318"/>
                  </a:lnTo>
                  <a:lnTo>
                    <a:pt x="2850" y="4205"/>
                  </a:lnTo>
                  <a:lnTo>
                    <a:pt x="2822" y="4120"/>
                  </a:lnTo>
                  <a:lnTo>
                    <a:pt x="2794" y="4036"/>
                  </a:lnTo>
                  <a:lnTo>
                    <a:pt x="2794" y="4036"/>
                  </a:lnTo>
                  <a:lnTo>
                    <a:pt x="2653" y="3923"/>
                  </a:lnTo>
                  <a:lnTo>
                    <a:pt x="2568" y="3895"/>
                  </a:lnTo>
                  <a:lnTo>
                    <a:pt x="2455" y="3866"/>
                  </a:lnTo>
                  <a:lnTo>
                    <a:pt x="2371" y="3838"/>
                  </a:lnTo>
                  <a:lnTo>
                    <a:pt x="2314" y="3866"/>
                  </a:lnTo>
                  <a:lnTo>
                    <a:pt x="2258" y="3923"/>
                  </a:lnTo>
                  <a:lnTo>
                    <a:pt x="2230" y="4036"/>
                  </a:lnTo>
                  <a:lnTo>
                    <a:pt x="2230" y="4036"/>
                  </a:lnTo>
                  <a:lnTo>
                    <a:pt x="2173" y="3951"/>
                  </a:lnTo>
                  <a:lnTo>
                    <a:pt x="2173" y="4008"/>
                  </a:lnTo>
                  <a:lnTo>
                    <a:pt x="2230" y="4177"/>
                  </a:lnTo>
                  <a:lnTo>
                    <a:pt x="2230" y="4177"/>
                  </a:lnTo>
                  <a:lnTo>
                    <a:pt x="2173" y="4205"/>
                  </a:lnTo>
                  <a:lnTo>
                    <a:pt x="2117" y="4233"/>
                  </a:lnTo>
                  <a:lnTo>
                    <a:pt x="2060" y="4233"/>
                  </a:lnTo>
                  <a:lnTo>
                    <a:pt x="2004" y="4205"/>
                  </a:lnTo>
                  <a:lnTo>
                    <a:pt x="1891" y="4092"/>
                  </a:lnTo>
                  <a:lnTo>
                    <a:pt x="1778" y="3951"/>
                  </a:lnTo>
                  <a:lnTo>
                    <a:pt x="1722" y="3810"/>
                  </a:lnTo>
                  <a:lnTo>
                    <a:pt x="1665" y="3669"/>
                  </a:lnTo>
                  <a:lnTo>
                    <a:pt x="1665" y="3556"/>
                  </a:lnTo>
                  <a:lnTo>
                    <a:pt x="1693" y="3528"/>
                  </a:lnTo>
                  <a:lnTo>
                    <a:pt x="1722" y="3500"/>
                  </a:lnTo>
                  <a:lnTo>
                    <a:pt x="1722" y="3500"/>
                  </a:lnTo>
                  <a:lnTo>
                    <a:pt x="1637" y="3415"/>
                  </a:lnTo>
                  <a:lnTo>
                    <a:pt x="1552" y="3330"/>
                  </a:lnTo>
                  <a:lnTo>
                    <a:pt x="1496" y="3217"/>
                  </a:lnTo>
                  <a:lnTo>
                    <a:pt x="1439" y="3105"/>
                  </a:lnTo>
                  <a:lnTo>
                    <a:pt x="1439" y="2851"/>
                  </a:lnTo>
                  <a:lnTo>
                    <a:pt x="1468" y="2597"/>
                  </a:lnTo>
                  <a:lnTo>
                    <a:pt x="1468" y="2597"/>
                  </a:lnTo>
                  <a:lnTo>
                    <a:pt x="1496" y="2399"/>
                  </a:lnTo>
                  <a:lnTo>
                    <a:pt x="1552" y="2314"/>
                  </a:lnTo>
                  <a:lnTo>
                    <a:pt x="1637" y="2230"/>
                  </a:lnTo>
                  <a:lnTo>
                    <a:pt x="1637" y="2230"/>
                  </a:lnTo>
                  <a:lnTo>
                    <a:pt x="1806" y="2117"/>
                  </a:lnTo>
                  <a:lnTo>
                    <a:pt x="1806" y="2117"/>
                  </a:lnTo>
                  <a:lnTo>
                    <a:pt x="1835" y="2145"/>
                  </a:lnTo>
                  <a:lnTo>
                    <a:pt x="1806" y="2230"/>
                  </a:lnTo>
                  <a:lnTo>
                    <a:pt x="1806" y="2230"/>
                  </a:lnTo>
                  <a:lnTo>
                    <a:pt x="1891" y="2145"/>
                  </a:lnTo>
                  <a:lnTo>
                    <a:pt x="1947" y="2004"/>
                  </a:lnTo>
                  <a:lnTo>
                    <a:pt x="2004" y="1722"/>
                  </a:lnTo>
                  <a:lnTo>
                    <a:pt x="2004" y="1440"/>
                  </a:lnTo>
                  <a:lnTo>
                    <a:pt x="2004" y="1327"/>
                  </a:lnTo>
                  <a:lnTo>
                    <a:pt x="1947" y="1242"/>
                  </a:lnTo>
                  <a:lnTo>
                    <a:pt x="1947" y="1242"/>
                  </a:lnTo>
                  <a:lnTo>
                    <a:pt x="1750" y="903"/>
                  </a:lnTo>
                  <a:lnTo>
                    <a:pt x="1693" y="734"/>
                  </a:lnTo>
                  <a:lnTo>
                    <a:pt x="1665" y="508"/>
                  </a:lnTo>
                  <a:lnTo>
                    <a:pt x="1665" y="508"/>
                  </a:lnTo>
                  <a:lnTo>
                    <a:pt x="1665" y="396"/>
                  </a:lnTo>
                  <a:lnTo>
                    <a:pt x="1693" y="311"/>
                  </a:lnTo>
                  <a:lnTo>
                    <a:pt x="1693" y="198"/>
                  </a:lnTo>
                  <a:lnTo>
                    <a:pt x="1665" y="142"/>
                  </a:lnTo>
                  <a:lnTo>
                    <a:pt x="1609" y="113"/>
                  </a:lnTo>
                  <a:lnTo>
                    <a:pt x="1609" y="113"/>
                  </a:lnTo>
                  <a:lnTo>
                    <a:pt x="1581" y="113"/>
                  </a:lnTo>
                  <a:lnTo>
                    <a:pt x="1581" y="113"/>
                  </a:lnTo>
                  <a:lnTo>
                    <a:pt x="1524" y="198"/>
                  </a:lnTo>
                  <a:lnTo>
                    <a:pt x="1468" y="254"/>
                  </a:lnTo>
                  <a:lnTo>
                    <a:pt x="1411" y="283"/>
                  </a:lnTo>
                  <a:lnTo>
                    <a:pt x="1411" y="283"/>
                  </a:lnTo>
                  <a:lnTo>
                    <a:pt x="1327" y="283"/>
                  </a:lnTo>
                  <a:lnTo>
                    <a:pt x="1242" y="254"/>
                  </a:lnTo>
                  <a:lnTo>
                    <a:pt x="1073" y="170"/>
                  </a:lnTo>
                  <a:lnTo>
                    <a:pt x="932" y="57"/>
                  </a:lnTo>
                  <a:lnTo>
                    <a:pt x="819" y="29"/>
                  </a:lnTo>
                  <a:lnTo>
                    <a:pt x="734" y="0"/>
                  </a:lnTo>
                  <a:lnTo>
                    <a:pt x="734" y="0"/>
                  </a:lnTo>
                  <a:lnTo>
                    <a:pt x="621" y="0"/>
                  </a:lnTo>
                  <a:lnTo>
                    <a:pt x="536" y="29"/>
                  </a:lnTo>
                  <a:lnTo>
                    <a:pt x="480" y="57"/>
                  </a:lnTo>
                  <a:lnTo>
                    <a:pt x="424" y="85"/>
                  </a:lnTo>
                  <a:lnTo>
                    <a:pt x="339" y="226"/>
                  </a:lnTo>
                  <a:lnTo>
                    <a:pt x="311" y="396"/>
                  </a:lnTo>
                  <a:lnTo>
                    <a:pt x="282" y="565"/>
                  </a:lnTo>
                  <a:lnTo>
                    <a:pt x="311" y="762"/>
                  </a:lnTo>
                  <a:lnTo>
                    <a:pt x="367" y="1129"/>
                  </a:lnTo>
                  <a:lnTo>
                    <a:pt x="367" y="1129"/>
                  </a:lnTo>
                  <a:lnTo>
                    <a:pt x="452" y="1665"/>
                  </a:lnTo>
                  <a:lnTo>
                    <a:pt x="508" y="2004"/>
                  </a:lnTo>
                  <a:lnTo>
                    <a:pt x="508" y="2117"/>
                  </a:lnTo>
                  <a:lnTo>
                    <a:pt x="480" y="2202"/>
                  </a:lnTo>
                  <a:lnTo>
                    <a:pt x="480" y="2202"/>
                  </a:lnTo>
                  <a:lnTo>
                    <a:pt x="452" y="2258"/>
                  </a:lnTo>
                  <a:lnTo>
                    <a:pt x="395" y="2286"/>
                  </a:lnTo>
                  <a:lnTo>
                    <a:pt x="339" y="2258"/>
                  </a:lnTo>
                  <a:lnTo>
                    <a:pt x="254" y="2230"/>
                  </a:lnTo>
                  <a:lnTo>
                    <a:pt x="141" y="2117"/>
                  </a:lnTo>
                  <a:lnTo>
                    <a:pt x="85" y="1976"/>
                  </a:lnTo>
                  <a:lnTo>
                    <a:pt x="85" y="1976"/>
                  </a:lnTo>
                  <a:lnTo>
                    <a:pt x="29" y="2032"/>
                  </a:lnTo>
                  <a:lnTo>
                    <a:pt x="0" y="2089"/>
                  </a:lnTo>
                  <a:lnTo>
                    <a:pt x="0" y="2145"/>
                  </a:lnTo>
                  <a:lnTo>
                    <a:pt x="29" y="223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16"/>
            <p:cNvSpPr/>
            <p:nvPr/>
          </p:nvSpPr>
          <p:spPr>
            <a:xfrm>
              <a:off x="5961725" y="2439125"/>
              <a:ext cx="95975" cy="136175"/>
            </a:xfrm>
            <a:custGeom>
              <a:avLst/>
              <a:gdLst/>
              <a:ahLst/>
              <a:cxnLst/>
              <a:rect l="l" t="t" r="r" b="b"/>
              <a:pathLst>
                <a:path w="3839" h="5447" fill="none" extrusionOk="0">
                  <a:moveTo>
                    <a:pt x="29" y="2230"/>
                  </a:moveTo>
                  <a:lnTo>
                    <a:pt x="29" y="2230"/>
                  </a:lnTo>
                  <a:lnTo>
                    <a:pt x="29" y="2371"/>
                  </a:lnTo>
                  <a:lnTo>
                    <a:pt x="113" y="2568"/>
                  </a:lnTo>
                  <a:lnTo>
                    <a:pt x="254" y="2907"/>
                  </a:lnTo>
                  <a:lnTo>
                    <a:pt x="254" y="2907"/>
                  </a:lnTo>
                  <a:lnTo>
                    <a:pt x="395" y="3246"/>
                  </a:lnTo>
                  <a:lnTo>
                    <a:pt x="480" y="3387"/>
                  </a:lnTo>
                  <a:lnTo>
                    <a:pt x="508" y="3387"/>
                  </a:lnTo>
                  <a:lnTo>
                    <a:pt x="508" y="3359"/>
                  </a:lnTo>
                  <a:lnTo>
                    <a:pt x="508" y="3359"/>
                  </a:lnTo>
                  <a:lnTo>
                    <a:pt x="536" y="3387"/>
                  </a:lnTo>
                  <a:lnTo>
                    <a:pt x="565" y="3443"/>
                  </a:lnTo>
                  <a:lnTo>
                    <a:pt x="621" y="3584"/>
                  </a:lnTo>
                  <a:lnTo>
                    <a:pt x="649" y="3697"/>
                  </a:lnTo>
                  <a:lnTo>
                    <a:pt x="706" y="3725"/>
                  </a:lnTo>
                  <a:lnTo>
                    <a:pt x="762" y="3725"/>
                  </a:lnTo>
                  <a:lnTo>
                    <a:pt x="762" y="3725"/>
                  </a:lnTo>
                  <a:lnTo>
                    <a:pt x="819" y="3697"/>
                  </a:lnTo>
                  <a:lnTo>
                    <a:pt x="847" y="3669"/>
                  </a:lnTo>
                  <a:lnTo>
                    <a:pt x="819" y="3584"/>
                  </a:lnTo>
                  <a:lnTo>
                    <a:pt x="790" y="3500"/>
                  </a:lnTo>
                  <a:lnTo>
                    <a:pt x="790" y="3387"/>
                  </a:lnTo>
                  <a:lnTo>
                    <a:pt x="790" y="3387"/>
                  </a:lnTo>
                  <a:lnTo>
                    <a:pt x="1016" y="3471"/>
                  </a:lnTo>
                  <a:lnTo>
                    <a:pt x="1129" y="3556"/>
                  </a:lnTo>
                  <a:lnTo>
                    <a:pt x="1157" y="3613"/>
                  </a:lnTo>
                  <a:lnTo>
                    <a:pt x="1186" y="3641"/>
                  </a:lnTo>
                  <a:lnTo>
                    <a:pt x="1186" y="3641"/>
                  </a:lnTo>
                  <a:lnTo>
                    <a:pt x="1157" y="3725"/>
                  </a:lnTo>
                  <a:lnTo>
                    <a:pt x="1073" y="3782"/>
                  </a:lnTo>
                  <a:lnTo>
                    <a:pt x="988" y="3838"/>
                  </a:lnTo>
                  <a:lnTo>
                    <a:pt x="932" y="3895"/>
                  </a:lnTo>
                  <a:lnTo>
                    <a:pt x="932" y="3895"/>
                  </a:lnTo>
                  <a:lnTo>
                    <a:pt x="903" y="4008"/>
                  </a:lnTo>
                  <a:lnTo>
                    <a:pt x="903" y="4092"/>
                  </a:lnTo>
                  <a:lnTo>
                    <a:pt x="960" y="4318"/>
                  </a:lnTo>
                  <a:lnTo>
                    <a:pt x="960" y="4318"/>
                  </a:lnTo>
                  <a:lnTo>
                    <a:pt x="1016" y="4262"/>
                  </a:lnTo>
                  <a:lnTo>
                    <a:pt x="1101" y="4233"/>
                  </a:lnTo>
                  <a:lnTo>
                    <a:pt x="1157" y="4233"/>
                  </a:lnTo>
                  <a:lnTo>
                    <a:pt x="1186" y="4262"/>
                  </a:lnTo>
                  <a:lnTo>
                    <a:pt x="1186" y="4318"/>
                  </a:lnTo>
                  <a:lnTo>
                    <a:pt x="1186" y="4403"/>
                  </a:lnTo>
                  <a:lnTo>
                    <a:pt x="1186" y="4403"/>
                  </a:lnTo>
                  <a:lnTo>
                    <a:pt x="1186" y="4374"/>
                  </a:lnTo>
                  <a:lnTo>
                    <a:pt x="1214" y="4374"/>
                  </a:lnTo>
                  <a:lnTo>
                    <a:pt x="1270" y="4403"/>
                  </a:lnTo>
                  <a:lnTo>
                    <a:pt x="1355" y="4459"/>
                  </a:lnTo>
                  <a:lnTo>
                    <a:pt x="1383" y="4459"/>
                  </a:lnTo>
                  <a:lnTo>
                    <a:pt x="1411" y="4487"/>
                  </a:lnTo>
                  <a:lnTo>
                    <a:pt x="1411" y="4487"/>
                  </a:lnTo>
                  <a:lnTo>
                    <a:pt x="1496" y="4459"/>
                  </a:lnTo>
                  <a:lnTo>
                    <a:pt x="1524" y="4431"/>
                  </a:lnTo>
                  <a:lnTo>
                    <a:pt x="1609" y="4318"/>
                  </a:lnTo>
                  <a:lnTo>
                    <a:pt x="1693" y="4233"/>
                  </a:lnTo>
                  <a:lnTo>
                    <a:pt x="1722" y="4205"/>
                  </a:lnTo>
                  <a:lnTo>
                    <a:pt x="1806" y="4205"/>
                  </a:lnTo>
                  <a:lnTo>
                    <a:pt x="1806" y="4205"/>
                  </a:lnTo>
                  <a:lnTo>
                    <a:pt x="1863" y="4205"/>
                  </a:lnTo>
                  <a:lnTo>
                    <a:pt x="1919" y="4205"/>
                  </a:lnTo>
                  <a:lnTo>
                    <a:pt x="2060" y="4290"/>
                  </a:lnTo>
                  <a:lnTo>
                    <a:pt x="2286" y="4516"/>
                  </a:lnTo>
                  <a:lnTo>
                    <a:pt x="2286" y="4516"/>
                  </a:lnTo>
                  <a:lnTo>
                    <a:pt x="2427" y="4713"/>
                  </a:lnTo>
                  <a:lnTo>
                    <a:pt x="2512" y="4826"/>
                  </a:lnTo>
                  <a:lnTo>
                    <a:pt x="2596" y="4882"/>
                  </a:lnTo>
                  <a:lnTo>
                    <a:pt x="2596" y="4882"/>
                  </a:lnTo>
                  <a:lnTo>
                    <a:pt x="2596" y="4854"/>
                  </a:lnTo>
                  <a:lnTo>
                    <a:pt x="2596" y="4770"/>
                  </a:lnTo>
                  <a:lnTo>
                    <a:pt x="2512" y="4544"/>
                  </a:lnTo>
                  <a:lnTo>
                    <a:pt x="2342" y="4205"/>
                  </a:lnTo>
                  <a:lnTo>
                    <a:pt x="2342" y="4205"/>
                  </a:lnTo>
                  <a:lnTo>
                    <a:pt x="2455" y="4205"/>
                  </a:lnTo>
                  <a:lnTo>
                    <a:pt x="2568" y="4262"/>
                  </a:lnTo>
                  <a:lnTo>
                    <a:pt x="2681" y="4346"/>
                  </a:lnTo>
                  <a:lnTo>
                    <a:pt x="2794" y="4459"/>
                  </a:lnTo>
                  <a:lnTo>
                    <a:pt x="3133" y="4854"/>
                  </a:lnTo>
                  <a:lnTo>
                    <a:pt x="3133" y="4854"/>
                  </a:lnTo>
                  <a:lnTo>
                    <a:pt x="3217" y="4995"/>
                  </a:lnTo>
                  <a:lnTo>
                    <a:pt x="3274" y="5023"/>
                  </a:lnTo>
                  <a:lnTo>
                    <a:pt x="3358" y="5080"/>
                  </a:lnTo>
                  <a:lnTo>
                    <a:pt x="3358" y="5080"/>
                  </a:lnTo>
                  <a:lnTo>
                    <a:pt x="3471" y="5108"/>
                  </a:lnTo>
                  <a:lnTo>
                    <a:pt x="3556" y="5080"/>
                  </a:lnTo>
                  <a:lnTo>
                    <a:pt x="3612" y="5052"/>
                  </a:lnTo>
                  <a:lnTo>
                    <a:pt x="3725" y="5080"/>
                  </a:lnTo>
                  <a:lnTo>
                    <a:pt x="3725" y="5080"/>
                  </a:lnTo>
                  <a:lnTo>
                    <a:pt x="3669" y="5165"/>
                  </a:lnTo>
                  <a:lnTo>
                    <a:pt x="3641" y="5221"/>
                  </a:lnTo>
                  <a:lnTo>
                    <a:pt x="3612" y="5277"/>
                  </a:lnTo>
                  <a:lnTo>
                    <a:pt x="3669" y="5362"/>
                  </a:lnTo>
                  <a:lnTo>
                    <a:pt x="3669" y="5362"/>
                  </a:lnTo>
                  <a:lnTo>
                    <a:pt x="3697" y="5419"/>
                  </a:lnTo>
                  <a:lnTo>
                    <a:pt x="3753" y="5447"/>
                  </a:lnTo>
                  <a:lnTo>
                    <a:pt x="3782" y="5419"/>
                  </a:lnTo>
                  <a:lnTo>
                    <a:pt x="3810" y="5362"/>
                  </a:lnTo>
                  <a:lnTo>
                    <a:pt x="3810" y="5362"/>
                  </a:lnTo>
                  <a:lnTo>
                    <a:pt x="3838" y="5277"/>
                  </a:lnTo>
                  <a:lnTo>
                    <a:pt x="3838" y="5193"/>
                  </a:lnTo>
                  <a:lnTo>
                    <a:pt x="3810" y="5108"/>
                  </a:lnTo>
                  <a:lnTo>
                    <a:pt x="3782" y="5023"/>
                  </a:lnTo>
                  <a:lnTo>
                    <a:pt x="3725" y="4967"/>
                  </a:lnTo>
                  <a:lnTo>
                    <a:pt x="3669" y="4911"/>
                  </a:lnTo>
                  <a:lnTo>
                    <a:pt x="3584" y="4911"/>
                  </a:lnTo>
                  <a:lnTo>
                    <a:pt x="3499" y="4939"/>
                  </a:lnTo>
                  <a:lnTo>
                    <a:pt x="3499" y="4939"/>
                  </a:lnTo>
                  <a:lnTo>
                    <a:pt x="3387" y="4685"/>
                  </a:lnTo>
                  <a:lnTo>
                    <a:pt x="3302" y="4544"/>
                  </a:lnTo>
                  <a:lnTo>
                    <a:pt x="3274" y="4516"/>
                  </a:lnTo>
                  <a:lnTo>
                    <a:pt x="3274" y="4516"/>
                  </a:lnTo>
                  <a:lnTo>
                    <a:pt x="3274" y="4516"/>
                  </a:lnTo>
                  <a:lnTo>
                    <a:pt x="3302" y="4459"/>
                  </a:lnTo>
                  <a:lnTo>
                    <a:pt x="3387" y="4403"/>
                  </a:lnTo>
                  <a:lnTo>
                    <a:pt x="3499" y="4374"/>
                  </a:lnTo>
                  <a:lnTo>
                    <a:pt x="3584" y="4403"/>
                  </a:lnTo>
                  <a:lnTo>
                    <a:pt x="3584" y="4403"/>
                  </a:lnTo>
                  <a:lnTo>
                    <a:pt x="3556" y="4346"/>
                  </a:lnTo>
                  <a:lnTo>
                    <a:pt x="3499" y="4318"/>
                  </a:lnTo>
                  <a:lnTo>
                    <a:pt x="3330" y="4205"/>
                  </a:lnTo>
                  <a:lnTo>
                    <a:pt x="2992" y="4064"/>
                  </a:lnTo>
                  <a:lnTo>
                    <a:pt x="2992" y="4064"/>
                  </a:lnTo>
                  <a:lnTo>
                    <a:pt x="3020" y="4149"/>
                  </a:lnTo>
                  <a:lnTo>
                    <a:pt x="3048" y="4290"/>
                  </a:lnTo>
                  <a:lnTo>
                    <a:pt x="3048" y="4318"/>
                  </a:lnTo>
                  <a:lnTo>
                    <a:pt x="3020" y="4374"/>
                  </a:lnTo>
                  <a:lnTo>
                    <a:pt x="2992" y="4374"/>
                  </a:lnTo>
                  <a:lnTo>
                    <a:pt x="2935" y="4346"/>
                  </a:lnTo>
                  <a:lnTo>
                    <a:pt x="2935" y="4346"/>
                  </a:lnTo>
                  <a:lnTo>
                    <a:pt x="2879" y="4318"/>
                  </a:lnTo>
                  <a:lnTo>
                    <a:pt x="2850" y="4205"/>
                  </a:lnTo>
                  <a:lnTo>
                    <a:pt x="2822" y="4120"/>
                  </a:lnTo>
                  <a:lnTo>
                    <a:pt x="2794" y="4036"/>
                  </a:lnTo>
                  <a:lnTo>
                    <a:pt x="2794" y="4036"/>
                  </a:lnTo>
                  <a:lnTo>
                    <a:pt x="2653" y="3923"/>
                  </a:lnTo>
                  <a:lnTo>
                    <a:pt x="2568" y="3895"/>
                  </a:lnTo>
                  <a:lnTo>
                    <a:pt x="2455" y="3866"/>
                  </a:lnTo>
                  <a:lnTo>
                    <a:pt x="2371" y="3838"/>
                  </a:lnTo>
                  <a:lnTo>
                    <a:pt x="2314" y="3866"/>
                  </a:lnTo>
                  <a:lnTo>
                    <a:pt x="2258" y="3923"/>
                  </a:lnTo>
                  <a:lnTo>
                    <a:pt x="2230" y="4036"/>
                  </a:lnTo>
                  <a:lnTo>
                    <a:pt x="2230" y="4036"/>
                  </a:lnTo>
                  <a:lnTo>
                    <a:pt x="2173" y="3951"/>
                  </a:lnTo>
                  <a:lnTo>
                    <a:pt x="2173" y="4008"/>
                  </a:lnTo>
                  <a:lnTo>
                    <a:pt x="2230" y="4177"/>
                  </a:lnTo>
                  <a:lnTo>
                    <a:pt x="2230" y="4177"/>
                  </a:lnTo>
                  <a:lnTo>
                    <a:pt x="2173" y="4205"/>
                  </a:lnTo>
                  <a:lnTo>
                    <a:pt x="2117" y="4233"/>
                  </a:lnTo>
                  <a:lnTo>
                    <a:pt x="2060" y="4233"/>
                  </a:lnTo>
                  <a:lnTo>
                    <a:pt x="2004" y="4205"/>
                  </a:lnTo>
                  <a:lnTo>
                    <a:pt x="1891" y="4092"/>
                  </a:lnTo>
                  <a:lnTo>
                    <a:pt x="1778" y="3951"/>
                  </a:lnTo>
                  <a:lnTo>
                    <a:pt x="1722" y="3810"/>
                  </a:lnTo>
                  <a:lnTo>
                    <a:pt x="1665" y="3669"/>
                  </a:lnTo>
                  <a:lnTo>
                    <a:pt x="1665" y="3556"/>
                  </a:lnTo>
                  <a:lnTo>
                    <a:pt x="1693" y="3528"/>
                  </a:lnTo>
                  <a:lnTo>
                    <a:pt x="1722" y="3500"/>
                  </a:lnTo>
                  <a:lnTo>
                    <a:pt x="1722" y="3500"/>
                  </a:lnTo>
                  <a:lnTo>
                    <a:pt x="1637" y="3415"/>
                  </a:lnTo>
                  <a:lnTo>
                    <a:pt x="1552" y="3330"/>
                  </a:lnTo>
                  <a:lnTo>
                    <a:pt x="1496" y="3217"/>
                  </a:lnTo>
                  <a:lnTo>
                    <a:pt x="1439" y="3105"/>
                  </a:lnTo>
                  <a:lnTo>
                    <a:pt x="1439" y="2851"/>
                  </a:lnTo>
                  <a:lnTo>
                    <a:pt x="1468" y="2597"/>
                  </a:lnTo>
                  <a:lnTo>
                    <a:pt x="1468" y="2597"/>
                  </a:lnTo>
                  <a:lnTo>
                    <a:pt x="1496" y="2399"/>
                  </a:lnTo>
                  <a:lnTo>
                    <a:pt x="1552" y="2314"/>
                  </a:lnTo>
                  <a:lnTo>
                    <a:pt x="1637" y="2230"/>
                  </a:lnTo>
                  <a:lnTo>
                    <a:pt x="1637" y="2230"/>
                  </a:lnTo>
                  <a:lnTo>
                    <a:pt x="1806" y="2117"/>
                  </a:lnTo>
                  <a:lnTo>
                    <a:pt x="1806" y="2117"/>
                  </a:lnTo>
                  <a:lnTo>
                    <a:pt x="1835" y="2145"/>
                  </a:lnTo>
                  <a:lnTo>
                    <a:pt x="1806" y="2230"/>
                  </a:lnTo>
                  <a:lnTo>
                    <a:pt x="1806" y="2230"/>
                  </a:lnTo>
                  <a:lnTo>
                    <a:pt x="1891" y="2145"/>
                  </a:lnTo>
                  <a:lnTo>
                    <a:pt x="1947" y="2004"/>
                  </a:lnTo>
                  <a:lnTo>
                    <a:pt x="2004" y="1722"/>
                  </a:lnTo>
                  <a:lnTo>
                    <a:pt x="2004" y="1440"/>
                  </a:lnTo>
                  <a:lnTo>
                    <a:pt x="2004" y="1327"/>
                  </a:lnTo>
                  <a:lnTo>
                    <a:pt x="1947" y="1242"/>
                  </a:lnTo>
                  <a:lnTo>
                    <a:pt x="1947" y="1242"/>
                  </a:lnTo>
                  <a:lnTo>
                    <a:pt x="1750" y="903"/>
                  </a:lnTo>
                  <a:lnTo>
                    <a:pt x="1693" y="734"/>
                  </a:lnTo>
                  <a:lnTo>
                    <a:pt x="1665" y="508"/>
                  </a:lnTo>
                  <a:lnTo>
                    <a:pt x="1665" y="508"/>
                  </a:lnTo>
                  <a:lnTo>
                    <a:pt x="1665" y="396"/>
                  </a:lnTo>
                  <a:lnTo>
                    <a:pt x="1693" y="311"/>
                  </a:lnTo>
                  <a:lnTo>
                    <a:pt x="1693" y="198"/>
                  </a:lnTo>
                  <a:lnTo>
                    <a:pt x="1665" y="142"/>
                  </a:lnTo>
                  <a:lnTo>
                    <a:pt x="1609" y="113"/>
                  </a:lnTo>
                  <a:lnTo>
                    <a:pt x="1609" y="113"/>
                  </a:lnTo>
                  <a:lnTo>
                    <a:pt x="1581" y="113"/>
                  </a:lnTo>
                  <a:lnTo>
                    <a:pt x="1581" y="113"/>
                  </a:lnTo>
                  <a:lnTo>
                    <a:pt x="1524" y="198"/>
                  </a:lnTo>
                  <a:lnTo>
                    <a:pt x="1468" y="254"/>
                  </a:lnTo>
                  <a:lnTo>
                    <a:pt x="1411" y="283"/>
                  </a:lnTo>
                  <a:lnTo>
                    <a:pt x="1411" y="283"/>
                  </a:lnTo>
                  <a:lnTo>
                    <a:pt x="1327" y="283"/>
                  </a:lnTo>
                  <a:lnTo>
                    <a:pt x="1242" y="254"/>
                  </a:lnTo>
                  <a:lnTo>
                    <a:pt x="1073" y="170"/>
                  </a:lnTo>
                  <a:lnTo>
                    <a:pt x="932" y="57"/>
                  </a:lnTo>
                  <a:lnTo>
                    <a:pt x="819" y="29"/>
                  </a:lnTo>
                  <a:lnTo>
                    <a:pt x="734" y="0"/>
                  </a:lnTo>
                  <a:lnTo>
                    <a:pt x="734" y="0"/>
                  </a:lnTo>
                  <a:lnTo>
                    <a:pt x="621" y="0"/>
                  </a:lnTo>
                  <a:lnTo>
                    <a:pt x="536" y="29"/>
                  </a:lnTo>
                  <a:lnTo>
                    <a:pt x="480" y="57"/>
                  </a:lnTo>
                  <a:lnTo>
                    <a:pt x="424" y="85"/>
                  </a:lnTo>
                  <a:lnTo>
                    <a:pt x="339" y="226"/>
                  </a:lnTo>
                  <a:lnTo>
                    <a:pt x="311" y="396"/>
                  </a:lnTo>
                  <a:lnTo>
                    <a:pt x="282" y="565"/>
                  </a:lnTo>
                  <a:lnTo>
                    <a:pt x="311" y="762"/>
                  </a:lnTo>
                  <a:lnTo>
                    <a:pt x="367" y="1129"/>
                  </a:lnTo>
                  <a:lnTo>
                    <a:pt x="367" y="1129"/>
                  </a:lnTo>
                  <a:lnTo>
                    <a:pt x="452" y="1665"/>
                  </a:lnTo>
                  <a:lnTo>
                    <a:pt x="508" y="2004"/>
                  </a:lnTo>
                  <a:lnTo>
                    <a:pt x="508" y="2117"/>
                  </a:lnTo>
                  <a:lnTo>
                    <a:pt x="480" y="2202"/>
                  </a:lnTo>
                  <a:lnTo>
                    <a:pt x="480" y="2202"/>
                  </a:lnTo>
                  <a:lnTo>
                    <a:pt x="452" y="2258"/>
                  </a:lnTo>
                  <a:lnTo>
                    <a:pt x="395" y="2286"/>
                  </a:lnTo>
                  <a:lnTo>
                    <a:pt x="339" y="2258"/>
                  </a:lnTo>
                  <a:lnTo>
                    <a:pt x="254" y="2230"/>
                  </a:lnTo>
                  <a:lnTo>
                    <a:pt x="141" y="2117"/>
                  </a:lnTo>
                  <a:lnTo>
                    <a:pt x="85" y="1976"/>
                  </a:lnTo>
                  <a:lnTo>
                    <a:pt x="85" y="1976"/>
                  </a:lnTo>
                  <a:lnTo>
                    <a:pt x="29" y="2032"/>
                  </a:lnTo>
                  <a:lnTo>
                    <a:pt x="0" y="2089"/>
                  </a:lnTo>
                  <a:lnTo>
                    <a:pt x="0" y="2145"/>
                  </a:lnTo>
                  <a:lnTo>
                    <a:pt x="29" y="2230"/>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16"/>
            <p:cNvSpPr/>
            <p:nvPr/>
          </p:nvSpPr>
          <p:spPr>
            <a:xfrm>
              <a:off x="5981475" y="2421475"/>
              <a:ext cx="3550" cy="2850"/>
            </a:xfrm>
            <a:custGeom>
              <a:avLst/>
              <a:gdLst/>
              <a:ahLst/>
              <a:cxnLst/>
              <a:rect l="l" t="t" r="r" b="b"/>
              <a:pathLst>
                <a:path w="142" h="114" extrusionOk="0">
                  <a:moveTo>
                    <a:pt x="0" y="29"/>
                  </a:moveTo>
                  <a:lnTo>
                    <a:pt x="0" y="29"/>
                  </a:lnTo>
                  <a:lnTo>
                    <a:pt x="142" y="114"/>
                  </a:lnTo>
                  <a:lnTo>
                    <a:pt x="142" y="114"/>
                  </a:lnTo>
                  <a:lnTo>
                    <a:pt x="142" y="57"/>
                  </a:lnTo>
                  <a:lnTo>
                    <a:pt x="113" y="29"/>
                  </a:lnTo>
                  <a:lnTo>
                    <a:pt x="57" y="1"/>
                  </a:lnTo>
                  <a:lnTo>
                    <a:pt x="0" y="29"/>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16"/>
            <p:cNvSpPr/>
            <p:nvPr/>
          </p:nvSpPr>
          <p:spPr>
            <a:xfrm>
              <a:off x="5981475" y="2421475"/>
              <a:ext cx="3550" cy="2850"/>
            </a:xfrm>
            <a:custGeom>
              <a:avLst/>
              <a:gdLst/>
              <a:ahLst/>
              <a:cxnLst/>
              <a:rect l="l" t="t" r="r" b="b"/>
              <a:pathLst>
                <a:path w="142" h="114" fill="none" extrusionOk="0">
                  <a:moveTo>
                    <a:pt x="0" y="29"/>
                  </a:moveTo>
                  <a:lnTo>
                    <a:pt x="0" y="29"/>
                  </a:lnTo>
                  <a:lnTo>
                    <a:pt x="142" y="114"/>
                  </a:lnTo>
                  <a:lnTo>
                    <a:pt x="142" y="114"/>
                  </a:lnTo>
                  <a:lnTo>
                    <a:pt x="142" y="57"/>
                  </a:lnTo>
                  <a:lnTo>
                    <a:pt x="113" y="29"/>
                  </a:lnTo>
                  <a:lnTo>
                    <a:pt x="57" y="1"/>
                  </a:lnTo>
                  <a:lnTo>
                    <a:pt x="0" y="29"/>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16"/>
            <p:cNvSpPr/>
            <p:nvPr/>
          </p:nvSpPr>
          <p:spPr>
            <a:xfrm>
              <a:off x="5982875" y="2432775"/>
              <a:ext cx="2150" cy="725"/>
            </a:xfrm>
            <a:custGeom>
              <a:avLst/>
              <a:gdLst/>
              <a:ahLst/>
              <a:cxnLst/>
              <a:rect l="l" t="t" r="r" b="b"/>
              <a:pathLst>
                <a:path w="86" h="29" extrusionOk="0">
                  <a:moveTo>
                    <a:pt x="1" y="29"/>
                  </a:moveTo>
                  <a:lnTo>
                    <a:pt x="1" y="29"/>
                  </a:lnTo>
                  <a:lnTo>
                    <a:pt x="86" y="29"/>
                  </a:lnTo>
                  <a:lnTo>
                    <a:pt x="86" y="29"/>
                  </a:lnTo>
                  <a:lnTo>
                    <a:pt x="57" y="0"/>
                  </a:lnTo>
                  <a:lnTo>
                    <a:pt x="1" y="29"/>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16"/>
            <p:cNvSpPr/>
            <p:nvPr/>
          </p:nvSpPr>
          <p:spPr>
            <a:xfrm>
              <a:off x="5982875" y="2432775"/>
              <a:ext cx="2150" cy="725"/>
            </a:xfrm>
            <a:custGeom>
              <a:avLst/>
              <a:gdLst/>
              <a:ahLst/>
              <a:cxnLst/>
              <a:rect l="l" t="t" r="r" b="b"/>
              <a:pathLst>
                <a:path w="86" h="29" fill="none" extrusionOk="0">
                  <a:moveTo>
                    <a:pt x="1" y="29"/>
                  </a:moveTo>
                  <a:lnTo>
                    <a:pt x="1" y="29"/>
                  </a:lnTo>
                  <a:lnTo>
                    <a:pt x="86" y="29"/>
                  </a:lnTo>
                  <a:lnTo>
                    <a:pt x="86" y="29"/>
                  </a:lnTo>
                  <a:lnTo>
                    <a:pt x="57" y="0"/>
                  </a:lnTo>
                  <a:lnTo>
                    <a:pt x="1" y="29"/>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16"/>
            <p:cNvSpPr/>
            <p:nvPr/>
          </p:nvSpPr>
          <p:spPr>
            <a:xfrm>
              <a:off x="5989225" y="2396800"/>
              <a:ext cx="1450" cy="3550"/>
            </a:xfrm>
            <a:custGeom>
              <a:avLst/>
              <a:gdLst/>
              <a:ahLst/>
              <a:cxnLst/>
              <a:rect l="l" t="t" r="r" b="b"/>
              <a:pathLst>
                <a:path w="58" h="142" extrusionOk="0">
                  <a:moveTo>
                    <a:pt x="1" y="141"/>
                  </a:moveTo>
                  <a:lnTo>
                    <a:pt x="1" y="141"/>
                  </a:lnTo>
                  <a:lnTo>
                    <a:pt x="57" y="0"/>
                  </a:lnTo>
                  <a:lnTo>
                    <a:pt x="57" y="0"/>
                  </a:lnTo>
                  <a:lnTo>
                    <a:pt x="1" y="14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16"/>
            <p:cNvSpPr/>
            <p:nvPr/>
          </p:nvSpPr>
          <p:spPr>
            <a:xfrm>
              <a:off x="5989225" y="2396800"/>
              <a:ext cx="1450" cy="3550"/>
            </a:xfrm>
            <a:custGeom>
              <a:avLst/>
              <a:gdLst/>
              <a:ahLst/>
              <a:cxnLst/>
              <a:rect l="l" t="t" r="r" b="b"/>
              <a:pathLst>
                <a:path w="58" h="142" fill="none" extrusionOk="0">
                  <a:moveTo>
                    <a:pt x="1" y="141"/>
                  </a:moveTo>
                  <a:lnTo>
                    <a:pt x="1" y="141"/>
                  </a:lnTo>
                  <a:lnTo>
                    <a:pt x="57" y="0"/>
                  </a:lnTo>
                  <a:lnTo>
                    <a:pt x="57" y="0"/>
                  </a:lnTo>
                  <a:lnTo>
                    <a:pt x="1" y="141"/>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16"/>
            <p:cNvSpPr/>
            <p:nvPr/>
          </p:nvSpPr>
          <p:spPr>
            <a:xfrm>
              <a:off x="5993475" y="2429950"/>
              <a:ext cx="1425" cy="4250"/>
            </a:xfrm>
            <a:custGeom>
              <a:avLst/>
              <a:gdLst/>
              <a:ahLst/>
              <a:cxnLst/>
              <a:rect l="l" t="t" r="r" b="b"/>
              <a:pathLst>
                <a:path w="57" h="170" extrusionOk="0">
                  <a:moveTo>
                    <a:pt x="0" y="170"/>
                  </a:moveTo>
                  <a:lnTo>
                    <a:pt x="0" y="170"/>
                  </a:lnTo>
                  <a:lnTo>
                    <a:pt x="57" y="113"/>
                  </a:lnTo>
                  <a:lnTo>
                    <a:pt x="57" y="1"/>
                  </a:lnTo>
                  <a:lnTo>
                    <a:pt x="57" y="1"/>
                  </a:lnTo>
                  <a:lnTo>
                    <a:pt x="0" y="17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16"/>
            <p:cNvSpPr/>
            <p:nvPr/>
          </p:nvSpPr>
          <p:spPr>
            <a:xfrm>
              <a:off x="5993475" y="2429950"/>
              <a:ext cx="1425" cy="4250"/>
            </a:xfrm>
            <a:custGeom>
              <a:avLst/>
              <a:gdLst/>
              <a:ahLst/>
              <a:cxnLst/>
              <a:rect l="l" t="t" r="r" b="b"/>
              <a:pathLst>
                <a:path w="57" h="170" fill="none" extrusionOk="0">
                  <a:moveTo>
                    <a:pt x="0" y="170"/>
                  </a:moveTo>
                  <a:lnTo>
                    <a:pt x="0" y="170"/>
                  </a:lnTo>
                  <a:lnTo>
                    <a:pt x="57" y="113"/>
                  </a:lnTo>
                  <a:lnTo>
                    <a:pt x="57" y="1"/>
                  </a:lnTo>
                  <a:lnTo>
                    <a:pt x="57" y="1"/>
                  </a:lnTo>
                  <a:lnTo>
                    <a:pt x="0" y="170"/>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16"/>
            <p:cNvSpPr/>
            <p:nvPr/>
          </p:nvSpPr>
          <p:spPr>
            <a:xfrm>
              <a:off x="6005450" y="2518850"/>
              <a:ext cx="4975" cy="9200"/>
            </a:xfrm>
            <a:custGeom>
              <a:avLst/>
              <a:gdLst/>
              <a:ahLst/>
              <a:cxnLst/>
              <a:rect l="l" t="t" r="r" b="b"/>
              <a:pathLst>
                <a:path w="199" h="368" extrusionOk="0">
                  <a:moveTo>
                    <a:pt x="1" y="57"/>
                  </a:moveTo>
                  <a:lnTo>
                    <a:pt x="1" y="57"/>
                  </a:lnTo>
                  <a:lnTo>
                    <a:pt x="57" y="226"/>
                  </a:lnTo>
                  <a:lnTo>
                    <a:pt x="114" y="311"/>
                  </a:lnTo>
                  <a:lnTo>
                    <a:pt x="170" y="367"/>
                  </a:lnTo>
                  <a:lnTo>
                    <a:pt x="170" y="367"/>
                  </a:lnTo>
                  <a:lnTo>
                    <a:pt x="198" y="254"/>
                  </a:lnTo>
                  <a:lnTo>
                    <a:pt x="170" y="113"/>
                  </a:lnTo>
                  <a:lnTo>
                    <a:pt x="142" y="57"/>
                  </a:lnTo>
                  <a:lnTo>
                    <a:pt x="114" y="0"/>
                  </a:lnTo>
                  <a:lnTo>
                    <a:pt x="57" y="0"/>
                  </a:lnTo>
                  <a:lnTo>
                    <a:pt x="1" y="57"/>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16"/>
            <p:cNvSpPr/>
            <p:nvPr/>
          </p:nvSpPr>
          <p:spPr>
            <a:xfrm>
              <a:off x="6005450" y="2518850"/>
              <a:ext cx="4975" cy="9200"/>
            </a:xfrm>
            <a:custGeom>
              <a:avLst/>
              <a:gdLst/>
              <a:ahLst/>
              <a:cxnLst/>
              <a:rect l="l" t="t" r="r" b="b"/>
              <a:pathLst>
                <a:path w="199" h="368" fill="none" extrusionOk="0">
                  <a:moveTo>
                    <a:pt x="1" y="57"/>
                  </a:moveTo>
                  <a:lnTo>
                    <a:pt x="1" y="57"/>
                  </a:lnTo>
                  <a:lnTo>
                    <a:pt x="57" y="226"/>
                  </a:lnTo>
                  <a:lnTo>
                    <a:pt x="114" y="311"/>
                  </a:lnTo>
                  <a:lnTo>
                    <a:pt x="170" y="367"/>
                  </a:lnTo>
                  <a:lnTo>
                    <a:pt x="170" y="367"/>
                  </a:lnTo>
                  <a:lnTo>
                    <a:pt x="198" y="254"/>
                  </a:lnTo>
                  <a:lnTo>
                    <a:pt x="170" y="113"/>
                  </a:lnTo>
                  <a:lnTo>
                    <a:pt x="142" y="57"/>
                  </a:lnTo>
                  <a:lnTo>
                    <a:pt x="114" y="0"/>
                  </a:lnTo>
                  <a:lnTo>
                    <a:pt x="57" y="0"/>
                  </a:lnTo>
                  <a:lnTo>
                    <a:pt x="1" y="57"/>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16"/>
            <p:cNvSpPr/>
            <p:nvPr/>
          </p:nvSpPr>
          <p:spPr>
            <a:xfrm>
              <a:off x="6009700" y="2537900"/>
              <a:ext cx="5650" cy="4250"/>
            </a:xfrm>
            <a:custGeom>
              <a:avLst/>
              <a:gdLst/>
              <a:ahLst/>
              <a:cxnLst/>
              <a:rect l="l" t="t" r="r" b="b"/>
              <a:pathLst>
                <a:path w="226" h="170" extrusionOk="0">
                  <a:moveTo>
                    <a:pt x="226" y="169"/>
                  </a:moveTo>
                  <a:lnTo>
                    <a:pt x="226" y="169"/>
                  </a:lnTo>
                  <a:lnTo>
                    <a:pt x="141" y="57"/>
                  </a:lnTo>
                  <a:lnTo>
                    <a:pt x="0" y="0"/>
                  </a:lnTo>
                  <a:lnTo>
                    <a:pt x="0" y="0"/>
                  </a:lnTo>
                  <a:lnTo>
                    <a:pt x="113" y="113"/>
                  </a:lnTo>
                  <a:lnTo>
                    <a:pt x="226" y="169"/>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16"/>
            <p:cNvSpPr/>
            <p:nvPr/>
          </p:nvSpPr>
          <p:spPr>
            <a:xfrm>
              <a:off x="6009700" y="2537900"/>
              <a:ext cx="5650" cy="4250"/>
            </a:xfrm>
            <a:custGeom>
              <a:avLst/>
              <a:gdLst/>
              <a:ahLst/>
              <a:cxnLst/>
              <a:rect l="l" t="t" r="r" b="b"/>
              <a:pathLst>
                <a:path w="226" h="170" fill="none" extrusionOk="0">
                  <a:moveTo>
                    <a:pt x="226" y="169"/>
                  </a:moveTo>
                  <a:lnTo>
                    <a:pt x="226" y="169"/>
                  </a:lnTo>
                  <a:lnTo>
                    <a:pt x="141" y="57"/>
                  </a:lnTo>
                  <a:lnTo>
                    <a:pt x="0" y="0"/>
                  </a:lnTo>
                  <a:lnTo>
                    <a:pt x="0" y="0"/>
                  </a:lnTo>
                  <a:lnTo>
                    <a:pt x="113" y="113"/>
                  </a:lnTo>
                  <a:lnTo>
                    <a:pt x="226" y="169"/>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16"/>
            <p:cNvSpPr/>
            <p:nvPr/>
          </p:nvSpPr>
          <p:spPr>
            <a:xfrm>
              <a:off x="6009700" y="2552700"/>
              <a:ext cx="6375" cy="7075"/>
            </a:xfrm>
            <a:custGeom>
              <a:avLst/>
              <a:gdLst/>
              <a:ahLst/>
              <a:cxnLst/>
              <a:rect l="l" t="t" r="r" b="b"/>
              <a:pathLst>
                <a:path w="255" h="283" extrusionOk="0">
                  <a:moveTo>
                    <a:pt x="0" y="85"/>
                  </a:moveTo>
                  <a:lnTo>
                    <a:pt x="0" y="85"/>
                  </a:lnTo>
                  <a:lnTo>
                    <a:pt x="28" y="170"/>
                  </a:lnTo>
                  <a:lnTo>
                    <a:pt x="113" y="255"/>
                  </a:lnTo>
                  <a:lnTo>
                    <a:pt x="170" y="283"/>
                  </a:lnTo>
                  <a:lnTo>
                    <a:pt x="198" y="283"/>
                  </a:lnTo>
                  <a:lnTo>
                    <a:pt x="226" y="255"/>
                  </a:lnTo>
                  <a:lnTo>
                    <a:pt x="254" y="198"/>
                  </a:lnTo>
                  <a:lnTo>
                    <a:pt x="254" y="198"/>
                  </a:lnTo>
                  <a:lnTo>
                    <a:pt x="254" y="142"/>
                  </a:lnTo>
                  <a:lnTo>
                    <a:pt x="226" y="114"/>
                  </a:lnTo>
                  <a:lnTo>
                    <a:pt x="141" y="29"/>
                  </a:lnTo>
                  <a:lnTo>
                    <a:pt x="113" y="1"/>
                  </a:lnTo>
                  <a:lnTo>
                    <a:pt x="57" y="29"/>
                  </a:lnTo>
                  <a:lnTo>
                    <a:pt x="28" y="29"/>
                  </a:lnTo>
                  <a:lnTo>
                    <a:pt x="0" y="85"/>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16"/>
            <p:cNvSpPr/>
            <p:nvPr/>
          </p:nvSpPr>
          <p:spPr>
            <a:xfrm>
              <a:off x="6009700" y="2552700"/>
              <a:ext cx="6375" cy="7075"/>
            </a:xfrm>
            <a:custGeom>
              <a:avLst/>
              <a:gdLst/>
              <a:ahLst/>
              <a:cxnLst/>
              <a:rect l="l" t="t" r="r" b="b"/>
              <a:pathLst>
                <a:path w="255" h="283" fill="none" extrusionOk="0">
                  <a:moveTo>
                    <a:pt x="0" y="85"/>
                  </a:moveTo>
                  <a:lnTo>
                    <a:pt x="0" y="85"/>
                  </a:lnTo>
                  <a:lnTo>
                    <a:pt x="28" y="170"/>
                  </a:lnTo>
                  <a:lnTo>
                    <a:pt x="113" y="255"/>
                  </a:lnTo>
                  <a:lnTo>
                    <a:pt x="170" y="283"/>
                  </a:lnTo>
                  <a:lnTo>
                    <a:pt x="198" y="283"/>
                  </a:lnTo>
                  <a:lnTo>
                    <a:pt x="226" y="255"/>
                  </a:lnTo>
                  <a:lnTo>
                    <a:pt x="254" y="198"/>
                  </a:lnTo>
                  <a:lnTo>
                    <a:pt x="254" y="198"/>
                  </a:lnTo>
                  <a:lnTo>
                    <a:pt x="254" y="142"/>
                  </a:lnTo>
                  <a:lnTo>
                    <a:pt x="226" y="114"/>
                  </a:lnTo>
                  <a:lnTo>
                    <a:pt x="141" y="29"/>
                  </a:lnTo>
                  <a:lnTo>
                    <a:pt x="113" y="1"/>
                  </a:lnTo>
                  <a:lnTo>
                    <a:pt x="57" y="29"/>
                  </a:lnTo>
                  <a:lnTo>
                    <a:pt x="28" y="29"/>
                  </a:lnTo>
                  <a:lnTo>
                    <a:pt x="0" y="85"/>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16"/>
            <p:cNvSpPr/>
            <p:nvPr/>
          </p:nvSpPr>
          <p:spPr>
            <a:xfrm>
              <a:off x="6013225" y="2524475"/>
              <a:ext cx="1425" cy="2150"/>
            </a:xfrm>
            <a:custGeom>
              <a:avLst/>
              <a:gdLst/>
              <a:ahLst/>
              <a:cxnLst/>
              <a:rect l="l" t="t" r="r" b="b"/>
              <a:pathLst>
                <a:path w="57" h="86" extrusionOk="0">
                  <a:moveTo>
                    <a:pt x="57" y="86"/>
                  </a:moveTo>
                  <a:lnTo>
                    <a:pt x="57" y="86"/>
                  </a:lnTo>
                  <a:lnTo>
                    <a:pt x="57" y="29"/>
                  </a:lnTo>
                  <a:lnTo>
                    <a:pt x="57" y="1"/>
                  </a:lnTo>
                  <a:lnTo>
                    <a:pt x="29" y="1"/>
                  </a:lnTo>
                  <a:lnTo>
                    <a:pt x="0" y="29"/>
                  </a:lnTo>
                  <a:lnTo>
                    <a:pt x="0" y="29"/>
                  </a:lnTo>
                  <a:lnTo>
                    <a:pt x="57" y="86"/>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16"/>
            <p:cNvSpPr/>
            <p:nvPr/>
          </p:nvSpPr>
          <p:spPr>
            <a:xfrm>
              <a:off x="6013225" y="2524475"/>
              <a:ext cx="1425" cy="2150"/>
            </a:xfrm>
            <a:custGeom>
              <a:avLst/>
              <a:gdLst/>
              <a:ahLst/>
              <a:cxnLst/>
              <a:rect l="l" t="t" r="r" b="b"/>
              <a:pathLst>
                <a:path w="57" h="86" fill="none" extrusionOk="0">
                  <a:moveTo>
                    <a:pt x="57" y="86"/>
                  </a:moveTo>
                  <a:lnTo>
                    <a:pt x="57" y="86"/>
                  </a:lnTo>
                  <a:lnTo>
                    <a:pt x="57" y="29"/>
                  </a:lnTo>
                  <a:lnTo>
                    <a:pt x="57" y="1"/>
                  </a:lnTo>
                  <a:lnTo>
                    <a:pt x="29" y="1"/>
                  </a:lnTo>
                  <a:lnTo>
                    <a:pt x="0" y="29"/>
                  </a:lnTo>
                  <a:lnTo>
                    <a:pt x="0" y="29"/>
                  </a:lnTo>
                  <a:lnTo>
                    <a:pt x="57" y="86"/>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16"/>
            <p:cNvSpPr/>
            <p:nvPr/>
          </p:nvSpPr>
          <p:spPr>
            <a:xfrm>
              <a:off x="6014625" y="2588675"/>
              <a:ext cx="26125" cy="33900"/>
            </a:xfrm>
            <a:custGeom>
              <a:avLst/>
              <a:gdLst/>
              <a:ahLst/>
              <a:cxnLst/>
              <a:rect l="l" t="t" r="r" b="b"/>
              <a:pathLst>
                <a:path w="1045" h="1356" extrusionOk="0">
                  <a:moveTo>
                    <a:pt x="1" y="142"/>
                  </a:moveTo>
                  <a:lnTo>
                    <a:pt x="1" y="142"/>
                  </a:lnTo>
                  <a:lnTo>
                    <a:pt x="57" y="170"/>
                  </a:lnTo>
                  <a:lnTo>
                    <a:pt x="85" y="227"/>
                  </a:lnTo>
                  <a:lnTo>
                    <a:pt x="170" y="340"/>
                  </a:lnTo>
                  <a:lnTo>
                    <a:pt x="198" y="509"/>
                  </a:lnTo>
                  <a:lnTo>
                    <a:pt x="226" y="706"/>
                  </a:lnTo>
                  <a:lnTo>
                    <a:pt x="198" y="1073"/>
                  </a:lnTo>
                  <a:lnTo>
                    <a:pt x="170" y="1355"/>
                  </a:lnTo>
                  <a:lnTo>
                    <a:pt x="170" y="1355"/>
                  </a:lnTo>
                  <a:lnTo>
                    <a:pt x="255" y="1355"/>
                  </a:lnTo>
                  <a:lnTo>
                    <a:pt x="339" y="1299"/>
                  </a:lnTo>
                  <a:lnTo>
                    <a:pt x="565" y="1158"/>
                  </a:lnTo>
                  <a:lnTo>
                    <a:pt x="734" y="989"/>
                  </a:lnTo>
                  <a:lnTo>
                    <a:pt x="847" y="848"/>
                  </a:lnTo>
                  <a:lnTo>
                    <a:pt x="847" y="848"/>
                  </a:lnTo>
                  <a:lnTo>
                    <a:pt x="904" y="763"/>
                  </a:lnTo>
                  <a:lnTo>
                    <a:pt x="960" y="735"/>
                  </a:lnTo>
                  <a:lnTo>
                    <a:pt x="1017" y="706"/>
                  </a:lnTo>
                  <a:lnTo>
                    <a:pt x="1045" y="622"/>
                  </a:lnTo>
                  <a:lnTo>
                    <a:pt x="1045" y="622"/>
                  </a:lnTo>
                  <a:lnTo>
                    <a:pt x="1045" y="509"/>
                  </a:lnTo>
                  <a:lnTo>
                    <a:pt x="1017" y="424"/>
                  </a:lnTo>
                  <a:lnTo>
                    <a:pt x="988" y="424"/>
                  </a:lnTo>
                  <a:lnTo>
                    <a:pt x="932" y="424"/>
                  </a:lnTo>
                  <a:lnTo>
                    <a:pt x="847" y="452"/>
                  </a:lnTo>
                  <a:lnTo>
                    <a:pt x="847" y="452"/>
                  </a:lnTo>
                  <a:lnTo>
                    <a:pt x="819" y="424"/>
                  </a:lnTo>
                  <a:lnTo>
                    <a:pt x="763" y="396"/>
                  </a:lnTo>
                  <a:lnTo>
                    <a:pt x="509" y="283"/>
                  </a:lnTo>
                  <a:lnTo>
                    <a:pt x="255" y="142"/>
                  </a:lnTo>
                  <a:lnTo>
                    <a:pt x="142" y="57"/>
                  </a:lnTo>
                  <a:lnTo>
                    <a:pt x="85" y="1"/>
                  </a:lnTo>
                  <a:lnTo>
                    <a:pt x="85" y="1"/>
                  </a:lnTo>
                  <a:lnTo>
                    <a:pt x="1" y="142"/>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16"/>
            <p:cNvSpPr/>
            <p:nvPr/>
          </p:nvSpPr>
          <p:spPr>
            <a:xfrm>
              <a:off x="6014625" y="2588675"/>
              <a:ext cx="26125" cy="33900"/>
            </a:xfrm>
            <a:custGeom>
              <a:avLst/>
              <a:gdLst/>
              <a:ahLst/>
              <a:cxnLst/>
              <a:rect l="l" t="t" r="r" b="b"/>
              <a:pathLst>
                <a:path w="1045" h="1356" fill="none" extrusionOk="0">
                  <a:moveTo>
                    <a:pt x="1" y="142"/>
                  </a:moveTo>
                  <a:lnTo>
                    <a:pt x="1" y="142"/>
                  </a:lnTo>
                  <a:lnTo>
                    <a:pt x="57" y="170"/>
                  </a:lnTo>
                  <a:lnTo>
                    <a:pt x="85" y="227"/>
                  </a:lnTo>
                  <a:lnTo>
                    <a:pt x="170" y="340"/>
                  </a:lnTo>
                  <a:lnTo>
                    <a:pt x="198" y="509"/>
                  </a:lnTo>
                  <a:lnTo>
                    <a:pt x="226" y="706"/>
                  </a:lnTo>
                  <a:lnTo>
                    <a:pt x="198" y="1073"/>
                  </a:lnTo>
                  <a:lnTo>
                    <a:pt x="170" y="1355"/>
                  </a:lnTo>
                  <a:lnTo>
                    <a:pt x="170" y="1355"/>
                  </a:lnTo>
                  <a:lnTo>
                    <a:pt x="255" y="1355"/>
                  </a:lnTo>
                  <a:lnTo>
                    <a:pt x="339" y="1299"/>
                  </a:lnTo>
                  <a:lnTo>
                    <a:pt x="565" y="1158"/>
                  </a:lnTo>
                  <a:lnTo>
                    <a:pt x="734" y="989"/>
                  </a:lnTo>
                  <a:lnTo>
                    <a:pt x="847" y="848"/>
                  </a:lnTo>
                  <a:lnTo>
                    <a:pt x="847" y="848"/>
                  </a:lnTo>
                  <a:lnTo>
                    <a:pt x="904" y="763"/>
                  </a:lnTo>
                  <a:lnTo>
                    <a:pt x="960" y="735"/>
                  </a:lnTo>
                  <a:lnTo>
                    <a:pt x="1017" y="706"/>
                  </a:lnTo>
                  <a:lnTo>
                    <a:pt x="1045" y="622"/>
                  </a:lnTo>
                  <a:lnTo>
                    <a:pt x="1045" y="622"/>
                  </a:lnTo>
                  <a:lnTo>
                    <a:pt x="1045" y="509"/>
                  </a:lnTo>
                  <a:lnTo>
                    <a:pt x="1017" y="424"/>
                  </a:lnTo>
                  <a:lnTo>
                    <a:pt x="988" y="424"/>
                  </a:lnTo>
                  <a:lnTo>
                    <a:pt x="932" y="424"/>
                  </a:lnTo>
                  <a:lnTo>
                    <a:pt x="847" y="452"/>
                  </a:lnTo>
                  <a:lnTo>
                    <a:pt x="847" y="452"/>
                  </a:lnTo>
                  <a:lnTo>
                    <a:pt x="819" y="424"/>
                  </a:lnTo>
                  <a:lnTo>
                    <a:pt x="763" y="396"/>
                  </a:lnTo>
                  <a:lnTo>
                    <a:pt x="509" y="283"/>
                  </a:lnTo>
                  <a:lnTo>
                    <a:pt x="255" y="142"/>
                  </a:lnTo>
                  <a:lnTo>
                    <a:pt x="142" y="57"/>
                  </a:lnTo>
                  <a:lnTo>
                    <a:pt x="85" y="1"/>
                  </a:lnTo>
                  <a:lnTo>
                    <a:pt x="85" y="1"/>
                  </a:lnTo>
                  <a:lnTo>
                    <a:pt x="1" y="142"/>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16"/>
            <p:cNvSpPr/>
            <p:nvPr/>
          </p:nvSpPr>
          <p:spPr>
            <a:xfrm>
              <a:off x="6015325" y="2572450"/>
              <a:ext cx="2850" cy="12725"/>
            </a:xfrm>
            <a:custGeom>
              <a:avLst/>
              <a:gdLst/>
              <a:ahLst/>
              <a:cxnLst/>
              <a:rect l="l" t="t" r="r" b="b"/>
              <a:pathLst>
                <a:path w="114" h="509" extrusionOk="0">
                  <a:moveTo>
                    <a:pt x="29" y="142"/>
                  </a:moveTo>
                  <a:lnTo>
                    <a:pt x="29" y="142"/>
                  </a:lnTo>
                  <a:lnTo>
                    <a:pt x="1" y="340"/>
                  </a:lnTo>
                  <a:lnTo>
                    <a:pt x="29" y="424"/>
                  </a:lnTo>
                  <a:lnTo>
                    <a:pt x="57" y="509"/>
                  </a:lnTo>
                  <a:lnTo>
                    <a:pt x="57" y="509"/>
                  </a:lnTo>
                  <a:lnTo>
                    <a:pt x="114" y="255"/>
                  </a:lnTo>
                  <a:lnTo>
                    <a:pt x="114" y="86"/>
                  </a:lnTo>
                  <a:lnTo>
                    <a:pt x="114" y="29"/>
                  </a:lnTo>
                  <a:lnTo>
                    <a:pt x="86" y="1"/>
                  </a:lnTo>
                  <a:lnTo>
                    <a:pt x="86" y="1"/>
                  </a:lnTo>
                  <a:lnTo>
                    <a:pt x="57" y="29"/>
                  </a:lnTo>
                  <a:lnTo>
                    <a:pt x="29" y="57"/>
                  </a:lnTo>
                  <a:lnTo>
                    <a:pt x="29" y="86"/>
                  </a:lnTo>
                  <a:lnTo>
                    <a:pt x="29" y="142"/>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16"/>
            <p:cNvSpPr/>
            <p:nvPr/>
          </p:nvSpPr>
          <p:spPr>
            <a:xfrm>
              <a:off x="6015325" y="2572450"/>
              <a:ext cx="2850" cy="12725"/>
            </a:xfrm>
            <a:custGeom>
              <a:avLst/>
              <a:gdLst/>
              <a:ahLst/>
              <a:cxnLst/>
              <a:rect l="l" t="t" r="r" b="b"/>
              <a:pathLst>
                <a:path w="114" h="509" fill="none" extrusionOk="0">
                  <a:moveTo>
                    <a:pt x="29" y="142"/>
                  </a:moveTo>
                  <a:lnTo>
                    <a:pt x="29" y="142"/>
                  </a:lnTo>
                  <a:lnTo>
                    <a:pt x="1" y="340"/>
                  </a:lnTo>
                  <a:lnTo>
                    <a:pt x="29" y="424"/>
                  </a:lnTo>
                  <a:lnTo>
                    <a:pt x="57" y="509"/>
                  </a:lnTo>
                  <a:lnTo>
                    <a:pt x="57" y="509"/>
                  </a:lnTo>
                  <a:lnTo>
                    <a:pt x="114" y="255"/>
                  </a:lnTo>
                  <a:lnTo>
                    <a:pt x="114" y="86"/>
                  </a:lnTo>
                  <a:lnTo>
                    <a:pt x="114" y="29"/>
                  </a:lnTo>
                  <a:lnTo>
                    <a:pt x="86" y="1"/>
                  </a:lnTo>
                  <a:lnTo>
                    <a:pt x="86" y="1"/>
                  </a:lnTo>
                  <a:lnTo>
                    <a:pt x="57" y="29"/>
                  </a:lnTo>
                  <a:lnTo>
                    <a:pt x="29" y="57"/>
                  </a:lnTo>
                  <a:lnTo>
                    <a:pt x="29" y="86"/>
                  </a:lnTo>
                  <a:lnTo>
                    <a:pt x="29" y="142"/>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16"/>
            <p:cNvSpPr/>
            <p:nvPr/>
          </p:nvSpPr>
          <p:spPr>
            <a:xfrm>
              <a:off x="6016050" y="2527300"/>
              <a:ext cx="2125" cy="25"/>
            </a:xfrm>
            <a:custGeom>
              <a:avLst/>
              <a:gdLst/>
              <a:ahLst/>
              <a:cxnLst/>
              <a:rect l="l" t="t" r="r" b="b"/>
              <a:pathLst>
                <a:path w="85" h="1" extrusionOk="0">
                  <a:moveTo>
                    <a:pt x="0" y="1"/>
                  </a:moveTo>
                  <a:lnTo>
                    <a:pt x="0" y="1"/>
                  </a:lnTo>
                  <a:lnTo>
                    <a:pt x="85" y="1"/>
                  </a:lnTo>
                  <a:lnTo>
                    <a:pt x="0"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16"/>
            <p:cNvSpPr/>
            <p:nvPr/>
          </p:nvSpPr>
          <p:spPr>
            <a:xfrm>
              <a:off x="6016050" y="2527300"/>
              <a:ext cx="2125" cy="25"/>
            </a:xfrm>
            <a:custGeom>
              <a:avLst/>
              <a:gdLst/>
              <a:ahLst/>
              <a:cxnLst/>
              <a:rect l="l" t="t" r="r" b="b"/>
              <a:pathLst>
                <a:path w="85" h="1" fill="none" extrusionOk="0">
                  <a:moveTo>
                    <a:pt x="0" y="1"/>
                  </a:moveTo>
                  <a:lnTo>
                    <a:pt x="0" y="1"/>
                  </a:lnTo>
                  <a:lnTo>
                    <a:pt x="85" y="1"/>
                  </a:lnTo>
                  <a:lnTo>
                    <a:pt x="0" y="1"/>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16"/>
            <p:cNvSpPr/>
            <p:nvPr/>
          </p:nvSpPr>
          <p:spPr>
            <a:xfrm>
              <a:off x="6020275" y="2573875"/>
              <a:ext cx="2150" cy="2125"/>
            </a:xfrm>
            <a:custGeom>
              <a:avLst/>
              <a:gdLst/>
              <a:ahLst/>
              <a:cxnLst/>
              <a:rect l="l" t="t" r="r" b="b"/>
              <a:pathLst>
                <a:path w="86" h="85" extrusionOk="0">
                  <a:moveTo>
                    <a:pt x="29" y="85"/>
                  </a:moveTo>
                  <a:lnTo>
                    <a:pt x="29" y="85"/>
                  </a:lnTo>
                  <a:lnTo>
                    <a:pt x="85" y="85"/>
                  </a:lnTo>
                  <a:lnTo>
                    <a:pt x="85" y="57"/>
                  </a:lnTo>
                  <a:lnTo>
                    <a:pt x="0" y="0"/>
                  </a:lnTo>
                  <a:lnTo>
                    <a:pt x="0" y="0"/>
                  </a:lnTo>
                  <a:lnTo>
                    <a:pt x="29" y="85"/>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16"/>
            <p:cNvSpPr/>
            <p:nvPr/>
          </p:nvSpPr>
          <p:spPr>
            <a:xfrm>
              <a:off x="6020275" y="2573875"/>
              <a:ext cx="2150" cy="2125"/>
            </a:xfrm>
            <a:custGeom>
              <a:avLst/>
              <a:gdLst/>
              <a:ahLst/>
              <a:cxnLst/>
              <a:rect l="l" t="t" r="r" b="b"/>
              <a:pathLst>
                <a:path w="86" h="85" fill="none" extrusionOk="0">
                  <a:moveTo>
                    <a:pt x="29" y="85"/>
                  </a:moveTo>
                  <a:lnTo>
                    <a:pt x="29" y="85"/>
                  </a:lnTo>
                  <a:lnTo>
                    <a:pt x="85" y="85"/>
                  </a:lnTo>
                  <a:lnTo>
                    <a:pt x="85" y="57"/>
                  </a:lnTo>
                  <a:lnTo>
                    <a:pt x="0" y="0"/>
                  </a:lnTo>
                  <a:lnTo>
                    <a:pt x="0" y="0"/>
                  </a:lnTo>
                  <a:lnTo>
                    <a:pt x="29" y="85"/>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16"/>
            <p:cNvSpPr/>
            <p:nvPr/>
          </p:nvSpPr>
          <p:spPr>
            <a:xfrm>
              <a:off x="6023800" y="2636650"/>
              <a:ext cx="91750" cy="95275"/>
            </a:xfrm>
            <a:custGeom>
              <a:avLst/>
              <a:gdLst/>
              <a:ahLst/>
              <a:cxnLst/>
              <a:rect l="l" t="t" r="r" b="b"/>
              <a:pathLst>
                <a:path w="3670" h="3811" extrusionOk="0">
                  <a:moveTo>
                    <a:pt x="1" y="2399"/>
                  </a:moveTo>
                  <a:lnTo>
                    <a:pt x="1" y="2399"/>
                  </a:lnTo>
                  <a:lnTo>
                    <a:pt x="1" y="2484"/>
                  </a:lnTo>
                  <a:lnTo>
                    <a:pt x="57" y="2541"/>
                  </a:lnTo>
                  <a:lnTo>
                    <a:pt x="142" y="2569"/>
                  </a:lnTo>
                  <a:lnTo>
                    <a:pt x="226" y="2541"/>
                  </a:lnTo>
                  <a:lnTo>
                    <a:pt x="226" y="2541"/>
                  </a:lnTo>
                  <a:lnTo>
                    <a:pt x="283" y="2484"/>
                  </a:lnTo>
                  <a:lnTo>
                    <a:pt x="311" y="2343"/>
                  </a:lnTo>
                  <a:lnTo>
                    <a:pt x="367" y="2089"/>
                  </a:lnTo>
                  <a:lnTo>
                    <a:pt x="367" y="2089"/>
                  </a:lnTo>
                  <a:lnTo>
                    <a:pt x="480" y="1892"/>
                  </a:lnTo>
                  <a:lnTo>
                    <a:pt x="509" y="1863"/>
                  </a:lnTo>
                  <a:lnTo>
                    <a:pt x="565" y="1863"/>
                  </a:lnTo>
                  <a:lnTo>
                    <a:pt x="621" y="1976"/>
                  </a:lnTo>
                  <a:lnTo>
                    <a:pt x="734" y="2117"/>
                  </a:lnTo>
                  <a:lnTo>
                    <a:pt x="734" y="2117"/>
                  </a:lnTo>
                  <a:lnTo>
                    <a:pt x="763" y="2061"/>
                  </a:lnTo>
                  <a:lnTo>
                    <a:pt x="791" y="2061"/>
                  </a:lnTo>
                  <a:lnTo>
                    <a:pt x="847" y="2117"/>
                  </a:lnTo>
                  <a:lnTo>
                    <a:pt x="847" y="2117"/>
                  </a:lnTo>
                  <a:lnTo>
                    <a:pt x="875" y="1976"/>
                  </a:lnTo>
                  <a:lnTo>
                    <a:pt x="960" y="1892"/>
                  </a:lnTo>
                  <a:lnTo>
                    <a:pt x="960" y="1892"/>
                  </a:lnTo>
                  <a:lnTo>
                    <a:pt x="988" y="1976"/>
                  </a:lnTo>
                  <a:lnTo>
                    <a:pt x="932" y="2061"/>
                  </a:lnTo>
                  <a:lnTo>
                    <a:pt x="932" y="2061"/>
                  </a:lnTo>
                  <a:lnTo>
                    <a:pt x="1214" y="2174"/>
                  </a:lnTo>
                  <a:lnTo>
                    <a:pt x="1214" y="2174"/>
                  </a:lnTo>
                  <a:lnTo>
                    <a:pt x="1158" y="2033"/>
                  </a:lnTo>
                  <a:lnTo>
                    <a:pt x="1186" y="1920"/>
                  </a:lnTo>
                  <a:lnTo>
                    <a:pt x="1242" y="1835"/>
                  </a:lnTo>
                  <a:lnTo>
                    <a:pt x="1299" y="1807"/>
                  </a:lnTo>
                  <a:lnTo>
                    <a:pt x="1355" y="1807"/>
                  </a:lnTo>
                  <a:lnTo>
                    <a:pt x="1355" y="1807"/>
                  </a:lnTo>
                  <a:lnTo>
                    <a:pt x="1666" y="2004"/>
                  </a:lnTo>
                  <a:lnTo>
                    <a:pt x="1666" y="2004"/>
                  </a:lnTo>
                  <a:lnTo>
                    <a:pt x="1750" y="2146"/>
                  </a:lnTo>
                  <a:lnTo>
                    <a:pt x="1750" y="2230"/>
                  </a:lnTo>
                  <a:lnTo>
                    <a:pt x="1722" y="2315"/>
                  </a:lnTo>
                  <a:lnTo>
                    <a:pt x="1694" y="2456"/>
                  </a:lnTo>
                  <a:lnTo>
                    <a:pt x="1694" y="2456"/>
                  </a:lnTo>
                  <a:lnTo>
                    <a:pt x="1694" y="2710"/>
                  </a:lnTo>
                  <a:lnTo>
                    <a:pt x="1722" y="2936"/>
                  </a:lnTo>
                  <a:lnTo>
                    <a:pt x="1750" y="3020"/>
                  </a:lnTo>
                  <a:lnTo>
                    <a:pt x="1807" y="3133"/>
                  </a:lnTo>
                  <a:lnTo>
                    <a:pt x="1891" y="3218"/>
                  </a:lnTo>
                  <a:lnTo>
                    <a:pt x="2004" y="3331"/>
                  </a:lnTo>
                  <a:lnTo>
                    <a:pt x="2004" y="3331"/>
                  </a:lnTo>
                  <a:lnTo>
                    <a:pt x="2202" y="3472"/>
                  </a:lnTo>
                  <a:lnTo>
                    <a:pt x="2343" y="3528"/>
                  </a:lnTo>
                  <a:lnTo>
                    <a:pt x="2456" y="3556"/>
                  </a:lnTo>
                  <a:lnTo>
                    <a:pt x="2456" y="3556"/>
                  </a:lnTo>
                  <a:lnTo>
                    <a:pt x="2512" y="3528"/>
                  </a:lnTo>
                  <a:lnTo>
                    <a:pt x="2540" y="3500"/>
                  </a:lnTo>
                  <a:lnTo>
                    <a:pt x="2569" y="3444"/>
                  </a:lnTo>
                  <a:lnTo>
                    <a:pt x="2625" y="3387"/>
                  </a:lnTo>
                  <a:lnTo>
                    <a:pt x="2653" y="3359"/>
                  </a:lnTo>
                  <a:lnTo>
                    <a:pt x="2710" y="3359"/>
                  </a:lnTo>
                  <a:lnTo>
                    <a:pt x="2710" y="3359"/>
                  </a:lnTo>
                  <a:lnTo>
                    <a:pt x="2710" y="3415"/>
                  </a:lnTo>
                  <a:lnTo>
                    <a:pt x="2710" y="3585"/>
                  </a:lnTo>
                  <a:lnTo>
                    <a:pt x="2710" y="3669"/>
                  </a:lnTo>
                  <a:lnTo>
                    <a:pt x="2738" y="3726"/>
                  </a:lnTo>
                  <a:lnTo>
                    <a:pt x="2794" y="3782"/>
                  </a:lnTo>
                  <a:lnTo>
                    <a:pt x="2851" y="3810"/>
                  </a:lnTo>
                  <a:lnTo>
                    <a:pt x="2851" y="3810"/>
                  </a:lnTo>
                  <a:lnTo>
                    <a:pt x="2907" y="3782"/>
                  </a:lnTo>
                  <a:lnTo>
                    <a:pt x="2935" y="3726"/>
                  </a:lnTo>
                  <a:lnTo>
                    <a:pt x="3020" y="3585"/>
                  </a:lnTo>
                  <a:lnTo>
                    <a:pt x="3048" y="3415"/>
                  </a:lnTo>
                  <a:lnTo>
                    <a:pt x="3048" y="3274"/>
                  </a:lnTo>
                  <a:lnTo>
                    <a:pt x="3048" y="3274"/>
                  </a:lnTo>
                  <a:lnTo>
                    <a:pt x="3020" y="3161"/>
                  </a:lnTo>
                  <a:lnTo>
                    <a:pt x="2935" y="3020"/>
                  </a:lnTo>
                  <a:lnTo>
                    <a:pt x="2851" y="2907"/>
                  </a:lnTo>
                  <a:lnTo>
                    <a:pt x="2823" y="2851"/>
                  </a:lnTo>
                  <a:lnTo>
                    <a:pt x="2794" y="2795"/>
                  </a:lnTo>
                  <a:lnTo>
                    <a:pt x="2794" y="2795"/>
                  </a:lnTo>
                  <a:lnTo>
                    <a:pt x="2823" y="2625"/>
                  </a:lnTo>
                  <a:lnTo>
                    <a:pt x="2879" y="2456"/>
                  </a:lnTo>
                  <a:lnTo>
                    <a:pt x="2935" y="2371"/>
                  </a:lnTo>
                  <a:lnTo>
                    <a:pt x="2992" y="2315"/>
                  </a:lnTo>
                  <a:lnTo>
                    <a:pt x="3048" y="2287"/>
                  </a:lnTo>
                  <a:lnTo>
                    <a:pt x="3133" y="2287"/>
                  </a:lnTo>
                  <a:lnTo>
                    <a:pt x="3133" y="2287"/>
                  </a:lnTo>
                  <a:lnTo>
                    <a:pt x="3189" y="2343"/>
                  </a:lnTo>
                  <a:lnTo>
                    <a:pt x="3246" y="2428"/>
                  </a:lnTo>
                  <a:lnTo>
                    <a:pt x="3330" y="2710"/>
                  </a:lnTo>
                  <a:lnTo>
                    <a:pt x="3415" y="2992"/>
                  </a:lnTo>
                  <a:lnTo>
                    <a:pt x="3443" y="3161"/>
                  </a:lnTo>
                  <a:lnTo>
                    <a:pt x="3443" y="3161"/>
                  </a:lnTo>
                  <a:lnTo>
                    <a:pt x="3472" y="2879"/>
                  </a:lnTo>
                  <a:lnTo>
                    <a:pt x="3472" y="2738"/>
                  </a:lnTo>
                  <a:lnTo>
                    <a:pt x="3443" y="2682"/>
                  </a:lnTo>
                  <a:lnTo>
                    <a:pt x="3387" y="2625"/>
                  </a:lnTo>
                  <a:lnTo>
                    <a:pt x="3387" y="2625"/>
                  </a:lnTo>
                  <a:lnTo>
                    <a:pt x="3472" y="2625"/>
                  </a:lnTo>
                  <a:lnTo>
                    <a:pt x="3528" y="2682"/>
                  </a:lnTo>
                  <a:lnTo>
                    <a:pt x="3528" y="2682"/>
                  </a:lnTo>
                  <a:lnTo>
                    <a:pt x="3500" y="2653"/>
                  </a:lnTo>
                  <a:lnTo>
                    <a:pt x="3500" y="2625"/>
                  </a:lnTo>
                  <a:lnTo>
                    <a:pt x="3528" y="2541"/>
                  </a:lnTo>
                  <a:lnTo>
                    <a:pt x="3613" y="2484"/>
                  </a:lnTo>
                  <a:lnTo>
                    <a:pt x="3641" y="2428"/>
                  </a:lnTo>
                  <a:lnTo>
                    <a:pt x="3641" y="2428"/>
                  </a:lnTo>
                  <a:lnTo>
                    <a:pt x="3669" y="2174"/>
                  </a:lnTo>
                  <a:lnTo>
                    <a:pt x="3669" y="2061"/>
                  </a:lnTo>
                  <a:lnTo>
                    <a:pt x="3641" y="1920"/>
                  </a:lnTo>
                  <a:lnTo>
                    <a:pt x="3641" y="1920"/>
                  </a:lnTo>
                  <a:lnTo>
                    <a:pt x="3556" y="1638"/>
                  </a:lnTo>
                  <a:lnTo>
                    <a:pt x="3472" y="1496"/>
                  </a:lnTo>
                  <a:lnTo>
                    <a:pt x="3443" y="1440"/>
                  </a:lnTo>
                  <a:lnTo>
                    <a:pt x="3415" y="1440"/>
                  </a:lnTo>
                  <a:lnTo>
                    <a:pt x="3415" y="1440"/>
                  </a:lnTo>
                  <a:lnTo>
                    <a:pt x="3472" y="1384"/>
                  </a:lnTo>
                  <a:lnTo>
                    <a:pt x="3500" y="1327"/>
                  </a:lnTo>
                  <a:lnTo>
                    <a:pt x="3472" y="1271"/>
                  </a:lnTo>
                  <a:lnTo>
                    <a:pt x="3415" y="1242"/>
                  </a:lnTo>
                  <a:lnTo>
                    <a:pt x="3302" y="1158"/>
                  </a:lnTo>
                  <a:lnTo>
                    <a:pt x="3274" y="1130"/>
                  </a:lnTo>
                  <a:lnTo>
                    <a:pt x="3246" y="1073"/>
                  </a:lnTo>
                  <a:lnTo>
                    <a:pt x="3246" y="1073"/>
                  </a:lnTo>
                  <a:lnTo>
                    <a:pt x="3246" y="1017"/>
                  </a:lnTo>
                  <a:lnTo>
                    <a:pt x="3302" y="989"/>
                  </a:lnTo>
                  <a:lnTo>
                    <a:pt x="3359" y="932"/>
                  </a:lnTo>
                  <a:lnTo>
                    <a:pt x="3387" y="904"/>
                  </a:lnTo>
                  <a:lnTo>
                    <a:pt x="3387" y="904"/>
                  </a:lnTo>
                  <a:lnTo>
                    <a:pt x="3359" y="819"/>
                  </a:lnTo>
                  <a:lnTo>
                    <a:pt x="3330" y="763"/>
                  </a:lnTo>
                  <a:lnTo>
                    <a:pt x="3274" y="650"/>
                  </a:lnTo>
                  <a:lnTo>
                    <a:pt x="3274" y="650"/>
                  </a:lnTo>
                  <a:lnTo>
                    <a:pt x="3189" y="509"/>
                  </a:lnTo>
                  <a:lnTo>
                    <a:pt x="3048" y="396"/>
                  </a:lnTo>
                  <a:lnTo>
                    <a:pt x="3048" y="396"/>
                  </a:lnTo>
                  <a:lnTo>
                    <a:pt x="2851" y="170"/>
                  </a:lnTo>
                  <a:lnTo>
                    <a:pt x="2766" y="86"/>
                  </a:lnTo>
                  <a:lnTo>
                    <a:pt x="2625" y="1"/>
                  </a:lnTo>
                  <a:lnTo>
                    <a:pt x="2625" y="1"/>
                  </a:lnTo>
                  <a:lnTo>
                    <a:pt x="2597" y="57"/>
                  </a:lnTo>
                  <a:lnTo>
                    <a:pt x="2597" y="142"/>
                  </a:lnTo>
                  <a:lnTo>
                    <a:pt x="2653" y="283"/>
                  </a:lnTo>
                  <a:lnTo>
                    <a:pt x="2710" y="396"/>
                  </a:lnTo>
                  <a:lnTo>
                    <a:pt x="2738" y="481"/>
                  </a:lnTo>
                  <a:lnTo>
                    <a:pt x="2738" y="537"/>
                  </a:lnTo>
                  <a:lnTo>
                    <a:pt x="2738" y="537"/>
                  </a:lnTo>
                  <a:lnTo>
                    <a:pt x="2710" y="650"/>
                  </a:lnTo>
                  <a:lnTo>
                    <a:pt x="2653" y="735"/>
                  </a:lnTo>
                  <a:lnTo>
                    <a:pt x="2625" y="763"/>
                  </a:lnTo>
                  <a:lnTo>
                    <a:pt x="2569" y="763"/>
                  </a:lnTo>
                  <a:lnTo>
                    <a:pt x="2540" y="735"/>
                  </a:lnTo>
                  <a:lnTo>
                    <a:pt x="2484" y="650"/>
                  </a:lnTo>
                  <a:lnTo>
                    <a:pt x="2484" y="650"/>
                  </a:lnTo>
                  <a:lnTo>
                    <a:pt x="2427" y="819"/>
                  </a:lnTo>
                  <a:lnTo>
                    <a:pt x="2427" y="819"/>
                  </a:lnTo>
                  <a:lnTo>
                    <a:pt x="2399" y="847"/>
                  </a:lnTo>
                  <a:lnTo>
                    <a:pt x="2371" y="847"/>
                  </a:lnTo>
                  <a:lnTo>
                    <a:pt x="2315" y="791"/>
                  </a:lnTo>
                  <a:lnTo>
                    <a:pt x="2286" y="763"/>
                  </a:lnTo>
                  <a:lnTo>
                    <a:pt x="2258" y="763"/>
                  </a:lnTo>
                  <a:lnTo>
                    <a:pt x="2230" y="791"/>
                  </a:lnTo>
                  <a:lnTo>
                    <a:pt x="2173" y="847"/>
                  </a:lnTo>
                  <a:lnTo>
                    <a:pt x="2173" y="847"/>
                  </a:lnTo>
                  <a:lnTo>
                    <a:pt x="2173" y="904"/>
                  </a:lnTo>
                  <a:lnTo>
                    <a:pt x="2173" y="960"/>
                  </a:lnTo>
                  <a:lnTo>
                    <a:pt x="2173" y="1017"/>
                  </a:lnTo>
                  <a:lnTo>
                    <a:pt x="2173" y="1073"/>
                  </a:lnTo>
                  <a:lnTo>
                    <a:pt x="2173" y="1073"/>
                  </a:lnTo>
                  <a:lnTo>
                    <a:pt x="2117" y="1130"/>
                  </a:lnTo>
                  <a:lnTo>
                    <a:pt x="2089" y="1130"/>
                  </a:lnTo>
                  <a:lnTo>
                    <a:pt x="2061" y="1130"/>
                  </a:lnTo>
                  <a:lnTo>
                    <a:pt x="2004" y="1130"/>
                  </a:lnTo>
                  <a:lnTo>
                    <a:pt x="2004" y="1130"/>
                  </a:lnTo>
                  <a:lnTo>
                    <a:pt x="1948" y="1101"/>
                  </a:lnTo>
                  <a:lnTo>
                    <a:pt x="1920" y="1073"/>
                  </a:lnTo>
                  <a:lnTo>
                    <a:pt x="1891" y="1101"/>
                  </a:lnTo>
                  <a:lnTo>
                    <a:pt x="1891" y="1101"/>
                  </a:lnTo>
                  <a:lnTo>
                    <a:pt x="1835" y="1158"/>
                  </a:lnTo>
                  <a:lnTo>
                    <a:pt x="1807" y="1214"/>
                  </a:lnTo>
                  <a:lnTo>
                    <a:pt x="1807" y="1299"/>
                  </a:lnTo>
                  <a:lnTo>
                    <a:pt x="1778" y="1355"/>
                  </a:lnTo>
                  <a:lnTo>
                    <a:pt x="1778" y="1355"/>
                  </a:lnTo>
                  <a:lnTo>
                    <a:pt x="1581" y="1525"/>
                  </a:lnTo>
                  <a:lnTo>
                    <a:pt x="1440" y="1609"/>
                  </a:lnTo>
                  <a:lnTo>
                    <a:pt x="1327" y="1638"/>
                  </a:lnTo>
                  <a:lnTo>
                    <a:pt x="1327" y="1638"/>
                  </a:lnTo>
                  <a:lnTo>
                    <a:pt x="1383" y="1638"/>
                  </a:lnTo>
                  <a:lnTo>
                    <a:pt x="1412" y="1609"/>
                  </a:lnTo>
                  <a:lnTo>
                    <a:pt x="1468" y="1525"/>
                  </a:lnTo>
                  <a:lnTo>
                    <a:pt x="1468" y="1412"/>
                  </a:lnTo>
                  <a:lnTo>
                    <a:pt x="1440" y="1299"/>
                  </a:lnTo>
                  <a:lnTo>
                    <a:pt x="1412" y="1186"/>
                  </a:lnTo>
                  <a:lnTo>
                    <a:pt x="1355" y="1101"/>
                  </a:lnTo>
                  <a:lnTo>
                    <a:pt x="1299" y="1073"/>
                  </a:lnTo>
                  <a:lnTo>
                    <a:pt x="1270" y="1073"/>
                  </a:lnTo>
                  <a:lnTo>
                    <a:pt x="1242" y="1101"/>
                  </a:lnTo>
                  <a:lnTo>
                    <a:pt x="1242" y="1101"/>
                  </a:lnTo>
                  <a:lnTo>
                    <a:pt x="1186" y="1017"/>
                  </a:lnTo>
                  <a:lnTo>
                    <a:pt x="1101" y="960"/>
                  </a:lnTo>
                  <a:lnTo>
                    <a:pt x="1101" y="960"/>
                  </a:lnTo>
                  <a:lnTo>
                    <a:pt x="1073" y="1017"/>
                  </a:lnTo>
                  <a:lnTo>
                    <a:pt x="1045" y="1073"/>
                  </a:lnTo>
                  <a:lnTo>
                    <a:pt x="875" y="1271"/>
                  </a:lnTo>
                  <a:lnTo>
                    <a:pt x="593" y="1525"/>
                  </a:lnTo>
                  <a:lnTo>
                    <a:pt x="593" y="1525"/>
                  </a:lnTo>
                  <a:lnTo>
                    <a:pt x="452" y="1581"/>
                  </a:lnTo>
                  <a:lnTo>
                    <a:pt x="367" y="1609"/>
                  </a:lnTo>
                  <a:lnTo>
                    <a:pt x="255" y="1638"/>
                  </a:lnTo>
                  <a:lnTo>
                    <a:pt x="170" y="1722"/>
                  </a:lnTo>
                  <a:lnTo>
                    <a:pt x="170" y="1722"/>
                  </a:lnTo>
                  <a:lnTo>
                    <a:pt x="113" y="1863"/>
                  </a:lnTo>
                  <a:lnTo>
                    <a:pt x="85" y="2033"/>
                  </a:lnTo>
                  <a:lnTo>
                    <a:pt x="57" y="2230"/>
                  </a:lnTo>
                  <a:lnTo>
                    <a:pt x="1" y="2399"/>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16"/>
            <p:cNvSpPr/>
            <p:nvPr/>
          </p:nvSpPr>
          <p:spPr>
            <a:xfrm>
              <a:off x="6023800" y="2636650"/>
              <a:ext cx="91750" cy="95275"/>
            </a:xfrm>
            <a:custGeom>
              <a:avLst/>
              <a:gdLst/>
              <a:ahLst/>
              <a:cxnLst/>
              <a:rect l="l" t="t" r="r" b="b"/>
              <a:pathLst>
                <a:path w="3670" h="3811" fill="none" extrusionOk="0">
                  <a:moveTo>
                    <a:pt x="1" y="2399"/>
                  </a:moveTo>
                  <a:lnTo>
                    <a:pt x="1" y="2399"/>
                  </a:lnTo>
                  <a:lnTo>
                    <a:pt x="1" y="2484"/>
                  </a:lnTo>
                  <a:lnTo>
                    <a:pt x="57" y="2541"/>
                  </a:lnTo>
                  <a:lnTo>
                    <a:pt x="142" y="2569"/>
                  </a:lnTo>
                  <a:lnTo>
                    <a:pt x="226" y="2541"/>
                  </a:lnTo>
                  <a:lnTo>
                    <a:pt x="226" y="2541"/>
                  </a:lnTo>
                  <a:lnTo>
                    <a:pt x="283" y="2484"/>
                  </a:lnTo>
                  <a:lnTo>
                    <a:pt x="311" y="2343"/>
                  </a:lnTo>
                  <a:lnTo>
                    <a:pt x="367" y="2089"/>
                  </a:lnTo>
                  <a:lnTo>
                    <a:pt x="367" y="2089"/>
                  </a:lnTo>
                  <a:lnTo>
                    <a:pt x="480" y="1892"/>
                  </a:lnTo>
                  <a:lnTo>
                    <a:pt x="509" y="1863"/>
                  </a:lnTo>
                  <a:lnTo>
                    <a:pt x="565" y="1863"/>
                  </a:lnTo>
                  <a:lnTo>
                    <a:pt x="621" y="1976"/>
                  </a:lnTo>
                  <a:lnTo>
                    <a:pt x="734" y="2117"/>
                  </a:lnTo>
                  <a:lnTo>
                    <a:pt x="734" y="2117"/>
                  </a:lnTo>
                  <a:lnTo>
                    <a:pt x="763" y="2061"/>
                  </a:lnTo>
                  <a:lnTo>
                    <a:pt x="791" y="2061"/>
                  </a:lnTo>
                  <a:lnTo>
                    <a:pt x="847" y="2117"/>
                  </a:lnTo>
                  <a:lnTo>
                    <a:pt x="847" y="2117"/>
                  </a:lnTo>
                  <a:lnTo>
                    <a:pt x="875" y="1976"/>
                  </a:lnTo>
                  <a:lnTo>
                    <a:pt x="960" y="1892"/>
                  </a:lnTo>
                  <a:lnTo>
                    <a:pt x="960" y="1892"/>
                  </a:lnTo>
                  <a:lnTo>
                    <a:pt x="988" y="1976"/>
                  </a:lnTo>
                  <a:lnTo>
                    <a:pt x="932" y="2061"/>
                  </a:lnTo>
                  <a:lnTo>
                    <a:pt x="932" y="2061"/>
                  </a:lnTo>
                  <a:lnTo>
                    <a:pt x="1214" y="2174"/>
                  </a:lnTo>
                  <a:lnTo>
                    <a:pt x="1214" y="2174"/>
                  </a:lnTo>
                  <a:lnTo>
                    <a:pt x="1158" y="2033"/>
                  </a:lnTo>
                  <a:lnTo>
                    <a:pt x="1186" y="1920"/>
                  </a:lnTo>
                  <a:lnTo>
                    <a:pt x="1242" y="1835"/>
                  </a:lnTo>
                  <a:lnTo>
                    <a:pt x="1299" y="1807"/>
                  </a:lnTo>
                  <a:lnTo>
                    <a:pt x="1355" y="1807"/>
                  </a:lnTo>
                  <a:lnTo>
                    <a:pt x="1355" y="1807"/>
                  </a:lnTo>
                  <a:lnTo>
                    <a:pt x="1666" y="2004"/>
                  </a:lnTo>
                  <a:lnTo>
                    <a:pt x="1666" y="2004"/>
                  </a:lnTo>
                  <a:lnTo>
                    <a:pt x="1750" y="2146"/>
                  </a:lnTo>
                  <a:lnTo>
                    <a:pt x="1750" y="2230"/>
                  </a:lnTo>
                  <a:lnTo>
                    <a:pt x="1722" y="2315"/>
                  </a:lnTo>
                  <a:lnTo>
                    <a:pt x="1694" y="2456"/>
                  </a:lnTo>
                  <a:lnTo>
                    <a:pt x="1694" y="2456"/>
                  </a:lnTo>
                  <a:lnTo>
                    <a:pt x="1694" y="2710"/>
                  </a:lnTo>
                  <a:lnTo>
                    <a:pt x="1722" y="2936"/>
                  </a:lnTo>
                  <a:lnTo>
                    <a:pt x="1750" y="3020"/>
                  </a:lnTo>
                  <a:lnTo>
                    <a:pt x="1807" y="3133"/>
                  </a:lnTo>
                  <a:lnTo>
                    <a:pt x="1891" y="3218"/>
                  </a:lnTo>
                  <a:lnTo>
                    <a:pt x="2004" y="3331"/>
                  </a:lnTo>
                  <a:lnTo>
                    <a:pt x="2004" y="3331"/>
                  </a:lnTo>
                  <a:lnTo>
                    <a:pt x="2202" y="3472"/>
                  </a:lnTo>
                  <a:lnTo>
                    <a:pt x="2343" y="3528"/>
                  </a:lnTo>
                  <a:lnTo>
                    <a:pt x="2456" y="3556"/>
                  </a:lnTo>
                  <a:lnTo>
                    <a:pt x="2456" y="3556"/>
                  </a:lnTo>
                  <a:lnTo>
                    <a:pt x="2512" y="3528"/>
                  </a:lnTo>
                  <a:lnTo>
                    <a:pt x="2540" y="3500"/>
                  </a:lnTo>
                  <a:lnTo>
                    <a:pt x="2569" y="3444"/>
                  </a:lnTo>
                  <a:lnTo>
                    <a:pt x="2625" y="3387"/>
                  </a:lnTo>
                  <a:lnTo>
                    <a:pt x="2653" y="3359"/>
                  </a:lnTo>
                  <a:lnTo>
                    <a:pt x="2710" y="3359"/>
                  </a:lnTo>
                  <a:lnTo>
                    <a:pt x="2710" y="3359"/>
                  </a:lnTo>
                  <a:lnTo>
                    <a:pt x="2710" y="3415"/>
                  </a:lnTo>
                  <a:lnTo>
                    <a:pt x="2710" y="3585"/>
                  </a:lnTo>
                  <a:lnTo>
                    <a:pt x="2710" y="3669"/>
                  </a:lnTo>
                  <a:lnTo>
                    <a:pt x="2738" y="3726"/>
                  </a:lnTo>
                  <a:lnTo>
                    <a:pt x="2794" y="3782"/>
                  </a:lnTo>
                  <a:lnTo>
                    <a:pt x="2851" y="3810"/>
                  </a:lnTo>
                  <a:lnTo>
                    <a:pt x="2851" y="3810"/>
                  </a:lnTo>
                  <a:lnTo>
                    <a:pt x="2907" y="3782"/>
                  </a:lnTo>
                  <a:lnTo>
                    <a:pt x="2935" y="3726"/>
                  </a:lnTo>
                  <a:lnTo>
                    <a:pt x="3020" y="3585"/>
                  </a:lnTo>
                  <a:lnTo>
                    <a:pt x="3048" y="3415"/>
                  </a:lnTo>
                  <a:lnTo>
                    <a:pt x="3048" y="3274"/>
                  </a:lnTo>
                  <a:lnTo>
                    <a:pt x="3048" y="3274"/>
                  </a:lnTo>
                  <a:lnTo>
                    <a:pt x="3020" y="3161"/>
                  </a:lnTo>
                  <a:lnTo>
                    <a:pt x="2935" y="3020"/>
                  </a:lnTo>
                  <a:lnTo>
                    <a:pt x="2851" y="2907"/>
                  </a:lnTo>
                  <a:lnTo>
                    <a:pt x="2823" y="2851"/>
                  </a:lnTo>
                  <a:lnTo>
                    <a:pt x="2794" y="2795"/>
                  </a:lnTo>
                  <a:lnTo>
                    <a:pt x="2794" y="2795"/>
                  </a:lnTo>
                  <a:lnTo>
                    <a:pt x="2823" y="2625"/>
                  </a:lnTo>
                  <a:lnTo>
                    <a:pt x="2879" y="2456"/>
                  </a:lnTo>
                  <a:lnTo>
                    <a:pt x="2935" y="2371"/>
                  </a:lnTo>
                  <a:lnTo>
                    <a:pt x="2992" y="2315"/>
                  </a:lnTo>
                  <a:lnTo>
                    <a:pt x="3048" y="2287"/>
                  </a:lnTo>
                  <a:lnTo>
                    <a:pt x="3133" y="2287"/>
                  </a:lnTo>
                  <a:lnTo>
                    <a:pt x="3133" y="2287"/>
                  </a:lnTo>
                  <a:lnTo>
                    <a:pt x="3189" y="2343"/>
                  </a:lnTo>
                  <a:lnTo>
                    <a:pt x="3246" y="2428"/>
                  </a:lnTo>
                  <a:lnTo>
                    <a:pt x="3330" y="2710"/>
                  </a:lnTo>
                  <a:lnTo>
                    <a:pt x="3415" y="2992"/>
                  </a:lnTo>
                  <a:lnTo>
                    <a:pt x="3443" y="3161"/>
                  </a:lnTo>
                  <a:lnTo>
                    <a:pt x="3443" y="3161"/>
                  </a:lnTo>
                  <a:lnTo>
                    <a:pt x="3472" y="2879"/>
                  </a:lnTo>
                  <a:lnTo>
                    <a:pt x="3472" y="2738"/>
                  </a:lnTo>
                  <a:lnTo>
                    <a:pt x="3443" y="2682"/>
                  </a:lnTo>
                  <a:lnTo>
                    <a:pt x="3387" y="2625"/>
                  </a:lnTo>
                  <a:lnTo>
                    <a:pt x="3387" y="2625"/>
                  </a:lnTo>
                  <a:lnTo>
                    <a:pt x="3472" y="2625"/>
                  </a:lnTo>
                  <a:lnTo>
                    <a:pt x="3528" y="2682"/>
                  </a:lnTo>
                  <a:lnTo>
                    <a:pt x="3528" y="2682"/>
                  </a:lnTo>
                  <a:lnTo>
                    <a:pt x="3500" y="2653"/>
                  </a:lnTo>
                  <a:lnTo>
                    <a:pt x="3500" y="2625"/>
                  </a:lnTo>
                  <a:lnTo>
                    <a:pt x="3528" y="2541"/>
                  </a:lnTo>
                  <a:lnTo>
                    <a:pt x="3613" y="2484"/>
                  </a:lnTo>
                  <a:lnTo>
                    <a:pt x="3641" y="2428"/>
                  </a:lnTo>
                  <a:lnTo>
                    <a:pt x="3641" y="2428"/>
                  </a:lnTo>
                  <a:lnTo>
                    <a:pt x="3669" y="2174"/>
                  </a:lnTo>
                  <a:lnTo>
                    <a:pt x="3669" y="2061"/>
                  </a:lnTo>
                  <a:lnTo>
                    <a:pt x="3641" y="1920"/>
                  </a:lnTo>
                  <a:lnTo>
                    <a:pt x="3641" y="1920"/>
                  </a:lnTo>
                  <a:lnTo>
                    <a:pt x="3556" y="1638"/>
                  </a:lnTo>
                  <a:lnTo>
                    <a:pt x="3472" y="1496"/>
                  </a:lnTo>
                  <a:lnTo>
                    <a:pt x="3443" y="1440"/>
                  </a:lnTo>
                  <a:lnTo>
                    <a:pt x="3415" y="1440"/>
                  </a:lnTo>
                  <a:lnTo>
                    <a:pt x="3415" y="1440"/>
                  </a:lnTo>
                  <a:lnTo>
                    <a:pt x="3472" y="1384"/>
                  </a:lnTo>
                  <a:lnTo>
                    <a:pt x="3500" y="1327"/>
                  </a:lnTo>
                  <a:lnTo>
                    <a:pt x="3472" y="1271"/>
                  </a:lnTo>
                  <a:lnTo>
                    <a:pt x="3415" y="1242"/>
                  </a:lnTo>
                  <a:lnTo>
                    <a:pt x="3302" y="1158"/>
                  </a:lnTo>
                  <a:lnTo>
                    <a:pt x="3274" y="1130"/>
                  </a:lnTo>
                  <a:lnTo>
                    <a:pt x="3246" y="1073"/>
                  </a:lnTo>
                  <a:lnTo>
                    <a:pt x="3246" y="1073"/>
                  </a:lnTo>
                  <a:lnTo>
                    <a:pt x="3246" y="1017"/>
                  </a:lnTo>
                  <a:lnTo>
                    <a:pt x="3302" y="989"/>
                  </a:lnTo>
                  <a:lnTo>
                    <a:pt x="3359" y="932"/>
                  </a:lnTo>
                  <a:lnTo>
                    <a:pt x="3387" y="904"/>
                  </a:lnTo>
                  <a:lnTo>
                    <a:pt x="3387" y="904"/>
                  </a:lnTo>
                  <a:lnTo>
                    <a:pt x="3359" y="819"/>
                  </a:lnTo>
                  <a:lnTo>
                    <a:pt x="3330" y="763"/>
                  </a:lnTo>
                  <a:lnTo>
                    <a:pt x="3274" y="650"/>
                  </a:lnTo>
                  <a:lnTo>
                    <a:pt x="3274" y="650"/>
                  </a:lnTo>
                  <a:lnTo>
                    <a:pt x="3189" y="509"/>
                  </a:lnTo>
                  <a:lnTo>
                    <a:pt x="3048" y="396"/>
                  </a:lnTo>
                  <a:lnTo>
                    <a:pt x="3048" y="396"/>
                  </a:lnTo>
                  <a:lnTo>
                    <a:pt x="2851" y="170"/>
                  </a:lnTo>
                  <a:lnTo>
                    <a:pt x="2766" y="86"/>
                  </a:lnTo>
                  <a:lnTo>
                    <a:pt x="2625" y="1"/>
                  </a:lnTo>
                  <a:lnTo>
                    <a:pt x="2625" y="1"/>
                  </a:lnTo>
                  <a:lnTo>
                    <a:pt x="2597" y="57"/>
                  </a:lnTo>
                  <a:lnTo>
                    <a:pt x="2597" y="142"/>
                  </a:lnTo>
                  <a:lnTo>
                    <a:pt x="2653" y="283"/>
                  </a:lnTo>
                  <a:lnTo>
                    <a:pt x="2710" y="396"/>
                  </a:lnTo>
                  <a:lnTo>
                    <a:pt x="2738" y="481"/>
                  </a:lnTo>
                  <a:lnTo>
                    <a:pt x="2738" y="537"/>
                  </a:lnTo>
                  <a:lnTo>
                    <a:pt x="2738" y="537"/>
                  </a:lnTo>
                  <a:lnTo>
                    <a:pt x="2710" y="650"/>
                  </a:lnTo>
                  <a:lnTo>
                    <a:pt x="2653" y="735"/>
                  </a:lnTo>
                  <a:lnTo>
                    <a:pt x="2625" y="763"/>
                  </a:lnTo>
                  <a:lnTo>
                    <a:pt x="2569" y="763"/>
                  </a:lnTo>
                  <a:lnTo>
                    <a:pt x="2540" y="735"/>
                  </a:lnTo>
                  <a:lnTo>
                    <a:pt x="2484" y="650"/>
                  </a:lnTo>
                  <a:lnTo>
                    <a:pt x="2484" y="650"/>
                  </a:lnTo>
                  <a:lnTo>
                    <a:pt x="2427" y="819"/>
                  </a:lnTo>
                  <a:lnTo>
                    <a:pt x="2427" y="819"/>
                  </a:lnTo>
                  <a:lnTo>
                    <a:pt x="2399" y="847"/>
                  </a:lnTo>
                  <a:lnTo>
                    <a:pt x="2371" y="847"/>
                  </a:lnTo>
                  <a:lnTo>
                    <a:pt x="2315" y="791"/>
                  </a:lnTo>
                  <a:lnTo>
                    <a:pt x="2286" y="763"/>
                  </a:lnTo>
                  <a:lnTo>
                    <a:pt x="2258" y="763"/>
                  </a:lnTo>
                  <a:lnTo>
                    <a:pt x="2230" y="791"/>
                  </a:lnTo>
                  <a:lnTo>
                    <a:pt x="2173" y="847"/>
                  </a:lnTo>
                  <a:lnTo>
                    <a:pt x="2173" y="847"/>
                  </a:lnTo>
                  <a:lnTo>
                    <a:pt x="2173" y="904"/>
                  </a:lnTo>
                  <a:lnTo>
                    <a:pt x="2173" y="960"/>
                  </a:lnTo>
                  <a:lnTo>
                    <a:pt x="2173" y="1017"/>
                  </a:lnTo>
                  <a:lnTo>
                    <a:pt x="2173" y="1073"/>
                  </a:lnTo>
                  <a:lnTo>
                    <a:pt x="2173" y="1073"/>
                  </a:lnTo>
                  <a:lnTo>
                    <a:pt x="2117" y="1130"/>
                  </a:lnTo>
                  <a:lnTo>
                    <a:pt x="2089" y="1130"/>
                  </a:lnTo>
                  <a:lnTo>
                    <a:pt x="2061" y="1130"/>
                  </a:lnTo>
                  <a:lnTo>
                    <a:pt x="2004" y="1130"/>
                  </a:lnTo>
                  <a:lnTo>
                    <a:pt x="2004" y="1130"/>
                  </a:lnTo>
                  <a:lnTo>
                    <a:pt x="1948" y="1101"/>
                  </a:lnTo>
                  <a:lnTo>
                    <a:pt x="1920" y="1073"/>
                  </a:lnTo>
                  <a:lnTo>
                    <a:pt x="1891" y="1101"/>
                  </a:lnTo>
                  <a:lnTo>
                    <a:pt x="1891" y="1101"/>
                  </a:lnTo>
                  <a:lnTo>
                    <a:pt x="1835" y="1158"/>
                  </a:lnTo>
                  <a:lnTo>
                    <a:pt x="1807" y="1214"/>
                  </a:lnTo>
                  <a:lnTo>
                    <a:pt x="1807" y="1299"/>
                  </a:lnTo>
                  <a:lnTo>
                    <a:pt x="1778" y="1355"/>
                  </a:lnTo>
                  <a:lnTo>
                    <a:pt x="1778" y="1355"/>
                  </a:lnTo>
                  <a:lnTo>
                    <a:pt x="1581" y="1525"/>
                  </a:lnTo>
                  <a:lnTo>
                    <a:pt x="1440" y="1609"/>
                  </a:lnTo>
                  <a:lnTo>
                    <a:pt x="1327" y="1638"/>
                  </a:lnTo>
                  <a:lnTo>
                    <a:pt x="1327" y="1638"/>
                  </a:lnTo>
                  <a:lnTo>
                    <a:pt x="1383" y="1638"/>
                  </a:lnTo>
                  <a:lnTo>
                    <a:pt x="1412" y="1609"/>
                  </a:lnTo>
                  <a:lnTo>
                    <a:pt x="1468" y="1525"/>
                  </a:lnTo>
                  <a:lnTo>
                    <a:pt x="1468" y="1412"/>
                  </a:lnTo>
                  <a:lnTo>
                    <a:pt x="1440" y="1299"/>
                  </a:lnTo>
                  <a:lnTo>
                    <a:pt x="1412" y="1186"/>
                  </a:lnTo>
                  <a:lnTo>
                    <a:pt x="1355" y="1101"/>
                  </a:lnTo>
                  <a:lnTo>
                    <a:pt x="1299" y="1073"/>
                  </a:lnTo>
                  <a:lnTo>
                    <a:pt x="1270" y="1073"/>
                  </a:lnTo>
                  <a:lnTo>
                    <a:pt x="1242" y="1101"/>
                  </a:lnTo>
                  <a:lnTo>
                    <a:pt x="1242" y="1101"/>
                  </a:lnTo>
                  <a:lnTo>
                    <a:pt x="1186" y="1017"/>
                  </a:lnTo>
                  <a:lnTo>
                    <a:pt x="1101" y="960"/>
                  </a:lnTo>
                  <a:lnTo>
                    <a:pt x="1101" y="960"/>
                  </a:lnTo>
                  <a:lnTo>
                    <a:pt x="1073" y="1017"/>
                  </a:lnTo>
                  <a:lnTo>
                    <a:pt x="1045" y="1073"/>
                  </a:lnTo>
                  <a:lnTo>
                    <a:pt x="875" y="1271"/>
                  </a:lnTo>
                  <a:lnTo>
                    <a:pt x="593" y="1525"/>
                  </a:lnTo>
                  <a:lnTo>
                    <a:pt x="593" y="1525"/>
                  </a:lnTo>
                  <a:lnTo>
                    <a:pt x="452" y="1581"/>
                  </a:lnTo>
                  <a:lnTo>
                    <a:pt x="367" y="1609"/>
                  </a:lnTo>
                  <a:lnTo>
                    <a:pt x="255" y="1638"/>
                  </a:lnTo>
                  <a:lnTo>
                    <a:pt x="170" y="1722"/>
                  </a:lnTo>
                  <a:lnTo>
                    <a:pt x="170" y="1722"/>
                  </a:lnTo>
                  <a:lnTo>
                    <a:pt x="113" y="1863"/>
                  </a:lnTo>
                  <a:lnTo>
                    <a:pt x="85" y="2033"/>
                  </a:lnTo>
                  <a:lnTo>
                    <a:pt x="57" y="2230"/>
                  </a:lnTo>
                  <a:lnTo>
                    <a:pt x="1" y="2399"/>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16"/>
            <p:cNvSpPr/>
            <p:nvPr/>
          </p:nvSpPr>
          <p:spPr>
            <a:xfrm>
              <a:off x="6024500" y="2575975"/>
              <a:ext cx="4975" cy="5675"/>
            </a:xfrm>
            <a:custGeom>
              <a:avLst/>
              <a:gdLst/>
              <a:ahLst/>
              <a:cxnLst/>
              <a:rect l="l" t="t" r="r" b="b"/>
              <a:pathLst>
                <a:path w="199" h="227" extrusionOk="0">
                  <a:moveTo>
                    <a:pt x="57" y="1"/>
                  </a:moveTo>
                  <a:lnTo>
                    <a:pt x="57" y="1"/>
                  </a:lnTo>
                  <a:lnTo>
                    <a:pt x="1" y="57"/>
                  </a:lnTo>
                  <a:lnTo>
                    <a:pt x="1" y="57"/>
                  </a:lnTo>
                  <a:lnTo>
                    <a:pt x="170" y="227"/>
                  </a:lnTo>
                  <a:lnTo>
                    <a:pt x="170" y="227"/>
                  </a:lnTo>
                  <a:lnTo>
                    <a:pt x="198" y="142"/>
                  </a:lnTo>
                  <a:lnTo>
                    <a:pt x="198" y="86"/>
                  </a:lnTo>
                  <a:lnTo>
                    <a:pt x="142" y="29"/>
                  </a:lnTo>
                  <a:lnTo>
                    <a:pt x="57"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16"/>
            <p:cNvSpPr/>
            <p:nvPr/>
          </p:nvSpPr>
          <p:spPr>
            <a:xfrm>
              <a:off x="6024500" y="2575975"/>
              <a:ext cx="4975" cy="5675"/>
            </a:xfrm>
            <a:custGeom>
              <a:avLst/>
              <a:gdLst/>
              <a:ahLst/>
              <a:cxnLst/>
              <a:rect l="l" t="t" r="r" b="b"/>
              <a:pathLst>
                <a:path w="199" h="227" fill="none" extrusionOk="0">
                  <a:moveTo>
                    <a:pt x="57" y="1"/>
                  </a:moveTo>
                  <a:lnTo>
                    <a:pt x="57" y="1"/>
                  </a:lnTo>
                  <a:lnTo>
                    <a:pt x="1" y="57"/>
                  </a:lnTo>
                  <a:lnTo>
                    <a:pt x="1" y="57"/>
                  </a:lnTo>
                  <a:lnTo>
                    <a:pt x="170" y="227"/>
                  </a:lnTo>
                  <a:lnTo>
                    <a:pt x="170" y="227"/>
                  </a:lnTo>
                  <a:lnTo>
                    <a:pt x="198" y="142"/>
                  </a:lnTo>
                  <a:lnTo>
                    <a:pt x="198" y="86"/>
                  </a:lnTo>
                  <a:lnTo>
                    <a:pt x="142" y="29"/>
                  </a:lnTo>
                  <a:lnTo>
                    <a:pt x="57" y="1"/>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16"/>
            <p:cNvSpPr/>
            <p:nvPr/>
          </p:nvSpPr>
          <p:spPr>
            <a:xfrm>
              <a:off x="6030150" y="2609150"/>
              <a:ext cx="19775" cy="43750"/>
            </a:xfrm>
            <a:custGeom>
              <a:avLst/>
              <a:gdLst/>
              <a:ahLst/>
              <a:cxnLst/>
              <a:rect l="l" t="t" r="r" b="b"/>
              <a:pathLst>
                <a:path w="791" h="1750" extrusionOk="0">
                  <a:moveTo>
                    <a:pt x="142" y="1439"/>
                  </a:moveTo>
                  <a:lnTo>
                    <a:pt x="142" y="1439"/>
                  </a:lnTo>
                  <a:lnTo>
                    <a:pt x="339" y="1581"/>
                  </a:lnTo>
                  <a:lnTo>
                    <a:pt x="509" y="1722"/>
                  </a:lnTo>
                  <a:lnTo>
                    <a:pt x="565" y="1750"/>
                  </a:lnTo>
                  <a:lnTo>
                    <a:pt x="621" y="1722"/>
                  </a:lnTo>
                  <a:lnTo>
                    <a:pt x="678" y="1637"/>
                  </a:lnTo>
                  <a:lnTo>
                    <a:pt x="678" y="1496"/>
                  </a:lnTo>
                  <a:lnTo>
                    <a:pt x="678" y="1496"/>
                  </a:lnTo>
                  <a:lnTo>
                    <a:pt x="678" y="1355"/>
                  </a:lnTo>
                  <a:lnTo>
                    <a:pt x="621" y="1186"/>
                  </a:lnTo>
                  <a:lnTo>
                    <a:pt x="593" y="1044"/>
                  </a:lnTo>
                  <a:lnTo>
                    <a:pt x="621" y="847"/>
                  </a:lnTo>
                  <a:lnTo>
                    <a:pt x="621" y="847"/>
                  </a:lnTo>
                  <a:lnTo>
                    <a:pt x="650" y="706"/>
                  </a:lnTo>
                  <a:lnTo>
                    <a:pt x="734" y="508"/>
                  </a:lnTo>
                  <a:lnTo>
                    <a:pt x="791" y="339"/>
                  </a:lnTo>
                  <a:lnTo>
                    <a:pt x="791" y="254"/>
                  </a:lnTo>
                  <a:lnTo>
                    <a:pt x="791" y="198"/>
                  </a:lnTo>
                  <a:lnTo>
                    <a:pt x="791" y="198"/>
                  </a:lnTo>
                  <a:lnTo>
                    <a:pt x="706" y="57"/>
                  </a:lnTo>
                  <a:lnTo>
                    <a:pt x="650" y="29"/>
                  </a:lnTo>
                  <a:lnTo>
                    <a:pt x="621" y="0"/>
                  </a:lnTo>
                  <a:lnTo>
                    <a:pt x="537" y="29"/>
                  </a:lnTo>
                  <a:lnTo>
                    <a:pt x="452" y="113"/>
                  </a:lnTo>
                  <a:lnTo>
                    <a:pt x="367" y="226"/>
                  </a:lnTo>
                  <a:lnTo>
                    <a:pt x="311" y="339"/>
                  </a:lnTo>
                  <a:lnTo>
                    <a:pt x="255" y="536"/>
                  </a:lnTo>
                  <a:lnTo>
                    <a:pt x="255" y="536"/>
                  </a:lnTo>
                  <a:lnTo>
                    <a:pt x="255" y="593"/>
                  </a:lnTo>
                  <a:lnTo>
                    <a:pt x="283" y="678"/>
                  </a:lnTo>
                  <a:lnTo>
                    <a:pt x="311" y="762"/>
                  </a:lnTo>
                  <a:lnTo>
                    <a:pt x="283" y="819"/>
                  </a:lnTo>
                  <a:lnTo>
                    <a:pt x="283" y="819"/>
                  </a:lnTo>
                  <a:lnTo>
                    <a:pt x="226" y="875"/>
                  </a:lnTo>
                  <a:lnTo>
                    <a:pt x="170" y="903"/>
                  </a:lnTo>
                  <a:lnTo>
                    <a:pt x="85" y="903"/>
                  </a:lnTo>
                  <a:lnTo>
                    <a:pt x="57" y="960"/>
                  </a:lnTo>
                  <a:lnTo>
                    <a:pt x="57" y="960"/>
                  </a:lnTo>
                  <a:lnTo>
                    <a:pt x="1" y="1073"/>
                  </a:lnTo>
                  <a:lnTo>
                    <a:pt x="1" y="1186"/>
                  </a:lnTo>
                  <a:lnTo>
                    <a:pt x="57" y="1298"/>
                  </a:lnTo>
                  <a:lnTo>
                    <a:pt x="142" y="1439"/>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16"/>
            <p:cNvSpPr/>
            <p:nvPr/>
          </p:nvSpPr>
          <p:spPr>
            <a:xfrm>
              <a:off x="6030150" y="2609150"/>
              <a:ext cx="19775" cy="43750"/>
            </a:xfrm>
            <a:custGeom>
              <a:avLst/>
              <a:gdLst/>
              <a:ahLst/>
              <a:cxnLst/>
              <a:rect l="l" t="t" r="r" b="b"/>
              <a:pathLst>
                <a:path w="791" h="1750" fill="none" extrusionOk="0">
                  <a:moveTo>
                    <a:pt x="142" y="1439"/>
                  </a:moveTo>
                  <a:lnTo>
                    <a:pt x="142" y="1439"/>
                  </a:lnTo>
                  <a:lnTo>
                    <a:pt x="339" y="1581"/>
                  </a:lnTo>
                  <a:lnTo>
                    <a:pt x="509" y="1722"/>
                  </a:lnTo>
                  <a:lnTo>
                    <a:pt x="565" y="1750"/>
                  </a:lnTo>
                  <a:lnTo>
                    <a:pt x="621" y="1722"/>
                  </a:lnTo>
                  <a:lnTo>
                    <a:pt x="678" y="1637"/>
                  </a:lnTo>
                  <a:lnTo>
                    <a:pt x="678" y="1496"/>
                  </a:lnTo>
                  <a:lnTo>
                    <a:pt x="678" y="1496"/>
                  </a:lnTo>
                  <a:lnTo>
                    <a:pt x="678" y="1355"/>
                  </a:lnTo>
                  <a:lnTo>
                    <a:pt x="621" y="1186"/>
                  </a:lnTo>
                  <a:lnTo>
                    <a:pt x="593" y="1044"/>
                  </a:lnTo>
                  <a:lnTo>
                    <a:pt x="621" y="847"/>
                  </a:lnTo>
                  <a:lnTo>
                    <a:pt x="621" y="847"/>
                  </a:lnTo>
                  <a:lnTo>
                    <a:pt x="650" y="706"/>
                  </a:lnTo>
                  <a:lnTo>
                    <a:pt x="734" y="508"/>
                  </a:lnTo>
                  <a:lnTo>
                    <a:pt x="791" y="339"/>
                  </a:lnTo>
                  <a:lnTo>
                    <a:pt x="791" y="254"/>
                  </a:lnTo>
                  <a:lnTo>
                    <a:pt x="791" y="198"/>
                  </a:lnTo>
                  <a:lnTo>
                    <a:pt x="791" y="198"/>
                  </a:lnTo>
                  <a:lnTo>
                    <a:pt x="706" y="57"/>
                  </a:lnTo>
                  <a:lnTo>
                    <a:pt x="650" y="29"/>
                  </a:lnTo>
                  <a:lnTo>
                    <a:pt x="621" y="0"/>
                  </a:lnTo>
                  <a:lnTo>
                    <a:pt x="537" y="29"/>
                  </a:lnTo>
                  <a:lnTo>
                    <a:pt x="452" y="113"/>
                  </a:lnTo>
                  <a:lnTo>
                    <a:pt x="367" y="226"/>
                  </a:lnTo>
                  <a:lnTo>
                    <a:pt x="311" y="339"/>
                  </a:lnTo>
                  <a:lnTo>
                    <a:pt x="255" y="536"/>
                  </a:lnTo>
                  <a:lnTo>
                    <a:pt x="255" y="536"/>
                  </a:lnTo>
                  <a:lnTo>
                    <a:pt x="255" y="593"/>
                  </a:lnTo>
                  <a:lnTo>
                    <a:pt x="283" y="678"/>
                  </a:lnTo>
                  <a:lnTo>
                    <a:pt x="311" y="762"/>
                  </a:lnTo>
                  <a:lnTo>
                    <a:pt x="283" y="819"/>
                  </a:lnTo>
                  <a:lnTo>
                    <a:pt x="283" y="819"/>
                  </a:lnTo>
                  <a:lnTo>
                    <a:pt x="226" y="875"/>
                  </a:lnTo>
                  <a:lnTo>
                    <a:pt x="170" y="903"/>
                  </a:lnTo>
                  <a:lnTo>
                    <a:pt x="85" y="903"/>
                  </a:lnTo>
                  <a:lnTo>
                    <a:pt x="57" y="960"/>
                  </a:lnTo>
                  <a:lnTo>
                    <a:pt x="57" y="960"/>
                  </a:lnTo>
                  <a:lnTo>
                    <a:pt x="1" y="1073"/>
                  </a:lnTo>
                  <a:lnTo>
                    <a:pt x="1" y="1186"/>
                  </a:lnTo>
                  <a:lnTo>
                    <a:pt x="57" y="1298"/>
                  </a:lnTo>
                  <a:lnTo>
                    <a:pt x="142" y="1439"/>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16"/>
            <p:cNvSpPr/>
            <p:nvPr/>
          </p:nvSpPr>
          <p:spPr>
            <a:xfrm>
              <a:off x="6029450" y="2617600"/>
              <a:ext cx="5675" cy="5675"/>
            </a:xfrm>
            <a:custGeom>
              <a:avLst/>
              <a:gdLst/>
              <a:ahLst/>
              <a:cxnLst/>
              <a:rect l="l" t="t" r="r" b="b"/>
              <a:pathLst>
                <a:path w="227" h="227" extrusionOk="0">
                  <a:moveTo>
                    <a:pt x="57" y="227"/>
                  </a:moveTo>
                  <a:lnTo>
                    <a:pt x="57" y="227"/>
                  </a:lnTo>
                  <a:lnTo>
                    <a:pt x="198" y="142"/>
                  </a:lnTo>
                  <a:lnTo>
                    <a:pt x="226" y="86"/>
                  </a:lnTo>
                  <a:lnTo>
                    <a:pt x="198" y="29"/>
                  </a:lnTo>
                  <a:lnTo>
                    <a:pt x="141" y="1"/>
                  </a:lnTo>
                  <a:lnTo>
                    <a:pt x="57" y="29"/>
                  </a:lnTo>
                  <a:lnTo>
                    <a:pt x="0" y="57"/>
                  </a:lnTo>
                  <a:lnTo>
                    <a:pt x="0" y="86"/>
                  </a:lnTo>
                  <a:lnTo>
                    <a:pt x="0" y="114"/>
                  </a:lnTo>
                  <a:lnTo>
                    <a:pt x="57" y="227"/>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16"/>
            <p:cNvSpPr/>
            <p:nvPr/>
          </p:nvSpPr>
          <p:spPr>
            <a:xfrm>
              <a:off x="6029450" y="2617600"/>
              <a:ext cx="5675" cy="5675"/>
            </a:xfrm>
            <a:custGeom>
              <a:avLst/>
              <a:gdLst/>
              <a:ahLst/>
              <a:cxnLst/>
              <a:rect l="l" t="t" r="r" b="b"/>
              <a:pathLst>
                <a:path w="227" h="227" fill="none" extrusionOk="0">
                  <a:moveTo>
                    <a:pt x="57" y="227"/>
                  </a:moveTo>
                  <a:lnTo>
                    <a:pt x="57" y="227"/>
                  </a:lnTo>
                  <a:lnTo>
                    <a:pt x="198" y="142"/>
                  </a:lnTo>
                  <a:lnTo>
                    <a:pt x="226" y="86"/>
                  </a:lnTo>
                  <a:lnTo>
                    <a:pt x="198" y="29"/>
                  </a:lnTo>
                  <a:lnTo>
                    <a:pt x="141" y="1"/>
                  </a:lnTo>
                  <a:lnTo>
                    <a:pt x="57" y="29"/>
                  </a:lnTo>
                  <a:lnTo>
                    <a:pt x="0" y="57"/>
                  </a:lnTo>
                  <a:lnTo>
                    <a:pt x="0" y="86"/>
                  </a:lnTo>
                  <a:lnTo>
                    <a:pt x="0" y="114"/>
                  </a:lnTo>
                  <a:lnTo>
                    <a:pt x="57" y="227"/>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16"/>
            <p:cNvSpPr/>
            <p:nvPr/>
          </p:nvSpPr>
          <p:spPr>
            <a:xfrm>
              <a:off x="6033675" y="2561875"/>
              <a:ext cx="8500" cy="9900"/>
            </a:xfrm>
            <a:custGeom>
              <a:avLst/>
              <a:gdLst/>
              <a:ahLst/>
              <a:cxnLst/>
              <a:rect l="l" t="t" r="r" b="b"/>
              <a:pathLst>
                <a:path w="340" h="396" extrusionOk="0">
                  <a:moveTo>
                    <a:pt x="339" y="396"/>
                  </a:moveTo>
                  <a:lnTo>
                    <a:pt x="339" y="396"/>
                  </a:lnTo>
                  <a:lnTo>
                    <a:pt x="198" y="170"/>
                  </a:lnTo>
                  <a:lnTo>
                    <a:pt x="114" y="85"/>
                  </a:lnTo>
                  <a:lnTo>
                    <a:pt x="1" y="1"/>
                  </a:lnTo>
                  <a:lnTo>
                    <a:pt x="1" y="1"/>
                  </a:lnTo>
                  <a:lnTo>
                    <a:pt x="1" y="57"/>
                  </a:lnTo>
                  <a:lnTo>
                    <a:pt x="1" y="113"/>
                  </a:lnTo>
                  <a:lnTo>
                    <a:pt x="114" y="226"/>
                  </a:lnTo>
                  <a:lnTo>
                    <a:pt x="255" y="311"/>
                  </a:lnTo>
                  <a:lnTo>
                    <a:pt x="339" y="396"/>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16"/>
            <p:cNvSpPr/>
            <p:nvPr/>
          </p:nvSpPr>
          <p:spPr>
            <a:xfrm>
              <a:off x="6033675" y="2561875"/>
              <a:ext cx="8500" cy="9900"/>
            </a:xfrm>
            <a:custGeom>
              <a:avLst/>
              <a:gdLst/>
              <a:ahLst/>
              <a:cxnLst/>
              <a:rect l="l" t="t" r="r" b="b"/>
              <a:pathLst>
                <a:path w="340" h="396" fill="none" extrusionOk="0">
                  <a:moveTo>
                    <a:pt x="339" y="396"/>
                  </a:moveTo>
                  <a:lnTo>
                    <a:pt x="339" y="396"/>
                  </a:lnTo>
                  <a:lnTo>
                    <a:pt x="198" y="170"/>
                  </a:lnTo>
                  <a:lnTo>
                    <a:pt x="114" y="85"/>
                  </a:lnTo>
                  <a:lnTo>
                    <a:pt x="1" y="1"/>
                  </a:lnTo>
                  <a:lnTo>
                    <a:pt x="1" y="1"/>
                  </a:lnTo>
                  <a:lnTo>
                    <a:pt x="1" y="57"/>
                  </a:lnTo>
                  <a:lnTo>
                    <a:pt x="1" y="113"/>
                  </a:lnTo>
                  <a:lnTo>
                    <a:pt x="114" y="226"/>
                  </a:lnTo>
                  <a:lnTo>
                    <a:pt x="255" y="311"/>
                  </a:lnTo>
                  <a:lnTo>
                    <a:pt x="339" y="396"/>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16"/>
            <p:cNvSpPr/>
            <p:nvPr/>
          </p:nvSpPr>
          <p:spPr>
            <a:xfrm>
              <a:off x="6040025" y="2573875"/>
              <a:ext cx="17675" cy="19075"/>
            </a:xfrm>
            <a:custGeom>
              <a:avLst/>
              <a:gdLst/>
              <a:ahLst/>
              <a:cxnLst/>
              <a:rect l="l" t="t" r="r" b="b"/>
              <a:pathLst>
                <a:path w="707" h="763" extrusionOk="0">
                  <a:moveTo>
                    <a:pt x="1" y="536"/>
                  </a:moveTo>
                  <a:lnTo>
                    <a:pt x="1" y="536"/>
                  </a:lnTo>
                  <a:lnTo>
                    <a:pt x="1" y="621"/>
                  </a:lnTo>
                  <a:lnTo>
                    <a:pt x="1" y="621"/>
                  </a:lnTo>
                  <a:lnTo>
                    <a:pt x="85" y="536"/>
                  </a:lnTo>
                  <a:lnTo>
                    <a:pt x="142" y="452"/>
                  </a:lnTo>
                  <a:lnTo>
                    <a:pt x="198" y="424"/>
                  </a:lnTo>
                  <a:lnTo>
                    <a:pt x="311" y="424"/>
                  </a:lnTo>
                  <a:lnTo>
                    <a:pt x="311" y="424"/>
                  </a:lnTo>
                  <a:lnTo>
                    <a:pt x="509" y="565"/>
                  </a:lnTo>
                  <a:lnTo>
                    <a:pt x="706" y="762"/>
                  </a:lnTo>
                  <a:lnTo>
                    <a:pt x="706" y="762"/>
                  </a:lnTo>
                  <a:lnTo>
                    <a:pt x="706" y="678"/>
                  </a:lnTo>
                  <a:lnTo>
                    <a:pt x="678" y="536"/>
                  </a:lnTo>
                  <a:lnTo>
                    <a:pt x="593" y="424"/>
                  </a:lnTo>
                  <a:lnTo>
                    <a:pt x="480" y="311"/>
                  </a:lnTo>
                  <a:lnTo>
                    <a:pt x="339" y="198"/>
                  </a:lnTo>
                  <a:lnTo>
                    <a:pt x="226" y="85"/>
                  </a:lnTo>
                  <a:lnTo>
                    <a:pt x="85" y="29"/>
                  </a:lnTo>
                  <a:lnTo>
                    <a:pt x="1" y="0"/>
                  </a:lnTo>
                  <a:lnTo>
                    <a:pt x="1" y="0"/>
                  </a:lnTo>
                  <a:lnTo>
                    <a:pt x="29" y="141"/>
                  </a:lnTo>
                  <a:lnTo>
                    <a:pt x="29" y="283"/>
                  </a:lnTo>
                  <a:lnTo>
                    <a:pt x="1" y="536"/>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16"/>
            <p:cNvSpPr/>
            <p:nvPr/>
          </p:nvSpPr>
          <p:spPr>
            <a:xfrm>
              <a:off x="6040025" y="2573875"/>
              <a:ext cx="17675" cy="19075"/>
            </a:xfrm>
            <a:custGeom>
              <a:avLst/>
              <a:gdLst/>
              <a:ahLst/>
              <a:cxnLst/>
              <a:rect l="l" t="t" r="r" b="b"/>
              <a:pathLst>
                <a:path w="707" h="763" fill="none" extrusionOk="0">
                  <a:moveTo>
                    <a:pt x="1" y="536"/>
                  </a:moveTo>
                  <a:lnTo>
                    <a:pt x="1" y="536"/>
                  </a:lnTo>
                  <a:lnTo>
                    <a:pt x="1" y="621"/>
                  </a:lnTo>
                  <a:lnTo>
                    <a:pt x="1" y="621"/>
                  </a:lnTo>
                  <a:lnTo>
                    <a:pt x="85" y="536"/>
                  </a:lnTo>
                  <a:lnTo>
                    <a:pt x="142" y="452"/>
                  </a:lnTo>
                  <a:lnTo>
                    <a:pt x="198" y="424"/>
                  </a:lnTo>
                  <a:lnTo>
                    <a:pt x="311" y="424"/>
                  </a:lnTo>
                  <a:lnTo>
                    <a:pt x="311" y="424"/>
                  </a:lnTo>
                  <a:lnTo>
                    <a:pt x="509" y="565"/>
                  </a:lnTo>
                  <a:lnTo>
                    <a:pt x="706" y="762"/>
                  </a:lnTo>
                  <a:lnTo>
                    <a:pt x="706" y="762"/>
                  </a:lnTo>
                  <a:lnTo>
                    <a:pt x="706" y="678"/>
                  </a:lnTo>
                  <a:lnTo>
                    <a:pt x="678" y="536"/>
                  </a:lnTo>
                  <a:lnTo>
                    <a:pt x="593" y="424"/>
                  </a:lnTo>
                  <a:lnTo>
                    <a:pt x="480" y="311"/>
                  </a:lnTo>
                  <a:lnTo>
                    <a:pt x="339" y="198"/>
                  </a:lnTo>
                  <a:lnTo>
                    <a:pt x="226" y="85"/>
                  </a:lnTo>
                  <a:lnTo>
                    <a:pt x="85" y="29"/>
                  </a:lnTo>
                  <a:lnTo>
                    <a:pt x="1" y="0"/>
                  </a:lnTo>
                  <a:lnTo>
                    <a:pt x="1" y="0"/>
                  </a:lnTo>
                  <a:lnTo>
                    <a:pt x="29" y="141"/>
                  </a:lnTo>
                  <a:lnTo>
                    <a:pt x="29" y="283"/>
                  </a:lnTo>
                  <a:lnTo>
                    <a:pt x="1" y="536"/>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16"/>
            <p:cNvSpPr/>
            <p:nvPr/>
          </p:nvSpPr>
          <p:spPr>
            <a:xfrm>
              <a:off x="6047800" y="2572450"/>
              <a:ext cx="3550" cy="7100"/>
            </a:xfrm>
            <a:custGeom>
              <a:avLst/>
              <a:gdLst/>
              <a:ahLst/>
              <a:cxnLst/>
              <a:rect l="l" t="t" r="r" b="b"/>
              <a:pathLst>
                <a:path w="142" h="284" extrusionOk="0">
                  <a:moveTo>
                    <a:pt x="28" y="142"/>
                  </a:moveTo>
                  <a:lnTo>
                    <a:pt x="28" y="142"/>
                  </a:lnTo>
                  <a:lnTo>
                    <a:pt x="141" y="283"/>
                  </a:lnTo>
                  <a:lnTo>
                    <a:pt x="141" y="283"/>
                  </a:lnTo>
                  <a:lnTo>
                    <a:pt x="141" y="198"/>
                  </a:lnTo>
                  <a:lnTo>
                    <a:pt x="113" y="142"/>
                  </a:lnTo>
                  <a:lnTo>
                    <a:pt x="56" y="57"/>
                  </a:lnTo>
                  <a:lnTo>
                    <a:pt x="0" y="1"/>
                  </a:lnTo>
                  <a:lnTo>
                    <a:pt x="0" y="1"/>
                  </a:lnTo>
                  <a:lnTo>
                    <a:pt x="28" y="142"/>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16"/>
            <p:cNvSpPr/>
            <p:nvPr/>
          </p:nvSpPr>
          <p:spPr>
            <a:xfrm>
              <a:off x="6047800" y="2572450"/>
              <a:ext cx="3550" cy="7100"/>
            </a:xfrm>
            <a:custGeom>
              <a:avLst/>
              <a:gdLst/>
              <a:ahLst/>
              <a:cxnLst/>
              <a:rect l="l" t="t" r="r" b="b"/>
              <a:pathLst>
                <a:path w="142" h="284" fill="none" extrusionOk="0">
                  <a:moveTo>
                    <a:pt x="28" y="142"/>
                  </a:moveTo>
                  <a:lnTo>
                    <a:pt x="28" y="142"/>
                  </a:lnTo>
                  <a:lnTo>
                    <a:pt x="141" y="283"/>
                  </a:lnTo>
                  <a:lnTo>
                    <a:pt x="141" y="283"/>
                  </a:lnTo>
                  <a:lnTo>
                    <a:pt x="141" y="198"/>
                  </a:lnTo>
                  <a:lnTo>
                    <a:pt x="113" y="142"/>
                  </a:lnTo>
                  <a:lnTo>
                    <a:pt x="56" y="57"/>
                  </a:lnTo>
                  <a:lnTo>
                    <a:pt x="0" y="1"/>
                  </a:lnTo>
                  <a:lnTo>
                    <a:pt x="0" y="1"/>
                  </a:lnTo>
                  <a:lnTo>
                    <a:pt x="28" y="142"/>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16"/>
            <p:cNvSpPr/>
            <p:nvPr/>
          </p:nvSpPr>
          <p:spPr>
            <a:xfrm>
              <a:off x="6047800" y="2604900"/>
              <a:ext cx="12000" cy="38850"/>
            </a:xfrm>
            <a:custGeom>
              <a:avLst/>
              <a:gdLst/>
              <a:ahLst/>
              <a:cxnLst/>
              <a:rect l="l" t="t" r="r" b="b"/>
              <a:pathLst>
                <a:path w="480" h="1554" extrusionOk="0">
                  <a:moveTo>
                    <a:pt x="56" y="1102"/>
                  </a:moveTo>
                  <a:lnTo>
                    <a:pt x="56" y="1102"/>
                  </a:lnTo>
                  <a:lnTo>
                    <a:pt x="28" y="1327"/>
                  </a:lnTo>
                  <a:lnTo>
                    <a:pt x="0" y="1553"/>
                  </a:lnTo>
                  <a:lnTo>
                    <a:pt x="0" y="1553"/>
                  </a:lnTo>
                  <a:lnTo>
                    <a:pt x="56" y="1553"/>
                  </a:lnTo>
                  <a:lnTo>
                    <a:pt x="113" y="1525"/>
                  </a:lnTo>
                  <a:lnTo>
                    <a:pt x="141" y="1440"/>
                  </a:lnTo>
                  <a:lnTo>
                    <a:pt x="169" y="1356"/>
                  </a:lnTo>
                  <a:lnTo>
                    <a:pt x="198" y="1158"/>
                  </a:lnTo>
                  <a:lnTo>
                    <a:pt x="226" y="1045"/>
                  </a:lnTo>
                  <a:lnTo>
                    <a:pt x="226" y="1045"/>
                  </a:lnTo>
                  <a:lnTo>
                    <a:pt x="282" y="960"/>
                  </a:lnTo>
                  <a:lnTo>
                    <a:pt x="367" y="876"/>
                  </a:lnTo>
                  <a:lnTo>
                    <a:pt x="423" y="791"/>
                  </a:lnTo>
                  <a:lnTo>
                    <a:pt x="452" y="678"/>
                  </a:lnTo>
                  <a:lnTo>
                    <a:pt x="452" y="678"/>
                  </a:lnTo>
                  <a:lnTo>
                    <a:pt x="480" y="509"/>
                  </a:lnTo>
                  <a:lnTo>
                    <a:pt x="480" y="340"/>
                  </a:lnTo>
                  <a:lnTo>
                    <a:pt x="452" y="170"/>
                  </a:lnTo>
                  <a:lnTo>
                    <a:pt x="452" y="1"/>
                  </a:lnTo>
                  <a:lnTo>
                    <a:pt x="452" y="1"/>
                  </a:lnTo>
                  <a:lnTo>
                    <a:pt x="395" y="29"/>
                  </a:lnTo>
                  <a:lnTo>
                    <a:pt x="339" y="170"/>
                  </a:lnTo>
                  <a:lnTo>
                    <a:pt x="226" y="509"/>
                  </a:lnTo>
                  <a:lnTo>
                    <a:pt x="56" y="1102"/>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16"/>
            <p:cNvSpPr/>
            <p:nvPr/>
          </p:nvSpPr>
          <p:spPr>
            <a:xfrm>
              <a:off x="6047800" y="2604900"/>
              <a:ext cx="12000" cy="38850"/>
            </a:xfrm>
            <a:custGeom>
              <a:avLst/>
              <a:gdLst/>
              <a:ahLst/>
              <a:cxnLst/>
              <a:rect l="l" t="t" r="r" b="b"/>
              <a:pathLst>
                <a:path w="480" h="1554" fill="none" extrusionOk="0">
                  <a:moveTo>
                    <a:pt x="56" y="1102"/>
                  </a:moveTo>
                  <a:lnTo>
                    <a:pt x="56" y="1102"/>
                  </a:lnTo>
                  <a:lnTo>
                    <a:pt x="28" y="1327"/>
                  </a:lnTo>
                  <a:lnTo>
                    <a:pt x="0" y="1553"/>
                  </a:lnTo>
                  <a:lnTo>
                    <a:pt x="0" y="1553"/>
                  </a:lnTo>
                  <a:lnTo>
                    <a:pt x="56" y="1553"/>
                  </a:lnTo>
                  <a:lnTo>
                    <a:pt x="113" y="1525"/>
                  </a:lnTo>
                  <a:lnTo>
                    <a:pt x="141" y="1440"/>
                  </a:lnTo>
                  <a:lnTo>
                    <a:pt x="169" y="1356"/>
                  </a:lnTo>
                  <a:lnTo>
                    <a:pt x="198" y="1158"/>
                  </a:lnTo>
                  <a:lnTo>
                    <a:pt x="226" y="1045"/>
                  </a:lnTo>
                  <a:lnTo>
                    <a:pt x="226" y="1045"/>
                  </a:lnTo>
                  <a:lnTo>
                    <a:pt x="282" y="960"/>
                  </a:lnTo>
                  <a:lnTo>
                    <a:pt x="367" y="876"/>
                  </a:lnTo>
                  <a:lnTo>
                    <a:pt x="423" y="791"/>
                  </a:lnTo>
                  <a:lnTo>
                    <a:pt x="452" y="678"/>
                  </a:lnTo>
                  <a:lnTo>
                    <a:pt x="452" y="678"/>
                  </a:lnTo>
                  <a:lnTo>
                    <a:pt x="480" y="509"/>
                  </a:lnTo>
                  <a:lnTo>
                    <a:pt x="480" y="340"/>
                  </a:lnTo>
                  <a:lnTo>
                    <a:pt x="452" y="170"/>
                  </a:lnTo>
                  <a:lnTo>
                    <a:pt x="452" y="1"/>
                  </a:lnTo>
                  <a:lnTo>
                    <a:pt x="452" y="1"/>
                  </a:lnTo>
                  <a:lnTo>
                    <a:pt x="395" y="29"/>
                  </a:lnTo>
                  <a:lnTo>
                    <a:pt x="339" y="170"/>
                  </a:lnTo>
                  <a:lnTo>
                    <a:pt x="226" y="509"/>
                  </a:lnTo>
                  <a:lnTo>
                    <a:pt x="56" y="1102"/>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16"/>
            <p:cNvSpPr/>
            <p:nvPr/>
          </p:nvSpPr>
          <p:spPr>
            <a:xfrm>
              <a:off x="6052025" y="2559050"/>
              <a:ext cx="2150" cy="725"/>
            </a:xfrm>
            <a:custGeom>
              <a:avLst/>
              <a:gdLst/>
              <a:ahLst/>
              <a:cxnLst/>
              <a:rect l="l" t="t" r="r" b="b"/>
              <a:pathLst>
                <a:path w="86" h="29" extrusionOk="0">
                  <a:moveTo>
                    <a:pt x="85" y="29"/>
                  </a:moveTo>
                  <a:lnTo>
                    <a:pt x="85" y="29"/>
                  </a:lnTo>
                  <a:lnTo>
                    <a:pt x="57" y="1"/>
                  </a:lnTo>
                  <a:lnTo>
                    <a:pt x="0" y="1"/>
                  </a:lnTo>
                  <a:lnTo>
                    <a:pt x="0" y="1"/>
                  </a:lnTo>
                  <a:lnTo>
                    <a:pt x="85" y="29"/>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16"/>
            <p:cNvSpPr/>
            <p:nvPr/>
          </p:nvSpPr>
          <p:spPr>
            <a:xfrm>
              <a:off x="6052025" y="2559050"/>
              <a:ext cx="2150" cy="725"/>
            </a:xfrm>
            <a:custGeom>
              <a:avLst/>
              <a:gdLst/>
              <a:ahLst/>
              <a:cxnLst/>
              <a:rect l="l" t="t" r="r" b="b"/>
              <a:pathLst>
                <a:path w="86" h="29" fill="none" extrusionOk="0">
                  <a:moveTo>
                    <a:pt x="85" y="29"/>
                  </a:moveTo>
                  <a:lnTo>
                    <a:pt x="85" y="29"/>
                  </a:lnTo>
                  <a:lnTo>
                    <a:pt x="57" y="1"/>
                  </a:lnTo>
                  <a:lnTo>
                    <a:pt x="0" y="1"/>
                  </a:lnTo>
                  <a:lnTo>
                    <a:pt x="0" y="1"/>
                  </a:lnTo>
                  <a:lnTo>
                    <a:pt x="85" y="29"/>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16"/>
            <p:cNvSpPr/>
            <p:nvPr/>
          </p:nvSpPr>
          <p:spPr>
            <a:xfrm>
              <a:off x="6053425" y="2541425"/>
              <a:ext cx="6375" cy="12000"/>
            </a:xfrm>
            <a:custGeom>
              <a:avLst/>
              <a:gdLst/>
              <a:ahLst/>
              <a:cxnLst/>
              <a:rect l="l" t="t" r="r" b="b"/>
              <a:pathLst>
                <a:path w="255" h="480" extrusionOk="0">
                  <a:moveTo>
                    <a:pt x="142" y="480"/>
                  </a:moveTo>
                  <a:lnTo>
                    <a:pt x="142" y="480"/>
                  </a:lnTo>
                  <a:lnTo>
                    <a:pt x="198" y="424"/>
                  </a:lnTo>
                  <a:lnTo>
                    <a:pt x="227" y="339"/>
                  </a:lnTo>
                  <a:lnTo>
                    <a:pt x="255" y="282"/>
                  </a:lnTo>
                  <a:lnTo>
                    <a:pt x="255" y="198"/>
                  </a:lnTo>
                  <a:lnTo>
                    <a:pt x="227" y="141"/>
                  </a:lnTo>
                  <a:lnTo>
                    <a:pt x="170" y="85"/>
                  </a:lnTo>
                  <a:lnTo>
                    <a:pt x="114" y="28"/>
                  </a:lnTo>
                  <a:lnTo>
                    <a:pt x="29" y="0"/>
                  </a:lnTo>
                  <a:lnTo>
                    <a:pt x="29" y="0"/>
                  </a:lnTo>
                  <a:lnTo>
                    <a:pt x="1" y="113"/>
                  </a:lnTo>
                  <a:lnTo>
                    <a:pt x="1" y="254"/>
                  </a:lnTo>
                  <a:lnTo>
                    <a:pt x="57" y="367"/>
                  </a:lnTo>
                  <a:lnTo>
                    <a:pt x="142" y="48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16"/>
            <p:cNvSpPr/>
            <p:nvPr/>
          </p:nvSpPr>
          <p:spPr>
            <a:xfrm>
              <a:off x="6053425" y="2541425"/>
              <a:ext cx="6375" cy="12000"/>
            </a:xfrm>
            <a:custGeom>
              <a:avLst/>
              <a:gdLst/>
              <a:ahLst/>
              <a:cxnLst/>
              <a:rect l="l" t="t" r="r" b="b"/>
              <a:pathLst>
                <a:path w="255" h="480" fill="none" extrusionOk="0">
                  <a:moveTo>
                    <a:pt x="142" y="480"/>
                  </a:moveTo>
                  <a:lnTo>
                    <a:pt x="142" y="480"/>
                  </a:lnTo>
                  <a:lnTo>
                    <a:pt x="198" y="424"/>
                  </a:lnTo>
                  <a:lnTo>
                    <a:pt x="227" y="339"/>
                  </a:lnTo>
                  <a:lnTo>
                    <a:pt x="255" y="282"/>
                  </a:lnTo>
                  <a:lnTo>
                    <a:pt x="255" y="198"/>
                  </a:lnTo>
                  <a:lnTo>
                    <a:pt x="227" y="141"/>
                  </a:lnTo>
                  <a:lnTo>
                    <a:pt x="170" y="85"/>
                  </a:lnTo>
                  <a:lnTo>
                    <a:pt x="114" y="28"/>
                  </a:lnTo>
                  <a:lnTo>
                    <a:pt x="29" y="0"/>
                  </a:lnTo>
                  <a:lnTo>
                    <a:pt x="29" y="0"/>
                  </a:lnTo>
                  <a:lnTo>
                    <a:pt x="1" y="113"/>
                  </a:lnTo>
                  <a:lnTo>
                    <a:pt x="1" y="254"/>
                  </a:lnTo>
                  <a:lnTo>
                    <a:pt x="57" y="367"/>
                  </a:lnTo>
                  <a:lnTo>
                    <a:pt x="142" y="480"/>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16"/>
            <p:cNvSpPr/>
            <p:nvPr/>
          </p:nvSpPr>
          <p:spPr>
            <a:xfrm>
              <a:off x="6055550" y="2560475"/>
              <a:ext cx="2150" cy="725"/>
            </a:xfrm>
            <a:custGeom>
              <a:avLst/>
              <a:gdLst/>
              <a:ahLst/>
              <a:cxnLst/>
              <a:rect l="l" t="t" r="r" b="b"/>
              <a:pathLst>
                <a:path w="86" h="29" extrusionOk="0">
                  <a:moveTo>
                    <a:pt x="85" y="28"/>
                  </a:moveTo>
                  <a:lnTo>
                    <a:pt x="85" y="28"/>
                  </a:lnTo>
                  <a:lnTo>
                    <a:pt x="0" y="0"/>
                  </a:lnTo>
                  <a:lnTo>
                    <a:pt x="0" y="0"/>
                  </a:lnTo>
                  <a:lnTo>
                    <a:pt x="85" y="28"/>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16"/>
            <p:cNvSpPr/>
            <p:nvPr/>
          </p:nvSpPr>
          <p:spPr>
            <a:xfrm>
              <a:off x="6055550" y="2560475"/>
              <a:ext cx="2150" cy="725"/>
            </a:xfrm>
            <a:custGeom>
              <a:avLst/>
              <a:gdLst/>
              <a:ahLst/>
              <a:cxnLst/>
              <a:rect l="l" t="t" r="r" b="b"/>
              <a:pathLst>
                <a:path w="86" h="29" fill="none" extrusionOk="0">
                  <a:moveTo>
                    <a:pt x="85" y="28"/>
                  </a:moveTo>
                  <a:lnTo>
                    <a:pt x="85" y="28"/>
                  </a:lnTo>
                  <a:lnTo>
                    <a:pt x="0" y="0"/>
                  </a:lnTo>
                  <a:lnTo>
                    <a:pt x="0" y="0"/>
                  </a:lnTo>
                  <a:lnTo>
                    <a:pt x="85" y="28"/>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16"/>
            <p:cNvSpPr/>
            <p:nvPr/>
          </p:nvSpPr>
          <p:spPr>
            <a:xfrm>
              <a:off x="6058375" y="2629600"/>
              <a:ext cx="14125" cy="12025"/>
            </a:xfrm>
            <a:custGeom>
              <a:avLst/>
              <a:gdLst/>
              <a:ahLst/>
              <a:cxnLst/>
              <a:rect l="l" t="t" r="r" b="b"/>
              <a:pathLst>
                <a:path w="565" h="481" extrusionOk="0">
                  <a:moveTo>
                    <a:pt x="0" y="368"/>
                  </a:moveTo>
                  <a:lnTo>
                    <a:pt x="0" y="368"/>
                  </a:lnTo>
                  <a:lnTo>
                    <a:pt x="0" y="452"/>
                  </a:lnTo>
                  <a:lnTo>
                    <a:pt x="57" y="480"/>
                  </a:lnTo>
                  <a:lnTo>
                    <a:pt x="141" y="480"/>
                  </a:lnTo>
                  <a:lnTo>
                    <a:pt x="226" y="452"/>
                  </a:lnTo>
                  <a:lnTo>
                    <a:pt x="424" y="368"/>
                  </a:lnTo>
                  <a:lnTo>
                    <a:pt x="508" y="339"/>
                  </a:lnTo>
                  <a:lnTo>
                    <a:pt x="565" y="339"/>
                  </a:lnTo>
                  <a:lnTo>
                    <a:pt x="565" y="339"/>
                  </a:lnTo>
                  <a:lnTo>
                    <a:pt x="480" y="114"/>
                  </a:lnTo>
                  <a:lnTo>
                    <a:pt x="424" y="57"/>
                  </a:lnTo>
                  <a:lnTo>
                    <a:pt x="395" y="29"/>
                  </a:lnTo>
                  <a:lnTo>
                    <a:pt x="339" y="1"/>
                  </a:lnTo>
                  <a:lnTo>
                    <a:pt x="283" y="1"/>
                  </a:lnTo>
                  <a:lnTo>
                    <a:pt x="198" y="57"/>
                  </a:lnTo>
                  <a:lnTo>
                    <a:pt x="113" y="142"/>
                  </a:lnTo>
                  <a:lnTo>
                    <a:pt x="57" y="255"/>
                  </a:lnTo>
                  <a:lnTo>
                    <a:pt x="0" y="368"/>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16"/>
            <p:cNvSpPr/>
            <p:nvPr/>
          </p:nvSpPr>
          <p:spPr>
            <a:xfrm>
              <a:off x="6058375" y="2629600"/>
              <a:ext cx="14125" cy="12025"/>
            </a:xfrm>
            <a:custGeom>
              <a:avLst/>
              <a:gdLst/>
              <a:ahLst/>
              <a:cxnLst/>
              <a:rect l="l" t="t" r="r" b="b"/>
              <a:pathLst>
                <a:path w="565" h="481" fill="none" extrusionOk="0">
                  <a:moveTo>
                    <a:pt x="0" y="368"/>
                  </a:moveTo>
                  <a:lnTo>
                    <a:pt x="0" y="368"/>
                  </a:lnTo>
                  <a:lnTo>
                    <a:pt x="0" y="452"/>
                  </a:lnTo>
                  <a:lnTo>
                    <a:pt x="57" y="480"/>
                  </a:lnTo>
                  <a:lnTo>
                    <a:pt x="141" y="480"/>
                  </a:lnTo>
                  <a:lnTo>
                    <a:pt x="226" y="452"/>
                  </a:lnTo>
                  <a:lnTo>
                    <a:pt x="424" y="368"/>
                  </a:lnTo>
                  <a:lnTo>
                    <a:pt x="508" y="339"/>
                  </a:lnTo>
                  <a:lnTo>
                    <a:pt x="565" y="339"/>
                  </a:lnTo>
                  <a:lnTo>
                    <a:pt x="565" y="339"/>
                  </a:lnTo>
                  <a:lnTo>
                    <a:pt x="480" y="114"/>
                  </a:lnTo>
                  <a:lnTo>
                    <a:pt x="424" y="57"/>
                  </a:lnTo>
                  <a:lnTo>
                    <a:pt x="395" y="29"/>
                  </a:lnTo>
                  <a:lnTo>
                    <a:pt x="339" y="1"/>
                  </a:lnTo>
                  <a:lnTo>
                    <a:pt x="283" y="1"/>
                  </a:lnTo>
                  <a:lnTo>
                    <a:pt x="198" y="57"/>
                  </a:lnTo>
                  <a:lnTo>
                    <a:pt x="113" y="142"/>
                  </a:lnTo>
                  <a:lnTo>
                    <a:pt x="57" y="255"/>
                  </a:lnTo>
                  <a:lnTo>
                    <a:pt x="0" y="368"/>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16"/>
            <p:cNvSpPr/>
            <p:nvPr/>
          </p:nvSpPr>
          <p:spPr>
            <a:xfrm>
              <a:off x="6060500" y="2574575"/>
              <a:ext cx="32475" cy="57175"/>
            </a:xfrm>
            <a:custGeom>
              <a:avLst/>
              <a:gdLst/>
              <a:ahLst/>
              <a:cxnLst/>
              <a:rect l="l" t="t" r="r" b="b"/>
              <a:pathLst>
                <a:path w="1299" h="2287" extrusionOk="0">
                  <a:moveTo>
                    <a:pt x="0" y="57"/>
                  </a:moveTo>
                  <a:lnTo>
                    <a:pt x="0" y="57"/>
                  </a:lnTo>
                  <a:lnTo>
                    <a:pt x="113" y="226"/>
                  </a:lnTo>
                  <a:lnTo>
                    <a:pt x="282" y="480"/>
                  </a:lnTo>
                  <a:lnTo>
                    <a:pt x="367" y="593"/>
                  </a:lnTo>
                  <a:lnTo>
                    <a:pt x="480" y="678"/>
                  </a:lnTo>
                  <a:lnTo>
                    <a:pt x="593" y="734"/>
                  </a:lnTo>
                  <a:lnTo>
                    <a:pt x="677" y="734"/>
                  </a:lnTo>
                  <a:lnTo>
                    <a:pt x="677" y="734"/>
                  </a:lnTo>
                  <a:lnTo>
                    <a:pt x="593" y="904"/>
                  </a:lnTo>
                  <a:lnTo>
                    <a:pt x="593" y="960"/>
                  </a:lnTo>
                  <a:lnTo>
                    <a:pt x="649" y="1073"/>
                  </a:lnTo>
                  <a:lnTo>
                    <a:pt x="649" y="1073"/>
                  </a:lnTo>
                  <a:lnTo>
                    <a:pt x="621" y="1045"/>
                  </a:lnTo>
                  <a:lnTo>
                    <a:pt x="564" y="1045"/>
                  </a:lnTo>
                  <a:lnTo>
                    <a:pt x="452" y="1073"/>
                  </a:lnTo>
                  <a:lnTo>
                    <a:pt x="367" y="1101"/>
                  </a:lnTo>
                  <a:lnTo>
                    <a:pt x="310" y="1101"/>
                  </a:lnTo>
                  <a:lnTo>
                    <a:pt x="226" y="1045"/>
                  </a:lnTo>
                  <a:lnTo>
                    <a:pt x="169" y="932"/>
                  </a:lnTo>
                  <a:lnTo>
                    <a:pt x="169" y="932"/>
                  </a:lnTo>
                  <a:lnTo>
                    <a:pt x="141" y="988"/>
                  </a:lnTo>
                  <a:lnTo>
                    <a:pt x="141" y="1073"/>
                  </a:lnTo>
                  <a:lnTo>
                    <a:pt x="169" y="1270"/>
                  </a:lnTo>
                  <a:lnTo>
                    <a:pt x="254" y="1440"/>
                  </a:lnTo>
                  <a:lnTo>
                    <a:pt x="310" y="1496"/>
                  </a:lnTo>
                  <a:lnTo>
                    <a:pt x="339" y="1524"/>
                  </a:lnTo>
                  <a:lnTo>
                    <a:pt x="339" y="1524"/>
                  </a:lnTo>
                  <a:lnTo>
                    <a:pt x="339" y="1468"/>
                  </a:lnTo>
                  <a:lnTo>
                    <a:pt x="367" y="1468"/>
                  </a:lnTo>
                  <a:lnTo>
                    <a:pt x="452" y="1524"/>
                  </a:lnTo>
                  <a:lnTo>
                    <a:pt x="564" y="1694"/>
                  </a:lnTo>
                  <a:lnTo>
                    <a:pt x="564" y="1694"/>
                  </a:lnTo>
                  <a:lnTo>
                    <a:pt x="593" y="1778"/>
                  </a:lnTo>
                  <a:lnTo>
                    <a:pt x="621" y="1863"/>
                  </a:lnTo>
                  <a:lnTo>
                    <a:pt x="621" y="2004"/>
                  </a:lnTo>
                  <a:lnTo>
                    <a:pt x="621" y="2089"/>
                  </a:lnTo>
                  <a:lnTo>
                    <a:pt x="649" y="2145"/>
                  </a:lnTo>
                  <a:lnTo>
                    <a:pt x="705" y="2230"/>
                  </a:lnTo>
                  <a:lnTo>
                    <a:pt x="818" y="2286"/>
                  </a:lnTo>
                  <a:lnTo>
                    <a:pt x="818" y="2286"/>
                  </a:lnTo>
                  <a:lnTo>
                    <a:pt x="762" y="2032"/>
                  </a:lnTo>
                  <a:lnTo>
                    <a:pt x="762" y="2032"/>
                  </a:lnTo>
                  <a:lnTo>
                    <a:pt x="818" y="2117"/>
                  </a:lnTo>
                  <a:lnTo>
                    <a:pt x="875" y="2117"/>
                  </a:lnTo>
                  <a:lnTo>
                    <a:pt x="903" y="2089"/>
                  </a:lnTo>
                  <a:lnTo>
                    <a:pt x="903" y="2032"/>
                  </a:lnTo>
                  <a:lnTo>
                    <a:pt x="903" y="1891"/>
                  </a:lnTo>
                  <a:lnTo>
                    <a:pt x="875" y="1807"/>
                  </a:lnTo>
                  <a:lnTo>
                    <a:pt x="875" y="1807"/>
                  </a:lnTo>
                  <a:lnTo>
                    <a:pt x="790" y="1468"/>
                  </a:lnTo>
                  <a:lnTo>
                    <a:pt x="734" y="1270"/>
                  </a:lnTo>
                  <a:lnTo>
                    <a:pt x="677" y="1158"/>
                  </a:lnTo>
                  <a:lnTo>
                    <a:pt x="677" y="1158"/>
                  </a:lnTo>
                  <a:lnTo>
                    <a:pt x="734" y="1186"/>
                  </a:lnTo>
                  <a:lnTo>
                    <a:pt x="818" y="1214"/>
                  </a:lnTo>
                  <a:lnTo>
                    <a:pt x="959" y="1299"/>
                  </a:lnTo>
                  <a:lnTo>
                    <a:pt x="959" y="1299"/>
                  </a:lnTo>
                  <a:lnTo>
                    <a:pt x="1129" y="1327"/>
                  </a:lnTo>
                  <a:lnTo>
                    <a:pt x="1213" y="1327"/>
                  </a:lnTo>
                  <a:lnTo>
                    <a:pt x="1298" y="1383"/>
                  </a:lnTo>
                  <a:lnTo>
                    <a:pt x="1298" y="1383"/>
                  </a:lnTo>
                  <a:lnTo>
                    <a:pt x="1157" y="1158"/>
                  </a:lnTo>
                  <a:lnTo>
                    <a:pt x="1044" y="904"/>
                  </a:lnTo>
                  <a:lnTo>
                    <a:pt x="1016" y="762"/>
                  </a:lnTo>
                  <a:lnTo>
                    <a:pt x="988" y="621"/>
                  </a:lnTo>
                  <a:lnTo>
                    <a:pt x="988" y="480"/>
                  </a:lnTo>
                  <a:lnTo>
                    <a:pt x="1016" y="339"/>
                  </a:lnTo>
                  <a:lnTo>
                    <a:pt x="1016" y="339"/>
                  </a:lnTo>
                  <a:lnTo>
                    <a:pt x="847" y="198"/>
                  </a:lnTo>
                  <a:lnTo>
                    <a:pt x="677" y="57"/>
                  </a:lnTo>
                  <a:lnTo>
                    <a:pt x="677" y="57"/>
                  </a:lnTo>
                  <a:lnTo>
                    <a:pt x="536" y="29"/>
                  </a:lnTo>
                  <a:lnTo>
                    <a:pt x="339" y="1"/>
                  </a:lnTo>
                  <a:lnTo>
                    <a:pt x="141" y="29"/>
                  </a:lnTo>
                  <a:lnTo>
                    <a:pt x="0" y="57"/>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16"/>
            <p:cNvSpPr/>
            <p:nvPr/>
          </p:nvSpPr>
          <p:spPr>
            <a:xfrm>
              <a:off x="6060500" y="2574575"/>
              <a:ext cx="32475" cy="57175"/>
            </a:xfrm>
            <a:custGeom>
              <a:avLst/>
              <a:gdLst/>
              <a:ahLst/>
              <a:cxnLst/>
              <a:rect l="l" t="t" r="r" b="b"/>
              <a:pathLst>
                <a:path w="1299" h="2287" fill="none" extrusionOk="0">
                  <a:moveTo>
                    <a:pt x="0" y="57"/>
                  </a:moveTo>
                  <a:lnTo>
                    <a:pt x="0" y="57"/>
                  </a:lnTo>
                  <a:lnTo>
                    <a:pt x="113" y="226"/>
                  </a:lnTo>
                  <a:lnTo>
                    <a:pt x="282" y="480"/>
                  </a:lnTo>
                  <a:lnTo>
                    <a:pt x="367" y="593"/>
                  </a:lnTo>
                  <a:lnTo>
                    <a:pt x="480" y="678"/>
                  </a:lnTo>
                  <a:lnTo>
                    <a:pt x="593" y="734"/>
                  </a:lnTo>
                  <a:lnTo>
                    <a:pt x="677" y="734"/>
                  </a:lnTo>
                  <a:lnTo>
                    <a:pt x="677" y="734"/>
                  </a:lnTo>
                  <a:lnTo>
                    <a:pt x="593" y="904"/>
                  </a:lnTo>
                  <a:lnTo>
                    <a:pt x="593" y="960"/>
                  </a:lnTo>
                  <a:lnTo>
                    <a:pt x="649" y="1073"/>
                  </a:lnTo>
                  <a:lnTo>
                    <a:pt x="649" y="1073"/>
                  </a:lnTo>
                  <a:lnTo>
                    <a:pt x="621" y="1045"/>
                  </a:lnTo>
                  <a:lnTo>
                    <a:pt x="564" y="1045"/>
                  </a:lnTo>
                  <a:lnTo>
                    <a:pt x="452" y="1073"/>
                  </a:lnTo>
                  <a:lnTo>
                    <a:pt x="367" y="1101"/>
                  </a:lnTo>
                  <a:lnTo>
                    <a:pt x="310" y="1101"/>
                  </a:lnTo>
                  <a:lnTo>
                    <a:pt x="226" y="1045"/>
                  </a:lnTo>
                  <a:lnTo>
                    <a:pt x="169" y="932"/>
                  </a:lnTo>
                  <a:lnTo>
                    <a:pt x="169" y="932"/>
                  </a:lnTo>
                  <a:lnTo>
                    <a:pt x="141" y="988"/>
                  </a:lnTo>
                  <a:lnTo>
                    <a:pt x="141" y="1073"/>
                  </a:lnTo>
                  <a:lnTo>
                    <a:pt x="169" y="1270"/>
                  </a:lnTo>
                  <a:lnTo>
                    <a:pt x="254" y="1440"/>
                  </a:lnTo>
                  <a:lnTo>
                    <a:pt x="310" y="1496"/>
                  </a:lnTo>
                  <a:lnTo>
                    <a:pt x="339" y="1524"/>
                  </a:lnTo>
                  <a:lnTo>
                    <a:pt x="339" y="1524"/>
                  </a:lnTo>
                  <a:lnTo>
                    <a:pt x="339" y="1468"/>
                  </a:lnTo>
                  <a:lnTo>
                    <a:pt x="367" y="1468"/>
                  </a:lnTo>
                  <a:lnTo>
                    <a:pt x="452" y="1524"/>
                  </a:lnTo>
                  <a:lnTo>
                    <a:pt x="564" y="1694"/>
                  </a:lnTo>
                  <a:lnTo>
                    <a:pt x="564" y="1694"/>
                  </a:lnTo>
                  <a:lnTo>
                    <a:pt x="593" y="1778"/>
                  </a:lnTo>
                  <a:lnTo>
                    <a:pt x="621" y="1863"/>
                  </a:lnTo>
                  <a:lnTo>
                    <a:pt x="621" y="2004"/>
                  </a:lnTo>
                  <a:lnTo>
                    <a:pt x="621" y="2089"/>
                  </a:lnTo>
                  <a:lnTo>
                    <a:pt x="649" y="2145"/>
                  </a:lnTo>
                  <a:lnTo>
                    <a:pt x="705" y="2230"/>
                  </a:lnTo>
                  <a:lnTo>
                    <a:pt x="818" y="2286"/>
                  </a:lnTo>
                  <a:lnTo>
                    <a:pt x="818" y="2286"/>
                  </a:lnTo>
                  <a:lnTo>
                    <a:pt x="762" y="2032"/>
                  </a:lnTo>
                  <a:lnTo>
                    <a:pt x="762" y="2032"/>
                  </a:lnTo>
                  <a:lnTo>
                    <a:pt x="818" y="2117"/>
                  </a:lnTo>
                  <a:lnTo>
                    <a:pt x="875" y="2117"/>
                  </a:lnTo>
                  <a:lnTo>
                    <a:pt x="903" y="2089"/>
                  </a:lnTo>
                  <a:lnTo>
                    <a:pt x="903" y="2032"/>
                  </a:lnTo>
                  <a:lnTo>
                    <a:pt x="903" y="1891"/>
                  </a:lnTo>
                  <a:lnTo>
                    <a:pt x="875" y="1807"/>
                  </a:lnTo>
                  <a:lnTo>
                    <a:pt x="875" y="1807"/>
                  </a:lnTo>
                  <a:lnTo>
                    <a:pt x="790" y="1468"/>
                  </a:lnTo>
                  <a:lnTo>
                    <a:pt x="734" y="1270"/>
                  </a:lnTo>
                  <a:lnTo>
                    <a:pt x="677" y="1158"/>
                  </a:lnTo>
                  <a:lnTo>
                    <a:pt x="677" y="1158"/>
                  </a:lnTo>
                  <a:lnTo>
                    <a:pt x="734" y="1186"/>
                  </a:lnTo>
                  <a:lnTo>
                    <a:pt x="818" y="1214"/>
                  </a:lnTo>
                  <a:lnTo>
                    <a:pt x="959" y="1299"/>
                  </a:lnTo>
                  <a:lnTo>
                    <a:pt x="959" y="1299"/>
                  </a:lnTo>
                  <a:lnTo>
                    <a:pt x="1129" y="1327"/>
                  </a:lnTo>
                  <a:lnTo>
                    <a:pt x="1213" y="1327"/>
                  </a:lnTo>
                  <a:lnTo>
                    <a:pt x="1298" y="1383"/>
                  </a:lnTo>
                  <a:lnTo>
                    <a:pt x="1298" y="1383"/>
                  </a:lnTo>
                  <a:lnTo>
                    <a:pt x="1157" y="1158"/>
                  </a:lnTo>
                  <a:lnTo>
                    <a:pt x="1044" y="904"/>
                  </a:lnTo>
                  <a:lnTo>
                    <a:pt x="1016" y="762"/>
                  </a:lnTo>
                  <a:lnTo>
                    <a:pt x="988" y="621"/>
                  </a:lnTo>
                  <a:lnTo>
                    <a:pt x="988" y="480"/>
                  </a:lnTo>
                  <a:lnTo>
                    <a:pt x="1016" y="339"/>
                  </a:lnTo>
                  <a:lnTo>
                    <a:pt x="1016" y="339"/>
                  </a:lnTo>
                  <a:lnTo>
                    <a:pt x="847" y="198"/>
                  </a:lnTo>
                  <a:lnTo>
                    <a:pt x="677" y="57"/>
                  </a:lnTo>
                  <a:lnTo>
                    <a:pt x="677" y="57"/>
                  </a:lnTo>
                  <a:lnTo>
                    <a:pt x="536" y="29"/>
                  </a:lnTo>
                  <a:lnTo>
                    <a:pt x="339" y="1"/>
                  </a:lnTo>
                  <a:lnTo>
                    <a:pt x="141" y="29"/>
                  </a:lnTo>
                  <a:lnTo>
                    <a:pt x="0" y="57"/>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16"/>
            <p:cNvSpPr/>
            <p:nvPr/>
          </p:nvSpPr>
          <p:spPr>
            <a:xfrm>
              <a:off x="6064025" y="2594325"/>
              <a:ext cx="4250" cy="4975"/>
            </a:xfrm>
            <a:custGeom>
              <a:avLst/>
              <a:gdLst/>
              <a:ahLst/>
              <a:cxnLst/>
              <a:rect l="l" t="t" r="r" b="b"/>
              <a:pathLst>
                <a:path w="170" h="199" extrusionOk="0">
                  <a:moveTo>
                    <a:pt x="141" y="198"/>
                  </a:moveTo>
                  <a:lnTo>
                    <a:pt x="141" y="198"/>
                  </a:lnTo>
                  <a:lnTo>
                    <a:pt x="169" y="198"/>
                  </a:lnTo>
                  <a:lnTo>
                    <a:pt x="169" y="170"/>
                  </a:lnTo>
                  <a:lnTo>
                    <a:pt x="169" y="85"/>
                  </a:lnTo>
                  <a:lnTo>
                    <a:pt x="141" y="29"/>
                  </a:lnTo>
                  <a:lnTo>
                    <a:pt x="113" y="1"/>
                  </a:lnTo>
                  <a:lnTo>
                    <a:pt x="57" y="1"/>
                  </a:lnTo>
                  <a:lnTo>
                    <a:pt x="0" y="1"/>
                  </a:lnTo>
                  <a:lnTo>
                    <a:pt x="0" y="1"/>
                  </a:lnTo>
                  <a:lnTo>
                    <a:pt x="57" y="114"/>
                  </a:lnTo>
                  <a:lnTo>
                    <a:pt x="141" y="198"/>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16"/>
            <p:cNvSpPr/>
            <p:nvPr/>
          </p:nvSpPr>
          <p:spPr>
            <a:xfrm>
              <a:off x="6064025" y="2594325"/>
              <a:ext cx="4250" cy="4975"/>
            </a:xfrm>
            <a:custGeom>
              <a:avLst/>
              <a:gdLst/>
              <a:ahLst/>
              <a:cxnLst/>
              <a:rect l="l" t="t" r="r" b="b"/>
              <a:pathLst>
                <a:path w="170" h="199" fill="none" extrusionOk="0">
                  <a:moveTo>
                    <a:pt x="141" y="198"/>
                  </a:moveTo>
                  <a:lnTo>
                    <a:pt x="141" y="198"/>
                  </a:lnTo>
                  <a:lnTo>
                    <a:pt x="169" y="198"/>
                  </a:lnTo>
                  <a:lnTo>
                    <a:pt x="169" y="170"/>
                  </a:lnTo>
                  <a:lnTo>
                    <a:pt x="169" y="85"/>
                  </a:lnTo>
                  <a:lnTo>
                    <a:pt x="141" y="29"/>
                  </a:lnTo>
                  <a:lnTo>
                    <a:pt x="113" y="1"/>
                  </a:lnTo>
                  <a:lnTo>
                    <a:pt x="57" y="1"/>
                  </a:lnTo>
                  <a:lnTo>
                    <a:pt x="0" y="1"/>
                  </a:lnTo>
                  <a:lnTo>
                    <a:pt x="0" y="1"/>
                  </a:lnTo>
                  <a:lnTo>
                    <a:pt x="57" y="114"/>
                  </a:lnTo>
                  <a:lnTo>
                    <a:pt x="141" y="198"/>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16"/>
            <p:cNvSpPr/>
            <p:nvPr/>
          </p:nvSpPr>
          <p:spPr>
            <a:xfrm>
              <a:off x="6082350" y="2630300"/>
              <a:ext cx="4275" cy="4275"/>
            </a:xfrm>
            <a:custGeom>
              <a:avLst/>
              <a:gdLst/>
              <a:ahLst/>
              <a:cxnLst/>
              <a:rect l="l" t="t" r="r" b="b"/>
              <a:pathLst>
                <a:path w="171" h="171" extrusionOk="0">
                  <a:moveTo>
                    <a:pt x="85" y="86"/>
                  </a:moveTo>
                  <a:lnTo>
                    <a:pt x="85" y="86"/>
                  </a:lnTo>
                  <a:lnTo>
                    <a:pt x="170" y="170"/>
                  </a:lnTo>
                  <a:lnTo>
                    <a:pt x="170" y="170"/>
                  </a:lnTo>
                  <a:lnTo>
                    <a:pt x="142" y="86"/>
                  </a:lnTo>
                  <a:lnTo>
                    <a:pt x="114" y="57"/>
                  </a:lnTo>
                  <a:lnTo>
                    <a:pt x="85" y="1"/>
                  </a:lnTo>
                  <a:lnTo>
                    <a:pt x="1" y="1"/>
                  </a:lnTo>
                  <a:lnTo>
                    <a:pt x="1" y="1"/>
                  </a:lnTo>
                  <a:lnTo>
                    <a:pt x="85" y="86"/>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16"/>
            <p:cNvSpPr/>
            <p:nvPr/>
          </p:nvSpPr>
          <p:spPr>
            <a:xfrm>
              <a:off x="6082350" y="2630300"/>
              <a:ext cx="4275" cy="4275"/>
            </a:xfrm>
            <a:custGeom>
              <a:avLst/>
              <a:gdLst/>
              <a:ahLst/>
              <a:cxnLst/>
              <a:rect l="l" t="t" r="r" b="b"/>
              <a:pathLst>
                <a:path w="171" h="171" fill="none" extrusionOk="0">
                  <a:moveTo>
                    <a:pt x="85" y="86"/>
                  </a:moveTo>
                  <a:lnTo>
                    <a:pt x="85" y="86"/>
                  </a:lnTo>
                  <a:lnTo>
                    <a:pt x="170" y="170"/>
                  </a:lnTo>
                  <a:lnTo>
                    <a:pt x="170" y="170"/>
                  </a:lnTo>
                  <a:lnTo>
                    <a:pt x="142" y="86"/>
                  </a:lnTo>
                  <a:lnTo>
                    <a:pt x="114" y="57"/>
                  </a:lnTo>
                  <a:lnTo>
                    <a:pt x="85" y="1"/>
                  </a:lnTo>
                  <a:lnTo>
                    <a:pt x="1" y="1"/>
                  </a:lnTo>
                  <a:lnTo>
                    <a:pt x="1" y="1"/>
                  </a:lnTo>
                  <a:lnTo>
                    <a:pt x="85" y="86"/>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16"/>
            <p:cNvSpPr/>
            <p:nvPr/>
          </p:nvSpPr>
          <p:spPr>
            <a:xfrm>
              <a:off x="6090125" y="2622550"/>
              <a:ext cx="3550" cy="13425"/>
            </a:xfrm>
            <a:custGeom>
              <a:avLst/>
              <a:gdLst/>
              <a:ahLst/>
              <a:cxnLst/>
              <a:rect l="l" t="t" r="r" b="b"/>
              <a:pathLst>
                <a:path w="142" h="537" extrusionOk="0">
                  <a:moveTo>
                    <a:pt x="57" y="396"/>
                  </a:moveTo>
                  <a:lnTo>
                    <a:pt x="57" y="396"/>
                  </a:lnTo>
                  <a:lnTo>
                    <a:pt x="113" y="424"/>
                  </a:lnTo>
                  <a:lnTo>
                    <a:pt x="113" y="480"/>
                  </a:lnTo>
                  <a:lnTo>
                    <a:pt x="113" y="508"/>
                  </a:lnTo>
                  <a:lnTo>
                    <a:pt x="85" y="537"/>
                  </a:lnTo>
                  <a:lnTo>
                    <a:pt x="85" y="537"/>
                  </a:lnTo>
                  <a:lnTo>
                    <a:pt x="113" y="537"/>
                  </a:lnTo>
                  <a:lnTo>
                    <a:pt x="141" y="480"/>
                  </a:lnTo>
                  <a:lnTo>
                    <a:pt x="141" y="311"/>
                  </a:lnTo>
                  <a:lnTo>
                    <a:pt x="113" y="113"/>
                  </a:lnTo>
                  <a:lnTo>
                    <a:pt x="113" y="0"/>
                  </a:lnTo>
                  <a:lnTo>
                    <a:pt x="113" y="0"/>
                  </a:lnTo>
                  <a:lnTo>
                    <a:pt x="28" y="29"/>
                  </a:lnTo>
                  <a:lnTo>
                    <a:pt x="0" y="85"/>
                  </a:lnTo>
                  <a:lnTo>
                    <a:pt x="0" y="142"/>
                  </a:lnTo>
                  <a:lnTo>
                    <a:pt x="0" y="198"/>
                  </a:lnTo>
                  <a:lnTo>
                    <a:pt x="57" y="311"/>
                  </a:lnTo>
                  <a:lnTo>
                    <a:pt x="57" y="396"/>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16"/>
            <p:cNvSpPr/>
            <p:nvPr/>
          </p:nvSpPr>
          <p:spPr>
            <a:xfrm>
              <a:off x="6090125" y="2622550"/>
              <a:ext cx="3550" cy="13425"/>
            </a:xfrm>
            <a:custGeom>
              <a:avLst/>
              <a:gdLst/>
              <a:ahLst/>
              <a:cxnLst/>
              <a:rect l="l" t="t" r="r" b="b"/>
              <a:pathLst>
                <a:path w="142" h="537" fill="none" extrusionOk="0">
                  <a:moveTo>
                    <a:pt x="57" y="396"/>
                  </a:moveTo>
                  <a:lnTo>
                    <a:pt x="57" y="396"/>
                  </a:lnTo>
                  <a:lnTo>
                    <a:pt x="113" y="424"/>
                  </a:lnTo>
                  <a:lnTo>
                    <a:pt x="113" y="480"/>
                  </a:lnTo>
                  <a:lnTo>
                    <a:pt x="113" y="508"/>
                  </a:lnTo>
                  <a:lnTo>
                    <a:pt x="85" y="537"/>
                  </a:lnTo>
                  <a:lnTo>
                    <a:pt x="85" y="537"/>
                  </a:lnTo>
                  <a:lnTo>
                    <a:pt x="113" y="537"/>
                  </a:lnTo>
                  <a:lnTo>
                    <a:pt x="141" y="480"/>
                  </a:lnTo>
                  <a:lnTo>
                    <a:pt x="141" y="311"/>
                  </a:lnTo>
                  <a:lnTo>
                    <a:pt x="113" y="113"/>
                  </a:lnTo>
                  <a:lnTo>
                    <a:pt x="113" y="0"/>
                  </a:lnTo>
                  <a:lnTo>
                    <a:pt x="113" y="0"/>
                  </a:lnTo>
                  <a:lnTo>
                    <a:pt x="28" y="29"/>
                  </a:lnTo>
                  <a:lnTo>
                    <a:pt x="0" y="85"/>
                  </a:lnTo>
                  <a:lnTo>
                    <a:pt x="0" y="142"/>
                  </a:lnTo>
                  <a:lnTo>
                    <a:pt x="0" y="198"/>
                  </a:lnTo>
                  <a:lnTo>
                    <a:pt x="57" y="311"/>
                  </a:lnTo>
                  <a:lnTo>
                    <a:pt x="57" y="396"/>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16"/>
            <p:cNvSpPr/>
            <p:nvPr/>
          </p:nvSpPr>
          <p:spPr>
            <a:xfrm>
              <a:off x="6098575" y="2638075"/>
              <a:ext cx="1450" cy="4250"/>
            </a:xfrm>
            <a:custGeom>
              <a:avLst/>
              <a:gdLst/>
              <a:ahLst/>
              <a:cxnLst/>
              <a:rect l="l" t="t" r="r" b="b"/>
              <a:pathLst>
                <a:path w="58" h="170" extrusionOk="0">
                  <a:moveTo>
                    <a:pt x="57" y="170"/>
                  </a:moveTo>
                  <a:lnTo>
                    <a:pt x="57" y="170"/>
                  </a:lnTo>
                  <a:lnTo>
                    <a:pt x="57" y="113"/>
                  </a:lnTo>
                  <a:lnTo>
                    <a:pt x="57" y="85"/>
                  </a:lnTo>
                  <a:lnTo>
                    <a:pt x="57" y="57"/>
                  </a:lnTo>
                  <a:lnTo>
                    <a:pt x="1" y="0"/>
                  </a:lnTo>
                  <a:lnTo>
                    <a:pt x="1" y="0"/>
                  </a:lnTo>
                  <a:lnTo>
                    <a:pt x="57" y="17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16"/>
            <p:cNvSpPr/>
            <p:nvPr/>
          </p:nvSpPr>
          <p:spPr>
            <a:xfrm>
              <a:off x="6098575" y="2638075"/>
              <a:ext cx="1450" cy="4250"/>
            </a:xfrm>
            <a:custGeom>
              <a:avLst/>
              <a:gdLst/>
              <a:ahLst/>
              <a:cxnLst/>
              <a:rect l="l" t="t" r="r" b="b"/>
              <a:pathLst>
                <a:path w="58" h="170" fill="none" extrusionOk="0">
                  <a:moveTo>
                    <a:pt x="57" y="170"/>
                  </a:moveTo>
                  <a:lnTo>
                    <a:pt x="57" y="170"/>
                  </a:lnTo>
                  <a:lnTo>
                    <a:pt x="57" y="113"/>
                  </a:lnTo>
                  <a:lnTo>
                    <a:pt x="57" y="85"/>
                  </a:lnTo>
                  <a:lnTo>
                    <a:pt x="57" y="57"/>
                  </a:lnTo>
                  <a:lnTo>
                    <a:pt x="1" y="0"/>
                  </a:lnTo>
                  <a:lnTo>
                    <a:pt x="1" y="0"/>
                  </a:lnTo>
                  <a:lnTo>
                    <a:pt x="57" y="170"/>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16"/>
            <p:cNvSpPr/>
            <p:nvPr/>
          </p:nvSpPr>
          <p:spPr>
            <a:xfrm>
              <a:off x="6099300" y="2632425"/>
              <a:ext cx="4950" cy="4975"/>
            </a:xfrm>
            <a:custGeom>
              <a:avLst/>
              <a:gdLst/>
              <a:ahLst/>
              <a:cxnLst/>
              <a:rect l="l" t="t" r="r" b="b"/>
              <a:pathLst>
                <a:path w="198" h="199" extrusionOk="0">
                  <a:moveTo>
                    <a:pt x="57" y="1"/>
                  </a:moveTo>
                  <a:lnTo>
                    <a:pt x="57" y="1"/>
                  </a:lnTo>
                  <a:lnTo>
                    <a:pt x="0" y="113"/>
                  </a:lnTo>
                  <a:lnTo>
                    <a:pt x="0" y="170"/>
                  </a:lnTo>
                  <a:lnTo>
                    <a:pt x="57" y="198"/>
                  </a:lnTo>
                  <a:lnTo>
                    <a:pt x="113" y="170"/>
                  </a:lnTo>
                  <a:lnTo>
                    <a:pt x="169" y="142"/>
                  </a:lnTo>
                  <a:lnTo>
                    <a:pt x="198" y="85"/>
                  </a:lnTo>
                  <a:lnTo>
                    <a:pt x="169" y="29"/>
                  </a:lnTo>
                  <a:lnTo>
                    <a:pt x="57"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16"/>
            <p:cNvSpPr/>
            <p:nvPr/>
          </p:nvSpPr>
          <p:spPr>
            <a:xfrm>
              <a:off x="6099300" y="2632425"/>
              <a:ext cx="4950" cy="4975"/>
            </a:xfrm>
            <a:custGeom>
              <a:avLst/>
              <a:gdLst/>
              <a:ahLst/>
              <a:cxnLst/>
              <a:rect l="l" t="t" r="r" b="b"/>
              <a:pathLst>
                <a:path w="198" h="199" fill="none" extrusionOk="0">
                  <a:moveTo>
                    <a:pt x="57" y="1"/>
                  </a:moveTo>
                  <a:lnTo>
                    <a:pt x="57" y="1"/>
                  </a:lnTo>
                  <a:lnTo>
                    <a:pt x="0" y="113"/>
                  </a:lnTo>
                  <a:lnTo>
                    <a:pt x="0" y="170"/>
                  </a:lnTo>
                  <a:lnTo>
                    <a:pt x="57" y="198"/>
                  </a:lnTo>
                  <a:lnTo>
                    <a:pt x="113" y="170"/>
                  </a:lnTo>
                  <a:lnTo>
                    <a:pt x="169" y="142"/>
                  </a:lnTo>
                  <a:lnTo>
                    <a:pt x="198" y="85"/>
                  </a:lnTo>
                  <a:lnTo>
                    <a:pt x="169" y="29"/>
                  </a:lnTo>
                  <a:lnTo>
                    <a:pt x="57" y="1"/>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16"/>
            <p:cNvSpPr/>
            <p:nvPr/>
          </p:nvSpPr>
          <p:spPr>
            <a:xfrm>
              <a:off x="6065425" y="2616900"/>
              <a:ext cx="1425" cy="2150"/>
            </a:xfrm>
            <a:custGeom>
              <a:avLst/>
              <a:gdLst/>
              <a:ahLst/>
              <a:cxnLst/>
              <a:rect l="l" t="t" r="r" b="b"/>
              <a:pathLst>
                <a:path w="57" h="86" extrusionOk="0">
                  <a:moveTo>
                    <a:pt x="29" y="85"/>
                  </a:moveTo>
                  <a:lnTo>
                    <a:pt x="29" y="85"/>
                  </a:lnTo>
                  <a:lnTo>
                    <a:pt x="1" y="1"/>
                  </a:lnTo>
                  <a:lnTo>
                    <a:pt x="1" y="1"/>
                  </a:lnTo>
                  <a:lnTo>
                    <a:pt x="57" y="29"/>
                  </a:lnTo>
                  <a:lnTo>
                    <a:pt x="57" y="29"/>
                  </a:lnTo>
                  <a:lnTo>
                    <a:pt x="57" y="57"/>
                  </a:lnTo>
                  <a:lnTo>
                    <a:pt x="29" y="85"/>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16"/>
            <p:cNvSpPr/>
            <p:nvPr/>
          </p:nvSpPr>
          <p:spPr>
            <a:xfrm>
              <a:off x="6065425" y="2616900"/>
              <a:ext cx="1425" cy="2150"/>
            </a:xfrm>
            <a:custGeom>
              <a:avLst/>
              <a:gdLst/>
              <a:ahLst/>
              <a:cxnLst/>
              <a:rect l="l" t="t" r="r" b="b"/>
              <a:pathLst>
                <a:path w="57" h="86" fill="none" extrusionOk="0">
                  <a:moveTo>
                    <a:pt x="29" y="85"/>
                  </a:moveTo>
                  <a:lnTo>
                    <a:pt x="29" y="85"/>
                  </a:lnTo>
                  <a:lnTo>
                    <a:pt x="1" y="1"/>
                  </a:lnTo>
                  <a:lnTo>
                    <a:pt x="1" y="1"/>
                  </a:lnTo>
                  <a:lnTo>
                    <a:pt x="57" y="29"/>
                  </a:lnTo>
                  <a:lnTo>
                    <a:pt x="57" y="29"/>
                  </a:lnTo>
                  <a:lnTo>
                    <a:pt x="57" y="57"/>
                  </a:lnTo>
                  <a:lnTo>
                    <a:pt x="29" y="85"/>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16"/>
            <p:cNvSpPr/>
            <p:nvPr/>
          </p:nvSpPr>
          <p:spPr>
            <a:xfrm>
              <a:off x="6076725" y="2601375"/>
              <a:ext cx="725" cy="2150"/>
            </a:xfrm>
            <a:custGeom>
              <a:avLst/>
              <a:gdLst/>
              <a:ahLst/>
              <a:cxnLst/>
              <a:rect l="l" t="t" r="r" b="b"/>
              <a:pathLst>
                <a:path w="29" h="86" extrusionOk="0">
                  <a:moveTo>
                    <a:pt x="0" y="1"/>
                  </a:moveTo>
                  <a:lnTo>
                    <a:pt x="0" y="1"/>
                  </a:lnTo>
                  <a:lnTo>
                    <a:pt x="28" y="86"/>
                  </a:lnTo>
                  <a:lnTo>
                    <a:pt x="28" y="86"/>
                  </a:lnTo>
                  <a:lnTo>
                    <a:pt x="0"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16"/>
            <p:cNvSpPr/>
            <p:nvPr/>
          </p:nvSpPr>
          <p:spPr>
            <a:xfrm>
              <a:off x="6076725" y="2601375"/>
              <a:ext cx="725" cy="2150"/>
            </a:xfrm>
            <a:custGeom>
              <a:avLst/>
              <a:gdLst/>
              <a:ahLst/>
              <a:cxnLst/>
              <a:rect l="l" t="t" r="r" b="b"/>
              <a:pathLst>
                <a:path w="29" h="86" fill="none" extrusionOk="0">
                  <a:moveTo>
                    <a:pt x="0" y="1"/>
                  </a:moveTo>
                  <a:lnTo>
                    <a:pt x="0" y="1"/>
                  </a:lnTo>
                  <a:lnTo>
                    <a:pt x="28" y="86"/>
                  </a:lnTo>
                  <a:lnTo>
                    <a:pt x="28" y="86"/>
                  </a:lnTo>
                  <a:lnTo>
                    <a:pt x="0" y="1"/>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16"/>
            <p:cNvSpPr/>
            <p:nvPr/>
          </p:nvSpPr>
          <p:spPr>
            <a:xfrm>
              <a:off x="6050600" y="2604900"/>
              <a:ext cx="3575" cy="4275"/>
            </a:xfrm>
            <a:custGeom>
              <a:avLst/>
              <a:gdLst/>
              <a:ahLst/>
              <a:cxnLst/>
              <a:rect l="l" t="t" r="r" b="b"/>
              <a:pathLst>
                <a:path w="143" h="171" extrusionOk="0">
                  <a:moveTo>
                    <a:pt x="1" y="170"/>
                  </a:moveTo>
                  <a:lnTo>
                    <a:pt x="1" y="170"/>
                  </a:lnTo>
                  <a:lnTo>
                    <a:pt x="1" y="86"/>
                  </a:lnTo>
                  <a:lnTo>
                    <a:pt x="29" y="29"/>
                  </a:lnTo>
                  <a:lnTo>
                    <a:pt x="57" y="1"/>
                  </a:lnTo>
                  <a:lnTo>
                    <a:pt x="114" y="1"/>
                  </a:lnTo>
                  <a:lnTo>
                    <a:pt x="142" y="29"/>
                  </a:lnTo>
                  <a:lnTo>
                    <a:pt x="142" y="57"/>
                  </a:lnTo>
                  <a:lnTo>
                    <a:pt x="86" y="114"/>
                  </a:lnTo>
                  <a:lnTo>
                    <a:pt x="1" y="17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16"/>
            <p:cNvSpPr/>
            <p:nvPr/>
          </p:nvSpPr>
          <p:spPr>
            <a:xfrm>
              <a:off x="6050600" y="2604900"/>
              <a:ext cx="3575" cy="4275"/>
            </a:xfrm>
            <a:custGeom>
              <a:avLst/>
              <a:gdLst/>
              <a:ahLst/>
              <a:cxnLst/>
              <a:rect l="l" t="t" r="r" b="b"/>
              <a:pathLst>
                <a:path w="143" h="171" fill="none" extrusionOk="0">
                  <a:moveTo>
                    <a:pt x="1" y="170"/>
                  </a:moveTo>
                  <a:lnTo>
                    <a:pt x="1" y="170"/>
                  </a:lnTo>
                  <a:lnTo>
                    <a:pt x="1" y="86"/>
                  </a:lnTo>
                  <a:lnTo>
                    <a:pt x="29" y="29"/>
                  </a:lnTo>
                  <a:lnTo>
                    <a:pt x="57" y="1"/>
                  </a:lnTo>
                  <a:lnTo>
                    <a:pt x="114" y="1"/>
                  </a:lnTo>
                  <a:lnTo>
                    <a:pt x="142" y="29"/>
                  </a:lnTo>
                  <a:lnTo>
                    <a:pt x="142" y="57"/>
                  </a:lnTo>
                  <a:lnTo>
                    <a:pt x="86" y="114"/>
                  </a:lnTo>
                  <a:lnTo>
                    <a:pt x="1" y="170"/>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16"/>
            <p:cNvSpPr/>
            <p:nvPr/>
          </p:nvSpPr>
          <p:spPr>
            <a:xfrm>
              <a:off x="2518250" y="3533325"/>
              <a:ext cx="98775" cy="107975"/>
            </a:xfrm>
            <a:custGeom>
              <a:avLst/>
              <a:gdLst/>
              <a:ahLst/>
              <a:cxnLst/>
              <a:rect l="l" t="t" r="r" b="b"/>
              <a:pathLst>
                <a:path w="3951" h="4319" extrusionOk="0">
                  <a:moveTo>
                    <a:pt x="0" y="367"/>
                  </a:moveTo>
                  <a:lnTo>
                    <a:pt x="0" y="367"/>
                  </a:lnTo>
                  <a:lnTo>
                    <a:pt x="113" y="226"/>
                  </a:lnTo>
                  <a:lnTo>
                    <a:pt x="141" y="170"/>
                  </a:lnTo>
                  <a:lnTo>
                    <a:pt x="141" y="57"/>
                  </a:lnTo>
                  <a:lnTo>
                    <a:pt x="141" y="57"/>
                  </a:lnTo>
                  <a:lnTo>
                    <a:pt x="226" y="114"/>
                  </a:lnTo>
                  <a:lnTo>
                    <a:pt x="311" y="142"/>
                  </a:lnTo>
                  <a:lnTo>
                    <a:pt x="367" y="114"/>
                  </a:lnTo>
                  <a:lnTo>
                    <a:pt x="424" y="85"/>
                  </a:lnTo>
                  <a:lnTo>
                    <a:pt x="536" y="29"/>
                  </a:lnTo>
                  <a:lnTo>
                    <a:pt x="621" y="1"/>
                  </a:lnTo>
                  <a:lnTo>
                    <a:pt x="677" y="1"/>
                  </a:lnTo>
                  <a:lnTo>
                    <a:pt x="677" y="1"/>
                  </a:lnTo>
                  <a:lnTo>
                    <a:pt x="819" y="29"/>
                  </a:lnTo>
                  <a:lnTo>
                    <a:pt x="960" y="142"/>
                  </a:lnTo>
                  <a:lnTo>
                    <a:pt x="1214" y="367"/>
                  </a:lnTo>
                  <a:lnTo>
                    <a:pt x="1214" y="367"/>
                  </a:lnTo>
                  <a:lnTo>
                    <a:pt x="1298" y="424"/>
                  </a:lnTo>
                  <a:lnTo>
                    <a:pt x="1411" y="509"/>
                  </a:lnTo>
                  <a:lnTo>
                    <a:pt x="1411" y="509"/>
                  </a:lnTo>
                  <a:lnTo>
                    <a:pt x="1439" y="650"/>
                  </a:lnTo>
                  <a:lnTo>
                    <a:pt x="1496" y="763"/>
                  </a:lnTo>
                  <a:lnTo>
                    <a:pt x="1496" y="763"/>
                  </a:lnTo>
                  <a:lnTo>
                    <a:pt x="1581" y="791"/>
                  </a:lnTo>
                  <a:lnTo>
                    <a:pt x="1693" y="819"/>
                  </a:lnTo>
                  <a:lnTo>
                    <a:pt x="1722" y="791"/>
                  </a:lnTo>
                  <a:lnTo>
                    <a:pt x="1778" y="791"/>
                  </a:lnTo>
                  <a:lnTo>
                    <a:pt x="1778" y="734"/>
                  </a:lnTo>
                  <a:lnTo>
                    <a:pt x="1750" y="678"/>
                  </a:lnTo>
                  <a:lnTo>
                    <a:pt x="1750" y="678"/>
                  </a:lnTo>
                  <a:lnTo>
                    <a:pt x="1863" y="734"/>
                  </a:lnTo>
                  <a:lnTo>
                    <a:pt x="1976" y="819"/>
                  </a:lnTo>
                  <a:lnTo>
                    <a:pt x="2060" y="932"/>
                  </a:lnTo>
                  <a:lnTo>
                    <a:pt x="2145" y="1017"/>
                  </a:lnTo>
                  <a:lnTo>
                    <a:pt x="2145" y="1017"/>
                  </a:lnTo>
                  <a:lnTo>
                    <a:pt x="2258" y="1073"/>
                  </a:lnTo>
                  <a:lnTo>
                    <a:pt x="2371" y="1129"/>
                  </a:lnTo>
                  <a:lnTo>
                    <a:pt x="2484" y="1186"/>
                  </a:lnTo>
                  <a:lnTo>
                    <a:pt x="2625" y="1242"/>
                  </a:lnTo>
                  <a:lnTo>
                    <a:pt x="2625" y="1242"/>
                  </a:lnTo>
                  <a:lnTo>
                    <a:pt x="2963" y="1468"/>
                  </a:lnTo>
                  <a:lnTo>
                    <a:pt x="3330" y="1722"/>
                  </a:lnTo>
                  <a:lnTo>
                    <a:pt x="3330" y="1722"/>
                  </a:lnTo>
                  <a:lnTo>
                    <a:pt x="3612" y="1976"/>
                  </a:lnTo>
                  <a:lnTo>
                    <a:pt x="3782" y="2145"/>
                  </a:lnTo>
                  <a:lnTo>
                    <a:pt x="3866" y="2258"/>
                  </a:lnTo>
                  <a:lnTo>
                    <a:pt x="3866" y="2258"/>
                  </a:lnTo>
                  <a:lnTo>
                    <a:pt x="3923" y="2371"/>
                  </a:lnTo>
                  <a:lnTo>
                    <a:pt x="3895" y="2484"/>
                  </a:lnTo>
                  <a:lnTo>
                    <a:pt x="3838" y="2569"/>
                  </a:lnTo>
                  <a:lnTo>
                    <a:pt x="3782" y="2710"/>
                  </a:lnTo>
                  <a:lnTo>
                    <a:pt x="3782" y="2710"/>
                  </a:lnTo>
                  <a:lnTo>
                    <a:pt x="3782" y="2794"/>
                  </a:lnTo>
                  <a:lnTo>
                    <a:pt x="3782" y="2879"/>
                  </a:lnTo>
                  <a:lnTo>
                    <a:pt x="3838" y="2992"/>
                  </a:lnTo>
                  <a:lnTo>
                    <a:pt x="3895" y="3133"/>
                  </a:lnTo>
                  <a:lnTo>
                    <a:pt x="3951" y="3246"/>
                  </a:lnTo>
                  <a:lnTo>
                    <a:pt x="3951" y="3246"/>
                  </a:lnTo>
                  <a:lnTo>
                    <a:pt x="3895" y="3472"/>
                  </a:lnTo>
                  <a:lnTo>
                    <a:pt x="3782" y="3782"/>
                  </a:lnTo>
                  <a:lnTo>
                    <a:pt x="3697" y="3923"/>
                  </a:lnTo>
                  <a:lnTo>
                    <a:pt x="3612" y="4036"/>
                  </a:lnTo>
                  <a:lnTo>
                    <a:pt x="3528" y="4092"/>
                  </a:lnTo>
                  <a:lnTo>
                    <a:pt x="3471" y="4064"/>
                  </a:lnTo>
                  <a:lnTo>
                    <a:pt x="3443" y="4064"/>
                  </a:lnTo>
                  <a:lnTo>
                    <a:pt x="3443" y="4064"/>
                  </a:lnTo>
                  <a:lnTo>
                    <a:pt x="3471" y="4092"/>
                  </a:lnTo>
                  <a:lnTo>
                    <a:pt x="3471" y="4121"/>
                  </a:lnTo>
                  <a:lnTo>
                    <a:pt x="3443" y="4177"/>
                  </a:lnTo>
                  <a:lnTo>
                    <a:pt x="3415" y="4177"/>
                  </a:lnTo>
                  <a:lnTo>
                    <a:pt x="3302" y="4234"/>
                  </a:lnTo>
                  <a:lnTo>
                    <a:pt x="3161" y="4234"/>
                  </a:lnTo>
                  <a:lnTo>
                    <a:pt x="2850" y="4234"/>
                  </a:lnTo>
                  <a:lnTo>
                    <a:pt x="2653" y="4234"/>
                  </a:lnTo>
                  <a:lnTo>
                    <a:pt x="2653" y="4234"/>
                  </a:lnTo>
                  <a:lnTo>
                    <a:pt x="2512" y="4234"/>
                  </a:lnTo>
                  <a:lnTo>
                    <a:pt x="2371" y="4262"/>
                  </a:lnTo>
                  <a:lnTo>
                    <a:pt x="2258" y="4318"/>
                  </a:lnTo>
                  <a:lnTo>
                    <a:pt x="2117" y="4318"/>
                  </a:lnTo>
                  <a:lnTo>
                    <a:pt x="2117" y="4318"/>
                  </a:lnTo>
                  <a:lnTo>
                    <a:pt x="2032" y="4290"/>
                  </a:lnTo>
                  <a:lnTo>
                    <a:pt x="1947" y="4262"/>
                  </a:lnTo>
                  <a:lnTo>
                    <a:pt x="1806" y="4177"/>
                  </a:lnTo>
                  <a:lnTo>
                    <a:pt x="1806" y="4177"/>
                  </a:lnTo>
                  <a:lnTo>
                    <a:pt x="1581" y="4092"/>
                  </a:lnTo>
                  <a:lnTo>
                    <a:pt x="1327" y="4008"/>
                  </a:lnTo>
                  <a:lnTo>
                    <a:pt x="847" y="3867"/>
                  </a:lnTo>
                  <a:lnTo>
                    <a:pt x="621" y="3754"/>
                  </a:lnTo>
                  <a:lnTo>
                    <a:pt x="424" y="3641"/>
                  </a:lnTo>
                  <a:lnTo>
                    <a:pt x="339" y="3556"/>
                  </a:lnTo>
                  <a:lnTo>
                    <a:pt x="282" y="3443"/>
                  </a:lnTo>
                  <a:lnTo>
                    <a:pt x="226" y="3331"/>
                  </a:lnTo>
                  <a:lnTo>
                    <a:pt x="170" y="3218"/>
                  </a:lnTo>
                  <a:lnTo>
                    <a:pt x="170" y="3218"/>
                  </a:lnTo>
                  <a:lnTo>
                    <a:pt x="113" y="3020"/>
                  </a:lnTo>
                  <a:lnTo>
                    <a:pt x="113" y="2851"/>
                  </a:lnTo>
                  <a:lnTo>
                    <a:pt x="113" y="2851"/>
                  </a:lnTo>
                  <a:lnTo>
                    <a:pt x="170" y="2738"/>
                  </a:lnTo>
                  <a:lnTo>
                    <a:pt x="226" y="2681"/>
                  </a:lnTo>
                  <a:lnTo>
                    <a:pt x="282" y="2625"/>
                  </a:lnTo>
                  <a:lnTo>
                    <a:pt x="311" y="2540"/>
                  </a:lnTo>
                  <a:lnTo>
                    <a:pt x="311" y="2540"/>
                  </a:lnTo>
                  <a:lnTo>
                    <a:pt x="282" y="2456"/>
                  </a:lnTo>
                  <a:lnTo>
                    <a:pt x="226" y="2371"/>
                  </a:lnTo>
                  <a:lnTo>
                    <a:pt x="198" y="2315"/>
                  </a:lnTo>
                  <a:lnTo>
                    <a:pt x="141" y="2230"/>
                  </a:lnTo>
                  <a:lnTo>
                    <a:pt x="141" y="2230"/>
                  </a:lnTo>
                  <a:lnTo>
                    <a:pt x="113" y="2032"/>
                  </a:lnTo>
                  <a:lnTo>
                    <a:pt x="85" y="1835"/>
                  </a:lnTo>
                  <a:lnTo>
                    <a:pt x="85" y="1835"/>
                  </a:lnTo>
                  <a:lnTo>
                    <a:pt x="57" y="1468"/>
                  </a:lnTo>
                  <a:lnTo>
                    <a:pt x="57" y="1101"/>
                  </a:lnTo>
                  <a:lnTo>
                    <a:pt x="57" y="734"/>
                  </a:lnTo>
                  <a:lnTo>
                    <a:pt x="0" y="367"/>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16"/>
            <p:cNvSpPr/>
            <p:nvPr/>
          </p:nvSpPr>
          <p:spPr>
            <a:xfrm>
              <a:off x="2518250" y="3533325"/>
              <a:ext cx="98775" cy="107975"/>
            </a:xfrm>
            <a:custGeom>
              <a:avLst/>
              <a:gdLst/>
              <a:ahLst/>
              <a:cxnLst/>
              <a:rect l="l" t="t" r="r" b="b"/>
              <a:pathLst>
                <a:path w="3951" h="4319" fill="none" extrusionOk="0">
                  <a:moveTo>
                    <a:pt x="0" y="367"/>
                  </a:moveTo>
                  <a:lnTo>
                    <a:pt x="0" y="367"/>
                  </a:lnTo>
                  <a:lnTo>
                    <a:pt x="113" y="226"/>
                  </a:lnTo>
                  <a:lnTo>
                    <a:pt x="141" y="170"/>
                  </a:lnTo>
                  <a:lnTo>
                    <a:pt x="141" y="57"/>
                  </a:lnTo>
                  <a:lnTo>
                    <a:pt x="141" y="57"/>
                  </a:lnTo>
                  <a:lnTo>
                    <a:pt x="226" y="114"/>
                  </a:lnTo>
                  <a:lnTo>
                    <a:pt x="311" y="142"/>
                  </a:lnTo>
                  <a:lnTo>
                    <a:pt x="367" y="114"/>
                  </a:lnTo>
                  <a:lnTo>
                    <a:pt x="424" y="85"/>
                  </a:lnTo>
                  <a:lnTo>
                    <a:pt x="536" y="29"/>
                  </a:lnTo>
                  <a:lnTo>
                    <a:pt x="621" y="1"/>
                  </a:lnTo>
                  <a:lnTo>
                    <a:pt x="677" y="1"/>
                  </a:lnTo>
                  <a:lnTo>
                    <a:pt x="677" y="1"/>
                  </a:lnTo>
                  <a:lnTo>
                    <a:pt x="819" y="29"/>
                  </a:lnTo>
                  <a:lnTo>
                    <a:pt x="960" y="142"/>
                  </a:lnTo>
                  <a:lnTo>
                    <a:pt x="1214" y="367"/>
                  </a:lnTo>
                  <a:lnTo>
                    <a:pt x="1214" y="367"/>
                  </a:lnTo>
                  <a:lnTo>
                    <a:pt x="1298" y="424"/>
                  </a:lnTo>
                  <a:lnTo>
                    <a:pt x="1411" y="509"/>
                  </a:lnTo>
                  <a:lnTo>
                    <a:pt x="1411" y="509"/>
                  </a:lnTo>
                  <a:lnTo>
                    <a:pt x="1439" y="650"/>
                  </a:lnTo>
                  <a:lnTo>
                    <a:pt x="1496" y="763"/>
                  </a:lnTo>
                  <a:lnTo>
                    <a:pt x="1496" y="763"/>
                  </a:lnTo>
                  <a:lnTo>
                    <a:pt x="1581" y="791"/>
                  </a:lnTo>
                  <a:lnTo>
                    <a:pt x="1693" y="819"/>
                  </a:lnTo>
                  <a:lnTo>
                    <a:pt x="1722" y="791"/>
                  </a:lnTo>
                  <a:lnTo>
                    <a:pt x="1778" y="791"/>
                  </a:lnTo>
                  <a:lnTo>
                    <a:pt x="1778" y="734"/>
                  </a:lnTo>
                  <a:lnTo>
                    <a:pt x="1750" y="678"/>
                  </a:lnTo>
                  <a:lnTo>
                    <a:pt x="1750" y="678"/>
                  </a:lnTo>
                  <a:lnTo>
                    <a:pt x="1863" y="734"/>
                  </a:lnTo>
                  <a:lnTo>
                    <a:pt x="1976" y="819"/>
                  </a:lnTo>
                  <a:lnTo>
                    <a:pt x="2060" y="932"/>
                  </a:lnTo>
                  <a:lnTo>
                    <a:pt x="2145" y="1017"/>
                  </a:lnTo>
                  <a:lnTo>
                    <a:pt x="2145" y="1017"/>
                  </a:lnTo>
                  <a:lnTo>
                    <a:pt x="2258" y="1073"/>
                  </a:lnTo>
                  <a:lnTo>
                    <a:pt x="2371" y="1129"/>
                  </a:lnTo>
                  <a:lnTo>
                    <a:pt x="2484" y="1186"/>
                  </a:lnTo>
                  <a:lnTo>
                    <a:pt x="2625" y="1242"/>
                  </a:lnTo>
                  <a:lnTo>
                    <a:pt x="2625" y="1242"/>
                  </a:lnTo>
                  <a:lnTo>
                    <a:pt x="2963" y="1468"/>
                  </a:lnTo>
                  <a:lnTo>
                    <a:pt x="3330" y="1722"/>
                  </a:lnTo>
                  <a:lnTo>
                    <a:pt x="3330" y="1722"/>
                  </a:lnTo>
                  <a:lnTo>
                    <a:pt x="3612" y="1976"/>
                  </a:lnTo>
                  <a:lnTo>
                    <a:pt x="3782" y="2145"/>
                  </a:lnTo>
                  <a:lnTo>
                    <a:pt x="3866" y="2258"/>
                  </a:lnTo>
                  <a:lnTo>
                    <a:pt x="3866" y="2258"/>
                  </a:lnTo>
                  <a:lnTo>
                    <a:pt x="3923" y="2371"/>
                  </a:lnTo>
                  <a:lnTo>
                    <a:pt x="3895" y="2484"/>
                  </a:lnTo>
                  <a:lnTo>
                    <a:pt x="3838" y="2569"/>
                  </a:lnTo>
                  <a:lnTo>
                    <a:pt x="3782" y="2710"/>
                  </a:lnTo>
                  <a:lnTo>
                    <a:pt x="3782" y="2710"/>
                  </a:lnTo>
                  <a:lnTo>
                    <a:pt x="3782" y="2794"/>
                  </a:lnTo>
                  <a:lnTo>
                    <a:pt x="3782" y="2879"/>
                  </a:lnTo>
                  <a:lnTo>
                    <a:pt x="3838" y="2992"/>
                  </a:lnTo>
                  <a:lnTo>
                    <a:pt x="3895" y="3133"/>
                  </a:lnTo>
                  <a:lnTo>
                    <a:pt x="3951" y="3246"/>
                  </a:lnTo>
                  <a:lnTo>
                    <a:pt x="3951" y="3246"/>
                  </a:lnTo>
                  <a:lnTo>
                    <a:pt x="3895" y="3472"/>
                  </a:lnTo>
                  <a:lnTo>
                    <a:pt x="3782" y="3782"/>
                  </a:lnTo>
                  <a:lnTo>
                    <a:pt x="3697" y="3923"/>
                  </a:lnTo>
                  <a:lnTo>
                    <a:pt x="3612" y="4036"/>
                  </a:lnTo>
                  <a:lnTo>
                    <a:pt x="3528" y="4092"/>
                  </a:lnTo>
                  <a:lnTo>
                    <a:pt x="3471" y="4064"/>
                  </a:lnTo>
                  <a:lnTo>
                    <a:pt x="3443" y="4064"/>
                  </a:lnTo>
                  <a:lnTo>
                    <a:pt x="3443" y="4064"/>
                  </a:lnTo>
                  <a:lnTo>
                    <a:pt x="3471" y="4092"/>
                  </a:lnTo>
                  <a:lnTo>
                    <a:pt x="3471" y="4121"/>
                  </a:lnTo>
                  <a:lnTo>
                    <a:pt x="3443" y="4177"/>
                  </a:lnTo>
                  <a:lnTo>
                    <a:pt x="3415" y="4177"/>
                  </a:lnTo>
                  <a:lnTo>
                    <a:pt x="3302" y="4234"/>
                  </a:lnTo>
                  <a:lnTo>
                    <a:pt x="3161" y="4234"/>
                  </a:lnTo>
                  <a:lnTo>
                    <a:pt x="2850" y="4234"/>
                  </a:lnTo>
                  <a:lnTo>
                    <a:pt x="2653" y="4234"/>
                  </a:lnTo>
                  <a:lnTo>
                    <a:pt x="2653" y="4234"/>
                  </a:lnTo>
                  <a:lnTo>
                    <a:pt x="2512" y="4234"/>
                  </a:lnTo>
                  <a:lnTo>
                    <a:pt x="2371" y="4262"/>
                  </a:lnTo>
                  <a:lnTo>
                    <a:pt x="2258" y="4318"/>
                  </a:lnTo>
                  <a:lnTo>
                    <a:pt x="2117" y="4318"/>
                  </a:lnTo>
                  <a:lnTo>
                    <a:pt x="2117" y="4318"/>
                  </a:lnTo>
                  <a:lnTo>
                    <a:pt x="2032" y="4290"/>
                  </a:lnTo>
                  <a:lnTo>
                    <a:pt x="1947" y="4262"/>
                  </a:lnTo>
                  <a:lnTo>
                    <a:pt x="1806" y="4177"/>
                  </a:lnTo>
                  <a:lnTo>
                    <a:pt x="1806" y="4177"/>
                  </a:lnTo>
                  <a:lnTo>
                    <a:pt x="1581" y="4092"/>
                  </a:lnTo>
                  <a:lnTo>
                    <a:pt x="1327" y="4008"/>
                  </a:lnTo>
                  <a:lnTo>
                    <a:pt x="847" y="3867"/>
                  </a:lnTo>
                  <a:lnTo>
                    <a:pt x="621" y="3754"/>
                  </a:lnTo>
                  <a:lnTo>
                    <a:pt x="424" y="3641"/>
                  </a:lnTo>
                  <a:lnTo>
                    <a:pt x="339" y="3556"/>
                  </a:lnTo>
                  <a:lnTo>
                    <a:pt x="282" y="3443"/>
                  </a:lnTo>
                  <a:lnTo>
                    <a:pt x="226" y="3331"/>
                  </a:lnTo>
                  <a:lnTo>
                    <a:pt x="170" y="3218"/>
                  </a:lnTo>
                  <a:lnTo>
                    <a:pt x="170" y="3218"/>
                  </a:lnTo>
                  <a:lnTo>
                    <a:pt x="113" y="3020"/>
                  </a:lnTo>
                  <a:lnTo>
                    <a:pt x="113" y="2851"/>
                  </a:lnTo>
                  <a:lnTo>
                    <a:pt x="113" y="2851"/>
                  </a:lnTo>
                  <a:lnTo>
                    <a:pt x="170" y="2738"/>
                  </a:lnTo>
                  <a:lnTo>
                    <a:pt x="226" y="2681"/>
                  </a:lnTo>
                  <a:lnTo>
                    <a:pt x="282" y="2625"/>
                  </a:lnTo>
                  <a:lnTo>
                    <a:pt x="311" y="2540"/>
                  </a:lnTo>
                  <a:lnTo>
                    <a:pt x="311" y="2540"/>
                  </a:lnTo>
                  <a:lnTo>
                    <a:pt x="282" y="2456"/>
                  </a:lnTo>
                  <a:lnTo>
                    <a:pt x="226" y="2371"/>
                  </a:lnTo>
                  <a:lnTo>
                    <a:pt x="198" y="2315"/>
                  </a:lnTo>
                  <a:lnTo>
                    <a:pt x="141" y="2230"/>
                  </a:lnTo>
                  <a:lnTo>
                    <a:pt x="141" y="2230"/>
                  </a:lnTo>
                  <a:lnTo>
                    <a:pt x="113" y="2032"/>
                  </a:lnTo>
                  <a:lnTo>
                    <a:pt x="85" y="1835"/>
                  </a:lnTo>
                  <a:lnTo>
                    <a:pt x="85" y="1835"/>
                  </a:lnTo>
                  <a:lnTo>
                    <a:pt x="57" y="1468"/>
                  </a:lnTo>
                  <a:lnTo>
                    <a:pt x="57" y="1101"/>
                  </a:lnTo>
                  <a:lnTo>
                    <a:pt x="57" y="734"/>
                  </a:lnTo>
                  <a:lnTo>
                    <a:pt x="0" y="367"/>
                  </a:lnTo>
                </a:path>
              </a:pathLst>
            </a:custGeom>
            <a:solidFill>
              <a:srgbClr val="666666"/>
            </a:solidFill>
            <a:ln w="14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16"/>
            <p:cNvSpPr/>
            <p:nvPr/>
          </p:nvSpPr>
          <p:spPr>
            <a:xfrm>
              <a:off x="3831850" y="2774925"/>
              <a:ext cx="148175" cy="193325"/>
            </a:xfrm>
            <a:custGeom>
              <a:avLst/>
              <a:gdLst/>
              <a:ahLst/>
              <a:cxnLst/>
              <a:rect l="l" t="t" r="r" b="b"/>
              <a:pathLst>
                <a:path w="5927" h="7733" extrusionOk="0">
                  <a:moveTo>
                    <a:pt x="1" y="6802"/>
                  </a:moveTo>
                  <a:lnTo>
                    <a:pt x="1" y="6802"/>
                  </a:lnTo>
                  <a:lnTo>
                    <a:pt x="57" y="6689"/>
                  </a:lnTo>
                  <a:lnTo>
                    <a:pt x="114" y="6576"/>
                  </a:lnTo>
                  <a:lnTo>
                    <a:pt x="227" y="6491"/>
                  </a:lnTo>
                  <a:lnTo>
                    <a:pt x="339" y="6463"/>
                  </a:lnTo>
                  <a:lnTo>
                    <a:pt x="339" y="6463"/>
                  </a:lnTo>
                  <a:lnTo>
                    <a:pt x="396" y="6491"/>
                  </a:lnTo>
                  <a:lnTo>
                    <a:pt x="452" y="6520"/>
                  </a:lnTo>
                  <a:lnTo>
                    <a:pt x="509" y="6576"/>
                  </a:lnTo>
                  <a:lnTo>
                    <a:pt x="537" y="6604"/>
                  </a:lnTo>
                  <a:lnTo>
                    <a:pt x="565" y="6604"/>
                  </a:lnTo>
                  <a:lnTo>
                    <a:pt x="622" y="6435"/>
                  </a:lnTo>
                  <a:lnTo>
                    <a:pt x="622" y="6435"/>
                  </a:lnTo>
                  <a:lnTo>
                    <a:pt x="593" y="6294"/>
                  </a:lnTo>
                  <a:lnTo>
                    <a:pt x="509" y="6068"/>
                  </a:lnTo>
                  <a:lnTo>
                    <a:pt x="396" y="5870"/>
                  </a:lnTo>
                  <a:lnTo>
                    <a:pt x="368" y="5814"/>
                  </a:lnTo>
                  <a:lnTo>
                    <a:pt x="311" y="5814"/>
                  </a:lnTo>
                  <a:lnTo>
                    <a:pt x="311" y="5814"/>
                  </a:lnTo>
                  <a:lnTo>
                    <a:pt x="368" y="5701"/>
                  </a:lnTo>
                  <a:lnTo>
                    <a:pt x="368" y="5588"/>
                  </a:lnTo>
                  <a:lnTo>
                    <a:pt x="368" y="5475"/>
                  </a:lnTo>
                  <a:lnTo>
                    <a:pt x="339" y="5363"/>
                  </a:lnTo>
                  <a:lnTo>
                    <a:pt x="339" y="5363"/>
                  </a:lnTo>
                  <a:lnTo>
                    <a:pt x="537" y="5419"/>
                  </a:lnTo>
                  <a:lnTo>
                    <a:pt x="735" y="5447"/>
                  </a:lnTo>
                  <a:lnTo>
                    <a:pt x="735" y="5447"/>
                  </a:lnTo>
                  <a:lnTo>
                    <a:pt x="876" y="5447"/>
                  </a:lnTo>
                  <a:lnTo>
                    <a:pt x="960" y="5391"/>
                  </a:lnTo>
                  <a:lnTo>
                    <a:pt x="1017" y="5306"/>
                  </a:lnTo>
                  <a:lnTo>
                    <a:pt x="1073" y="5193"/>
                  </a:lnTo>
                  <a:lnTo>
                    <a:pt x="1073" y="5193"/>
                  </a:lnTo>
                  <a:lnTo>
                    <a:pt x="1073" y="5109"/>
                  </a:lnTo>
                  <a:lnTo>
                    <a:pt x="1073" y="5024"/>
                  </a:lnTo>
                  <a:lnTo>
                    <a:pt x="1073" y="4996"/>
                  </a:lnTo>
                  <a:lnTo>
                    <a:pt x="1101" y="4967"/>
                  </a:lnTo>
                  <a:lnTo>
                    <a:pt x="1130" y="4939"/>
                  </a:lnTo>
                  <a:lnTo>
                    <a:pt x="1214" y="4939"/>
                  </a:lnTo>
                  <a:lnTo>
                    <a:pt x="1214" y="4939"/>
                  </a:lnTo>
                  <a:lnTo>
                    <a:pt x="1271" y="4967"/>
                  </a:lnTo>
                  <a:lnTo>
                    <a:pt x="1327" y="4996"/>
                  </a:lnTo>
                  <a:lnTo>
                    <a:pt x="1412" y="5137"/>
                  </a:lnTo>
                  <a:lnTo>
                    <a:pt x="1468" y="5278"/>
                  </a:lnTo>
                  <a:lnTo>
                    <a:pt x="1496" y="5363"/>
                  </a:lnTo>
                  <a:lnTo>
                    <a:pt x="1468" y="5419"/>
                  </a:lnTo>
                  <a:lnTo>
                    <a:pt x="1468" y="5419"/>
                  </a:lnTo>
                  <a:lnTo>
                    <a:pt x="1553" y="5363"/>
                  </a:lnTo>
                  <a:lnTo>
                    <a:pt x="1666" y="5391"/>
                  </a:lnTo>
                  <a:lnTo>
                    <a:pt x="1807" y="5419"/>
                  </a:lnTo>
                  <a:lnTo>
                    <a:pt x="1892" y="5419"/>
                  </a:lnTo>
                  <a:lnTo>
                    <a:pt x="1948" y="5391"/>
                  </a:lnTo>
                  <a:lnTo>
                    <a:pt x="2033" y="5306"/>
                  </a:lnTo>
                  <a:lnTo>
                    <a:pt x="2089" y="5165"/>
                  </a:lnTo>
                  <a:lnTo>
                    <a:pt x="2089" y="5165"/>
                  </a:lnTo>
                  <a:lnTo>
                    <a:pt x="2117" y="5278"/>
                  </a:lnTo>
                  <a:lnTo>
                    <a:pt x="2145" y="5419"/>
                  </a:lnTo>
                  <a:lnTo>
                    <a:pt x="2174" y="5475"/>
                  </a:lnTo>
                  <a:lnTo>
                    <a:pt x="2202" y="5504"/>
                  </a:lnTo>
                  <a:lnTo>
                    <a:pt x="2258" y="5532"/>
                  </a:lnTo>
                  <a:lnTo>
                    <a:pt x="2315" y="5504"/>
                  </a:lnTo>
                  <a:lnTo>
                    <a:pt x="2315" y="5504"/>
                  </a:lnTo>
                  <a:lnTo>
                    <a:pt x="2371" y="5475"/>
                  </a:lnTo>
                  <a:lnTo>
                    <a:pt x="2399" y="5419"/>
                  </a:lnTo>
                  <a:lnTo>
                    <a:pt x="2456" y="5278"/>
                  </a:lnTo>
                  <a:lnTo>
                    <a:pt x="2512" y="5024"/>
                  </a:lnTo>
                  <a:lnTo>
                    <a:pt x="2512" y="5024"/>
                  </a:lnTo>
                  <a:lnTo>
                    <a:pt x="2597" y="4713"/>
                  </a:lnTo>
                  <a:lnTo>
                    <a:pt x="2653" y="4375"/>
                  </a:lnTo>
                  <a:lnTo>
                    <a:pt x="2653" y="4375"/>
                  </a:lnTo>
                  <a:lnTo>
                    <a:pt x="2653" y="4036"/>
                  </a:lnTo>
                  <a:lnTo>
                    <a:pt x="2653" y="4036"/>
                  </a:lnTo>
                  <a:lnTo>
                    <a:pt x="2625" y="3895"/>
                  </a:lnTo>
                  <a:lnTo>
                    <a:pt x="2597" y="3839"/>
                  </a:lnTo>
                  <a:lnTo>
                    <a:pt x="2484" y="3698"/>
                  </a:lnTo>
                  <a:lnTo>
                    <a:pt x="2484" y="3698"/>
                  </a:lnTo>
                  <a:lnTo>
                    <a:pt x="2315" y="3556"/>
                  </a:lnTo>
                  <a:lnTo>
                    <a:pt x="2230" y="3500"/>
                  </a:lnTo>
                  <a:lnTo>
                    <a:pt x="2174" y="3415"/>
                  </a:lnTo>
                  <a:lnTo>
                    <a:pt x="2174" y="3415"/>
                  </a:lnTo>
                  <a:lnTo>
                    <a:pt x="2145" y="3331"/>
                  </a:lnTo>
                  <a:lnTo>
                    <a:pt x="2145" y="3246"/>
                  </a:lnTo>
                  <a:lnTo>
                    <a:pt x="2202" y="3077"/>
                  </a:lnTo>
                  <a:lnTo>
                    <a:pt x="2287" y="2907"/>
                  </a:lnTo>
                  <a:lnTo>
                    <a:pt x="2371" y="2766"/>
                  </a:lnTo>
                  <a:lnTo>
                    <a:pt x="2371" y="2766"/>
                  </a:lnTo>
                  <a:lnTo>
                    <a:pt x="2484" y="2653"/>
                  </a:lnTo>
                  <a:lnTo>
                    <a:pt x="2569" y="2512"/>
                  </a:lnTo>
                  <a:lnTo>
                    <a:pt x="2597" y="2456"/>
                  </a:lnTo>
                  <a:lnTo>
                    <a:pt x="2597" y="2399"/>
                  </a:lnTo>
                  <a:lnTo>
                    <a:pt x="2541" y="2287"/>
                  </a:lnTo>
                  <a:lnTo>
                    <a:pt x="2484" y="2202"/>
                  </a:lnTo>
                  <a:lnTo>
                    <a:pt x="2484" y="2202"/>
                  </a:lnTo>
                  <a:lnTo>
                    <a:pt x="2371" y="2089"/>
                  </a:lnTo>
                  <a:lnTo>
                    <a:pt x="2287" y="2033"/>
                  </a:lnTo>
                  <a:lnTo>
                    <a:pt x="2174" y="2033"/>
                  </a:lnTo>
                  <a:lnTo>
                    <a:pt x="2089" y="2033"/>
                  </a:lnTo>
                  <a:lnTo>
                    <a:pt x="1863" y="2117"/>
                  </a:lnTo>
                  <a:lnTo>
                    <a:pt x="1609" y="2174"/>
                  </a:lnTo>
                  <a:lnTo>
                    <a:pt x="1609" y="2174"/>
                  </a:lnTo>
                  <a:lnTo>
                    <a:pt x="1638" y="2089"/>
                  </a:lnTo>
                  <a:lnTo>
                    <a:pt x="1638" y="1976"/>
                  </a:lnTo>
                  <a:lnTo>
                    <a:pt x="1609" y="1750"/>
                  </a:lnTo>
                  <a:lnTo>
                    <a:pt x="1609" y="1609"/>
                  </a:lnTo>
                  <a:lnTo>
                    <a:pt x="1609" y="1496"/>
                  </a:lnTo>
                  <a:lnTo>
                    <a:pt x="1638" y="1412"/>
                  </a:lnTo>
                  <a:lnTo>
                    <a:pt x="1694" y="1327"/>
                  </a:lnTo>
                  <a:lnTo>
                    <a:pt x="1694" y="1327"/>
                  </a:lnTo>
                  <a:lnTo>
                    <a:pt x="1750" y="1299"/>
                  </a:lnTo>
                  <a:lnTo>
                    <a:pt x="1835" y="1271"/>
                  </a:lnTo>
                  <a:lnTo>
                    <a:pt x="2004" y="1299"/>
                  </a:lnTo>
                  <a:lnTo>
                    <a:pt x="2343" y="1327"/>
                  </a:lnTo>
                  <a:lnTo>
                    <a:pt x="2343" y="1327"/>
                  </a:lnTo>
                  <a:lnTo>
                    <a:pt x="2738" y="1355"/>
                  </a:lnTo>
                  <a:lnTo>
                    <a:pt x="3190" y="1440"/>
                  </a:lnTo>
                  <a:lnTo>
                    <a:pt x="3387" y="1496"/>
                  </a:lnTo>
                  <a:lnTo>
                    <a:pt x="3585" y="1581"/>
                  </a:lnTo>
                  <a:lnTo>
                    <a:pt x="3754" y="1666"/>
                  </a:lnTo>
                  <a:lnTo>
                    <a:pt x="3895" y="1807"/>
                  </a:lnTo>
                  <a:lnTo>
                    <a:pt x="3895" y="1807"/>
                  </a:lnTo>
                  <a:lnTo>
                    <a:pt x="3952" y="1722"/>
                  </a:lnTo>
                  <a:lnTo>
                    <a:pt x="3952" y="1638"/>
                  </a:lnTo>
                  <a:lnTo>
                    <a:pt x="3923" y="1581"/>
                  </a:lnTo>
                  <a:lnTo>
                    <a:pt x="3923" y="1496"/>
                  </a:lnTo>
                  <a:lnTo>
                    <a:pt x="3923" y="1496"/>
                  </a:lnTo>
                  <a:lnTo>
                    <a:pt x="3980" y="1327"/>
                  </a:lnTo>
                  <a:lnTo>
                    <a:pt x="4064" y="1158"/>
                  </a:lnTo>
                  <a:lnTo>
                    <a:pt x="4064" y="1158"/>
                  </a:lnTo>
                  <a:lnTo>
                    <a:pt x="4121" y="1045"/>
                  </a:lnTo>
                  <a:lnTo>
                    <a:pt x="4149" y="932"/>
                  </a:lnTo>
                  <a:lnTo>
                    <a:pt x="4177" y="678"/>
                  </a:lnTo>
                  <a:lnTo>
                    <a:pt x="4206" y="452"/>
                  </a:lnTo>
                  <a:lnTo>
                    <a:pt x="4234" y="339"/>
                  </a:lnTo>
                  <a:lnTo>
                    <a:pt x="4290" y="255"/>
                  </a:lnTo>
                  <a:lnTo>
                    <a:pt x="4290" y="255"/>
                  </a:lnTo>
                  <a:lnTo>
                    <a:pt x="4403" y="142"/>
                  </a:lnTo>
                  <a:lnTo>
                    <a:pt x="4544" y="57"/>
                  </a:lnTo>
                  <a:lnTo>
                    <a:pt x="4713" y="29"/>
                  </a:lnTo>
                  <a:lnTo>
                    <a:pt x="4911" y="1"/>
                  </a:lnTo>
                  <a:lnTo>
                    <a:pt x="5306" y="29"/>
                  </a:lnTo>
                  <a:lnTo>
                    <a:pt x="5645" y="85"/>
                  </a:lnTo>
                  <a:lnTo>
                    <a:pt x="5645" y="85"/>
                  </a:lnTo>
                  <a:lnTo>
                    <a:pt x="5729" y="85"/>
                  </a:lnTo>
                  <a:lnTo>
                    <a:pt x="5814" y="142"/>
                  </a:lnTo>
                  <a:lnTo>
                    <a:pt x="5870" y="170"/>
                  </a:lnTo>
                  <a:lnTo>
                    <a:pt x="5899" y="227"/>
                  </a:lnTo>
                  <a:lnTo>
                    <a:pt x="5927" y="339"/>
                  </a:lnTo>
                  <a:lnTo>
                    <a:pt x="5899" y="481"/>
                  </a:lnTo>
                  <a:lnTo>
                    <a:pt x="5842" y="650"/>
                  </a:lnTo>
                  <a:lnTo>
                    <a:pt x="5758" y="791"/>
                  </a:lnTo>
                  <a:lnTo>
                    <a:pt x="5616" y="1101"/>
                  </a:lnTo>
                  <a:lnTo>
                    <a:pt x="5616" y="1101"/>
                  </a:lnTo>
                  <a:lnTo>
                    <a:pt x="5532" y="1299"/>
                  </a:lnTo>
                  <a:lnTo>
                    <a:pt x="5475" y="1525"/>
                  </a:lnTo>
                  <a:lnTo>
                    <a:pt x="5419" y="1948"/>
                  </a:lnTo>
                  <a:lnTo>
                    <a:pt x="5334" y="2823"/>
                  </a:lnTo>
                  <a:lnTo>
                    <a:pt x="5334" y="2823"/>
                  </a:lnTo>
                  <a:lnTo>
                    <a:pt x="5306" y="3218"/>
                  </a:lnTo>
                  <a:lnTo>
                    <a:pt x="5221" y="3585"/>
                  </a:lnTo>
                  <a:lnTo>
                    <a:pt x="5165" y="3754"/>
                  </a:lnTo>
                  <a:lnTo>
                    <a:pt x="5080" y="3895"/>
                  </a:lnTo>
                  <a:lnTo>
                    <a:pt x="4996" y="4064"/>
                  </a:lnTo>
                  <a:lnTo>
                    <a:pt x="4826" y="4206"/>
                  </a:lnTo>
                  <a:lnTo>
                    <a:pt x="4826" y="4206"/>
                  </a:lnTo>
                  <a:lnTo>
                    <a:pt x="4685" y="4375"/>
                  </a:lnTo>
                  <a:lnTo>
                    <a:pt x="4572" y="4544"/>
                  </a:lnTo>
                  <a:lnTo>
                    <a:pt x="4347" y="4939"/>
                  </a:lnTo>
                  <a:lnTo>
                    <a:pt x="4347" y="4939"/>
                  </a:lnTo>
                  <a:lnTo>
                    <a:pt x="4262" y="5024"/>
                  </a:lnTo>
                  <a:lnTo>
                    <a:pt x="4177" y="5137"/>
                  </a:lnTo>
                  <a:lnTo>
                    <a:pt x="4064" y="5250"/>
                  </a:lnTo>
                  <a:lnTo>
                    <a:pt x="4008" y="5363"/>
                  </a:lnTo>
                  <a:lnTo>
                    <a:pt x="4008" y="5363"/>
                  </a:lnTo>
                  <a:lnTo>
                    <a:pt x="3980" y="5588"/>
                  </a:lnTo>
                  <a:lnTo>
                    <a:pt x="4008" y="5814"/>
                  </a:lnTo>
                  <a:lnTo>
                    <a:pt x="4008" y="6068"/>
                  </a:lnTo>
                  <a:lnTo>
                    <a:pt x="4008" y="6266"/>
                  </a:lnTo>
                  <a:lnTo>
                    <a:pt x="4008" y="6266"/>
                  </a:lnTo>
                  <a:lnTo>
                    <a:pt x="3952" y="6463"/>
                  </a:lnTo>
                  <a:lnTo>
                    <a:pt x="3895" y="6604"/>
                  </a:lnTo>
                  <a:lnTo>
                    <a:pt x="3782" y="6745"/>
                  </a:lnTo>
                  <a:lnTo>
                    <a:pt x="3641" y="6858"/>
                  </a:lnTo>
                  <a:lnTo>
                    <a:pt x="3641" y="6858"/>
                  </a:lnTo>
                  <a:lnTo>
                    <a:pt x="3444" y="7027"/>
                  </a:lnTo>
                  <a:lnTo>
                    <a:pt x="3218" y="7225"/>
                  </a:lnTo>
                  <a:lnTo>
                    <a:pt x="3218" y="7225"/>
                  </a:lnTo>
                  <a:lnTo>
                    <a:pt x="3105" y="7423"/>
                  </a:lnTo>
                  <a:lnTo>
                    <a:pt x="3020" y="7535"/>
                  </a:lnTo>
                  <a:lnTo>
                    <a:pt x="2936" y="7592"/>
                  </a:lnTo>
                  <a:lnTo>
                    <a:pt x="2936" y="7592"/>
                  </a:lnTo>
                  <a:lnTo>
                    <a:pt x="2851" y="7620"/>
                  </a:lnTo>
                  <a:lnTo>
                    <a:pt x="2738" y="7620"/>
                  </a:lnTo>
                  <a:lnTo>
                    <a:pt x="2653" y="7648"/>
                  </a:lnTo>
                  <a:lnTo>
                    <a:pt x="2597" y="7677"/>
                  </a:lnTo>
                  <a:lnTo>
                    <a:pt x="2597" y="7677"/>
                  </a:lnTo>
                  <a:lnTo>
                    <a:pt x="2597" y="7507"/>
                  </a:lnTo>
                  <a:lnTo>
                    <a:pt x="2569" y="7338"/>
                  </a:lnTo>
                  <a:lnTo>
                    <a:pt x="2569" y="7338"/>
                  </a:lnTo>
                  <a:lnTo>
                    <a:pt x="2541" y="7197"/>
                  </a:lnTo>
                  <a:lnTo>
                    <a:pt x="2484" y="7225"/>
                  </a:lnTo>
                  <a:lnTo>
                    <a:pt x="2371" y="7225"/>
                  </a:lnTo>
                  <a:lnTo>
                    <a:pt x="2371" y="7225"/>
                  </a:lnTo>
                  <a:lnTo>
                    <a:pt x="2287" y="7225"/>
                  </a:lnTo>
                  <a:lnTo>
                    <a:pt x="2202" y="7253"/>
                  </a:lnTo>
                  <a:lnTo>
                    <a:pt x="2061" y="7366"/>
                  </a:lnTo>
                  <a:lnTo>
                    <a:pt x="1807" y="7677"/>
                  </a:lnTo>
                  <a:lnTo>
                    <a:pt x="1807" y="7677"/>
                  </a:lnTo>
                  <a:lnTo>
                    <a:pt x="1779" y="7620"/>
                  </a:lnTo>
                  <a:lnTo>
                    <a:pt x="1750" y="7564"/>
                  </a:lnTo>
                  <a:lnTo>
                    <a:pt x="1638" y="7479"/>
                  </a:lnTo>
                  <a:lnTo>
                    <a:pt x="1553" y="7394"/>
                  </a:lnTo>
                  <a:lnTo>
                    <a:pt x="1468" y="7366"/>
                  </a:lnTo>
                  <a:lnTo>
                    <a:pt x="1468" y="7366"/>
                  </a:lnTo>
                  <a:lnTo>
                    <a:pt x="1327" y="7310"/>
                  </a:lnTo>
                  <a:lnTo>
                    <a:pt x="1242" y="7310"/>
                  </a:lnTo>
                  <a:lnTo>
                    <a:pt x="1130" y="7366"/>
                  </a:lnTo>
                  <a:lnTo>
                    <a:pt x="988" y="7479"/>
                  </a:lnTo>
                  <a:lnTo>
                    <a:pt x="988" y="7479"/>
                  </a:lnTo>
                  <a:lnTo>
                    <a:pt x="847" y="7648"/>
                  </a:lnTo>
                  <a:lnTo>
                    <a:pt x="763" y="7733"/>
                  </a:lnTo>
                  <a:lnTo>
                    <a:pt x="706" y="7733"/>
                  </a:lnTo>
                  <a:lnTo>
                    <a:pt x="678" y="7733"/>
                  </a:lnTo>
                  <a:lnTo>
                    <a:pt x="565" y="7592"/>
                  </a:lnTo>
                  <a:lnTo>
                    <a:pt x="565" y="7592"/>
                  </a:lnTo>
                  <a:lnTo>
                    <a:pt x="509" y="7535"/>
                  </a:lnTo>
                  <a:lnTo>
                    <a:pt x="481" y="7423"/>
                  </a:lnTo>
                  <a:lnTo>
                    <a:pt x="424" y="7253"/>
                  </a:lnTo>
                  <a:lnTo>
                    <a:pt x="424" y="7253"/>
                  </a:lnTo>
                  <a:lnTo>
                    <a:pt x="311" y="7140"/>
                  </a:lnTo>
                  <a:lnTo>
                    <a:pt x="227" y="7027"/>
                  </a:lnTo>
                  <a:lnTo>
                    <a:pt x="1" y="6802"/>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16"/>
            <p:cNvSpPr/>
            <p:nvPr/>
          </p:nvSpPr>
          <p:spPr>
            <a:xfrm>
              <a:off x="3831850" y="2774925"/>
              <a:ext cx="148175" cy="193325"/>
            </a:xfrm>
            <a:custGeom>
              <a:avLst/>
              <a:gdLst/>
              <a:ahLst/>
              <a:cxnLst/>
              <a:rect l="l" t="t" r="r" b="b"/>
              <a:pathLst>
                <a:path w="5927" h="7733" fill="none" extrusionOk="0">
                  <a:moveTo>
                    <a:pt x="1" y="6802"/>
                  </a:moveTo>
                  <a:lnTo>
                    <a:pt x="1" y="6802"/>
                  </a:lnTo>
                  <a:lnTo>
                    <a:pt x="57" y="6689"/>
                  </a:lnTo>
                  <a:lnTo>
                    <a:pt x="114" y="6576"/>
                  </a:lnTo>
                  <a:lnTo>
                    <a:pt x="227" y="6491"/>
                  </a:lnTo>
                  <a:lnTo>
                    <a:pt x="339" y="6463"/>
                  </a:lnTo>
                  <a:lnTo>
                    <a:pt x="339" y="6463"/>
                  </a:lnTo>
                  <a:lnTo>
                    <a:pt x="396" y="6491"/>
                  </a:lnTo>
                  <a:lnTo>
                    <a:pt x="452" y="6520"/>
                  </a:lnTo>
                  <a:lnTo>
                    <a:pt x="509" y="6576"/>
                  </a:lnTo>
                  <a:lnTo>
                    <a:pt x="537" y="6604"/>
                  </a:lnTo>
                  <a:lnTo>
                    <a:pt x="565" y="6604"/>
                  </a:lnTo>
                  <a:lnTo>
                    <a:pt x="622" y="6435"/>
                  </a:lnTo>
                  <a:lnTo>
                    <a:pt x="622" y="6435"/>
                  </a:lnTo>
                  <a:lnTo>
                    <a:pt x="593" y="6294"/>
                  </a:lnTo>
                  <a:lnTo>
                    <a:pt x="509" y="6068"/>
                  </a:lnTo>
                  <a:lnTo>
                    <a:pt x="396" y="5870"/>
                  </a:lnTo>
                  <a:lnTo>
                    <a:pt x="368" y="5814"/>
                  </a:lnTo>
                  <a:lnTo>
                    <a:pt x="311" y="5814"/>
                  </a:lnTo>
                  <a:lnTo>
                    <a:pt x="311" y="5814"/>
                  </a:lnTo>
                  <a:lnTo>
                    <a:pt x="368" y="5701"/>
                  </a:lnTo>
                  <a:lnTo>
                    <a:pt x="368" y="5588"/>
                  </a:lnTo>
                  <a:lnTo>
                    <a:pt x="368" y="5475"/>
                  </a:lnTo>
                  <a:lnTo>
                    <a:pt x="339" y="5363"/>
                  </a:lnTo>
                  <a:lnTo>
                    <a:pt x="339" y="5363"/>
                  </a:lnTo>
                  <a:lnTo>
                    <a:pt x="537" y="5419"/>
                  </a:lnTo>
                  <a:lnTo>
                    <a:pt x="735" y="5447"/>
                  </a:lnTo>
                  <a:lnTo>
                    <a:pt x="735" y="5447"/>
                  </a:lnTo>
                  <a:lnTo>
                    <a:pt x="876" y="5447"/>
                  </a:lnTo>
                  <a:lnTo>
                    <a:pt x="960" y="5391"/>
                  </a:lnTo>
                  <a:lnTo>
                    <a:pt x="1017" y="5306"/>
                  </a:lnTo>
                  <a:lnTo>
                    <a:pt x="1073" y="5193"/>
                  </a:lnTo>
                  <a:lnTo>
                    <a:pt x="1073" y="5193"/>
                  </a:lnTo>
                  <a:lnTo>
                    <a:pt x="1073" y="5109"/>
                  </a:lnTo>
                  <a:lnTo>
                    <a:pt x="1073" y="5024"/>
                  </a:lnTo>
                  <a:lnTo>
                    <a:pt x="1073" y="4996"/>
                  </a:lnTo>
                  <a:lnTo>
                    <a:pt x="1101" y="4967"/>
                  </a:lnTo>
                  <a:lnTo>
                    <a:pt x="1130" y="4939"/>
                  </a:lnTo>
                  <a:lnTo>
                    <a:pt x="1214" y="4939"/>
                  </a:lnTo>
                  <a:lnTo>
                    <a:pt x="1214" y="4939"/>
                  </a:lnTo>
                  <a:lnTo>
                    <a:pt x="1271" y="4967"/>
                  </a:lnTo>
                  <a:lnTo>
                    <a:pt x="1327" y="4996"/>
                  </a:lnTo>
                  <a:lnTo>
                    <a:pt x="1412" y="5137"/>
                  </a:lnTo>
                  <a:lnTo>
                    <a:pt x="1468" y="5278"/>
                  </a:lnTo>
                  <a:lnTo>
                    <a:pt x="1496" y="5363"/>
                  </a:lnTo>
                  <a:lnTo>
                    <a:pt x="1468" y="5419"/>
                  </a:lnTo>
                  <a:lnTo>
                    <a:pt x="1468" y="5419"/>
                  </a:lnTo>
                  <a:lnTo>
                    <a:pt x="1553" y="5363"/>
                  </a:lnTo>
                  <a:lnTo>
                    <a:pt x="1666" y="5391"/>
                  </a:lnTo>
                  <a:lnTo>
                    <a:pt x="1807" y="5419"/>
                  </a:lnTo>
                  <a:lnTo>
                    <a:pt x="1892" y="5419"/>
                  </a:lnTo>
                  <a:lnTo>
                    <a:pt x="1948" y="5391"/>
                  </a:lnTo>
                  <a:lnTo>
                    <a:pt x="2033" y="5306"/>
                  </a:lnTo>
                  <a:lnTo>
                    <a:pt x="2089" y="5165"/>
                  </a:lnTo>
                  <a:lnTo>
                    <a:pt x="2089" y="5165"/>
                  </a:lnTo>
                  <a:lnTo>
                    <a:pt x="2117" y="5278"/>
                  </a:lnTo>
                  <a:lnTo>
                    <a:pt x="2145" y="5419"/>
                  </a:lnTo>
                  <a:lnTo>
                    <a:pt x="2174" y="5475"/>
                  </a:lnTo>
                  <a:lnTo>
                    <a:pt x="2202" y="5504"/>
                  </a:lnTo>
                  <a:lnTo>
                    <a:pt x="2258" y="5532"/>
                  </a:lnTo>
                  <a:lnTo>
                    <a:pt x="2315" y="5504"/>
                  </a:lnTo>
                  <a:lnTo>
                    <a:pt x="2315" y="5504"/>
                  </a:lnTo>
                  <a:lnTo>
                    <a:pt x="2371" y="5475"/>
                  </a:lnTo>
                  <a:lnTo>
                    <a:pt x="2399" y="5419"/>
                  </a:lnTo>
                  <a:lnTo>
                    <a:pt x="2456" y="5278"/>
                  </a:lnTo>
                  <a:lnTo>
                    <a:pt x="2512" y="5024"/>
                  </a:lnTo>
                  <a:lnTo>
                    <a:pt x="2512" y="5024"/>
                  </a:lnTo>
                  <a:lnTo>
                    <a:pt x="2597" y="4713"/>
                  </a:lnTo>
                  <a:lnTo>
                    <a:pt x="2653" y="4375"/>
                  </a:lnTo>
                  <a:lnTo>
                    <a:pt x="2653" y="4375"/>
                  </a:lnTo>
                  <a:lnTo>
                    <a:pt x="2653" y="4036"/>
                  </a:lnTo>
                  <a:lnTo>
                    <a:pt x="2653" y="4036"/>
                  </a:lnTo>
                  <a:lnTo>
                    <a:pt x="2625" y="3895"/>
                  </a:lnTo>
                  <a:lnTo>
                    <a:pt x="2597" y="3839"/>
                  </a:lnTo>
                  <a:lnTo>
                    <a:pt x="2484" y="3698"/>
                  </a:lnTo>
                  <a:lnTo>
                    <a:pt x="2484" y="3698"/>
                  </a:lnTo>
                  <a:lnTo>
                    <a:pt x="2315" y="3556"/>
                  </a:lnTo>
                  <a:lnTo>
                    <a:pt x="2230" y="3500"/>
                  </a:lnTo>
                  <a:lnTo>
                    <a:pt x="2174" y="3415"/>
                  </a:lnTo>
                  <a:lnTo>
                    <a:pt x="2174" y="3415"/>
                  </a:lnTo>
                  <a:lnTo>
                    <a:pt x="2145" y="3331"/>
                  </a:lnTo>
                  <a:lnTo>
                    <a:pt x="2145" y="3246"/>
                  </a:lnTo>
                  <a:lnTo>
                    <a:pt x="2202" y="3077"/>
                  </a:lnTo>
                  <a:lnTo>
                    <a:pt x="2287" y="2907"/>
                  </a:lnTo>
                  <a:lnTo>
                    <a:pt x="2371" y="2766"/>
                  </a:lnTo>
                  <a:lnTo>
                    <a:pt x="2371" y="2766"/>
                  </a:lnTo>
                  <a:lnTo>
                    <a:pt x="2484" y="2653"/>
                  </a:lnTo>
                  <a:lnTo>
                    <a:pt x="2569" y="2512"/>
                  </a:lnTo>
                  <a:lnTo>
                    <a:pt x="2597" y="2456"/>
                  </a:lnTo>
                  <a:lnTo>
                    <a:pt x="2597" y="2399"/>
                  </a:lnTo>
                  <a:lnTo>
                    <a:pt x="2541" y="2287"/>
                  </a:lnTo>
                  <a:lnTo>
                    <a:pt x="2484" y="2202"/>
                  </a:lnTo>
                  <a:lnTo>
                    <a:pt x="2484" y="2202"/>
                  </a:lnTo>
                  <a:lnTo>
                    <a:pt x="2371" y="2089"/>
                  </a:lnTo>
                  <a:lnTo>
                    <a:pt x="2287" y="2033"/>
                  </a:lnTo>
                  <a:lnTo>
                    <a:pt x="2174" y="2033"/>
                  </a:lnTo>
                  <a:lnTo>
                    <a:pt x="2089" y="2033"/>
                  </a:lnTo>
                  <a:lnTo>
                    <a:pt x="1863" y="2117"/>
                  </a:lnTo>
                  <a:lnTo>
                    <a:pt x="1609" y="2174"/>
                  </a:lnTo>
                  <a:lnTo>
                    <a:pt x="1609" y="2174"/>
                  </a:lnTo>
                  <a:lnTo>
                    <a:pt x="1638" y="2089"/>
                  </a:lnTo>
                  <a:lnTo>
                    <a:pt x="1638" y="1976"/>
                  </a:lnTo>
                  <a:lnTo>
                    <a:pt x="1609" y="1750"/>
                  </a:lnTo>
                  <a:lnTo>
                    <a:pt x="1609" y="1609"/>
                  </a:lnTo>
                  <a:lnTo>
                    <a:pt x="1609" y="1496"/>
                  </a:lnTo>
                  <a:lnTo>
                    <a:pt x="1638" y="1412"/>
                  </a:lnTo>
                  <a:lnTo>
                    <a:pt x="1694" y="1327"/>
                  </a:lnTo>
                  <a:lnTo>
                    <a:pt x="1694" y="1327"/>
                  </a:lnTo>
                  <a:lnTo>
                    <a:pt x="1750" y="1299"/>
                  </a:lnTo>
                  <a:lnTo>
                    <a:pt x="1835" y="1271"/>
                  </a:lnTo>
                  <a:lnTo>
                    <a:pt x="2004" y="1299"/>
                  </a:lnTo>
                  <a:lnTo>
                    <a:pt x="2343" y="1327"/>
                  </a:lnTo>
                  <a:lnTo>
                    <a:pt x="2343" y="1327"/>
                  </a:lnTo>
                  <a:lnTo>
                    <a:pt x="2738" y="1355"/>
                  </a:lnTo>
                  <a:lnTo>
                    <a:pt x="3190" y="1440"/>
                  </a:lnTo>
                  <a:lnTo>
                    <a:pt x="3387" y="1496"/>
                  </a:lnTo>
                  <a:lnTo>
                    <a:pt x="3585" y="1581"/>
                  </a:lnTo>
                  <a:lnTo>
                    <a:pt x="3754" y="1666"/>
                  </a:lnTo>
                  <a:lnTo>
                    <a:pt x="3895" y="1807"/>
                  </a:lnTo>
                  <a:lnTo>
                    <a:pt x="3895" y="1807"/>
                  </a:lnTo>
                  <a:lnTo>
                    <a:pt x="3952" y="1722"/>
                  </a:lnTo>
                  <a:lnTo>
                    <a:pt x="3952" y="1638"/>
                  </a:lnTo>
                  <a:lnTo>
                    <a:pt x="3923" y="1581"/>
                  </a:lnTo>
                  <a:lnTo>
                    <a:pt x="3923" y="1496"/>
                  </a:lnTo>
                  <a:lnTo>
                    <a:pt x="3923" y="1496"/>
                  </a:lnTo>
                  <a:lnTo>
                    <a:pt x="3980" y="1327"/>
                  </a:lnTo>
                  <a:lnTo>
                    <a:pt x="4064" y="1158"/>
                  </a:lnTo>
                  <a:lnTo>
                    <a:pt x="4064" y="1158"/>
                  </a:lnTo>
                  <a:lnTo>
                    <a:pt x="4121" y="1045"/>
                  </a:lnTo>
                  <a:lnTo>
                    <a:pt x="4149" y="932"/>
                  </a:lnTo>
                  <a:lnTo>
                    <a:pt x="4177" y="678"/>
                  </a:lnTo>
                  <a:lnTo>
                    <a:pt x="4206" y="452"/>
                  </a:lnTo>
                  <a:lnTo>
                    <a:pt x="4234" y="339"/>
                  </a:lnTo>
                  <a:lnTo>
                    <a:pt x="4290" y="255"/>
                  </a:lnTo>
                  <a:lnTo>
                    <a:pt x="4290" y="255"/>
                  </a:lnTo>
                  <a:lnTo>
                    <a:pt x="4403" y="142"/>
                  </a:lnTo>
                  <a:lnTo>
                    <a:pt x="4544" y="57"/>
                  </a:lnTo>
                  <a:lnTo>
                    <a:pt x="4713" y="29"/>
                  </a:lnTo>
                  <a:lnTo>
                    <a:pt x="4911" y="1"/>
                  </a:lnTo>
                  <a:lnTo>
                    <a:pt x="5306" y="29"/>
                  </a:lnTo>
                  <a:lnTo>
                    <a:pt x="5645" y="85"/>
                  </a:lnTo>
                  <a:lnTo>
                    <a:pt x="5645" y="85"/>
                  </a:lnTo>
                  <a:lnTo>
                    <a:pt x="5729" y="85"/>
                  </a:lnTo>
                  <a:lnTo>
                    <a:pt x="5814" y="142"/>
                  </a:lnTo>
                  <a:lnTo>
                    <a:pt x="5870" y="170"/>
                  </a:lnTo>
                  <a:lnTo>
                    <a:pt x="5899" y="227"/>
                  </a:lnTo>
                  <a:lnTo>
                    <a:pt x="5927" y="339"/>
                  </a:lnTo>
                  <a:lnTo>
                    <a:pt x="5899" y="481"/>
                  </a:lnTo>
                  <a:lnTo>
                    <a:pt x="5842" y="650"/>
                  </a:lnTo>
                  <a:lnTo>
                    <a:pt x="5758" y="791"/>
                  </a:lnTo>
                  <a:lnTo>
                    <a:pt x="5616" y="1101"/>
                  </a:lnTo>
                  <a:lnTo>
                    <a:pt x="5616" y="1101"/>
                  </a:lnTo>
                  <a:lnTo>
                    <a:pt x="5532" y="1299"/>
                  </a:lnTo>
                  <a:lnTo>
                    <a:pt x="5475" y="1525"/>
                  </a:lnTo>
                  <a:lnTo>
                    <a:pt x="5419" y="1948"/>
                  </a:lnTo>
                  <a:lnTo>
                    <a:pt x="5334" y="2823"/>
                  </a:lnTo>
                  <a:lnTo>
                    <a:pt x="5334" y="2823"/>
                  </a:lnTo>
                  <a:lnTo>
                    <a:pt x="5306" y="3218"/>
                  </a:lnTo>
                  <a:lnTo>
                    <a:pt x="5221" y="3585"/>
                  </a:lnTo>
                  <a:lnTo>
                    <a:pt x="5165" y="3754"/>
                  </a:lnTo>
                  <a:lnTo>
                    <a:pt x="5080" y="3895"/>
                  </a:lnTo>
                  <a:lnTo>
                    <a:pt x="4996" y="4064"/>
                  </a:lnTo>
                  <a:lnTo>
                    <a:pt x="4826" y="4206"/>
                  </a:lnTo>
                  <a:lnTo>
                    <a:pt x="4826" y="4206"/>
                  </a:lnTo>
                  <a:lnTo>
                    <a:pt x="4685" y="4375"/>
                  </a:lnTo>
                  <a:lnTo>
                    <a:pt x="4572" y="4544"/>
                  </a:lnTo>
                  <a:lnTo>
                    <a:pt x="4347" y="4939"/>
                  </a:lnTo>
                  <a:lnTo>
                    <a:pt x="4347" y="4939"/>
                  </a:lnTo>
                  <a:lnTo>
                    <a:pt x="4262" y="5024"/>
                  </a:lnTo>
                  <a:lnTo>
                    <a:pt x="4177" y="5137"/>
                  </a:lnTo>
                  <a:lnTo>
                    <a:pt x="4064" y="5250"/>
                  </a:lnTo>
                  <a:lnTo>
                    <a:pt x="4008" y="5363"/>
                  </a:lnTo>
                  <a:lnTo>
                    <a:pt x="4008" y="5363"/>
                  </a:lnTo>
                  <a:lnTo>
                    <a:pt x="3980" y="5588"/>
                  </a:lnTo>
                  <a:lnTo>
                    <a:pt x="4008" y="5814"/>
                  </a:lnTo>
                  <a:lnTo>
                    <a:pt x="4008" y="6068"/>
                  </a:lnTo>
                  <a:lnTo>
                    <a:pt x="4008" y="6266"/>
                  </a:lnTo>
                  <a:lnTo>
                    <a:pt x="4008" y="6266"/>
                  </a:lnTo>
                  <a:lnTo>
                    <a:pt x="3952" y="6463"/>
                  </a:lnTo>
                  <a:lnTo>
                    <a:pt x="3895" y="6604"/>
                  </a:lnTo>
                  <a:lnTo>
                    <a:pt x="3782" y="6745"/>
                  </a:lnTo>
                  <a:lnTo>
                    <a:pt x="3641" y="6858"/>
                  </a:lnTo>
                  <a:lnTo>
                    <a:pt x="3641" y="6858"/>
                  </a:lnTo>
                  <a:lnTo>
                    <a:pt x="3444" y="7027"/>
                  </a:lnTo>
                  <a:lnTo>
                    <a:pt x="3218" y="7225"/>
                  </a:lnTo>
                  <a:lnTo>
                    <a:pt x="3218" y="7225"/>
                  </a:lnTo>
                  <a:lnTo>
                    <a:pt x="3105" y="7423"/>
                  </a:lnTo>
                  <a:lnTo>
                    <a:pt x="3020" y="7535"/>
                  </a:lnTo>
                  <a:lnTo>
                    <a:pt x="2936" y="7592"/>
                  </a:lnTo>
                  <a:lnTo>
                    <a:pt x="2936" y="7592"/>
                  </a:lnTo>
                  <a:lnTo>
                    <a:pt x="2851" y="7620"/>
                  </a:lnTo>
                  <a:lnTo>
                    <a:pt x="2738" y="7620"/>
                  </a:lnTo>
                  <a:lnTo>
                    <a:pt x="2653" y="7648"/>
                  </a:lnTo>
                  <a:lnTo>
                    <a:pt x="2597" y="7677"/>
                  </a:lnTo>
                  <a:lnTo>
                    <a:pt x="2597" y="7677"/>
                  </a:lnTo>
                  <a:lnTo>
                    <a:pt x="2597" y="7507"/>
                  </a:lnTo>
                  <a:lnTo>
                    <a:pt x="2569" y="7338"/>
                  </a:lnTo>
                  <a:lnTo>
                    <a:pt x="2569" y="7338"/>
                  </a:lnTo>
                  <a:lnTo>
                    <a:pt x="2541" y="7197"/>
                  </a:lnTo>
                  <a:lnTo>
                    <a:pt x="2484" y="7225"/>
                  </a:lnTo>
                  <a:lnTo>
                    <a:pt x="2371" y="7225"/>
                  </a:lnTo>
                  <a:lnTo>
                    <a:pt x="2371" y="7225"/>
                  </a:lnTo>
                  <a:lnTo>
                    <a:pt x="2287" y="7225"/>
                  </a:lnTo>
                  <a:lnTo>
                    <a:pt x="2202" y="7253"/>
                  </a:lnTo>
                  <a:lnTo>
                    <a:pt x="2061" y="7366"/>
                  </a:lnTo>
                  <a:lnTo>
                    <a:pt x="1807" y="7677"/>
                  </a:lnTo>
                  <a:lnTo>
                    <a:pt x="1807" y="7677"/>
                  </a:lnTo>
                  <a:lnTo>
                    <a:pt x="1779" y="7620"/>
                  </a:lnTo>
                  <a:lnTo>
                    <a:pt x="1750" y="7564"/>
                  </a:lnTo>
                  <a:lnTo>
                    <a:pt x="1638" y="7479"/>
                  </a:lnTo>
                  <a:lnTo>
                    <a:pt x="1553" y="7394"/>
                  </a:lnTo>
                  <a:lnTo>
                    <a:pt x="1468" y="7366"/>
                  </a:lnTo>
                  <a:lnTo>
                    <a:pt x="1468" y="7366"/>
                  </a:lnTo>
                  <a:lnTo>
                    <a:pt x="1327" y="7310"/>
                  </a:lnTo>
                  <a:lnTo>
                    <a:pt x="1242" y="7310"/>
                  </a:lnTo>
                  <a:lnTo>
                    <a:pt x="1130" y="7366"/>
                  </a:lnTo>
                  <a:lnTo>
                    <a:pt x="988" y="7479"/>
                  </a:lnTo>
                  <a:lnTo>
                    <a:pt x="988" y="7479"/>
                  </a:lnTo>
                  <a:lnTo>
                    <a:pt x="847" y="7648"/>
                  </a:lnTo>
                  <a:lnTo>
                    <a:pt x="763" y="7733"/>
                  </a:lnTo>
                  <a:lnTo>
                    <a:pt x="706" y="7733"/>
                  </a:lnTo>
                  <a:lnTo>
                    <a:pt x="678" y="7733"/>
                  </a:lnTo>
                  <a:lnTo>
                    <a:pt x="565" y="7592"/>
                  </a:lnTo>
                  <a:lnTo>
                    <a:pt x="565" y="7592"/>
                  </a:lnTo>
                  <a:lnTo>
                    <a:pt x="509" y="7535"/>
                  </a:lnTo>
                  <a:lnTo>
                    <a:pt x="481" y="7423"/>
                  </a:lnTo>
                  <a:lnTo>
                    <a:pt x="424" y="7253"/>
                  </a:lnTo>
                  <a:lnTo>
                    <a:pt x="424" y="7253"/>
                  </a:lnTo>
                  <a:lnTo>
                    <a:pt x="311" y="7140"/>
                  </a:lnTo>
                  <a:lnTo>
                    <a:pt x="227" y="7027"/>
                  </a:lnTo>
                  <a:lnTo>
                    <a:pt x="1" y="6802"/>
                  </a:lnTo>
                </a:path>
              </a:pathLst>
            </a:custGeom>
            <a:solidFill>
              <a:srgbClr val="666666"/>
            </a:solidFill>
            <a:ln w="14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16"/>
            <p:cNvSpPr/>
            <p:nvPr/>
          </p:nvSpPr>
          <p:spPr>
            <a:xfrm>
              <a:off x="4000475" y="1555150"/>
              <a:ext cx="21900" cy="14125"/>
            </a:xfrm>
            <a:custGeom>
              <a:avLst/>
              <a:gdLst/>
              <a:ahLst/>
              <a:cxnLst/>
              <a:rect l="l" t="t" r="r" b="b"/>
              <a:pathLst>
                <a:path w="876" h="565" extrusionOk="0">
                  <a:moveTo>
                    <a:pt x="113" y="565"/>
                  </a:moveTo>
                  <a:lnTo>
                    <a:pt x="113" y="565"/>
                  </a:lnTo>
                  <a:lnTo>
                    <a:pt x="198" y="537"/>
                  </a:lnTo>
                  <a:lnTo>
                    <a:pt x="282" y="452"/>
                  </a:lnTo>
                  <a:lnTo>
                    <a:pt x="452" y="311"/>
                  </a:lnTo>
                  <a:lnTo>
                    <a:pt x="452" y="311"/>
                  </a:lnTo>
                  <a:lnTo>
                    <a:pt x="649" y="198"/>
                  </a:lnTo>
                  <a:lnTo>
                    <a:pt x="790" y="170"/>
                  </a:lnTo>
                  <a:lnTo>
                    <a:pt x="875" y="142"/>
                  </a:lnTo>
                  <a:lnTo>
                    <a:pt x="875" y="142"/>
                  </a:lnTo>
                  <a:lnTo>
                    <a:pt x="790" y="85"/>
                  </a:lnTo>
                  <a:lnTo>
                    <a:pt x="678" y="29"/>
                  </a:lnTo>
                  <a:lnTo>
                    <a:pt x="565" y="1"/>
                  </a:lnTo>
                  <a:lnTo>
                    <a:pt x="452" y="29"/>
                  </a:lnTo>
                  <a:lnTo>
                    <a:pt x="198" y="57"/>
                  </a:lnTo>
                  <a:lnTo>
                    <a:pt x="0" y="85"/>
                  </a:lnTo>
                  <a:lnTo>
                    <a:pt x="0" y="85"/>
                  </a:lnTo>
                  <a:lnTo>
                    <a:pt x="28" y="142"/>
                  </a:lnTo>
                  <a:lnTo>
                    <a:pt x="57" y="198"/>
                  </a:lnTo>
                  <a:lnTo>
                    <a:pt x="85" y="367"/>
                  </a:lnTo>
                  <a:lnTo>
                    <a:pt x="85" y="480"/>
                  </a:lnTo>
                  <a:lnTo>
                    <a:pt x="113" y="565"/>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16"/>
            <p:cNvSpPr/>
            <p:nvPr/>
          </p:nvSpPr>
          <p:spPr>
            <a:xfrm>
              <a:off x="4000475" y="1555150"/>
              <a:ext cx="21900" cy="14125"/>
            </a:xfrm>
            <a:custGeom>
              <a:avLst/>
              <a:gdLst/>
              <a:ahLst/>
              <a:cxnLst/>
              <a:rect l="l" t="t" r="r" b="b"/>
              <a:pathLst>
                <a:path w="876" h="565" fill="none" extrusionOk="0">
                  <a:moveTo>
                    <a:pt x="113" y="565"/>
                  </a:moveTo>
                  <a:lnTo>
                    <a:pt x="113" y="565"/>
                  </a:lnTo>
                  <a:lnTo>
                    <a:pt x="198" y="537"/>
                  </a:lnTo>
                  <a:lnTo>
                    <a:pt x="282" y="452"/>
                  </a:lnTo>
                  <a:lnTo>
                    <a:pt x="452" y="311"/>
                  </a:lnTo>
                  <a:lnTo>
                    <a:pt x="452" y="311"/>
                  </a:lnTo>
                  <a:lnTo>
                    <a:pt x="649" y="198"/>
                  </a:lnTo>
                  <a:lnTo>
                    <a:pt x="790" y="170"/>
                  </a:lnTo>
                  <a:lnTo>
                    <a:pt x="875" y="142"/>
                  </a:lnTo>
                  <a:lnTo>
                    <a:pt x="875" y="142"/>
                  </a:lnTo>
                  <a:lnTo>
                    <a:pt x="790" y="85"/>
                  </a:lnTo>
                  <a:lnTo>
                    <a:pt x="678" y="29"/>
                  </a:lnTo>
                  <a:lnTo>
                    <a:pt x="565" y="1"/>
                  </a:lnTo>
                  <a:lnTo>
                    <a:pt x="452" y="29"/>
                  </a:lnTo>
                  <a:lnTo>
                    <a:pt x="198" y="57"/>
                  </a:lnTo>
                  <a:lnTo>
                    <a:pt x="0" y="85"/>
                  </a:lnTo>
                  <a:lnTo>
                    <a:pt x="0" y="85"/>
                  </a:lnTo>
                  <a:lnTo>
                    <a:pt x="28" y="142"/>
                  </a:lnTo>
                  <a:lnTo>
                    <a:pt x="57" y="198"/>
                  </a:lnTo>
                  <a:lnTo>
                    <a:pt x="85" y="367"/>
                  </a:lnTo>
                  <a:lnTo>
                    <a:pt x="85" y="480"/>
                  </a:lnTo>
                  <a:lnTo>
                    <a:pt x="113" y="565"/>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16"/>
            <p:cNvSpPr/>
            <p:nvPr/>
          </p:nvSpPr>
          <p:spPr>
            <a:xfrm>
              <a:off x="4001875" y="1545275"/>
              <a:ext cx="14150" cy="6375"/>
            </a:xfrm>
            <a:custGeom>
              <a:avLst/>
              <a:gdLst/>
              <a:ahLst/>
              <a:cxnLst/>
              <a:rect l="l" t="t" r="r" b="b"/>
              <a:pathLst>
                <a:path w="566" h="255" extrusionOk="0">
                  <a:moveTo>
                    <a:pt x="368" y="1"/>
                  </a:moveTo>
                  <a:lnTo>
                    <a:pt x="368" y="1"/>
                  </a:lnTo>
                  <a:lnTo>
                    <a:pt x="198" y="85"/>
                  </a:lnTo>
                  <a:lnTo>
                    <a:pt x="1" y="113"/>
                  </a:lnTo>
                  <a:lnTo>
                    <a:pt x="1" y="113"/>
                  </a:lnTo>
                  <a:lnTo>
                    <a:pt x="255" y="226"/>
                  </a:lnTo>
                  <a:lnTo>
                    <a:pt x="368" y="254"/>
                  </a:lnTo>
                  <a:lnTo>
                    <a:pt x="452" y="254"/>
                  </a:lnTo>
                  <a:lnTo>
                    <a:pt x="452" y="254"/>
                  </a:lnTo>
                  <a:lnTo>
                    <a:pt x="565" y="170"/>
                  </a:lnTo>
                  <a:lnTo>
                    <a:pt x="565" y="142"/>
                  </a:lnTo>
                  <a:lnTo>
                    <a:pt x="537" y="113"/>
                  </a:lnTo>
                  <a:lnTo>
                    <a:pt x="452" y="85"/>
                  </a:lnTo>
                  <a:lnTo>
                    <a:pt x="368"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16"/>
            <p:cNvSpPr/>
            <p:nvPr/>
          </p:nvSpPr>
          <p:spPr>
            <a:xfrm>
              <a:off x="4001875" y="1545275"/>
              <a:ext cx="14150" cy="6375"/>
            </a:xfrm>
            <a:custGeom>
              <a:avLst/>
              <a:gdLst/>
              <a:ahLst/>
              <a:cxnLst/>
              <a:rect l="l" t="t" r="r" b="b"/>
              <a:pathLst>
                <a:path w="566" h="255" fill="none" extrusionOk="0">
                  <a:moveTo>
                    <a:pt x="368" y="1"/>
                  </a:moveTo>
                  <a:lnTo>
                    <a:pt x="368" y="1"/>
                  </a:lnTo>
                  <a:lnTo>
                    <a:pt x="198" y="85"/>
                  </a:lnTo>
                  <a:lnTo>
                    <a:pt x="1" y="113"/>
                  </a:lnTo>
                  <a:lnTo>
                    <a:pt x="1" y="113"/>
                  </a:lnTo>
                  <a:lnTo>
                    <a:pt x="255" y="226"/>
                  </a:lnTo>
                  <a:lnTo>
                    <a:pt x="368" y="254"/>
                  </a:lnTo>
                  <a:lnTo>
                    <a:pt x="452" y="254"/>
                  </a:lnTo>
                  <a:lnTo>
                    <a:pt x="452" y="254"/>
                  </a:lnTo>
                  <a:lnTo>
                    <a:pt x="565" y="170"/>
                  </a:lnTo>
                  <a:lnTo>
                    <a:pt x="565" y="142"/>
                  </a:lnTo>
                  <a:lnTo>
                    <a:pt x="537" y="113"/>
                  </a:lnTo>
                  <a:lnTo>
                    <a:pt x="452" y="85"/>
                  </a:lnTo>
                  <a:lnTo>
                    <a:pt x="368" y="1"/>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16"/>
            <p:cNvSpPr/>
            <p:nvPr/>
          </p:nvSpPr>
          <p:spPr>
            <a:xfrm>
              <a:off x="4019525" y="1553750"/>
              <a:ext cx="4250" cy="2125"/>
            </a:xfrm>
            <a:custGeom>
              <a:avLst/>
              <a:gdLst/>
              <a:ahLst/>
              <a:cxnLst/>
              <a:rect l="l" t="t" r="r" b="b"/>
              <a:pathLst>
                <a:path w="170" h="85" extrusionOk="0">
                  <a:moveTo>
                    <a:pt x="28" y="85"/>
                  </a:moveTo>
                  <a:lnTo>
                    <a:pt x="28" y="85"/>
                  </a:lnTo>
                  <a:lnTo>
                    <a:pt x="169" y="57"/>
                  </a:lnTo>
                  <a:lnTo>
                    <a:pt x="169" y="57"/>
                  </a:lnTo>
                  <a:lnTo>
                    <a:pt x="85" y="0"/>
                  </a:lnTo>
                  <a:lnTo>
                    <a:pt x="0" y="0"/>
                  </a:lnTo>
                  <a:lnTo>
                    <a:pt x="0" y="0"/>
                  </a:lnTo>
                  <a:lnTo>
                    <a:pt x="28" y="85"/>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16"/>
            <p:cNvSpPr/>
            <p:nvPr/>
          </p:nvSpPr>
          <p:spPr>
            <a:xfrm>
              <a:off x="4019525" y="1553750"/>
              <a:ext cx="4250" cy="2125"/>
            </a:xfrm>
            <a:custGeom>
              <a:avLst/>
              <a:gdLst/>
              <a:ahLst/>
              <a:cxnLst/>
              <a:rect l="l" t="t" r="r" b="b"/>
              <a:pathLst>
                <a:path w="170" h="85" fill="none" extrusionOk="0">
                  <a:moveTo>
                    <a:pt x="28" y="85"/>
                  </a:moveTo>
                  <a:lnTo>
                    <a:pt x="28" y="85"/>
                  </a:lnTo>
                  <a:lnTo>
                    <a:pt x="169" y="57"/>
                  </a:lnTo>
                  <a:lnTo>
                    <a:pt x="169" y="57"/>
                  </a:lnTo>
                  <a:lnTo>
                    <a:pt x="85" y="0"/>
                  </a:lnTo>
                  <a:lnTo>
                    <a:pt x="0" y="0"/>
                  </a:lnTo>
                  <a:lnTo>
                    <a:pt x="0" y="0"/>
                  </a:lnTo>
                  <a:lnTo>
                    <a:pt x="28" y="85"/>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16"/>
            <p:cNvSpPr/>
            <p:nvPr/>
          </p:nvSpPr>
          <p:spPr>
            <a:xfrm>
              <a:off x="4020225" y="1545975"/>
              <a:ext cx="1425" cy="1450"/>
            </a:xfrm>
            <a:custGeom>
              <a:avLst/>
              <a:gdLst/>
              <a:ahLst/>
              <a:cxnLst/>
              <a:rect l="l" t="t" r="r" b="b"/>
              <a:pathLst>
                <a:path w="57" h="58" extrusionOk="0">
                  <a:moveTo>
                    <a:pt x="0" y="1"/>
                  </a:moveTo>
                  <a:lnTo>
                    <a:pt x="0" y="1"/>
                  </a:lnTo>
                  <a:lnTo>
                    <a:pt x="0" y="57"/>
                  </a:lnTo>
                  <a:lnTo>
                    <a:pt x="29" y="57"/>
                  </a:lnTo>
                  <a:lnTo>
                    <a:pt x="57" y="29"/>
                  </a:lnTo>
                  <a:lnTo>
                    <a:pt x="0"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16"/>
            <p:cNvSpPr/>
            <p:nvPr/>
          </p:nvSpPr>
          <p:spPr>
            <a:xfrm>
              <a:off x="4020225" y="1545975"/>
              <a:ext cx="1425" cy="1450"/>
            </a:xfrm>
            <a:custGeom>
              <a:avLst/>
              <a:gdLst/>
              <a:ahLst/>
              <a:cxnLst/>
              <a:rect l="l" t="t" r="r" b="b"/>
              <a:pathLst>
                <a:path w="57" h="58" fill="none" extrusionOk="0">
                  <a:moveTo>
                    <a:pt x="0" y="1"/>
                  </a:moveTo>
                  <a:lnTo>
                    <a:pt x="0" y="1"/>
                  </a:lnTo>
                  <a:lnTo>
                    <a:pt x="0" y="57"/>
                  </a:lnTo>
                  <a:lnTo>
                    <a:pt x="29" y="57"/>
                  </a:lnTo>
                  <a:lnTo>
                    <a:pt x="57" y="29"/>
                  </a:lnTo>
                  <a:lnTo>
                    <a:pt x="0" y="1"/>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16"/>
            <p:cNvSpPr/>
            <p:nvPr/>
          </p:nvSpPr>
          <p:spPr>
            <a:xfrm>
              <a:off x="4024450" y="1534000"/>
              <a:ext cx="74800" cy="43750"/>
            </a:xfrm>
            <a:custGeom>
              <a:avLst/>
              <a:gdLst/>
              <a:ahLst/>
              <a:cxnLst/>
              <a:rect l="l" t="t" r="r" b="b"/>
              <a:pathLst>
                <a:path w="2992" h="1750" extrusionOk="0">
                  <a:moveTo>
                    <a:pt x="57" y="875"/>
                  </a:moveTo>
                  <a:lnTo>
                    <a:pt x="57" y="875"/>
                  </a:lnTo>
                  <a:lnTo>
                    <a:pt x="57" y="818"/>
                  </a:lnTo>
                  <a:lnTo>
                    <a:pt x="57" y="790"/>
                  </a:lnTo>
                  <a:lnTo>
                    <a:pt x="114" y="762"/>
                  </a:lnTo>
                  <a:lnTo>
                    <a:pt x="283" y="705"/>
                  </a:lnTo>
                  <a:lnTo>
                    <a:pt x="283" y="705"/>
                  </a:lnTo>
                  <a:lnTo>
                    <a:pt x="170" y="705"/>
                  </a:lnTo>
                  <a:lnTo>
                    <a:pt x="114" y="705"/>
                  </a:lnTo>
                  <a:lnTo>
                    <a:pt x="85" y="677"/>
                  </a:lnTo>
                  <a:lnTo>
                    <a:pt x="29" y="621"/>
                  </a:lnTo>
                  <a:lnTo>
                    <a:pt x="29" y="621"/>
                  </a:lnTo>
                  <a:lnTo>
                    <a:pt x="29" y="593"/>
                  </a:lnTo>
                  <a:lnTo>
                    <a:pt x="57" y="508"/>
                  </a:lnTo>
                  <a:lnTo>
                    <a:pt x="85" y="480"/>
                  </a:lnTo>
                  <a:lnTo>
                    <a:pt x="1" y="536"/>
                  </a:lnTo>
                  <a:lnTo>
                    <a:pt x="1" y="536"/>
                  </a:lnTo>
                  <a:lnTo>
                    <a:pt x="29" y="395"/>
                  </a:lnTo>
                  <a:lnTo>
                    <a:pt x="114" y="310"/>
                  </a:lnTo>
                  <a:lnTo>
                    <a:pt x="114" y="310"/>
                  </a:lnTo>
                  <a:lnTo>
                    <a:pt x="170" y="282"/>
                  </a:lnTo>
                  <a:lnTo>
                    <a:pt x="198" y="282"/>
                  </a:lnTo>
                  <a:lnTo>
                    <a:pt x="283" y="310"/>
                  </a:lnTo>
                  <a:lnTo>
                    <a:pt x="339" y="310"/>
                  </a:lnTo>
                  <a:lnTo>
                    <a:pt x="339" y="310"/>
                  </a:lnTo>
                  <a:lnTo>
                    <a:pt x="339" y="198"/>
                  </a:lnTo>
                  <a:lnTo>
                    <a:pt x="339" y="198"/>
                  </a:lnTo>
                  <a:lnTo>
                    <a:pt x="424" y="198"/>
                  </a:lnTo>
                  <a:lnTo>
                    <a:pt x="593" y="169"/>
                  </a:lnTo>
                  <a:lnTo>
                    <a:pt x="791" y="85"/>
                  </a:lnTo>
                  <a:lnTo>
                    <a:pt x="791" y="85"/>
                  </a:lnTo>
                  <a:lnTo>
                    <a:pt x="932" y="113"/>
                  </a:lnTo>
                  <a:lnTo>
                    <a:pt x="1017" y="113"/>
                  </a:lnTo>
                  <a:lnTo>
                    <a:pt x="1073" y="113"/>
                  </a:lnTo>
                  <a:lnTo>
                    <a:pt x="1073" y="113"/>
                  </a:lnTo>
                  <a:lnTo>
                    <a:pt x="1186" y="56"/>
                  </a:lnTo>
                  <a:lnTo>
                    <a:pt x="1242" y="28"/>
                  </a:lnTo>
                  <a:lnTo>
                    <a:pt x="1242" y="0"/>
                  </a:lnTo>
                  <a:lnTo>
                    <a:pt x="1242" y="0"/>
                  </a:lnTo>
                  <a:lnTo>
                    <a:pt x="1242" y="0"/>
                  </a:lnTo>
                  <a:lnTo>
                    <a:pt x="1496" y="0"/>
                  </a:lnTo>
                  <a:lnTo>
                    <a:pt x="1779" y="56"/>
                  </a:lnTo>
                  <a:lnTo>
                    <a:pt x="2061" y="113"/>
                  </a:lnTo>
                  <a:lnTo>
                    <a:pt x="2315" y="169"/>
                  </a:lnTo>
                  <a:lnTo>
                    <a:pt x="2315" y="169"/>
                  </a:lnTo>
                  <a:lnTo>
                    <a:pt x="2682" y="113"/>
                  </a:lnTo>
                  <a:lnTo>
                    <a:pt x="2879" y="141"/>
                  </a:lnTo>
                  <a:lnTo>
                    <a:pt x="2936" y="169"/>
                  </a:lnTo>
                  <a:lnTo>
                    <a:pt x="2992" y="226"/>
                  </a:lnTo>
                  <a:lnTo>
                    <a:pt x="2992" y="226"/>
                  </a:lnTo>
                  <a:lnTo>
                    <a:pt x="2936" y="226"/>
                  </a:lnTo>
                  <a:lnTo>
                    <a:pt x="2879" y="254"/>
                  </a:lnTo>
                  <a:lnTo>
                    <a:pt x="2823" y="339"/>
                  </a:lnTo>
                  <a:lnTo>
                    <a:pt x="2710" y="536"/>
                  </a:lnTo>
                  <a:lnTo>
                    <a:pt x="2710" y="536"/>
                  </a:lnTo>
                  <a:lnTo>
                    <a:pt x="2625" y="705"/>
                  </a:lnTo>
                  <a:lnTo>
                    <a:pt x="2625" y="875"/>
                  </a:lnTo>
                  <a:lnTo>
                    <a:pt x="2625" y="875"/>
                  </a:lnTo>
                  <a:lnTo>
                    <a:pt x="2653" y="1044"/>
                  </a:lnTo>
                  <a:lnTo>
                    <a:pt x="2710" y="1185"/>
                  </a:lnTo>
                  <a:lnTo>
                    <a:pt x="2766" y="1355"/>
                  </a:lnTo>
                  <a:lnTo>
                    <a:pt x="2823" y="1411"/>
                  </a:lnTo>
                  <a:lnTo>
                    <a:pt x="2907" y="1439"/>
                  </a:lnTo>
                  <a:lnTo>
                    <a:pt x="2907" y="1439"/>
                  </a:lnTo>
                  <a:lnTo>
                    <a:pt x="2766" y="1580"/>
                  </a:lnTo>
                  <a:lnTo>
                    <a:pt x="2682" y="1637"/>
                  </a:lnTo>
                  <a:lnTo>
                    <a:pt x="2682" y="1693"/>
                  </a:lnTo>
                  <a:lnTo>
                    <a:pt x="2682" y="1750"/>
                  </a:lnTo>
                  <a:lnTo>
                    <a:pt x="2682" y="1750"/>
                  </a:lnTo>
                  <a:lnTo>
                    <a:pt x="2371" y="1721"/>
                  </a:lnTo>
                  <a:lnTo>
                    <a:pt x="2089" y="1665"/>
                  </a:lnTo>
                  <a:lnTo>
                    <a:pt x="1835" y="1552"/>
                  </a:lnTo>
                  <a:lnTo>
                    <a:pt x="1553" y="1439"/>
                  </a:lnTo>
                  <a:lnTo>
                    <a:pt x="1553" y="1439"/>
                  </a:lnTo>
                  <a:lnTo>
                    <a:pt x="1355" y="1355"/>
                  </a:lnTo>
                  <a:lnTo>
                    <a:pt x="1242" y="1326"/>
                  </a:lnTo>
                  <a:lnTo>
                    <a:pt x="1129" y="1298"/>
                  </a:lnTo>
                  <a:lnTo>
                    <a:pt x="1129" y="1298"/>
                  </a:lnTo>
                  <a:lnTo>
                    <a:pt x="1017" y="1326"/>
                  </a:lnTo>
                  <a:lnTo>
                    <a:pt x="876" y="1411"/>
                  </a:lnTo>
                  <a:lnTo>
                    <a:pt x="763" y="1439"/>
                  </a:lnTo>
                  <a:lnTo>
                    <a:pt x="706" y="1467"/>
                  </a:lnTo>
                  <a:lnTo>
                    <a:pt x="650" y="1439"/>
                  </a:lnTo>
                  <a:lnTo>
                    <a:pt x="650" y="1439"/>
                  </a:lnTo>
                  <a:lnTo>
                    <a:pt x="706" y="1242"/>
                  </a:lnTo>
                  <a:lnTo>
                    <a:pt x="734" y="1129"/>
                  </a:lnTo>
                  <a:lnTo>
                    <a:pt x="706" y="1044"/>
                  </a:lnTo>
                  <a:lnTo>
                    <a:pt x="706" y="1044"/>
                  </a:lnTo>
                  <a:lnTo>
                    <a:pt x="678" y="1044"/>
                  </a:lnTo>
                  <a:lnTo>
                    <a:pt x="593" y="1072"/>
                  </a:lnTo>
                  <a:lnTo>
                    <a:pt x="480" y="1101"/>
                  </a:lnTo>
                  <a:lnTo>
                    <a:pt x="424" y="1129"/>
                  </a:lnTo>
                  <a:lnTo>
                    <a:pt x="424" y="1129"/>
                  </a:lnTo>
                  <a:lnTo>
                    <a:pt x="311" y="1072"/>
                  </a:lnTo>
                  <a:lnTo>
                    <a:pt x="226" y="988"/>
                  </a:lnTo>
                  <a:lnTo>
                    <a:pt x="142" y="903"/>
                  </a:lnTo>
                  <a:lnTo>
                    <a:pt x="57" y="875"/>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16"/>
            <p:cNvSpPr/>
            <p:nvPr/>
          </p:nvSpPr>
          <p:spPr>
            <a:xfrm>
              <a:off x="4024450" y="1534000"/>
              <a:ext cx="74800" cy="43750"/>
            </a:xfrm>
            <a:custGeom>
              <a:avLst/>
              <a:gdLst/>
              <a:ahLst/>
              <a:cxnLst/>
              <a:rect l="l" t="t" r="r" b="b"/>
              <a:pathLst>
                <a:path w="2992" h="1750" fill="none" extrusionOk="0">
                  <a:moveTo>
                    <a:pt x="57" y="875"/>
                  </a:moveTo>
                  <a:lnTo>
                    <a:pt x="57" y="875"/>
                  </a:lnTo>
                  <a:lnTo>
                    <a:pt x="57" y="818"/>
                  </a:lnTo>
                  <a:lnTo>
                    <a:pt x="57" y="790"/>
                  </a:lnTo>
                  <a:lnTo>
                    <a:pt x="114" y="762"/>
                  </a:lnTo>
                  <a:lnTo>
                    <a:pt x="283" y="705"/>
                  </a:lnTo>
                  <a:lnTo>
                    <a:pt x="283" y="705"/>
                  </a:lnTo>
                  <a:lnTo>
                    <a:pt x="170" y="705"/>
                  </a:lnTo>
                  <a:lnTo>
                    <a:pt x="114" y="705"/>
                  </a:lnTo>
                  <a:lnTo>
                    <a:pt x="85" y="677"/>
                  </a:lnTo>
                  <a:lnTo>
                    <a:pt x="29" y="621"/>
                  </a:lnTo>
                  <a:lnTo>
                    <a:pt x="29" y="621"/>
                  </a:lnTo>
                  <a:lnTo>
                    <a:pt x="29" y="593"/>
                  </a:lnTo>
                  <a:lnTo>
                    <a:pt x="57" y="508"/>
                  </a:lnTo>
                  <a:lnTo>
                    <a:pt x="85" y="480"/>
                  </a:lnTo>
                  <a:lnTo>
                    <a:pt x="1" y="536"/>
                  </a:lnTo>
                  <a:lnTo>
                    <a:pt x="1" y="536"/>
                  </a:lnTo>
                  <a:lnTo>
                    <a:pt x="29" y="395"/>
                  </a:lnTo>
                  <a:lnTo>
                    <a:pt x="114" y="310"/>
                  </a:lnTo>
                  <a:lnTo>
                    <a:pt x="114" y="310"/>
                  </a:lnTo>
                  <a:lnTo>
                    <a:pt x="170" y="282"/>
                  </a:lnTo>
                  <a:lnTo>
                    <a:pt x="198" y="282"/>
                  </a:lnTo>
                  <a:lnTo>
                    <a:pt x="283" y="310"/>
                  </a:lnTo>
                  <a:lnTo>
                    <a:pt x="339" y="310"/>
                  </a:lnTo>
                  <a:lnTo>
                    <a:pt x="339" y="310"/>
                  </a:lnTo>
                  <a:lnTo>
                    <a:pt x="339" y="198"/>
                  </a:lnTo>
                  <a:lnTo>
                    <a:pt x="339" y="198"/>
                  </a:lnTo>
                  <a:lnTo>
                    <a:pt x="424" y="198"/>
                  </a:lnTo>
                  <a:lnTo>
                    <a:pt x="593" y="169"/>
                  </a:lnTo>
                  <a:lnTo>
                    <a:pt x="791" y="85"/>
                  </a:lnTo>
                  <a:lnTo>
                    <a:pt x="791" y="85"/>
                  </a:lnTo>
                  <a:lnTo>
                    <a:pt x="932" y="113"/>
                  </a:lnTo>
                  <a:lnTo>
                    <a:pt x="1017" y="113"/>
                  </a:lnTo>
                  <a:lnTo>
                    <a:pt x="1073" y="113"/>
                  </a:lnTo>
                  <a:lnTo>
                    <a:pt x="1073" y="113"/>
                  </a:lnTo>
                  <a:lnTo>
                    <a:pt x="1186" y="56"/>
                  </a:lnTo>
                  <a:lnTo>
                    <a:pt x="1242" y="28"/>
                  </a:lnTo>
                  <a:lnTo>
                    <a:pt x="1242" y="0"/>
                  </a:lnTo>
                  <a:lnTo>
                    <a:pt x="1242" y="0"/>
                  </a:lnTo>
                  <a:lnTo>
                    <a:pt x="1242" y="0"/>
                  </a:lnTo>
                  <a:lnTo>
                    <a:pt x="1496" y="0"/>
                  </a:lnTo>
                  <a:lnTo>
                    <a:pt x="1779" y="56"/>
                  </a:lnTo>
                  <a:lnTo>
                    <a:pt x="2061" y="113"/>
                  </a:lnTo>
                  <a:lnTo>
                    <a:pt x="2315" y="169"/>
                  </a:lnTo>
                  <a:lnTo>
                    <a:pt x="2315" y="169"/>
                  </a:lnTo>
                  <a:lnTo>
                    <a:pt x="2682" y="113"/>
                  </a:lnTo>
                  <a:lnTo>
                    <a:pt x="2879" y="141"/>
                  </a:lnTo>
                  <a:lnTo>
                    <a:pt x="2936" y="169"/>
                  </a:lnTo>
                  <a:lnTo>
                    <a:pt x="2992" y="226"/>
                  </a:lnTo>
                  <a:lnTo>
                    <a:pt x="2992" y="226"/>
                  </a:lnTo>
                  <a:lnTo>
                    <a:pt x="2936" y="226"/>
                  </a:lnTo>
                  <a:lnTo>
                    <a:pt x="2879" y="254"/>
                  </a:lnTo>
                  <a:lnTo>
                    <a:pt x="2823" y="339"/>
                  </a:lnTo>
                  <a:lnTo>
                    <a:pt x="2710" y="536"/>
                  </a:lnTo>
                  <a:lnTo>
                    <a:pt x="2710" y="536"/>
                  </a:lnTo>
                  <a:lnTo>
                    <a:pt x="2625" y="705"/>
                  </a:lnTo>
                  <a:lnTo>
                    <a:pt x="2625" y="875"/>
                  </a:lnTo>
                  <a:lnTo>
                    <a:pt x="2625" y="875"/>
                  </a:lnTo>
                  <a:lnTo>
                    <a:pt x="2653" y="1044"/>
                  </a:lnTo>
                  <a:lnTo>
                    <a:pt x="2710" y="1185"/>
                  </a:lnTo>
                  <a:lnTo>
                    <a:pt x="2766" y="1355"/>
                  </a:lnTo>
                  <a:lnTo>
                    <a:pt x="2823" y="1411"/>
                  </a:lnTo>
                  <a:lnTo>
                    <a:pt x="2907" y="1439"/>
                  </a:lnTo>
                  <a:lnTo>
                    <a:pt x="2907" y="1439"/>
                  </a:lnTo>
                  <a:lnTo>
                    <a:pt x="2766" y="1580"/>
                  </a:lnTo>
                  <a:lnTo>
                    <a:pt x="2682" y="1637"/>
                  </a:lnTo>
                  <a:lnTo>
                    <a:pt x="2682" y="1693"/>
                  </a:lnTo>
                  <a:lnTo>
                    <a:pt x="2682" y="1750"/>
                  </a:lnTo>
                  <a:lnTo>
                    <a:pt x="2682" y="1750"/>
                  </a:lnTo>
                  <a:lnTo>
                    <a:pt x="2371" y="1721"/>
                  </a:lnTo>
                  <a:lnTo>
                    <a:pt x="2089" y="1665"/>
                  </a:lnTo>
                  <a:lnTo>
                    <a:pt x="1835" y="1552"/>
                  </a:lnTo>
                  <a:lnTo>
                    <a:pt x="1553" y="1439"/>
                  </a:lnTo>
                  <a:lnTo>
                    <a:pt x="1553" y="1439"/>
                  </a:lnTo>
                  <a:lnTo>
                    <a:pt x="1355" y="1355"/>
                  </a:lnTo>
                  <a:lnTo>
                    <a:pt x="1242" y="1326"/>
                  </a:lnTo>
                  <a:lnTo>
                    <a:pt x="1129" y="1298"/>
                  </a:lnTo>
                  <a:lnTo>
                    <a:pt x="1129" y="1298"/>
                  </a:lnTo>
                  <a:lnTo>
                    <a:pt x="1017" y="1326"/>
                  </a:lnTo>
                  <a:lnTo>
                    <a:pt x="876" y="1411"/>
                  </a:lnTo>
                  <a:lnTo>
                    <a:pt x="763" y="1439"/>
                  </a:lnTo>
                  <a:lnTo>
                    <a:pt x="706" y="1467"/>
                  </a:lnTo>
                  <a:lnTo>
                    <a:pt x="650" y="1439"/>
                  </a:lnTo>
                  <a:lnTo>
                    <a:pt x="650" y="1439"/>
                  </a:lnTo>
                  <a:lnTo>
                    <a:pt x="706" y="1242"/>
                  </a:lnTo>
                  <a:lnTo>
                    <a:pt x="734" y="1129"/>
                  </a:lnTo>
                  <a:lnTo>
                    <a:pt x="706" y="1044"/>
                  </a:lnTo>
                  <a:lnTo>
                    <a:pt x="706" y="1044"/>
                  </a:lnTo>
                  <a:lnTo>
                    <a:pt x="678" y="1044"/>
                  </a:lnTo>
                  <a:lnTo>
                    <a:pt x="593" y="1072"/>
                  </a:lnTo>
                  <a:lnTo>
                    <a:pt x="480" y="1101"/>
                  </a:lnTo>
                  <a:lnTo>
                    <a:pt x="424" y="1129"/>
                  </a:lnTo>
                  <a:lnTo>
                    <a:pt x="424" y="1129"/>
                  </a:lnTo>
                  <a:lnTo>
                    <a:pt x="311" y="1072"/>
                  </a:lnTo>
                  <a:lnTo>
                    <a:pt x="226" y="988"/>
                  </a:lnTo>
                  <a:lnTo>
                    <a:pt x="142" y="903"/>
                  </a:lnTo>
                  <a:lnTo>
                    <a:pt x="57" y="875"/>
                  </a:lnTo>
                </a:path>
              </a:pathLst>
            </a:custGeom>
            <a:solidFill>
              <a:srgbClr val="666666"/>
            </a:solidFill>
            <a:ln w="14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16"/>
            <p:cNvSpPr/>
            <p:nvPr/>
          </p:nvSpPr>
          <p:spPr>
            <a:xfrm>
              <a:off x="4183200" y="2880750"/>
              <a:ext cx="40225" cy="38825"/>
            </a:xfrm>
            <a:custGeom>
              <a:avLst/>
              <a:gdLst/>
              <a:ahLst/>
              <a:cxnLst/>
              <a:rect l="l" t="t" r="r" b="b"/>
              <a:pathLst>
                <a:path w="1609" h="1553" extrusionOk="0">
                  <a:moveTo>
                    <a:pt x="28" y="1299"/>
                  </a:moveTo>
                  <a:lnTo>
                    <a:pt x="28" y="1299"/>
                  </a:lnTo>
                  <a:lnTo>
                    <a:pt x="0" y="1242"/>
                  </a:lnTo>
                  <a:lnTo>
                    <a:pt x="28" y="1186"/>
                  </a:lnTo>
                  <a:lnTo>
                    <a:pt x="85" y="1045"/>
                  </a:lnTo>
                  <a:lnTo>
                    <a:pt x="254" y="819"/>
                  </a:lnTo>
                  <a:lnTo>
                    <a:pt x="254" y="819"/>
                  </a:lnTo>
                  <a:lnTo>
                    <a:pt x="339" y="537"/>
                  </a:lnTo>
                  <a:lnTo>
                    <a:pt x="423" y="396"/>
                  </a:lnTo>
                  <a:lnTo>
                    <a:pt x="508" y="368"/>
                  </a:lnTo>
                  <a:lnTo>
                    <a:pt x="593" y="311"/>
                  </a:lnTo>
                  <a:lnTo>
                    <a:pt x="593" y="311"/>
                  </a:lnTo>
                  <a:lnTo>
                    <a:pt x="677" y="311"/>
                  </a:lnTo>
                  <a:lnTo>
                    <a:pt x="762" y="311"/>
                  </a:lnTo>
                  <a:lnTo>
                    <a:pt x="847" y="339"/>
                  </a:lnTo>
                  <a:lnTo>
                    <a:pt x="903" y="339"/>
                  </a:lnTo>
                  <a:lnTo>
                    <a:pt x="903" y="339"/>
                  </a:lnTo>
                  <a:lnTo>
                    <a:pt x="988" y="255"/>
                  </a:lnTo>
                  <a:lnTo>
                    <a:pt x="1072" y="142"/>
                  </a:lnTo>
                  <a:lnTo>
                    <a:pt x="1185" y="29"/>
                  </a:lnTo>
                  <a:lnTo>
                    <a:pt x="1242" y="1"/>
                  </a:lnTo>
                  <a:lnTo>
                    <a:pt x="1298" y="1"/>
                  </a:lnTo>
                  <a:lnTo>
                    <a:pt x="1298" y="1"/>
                  </a:lnTo>
                  <a:lnTo>
                    <a:pt x="1270" y="142"/>
                  </a:lnTo>
                  <a:lnTo>
                    <a:pt x="1326" y="255"/>
                  </a:lnTo>
                  <a:lnTo>
                    <a:pt x="1383" y="396"/>
                  </a:lnTo>
                  <a:lnTo>
                    <a:pt x="1467" y="537"/>
                  </a:lnTo>
                  <a:lnTo>
                    <a:pt x="1552" y="650"/>
                  </a:lnTo>
                  <a:lnTo>
                    <a:pt x="1609" y="791"/>
                  </a:lnTo>
                  <a:lnTo>
                    <a:pt x="1609" y="932"/>
                  </a:lnTo>
                  <a:lnTo>
                    <a:pt x="1580" y="1073"/>
                  </a:lnTo>
                  <a:lnTo>
                    <a:pt x="1580" y="1073"/>
                  </a:lnTo>
                  <a:lnTo>
                    <a:pt x="1524" y="1130"/>
                  </a:lnTo>
                  <a:lnTo>
                    <a:pt x="1439" y="1158"/>
                  </a:lnTo>
                  <a:lnTo>
                    <a:pt x="1242" y="1186"/>
                  </a:lnTo>
                  <a:lnTo>
                    <a:pt x="1016" y="1186"/>
                  </a:lnTo>
                  <a:lnTo>
                    <a:pt x="931" y="1158"/>
                  </a:lnTo>
                  <a:lnTo>
                    <a:pt x="875" y="1130"/>
                  </a:lnTo>
                  <a:lnTo>
                    <a:pt x="875" y="1130"/>
                  </a:lnTo>
                  <a:lnTo>
                    <a:pt x="847" y="1271"/>
                  </a:lnTo>
                  <a:lnTo>
                    <a:pt x="790" y="1412"/>
                  </a:lnTo>
                  <a:lnTo>
                    <a:pt x="762" y="1468"/>
                  </a:lnTo>
                  <a:lnTo>
                    <a:pt x="706" y="1525"/>
                  </a:lnTo>
                  <a:lnTo>
                    <a:pt x="649" y="1553"/>
                  </a:lnTo>
                  <a:lnTo>
                    <a:pt x="564" y="1553"/>
                  </a:lnTo>
                  <a:lnTo>
                    <a:pt x="564" y="1553"/>
                  </a:lnTo>
                  <a:lnTo>
                    <a:pt x="452" y="1525"/>
                  </a:lnTo>
                  <a:lnTo>
                    <a:pt x="311" y="1440"/>
                  </a:lnTo>
                  <a:lnTo>
                    <a:pt x="254" y="1412"/>
                  </a:lnTo>
                  <a:lnTo>
                    <a:pt x="198" y="1412"/>
                  </a:lnTo>
                  <a:lnTo>
                    <a:pt x="141" y="1440"/>
                  </a:lnTo>
                  <a:lnTo>
                    <a:pt x="113" y="1525"/>
                  </a:lnTo>
                  <a:lnTo>
                    <a:pt x="113" y="1525"/>
                  </a:lnTo>
                  <a:lnTo>
                    <a:pt x="57" y="1412"/>
                  </a:lnTo>
                  <a:lnTo>
                    <a:pt x="28" y="1299"/>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16"/>
            <p:cNvSpPr/>
            <p:nvPr/>
          </p:nvSpPr>
          <p:spPr>
            <a:xfrm>
              <a:off x="4183200" y="2880750"/>
              <a:ext cx="40225" cy="38825"/>
            </a:xfrm>
            <a:custGeom>
              <a:avLst/>
              <a:gdLst/>
              <a:ahLst/>
              <a:cxnLst/>
              <a:rect l="l" t="t" r="r" b="b"/>
              <a:pathLst>
                <a:path w="1609" h="1553" fill="none" extrusionOk="0">
                  <a:moveTo>
                    <a:pt x="28" y="1299"/>
                  </a:moveTo>
                  <a:lnTo>
                    <a:pt x="28" y="1299"/>
                  </a:lnTo>
                  <a:lnTo>
                    <a:pt x="0" y="1242"/>
                  </a:lnTo>
                  <a:lnTo>
                    <a:pt x="28" y="1186"/>
                  </a:lnTo>
                  <a:lnTo>
                    <a:pt x="85" y="1045"/>
                  </a:lnTo>
                  <a:lnTo>
                    <a:pt x="254" y="819"/>
                  </a:lnTo>
                  <a:lnTo>
                    <a:pt x="254" y="819"/>
                  </a:lnTo>
                  <a:lnTo>
                    <a:pt x="339" y="537"/>
                  </a:lnTo>
                  <a:lnTo>
                    <a:pt x="423" y="396"/>
                  </a:lnTo>
                  <a:lnTo>
                    <a:pt x="508" y="368"/>
                  </a:lnTo>
                  <a:lnTo>
                    <a:pt x="593" y="311"/>
                  </a:lnTo>
                  <a:lnTo>
                    <a:pt x="593" y="311"/>
                  </a:lnTo>
                  <a:lnTo>
                    <a:pt x="677" y="311"/>
                  </a:lnTo>
                  <a:lnTo>
                    <a:pt x="762" y="311"/>
                  </a:lnTo>
                  <a:lnTo>
                    <a:pt x="847" y="339"/>
                  </a:lnTo>
                  <a:lnTo>
                    <a:pt x="903" y="339"/>
                  </a:lnTo>
                  <a:lnTo>
                    <a:pt x="903" y="339"/>
                  </a:lnTo>
                  <a:lnTo>
                    <a:pt x="988" y="255"/>
                  </a:lnTo>
                  <a:lnTo>
                    <a:pt x="1072" y="142"/>
                  </a:lnTo>
                  <a:lnTo>
                    <a:pt x="1185" y="29"/>
                  </a:lnTo>
                  <a:lnTo>
                    <a:pt x="1242" y="1"/>
                  </a:lnTo>
                  <a:lnTo>
                    <a:pt x="1298" y="1"/>
                  </a:lnTo>
                  <a:lnTo>
                    <a:pt x="1298" y="1"/>
                  </a:lnTo>
                  <a:lnTo>
                    <a:pt x="1270" y="142"/>
                  </a:lnTo>
                  <a:lnTo>
                    <a:pt x="1326" y="255"/>
                  </a:lnTo>
                  <a:lnTo>
                    <a:pt x="1383" y="396"/>
                  </a:lnTo>
                  <a:lnTo>
                    <a:pt x="1467" y="537"/>
                  </a:lnTo>
                  <a:lnTo>
                    <a:pt x="1552" y="650"/>
                  </a:lnTo>
                  <a:lnTo>
                    <a:pt x="1609" y="791"/>
                  </a:lnTo>
                  <a:lnTo>
                    <a:pt x="1609" y="932"/>
                  </a:lnTo>
                  <a:lnTo>
                    <a:pt x="1580" y="1073"/>
                  </a:lnTo>
                  <a:lnTo>
                    <a:pt x="1580" y="1073"/>
                  </a:lnTo>
                  <a:lnTo>
                    <a:pt x="1524" y="1130"/>
                  </a:lnTo>
                  <a:lnTo>
                    <a:pt x="1439" y="1158"/>
                  </a:lnTo>
                  <a:lnTo>
                    <a:pt x="1242" y="1186"/>
                  </a:lnTo>
                  <a:lnTo>
                    <a:pt x="1016" y="1186"/>
                  </a:lnTo>
                  <a:lnTo>
                    <a:pt x="931" y="1158"/>
                  </a:lnTo>
                  <a:lnTo>
                    <a:pt x="875" y="1130"/>
                  </a:lnTo>
                  <a:lnTo>
                    <a:pt x="875" y="1130"/>
                  </a:lnTo>
                  <a:lnTo>
                    <a:pt x="847" y="1271"/>
                  </a:lnTo>
                  <a:lnTo>
                    <a:pt x="790" y="1412"/>
                  </a:lnTo>
                  <a:lnTo>
                    <a:pt x="762" y="1468"/>
                  </a:lnTo>
                  <a:lnTo>
                    <a:pt x="706" y="1525"/>
                  </a:lnTo>
                  <a:lnTo>
                    <a:pt x="649" y="1553"/>
                  </a:lnTo>
                  <a:lnTo>
                    <a:pt x="564" y="1553"/>
                  </a:lnTo>
                  <a:lnTo>
                    <a:pt x="564" y="1553"/>
                  </a:lnTo>
                  <a:lnTo>
                    <a:pt x="452" y="1525"/>
                  </a:lnTo>
                  <a:lnTo>
                    <a:pt x="311" y="1440"/>
                  </a:lnTo>
                  <a:lnTo>
                    <a:pt x="254" y="1412"/>
                  </a:lnTo>
                  <a:lnTo>
                    <a:pt x="198" y="1412"/>
                  </a:lnTo>
                  <a:lnTo>
                    <a:pt x="141" y="1440"/>
                  </a:lnTo>
                  <a:lnTo>
                    <a:pt x="113" y="1525"/>
                  </a:lnTo>
                  <a:lnTo>
                    <a:pt x="113" y="1525"/>
                  </a:lnTo>
                  <a:lnTo>
                    <a:pt x="57" y="1412"/>
                  </a:lnTo>
                  <a:lnTo>
                    <a:pt x="28" y="1299"/>
                  </a:lnTo>
                </a:path>
              </a:pathLst>
            </a:custGeom>
            <a:solidFill>
              <a:srgbClr val="666666"/>
            </a:solidFill>
            <a:ln w="14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16"/>
            <p:cNvSpPr/>
            <p:nvPr/>
          </p:nvSpPr>
          <p:spPr>
            <a:xfrm>
              <a:off x="4416000" y="1930475"/>
              <a:ext cx="64925" cy="54350"/>
            </a:xfrm>
            <a:custGeom>
              <a:avLst/>
              <a:gdLst/>
              <a:ahLst/>
              <a:cxnLst/>
              <a:rect l="l" t="t" r="r" b="b"/>
              <a:pathLst>
                <a:path w="2597" h="2174" extrusionOk="0">
                  <a:moveTo>
                    <a:pt x="1" y="85"/>
                  </a:moveTo>
                  <a:lnTo>
                    <a:pt x="1" y="85"/>
                  </a:lnTo>
                  <a:lnTo>
                    <a:pt x="537" y="57"/>
                  </a:lnTo>
                  <a:lnTo>
                    <a:pt x="819" y="29"/>
                  </a:lnTo>
                  <a:lnTo>
                    <a:pt x="1073" y="57"/>
                  </a:lnTo>
                  <a:lnTo>
                    <a:pt x="1073" y="57"/>
                  </a:lnTo>
                  <a:lnTo>
                    <a:pt x="1129" y="29"/>
                  </a:lnTo>
                  <a:lnTo>
                    <a:pt x="1157" y="0"/>
                  </a:lnTo>
                  <a:lnTo>
                    <a:pt x="1214" y="29"/>
                  </a:lnTo>
                  <a:lnTo>
                    <a:pt x="1214" y="29"/>
                  </a:lnTo>
                  <a:lnTo>
                    <a:pt x="1299" y="85"/>
                  </a:lnTo>
                  <a:lnTo>
                    <a:pt x="1299" y="141"/>
                  </a:lnTo>
                  <a:lnTo>
                    <a:pt x="1242" y="141"/>
                  </a:lnTo>
                  <a:lnTo>
                    <a:pt x="1242" y="141"/>
                  </a:lnTo>
                  <a:lnTo>
                    <a:pt x="1355" y="198"/>
                  </a:lnTo>
                  <a:lnTo>
                    <a:pt x="1468" y="254"/>
                  </a:lnTo>
                  <a:lnTo>
                    <a:pt x="1581" y="311"/>
                  </a:lnTo>
                  <a:lnTo>
                    <a:pt x="1637" y="367"/>
                  </a:lnTo>
                  <a:lnTo>
                    <a:pt x="1665" y="424"/>
                  </a:lnTo>
                  <a:lnTo>
                    <a:pt x="1665" y="424"/>
                  </a:lnTo>
                  <a:lnTo>
                    <a:pt x="1581" y="480"/>
                  </a:lnTo>
                  <a:lnTo>
                    <a:pt x="1553" y="536"/>
                  </a:lnTo>
                  <a:lnTo>
                    <a:pt x="1553" y="593"/>
                  </a:lnTo>
                  <a:lnTo>
                    <a:pt x="1609" y="649"/>
                  </a:lnTo>
                  <a:lnTo>
                    <a:pt x="1863" y="847"/>
                  </a:lnTo>
                  <a:lnTo>
                    <a:pt x="1863" y="847"/>
                  </a:lnTo>
                  <a:lnTo>
                    <a:pt x="1948" y="960"/>
                  </a:lnTo>
                  <a:lnTo>
                    <a:pt x="1976" y="1044"/>
                  </a:lnTo>
                  <a:lnTo>
                    <a:pt x="1919" y="1073"/>
                  </a:lnTo>
                  <a:lnTo>
                    <a:pt x="1750" y="1129"/>
                  </a:lnTo>
                  <a:lnTo>
                    <a:pt x="1750" y="1129"/>
                  </a:lnTo>
                  <a:lnTo>
                    <a:pt x="1891" y="1214"/>
                  </a:lnTo>
                  <a:lnTo>
                    <a:pt x="2032" y="1298"/>
                  </a:lnTo>
                  <a:lnTo>
                    <a:pt x="2286" y="1496"/>
                  </a:lnTo>
                  <a:lnTo>
                    <a:pt x="2286" y="1496"/>
                  </a:lnTo>
                  <a:lnTo>
                    <a:pt x="2371" y="1552"/>
                  </a:lnTo>
                  <a:lnTo>
                    <a:pt x="2484" y="1581"/>
                  </a:lnTo>
                  <a:lnTo>
                    <a:pt x="2484" y="1581"/>
                  </a:lnTo>
                  <a:lnTo>
                    <a:pt x="2597" y="1806"/>
                  </a:lnTo>
                  <a:lnTo>
                    <a:pt x="2597" y="1806"/>
                  </a:lnTo>
                  <a:lnTo>
                    <a:pt x="2568" y="1835"/>
                  </a:lnTo>
                  <a:lnTo>
                    <a:pt x="2540" y="1863"/>
                  </a:lnTo>
                  <a:lnTo>
                    <a:pt x="2540" y="1947"/>
                  </a:lnTo>
                  <a:lnTo>
                    <a:pt x="2568" y="2032"/>
                  </a:lnTo>
                  <a:lnTo>
                    <a:pt x="2597" y="2117"/>
                  </a:lnTo>
                  <a:lnTo>
                    <a:pt x="2597" y="2117"/>
                  </a:lnTo>
                  <a:lnTo>
                    <a:pt x="2484" y="2173"/>
                  </a:lnTo>
                  <a:lnTo>
                    <a:pt x="2427" y="2173"/>
                  </a:lnTo>
                  <a:lnTo>
                    <a:pt x="2371" y="2173"/>
                  </a:lnTo>
                  <a:lnTo>
                    <a:pt x="2286" y="2089"/>
                  </a:lnTo>
                  <a:lnTo>
                    <a:pt x="2230" y="2004"/>
                  </a:lnTo>
                  <a:lnTo>
                    <a:pt x="2117" y="1750"/>
                  </a:lnTo>
                  <a:lnTo>
                    <a:pt x="2061" y="1665"/>
                  </a:lnTo>
                  <a:lnTo>
                    <a:pt x="2004" y="1581"/>
                  </a:lnTo>
                  <a:lnTo>
                    <a:pt x="2004" y="1581"/>
                  </a:lnTo>
                  <a:lnTo>
                    <a:pt x="1919" y="1552"/>
                  </a:lnTo>
                  <a:lnTo>
                    <a:pt x="1835" y="1524"/>
                  </a:lnTo>
                  <a:lnTo>
                    <a:pt x="1637" y="1468"/>
                  </a:lnTo>
                  <a:lnTo>
                    <a:pt x="1440" y="1439"/>
                  </a:lnTo>
                  <a:lnTo>
                    <a:pt x="1270" y="1383"/>
                  </a:lnTo>
                  <a:lnTo>
                    <a:pt x="1270" y="1383"/>
                  </a:lnTo>
                  <a:lnTo>
                    <a:pt x="1101" y="1270"/>
                  </a:lnTo>
                  <a:lnTo>
                    <a:pt x="904" y="1129"/>
                  </a:lnTo>
                  <a:lnTo>
                    <a:pt x="904" y="1129"/>
                  </a:lnTo>
                  <a:lnTo>
                    <a:pt x="734" y="1101"/>
                  </a:lnTo>
                  <a:lnTo>
                    <a:pt x="593" y="1101"/>
                  </a:lnTo>
                  <a:lnTo>
                    <a:pt x="424" y="1073"/>
                  </a:lnTo>
                  <a:lnTo>
                    <a:pt x="367" y="1044"/>
                  </a:lnTo>
                  <a:lnTo>
                    <a:pt x="339" y="988"/>
                  </a:lnTo>
                  <a:lnTo>
                    <a:pt x="339" y="988"/>
                  </a:lnTo>
                  <a:lnTo>
                    <a:pt x="311" y="875"/>
                  </a:lnTo>
                  <a:lnTo>
                    <a:pt x="311" y="762"/>
                  </a:lnTo>
                  <a:lnTo>
                    <a:pt x="311" y="649"/>
                  </a:lnTo>
                  <a:lnTo>
                    <a:pt x="311" y="565"/>
                  </a:lnTo>
                  <a:lnTo>
                    <a:pt x="311" y="565"/>
                  </a:lnTo>
                  <a:lnTo>
                    <a:pt x="254" y="424"/>
                  </a:lnTo>
                  <a:lnTo>
                    <a:pt x="142" y="339"/>
                  </a:lnTo>
                  <a:lnTo>
                    <a:pt x="57" y="226"/>
                  </a:lnTo>
                  <a:lnTo>
                    <a:pt x="1" y="85"/>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16"/>
            <p:cNvSpPr/>
            <p:nvPr/>
          </p:nvSpPr>
          <p:spPr>
            <a:xfrm>
              <a:off x="4416000" y="1930475"/>
              <a:ext cx="64925" cy="54350"/>
            </a:xfrm>
            <a:custGeom>
              <a:avLst/>
              <a:gdLst/>
              <a:ahLst/>
              <a:cxnLst/>
              <a:rect l="l" t="t" r="r" b="b"/>
              <a:pathLst>
                <a:path w="2597" h="2174" fill="none" extrusionOk="0">
                  <a:moveTo>
                    <a:pt x="1" y="85"/>
                  </a:moveTo>
                  <a:lnTo>
                    <a:pt x="1" y="85"/>
                  </a:lnTo>
                  <a:lnTo>
                    <a:pt x="537" y="57"/>
                  </a:lnTo>
                  <a:lnTo>
                    <a:pt x="819" y="29"/>
                  </a:lnTo>
                  <a:lnTo>
                    <a:pt x="1073" y="57"/>
                  </a:lnTo>
                  <a:lnTo>
                    <a:pt x="1073" y="57"/>
                  </a:lnTo>
                  <a:lnTo>
                    <a:pt x="1129" y="29"/>
                  </a:lnTo>
                  <a:lnTo>
                    <a:pt x="1157" y="0"/>
                  </a:lnTo>
                  <a:lnTo>
                    <a:pt x="1214" y="29"/>
                  </a:lnTo>
                  <a:lnTo>
                    <a:pt x="1214" y="29"/>
                  </a:lnTo>
                  <a:lnTo>
                    <a:pt x="1299" y="85"/>
                  </a:lnTo>
                  <a:lnTo>
                    <a:pt x="1299" y="141"/>
                  </a:lnTo>
                  <a:lnTo>
                    <a:pt x="1242" y="141"/>
                  </a:lnTo>
                  <a:lnTo>
                    <a:pt x="1242" y="141"/>
                  </a:lnTo>
                  <a:lnTo>
                    <a:pt x="1355" y="198"/>
                  </a:lnTo>
                  <a:lnTo>
                    <a:pt x="1468" y="254"/>
                  </a:lnTo>
                  <a:lnTo>
                    <a:pt x="1581" y="311"/>
                  </a:lnTo>
                  <a:lnTo>
                    <a:pt x="1637" y="367"/>
                  </a:lnTo>
                  <a:lnTo>
                    <a:pt x="1665" y="424"/>
                  </a:lnTo>
                  <a:lnTo>
                    <a:pt x="1665" y="424"/>
                  </a:lnTo>
                  <a:lnTo>
                    <a:pt x="1581" y="480"/>
                  </a:lnTo>
                  <a:lnTo>
                    <a:pt x="1553" y="536"/>
                  </a:lnTo>
                  <a:lnTo>
                    <a:pt x="1553" y="593"/>
                  </a:lnTo>
                  <a:lnTo>
                    <a:pt x="1609" y="649"/>
                  </a:lnTo>
                  <a:lnTo>
                    <a:pt x="1863" y="847"/>
                  </a:lnTo>
                  <a:lnTo>
                    <a:pt x="1863" y="847"/>
                  </a:lnTo>
                  <a:lnTo>
                    <a:pt x="1948" y="960"/>
                  </a:lnTo>
                  <a:lnTo>
                    <a:pt x="1976" y="1044"/>
                  </a:lnTo>
                  <a:lnTo>
                    <a:pt x="1919" y="1073"/>
                  </a:lnTo>
                  <a:lnTo>
                    <a:pt x="1750" y="1129"/>
                  </a:lnTo>
                  <a:lnTo>
                    <a:pt x="1750" y="1129"/>
                  </a:lnTo>
                  <a:lnTo>
                    <a:pt x="1891" y="1214"/>
                  </a:lnTo>
                  <a:lnTo>
                    <a:pt x="2032" y="1298"/>
                  </a:lnTo>
                  <a:lnTo>
                    <a:pt x="2286" y="1496"/>
                  </a:lnTo>
                  <a:lnTo>
                    <a:pt x="2286" y="1496"/>
                  </a:lnTo>
                  <a:lnTo>
                    <a:pt x="2371" y="1552"/>
                  </a:lnTo>
                  <a:lnTo>
                    <a:pt x="2484" y="1581"/>
                  </a:lnTo>
                  <a:lnTo>
                    <a:pt x="2484" y="1581"/>
                  </a:lnTo>
                  <a:lnTo>
                    <a:pt x="2597" y="1806"/>
                  </a:lnTo>
                  <a:lnTo>
                    <a:pt x="2597" y="1806"/>
                  </a:lnTo>
                  <a:lnTo>
                    <a:pt x="2568" y="1835"/>
                  </a:lnTo>
                  <a:lnTo>
                    <a:pt x="2540" y="1863"/>
                  </a:lnTo>
                  <a:lnTo>
                    <a:pt x="2540" y="1947"/>
                  </a:lnTo>
                  <a:lnTo>
                    <a:pt x="2568" y="2032"/>
                  </a:lnTo>
                  <a:lnTo>
                    <a:pt x="2597" y="2117"/>
                  </a:lnTo>
                  <a:lnTo>
                    <a:pt x="2597" y="2117"/>
                  </a:lnTo>
                  <a:lnTo>
                    <a:pt x="2484" y="2173"/>
                  </a:lnTo>
                  <a:lnTo>
                    <a:pt x="2427" y="2173"/>
                  </a:lnTo>
                  <a:lnTo>
                    <a:pt x="2371" y="2173"/>
                  </a:lnTo>
                  <a:lnTo>
                    <a:pt x="2286" y="2089"/>
                  </a:lnTo>
                  <a:lnTo>
                    <a:pt x="2230" y="2004"/>
                  </a:lnTo>
                  <a:lnTo>
                    <a:pt x="2117" y="1750"/>
                  </a:lnTo>
                  <a:lnTo>
                    <a:pt x="2061" y="1665"/>
                  </a:lnTo>
                  <a:lnTo>
                    <a:pt x="2004" y="1581"/>
                  </a:lnTo>
                  <a:lnTo>
                    <a:pt x="2004" y="1581"/>
                  </a:lnTo>
                  <a:lnTo>
                    <a:pt x="1919" y="1552"/>
                  </a:lnTo>
                  <a:lnTo>
                    <a:pt x="1835" y="1524"/>
                  </a:lnTo>
                  <a:lnTo>
                    <a:pt x="1637" y="1468"/>
                  </a:lnTo>
                  <a:lnTo>
                    <a:pt x="1440" y="1439"/>
                  </a:lnTo>
                  <a:lnTo>
                    <a:pt x="1270" y="1383"/>
                  </a:lnTo>
                  <a:lnTo>
                    <a:pt x="1270" y="1383"/>
                  </a:lnTo>
                  <a:lnTo>
                    <a:pt x="1101" y="1270"/>
                  </a:lnTo>
                  <a:lnTo>
                    <a:pt x="904" y="1129"/>
                  </a:lnTo>
                  <a:lnTo>
                    <a:pt x="904" y="1129"/>
                  </a:lnTo>
                  <a:lnTo>
                    <a:pt x="734" y="1101"/>
                  </a:lnTo>
                  <a:lnTo>
                    <a:pt x="593" y="1101"/>
                  </a:lnTo>
                  <a:lnTo>
                    <a:pt x="424" y="1073"/>
                  </a:lnTo>
                  <a:lnTo>
                    <a:pt x="367" y="1044"/>
                  </a:lnTo>
                  <a:lnTo>
                    <a:pt x="339" y="988"/>
                  </a:lnTo>
                  <a:lnTo>
                    <a:pt x="339" y="988"/>
                  </a:lnTo>
                  <a:lnTo>
                    <a:pt x="311" y="875"/>
                  </a:lnTo>
                  <a:lnTo>
                    <a:pt x="311" y="762"/>
                  </a:lnTo>
                  <a:lnTo>
                    <a:pt x="311" y="649"/>
                  </a:lnTo>
                  <a:lnTo>
                    <a:pt x="311" y="565"/>
                  </a:lnTo>
                  <a:lnTo>
                    <a:pt x="311" y="565"/>
                  </a:lnTo>
                  <a:lnTo>
                    <a:pt x="254" y="424"/>
                  </a:lnTo>
                  <a:lnTo>
                    <a:pt x="142" y="339"/>
                  </a:lnTo>
                  <a:lnTo>
                    <a:pt x="57" y="226"/>
                  </a:lnTo>
                  <a:lnTo>
                    <a:pt x="1" y="85"/>
                  </a:lnTo>
                </a:path>
              </a:pathLst>
            </a:custGeom>
            <a:solidFill>
              <a:srgbClr val="666666"/>
            </a:solidFill>
            <a:ln w="14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16"/>
            <p:cNvSpPr/>
            <p:nvPr/>
          </p:nvSpPr>
          <p:spPr>
            <a:xfrm>
              <a:off x="3268875" y="2482875"/>
              <a:ext cx="119950" cy="97375"/>
            </a:xfrm>
            <a:custGeom>
              <a:avLst/>
              <a:gdLst/>
              <a:ahLst/>
              <a:cxnLst/>
              <a:rect l="l" t="t" r="r" b="b"/>
              <a:pathLst>
                <a:path w="4798" h="3895" extrusionOk="0">
                  <a:moveTo>
                    <a:pt x="114" y="1721"/>
                  </a:moveTo>
                  <a:lnTo>
                    <a:pt x="114" y="1721"/>
                  </a:lnTo>
                  <a:lnTo>
                    <a:pt x="1" y="1778"/>
                  </a:lnTo>
                  <a:lnTo>
                    <a:pt x="1" y="1778"/>
                  </a:lnTo>
                  <a:lnTo>
                    <a:pt x="1" y="1721"/>
                  </a:lnTo>
                  <a:lnTo>
                    <a:pt x="29" y="1693"/>
                  </a:lnTo>
                  <a:lnTo>
                    <a:pt x="114" y="1637"/>
                  </a:lnTo>
                  <a:lnTo>
                    <a:pt x="311" y="1524"/>
                  </a:lnTo>
                  <a:lnTo>
                    <a:pt x="311" y="1524"/>
                  </a:lnTo>
                  <a:lnTo>
                    <a:pt x="424" y="1411"/>
                  </a:lnTo>
                  <a:lnTo>
                    <a:pt x="537" y="1270"/>
                  </a:lnTo>
                  <a:lnTo>
                    <a:pt x="678" y="959"/>
                  </a:lnTo>
                  <a:lnTo>
                    <a:pt x="678" y="959"/>
                  </a:lnTo>
                  <a:lnTo>
                    <a:pt x="734" y="762"/>
                  </a:lnTo>
                  <a:lnTo>
                    <a:pt x="791" y="536"/>
                  </a:lnTo>
                  <a:lnTo>
                    <a:pt x="876" y="339"/>
                  </a:lnTo>
                  <a:lnTo>
                    <a:pt x="932" y="254"/>
                  </a:lnTo>
                  <a:lnTo>
                    <a:pt x="988" y="198"/>
                  </a:lnTo>
                  <a:lnTo>
                    <a:pt x="988" y="198"/>
                  </a:lnTo>
                  <a:lnTo>
                    <a:pt x="1045" y="141"/>
                  </a:lnTo>
                  <a:lnTo>
                    <a:pt x="1129" y="141"/>
                  </a:lnTo>
                  <a:lnTo>
                    <a:pt x="1299" y="141"/>
                  </a:lnTo>
                  <a:lnTo>
                    <a:pt x="1496" y="141"/>
                  </a:lnTo>
                  <a:lnTo>
                    <a:pt x="1694" y="113"/>
                  </a:lnTo>
                  <a:lnTo>
                    <a:pt x="1694" y="113"/>
                  </a:lnTo>
                  <a:lnTo>
                    <a:pt x="1920" y="56"/>
                  </a:lnTo>
                  <a:lnTo>
                    <a:pt x="2145" y="0"/>
                  </a:lnTo>
                  <a:lnTo>
                    <a:pt x="2258" y="0"/>
                  </a:lnTo>
                  <a:lnTo>
                    <a:pt x="2371" y="0"/>
                  </a:lnTo>
                  <a:lnTo>
                    <a:pt x="2484" y="56"/>
                  </a:lnTo>
                  <a:lnTo>
                    <a:pt x="2625" y="113"/>
                  </a:lnTo>
                  <a:lnTo>
                    <a:pt x="2625" y="113"/>
                  </a:lnTo>
                  <a:lnTo>
                    <a:pt x="2710" y="198"/>
                  </a:lnTo>
                  <a:lnTo>
                    <a:pt x="2794" y="282"/>
                  </a:lnTo>
                  <a:lnTo>
                    <a:pt x="2879" y="367"/>
                  </a:lnTo>
                  <a:lnTo>
                    <a:pt x="2964" y="423"/>
                  </a:lnTo>
                  <a:lnTo>
                    <a:pt x="2964" y="423"/>
                  </a:lnTo>
                  <a:lnTo>
                    <a:pt x="3189" y="564"/>
                  </a:lnTo>
                  <a:lnTo>
                    <a:pt x="3246" y="621"/>
                  </a:lnTo>
                  <a:lnTo>
                    <a:pt x="3359" y="762"/>
                  </a:lnTo>
                  <a:lnTo>
                    <a:pt x="3359" y="762"/>
                  </a:lnTo>
                  <a:lnTo>
                    <a:pt x="3613" y="1129"/>
                  </a:lnTo>
                  <a:lnTo>
                    <a:pt x="3754" y="1326"/>
                  </a:lnTo>
                  <a:lnTo>
                    <a:pt x="3923" y="1496"/>
                  </a:lnTo>
                  <a:lnTo>
                    <a:pt x="3923" y="1496"/>
                  </a:lnTo>
                  <a:lnTo>
                    <a:pt x="4064" y="1665"/>
                  </a:lnTo>
                  <a:lnTo>
                    <a:pt x="4177" y="1863"/>
                  </a:lnTo>
                  <a:lnTo>
                    <a:pt x="4234" y="2060"/>
                  </a:lnTo>
                  <a:lnTo>
                    <a:pt x="4290" y="2258"/>
                  </a:lnTo>
                  <a:lnTo>
                    <a:pt x="4290" y="2258"/>
                  </a:lnTo>
                  <a:lnTo>
                    <a:pt x="4290" y="2455"/>
                  </a:lnTo>
                  <a:lnTo>
                    <a:pt x="4290" y="2681"/>
                  </a:lnTo>
                  <a:lnTo>
                    <a:pt x="4290" y="2766"/>
                  </a:lnTo>
                  <a:lnTo>
                    <a:pt x="4318" y="2878"/>
                  </a:lnTo>
                  <a:lnTo>
                    <a:pt x="4375" y="2935"/>
                  </a:lnTo>
                  <a:lnTo>
                    <a:pt x="4459" y="2991"/>
                  </a:lnTo>
                  <a:lnTo>
                    <a:pt x="4459" y="2991"/>
                  </a:lnTo>
                  <a:lnTo>
                    <a:pt x="4488" y="2935"/>
                  </a:lnTo>
                  <a:lnTo>
                    <a:pt x="4516" y="2935"/>
                  </a:lnTo>
                  <a:lnTo>
                    <a:pt x="4572" y="2991"/>
                  </a:lnTo>
                  <a:lnTo>
                    <a:pt x="4685" y="3161"/>
                  </a:lnTo>
                  <a:lnTo>
                    <a:pt x="4685" y="3161"/>
                  </a:lnTo>
                  <a:lnTo>
                    <a:pt x="4742" y="3302"/>
                  </a:lnTo>
                  <a:lnTo>
                    <a:pt x="4770" y="3499"/>
                  </a:lnTo>
                  <a:lnTo>
                    <a:pt x="4798" y="3669"/>
                  </a:lnTo>
                  <a:lnTo>
                    <a:pt x="4770" y="3810"/>
                  </a:lnTo>
                  <a:lnTo>
                    <a:pt x="4770" y="3810"/>
                  </a:lnTo>
                  <a:lnTo>
                    <a:pt x="4657" y="3781"/>
                  </a:lnTo>
                  <a:lnTo>
                    <a:pt x="4572" y="3781"/>
                  </a:lnTo>
                  <a:lnTo>
                    <a:pt x="4375" y="3810"/>
                  </a:lnTo>
                  <a:lnTo>
                    <a:pt x="4177" y="3866"/>
                  </a:lnTo>
                  <a:lnTo>
                    <a:pt x="4008" y="3894"/>
                  </a:lnTo>
                  <a:lnTo>
                    <a:pt x="4008" y="3894"/>
                  </a:lnTo>
                  <a:lnTo>
                    <a:pt x="3895" y="3866"/>
                  </a:lnTo>
                  <a:lnTo>
                    <a:pt x="3810" y="3838"/>
                  </a:lnTo>
                  <a:lnTo>
                    <a:pt x="3613" y="3753"/>
                  </a:lnTo>
                  <a:lnTo>
                    <a:pt x="3613" y="3753"/>
                  </a:lnTo>
                  <a:lnTo>
                    <a:pt x="3443" y="3669"/>
                  </a:lnTo>
                  <a:lnTo>
                    <a:pt x="3443" y="3669"/>
                  </a:lnTo>
                  <a:lnTo>
                    <a:pt x="3246" y="3584"/>
                  </a:lnTo>
                  <a:lnTo>
                    <a:pt x="3246" y="3584"/>
                  </a:lnTo>
                  <a:lnTo>
                    <a:pt x="3133" y="3527"/>
                  </a:lnTo>
                  <a:lnTo>
                    <a:pt x="2964" y="3527"/>
                  </a:lnTo>
                  <a:lnTo>
                    <a:pt x="2625" y="3527"/>
                  </a:lnTo>
                  <a:lnTo>
                    <a:pt x="2004" y="3584"/>
                  </a:lnTo>
                  <a:lnTo>
                    <a:pt x="2004" y="3584"/>
                  </a:lnTo>
                  <a:lnTo>
                    <a:pt x="1835" y="3612"/>
                  </a:lnTo>
                  <a:lnTo>
                    <a:pt x="1694" y="3640"/>
                  </a:lnTo>
                  <a:lnTo>
                    <a:pt x="1383" y="3753"/>
                  </a:lnTo>
                  <a:lnTo>
                    <a:pt x="1383" y="3753"/>
                  </a:lnTo>
                  <a:lnTo>
                    <a:pt x="960" y="3838"/>
                  </a:lnTo>
                  <a:lnTo>
                    <a:pt x="706" y="3894"/>
                  </a:lnTo>
                  <a:lnTo>
                    <a:pt x="565" y="3894"/>
                  </a:lnTo>
                  <a:lnTo>
                    <a:pt x="565" y="3894"/>
                  </a:lnTo>
                  <a:lnTo>
                    <a:pt x="480" y="3810"/>
                  </a:lnTo>
                  <a:lnTo>
                    <a:pt x="480" y="3781"/>
                  </a:lnTo>
                  <a:lnTo>
                    <a:pt x="509" y="3753"/>
                  </a:lnTo>
                  <a:lnTo>
                    <a:pt x="593" y="3697"/>
                  </a:lnTo>
                  <a:lnTo>
                    <a:pt x="734" y="3669"/>
                  </a:lnTo>
                  <a:lnTo>
                    <a:pt x="1017" y="3669"/>
                  </a:lnTo>
                  <a:lnTo>
                    <a:pt x="1186" y="3669"/>
                  </a:lnTo>
                  <a:lnTo>
                    <a:pt x="1186" y="3669"/>
                  </a:lnTo>
                  <a:lnTo>
                    <a:pt x="1299" y="3669"/>
                  </a:lnTo>
                  <a:lnTo>
                    <a:pt x="1412" y="3669"/>
                  </a:lnTo>
                  <a:lnTo>
                    <a:pt x="1412" y="3669"/>
                  </a:lnTo>
                  <a:lnTo>
                    <a:pt x="1468" y="3612"/>
                  </a:lnTo>
                  <a:lnTo>
                    <a:pt x="1496" y="3556"/>
                  </a:lnTo>
                  <a:lnTo>
                    <a:pt x="1553" y="3471"/>
                  </a:lnTo>
                  <a:lnTo>
                    <a:pt x="1609" y="3443"/>
                  </a:lnTo>
                  <a:lnTo>
                    <a:pt x="1609" y="3443"/>
                  </a:lnTo>
                  <a:lnTo>
                    <a:pt x="1581" y="3443"/>
                  </a:lnTo>
                  <a:lnTo>
                    <a:pt x="1525" y="3499"/>
                  </a:lnTo>
                  <a:lnTo>
                    <a:pt x="1383" y="3640"/>
                  </a:lnTo>
                  <a:lnTo>
                    <a:pt x="1299" y="3697"/>
                  </a:lnTo>
                  <a:lnTo>
                    <a:pt x="1214" y="3697"/>
                  </a:lnTo>
                  <a:lnTo>
                    <a:pt x="1158" y="3640"/>
                  </a:lnTo>
                  <a:lnTo>
                    <a:pt x="1101" y="3527"/>
                  </a:lnTo>
                  <a:lnTo>
                    <a:pt x="1101" y="3527"/>
                  </a:lnTo>
                  <a:lnTo>
                    <a:pt x="1073" y="3612"/>
                  </a:lnTo>
                  <a:lnTo>
                    <a:pt x="988" y="3640"/>
                  </a:lnTo>
                  <a:lnTo>
                    <a:pt x="904" y="3669"/>
                  </a:lnTo>
                  <a:lnTo>
                    <a:pt x="819" y="3640"/>
                  </a:lnTo>
                  <a:lnTo>
                    <a:pt x="734" y="3612"/>
                  </a:lnTo>
                  <a:lnTo>
                    <a:pt x="678" y="3556"/>
                  </a:lnTo>
                  <a:lnTo>
                    <a:pt x="650" y="3499"/>
                  </a:lnTo>
                  <a:lnTo>
                    <a:pt x="650" y="3471"/>
                  </a:lnTo>
                  <a:lnTo>
                    <a:pt x="650" y="3471"/>
                  </a:lnTo>
                  <a:lnTo>
                    <a:pt x="593" y="3584"/>
                  </a:lnTo>
                  <a:lnTo>
                    <a:pt x="509" y="3669"/>
                  </a:lnTo>
                  <a:lnTo>
                    <a:pt x="509" y="3669"/>
                  </a:lnTo>
                  <a:lnTo>
                    <a:pt x="509" y="3471"/>
                  </a:lnTo>
                  <a:lnTo>
                    <a:pt x="509" y="3358"/>
                  </a:lnTo>
                  <a:lnTo>
                    <a:pt x="537" y="3273"/>
                  </a:lnTo>
                  <a:lnTo>
                    <a:pt x="537" y="3273"/>
                  </a:lnTo>
                  <a:lnTo>
                    <a:pt x="593" y="3189"/>
                  </a:lnTo>
                  <a:lnTo>
                    <a:pt x="678" y="3132"/>
                  </a:lnTo>
                  <a:lnTo>
                    <a:pt x="847" y="3104"/>
                  </a:lnTo>
                  <a:lnTo>
                    <a:pt x="847" y="3104"/>
                  </a:lnTo>
                  <a:lnTo>
                    <a:pt x="1073" y="3104"/>
                  </a:lnTo>
                  <a:lnTo>
                    <a:pt x="1214" y="3104"/>
                  </a:lnTo>
                  <a:lnTo>
                    <a:pt x="1299" y="3132"/>
                  </a:lnTo>
                  <a:lnTo>
                    <a:pt x="1299" y="3132"/>
                  </a:lnTo>
                  <a:lnTo>
                    <a:pt x="1271" y="3076"/>
                  </a:lnTo>
                  <a:lnTo>
                    <a:pt x="1327" y="3048"/>
                  </a:lnTo>
                  <a:lnTo>
                    <a:pt x="1468" y="2963"/>
                  </a:lnTo>
                  <a:lnTo>
                    <a:pt x="1666" y="2878"/>
                  </a:lnTo>
                  <a:lnTo>
                    <a:pt x="1779" y="2850"/>
                  </a:lnTo>
                  <a:lnTo>
                    <a:pt x="1779" y="2850"/>
                  </a:lnTo>
                  <a:lnTo>
                    <a:pt x="1863" y="2850"/>
                  </a:lnTo>
                  <a:lnTo>
                    <a:pt x="1948" y="2878"/>
                  </a:lnTo>
                  <a:lnTo>
                    <a:pt x="2117" y="2935"/>
                  </a:lnTo>
                  <a:lnTo>
                    <a:pt x="2315" y="3020"/>
                  </a:lnTo>
                  <a:lnTo>
                    <a:pt x="2399" y="3048"/>
                  </a:lnTo>
                  <a:lnTo>
                    <a:pt x="2512" y="3076"/>
                  </a:lnTo>
                  <a:lnTo>
                    <a:pt x="2512" y="3076"/>
                  </a:lnTo>
                  <a:lnTo>
                    <a:pt x="2682" y="3048"/>
                  </a:lnTo>
                  <a:lnTo>
                    <a:pt x="2766" y="3020"/>
                  </a:lnTo>
                  <a:lnTo>
                    <a:pt x="2823" y="2963"/>
                  </a:lnTo>
                  <a:lnTo>
                    <a:pt x="2823" y="2935"/>
                  </a:lnTo>
                  <a:lnTo>
                    <a:pt x="2823" y="2878"/>
                  </a:lnTo>
                  <a:lnTo>
                    <a:pt x="2766" y="2822"/>
                  </a:lnTo>
                  <a:lnTo>
                    <a:pt x="2653" y="2794"/>
                  </a:lnTo>
                  <a:lnTo>
                    <a:pt x="2653" y="2794"/>
                  </a:lnTo>
                  <a:lnTo>
                    <a:pt x="2540" y="2794"/>
                  </a:lnTo>
                  <a:lnTo>
                    <a:pt x="2371" y="2822"/>
                  </a:lnTo>
                  <a:lnTo>
                    <a:pt x="2371" y="2822"/>
                  </a:lnTo>
                  <a:lnTo>
                    <a:pt x="2230" y="2709"/>
                  </a:lnTo>
                  <a:lnTo>
                    <a:pt x="2230" y="2709"/>
                  </a:lnTo>
                  <a:lnTo>
                    <a:pt x="2117" y="2653"/>
                  </a:lnTo>
                  <a:lnTo>
                    <a:pt x="2004" y="2596"/>
                  </a:lnTo>
                  <a:lnTo>
                    <a:pt x="1920" y="2596"/>
                  </a:lnTo>
                  <a:lnTo>
                    <a:pt x="1779" y="2596"/>
                  </a:lnTo>
                  <a:lnTo>
                    <a:pt x="1779" y="2596"/>
                  </a:lnTo>
                  <a:lnTo>
                    <a:pt x="1694" y="2653"/>
                  </a:lnTo>
                  <a:lnTo>
                    <a:pt x="1637" y="2681"/>
                  </a:lnTo>
                  <a:lnTo>
                    <a:pt x="1581" y="2737"/>
                  </a:lnTo>
                  <a:lnTo>
                    <a:pt x="1525" y="2737"/>
                  </a:lnTo>
                  <a:lnTo>
                    <a:pt x="1525" y="2737"/>
                  </a:lnTo>
                  <a:lnTo>
                    <a:pt x="1271" y="2766"/>
                  </a:lnTo>
                  <a:lnTo>
                    <a:pt x="1045" y="2737"/>
                  </a:lnTo>
                  <a:lnTo>
                    <a:pt x="1045" y="2737"/>
                  </a:lnTo>
                  <a:lnTo>
                    <a:pt x="904" y="2766"/>
                  </a:lnTo>
                  <a:lnTo>
                    <a:pt x="791" y="2737"/>
                  </a:lnTo>
                  <a:lnTo>
                    <a:pt x="791" y="2737"/>
                  </a:lnTo>
                  <a:lnTo>
                    <a:pt x="734" y="2709"/>
                  </a:lnTo>
                  <a:lnTo>
                    <a:pt x="734" y="2681"/>
                  </a:lnTo>
                  <a:lnTo>
                    <a:pt x="734" y="2653"/>
                  </a:lnTo>
                  <a:lnTo>
                    <a:pt x="650" y="2624"/>
                  </a:lnTo>
                  <a:lnTo>
                    <a:pt x="650" y="2624"/>
                  </a:lnTo>
                  <a:lnTo>
                    <a:pt x="763" y="2370"/>
                  </a:lnTo>
                  <a:lnTo>
                    <a:pt x="763" y="2370"/>
                  </a:lnTo>
                  <a:lnTo>
                    <a:pt x="706" y="2483"/>
                  </a:lnTo>
                  <a:lnTo>
                    <a:pt x="565" y="2540"/>
                  </a:lnTo>
                  <a:lnTo>
                    <a:pt x="565" y="2540"/>
                  </a:lnTo>
                  <a:lnTo>
                    <a:pt x="565" y="2512"/>
                  </a:lnTo>
                  <a:lnTo>
                    <a:pt x="593" y="2455"/>
                  </a:lnTo>
                  <a:lnTo>
                    <a:pt x="678" y="2370"/>
                  </a:lnTo>
                  <a:lnTo>
                    <a:pt x="791" y="2286"/>
                  </a:lnTo>
                  <a:lnTo>
                    <a:pt x="876" y="2229"/>
                  </a:lnTo>
                  <a:lnTo>
                    <a:pt x="876" y="2229"/>
                  </a:lnTo>
                  <a:lnTo>
                    <a:pt x="819" y="2229"/>
                  </a:lnTo>
                  <a:lnTo>
                    <a:pt x="763" y="2258"/>
                  </a:lnTo>
                  <a:lnTo>
                    <a:pt x="678" y="2314"/>
                  </a:lnTo>
                  <a:lnTo>
                    <a:pt x="565" y="2427"/>
                  </a:lnTo>
                  <a:lnTo>
                    <a:pt x="537" y="2512"/>
                  </a:lnTo>
                  <a:lnTo>
                    <a:pt x="537" y="2512"/>
                  </a:lnTo>
                  <a:lnTo>
                    <a:pt x="509" y="2286"/>
                  </a:lnTo>
                  <a:lnTo>
                    <a:pt x="424" y="2060"/>
                  </a:lnTo>
                  <a:lnTo>
                    <a:pt x="368" y="1947"/>
                  </a:lnTo>
                  <a:lnTo>
                    <a:pt x="311" y="1863"/>
                  </a:lnTo>
                  <a:lnTo>
                    <a:pt x="226" y="1778"/>
                  </a:lnTo>
                  <a:lnTo>
                    <a:pt x="114" y="172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16"/>
            <p:cNvSpPr/>
            <p:nvPr/>
          </p:nvSpPr>
          <p:spPr>
            <a:xfrm>
              <a:off x="3268875" y="2482875"/>
              <a:ext cx="119950" cy="97375"/>
            </a:xfrm>
            <a:custGeom>
              <a:avLst/>
              <a:gdLst/>
              <a:ahLst/>
              <a:cxnLst/>
              <a:rect l="l" t="t" r="r" b="b"/>
              <a:pathLst>
                <a:path w="4798" h="3895" fill="none" extrusionOk="0">
                  <a:moveTo>
                    <a:pt x="114" y="1721"/>
                  </a:moveTo>
                  <a:lnTo>
                    <a:pt x="114" y="1721"/>
                  </a:lnTo>
                  <a:lnTo>
                    <a:pt x="1" y="1778"/>
                  </a:lnTo>
                  <a:lnTo>
                    <a:pt x="1" y="1778"/>
                  </a:lnTo>
                  <a:lnTo>
                    <a:pt x="1" y="1721"/>
                  </a:lnTo>
                  <a:lnTo>
                    <a:pt x="29" y="1693"/>
                  </a:lnTo>
                  <a:lnTo>
                    <a:pt x="114" y="1637"/>
                  </a:lnTo>
                  <a:lnTo>
                    <a:pt x="311" y="1524"/>
                  </a:lnTo>
                  <a:lnTo>
                    <a:pt x="311" y="1524"/>
                  </a:lnTo>
                  <a:lnTo>
                    <a:pt x="424" y="1411"/>
                  </a:lnTo>
                  <a:lnTo>
                    <a:pt x="537" y="1270"/>
                  </a:lnTo>
                  <a:lnTo>
                    <a:pt x="678" y="959"/>
                  </a:lnTo>
                  <a:lnTo>
                    <a:pt x="678" y="959"/>
                  </a:lnTo>
                  <a:lnTo>
                    <a:pt x="734" y="762"/>
                  </a:lnTo>
                  <a:lnTo>
                    <a:pt x="791" y="536"/>
                  </a:lnTo>
                  <a:lnTo>
                    <a:pt x="876" y="339"/>
                  </a:lnTo>
                  <a:lnTo>
                    <a:pt x="932" y="254"/>
                  </a:lnTo>
                  <a:lnTo>
                    <a:pt x="988" y="198"/>
                  </a:lnTo>
                  <a:lnTo>
                    <a:pt x="988" y="198"/>
                  </a:lnTo>
                  <a:lnTo>
                    <a:pt x="1045" y="141"/>
                  </a:lnTo>
                  <a:lnTo>
                    <a:pt x="1129" y="141"/>
                  </a:lnTo>
                  <a:lnTo>
                    <a:pt x="1299" y="141"/>
                  </a:lnTo>
                  <a:lnTo>
                    <a:pt x="1496" y="141"/>
                  </a:lnTo>
                  <a:lnTo>
                    <a:pt x="1694" y="113"/>
                  </a:lnTo>
                  <a:lnTo>
                    <a:pt x="1694" y="113"/>
                  </a:lnTo>
                  <a:lnTo>
                    <a:pt x="1920" y="56"/>
                  </a:lnTo>
                  <a:lnTo>
                    <a:pt x="2145" y="0"/>
                  </a:lnTo>
                  <a:lnTo>
                    <a:pt x="2258" y="0"/>
                  </a:lnTo>
                  <a:lnTo>
                    <a:pt x="2371" y="0"/>
                  </a:lnTo>
                  <a:lnTo>
                    <a:pt x="2484" y="56"/>
                  </a:lnTo>
                  <a:lnTo>
                    <a:pt x="2625" y="113"/>
                  </a:lnTo>
                  <a:lnTo>
                    <a:pt x="2625" y="113"/>
                  </a:lnTo>
                  <a:lnTo>
                    <a:pt x="2710" y="198"/>
                  </a:lnTo>
                  <a:lnTo>
                    <a:pt x="2794" y="282"/>
                  </a:lnTo>
                  <a:lnTo>
                    <a:pt x="2879" y="367"/>
                  </a:lnTo>
                  <a:lnTo>
                    <a:pt x="2964" y="423"/>
                  </a:lnTo>
                  <a:lnTo>
                    <a:pt x="2964" y="423"/>
                  </a:lnTo>
                  <a:lnTo>
                    <a:pt x="3189" y="564"/>
                  </a:lnTo>
                  <a:lnTo>
                    <a:pt x="3246" y="621"/>
                  </a:lnTo>
                  <a:lnTo>
                    <a:pt x="3359" y="762"/>
                  </a:lnTo>
                  <a:lnTo>
                    <a:pt x="3359" y="762"/>
                  </a:lnTo>
                  <a:lnTo>
                    <a:pt x="3613" y="1129"/>
                  </a:lnTo>
                  <a:lnTo>
                    <a:pt x="3754" y="1326"/>
                  </a:lnTo>
                  <a:lnTo>
                    <a:pt x="3923" y="1496"/>
                  </a:lnTo>
                  <a:lnTo>
                    <a:pt x="3923" y="1496"/>
                  </a:lnTo>
                  <a:lnTo>
                    <a:pt x="4064" y="1665"/>
                  </a:lnTo>
                  <a:lnTo>
                    <a:pt x="4177" y="1863"/>
                  </a:lnTo>
                  <a:lnTo>
                    <a:pt x="4234" y="2060"/>
                  </a:lnTo>
                  <a:lnTo>
                    <a:pt x="4290" y="2258"/>
                  </a:lnTo>
                  <a:lnTo>
                    <a:pt x="4290" y="2258"/>
                  </a:lnTo>
                  <a:lnTo>
                    <a:pt x="4290" y="2455"/>
                  </a:lnTo>
                  <a:lnTo>
                    <a:pt x="4290" y="2681"/>
                  </a:lnTo>
                  <a:lnTo>
                    <a:pt x="4290" y="2766"/>
                  </a:lnTo>
                  <a:lnTo>
                    <a:pt x="4318" y="2878"/>
                  </a:lnTo>
                  <a:lnTo>
                    <a:pt x="4375" y="2935"/>
                  </a:lnTo>
                  <a:lnTo>
                    <a:pt x="4459" y="2991"/>
                  </a:lnTo>
                  <a:lnTo>
                    <a:pt x="4459" y="2991"/>
                  </a:lnTo>
                  <a:lnTo>
                    <a:pt x="4488" y="2935"/>
                  </a:lnTo>
                  <a:lnTo>
                    <a:pt x="4516" y="2935"/>
                  </a:lnTo>
                  <a:lnTo>
                    <a:pt x="4572" y="2991"/>
                  </a:lnTo>
                  <a:lnTo>
                    <a:pt x="4685" y="3161"/>
                  </a:lnTo>
                  <a:lnTo>
                    <a:pt x="4685" y="3161"/>
                  </a:lnTo>
                  <a:lnTo>
                    <a:pt x="4742" y="3302"/>
                  </a:lnTo>
                  <a:lnTo>
                    <a:pt x="4770" y="3499"/>
                  </a:lnTo>
                  <a:lnTo>
                    <a:pt x="4798" y="3669"/>
                  </a:lnTo>
                  <a:lnTo>
                    <a:pt x="4770" y="3810"/>
                  </a:lnTo>
                  <a:lnTo>
                    <a:pt x="4770" y="3810"/>
                  </a:lnTo>
                  <a:lnTo>
                    <a:pt x="4657" y="3781"/>
                  </a:lnTo>
                  <a:lnTo>
                    <a:pt x="4572" y="3781"/>
                  </a:lnTo>
                  <a:lnTo>
                    <a:pt x="4375" y="3810"/>
                  </a:lnTo>
                  <a:lnTo>
                    <a:pt x="4177" y="3866"/>
                  </a:lnTo>
                  <a:lnTo>
                    <a:pt x="4008" y="3894"/>
                  </a:lnTo>
                  <a:lnTo>
                    <a:pt x="4008" y="3894"/>
                  </a:lnTo>
                  <a:lnTo>
                    <a:pt x="3895" y="3866"/>
                  </a:lnTo>
                  <a:lnTo>
                    <a:pt x="3810" y="3838"/>
                  </a:lnTo>
                  <a:lnTo>
                    <a:pt x="3613" y="3753"/>
                  </a:lnTo>
                  <a:lnTo>
                    <a:pt x="3613" y="3753"/>
                  </a:lnTo>
                  <a:lnTo>
                    <a:pt x="3443" y="3669"/>
                  </a:lnTo>
                  <a:lnTo>
                    <a:pt x="3443" y="3669"/>
                  </a:lnTo>
                  <a:lnTo>
                    <a:pt x="3246" y="3584"/>
                  </a:lnTo>
                  <a:lnTo>
                    <a:pt x="3246" y="3584"/>
                  </a:lnTo>
                  <a:lnTo>
                    <a:pt x="3133" y="3527"/>
                  </a:lnTo>
                  <a:lnTo>
                    <a:pt x="2964" y="3527"/>
                  </a:lnTo>
                  <a:lnTo>
                    <a:pt x="2625" y="3527"/>
                  </a:lnTo>
                  <a:lnTo>
                    <a:pt x="2004" y="3584"/>
                  </a:lnTo>
                  <a:lnTo>
                    <a:pt x="2004" y="3584"/>
                  </a:lnTo>
                  <a:lnTo>
                    <a:pt x="1835" y="3612"/>
                  </a:lnTo>
                  <a:lnTo>
                    <a:pt x="1694" y="3640"/>
                  </a:lnTo>
                  <a:lnTo>
                    <a:pt x="1383" y="3753"/>
                  </a:lnTo>
                  <a:lnTo>
                    <a:pt x="1383" y="3753"/>
                  </a:lnTo>
                  <a:lnTo>
                    <a:pt x="960" y="3838"/>
                  </a:lnTo>
                  <a:lnTo>
                    <a:pt x="706" y="3894"/>
                  </a:lnTo>
                  <a:lnTo>
                    <a:pt x="565" y="3894"/>
                  </a:lnTo>
                  <a:lnTo>
                    <a:pt x="565" y="3894"/>
                  </a:lnTo>
                  <a:lnTo>
                    <a:pt x="480" y="3810"/>
                  </a:lnTo>
                  <a:lnTo>
                    <a:pt x="480" y="3781"/>
                  </a:lnTo>
                  <a:lnTo>
                    <a:pt x="509" y="3753"/>
                  </a:lnTo>
                  <a:lnTo>
                    <a:pt x="593" y="3697"/>
                  </a:lnTo>
                  <a:lnTo>
                    <a:pt x="734" y="3669"/>
                  </a:lnTo>
                  <a:lnTo>
                    <a:pt x="1017" y="3669"/>
                  </a:lnTo>
                  <a:lnTo>
                    <a:pt x="1186" y="3669"/>
                  </a:lnTo>
                  <a:lnTo>
                    <a:pt x="1186" y="3669"/>
                  </a:lnTo>
                  <a:lnTo>
                    <a:pt x="1299" y="3669"/>
                  </a:lnTo>
                  <a:lnTo>
                    <a:pt x="1412" y="3669"/>
                  </a:lnTo>
                  <a:lnTo>
                    <a:pt x="1412" y="3669"/>
                  </a:lnTo>
                  <a:lnTo>
                    <a:pt x="1468" y="3612"/>
                  </a:lnTo>
                  <a:lnTo>
                    <a:pt x="1496" y="3556"/>
                  </a:lnTo>
                  <a:lnTo>
                    <a:pt x="1553" y="3471"/>
                  </a:lnTo>
                  <a:lnTo>
                    <a:pt x="1609" y="3443"/>
                  </a:lnTo>
                  <a:lnTo>
                    <a:pt x="1609" y="3443"/>
                  </a:lnTo>
                  <a:lnTo>
                    <a:pt x="1581" y="3443"/>
                  </a:lnTo>
                  <a:lnTo>
                    <a:pt x="1525" y="3499"/>
                  </a:lnTo>
                  <a:lnTo>
                    <a:pt x="1383" y="3640"/>
                  </a:lnTo>
                  <a:lnTo>
                    <a:pt x="1299" y="3697"/>
                  </a:lnTo>
                  <a:lnTo>
                    <a:pt x="1214" y="3697"/>
                  </a:lnTo>
                  <a:lnTo>
                    <a:pt x="1158" y="3640"/>
                  </a:lnTo>
                  <a:lnTo>
                    <a:pt x="1101" y="3527"/>
                  </a:lnTo>
                  <a:lnTo>
                    <a:pt x="1101" y="3527"/>
                  </a:lnTo>
                  <a:lnTo>
                    <a:pt x="1073" y="3612"/>
                  </a:lnTo>
                  <a:lnTo>
                    <a:pt x="988" y="3640"/>
                  </a:lnTo>
                  <a:lnTo>
                    <a:pt x="904" y="3669"/>
                  </a:lnTo>
                  <a:lnTo>
                    <a:pt x="819" y="3640"/>
                  </a:lnTo>
                  <a:lnTo>
                    <a:pt x="734" y="3612"/>
                  </a:lnTo>
                  <a:lnTo>
                    <a:pt x="678" y="3556"/>
                  </a:lnTo>
                  <a:lnTo>
                    <a:pt x="650" y="3499"/>
                  </a:lnTo>
                  <a:lnTo>
                    <a:pt x="650" y="3471"/>
                  </a:lnTo>
                  <a:lnTo>
                    <a:pt x="650" y="3471"/>
                  </a:lnTo>
                  <a:lnTo>
                    <a:pt x="593" y="3584"/>
                  </a:lnTo>
                  <a:lnTo>
                    <a:pt x="509" y="3669"/>
                  </a:lnTo>
                  <a:lnTo>
                    <a:pt x="509" y="3669"/>
                  </a:lnTo>
                  <a:lnTo>
                    <a:pt x="509" y="3471"/>
                  </a:lnTo>
                  <a:lnTo>
                    <a:pt x="509" y="3358"/>
                  </a:lnTo>
                  <a:lnTo>
                    <a:pt x="537" y="3273"/>
                  </a:lnTo>
                  <a:lnTo>
                    <a:pt x="537" y="3273"/>
                  </a:lnTo>
                  <a:lnTo>
                    <a:pt x="593" y="3189"/>
                  </a:lnTo>
                  <a:lnTo>
                    <a:pt x="678" y="3132"/>
                  </a:lnTo>
                  <a:lnTo>
                    <a:pt x="847" y="3104"/>
                  </a:lnTo>
                  <a:lnTo>
                    <a:pt x="847" y="3104"/>
                  </a:lnTo>
                  <a:lnTo>
                    <a:pt x="1073" y="3104"/>
                  </a:lnTo>
                  <a:lnTo>
                    <a:pt x="1214" y="3104"/>
                  </a:lnTo>
                  <a:lnTo>
                    <a:pt x="1299" y="3132"/>
                  </a:lnTo>
                  <a:lnTo>
                    <a:pt x="1299" y="3132"/>
                  </a:lnTo>
                  <a:lnTo>
                    <a:pt x="1271" y="3076"/>
                  </a:lnTo>
                  <a:lnTo>
                    <a:pt x="1327" y="3048"/>
                  </a:lnTo>
                  <a:lnTo>
                    <a:pt x="1468" y="2963"/>
                  </a:lnTo>
                  <a:lnTo>
                    <a:pt x="1666" y="2878"/>
                  </a:lnTo>
                  <a:lnTo>
                    <a:pt x="1779" y="2850"/>
                  </a:lnTo>
                  <a:lnTo>
                    <a:pt x="1779" y="2850"/>
                  </a:lnTo>
                  <a:lnTo>
                    <a:pt x="1863" y="2850"/>
                  </a:lnTo>
                  <a:lnTo>
                    <a:pt x="1948" y="2878"/>
                  </a:lnTo>
                  <a:lnTo>
                    <a:pt x="2117" y="2935"/>
                  </a:lnTo>
                  <a:lnTo>
                    <a:pt x="2315" y="3020"/>
                  </a:lnTo>
                  <a:lnTo>
                    <a:pt x="2399" y="3048"/>
                  </a:lnTo>
                  <a:lnTo>
                    <a:pt x="2512" y="3076"/>
                  </a:lnTo>
                  <a:lnTo>
                    <a:pt x="2512" y="3076"/>
                  </a:lnTo>
                  <a:lnTo>
                    <a:pt x="2682" y="3048"/>
                  </a:lnTo>
                  <a:lnTo>
                    <a:pt x="2766" y="3020"/>
                  </a:lnTo>
                  <a:lnTo>
                    <a:pt x="2823" y="2963"/>
                  </a:lnTo>
                  <a:lnTo>
                    <a:pt x="2823" y="2935"/>
                  </a:lnTo>
                  <a:lnTo>
                    <a:pt x="2823" y="2878"/>
                  </a:lnTo>
                  <a:lnTo>
                    <a:pt x="2766" y="2822"/>
                  </a:lnTo>
                  <a:lnTo>
                    <a:pt x="2653" y="2794"/>
                  </a:lnTo>
                  <a:lnTo>
                    <a:pt x="2653" y="2794"/>
                  </a:lnTo>
                  <a:lnTo>
                    <a:pt x="2540" y="2794"/>
                  </a:lnTo>
                  <a:lnTo>
                    <a:pt x="2371" y="2822"/>
                  </a:lnTo>
                  <a:lnTo>
                    <a:pt x="2371" y="2822"/>
                  </a:lnTo>
                  <a:lnTo>
                    <a:pt x="2230" y="2709"/>
                  </a:lnTo>
                  <a:lnTo>
                    <a:pt x="2230" y="2709"/>
                  </a:lnTo>
                  <a:lnTo>
                    <a:pt x="2117" y="2653"/>
                  </a:lnTo>
                  <a:lnTo>
                    <a:pt x="2004" y="2596"/>
                  </a:lnTo>
                  <a:lnTo>
                    <a:pt x="1920" y="2596"/>
                  </a:lnTo>
                  <a:lnTo>
                    <a:pt x="1779" y="2596"/>
                  </a:lnTo>
                  <a:lnTo>
                    <a:pt x="1779" y="2596"/>
                  </a:lnTo>
                  <a:lnTo>
                    <a:pt x="1694" y="2653"/>
                  </a:lnTo>
                  <a:lnTo>
                    <a:pt x="1637" y="2681"/>
                  </a:lnTo>
                  <a:lnTo>
                    <a:pt x="1581" y="2737"/>
                  </a:lnTo>
                  <a:lnTo>
                    <a:pt x="1525" y="2737"/>
                  </a:lnTo>
                  <a:lnTo>
                    <a:pt x="1525" y="2737"/>
                  </a:lnTo>
                  <a:lnTo>
                    <a:pt x="1271" y="2766"/>
                  </a:lnTo>
                  <a:lnTo>
                    <a:pt x="1045" y="2737"/>
                  </a:lnTo>
                  <a:lnTo>
                    <a:pt x="1045" y="2737"/>
                  </a:lnTo>
                  <a:lnTo>
                    <a:pt x="904" y="2766"/>
                  </a:lnTo>
                  <a:lnTo>
                    <a:pt x="791" y="2737"/>
                  </a:lnTo>
                  <a:lnTo>
                    <a:pt x="791" y="2737"/>
                  </a:lnTo>
                  <a:lnTo>
                    <a:pt x="734" y="2709"/>
                  </a:lnTo>
                  <a:lnTo>
                    <a:pt x="734" y="2681"/>
                  </a:lnTo>
                  <a:lnTo>
                    <a:pt x="734" y="2653"/>
                  </a:lnTo>
                  <a:lnTo>
                    <a:pt x="650" y="2624"/>
                  </a:lnTo>
                  <a:lnTo>
                    <a:pt x="650" y="2624"/>
                  </a:lnTo>
                  <a:lnTo>
                    <a:pt x="763" y="2370"/>
                  </a:lnTo>
                  <a:lnTo>
                    <a:pt x="763" y="2370"/>
                  </a:lnTo>
                  <a:lnTo>
                    <a:pt x="706" y="2483"/>
                  </a:lnTo>
                  <a:lnTo>
                    <a:pt x="565" y="2540"/>
                  </a:lnTo>
                  <a:lnTo>
                    <a:pt x="565" y="2540"/>
                  </a:lnTo>
                  <a:lnTo>
                    <a:pt x="565" y="2512"/>
                  </a:lnTo>
                  <a:lnTo>
                    <a:pt x="593" y="2455"/>
                  </a:lnTo>
                  <a:lnTo>
                    <a:pt x="678" y="2370"/>
                  </a:lnTo>
                  <a:lnTo>
                    <a:pt x="791" y="2286"/>
                  </a:lnTo>
                  <a:lnTo>
                    <a:pt x="876" y="2229"/>
                  </a:lnTo>
                  <a:lnTo>
                    <a:pt x="876" y="2229"/>
                  </a:lnTo>
                  <a:lnTo>
                    <a:pt x="819" y="2229"/>
                  </a:lnTo>
                  <a:lnTo>
                    <a:pt x="763" y="2258"/>
                  </a:lnTo>
                  <a:lnTo>
                    <a:pt x="678" y="2314"/>
                  </a:lnTo>
                  <a:lnTo>
                    <a:pt x="565" y="2427"/>
                  </a:lnTo>
                  <a:lnTo>
                    <a:pt x="537" y="2512"/>
                  </a:lnTo>
                  <a:lnTo>
                    <a:pt x="537" y="2512"/>
                  </a:lnTo>
                  <a:lnTo>
                    <a:pt x="509" y="2286"/>
                  </a:lnTo>
                  <a:lnTo>
                    <a:pt x="424" y="2060"/>
                  </a:lnTo>
                  <a:lnTo>
                    <a:pt x="368" y="1947"/>
                  </a:lnTo>
                  <a:lnTo>
                    <a:pt x="311" y="1863"/>
                  </a:lnTo>
                  <a:lnTo>
                    <a:pt x="226" y="1778"/>
                  </a:lnTo>
                  <a:lnTo>
                    <a:pt x="114" y="1721"/>
                  </a:lnTo>
                </a:path>
              </a:pathLst>
            </a:custGeom>
            <a:solidFill>
              <a:srgbClr val="666666"/>
            </a:solidFill>
            <a:ln w="14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16"/>
            <p:cNvSpPr/>
            <p:nvPr/>
          </p:nvSpPr>
          <p:spPr>
            <a:xfrm>
              <a:off x="3608925" y="2607025"/>
              <a:ext cx="38125" cy="111500"/>
            </a:xfrm>
            <a:custGeom>
              <a:avLst/>
              <a:gdLst/>
              <a:ahLst/>
              <a:cxnLst/>
              <a:rect l="l" t="t" r="r" b="b"/>
              <a:pathLst>
                <a:path w="1525" h="4460" extrusionOk="0">
                  <a:moveTo>
                    <a:pt x="0" y="1"/>
                  </a:moveTo>
                  <a:lnTo>
                    <a:pt x="0" y="1"/>
                  </a:lnTo>
                  <a:lnTo>
                    <a:pt x="424" y="114"/>
                  </a:lnTo>
                  <a:lnTo>
                    <a:pt x="650" y="142"/>
                  </a:lnTo>
                  <a:lnTo>
                    <a:pt x="734" y="114"/>
                  </a:lnTo>
                  <a:lnTo>
                    <a:pt x="847" y="85"/>
                  </a:lnTo>
                  <a:lnTo>
                    <a:pt x="847" y="85"/>
                  </a:lnTo>
                  <a:lnTo>
                    <a:pt x="791" y="255"/>
                  </a:lnTo>
                  <a:lnTo>
                    <a:pt x="734" y="396"/>
                  </a:lnTo>
                  <a:lnTo>
                    <a:pt x="734" y="565"/>
                  </a:lnTo>
                  <a:lnTo>
                    <a:pt x="762" y="650"/>
                  </a:lnTo>
                  <a:lnTo>
                    <a:pt x="791" y="734"/>
                  </a:lnTo>
                  <a:lnTo>
                    <a:pt x="791" y="734"/>
                  </a:lnTo>
                  <a:lnTo>
                    <a:pt x="875" y="791"/>
                  </a:lnTo>
                  <a:lnTo>
                    <a:pt x="960" y="847"/>
                  </a:lnTo>
                  <a:lnTo>
                    <a:pt x="1045" y="904"/>
                  </a:lnTo>
                  <a:lnTo>
                    <a:pt x="1129" y="960"/>
                  </a:lnTo>
                  <a:lnTo>
                    <a:pt x="1129" y="960"/>
                  </a:lnTo>
                  <a:lnTo>
                    <a:pt x="1157" y="1101"/>
                  </a:lnTo>
                  <a:lnTo>
                    <a:pt x="1186" y="1242"/>
                  </a:lnTo>
                  <a:lnTo>
                    <a:pt x="1186" y="1383"/>
                  </a:lnTo>
                  <a:lnTo>
                    <a:pt x="1214" y="1553"/>
                  </a:lnTo>
                  <a:lnTo>
                    <a:pt x="1214" y="1553"/>
                  </a:lnTo>
                  <a:lnTo>
                    <a:pt x="1299" y="1778"/>
                  </a:lnTo>
                  <a:lnTo>
                    <a:pt x="1355" y="1920"/>
                  </a:lnTo>
                  <a:lnTo>
                    <a:pt x="1383" y="2032"/>
                  </a:lnTo>
                  <a:lnTo>
                    <a:pt x="1383" y="2032"/>
                  </a:lnTo>
                  <a:lnTo>
                    <a:pt x="1440" y="2399"/>
                  </a:lnTo>
                  <a:lnTo>
                    <a:pt x="1440" y="2766"/>
                  </a:lnTo>
                  <a:lnTo>
                    <a:pt x="1411" y="3500"/>
                  </a:lnTo>
                  <a:lnTo>
                    <a:pt x="1411" y="3500"/>
                  </a:lnTo>
                  <a:lnTo>
                    <a:pt x="1355" y="3613"/>
                  </a:lnTo>
                  <a:lnTo>
                    <a:pt x="1327" y="3726"/>
                  </a:lnTo>
                  <a:lnTo>
                    <a:pt x="1327" y="3726"/>
                  </a:lnTo>
                  <a:lnTo>
                    <a:pt x="1355" y="3895"/>
                  </a:lnTo>
                  <a:lnTo>
                    <a:pt x="1411" y="4036"/>
                  </a:lnTo>
                  <a:lnTo>
                    <a:pt x="1468" y="4205"/>
                  </a:lnTo>
                  <a:lnTo>
                    <a:pt x="1524" y="4346"/>
                  </a:lnTo>
                  <a:lnTo>
                    <a:pt x="1524" y="4346"/>
                  </a:lnTo>
                  <a:lnTo>
                    <a:pt x="1299" y="4403"/>
                  </a:lnTo>
                  <a:lnTo>
                    <a:pt x="1129" y="4459"/>
                  </a:lnTo>
                  <a:lnTo>
                    <a:pt x="1045" y="4459"/>
                  </a:lnTo>
                  <a:lnTo>
                    <a:pt x="988" y="4431"/>
                  </a:lnTo>
                  <a:lnTo>
                    <a:pt x="903" y="4375"/>
                  </a:lnTo>
                  <a:lnTo>
                    <a:pt x="791" y="4290"/>
                  </a:lnTo>
                  <a:lnTo>
                    <a:pt x="791" y="4290"/>
                  </a:lnTo>
                  <a:lnTo>
                    <a:pt x="678" y="4177"/>
                  </a:lnTo>
                  <a:lnTo>
                    <a:pt x="621" y="4092"/>
                  </a:lnTo>
                  <a:lnTo>
                    <a:pt x="593" y="4008"/>
                  </a:lnTo>
                  <a:lnTo>
                    <a:pt x="565" y="3923"/>
                  </a:lnTo>
                  <a:lnTo>
                    <a:pt x="593" y="3726"/>
                  </a:lnTo>
                  <a:lnTo>
                    <a:pt x="621" y="3472"/>
                  </a:lnTo>
                  <a:lnTo>
                    <a:pt x="621" y="3472"/>
                  </a:lnTo>
                  <a:lnTo>
                    <a:pt x="593" y="3415"/>
                  </a:lnTo>
                  <a:lnTo>
                    <a:pt x="565" y="3359"/>
                  </a:lnTo>
                  <a:lnTo>
                    <a:pt x="508" y="3302"/>
                  </a:lnTo>
                  <a:lnTo>
                    <a:pt x="508" y="3246"/>
                  </a:lnTo>
                  <a:lnTo>
                    <a:pt x="508" y="3246"/>
                  </a:lnTo>
                  <a:lnTo>
                    <a:pt x="537" y="2992"/>
                  </a:lnTo>
                  <a:lnTo>
                    <a:pt x="565" y="2766"/>
                  </a:lnTo>
                  <a:lnTo>
                    <a:pt x="565" y="2766"/>
                  </a:lnTo>
                  <a:lnTo>
                    <a:pt x="621" y="2625"/>
                  </a:lnTo>
                  <a:lnTo>
                    <a:pt x="650" y="2569"/>
                  </a:lnTo>
                  <a:lnTo>
                    <a:pt x="650" y="2540"/>
                  </a:lnTo>
                  <a:lnTo>
                    <a:pt x="650" y="2540"/>
                  </a:lnTo>
                  <a:lnTo>
                    <a:pt x="593" y="2427"/>
                  </a:lnTo>
                  <a:lnTo>
                    <a:pt x="537" y="2315"/>
                  </a:lnTo>
                  <a:lnTo>
                    <a:pt x="452" y="2230"/>
                  </a:lnTo>
                  <a:lnTo>
                    <a:pt x="396" y="2117"/>
                  </a:lnTo>
                  <a:lnTo>
                    <a:pt x="396" y="2117"/>
                  </a:lnTo>
                  <a:lnTo>
                    <a:pt x="452" y="2117"/>
                  </a:lnTo>
                  <a:lnTo>
                    <a:pt x="480" y="2061"/>
                  </a:lnTo>
                  <a:lnTo>
                    <a:pt x="508" y="1948"/>
                  </a:lnTo>
                  <a:lnTo>
                    <a:pt x="537" y="1807"/>
                  </a:lnTo>
                  <a:lnTo>
                    <a:pt x="537" y="1694"/>
                  </a:lnTo>
                  <a:lnTo>
                    <a:pt x="537" y="1694"/>
                  </a:lnTo>
                  <a:lnTo>
                    <a:pt x="480" y="1553"/>
                  </a:lnTo>
                  <a:lnTo>
                    <a:pt x="452" y="1524"/>
                  </a:lnTo>
                  <a:lnTo>
                    <a:pt x="396" y="1524"/>
                  </a:lnTo>
                  <a:lnTo>
                    <a:pt x="283" y="1524"/>
                  </a:lnTo>
                  <a:lnTo>
                    <a:pt x="283" y="1524"/>
                  </a:lnTo>
                  <a:lnTo>
                    <a:pt x="367" y="1355"/>
                  </a:lnTo>
                  <a:lnTo>
                    <a:pt x="424" y="1158"/>
                  </a:lnTo>
                  <a:lnTo>
                    <a:pt x="424" y="960"/>
                  </a:lnTo>
                  <a:lnTo>
                    <a:pt x="424" y="847"/>
                  </a:lnTo>
                  <a:lnTo>
                    <a:pt x="396" y="763"/>
                  </a:lnTo>
                  <a:lnTo>
                    <a:pt x="396" y="763"/>
                  </a:lnTo>
                  <a:lnTo>
                    <a:pt x="311" y="650"/>
                  </a:lnTo>
                  <a:lnTo>
                    <a:pt x="226" y="565"/>
                  </a:lnTo>
                  <a:lnTo>
                    <a:pt x="142" y="480"/>
                  </a:lnTo>
                  <a:lnTo>
                    <a:pt x="85" y="367"/>
                  </a:lnTo>
                  <a:lnTo>
                    <a:pt x="85" y="367"/>
                  </a:lnTo>
                  <a:lnTo>
                    <a:pt x="85" y="226"/>
                  </a:lnTo>
                  <a:lnTo>
                    <a:pt x="85" y="170"/>
                  </a:lnTo>
                  <a:lnTo>
                    <a:pt x="85" y="85"/>
                  </a:lnTo>
                  <a:lnTo>
                    <a:pt x="0"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16"/>
            <p:cNvSpPr/>
            <p:nvPr/>
          </p:nvSpPr>
          <p:spPr>
            <a:xfrm>
              <a:off x="3608925" y="2607025"/>
              <a:ext cx="38125" cy="111500"/>
            </a:xfrm>
            <a:custGeom>
              <a:avLst/>
              <a:gdLst/>
              <a:ahLst/>
              <a:cxnLst/>
              <a:rect l="l" t="t" r="r" b="b"/>
              <a:pathLst>
                <a:path w="1525" h="4460" fill="none" extrusionOk="0">
                  <a:moveTo>
                    <a:pt x="0" y="1"/>
                  </a:moveTo>
                  <a:lnTo>
                    <a:pt x="0" y="1"/>
                  </a:lnTo>
                  <a:lnTo>
                    <a:pt x="424" y="114"/>
                  </a:lnTo>
                  <a:lnTo>
                    <a:pt x="650" y="142"/>
                  </a:lnTo>
                  <a:lnTo>
                    <a:pt x="734" y="114"/>
                  </a:lnTo>
                  <a:lnTo>
                    <a:pt x="847" y="85"/>
                  </a:lnTo>
                  <a:lnTo>
                    <a:pt x="847" y="85"/>
                  </a:lnTo>
                  <a:lnTo>
                    <a:pt x="791" y="255"/>
                  </a:lnTo>
                  <a:lnTo>
                    <a:pt x="734" y="396"/>
                  </a:lnTo>
                  <a:lnTo>
                    <a:pt x="734" y="565"/>
                  </a:lnTo>
                  <a:lnTo>
                    <a:pt x="762" y="650"/>
                  </a:lnTo>
                  <a:lnTo>
                    <a:pt x="791" y="734"/>
                  </a:lnTo>
                  <a:lnTo>
                    <a:pt x="791" y="734"/>
                  </a:lnTo>
                  <a:lnTo>
                    <a:pt x="875" y="791"/>
                  </a:lnTo>
                  <a:lnTo>
                    <a:pt x="960" y="847"/>
                  </a:lnTo>
                  <a:lnTo>
                    <a:pt x="1045" y="904"/>
                  </a:lnTo>
                  <a:lnTo>
                    <a:pt x="1129" y="960"/>
                  </a:lnTo>
                  <a:lnTo>
                    <a:pt x="1129" y="960"/>
                  </a:lnTo>
                  <a:lnTo>
                    <a:pt x="1157" y="1101"/>
                  </a:lnTo>
                  <a:lnTo>
                    <a:pt x="1186" y="1242"/>
                  </a:lnTo>
                  <a:lnTo>
                    <a:pt x="1186" y="1383"/>
                  </a:lnTo>
                  <a:lnTo>
                    <a:pt x="1214" y="1553"/>
                  </a:lnTo>
                  <a:lnTo>
                    <a:pt x="1214" y="1553"/>
                  </a:lnTo>
                  <a:lnTo>
                    <a:pt x="1299" y="1778"/>
                  </a:lnTo>
                  <a:lnTo>
                    <a:pt x="1355" y="1920"/>
                  </a:lnTo>
                  <a:lnTo>
                    <a:pt x="1383" y="2032"/>
                  </a:lnTo>
                  <a:lnTo>
                    <a:pt x="1383" y="2032"/>
                  </a:lnTo>
                  <a:lnTo>
                    <a:pt x="1440" y="2399"/>
                  </a:lnTo>
                  <a:lnTo>
                    <a:pt x="1440" y="2766"/>
                  </a:lnTo>
                  <a:lnTo>
                    <a:pt x="1411" y="3500"/>
                  </a:lnTo>
                  <a:lnTo>
                    <a:pt x="1411" y="3500"/>
                  </a:lnTo>
                  <a:lnTo>
                    <a:pt x="1355" y="3613"/>
                  </a:lnTo>
                  <a:lnTo>
                    <a:pt x="1327" y="3726"/>
                  </a:lnTo>
                  <a:lnTo>
                    <a:pt x="1327" y="3726"/>
                  </a:lnTo>
                  <a:lnTo>
                    <a:pt x="1355" y="3895"/>
                  </a:lnTo>
                  <a:lnTo>
                    <a:pt x="1411" y="4036"/>
                  </a:lnTo>
                  <a:lnTo>
                    <a:pt x="1468" y="4205"/>
                  </a:lnTo>
                  <a:lnTo>
                    <a:pt x="1524" y="4346"/>
                  </a:lnTo>
                  <a:lnTo>
                    <a:pt x="1524" y="4346"/>
                  </a:lnTo>
                  <a:lnTo>
                    <a:pt x="1299" y="4403"/>
                  </a:lnTo>
                  <a:lnTo>
                    <a:pt x="1129" y="4459"/>
                  </a:lnTo>
                  <a:lnTo>
                    <a:pt x="1045" y="4459"/>
                  </a:lnTo>
                  <a:lnTo>
                    <a:pt x="988" y="4431"/>
                  </a:lnTo>
                  <a:lnTo>
                    <a:pt x="903" y="4375"/>
                  </a:lnTo>
                  <a:lnTo>
                    <a:pt x="791" y="4290"/>
                  </a:lnTo>
                  <a:lnTo>
                    <a:pt x="791" y="4290"/>
                  </a:lnTo>
                  <a:lnTo>
                    <a:pt x="678" y="4177"/>
                  </a:lnTo>
                  <a:lnTo>
                    <a:pt x="621" y="4092"/>
                  </a:lnTo>
                  <a:lnTo>
                    <a:pt x="593" y="4008"/>
                  </a:lnTo>
                  <a:lnTo>
                    <a:pt x="565" y="3923"/>
                  </a:lnTo>
                  <a:lnTo>
                    <a:pt x="593" y="3726"/>
                  </a:lnTo>
                  <a:lnTo>
                    <a:pt x="621" y="3472"/>
                  </a:lnTo>
                  <a:lnTo>
                    <a:pt x="621" y="3472"/>
                  </a:lnTo>
                  <a:lnTo>
                    <a:pt x="593" y="3415"/>
                  </a:lnTo>
                  <a:lnTo>
                    <a:pt x="565" y="3359"/>
                  </a:lnTo>
                  <a:lnTo>
                    <a:pt x="508" y="3302"/>
                  </a:lnTo>
                  <a:lnTo>
                    <a:pt x="508" y="3246"/>
                  </a:lnTo>
                  <a:lnTo>
                    <a:pt x="508" y="3246"/>
                  </a:lnTo>
                  <a:lnTo>
                    <a:pt x="537" y="2992"/>
                  </a:lnTo>
                  <a:lnTo>
                    <a:pt x="565" y="2766"/>
                  </a:lnTo>
                  <a:lnTo>
                    <a:pt x="565" y="2766"/>
                  </a:lnTo>
                  <a:lnTo>
                    <a:pt x="621" y="2625"/>
                  </a:lnTo>
                  <a:lnTo>
                    <a:pt x="650" y="2569"/>
                  </a:lnTo>
                  <a:lnTo>
                    <a:pt x="650" y="2540"/>
                  </a:lnTo>
                  <a:lnTo>
                    <a:pt x="650" y="2540"/>
                  </a:lnTo>
                  <a:lnTo>
                    <a:pt x="593" y="2427"/>
                  </a:lnTo>
                  <a:lnTo>
                    <a:pt x="537" y="2315"/>
                  </a:lnTo>
                  <a:lnTo>
                    <a:pt x="452" y="2230"/>
                  </a:lnTo>
                  <a:lnTo>
                    <a:pt x="396" y="2117"/>
                  </a:lnTo>
                  <a:lnTo>
                    <a:pt x="396" y="2117"/>
                  </a:lnTo>
                  <a:lnTo>
                    <a:pt x="452" y="2117"/>
                  </a:lnTo>
                  <a:lnTo>
                    <a:pt x="480" y="2061"/>
                  </a:lnTo>
                  <a:lnTo>
                    <a:pt x="508" y="1948"/>
                  </a:lnTo>
                  <a:lnTo>
                    <a:pt x="537" y="1807"/>
                  </a:lnTo>
                  <a:lnTo>
                    <a:pt x="537" y="1694"/>
                  </a:lnTo>
                  <a:lnTo>
                    <a:pt x="537" y="1694"/>
                  </a:lnTo>
                  <a:lnTo>
                    <a:pt x="480" y="1553"/>
                  </a:lnTo>
                  <a:lnTo>
                    <a:pt x="452" y="1524"/>
                  </a:lnTo>
                  <a:lnTo>
                    <a:pt x="396" y="1524"/>
                  </a:lnTo>
                  <a:lnTo>
                    <a:pt x="283" y="1524"/>
                  </a:lnTo>
                  <a:lnTo>
                    <a:pt x="283" y="1524"/>
                  </a:lnTo>
                  <a:lnTo>
                    <a:pt x="367" y="1355"/>
                  </a:lnTo>
                  <a:lnTo>
                    <a:pt x="424" y="1158"/>
                  </a:lnTo>
                  <a:lnTo>
                    <a:pt x="424" y="960"/>
                  </a:lnTo>
                  <a:lnTo>
                    <a:pt x="424" y="847"/>
                  </a:lnTo>
                  <a:lnTo>
                    <a:pt x="396" y="763"/>
                  </a:lnTo>
                  <a:lnTo>
                    <a:pt x="396" y="763"/>
                  </a:lnTo>
                  <a:lnTo>
                    <a:pt x="311" y="650"/>
                  </a:lnTo>
                  <a:lnTo>
                    <a:pt x="226" y="565"/>
                  </a:lnTo>
                  <a:lnTo>
                    <a:pt x="142" y="480"/>
                  </a:lnTo>
                  <a:lnTo>
                    <a:pt x="85" y="367"/>
                  </a:lnTo>
                  <a:lnTo>
                    <a:pt x="85" y="367"/>
                  </a:lnTo>
                  <a:lnTo>
                    <a:pt x="85" y="226"/>
                  </a:lnTo>
                  <a:lnTo>
                    <a:pt x="85" y="170"/>
                  </a:lnTo>
                  <a:lnTo>
                    <a:pt x="85" y="85"/>
                  </a:lnTo>
                  <a:lnTo>
                    <a:pt x="0" y="1"/>
                  </a:lnTo>
                </a:path>
              </a:pathLst>
            </a:custGeom>
            <a:solidFill>
              <a:srgbClr val="666666"/>
            </a:solidFill>
            <a:ln w="14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16"/>
            <p:cNvSpPr/>
            <p:nvPr/>
          </p:nvSpPr>
          <p:spPr>
            <a:xfrm>
              <a:off x="3271000" y="2232425"/>
              <a:ext cx="3550" cy="3550"/>
            </a:xfrm>
            <a:custGeom>
              <a:avLst/>
              <a:gdLst/>
              <a:ahLst/>
              <a:cxnLst/>
              <a:rect l="l" t="t" r="r" b="b"/>
              <a:pathLst>
                <a:path w="142" h="142" extrusionOk="0">
                  <a:moveTo>
                    <a:pt x="57" y="141"/>
                  </a:moveTo>
                  <a:lnTo>
                    <a:pt x="57" y="141"/>
                  </a:lnTo>
                  <a:lnTo>
                    <a:pt x="0" y="85"/>
                  </a:lnTo>
                  <a:lnTo>
                    <a:pt x="29" y="28"/>
                  </a:lnTo>
                  <a:lnTo>
                    <a:pt x="85" y="0"/>
                  </a:lnTo>
                  <a:lnTo>
                    <a:pt x="141" y="0"/>
                  </a:lnTo>
                  <a:lnTo>
                    <a:pt x="141" y="0"/>
                  </a:lnTo>
                  <a:lnTo>
                    <a:pt x="57" y="14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16"/>
            <p:cNvSpPr/>
            <p:nvPr/>
          </p:nvSpPr>
          <p:spPr>
            <a:xfrm>
              <a:off x="3271000" y="2232425"/>
              <a:ext cx="3550" cy="3550"/>
            </a:xfrm>
            <a:custGeom>
              <a:avLst/>
              <a:gdLst/>
              <a:ahLst/>
              <a:cxnLst/>
              <a:rect l="l" t="t" r="r" b="b"/>
              <a:pathLst>
                <a:path w="142" h="142" fill="none" extrusionOk="0">
                  <a:moveTo>
                    <a:pt x="57" y="141"/>
                  </a:moveTo>
                  <a:lnTo>
                    <a:pt x="57" y="141"/>
                  </a:lnTo>
                  <a:lnTo>
                    <a:pt x="0" y="85"/>
                  </a:lnTo>
                  <a:lnTo>
                    <a:pt x="29" y="28"/>
                  </a:lnTo>
                  <a:lnTo>
                    <a:pt x="85" y="0"/>
                  </a:lnTo>
                  <a:lnTo>
                    <a:pt x="141" y="0"/>
                  </a:lnTo>
                  <a:lnTo>
                    <a:pt x="141" y="0"/>
                  </a:lnTo>
                  <a:lnTo>
                    <a:pt x="57" y="141"/>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16"/>
            <p:cNvSpPr/>
            <p:nvPr/>
          </p:nvSpPr>
          <p:spPr>
            <a:xfrm>
              <a:off x="3275225" y="2209850"/>
              <a:ext cx="2850" cy="7075"/>
            </a:xfrm>
            <a:custGeom>
              <a:avLst/>
              <a:gdLst/>
              <a:ahLst/>
              <a:cxnLst/>
              <a:rect l="l" t="t" r="r" b="b"/>
              <a:pathLst>
                <a:path w="114" h="283" extrusionOk="0">
                  <a:moveTo>
                    <a:pt x="85" y="254"/>
                  </a:moveTo>
                  <a:lnTo>
                    <a:pt x="85" y="254"/>
                  </a:lnTo>
                  <a:lnTo>
                    <a:pt x="29" y="282"/>
                  </a:lnTo>
                  <a:lnTo>
                    <a:pt x="29" y="282"/>
                  </a:lnTo>
                  <a:lnTo>
                    <a:pt x="1" y="141"/>
                  </a:lnTo>
                  <a:lnTo>
                    <a:pt x="29" y="57"/>
                  </a:lnTo>
                  <a:lnTo>
                    <a:pt x="57" y="0"/>
                  </a:lnTo>
                  <a:lnTo>
                    <a:pt x="85" y="0"/>
                  </a:lnTo>
                  <a:lnTo>
                    <a:pt x="114" y="57"/>
                  </a:lnTo>
                  <a:lnTo>
                    <a:pt x="114" y="113"/>
                  </a:lnTo>
                  <a:lnTo>
                    <a:pt x="114" y="169"/>
                  </a:lnTo>
                  <a:lnTo>
                    <a:pt x="85" y="254"/>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16"/>
            <p:cNvSpPr/>
            <p:nvPr/>
          </p:nvSpPr>
          <p:spPr>
            <a:xfrm>
              <a:off x="3275225" y="2209850"/>
              <a:ext cx="2850" cy="7075"/>
            </a:xfrm>
            <a:custGeom>
              <a:avLst/>
              <a:gdLst/>
              <a:ahLst/>
              <a:cxnLst/>
              <a:rect l="l" t="t" r="r" b="b"/>
              <a:pathLst>
                <a:path w="114" h="283" fill="none" extrusionOk="0">
                  <a:moveTo>
                    <a:pt x="85" y="254"/>
                  </a:moveTo>
                  <a:lnTo>
                    <a:pt x="85" y="254"/>
                  </a:lnTo>
                  <a:lnTo>
                    <a:pt x="29" y="282"/>
                  </a:lnTo>
                  <a:lnTo>
                    <a:pt x="29" y="282"/>
                  </a:lnTo>
                  <a:lnTo>
                    <a:pt x="1" y="141"/>
                  </a:lnTo>
                  <a:lnTo>
                    <a:pt x="29" y="57"/>
                  </a:lnTo>
                  <a:lnTo>
                    <a:pt x="57" y="0"/>
                  </a:lnTo>
                  <a:lnTo>
                    <a:pt x="85" y="0"/>
                  </a:lnTo>
                  <a:lnTo>
                    <a:pt x="114" y="57"/>
                  </a:lnTo>
                  <a:lnTo>
                    <a:pt x="114" y="113"/>
                  </a:lnTo>
                  <a:lnTo>
                    <a:pt x="114" y="169"/>
                  </a:lnTo>
                  <a:lnTo>
                    <a:pt x="85" y="254"/>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16"/>
            <p:cNvSpPr/>
            <p:nvPr/>
          </p:nvSpPr>
          <p:spPr>
            <a:xfrm>
              <a:off x="3285100" y="2225350"/>
              <a:ext cx="5675" cy="2850"/>
            </a:xfrm>
            <a:custGeom>
              <a:avLst/>
              <a:gdLst/>
              <a:ahLst/>
              <a:cxnLst/>
              <a:rect l="l" t="t" r="r" b="b"/>
              <a:pathLst>
                <a:path w="227" h="114" extrusionOk="0">
                  <a:moveTo>
                    <a:pt x="85" y="114"/>
                  </a:moveTo>
                  <a:lnTo>
                    <a:pt x="85" y="114"/>
                  </a:lnTo>
                  <a:lnTo>
                    <a:pt x="1" y="29"/>
                  </a:lnTo>
                  <a:lnTo>
                    <a:pt x="1" y="1"/>
                  </a:lnTo>
                  <a:lnTo>
                    <a:pt x="57" y="1"/>
                  </a:lnTo>
                  <a:lnTo>
                    <a:pt x="114" y="1"/>
                  </a:lnTo>
                  <a:lnTo>
                    <a:pt x="170" y="29"/>
                  </a:lnTo>
                  <a:lnTo>
                    <a:pt x="227" y="57"/>
                  </a:lnTo>
                  <a:lnTo>
                    <a:pt x="198" y="86"/>
                  </a:lnTo>
                  <a:lnTo>
                    <a:pt x="85" y="114"/>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16"/>
            <p:cNvSpPr/>
            <p:nvPr/>
          </p:nvSpPr>
          <p:spPr>
            <a:xfrm>
              <a:off x="3285100" y="2225350"/>
              <a:ext cx="5675" cy="2850"/>
            </a:xfrm>
            <a:custGeom>
              <a:avLst/>
              <a:gdLst/>
              <a:ahLst/>
              <a:cxnLst/>
              <a:rect l="l" t="t" r="r" b="b"/>
              <a:pathLst>
                <a:path w="227" h="114" fill="none" extrusionOk="0">
                  <a:moveTo>
                    <a:pt x="85" y="114"/>
                  </a:moveTo>
                  <a:lnTo>
                    <a:pt x="85" y="114"/>
                  </a:lnTo>
                  <a:lnTo>
                    <a:pt x="1" y="29"/>
                  </a:lnTo>
                  <a:lnTo>
                    <a:pt x="1" y="1"/>
                  </a:lnTo>
                  <a:lnTo>
                    <a:pt x="57" y="1"/>
                  </a:lnTo>
                  <a:lnTo>
                    <a:pt x="114" y="1"/>
                  </a:lnTo>
                  <a:lnTo>
                    <a:pt x="170" y="29"/>
                  </a:lnTo>
                  <a:lnTo>
                    <a:pt x="227" y="57"/>
                  </a:lnTo>
                  <a:lnTo>
                    <a:pt x="198" y="86"/>
                  </a:lnTo>
                  <a:lnTo>
                    <a:pt x="85" y="114"/>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16"/>
            <p:cNvSpPr/>
            <p:nvPr/>
          </p:nvSpPr>
          <p:spPr>
            <a:xfrm>
              <a:off x="3294275" y="2214775"/>
              <a:ext cx="14850" cy="13425"/>
            </a:xfrm>
            <a:custGeom>
              <a:avLst/>
              <a:gdLst/>
              <a:ahLst/>
              <a:cxnLst/>
              <a:rect l="l" t="t" r="r" b="b"/>
              <a:pathLst>
                <a:path w="594" h="537" extrusionOk="0">
                  <a:moveTo>
                    <a:pt x="142" y="537"/>
                  </a:moveTo>
                  <a:lnTo>
                    <a:pt x="142" y="537"/>
                  </a:lnTo>
                  <a:lnTo>
                    <a:pt x="1" y="226"/>
                  </a:lnTo>
                  <a:lnTo>
                    <a:pt x="1" y="226"/>
                  </a:lnTo>
                  <a:lnTo>
                    <a:pt x="311" y="114"/>
                  </a:lnTo>
                  <a:lnTo>
                    <a:pt x="593" y="1"/>
                  </a:lnTo>
                  <a:lnTo>
                    <a:pt x="593" y="1"/>
                  </a:lnTo>
                  <a:lnTo>
                    <a:pt x="537" y="170"/>
                  </a:lnTo>
                  <a:lnTo>
                    <a:pt x="424" y="311"/>
                  </a:lnTo>
                  <a:lnTo>
                    <a:pt x="283" y="452"/>
                  </a:lnTo>
                  <a:lnTo>
                    <a:pt x="142" y="537"/>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16"/>
            <p:cNvSpPr/>
            <p:nvPr/>
          </p:nvSpPr>
          <p:spPr>
            <a:xfrm>
              <a:off x="3294275" y="2214775"/>
              <a:ext cx="14850" cy="13425"/>
            </a:xfrm>
            <a:custGeom>
              <a:avLst/>
              <a:gdLst/>
              <a:ahLst/>
              <a:cxnLst/>
              <a:rect l="l" t="t" r="r" b="b"/>
              <a:pathLst>
                <a:path w="594" h="537" fill="none" extrusionOk="0">
                  <a:moveTo>
                    <a:pt x="142" y="537"/>
                  </a:moveTo>
                  <a:lnTo>
                    <a:pt x="142" y="537"/>
                  </a:lnTo>
                  <a:lnTo>
                    <a:pt x="1" y="226"/>
                  </a:lnTo>
                  <a:lnTo>
                    <a:pt x="1" y="226"/>
                  </a:lnTo>
                  <a:lnTo>
                    <a:pt x="311" y="114"/>
                  </a:lnTo>
                  <a:lnTo>
                    <a:pt x="593" y="1"/>
                  </a:lnTo>
                  <a:lnTo>
                    <a:pt x="593" y="1"/>
                  </a:lnTo>
                  <a:lnTo>
                    <a:pt x="537" y="170"/>
                  </a:lnTo>
                  <a:lnTo>
                    <a:pt x="424" y="311"/>
                  </a:lnTo>
                  <a:lnTo>
                    <a:pt x="283" y="452"/>
                  </a:lnTo>
                  <a:lnTo>
                    <a:pt x="142" y="537"/>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16"/>
            <p:cNvSpPr/>
            <p:nvPr/>
          </p:nvSpPr>
          <p:spPr>
            <a:xfrm>
              <a:off x="3314725" y="2224650"/>
              <a:ext cx="7800" cy="9200"/>
            </a:xfrm>
            <a:custGeom>
              <a:avLst/>
              <a:gdLst/>
              <a:ahLst/>
              <a:cxnLst/>
              <a:rect l="l" t="t" r="r" b="b"/>
              <a:pathLst>
                <a:path w="312" h="368" extrusionOk="0">
                  <a:moveTo>
                    <a:pt x="142" y="368"/>
                  </a:moveTo>
                  <a:lnTo>
                    <a:pt x="142" y="368"/>
                  </a:lnTo>
                  <a:lnTo>
                    <a:pt x="86" y="339"/>
                  </a:lnTo>
                  <a:lnTo>
                    <a:pt x="29" y="311"/>
                  </a:lnTo>
                  <a:lnTo>
                    <a:pt x="1" y="227"/>
                  </a:lnTo>
                  <a:lnTo>
                    <a:pt x="1" y="170"/>
                  </a:lnTo>
                  <a:lnTo>
                    <a:pt x="29" y="114"/>
                  </a:lnTo>
                  <a:lnTo>
                    <a:pt x="57" y="57"/>
                  </a:lnTo>
                  <a:lnTo>
                    <a:pt x="114" y="1"/>
                  </a:lnTo>
                  <a:lnTo>
                    <a:pt x="170" y="1"/>
                  </a:lnTo>
                  <a:lnTo>
                    <a:pt x="170" y="1"/>
                  </a:lnTo>
                  <a:lnTo>
                    <a:pt x="255" y="29"/>
                  </a:lnTo>
                  <a:lnTo>
                    <a:pt x="283" y="57"/>
                  </a:lnTo>
                  <a:lnTo>
                    <a:pt x="311" y="114"/>
                  </a:lnTo>
                  <a:lnTo>
                    <a:pt x="311" y="170"/>
                  </a:lnTo>
                  <a:lnTo>
                    <a:pt x="255" y="283"/>
                  </a:lnTo>
                  <a:lnTo>
                    <a:pt x="142" y="368"/>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16"/>
            <p:cNvSpPr/>
            <p:nvPr/>
          </p:nvSpPr>
          <p:spPr>
            <a:xfrm>
              <a:off x="3314725" y="2224650"/>
              <a:ext cx="7800" cy="9200"/>
            </a:xfrm>
            <a:custGeom>
              <a:avLst/>
              <a:gdLst/>
              <a:ahLst/>
              <a:cxnLst/>
              <a:rect l="l" t="t" r="r" b="b"/>
              <a:pathLst>
                <a:path w="312" h="368" fill="none" extrusionOk="0">
                  <a:moveTo>
                    <a:pt x="142" y="368"/>
                  </a:moveTo>
                  <a:lnTo>
                    <a:pt x="142" y="368"/>
                  </a:lnTo>
                  <a:lnTo>
                    <a:pt x="86" y="339"/>
                  </a:lnTo>
                  <a:lnTo>
                    <a:pt x="29" y="311"/>
                  </a:lnTo>
                  <a:lnTo>
                    <a:pt x="1" y="227"/>
                  </a:lnTo>
                  <a:lnTo>
                    <a:pt x="1" y="170"/>
                  </a:lnTo>
                  <a:lnTo>
                    <a:pt x="29" y="114"/>
                  </a:lnTo>
                  <a:lnTo>
                    <a:pt x="57" y="57"/>
                  </a:lnTo>
                  <a:lnTo>
                    <a:pt x="114" y="1"/>
                  </a:lnTo>
                  <a:lnTo>
                    <a:pt x="170" y="1"/>
                  </a:lnTo>
                  <a:lnTo>
                    <a:pt x="170" y="1"/>
                  </a:lnTo>
                  <a:lnTo>
                    <a:pt x="255" y="29"/>
                  </a:lnTo>
                  <a:lnTo>
                    <a:pt x="283" y="57"/>
                  </a:lnTo>
                  <a:lnTo>
                    <a:pt x="311" y="114"/>
                  </a:lnTo>
                  <a:lnTo>
                    <a:pt x="311" y="170"/>
                  </a:lnTo>
                  <a:lnTo>
                    <a:pt x="255" y="283"/>
                  </a:lnTo>
                  <a:lnTo>
                    <a:pt x="142" y="368"/>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16"/>
            <p:cNvSpPr/>
            <p:nvPr/>
          </p:nvSpPr>
          <p:spPr>
            <a:xfrm>
              <a:off x="3341550" y="2211250"/>
              <a:ext cx="12725" cy="15550"/>
            </a:xfrm>
            <a:custGeom>
              <a:avLst/>
              <a:gdLst/>
              <a:ahLst/>
              <a:cxnLst/>
              <a:rect l="l" t="t" r="r" b="b"/>
              <a:pathLst>
                <a:path w="509" h="622" extrusionOk="0">
                  <a:moveTo>
                    <a:pt x="57" y="621"/>
                  </a:moveTo>
                  <a:lnTo>
                    <a:pt x="57" y="621"/>
                  </a:lnTo>
                  <a:lnTo>
                    <a:pt x="0" y="593"/>
                  </a:lnTo>
                  <a:lnTo>
                    <a:pt x="0" y="593"/>
                  </a:lnTo>
                  <a:lnTo>
                    <a:pt x="85" y="480"/>
                  </a:lnTo>
                  <a:lnTo>
                    <a:pt x="254" y="283"/>
                  </a:lnTo>
                  <a:lnTo>
                    <a:pt x="452" y="1"/>
                  </a:lnTo>
                  <a:lnTo>
                    <a:pt x="452" y="1"/>
                  </a:lnTo>
                  <a:lnTo>
                    <a:pt x="508" y="113"/>
                  </a:lnTo>
                  <a:lnTo>
                    <a:pt x="508" y="198"/>
                  </a:lnTo>
                  <a:lnTo>
                    <a:pt x="452" y="311"/>
                  </a:lnTo>
                  <a:lnTo>
                    <a:pt x="395" y="367"/>
                  </a:lnTo>
                  <a:lnTo>
                    <a:pt x="198" y="509"/>
                  </a:lnTo>
                  <a:lnTo>
                    <a:pt x="57" y="62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16"/>
            <p:cNvSpPr/>
            <p:nvPr/>
          </p:nvSpPr>
          <p:spPr>
            <a:xfrm>
              <a:off x="3341550" y="2211250"/>
              <a:ext cx="12725" cy="15550"/>
            </a:xfrm>
            <a:custGeom>
              <a:avLst/>
              <a:gdLst/>
              <a:ahLst/>
              <a:cxnLst/>
              <a:rect l="l" t="t" r="r" b="b"/>
              <a:pathLst>
                <a:path w="509" h="622" fill="none" extrusionOk="0">
                  <a:moveTo>
                    <a:pt x="57" y="621"/>
                  </a:moveTo>
                  <a:lnTo>
                    <a:pt x="57" y="621"/>
                  </a:lnTo>
                  <a:lnTo>
                    <a:pt x="0" y="593"/>
                  </a:lnTo>
                  <a:lnTo>
                    <a:pt x="0" y="593"/>
                  </a:lnTo>
                  <a:lnTo>
                    <a:pt x="85" y="480"/>
                  </a:lnTo>
                  <a:lnTo>
                    <a:pt x="254" y="283"/>
                  </a:lnTo>
                  <a:lnTo>
                    <a:pt x="452" y="1"/>
                  </a:lnTo>
                  <a:lnTo>
                    <a:pt x="452" y="1"/>
                  </a:lnTo>
                  <a:lnTo>
                    <a:pt x="508" y="113"/>
                  </a:lnTo>
                  <a:lnTo>
                    <a:pt x="508" y="198"/>
                  </a:lnTo>
                  <a:lnTo>
                    <a:pt x="452" y="311"/>
                  </a:lnTo>
                  <a:lnTo>
                    <a:pt x="395" y="367"/>
                  </a:lnTo>
                  <a:lnTo>
                    <a:pt x="198" y="509"/>
                  </a:lnTo>
                  <a:lnTo>
                    <a:pt x="57" y="621"/>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16"/>
            <p:cNvSpPr/>
            <p:nvPr/>
          </p:nvSpPr>
          <p:spPr>
            <a:xfrm>
              <a:off x="3352825" y="2202075"/>
              <a:ext cx="8500" cy="7075"/>
            </a:xfrm>
            <a:custGeom>
              <a:avLst/>
              <a:gdLst/>
              <a:ahLst/>
              <a:cxnLst/>
              <a:rect l="l" t="t" r="r" b="b"/>
              <a:pathLst>
                <a:path w="340" h="283" extrusionOk="0">
                  <a:moveTo>
                    <a:pt x="57" y="283"/>
                  </a:moveTo>
                  <a:lnTo>
                    <a:pt x="57" y="283"/>
                  </a:lnTo>
                  <a:lnTo>
                    <a:pt x="1" y="255"/>
                  </a:lnTo>
                  <a:lnTo>
                    <a:pt x="1" y="255"/>
                  </a:lnTo>
                  <a:lnTo>
                    <a:pt x="57" y="170"/>
                  </a:lnTo>
                  <a:lnTo>
                    <a:pt x="142" y="85"/>
                  </a:lnTo>
                  <a:lnTo>
                    <a:pt x="227" y="1"/>
                  </a:lnTo>
                  <a:lnTo>
                    <a:pt x="255" y="1"/>
                  </a:lnTo>
                  <a:lnTo>
                    <a:pt x="311" y="1"/>
                  </a:lnTo>
                  <a:lnTo>
                    <a:pt x="311" y="1"/>
                  </a:lnTo>
                  <a:lnTo>
                    <a:pt x="339" y="57"/>
                  </a:lnTo>
                  <a:lnTo>
                    <a:pt x="339" y="85"/>
                  </a:lnTo>
                  <a:lnTo>
                    <a:pt x="255" y="170"/>
                  </a:lnTo>
                  <a:lnTo>
                    <a:pt x="57" y="283"/>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16"/>
            <p:cNvSpPr/>
            <p:nvPr/>
          </p:nvSpPr>
          <p:spPr>
            <a:xfrm>
              <a:off x="3352825" y="2202075"/>
              <a:ext cx="8500" cy="7075"/>
            </a:xfrm>
            <a:custGeom>
              <a:avLst/>
              <a:gdLst/>
              <a:ahLst/>
              <a:cxnLst/>
              <a:rect l="l" t="t" r="r" b="b"/>
              <a:pathLst>
                <a:path w="340" h="283" fill="none" extrusionOk="0">
                  <a:moveTo>
                    <a:pt x="57" y="283"/>
                  </a:moveTo>
                  <a:lnTo>
                    <a:pt x="57" y="283"/>
                  </a:lnTo>
                  <a:lnTo>
                    <a:pt x="1" y="255"/>
                  </a:lnTo>
                  <a:lnTo>
                    <a:pt x="1" y="255"/>
                  </a:lnTo>
                  <a:lnTo>
                    <a:pt x="57" y="170"/>
                  </a:lnTo>
                  <a:lnTo>
                    <a:pt x="142" y="85"/>
                  </a:lnTo>
                  <a:lnTo>
                    <a:pt x="227" y="1"/>
                  </a:lnTo>
                  <a:lnTo>
                    <a:pt x="255" y="1"/>
                  </a:lnTo>
                  <a:lnTo>
                    <a:pt x="311" y="1"/>
                  </a:lnTo>
                  <a:lnTo>
                    <a:pt x="311" y="1"/>
                  </a:lnTo>
                  <a:lnTo>
                    <a:pt x="339" y="57"/>
                  </a:lnTo>
                  <a:lnTo>
                    <a:pt x="339" y="85"/>
                  </a:lnTo>
                  <a:lnTo>
                    <a:pt x="255" y="170"/>
                  </a:lnTo>
                  <a:lnTo>
                    <a:pt x="57" y="283"/>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16"/>
            <p:cNvSpPr/>
            <p:nvPr/>
          </p:nvSpPr>
          <p:spPr>
            <a:xfrm>
              <a:off x="3464300" y="1876150"/>
              <a:ext cx="223675" cy="172150"/>
            </a:xfrm>
            <a:custGeom>
              <a:avLst/>
              <a:gdLst/>
              <a:ahLst/>
              <a:cxnLst/>
              <a:rect l="l" t="t" r="r" b="b"/>
              <a:pathLst>
                <a:path w="8947" h="6886" extrusionOk="0">
                  <a:moveTo>
                    <a:pt x="0" y="762"/>
                  </a:moveTo>
                  <a:lnTo>
                    <a:pt x="0" y="762"/>
                  </a:lnTo>
                  <a:lnTo>
                    <a:pt x="0" y="706"/>
                  </a:lnTo>
                  <a:lnTo>
                    <a:pt x="0" y="649"/>
                  </a:lnTo>
                  <a:lnTo>
                    <a:pt x="0" y="565"/>
                  </a:lnTo>
                  <a:lnTo>
                    <a:pt x="85" y="452"/>
                  </a:lnTo>
                  <a:lnTo>
                    <a:pt x="85" y="452"/>
                  </a:lnTo>
                  <a:lnTo>
                    <a:pt x="170" y="395"/>
                  </a:lnTo>
                  <a:lnTo>
                    <a:pt x="226" y="367"/>
                  </a:lnTo>
                  <a:lnTo>
                    <a:pt x="396" y="339"/>
                  </a:lnTo>
                  <a:lnTo>
                    <a:pt x="593" y="311"/>
                  </a:lnTo>
                  <a:lnTo>
                    <a:pt x="734" y="254"/>
                  </a:lnTo>
                  <a:lnTo>
                    <a:pt x="734" y="254"/>
                  </a:lnTo>
                  <a:lnTo>
                    <a:pt x="678" y="254"/>
                  </a:lnTo>
                  <a:lnTo>
                    <a:pt x="678" y="254"/>
                  </a:lnTo>
                  <a:lnTo>
                    <a:pt x="734" y="198"/>
                  </a:lnTo>
                  <a:lnTo>
                    <a:pt x="734" y="198"/>
                  </a:lnTo>
                  <a:lnTo>
                    <a:pt x="706" y="198"/>
                  </a:lnTo>
                  <a:lnTo>
                    <a:pt x="706" y="198"/>
                  </a:lnTo>
                  <a:lnTo>
                    <a:pt x="762" y="113"/>
                  </a:lnTo>
                  <a:lnTo>
                    <a:pt x="904" y="29"/>
                  </a:lnTo>
                  <a:lnTo>
                    <a:pt x="1045" y="0"/>
                  </a:lnTo>
                  <a:lnTo>
                    <a:pt x="1045" y="0"/>
                  </a:lnTo>
                  <a:lnTo>
                    <a:pt x="1157" y="0"/>
                  </a:lnTo>
                  <a:lnTo>
                    <a:pt x="1327" y="29"/>
                  </a:lnTo>
                  <a:lnTo>
                    <a:pt x="1496" y="85"/>
                  </a:lnTo>
                  <a:lnTo>
                    <a:pt x="1524" y="141"/>
                  </a:lnTo>
                  <a:lnTo>
                    <a:pt x="1553" y="198"/>
                  </a:lnTo>
                  <a:lnTo>
                    <a:pt x="1553" y="198"/>
                  </a:lnTo>
                  <a:lnTo>
                    <a:pt x="1609" y="141"/>
                  </a:lnTo>
                  <a:lnTo>
                    <a:pt x="1694" y="113"/>
                  </a:lnTo>
                  <a:lnTo>
                    <a:pt x="1863" y="85"/>
                  </a:lnTo>
                  <a:lnTo>
                    <a:pt x="2089" y="85"/>
                  </a:lnTo>
                  <a:lnTo>
                    <a:pt x="2343" y="85"/>
                  </a:lnTo>
                  <a:lnTo>
                    <a:pt x="2822" y="170"/>
                  </a:lnTo>
                  <a:lnTo>
                    <a:pt x="3161" y="254"/>
                  </a:lnTo>
                  <a:lnTo>
                    <a:pt x="3161" y="254"/>
                  </a:lnTo>
                  <a:lnTo>
                    <a:pt x="3330" y="254"/>
                  </a:lnTo>
                  <a:lnTo>
                    <a:pt x="3500" y="254"/>
                  </a:lnTo>
                  <a:lnTo>
                    <a:pt x="3838" y="226"/>
                  </a:lnTo>
                  <a:lnTo>
                    <a:pt x="3838" y="226"/>
                  </a:lnTo>
                  <a:lnTo>
                    <a:pt x="3951" y="226"/>
                  </a:lnTo>
                  <a:lnTo>
                    <a:pt x="4064" y="254"/>
                  </a:lnTo>
                  <a:lnTo>
                    <a:pt x="4262" y="283"/>
                  </a:lnTo>
                  <a:lnTo>
                    <a:pt x="4262" y="283"/>
                  </a:lnTo>
                  <a:lnTo>
                    <a:pt x="5080" y="339"/>
                  </a:lnTo>
                  <a:lnTo>
                    <a:pt x="5080" y="339"/>
                  </a:lnTo>
                  <a:lnTo>
                    <a:pt x="5334" y="339"/>
                  </a:lnTo>
                  <a:lnTo>
                    <a:pt x="5447" y="339"/>
                  </a:lnTo>
                  <a:lnTo>
                    <a:pt x="5588" y="395"/>
                  </a:lnTo>
                  <a:lnTo>
                    <a:pt x="5588" y="395"/>
                  </a:lnTo>
                  <a:lnTo>
                    <a:pt x="5616" y="424"/>
                  </a:lnTo>
                  <a:lnTo>
                    <a:pt x="5588" y="480"/>
                  </a:lnTo>
                  <a:lnTo>
                    <a:pt x="5560" y="537"/>
                  </a:lnTo>
                  <a:lnTo>
                    <a:pt x="5588" y="565"/>
                  </a:lnTo>
                  <a:lnTo>
                    <a:pt x="5588" y="565"/>
                  </a:lnTo>
                  <a:lnTo>
                    <a:pt x="5644" y="565"/>
                  </a:lnTo>
                  <a:lnTo>
                    <a:pt x="5701" y="565"/>
                  </a:lnTo>
                  <a:lnTo>
                    <a:pt x="5701" y="565"/>
                  </a:lnTo>
                  <a:lnTo>
                    <a:pt x="5842" y="678"/>
                  </a:lnTo>
                  <a:lnTo>
                    <a:pt x="6011" y="734"/>
                  </a:lnTo>
                  <a:lnTo>
                    <a:pt x="6181" y="791"/>
                  </a:lnTo>
                  <a:lnTo>
                    <a:pt x="6350" y="819"/>
                  </a:lnTo>
                  <a:lnTo>
                    <a:pt x="6717" y="847"/>
                  </a:lnTo>
                  <a:lnTo>
                    <a:pt x="7055" y="932"/>
                  </a:lnTo>
                  <a:lnTo>
                    <a:pt x="7055" y="932"/>
                  </a:lnTo>
                  <a:lnTo>
                    <a:pt x="7055" y="875"/>
                  </a:lnTo>
                  <a:lnTo>
                    <a:pt x="7055" y="847"/>
                  </a:lnTo>
                  <a:lnTo>
                    <a:pt x="7112" y="819"/>
                  </a:lnTo>
                  <a:lnTo>
                    <a:pt x="7225" y="791"/>
                  </a:lnTo>
                  <a:lnTo>
                    <a:pt x="7338" y="819"/>
                  </a:lnTo>
                  <a:lnTo>
                    <a:pt x="7450" y="847"/>
                  </a:lnTo>
                  <a:lnTo>
                    <a:pt x="7563" y="932"/>
                  </a:lnTo>
                  <a:lnTo>
                    <a:pt x="7620" y="1016"/>
                  </a:lnTo>
                  <a:lnTo>
                    <a:pt x="7648" y="1129"/>
                  </a:lnTo>
                  <a:lnTo>
                    <a:pt x="7648" y="1129"/>
                  </a:lnTo>
                  <a:lnTo>
                    <a:pt x="7733" y="1101"/>
                  </a:lnTo>
                  <a:lnTo>
                    <a:pt x="7817" y="1045"/>
                  </a:lnTo>
                  <a:lnTo>
                    <a:pt x="7817" y="1045"/>
                  </a:lnTo>
                  <a:lnTo>
                    <a:pt x="7817" y="1045"/>
                  </a:lnTo>
                  <a:lnTo>
                    <a:pt x="7817" y="1073"/>
                  </a:lnTo>
                  <a:lnTo>
                    <a:pt x="7902" y="1101"/>
                  </a:lnTo>
                  <a:lnTo>
                    <a:pt x="8156" y="1129"/>
                  </a:lnTo>
                  <a:lnTo>
                    <a:pt x="8551" y="1157"/>
                  </a:lnTo>
                  <a:lnTo>
                    <a:pt x="8551" y="1157"/>
                  </a:lnTo>
                  <a:lnTo>
                    <a:pt x="8636" y="1157"/>
                  </a:lnTo>
                  <a:lnTo>
                    <a:pt x="8720" y="1129"/>
                  </a:lnTo>
                  <a:lnTo>
                    <a:pt x="8805" y="1129"/>
                  </a:lnTo>
                  <a:lnTo>
                    <a:pt x="8890" y="1157"/>
                  </a:lnTo>
                  <a:lnTo>
                    <a:pt x="8890" y="1157"/>
                  </a:lnTo>
                  <a:lnTo>
                    <a:pt x="8946" y="1214"/>
                  </a:lnTo>
                  <a:lnTo>
                    <a:pt x="8918" y="1270"/>
                  </a:lnTo>
                  <a:lnTo>
                    <a:pt x="8861" y="1298"/>
                  </a:lnTo>
                  <a:lnTo>
                    <a:pt x="8861" y="1327"/>
                  </a:lnTo>
                  <a:lnTo>
                    <a:pt x="8861" y="1327"/>
                  </a:lnTo>
                  <a:lnTo>
                    <a:pt x="8861" y="1468"/>
                  </a:lnTo>
                  <a:lnTo>
                    <a:pt x="8805" y="1581"/>
                  </a:lnTo>
                  <a:lnTo>
                    <a:pt x="8749" y="1694"/>
                  </a:lnTo>
                  <a:lnTo>
                    <a:pt x="8664" y="1778"/>
                  </a:lnTo>
                  <a:lnTo>
                    <a:pt x="8551" y="1891"/>
                  </a:lnTo>
                  <a:lnTo>
                    <a:pt x="8438" y="1976"/>
                  </a:lnTo>
                  <a:lnTo>
                    <a:pt x="8156" y="2117"/>
                  </a:lnTo>
                  <a:lnTo>
                    <a:pt x="7535" y="2343"/>
                  </a:lnTo>
                  <a:lnTo>
                    <a:pt x="7253" y="2455"/>
                  </a:lnTo>
                  <a:lnTo>
                    <a:pt x="7027" y="2568"/>
                  </a:lnTo>
                  <a:lnTo>
                    <a:pt x="7027" y="2568"/>
                  </a:lnTo>
                  <a:lnTo>
                    <a:pt x="7055" y="2625"/>
                  </a:lnTo>
                  <a:lnTo>
                    <a:pt x="7027" y="2709"/>
                  </a:lnTo>
                  <a:lnTo>
                    <a:pt x="6886" y="2907"/>
                  </a:lnTo>
                  <a:lnTo>
                    <a:pt x="6688" y="3105"/>
                  </a:lnTo>
                  <a:lnTo>
                    <a:pt x="6547" y="3274"/>
                  </a:lnTo>
                  <a:lnTo>
                    <a:pt x="6547" y="3274"/>
                  </a:lnTo>
                  <a:lnTo>
                    <a:pt x="6406" y="3443"/>
                  </a:lnTo>
                  <a:lnTo>
                    <a:pt x="6293" y="3669"/>
                  </a:lnTo>
                  <a:lnTo>
                    <a:pt x="6265" y="3754"/>
                  </a:lnTo>
                  <a:lnTo>
                    <a:pt x="6237" y="3866"/>
                  </a:lnTo>
                  <a:lnTo>
                    <a:pt x="6265" y="4008"/>
                  </a:lnTo>
                  <a:lnTo>
                    <a:pt x="6322" y="4120"/>
                  </a:lnTo>
                  <a:lnTo>
                    <a:pt x="6322" y="4120"/>
                  </a:lnTo>
                  <a:lnTo>
                    <a:pt x="6435" y="4346"/>
                  </a:lnTo>
                  <a:lnTo>
                    <a:pt x="6463" y="4403"/>
                  </a:lnTo>
                  <a:lnTo>
                    <a:pt x="6463" y="4459"/>
                  </a:lnTo>
                  <a:lnTo>
                    <a:pt x="6435" y="4487"/>
                  </a:lnTo>
                  <a:lnTo>
                    <a:pt x="6378" y="4544"/>
                  </a:lnTo>
                  <a:lnTo>
                    <a:pt x="6152" y="4741"/>
                  </a:lnTo>
                  <a:lnTo>
                    <a:pt x="6152" y="4741"/>
                  </a:lnTo>
                  <a:lnTo>
                    <a:pt x="5983" y="4911"/>
                  </a:lnTo>
                  <a:lnTo>
                    <a:pt x="5927" y="5023"/>
                  </a:lnTo>
                  <a:lnTo>
                    <a:pt x="5870" y="5136"/>
                  </a:lnTo>
                  <a:lnTo>
                    <a:pt x="5870" y="5136"/>
                  </a:lnTo>
                  <a:lnTo>
                    <a:pt x="5842" y="5277"/>
                  </a:lnTo>
                  <a:lnTo>
                    <a:pt x="5842" y="5362"/>
                  </a:lnTo>
                  <a:lnTo>
                    <a:pt x="5870" y="5390"/>
                  </a:lnTo>
                  <a:lnTo>
                    <a:pt x="5842" y="5334"/>
                  </a:lnTo>
                  <a:lnTo>
                    <a:pt x="5842" y="5334"/>
                  </a:lnTo>
                  <a:lnTo>
                    <a:pt x="5870" y="5390"/>
                  </a:lnTo>
                  <a:lnTo>
                    <a:pt x="5814" y="5447"/>
                  </a:lnTo>
                  <a:lnTo>
                    <a:pt x="5757" y="5475"/>
                  </a:lnTo>
                  <a:lnTo>
                    <a:pt x="5673" y="5503"/>
                  </a:lnTo>
                  <a:lnTo>
                    <a:pt x="5334" y="5560"/>
                  </a:lnTo>
                  <a:lnTo>
                    <a:pt x="5334" y="5560"/>
                  </a:lnTo>
                  <a:lnTo>
                    <a:pt x="5249" y="5616"/>
                  </a:lnTo>
                  <a:lnTo>
                    <a:pt x="5165" y="5701"/>
                  </a:lnTo>
                  <a:lnTo>
                    <a:pt x="5080" y="5870"/>
                  </a:lnTo>
                  <a:lnTo>
                    <a:pt x="4967" y="6039"/>
                  </a:lnTo>
                  <a:lnTo>
                    <a:pt x="4911" y="6096"/>
                  </a:lnTo>
                  <a:lnTo>
                    <a:pt x="4854" y="6180"/>
                  </a:lnTo>
                  <a:lnTo>
                    <a:pt x="4854" y="6180"/>
                  </a:lnTo>
                  <a:lnTo>
                    <a:pt x="4741" y="6209"/>
                  </a:lnTo>
                  <a:lnTo>
                    <a:pt x="4572" y="6209"/>
                  </a:lnTo>
                  <a:lnTo>
                    <a:pt x="4233" y="6237"/>
                  </a:lnTo>
                  <a:lnTo>
                    <a:pt x="4233" y="6237"/>
                  </a:lnTo>
                  <a:lnTo>
                    <a:pt x="3951" y="6265"/>
                  </a:lnTo>
                  <a:lnTo>
                    <a:pt x="3669" y="6237"/>
                  </a:lnTo>
                  <a:lnTo>
                    <a:pt x="3387" y="6237"/>
                  </a:lnTo>
                  <a:lnTo>
                    <a:pt x="3246" y="6237"/>
                  </a:lnTo>
                  <a:lnTo>
                    <a:pt x="3133" y="6265"/>
                  </a:lnTo>
                  <a:lnTo>
                    <a:pt x="3133" y="6265"/>
                  </a:lnTo>
                  <a:lnTo>
                    <a:pt x="2794" y="6406"/>
                  </a:lnTo>
                  <a:lnTo>
                    <a:pt x="2512" y="6547"/>
                  </a:lnTo>
                  <a:lnTo>
                    <a:pt x="2512" y="6547"/>
                  </a:lnTo>
                  <a:lnTo>
                    <a:pt x="2427" y="6632"/>
                  </a:lnTo>
                  <a:lnTo>
                    <a:pt x="2371" y="6745"/>
                  </a:lnTo>
                  <a:lnTo>
                    <a:pt x="2286" y="6858"/>
                  </a:lnTo>
                  <a:lnTo>
                    <a:pt x="2230" y="6886"/>
                  </a:lnTo>
                  <a:lnTo>
                    <a:pt x="2173" y="6886"/>
                  </a:lnTo>
                  <a:lnTo>
                    <a:pt x="2173" y="6886"/>
                  </a:lnTo>
                  <a:lnTo>
                    <a:pt x="2061" y="6858"/>
                  </a:lnTo>
                  <a:lnTo>
                    <a:pt x="1919" y="6773"/>
                  </a:lnTo>
                  <a:lnTo>
                    <a:pt x="1807" y="6660"/>
                  </a:lnTo>
                  <a:lnTo>
                    <a:pt x="1722" y="6519"/>
                  </a:lnTo>
                  <a:lnTo>
                    <a:pt x="1665" y="6378"/>
                  </a:lnTo>
                  <a:lnTo>
                    <a:pt x="1637" y="6237"/>
                  </a:lnTo>
                  <a:lnTo>
                    <a:pt x="1665" y="6152"/>
                  </a:lnTo>
                  <a:lnTo>
                    <a:pt x="1694" y="6096"/>
                  </a:lnTo>
                  <a:lnTo>
                    <a:pt x="1750" y="6096"/>
                  </a:lnTo>
                  <a:lnTo>
                    <a:pt x="1750" y="6096"/>
                  </a:lnTo>
                  <a:lnTo>
                    <a:pt x="1665" y="6068"/>
                  </a:lnTo>
                  <a:lnTo>
                    <a:pt x="1637" y="6096"/>
                  </a:lnTo>
                  <a:lnTo>
                    <a:pt x="1609" y="6096"/>
                  </a:lnTo>
                  <a:lnTo>
                    <a:pt x="1524" y="6039"/>
                  </a:lnTo>
                  <a:lnTo>
                    <a:pt x="1524" y="6039"/>
                  </a:lnTo>
                  <a:lnTo>
                    <a:pt x="1355" y="5926"/>
                  </a:lnTo>
                  <a:lnTo>
                    <a:pt x="1299" y="5814"/>
                  </a:lnTo>
                  <a:lnTo>
                    <a:pt x="1270" y="5785"/>
                  </a:lnTo>
                  <a:lnTo>
                    <a:pt x="1299" y="5757"/>
                  </a:lnTo>
                  <a:lnTo>
                    <a:pt x="1299" y="5757"/>
                  </a:lnTo>
                  <a:lnTo>
                    <a:pt x="1214" y="5757"/>
                  </a:lnTo>
                  <a:lnTo>
                    <a:pt x="1129" y="5757"/>
                  </a:lnTo>
                  <a:lnTo>
                    <a:pt x="988" y="5785"/>
                  </a:lnTo>
                  <a:lnTo>
                    <a:pt x="932" y="5785"/>
                  </a:lnTo>
                  <a:lnTo>
                    <a:pt x="875" y="5757"/>
                  </a:lnTo>
                  <a:lnTo>
                    <a:pt x="847" y="5672"/>
                  </a:lnTo>
                  <a:lnTo>
                    <a:pt x="847" y="5560"/>
                  </a:lnTo>
                  <a:lnTo>
                    <a:pt x="847" y="5560"/>
                  </a:lnTo>
                  <a:lnTo>
                    <a:pt x="847" y="5447"/>
                  </a:lnTo>
                  <a:lnTo>
                    <a:pt x="904" y="5362"/>
                  </a:lnTo>
                  <a:lnTo>
                    <a:pt x="960" y="5277"/>
                  </a:lnTo>
                  <a:lnTo>
                    <a:pt x="1045" y="5193"/>
                  </a:lnTo>
                  <a:lnTo>
                    <a:pt x="1186" y="5052"/>
                  </a:lnTo>
                  <a:lnTo>
                    <a:pt x="1242" y="4995"/>
                  </a:lnTo>
                  <a:lnTo>
                    <a:pt x="1299" y="4911"/>
                  </a:lnTo>
                  <a:lnTo>
                    <a:pt x="1299" y="4911"/>
                  </a:lnTo>
                  <a:lnTo>
                    <a:pt x="1214" y="4939"/>
                  </a:lnTo>
                  <a:lnTo>
                    <a:pt x="1157" y="4939"/>
                  </a:lnTo>
                  <a:lnTo>
                    <a:pt x="1101" y="4911"/>
                  </a:lnTo>
                  <a:lnTo>
                    <a:pt x="1073" y="4882"/>
                  </a:lnTo>
                  <a:lnTo>
                    <a:pt x="1045" y="4798"/>
                  </a:lnTo>
                  <a:lnTo>
                    <a:pt x="1073" y="4657"/>
                  </a:lnTo>
                  <a:lnTo>
                    <a:pt x="1186" y="4403"/>
                  </a:lnTo>
                  <a:lnTo>
                    <a:pt x="1270" y="4262"/>
                  </a:lnTo>
                  <a:lnTo>
                    <a:pt x="1270" y="4262"/>
                  </a:lnTo>
                  <a:lnTo>
                    <a:pt x="1270" y="4177"/>
                  </a:lnTo>
                  <a:lnTo>
                    <a:pt x="1242" y="4092"/>
                  </a:lnTo>
                  <a:lnTo>
                    <a:pt x="1157" y="3923"/>
                  </a:lnTo>
                  <a:lnTo>
                    <a:pt x="1045" y="3754"/>
                  </a:lnTo>
                  <a:lnTo>
                    <a:pt x="932" y="3612"/>
                  </a:lnTo>
                  <a:lnTo>
                    <a:pt x="932" y="3612"/>
                  </a:lnTo>
                  <a:lnTo>
                    <a:pt x="1101" y="3641"/>
                  </a:lnTo>
                  <a:lnTo>
                    <a:pt x="1214" y="3612"/>
                  </a:lnTo>
                  <a:lnTo>
                    <a:pt x="1299" y="3556"/>
                  </a:lnTo>
                  <a:lnTo>
                    <a:pt x="1383" y="3443"/>
                  </a:lnTo>
                  <a:lnTo>
                    <a:pt x="1383" y="3443"/>
                  </a:lnTo>
                  <a:lnTo>
                    <a:pt x="1411" y="3358"/>
                  </a:lnTo>
                  <a:lnTo>
                    <a:pt x="1383" y="3302"/>
                  </a:lnTo>
                  <a:lnTo>
                    <a:pt x="1383" y="3246"/>
                  </a:lnTo>
                  <a:lnTo>
                    <a:pt x="1383" y="3161"/>
                  </a:lnTo>
                  <a:lnTo>
                    <a:pt x="1383" y="3161"/>
                  </a:lnTo>
                  <a:lnTo>
                    <a:pt x="1440" y="3105"/>
                  </a:lnTo>
                  <a:lnTo>
                    <a:pt x="1496" y="3048"/>
                  </a:lnTo>
                  <a:lnTo>
                    <a:pt x="1496" y="3048"/>
                  </a:lnTo>
                  <a:lnTo>
                    <a:pt x="1524" y="2851"/>
                  </a:lnTo>
                  <a:lnTo>
                    <a:pt x="1524" y="2625"/>
                  </a:lnTo>
                  <a:lnTo>
                    <a:pt x="1524" y="2625"/>
                  </a:lnTo>
                  <a:lnTo>
                    <a:pt x="1553" y="2455"/>
                  </a:lnTo>
                  <a:lnTo>
                    <a:pt x="1581" y="2371"/>
                  </a:lnTo>
                  <a:lnTo>
                    <a:pt x="1637" y="2286"/>
                  </a:lnTo>
                  <a:lnTo>
                    <a:pt x="1778" y="2173"/>
                  </a:lnTo>
                  <a:lnTo>
                    <a:pt x="1778" y="2173"/>
                  </a:lnTo>
                  <a:lnTo>
                    <a:pt x="1919" y="2060"/>
                  </a:lnTo>
                  <a:lnTo>
                    <a:pt x="1976" y="2004"/>
                  </a:lnTo>
                  <a:lnTo>
                    <a:pt x="2004" y="1948"/>
                  </a:lnTo>
                  <a:lnTo>
                    <a:pt x="2004" y="1948"/>
                  </a:lnTo>
                  <a:lnTo>
                    <a:pt x="2004" y="1891"/>
                  </a:lnTo>
                  <a:lnTo>
                    <a:pt x="1948" y="1863"/>
                  </a:lnTo>
                  <a:lnTo>
                    <a:pt x="1919" y="1863"/>
                  </a:lnTo>
                  <a:lnTo>
                    <a:pt x="1891" y="1835"/>
                  </a:lnTo>
                  <a:lnTo>
                    <a:pt x="1891" y="1835"/>
                  </a:lnTo>
                  <a:lnTo>
                    <a:pt x="1807" y="1694"/>
                  </a:lnTo>
                  <a:lnTo>
                    <a:pt x="1722" y="1581"/>
                  </a:lnTo>
                  <a:lnTo>
                    <a:pt x="1722" y="1581"/>
                  </a:lnTo>
                  <a:lnTo>
                    <a:pt x="1609" y="1552"/>
                  </a:lnTo>
                  <a:lnTo>
                    <a:pt x="1496" y="1581"/>
                  </a:lnTo>
                  <a:lnTo>
                    <a:pt x="1299" y="1637"/>
                  </a:lnTo>
                  <a:lnTo>
                    <a:pt x="1299" y="1637"/>
                  </a:lnTo>
                  <a:lnTo>
                    <a:pt x="960" y="1665"/>
                  </a:lnTo>
                  <a:lnTo>
                    <a:pt x="734" y="1694"/>
                  </a:lnTo>
                  <a:lnTo>
                    <a:pt x="621" y="1694"/>
                  </a:lnTo>
                  <a:lnTo>
                    <a:pt x="621" y="1694"/>
                  </a:lnTo>
                  <a:lnTo>
                    <a:pt x="593" y="1665"/>
                  </a:lnTo>
                  <a:lnTo>
                    <a:pt x="593" y="1637"/>
                  </a:lnTo>
                  <a:lnTo>
                    <a:pt x="621" y="1581"/>
                  </a:lnTo>
                  <a:lnTo>
                    <a:pt x="706" y="1468"/>
                  </a:lnTo>
                  <a:lnTo>
                    <a:pt x="706" y="1468"/>
                  </a:lnTo>
                  <a:lnTo>
                    <a:pt x="650" y="1468"/>
                  </a:lnTo>
                  <a:lnTo>
                    <a:pt x="621" y="1383"/>
                  </a:lnTo>
                  <a:lnTo>
                    <a:pt x="621" y="1383"/>
                  </a:lnTo>
                  <a:lnTo>
                    <a:pt x="537" y="1440"/>
                  </a:lnTo>
                  <a:lnTo>
                    <a:pt x="396" y="1524"/>
                  </a:lnTo>
                  <a:lnTo>
                    <a:pt x="142" y="1609"/>
                  </a:lnTo>
                  <a:lnTo>
                    <a:pt x="142" y="1609"/>
                  </a:lnTo>
                  <a:lnTo>
                    <a:pt x="142" y="1552"/>
                  </a:lnTo>
                  <a:lnTo>
                    <a:pt x="142" y="1496"/>
                  </a:lnTo>
                  <a:lnTo>
                    <a:pt x="198" y="1383"/>
                  </a:lnTo>
                  <a:lnTo>
                    <a:pt x="283" y="1298"/>
                  </a:lnTo>
                  <a:lnTo>
                    <a:pt x="367" y="1214"/>
                  </a:lnTo>
                  <a:lnTo>
                    <a:pt x="367" y="1214"/>
                  </a:lnTo>
                  <a:lnTo>
                    <a:pt x="283" y="1298"/>
                  </a:lnTo>
                  <a:lnTo>
                    <a:pt x="170" y="1298"/>
                  </a:lnTo>
                  <a:lnTo>
                    <a:pt x="170" y="1298"/>
                  </a:lnTo>
                  <a:lnTo>
                    <a:pt x="226" y="1214"/>
                  </a:lnTo>
                  <a:lnTo>
                    <a:pt x="339" y="1157"/>
                  </a:lnTo>
                  <a:lnTo>
                    <a:pt x="339" y="1157"/>
                  </a:lnTo>
                  <a:lnTo>
                    <a:pt x="226" y="1186"/>
                  </a:lnTo>
                  <a:lnTo>
                    <a:pt x="198" y="1186"/>
                  </a:lnTo>
                  <a:lnTo>
                    <a:pt x="170" y="1129"/>
                  </a:lnTo>
                  <a:lnTo>
                    <a:pt x="198" y="1101"/>
                  </a:lnTo>
                  <a:lnTo>
                    <a:pt x="311" y="903"/>
                  </a:lnTo>
                  <a:lnTo>
                    <a:pt x="311" y="903"/>
                  </a:lnTo>
                  <a:lnTo>
                    <a:pt x="170" y="960"/>
                  </a:lnTo>
                  <a:lnTo>
                    <a:pt x="85" y="1045"/>
                  </a:lnTo>
                  <a:lnTo>
                    <a:pt x="85" y="1045"/>
                  </a:lnTo>
                  <a:lnTo>
                    <a:pt x="57" y="988"/>
                  </a:lnTo>
                  <a:lnTo>
                    <a:pt x="85" y="903"/>
                  </a:lnTo>
                  <a:lnTo>
                    <a:pt x="198" y="791"/>
                  </a:lnTo>
                  <a:lnTo>
                    <a:pt x="198" y="791"/>
                  </a:lnTo>
                  <a:lnTo>
                    <a:pt x="142" y="847"/>
                  </a:lnTo>
                  <a:lnTo>
                    <a:pt x="85" y="847"/>
                  </a:lnTo>
                  <a:lnTo>
                    <a:pt x="57" y="819"/>
                  </a:lnTo>
                  <a:lnTo>
                    <a:pt x="0" y="762"/>
                  </a:lnTo>
                  <a:close/>
                </a:path>
              </a:pathLst>
            </a:custGeom>
            <a:solidFill>
              <a:srgbClr val="CC41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16"/>
            <p:cNvSpPr/>
            <p:nvPr/>
          </p:nvSpPr>
          <p:spPr>
            <a:xfrm>
              <a:off x="3464300" y="1876150"/>
              <a:ext cx="223675" cy="172150"/>
            </a:xfrm>
            <a:custGeom>
              <a:avLst/>
              <a:gdLst/>
              <a:ahLst/>
              <a:cxnLst/>
              <a:rect l="l" t="t" r="r" b="b"/>
              <a:pathLst>
                <a:path w="8947" h="6886" fill="none" extrusionOk="0">
                  <a:moveTo>
                    <a:pt x="0" y="762"/>
                  </a:moveTo>
                  <a:lnTo>
                    <a:pt x="0" y="762"/>
                  </a:lnTo>
                  <a:lnTo>
                    <a:pt x="0" y="706"/>
                  </a:lnTo>
                  <a:lnTo>
                    <a:pt x="0" y="649"/>
                  </a:lnTo>
                  <a:lnTo>
                    <a:pt x="0" y="565"/>
                  </a:lnTo>
                  <a:lnTo>
                    <a:pt x="85" y="452"/>
                  </a:lnTo>
                  <a:lnTo>
                    <a:pt x="85" y="452"/>
                  </a:lnTo>
                  <a:lnTo>
                    <a:pt x="170" y="395"/>
                  </a:lnTo>
                  <a:lnTo>
                    <a:pt x="226" y="367"/>
                  </a:lnTo>
                  <a:lnTo>
                    <a:pt x="396" y="339"/>
                  </a:lnTo>
                  <a:lnTo>
                    <a:pt x="593" y="311"/>
                  </a:lnTo>
                  <a:lnTo>
                    <a:pt x="734" y="254"/>
                  </a:lnTo>
                  <a:lnTo>
                    <a:pt x="734" y="254"/>
                  </a:lnTo>
                  <a:lnTo>
                    <a:pt x="678" y="254"/>
                  </a:lnTo>
                  <a:lnTo>
                    <a:pt x="678" y="254"/>
                  </a:lnTo>
                  <a:lnTo>
                    <a:pt x="734" y="198"/>
                  </a:lnTo>
                  <a:lnTo>
                    <a:pt x="734" y="198"/>
                  </a:lnTo>
                  <a:lnTo>
                    <a:pt x="706" y="198"/>
                  </a:lnTo>
                  <a:lnTo>
                    <a:pt x="706" y="198"/>
                  </a:lnTo>
                  <a:lnTo>
                    <a:pt x="762" y="113"/>
                  </a:lnTo>
                  <a:lnTo>
                    <a:pt x="904" y="29"/>
                  </a:lnTo>
                  <a:lnTo>
                    <a:pt x="1045" y="0"/>
                  </a:lnTo>
                  <a:lnTo>
                    <a:pt x="1045" y="0"/>
                  </a:lnTo>
                  <a:lnTo>
                    <a:pt x="1157" y="0"/>
                  </a:lnTo>
                  <a:lnTo>
                    <a:pt x="1327" y="29"/>
                  </a:lnTo>
                  <a:lnTo>
                    <a:pt x="1496" y="85"/>
                  </a:lnTo>
                  <a:lnTo>
                    <a:pt x="1524" y="141"/>
                  </a:lnTo>
                  <a:lnTo>
                    <a:pt x="1553" y="198"/>
                  </a:lnTo>
                  <a:lnTo>
                    <a:pt x="1553" y="198"/>
                  </a:lnTo>
                  <a:lnTo>
                    <a:pt x="1609" y="141"/>
                  </a:lnTo>
                  <a:lnTo>
                    <a:pt x="1694" y="113"/>
                  </a:lnTo>
                  <a:lnTo>
                    <a:pt x="1863" y="85"/>
                  </a:lnTo>
                  <a:lnTo>
                    <a:pt x="2089" y="85"/>
                  </a:lnTo>
                  <a:lnTo>
                    <a:pt x="2343" y="85"/>
                  </a:lnTo>
                  <a:lnTo>
                    <a:pt x="2822" y="170"/>
                  </a:lnTo>
                  <a:lnTo>
                    <a:pt x="3161" y="254"/>
                  </a:lnTo>
                  <a:lnTo>
                    <a:pt x="3161" y="254"/>
                  </a:lnTo>
                  <a:lnTo>
                    <a:pt x="3330" y="254"/>
                  </a:lnTo>
                  <a:lnTo>
                    <a:pt x="3500" y="254"/>
                  </a:lnTo>
                  <a:lnTo>
                    <a:pt x="3838" y="226"/>
                  </a:lnTo>
                  <a:lnTo>
                    <a:pt x="3838" y="226"/>
                  </a:lnTo>
                  <a:lnTo>
                    <a:pt x="3951" y="226"/>
                  </a:lnTo>
                  <a:lnTo>
                    <a:pt x="4064" y="254"/>
                  </a:lnTo>
                  <a:lnTo>
                    <a:pt x="4262" y="283"/>
                  </a:lnTo>
                  <a:lnTo>
                    <a:pt x="4262" y="283"/>
                  </a:lnTo>
                  <a:lnTo>
                    <a:pt x="5080" y="339"/>
                  </a:lnTo>
                  <a:lnTo>
                    <a:pt x="5080" y="339"/>
                  </a:lnTo>
                  <a:lnTo>
                    <a:pt x="5334" y="339"/>
                  </a:lnTo>
                  <a:lnTo>
                    <a:pt x="5447" y="339"/>
                  </a:lnTo>
                  <a:lnTo>
                    <a:pt x="5588" y="395"/>
                  </a:lnTo>
                  <a:lnTo>
                    <a:pt x="5588" y="395"/>
                  </a:lnTo>
                  <a:lnTo>
                    <a:pt x="5616" y="424"/>
                  </a:lnTo>
                  <a:lnTo>
                    <a:pt x="5588" y="480"/>
                  </a:lnTo>
                  <a:lnTo>
                    <a:pt x="5560" y="537"/>
                  </a:lnTo>
                  <a:lnTo>
                    <a:pt x="5588" y="565"/>
                  </a:lnTo>
                  <a:lnTo>
                    <a:pt x="5588" y="565"/>
                  </a:lnTo>
                  <a:lnTo>
                    <a:pt x="5644" y="565"/>
                  </a:lnTo>
                  <a:lnTo>
                    <a:pt x="5701" y="565"/>
                  </a:lnTo>
                  <a:lnTo>
                    <a:pt x="5701" y="565"/>
                  </a:lnTo>
                  <a:lnTo>
                    <a:pt x="5842" y="678"/>
                  </a:lnTo>
                  <a:lnTo>
                    <a:pt x="6011" y="734"/>
                  </a:lnTo>
                  <a:lnTo>
                    <a:pt x="6181" y="791"/>
                  </a:lnTo>
                  <a:lnTo>
                    <a:pt x="6350" y="819"/>
                  </a:lnTo>
                  <a:lnTo>
                    <a:pt x="6717" y="847"/>
                  </a:lnTo>
                  <a:lnTo>
                    <a:pt x="7055" y="932"/>
                  </a:lnTo>
                  <a:lnTo>
                    <a:pt x="7055" y="932"/>
                  </a:lnTo>
                  <a:lnTo>
                    <a:pt x="7055" y="875"/>
                  </a:lnTo>
                  <a:lnTo>
                    <a:pt x="7055" y="847"/>
                  </a:lnTo>
                  <a:lnTo>
                    <a:pt x="7112" y="819"/>
                  </a:lnTo>
                  <a:lnTo>
                    <a:pt x="7225" y="791"/>
                  </a:lnTo>
                  <a:lnTo>
                    <a:pt x="7338" y="819"/>
                  </a:lnTo>
                  <a:lnTo>
                    <a:pt x="7450" y="847"/>
                  </a:lnTo>
                  <a:lnTo>
                    <a:pt x="7563" y="932"/>
                  </a:lnTo>
                  <a:lnTo>
                    <a:pt x="7620" y="1016"/>
                  </a:lnTo>
                  <a:lnTo>
                    <a:pt x="7648" y="1129"/>
                  </a:lnTo>
                  <a:lnTo>
                    <a:pt x="7648" y="1129"/>
                  </a:lnTo>
                  <a:lnTo>
                    <a:pt x="7733" y="1101"/>
                  </a:lnTo>
                  <a:lnTo>
                    <a:pt x="7817" y="1045"/>
                  </a:lnTo>
                  <a:lnTo>
                    <a:pt x="7817" y="1045"/>
                  </a:lnTo>
                  <a:lnTo>
                    <a:pt x="7817" y="1045"/>
                  </a:lnTo>
                  <a:lnTo>
                    <a:pt x="7817" y="1073"/>
                  </a:lnTo>
                  <a:lnTo>
                    <a:pt x="7902" y="1101"/>
                  </a:lnTo>
                  <a:lnTo>
                    <a:pt x="8156" y="1129"/>
                  </a:lnTo>
                  <a:lnTo>
                    <a:pt x="8551" y="1157"/>
                  </a:lnTo>
                  <a:lnTo>
                    <a:pt x="8551" y="1157"/>
                  </a:lnTo>
                  <a:lnTo>
                    <a:pt x="8636" y="1157"/>
                  </a:lnTo>
                  <a:lnTo>
                    <a:pt x="8720" y="1129"/>
                  </a:lnTo>
                  <a:lnTo>
                    <a:pt x="8805" y="1129"/>
                  </a:lnTo>
                  <a:lnTo>
                    <a:pt x="8890" y="1157"/>
                  </a:lnTo>
                  <a:lnTo>
                    <a:pt x="8890" y="1157"/>
                  </a:lnTo>
                  <a:lnTo>
                    <a:pt x="8946" y="1214"/>
                  </a:lnTo>
                  <a:lnTo>
                    <a:pt x="8918" y="1270"/>
                  </a:lnTo>
                  <a:lnTo>
                    <a:pt x="8861" y="1298"/>
                  </a:lnTo>
                  <a:lnTo>
                    <a:pt x="8861" y="1327"/>
                  </a:lnTo>
                  <a:lnTo>
                    <a:pt x="8861" y="1327"/>
                  </a:lnTo>
                  <a:lnTo>
                    <a:pt x="8861" y="1468"/>
                  </a:lnTo>
                  <a:lnTo>
                    <a:pt x="8805" y="1581"/>
                  </a:lnTo>
                  <a:lnTo>
                    <a:pt x="8749" y="1694"/>
                  </a:lnTo>
                  <a:lnTo>
                    <a:pt x="8664" y="1778"/>
                  </a:lnTo>
                  <a:lnTo>
                    <a:pt x="8551" y="1891"/>
                  </a:lnTo>
                  <a:lnTo>
                    <a:pt x="8438" y="1976"/>
                  </a:lnTo>
                  <a:lnTo>
                    <a:pt x="8156" y="2117"/>
                  </a:lnTo>
                  <a:lnTo>
                    <a:pt x="7535" y="2343"/>
                  </a:lnTo>
                  <a:lnTo>
                    <a:pt x="7253" y="2455"/>
                  </a:lnTo>
                  <a:lnTo>
                    <a:pt x="7027" y="2568"/>
                  </a:lnTo>
                  <a:lnTo>
                    <a:pt x="7027" y="2568"/>
                  </a:lnTo>
                  <a:lnTo>
                    <a:pt x="7055" y="2625"/>
                  </a:lnTo>
                  <a:lnTo>
                    <a:pt x="7027" y="2709"/>
                  </a:lnTo>
                  <a:lnTo>
                    <a:pt x="6886" y="2907"/>
                  </a:lnTo>
                  <a:lnTo>
                    <a:pt x="6688" y="3105"/>
                  </a:lnTo>
                  <a:lnTo>
                    <a:pt x="6547" y="3274"/>
                  </a:lnTo>
                  <a:lnTo>
                    <a:pt x="6547" y="3274"/>
                  </a:lnTo>
                  <a:lnTo>
                    <a:pt x="6406" y="3443"/>
                  </a:lnTo>
                  <a:lnTo>
                    <a:pt x="6293" y="3669"/>
                  </a:lnTo>
                  <a:lnTo>
                    <a:pt x="6265" y="3754"/>
                  </a:lnTo>
                  <a:lnTo>
                    <a:pt x="6237" y="3866"/>
                  </a:lnTo>
                  <a:lnTo>
                    <a:pt x="6265" y="4008"/>
                  </a:lnTo>
                  <a:lnTo>
                    <a:pt x="6322" y="4120"/>
                  </a:lnTo>
                  <a:lnTo>
                    <a:pt x="6322" y="4120"/>
                  </a:lnTo>
                  <a:lnTo>
                    <a:pt x="6435" y="4346"/>
                  </a:lnTo>
                  <a:lnTo>
                    <a:pt x="6463" y="4403"/>
                  </a:lnTo>
                  <a:lnTo>
                    <a:pt x="6463" y="4459"/>
                  </a:lnTo>
                  <a:lnTo>
                    <a:pt x="6435" y="4487"/>
                  </a:lnTo>
                  <a:lnTo>
                    <a:pt x="6378" y="4544"/>
                  </a:lnTo>
                  <a:lnTo>
                    <a:pt x="6152" y="4741"/>
                  </a:lnTo>
                  <a:lnTo>
                    <a:pt x="6152" y="4741"/>
                  </a:lnTo>
                  <a:lnTo>
                    <a:pt x="5983" y="4911"/>
                  </a:lnTo>
                  <a:lnTo>
                    <a:pt x="5927" y="5023"/>
                  </a:lnTo>
                  <a:lnTo>
                    <a:pt x="5870" y="5136"/>
                  </a:lnTo>
                  <a:lnTo>
                    <a:pt x="5870" y="5136"/>
                  </a:lnTo>
                  <a:lnTo>
                    <a:pt x="5842" y="5277"/>
                  </a:lnTo>
                  <a:lnTo>
                    <a:pt x="5842" y="5362"/>
                  </a:lnTo>
                  <a:lnTo>
                    <a:pt x="5870" y="5390"/>
                  </a:lnTo>
                  <a:lnTo>
                    <a:pt x="5842" y="5334"/>
                  </a:lnTo>
                  <a:lnTo>
                    <a:pt x="5842" y="5334"/>
                  </a:lnTo>
                  <a:lnTo>
                    <a:pt x="5870" y="5390"/>
                  </a:lnTo>
                  <a:lnTo>
                    <a:pt x="5814" y="5447"/>
                  </a:lnTo>
                  <a:lnTo>
                    <a:pt x="5757" y="5475"/>
                  </a:lnTo>
                  <a:lnTo>
                    <a:pt x="5673" y="5503"/>
                  </a:lnTo>
                  <a:lnTo>
                    <a:pt x="5334" y="5560"/>
                  </a:lnTo>
                  <a:lnTo>
                    <a:pt x="5334" y="5560"/>
                  </a:lnTo>
                  <a:lnTo>
                    <a:pt x="5249" y="5616"/>
                  </a:lnTo>
                  <a:lnTo>
                    <a:pt x="5165" y="5701"/>
                  </a:lnTo>
                  <a:lnTo>
                    <a:pt x="5080" y="5870"/>
                  </a:lnTo>
                  <a:lnTo>
                    <a:pt x="4967" y="6039"/>
                  </a:lnTo>
                  <a:lnTo>
                    <a:pt x="4911" y="6096"/>
                  </a:lnTo>
                  <a:lnTo>
                    <a:pt x="4854" y="6180"/>
                  </a:lnTo>
                  <a:lnTo>
                    <a:pt x="4854" y="6180"/>
                  </a:lnTo>
                  <a:lnTo>
                    <a:pt x="4741" y="6209"/>
                  </a:lnTo>
                  <a:lnTo>
                    <a:pt x="4572" y="6209"/>
                  </a:lnTo>
                  <a:lnTo>
                    <a:pt x="4233" y="6237"/>
                  </a:lnTo>
                  <a:lnTo>
                    <a:pt x="4233" y="6237"/>
                  </a:lnTo>
                  <a:lnTo>
                    <a:pt x="3951" y="6265"/>
                  </a:lnTo>
                  <a:lnTo>
                    <a:pt x="3669" y="6237"/>
                  </a:lnTo>
                  <a:lnTo>
                    <a:pt x="3387" y="6237"/>
                  </a:lnTo>
                  <a:lnTo>
                    <a:pt x="3246" y="6237"/>
                  </a:lnTo>
                  <a:lnTo>
                    <a:pt x="3133" y="6265"/>
                  </a:lnTo>
                  <a:lnTo>
                    <a:pt x="3133" y="6265"/>
                  </a:lnTo>
                  <a:lnTo>
                    <a:pt x="2794" y="6406"/>
                  </a:lnTo>
                  <a:lnTo>
                    <a:pt x="2512" y="6547"/>
                  </a:lnTo>
                  <a:lnTo>
                    <a:pt x="2512" y="6547"/>
                  </a:lnTo>
                  <a:lnTo>
                    <a:pt x="2427" y="6632"/>
                  </a:lnTo>
                  <a:lnTo>
                    <a:pt x="2371" y="6745"/>
                  </a:lnTo>
                  <a:lnTo>
                    <a:pt x="2286" y="6858"/>
                  </a:lnTo>
                  <a:lnTo>
                    <a:pt x="2230" y="6886"/>
                  </a:lnTo>
                  <a:lnTo>
                    <a:pt x="2173" y="6886"/>
                  </a:lnTo>
                  <a:lnTo>
                    <a:pt x="2173" y="6886"/>
                  </a:lnTo>
                  <a:lnTo>
                    <a:pt x="2061" y="6858"/>
                  </a:lnTo>
                  <a:lnTo>
                    <a:pt x="1919" y="6773"/>
                  </a:lnTo>
                  <a:lnTo>
                    <a:pt x="1807" y="6660"/>
                  </a:lnTo>
                  <a:lnTo>
                    <a:pt x="1722" y="6519"/>
                  </a:lnTo>
                  <a:lnTo>
                    <a:pt x="1665" y="6378"/>
                  </a:lnTo>
                  <a:lnTo>
                    <a:pt x="1637" y="6237"/>
                  </a:lnTo>
                  <a:lnTo>
                    <a:pt x="1665" y="6152"/>
                  </a:lnTo>
                  <a:lnTo>
                    <a:pt x="1694" y="6096"/>
                  </a:lnTo>
                  <a:lnTo>
                    <a:pt x="1750" y="6096"/>
                  </a:lnTo>
                  <a:lnTo>
                    <a:pt x="1750" y="6096"/>
                  </a:lnTo>
                  <a:lnTo>
                    <a:pt x="1665" y="6068"/>
                  </a:lnTo>
                  <a:lnTo>
                    <a:pt x="1637" y="6096"/>
                  </a:lnTo>
                  <a:lnTo>
                    <a:pt x="1609" y="6096"/>
                  </a:lnTo>
                  <a:lnTo>
                    <a:pt x="1524" y="6039"/>
                  </a:lnTo>
                  <a:lnTo>
                    <a:pt x="1524" y="6039"/>
                  </a:lnTo>
                  <a:lnTo>
                    <a:pt x="1355" y="5926"/>
                  </a:lnTo>
                  <a:lnTo>
                    <a:pt x="1299" y="5814"/>
                  </a:lnTo>
                  <a:lnTo>
                    <a:pt x="1270" y="5785"/>
                  </a:lnTo>
                  <a:lnTo>
                    <a:pt x="1299" y="5757"/>
                  </a:lnTo>
                  <a:lnTo>
                    <a:pt x="1299" y="5757"/>
                  </a:lnTo>
                  <a:lnTo>
                    <a:pt x="1214" y="5757"/>
                  </a:lnTo>
                  <a:lnTo>
                    <a:pt x="1129" y="5757"/>
                  </a:lnTo>
                  <a:lnTo>
                    <a:pt x="988" y="5785"/>
                  </a:lnTo>
                  <a:lnTo>
                    <a:pt x="932" y="5785"/>
                  </a:lnTo>
                  <a:lnTo>
                    <a:pt x="875" y="5757"/>
                  </a:lnTo>
                  <a:lnTo>
                    <a:pt x="847" y="5672"/>
                  </a:lnTo>
                  <a:lnTo>
                    <a:pt x="847" y="5560"/>
                  </a:lnTo>
                  <a:lnTo>
                    <a:pt x="847" y="5560"/>
                  </a:lnTo>
                  <a:lnTo>
                    <a:pt x="847" y="5447"/>
                  </a:lnTo>
                  <a:lnTo>
                    <a:pt x="904" y="5362"/>
                  </a:lnTo>
                  <a:lnTo>
                    <a:pt x="960" y="5277"/>
                  </a:lnTo>
                  <a:lnTo>
                    <a:pt x="1045" y="5193"/>
                  </a:lnTo>
                  <a:lnTo>
                    <a:pt x="1186" y="5052"/>
                  </a:lnTo>
                  <a:lnTo>
                    <a:pt x="1242" y="4995"/>
                  </a:lnTo>
                  <a:lnTo>
                    <a:pt x="1299" y="4911"/>
                  </a:lnTo>
                  <a:lnTo>
                    <a:pt x="1299" y="4911"/>
                  </a:lnTo>
                  <a:lnTo>
                    <a:pt x="1214" y="4939"/>
                  </a:lnTo>
                  <a:lnTo>
                    <a:pt x="1157" y="4939"/>
                  </a:lnTo>
                  <a:lnTo>
                    <a:pt x="1101" y="4911"/>
                  </a:lnTo>
                  <a:lnTo>
                    <a:pt x="1073" y="4882"/>
                  </a:lnTo>
                  <a:lnTo>
                    <a:pt x="1045" y="4798"/>
                  </a:lnTo>
                  <a:lnTo>
                    <a:pt x="1073" y="4657"/>
                  </a:lnTo>
                  <a:lnTo>
                    <a:pt x="1186" y="4403"/>
                  </a:lnTo>
                  <a:lnTo>
                    <a:pt x="1270" y="4262"/>
                  </a:lnTo>
                  <a:lnTo>
                    <a:pt x="1270" y="4262"/>
                  </a:lnTo>
                  <a:lnTo>
                    <a:pt x="1270" y="4177"/>
                  </a:lnTo>
                  <a:lnTo>
                    <a:pt x="1242" y="4092"/>
                  </a:lnTo>
                  <a:lnTo>
                    <a:pt x="1157" y="3923"/>
                  </a:lnTo>
                  <a:lnTo>
                    <a:pt x="1045" y="3754"/>
                  </a:lnTo>
                  <a:lnTo>
                    <a:pt x="932" y="3612"/>
                  </a:lnTo>
                  <a:lnTo>
                    <a:pt x="932" y="3612"/>
                  </a:lnTo>
                  <a:lnTo>
                    <a:pt x="1101" y="3641"/>
                  </a:lnTo>
                  <a:lnTo>
                    <a:pt x="1214" y="3612"/>
                  </a:lnTo>
                  <a:lnTo>
                    <a:pt x="1299" y="3556"/>
                  </a:lnTo>
                  <a:lnTo>
                    <a:pt x="1383" y="3443"/>
                  </a:lnTo>
                  <a:lnTo>
                    <a:pt x="1383" y="3443"/>
                  </a:lnTo>
                  <a:lnTo>
                    <a:pt x="1411" y="3358"/>
                  </a:lnTo>
                  <a:lnTo>
                    <a:pt x="1383" y="3302"/>
                  </a:lnTo>
                  <a:lnTo>
                    <a:pt x="1383" y="3246"/>
                  </a:lnTo>
                  <a:lnTo>
                    <a:pt x="1383" y="3161"/>
                  </a:lnTo>
                  <a:lnTo>
                    <a:pt x="1383" y="3161"/>
                  </a:lnTo>
                  <a:lnTo>
                    <a:pt x="1440" y="3105"/>
                  </a:lnTo>
                  <a:lnTo>
                    <a:pt x="1496" y="3048"/>
                  </a:lnTo>
                  <a:lnTo>
                    <a:pt x="1496" y="3048"/>
                  </a:lnTo>
                  <a:lnTo>
                    <a:pt x="1524" y="2851"/>
                  </a:lnTo>
                  <a:lnTo>
                    <a:pt x="1524" y="2625"/>
                  </a:lnTo>
                  <a:lnTo>
                    <a:pt x="1524" y="2625"/>
                  </a:lnTo>
                  <a:lnTo>
                    <a:pt x="1553" y="2455"/>
                  </a:lnTo>
                  <a:lnTo>
                    <a:pt x="1581" y="2371"/>
                  </a:lnTo>
                  <a:lnTo>
                    <a:pt x="1637" y="2286"/>
                  </a:lnTo>
                  <a:lnTo>
                    <a:pt x="1778" y="2173"/>
                  </a:lnTo>
                  <a:lnTo>
                    <a:pt x="1778" y="2173"/>
                  </a:lnTo>
                  <a:lnTo>
                    <a:pt x="1919" y="2060"/>
                  </a:lnTo>
                  <a:lnTo>
                    <a:pt x="1976" y="2004"/>
                  </a:lnTo>
                  <a:lnTo>
                    <a:pt x="2004" y="1948"/>
                  </a:lnTo>
                  <a:lnTo>
                    <a:pt x="2004" y="1948"/>
                  </a:lnTo>
                  <a:lnTo>
                    <a:pt x="2004" y="1891"/>
                  </a:lnTo>
                  <a:lnTo>
                    <a:pt x="1948" y="1863"/>
                  </a:lnTo>
                  <a:lnTo>
                    <a:pt x="1919" y="1863"/>
                  </a:lnTo>
                  <a:lnTo>
                    <a:pt x="1891" y="1835"/>
                  </a:lnTo>
                  <a:lnTo>
                    <a:pt x="1891" y="1835"/>
                  </a:lnTo>
                  <a:lnTo>
                    <a:pt x="1807" y="1694"/>
                  </a:lnTo>
                  <a:lnTo>
                    <a:pt x="1722" y="1581"/>
                  </a:lnTo>
                  <a:lnTo>
                    <a:pt x="1722" y="1581"/>
                  </a:lnTo>
                  <a:lnTo>
                    <a:pt x="1609" y="1552"/>
                  </a:lnTo>
                  <a:lnTo>
                    <a:pt x="1496" y="1581"/>
                  </a:lnTo>
                  <a:lnTo>
                    <a:pt x="1299" y="1637"/>
                  </a:lnTo>
                  <a:lnTo>
                    <a:pt x="1299" y="1637"/>
                  </a:lnTo>
                  <a:lnTo>
                    <a:pt x="960" y="1665"/>
                  </a:lnTo>
                  <a:lnTo>
                    <a:pt x="734" y="1694"/>
                  </a:lnTo>
                  <a:lnTo>
                    <a:pt x="621" y="1694"/>
                  </a:lnTo>
                  <a:lnTo>
                    <a:pt x="621" y="1694"/>
                  </a:lnTo>
                  <a:lnTo>
                    <a:pt x="593" y="1665"/>
                  </a:lnTo>
                  <a:lnTo>
                    <a:pt x="593" y="1637"/>
                  </a:lnTo>
                  <a:lnTo>
                    <a:pt x="621" y="1581"/>
                  </a:lnTo>
                  <a:lnTo>
                    <a:pt x="706" y="1468"/>
                  </a:lnTo>
                  <a:lnTo>
                    <a:pt x="706" y="1468"/>
                  </a:lnTo>
                  <a:lnTo>
                    <a:pt x="650" y="1468"/>
                  </a:lnTo>
                  <a:lnTo>
                    <a:pt x="621" y="1383"/>
                  </a:lnTo>
                  <a:lnTo>
                    <a:pt x="621" y="1383"/>
                  </a:lnTo>
                  <a:lnTo>
                    <a:pt x="537" y="1440"/>
                  </a:lnTo>
                  <a:lnTo>
                    <a:pt x="396" y="1524"/>
                  </a:lnTo>
                  <a:lnTo>
                    <a:pt x="142" y="1609"/>
                  </a:lnTo>
                  <a:lnTo>
                    <a:pt x="142" y="1609"/>
                  </a:lnTo>
                  <a:lnTo>
                    <a:pt x="142" y="1552"/>
                  </a:lnTo>
                  <a:lnTo>
                    <a:pt x="142" y="1496"/>
                  </a:lnTo>
                  <a:lnTo>
                    <a:pt x="198" y="1383"/>
                  </a:lnTo>
                  <a:lnTo>
                    <a:pt x="283" y="1298"/>
                  </a:lnTo>
                  <a:lnTo>
                    <a:pt x="367" y="1214"/>
                  </a:lnTo>
                  <a:lnTo>
                    <a:pt x="367" y="1214"/>
                  </a:lnTo>
                  <a:lnTo>
                    <a:pt x="283" y="1298"/>
                  </a:lnTo>
                  <a:lnTo>
                    <a:pt x="170" y="1298"/>
                  </a:lnTo>
                  <a:lnTo>
                    <a:pt x="170" y="1298"/>
                  </a:lnTo>
                  <a:lnTo>
                    <a:pt x="226" y="1214"/>
                  </a:lnTo>
                  <a:lnTo>
                    <a:pt x="339" y="1157"/>
                  </a:lnTo>
                  <a:lnTo>
                    <a:pt x="339" y="1157"/>
                  </a:lnTo>
                  <a:lnTo>
                    <a:pt x="226" y="1186"/>
                  </a:lnTo>
                  <a:lnTo>
                    <a:pt x="198" y="1186"/>
                  </a:lnTo>
                  <a:lnTo>
                    <a:pt x="170" y="1129"/>
                  </a:lnTo>
                  <a:lnTo>
                    <a:pt x="198" y="1101"/>
                  </a:lnTo>
                  <a:lnTo>
                    <a:pt x="311" y="903"/>
                  </a:lnTo>
                  <a:lnTo>
                    <a:pt x="311" y="903"/>
                  </a:lnTo>
                  <a:lnTo>
                    <a:pt x="170" y="960"/>
                  </a:lnTo>
                  <a:lnTo>
                    <a:pt x="85" y="1045"/>
                  </a:lnTo>
                  <a:lnTo>
                    <a:pt x="85" y="1045"/>
                  </a:lnTo>
                  <a:lnTo>
                    <a:pt x="57" y="988"/>
                  </a:lnTo>
                  <a:lnTo>
                    <a:pt x="85" y="903"/>
                  </a:lnTo>
                  <a:lnTo>
                    <a:pt x="198" y="791"/>
                  </a:lnTo>
                  <a:lnTo>
                    <a:pt x="198" y="791"/>
                  </a:lnTo>
                  <a:lnTo>
                    <a:pt x="142" y="847"/>
                  </a:lnTo>
                  <a:lnTo>
                    <a:pt x="85" y="847"/>
                  </a:lnTo>
                  <a:lnTo>
                    <a:pt x="57" y="819"/>
                  </a:lnTo>
                  <a:lnTo>
                    <a:pt x="0" y="762"/>
                  </a:lnTo>
                </a:path>
              </a:pathLst>
            </a:custGeom>
            <a:solidFill>
              <a:srgbClr val="A61C00"/>
            </a:solidFill>
            <a:ln w="14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16"/>
            <p:cNvSpPr/>
            <p:nvPr/>
          </p:nvSpPr>
          <p:spPr>
            <a:xfrm>
              <a:off x="3647725" y="1979150"/>
              <a:ext cx="7075" cy="5675"/>
            </a:xfrm>
            <a:custGeom>
              <a:avLst/>
              <a:gdLst/>
              <a:ahLst/>
              <a:cxnLst/>
              <a:rect l="l" t="t" r="r" b="b"/>
              <a:pathLst>
                <a:path w="283" h="227" extrusionOk="0">
                  <a:moveTo>
                    <a:pt x="113" y="226"/>
                  </a:moveTo>
                  <a:lnTo>
                    <a:pt x="113" y="226"/>
                  </a:lnTo>
                  <a:lnTo>
                    <a:pt x="29" y="198"/>
                  </a:lnTo>
                  <a:lnTo>
                    <a:pt x="1" y="170"/>
                  </a:lnTo>
                  <a:lnTo>
                    <a:pt x="29" y="142"/>
                  </a:lnTo>
                  <a:lnTo>
                    <a:pt x="57" y="85"/>
                  </a:lnTo>
                  <a:lnTo>
                    <a:pt x="198" y="0"/>
                  </a:lnTo>
                  <a:lnTo>
                    <a:pt x="198" y="0"/>
                  </a:lnTo>
                  <a:lnTo>
                    <a:pt x="255" y="0"/>
                  </a:lnTo>
                  <a:lnTo>
                    <a:pt x="283" y="29"/>
                  </a:lnTo>
                  <a:lnTo>
                    <a:pt x="283" y="57"/>
                  </a:lnTo>
                  <a:lnTo>
                    <a:pt x="283" y="85"/>
                  </a:lnTo>
                  <a:lnTo>
                    <a:pt x="283" y="85"/>
                  </a:lnTo>
                  <a:lnTo>
                    <a:pt x="113" y="226"/>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16"/>
            <p:cNvSpPr/>
            <p:nvPr/>
          </p:nvSpPr>
          <p:spPr>
            <a:xfrm>
              <a:off x="3647725" y="1979150"/>
              <a:ext cx="7075" cy="5675"/>
            </a:xfrm>
            <a:custGeom>
              <a:avLst/>
              <a:gdLst/>
              <a:ahLst/>
              <a:cxnLst/>
              <a:rect l="l" t="t" r="r" b="b"/>
              <a:pathLst>
                <a:path w="283" h="227" fill="none" extrusionOk="0">
                  <a:moveTo>
                    <a:pt x="113" y="226"/>
                  </a:moveTo>
                  <a:lnTo>
                    <a:pt x="113" y="226"/>
                  </a:lnTo>
                  <a:lnTo>
                    <a:pt x="29" y="198"/>
                  </a:lnTo>
                  <a:lnTo>
                    <a:pt x="1" y="170"/>
                  </a:lnTo>
                  <a:lnTo>
                    <a:pt x="29" y="142"/>
                  </a:lnTo>
                  <a:lnTo>
                    <a:pt x="57" y="85"/>
                  </a:lnTo>
                  <a:lnTo>
                    <a:pt x="198" y="0"/>
                  </a:lnTo>
                  <a:lnTo>
                    <a:pt x="198" y="0"/>
                  </a:lnTo>
                  <a:lnTo>
                    <a:pt x="255" y="0"/>
                  </a:lnTo>
                  <a:lnTo>
                    <a:pt x="283" y="29"/>
                  </a:lnTo>
                  <a:lnTo>
                    <a:pt x="283" y="57"/>
                  </a:lnTo>
                  <a:lnTo>
                    <a:pt x="283" y="85"/>
                  </a:lnTo>
                  <a:lnTo>
                    <a:pt x="283" y="85"/>
                  </a:lnTo>
                  <a:lnTo>
                    <a:pt x="113" y="226"/>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16"/>
            <p:cNvSpPr/>
            <p:nvPr/>
          </p:nvSpPr>
          <p:spPr>
            <a:xfrm>
              <a:off x="3650550" y="1986900"/>
              <a:ext cx="2150" cy="2150"/>
            </a:xfrm>
            <a:custGeom>
              <a:avLst/>
              <a:gdLst/>
              <a:ahLst/>
              <a:cxnLst/>
              <a:rect l="l" t="t" r="r" b="b"/>
              <a:pathLst>
                <a:path w="86" h="86" extrusionOk="0">
                  <a:moveTo>
                    <a:pt x="0" y="85"/>
                  </a:moveTo>
                  <a:lnTo>
                    <a:pt x="0" y="85"/>
                  </a:lnTo>
                  <a:lnTo>
                    <a:pt x="0" y="29"/>
                  </a:lnTo>
                  <a:lnTo>
                    <a:pt x="0" y="1"/>
                  </a:lnTo>
                  <a:lnTo>
                    <a:pt x="29" y="29"/>
                  </a:lnTo>
                  <a:lnTo>
                    <a:pt x="85" y="57"/>
                  </a:lnTo>
                  <a:lnTo>
                    <a:pt x="85" y="57"/>
                  </a:lnTo>
                  <a:lnTo>
                    <a:pt x="0" y="85"/>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16"/>
            <p:cNvSpPr/>
            <p:nvPr/>
          </p:nvSpPr>
          <p:spPr>
            <a:xfrm>
              <a:off x="3650550" y="1986900"/>
              <a:ext cx="2150" cy="2150"/>
            </a:xfrm>
            <a:custGeom>
              <a:avLst/>
              <a:gdLst/>
              <a:ahLst/>
              <a:cxnLst/>
              <a:rect l="l" t="t" r="r" b="b"/>
              <a:pathLst>
                <a:path w="86" h="86" fill="none" extrusionOk="0">
                  <a:moveTo>
                    <a:pt x="0" y="85"/>
                  </a:moveTo>
                  <a:lnTo>
                    <a:pt x="0" y="85"/>
                  </a:lnTo>
                  <a:lnTo>
                    <a:pt x="0" y="29"/>
                  </a:lnTo>
                  <a:lnTo>
                    <a:pt x="0" y="1"/>
                  </a:lnTo>
                  <a:lnTo>
                    <a:pt x="29" y="29"/>
                  </a:lnTo>
                  <a:lnTo>
                    <a:pt x="85" y="57"/>
                  </a:lnTo>
                  <a:lnTo>
                    <a:pt x="85" y="57"/>
                  </a:lnTo>
                  <a:lnTo>
                    <a:pt x="0" y="85"/>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16"/>
            <p:cNvSpPr/>
            <p:nvPr/>
          </p:nvSpPr>
          <p:spPr>
            <a:xfrm>
              <a:off x="3669600" y="1959400"/>
              <a:ext cx="18375" cy="14125"/>
            </a:xfrm>
            <a:custGeom>
              <a:avLst/>
              <a:gdLst/>
              <a:ahLst/>
              <a:cxnLst/>
              <a:rect l="l" t="t" r="r" b="b"/>
              <a:pathLst>
                <a:path w="735" h="565" extrusionOk="0">
                  <a:moveTo>
                    <a:pt x="649" y="508"/>
                  </a:moveTo>
                  <a:lnTo>
                    <a:pt x="649" y="508"/>
                  </a:lnTo>
                  <a:lnTo>
                    <a:pt x="565" y="565"/>
                  </a:lnTo>
                  <a:lnTo>
                    <a:pt x="480" y="565"/>
                  </a:lnTo>
                  <a:lnTo>
                    <a:pt x="395" y="536"/>
                  </a:lnTo>
                  <a:lnTo>
                    <a:pt x="283" y="508"/>
                  </a:lnTo>
                  <a:lnTo>
                    <a:pt x="283" y="508"/>
                  </a:lnTo>
                  <a:lnTo>
                    <a:pt x="141" y="452"/>
                  </a:lnTo>
                  <a:lnTo>
                    <a:pt x="29" y="424"/>
                  </a:lnTo>
                  <a:lnTo>
                    <a:pt x="0" y="424"/>
                  </a:lnTo>
                  <a:lnTo>
                    <a:pt x="29" y="424"/>
                  </a:lnTo>
                  <a:lnTo>
                    <a:pt x="29" y="424"/>
                  </a:lnTo>
                  <a:lnTo>
                    <a:pt x="0" y="395"/>
                  </a:lnTo>
                  <a:lnTo>
                    <a:pt x="0" y="367"/>
                  </a:lnTo>
                  <a:lnTo>
                    <a:pt x="57" y="311"/>
                  </a:lnTo>
                  <a:lnTo>
                    <a:pt x="141" y="226"/>
                  </a:lnTo>
                  <a:lnTo>
                    <a:pt x="254" y="170"/>
                  </a:lnTo>
                  <a:lnTo>
                    <a:pt x="508" y="57"/>
                  </a:lnTo>
                  <a:lnTo>
                    <a:pt x="621" y="0"/>
                  </a:lnTo>
                  <a:lnTo>
                    <a:pt x="621" y="0"/>
                  </a:lnTo>
                  <a:lnTo>
                    <a:pt x="537" y="28"/>
                  </a:lnTo>
                  <a:lnTo>
                    <a:pt x="537" y="85"/>
                  </a:lnTo>
                  <a:lnTo>
                    <a:pt x="537" y="113"/>
                  </a:lnTo>
                  <a:lnTo>
                    <a:pt x="565" y="141"/>
                  </a:lnTo>
                  <a:lnTo>
                    <a:pt x="678" y="198"/>
                  </a:lnTo>
                  <a:lnTo>
                    <a:pt x="734" y="198"/>
                  </a:lnTo>
                  <a:lnTo>
                    <a:pt x="734" y="198"/>
                  </a:lnTo>
                  <a:lnTo>
                    <a:pt x="706" y="254"/>
                  </a:lnTo>
                  <a:lnTo>
                    <a:pt x="706" y="339"/>
                  </a:lnTo>
                  <a:lnTo>
                    <a:pt x="649" y="508"/>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16"/>
            <p:cNvSpPr/>
            <p:nvPr/>
          </p:nvSpPr>
          <p:spPr>
            <a:xfrm>
              <a:off x="3669600" y="1959400"/>
              <a:ext cx="18375" cy="14125"/>
            </a:xfrm>
            <a:custGeom>
              <a:avLst/>
              <a:gdLst/>
              <a:ahLst/>
              <a:cxnLst/>
              <a:rect l="l" t="t" r="r" b="b"/>
              <a:pathLst>
                <a:path w="735" h="565" fill="none" extrusionOk="0">
                  <a:moveTo>
                    <a:pt x="649" y="508"/>
                  </a:moveTo>
                  <a:lnTo>
                    <a:pt x="649" y="508"/>
                  </a:lnTo>
                  <a:lnTo>
                    <a:pt x="565" y="565"/>
                  </a:lnTo>
                  <a:lnTo>
                    <a:pt x="480" y="565"/>
                  </a:lnTo>
                  <a:lnTo>
                    <a:pt x="395" y="536"/>
                  </a:lnTo>
                  <a:lnTo>
                    <a:pt x="283" y="508"/>
                  </a:lnTo>
                  <a:lnTo>
                    <a:pt x="283" y="508"/>
                  </a:lnTo>
                  <a:lnTo>
                    <a:pt x="141" y="452"/>
                  </a:lnTo>
                  <a:lnTo>
                    <a:pt x="29" y="424"/>
                  </a:lnTo>
                  <a:lnTo>
                    <a:pt x="0" y="424"/>
                  </a:lnTo>
                  <a:lnTo>
                    <a:pt x="29" y="424"/>
                  </a:lnTo>
                  <a:lnTo>
                    <a:pt x="29" y="424"/>
                  </a:lnTo>
                  <a:lnTo>
                    <a:pt x="0" y="395"/>
                  </a:lnTo>
                  <a:lnTo>
                    <a:pt x="0" y="367"/>
                  </a:lnTo>
                  <a:lnTo>
                    <a:pt x="57" y="311"/>
                  </a:lnTo>
                  <a:lnTo>
                    <a:pt x="141" y="226"/>
                  </a:lnTo>
                  <a:lnTo>
                    <a:pt x="254" y="170"/>
                  </a:lnTo>
                  <a:lnTo>
                    <a:pt x="508" y="57"/>
                  </a:lnTo>
                  <a:lnTo>
                    <a:pt x="621" y="0"/>
                  </a:lnTo>
                  <a:lnTo>
                    <a:pt x="621" y="0"/>
                  </a:lnTo>
                  <a:lnTo>
                    <a:pt x="537" y="28"/>
                  </a:lnTo>
                  <a:lnTo>
                    <a:pt x="537" y="85"/>
                  </a:lnTo>
                  <a:lnTo>
                    <a:pt x="537" y="113"/>
                  </a:lnTo>
                  <a:lnTo>
                    <a:pt x="565" y="141"/>
                  </a:lnTo>
                  <a:lnTo>
                    <a:pt x="678" y="198"/>
                  </a:lnTo>
                  <a:lnTo>
                    <a:pt x="734" y="198"/>
                  </a:lnTo>
                  <a:lnTo>
                    <a:pt x="734" y="198"/>
                  </a:lnTo>
                  <a:lnTo>
                    <a:pt x="706" y="254"/>
                  </a:lnTo>
                  <a:lnTo>
                    <a:pt x="706" y="339"/>
                  </a:lnTo>
                  <a:lnTo>
                    <a:pt x="649" y="508"/>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16"/>
            <p:cNvSpPr/>
            <p:nvPr/>
          </p:nvSpPr>
          <p:spPr>
            <a:xfrm>
              <a:off x="3695700" y="1957275"/>
              <a:ext cx="9200" cy="5675"/>
            </a:xfrm>
            <a:custGeom>
              <a:avLst/>
              <a:gdLst/>
              <a:ahLst/>
              <a:cxnLst/>
              <a:rect l="l" t="t" r="r" b="b"/>
              <a:pathLst>
                <a:path w="368" h="227" extrusionOk="0">
                  <a:moveTo>
                    <a:pt x="0" y="57"/>
                  </a:moveTo>
                  <a:lnTo>
                    <a:pt x="0" y="57"/>
                  </a:lnTo>
                  <a:lnTo>
                    <a:pt x="57" y="29"/>
                  </a:lnTo>
                  <a:lnTo>
                    <a:pt x="113" y="1"/>
                  </a:lnTo>
                  <a:lnTo>
                    <a:pt x="226" y="29"/>
                  </a:lnTo>
                  <a:lnTo>
                    <a:pt x="339" y="85"/>
                  </a:lnTo>
                  <a:lnTo>
                    <a:pt x="367" y="142"/>
                  </a:lnTo>
                  <a:lnTo>
                    <a:pt x="367" y="226"/>
                  </a:lnTo>
                  <a:lnTo>
                    <a:pt x="367" y="226"/>
                  </a:lnTo>
                  <a:lnTo>
                    <a:pt x="283" y="198"/>
                  </a:lnTo>
                  <a:lnTo>
                    <a:pt x="170" y="170"/>
                  </a:lnTo>
                  <a:lnTo>
                    <a:pt x="57" y="142"/>
                  </a:lnTo>
                  <a:lnTo>
                    <a:pt x="0" y="57"/>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16"/>
            <p:cNvSpPr/>
            <p:nvPr/>
          </p:nvSpPr>
          <p:spPr>
            <a:xfrm>
              <a:off x="3695700" y="1957275"/>
              <a:ext cx="9200" cy="5675"/>
            </a:xfrm>
            <a:custGeom>
              <a:avLst/>
              <a:gdLst/>
              <a:ahLst/>
              <a:cxnLst/>
              <a:rect l="l" t="t" r="r" b="b"/>
              <a:pathLst>
                <a:path w="368" h="227" fill="none" extrusionOk="0">
                  <a:moveTo>
                    <a:pt x="0" y="57"/>
                  </a:moveTo>
                  <a:lnTo>
                    <a:pt x="0" y="57"/>
                  </a:lnTo>
                  <a:lnTo>
                    <a:pt x="57" y="29"/>
                  </a:lnTo>
                  <a:lnTo>
                    <a:pt x="113" y="1"/>
                  </a:lnTo>
                  <a:lnTo>
                    <a:pt x="226" y="29"/>
                  </a:lnTo>
                  <a:lnTo>
                    <a:pt x="339" y="85"/>
                  </a:lnTo>
                  <a:lnTo>
                    <a:pt x="367" y="142"/>
                  </a:lnTo>
                  <a:lnTo>
                    <a:pt x="367" y="226"/>
                  </a:lnTo>
                  <a:lnTo>
                    <a:pt x="367" y="226"/>
                  </a:lnTo>
                  <a:lnTo>
                    <a:pt x="283" y="198"/>
                  </a:lnTo>
                  <a:lnTo>
                    <a:pt x="170" y="170"/>
                  </a:lnTo>
                  <a:lnTo>
                    <a:pt x="57" y="142"/>
                  </a:lnTo>
                  <a:lnTo>
                    <a:pt x="0" y="57"/>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16"/>
            <p:cNvSpPr/>
            <p:nvPr/>
          </p:nvSpPr>
          <p:spPr>
            <a:xfrm>
              <a:off x="3788825" y="2871575"/>
              <a:ext cx="725" cy="2150"/>
            </a:xfrm>
            <a:custGeom>
              <a:avLst/>
              <a:gdLst/>
              <a:ahLst/>
              <a:cxnLst/>
              <a:rect l="l" t="t" r="r" b="b"/>
              <a:pathLst>
                <a:path w="29" h="86" extrusionOk="0">
                  <a:moveTo>
                    <a:pt x="0" y="57"/>
                  </a:moveTo>
                  <a:lnTo>
                    <a:pt x="0" y="57"/>
                  </a:lnTo>
                  <a:lnTo>
                    <a:pt x="0" y="86"/>
                  </a:lnTo>
                  <a:lnTo>
                    <a:pt x="29" y="86"/>
                  </a:lnTo>
                  <a:lnTo>
                    <a:pt x="29" y="29"/>
                  </a:lnTo>
                  <a:lnTo>
                    <a:pt x="29" y="1"/>
                  </a:lnTo>
                  <a:lnTo>
                    <a:pt x="0" y="57"/>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16"/>
            <p:cNvSpPr/>
            <p:nvPr/>
          </p:nvSpPr>
          <p:spPr>
            <a:xfrm>
              <a:off x="3788825" y="2871575"/>
              <a:ext cx="725" cy="2150"/>
            </a:xfrm>
            <a:custGeom>
              <a:avLst/>
              <a:gdLst/>
              <a:ahLst/>
              <a:cxnLst/>
              <a:rect l="l" t="t" r="r" b="b"/>
              <a:pathLst>
                <a:path w="29" h="86" fill="none" extrusionOk="0">
                  <a:moveTo>
                    <a:pt x="0" y="57"/>
                  </a:moveTo>
                  <a:lnTo>
                    <a:pt x="0" y="57"/>
                  </a:lnTo>
                  <a:lnTo>
                    <a:pt x="0" y="86"/>
                  </a:lnTo>
                  <a:lnTo>
                    <a:pt x="29" y="86"/>
                  </a:lnTo>
                  <a:lnTo>
                    <a:pt x="29" y="29"/>
                  </a:lnTo>
                  <a:lnTo>
                    <a:pt x="29" y="1"/>
                  </a:lnTo>
                  <a:lnTo>
                    <a:pt x="0" y="57"/>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16"/>
            <p:cNvSpPr/>
            <p:nvPr/>
          </p:nvSpPr>
          <p:spPr>
            <a:xfrm>
              <a:off x="3784600" y="2803850"/>
              <a:ext cx="113600" cy="141125"/>
            </a:xfrm>
            <a:custGeom>
              <a:avLst/>
              <a:gdLst/>
              <a:ahLst/>
              <a:cxnLst/>
              <a:rect l="l" t="t" r="r" b="b"/>
              <a:pathLst>
                <a:path w="4544" h="5645" extrusionOk="0">
                  <a:moveTo>
                    <a:pt x="57" y="2907"/>
                  </a:moveTo>
                  <a:lnTo>
                    <a:pt x="57" y="2907"/>
                  </a:lnTo>
                  <a:lnTo>
                    <a:pt x="0" y="2823"/>
                  </a:lnTo>
                  <a:lnTo>
                    <a:pt x="0" y="2682"/>
                  </a:lnTo>
                  <a:lnTo>
                    <a:pt x="0" y="2682"/>
                  </a:lnTo>
                  <a:lnTo>
                    <a:pt x="28" y="2795"/>
                  </a:lnTo>
                  <a:lnTo>
                    <a:pt x="28" y="2823"/>
                  </a:lnTo>
                  <a:lnTo>
                    <a:pt x="85" y="2823"/>
                  </a:lnTo>
                  <a:lnTo>
                    <a:pt x="113" y="2823"/>
                  </a:lnTo>
                  <a:lnTo>
                    <a:pt x="141" y="2795"/>
                  </a:lnTo>
                  <a:lnTo>
                    <a:pt x="169" y="2795"/>
                  </a:lnTo>
                  <a:lnTo>
                    <a:pt x="198" y="2823"/>
                  </a:lnTo>
                  <a:lnTo>
                    <a:pt x="198" y="2907"/>
                  </a:lnTo>
                  <a:lnTo>
                    <a:pt x="198" y="2907"/>
                  </a:lnTo>
                  <a:lnTo>
                    <a:pt x="226" y="2766"/>
                  </a:lnTo>
                  <a:lnTo>
                    <a:pt x="311" y="2653"/>
                  </a:lnTo>
                  <a:lnTo>
                    <a:pt x="395" y="2512"/>
                  </a:lnTo>
                  <a:lnTo>
                    <a:pt x="452" y="2371"/>
                  </a:lnTo>
                  <a:lnTo>
                    <a:pt x="452" y="2371"/>
                  </a:lnTo>
                  <a:lnTo>
                    <a:pt x="452" y="2258"/>
                  </a:lnTo>
                  <a:lnTo>
                    <a:pt x="423" y="2117"/>
                  </a:lnTo>
                  <a:lnTo>
                    <a:pt x="423" y="1976"/>
                  </a:lnTo>
                  <a:lnTo>
                    <a:pt x="452" y="1920"/>
                  </a:lnTo>
                  <a:lnTo>
                    <a:pt x="480" y="1863"/>
                  </a:lnTo>
                  <a:lnTo>
                    <a:pt x="480" y="1863"/>
                  </a:lnTo>
                  <a:lnTo>
                    <a:pt x="508" y="1976"/>
                  </a:lnTo>
                  <a:lnTo>
                    <a:pt x="536" y="2004"/>
                  </a:lnTo>
                  <a:lnTo>
                    <a:pt x="593" y="2033"/>
                  </a:lnTo>
                  <a:lnTo>
                    <a:pt x="621" y="2004"/>
                  </a:lnTo>
                  <a:lnTo>
                    <a:pt x="677" y="2004"/>
                  </a:lnTo>
                  <a:lnTo>
                    <a:pt x="706" y="2004"/>
                  </a:lnTo>
                  <a:lnTo>
                    <a:pt x="762" y="2004"/>
                  </a:lnTo>
                  <a:lnTo>
                    <a:pt x="818" y="2089"/>
                  </a:lnTo>
                  <a:lnTo>
                    <a:pt x="818" y="2089"/>
                  </a:lnTo>
                  <a:lnTo>
                    <a:pt x="847" y="2033"/>
                  </a:lnTo>
                  <a:lnTo>
                    <a:pt x="875" y="1976"/>
                  </a:lnTo>
                  <a:lnTo>
                    <a:pt x="931" y="1948"/>
                  </a:lnTo>
                  <a:lnTo>
                    <a:pt x="988" y="1948"/>
                  </a:lnTo>
                  <a:lnTo>
                    <a:pt x="988" y="1948"/>
                  </a:lnTo>
                  <a:lnTo>
                    <a:pt x="847" y="1948"/>
                  </a:lnTo>
                  <a:lnTo>
                    <a:pt x="677" y="1892"/>
                  </a:lnTo>
                  <a:lnTo>
                    <a:pt x="564" y="1807"/>
                  </a:lnTo>
                  <a:lnTo>
                    <a:pt x="508" y="1750"/>
                  </a:lnTo>
                  <a:lnTo>
                    <a:pt x="480" y="1666"/>
                  </a:lnTo>
                  <a:lnTo>
                    <a:pt x="480" y="1666"/>
                  </a:lnTo>
                  <a:lnTo>
                    <a:pt x="480" y="1609"/>
                  </a:lnTo>
                  <a:lnTo>
                    <a:pt x="480" y="1581"/>
                  </a:lnTo>
                  <a:lnTo>
                    <a:pt x="508" y="1553"/>
                  </a:lnTo>
                  <a:lnTo>
                    <a:pt x="564" y="1553"/>
                  </a:lnTo>
                  <a:lnTo>
                    <a:pt x="621" y="1581"/>
                  </a:lnTo>
                  <a:lnTo>
                    <a:pt x="649" y="1638"/>
                  </a:lnTo>
                  <a:lnTo>
                    <a:pt x="677" y="1666"/>
                  </a:lnTo>
                  <a:lnTo>
                    <a:pt x="677" y="1666"/>
                  </a:lnTo>
                  <a:lnTo>
                    <a:pt x="706" y="1581"/>
                  </a:lnTo>
                  <a:lnTo>
                    <a:pt x="706" y="1525"/>
                  </a:lnTo>
                  <a:lnTo>
                    <a:pt x="677" y="1384"/>
                  </a:lnTo>
                  <a:lnTo>
                    <a:pt x="677" y="1299"/>
                  </a:lnTo>
                  <a:lnTo>
                    <a:pt x="734" y="1242"/>
                  </a:lnTo>
                  <a:lnTo>
                    <a:pt x="790" y="1186"/>
                  </a:lnTo>
                  <a:lnTo>
                    <a:pt x="790" y="1186"/>
                  </a:lnTo>
                  <a:lnTo>
                    <a:pt x="875" y="1186"/>
                  </a:lnTo>
                  <a:lnTo>
                    <a:pt x="988" y="1186"/>
                  </a:lnTo>
                  <a:lnTo>
                    <a:pt x="1214" y="1186"/>
                  </a:lnTo>
                  <a:lnTo>
                    <a:pt x="1214" y="1186"/>
                  </a:lnTo>
                  <a:lnTo>
                    <a:pt x="2032" y="1214"/>
                  </a:lnTo>
                  <a:lnTo>
                    <a:pt x="2032" y="1214"/>
                  </a:lnTo>
                  <a:lnTo>
                    <a:pt x="2004" y="904"/>
                  </a:lnTo>
                  <a:lnTo>
                    <a:pt x="2004" y="537"/>
                  </a:lnTo>
                  <a:lnTo>
                    <a:pt x="2004" y="368"/>
                  </a:lnTo>
                  <a:lnTo>
                    <a:pt x="2060" y="227"/>
                  </a:lnTo>
                  <a:lnTo>
                    <a:pt x="2117" y="114"/>
                  </a:lnTo>
                  <a:lnTo>
                    <a:pt x="2229" y="29"/>
                  </a:lnTo>
                  <a:lnTo>
                    <a:pt x="2229" y="29"/>
                  </a:lnTo>
                  <a:lnTo>
                    <a:pt x="2483" y="1"/>
                  </a:lnTo>
                  <a:lnTo>
                    <a:pt x="2878" y="1"/>
                  </a:lnTo>
                  <a:lnTo>
                    <a:pt x="3274" y="29"/>
                  </a:lnTo>
                  <a:lnTo>
                    <a:pt x="3386" y="57"/>
                  </a:lnTo>
                  <a:lnTo>
                    <a:pt x="3471" y="85"/>
                  </a:lnTo>
                  <a:lnTo>
                    <a:pt x="3471" y="85"/>
                  </a:lnTo>
                  <a:lnTo>
                    <a:pt x="3556" y="142"/>
                  </a:lnTo>
                  <a:lnTo>
                    <a:pt x="3556" y="170"/>
                  </a:lnTo>
                  <a:lnTo>
                    <a:pt x="3556" y="198"/>
                  </a:lnTo>
                  <a:lnTo>
                    <a:pt x="3528" y="339"/>
                  </a:lnTo>
                  <a:lnTo>
                    <a:pt x="3528" y="339"/>
                  </a:lnTo>
                  <a:lnTo>
                    <a:pt x="3556" y="678"/>
                  </a:lnTo>
                  <a:lnTo>
                    <a:pt x="3556" y="876"/>
                  </a:lnTo>
                  <a:lnTo>
                    <a:pt x="3528" y="1017"/>
                  </a:lnTo>
                  <a:lnTo>
                    <a:pt x="3528" y="1017"/>
                  </a:lnTo>
                  <a:lnTo>
                    <a:pt x="3725" y="960"/>
                  </a:lnTo>
                  <a:lnTo>
                    <a:pt x="3951" y="876"/>
                  </a:lnTo>
                  <a:lnTo>
                    <a:pt x="4035" y="876"/>
                  </a:lnTo>
                  <a:lnTo>
                    <a:pt x="4148" y="876"/>
                  </a:lnTo>
                  <a:lnTo>
                    <a:pt x="4233" y="904"/>
                  </a:lnTo>
                  <a:lnTo>
                    <a:pt x="4346" y="960"/>
                  </a:lnTo>
                  <a:lnTo>
                    <a:pt x="4346" y="960"/>
                  </a:lnTo>
                  <a:lnTo>
                    <a:pt x="4431" y="1101"/>
                  </a:lnTo>
                  <a:lnTo>
                    <a:pt x="4487" y="1242"/>
                  </a:lnTo>
                  <a:lnTo>
                    <a:pt x="4487" y="1412"/>
                  </a:lnTo>
                  <a:lnTo>
                    <a:pt x="4459" y="1496"/>
                  </a:lnTo>
                  <a:lnTo>
                    <a:pt x="4431" y="1553"/>
                  </a:lnTo>
                  <a:lnTo>
                    <a:pt x="4431" y="1553"/>
                  </a:lnTo>
                  <a:lnTo>
                    <a:pt x="4374" y="1638"/>
                  </a:lnTo>
                  <a:lnTo>
                    <a:pt x="4289" y="1694"/>
                  </a:lnTo>
                  <a:lnTo>
                    <a:pt x="4205" y="1750"/>
                  </a:lnTo>
                  <a:lnTo>
                    <a:pt x="4148" y="1807"/>
                  </a:lnTo>
                  <a:lnTo>
                    <a:pt x="4120" y="1863"/>
                  </a:lnTo>
                  <a:lnTo>
                    <a:pt x="4120" y="1948"/>
                  </a:lnTo>
                  <a:lnTo>
                    <a:pt x="4120" y="2089"/>
                  </a:lnTo>
                  <a:lnTo>
                    <a:pt x="4120" y="2089"/>
                  </a:lnTo>
                  <a:lnTo>
                    <a:pt x="4092" y="2230"/>
                  </a:lnTo>
                  <a:lnTo>
                    <a:pt x="4120" y="2287"/>
                  </a:lnTo>
                  <a:lnTo>
                    <a:pt x="4148" y="2343"/>
                  </a:lnTo>
                  <a:lnTo>
                    <a:pt x="4148" y="2343"/>
                  </a:lnTo>
                  <a:lnTo>
                    <a:pt x="4233" y="2428"/>
                  </a:lnTo>
                  <a:lnTo>
                    <a:pt x="4374" y="2541"/>
                  </a:lnTo>
                  <a:lnTo>
                    <a:pt x="4374" y="2541"/>
                  </a:lnTo>
                  <a:lnTo>
                    <a:pt x="4487" y="2682"/>
                  </a:lnTo>
                  <a:lnTo>
                    <a:pt x="4543" y="2766"/>
                  </a:lnTo>
                  <a:lnTo>
                    <a:pt x="4515" y="3105"/>
                  </a:lnTo>
                  <a:lnTo>
                    <a:pt x="4515" y="3105"/>
                  </a:lnTo>
                  <a:lnTo>
                    <a:pt x="4543" y="3444"/>
                  </a:lnTo>
                  <a:lnTo>
                    <a:pt x="4543" y="3585"/>
                  </a:lnTo>
                  <a:lnTo>
                    <a:pt x="4515" y="3726"/>
                  </a:lnTo>
                  <a:lnTo>
                    <a:pt x="4515" y="3726"/>
                  </a:lnTo>
                  <a:lnTo>
                    <a:pt x="4431" y="4008"/>
                  </a:lnTo>
                  <a:lnTo>
                    <a:pt x="4318" y="4262"/>
                  </a:lnTo>
                  <a:lnTo>
                    <a:pt x="4318" y="4262"/>
                  </a:lnTo>
                  <a:lnTo>
                    <a:pt x="4233" y="4347"/>
                  </a:lnTo>
                  <a:lnTo>
                    <a:pt x="4177" y="4403"/>
                  </a:lnTo>
                  <a:lnTo>
                    <a:pt x="4120" y="4375"/>
                  </a:lnTo>
                  <a:lnTo>
                    <a:pt x="4092" y="4318"/>
                  </a:lnTo>
                  <a:lnTo>
                    <a:pt x="4035" y="4177"/>
                  </a:lnTo>
                  <a:lnTo>
                    <a:pt x="3979" y="4008"/>
                  </a:lnTo>
                  <a:lnTo>
                    <a:pt x="3979" y="4008"/>
                  </a:lnTo>
                  <a:lnTo>
                    <a:pt x="3923" y="4149"/>
                  </a:lnTo>
                  <a:lnTo>
                    <a:pt x="3866" y="4234"/>
                  </a:lnTo>
                  <a:lnTo>
                    <a:pt x="3782" y="4262"/>
                  </a:lnTo>
                  <a:lnTo>
                    <a:pt x="3725" y="4262"/>
                  </a:lnTo>
                  <a:lnTo>
                    <a:pt x="3556" y="4206"/>
                  </a:lnTo>
                  <a:lnTo>
                    <a:pt x="3471" y="4234"/>
                  </a:lnTo>
                  <a:lnTo>
                    <a:pt x="3358" y="4262"/>
                  </a:lnTo>
                  <a:lnTo>
                    <a:pt x="3358" y="4262"/>
                  </a:lnTo>
                  <a:lnTo>
                    <a:pt x="3358" y="4121"/>
                  </a:lnTo>
                  <a:lnTo>
                    <a:pt x="3330" y="4008"/>
                  </a:lnTo>
                  <a:lnTo>
                    <a:pt x="3245" y="3895"/>
                  </a:lnTo>
                  <a:lnTo>
                    <a:pt x="3161" y="3839"/>
                  </a:lnTo>
                  <a:lnTo>
                    <a:pt x="3161" y="3839"/>
                  </a:lnTo>
                  <a:lnTo>
                    <a:pt x="3048" y="3782"/>
                  </a:lnTo>
                  <a:lnTo>
                    <a:pt x="3020" y="3782"/>
                  </a:lnTo>
                  <a:lnTo>
                    <a:pt x="3020" y="3810"/>
                  </a:lnTo>
                  <a:lnTo>
                    <a:pt x="2991" y="3867"/>
                  </a:lnTo>
                  <a:lnTo>
                    <a:pt x="2963" y="3980"/>
                  </a:lnTo>
                  <a:lnTo>
                    <a:pt x="2963" y="3980"/>
                  </a:lnTo>
                  <a:lnTo>
                    <a:pt x="2935" y="4093"/>
                  </a:lnTo>
                  <a:lnTo>
                    <a:pt x="2935" y="4177"/>
                  </a:lnTo>
                  <a:lnTo>
                    <a:pt x="2878" y="4234"/>
                  </a:lnTo>
                  <a:lnTo>
                    <a:pt x="2766" y="4290"/>
                  </a:lnTo>
                  <a:lnTo>
                    <a:pt x="2766" y="4290"/>
                  </a:lnTo>
                  <a:lnTo>
                    <a:pt x="2653" y="4290"/>
                  </a:lnTo>
                  <a:lnTo>
                    <a:pt x="2512" y="4290"/>
                  </a:lnTo>
                  <a:lnTo>
                    <a:pt x="2229" y="4206"/>
                  </a:lnTo>
                  <a:lnTo>
                    <a:pt x="2229" y="4206"/>
                  </a:lnTo>
                  <a:lnTo>
                    <a:pt x="2258" y="4318"/>
                  </a:lnTo>
                  <a:lnTo>
                    <a:pt x="2286" y="4431"/>
                  </a:lnTo>
                  <a:lnTo>
                    <a:pt x="2258" y="4544"/>
                  </a:lnTo>
                  <a:lnTo>
                    <a:pt x="2201" y="4657"/>
                  </a:lnTo>
                  <a:lnTo>
                    <a:pt x="2201" y="4657"/>
                  </a:lnTo>
                  <a:lnTo>
                    <a:pt x="2286" y="4657"/>
                  </a:lnTo>
                  <a:lnTo>
                    <a:pt x="2314" y="4657"/>
                  </a:lnTo>
                  <a:lnTo>
                    <a:pt x="2371" y="4713"/>
                  </a:lnTo>
                  <a:lnTo>
                    <a:pt x="2371" y="4770"/>
                  </a:lnTo>
                  <a:lnTo>
                    <a:pt x="2427" y="5024"/>
                  </a:lnTo>
                  <a:lnTo>
                    <a:pt x="2427" y="5024"/>
                  </a:lnTo>
                  <a:lnTo>
                    <a:pt x="2512" y="5193"/>
                  </a:lnTo>
                  <a:lnTo>
                    <a:pt x="2540" y="5306"/>
                  </a:lnTo>
                  <a:lnTo>
                    <a:pt x="2540" y="5334"/>
                  </a:lnTo>
                  <a:lnTo>
                    <a:pt x="2512" y="5391"/>
                  </a:lnTo>
                  <a:lnTo>
                    <a:pt x="2512" y="5391"/>
                  </a:lnTo>
                  <a:lnTo>
                    <a:pt x="2455" y="5447"/>
                  </a:lnTo>
                  <a:lnTo>
                    <a:pt x="2427" y="5447"/>
                  </a:lnTo>
                  <a:lnTo>
                    <a:pt x="2399" y="5447"/>
                  </a:lnTo>
                  <a:lnTo>
                    <a:pt x="2342" y="5419"/>
                  </a:lnTo>
                  <a:lnTo>
                    <a:pt x="2286" y="5334"/>
                  </a:lnTo>
                  <a:lnTo>
                    <a:pt x="2258" y="5306"/>
                  </a:lnTo>
                  <a:lnTo>
                    <a:pt x="2201" y="5306"/>
                  </a:lnTo>
                  <a:lnTo>
                    <a:pt x="2201" y="5306"/>
                  </a:lnTo>
                  <a:lnTo>
                    <a:pt x="2117" y="5334"/>
                  </a:lnTo>
                  <a:lnTo>
                    <a:pt x="2004" y="5447"/>
                  </a:lnTo>
                  <a:lnTo>
                    <a:pt x="1947" y="5532"/>
                  </a:lnTo>
                  <a:lnTo>
                    <a:pt x="1891" y="5645"/>
                  </a:lnTo>
                  <a:lnTo>
                    <a:pt x="1891" y="5645"/>
                  </a:lnTo>
                  <a:lnTo>
                    <a:pt x="1750" y="5504"/>
                  </a:lnTo>
                  <a:lnTo>
                    <a:pt x="1609" y="5334"/>
                  </a:lnTo>
                  <a:lnTo>
                    <a:pt x="1383" y="4967"/>
                  </a:lnTo>
                  <a:lnTo>
                    <a:pt x="1383" y="4967"/>
                  </a:lnTo>
                  <a:lnTo>
                    <a:pt x="1242" y="4826"/>
                  </a:lnTo>
                  <a:lnTo>
                    <a:pt x="1101" y="4657"/>
                  </a:lnTo>
                  <a:lnTo>
                    <a:pt x="790" y="4347"/>
                  </a:lnTo>
                  <a:lnTo>
                    <a:pt x="790" y="4347"/>
                  </a:lnTo>
                  <a:lnTo>
                    <a:pt x="818" y="4347"/>
                  </a:lnTo>
                  <a:lnTo>
                    <a:pt x="875" y="4347"/>
                  </a:lnTo>
                  <a:lnTo>
                    <a:pt x="931" y="4403"/>
                  </a:lnTo>
                  <a:lnTo>
                    <a:pt x="988" y="4459"/>
                  </a:lnTo>
                  <a:lnTo>
                    <a:pt x="1016" y="4459"/>
                  </a:lnTo>
                  <a:lnTo>
                    <a:pt x="1072" y="4431"/>
                  </a:lnTo>
                  <a:lnTo>
                    <a:pt x="1072" y="4431"/>
                  </a:lnTo>
                  <a:lnTo>
                    <a:pt x="931" y="4403"/>
                  </a:lnTo>
                  <a:lnTo>
                    <a:pt x="847" y="4375"/>
                  </a:lnTo>
                  <a:lnTo>
                    <a:pt x="734" y="4290"/>
                  </a:lnTo>
                  <a:lnTo>
                    <a:pt x="677" y="4206"/>
                  </a:lnTo>
                  <a:lnTo>
                    <a:pt x="536" y="4008"/>
                  </a:lnTo>
                  <a:lnTo>
                    <a:pt x="423" y="3810"/>
                  </a:lnTo>
                  <a:lnTo>
                    <a:pt x="423" y="3810"/>
                  </a:lnTo>
                  <a:lnTo>
                    <a:pt x="649" y="3952"/>
                  </a:lnTo>
                  <a:lnTo>
                    <a:pt x="649" y="3952"/>
                  </a:lnTo>
                  <a:lnTo>
                    <a:pt x="593" y="3895"/>
                  </a:lnTo>
                  <a:lnTo>
                    <a:pt x="536" y="3839"/>
                  </a:lnTo>
                  <a:lnTo>
                    <a:pt x="452" y="3782"/>
                  </a:lnTo>
                  <a:lnTo>
                    <a:pt x="423" y="3726"/>
                  </a:lnTo>
                  <a:lnTo>
                    <a:pt x="423" y="3726"/>
                  </a:lnTo>
                  <a:lnTo>
                    <a:pt x="311" y="3528"/>
                  </a:lnTo>
                  <a:lnTo>
                    <a:pt x="226" y="3302"/>
                  </a:lnTo>
                  <a:lnTo>
                    <a:pt x="226" y="3302"/>
                  </a:lnTo>
                  <a:lnTo>
                    <a:pt x="339" y="3444"/>
                  </a:lnTo>
                  <a:lnTo>
                    <a:pt x="395" y="3528"/>
                  </a:lnTo>
                  <a:lnTo>
                    <a:pt x="452" y="3556"/>
                  </a:lnTo>
                  <a:lnTo>
                    <a:pt x="649" y="3585"/>
                  </a:lnTo>
                  <a:lnTo>
                    <a:pt x="649" y="3585"/>
                  </a:lnTo>
                  <a:lnTo>
                    <a:pt x="508" y="3472"/>
                  </a:lnTo>
                  <a:lnTo>
                    <a:pt x="480" y="3472"/>
                  </a:lnTo>
                  <a:lnTo>
                    <a:pt x="480" y="3500"/>
                  </a:lnTo>
                  <a:lnTo>
                    <a:pt x="508" y="3528"/>
                  </a:lnTo>
                  <a:lnTo>
                    <a:pt x="480" y="3528"/>
                  </a:lnTo>
                  <a:lnTo>
                    <a:pt x="423" y="3500"/>
                  </a:lnTo>
                  <a:lnTo>
                    <a:pt x="423" y="3500"/>
                  </a:lnTo>
                  <a:lnTo>
                    <a:pt x="452" y="3387"/>
                  </a:lnTo>
                  <a:lnTo>
                    <a:pt x="452" y="3274"/>
                  </a:lnTo>
                  <a:lnTo>
                    <a:pt x="452" y="3274"/>
                  </a:lnTo>
                  <a:lnTo>
                    <a:pt x="423" y="3359"/>
                  </a:lnTo>
                  <a:lnTo>
                    <a:pt x="367" y="3359"/>
                  </a:lnTo>
                  <a:lnTo>
                    <a:pt x="311" y="3331"/>
                  </a:lnTo>
                  <a:lnTo>
                    <a:pt x="254" y="3246"/>
                  </a:lnTo>
                  <a:lnTo>
                    <a:pt x="141" y="3049"/>
                  </a:lnTo>
                  <a:lnTo>
                    <a:pt x="57" y="2907"/>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16"/>
            <p:cNvSpPr/>
            <p:nvPr/>
          </p:nvSpPr>
          <p:spPr>
            <a:xfrm>
              <a:off x="3784600" y="2803850"/>
              <a:ext cx="113600" cy="141125"/>
            </a:xfrm>
            <a:custGeom>
              <a:avLst/>
              <a:gdLst/>
              <a:ahLst/>
              <a:cxnLst/>
              <a:rect l="l" t="t" r="r" b="b"/>
              <a:pathLst>
                <a:path w="4544" h="5645" fill="none" extrusionOk="0">
                  <a:moveTo>
                    <a:pt x="57" y="2907"/>
                  </a:moveTo>
                  <a:lnTo>
                    <a:pt x="57" y="2907"/>
                  </a:lnTo>
                  <a:lnTo>
                    <a:pt x="0" y="2823"/>
                  </a:lnTo>
                  <a:lnTo>
                    <a:pt x="0" y="2682"/>
                  </a:lnTo>
                  <a:lnTo>
                    <a:pt x="0" y="2682"/>
                  </a:lnTo>
                  <a:lnTo>
                    <a:pt x="28" y="2795"/>
                  </a:lnTo>
                  <a:lnTo>
                    <a:pt x="28" y="2823"/>
                  </a:lnTo>
                  <a:lnTo>
                    <a:pt x="85" y="2823"/>
                  </a:lnTo>
                  <a:lnTo>
                    <a:pt x="113" y="2823"/>
                  </a:lnTo>
                  <a:lnTo>
                    <a:pt x="141" y="2795"/>
                  </a:lnTo>
                  <a:lnTo>
                    <a:pt x="169" y="2795"/>
                  </a:lnTo>
                  <a:lnTo>
                    <a:pt x="198" y="2823"/>
                  </a:lnTo>
                  <a:lnTo>
                    <a:pt x="198" y="2907"/>
                  </a:lnTo>
                  <a:lnTo>
                    <a:pt x="198" y="2907"/>
                  </a:lnTo>
                  <a:lnTo>
                    <a:pt x="226" y="2766"/>
                  </a:lnTo>
                  <a:lnTo>
                    <a:pt x="311" y="2653"/>
                  </a:lnTo>
                  <a:lnTo>
                    <a:pt x="395" y="2512"/>
                  </a:lnTo>
                  <a:lnTo>
                    <a:pt x="452" y="2371"/>
                  </a:lnTo>
                  <a:lnTo>
                    <a:pt x="452" y="2371"/>
                  </a:lnTo>
                  <a:lnTo>
                    <a:pt x="452" y="2258"/>
                  </a:lnTo>
                  <a:lnTo>
                    <a:pt x="423" y="2117"/>
                  </a:lnTo>
                  <a:lnTo>
                    <a:pt x="423" y="1976"/>
                  </a:lnTo>
                  <a:lnTo>
                    <a:pt x="452" y="1920"/>
                  </a:lnTo>
                  <a:lnTo>
                    <a:pt x="480" y="1863"/>
                  </a:lnTo>
                  <a:lnTo>
                    <a:pt x="480" y="1863"/>
                  </a:lnTo>
                  <a:lnTo>
                    <a:pt x="508" y="1976"/>
                  </a:lnTo>
                  <a:lnTo>
                    <a:pt x="536" y="2004"/>
                  </a:lnTo>
                  <a:lnTo>
                    <a:pt x="593" y="2033"/>
                  </a:lnTo>
                  <a:lnTo>
                    <a:pt x="621" y="2004"/>
                  </a:lnTo>
                  <a:lnTo>
                    <a:pt x="677" y="2004"/>
                  </a:lnTo>
                  <a:lnTo>
                    <a:pt x="706" y="2004"/>
                  </a:lnTo>
                  <a:lnTo>
                    <a:pt x="762" y="2004"/>
                  </a:lnTo>
                  <a:lnTo>
                    <a:pt x="818" y="2089"/>
                  </a:lnTo>
                  <a:lnTo>
                    <a:pt x="818" y="2089"/>
                  </a:lnTo>
                  <a:lnTo>
                    <a:pt x="847" y="2033"/>
                  </a:lnTo>
                  <a:lnTo>
                    <a:pt x="875" y="1976"/>
                  </a:lnTo>
                  <a:lnTo>
                    <a:pt x="931" y="1948"/>
                  </a:lnTo>
                  <a:lnTo>
                    <a:pt x="988" y="1948"/>
                  </a:lnTo>
                  <a:lnTo>
                    <a:pt x="988" y="1948"/>
                  </a:lnTo>
                  <a:lnTo>
                    <a:pt x="847" y="1948"/>
                  </a:lnTo>
                  <a:lnTo>
                    <a:pt x="677" y="1892"/>
                  </a:lnTo>
                  <a:lnTo>
                    <a:pt x="564" y="1807"/>
                  </a:lnTo>
                  <a:lnTo>
                    <a:pt x="508" y="1750"/>
                  </a:lnTo>
                  <a:lnTo>
                    <a:pt x="480" y="1666"/>
                  </a:lnTo>
                  <a:lnTo>
                    <a:pt x="480" y="1666"/>
                  </a:lnTo>
                  <a:lnTo>
                    <a:pt x="480" y="1609"/>
                  </a:lnTo>
                  <a:lnTo>
                    <a:pt x="480" y="1581"/>
                  </a:lnTo>
                  <a:lnTo>
                    <a:pt x="508" y="1553"/>
                  </a:lnTo>
                  <a:lnTo>
                    <a:pt x="564" y="1553"/>
                  </a:lnTo>
                  <a:lnTo>
                    <a:pt x="621" y="1581"/>
                  </a:lnTo>
                  <a:lnTo>
                    <a:pt x="649" y="1638"/>
                  </a:lnTo>
                  <a:lnTo>
                    <a:pt x="677" y="1666"/>
                  </a:lnTo>
                  <a:lnTo>
                    <a:pt x="677" y="1666"/>
                  </a:lnTo>
                  <a:lnTo>
                    <a:pt x="706" y="1581"/>
                  </a:lnTo>
                  <a:lnTo>
                    <a:pt x="706" y="1525"/>
                  </a:lnTo>
                  <a:lnTo>
                    <a:pt x="677" y="1384"/>
                  </a:lnTo>
                  <a:lnTo>
                    <a:pt x="677" y="1299"/>
                  </a:lnTo>
                  <a:lnTo>
                    <a:pt x="734" y="1242"/>
                  </a:lnTo>
                  <a:lnTo>
                    <a:pt x="790" y="1186"/>
                  </a:lnTo>
                  <a:lnTo>
                    <a:pt x="790" y="1186"/>
                  </a:lnTo>
                  <a:lnTo>
                    <a:pt x="875" y="1186"/>
                  </a:lnTo>
                  <a:lnTo>
                    <a:pt x="988" y="1186"/>
                  </a:lnTo>
                  <a:lnTo>
                    <a:pt x="1214" y="1186"/>
                  </a:lnTo>
                  <a:lnTo>
                    <a:pt x="1214" y="1186"/>
                  </a:lnTo>
                  <a:lnTo>
                    <a:pt x="2032" y="1214"/>
                  </a:lnTo>
                  <a:lnTo>
                    <a:pt x="2032" y="1214"/>
                  </a:lnTo>
                  <a:lnTo>
                    <a:pt x="2004" y="904"/>
                  </a:lnTo>
                  <a:lnTo>
                    <a:pt x="2004" y="537"/>
                  </a:lnTo>
                  <a:lnTo>
                    <a:pt x="2004" y="368"/>
                  </a:lnTo>
                  <a:lnTo>
                    <a:pt x="2060" y="227"/>
                  </a:lnTo>
                  <a:lnTo>
                    <a:pt x="2117" y="114"/>
                  </a:lnTo>
                  <a:lnTo>
                    <a:pt x="2229" y="29"/>
                  </a:lnTo>
                  <a:lnTo>
                    <a:pt x="2229" y="29"/>
                  </a:lnTo>
                  <a:lnTo>
                    <a:pt x="2483" y="1"/>
                  </a:lnTo>
                  <a:lnTo>
                    <a:pt x="2878" y="1"/>
                  </a:lnTo>
                  <a:lnTo>
                    <a:pt x="3274" y="29"/>
                  </a:lnTo>
                  <a:lnTo>
                    <a:pt x="3386" y="57"/>
                  </a:lnTo>
                  <a:lnTo>
                    <a:pt x="3471" y="85"/>
                  </a:lnTo>
                  <a:lnTo>
                    <a:pt x="3471" y="85"/>
                  </a:lnTo>
                  <a:lnTo>
                    <a:pt x="3556" y="142"/>
                  </a:lnTo>
                  <a:lnTo>
                    <a:pt x="3556" y="170"/>
                  </a:lnTo>
                  <a:lnTo>
                    <a:pt x="3556" y="198"/>
                  </a:lnTo>
                  <a:lnTo>
                    <a:pt x="3528" y="339"/>
                  </a:lnTo>
                  <a:lnTo>
                    <a:pt x="3528" y="339"/>
                  </a:lnTo>
                  <a:lnTo>
                    <a:pt x="3556" y="678"/>
                  </a:lnTo>
                  <a:lnTo>
                    <a:pt x="3556" y="876"/>
                  </a:lnTo>
                  <a:lnTo>
                    <a:pt x="3528" y="1017"/>
                  </a:lnTo>
                  <a:lnTo>
                    <a:pt x="3528" y="1017"/>
                  </a:lnTo>
                  <a:lnTo>
                    <a:pt x="3725" y="960"/>
                  </a:lnTo>
                  <a:lnTo>
                    <a:pt x="3951" y="876"/>
                  </a:lnTo>
                  <a:lnTo>
                    <a:pt x="4035" y="876"/>
                  </a:lnTo>
                  <a:lnTo>
                    <a:pt x="4148" y="876"/>
                  </a:lnTo>
                  <a:lnTo>
                    <a:pt x="4233" y="904"/>
                  </a:lnTo>
                  <a:lnTo>
                    <a:pt x="4346" y="960"/>
                  </a:lnTo>
                  <a:lnTo>
                    <a:pt x="4346" y="960"/>
                  </a:lnTo>
                  <a:lnTo>
                    <a:pt x="4431" y="1101"/>
                  </a:lnTo>
                  <a:lnTo>
                    <a:pt x="4487" y="1242"/>
                  </a:lnTo>
                  <a:lnTo>
                    <a:pt x="4487" y="1412"/>
                  </a:lnTo>
                  <a:lnTo>
                    <a:pt x="4459" y="1496"/>
                  </a:lnTo>
                  <a:lnTo>
                    <a:pt x="4431" y="1553"/>
                  </a:lnTo>
                  <a:lnTo>
                    <a:pt x="4431" y="1553"/>
                  </a:lnTo>
                  <a:lnTo>
                    <a:pt x="4374" y="1638"/>
                  </a:lnTo>
                  <a:lnTo>
                    <a:pt x="4289" y="1694"/>
                  </a:lnTo>
                  <a:lnTo>
                    <a:pt x="4205" y="1750"/>
                  </a:lnTo>
                  <a:lnTo>
                    <a:pt x="4148" y="1807"/>
                  </a:lnTo>
                  <a:lnTo>
                    <a:pt x="4120" y="1863"/>
                  </a:lnTo>
                  <a:lnTo>
                    <a:pt x="4120" y="1948"/>
                  </a:lnTo>
                  <a:lnTo>
                    <a:pt x="4120" y="2089"/>
                  </a:lnTo>
                  <a:lnTo>
                    <a:pt x="4120" y="2089"/>
                  </a:lnTo>
                  <a:lnTo>
                    <a:pt x="4092" y="2230"/>
                  </a:lnTo>
                  <a:lnTo>
                    <a:pt x="4120" y="2287"/>
                  </a:lnTo>
                  <a:lnTo>
                    <a:pt x="4148" y="2343"/>
                  </a:lnTo>
                  <a:lnTo>
                    <a:pt x="4148" y="2343"/>
                  </a:lnTo>
                  <a:lnTo>
                    <a:pt x="4233" y="2428"/>
                  </a:lnTo>
                  <a:lnTo>
                    <a:pt x="4374" y="2541"/>
                  </a:lnTo>
                  <a:lnTo>
                    <a:pt x="4374" y="2541"/>
                  </a:lnTo>
                  <a:lnTo>
                    <a:pt x="4487" y="2682"/>
                  </a:lnTo>
                  <a:lnTo>
                    <a:pt x="4543" y="2766"/>
                  </a:lnTo>
                  <a:lnTo>
                    <a:pt x="4515" y="3105"/>
                  </a:lnTo>
                  <a:lnTo>
                    <a:pt x="4515" y="3105"/>
                  </a:lnTo>
                  <a:lnTo>
                    <a:pt x="4543" y="3444"/>
                  </a:lnTo>
                  <a:lnTo>
                    <a:pt x="4543" y="3585"/>
                  </a:lnTo>
                  <a:lnTo>
                    <a:pt x="4515" y="3726"/>
                  </a:lnTo>
                  <a:lnTo>
                    <a:pt x="4515" y="3726"/>
                  </a:lnTo>
                  <a:lnTo>
                    <a:pt x="4431" y="4008"/>
                  </a:lnTo>
                  <a:lnTo>
                    <a:pt x="4318" y="4262"/>
                  </a:lnTo>
                  <a:lnTo>
                    <a:pt x="4318" y="4262"/>
                  </a:lnTo>
                  <a:lnTo>
                    <a:pt x="4233" y="4347"/>
                  </a:lnTo>
                  <a:lnTo>
                    <a:pt x="4177" y="4403"/>
                  </a:lnTo>
                  <a:lnTo>
                    <a:pt x="4120" y="4375"/>
                  </a:lnTo>
                  <a:lnTo>
                    <a:pt x="4092" y="4318"/>
                  </a:lnTo>
                  <a:lnTo>
                    <a:pt x="4035" y="4177"/>
                  </a:lnTo>
                  <a:lnTo>
                    <a:pt x="3979" y="4008"/>
                  </a:lnTo>
                  <a:lnTo>
                    <a:pt x="3979" y="4008"/>
                  </a:lnTo>
                  <a:lnTo>
                    <a:pt x="3923" y="4149"/>
                  </a:lnTo>
                  <a:lnTo>
                    <a:pt x="3866" y="4234"/>
                  </a:lnTo>
                  <a:lnTo>
                    <a:pt x="3782" y="4262"/>
                  </a:lnTo>
                  <a:lnTo>
                    <a:pt x="3725" y="4262"/>
                  </a:lnTo>
                  <a:lnTo>
                    <a:pt x="3556" y="4206"/>
                  </a:lnTo>
                  <a:lnTo>
                    <a:pt x="3471" y="4234"/>
                  </a:lnTo>
                  <a:lnTo>
                    <a:pt x="3358" y="4262"/>
                  </a:lnTo>
                  <a:lnTo>
                    <a:pt x="3358" y="4262"/>
                  </a:lnTo>
                  <a:lnTo>
                    <a:pt x="3358" y="4121"/>
                  </a:lnTo>
                  <a:lnTo>
                    <a:pt x="3330" y="4008"/>
                  </a:lnTo>
                  <a:lnTo>
                    <a:pt x="3245" y="3895"/>
                  </a:lnTo>
                  <a:lnTo>
                    <a:pt x="3161" y="3839"/>
                  </a:lnTo>
                  <a:lnTo>
                    <a:pt x="3161" y="3839"/>
                  </a:lnTo>
                  <a:lnTo>
                    <a:pt x="3048" y="3782"/>
                  </a:lnTo>
                  <a:lnTo>
                    <a:pt x="3020" y="3782"/>
                  </a:lnTo>
                  <a:lnTo>
                    <a:pt x="3020" y="3810"/>
                  </a:lnTo>
                  <a:lnTo>
                    <a:pt x="2991" y="3867"/>
                  </a:lnTo>
                  <a:lnTo>
                    <a:pt x="2963" y="3980"/>
                  </a:lnTo>
                  <a:lnTo>
                    <a:pt x="2963" y="3980"/>
                  </a:lnTo>
                  <a:lnTo>
                    <a:pt x="2935" y="4093"/>
                  </a:lnTo>
                  <a:lnTo>
                    <a:pt x="2935" y="4177"/>
                  </a:lnTo>
                  <a:lnTo>
                    <a:pt x="2878" y="4234"/>
                  </a:lnTo>
                  <a:lnTo>
                    <a:pt x="2766" y="4290"/>
                  </a:lnTo>
                  <a:lnTo>
                    <a:pt x="2766" y="4290"/>
                  </a:lnTo>
                  <a:lnTo>
                    <a:pt x="2653" y="4290"/>
                  </a:lnTo>
                  <a:lnTo>
                    <a:pt x="2512" y="4290"/>
                  </a:lnTo>
                  <a:lnTo>
                    <a:pt x="2229" y="4206"/>
                  </a:lnTo>
                  <a:lnTo>
                    <a:pt x="2229" y="4206"/>
                  </a:lnTo>
                  <a:lnTo>
                    <a:pt x="2258" y="4318"/>
                  </a:lnTo>
                  <a:lnTo>
                    <a:pt x="2286" y="4431"/>
                  </a:lnTo>
                  <a:lnTo>
                    <a:pt x="2258" y="4544"/>
                  </a:lnTo>
                  <a:lnTo>
                    <a:pt x="2201" y="4657"/>
                  </a:lnTo>
                  <a:lnTo>
                    <a:pt x="2201" y="4657"/>
                  </a:lnTo>
                  <a:lnTo>
                    <a:pt x="2286" y="4657"/>
                  </a:lnTo>
                  <a:lnTo>
                    <a:pt x="2314" y="4657"/>
                  </a:lnTo>
                  <a:lnTo>
                    <a:pt x="2371" y="4713"/>
                  </a:lnTo>
                  <a:lnTo>
                    <a:pt x="2371" y="4770"/>
                  </a:lnTo>
                  <a:lnTo>
                    <a:pt x="2427" y="5024"/>
                  </a:lnTo>
                  <a:lnTo>
                    <a:pt x="2427" y="5024"/>
                  </a:lnTo>
                  <a:lnTo>
                    <a:pt x="2512" y="5193"/>
                  </a:lnTo>
                  <a:lnTo>
                    <a:pt x="2540" y="5306"/>
                  </a:lnTo>
                  <a:lnTo>
                    <a:pt x="2540" y="5334"/>
                  </a:lnTo>
                  <a:lnTo>
                    <a:pt x="2512" y="5391"/>
                  </a:lnTo>
                  <a:lnTo>
                    <a:pt x="2512" y="5391"/>
                  </a:lnTo>
                  <a:lnTo>
                    <a:pt x="2455" y="5447"/>
                  </a:lnTo>
                  <a:lnTo>
                    <a:pt x="2427" y="5447"/>
                  </a:lnTo>
                  <a:lnTo>
                    <a:pt x="2399" y="5447"/>
                  </a:lnTo>
                  <a:lnTo>
                    <a:pt x="2342" y="5419"/>
                  </a:lnTo>
                  <a:lnTo>
                    <a:pt x="2286" y="5334"/>
                  </a:lnTo>
                  <a:lnTo>
                    <a:pt x="2258" y="5306"/>
                  </a:lnTo>
                  <a:lnTo>
                    <a:pt x="2201" y="5306"/>
                  </a:lnTo>
                  <a:lnTo>
                    <a:pt x="2201" y="5306"/>
                  </a:lnTo>
                  <a:lnTo>
                    <a:pt x="2117" y="5334"/>
                  </a:lnTo>
                  <a:lnTo>
                    <a:pt x="2004" y="5447"/>
                  </a:lnTo>
                  <a:lnTo>
                    <a:pt x="1947" y="5532"/>
                  </a:lnTo>
                  <a:lnTo>
                    <a:pt x="1891" y="5645"/>
                  </a:lnTo>
                  <a:lnTo>
                    <a:pt x="1891" y="5645"/>
                  </a:lnTo>
                  <a:lnTo>
                    <a:pt x="1750" y="5504"/>
                  </a:lnTo>
                  <a:lnTo>
                    <a:pt x="1609" y="5334"/>
                  </a:lnTo>
                  <a:lnTo>
                    <a:pt x="1383" y="4967"/>
                  </a:lnTo>
                  <a:lnTo>
                    <a:pt x="1383" y="4967"/>
                  </a:lnTo>
                  <a:lnTo>
                    <a:pt x="1242" y="4826"/>
                  </a:lnTo>
                  <a:lnTo>
                    <a:pt x="1101" y="4657"/>
                  </a:lnTo>
                  <a:lnTo>
                    <a:pt x="790" y="4347"/>
                  </a:lnTo>
                  <a:lnTo>
                    <a:pt x="790" y="4347"/>
                  </a:lnTo>
                  <a:lnTo>
                    <a:pt x="818" y="4347"/>
                  </a:lnTo>
                  <a:lnTo>
                    <a:pt x="875" y="4347"/>
                  </a:lnTo>
                  <a:lnTo>
                    <a:pt x="931" y="4403"/>
                  </a:lnTo>
                  <a:lnTo>
                    <a:pt x="988" y="4459"/>
                  </a:lnTo>
                  <a:lnTo>
                    <a:pt x="1016" y="4459"/>
                  </a:lnTo>
                  <a:lnTo>
                    <a:pt x="1072" y="4431"/>
                  </a:lnTo>
                  <a:lnTo>
                    <a:pt x="1072" y="4431"/>
                  </a:lnTo>
                  <a:lnTo>
                    <a:pt x="931" y="4403"/>
                  </a:lnTo>
                  <a:lnTo>
                    <a:pt x="847" y="4375"/>
                  </a:lnTo>
                  <a:lnTo>
                    <a:pt x="734" y="4290"/>
                  </a:lnTo>
                  <a:lnTo>
                    <a:pt x="677" y="4206"/>
                  </a:lnTo>
                  <a:lnTo>
                    <a:pt x="536" y="4008"/>
                  </a:lnTo>
                  <a:lnTo>
                    <a:pt x="423" y="3810"/>
                  </a:lnTo>
                  <a:lnTo>
                    <a:pt x="423" y="3810"/>
                  </a:lnTo>
                  <a:lnTo>
                    <a:pt x="649" y="3952"/>
                  </a:lnTo>
                  <a:lnTo>
                    <a:pt x="649" y="3952"/>
                  </a:lnTo>
                  <a:lnTo>
                    <a:pt x="593" y="3895"/>
                  </a:lnTo>
                  <a:lnTo>
                    <a:pt x="536" y="3839"/>
                  </a:lnTo>
                  <a:lnTo>
                    <a:pt x="452" y="3782"/>
                  </a:lnTo>
                  <a:lnTo>
                    <a:pt x="423" y="3726"/>
                  </a:lnTo>
                  <a:lnTo>
                    <a:pt x="423" y="3726"/>
                  </a:lnTo>
                  <a:lnTo>
                    <a:pt x="311" y="3528"/>
                  </a:lnTo>
                  <a:lnTo>
                    <a:pt x="226" y="3302"/>
                  </a:lnTo>
                  <a:lnTo>
                    <a:pt x="226" y="3302"/>
                  </a:lnTo>
                  <a:lnTo>
                    <a:pt x="339" y="3444"/>
                  </a:lnTo>
                  <a:lnTo>
                    <a:pt x="395" y="3528"/>
                  </a:lnTo>
                  <a:lnTo>
                    <a:pt x="452" y="3556"/>
                  </a:lnTo>
                  <a:lnTo>
                    <a:pt x="649" y="3585"/>
                  </a:lnTo>
                  <a:lnTo>
                    <a:pt x="649" y="3585"/>
                  </a:lnTo>
                  <a:lnTo>
                    <a:pt x="508" y="3472"/>
                  </a:lnTo>
                  <a:lnTo>
                    <a:pt x="480" y="3472"/>
                  </a:lnTo>
                  <a:lnTo>
                    <a:pt x="480" y="3500"/>
                  </a:lnTo>
                  <a:lnTo>
                    <a:pt x="508" y="3528"/>
                  </a:lnTo>
                  <a:lnTo>
                    <a:pt x="480" y="3528"/>
                  </a:lnTo>
                  <a:lnTo>
                    <a:pt x="423" y="3500"/>
                  </a:lnTo>
                  <a:lnTo>
                    <a:pt x="423" y="3500"/>
                  </a:lnTo>
                  <a:lnTo>
                    <a:pt x="452" y="3387"/>
                  </a:lnTo>
                  <a:lnTo>
                    <a:pt x="452" y="3274"/>
                  </a:lnTo>
                  <a:lnTo>
                    <a:pt x="452" y="3274"/>
                  </a:lnTo>
                  <a:lnTo>
                    <a:pt x="423" y="3359"/>
                  </a:lnTo>
                  <a:lnTo>
                    <a:pt x="367" y="3359"/>
                  </a:lnTo>
                  <a:lnTo>
                    <a:pt x="311" y="3331"/>
                  </a:lnTo>
                  <a:lnTo>
                    <a:pt x="254" y="3246"/>
                  </a:lnTo>
                  <a:lnTo>
                    <a:pt x="141" y="3049"/>
                  </a:lnTo>
                  <a:lnTo>
                    <a:pt x="57" y="2907"/>
                  </a:lnTo>
                </a:path>
              </a:pathLst>
            </a:custGeom>
            <a:solidFill>
              <a:srgbClr val="666666"/>
            </a:solidFill>
            <a:ln w="14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16"/>
            <p:cNvSpPr/>
            <p:nvPr/>
          </p:nvSpPr>
          <p:spPr>
            <a:xfrm>
              <a:off x="3916525" y="1769625"/>
              <a:ext cx="116425" cy="60700"/>
            </a:xfrm>
            <a:custGeom>
              <a:avLst/>
              <a:gdLst/>
              <a:ahLst/>
              <a:cxnLst/>
              <a:rect l="l" t="t" r="r" b="b"/>
              <a:pathLst>
                <a:path w="4657" h="2428" extrusionOk="0">
                  <a:moveTo>
                    <a:pt x="0" y="1468"/>
                  </a:moveTo>
                  <a:lnTo>
                    <a:pt x="0" y="1468"/>
                  </a:lnTo>
                  <a:lnTo>
                    <a:pt x="57" y="1411"/>
                  </a:lnTo>
                  <a:lnTo>
                    <a:pt x="113" y="1383"/>
                  </a:lnTo>
                  <a:lnTo>
                    <a:pt x="198" y="1355"/>
                  </a:lnTo>
                  <a:lnTo>
                    <a:pt x="254" y="1355"/>
                  </a:lnTo>
                  <a:lnTo>
                    <a:pt x="254" y="1355"/>
                  </a:lnTo>
                  <a:lnTo>
                    <a:pt x="254" y="1270"/>
                  </a:lnTo>
                  <a:lnTo>
                    <a:pt x="254" y="1185"/>
                  </a:lnTo>
                  <a:lnTo>
                    <a:pt x="311" y="1016"/>
                  </a:lnTo>
                  <a:lnTo>
                    <a:pt x="339" y="960"/>
                  </a:lnTo>
                  <a:lnTo>
                    <a:pt x="339" y="903"/>
                  </a:lnTo>
                  <a:lnTo>
                    <a:pt x="311" y="847"/>
                  </a:lnTo>
                  <a:lnTo>
                    <a:pt x="282" y="762"/>
                  </a:lnTo>
                  <a:lnTo>
                    <a:pt x="282" y="762"/>
                  </a:lnTo>
                  <a:lnTo>
                    <a:pt x="339" y="819"/>
                  </a:lnTo>
                  <a:lnTo>
                    <a:pt x="423" y="790"/>
                  </a:lnTo>
                  <a:lnTo>
                    <a:pt x="480" y="762"/>
                  </a:lnTo>
                  <a:lnTo>
                    <a:pt x="536" y="706"/>
                  </a:lnTo>
                  <a:lnTo>
                    <a:pt x="677" y="565"/>
                  </a:lnTo>
                  <a:lnTo>
                    <a:pt x="762" y="480"/>
                  </a:lnTo>
                  <a:lnTo>
                    <a:pt x="762" y="480"/>
                  </a:lnTo>
                  <a:lnTo>
                    <a:pt x="847" y="508"/>
                  </a:lnTo>
                  <a:lnTo>
                    <a:pt x="988" y="565"/>
                  </a:lnTo>
                  <a:lnTo>
                    <a:pt x="1101" y="649"/>
                  </a:lnTo>
                  <a:lnTo>
                    <a:pt x="1214" y="706"/>
                  </a:lnTo>
                  <a:lnTo>
                    <a:pt x="1214" y="706"/>
                  </a:lnTo>
                  <a:lnTo>
                    <a:pt x="1383" y="706"/>
                  </a:lnTo>
                  <a:lnTo>
                    <a:pt x="1552" y="706"/>
                  </a:lnTo>
                  <a:lnTo>
                    <a:pt x="1891" y="649"/>
                  </a:lnTo>
                  <a:lnTo>
                    <a:pt x="1891" y="649"/>
                  </a:lnTo>
                  <a:lnTo>
                    <a:pt x="1834" y="593"/>
                  </a:lnTo>
                  <a:lnTo>
                    <a:pt x="1834" y="565"/>
                  </a:lnTo>
                  <a:lnTo>
                    <a:pt x="1863" y="536"/>
                  </a:lnTo>
                  <a:lnTo>
                    <a:pt x="1919" y="508"/>
                  </a:lnTo>
                  <a:lnTo>
                    <a:pt x="2145" y="452"/>
                  </a:lnTo>
                  <a:lnTo>
                    <a:pt x="2145" y="452"/>
                  </a:lnTo>
                  <a:lnTo>
                    <a:pt x="2258" y="367"/>
                  </a:lnTo>
                  <a:lnTo>
                    <a:pt x="2314" y="311"/>
                  </a:lnTo>
                  <a:lnTo>
                    <a:pt x="2371" y="282"/>
                  </a:lnTo>
                  <a:lnTo>
                    <a:pt x="2371" y="282"/>
                  </a:lnTo>
                  <a:lnTo>
                    <a:pt x="2399" y="282"/>
                  </a:lnTo>
                  <a:lnTo>
                    <a:pt x="2455" y="311"/>
                  </a:lnTo>
                  <a:lnTo>
                    <a:pt x="2483" y="339"/>
                  </a:lnTo>
                  <a:lnTo>
                    <a:pt x="2540" y="367"/>
                  </a:lnTo>
                  <a:lnTo>
                    <a:pt x="2540" y="367"/>
                  </a:lnTo>
                  <a:lnTo>
                    <a:pt x="2625" y="339"/>
                  </a:lnTo>
                  <a:lnTo>
                    <a:pt x="2709" y="367"/>
                  </a:lnTo>
                  <a:lnTo>
                    <a:pt x="2794" y="339"/>
                  </a:lnTo>
                  <a:lnTo>
                    <a:pt x="2879" y="311"/>
                  </a:lnTo>
                  <a:lnTo>
                    <a:pt x="2879" y="311"/>
                  </a:lnTo>
                  <a:lnTo>
                    <a:pt x="2907" y="254"/>
                  </a:lnTo>
                  <a:lnTo>
                    <a:pt x="2935" y="170"/>
                  </a:lnTo>
                  <a:lnTo>
                    <a:pt x="2963" y="113"/>
                  </a:lnTo>
                  <a:lnTo>
                    <a:pt x="2991" y="85"/>
                  </a:lnTo>
                  <a:lnTo>
                    <a:pt x="2991" y="85"/>
                  </a:lnTo>
                  <a:lnTo>
                    <a:pt x="3132" y="28"/>
                  </a:lnTo>
                  <a:lnTo>
                    <a:pt x="3274" y="0"/>
                  </a:lnTo>
                  <a:lnTo>
                    <a:pt x="3443" y="0"/>
                  </a:lnTo>
                  <a:lnTo>
                    <a:pt x="3584" y="28"/>
                  </a:lnTo>
                  <a:lnTo>
                    <a:pt x="3584" y="28"/>
                  </a:lnTo>
                  <a:lnTo>
                    <a:pt x="4064" y="170"/>
                  </a:lnTo>
                  <a:lnTo>
                    <a:pt x="4064" y="170"/>
                  </a:lnTo>
                  <a:lnTo>
                    <a:pt x="4374" y="254"/>
                  </a:lnTo>
                  <a:lnTo>
                    <a:pt x="4543" y="311"/>
                  </a:lnTo>
                  <a:lnTo>
                    <a:pt x="4600" y="367"/>
                  </a:lnTo>
                  <a:lnTo>
                    <a:pt x="4656" y="424"/>
                  </a:lnTo>
                  <a:lnTo>
                    <a:pt x="4656" y="424"/>
                  </a:lnTo>
                  <a:lnTo>
                    <a:pt x="4656" y="508"/>
                  </a:lnTo>
                  <a:lnTo>
                    <a:pt x="4628" y="593"/>
                  </a:lnTo>
                  <a:lnTo>
                    <a:pt x="4572" y="649"/>
                  </a:lnTo>
                  <a:lnTo>
                    <a:pt x="4459" y="706"/>
                  </a:lnTo>
                  <a:lnTo>
                    <a:pt x="4261" y="847"/>
                  </a:lnTo>
                  <a:lnTo>
                    <a:pt x="4177" y="932"/>
                  </a:lnTo>
                  <a:lnTo>
                    <a:pt x="4092" y="1016"/>
                  </a:lnTo>
                  <a:lnTo>
                    <a:pt x="4092" y="1016"/>
                  </a:lnTo>
                  <a:lnTo>
                    <a:pt x="3979" y="1270"/>
                  </a:lnTo>
                  <a:lnTo>
                    <a:pt x="3838" y="1552"/>
                  </a:lnTo>
                  <a:lnTo>
                    <a:pt x="3669" y="1806"/>
                  </a:lnTo>
                  <a:lnTo>
                    <a:pt x="3584" y="1919"/>
                  </a:lnTo>
                  <a:lnTo>
                    <a:pt x="3471" y="2004"/>
                  </a:lnTo>
                  <a:lnTo>
                    <a:pt x="3471" y="2004"/>
                  </a:lnTo>
                  <a:lnTo>
                    <a:pt x="3386" y="2060"/>
                  </a:lnTo>
                  <a:lnTo>
                    <a:pt x="3245" y="2089"/>
                  </a:lnTo>
                  <a:lnTo>
                    <a:pt x="2963" y="2117"/>
                  </a:lnTo>
                  <a:lnTo>
                    <a:pt x="2963" y="2117"/>
                  </a:lnTo>
                  <a:lnTo>
                    <a:pt x="2766" y="2089"/>
                  </a:lnTo>
                  <a:lnTo>
                    <a:pt x="2653" y="2089"/>
                  </a:lnTo>
                  <a:lnTo>
                    <a:pt x="2540" y="2089"/>
                  </a:lnTo>
                  <a:lnTo>
                    <a:pt x="2540" y="2089"/>
                  </a:lnTo>
                  <a:lnTo>
                    <a:pt x="2483" y="2117"/>
                  </a:lnTo>
                  <a:lnTo>
                    <a:pt x="2427" y="2145"/>
                  </a:lnTo>
                  <a:lnTo>
                    <a:pt x="2371" y="2173"/>
                  </a:lnTo>
                  <a:lnTo>
                    <a:pt x="2314" y="2201"/>
                  </a:lnTo>
                  <a:lnTo>
                    <a:pt x="2314" y="2201"/>
                  </a:lnTo>
                  <a:lnTo>
                    <a:pt x="1976" y="2314"/>
                  </a:lnTo>
                  <a:lnTo>
                    <a:pt x="1665" y="2399"/>
                  </a:lnTo>
                  <a:lnTo>
                    <a:pt x="1524" y="2427"/>
                  </a:lnTo>
                  <a:lnTo>
                    <a:pt x="1355" y="2427"/>
                  </a:lnTo>
                  <a:lnTo>
                    <a:pt x="1185" y="2399"/>
                  </a:lnTo>
                  <a:lnTo>
                    <a:pt x="1016" y="2314"/>
                  </a:lnTo>
                  <a:lnTo>
                    <a:pt x="1016" y="2314"/>
                  </a:lnTo>
                  <a:lnTo>
                    <a:pt x="762" y="2145"/>
                  </a:lnTo>
                  <a:lnTo>
                    <a:pt x="508" y="1947"/>
                  </a:lnTo>
                  <a:lnTo>
                    <a:pt x="508" y="1947"/>
                  </a:lnTo>
                  <a:lnTo>
                    <a:pt x="282" y="1665"/>
                  </a:lnTo>
                  <a:lnTo>
                    <a:pt x="141" y="1524"/>
                  </a:lnTo>
                  <a:lnTo>
                    <a:pt x="57" y="1496"/>
                  </a:lnTo>
                  <a:lnTo>
                    <a:pt x="0" y="1468"/>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16"/>
            <p:cNvSpPr/>
            <p:nvPr/>
          </p:nvSpPr>
          <p:spPr>
            <a:xfrm>
              <a:off x="3916525" y="1769625"/>
              <a:ext cx="116425" cy="60700"/>
            </a:xfrm>
            <a:custGeom>
              <a:avLst/>
              <a:gdLst/>
              <a:ahLst/>
              <a:cxnLst/>
              <a:rect l="l" t="t" r="r" b="b"/>
              <a:pathLst>
                <a:path w="4657" h="2428" fill="none" extrusionOk="0">
                  <a:moveTo>
                    <a:pt x="0" y="1468"/>
                  </a:moveTo>
                  <a:lnTo>
                    <a:pt x="0" y="1468"/>
                  </a:lnTo>
                  <a:lnTo>
                    <a:pt x="57" y="1411"/>
                  </a:lnTo>
                  <a:lnTo>
                    <a:pt x="113" y="1383"/>
                  </a:lnTo>
                  <a:lnTo>
                    <a:pt x="198" y="1355"/>
                  </a:lnTo>
                  <a:lnTo>
                    <a:pt x="254" y="1355"/>
                  </a:lnTo>
                  <a:lnTo>
                    <a:pt x="254" y="1355"/>
                  </a:lnTo>
                  <a:lnTo>
                    <a:pt x="254" y="1270"/>
                  </a:lnTo>
                  <a:lnTo>
                    <a:pt x="254" y="1185"/>
                  </a:lnTo>
                  <a:lnTo>
                    <a:pt x="311" y="1016"/>
                  </a:lnTo>
                  <a:lnTo>
                    <a:pt x="339" y="960"/>
                  </a:lnTo>
                  <a:lnTo>
                    <a:pt x="339" y="903"/>
                  </a:lnTo>
                  <a:lnTo>
                    <a:pt x="311" y="847"/>
                  </a:lnTo>
                  <a:lnTo>
                    <a:pt x="282" y="762"/>
                  </a:lnTo>
                  <a:lnTo>
                    <a:pt x="282" y="762"/>
                  </a:lnTo>
                  <a:lnTo>
                    <a:pt x="339" y="819"/>
                  </a:lnTo>
                  <a:lnTo>
                    <a:pt x="423" y="790"/>
                  </a:lnTo>
                  <a:lnTo>
                    <a:pt x="480" y="762"/>
                  </a:lnTo>
                  <a:lnTo>
                    <a:pt x="536" y="706"/>
                  </a:lnTo>
                  <a:lnTo>
                    <a:pt x="677" y="565"/>
                  </a:lnTo>
                  <a:lnTo>
                    <a:pt x="762" y="480"/>
                  </a:lnTo>
                  <a:lnTo>
                    <a:pt x="762" y="480"/>
                  </a:lnTo>
                  <a:lnTo>
                    <a:pt x="847" y="508"/>
                  </a:lnTo>
                  <a:lnTo>
                    <a:pt x="988" y="565"/>
                  </a:lnTo>
                  <a:lnTo>
                    <a:pt x="1101" y="649"/>
                  </a:lnTo>
                  <a:lnTo>
                    <a:pt x="1214" y="706"/>
                  </a:lnTo>
                  <a:lnTo>
                    <a:pt x="1214" y="706"/>
                  </a:lnTo>
                  <a:lnTo>
                    <a:pt x="1383" y="706"/>
                  </a:lnTo>
                  <a:lnTo>
                    <a:pt x="1552" y="706"/>
                  </a:lnTo>
                  <a:lnTo>
                    <a:pt x="1891" y="649"/>
                  </a:lnTo>
                  <a:lnTo>
                    <a:pt x="1891" y="649"/>
                  </a:lnTo>
                  <a:lnTo>
                    <a:pt x="1834" y="593"/>
                  </a:lnTo>
                  <a:lnTo>
                    <a:pt x="1834" y="565"/>
                  </a:lnTo>
                  <a:lnTo>
                    <a:pt x="1863" y="536"/>
                  </a:lnTo>
                  <a:lnTo>
                    <a:pt x="1919" y="508"/>
                  </a:lnTo>
                  <a:lnTo>
                    <a:pt x="2145" y="452"/>
                  </a:lnTo>
                  <a:lnTo>
                    <a:pt x="2145" y="452"/>
                  </a:lnTo>
                  <a:lnTo>
                    <a:pt x="2258" y="367"/>
                  </a:lnTo>
                  <a:lnTo>
                    <a:pt x="2314" y="311"/>
                  </a:lnTo>
                  <a:lnTo>
                    <a:pt x="2371" y="282"/>
                  </a:lnTo>
                  <a:lnTo>
                    <a:pt x="2371" y="282"/>
                  </a:lnTo>
                  <a:lnTo>
                    <a:pt x="2399" y="282"/>
                  </a:lnTo>
                  <a:lnTo>
                    <a:pt x="2455" y="311"/>
                  </a:lnTo>
                  <a:lnTo>
                    <a:pt x="2483" y="339"/>
                  </a:lnTo>
                  <a:lnTo>
                    <a:pt x="2540" y="367"/>
                  </a:lnTo>
                  <a:lnTo>
                    <a:pt x="2540" y="367"/>
                  </a:lnTo>
                  <a:lnTo>
                    <a:pt x="2625" y="339"/>
                  </a:lnTo>
                  <a:lnTo>
                    <a:pt x="2709" y="367"/>
                  </a:lnTo>
                  <a:lnTo>
                    <a:pt x="2794" y="339"/>
                  </a:lnTo>
                  <a:lnTo>
                    <a:pt x="2879" y="311"/>
                  </a:lnTo>
                  <a:lnTo>
                    <a:pt x="2879" y="311"/>
                  </a:lnTo>
                  <a:lnTo>
                    <a:pt x="2907" y="254"/>
                  </a:lnTo>
                  <a:lnTo>
                    <a:pt x="2935" y="170"/>
                  </a:lnTo>
                  <a:lnTo>
                    <a:pt x="2963" y="113"/>
                  </a:lnTo>
                  <a:lnTo>
                    <a:pt x="2991" y="85"/>
                  </a:lnTo>
                  <a:lnTo>
                    <a:pt x="2991" y="85"/>
                  </a:lnTo>
                  <a:lnTo>
                    <a:pt x="3132" y="28"/>
                  </a:lnTo>
                  <a:lnTo>
                    <a:pt x="3274" y="0"/>
                  </a:lnTo>
                  <a:lnTo>
                    <a:pt x="3443" y="0"/>
                  </a:lnTo>
                  <a:lnTo>
                    <a:pt x="3584" y="28"/>
                  </a:lnTo>
                  <a:lnTo>
                    <a:pt x="3584" y="28"/>
                  </a:lnTo>
                  <a:lnTo>
                    <a:pt x="4064" y="170"/>
                  </a:lnTo>
                  <a:lnTo>
                    <a:pt x="4064" y="170"/>
                  </a:lnTo>
                  <a:lnTo>
                    <a:pt x="4374" y="254"/>
                  </a:lnTo>
                  <a:lnTo>
                    <a:pt x="4543" y="311"/>
                  </a:lnTo>
                  <a:lnTo>
                    <a:pt x="4600" y="367"/>
                  </a:lnTo>
                  <a:lnTo>
                    <a:pt x="4656" y="424"/>
                  </a:lnTo>
                  <a:lnTo>
                    <a:pt x="4656" y="424"/>
                  </a:lnTo>
                  <a:lnTo>
                    <a:pt x="4656" y="508"/>
                  </a:lnTo>
                  <a:lnTo>
                    <a:pt x="4628" y="593"/>
                  </a:lnTo>
                  <a:lnTo>
                    <a:pt x="4572" y="649"/>
                  </a:lnTo>
                  <a:lnTo>
                    <a:pt x="4459" y="706"/>
                  </a:lnTo>
                  <a:lnTo>
                    <a:pt x="4261" y="847"/>
                  </a:lnTo>
                  <a:lnTo>
                    <a:pt x="4177" y="932"/>
                  </a:lnTo>
                  <a:lnTo>
                    <a:pt x="4092" y="1016"/>
                  </a:lnTo>
                  <a:lnTo>
                    <a:pt x="4092" y="1016"/>
                  </a:lnTo>
                  <a:lnTo>
                    <a:pt x="3979" y="1270"/>
                  </a:lnTo>
                  <a:lnTo>
                    <a:pt x="3838" y="1552"/>
                  </a:lnTo>
                  <a:lnTo>
                    <a:pt x="3669" y="1806"/>
                  </a:lnTo>
                  <a:lnTo>
                    <a:pt x="3584" y="1919"/>
                  </a:lnTo>
                  <a:lnTo>
                    <a:pt x="3471" y="2004"/>
                  </a:lnTo>
                  <a:lnTo>
                    <a:pt x="3471" y="2004"/>
                  </a:lnTo>
                  <a:lnTo>
                    <a:pt x="3386" y="2060"/>
                  </a:lnTo>
                  <a:lnTo>
                    <a:pt x="3245" y="2089"/>
                  </a:lnTo>
                  <a:lnTo>
                    <a:pt x="2963" y="2117"/>
                  </a:lnTo>
                  <a:lnTo>
                    <a:pt x="2963" y="2117"/>
                  </a:lnTo>
                  <a:lnTo>
                    <a:pt x="2766" y="2089"/>
                  </a:lnTo>
                  <a:lnTo>
                    <a:pt x="2653" y="2089"/>
                  </a:lnTo>
                  <a:lnTo>
                    <a:pt x="2540" y="2089"/>
                  </a:lnTo>
                  <a:lnTo>
                    <a:pt x="2540" y="2089"/>
                  </a:lnTo>
                  <a:lnTo>
                    <a:pt x="2483" y="2117"/>
                  </a:lnTo>
                  <a:lnTo>
                    <a:pt x="2427" y="2145"/>
                  </a:lnTo>
                  <a:lnTo>
                    <a:pt x="2371" y="2173"/>
                  </a:lnTo>
                  <a:lnTo>
                    <a:pt x="2314" y="2201"/>
                  </a:lnTo>
                  <a:lnTo>
                    <a:pt x="2314" y="2201"/>
                  </a:lnTo>
                  <a:lnTo>
                    <a:pt x="1976" y="2314"/>
                  </a:lnTo>
                  <a:lnTo>
                    <a:pt x="1665" y="2399"/>
                  </a:lnTo>
                  <a:lnTo>
                    <a:pt x="1524" y="2427"/>
                  </a:lnTo>
                  <a:lnTo>
                    <a:pt x="1355" y="2427"/>
                  </a:lnTo>
                  <a:lnTo>
                    <a:pt x="1185" y="2399"/>
                  </a:lnTo>
                  <a:lnTo>
                    <a:pt x="1016" y="2314"/>
                  </a:lnTo>
                  <a:lnTo>
                    <a:pt x="1016" y="2314"/>
                  </a:lnTo>
                  <a:lnTo>
                    <a:pt x="762" y="2145"/>
                  </a:lnTo>
                  <a:lnTo>
                    <a:pt x="508" y="1947"/>
                  </a:lnTo>
                  <a:lnTo>
                    <a:pt x="508" y="1947"/>
                  </a:lnTo>
                  <a:lnTo>
                    <a:pt x="282" y="1665"/>
                  </a:lnTo>
                  <a:lnTo>
                    <a:pt x="141" y="1524"/>
                  </a:lnTo>
                  <a:lnTo>
                    <a:pt x="57" y="1496"/>
                  </a:lnTo>
                  <a:lnTo>
                    <a:pt x="0" y="1468"/>
                  </a:lnTo>
                </a:path>
              </a:pathLst>
            </a:custGeom>
            <a:solidFill>
              <a:srgbClr val="666666"/>
            </a:solidFill>
            <a:ln w="14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16"/>
            <p:cNvSpPr/>
            <p:nvPr/>
          </p:nvSpPr>
          <p:spPr>
            <a:xfrm>
              <a:off x="4255850" y="3067700"/>
              <a:ext cx="62100" cy="175000"/>
            </a:xfrm>
            <a:custGeom>
              <a:avLst/>
              <a:gdLst/>
              <a:ahLst/>
              <a:cxnLst/>
              <a:rect l="l" t="t" r="r" b="b"/>
              <a:pathLst>
                <a:path w="2484" h="7000" extrusionOk="0">
                  <a:moveTo>
                    <a:pt x="1" y="3895"/>
                  </a:moveTo>
                  <a:lnTo>
                    <a:pt x="1" y="3895"/>
                  </a:lnTo>
                  <a:lnTo>
                    <a:pt x="85" y="3698"/>
                  </a:lnTo>
                  <a:lnTo>
                    <a:pt x="142" y="3528"/>
                  </a:lnTo>
                  <a:lnTo>
                    <a:pt x="226" y="3161"/>
                  </a:lnTo>
                  <a:lnTo>
                    <a:pt x="226" y="3161"/>
                  </a:lnTo>
                  <a:lnTo>
                    <a:pt x="255" y="3049"/>
                  </a:lnTo>
                  <a:lnTo>
                    <a:pt x="311" y="2964"/>
                  </a:lnTo>
                  <a:lnTo>
                    <a:pt x="396" y="2879"/>
                  </a:lnTo>
                  <a:lnTo>
                    <a:pt x="537" y="2823"/>
                  </a:lnTo>
                  <a:lnTo>
                    <a:pt x="678" y="2682"/>
                  </a:lnTo>
                  <a:lnTo>
                    <a:pt x="678" y="2682"/>
                  </a:lnTo>
                  <a:lnTo>
                    <a:pt x="593" y="2653"/>
                  </a:lnTo>
                  <a:lnTo>
                    <a:pt x="537" y="2569"/>
                  </a:lnTo>
                  <a:lnTo>
                    <a:pt x="509" y="2484"/>
                  </a:lnTo>
                  <a:lnTo>
                    <a:pt x="480" y="2371"/>
                  </a:lnTo>
                  <a:lnTo>
                    <a:pt x="480" y="2146"/>
                  </a:lnTo>
                  <a:lnTo>
                    <a:pt x="509" y="1948"/>
                  </a:lnTo>
                  <a:lnTo>
                    <a:pt x="509" y="1948"/>
                  </a:lnTo>
                  <a:lnTo>
                    <a:pt x="509" y="1722"/>
                  </a:lnTo>
                  <a:lnTo>
                    <a:pt x="537" y="1468"/>
                  </a:lnTo>
                  <a:lnTo>
                    <a:pt x="537" y="1468"/>
                  </a:lnTo>
                  <a:lnTo>
                    <a:pt x="593" y="1271"/>
                  </a:lnTo>
                  <a:lnTo>
                    <a:pt x="593" y="1271"/>
                  </a:lnTo>
                  <a:lnTo>
                    <a:pt x="650" y="1214"/>
                  </a:lnTo>
                  <a:lnTo>
                    <a:pt x="706" y="1186"/>
                  </a:lnTo>
                  <a:lnTo>
                    <a:pt x="763" y="1130"/>
                  </a:lnTo>
                  <a:lnTo>
                    <a:pt x="791" y="1017"/>
                  </a:lnTo>
                  <a:lnTo>
                    <a:pt x="791" y="1017"/>
                  </a:lnTo>
                  <a:lnTo>
                    <a:pt x="763" y="904"/>
                  </a:lnTo>
                  <a:lnTo>
                    <a:pt x="706" y="763"/>
                  </a:lnTo>
                  <a:lnTo>
                    <a:pt x="565" y="565"/>
                  </a:lnTo>
                  <a:lnTo>
                    <a:pt x="565" y="565"/>
                  </a:lnTo>
                  <a:lnTo>
                    <a:pt x="537" y="509"/>
                  </a:lnTo>
                  <a:lnTo>
                    <a:pt x="537" y="424"/>
                  </a:lnTo>
                  <a:lnTo>
                    <a:pt x="537" y="368"/>
                  </a:lnTo>
                  <a:lnTo>
                    <a:pt x="509" y="311"/>
                  </a:lnTo>
                  <a:lnTo>
                    <a:pt x="509" y="311"/>
                  </a:lnTo>
                  <a:lnTo>
                    <a:pt x="283" y="198"/>
                  </a:lnTo>
                  <a:lnTo>
                    <a:pt x="283" y="198"/>
                  </a:lnTo>
                  <a:lnTo>
                    <a:pt x="283" y="86"/>
                  </a:lnTo>
                  <a:lnTo>
                    <a:pt x="283" y="1"/>
                  </a:lnTo>
                  <a:lnTo>
                    <a:pt x="283" y="1"/>
                  </a:lnTo>
                  <a:lnTo>
                    <a:pt x="339" y="29"/>
                  </a:lnTo>
                  <a:lnTo>
                    <a:pt x="424" y="57"/>
                  </a:lnTo>
                  <a:lnTo>
                    <a:pt x="622" y="114"/>
                  </a:lnTo>
                  <a:lnTo>
                    <a:pt x="819" y="142"/>
                  </a:lnTo>
                  <a:lnTo>
                    <a:pt x="875" y="170"/>
                  </a:lnTo>
                  <a:lnTo>
                    <a:pt x="960" y="227"/>
                  </a:lnTo>
                  <a:lnTo>
                    <a:pt x="960" y="227"/>
                  </a:lnTo>
                  <a:lnTo>
                    <a:pt x="1045" y="368"/>
                  </a:lnTo>
                  <a:lnTo>
                    <a:pt x="1158" y="565"/>
                  </a:lnTo>
                  <a:lnTo>
                    <a:pt x="1271" y="932"/>
                  </a:lnTo>
                  <a:lnTo>
                    <a:pt x="1271" y="932"/>
                  </a:lnTo>
                  <a:lnTo>
                    <a:pt x="1299" y="1101"/>
                  </a:lnTo>
                  <a:lnTo>
                    <a:pt x="1299" y="1327"/>
                  </a:lnTo>
                  <a:lnTo>
                    <a:pt x="1299" y="1750"/>
                  </a:lnTo>
                  <a:lnTo>
                    <a:pt x="1299" y="1750"/>
                  </a:lnTo>
                  <a:lnTo>
                    <a:pt x="1271" y="1948"/>
                  </a:lnTo>
                  <a:lnTo>
                    <a:pt x="1186" y="2117"/>
                  </a:lnTo>
                  <a:lnTo>
                    <a:pt x="1129" y="2287"/>
                  </a:lnTo>
                  <a:lnTo>
                    <a:pt x="1073" y="2456"/>
                  </a:lnTo>
                  <a:lnTo>
                    <a:pt x="1073" y="2456"/>
                  </a:lnTo>
                  <a:lnTo>
                    <a:pt x="1073" y="2569"/>
                  </a:lnTo>
                  <a:lnTo>
                    <a:pt x="1101" y="2653"/>
                  </a:lnTo>
                  <a:lnTo>
                    <a:pt x="1158" y="2823"/>
                  </a:lnTo>
                  <a:lnTo>
                    <a:pt x="1271" y="2992"/>
                  </a:lnTo>
                  <a:lnTo>
                    <a:pt x="1299" y="3077"/>
                  </a:lnTo>
                  <a:lnTo>
                    <a:pt x="1327" y="3161"/>
                  </a:lnTo>
                  <a:lnTo>
                    <a:pt x="1327" y="3161"/>
                  </a:lnTo>
                  <a:lnTo>
                    <a:pt x="1299" y="3274"/>
                  </a:lnTo>
                  <a:lnTo>
                    <a:pt x="1299" y="3387"/>
                  </a:lnTo>
                  <a:lnTo>
                    <a:pt x="1299" y="3528"/>
                  </a:lnTo>
                  <a:lnTo>
                    <a:pt x="1299" y="3641"/>
                  </a:lnTo>
                  <a:lnTo>
                    <a:pt x="1299" y="3641"/>
                  </a:lnTo>
                  <a:lnTo>
                    <a:pt x="1327" y="3698"/>
                  </a:lnTo>
                  <a:lnTo>
                    <a:pt x="1383" y="3726"/>
                  </a:lnTo>
                  <a:lnTo>
                    <a:pt x="1440" y="3782"/>
                  </a:lnTo>
                  <a:lnTo>
                    <a:pt x="1468" y="3810"/>
                  </a:lnTo>
                  <a:lnTo>
                    <a:pt x="1468" y="3810"/>
                  </a:lnTo>
                  <a:lnTo>
                    <a:pt x="1468" y="3895"/>
                  </a:lnTo>
                  <a:lnTo>
                    <a:pt x="1468" y="3980"/>
                  </a:lnTo>
                  <a:lnTo>
                    <a:pt x="1468" y="4064"/>
                  </a:lnTo>
                  <a:lnTo>
                    <a:pt x="1468" y="4121"/>
                  </a:lnTo>
                  <a:lnTo>
                    <a:pt x="1468" y="4121"/>
                  </a:lnTo>
                  <a:lnTo>
                    <a:pt x="1525" y="4262"/>
                  </a:lnTo>
                  <a:lnTo>
                    <a:pt x="1609" y="4347"/>
                  </a:lnTo>
                  <a:lnTo>
                    <a:pt x="1637" y="4347"/>
                  </a:lnTo>
                  <a:lnTo>
                    <a:pt x="1666" y="4318"/>
                  </a:lnTo>
                  <a:lnTo>
                    <a:pt x="1694" y="4262"/>
                  </a:lnTo>
                  <a:lnTo>
                    <a:pt x="1694" y="4149"/>
                  </a:lnTo>
                  <a:lnTo>
                    <a:pt x="1694" y="4149"/>
                  </a:lnTo>
                  <a:lnTo>
                    <a:pt x="1976" y="4516"/>
                  </a:lnTo>
                  <a:lnTo>
                    <a:pt x="1976" y="4516"/>
                  </a:lnTo>
                  <a:lnTo>
                    <a:pt x="1976" y="4488"/>
                  </a:lnTo>
                  <a:lnTo>
                    <a:pt x="2004" y="4460"/>
                  </a:lnTo>
                  <a:lnTo>
                    <a:pt x="1976" y="4318"/>
                  </a:lnTo>
                  <a:lnTo>
                    <a:pt x="1948" y="4093"/>
                  </a:lnTo>
                  <a:lnTo>
                    <a:pt x="1948" y="4093"/>
                  </a:lnTo>
                  <a:lnTo>
                    <a:pt x="1807" y="3895"/>
                  </a:lnTo>
                  <a:lnTo>
                    <a:pt x="1694" y="3726"/>
                  </a:lnTo>
                  <a:lnTo>
                    <a:pt x="1694" y="3726"/>
                  </a:lnTo>
                  <a:lnTo>
                    <a:pt x="1835" y="3810"/>
                  </a:lnTo>
                  <a:lnTo>
                    <a:pt x="1948" y="3895"/>
                  </a:lnTo>
                  <a:lnTo>
                    <a:pt x="2061" y="4036"/>
                  </a:lnTo>
                  <a:lnTo>
                    <a:pt x="2174" y="4177"/>
                  </a:lnTo>
                  <a:lnTo>
                    <a:pt x="2258" y="4318"/>
                  </a:lnTo>
                  <a:lnTo>
                    <a:pt x="2343" y="4488"/>
                  </a:lnTo>
                  <a:lnTo>
                    <a:pt x="2456" y="4826"/>
                  </a:lnTo>
                  <a:lnTo>
                    <a:pt x="2484" y="5193"/>
                  </a:lnTo>
                  <a:lnTo>
                    <a:pt x="2484" y="5363"/>
                  </a:lnTo>
                  <a:lnTo>
                    <a:pt x="2456" y="5532"/>
                  </a:lnTo>
                  <a:lnTo>
                    <a:pt x="2428" y="5673"/>
                  </a:lnTo>
                  <a:lnTo>
                    <a:pt x="2343" y="5814"/>
                  </a:lnTo>
                  <a:lnTo>
                    <a:pt x="2258" y="5955"/>
                  </a:lnTo>
                  <a:lnTo>
                    <a:pt x="2174" y="6068"/>
                  </a:lnTo>
                  <a:lnTo>
                    <a:pt x="2174" y="6068"/>
                  </a:lnTo>
                  <a:lnTo>
                    <a:pt x="1976" y="6237"/>
                  </a:lnTo>
                  <a:lnTo>
                    <a:pt x="1891" y="6350"/>
                  </a:lnTo>
                  <a:lnTo>
                    <a:pt x="1863" y="6463"/>
                  </a:lnTo>
                  <a:lnTo>
                    <a:pt x="1863" y="6463"/>
                  </a:lnTo>
                  <a:lnTo>
                    <a:pt x="1891" y="6576"/>
                  </a:lnTo>
                  <a:lnTo>
                    <a:pt x="1920" y="6689"/>
                  </a:lnTo>
                  <a:lnTo>
                    <a:pt x="1976" y="6774"/>
                  </a:lnTo>
                  <a:lnTo>
                    <a:pt x="1976" y="6830"/>
                  </a:lnTo>
                  <a:lnTo>
                    <a:pt x="1948" y="6886"/>
                  </a:lnTo>
                  <a:lnTo>
                    <a:pt x="1948" y="6886"/>
                  </a:lnTo>
                  <a:lnTo>
                    <a:pt x="1891" y="6971"/>
                  </a:lnTo>
                  <a:lnTo>
                    <a:pt x="1863" y="6999"/>
                  </a:lnTo>
                  <a:lnTo>
                    <a:pt x="1835" y="6999"/>
                  </a:lnTo>
                  <a:lnTo>
                    <a:pt x="1807" y="6943"/>
                  </a:lnTo>
                  <a:lnTo>
                    <a:pt x="1807" y="6858"/>
                  </a:lnTo>
                  <a:lnTo>
                    <a:pt x="1807" y="6802"/>
                  </a:lnTo>
                  <a:lnTo>
                    <a:pt x="1807" y="6802"/>
                  </a:lnTo>
                  <a:lnTo>
                    <a:pt x="1496" y="6407"/>
                  </a:lnTo>
                  <a:lnTo>
                    <a:pt x="1496" y="6407"/>
                  </a:lnTo>
                  <a:lnTo>
                    <a:pt x="1327" y="6209"/>
                  </a:lnTo>
                  <a:lnTo>
                    <a:pt x="1299" y="6096"/>
                  </a:lnTo>
                  <a:lnTo>
                    <a:pt x="1242" y="5983"/>
                  </a:lnTo>
                  <a:lnTo>
                    <a:pt x="1242" y="5899"/>
                  </a:lnTo>
                  <a:lnTo>
                    <a:pt x="1242" y="5758"/>
                  </a:lnTo>
                  <a:lnTo>
                    <a:pt x="1242" y="5645"/>
                  </a:lnTo>
                  <a:lnTo>
                    <a:pt x="1299" y="5504"/>
                  </a:lnTo>
                  <a:lnTo>
                    <a:pt x="1299" y="5504"/>
                  </a:lnTo>
                  <a:lnTo>
                    <a:pt x="1383" y="5278"/>
                  </a:lnTo>
                  <a:lnTo>
                    <a:pt x="1440" y="4996"/>
                  </a:lnTo>
                  <a:lnTo>
                    <a:pt x="1468" y="4855"/>
                  </a:lnTo>
                  <a:lnTo>
                    <a:pt x="1440" y="4742"/>
                  </a:lnTo>
                  <a:lnTo>
                    <a:pt x="1383" y="4629"/>
                  </a:lnTo>
                  <a:lnTo>
                    <a:pt x="1299" y="4544"/>
                  </a:lnTo>
                  <a:lnTo>
                    <a:pt x="1299" y="4544"/>
                  </a:lnTo>
                  <a:lnTo>
                    <a:pt x="1186" y="4516"/>
                  </a:lnTo>
                  <a:lnTo>
                    <a:pt x="1073" y="4544"/>
                  </a:lnTo>
                  <a:lnTo>
                    <a:pt x="960" y="4572"/>
                  </a:lnTo>
                  <a:lnTo>
                    <a:pt x="847" y="4601"/>
                  </a:lnTo>
                  <a:lnTo>
                    <a:pt x="847" y="4601"/>
                  </a:lnTo>
                  <a:lnTo>
                    <a:pt x="734" y="4601"/>
                  </a:lnTo>
                  <a:lnTo>
                    <a:pt x="593" y="4460"/>
                  </a:lnTo>
                  <a:lnTo>
                    <a:pt x="593" y="4460"/>
                  </a:lnTo>
                  <a:lnTo>
                    <a:pt x="255" y="4177"/>
                  </a:lnTo>
                  <a:lnTo>
                    <a:pt x="57" y="4008"/>
                  </a:lnTo>
                  <a:lnTo>
                    <a:pt x="1" y="3923"/>
                  </a:lnTo>
                  <a:lnTo>
                    <a:pt x="1" y="3895"/>
                  </a:lnTo>
                  <a:lnTo>
                    <a:pt x="1" y="3895"/>
                  </a:lnTo>
                  <a:close/>
                </a:path>
              </a:pathLst>
            </a:custGeom>
            <a:solidFill>
              <a:srgbClr val="666666"/>
            </a:solidFill>
            <a:ln w="14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16"/>
            <p:cNvSpPr/>
            <p:nvPr/>
          </p:nvSpPr>
          <p:spPr>
            <a:xfrm>
              <a:off x="4861875" y="1935400"/>
              <a:ext cx="151700" cy="96675"/>
            </a:xfrm>
            <a:custGeom>
              <a:avLst/>
              <a:gdLst/>
              <a:ahLst/>
              <a:cxnLst/>
              <a:rect l="l" t="t" r="r" b="b"/>
              <a:pathLst>
                <a:path w="6068" h="3867" extrusionOk="0">
                  <a:moveTo>
                    <a:pt x="0" y="1581"/>
                  </a:moveTo>
                  <a:lnTo>
                    <a:pt x="0" y="1581"/>
                  </a:lnTo>
                  <a:lnTo>
                    <a:pt x="28" y="1468"/>
                  </a:lnTo>
                  <a:lnTo>
                    <a:pt x="57" y="1384"/>
                  </a:lnTo>
                  <a:lnTo>
                    <a:pt x="113" y="1327"/>
                  </a:lnTo>
                  <a:lnTo>
                    <a:pt x="198" y="1271"/>
                  </a:lnTo>
                  <a:lnTo>
                    <a:pt x="198" y="1271"/>
                  </a:lnTo>
                  <a:lnTo>
                    <a:pt x="254" y="1271"/>
                  </a:lnTo>
                  <a:lnTo>
                    <a:pt x="339" y="1271"/>
                  </a:lnTo>
                  <a:lnTo>
                    <a:pt x="452" y="1327"/>
                  </a:lnTo>
                  <a:lnTo>
                    <a:pt x="593" y="1355"/>
                  </a:lnTo>
                  <a:lnTo>
                    <a:pt x="649" y="1355"/>
                  </a:lnTo>
                  <a:lnTo>
                    <a:pt x="706" y="1327"/>
                  </a:lnTo>
                  <a:lnTo>
                    <a:pt x="706" y="1327"/>
                  </a:lnTo>
                  <a:lnTo>
                    <a:pt x="734" y="1299"/>
                  </a:lnTo>
                  <a:lnTo>
                    <a:pt x="762" y="1242"/>
                  </a:lnTo>
                  <a:lnTo>
                    <a:pt x="847" y="1101"/>
                  </a:lnTo>
                  <a:lnTo>
                    <a:pt x="903" y="1017"/>
                  </a:lnTo>
                  <a:lnTo>
                    <a:pt x="931" y="988"/>
                  </a:lnTo>
                  <a:lnTo>
                    <a:pt x="988" y="1017"/>
                  </a:lnTo>
                  <a:lnTo>
                    <a:pt x="988" y="1017"/>
                  </a:lnTo>
                  <a:lnTo>
                    <a:pt x="903" y="932"/>
                  </a:lnTo>
                  <a:lnTo>
                    <a:pt x="875" y="876"/>
                  </a:lnTo>
                  <a:lnTo>
                    <a:pt x="903" y="847"/>
                  </a:lnTo>
                  <a:lnTo>
                    <a:pt x="988" y="876"/>
                  </a:lnTo>
                  <a:lnTo>
                    <a:pt x="988" y="876"/>
                  </a:lnTo>
                  <a:lnTo>
                    <a:pt x="960" y="847"/>
                  </a:lnTo>
                  <a:lnTo>
                    <a:pt x="931" y="819"/>
                  </a:lnTo>
                  <a:lnTo>
                    <a:pt x="875" y="819"/>
                  </a:lnTo>
                  <a:lnTo>
                    <a:pt x="790" y="819"/>
                  </a:lnTo>
                  <a:lnTo>
                    <a:pt x="706" y="791"/>
                  </a:lnTo>
                  <a:lnTo>
                    <a:pt x="706" y="791"/>
                  </a:lnTo>
                  <a:lnTo>
                    <a:pt x="762" y="763"/>
                  </a:lnTo>
                  <a:lnTo>
                    <a:pt x="847" y="735"/>
                  </a:lnTo>
                  <a:lnTo>
                    <a:pt x="960" y="735"/>
                  </a:lnTo>
                  <a:lnTo>
                    <a:pt x="1101" y="763"/>
                  </a:lnTo>
                  <a:lnTo>
                    <a:pt x="1157" y="763"/>
                  </a:lnTo>
                  <a:lnTo>
                    <a:pt x="1214" y="735"/>
                  </a:lnTo>
                  <a:lnTo>
                    <a:pt x="1214" y="735"/>
                  </a:lnTo>
                  <a:lnTo>
                    <a:pt x="1185" y="706"/>
                  </a:lnTo>
                  <a:lnTo>
                    <a:pt x="1157" y="622"/>
                  </a:lnTo>
                  <a:lnTo>
                    <a:pt x="1129" y="481"/>
                  </a:lnTo>
                  <a:lnTo>
                    <a:pt x="1157" y="339"/>
                  </a:lnTo>
                  <a:lnTo>
                    <a:pt x="1185" y="283"/>
                  </a:lnTo>
                  <a:lnTo>
                    <a:pt x="1214" y="255"/>
                  </a:lnTo>
                  <a:lnTo>
                    <a:pt x="1214" y="255"/>
                  </a:lnTo>
                  <a:lnTo>
                    <a:pt x="1270" y="255"/>
                  </a:lnTo>
                  <a:lnTo>
                    <a:pt x="1355" y="283"/>
                  </a:lnTo>
                  <a:lnTo>
                    <a:pt x="1411" y="311"/>
                  </a:lnTo>
                  <a:lnTo>
                    <a:pt x="1468" y="339"/>
                  </a:lnTo>
                  <a:lnTo>
                    <a:pt x="1468" y="339"/>
                  </a:lnTo>
                  <a:lnTo>
                    <a:pt x="1580" y="283"/>
                  </a:lnTo>
                  <a:lnTo>
                    <a:pt x="1693" y="198"/>
                  </a:lnTo>
                  <a:lnTo>
                    <a:pt x="1806" y="114"/>
                  </a:lnTo>
                  <a:lnTo>
                    <a:pt x="1863" y="1"/>
                  </a:lnTo>
                  <a:lnTo>
                    <a:pt x="1863" y="1"/>
                  </a:lnTo>
                  <a:lnTo>
                    <a:pt x="2032" y="170"/>
                  </a:lnTo>
                  <a:lnTo>
                    <a:pt x="2117" y="255"/>
                  </a:lnTo>
                  <a:lnTo>
                    <a:pt x="2145" y="339"/>
                  </a:lnTo>
                  <a:lnTo>
                    <a:pt x="2145" y="339"/>
                  </a:lnTo>
                  <a:lnTo>
                    <a:pt x="2145" y="368"/>
                  </a:lnTo>
                  <a:lnTo>
                    <a:pt x="2117" y="396"/>
                  </a:lnTo>
                  <a:lnTo>
                    <a:pt x="2060" y="452"/>
                  </a:lnTo>
                  <a:lnTo>
                    <a:pt x="1976" y="481"/>
                  </a:lnTo>
                  <a:lnTo>
                    <a:pt x="1976" y="509"/>
                  </a:lnTo>
                  <a:lnTo>
                    <a:pt x="1976" y="537"/>
                  </a:lnTo>
                  <a:lnTo>
                    <a:pt x="1976" y="537"/>
                  </a:lnTo>
                  <a:lnTo>
                    <a:pt x="2004" y="622"/>
                  </a:lnTo>
                  <a:lnTo>
                    <a:pt x="2032" y="650"/>
                  </a:lnTo>
                  <a:lnTo>
                    <a:pt x="2173" y="706"/>
                  </a:lnTo>
                  <a:lnTo>
                    <a:pt x="2314" y="735"/>
                  </a:lnTo>
                  <a:lnTo>
                    <a:pt x="2427" y="735"/>
                  </a:lnTo>
                  <a:lnTo>
                    <a:pt x="2427" y="735"/>
                  </a:lnTo>
                  <a:lnTo>
                    <a:pt x="2286" y="876"/>
                  </a:lnTo>
                  <a:lnTo>
                    <a:pt x="2201" y="960"/>
                  </a:lnTo>
                  <a:lnTo>
                    <a:pt x="2117" y="988"/>
                  </a:lnTo>
                  <a:lnTo>
                    <a:pt x="2117" y="988"/>
                  </a:lnTo>
                  <a:lnTo>
                    <a:pt x="2117" y="960"/>
                  </a:lnTo>
                  <a:lnTo>
                    <a:pt x="2032" y="904"/>
                  </a:lnTo>
                  <a:lnTo>
                    <a:pt x="1919" y="819"/>
                  </a:lnTo>
                  <a:lnTo>
                    <a:pt x="1778" y="763"/>
                  </a:lnTo>
                  <a:lnTo>
                    <a:pt x="1665" y="735"/>
                  </a:lnTo>
                  <a:lnTo>
                    <a:pt x="1524" y="763"/>
                  </a:lnTo>
                  <a:lnTo>
                    <a:pt x="1496" y="791"/>
                  </a:lnTo>
                  <a:lnTo>
                    <a:pt x="1439" y="847"/>
                  </a:lnTo>
                  <a:lnTo>
                    <a:pt x="1411" y="932"/>
                  </a:lnTo>
                  <a:lnTo>
                    <a:pt x="1411" y="1017"/>
                  </a:lnTo>
                  <a:lnTo>
                    <a:pt x="1411" y="1017"/>
                  </a:lnTo>
                  <a:lnTo>
                    <a:pt x="1355" y="988"/>
                  </a:lnTo>
                  <a:lnTo>
                    <a:pt x="1326" y="988"/>
                  </a:lnTo>
                  <a:lnTo>
                    <a:pt x="1298" y="1101"/>
                  </a:lnTo>
                  <a:lnTo>
                    <a:pt x="1326" y="1214"/>
                  </a:lnTo>
                  <a:lnTo>
                    <a:pt x="1383" y="1327"/>
                  </a:lnTo>
                  <a:lnTo>
                    <a:pt x="1383" y="1327"/>
                  </a:lnTo>
                  <a:lnTo>
                    <a:pt x="1439" y="1355"/>
                  </a:lnTo>
                  <a:lnTo>
                    <a:pt x="1524" y="1355"/>
                  </a:lnTo>
                  <a:lnTo>
                    <a:pt x="1722" y="1327"/>
                  </a:lnTo>
                  <a:lnTo>
                    <a:pt x="1834" y="1299"/>
                  </a:lnTo>
                  <a:lnTo>
                    <a:pt x="1919" y="1271"/>
                  </a:lnTo>
                  <a:lnTo>
                    <a:pt x="2004" y="1299"/>
                  </a:lnTo>
                  <a:lnTo>
                    <a:pt x="2032" y="1355"/>
                  </a:lnTo>
                  <a:lnTo>
                    <a:pt x="2032" y="1355"/>
                  </a:lnTo>
                  <a:lnTo>
                    <a:pt x="2117" y="1327"/>
                  </a:lnTo>
                  <a:lnTo>
                    <a:pt x="2201" y="1327"/>
                  </a:lnTo>
                  <a:lnTo>
                    <a:pt x="2286" y="1384"/>
                  </a:lnTo>
                  <a:lnTo>
                    <a:pt x="2342" y="1440"/>
                  </a:lnTo>
                  <a:lnTo>
                    <a:pt x="2399" y="1468"/>
                  </a:lnTo>
                  <a:lnTo>
                    <a:pt x="2455" y="1468"/>
                  </a:lnTo>
                  <a:lnTo>
                    <a:pt x="2455" y="1468"/>
                  </a:lnTo>
                  <a:lnTo>
                    <a:pt x="2568" y="1440"/>
                  </a:lnTo>
                  <a:lnTo>
                    <a:pt x="2681" y="1412"/>
                  </a:lnTo>
                  <a:lnTo>
                    <a:pt x="2766" y="1327"/>
                  </a:lnTo>
                  <a:lnTo>
                    <a:pt x="2879" y="1299"/>
                  </a:lnTo>
                  <a:lnTo>
                    <a:pt x="2879" y="1299"/>
                  </a:lnTo>
                  <a:lnTo>
                    <a:pt x="2935" y="1327"/>
                  </a:lnTo>
                  <a:lnTo>
                    <a:pt x="3020" y="1355"/>
                  </a:lnTo>
                  <a:lnTo>
                    <a:pt x="3161" y="1412"/>
                  </a:lnTo>
                  <a:lnTo>
                    <a:pt x="3161" y="1412"/>
                  </a:lnTo>
                  <a:lnTo>
                    <a:pt x="3387" y="1525"/>
                  </a:lnTo>
                  <a:lnTo>
                    <a:pt x="3528" y="1581"/>
                  </a:lnTo>
                  <a:lnTo>
                    <a:pt x="3612" y="1666"/>
                  </a:lnTo>
                  <a:lnTo>
                    <a:pt x="3612" y="1666"/>
                  </a:lnTo>
                  <a:lnTo>
                    <a:pt x="3640" y="1581"/>
                  </a:lnTo>
                  <a:lnTo>
                    <a:pt x="3697" y="1525"/>
                  </a:lnTo>
                  <a:lnTo>
                    <a:pt x="3782" y="1496"/>
                  </a:lnTo>
                  <a:lnTo>
                    <a:pt x="3866" y="1468"/>
                  </a:lnTo>
                  <a:lnTo>
                    <a:pt x="4233" y="1496"/>
                  </a:lnTo>
                  <a:lnTo>
                    <a:pt x="4233" y="1496"/>
                  </a:lnTo>
                  <a:lnTo>
                    <a:pt x="4318" y="1468"/>
                  </a:lnTo>
                  <a:lnTo>
                    <a:pt x="4402" y="1440"/>
                  </a:lnTo>
                  <a:lnTo>
                    <a:pt x="4487" y="1412"/>
                  </a:lnTo>
                  <a:lnTo>
                    <a:pt x="4572" y="1412"/>
                  </a:lnTo>
                  <a:lnTo>
                    <a:pt x="4572" y="1412"/>
                  </a:lnTo>
                  <a:lnTo>
                    <a:pt x="4685" y="1638"/>
                  </a:lnTo>
                  <a:lnTo>
                    <a:pt x="4826" y="1863"/>
                  </a:lnTo>
                  <a:lnTo>
                    <a:pt x="4826" y="1863"/>
                  </a:lnTo>
                  <a:lnTo>
                    <a:pt x="4797" y="1892"/>
                  </a:lnTo>
                  <a:lnTo>
                    <a:pt x="4769" y="1920"/>
                  </a:lnTo>
                  <a:lnTo>
                    <a:pt x="4769" y="2004"/>
                  </a:lnTo>
                  <a:lnTo>
                    <a:pt x="4826" y="2089"/>
                  </a:lnTo>
                  <a:lnTo>
                    <a:pt x="4882" y="2174"/>
                  </a:lnTo>
                  <a:lnTo>
                    <a:pt x="4882" y="2174"/>
                  </a:lnTo>
                  <a:lnTo>
                    <a:pt x="4939" y="2202"/>
                  </a:lnTo>
                  <a:lnTo>
                    <a:pt x="4995" y="2202"/>
                  </a:lnTo>
                  <a:lnTo>
                    <a:pt x="5080" y="2174"/>
                  </a:lnTo>
                  <a:lnTo>
                    <a:pt x="5164" y="2145"/>
                  </a:lnTo>
                  <a:lnTo>
                    <a:pt x="5277" y="2117"/>
                  </a:lnTo>
                  <a:lnTo>
                    <a:pt x="5277" y="2117"/>
                  </a:lnTo>
                  <a:lnTo>
                    <a:pt x="5418" y="2145"/>
                  </a:lnTo>
                  <a:lnTo>
                    <a:pt x="5503" y="2174"/>
                  </a:lnTo>
                  <a:lnTo>
                    <a:pt x="5588" y="2230"/>
                  </a:lnTo>
                  <a:lnTo>
                    <a:pt x="5644" y="2315"/>
                  </a:lnTo>
                  <a:lnTo>
                    <a:pt x="5729" y="2484"/>
                  </a:lnTo>
                  <a:lnTo>
                    <a:pt x="5785" y="2682"/>
                  </a:lnTo>
                  <a:lnTo>
                    <a:pt x="5785" y="2682"/>
                  </a:lnTo>
                  <a:lnTo>
                    <a:pt x="5870" y="2851"/>
                  </a:lnTo>
                  <a:lnTo>
                    <a:pt x="5983" y="3077"/>
                  </a:lnTo>
                  <a:lnTo>
                    <a:pt x="6039" y="3190"/>
                  </a:lnTo>
                  <a:lnTo>
                    <a:pt x="6067" y="3274"/>
                  </a:lnTo>
                  <a:lnTo>
                    <a:pt x="6067" y="3359"/>
                  </a:lnTo>
                  <a:lnTo>
                    <a:pt x="6011" y="3415"/>
                  </a:lnTo>
                  <a:lnTo>
                    <a:pt x="6011" y="3415"/>
                  </a:lnTo>
                  <a:lnTo>
                    <a:pt x="5842" y="3331"/>
                  </a:lnTo>
                  <a:lnTo>
                    <a:pt x="5616" y="3246"/>
                  </a:lnTo>
                  <a:lnTo>
                    <a:pt x="5616" y="3246"/>
                  </a:lnTo>
                  <a:lnTo>
                    <a:pt x="5559" y="3274"/>
                  </a:lnTo>
                  <a:lnTo>
                    <a:pt x="5475" y="3274"/>
                  </a:lnTo>
                  <a:lnTo>
                    <a:pt x="5362" y="3359"/>
                  </a:lnTo>
                  <a:lnTo>
                    <a:pt x="5221" y="3415"/>
                  </a:lnTo>
                  <a:lnTo>
                    <a:pt x="5136" y="3415"/>
                  </a:lnTo>
                  <a:lnTo>
                    <a:pt x="5080" y="3387"/>
                  </a:lnTo>
                  <a:lnTo>
                    <a:pt x="5080" y="3387"/>
                  </a:lnTo>
                  <a:lnTo>
                    <a:pt x="5108" y="3331"/>
                  </a:lnTo>
                  <a:lnTo>
                    <a:pt x="5108" y="3274"/>
                  </a:lnTo>
                  <a:lnTo>
                    <a:pt x="5080" y="3246"/>
                  </a:lnTo>
                  <a:lnTo>
                    <a:pt x="4995" y="3218"/>
                  </a:lnTo>
                  <a:lnTo>
                    <a:pt x="4854" y="3218"/>
                  </a:lnTo>
                  <a:lnTo>
                    <a:pt x="4713" y="3246"/>
                  </a:lnTo>
                  <a:lnTo>
                    <a:pt x="4713" y="3246"/>
                  </a:lnTo>
                  <a:lnTo>
                    <a:pt x="4600" y="3302"/>
                  </a:lnTo>
                  <a:lnTo>
                    <a:pt x="4459" y="3415"/>
                  </a:lnTo>
                  <a:lnTo>
                    <a:pt x="4346" y="3528"/>
                  </a:lnTo>
                  <a:lnTo>
                    <a:pt x="4233" y="3641"/>
                  </a:lnTo>
                  <a:lnTo>
                    <a:pt x="4233" y="3641"/>
                  </a:lnTo>
                  <a:lnTo>
                    <a:pt x="3951" y="3810"/>
                  </a:lnTo>
                  <a:lnTo>
                    <a:pt x="3838" y="3839"/>
                  </a:lnTo>
                  <a:lnTo>
                    <a:pt x="3725" y="3867"/>
                  </a:lnTo>
                  <a:lnTo>
                    <a:pt x="3612" y="3839"/>
                  </a:lnTo>
                  <a:lnTo>
                    <a:pt x="3528" y="3754"/>
                  </a:lnTo>
                  <a:lnTo>
                    <a:pt x="3471" y="3613"/>
                  </a:lnTo>
                  <a:lnTo>
                    <a:pt x="3415" y="3444"/>
                  </a:lnTo>
                  <a:lnTo>
                    <a:pt x="3415" y="3444"/>
                  </a:lnTo>
                  <a:lnTo>
                    <a:pt x="3415" y="3302"/>
                  </a:lnTo>
                  <a:lnTo>
                    <a:pt x="3415" y="3133"/>
                  </a:lnTo>
                  <a:lnTo>
                    <a:pt x="3415" y="2964"/>
                  </a:lnTo>
                  <a:lnTo>
                    <a:pt x="3387" y="2823"/>
                  </a:lnTo>
                  <a:lnTo>
                    <a:pt x="3387" y="2823"/>
                  </a:lnTo>
                  <a:lnTo>
                    <a:pt x="3330" y="2795"/>
                  </a:lnTo>
                  <a:lnTo>
                    <a:pt x="3274" y="2795"/>
                  </a:lnTo>
                  <a:lnTo>
                    <a:pt x="3189" y="2823"/>
                  </a:lnTo>
                  <a:lnTo>
                    <a:pt x="3161" y="2795"/>
                  </a:lnTo>
                  <a:lnTo>
                    <a:pt x="3161" y="2795"/>
                  </a:lnTo>
                  <a:lnTo>
                    <a:pt x="3104" y="2710"/>
                  </a:lnTo>
                  <a:lnTo>
                    <a:pt x="3104" y="2625"/>
                  </a:lnTo>
                  <a:lnTo>
                    <a:pt x="3104" y="2541"/>
                  </a:lnTo>
                  <a:lnTo>
                    <a:pt x="3048" y="2428"/>
                  </a:lnTo>
                  <a:lnTo>
                    <a:pt x="3048" y="2428"/>
                  </a:lnTo>
                  <a:lnTo>
                    <a:pt x="2991" y="2371"/>
                  </a:lnTo>
                  <a:lnTo>
                    <a:pt x="2935" y="2343"/>
                  </a:lnTo>
                  <a:lnTo>
                    <a:pt x="2850" y="2343"/>
                  </a:lnTo>
                  <a:lnTo>
                    <a:pt x="2794" y="2343"/>
                  </a:lnTo>
                  <a:lnTo>
                    <a:pt x="2653" y="2399"/>
                  </a:lnTo>
                  <a:lnTo>
                    <a:pt x="2540" y="2512"/>
                  </a:lnTo>
                  <a:lnTo>
                    <a:pt x="2540" y="2512"/>
                  </a:lnTo>
                  <a:lnTo>
                    <a:pt x="2455" y="2625"/>
                  </a:lnTo>
                  <a:lnTo>
                    <a:pt x="2371" y="2766"/>
                  </a:lnTo>
                  <a:lnTo>
                    <a:pt x="2371" y="2766"/>
                  </a:lnTo>
                  <a:lnTo>
                    <a:pt x="2427" y="2907"/>
                  </a:lnTo>
                  <a:lnTo>
                    <a:pt x="2455" y="2992"/>
                  </a:lnTo>
                  <a:lnTo>
                    <a:pt x="2455" y="2992"/>
                  </a:lnTo>
                  <a:lnTo>
                    <a:pt x="2399" y="3077"/>
                  </a:lnTo>
                  <a:lnTo>
                    <a:pt x="2342" y="3105"/>
                  </a:lnTo>
                  <a:lnTo>
                    <a:pt x="2286" y="3105"/>
                  </a:lnTo>
                  <a:lnTo>
                    <a:pt x="2201" y="3105"/>
                  </a:lnTo>
                  <a:lnTo>
                    <a:pt x="2145" y="3077"/>
                  </a:lnTo>
                  <a:lnTo>
                    <a:pt x="2060" y="3077"/>
                  </a:lnTo>
                  <a:lnTo>
                    <a:pt x="1976" y="3105"/>
                  </a:lnTo>
                  <a:lnTo>
                    <a:pt x="1891" y="3190"/>
                  </a:lnTo>
                  <a:lnTo>
                    <a:pt x="1891" y="3190"/>
                  </a:lnTo>
                  <a:lnTo>
                    <a:pt x="1863" y="3246"/>
                  </a:lnTo>
                  <a:lnTo>
                    <a:pt x="1863" y="3302"/>
                  </a:lnTo>
                  <a:lnTo>
                    <a:pt x="1891" y="3387"/>
                  </a:lnTo>
                  <a:lnTo>
                    <a:pt x="1891" y="3415"/>
                  </a:lnTo>
                  <a:lnTo>
                    <a:pt x="1863" y="3444"/>
                  </a:lnTo>
                  <a:lnTo>
                    <a:pt x="1834" y="3472"/>
                  </a:lnTo>
                  <a:lnTo>
                    <a:pt x="1750" y="3500"/>
                  </a:lnTo>
                  <a:lnTo>
                    <a:pt x="1750" y="3500"/>
                  </a:lnTo>
                  <a:lnTo>
                    <a:pt x="1693" y="3500"/>
                  </a:lnTo>
                  <a:lnTo>
                    <a:pt x="1665" y="3444"/>
                  </a:lnTo>
                  <a:lnTo>
                    <a:pt x="1609" y="3359"/>
                  </a:lnTo>
                  <a:lnTo>
                    <a:pt x="1580" y="3331"/>
                  </a:lnTo>
                  <a:lnTo>
                    <a:pt x="1580" y="3331"/>
                  </a:lnTo>
                  <a:lnTo>
                    <a:pt x="1524" y="3331"/>
                  </a:lnTo>
                  <a:lnTo>
                    <a:pt x="1496" y="3359"/>
                  </a:lnTo>
                  <a:lnTo>
                    <a:pt x="1496" y="3387"/>
                  </a:lnTo>
                  <a:lnTo>
                    <a:pt x="1439" y="3415"/>
                  </a:lnTo>
                  <a:lnTo>
                    <a:pt x="1439" y="3415"/>
                  </a:lnTo>
                  <a:lnTo>
                    <a:pt x="1326" y="3444"/>
                  </a:lnTo>
                  <a:lnTo>
                    <a:pt x="1214" y="3528"/>
                  </a:lnTo>
                  <a:lnTo>
                    <a:pt x="1129" y="3585"/>
                  </a:lnTo>
                  <a:lnTo>
                    <a:pt x="1016" y="3613"/>
                  </a:lnTo>
                  <a:lnTo>
                    <a:pt x="1016" y="3613"/>
                  </a:lnTo>
                  <a:lnTo>
                    <a:pt x="931" y="3613"/>
                  </a:lnTo>
                  <a:lnTo>
                    <a:pt x="847" y="3585"/>
                  </a:lnTo>
                  <a:lnTo>
                    <a:pt x="790" y="3528"/>
                  </a:lnTo>
                  <a:lnTo>
                    <a:pt x="734" y="3444"/>
                  </a:lnTo>
                  <a:lnTo>
                    <a:pt x="706" y="3359"/>
                  </a:lnTo>
                  <a:lnTo>
                    <a:pt x="706" y="3246"/>
                  </a:lnTo>
                  <a:lnTo>
                    <a:pt x="734" y="3077"/>
                  </a:lnTo>
                  <a:lnTo>
                    <a:pt x="734" y="3077"/>
                  </a:lnTo>
                  <a:lnTo>
                    <a:pt x="819" y="2851"/>
                  </a:lnTo>
                  <a:lnTo>
                    <a:pt x="875" y="2738"/>
                  </a:lnTo>
                  <a:lnTo>
                    <a:pt x="875" y="2625"/>
                  </a:lnTo>
                  <a:lnTo>
                    <a:pt x="819" y="2428"/>
                  </a:lnTo>
                  <a:lnTo>
                    <a:pt x="819" y="2428"/>
                  </a:lnTo>
                  <a:lnTo>
                    <a:pt x="734" y="2145"/>
                  </a:lnTo>
                  <a:lnTo>
                    <a:pt x="677" y="1976"/>
                  </a:lnTo>
                  <a:lnTo>
                    <a:pt x="593" y="1863"/>
                  </a:lnTo>
                  <a:lnTo>
                    <a:pt x="593" y="1863"/>
                  </a:lnTo>
                  <a:lnTo>
                    <a:pt x="536" y="1835"/>
                  </a:lnTo>
                  <a:lnTo>
                    <a:pt x="480" y="1807"/>
                  </a:lnTo>
                  <a:lnTo>
                    <a:pt x="282" y="1750"/>
                  </a:lnTo>
                  <a:lnTo>
                    <a:pt x="113" y="1694"/>
                  </a:lnTo>
                  <a:lnTo>
                    <a:pt x="28" y="1638"/>
                  </a:lnTo>
                  <a:lnTo>
                    <a:pt x="0" y="158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16"/>
            <p:cNvSpPr/>
            <p:nvPr/>
          </p:nvSpPr>
          <p:spPr>
            <a:xfrm>
              <a:off x="4861875" y="1935400"/>
              <a:ext cx="151700" cy="96675"/>
            </a:xfrm>
            <a:custGeom>
              <a:avLst/>
              <a:gdLst/>
              <a:ahLst/>
              <a:cxnLst/>
              <a:rect l="l" t="t" r="r" b="b"/>
              <a:pathLst>
                <a:path w="6068" h="3867" fill="none" extrusionOk="0">
                  <a:moveTo>
                    <a:pt x="0" y="1581"/>
                  </a:moveTo>
                  <a:lnTo>
                    <a:pt x="0" y="1581"/>
                  </a:lnTo>
                  <a:lnTo>
                    <a:pt x="28" y="1468"/>
                  </a:lnTo>
                  <a:lnTo>
                    <a:pt x="57" y="1384"/>
                  </a:lnTo>
                  <a:lnTo>
                    <a:pt x="113" y="1327"/>
                  </a:lnTo>
                  <a:lnTo>
                    <a:pt x="198" y="1271"/>
                  </a:lnTo>
                  <a:lnTo>
                    <a:pt x="198" y="1271"/>
                  </a:lnTo>
                  <a:lnTo>
                    <a:pt x="254" y="1271"/>
                  </a:lnTo>
                  <a:lnTo>
                    <a:pt x="339" y="1271"/>
                  </a:lnTo>
                  <a:lnTo>
                    <a:pt x="452" y="1327"/>
                  </a:lnTo>
                  <a:lnTo>
                    <a:pt x="593" y="1355"/>
                  </a:lnTo>
                  <a:lnTo>
                    <a:pt x="649" y="1355"/>
                  </a:lnTo>
                  <a:lnTo>
                    <a:pt x="706" y="1327"/>
                  </a:lnTo>
                  <a:lnTo>
                    <a:pt x="706" y="1327"/>
                  </a:lnTo>
                  <a:lnTo>
                    <a:pt x="734" y="1299"/>
                  </a:lnTo>
                  <a:lnTo>
                    <a:pt x="762" y="1242"/>
                  </a:lnTo>
                  <a:lnTo>
                    <a:pt x="847" y="1101"/>
                  </a:lnTo>
                  <a:lnTo>
                    <a:pt x="903" y="1017"/>
                  </a:lnTo>
                  <a:lnTo>
                    <a:pt x="931" y="988"/>
                  </a:lnTo>
                  <a:lnTo>
                    <a:pt x="988" y="1017"/>
                  </a:lnTo>
                  <a:lnTo>
                    <a:pt x="988" y="1017"/>
                  </a:lnTo>
                  <a:lnTo>
                    <a:pt x="903" y="932"/>
                  </a:lnTo>
                  <a:lnTo>
                    <a:pt x="875" y="876"/>
                  </a:lnTo>
                  <a:lnTo>
                    <a:pt x="903" y="847"/>
                  </a:lnTo>
                  <a:lnTo>
                    <a:pt x="988" y="876"/>
                  </a:lnTo>
                  <a:lnTo>
                    <a:pt x="988" y="876"/>
                  </a:lnTo>
                  <a:lnTo>
                    <a:pt x="960" y="847"/>
                  </a:lnTo>
                  <a:lnTo>
                    <a:pt x="931" y="819"/>
                  </a:lnTo>
                  <a:lnTo>
                    <a:pt x="875" y="819"/>
                  </a:lnTo>
                  <a:lnTo>
                    <a:pt x="790" y="819"/>
                  </a:lnTo>
                  <a:lnTo>
                    <a:pt x="706" y="791"/>
                  </a:lnTo>
                  <a:lnTo>
                    <a:pt x="706" y="791"/>
                  </a:lnTo>
                  <a:lnTo>
                    <a:pt x="762" y="763"/>
                  </a:lnTo>
                  <a:lnTo>
                    <a:pt x="847" y="735"/>
                  </a:lnTo>
                  <a:lnTo>
                    <a:pt x="960" y="735"/>
                  </a:lnTo>
                  <a:lnTo>
                    <a:pt x="1101" y="763"/>
                  </a:lnTo>
                  <a:lnTo>
                    <a:pt x="1157" y="763"/>
                  </a:lnTo>
                  <a:lnTo>
                    <a:pt x="1214" y="735"/>
                  </a:lnTo>
                  <a:lnTo>
                    <a:pt x="1214" y="735"/>
                  </a:lnTo>
                  <a:lnTo>
                    <a:pt x="1185" y="706"/>
                  </a:lnTo>
                  <a:lnTo>
                    <a:pt x="1157" y="622"/>
                  </a:lnTo>
                  <a:lnTo>
                    <a:pt x="1129" y="481"/>
                  </a:lnTo>
                  <a:lnTo>
                    <a:pt x="1157" y="339"/>
                  </a:lnTo>
                  <a:lnTo>
                    <a:pt x="1185" y="283"/>
                  </a:lnTo>
                  <a:lnTo>
                    <a:pt x="1214" y="255"/>
                  </a:lnTo>
                  <a:lnTo>
                    <a:pt x="1214" y="255"/>
                  </a:lnTo>
                  <a:lnTo>
                    <a:pt x="1270" y="255"/>
                  </a:lnTo>
                  <a:lnTo>
                    <a:pt x="1355" y="283"/>
                  </a:lnTo>
                  <a:lnTo>
                    <a:pt x="1411" y="311"/>
                  </a:lnTo>
                  <a:lnTo>
                    <a:pt x="1468" y="339"/>
                  </a:lnTo>
                  <a:lnTo>
                    <a:pt x="1468" y="339"/>
                  </a:lnTo>
                  <a:lnTo>
                    <a:pt x="1580" y="283"/>
                  </a:lnTo>
                  <a:lnTo>
                    <a:pt x="1693" y="198"/>
                  </a:lnTo>
                  <a:lnTo>
                    <a:pt x="1806" y="114"/>
                  </a:lnTo>
                  <a:lnTo>
                    <a:pt x="1863" y="1"/>
                  </a:lnTo>
                  <a:lnTo>
                    <a:pt x="1863" y="1"/>
                  </a:lnTo>
                  <a:lnTo>
                    <a:pt x="2032" y="170"/>
                  </a:lnTo>
                  <a:lnTo>
                    <a:pt x="2117" y="255"/>
                  </a:lnTo>
                  <a:lnTo>
                    <a:pt x="2145" y="339"/>
                  </a:lnTo>
                  <a:lnTo>
                    <a:pt x="2145" y="339"/>
                  </a:lnTo>
                  <a:lnTo>
                    <a:pt x="2145" y="368"/>
                  </a:lnTo>
                  <a:lnTo>
                    <a:pt x="2117" y="396"/>
                  </a:lnTo>
                  <a:lnTo>
                    <a:pt x="2060" y="452"/>
                  </a:lnTo>
                  <a:lnTo>
                    <a:pt x="1976" y="481"/>
                  </a:lnTo>
                  <a:lnTo>
                    <a:pt x="1976" y="509"/>
                  </a:lnTo>
                  <a:lnTo>
                    <a:pt x="1976" y="537"/>
                  </a:lnTo>
                  <a:lnTo>
                    <a:pt x="1976" y="537"/>
                  </a:lnTo>
                  <a:lnTo>
                    <a:pt x="2004" y="622"/>
                  </a:lnTo>
                  <a:lnTo>
                    <a:pt x="2032" y="650"/>
                  </a:lnTo>
                  <a:lnTo>
                    <a:pt x="2173" y="706"/>
                  </a:lnTo>
                  <a:lnTo>
                    <a:pt x="2314" y="735"/>
                  </a:lnTo>
                  <a:lnTo>
                    <a:pt x="2427" y="735"/>
                  </a:lnTo>
                  <a:lnTo>
                    <a:pt x="2427" y="735"/>
                  </a:lnTo>
                  <a:lnTo>
                    <a:pt x="2286" y="876"/>
                  </a:lnTo>
                  <a:lnTo>
                    <a:pt x="2201" y="960"/>
                  </a:lnTo>
                  <a:lnTo>
                    <a:pt x="2117" y="988"/>
                  </a:lnTo>
                  <a:lnTo>
                    <a:pt x="2117" y="988"/>
                  </a:lnTo>
                  <a:lnTo>
                    <a:pt x="2117" y="960"/>
                  </a:lnTo>
                  <a:lnTo>
                    <a:pt x="2032" y="904"/>
                  </a:lnTo>
                  <a:lnTo>
                    <a:pt x="1919" y="819"/>
                  </a:lnTo>
                  <a:lnTo>
                    <a:pt x="1778" y="763"/>
                  </a:lnTo>
                  <a:lnTo>
                    <a:pt x="1665" y="735"/>
                  </a:lnTo>
                  <a:lnTo>
                    <a:pt x="1524" y="763"/>
                  </a:lnTo>
                  <a:lnTo>
                    <a:pt x="1496" y="791"/>
                  </a:lnTo>
                  <a:lnTo>
                    <a:pt x="1439" y="847"/>
                  </a:lnTo>
                  <a:lnTo>
                    <a:pt x="1411" y="932"/>
                  </a:lnTo>
                  <a:lnTo>
                    <a:pt x="1411" y="1017"/>
                  </a:lnTo>
                  <a:lnTo>
                    <a:pt x="1411" y="1017"/>
                  </a:lnTo>
                  <a:lnTo>
                    <a:pt x="1355" y="988"/>
                  </a:lnTo>
                  <a:lnTo>
                    <a:pt x="1326" y="988"/>
                  </a:lnTo>
                  <a:lnTo>
                    <a:pt x="1298" y="1101"/>
                  </a:lnTo>
                  <a:lnTo>
                    <a:pt x="1326" y="1214"/>
                  </a:lnTo>
                  <a:lnTo>
                    <a:pt x="1383" y="1327"/>
                  </a:lnTo>
                  <a:lnTo>
                    <a:pt x="1383" y="1327"/>
                  </a:lnTo>
                  <a:lnTo>
                    <a:pt x="1439" y="1355"/>
                  </a:lnTo>
                  <a:lnTo>
                    <a:pt x="1524" y="1355"/>
                  </a:lnTo>
                  <a:lnTo>
                    <a:pt x="1722" y="1327"/>
                  </a:lnTo>
                  <a:lnTo>
                    <a:pt x="1834" y="1299"/>
                  </a:lnTo>
                  <a:lnTo>
                    <a:pt x="1919" y="1271"/>
                  </a:lnTo>
                  <a:lnTo>
                    <a:pt x="2004" y="1299"/>
                  </a:lnTo>
                  <a:lnTo>
                    <a:pt x="2032" y="1355"/>
                  </a:lnTo>
                  <a:lnTo>
                    <a:pt x="2032" y="1355"/>
                  </a:lnTo>
                  <a:lnTo>
                    <a:pt x="2117" y="1327"/>
                  </a:lnTo>
                  <a:lnTo>
                    <a:pt x="2201" y="1327"/>
                  </a:lnTo>
                  <a:lnTo>
                    <a:pt x="2286" y="1384"/>
                  </a:lnTo>
                  <a:lnTo>
                    <a:pt x="2342" y="1440"/>
                  </a:lnTo>
                  <a:lnTo>
                    <a:pt x="2399" y="1468"/>
                  </a:lnTo>
                  <a:lnTo>
                    <a:pt x="2455" y="1468"/>
                  </a:lnTo>
                  <a:lnTo>
                    <a:pt x="2455" y="1468"/>
                  </a:lnTo>
                  <a:lnTo>
                    <a:pt x="2568" y="1440"/>
                  </a:lnTo>
                  <a:lnTo>
                    <a:pt x="2681" y="1412"/>
                  </a:lnTo>
                  <a:lnTo>
                    <a:pt x="2766" y="1327"/>
                  </a:lnTo>
                  <a:lnTo>
                    <a:pt x="2879" y="1299"/>
                  </a:lnTo>
                  <a:lnTo>
                    <a:pt x="2879" y="1299"/>
                  </a:lnTo>
                  <a:lnTo>
                    <a:pt x="2935" y="1327"/>
                  </a:lnTo>
                  <a:lnTo>
                    <a:pt x="3020" y="1355"/>
                  </a:lnTo>
                  <a:lnTo>
                    <a:pt x="3161" y="1412"/>
                  </a:lnTo>
                  <a:lnTo>
                    <a:pt x="3161" y="1412"/>
                  </a:lnTo>
                  <a:lnTo>
                    <a:pt x="3387" y="1525"/>
                  </a:lnTo>
                  <a:lnTo>
                    <a:pt x="3528" y="1581"/>
                  </a:lnTo>
                  <a:lnTo>
                    <a:pt x="3612" y="1666"/>
                  </a:lnTo>
                  <a:lnTo>
                    <a:pt x="3612" y="1666"/>
                  </a:lnTo>
                  <a:lnTo>
                    <a:pt x="3640" y="1581"/>
                  </a:lnTo>
                  <a:lnTo>
                    <a:pt x="3697" y="1525"/>
                  </a:lnTo>
                  <a:lnTo>
                    <a:pt x="3782" y="1496"/>
                  </a:lnTo>
                  <a:lnTo>
                    <a:pt x="3866" y="1468"/>
                  </a:lnTo>
                  <a:lnTo>
                    <a:pt x="4233" y="1496"/>
                  </a:lnTo>
                  <a:lnTo>
                    <a:pt x="4233" y="1496"/>
                  </a:lnTo>
                  <a:lnTo>
                    <a:pt x="4318" y="1468"/>
                  </a:lnTo>
                  <a:lnTo>
                    <a:pt x="4402" y="1440"/>
                  </a:lnTo>
                  <a:lnTo>
                    <a:pt x="4487" y="1412"/>
                  </a:lnTo>
                  <a:lnTo>
                    <a:pt x="4572" y="1412"/>
                  </a:lnTo>
                  <a:lnTo>
                    <a:pt x="4572" y="1412"/>
                  </a:lnTo>
                  <a:lnTo>
                    <a:pt x="4685" y="1638"/>
                  </a:lnTo>
                  <a:lnTo>
                    <a:pt x="4826" y="1863"/>
                  </a:lnTo>
                  <a:lnTo>
                    <a:pt x="4826" y="1863"/>
                  </a:lnTo>
                  <a:lnTo>
                    <a:pt x="4797" y="1892"/>
                  </a:lnTo>
                  <a:lnTo>
                    <a:pt x="4769" y="1920"/>
                  </a:lnTo>
                  <a:lnTo>
                    <a:pt x="4769" y="2004"/>
                  </a:lnTo>
                  <a:lnTo>
                    <a:pt x="4826" y="2089"/>
                  </a:lnTo>
                  <a:lnTo>
                    <a:pt x="4882" y="2174"/>
                  </a:lnTo>
                  <a:lnTo>
                    <a:pt x="4882" y="2174"/>
                  </a:lnTo>
                  <a:lnTo>
                    <a:pt x="4939" y="2202"/>
                  </a:lnTo>
                  <a:lnTo>
                    <a:pt x="4995" y="2202"/>
                  </a:lnTo>
                  <a:lnTo>
                    <a:pt x="5080" y="2174"/>
                  </a:lnTo>
                  <a:lnTo>
                    <a:pt x="5164" y="2145"/>
                  </a:lnTo>
                  <a:lnTo>
                    <a:pt x="5277" y="2117"/>
                  </a:lnTo>
                  <a:lnTo>
                    <a:pt x="5277" y="2117"/>
                  </a:lnTo>
                  <a:lnTo>
                    <a:pt x="5418" y="2145"/>
                  </a:lnTo>
                  <a:lnTo>
                    <a:pt x="5503" y="2174"/>
                  </a:lnTo>
                  <a:lnTo>
                    <a:pt x="5588" y="2230"/>
                  </a:lnTo>
                  <a:lnTo>
                    <a:pt x="5644" y="2315"/>
                  </a:lnTo>
                  <a:lnTo>
                    <a:pt x="5729" y="2484"/>
                  </a:lnTo>
                  <a:lnTo>
                    <a:pt x="5785" y="2682"/>
                  </a:lnTo>
                  <a:lnTo>
                    <a:pt x="5785" y="2682"/>
                  </a:lnTo>
                  <a:lnTo>
                    <a:pt x="5870" y="2851"/>
                  </a:lnTo>
                  <a:lnTo>
                    <a:pt x="5983" y="3077"/>
                  </a:lnTo>
                  <a:lnTo>
                    <a:pt x="6039" y="3190"/>
                  </a:lnTo>
                  <a:lnTo>
                    <a:pt x="6067" y="3274"/>
                  </a:lnTo>
                  <a:lnTo>
                    <a:pt x="6067" y="3359"/>
                  </a:lnTo>
                  <a:lnTo>
                    <a:pt x="6011" y="3415"/>
                  </a:lnTo>
                  <a:lnTo>
                    <a:pt x="6011" y="3415"/>
                  </a:lnTo>
                  <a:lnTo>
                    <a:pt x="5842" y="3331"/>
                  </a:lnTo>
                  <a:lnTo>
                    <a:pt x="5616" y="3246"/>
                  </a:lnTo>
                  <a:lnTo>
                    <a:pt x="5616" y="3246"/>
                  </a:lnTo>
                  <a:lnTo>
                    <a:pt x="5559" y="3274"/>
                  </a:lnTo>
                  <a:lnTo>
                    <a:pt x="5475" y="3274"/>
                  </a:lnTo>
                  <a:lnTo>
                    <a:pt x="5362" y="3359"/>
                  </a:lnTo>
                  <a:lnTo>
                    <a:pt x="5221" y="3415"/>
                  </a:lnTo>
                  <a:lnTo>
                    <a:pt x="5136" y="3415"/>
                  </a:lnTo>
                  <a:lnTo>
                    <a:pt x="5080" y="3387"/>
                  </a:lnTo>
                  <a:lnTo>
                    <a:pt x="5080" y="3387"/>
                  </a:lnTo>
                  <a:lnTo>
                    <a:pt x="5108" y="3331"/>
                  </a:lnTo>
                  <a:lnTo>
                    <a:pt x="5108" y="3274"/>
                  </a:lnTo>
                  <a:lnTo>
                    <a:pt x="5080" y="3246"/>
                  </a:lnTo>
                  <a:lnTo>
                    <a:pt x="4995" y="3218"/>
                  </a:lnTo>
                  <a:lnTo>
                    <a:pt x="4854" y="3218"/>
                  </a:lnTo>
                  <a:lnTo>
                    <a:pt x="4713" y="3246"/>
                  </a:lnTo>
                  <a:lnTo>
                    <a:pt x="4713" y="3246"/>
                  </a:lnTo>
                  <a:lnTo>
                    <a:pt x="4600" y="3302"/>
                  </a:lnTo>
                  <a:lnTo>
                    <a:pt x="4459" y="3415"/>
                  </a:lnTo>
                  <a:lnTo>
                    <a:pt x="4346" y="3528"/>
                  </a:lnTo>
                  <a:lnTo>
                    <a:pt x="4233" y="3641"/>
                  </a:lnTo>
                  <a:lnTo>
                    <a:pt x="4233" y="3641"/>
                  </a:lnTo>
                  <a:lnTo>
                    <a:pt x="3951" y="3810"/>
                  </a:lnTo>
                  <a:lnTo>
                    <a:pt x="3838" y="3839"/>
                  </a:lnTo>
                  <a:lnTo>
                    <a:pt x="3725" y="3867"/>
                  </a:lnTo>
                  <a:lnTo>
                    <a:pt x="3612" y="3839"/>
                  </a:lnTo>
                  <a:lnTo>
                    <a:pt x="3528" y="3754"/>
                  </a:lnTo>
                  <a:lnTo>
                    <a:pt x="3471" y="3613"/>
                  </a:lnTo>
                  <a:lnTo>
                    <a:pt x="3415" y="3444"/>
                  </a:lnTo>
                  <a:lnTo>
                    <a:pt x="3415" y="3444"/>
                  </a:lnTo>
                  <a:lnTo>
                    <a:pt x="3415" y="3302"/>
                  </a:lnTo>
                  <a:lnTo>
                    <a:pt x="3415" y="3133"/>
                  </a:lnTo>
                  <a:lnTo>
                    <a:pt x="3415" y="2964"/>
                  </a:lnTo>
                  <a:lnTo>
                    <a:pt x="3387" y="2823"/>
                  </a:lnTo>
                  <a:lnTo>
                    <a:pt x="3387" y="2823"/>
                  </a:lnTo>
                  <a:lnTo>
                    <a:pt x="3330" y="2795"/>
                  </a:lnTo>
                  <a:lnTo>
                    <a:pt x="3274" y="2795"/>
                  </a:lnTo>
                  <a:lnTo>
                    <a:pt x="3189" y="2823"/>
                  </a:lnTo>
                  <a:lnTo>
                    <a:pt x="3161" y="2795"/>
                  </a:lnTo>
                  <a:lnTo>
                    <a:pt x="3161" y="2795"/>
                  </a:lnTo>
                  <a:lnTo>
                    <a:pt x="3104" y="2710"/>
                  </a:lnTo>
                  <a:lnTo>
                    <a:pt x="3104" y="2625"/>
                  </a:lnTo>
                  <a:lnTo>
                    <a:pt x="3104" y="2541"/>
                  </a:lnTo>
                  <a:lnTo>
                    <a:pt x="3048" y="2428"/>
                  </a:lnTo>
                  <a:lnTo>
                    <a:pt x="3048" y="2428"/>
                  </a:lnTo>
                  <a:lnTo>
                    <a:pt x="2991" y="2371"/>
                  </a:lnTo>
                  <a:lnTo>
                    <a:pt x="2935" y="2343"/>
                  </a:lnTo>
                  <a:lnTo>
                    <a:pt x="2850" y="2343"/>
                  </a:lnTo>
                  <a:lnTo>
                    <a:pt x="2794" y="2343"/>
                  </a:lnTo>
                  <a:lnTo>
                    <a:pt x="2653" y="2399"/>
                  </a:lnTo>
                  <a:lnTo>
                    <a:pt x="2540" y="2512"/>
                  </a:lnTo>
                  <a:lnTo>
                    <a:pt x="2540" y="2512"/>
                  </a:lnTo>
                  <a:lnTo>
                    <a:pt x="2455" y="2625"/>
                  </a:lnTo>
                  <a:lnTo>
                    <a:pt x="2371" y="2766"/>
                  </a:lnTo>
                  <a:lnTo>
                    <a:pt x="2371" y="2766"/>
                  </a:lnTo>
                  <a:lnTo>
                    <a:pt x="2427" y="2907"/>
                  </a:lnTo>
                  <a:lnTo>
                    <a:pt x="2455" y="2992"/>
                  </a:lnTo>
                  <a:lnTo>
                    <a:pt x="2455" y="2992"/>
                  </a:lnTo>
                  <a:lnTo>
                    <a:pt x="2399" y="3077"/>
                  </a:lnTo>
                  <a:lnTo>
                    <a:pt x="2342" y="3105"/>
                  </a:lnTo>
                  <a:lnTo>
                    <a:pt x="2286" y="3105"/>
                  </a:lnTo>
                  <a:lnTo>
                    <a:pt x="2201" y="3105"/>
                  </a:lnTo>
                  <a:lnTo>
                    <a:pt x="2145" y="3077"/>
                  </a:lnTo>
                  <a:lnTo>
                    <a:pt x="2060" y="3077"/>
                  </a:lnTo>
                  <a:lnTo>
                    <a:pt x="1976" y="3105"/>
                  </a:lnTo>
                  <a:lnTo>
                    <a:pt x="1891" y="3190"/>
                  </a:lnTo>
                  <a:lnTo>
                    <a:pt x="1891" y="3190"/>
                  </a:lnTo>
                  <a:lnTo>
                    <a:pt x="1863" y="3246"/>
                  </a:lnTo>
                  <a:lnTo>
                    <a:pt x="1863" y="3302"/>
                  </a:lnTo>
                  <a:lnTo>
                    <a:pt x="1891" y="3387"/>
                  </a:lnTo>
                  <a:lnTo>
                    <a:pt x="1891" y="3415"/>
                  </a:lnTo>
                  <a:lnTo>
                    <a:pt x="1863" y="3444"/>
                  </a:lnTo>
                  <a:lnTo>
                    <a:pt x="1834" y="3472"/>
                  </a:lnTo>
                  <a:lnTo>
                    <a:pt x="1750" y="3500"/>
                  </a:lnTo>
                  <a:lnTo>
                    <a:pt x="1750" y="3500"/>
                  </a:lnTo>
                  <a:lnTo>
                    <a:pt x="1693" y="3500"/>
                  </a:lnTo>
                  <a:lnTo>
                    <a:pt x="1665" y="3444"/>
                  </a:lnTo>
                  <a:lnTo>
                    <a:pt x="1609" y="3359"/>
                  </a:lnTo>
                  <a:lnTo>
                    <a:pt x="1580" y="3331"/>
                  </a:lnTo>
                  <a:lnTo>
                    <a:pt x="1580" y="3331"/>
                  </a:lnTo>
                  <a:lnTo>
                    <a:pt x="1524" y="3331"/>
                  </a:lnTo>
                  <a:lnTo>
                    <a:pt x="1496" y="3359"/>
                  </a:lnTo>
                  <a:lnTo>
                    <a:pt x="1496" y="3387"/>
                  </a:lnTo>
                  <a:lnTo>
                    <a:pt x="1439" y="3415"/>
                  </a:lnTo>
                  <a:lnTo>
                    <a:pt x="1439" y="3415"/>
                  </a:lnTo>
                  <a:lnTo>
                    <a:pt x="1326" y="3444"/>
                  </a:lnTo>
                  <a:lnTo>
                    <a:pt x="1214" y="3528"/>
                  </a:lnTo>
                  <a:lnTo>
                    <a:pt x="1129" y="3585"/>
                  </a:lnTo>
                  <a:lnTo>
                    <a:pt x="1016" y="3613"/>
                  </a:lnTo>
                  <a:lnTo>
                    <a:pt x="1016" y="3613"/>
                  </a:lnTo>
                  <a:lnTo>
                    <a:pt x="931" y="3613"/>
                  </a:lnTo>
                  <a:lnTo>
                    <a:pt x="847" y="3585"/>
                  </a:lnTo>
                  <a:lnTo>
                    <a:pt x="790" y="3528"/>
                  </a:lnTo>
                  <a:lnTo>
                    <a:pt x="734" y="3444"/>
                  </a:lnTo>
                  <a:lnTo>
                    <a:pt x="706" y="3359"/>
                  </a:lnTo>
                  <a:lnTo>
                    <a:pt x="706" y="3246"/>
                  </a:lnTo>
                  <a:lnTo>
                    <a:pt x="734" y="3077"/>
                  </a:lnTo>
                  <a:lnTo>
                    <a:pt x="734" y="3077"/>
                  </a:lnTo>
                  <a:lnTo>
                    <a:pt x="819" y="2851"/>
                  </a:lnTo>
                  <a:lnTo>
                    <a:pt x="875" y="2738"/>
                  </a:lnTo>
                  <a:lnTo>
                    <a:pt x="875" y="2625"/>
                  </a:lnTo>
                  <a:lnTo>
                    <a:pt x="819" y="2428"/>
                  </a:lnTo>
                  <a:lnTo>
                    <a:pt x="819" y="2428"/>
                  </a:lnTo>
                  <a:lnTo>
                    <a:pt x="734" y="2145"/>
                  </a:lnTo>
                  <a:lnTo>
                    <a:pt x="677" y="1976"/>
                  </a:lnTo>
                  <a:lnTo>
                    <a:pt x="593" y="1863"/>
                  </a:lnTo>
                  <a:lnTo>
                    <a:pt x="593" y="1863"/>
                  </a:lnTo>
                  <a:lnTo>
                    <a:pt x="536" y="1835"/>
                  </a:lnTo>
                  <a:lnTo>
                    <a:pt x="480" y="1807"/>
                  </a:lnTo>
                  <a:lnTo>
                    <a:pt x="282" y="1750"/>
                  </a:lnTo>
                  <a:lnTo>
                    <a:pt x="113" y="1694"/>
                  </a:lnTo>
                  <a:lnTo>
                    <a:pt x="28" y="1638"/>
                  </a:lnTo>
                  <a:lnTo>
                    <a:pt x="0" y="1581"/>
                  </a:lnTo>
                </a:path>
              </a:pathLst>
            </a:custGeom>
            <a:solidFill>
              <a:srgbClr val="666666"/>
            </a:solidFill>
            <a:ln w="14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16"/>
            <p:cNvSpPr/>
            <p:nvPr/>
          </p:nvSpPr>
          <p:spPr>
            <a:xfrm>
              <a:off x="5661900" y="2622550"/>
              <a:ext cx="4950" cy="9200"/>
            </a:xfrm>
            <a:custGeom>
              <a:avLst/>
              <a:gdLst/>
              <a:ahLst/>
              <a:cxnLst/>
              <a:rect l="l" t="t" r="r" b="b"/>
              <a:pathLst>
                <a:path w="198" h="368" extrusionOk="0">
                  <a:moveTo>
                    <a:pt x="141" y="0"/>
                  </a:moveTo>
                  <a:lnTo>
                    <a:pt x="141" y="0"/>
                  </a:lnTo>
                  <a:lnTo>
                    <a:pt x="0" y="85"/>
                  </a:lnTo>
                  <a:lnTo>
                    <a:pt x="0" y="85"/>
                  </a:lnTo>
                  <a:lnTo>
                    <a:pt x="113" y="226"/>
                  </a:lnTo>
                  <a:lnTo>
                    <a:pt x="198" y="367"/>
                  </a:lnTo>
                  <a:lnTo>
                    <a:pt x="198" y="367"/>
                  </a:lnTo>
                  <a:lnTo>
                    <a:pt x="169" y="283"/>
                  </a:lnTo>
                  <a:lnTo>
                    <a:pt x="198" y="170"/>
                  </a:lnTo>
                  <a:lnTo>
                    <a:pt x="198" y="85"/>
                  </a:lnTo>
                  <a:lnTo>
                    <a:pt x="169" y="29"/>
                  </a:lnTo>
                  <a:lnTo>
                    <a:pt x="141"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16"/>
            <p:cNvSpPr/>
            <p:nvPr/>
          </p:nvSpPr>
          <p:spPr>
            <a:xfrm>
              <a:off x="5661900" y="2622550"/>
              <a:ext cx="4950" cy="9200"/>
            </a:xfrm>
            <a:custGeom>
              <a:avLst/>
              <a:gdLst/>
              <a:ahLst/>
              <a:cxnLst/>
              <a:rect l="l" t="t" r="r" b="b"/>
              <a:pathLst>
                <a:path w="198" h="368" fill="none" extrusionOk="0">
                  <a:moveTo>
                    <a:pt x="141" y="0"/>
                  </a:moveTo>
                  <a:lnTo>
                    <a:pt x="141" y="0"/>
                  </a:lnTo>
                  <a:lnTo>
                    <a:pt x="0" y="85"/>
                  </a:lnTo>
                  <a:lnTo>
                    <a:pt x="0" y="85"/>
                  </a:lnTo>
                  <a:lnTo>
                    <a:pt x="113" y="226"/>
                  </a:lnTo>
                  <a:lnTo>
                    <a:pt x="198" y="367"/>
                  </a:lnTo>
                  <a:lnTo>
                    <a:pt x="198" y="367"/>
                  </a:lnTo>
                  <a:lnTo>
                    <a:pt x="169" y="283"/>
                  </a:lnTo>
                  <a:lnTo>
                    <a:pt x="198" y="170"/>
                  </a:lnTo>
                  <a:lnTo>
                    <a:pt x="198" y="85"/>
                  </a:lnTo>
                  <a:lnTo>
                    <a:pt x="169" y="29"/>
                  </a:lnTo>
                  <a:lnTo>
                    <a:pt x="141" y="0"/>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16"/>
            <p:cNvSpPr/>
            <p:nvPr/>
          </p:nvSpPr>
          <p:spPr>
            <a:xfrm>
              <a:off x="5642850" y="2600675"/>
              <a:ext cx="1425" cy="2150"/>
            </a:xfrm>
            <a:custGeom>
              <a:avLst/>
              <a:gdLst/>
              <a:ahLst/>
              <a:cxnLst/>
              <a:rect l="l" t="t" r="r" b="b"/>
              <a:pathLst>
                <a:path w="57" h="86" extrusionOk="0">
                  <a:moveTo>
                    <a:pt x="57" y="1"/>
                  </a:moveTo>
                  <a:lnTo>
                    <a:pt x="57" y="1"/>
                  </a:lnTo>
                  <a:lnTo>
                    <a:pt x="0" y="1"/>
                  </a:lnTo>
                  <a:lnTo>
                    <a:pt x="0" y="29"/>
                  </a:lnTo>
                  <a:lnTo>
                    <a:pt x="57" y="85"/>
                  </a:lnTo>
                  <a:lnTo>
                    <a:pt x="57" y="85"/>
                  </a:lnTo>
                  <a:lnTo>
                    <a:pt x="57"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16"/>
            <p:cNvSpPr/>
            <p:nvPr/>
          </p:nvSpPr>
          <p:spPr>
            <a:xfrm>
              <a:off x="5642850" y="2600675"/>
              <a:ext cx="1425" cy="2150"/>
            </a:xfrm>
            <a:custGeom>
              <a:avLst/>
              <a:gdLst/>
              <a:ahLst/>
              <a:cxnLst/>
              <a:rect l="l" t="t" r="r" b="b"/>
              <a:pathLst>
                <a:path w="57" h="86" fill="none" extrusionOk="0">
                  <a:moveTo>
                    <a:pt x="57" y="1"/>
                  </a:moveTo>
                  <a:lnTo>
                    <a:pt x="57" y="1"/>
                  </a:lnTo>
                  <a:lnTo>
                    <a:pt x="0" y="1"/>
                  </a:lnTo>
                  <a:lnTo>
                    <a:pt x="0" y="29"/>
                  </a:lnTo>
                  <a:lnTo>
                    <a:pt x="57" y="85"/>
                  </a:lnTo>
                  <a:lnTo>
                    <a:pt x="57" y="85"/>
                  </a:lnTo>
                  <a:lnTo>
                    <a:pt x="57" y="1"/>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16"/>
            <p:cNvSpPr/>
            <p:nvPr/>
          </p:nvSpPr>
          <p:spPr>
            <a:xfrm>
              <a:off x="5648475" y="2615500"/>
              <a:ext cx="2150" cy="1425"/>
            </a:xfrm>
            <a:custGeom>
              <a:avLst/>
              <a:gdLst/>
              <a:ahLst/>
              <a:cxnLst/>
              <a:rect l="l" t="t" r="r" b="b"/>
              <a:pathLst>
                <a:path w="86" h="57" extrusionOk="0">
                  <a:moveTo>
                    <a:pt x="57" y="57"/>
                  </a:moveTo>
                  <a:lnTo>
                    <a:pt x="57" y="57"/>
                  </a:lnTo>
                  <a:lnTo>
                    <a:pt x="86" y="28"/>
                  </a:lnTo>
                  <a:lnTo>
                    <a:pt x="86" y="0"/>
                  </a:lnTo>
                  <a:lnTo>
                    <a:pt x="57" y="0"/>
                  </a:lnTo>
                  <a:lnTo>
                    <a:pt x="1" y="0"/>
                  </a:lnTo>
                  <a:lnTo>
                    <a:pt x="1" y="0"/>
                  </a:lnTo>
                  <a:lnTo>
                    <a:pt x="57" y="57"/>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16"/>
            <p:cNvSpPr/>
            <p:nvPr/>
          </p:nvSpPr>
          <p:spPr>
            <a:xfrm>
              <a:off x="5648475" y="2615500"/>
              <a:ext cx="2150" cy="1425"/>
            </a:xfrm>
            <a:custGeom>
              <a:avLst/>
              <a:gdLst/>
              <a:ahLst/>
              <a:cxnLst/>
              <a:rect l="l" t="t" r="r" b="b"/>
              <a:pathLst>
                <a:path w="86" h="57" fill="none" extrusionOk="0">
                  <a:moveTo>
                    <a:pt x="57" y="57"/>
                  </a:moveTo>
                  <a:lnTo>
                    <a:pt x="57" y="57"/>
                  </a:lnTo>
                  <a:lnTo>
                    <a:pt x="86" y="28"/>
                  </a:lnTo>
                  <a:lnTo>
                    <a:pt x="86" y="0"/>
                  </a:lnTo>
                  <a:lnTo>
                    <a:pt x="57" y="0"/>
                  </a:lnTo>
                  <a:lnTo>
                    <a:pt x="1" y="0"/>
                  </a:lnTo>
                  <a:lnTo>
                    <a:pt x="1" y="0"/>
                  </a:lnTo>
                  <a:lnTo>
                    <a:pt x="57" y="57"/>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16"/>
            <p:cNvSpPr/>
            <p:nvPr/>
          </p:nvSpPr>
          <p:spPr>
            <a:xfrm>
              <a:off x="5625900" y="2526600"/>
              <a:ext cx="105150" cy="94575"/>
            </a:xfrm>
            <a:custGeom>
              <a:avLst/>
              <a:gdLst/>
              <a:ahLst/>
              <a:cxnLst/>
              <a:rect l="l" t="t" r="r" b="b"/>
              <a:pathLst>
                <a:path w="4206" h="3783" extrusionOk="0">
                  <a:moveTo>
                    <a:pt x="29" y="1271"/>
                  </a:moveTo>
                  <a:lnTo>
                    <a:pt x="29" y="1271"/>
                  </a:lnTo>
                  <a:lnTo>
                    <a:pt x="29" y="1158"/>
                  </a:lnTo>
                  <a:lnTo>
                    <a:pt x="1" y="1017"/>
                  </a:lnTo>
                  <a:lnTo>
                    <a:pt x="1" y="1017"/>
                  </a:lnTo>
                  <a:lnTo>
                    <a:pt x="114" y="1017"/>
                  </a:lnTo>
                  <a:lnTo>
                    <a:pt x="198" y="988"/>
                  </a:lnTo>
                  <a:lnTo>
                    <a:pt x="255" y="904"/>
                  </a:lnTo>
                  <a:lnTo>
                    <a:pt x="283" y="819"/>
                  </a:lnTo>
                  <a:lnTo>
                    <a:pt x="368" y="650"/>
                  </a:lnTo>
                  <a:lnTo>
                    <a:pt x="452" y="509"/>
                  </a:lnTo>
                  <a:lnTo>
                    <a:pt x="452" y="509"/>
                  </a:lnTo>
                  <a:lnTo>
                    <a:pt x="537" y="396"/>
                  </a:lnTo>
                  <a:lnTo>
                    <a:pt x="593" y="339"/>
                  </a:lnTo>
                  <a:lnTo>
                    <a:pt x="678" y="311"/>
                  </a:lnTo>
                  <a:lnTo>
                    <a:pt x="763" y="283"/>
                  </a:lnTo>
                  <a:lnTo>
                    <a:pt x="960" y="283"/>
                  </a:lnTo>
                  <a:lnTo>
                    <a:pt x="1158" y="283"/>
                  </a:lnTo>
                  <a:lnTo>
                    <a:pt x="1158" y="283"/>
                  </a:lnTo>
                  <a:lnTo>
                    <a:pt x="1440" y="283"/>
                  </a:lnTo>
                  <a:lnTo>
                    <a:pt x="1722" y="255"/>
                  </a:lnTo>
                  <a:lnTo>
                    <a:pt x="1722" y="255"/>
                  </a:lnTo>
                  <a:lnTo>
                    <a:pt x="1835" y="283"/>
                  </a:lnTo>
                  <a:lnTo>
                    <a:pt x="1976" y="339"/>
                  </a:lnTo>
                  <a:lnTo>
                    <a:pt x="2117" y="367"/>
                  </a:lnTo>
                  <a:lnTo>
                    <a:pt x="2174" y="339"/>
                  </a:lnTo>
                  <a:lnTo>
                    <a:pt x="2230" y="339"/>
                  </a:lnTo>
                  <a:lnTo>
                    <a:pt x="2230" y="339"/>
                  </a:lnTo>
                  <a:lnTo>
                    <a:pt x="2230" y="367"/>
                  </a:lnTo>
                  <a:lnTo>
                    <a:pt x="2287" y="424"/>
                  </a:lnTo>
                  <a:lnTo>
                    <a:pt x="2456" y="537"/>
                  </a:lnTo>
                  <a:lnTo>
                    <a:pt x="2625" y="621"/>
                  </a:lnTo>
                  <a:lnTo>
                    <a:pt x="2738" y="650"/>
                  </a:lnTo>
                  <a:lnTo>
                    <a:pt x="2738" y="650"/>
                  </a:lnTo>
                  <a:lnTo>
                    <a:pt x="2851" y="650"/>
                  </a:lnTo>
                  <a:lnTo>
                    <a:pt x="2936" y="650"/>
                  </a:lnTo>
                  <a:lnTo>
                    <a:pt x="2936" y="621"/>
                  </a:lnTo>
                  <a:lnTo>
                    <a:pt x="2936" y="565"/>
                  </a:lnTo>
                  <a:lnTo>
                    <a:pt x="2879" y="452"/>
                  </a:lnTo>
                  <a:lnTo>
                    <a:pt x="2851" y="367"/>
                  </a:lnTo>
                  <a:lnTo>
                    <a:pt x="2879" y="311"/>
                  </a:lnTo>
                  <a:lnTo>
                    <a:pt x="2879" y="311"/>
                  </a:lnTo>
                  <a:lnTo>
                    <a:pt x="3190" y="114"/>
                  </a:lnTo>
                  <a:lnTo>
                    <a:pt x="3190" y="114"/>
                  </a:lnTo>
                  <a:lnTo>
                    <a:pt x="3274" y="142"/>
                  </a:lnTo>
                  <a:lnTo>
                    <a:pt x="3359" y="198"/>
                  </a:lnTo>
                  <a:lnTo>
                    <a:pt x="3444" y="255"/>
                  </a:lnTo>
                  <a:lnTo>
                    <a:pt x="3528" y="283"/>
                  </a:lnTo>
                  <a:lnTo>
                    <a:pt x="3528" y="283"/>
                  </a:lnTo>
                  <a:lnTo>
                    <a:pt x="3669" y="283"/>
                  </a:lnTo>
                  <a:lnTo>
                    <a:pt x="3810" y="198"/>
                  </a:lnTo>
                  <a:lnTo>
                    <a:pt x="3923" y="114"/>
                  </a:lnTo>
                  <a:lnTo>
                    <a:pt x="4008" y="1"/>
                  </a:lnTo>
                  <a:lnTo>
                    <a:pt x="4008" y="1"/>
                  </a:lnTo>
                  <a:lnTo>
                    <a:pt x="4008" y="226"/>
                  </a:lnTo>
                  <a:lnTo>
                    <a:pt x="3980" y="367"/>
                  </a:lnTo>
                  <a:lnTo>
                    <a:pt x="3980" y="537"/>
                  </a:lnTo>
                  <a:lnTo>
                    <a:pt x="4036" y="763"/>
                  </a:lnTo>
                  <a:lnTo>
                    <a:pt x="4036" y="763"/>
                  </a:lnTo>
                  <a:lnTo>
                    <a:pt x="4093" y="960"/>
                  </a:lnTo>
                  <a:lnTo>
                    <a:pt x="4121" y="1158"/>
                  </a:lnTo>
                  <a:lnTo>
                    <a:pt x="4177" y="1581"/>
                  </a:lnTo>
                  <a:lnTo>
                    <a:pt x="4177" y="1581"/>
                  </a:lnTo>
                  <a:lnTo>
                    <a:pt x="4206" y="1920"/>
                  </a:lnTo>
                  <a:lnTo>
                    <a:pt x="4177" y="2032"/>
                  </a:lnTo>
                  <a:lnTo>
                    <a:pt x="4064" y="2174"/>
                  </a:lnTo>
                  <a:lnTo>
                    <a:pt x="4064" y="2174"/>
                  </a:lnTo>
                  <a:lnTo>
                    <a:pt x="3923" y="2258"/>
                  </a:lnTo>
                  <a:lnTo>
                    <a:pt x="3754" y="2371"/>
                  </a:lnTo>
                  <a:lnTo>
                    <a:pt x="3528" y="2427"/>
                  </a:lnTo>
                  <a:lnTo>
                    <a:pt x="3359" y="2456"/>
                  </a:lnTo>
                  <a:lnTo>
                    <a:pt x="3359" y="2456"/>
                  </a:lnTo>
                  <a:lnTo>
                    <a:pt x="3415" y="2738"/>
                  </a:lnTo>
                  <a:lnTo>
                    <a:pt x="3415" y="2738"/>
                  </a:lnTo>
                  <a:lnTo>
                    <a:pt x="3218" y="2681"/>
                  </a:lnTo>
                  <a:lnTo>
                    <a:pt x="3049" y="2681"/>
                  </a:lnTo>
                  <a:lnTo>
                    <a:pt x="2992" y="2710"/>
                  </a:lnTo>
                  <a:lnTo>
                    <a:pt x="2964" y="2766"/>
                  </a:lnTo>
                  <a:lnTo>
                    <a:pt x="2936" y="2851"/>
                  </a:lnTo>
                  <a:lnTo>
                    <a:pt x="2964" y="2992"/>
                  </a:lnTo>
                  <a:lnTo>
                    <a:pt x="2964" y="2992"/>
                  </a:lnTo>
                  <a:lnTo>
                    <a:pt x="2992" y="3077"/>
                  </a:lnTo>
                  <a:lnTo>
                    <a:pt x="3049" y="3133"/>
                  </a:lnTo>
                  <a:lnTo>
                    <a:pt x="3133" y="3246"/>
                  </a:lnTo>
                  <a:lnTo>
                    <a:pt x="3218" y="3359"/>
                  </a:lnTo>
                  <a:lnTo>
                    <a:pt x="3246" y="3415"/>
                  </a:lnTo>
                  <a:lnTo>
                    <a:pt x="3246" y="3528"/>
                  </a:lnTo>
                  <a:lnTo>
                    <a:pt x="3246" y="3528"/>
                  </a:lnTo>
                  <a:lnTo>
                    <a:pt x="3161" y="3472"/>
                  </a:lnTo>
                  <a:lnTo>
                    <a:pt x="3077" y="3415"/>
                  </a:lnTo>
                  <a:lnTo>
                    <a:pt x="2964" y="3359"/>
                  </a:lnTo>
                  <a:lnTo>
                    <a:pt x="2879" y="3331"/>
                  </a:lnTo>
                  <a:lnTo>
                    <a:pt x="2879" y="3331"/>
                  </a:lnTo>
                  <a:lnTo>
                    <a:pt x="2823" y="3331"/>
                  </a:lnTo>
                  <a:lnTo>
                    <a:pt x="2710" y="3359"/>
                  </a:lnTo>
                  <a:lnTo>
                    <a:pt x="2541" y="3415"/>
                  </a:lnTo>
                  <a:lnTo>
                    <a:pt x="2541" y="3415"/>
                  </a:lnTo>
                  <a:lnTo>
                    <a:pt x="2399" y="3359"/>
                  </a:lnTo>
                  <a:lnTo>
                    <a:pt x="2399" y="3359"/>
                  </a:lnTo>
                  <a:lnTo>
                    <a:pt x="2371" y="3443"/>
                  </a:lnTo>
                  <a:lnTo>
                    <a:pt x="2343" y="3500"/>
                  </a:lnTo>
                  <a:lnTo>
                    <a:pt x="2343" y="3500"/>
                  </a:lnTo>
                  <a:lnTo>
                    <a:pt x="2258" y="3584"/>
                  </a:lnTo>
                  <a:lnTo>
                    <a:pt x="2202" y="3669"/>
                  </a:lnTo>
                  <a:lnTo>
                    <a:pt x="2117" y="3754"/>
                  </a:lnTo>
                  <a:lnTo>
                    <a:pt x="1948" y="3782"/>
                  </a:lnTo>
                  <a:lnTo>
                    <a:pt x="1948" y="3782"/>
                  </a:lnTo>
                  <a:lnTo>
                    <a:pt x="1835" y="3782"/>
                  </a:lnTo>
                  <a:lnTo>
                    <a:pt x="1666" y="3782"/>
                  </a:lnTo>
                  <a:lnTo>
                    <a:pt x="1525" y="3726"/>
                  </a:lnTo>
                  <a:lnTo>
                    <a:pt x="1468" y="3669"/>
                  </a:lnTo>
                  <a:lnTo>
                    <a:pt x="1440" y="3613"/>
                  </a:lnTo>
                  <a:lnTo>
                    <a:pt x="1440" y="3613"/>
                  </a:lnTo>
                  <a:lnTo>
                    <a:pt x="1412" y="3697"/>
                  </a:lnTo>
                  <a:lnTo>
                    <a:pt x="1355" y="3754"/>
                  </a:lnTo>
                  <a:lnTo>
                    <a:pt x="1299" y="3782"/>
                  </a:lnTo>
                  <a:lnTo>
                    <a:pt x="1242" y="3754"/>
                  </a:lnTo>
                  <a:lnTo>
                    <a:pt x="1214" y="3726"/>
                  </a:lnTo>
                  <a:lnTo>
                    <a:pt x="1214" y="3726"/>
                  </a:lnTo>
                  <a:lnTo>
                    <a:pt x="1186" y="3641"/>
                  </a:lnTo>
                  <a:lnTo>
                    <a:pt x="1214" y="3641"/>
                  </a:lnTo>
                  <a:lnTo>
                    <a:pt x="1214" y="3641"/>
                  </a:lnTo>
                  <a:lnTo>
                    <a:pt x="1271" y="3613"/>
                  </a:lnTo>
                  <a:lnTo>
                    <a:pt x="1271" y="3613"/>
                  </a:lnTo>
                  <a:lnTo>
                    <a:pt x="1271" y="3556"/>
                  </a:lnTo>
                  <a:lnTo>
                    <a:pt x="1271" y="3556"/>
                  </a:lnTo>
                  <a:lnTo>
                    <a:pt x="1271" y="3472"/>
                  </a:lnTo>
                  <a:lnTo>
                    <a:pt x="1299" y="3415"/>
                  </a:lnTo>
                  <a:lnTo>
                    <a:pt x="1271" y="3331"/>
                  </a:lnTo>
                  <a:lnTo>
                    <a:pt x="1242" y="3274"/>
                  </a:lnTo>
                  <a:lnTo>
                    <a:pt x="1242" y="3274"/>
                  </a:lnTo>
                  <a:lnTo>
                    <a:pt x="1158" y="3218"/>
                  </a:lnTo>
                  <a:lnTo>
                    <a:pt x="1130" y="3246"/>
                  </a:lnTo>
                  <a:lnTo>
                    <a:pt x="1101" y="3274"/>
                  </a:lnTo>
                  <a:lnTo>
                    <a:pt x="1073" y="3331"/>
                  </a:lnTo>
                  <a:lnTo>
                    <a:pt x="1073" y="3331"/>
                  </a:lnTo>
                  <a:lnTo>
                    <a:pt x="1045" y="3359"/>
                  </a:lnTo>
                  <a:lnTo>
                    <a:pt x="1045" y="3387"/>
                  </a:lnTo>
                  <a:lnTo>
                    <a:pt x="1017" y="3415"/>
                  </a:lnTo>
                  <a:lnTo>
                    <a:pt x="960" y="3415"/>
                  </a:lnTo>
                  <a:lnTo>
                    <a:pt x="960" y="3415"/>
                  </a:lnTo>
                  <a:lnTo>
                    <a:pt x="847" y="3415"/>
                  </a:lnTo>
                  <a:lnTo>
                    <a:pt x="819" y="3387"/>
                  </a:lnTo>
                  <a:lnTo>
                    <a:pt x="819" y="3331"/>
                  </a:lnTo>
                  <a:lnTo>
                    <a:pt x="791" y="3246"/>
                  </a:lnTo>
                  <a:lnTo>
                    <a:pt x="791" y="3246"/>
                  </a:lnTo>
                  <a:lnTo>
                    <a:pt x="735" y="2935"/>
                  </a:lnTo>
                  <a:lnTo>
                    <a:pt x="735" y="2766"/>
                  </a:lnTo>
                  <a:lnTo>
                    <a:pt x="735" y="2710"/>
                  </a:lnTo>
                  <a:lnTo>
                    <a:pt x="735" y="2710"/>
                  </a:lnTo>
                  <a:lnTo>
                    <a:pt x="650" y="2681"/>
                  </a:lnTo>
                  <a:lnTo>
                    <a:pt x="622" y="2766"/>
                  </a:lnTo>
                  <a:lnTo>
                    <a:pt x="622" y="2766"/>
                  </a:lnTo>
                  <a:lnTo>
                    <a:pt x="593" y="2625"/>
                  </a:lnTo>
                  <a:lnTo>
                    <a:pt x="537" y="2399"/>
                  </a:lnTo>
                  <a:lnTo>
                    <a:pt x="452" y="2061"/>
                  </a:lnTo>
                  <a:lnTo>
                    <a:pt x="452" y="2061"/>
                  </a:lnTo>
                  <a:lnTo>
                    <a:pt x="368" y="1863"/>
                  </a:lnTo>
                  <a:lnTo>
                    <a:pt x="255" y="1666"/>
                  </a:lnTo>
                  <a:lnTo>
                    <a:pt x="142" y="1468"/>
                  </a:lnTo>
                  <a:lnTo>
                    <a:pt x="29" y="127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16"/>
            <p:cNvSpPr/>
            <p:nvPr/>
          </p:nvSpPr>
          <p:spPr>
            <a:xfrm>
              <a:off x="5625900" y="2526600"/>
              <a:ext cx="105150" cy="94575"/>
            </a:xfrm>
            <a:custGeom>
              <a:avLst/>
              <a:gdLst/>
              <a:ahLst/>
              <a:cxnLst/>
              <a:rect l="l" t="t" r="r" b="b"/>
              <a:pathLst>
                <a:path w="4206" h="3783" fill="none" extrusionOk="0">
                  <a:moveTo>
                    <a:pt x="29" y="1271"/>
                  </a:moveTo>
                  <a:lnTo>
                    <a:pt x="29" y="1271"/>
                  </a:lnTo>
                  <a:lnTo>
                    <a:pt x="29" y="1158"/>
                  </a:lnTo>
                  <a:lnTo>
                    <a:pt x="1" y="1017"/>
                  </a:lnTo>
                  <a:lnTo>
                    <a:pt x="1" y="1017"/>
                  </a:lnTo>
                  <a:lnTo>
                    <a:pt x="114" y="1017"/>
                  </a:lnTo>
                  <a:lnTo>
                    <a:pt x="198" y="988"/>
                  </a:lnTo>
                  <a:lnTo>
                    <a:pt x="255" y="904"/>
                  </a:lnTo>
                  <a:lnTo>
                    <a:pt x="283" y="819"/>
                  </a:lnTo>
                  <a:lnTo>
                    <a:pt x="368" y="650"/>
                  </a:lnTo>
                  <a:lnTo>
                    <a:pt x="452" y="509"/>
                  </a:lnTo>
                  <a:lnTo>
                    <a:pt x="452" y="509"/>
                  </a:lnTo>
                  <a:lnTo>
                    <a:pt x="537" y="396"/>
                  </a:lnTo>
                  <a:lnTo>
                    <a:pt x="593" y="339"/>
                  </a:lnTo>
                  <a:lnTo>
                    <a:pt x="678" y="311"/>
                  </a:lnTo>
                  <a:lnTo>
                    <a:pt x="763" y="283"/>
                  </a:lnTo>
                  <a:lnTo>
                    <a:pt x="960" y="283"/>
                  </a:lnTo>
                  <a:lnTo>
                    <a:pt x="1158" y="283"/>
                  </a:lnTo>
                  <a:lnTo>
                    <a:pt x="1158" y="283"/>
                  </a:lnTo>
                  <a:lnTo>
                    <a:pt x="1440" y="283"/>
                  </a:lnTo>
                  <a:lnTo>
                    <a:pt x="1722" y="255"/>
                  </a:lnTo>
                  <a:lnTo>
                    <a:pt x="1722" y="255"/>
                  </a:lnTo>
                  <a:lnTo>
                    <a:pt x="1835" y="283"/>
                  </a:lnTo>
                  <a:lnTo>
                    <a:pt x="1976" y="339"/>
                  </a:lnTo>
                  <a:lnTo>
                    <a:pt x="2117" y="367"/>
                  </a:lnTo>
                  <a:lnTo>
                    <a:pt x="2174" y="339"/>
                  </a:lnTo>
                  <a:lnTo>
                    <a:pt x="2230" y="339"/>
                  </a:lnTo>
                  <a:lnTo>
                    <a:pt x="2230" y="339"/>
                  </a:lnTo>
                  <a:lnTo>
                    <a:pt x="2230" y="367"/>
                  </a:lnTo>
                  <a:lnTo>
                    <a:pt x="2287" y="424"/>
                  </a:lnTo>
                  <a:lnTo>
                    <a:pt x="2456" y="537"/>
                  </a:lnTo>
                  <a:lnTo>
                    <a:pt x="2625" y="621"/>
                  </a:lnTo>
                  <a:lnTo>
                    <a:pt x="2738" y="650"/>
                  </a:lnTo>
                  <a:lnTo>
                    <a:pt x="2738" y="650"/>
                  </a:lnTo>
                  <a:lnTo>
                    <a:pt x="2851" y="650"/>
                  </a:lnTo>
                  <a:lnTo>
                    <a:pt x="2936" y="650"/>
                  </a:lnTo>
                  <a:lnTo>
                    <a:pt x="2936" y="621"/>
                  </a:lnTo>
                  <a:lnTo>
                    <a:pt x="2936" y="565"/>
                  </a:lnTo>
                  <a:lnTo>
                    <a:pt x="2879" y="452"/>
                  </a:lnTo>
                  <a:lnTo>
                    <a:pt x="2851" y="367"/>
                  </a:lnTo>
                  <a:lnTo>
                    <a:pt x="2879" y="311"/>
                  </a:lnTo>
                  <a:lnTo>
                    <a:pt x="2879" y="311"/>
                  </a:lnTo>
                  <a:lnTo>
                    <a:pt x="3190" y="114"/>
                  </a:lnTo>
                  <a:lnTo>
                    <a:pt x="3190" y="114"/>
                  </a:lnTo>
                  <a:lnTo>
                    <a:pt x="3274" y="142"/>
                  </a:lnTo>
                  <a:lnTo>
                    <a:pt x="3359" y="198"/>
                  </a:lnTo>
                  <a:lnTo>
                    <a:pt x="3444" y="255"/>
                  </a:lnTo>
                  <a:lnTo>
                    <a:pt x="3528" y="283"/>
                  </a:lnTo>
                  <a:lnTo>
                    <a:pt x="3528" y="283"/>
                  </a:lnTo>
                  <a:lnTo>
                    <a:pt x="3669" y="283"/>
                  </a:lnTo>
                  <a:lnTo>
                    <a:pt x="3810" y="198"/>
                  </a:lnTo>
                  <a:lnTo>
                    <a:pt x="3923" y="114"/>
                  </a:lnTo>
                  <a:lnTo>
                    <a:pt x="4008" y="1"/>
                  </a:lnTo>
                  <a:lnTo>
                    <a:pt x="4008" y="1"/>
                  </a:lnTo>
                  <a:lnTo>
                    <a:pt x="4008" y="226"/>
                  </a:lnTo>
                  <a:lnTo>
                    <a:pt x="3980" y="367"/>
                  </a:lnTo>
                  <a:lnTo>
                    <a:pt x="3980" y="537"/>
                  </a:lnTo>
                  <a:lnTo>
                    <a:pt x="4036" y="763"/>
                  </a:lnTo>
                  <a:lnTo>
                    <a:pt x="4036" y="763"/>
                  </a:lnTo>
                  <a:lnTo>
                    <a:pt x="4093" y="960"/>
                  </a:lnTo>
                  <a:lnTo>
                    <a:pt x="4121" y="1158"/>
                  </a:lnTo>
                  <a:lnTo>
                    <a:pt x="4177" y="1581"/>
                  </a:lnTo>
                  <a:lnTo>
                    <a:pt x="4177" y="1581"/>
                  </a:lnTo>
                  <a:lnTo>
                    <a:pt x="4206" y="1920"/>
                  </a:lnTo>
                  <a:lnTo>
                    <a:pt x="4177" y="2032"/>
                  </a:lnTo>
                  <a:lnTo>
                    <a:pt x="4064" y="2174"/>
                  </a:lnTo>
                  <a:lnTo>
                    <a:pt x="4064" y="2174"/>
                  </a:lnTo>
                  <a:lnTo>
                    <a:pt x="3923" y="2258"/>
                  </a:lnTo>
                  <a:lnTo>
                    <a:pt x="3754" y="2371"/>
                  </a:lnTo>
                  <a:lnTo>
                    <a:pt x="3528" y="2427"/>
                  </a:lnTo>
                  <a:lnTo>
                    <a:pt x="3359" y="2456"/>
                  </a:lnTo>
                  <a:lnTo>
                    <a:pt x="3359" y="2456"/>
                  </a:lnTo>
                  <a:lnTo>
                    <a:pt x="3415" y="2738"/>
                  </a:lnTo>
                  <a:lnTo>
                    <a:pt x="3415" y="2738"/>
                  </a:lnTo>
                  <a:lnTo>
                    <a:pt x="3218" y="2681"/>
                  </a:lnTo>
                  <a:lnTo>
                    <a:pt x="3049" y="2681"/>
                  </a:lnTo>
                  <a:lnTo>
                    <a:pt x="2992" y="2710"/>
                  </a:lnTo>
                  <a:lnTo>
                    <a:pt x="2964" y="2766"/>
                  </a:lnTo>
                  <a:lnTo>
                    <a:pt x="2936" y="2851"/>
                  </a:lnTo>
                  <a:lnTo>
                    <a:pt x="2964" y="2992"/>
                  </a:lnTo>
                  <a:lnTo>
                    <a:pt x="2964" y="2992"/>
                  </a:lnTo>
                  <a:lnTo>
                    <a:pt x="2992" y="3077"/>
                  </a:lnTo>
                  <a:lnTo>
                    <a:pt x="3049" y="3133"/>
                  </a:lnTo>
                  <a:lnTo>
                    <a:pt x="3133" y="3246"/>
                  </a:lnTo>
                  <a:lnTo>
                    <a:pt x="3218" y="3359"/>
                  </a:lnTo>
                  <a:lnTo>
                    <a:pt x="3246" y="3415"/>
                  </a:lnTo>
                  <a:lnTo>
                    <a:pt x="3246" y="3528"/>
                  </a:lnTo>
                  <a:lnTo>
                    <a:pt x="3246" y="3528"/>
                  </a:lnTo>
                  <a:lnTo>
                    <a:pt x="3161" y="3472"/>
                  </a:lnTo>
                  <a:lnTo>
                    <a:pt x="3077" y="3415"/>
                  </a:lnTo>
                  <a:lnTo>
                    <a:pt x="2964" y="3359"/>
                  </a:lnTo>
                  <a:lnTo>
                    <a:pt x="2879" y="3331"/>
                  </a:lnTo>
                  <a:lnTo>
                    <a:pt x="2879" y="3331"/>
                  </a:lnTo>
                  <a:lnTo>
                    <a:pt x="2823" y="3331"/>
                  </a:lnTo>
                  <a:lnTo>
                    <a:pt x="2710" y="3359"/>
                  </a:lnTo>
                  <a:lnTo>
                    <a:pt x="2541" y="3415"/>
                  </a:lnTo>
                  <a:lnTo>
                    <a:pt x="2541" y="3415"/>
                  </a:lnTo>
                  <a:lnTo>
                    <a:pt x="2399" y="3359"/>
                  </a:lnTo>
                  <a:lnTo>
                    <a:pt x="2399" y="3359"/>
                  </a:lnTo>
                  <a:lnTo>
                    <a:pt x="2371" y="3443"/>
                  </a:lnTo>
                  <a:lnTo>
                    <a:pt x="2343" y="3500"/>
                  </a:lnTo>
                  <a:lnTo>
                    <a:pt x="2343" y="3500"/>
                  </a:lnTo>
                  <a:lnTo>
                    <a:pt x="2258" y="3584"/>
                  </a:lnTo>
                  <a:lnTo>
                    <a:pt x="2202" y="3669"/>
                  </a:lnTo>
                  <a:lnTo>
                    <a:pt x="2117" y="3754"/>
                  </a:lnTo>
                  <a:lnTo>
                    <a:pt x="1948" y="3782"/>
                  </a:lnTo>
                  <a:lnTo>
                    <a:pt x="1948" y="3782"/>
                  </a:lnTo>
                  <a:lnTo>
                    <a:pt x="1835" y="3782"/>
                  </a:lnTo>
                  <a:lnTo>
                    <a:pt x="1666" y="3782"/>
                  </a:lnTo>
                  <a:lnTo>
                    <a:pt x="1525" y="3726"/>
                  </a:lnTo>
                  <a:lnTo>
                    <a:pt x="1468" y="3669"/>
                  </a:lnTo>
                  <a:lnTo>
                    <a:pt x="1440" y="3613"/>
                  </a:lnTo>
                  <a:lnTo>
                    <a:pt x="1440" y="3613"/>
                  </a:lnTo>
                  <a:lnTo>
                    <a:pt x="1412" y="3697"/>
                  </a:lnTo>
                  <a:lnTo>
                    <a:pt x="1355" y="3754"/>
                  </a:lnTo>
                  <a:lnTo>
                    <a:pt x="1299" y="3782"/>
                  </a:lnTo>
                  <a:lnTo>
                    <a:pt x="1242" y="3754"/>
                  </a:lnTo>
                  <a:lnTo>
                    <a:pt x="1214" y="3726"/>
                  </a:lnTo>
                  <a:lnTo>
                    <a:pt x="1214" y="3726"/>
                  </a:lnTo>
                  <a:lnTo>
                    <a:pt x="1186" y="3641"/>
                  </a:lnTo>
                  <a:lnTo>
                    <a:pt x="1214" y="3641"/>
                  </a:lnTo>
                  <a:lnTo>
                    <a:pt x="1214" y="3641"/>
                  </a:lnTo>
                  <a:lnTo>
                    <a:pt x="1271" y="3613"/>
                  </a:lnTo>
                  <a:lnTo>
                    <a:pt x="1271" y="3613"/>
                  </a:lnTo>
                  <a:lnTo>
                    <a:pt x="1271" y="3556"/>
                  </a:lnTo>
                  <a:lnTo>
                    <a:pt x="1271" y="3556"/>
                  </a:lnTo>
                  <a:lnTo>
                    <a:pt x="1271" y="3472"/>
                  </a:lnTo>
                  <a:lnTo>
                    <a:pt x="1299" y="3415"/>
                  </a:lnTo>
                  <a:lnTo>
                    <a:pt x="1271" y="3331"/>
                  </a:lnTo>
                  <a:lnTo>
                    <a:pt x="1242" y="3274"/>
                  </a:lnTo>
                  <a:lnTo>
                    <a:pt x="1242" y="3274"/>
                  </a:lnTo>
                  <a:lnTo>
                    <a:pt x="1158" y="3218"/>
                  </a:lnTo>
                  <a:lnTo>
                    <a:pt x="1130" y="3246"/>
                  </a:lnTo>
                  <a:lnTo>
                    <a:pt x="1101" y="3274"/>
                  </a:lnTo>
                  <a:lnTo>
                    <a:pt x="1073" y="3331"/>
                  </a:lnTo>
                  <a:lnTo>
                    <a:pt x="1073" y="3331"/>
                  </a:lnTo>
                  <a:lnTo>
                    <a:pt x="1045" y="3359"/>
                  </a:lnTo>
                  <a:lnTo>
                    <a:pt x="1045" y="3387"/>
                  </a:lnTo>
                  <a:lnTo>
                    <a:pt x="1017" y="3415"/>
                  </a:lnTo>
                  <a:lnTo>
                    <a:pt x="960" y="3415"/>
                  </a:lnTo>
                  <a:lnTo>
                    <a:pt x="960" y="3415"/>
                  </a:lnTo>
                  <a:lnTo>
                    <a:pt x="847" y="3415"/>
                  </a:lnTo>
                  <a:lnTo>
                    <a:pt x="819" y="3387"/>
                  </a:lnTo>
                  <a:lnTo>
                    <a:pt x="819" y="3331"/>
                  </a:lnTo>
                  <a:lnTo>
                    <a:pt x="791" y="3246"/>
                  </a:lnTo>
                  <a:lnTo>
                    <a:pt x="791" y="3246"/>
                  </a:lnTo>
                  <a:lnTo>
                    <a:pt x="735" y="2935"/>
                  </a:lnTo>
                  <a:lnTo>
                    <a:pt x="735" y="2766"/>
                  </a:lnTo>
                  <a:lnTo>
                    <a:pt x="735" y="2710"/>
                  </a:lnTo>
                  <a:lnTo>
                    <a:pt x="735" y="2710"/>
                  </a:lnTo>
                  <a:lnTo>
                    <a:pt x="650" y="2681"/>
                  </a:lnTo>
                  <a:lnTo>
                    <a:pt x="622" y="2766"/>
                  </a:lnTo>
                  <a:lnTo>
                    <a:pt x="622" y="2766"/>
                  </a:lnTo>
                  <a:lnTo>
                    <a:pt x="593" y="2625"/>
                  </a:lnTo>
                  <a:lnTo>
                    <a:pt x="537" y="2399"/>
                  </a:lnTo>
                  <a:lnTo>
                    <a:pt x="452" y="2061"/>
                  </a:lnTo>
                  <a:lnTo>
                    <a:pt x="452" y="2061"/>
                  </a:lnTo>
                  <a:lnTo>
                    <a:pt x="368" y="1863"/>
                  </a:lnTo>
                  <a:lnTo>
                    <a:pt x="255" y="1666"/>
                  </a:lnTo>
                  <a:lnTo>
                    <a:pt x="142" y="1468"/>
                  </a:lnTo>
                  <a:lnTo>
                    <a:pt x="29" y="1271"/>
                  </a:lnTo>
                </a:path>
              </a:pathLst>
            </a:custGeom>
            <a:solidFill>
              <a:srgbClr val="666666"/>
            </a:solidFill>
            <a:ln w="14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16"/>
            <p:cNvSpPr/>
            <p:nvPr/>
          </p:nvSpPr>
          <p:spPr>
            <a:xfrm>
              <a:off x="5960300" y="2008075"/>
              <a:ext cx="3550" cy="4250"/>
            </a:xfrm>
            <a:custGeom>
              <a:avLst/>
              <a:gdLst/>
              <a:ahLst/>
              <a:cxnLst/>
              <a:rect l="l" t="t" r="r" b="b"/>
              <a:pathLst>
                <a:path w="142" h="170" extrusionOk="0">
                  <a:moveTo>
                    <a:pt x="29" y="0"/>
                  </a:moveTo>
                  <a:lnTo>
                    <a:pt x="29" y="0"/>
                  </a:lnTo>
                  <a:lnTo>
                    <a:pt x="1" y="29"/>
                  </a:lnTo>
                  <a:lnTo>
                    <a:pt x="1" y="57"/>
                  </a:lnTo>
                  <a:lnTo>
                    <a:pt x="29" y="113"/>
                  </a:lnTo>
                  <a:lnTo>
                    <a:pt x="86" y="170"/>
                  </a:lnTo>
                  <a:lnTo>
                    <a:pt x="114" y="170"/>
                  </a:lnTo>
                  <a:lnTo>
                    <a:pt x="142" y="142"/>
                  </a:lnTo>
                  <a:lnTo>
                    <a:pt x="142" y="142"/>
                  </a:lnTo>
                  <a:lnTo>
                    <a:pt x="114" y="57"/>
                  </a:lnTo>
                  <a:lnTo>
                    <a:pt x="29"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16"/>
            <p:cNvSpPr/>
            <p:nvPr/>
          </p:nvSpPr>
          <p:spPr>
            <a:xfrm>
              <a:off x="5960300" y="2008075"/>
              <a:ext cx="3550" cy="4250"/>
            </a:xfrm>
            <a:custGeom>
              <a:avLst/>
              <a:gdLst/>
              <a:ahLst/>
              <a:cxnLst/>
              <a:rect l="l" t="t" r="r" b="b"/>
              <a:pathLst>
                <a:path w="142" h="170" fill="none" extrusionOk="0">
                  <a:moveTo>
                    <a:pt x="29" y="0"/>
                  </a:moveTo>
                  <a:lnTo>
                    <a:pt x="29" y="0"/>
                  </a:lnTo>
                  <a:lnTo>
                    <a:pt x="1" y="29"/>
                  </a:lnTo>
                  <a:lnTo>
                    <a:pt x="1" y="57"/>
                  </a:lnTo>
                  <a:lnTo>
                    <a:pt x="29" y="113"/>
                  </a:lnTo>
                  <a:lnTo>
                    <a:pt x="86" y="170"/>
                  </a:lnTo>
                  <a:lnTo>
                    <a:pt x="114" y="170"/>
                  </a:lnTo>
                  <a:lnTo>
                    <a:pt x="142" y="142"/>
                  </a:lnTo>
                  <a:lnTo>
                    <a:pt x="142" y="142"/>
                  </a:lnTo>
                  <a:lnTo>
                    <a:pt x="114" y="57"/>
                  </a:lnTo>
                  <a:lnTo>
                    <a:pt x="29" y="0"/>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16"/>
            <p:cNvSpPr/>
            <p:nvPr/>
          </p:nvSpPr>
          <p:spPr>
            <a:xfrm>
              <a:off x="5970900" y="2037000"/>
              <a:ext cx="2825" cy="2150"/>
            </a:xfrm>
            <a:custGeom>
              <a:avLst/>
              <a:gdLst/>
              <a:ahLst/>
              <a:cxnLst/>
              <a:rect l="l" t="t" r="r" b="b"/>
              <a:pathLst>
                <a:path w="113" h="86" extrusionOk="0">
                  <a:moveTo>
                    <a:pt x="113" y="85"/>
                  </a:moveTo>
                  <a:lnTo>
                    <a:pt x="113" y="85"/>
                  </a:lnTo>
                  <a:lnTo>
                    <a:pt x="0" y="0"/>
                  </a:lnTo>
                  <a:lnTo>
                    <a:pt x="0" y="0"/>
                  </a:lnTo>
                  <a:lnTo>
                    <a:pt x="113" y="85"/>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16"/>
            <p:cNvSpPr/>
            <p:nvPr/>
          </p:nvSpPr>
          <p:spPr>
            <a:xfrm>
              <a:off x="5970900" y="2037000"/>
              <a:ext cx="2825" cy="2150"/>
            </a:xfrm>
            <a:custGeom>
              <a:avLst/>
              <a:gdLst/>
              <a:ahLst/>
              <a:cxnLst/>
              <a:rect l="l" t="t" r="r" b="b"/>
              <a:pathLst>
                <a:path w="113" h="86" fill="none" extrusionOk="0">
                  <a:moveTo>
                    <a:pt x="113" y="85"/>
                  </a:moveTo>
                  <a:lnTo>
                    <a:pt x="113" y="85"/>
                  </a:lnTo>
                  <a:lnTo>
                    <a:pt x="0" y="0"/>
                  </a:lnTo>
                  <a:lnTo>
                    <a:pt x="0" y="0"/>
                  </a:lnTo>
                  <a:lnTo>
                    <a:pt x="113" y="85"/>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16"/>
            <p:cNvSpPr/>
            <p:nvPr/>
          </p:nvSpPr>
          <p:spPr>
            <a:xfrm>
              <a:off x="5985000" y="2072975"/>
              <a:ext cx="2150" cy="2150"/>
            </a:xfrm>
            <a:custGeom>
              <a:avLst/>
              <a:gdLst/>
              <a:ahLst/>
              <a:cxnLst/>
              <a:rect l="l" t="t" r="r" b="b"/>
              <a:pathLst>
                <a:path w="86" h="86" extrusionOk="0">
                  <a:moveTo>
                    <a:pt x="29" y="1"/>
                  </a:moveTo>
                  <a:lnTo>
                    <a:pt x="29" y="1"/>
                  </a:lnTo>
                  <a:lnTo>
                    <a:pt x="1" y="29"/>
                  </a:lnTo>
                  <a:lnTo>
                    <a:pt x="1" y="57"/>
                  </a:lnTo>
                  <a:lnTo>
                    <a:pt x="29" y="85"/>
                  </a:lnTo>
                  <a:lnTo>
                    <a:pt x="85" y="85"/>
                  </a:lnTo>
                  <a:lnTo>
                    <a:pt x="85" y="85"/>
                  </a:lnTo>
                  <a:lnTo>
                    <a:pt x="29"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16"/>
            <p:cNvSpPr/>
            <p:nvPr/>
          </p:nvSpPr>
          <p:spPr>
            <a:xfrm>
              <a:off x="5985000" y="2072975"/>
              <a:ext cx="2150" cy="2150"/>
            </a:xfrm>
            <a:custGeom>
              <a:avLst/>
              <a:gdLst/>
              <a:ahLst/>
              <a:cxnLst/>
              <a:rect l="l" t="t" r="r" b="b"/>
              <a:pathLst>
                <a:path w="86" h="86" fill="none" extrusionOk="0">
                  <a:moveTo>
                    <a:pt x="29" y="1"/>
                  </a:moveTo>
                  <a:lnTo>
                    <a:pt x="29" y="1"/>
                  </a:lnTo>
                  <a:lnTo>
                    <a:pt x="1" y="29"/>
                  </a:lnTo>
                  <a:lnTo>
                    <a:pt x="1" y="57"/>
                  </a:lnTo>
                  <a:lnTo>
                    <a:pt x="29" y="85"/>
                  </a:lnTo>
                  <a:lnTo>
                    <a:pt x="85" y="85"/>
                  </a:lnTo>
                  <a:lnTo>
                    <a:pt x="85" y="85"/>
                  </a:lnTo>
                  <a:lnTo>
                    <a:pt x="29" y="1"/>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16"/>
            <p:cNvSpPr/>
            <p:nvPr/>
          </p:nvSpPr>
          <p:spPr>
            <a:xfrm>
              <a:off x="5987125" y="2080750"/>
              <a:ext cx="3550" cy="3550"/>
            </a:xfrm>
            <a:custGeom>
              <a:avLst/>
              <a:gdLst/>
              <a:ahLst/>
              <a:cxnLst/>
              <a:rect l="l" t="t" r="r" b="b"/>
              <a:pathLst>
                <a:path w="142" h="142" extrusionOk="0">
                  <a:moveTo>
                    <a:pt x="141" y="56"/>
                  </a:moveTo>
                  <a:lnTo>
                    <a:pt x="141" y="56"/>
                  </a:lnTo>
                  <a:lnTo>
                    <a:pt x="0" y="0"/>
                  </a:lnTo>
                  <a:lnTo>
                    <a:pt x="0" y="0"/>
                  </a:lnTo>
                  <a:lnTo>
                    <a:pt x="0" y="56"/>
                  </a:lnTo>
                  <a:lnTo>
                    <a:pt x="0" y="113"/>
                  </a:lnTo>
                  <a:lnTo>
                    <a:pt x="28" y="141"/>
                  </a:lnTo>
                  <a:lnTo>
                    <a:pt x="57" y="141"/>
                  </a:lnTo>
                  <a:lnTo>
                    <a:pt x="113" y="113"/>
                  </a:lnTo>
                  <a:lnTo>
                    <a:pt x="141" y="85"/>
                  </a:lnTo>
                  <a:lnTo>
                    <a:pt x="141" y="56"/>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16"/>
            <p:cNvSpPr/>
            <p:nvPr/>
          </p:nvSpPr>
          <p:spPr>
            <a:xfrm>
              <a:off x="5987125" y="2080750"/>
              <a:ext cx="3550" cy="3550"/>
            </a:xfrm>
            <a:custGeom>
              <a:avLst/>
              <a:gdLst/>
              <a:ahLst/>
              <a:cxnLst/>
              <a:rect l="l" t="t" r="r" b="b"/>
              <a:pathLst>
                <a:path w="142" h="142" fill="none" extrusionOk="0">
                  <a:moveTo>
                    <a:pt x="141" y="56"/>
                  </a:moveTo>
                  <a:lnTo>
                    <a:pt x="141" y="56"/>
                  </a:lnTo>
                  <a:lnTo>
                    <a:pt x="0" y="0"/>
                  </a:lnTo>
                  <a:lnTo>
                    <a:pt x="0" y="0"/>
                  </a:lnTo>
                  <a:lnTo>
                    <a:pt x="0" y="56"/>
                  </a:lnTo>
                  <a:lnTo>
                    <a:pt x="0" y="113"/>
                  </a:lnTo>
                  <a:lnTo>
                    <a:pt x="28" y="141"/>
                  </a:lnTo>
                  <a:lnTo>
                    <a:pt x="57" y="141"/>
                  </a:lnTo>
                  <a:lnTo>
                    <a:pt x="113" y="113"/>
                  </a:lnTo>
                  <a:lnTo>
                    <a:pt x="141" y="85"/>
                  </a:lnTo>
                  <a:lnTo>
                    <a:pt x="141" y="56"/>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16"/>
            <p:cNvSpPr/>
            <p:nvPr/>
          </p:nvSpPr>
          <p:spPr>
            <a:xfrm>
              <a:off x="5997000" y="2103325"/>
              <a:ext cx="12000" cy="7775"/>
            </a:xfrm>
            <a:custGeom>
              <a:avLst/>
              <a:gdLst/>
              <a:ahLst/>
              <a:cxnLst/>
              <a:rect l="l" t="t" r="r" b="b"/>
              <a:pathLst>
                <a:path w="480" h="311" extrusionOk="0">
                  <a:moveTo>
                    <a:pt x="424" y="0"/>
                  </a:moveTo>
                  <a:lnTo>
                    <a:pt x="424" y="0"/>
                  </a:lnTo>
                  <a:lnTo>
                    <a:pt x="254" y="28"/>
                  </a:lnTo>
                  <a:lnTo>
                    <a:pt x="85" y="85"/>
                  </a:lnTo>
                  <a:lnTo>
                    <a:pt x="28" y="141"/>
                  </a:lnTo>
                  <a:lnTo>
                    <a:pt x="0" y="198"/>
                  </a:lnTo>
                  <a:lnTo>
                    <a:pt x="28" y="254"/>
                  </a:lnTo>
                  <a:lnTo>
                    <a:pt x="85" y="310"/>
                  </a:lnTo>
                  <a:lnTo>
                    <a:pt x="85" y="310"/>
                  </a:lnTo>
                  <a:lnTo>
                    <a:pt x="170" y="310"/>
                  </a:lnTo>
                  <a:lnTo>
                    <a:pt x="254" y="310"/>
                  </a:lnTo>
                  <a:lnTo>
                    <a:pt x="339" y="282"/>
                  </a:lnTo>
                  <a:lnTo>
                    <a:pt x="395" y="226"/>
                  </a:lnTo>
                  <a:lnTo>
                    <a:pt x="452" y="169"/>
                  </a:lnTo>
                  <a:lnTo>
                    <a:pt x="480" y="85"/>
                  </a:lnTo>
                  <a:lnTo>
                    <a:pt x="480" y="56"/>
                  </a:lnTo>
                  <a:lnTo>
                    <a:pt x="424"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16"/>
            <p:cNvSpPr/>
            <p:nvPr/>
          </p:nvSpPr>
          <p:spPr>
            <a:xfrm>
              <a:off x="5997000" y="2103325"/>
              <a:ext cx="12000" cy="7775"/>
            </a:xfrm>
            <a:custGeom>
              <a:avLst/>
              <a:gdLst/>
              <a:ahLst/>
              <a:cxnLst/>
              <a:rect l="l" t="t" r="r" b="b"/>
              <a:pathLst>
                <a:path w="480" h="311" fill="none" extrusionOk="0">
                  <a:moveTo>
                    <a:pt x="424" y="0"/>
                  </a:moveTo>
                  <a:lnTo>
                    <a:pt x="424" y="0"/>
                  </a:lnTo>
                  <a:lnTo>
                    <a:pt x="254" y="28"/>
                  </a:lnTo>
                  <a:lnTo>
                    <a:pt x="85" y="85"/>
                  </a:lnTo>
                  <a:lnTo>
                    <a:pt x="28" y="141"/>
                  </a:lnTo>
                  <a:lnTo>
                    <a:pt x="0" y="198"/>
                  </a:lnTo>
                  <a:lnTo>
                    <a:pt x="28" y="254"/>
                  </a:lnTo>
                  <a:lnTo>
                    <a:pt x="85" y="310"/>
                  </a:lnTo>
                  <a:lnTo>
                    <a:pt x="85" y="310"/>
                  </a:lnTo>
                  <a:lnTo>
                    <a:pt x="170" y="310"/>
                  </a:lnTo>
                  <a:lnTo>
                    <a:pt x="254" y="310"/>
                  </a:lnTo>
                  <a:lnTo>
                    <a:pt x="339" y="282"/>
                  </a:lnTo>
                  <a:lnTo>
                    <a:pt x="395" y="226"/>
                  </a:lnTo>
                  <a:lnTo>
                    <a:pt x="452" y="169"/>
                  </a:lnTo>
                  <a:lnTo>
                    <a:pt x="480" y="85"/>
                  </a:lnTo>
                  <a:lnTo>
                    <a:pt x="480" y="56"/>
                  </a:lnTo>
                  <a:lnTo>
                    <a:pt x="424" y="0"/>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16"/>
            <p:cNvSpPr/>
            <p:nvPr/>
          </p:nvSpPr>
          <p:spPr>
            <a:xfrm>
              <a:off x="5997000" y="2084975"/>
              <a:ext cx="2125" cy="1425"/>
            </a:xfrm>
            <a:custGeom>
              <a:avLst/>
              <a:gdLst/>
              <a:ahLst/>
              <a:cxnLst/>
              <a:rect l="l" t="t" r="r" b="b"/>
              <a:pathLst>
                <a:path w="85" h="57" extrusionOk="0">
                  <a:moveTo>
                    <a:pt x="0" y="0"/>
                  </a:moveTo>
                  <a:lnTo>
                    <a:pt x="0" y="0"/>
                  </a:lnTo>
                  <a:lnTo>
                    <a:pt x="85" y="57"/>
                  </a:lnTo>
                  <a:lnTo>
                    <a:pt x="85" y="57"/>
                  </a:lnTo>
                  <a:lnTo>
                    <a:pt x="0"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16"/>
            <p:cNvSpPr/>
            <p:nvPr/>
          </p:nvSpPr>
          <p:spPr>
            <a:xfrm>
              <a:off x="5997000" y="2084975"/>
              <a:ext cx="2125" cy="1425"/>
            </a:xfrm>
            <a:custGeom>
              <a:avLst/>
              <a:gdLst/>
              <a:ahLst/>
              <a:cxnLst/>
              <a:rect l="l" t="t" r="r" b="b"/>
              <a:pathLst>
                <a:path w="85" h="57" fill="none" extrusionOk="0">
                  <a:moveTo>
                    <a:pt x="0" y="0"/>
                  </a:moveTo>
                  <a:lnTo>
                    <a:pt x="0" y="0"/>
                  </a:lnTo>
                  <a:lnTo>
                    <a:pt x="85" y="57"/>
                  </a:lnTo>
                  <a:lnTo>
                    <a:pt x="85" y="57"/>
                  </a:lnTo>
                  <a:lnTo>
                    <a:pt x="0" y="0"/>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16"/>
            <p:cNvSpPr/>
            <p:nvPr/>
          </p:nvSpPr>
          <p:spPr>
            <a:xfrm>
              <a:off x="6014625" y="2072975"/>
              <a:ext cx="4975" cy="3550"/>
            </a:xfrm>
            <a:custGeom>
              <a:avLst/>
              <a:gdLst/>
              <a:ahLst/>
              <a:cxnLst/>
              <a:rect l="l" t="t" r="r" b="b"/>
              <a:pathLst>
                <a:path w="199" h="142" extrusionOk="0">
                  <a:moveTo>
                    <a:pt x="1" y="1"/>
                  </a:moveTo>
                  <a:lnTo>
                    <a:pt x="1" y="1"/>
                  </a:lnTo>
                  <a:lnTo>
                    <a:pt x="1" y="85"/>
                  </a:lnTo>
                  <a:lnTo>
                    <a:pt x="57" y="113"/>
                  </a:lnTo>
                  <a:lnTo>
                    <a:pt x="114" y="142"/>
                  </a:lnTo>
                  <a:lnTo>
                    <a:pt x="198" y="142"/>
                  </a:lnTo>
                  <a:lnTo>
                    <a:pt x="198" y="142"/>
                  </a:lnTo>
                  <a:lnTo>
                    <a:pt x="114" y="57"/>
                  </a:lnTo>
                  <a:lnTo>
                    <a:pt x="1"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16"/>
            <p:cNvSpPr/>
            <p:nvPr/>
          </p:nvSpPr>
          <p:spPr>
            <a:xfrm>
              <a:off x="6014625" y="2072975"/>
              <a:ext cx="4975" cy="3550"/>
            </a:xfrm>
            <a:custGeom>
              <a:avLst/>
              <a:gdLst/>
              <a:ahLst/>
              <a:cxnLst/>
              <a:rect l="l" t="t" r="r" b="b"/>
              <a:pathLst>
                <a:path w="199" h="142" fill="none" extrusionOk="0">
                  <a:moveTo>
                    <a:pt x="1" y="1"/>
                  </a:moveTo>
                  <a:lnTo>
                    <a:pt x="1" y="1"/>
                  </a:lnTo>
                  <a:lnTo>
                    <a:pt x="1" y="85"/>
                  </a:lnTo>
                  <a:lnTo>
                    <a:pt x="57" y="113"/>
                  </a:lnTo>
                  <a:lnTo>
                    <a:pt x="114" y="142"/>
                  </a:lnTo>
                  <a:lnTo>
                    <a:pt x="198" y="142"/>
                  </a:lnTo>
                  <a:lnTo>
                    <a:pt x="198" y="142"/>
                  </a:lnTo>
                  <a:lnTo>
                    <a:pt x="114" y="57"/>
                  </a:lnTo>
                  <a:lnTo>
                    <a:pt x="1" y="1"/>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16"/>
            <p:cNvSpPr/>
            <p:nvPr/>
          </p:nvSpPr>
          <p:spPr>
            <a:xfrm>
              <a:off x="6026625" y="2071575"/>
              <a:ext cx="4250" cy="4250"/>
            </a:xfrm>
            <a:custGeom>
              <a:avLst/>
              <a:gdLst/>
              <a:ahLst/>
              <a:cxnLst/>
              <a:rect l="l" t="t" r="r" b="b"/>
              <a:pathLst>
                <a:path w="170" h="170" extrusionOk="0">
                  <a:moveTo>
                    <a:pt x="0" y="85"/>
                  </a:moveTo>
                  <a:lnTo>
                    <a:pt x="0" y="85"/>
                  </a:lnTo>
                  <a:lnTo>
                    <a:pt x="29" y="141"/>
                  </a:lnTo>
                  <a:lnTo>
                    <a:pt x="85" y="169"/>
                  </a:lnTo>
                  <a:lnTo>
                    <a:pt x="113" y="169"/>
                  </a:lnTo>
                  <a:lnTo>
                    <a:pt x="142" y="141"/>
                  </a:lnTo>
                  <a:lnTo>
                    <a:pt x="170" y="113"/>
                  </a:lnTo>
                  <a:lnTo>
                    <a:pt x="170" y="57"/>
                  </a:lnTo>
                  <a:lnTo>
                    <a:pt x="142" y="28"/>
                  </a:lnTo>
                  <a:lnTo>
                    <a:pt x="113" y="0"/>
                  </a:lnTo>
                  <a:lnTo>
                    <a:pt x="113" y="0"/>
                  </a:lnTo>
                  <a:lnTo>
                    <a:pt x="85" y="57"/>
                  </a:lnTo>
                  <a:lnTo>
                    <a:pt x="0" y="85"/>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16"/>
            <p:cNvSpPr/>
            <p:nvPr/>
          </p:nvSpPr>
          <p:spPr>
            <a:xfrm>
              <a:off x="6026625" y="2071575"/>
              <a:ext cx="4250" cy="4250"/>
            </a:xfrm>
            <a:custGeom>
              <a:avLst/>
              <a:gdLst/>
              <a:ahLst/>
              <a:cxnLst/>
              <a:rect l="l" t="t" r="r" b="b"/>
              <a:pathLst>
                <a:path w="170" h="170" fill="none" extrusionOk="0">
                  <a:moveTo>
                    <a:pt x="0" y="85"/>
                  </a:moveTo>
                  <a:lnTo>
                    <a:pt x="0" y="85"/>
                  </a:lnTo>
                  <a:lnTo>
                    <a:pt x="29" y="141"/>
                  </a:lnTo>
                  <a:lnTo>
                    <a:pt x="85" y="169"/>
                  </a:lnTo>
                  <a:lnTo>
                    <a:pt x="113" y="169"/>
                  </a:lnTo>
                  <a:lnTo>
                    <a:pt x="142" y="141"/>
                  </a:lnTo>
                  <a:lnTo>
                    <a:pt x="170" y="113"/>
                  </a:lnTo>
                  <a:lnTo>
                    <a:pt x="170" y="57"/>
                  </a:lnTo>
                  <a:lnTo>
                    <a:pt x="142" y="28"/>
                  </a:lnTo>
                  <a:lnTo>
                    <a:pt x="113" y="0"/>
                  </a:lnTo>
                  <a:lnTo>
                    <a:pt x="113" y="0"/>
                  </a:lnTo>
                  <a:lnTo>
                    <a:pt x="85" y="57"/>
                  </a:lnTo>
                  <a:lnTo>
                    <a:pt x="0" y="85"/>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16"/>
            <p:cNvSpPr/>
            <p:nvPr/>
          </p:nvSpPr>
          <p:spPr>
            <a:xfrm>
              <a:off x="5963125" y="1989725"/>
              <a:ext cx="75525" cy="96675"/>
            </a:xfrm>
            <a:custGeom>
              <a:avLst/>
              <a:gdLst/>
              <a:ahLst/>
              <a:cxnLst/>
              <a:rect l="l" t="t" r="r" b="b"/>
              <a:pathLst>
                <a:path w="3021" h="3867" extrusionOk="0">
                  <a:moveTo>
                    <a:pt x="1" y="791"/>
                  </a:moveTo>
                  <a:lnTo>
                    <a:pt x="1" y="791"/>
                  </a:lnTo>
                  <a:lnTo>
                    <a:pt x="29" y="791"/>
                  </a:lnTo>
                  <a:lnTo>
                    <a:pt x="57" y="791"/>
                  </a:lnTo>
                  <a:lnTo>
                    <a:pt x="114" y="819"/>
                  </a:lnTo>
                  <a:lnTo>
                    <a:pt x="170" y="847"/>
                  </a:lnTo>
                  <a:lnTo>
                    <a:pt x="198" y="876"/>
                  </a:lnTo>
                  <a:lnTo>
                    <a:pt x="198" y="876"/>
                  </a:lnTo>
                  <a:lnTo>
                    <a:pt x="85" y="819"/>
                  </a:lnTo>
                  <a:lnTo>
                    <a:pt x="57" y="734"/>
                  </a:lnTo>
                  <a:lnTo>
                    <a:pt x="57" y="622"/>
                  </a:lnTo>
                  <a:lnTo>
                    <a:pt x="85" y="537"/>
                  </a:lnTo>
                  <a:lnTo>
                    <a:pt x="170" y="424"/>
                  </a:lnTo>
                  <a:lnTo>
                    <a:pt x="255" y="368"/>
                  </a:lnTo>
                  <a:lnTo>
                    <a:pt x="339" y="283"/>
                  </a:lnTo>
                  <a:lnTo>
                    <a:pt x="424" y="255"/>
                  </a:lnTo>
                  <a:lnTo>
                    <a:pt x="424" y="255"/>
                  </a:lnTo>
                  <a:lnTo>
                    <a:pt x="537" y="255"/>
                  </a:lnTo>
                  <a:lnTo>
                    <a:pt x="650" y="283"/>
                  </a:lnTo>
                  <a:lnTo>
                    <a:pt x="763" y="283"/>
                  </a:lnTo>
                  <a:lnTo>
                    <a:pt x="876" y="255"/>
                  </a:lnTo>
                  <a:lnTo>
                    <a:pt x="876" y="255"/>
                  </a:lnTo>
                  <a:lnTo>
                    <a:pt x="960" y="198"/>
                  </a:lnTo>
                  <a:lnTo>
                    <a:pt x="960" y="142"/>
                  </a:lnTo>
                  <a:lnTo>
                    <a:pt x="960" y="85"/>
                  </a:lnTo>
                  <a:lnTo>
                    <a:pt x="988" y="1"/>
                  </a:lnTo>
                  <a:lnTo>
                    <a:pt x="988" y="1"/>
                  </a:lnTo>
                  <a:lnTo>
                    <a:pt x="1186" y="170"/>
                  </a:lnTo>
                  <a:lnTo>
                    <a:pt x="1383" y="368"/>
                  </a:lnTo>
                  <a:lnTo>
                    <a:pt x="1750" y="734"/>
                  </a:lnTo>
                  <a:lnTo>
                    <a:pt x="1750" y="734"/>
                  </a:lnTo>
                  <a:lnTo>
                    <a:pt x="2089" y="1045"/>
                  </a:lnTo>
                  <a:lnTo>
                    <a:pt x="2258" y="1214"/>
                  </a:lnTo>
                  <a:lnTo>
                    <a:pt x="2428" y="1412"/>
                  </a:lnTo>
                  <a:lnTo>
                    <a:pt x="2428" y="1412"/>
                  </a:lnTo>
                  <a:lnTo>
                    <a:pt x="2653" y="1920"/>
                  </a:lnTo>
                  <a:lnTo>
                    <a:pt x="2823" y="2202"/>
                  </a:lnTo>
                  <a:lnTo>
                    <a:pt x="2879" y="2286"/>
                  </a:lnTo>
                  <a:lnTo>
                    <a:pt x="2879" y="2286"/>
                  </a:lnTo>
                  <a:lnTo>
                    <a:pt x="2907" y="2286"/>
                  </a:lnTo>
                  <a:lnTo>
                    <a:pt x="2907" y="2286"/>
                  </a:lnTo>
                  <a:lnTo>
                    <a:pt x="2964" y="2428"/>
                  </a:lnTo>
                  <a:lnTo>
                    <a:pt x="3020" y="2625"/>
                  </a:lnTo>
                  <a:lnTo>
                    <a:pt x="3020" y="2766"/>
                  </a:lnTo>
                  <a:lnTo>
                    <a:pt x="2992" y="2794"/>
                  </a:lnTo>
                  <a:lnTo>
                    <a:pt x="2936" y="2766"/>
                  </a:lnTo>
                  <a:lnTo>
                    <a:pt x="2936" y="2766"/>
                  </a:lnTo>
                  <a:lnTo>
                    <a:pt x="2964" y="2879"/>
                  </a:lnTo>
                  <a:lnTo>
                    <a:pt x="2964" y="2992"/>
                  </a:lnTo>
                  <a:lnTo>
                    <a:pt x="2936" y="3077"/>
                  </a:lnTo>
                  <a:lnTo>
                    <a:pt x="2879" y="3133"/>
                  </a:lnTo>
                  <a:lnTo>
                    <a:pt x="2823" y="3161"/>
                  </a:lnTo>
                  <a:lnTo>
                    <a:pt x="2710" y="3161"/>
                  </a:lnTo>
                  <a:lnTo>
                    <a:pt x="2625" y="3133"/>
                  </a:lnTo>
                  <a:lnTo>
                    <a:pt x="2484" y="3077"/>
                  </a:lnTo>
                  <a:lnTo>
                    <a:pt x="2484" y="3077"/>
                  </a:lnTo>
                  <a:lnTo>
                    <a:pt x="2512" y="3133"/>
                  </a:lnTo>
                  <a:lnTo>
                    <a:pt x="2484" y="3161"/>
                  </a:lnTo>
                  <a:lnTo>
                    <a:pt x="2428" y="3189"/>
                  </a:lnTo>
                  <a:lnTo>
                    <a:pt x="2399" y="3246"/>
                  </a:lnTo>
                  <a:lnTo>
                    <a:pt x="2399" y="3246"/>
                  </a:lnTo>
                  <a:lnTo>
                    <a:pt x="2428" y="3218"/>
                  </a:lnTo>
                  <a:lnTo>
                    <a:pt x="2456" y="3218"/>
                  </a:lnTo>
                  <a:lnTo>
                    <a:pt x="2484" y="3274"/>
                  </a:lnTo>
                  <a:lnTo>
                    <a:pt x="2512" y="3331"/>
                  </a:lnTo>
                  <a:lnTo>
                    <a:pt x="2484" y="3387"/>
                  </a:lnTo>
                  <a:lnTo>
                    <a:pt x="2484" y="3387"/>
                  </a:lnTo>
                  <a:lnTo>
                    <a:pt x="2456" y="3359"/>
                  </a:lnTo>
                  <a:lnTo>
                    <a:pt x="2428" y="3331"/>
                  </a:lnTo>
                  <a:lnTo>
                    <a:pt x="2315" y="3302"/>
                  </a:lnTo>
                  <a:lnTo>
                    <a:pt x="2202" y="3274"/>
                  </a:lnTo>
                  <a:lnTo>
                    <a:pt x="2174" y="3246"/>
                  </a:lnTo>
                  <a:lnTo>
                    <a:pt x="2145" y="3189"/>
                  </a:lnTo>
                  <a:lnTo>
                    <a:pt x="2145" y="3189"/>
                  </a:lnTo>
                  <a:lnTo>
                    <a:pt x="2117" y="3218"/>
                  </a:lnTo>
                  <a:lnTo>
                    <a:pt x="2089" y="3246"/>
                  </a:lnTo>
                  <a:lnTo>
                    <a:pt x="2033" y="3274"/>
                  </a:lnTo>
                  <a:lnTo>
                    <a:pt x="1948" y="3302"/>
                  </a:lnTo>
                  <a:lnTo>
                    <a:pt x="1891" y="3331"/>
                  </a:lnTo>
                  <a:lnTo>
                    <a:pt x="1863" y="3359"/>
                  </a:lnTo>
                  <a:lnTo>
                    <a:pt x="1863" y="3359"/>
                  </a:lnTo>
                  <a:lnTo>
                    <a:pt x="1976" y="3472"/>
                  </a:lnTo>
                  <a:lnTo>
                    <a:pt x="2004" y="3500"/>
                  </a:lnTo>
                  <a:lnTo>
                    <a:pt x="1976" y="3472"/>
                  </a:lnTo>
                  <a:lnTo>
                    <a:pt x="1948" y="3500"/>
                  </a:lnTo>
                  <a:lnTo>
                    <a:pt x="1948" y="3528"/>
                  </a:lnTo>
                  <a:lnTo>
                    <a:pt x="1976" y="3585"/>
                  </a:lnTo>
                  <a:lnTo>
                    <a:pt x="1976" y="3585"/>
                  </a:lnTo>
                  <a:lnTo>
                    <a:pt x="1807" y="3359"/>
                  </a:lnTo>
                  <a:lnTo>
                    <a:pt x="1807" y="3359"/>
                  </a:lnTo>
                  <a:lnTo>
                    <a:pt x="1779" y="3415"/>
                  </a:lnTo>
                  <a:lnTo>
                    <a:pt x="1807" y="3472"/>
                  </a:lnTo>
                  <a:lnTo>
                    <a:pt x="1835" y="3556"/>
                  </a:lnTo>
                  <a:lnTo>
                    <a:pt x="1863" y="3613"/>
                  </a:lnTo>
                  <a:lnTo>
                    <a:pt x="1835" y="3613"/>
                  </a:lnTo>
                  <a:lnTo>
                    <a:pt x="1779" y="3641"/>
                  </a:lnTo>
                  <a:lnTo>
                    <a:pt x="1779" y="3641"/>
                  </a:lnTo>
                  <a:lnTo>
                    <a:pt x="1863" y="3669"/>
                  </a:lnTo>
                  <a:lnTo>
                    <a:pt x="1807" y="3697"/>
                  </a:lnTo>
                  <a:lnTo>
                    <a:pt x="1722" y="3669"/>
                  </a:lnTo>
                  <a:lnTo>
                    <a:pt x="1666" y="3613"/>
                  </a:lnTo>
                  <a:lnTo>
                    <a:pt x="1666" y="3613"/>
                  </a:lnTo>
                  <a:lnTo>
                    <a:pt x="1694" y="3613"/>
                  </a:lnTo>
                  <a:lnTo>
                    <a:pt x="1722" y="3585"/>
                  </a:lnTo>
                  <a:lnTo>
                    <a:pt x="1722" y="3528"/>
                  </a:lnTo>
                  <a:lnTo>
                    <a:pt x="1694" y="3472"/>
                  </a:lnTo>
                  <a:lnTo>
                    <a:pt x="1694" y="3472"/>
                  </a:lnTo>
                  <a:lnTo>
                    <a:pt x="1637" y="3472"/>
                  </a:lnTo>
                  <a:lnTo>
                    <a:pt x="1637" y="3472"/>
                  </a:lnTo>
                  <a:lnTo>
                    <a:pt x="1581" y="3500"/>
                  </a:lnTo>
                  <a:lnTo>
                    <a:pt x="1525" y="3585"/>
                  </a:lnTo>
                  <a:lnTo>
                    <a:pt x="1496" y="3782"/>
                  </a:lnTo>
                  <a:lnTo>
                    <a:pt x="1496" y="3782"/>
                  </a:lnTo>
                  <a:lnTo>
                    <a:pt x="1412" y="3669"/>
                  </a:lnTo>
                  <a:lnTo>
                    <a:pt x="1383" y="3669"/>
                  </a:lnTo>
                  <a:lnTo>
                    <a:pt x="1355" y="3669"/>
                  </a:lnTo>
                  <a:lnTo>
                    <a:pt x="1299" y="3726"/>
                  </a:lnTo>
                  <a:lnTo>
                    <a:pt x="1299" y="3867"/>
                  </a:lnTo>
                  <a:lnTo>
                    <a:pt x="1299" y="3867"/>
                  </a:lnTo>
                  <a:lnTo>
                    <a:pt x="1130" y="3697"/>
                  </a:lnTo>
                  <a:lnTo>
                    <a:pt x="1017" y="3556"/>
                  </a:lnTo>
                  <a:lnTo>
                    <a:pt x="988" y="3500"/>
                  </a:lnTo>
                  <a:lnTo>
                    <a:pt x="988" y="3500"/>
                  </a:lnTo>
                  <a:lnTo>
                    <a:pt x="1045" y="3556"/>
                  </a:lnTo>
                  <a:lnTo>
                    <a:pt x="1101" y="3585"/>
                  </a:lnTo>
                  <a:lnTo>
                    <a:pt x="1101" y="3585"/>
                  </a:lnTo>
                  <a:lnTo>
                    <a:pt x="1073" y="3528"/>
                  </a:lnTo>
                  <a:lnTo>
                    <a:pt x="1158" y="3528"/>
                  </a:lnTo>
                  <a:lnTo>
                    <a:pt x="1158" y="3528"/>
                  </a:lnTo>
                  <a:lnTo>
                    <a:pt x="1073" y="3472"/>
                  </a:lnTo>
                  <a:lnTo>
                    <a:pt x="1073" y="3415"/>
                  </a:lnTo>
                  <a:lnTo>
                    <a:pt x="1101" y="3387"/>
                  </a:lnTo>
                  <a:lnTo>
                    <a:pt x="1130" y="3415"/>
                  </a:lnTo>
                  <a:lnTo>
                    <a:pt x="1130" y="3415"/>
                  </a:lnTo>
                  <a:lnTo>
                    <a:pt x="1101" y="3387"/>
                  </a:lnTo>
                  <a:lnTo>
                    <a:pt x="1045" y="3387"/>
                  </a:lnTo>
                  <a:lnTo>
                    <a:pt x="1017" y="3387"/>
                  </a:lnTo>
                  <a:lnTo>
                    <a:pt x="1017" y="3387"/>
                  </a:lnTo>
                  <a:lnTo>
                    <a:pt x="904" y="3246"/>
                  </a:lnTo>
                  <a:lnTo>
                    <a:pt x="763" y="3133"/>
                  </a:lnTo>
                  <a:lnTo>
                    <a:pt x="763" y="3133"/>
                  </a:lnTo>
                  <a:lnTo>
                    <a:pt x="847" y="3161"/>
                  </a:lnTo>
                  <a:lnTo>
                    <a:pt x="876" y="3133"/>
                  </a:lnTo>
                  <a:lnTo>
                    <a:pt x="876" y="3077"/>
                  </a:lnTo>
                  <a:lnTo>
                    <a:pt x="847" y="3020"/>
                  </a:lnTo>
                  <a:lnTo>
                    <a:pt x="819" y="2936"/>
                  </a:lnTo>
                  <a:lnTo>
                    <a:pt x="819" y="2851"/>
                  </a:lnTo>
                  <a:lnTo>
                    <a:pt x="847" y="2766"/>
                  </a:lnTo>
                  <a:lnTo>
                    <a:pt x="932" y="2710"/>
                  </a:lnTo>
                  <a:lnTo>
                    <a:pt x="932" y="2710"/>
                  </a:lnTo>
                  <a:lnTo>
                    <a:pt x="763" y="2710"/>
                  </a:lnTo>
                  <a:lnTo>
                    <a:pt x="763" y="2682"/>
                  </a:lnTo>
                  <a:lnTo>
                    <a:pt x="791" y="2682"/>
                  </a:lnTo>
                  <a:lnTo>
                    <a:pt x="847" y="2625"/>
                  </a:lnTo>
                  <a:lnTo>
                    <a:pt x="876" y="2569"/>
                  </a:lnTo>
                  <a:lnTo>
                    <a:pt x="904" y="2512"/>
                  </a:lnTo>
                  <a:lnTo>
                    <a:pt x="904" y="2512"/>
                  </a:lnTo>
                  <a:lnTo>
                    <a:pt x="876" y="2484"/>
                  </a:lnTo>
                  <a:lnTo>
                    <a:pt x="847" y="2456"/>
                  </a:lnTo>
                  <a:lnTo>
                    <a:pt x="791" y="2428"/>
                  </a:lnTo>
                  <a:lnTo>
                    <a:pt x="763" y="2399"/>
                  </a:lnTo>
                  <a:lnTo>
                    <a:pt x="763" y="2371"/>
                  </a:lnTo>
                  <a:lnTo>
                    <a:pt x="876" y="2286"/>
                  </a:lnTo>
                  <a:lnTo>
                    <a:pt x="876" y="2286"/>
                  </a:lnTo>
                  <a:lnTo>
                    <a:pt x="819" y="2343"/>
                  </a:lnTo>
                  <a:lnTo>
                    <a:pt x="763" y="2315"/>
                  </a:lnTo>
                  <a:lnTo>
                    <a:pt x="678" y="2286"/>
                  </a:lnTo>
                  <a:lnTo>
                    <a:pt x="622" y="2230"/>
                  </a:lnTo>
                  <a:lnTo>
                    <a:pt x="565" y="2145"/>
                  </a:lnTo>
                  <a:lnTo>
                    <a:pt x="537" y="2061"/>
                  </a:lnTo>
                  <a:lnTo>
                    <a:pt x="509" y="1976"/>
                  </a:lnTo>
                  <a:lnTo>
                    <a:pt x="537" y="1920"/>
                  </a:lnTo>
                  <a:lnTo>
                    <a:pt x="537" y="1920"/>
                  </a:lnTo>
                  <a:lnTo>
                    <a:pt x="509" y="1920"/>
                  </a:lnTo>
                  <a:lnTo>
                    <a:pt x="480" y="1891"/>
                  </a:lnTo>
                  <a:lnTo>
                    <a:pt x="368" y="1807"/>
                  </a:lnTo>
                  <a:lnTo>
                    <a:pt x="311" y="1722"/>
                  </a:lnTo>
                  <a:lnTo>
                    <a:pt x="283" y="1722"/>
                  </a:lnTo>
                  <a:lnTo>
                    <a:pt x="283" y="1779"/>
                  </a:lnTo>
                  <a:lnTo>
                    <a:pt x="283" y="1779"/>
                  </a:lnTo>
                  <a:lnTo>
                    <a:pt x="170" y="1694"/>
                  </a:lnTo>
                  <a:lnTo>
                    <a:pt x="57" y="1581"/>
                  </a:lnTo>
                  <a:lnTo>
                    <a:pt x="57" y="1581"/>
                  </a:lnTo>
                  <a:lnTo>
                    <a:pt x="114" y="1581"/>
                  </a:lnTo>
                  <a:lnTo>
                    <a:pt x="142" y="1581"/>
                  </a:lnTo>
                  <a:lnTo>
                    <a:pt x="142" y="1525"/>
                  </a:lnTo>
                  <a:lnTo>
                    <a:pt x="114" y="1496"/>
                  </a:lnTo>
                  <a:lnTo>
                    <a:pt x="114" y="1496"/>
                  </a:lnTo>
                  <a:lnTo>
                    <a:pt x="142" y="1525"/>
                  </a:lnTo>
                  <a:lnTo>
                    <a:pt x="170" y="1553"/>
                  </a:lnTo>
                  <a:lnTo>
                    <a:pt x="226" y="1496"/>
                  </a:lnTo>
                  <a:lnTo>
                    <a:pt x="255" y="1496"/>
                  </a:lnTo>
                  <a:lnTo>
                    <a:pt x="283" y="1581"/>
                  </a:lnTo>
                  <a:lnTo>
                    <a:pt x="283" y="1581"/>
                  </a:lnTo>
                  <a:lnTo>
                    <a:pt x="311" y="1496"/>
                  </a:lnTo>
                  <a:lnTo>
                    <a:pt x="283" y="1412"/>
                  </a:lnTo>
                  <a:lnTo>
                    <a:pt x="283" y="1412"/>
                  </a:lnTo>
                  <a:lnTo>
                    <a:pt x="368" y="1468"/>
                  </a:lnTo>
                  <a:lnTo>
                    <a:pt x="452" y="1525"/>
                  </a:lnTo>
                  <a:lnTo>
                    <a:pt x="537" y="1581"/>
                  </a:lnTo>
                  <a:lnTo>
                    <a:pt x="593" y="1666"/>
                  </a:lnTo>
                  <a:lnTo>
                    <a:pt x="593" y="1666"/>
                  </a:lnTo>
                  <a:lnTo>
                    <a:pt x="593" y="1581"/>
                  </a:lnTo>
                  <a:lnTo>
                    <a:pt x="650" y="1525"/>
                  </a:lnTo>
                  <a:lnTo>
                    <a:pt x="650" y="1525"/>
                  </a:lnTo>
                  <a:lnTo>
                    <a:pt x="622" y="1496"/>
                  </a:lnTo>
                  <a:lnTo>
                    <a:pt x="565" y="1468"/>
                  </a:lnTo>
                  <a:lnTo>
                    <a:pt x="424" y="1355"/>
                  </a:lnTo>
                  <a:lnTo>
                    <a:pt x="368" y="1242"/>
                  </a:lnTo>
                  <a:lnTo>
                    <a:pt x="396" y="1214"/>
                  </a:lnTo>
                  <a:lnTo>
                    <a:pt x="424" y="1214"/>
                  </a:lnTo>
                  <a:lnTo>
                    <a:pt x="424" y="1214"/>
                  </a:lnTo>
                  <a:lnTo>
                    <a:pt x="311" y="1158"/>
                  </a:lnTo>
                  <a:lnTo>
                    <a:pt x="198" y="1045"/>
                  </a:lnTo>
                  <a:lnTo>
                    <a:pt x="85" y="904"/>
                  </a:lnTo>
                  <a:lnTo>
                    <a:pt x="1" y="79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16"/>
            <p:cNvSpPr/>
            <p:nvPr/>
          </p:nvSpPr>
          <p:spPr>
            <a:xfrm>
              <a:off x="5963125" y="1989725"/>
              <a:ext cx="75525" cy="96675"/>
            </a:xfrm>
            <a:custGeom>
              <a:avLst/>
              <a:gdLst/>
              <a:ahLst/>
              <a:cxnLst/>
              <a:rect l="l" t="t" r="r" b="b"/>
              <a:pathLst>
                <a:path w="3021" h="3867" fill="none" extrusionOk="0">
                  <a:moveTo>
                    <a:pt x="1" y="791"/>
                  </a:moveTo>
                  <a:lnTo>
                    <a:pt x="1" y="791"/>
                  </a:lnTo>
                  <a:lnTo>
                    <a:pt x="29" y="791"/>
                  </a:lnTo>
                  <a:lnTo>
                    <a:pt x="57" y="791"/>
                  </a:lnTo>
                  <a:lnTo>
                    <a:pt x="114" y="819"/>
                  </a:lnTo>
                  <a:lnTo>
                    <a:pt x="170" y="847"/>
                  </a:lnTo>
                  <a:lnTo>
                    <a:pt x="198" y="876"/>
                  </a:lnTo>
                  <a:lnTo>
                    <a:pt x="198" y="876"/>
                  </a:lnTo>
                  <a:lnTo>
                    <a:pt x="85" y="819"/>
                  </a:lnTo>
                  <a:lnTo>
                    <a:pt x="57" y="734"/>
                  </a:lnTo>
                  <a:lnTo>
                    <a:pt x="57" y="622"/>
                  </a:lnTo>
                  <a:lnTo>
                    <a:pt x="85" y="537"/>
                  </a:lnTo>
                  <a:lnTo>
                    <a:pt x="170" y="424"/>
                  </a:lnTo>
                  <a:lnTo>
                    <a:pt x="255" y="368"/>
                  </a:lnTo>
                  <a:lnTo>
                    <a:pt x="339" y="283"/>
                  </a:lnTo>
                  <a:lnTo>
                    <a:pt x="424" y="255"/>
                  </a:lnTo>
                  <a:lnTo>
                    <a:pt x="424" y="255"/>
                  </a:lnTo>
                  <a:lnTo>
                    <a:pt x="537" y="255"/>
                  </a:lnTo>
                  <a:lnTo>
                    <a:pt x="650" y="283"/>
                  </a:lnTo>
                  <a:lnTo>
                    <a:pt x="763" y="283"/>
                  </a:lnTo>
                  <a:lnTo>
                    <a:pt x="876" y="255"/>
                  </a:lnTo>
                  <a:lnTo>
                    <a:pt x="876" y="255"/>
                  </a:lnTo>
                  <a:lnTo>
                    <a:pt x="960" y="198"/>
                  </a:lnTo>
                  <a:lnTo>
                    <a:pt x="960" y="142"/>
                  </a:lnTo>
                  <a:lnTo>
                    <a:pt x="960" y="85"/>
                  </a:lnTo>
                  <a:lnTo>
                    <a:pt x="988" y="1"/>
                  </a:lnTo>
                  <a:lnTo>
                    <a:pt x="988" y="1"/>
                  </a:lnTo>
                  <a:lnTo>
                    <a:pt x="1186" y="170"/>
                  </a:lnTo>
                  <a:lnTo>
                    <a:pt x="1383" y="368"/>
                  </a:lnTo>
                  <a:lnTo>
                    <a:pt x="1750" y="734"/>
                  </a:lnTo>
                  <a:lnTo>
                    <a:pt x="1750" y="734"/>
                  </a:lnTo>
                  <a:lnTo>
                    <a:pt x="2089" y="1045"/>
                  </a:lnTo>
                  <a:lnTo>
                    <a:pt x="2258" y="1214"/>
                  </a:lnTo>
                  <a:lnTo>
                    <a:pt x="2428" y="1412"/>
                  </a:lnTo>
                  <a:lnTo>
                    <a:pt x="2428" y="1412"/>
                  </a:lnTo>
                  <a:lnTo>
                    <a:pt x="2653" y="1920"/>
                  </a:lnTo>
                  <a:lnTo>
                    <a:pt x="2823" y="2202"/>
                  </a:lnTo>
                  <a:lnTo>
                    <a:pt x="2879" y="2286"/>
                  </a:lnTo>
                  <a:lnTo>
                    <a:pt x="2879" y="2286"/>
                  </a:lnTo>
                  <a:lnTo>
                    <a:pt x="2907" y="2286"/>
                  </a:lnTo>
                  <a:lnTo>
                    <a:pt x="2907" y="2286"/>
                  </a:lnTo>
                  <a:lnTo>
                    <a:pt x="2964" y="2428"/>
                  </a:lnTo>
                  <a:lnTo>
                    <a:pt x="3020" y="2625"/>
                  </a:lnTo>
                  <a:lnTo>
                    <a:pt x="3020" y="2766"/>
                  </a:lnTo>
                  <a:lnTo>
                    <a:pt x="2992" y="2794"/>
                  </a:lnTo>
                  <a:lnTo>
                    <a:pt x="2936" y="2766"/>
                  </a:lnTo>
                  <a:lnTo>
                    <a:pt x="2936" y="2766"/>
                  </a:lnTo>
                  <a:lnTo>
                    <a:pt x="2964" y="2879"/>
                  </a:lnTo>
                  <a:lnTo>
                    <a:pt x="2964" y="2992"/>
                  </a:lnTo>
                  <a:lnTo>
                    <a:pt x="2936" y="3077"/>
                  </a:lnTo>
                  <a:lnTo>
                    <a:pt x="2879" y="3133"/>
                  </a:lnTo>
                  <a:lnTo>
                    <a:pt x="2823" y="3161"/>
                  </a:lnTo>
                  <a:lnTo>
                    <a:pt x="2710" y="3161"/>
                  </a:lnTo>
                  <a:lnTo>
                    <a:pt x="2625" y="3133"/>
                  </a:lnTo>
                  <a:lnTo>
                    <a:pt x="2484" y="3077"/>
                  </a:lnTo>
                  <a:lnTo>
                    <a:pt x="2484" y="3077"/>
                  </a:lnTo>
                  <a:lnTo>
                    <a:pt x="2512" y="3133"/>
                  </a:lnTo>
                  <a:lnTo>
                    <a:pt x="2484" y="3161"/>
                  </a:lnTo>
                  <a:lnTo>
                    <a:pt x="2428" y="3189"/>
                  </a:lnTo>
                  <a:lnTo>
                    <a:pt x="2399" y="3246"/>
                  </a:lnTo>
                  <a:lnTo>
                    <a:pt x="2399" y="3246"/>
                  </a:lnTo>
                  <a:lnTo>
                    <a:pt x="2428" y="3218"/>
                  </a:lnTo>
                  <a:lnTo>
                    <a:pt x="2456" y="3218"/>
                  </a:lnTo>
                  <a:lnTo>
                    <a:pt x="2484" y="3274"/>
                  </a:lnTo>
                  <a:lnTo>
                    <a:pt x="2512" y="3331"/>
                  </a:lnTo>
                  <a:lnTo>
                    <a:pt x="2484" y="3387"/>
                  </a:lnTo>
                  <a:lnTo>
                    <a:pt x="2484" y="3387"/>
                  </a:lnTo>
                  <a:lnTo>
                    <a:pt x="2456" y="3359"/>
                  </a:lnTo>
                  <a:lnTo>
                    <a:pt x="2428" y="3331"/>
                  </a:lnTo>
                  <a:lnTo>
                    <a:pt x="2315" y="3302"/>
                  </a:lnTo>
                  <a:lnTo>
                    <a:pt x="2202" y="3274"/>
                  </a:lnTo>
                  <a:lnTo>
                    <a:pt x="2174" y="3246"/>
                  </a:lnTo>
                  <a:lnTo>
                    <a:pt x="2145" y="3189"/>
                  </a:lnTo>
                  <a:lnTo>
                    <a:pt x="2145" y="3189"/>
                  </a:lnTo>
                  <a:lnTo>
                    <a:pt x="2117" y="3218"/>
                  </a:lnTo>
                  <a:lnTo>
                    <a:pt x="2089" y="3246"/>
                  </a:lnTo>
                  <a:lnTo>
                    <a:pt x="2033" y="3274"/>
                  </a:lnTo>
                  <a:lnTo>
                    <a:pt x="1948" y="3302"/>
                  </a:lnTo>
                  <a:lnTo>
                    <a:pt x="1891" y="3331"/>
                  </a:lnTo>
                  <a:lnTo>
                    <a:pt x="1863" y="3359"/>
                  </a:lnTo>
                  <a:lnTo>
                    <a:pt x="1863" y="3359"/>
                  </a:lnTo>
                  <a:lnTo>
                    <a:pt x="1976" y="3472"/>
                  </a:lnTo>
                  <a:lnTo>
                    <a:pt x="2004" y="3500"/>
                  </a:lnTo>
                  <a:lnTo>
                    <a:pt x="1976" y="3472"/>
                  </a:lnTo>
                  <a:lnTo>
                    <a:pt x="1948" y="3500"/>
                  </a:lnTo>
                  <a:lnTo>
                    <a:pt x="1948" y="3528"/>
                  </a:lnTo>
                  <a:lnTo>
                    <a:pt x="1976" y="3585"/>
                  </a:lnTo>
                  <a:lnTo>
                    <a:pt x="1976" y="3585"/>
                  </a:lnTo>
                  <a:lnTo>
                    <a:pt x="1807" y="3359"/>
                  </a:lnTo>
                  <a:lnTo>
                    <a:pt x="1807" y="3359"/>
                  </a:lnTo>
                  <a:lnTo>
                    <a:pt x="1779" y="3415"/>
                  </a:lnTo>
                  <a:lnTo>
                    <a:pt x="1807" y="3472"/>
                  </a:lnTo>
                  <a:lnTo>
                    <a:pt x="1835" y="3556"/>
                  </a:lnTo>
                  <a:lnTo>
                    <a:pt x="1863" y="3613"/>
                  </a:lnTo>
                  <a:lnTo>
                    <a:pt x="1835" y="3613"/>
                  </a:lnTo>
                  <a:lnTo>
                    <a:pt x="1779" y="3641"/>
                  </a:lnTo>
                  <a:lnTo>
                    <a:pt x="1779" y="3641"/>
                  </a:lnTo>
                  <a:lnTo>
                    <a:pt x="1863" y="3669"/>
                  </a:lnTo>
                  <a:lnTo>
                    <a:pt x="1807" y="3697"/>
                  </a:lnTo>
                  <a:lnTo>
                    <a:pt x="1722" y="3669"/>
                  </a:lnTo>
                  <a:lnTo>
                    <a:pt x="1666" y="3613"/>
                  </a:lnTo>
                  <a:lnTo>
                    <a:pt x="1666" y="3613"/>
                  </a:lnTo>
                  <a:lnTo>
                    <a:pt x="1694" y="3613"/>
                  </a:lnTo>
                  <a:lnTo>
                    <a:pt x="1722" y="3585"/>
                  </a:lnTo>
                  <a:lnTo>
                    <a:pt x="1722" y="3528"/>
                  </a:lnTo>
                  <a:lnTo>
                    <a:pt x="1694" y="3472"/>
                  </a:lnTo>
                  <a:lnTo>
                    <a:pt x="1694" y="3472"/>
                  </a:lnTo>
                  <a:lnTo>
                    <a:pt x="1637" y="3472"/>
                  </a:lnTo>
                  <a:lnTo>
                    <a:pt x="1637" y="3472"/>
                  </a:lnTo>
                  <a:lnTo>
                    <a:pt x="1581" y="3500"/>
                  </a:lnTo>
                  <a:lnTo>
                    <a:pt x="1525" y="3585"/>
                  </a:lnTo>
                  <a:lnTo>
                    <a:pt x="1496" y="3782"/>
                  </a:lnTo>
                  <a:lnTo>
                    <a:pt x="1496" y="3782"/>
                  </a:lnTo>
                  <a:lnTo>
                    <a:pt x="1412" y="3669"/>
                  </a:lnTo>
                  <a:lnTo>
                    <a:pt x="1383" y="3669"/>
                  </a:lnTo>
                  <a:lnTo>
                    <a:pt x="1355" y="3669"/>
                  </a:lnTo>
                  <a:lnTo>
                    <a:pt x="1299" y="3726"/>
                  </a:lnTo>
                  <a:lnTo>
                    <a:pt x="1299" y="3867"/>
                  </a:lnTo>
                  <a:lnTo>
                    <a:pt x="1299" y="3867"/>
                  </a:lnTo>
                  <a:lnTo>
                    <a:pt x="1130" y="3697"/>
                  </a:lnTo>
                  <a:lnTo>
                    <a:pt x="1017" y="3556"/>
                  </a:lnTo>
                  <a:lnTo>
                    <a:pt x="988" y="3500"/>
                  </a:lnTo>
                  <a:lnTo>
                    <a:pt x="988" y="3500"/>
                  </a:lnTo>
                  <a:lnTo>
                    <a:pt x="1045" y="3556"/>
                  </a:lnTo>
                  <a:lnTo>
                    <a:pt x="1101" y="3585"/>
                  </a:lnTo>
                  <a:lnTo>
                    <a:pt x="1101" y="3585"/>
                  </a:lnTo>
                  <a:lnTo>
                    <a:pt x="1073" y="3528"/>
                  </a:lnTo>
                  <a:lnTo>
                    <a:pt x="1158" y="3528"/>
                  </a:lnTo>
                  <a:lnTo>
                    <a:pt x="1158" y="3528"/>
                  </a:lnTo>
                  <a:lnTo>
                    <a:pt x="1073" y="3472"/>
                  </a:lnTo>
                  <a:lnTo>
                    <a:pt x="1073" y="3415"/>
                  </a:lnTo>
                  <a:lnTo>
                    <a:pt x="1101" y="3387"/>
                  </a:lnTo>
                  <a:lnTo>
                    <a:pt x="1130" y="3415"/>
                  </a:lnTo>
                  <a:lnTo>
                    <a:pt x="1130" y="3415"/>
                  </a:lnTo>
                  <a:lnTo>
                    <a:pt x="1101" y="3387"/>
                  </a:lnTo>
                  <a:lnTo>
                    <a:pt x="1045" y="3387"/>
                  </a:lnTo>
                  <a:lnTo>
                    <a:pt x="1017" y="3387"/>
                  </a:lnTo>
                  <a:lnTo>
                    <a:pt x="1017" y="3387"/>
                  </a:lnTo>
                  <a:lnTo>
                    <a:pt x="904" y="3246"/>
                  </a:lnTo>
                  <a:lnTo>
                    <a:pt x="763" y="3133"/>
                  </a:lnTo>
                  <a:lnTo>
                    <a:pt x="763" y="3133"/>
                  </a:lnTo>
                  <a:lnTo>
                    <a:pt x="847" y="3161"/>
                  </a:lnTo>
                  <a:lnTo>
                    <a:pt x="876" y="3133"/>
                  </a:lnTo>
                  <a:lnTo>
                    <a:pt x="876" y="3077"/>
                  </a:lnTo>
                  <a:lnTo>
                    <a:pt x="847" y="3020"/>
                  </a:lnTo>
                  <a:lnTo>
                    <a:pt x="819" y="2936"/>
                  </a:lnTo>
                  <a:lnTo>
                    <a:pt x="819" y="2851"/>
                  </a:lnTo>
                  <a:lnTo>
                    <a:pt x="847" y="2766"/>
                  </a:lnTo>
                  <a:lnTo>
                    <a:pt x="932" y="2710"/>
                  </a:lnTo>
                  <a:lnTo>
                    <a:pt x="932" y="2710"/>
                  </a:lnTo>
                  <a:lnTo>
                    <a:pt x="763" y="2710"/>
                  </a:lnTo>
                  <a:lnTo>
                    <a:pt x="763" y="2682"/>
                  </a:lnTo>
                  <a:lnTo>
                    <a:pt x="791" y="2682"/>
                  </a:lnTo>
                  <a:lnTo>
                    <a:pt x="847" y="2625"/>
                  </a:lnTo>
                  <a:lnTo>
                    <a:pt x="876" y="2569"/>
                  </a:lnTo>
                  <a:lnTo>
                    <a:pt x="904" y="2512"/>
                  </a:lnTo>
                  <a:lnTo>
                    <a:pt x="904" y="2512"/>
                  </a:lnTo>
                  <a:lnTo>
                    <a:pt x="876" y="2484"/>
                  </a:lnTo>
                  <a:lnTo>
                    <a:pt x="847" y="2456"/>
                  </a:lnTo>
                  <a:lnTo>
                    <a:pt x="791" y="2428"/>
                  </a:lnTo>
                  <a:lnTo>
                    <a:pt x="763" y="2399"/>
                  </a:lnTo>
                  <a:lnTo>
                    <a:pt x="763" y="2371"/>
                  </a:lnTo>
                  <a:lnTo>
                    <a:pt x="876" y="2286"/>
                  </a:lnTo>
                  <a:lnTo>
                    <a:pt x="876" y="2286"/>
                  </a:lnTo>
                  <a:lnTo>
                    <a:pt x="819" y="2343"/>
                  </a:lnTo>
                  <a:lnTo>
                    <a:pt x="763" y="2315"/>
                  </a:lnTo>
                  <a:lnTo>
                    <a:pt x="678" y="2286"/>
                  </a:lnTo>
                  <a:lnTo>
                    <a:pt x="622" y="2230"/>
                  </a:lnTo>
                  <a:lnTo>
                    <a:pt x="565" y="2145"/>
                  </a:lnTo>
                  <a:lnTo>
                    <a:pt x="537" y="2061"/>
                  </a:lnTo>
                  <a:lnTo>
                    <a:pt x="509" y="1976"/>
                  </a:lnTo>
                  <a:lnTo>
                    <a:pt x="537" y="1920"/>
                  </a:lnTo>
                  <a:lnTo>
                    <a:pt x="537" y="1920"/>
                  </a:lnTo>
                  <a:lnTo>
                    <a:pt x="509" y="1920"/>
                  </a:lnTo>
                  <a:lnTo>
                    <a:pt x="480" y="1891"/>
                  </a:lnTo>
                  <a:lnTo>
                    <a:pt x="368" y="1807"/>
                  </a:lnTo>
                  <a:lnTo>
                    <a:pt x="311" y="1722"/>
                  </a:lnTo>
                  <a:lnTo>
                    <a:pt x="283" y="1722"/>
                  </a:lnTo>
                  <a:lnTo>
                    <a:pt x="283" y="1779"/>
                  </a:lnTo>
                  <a:lnTo>
                    <a:pt x="283" y="1779"/>
                  </a:lnTo>
                  <a:lnTo>
                    <a:pt x="170" y="1694"/>
                  </a:lnTo>
                  <a:lnTo>
                    <a:pt x="57" y="1581"/>
                  </a:lnTo>
                  <a:lnTo>
                    <a:pt x="57" y="1581"/>
                  </a:lnTo>
                  <a:lnTo>
                    <a:pt x="114" y="1581"/>
                  </a:lnTo>
                  <a:lnTo>
                    <a:pt x="142" y="1581"/>
                  </a:lnTo>
                  <a:lnTo>
                    <a:pt x="142" y="1525"/>
                  </a:lnTo>
                  <a:lnTo>
                    <a:pt x="114" y="1496"/>
                  </a:lnTo>
                  <a:lnTo>
                    <a:pt x="114" y="1496"/>
                  </a:lnTo>
                  <a:lnTo>
                    <a:pt x="142" y="1525"/>
                  </a:lnTo>
                  <a:lnTo>
                    <a:pt x="170" y="1553"/>
                  </a:lnTo>
                  <a:lnTo>
                    <a:pt x="226" y="1496"/>
                  </a:lnTo>
                  <a:lnTo>
                    <a:pt x="255" y="1496"/>
                  </a:lnTo>
                  <a:lnTo>
                    <a:pt x="283" y="1581"/>
                  </a:lnTo>
                  <a:lnTo>
                    <a:pt x="283" y="1581"/>
                  </a:lnTo>
                  <a:lnTo>
                    <a:pt x="311" y="1496"/>
                  </a:lnTo>
                  <a:lnTo>
                    <a:pt x="283" y="1412"/>
                  </a:lnTo>
                  <a:lnTo>
                    <a:pt x="283" y="1412"/>
                  </a:lnTo>
                  <a:lnTo>
                    <a:pt x="368" y="1468"/>
                  </a:lnTo>
                  <a:lnTo>
                    <a:pt x="452" y="1525"/>
                  </a:lnTo>
                  <a:lnTo>
                    <a:pt x="537" y="1581"/>
                  </a:lnTo>
                  <a:lnTo>
                    <a:pt x="593" y="1666"/>
                  </a:lnTo>
                  <a:lnTo>
                    <a:pt x="593" y="1666"/>
                  </a:lnTo>
                  <a:lnTo>
                    <a:pt x="593" y="1581"/>
                  </a:lnTo>
                  <a:lnTo>
                    <a:pt x="650" y="1525"/>
                  </a:lnTo>
                  <a:lnTo>
                    <a:pt x="650" y="1525"/>
                  </a:lnTo>
                  <a:lnTo>
                    <a:pt x="622" y="1496"/>
                  </a:lnTo>
                  <a:lnTo>
                    <a:pt x="565" y="1468"/>
                  </a:lnTo>
                  <a:lnTo>
                    <a:pt x="424" y="1355"/>
                  </a:lnTo>
                  <a:lnTo>
                    <a:pt x="368" y="1242"/>
                  </a:lnTo>
                  <a:lnTo>
                    <a:pt x="396" y="1214"/>
                  </a:lnTo>
                  <a:lnTo>
                    <a:pt x="424" y="1214"/>
                  </a:lnTo>
                  <a:lnTo>
                    <a:pt x="424" y="1214"/>
                  </a:lnTo>
                  <a:lnTo>
                    <a:pt x="311" y="1158"/>
                  </a:lnTo>
                  <a:lnTo>
                    <a:pt x="198" y="1045"/>
                  </a:lnTo>
                  <a:lnTo>
                    <a:pt x="85" y="904"/>
                  </a:lnTo>
                  <a:lnTo>
                    <a:pt x="1" y="791"/>
                  </a:lnTo>
                </a:path>
              </a:pathLst>
            </a:custGeom>
            <a:solidFill>
              <a:srgbClr val="666666"/>
            </a:solidFill>
            <a:ln w="14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16"/>
            <p:cNvSpPr/>
            <p:nvPr/>
          </p:nvSpPr>
          <p:spPr>
            <a:xfrm>
              <a:off x="1855800" y="2496975"/>
              <a:ext cx="124175" cy="68450"/>
            </a:xfrm>
            <a:custGeom>
              <a:avLst/>
              <a:gdLst/>
              <a:ahLst/>
              <a:cxnLst/>
              <a:rect l="l" t="t" r="r" b="b"/>
              <a:pathLst>
                <a:path w="4967" h="2738" extrusionOk="0">
                  <a:moveTo>
                    <a:pt x="0" y="1440"/>
                  </a:moveTo>
                  <a:lnTo>
                    <a:pt x="0" y="1440"/>
                  </a:lnTo>
                  <a:lnTo>
                    <a:pt x="85" y="1242"/>
                  </a:lnTo>
                  <a:lnTo>
                    <a:pt x="198" y="1045"/>
                  </a:lnTo>
                  <a:lnTo>
                    <a:pt x="339" y="847"/>
                  </a:lnTo>
                  <a:lnTo>
                    <a:pt x="480" y="649"/>
                  </a:lnTo>
                  <a:lnTo>
                    <a:pt x="649" y="480"/>
                  </a:lnTo>
                  <a:lnTo>
                    <a:pt x="847" y="339"/>
                  </a:lnTo>
                  <a:lnTo>
                    <a:pt x="1044" y="226"/>
                  </a:lnTo>
                  <a:lnTo>
                    <a:pt x="1270" y="170"/>
                  </a:lnTo>
                  <a:lnTo>
                    <a:pt x="1270" y="170"/>
                  </a:lnTo>
                  <a:lnTo>
                    <a:pt x="1468" y="142"/>
                  </a:lnTo>
                  <a:lnTo>
                    <a:pt x="1665" y="170"/>
                  </a:lnTo>
                  <a:lnTo>
                    <a:pt x="1863" y="226"/>
                  </a:lnTo>
                  <a:lnTo>
                    <a:pt x="2088" y="226"/>
                  </a:lnTo>
                  <a:lnTo>
                    <a:pt x="2088" y="226"/>
                  </a:lnTo>
                  <a:lnTo>
                    <a:pt x="2540" y="142"/>
                  </a:lnTo>
                  <a:lnTo>
                    <a:pt x="2766" y="57"/>
                  </a:lnTo>
                  <a:lnTo>
                    <a:pt x="2822" y="29"/>
                  </a:lnTo>
                  <a:lnTo>
                    <a:pt x="2822" y="29"/>
                  </a:lnTo>
                  <a:lnTo>
                    <a:pt x="2794" y="0"/>
                  </a:lnTo>
                  <a:lnTo>
                    <a:pt x="2794" y="0"/>
                  </a:lnTo>
                  <a:lnTo>
                    <a:pt x="3048" y="29"/>
                  </a:lnTo>
                  <a:lnTo>
                    <a:pt x="3302" y="57"/>
                  </a:lnTo>
                  <a:lnTo>
                    <a:pt x="3810" y="142"/>
                  </a:lnTo>
                  <a:lnTo>
                    <a:pt x="3810" y="142"/>
                  </a:lnTo>
                  <a:lnTo>
                    <a:pt x="4036" y="198"/>
                  </a:lnTo>
                  <a:lnTo>
                    <a:pt x="4205" y="283"/>
                  </a:lnTo>
                  <a:lnTo>
                    <a:pt x="4346" y="395"/>
                  </a:lnTo>
                  <a:lnTo>
                    <a:pt x="4515" y="565"/>
                  </a:lnTo>
                  <a:lnTo>
                    <a:pt x="4515" y="565"/>
                  </a:lnTo>
                  <a:lnTo>
                    <a:pt x="4318" y="508"/>
                  </a:lnTo>
                  <a:lnTo>
                    <a:pt x="4233" y="480"/>
                  </a:lnTo>
                  <a:lnTo>
                    <a:pt x="4177" y="424"/>
                  </a:lnTo>
                  <a:lnTo>
                    <a:pt x="4177" y="424"/>
                  </a:lnTo>
                  <a:lnTo>
                    <a:pt x="4205" y="480"/>
                  </a:lnTo>
                  <a:lnTo>
                    <a:pt x="4261" y="565"/>
                  </a:lnTo>
                  <a:lnTo>
                    <a:pt x="4374" y="706"/>
                  </a:lnTo>
                  <a:lnTo>
                    <a:pt x="4374" y="706"/>
                  </a:lnTo>
                  <a:lnTo>
                    <a:pt x="4374" y="621"/>
                  </a:lnTo>
                  <a:lnTo>
                    <a:pt x="4290" y="593"/>
                  </a:lnTo>
                  <a:lnTo>
                    <a:pt x="4290" y="593"/>
                  </a:lnTo>
                  <a:lnTo>
                    <a:pt x="4346" y="565"/>
                  </a:lnTo>
                  <a:lnTo>
                    <a:pt x="4374" y="593"/>
                  </a:lnTo>
                  <a:lnTo>
                    <a:pt x="4459" y="621"/>
                  </a:lnTo>
                  <a:lnTo>
                    <a:pt x="4543" y="678"/>
                  </a:lnTo>
                  <a:lnTo>
                    <a:pt x="4600" y="678"/>
                  </a:lnTo>
                  <a:lnTo>
                    <a:pt x="4628" y="678"/>
                  </a:lnTo>
                  <a:lnTo>
                    <a:pt x="4628" y="678"/>
                  </a:lnTo>
                  <a:lnTo>
                    <a:pt x="4656" y="734"/>
                  </a:lnTo>
                  <a:lnTo>
                    <a:pt x="4628" y="791"/>
                  </a:lnTo>
                  <a:lnTo>
                    <a:pt x="4628" y="791"/>
                  </a:lnTo>
                  <a:lnTo>
                    <a:pt x="4656" y="762"/>
                  </a:lnTo>
                  <a:lnTo>
                    <a:pt x="4685" y="734"/>
                  </a:lnTo>
                  <a:lnTo>
                    <a:pt x="4685" y="678"/>
                  </a:lnTo>
                  <a:lnTo>
                    <a:pt x="4628" y="649"/>
                  </a:lnTo>
                  <a:lnTo>
                    <a:pt x="4572" y="621"/>
                  </a:lnTo>
                  <a:lnTo>
                    <a:pt x="4572" y="621"/>
                  </a:lnTo>
                  <a:lnTo>
                    <a:pt x="4628" y="621"/>
                  </a:lnTo>
                  <a:lnTo>
                    <a:pt x="4685" y="678"/>
                  </a:lnTo>
                  <a:lnTo>
                    <a:pt x="4769" y="762"/>
                  </a:lnTo>
                  <a:lnTo>
                    <a:pt x="4854" y="847"/>
                  </a:lnTo>
                  <a:lnTo>
                    <a:pt x="4967" y="932"/>
                  </a:lnTo>
                  <a:lnTo>
                    <a:pt x="4967" y="932"/>
                  </a:lnTo>
                  <a:lnTo>
                    <a:pt x="4741" y="988"/>
                  </a:lnTo>
                  <a:lnTo>
                    <a:pt x="4543" y="1045"/>
                  </a:lnTo>
                  <a:lnTo>
                    <a:pt x="4318" y="1101"/>
                  </a:lnTo>
                  <a:lnTo>
                    <a:pt x="4120" y="1157"/>
                  </a:lnTo>
                  <a:lnTo>
                    <a:pt x="4120" y="1157"/>
                  </a:lnTo>
                  <a:lnTo>
                    <a:pt x="3979" y="1157"/>
                  </a:lnTo>
                  <a:lnTo>
                    <a:pt x="3894" y="1157"/>
                  </a:lnTo>
                  <a:lnTo>
                    <a:pt x="3669" y="1157"/>
                  </a:lnTo>
                  <a:lnTo>
                    <a:pt x="3669" y="1157"/>
                  </a:lnTo>
                  <a:lnTo>
                    <a:pt x="3640" y="1157"/>
                  </a:lnTo>
                  <a:lnTo>
                    <a:pt x="3612" y="1129"/>
                  </a:lnTo>
                  <a:lnTo>
                    <a:pt x="3612" y="1101"/>
                  </a:lnTo>
                  <a:lnTo>
                    <a:pt x="3556" y="1101"/>
                  </a:lnTo>
                  <a:lnTo>
                    <a:pt x="3556" y="1101"/>
                  </a:lnTo>
                  <a:lnTo>
                    <a:pt x="3499" y="1129"/>
                  </a:lnTo>
                  <a:lnTo>
                    <a:pt x="3471" y="1157"/>
                  </a:lnTo>
                  <a:lnTo>
                    <a:pt x="3387" y="1299"/>
                  </a:lnTo>
                  <a:lnTo>
                    <a:pt x="3330" y="1411"/>
                  </a:lnTo>
                  <a:lnTo>
                    <a:pt x="3274" y="1524"/>
                  </a:lnTo>
                  <a:lnTo>
                    <a:pt x="3274" y="1524"/>
                  </a:lnTo>
                  <a:lnTo>
                    <a:pt x="3161" y="1637"/>
                  </a:lnTo>
                  <a:lnTo>
                    <a:pt x="3020" y="1722"/>
                  </a:lnTo>
                  <a:lnTo>
                    <a:pt x="2879" y="1835"/>
                  </a:lnTo>
                  <a:lnTo>
                    <a:pt x="2822" y="1891"/>
                  </a:lnTo>
                  <a:lnTo>
                    <a:pt x="2794" y="1976"/>
                  </a:lnTo>
                  <a:lnTo>
                    <a:pt x="2794" y="1976"/>
                  </a:lnTo>
                  <a:lnTo>
                    <a:pt x="2625" y="1891"/>
                  </a:lnTo>
                  <a:lnTo>
                    <a:pt x="2568" y="1863"/>
                  </a:lnTo>
                  <a:lnTo>
                    <a:pt x="2512" y="1863"/>
                  </a:lnTo>
                  <a:lnTo>
                    <a:pt x="2399" y="1919"/>
                  </a:lnTo>
                  <a:lnTo>
                    <a:pt x="2230" y="2032"/>
                  </a:lnTo>
                  <a:lnTo>
                    <a:pt x="2230" y="2032"/>
                  </a:lnTo>
                  <a:lnTo>
                    <a:pt x="2201" y="2032"/>
                  </a:lnTo>
                  <a:lnTo>
                    <a:pt x="2117" y="2032"/>
                  </a:lnTo>
                  <a:lnTo>
                    <a:pt x="2060" y="2032"/>
                  </a:lnTo>
                  <a:lnTo>
                    <a:pt x="2004" y="2060"/>
                  </a:lnTo>
                  <a:lnTo>
                    <a:pt x="2004" y="2060"/>
                  </a:lnTo>
                  <a:lnTo>
                    <a:pt x="1976" y="2145"/>
                  </a:lnTo>
                  <a:lnTo>
                    <a:pt x="2004" y="2230"/>
                  </a:lnTo>
                  <a:lnTo>
                    <a:pt x="2004" y="2314"/>
                  </a:lnTo>
                  <a:lnTo>
                    <a:pt x="2004" y="2399"/>
                  </a:lnTo>
                  <a:lnTo>
                    <a:pt x="2004" y="2399"/>
                  </a:lnTo>
                  <a:lnTo>
                    <a:pt x="1919" y="2484"/>
                  </a:lnTo>
                  <a:lnTo>
                    <a:pt x="1834" y="2597"/>
                  </a:lnTo>
                  <a:lnTo>
                    <a:pt x="1693" y="2681"/>
                  </a:lnTo>
                  <a:lnTo>
                    <a:pt x="1609" y="2738"/>
                  </a:lnTo>
                  <a:lnTo>
                    <a:pt x="1609" y="2738"/>
                  </a:lnTo>
                  <a:lnTo>
                    <a:pt x="1496" y="2681"/>
                  </a:lnTo>
                  <a:lnTo>
                    <a:pt x="1411" y="2568"/>
                  </a:lnTo>
                  <a:lnTo>
                    <a:pt x="1383" y="2512"/>
                  </a:lnTo>
                  <a:lnTo>
                    <a:pt x="1383" y="2456"/>
                  </a:lnTo>
                  <a:lnTo>
                    <a:pt x="1411" y="2427"/>
                  </a:lnTo>
                  <a:lnTo>
                    <a:pt x="1468" y="2371"/>
                  </a:lnTo>
                  <a:lnTo>
                    <a:pt x="1468" y="2371"/>
                  </a:lnTo>
                  <a:lnTo>
                    <a:pt x="1411" y="2399"/>
                  </a:lnTo>
                  <a:lnTo>
                    <a:pt x="1355" y="2399"/>
                  </a:lnTo>
                  <a:lnTo>
                    <a:pt x="1298" y="2371"/>
                  </a:lnTo>
                  <a:lnTo>
                    <a:pt x="1270" y="2314"/>
                  </a:lnTo>
                  <a:lnTo>
                    <a:pt x="1270" y="2314"/>
                  </a:lnTo>
                  <a:lnTo>
                    <a:pt x="1242" y="2371"/>
                  </a:lnTo>
                  <a:lnTo>
                    <a:pt x="1214" y="2371"/>
                  </a:lnTo>
                  <a:lnTo>
                    <a:pt x="1157" y="2371"/>
                  </a:lnTo>
                  <a:lnTo>
                    <a:pt x="1129" y="2371"/>
                  </a:lnTo>
                  <a:lnTo>
                    <a:pt x="1129" y="2371"/>
                  </a:lnTo>
                  <a:lnTo>
                    <a:pt x="1185" y="2314"/>
                  </a:lnTo>
                  <a:lnTo>
                    <a:pt x="1214" y="2258"/>
                  </a:lnTo>
                  <a:lnTo>
                    <a:pt x="1242" y="2202"/>
                  </a:lnTo>
                  <a:lnTo>
                    <a:pt x="1214" y="2117"/>
                  </a:lnTo>
                  <a:lnTo>
                    <a:pt x="1157" y="2004"/>
                  </a:lnTo>
                  <a:lnTo>
                    <a:pt x="1101" y="1919"/>
                  </a:lnTo>
                  <a:lnTo>
                    <a:pt x="1101" y="1919"/>
                  </a:lnTo>
                  <a:lnTo>
                    <a:pt x="1044" y="1891"/>
                  </a:lnTo>
                  <a:lnTo>
                    <a:pt x="1016" y="1891"/>
                  </a:lnTo>
                  <a:lnTo>
                    <a:pt x="875" y="1891"/>
                  </a:lnTo>
                  <a:lnTo>
                    <a:pt x="762" y="1919"/>
                  </a:lnTo>
                  <a:lnTo>
                    <a:pt x="621" y="1948"/>
                  </a:lnTo>
                  <a:lnTo>
                    <a:pt x="621" y="1948"/>
                  </a:lnTo>
                  <a:lnTo>
                    <a:pt x="621" y="1863"/>
                  </a:lnTo>
                  <a:lnTo>
                    <a:pt x="593" y="1778"/>
                  </a:lnTo>
                  <a:lnTo>
                    <a:pt x="508" y="1722"/>
                  </a:lnTo>
                  <a:lnTo>
                    <a:pt x="395" y="1637"/>
                  </a:lnTo>
                  <a:lnTo>
                    <a:pt x="169" y="1524"/>
                  </a:lnTo>
                  <a:lnTo>
                    <a:pt x="0" y="144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16"/>
            <p:cNvSpPr/>
            <p:nvPr/>
          </p:nvSpPr>
          <p:spPr>
            <a:xfrm>
              <a:off x="1855800" y="2496975"/>
              <a:ext cx="124175" cy="68450"/>
            </a:xfrm>
            <a:custGeom>
              <a:avLst/>
              <a:gdLst/>
              <a:ahLst/>
              <a:cxnLst/>
              <a:rect l="l" t="t" r="r" b="b"/>
              <a:pathLst>
                <a:path w="4967" h="2738" fill="none" extrusionOk="0">
                  <a:moveTo>
                    <a:pt x="0" y="1440"/>
                  </a:moveTo>
                  <a:lnTo>
                    <a:pt x="0" y="1440"/>
                  </a:lnTo>
                  <a:lnTo>
                    <a:pt x="85" y="1242"/>
                  </a:lnTo>
                  <a:lnTo>
                    <a:pt x="198" y="1045"/>
                  </a:lnTo>
                  <a:lnTo>
                    <a:pt x="339" y="847"/>
                  </a:lnTo>
                  <a:lnTo>
                    <a:pt x="480" y="649"/>
                  </a:lnTo>
                  <a:lnTo>
                    <a:pt x="649" y="480"/>
                  </a:lnTo>
                  <a:lnTo>
                    <a:pt x="847" y="339"/>
                  </a:lnTo>
                  <a:lnTo>
                    <a:pt x="1044" y="226"/>
                  </a:lnTo>
                  <a:lnTo>
                    <a:pt x="1270" y="170"/>
                  </a:lnTo>
                  <a:lnTo>
                    <a:pt x="1270" y="170"/>
                  </a:lnTo>
                  <a:lnTo>
                    <a:pt x="1468" y="142"/>
                  </a:lnTo>
                  <a:lnTo>
                    <a:pt x="1665" y="170"/>
                  </a:lnTo>
                  <a:lnTo>
                    <a:pt x="1863" y="226"/>
                  </a:lnTo>
                  <a:lnTo>
                    <a:pt x="2088" y="226"/>
                  </a:lnTo>
                  <a:lnTo>
                    <a:pt x="2088" y="226"/>
                  </a:lnTo>
                  <a:lnTo>
                    <a:pt x="2540" y="142"/>
                  </a:lnTo>
                  <a:lnTo>
                    <a:pt x="2766" y="57"/>
                  </a:lnTo>
                  <a:lnTo>
                    <a:pt x="2822" y="29"/>
                  </a:lnTo>
                  <a:lnTo>
                    <a:pt x="2822" y="29"/>
                  </a:lnTo>
                  <a:lnTo>
                    <a:pt x="2794" y="0"/>
                  </a:lnTo>
                  <a:lnTo>
                    <a:pt x="2794" y="0"/>
                  </a:lnTo>
                  <a:lnTo>
                    <a:pt x="3048" y="29"/>
                  </a:lnTo>
                  <a:lnTo>
                    <a:pt x="3302" y="57"/>
                  </a:lnTo>
                  <a:lnTo>
                    <a:pt x="3810" y="142"/>
                  </a:lnTo>
                  <a:lnTo>
                    <a:pt x="3810" y="142"/>
                  </a:lnTo>
                  <a:lnTo>
                    <a:pt x="4036" y="198"/>
                  </a:lnTo>
                  <a:lnTo>
                    <a:pt x="4205" y="283"/>
                  </a:lnTo>
                  <a:lnTo>
                    <a:pt x="4346" y="395"/>
                  </a:lnTo>
                  <a:lnTo>
                    <a:pt x="4515" y="565"/>
                  </a:lnTo>
                  <a:lnTo>
                    <a:pt x="4515" y="565"/>
                  </a:lnTo>
                  <a:lnTo>
                    <a:pt x="4318" y="508"/>
                  </a:lnTo>
                  <a:lnTo>
                    <a:pt x="4233" y="480"/>
                  </a:lnTo>
                  <a:lnTo>
                    <a:pt x="4177" y="424"/>
                  </a:lnTo>
                  <a:lnTo>
                    <a:pt x="4177" y="424"/>
                  </a:lnTo>
                  <a:lnTo>
                    <a:pt x="4205" y="480"/>
                  </a:lnTo>
                  <a:lnTo>
                    <a:pt x="4261" y="565"/>
                  </a:lnTo>
                  <a:lnTo>
                    <a:pt x="4374" y="706"/>
                  </a:lnTo>
                  <a:lnTo>
                    <a:pt x="4374" y="706"/>
                  </a:lnTo>
                  <a:lnTo>
                    <a:pt x="4374" y="621"/>
                  </a:lnTo>
                  <a:lnTo>
                    <a:pt x="4290" y="593"/>
                  </a:lnTo>
                  <a:lnTo>
                    <a:pt x="4290" y="593"/>
                  </a:lnTo>
                  <a:lnTo>
                    <a:pt x="4346" y="565"/>
                  </a:lnTo>
                  <a:lnTo>
                    <a:pt x="4374" y="593"/>
                  </a:lnTo>
                  <a:lnTo>
                    <a:pt x="4459" y="621"/>
                  </a:lnTo>
                  <a:lnTo>
                    <a:pt x="4543" y="678"/>
                  </a:lnTo>
                  <a:lnTo>
                    <a:pt x="4600" y="678"/>
                  </a:lnTo>
                  <a:lnTo>
                    <a:pt x="4628" y="678"/>
                  </a:lnTo>
                  <a:lnTo>
                    <a:pt x="4628" y="678"/>
                  </a:lnTo>
                  <a:lnTo>
                    <a:pt x="4656" y="734"/>
                  </a:lnTo>
                  <a:lnTo>
                    <a:pt x="4628" y="791"/>
                  </a:lnTo>
                  <a:lnTo>
                    <a:pt x="4628" y="791"/>
                  </a:lnTo>
                  <a:lnTo>
                    <a:pt x="4656" y="762"/>
                  </a:lnTo>
                  <a:lnTo>
                    <a:pt x="4685" y="734"/>
                  </a:lnTo>
                  <a:lnTo>
                    <a:pt x="4685" y="678"/>
                  </a:lnTo>
                  <a:lnTo>
                    <a:pt x="4628" y="649"/>
                  </a:lnTo>
                  <a:lnTo>
                    <a:pt x="4572" y="621"/>
                  </a:lnTo>
                  <a:lnTo>
                    <a:pt x="4572" y="621"/>
                  </a:lnTo>
                  <a:lnTo>
                    <a:pt x="4628" y="621"/>
                  </a:lnTo>
                  <a:lnTo>
                    <a:pt x="4685" y="678"/>
                  </a:lnTo>
                  <a:lnTo>
                    <a:pt x="4769" y="762"/>
                  </a:lnTo>
                  <a:lnTo>
                    <a:pt x="4854" y="847"/>
                  </a:lnTo>
                  <a:lnTo>
                    <a:pt x="4967" y="932"/>
                  </a:lnTo>
                  <a:lnTo>
                    <a:pt x="4967" y="932"/>
                  </a:lnTo>
                  <a:lnTo>
                    <a:pt x="4741" y="988"/>
                  </a:lnTo>
                  <a:lnTo>
                    <a:pt x="4543" y="1045"/>
                  </a:lnTo>
                  <a:lnTo>
                    <a:pt x="4318" y="1101"/>
                  </a:lnTo>
                  <a:lnTo>
                    <a:pt x="4120" y="1157"/>
                  </a:lnTo>
                  <a:lnTo>
                    <a:pt x="4120" y="1157"/>
                  </a:lnTo>
                  <a:lnTo>
                    <a:pt x="3979" y="1157"/>
                  </a:lnTo>
                  <a:lnTo>
                    <a:pt x="3894" y="1157"/>
                  </a:lnTo>
                  <a:lnTo>
                    <a:pt x="3669" y="1157"/>
                  </a:lnTo>
                  <a:lnTo>
                    <a:pt x="3669" y="1157"/>
                  </a:lnTo>
                  <a:lnTo>
                    <a:pt x="3640" y="1157"/>
                  </a:lnTo>
                  <a:lnTo>
                    <a:pt x="3612" y="1129"/>
                  </a:lnTo>
                  <a:lnTo>
                    <a:pt x="3612" y="1101"/>
                  </a:lnTo>
                  <a:lnTo>
                    <a:pt x="3556" y="1101"/>
                  </a:lnTo>
                  <a:lnTo>
                    <a:pt x="3556" y="1101"/>
                  </a:lnTo>
                  <a:lnTo>
                    <a:pt x="3499" y="1129"/>
                  </a:lnTo>
                  <a:lnTo>
                    <a:pt x="3471" y="1157"/>
                  </a:lnTo>
                  <a:lnTo>
                    <a:pt x="3387" y="1299"/>
                  </a:lnTo>
                  <a:lnTo>
                    <a:pt x="3330" y="1411"/>
                  </a:lnTo>
                  <a:lnTo>
                    <a:pt x="3274" y="1524"/>
                  </a:lnTo>
                  <a:lnTo>
                    <a:pt x="3274" y="1524"/>
                  </a:lnTo>
                  <a:lnTo>
                    <a:pt x="3161" y="1637"/>
                  </a:lnTo>
                  <a:lnTo>
                    <a:pt x="3020" y="1722"/>
                  </a:lnTo>
                  <a:lnTo>
                    <a:pt x="2879" y="1835"/>
                  </a:lnTo>
                  <a:lnTo>
                    <a:pt x="2822" y="1891"/>
                  </a:lnTo>
                  <a:lnTo>
                    <a:pt x="2794" y="1976"/>
                  </a:lnTo>
                  <a:lnTo>
                    <a:pt x="2794" y="1976"/>
                  </a:lnTo>
                  <a:lnTo>
                    <a:pt x="2625" y="1891"/>
                  </a:lnTo>
                  <a:lnTo>
                    <a:pt x="2568" y="1863"/>
                  </a:lnTo>
                  <a:lnTo>
                    <a:pt x="2512" y="1863"/>
                  </a:lnTo>
                  <a:lnTo>
                    <a:pt x="2399" y="1919"/>
                  </a:lnTo>
                  <a:lnTo>
                    <a:pt x="2230" y="2032"/>
                  </a:lnTo>
                  <a:lnTo>
                    <a:pt x="2230" y="2032"/>
                  </a:lnTo>
                  <a:lnTo>
                    <a:pt x="2201" y="2032"/>
                  </a:lnTo>
                  <a:lnTo>
                    <a:pt x="2117" y="2032"/>
                  </a:lnTo>
                  <a:lnTo>
                    <a:pt x="2060" y="2032"/>
                  </a:lnTo>
                  <a:lnTo>
                    <a:pt x="2004" y="2060"/>
                  </a:lnTo>
                  <a:lnTo>
                    <a:pt x="2004" y="2060"/>
                  </a:lnTo>
                  <a:lnTo>
                    <a:pt x="1976" y="2145"/>
                  </a:lnTo>
                  <a:lnTo>
                    <a:pt x="2004" y="2230"/>
                  </a:lnTo>
                  <a:lnTo>
                    <a:pt x="2004" y="2314"/>
                  </a:lnTo>
                  <a:lnTo>
                    <a:pt x="2004" y="2399"/>
                  </a:lnTo>
                  <a:lnTo>
                    <a:pt x="2004" y="2399"/>
                  </a:lnTo>
                  <a:lnTo>
                    <a:pt x="1919" y="2484"/>
                  </a:lnTo>
                  <a:lnTo>
                    <a:pt x="1834" y="2597"/>
                  </a:lnTo>
                  <a:lnTo>
                    <a:pt x="1693" y="2681"/>
                  </a:lnTo>
                  <a:lnTo>
                    <a:pt x="1609" y="2738"/>
                  </a:lnTo>
                  <a:lnTo>
                    <a:pt x="1609" y="2738"/>
                  </a:lnTo>
                  <a:lnTo>
                    <a:pt x="1496" y="2681"/>
                  </a:lnTo>
                  <a:lnTo>
                    <a:pt x="1411" y="2568"/>
                  </a:lnTo>
                  <a:lnTo>
                    <a:pt x="1383" y="2512"/>
                  </a:lnTo>
                  <a:lnTo>
                    <a:pt x="1383" y="2456"/>
                  </a:lnTo>
                  <a:lnTo>
                    <a:pt x="1411" y="2427"/>
                  </a:lnTo>
                  <a:lnTo>
                    <a:pt x="1468" y="2371"/>
                  </a:lnTo>
                  <a:lnTo>
                    <a:pt x="1468" y="2371"/>
                  </a:lnTo>
                  <a:lnTo>
                    <a:pt x="1411" y="2399"/>
                  </a:lnTo>
                  <a:lnTo>
                    <a:pt x="1355" y="2399"/>
                  </a:lnTo>
                  <a:lnTo>
                    <a:pt x="1298" y="2371"/>
                  </a:lnTo>
                  <a:lnTo>
                    <a:pt x="1270" y="2314"/>
                  </a:lnTo>
                  <a:lnTo>
                    <a:pt x="1270" y="2314"/>
                  </a:lnTo>
                  <a:lnTo>
                    <a:pt x="1242" y="2371"/>
                  </a:lnTo>
                  <a:lnTo>
                    <a:pt x="1214" y="2371"/>
                  </a:lnTo>
                  <a:lnTo>
                    <a:pt x="1157" y="2371"/>
                  </a:lnTo>
                  <a:lnTo>
                    <a:pt x="1129" y="2371"/>
                  </a:lnTo>
                  <a:lnTo>
                    <a:pt x="1129" y="2371"/>
                  </a:lnTo>
                  <a:lnTo>
                    <a:pt x="1185" y="2314"/>
                  </a:lnTo>
                  <a:lnTo>
                    <a:pt x="1214" y="2258"/>
                  </a:lnTo>
                  <a:lnTo>
                    <a:pt x="1242" y="2202"/>
                  </a:lnTo>
                  <a:lnTo>
                    <a:pt x="1214" y="2117"/>
                  </a:lnTo>
                  <a:lnTo>
                    <a:pt x="1157" y="2004"/>
                  </a:lnTo>
                  <a:lnTo>
                    <a:pt x="1101" y="1919"/>
                  </a:lnTo>
                  <a:lnTo>
                    <a:pt x="1101" y="1919"/>
                  </a:lnTo>
                  <a:lnTo>
                    <a:pt x="1044" y="1891"/>
                  </a:lnTo>
                  <a:lnTo>
                    <a:pt x="1016" y="1891"/>
                  </a:lnTo>
                  <a:lnTo>
                    <a:pt x="875" y="1891"/>
                  </a:lnTo>
                  <a:lnTo>
                    <a:pt x="762" y="1919"/>
                  </a:lnTo>
                  <a:lnTo>
                    <a:pt x="621" y="1948"/>
                  </a:lnTo>
                  <a:lnTo>
                    <a:pt x="621" y="1948"/>
                  </a:lnTo>
                  <a:lnTo>
                    <a:pt x="621" y="1863"/>
                  </a:lnTo>
                  <a:lnTo>
                    <a:pt x="593" y="1778"/>
                  </a:lnTo>
                  <a:lnTo>
                    <a:pt x="508" y="1722"/>
                  </a:lnTo>
                  <a:lnTo>
                    <a:pt x="395" y="1637"/>
                  </a:lnTo>
                  <a:lnTo>
                    <a:pt x="169" y="1524"/>
                  </a:lnTo>
                  <a:lnTo>
                    <a:pt x="0" y="1440"/>
                  </a:lnTo>
                </a:path>
              </a:pathLst>
            </a:custGeom>
            <a:solidFill>
              <a:srgbClr val="666666"/>
            </a:solidFill>
            <a:ln w="14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16"/>
            <p:cNvSpPr/>
            <p:nvPr/>
          </p:nvSpPr>
          <p:spPr>
            <a:xfrm>
              <a:off x="1914350" y="2487800"/>
              <a:ext cx="7075" cy="3550"/>
            </a:xfrm>
            <a:custGeom>
              <a:avLst/>
              <a:gdLst/>
              <a:ahLst/>
              <a:cxnLst/>
              <a:rect l="l" t="t" r="r" b="b"/>
              <a:pathLst>
                <a:path w="283" h="142" extrusionOk="0">
                  <a:moveTo>
                    <a:pt x="0" y="142"/>
                  </a:moveTo>
                  <a:lnTo>
                    <a:pt x="0" y="142"/>
                  </a:lnTo>
                  <a:lnTo>
                    <a:pt x="141" y="57"/>
                  </a:lnTo>
                  <a:lnTo>
                    <a:pt x="283" y="1"/>
                  </a:lnTo>
                  <a:lnTo>
                    <a:pt x="283" y="1"/>
                  </a:lnTo>
                  <a:lnTo>
                    <a:pt x="198" y="1"/>
                  </a:lnTo>
                  <a:lnTo>
                    <a:pt x="141" y="29"/>
                  </a:lnTo>
                  <a:lnTo>
                    <a:pt x="57" y="85"/>
                  </a:lnTo>
                  <a:lnTo>
                    <a:pt x="0" y="142"/>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16"/>
            <p:cNvSpPr/>
            <p:nvPr/>
          </p:nvSpPr>
          <p:spPr>
            <a:xfrm>
              <a:off x="1914350" y="2487800"/>
              <a:ext cx="7075" cy="3550"/>
            </a:xfrm>
            <a:custGeom>
              <a:avLst/>
              <a:gdLst/>
              <a:ahLst/>
              <a:cxnLst/>
              <a:rect l="l" t="t" r="r" b="b"/>
              <a:pathLst>
                <a:path w="283" h="142" fill="none" extrusionOk="0">
                  <a:moveTo>
                    <a:pt x="0" y="142"/>
                  </a:moveTo>
                  <a:lnTo>
                    <a:pt x="0" y="142"/>
                  </a:lnTo>
                  <a:lnTo>
                    <a:pt x="141" y="57"/>
                  </a:lnTo>
                  <a:lnTo>
                    <a:pt x="283" y="1"/>
                  </a:lnTo>
                  <a:lnTo>
                    <a:pt x="283" y="1"/>
                  </a:lnTo>
                  <a:lnTo>
                    <a:pt x="198" y="1"/>
                  </a:lnTo>
                  <a:lnTo>
                    <a:pt x="141" y="29"/>
                  </a:lnTo>
                  <a:lnTo>
                    <a:pt x="57" y="85"/>
                  </a:lnTo>
                  <a:lnTo>
                    <a:pt x="0" y="142"/>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16"/>
            <p:cNvSpPr/>
            <p:nvPr/>
          </p:nvSpPr>
          <p:spPr>
            <a:xfrm>
              <a:off x="3292875" y="1395000"/>
              <a:ext cx="162275" cy="62125"/>
            </a:xfrm>
            <a:custGeom>
              <a:avLst/>
              <a:gdLst/>
              <a:ahLst/>
              <a:cxnLst/>
              <a:rect l="l" t="t" r="r" b="b"/>
              <a:pathLst>
                <a:path w="6491" h="2485" extrusionOk="0">
                  <a:moveTo>
                    <a:pt x="311" y="904"/>
                  </a:moveTo>
                  <a:lnTo>
                    <a:pt x="311" y="904"/>
                  </a:lnTo>
                  <a:lnTo>
                    <a:pt x="677" y="791"/>
                  </a:lnTo>
                  <a:lnTo>
                    <a:pt x="903" y="763"/>
                  </a:lnTo>
                  <a:lnTo>
                    <a:pt x="960" y="791"/>
                  </a:lnTo>
                  <a:lnTo>
                    <a:pt x="1016" y="819"/>
                  </a:lnTo>
                  <a:lnTo>
                    <a:pt x="1016" y="819"/>
                  </a:lnTo>
                  <a:lnTo>
                    <a:pt x="1101" y="791"/>
                  </a:lnTo>
                  <a:lnTo>
                    <a:pt x="1214" y="819"/>
                  </a:lnTo>
                  <a:lnTo>
                    <a:pt x="1298" y="791"/>
                  </a:lnTo>
                  <a:lnTo>
                    <a:pt x="1383" y="763"/>
                  </a:lnTo>
                  <a:lnTo>
                    <a:pt x="1383" y="763"/>
                  </a:lnTo>
                  <a:lnTo>
                    <a:pt x="1298" y="847"/>
                  </a:lnTo>
                  <a:lnTo>
                    <a:pt x="1326" y="819"/>
                  </a:lnTo>
                  <a:lnTo>
                    <a:pt x="1355" y="847"/>
                  </a:lnTo>
                  <a:lnTo>
                    <a:pt x="1355" y="847"/>
                  </a:lnTo>
                  <a:lnTo>
                    <a:pt x="1383" y="819"/>
                  </a:lnTo>
                  <a:lnTo>
                    <a:pt x="1496" y="819"/>
                  </a:lnTo>
                  <a:lnTo>
                    <a:pt x="1637" y="847"/>
                  </a:lnTo>
                  <a:lnTo>
                    <a:pt x="1637" y="847"/>
                  </a:lnTo>
                  <a:lnTo>
                    <a:pt x="1326" y="932"/>
                  </a:lnTo>
                  <a:lnTo>
                    <a:pt x="1185" y="988"/>
                  </a:lnTo>
                  <a:lnTo>
                    <a:pt x="1044" y="1101"/>
                  </a:lnTo>
                  <a:lnTo>
                    <a:pt x="1044" y="1101"/>
                  </a:lnTo>
                  <a:lnTo>
                    <a:pt x="1270" y="1101"/>
                  </a:lnTo>
                  <a:lnTo>
                    <a:pt x="1524" y="1101"/>
                  </a:lnTo>
                  <a:lnTo>
                    <a:pt x="1524" y="1101"/>
                  </a:lnTo>
                  <a:lnTo>
                    <a:pt x="1468" y="1186"/>
                  </a:lnTo>
                  <a:lnTo>
                    <a:pt x="1383" y="1214"/>
                  </a:lnTo>
                  <a:lnTo>
                    <a:pt x="1298" y="1214"/>
                  </a:lnTo>
                  <a:lnTo>
                    <a:pt x="1214" y="1214"/>
                  </a:lnTo>
                  <a:lnTo>
                    <a:pt x="1016" y="1186"/>
                  </a:lnTo>
                  <a:lnTo>
                    <a:pt x="847" y="1186"/>
                  </a:lnTo>
                  <a:lnTo>
                    <a:pt x="847" y="1186"/>
                  </a:lnTo>
                  <a:lnTo>
                    <a:pt x="734" y="1186"/>
                  </a:lnTo>
                  <a:lnTo>
                    <a:pt x="649" y="1214"/>
                  </a:lnTo>
                  <a:lnTo>
                    <a:pt x="452" y="1271"/>
                  </a:lnTo>
                  <a:lnTo>
                    <a:pt x="452" y="1271"/>
                  </a:lnTo>
                  <a:lnTo>
                    <a:pt x="169" y="1327"/>
                  </a:lnTo>
                  <a:lnTo>
                    <a:pt x="141" y="1327"/>
                  </a:lnTo>
                  <a:lnTo>
                    <a:pt x="141" y="1355"/>
                  </a:lnTo>
                  <a:lnTo>
                    <a:pt x="282" y="1412"/>
                  </a:lnTo>
                  <a:lnTo>
                    <a:pt x="282" y="1412"/>
                  </a:lnTo>
                  <a:lnTo>
                    <a:pt x="1185" y="1440"/>
                  </a:lnTo>
                  <a:lnTo>
                    <a:pt x="1185" y="1440"/>
                  </a:lnTo>
                  <a:lnTo>
                    <a:pt x="1073" y="1468"/>
                  </a:lnTo>
                  <a:lnTo>
                    <a:pt x="1073" y="1525"/>
                  </a:lnTo>
                  <a:lnTo>
                    <a:pt x="1073" y="1553"/>
                  </a:lnTo>
                  <a:lnTo>
                    <a:pt x="1129" y="1581"/>
                  </a:lnTo>
                  <a:lnTo>
                    <a:pt x="1214" y="1609"/>
                  </a:lnTo>
                  <a:lnTo>
                    <a:pt x="1214" y="1609"/>
                  </a:lnTo>
                  <a:lnTo>
                    <a:pt x="1270" y="1609"/>
                  </a:lnTo>
                  <a:lnTo>
                    <a:pt x="1383" y="1553"/>
                  </a:lnTo>
                  <a:lnTo>
                    <a:pt x="1468" y="1525"/>
                  </a:lnTo>
                  <a:lnTo>
                    <a:pt x="1552" y="1496"/>
                  </a:lnTo>
                  <a:lnTo>
                    <a:pt x="1552" y="1496"/>
                  </a:lnTo>
                  <a:lnTo>
                    <a:pt x="1524" y="1553"/>
                  </a:lnTo>
                  <a:lnTo>
                    <a:pt x="1439" y="1581"/>
                  </a:lnTo>
                  <a:lnTo>
                    <a:pt x="1298" y="1638"/>
                  </a:lnTo>
                  <a:lnTo>
                    <a:pt x="1298" y="1638"/>
                  </a:lnTo>
                  <a:lnTo>
                    <a:pt x="1242" y="1666"/>
                  </a:lnTo>
                  <a:lnTo>
                    <a:pt x="1270" y="1666"/>
                  </a:lnTo>
                  <a:lnTo>
                    <a:pt x="1270" y="1638"/>
                  </a:lnTo>
                  <a:lnTo>
                    <a:pt x="1270" y="1666"/>
                  </a:lnTo>
                  <a:lnTo>
                    <a:pt x="1157" y="1750"/>
                  </a:lnTo>
                  <a:lnTo>
                    <a:pt x="1157" y="1750"/>
                  </a:lnTo>
                  <a:lnTo>
                    <a:pt x="1270" y="1750"/>
                  </a:lnTo>
                  <a:lnTo>
                    <a:pt x="1355" y="1722"/>
                  </a:lnTo>
                  <a:lnTo>
                    <a:pt x="1439" y="1694"/>
                  </a:lnTo>
                  <a:lnTo>
                    <a:pt x="1552" y="1722"/>
                  </a:lnTo>
                  <a:lnTo>
                    <a:pt x="1552" y="1722"/>
                  </a:lnTo>
                  <a:lnTo>
                    <a:pt x="1355" y="1779"/>
                  </a:lnTo>
                  <a:lnTo>
                    <a:pt x="1298" y="1807"/>
                  </a:lnTo>
                  <a:lnTo>
                    <a:pt x="1298" y="1835"/>
                  </a:lnTo>
                  <a:lnTo>
                    <a:pt x="1326" y="1863"/>
                  </a:lnTo>
                  <a:lnTo>
                    <a:pt x="1326" y="1863"/>
                  </a:lnTo>
                  <a:lnTo>
                    <a:pt x="1157" y="1920"/>
                  </a:lnTo>
                  <a:lnTo>
                    <a:pt x="931" y="1948"/>
                  </a:lnTo>
                  <a:lnTo>
                    <a:pt x="847" y="1976"/>
                  </a:lnTo>
                  <a:lnTo>
                    <a:pt x="762" y="2033"/>
                  </a:lnTo>
                  <a:lnTo>
                    <a:pt x="706" y="2089"/>
                  </a:lnTo>
                  <a:lnTo>
                    <a:pt x="677" y="2174"/>
                  </a:lnTo>
                  <a:lnTo>
                    <a:pt x="677" y="2174"/>
                  </a:lnTo>
                  <a:lnTo>
                    <a:pt x="1298" y="2117"/>
                  </a:lnTo>
                  <a:lnTo>
                    <a:pt x="1298" y="2117"/>
                  </a:lnTo>
                  <a:lnTo>
                    <a:pt x="1524" y="2089"/>
                  </a:lnTo>
                  <a:lnTo>
                    <a:pt x="1637" y="2061"/>
                  </a:lnTo>
                  <a:lnTo>
                    <a:pt x="1722" y="2061"/>
                  </a:lnTo>
                  <a:lnTo>
                    <a:pt x="1722" y="2061"/>
                  </a:lnTo>
                  <a:lnTo>
                    <a:pt x="1693" y="2117"/>
                  </a:lnTo>
                  <a:lnTo>
                    <a:pt x="1693" y="2145"/>
                  </a:lnTo>
                  <a:lnTo>
                    <a:pt x="1722" y="2174"/>
                  </a:lnTo>
                  <a:lnTo>
                    <a:pt x="1750" y="2174"/>
                  </a:lnTo>
                  <a:lnTo>
                    <a:pt x="1834" y="2145"/>
                  </a:lnTo>
                  <a:lnTo>
                    <a:pt x="1919" y="2145"/>
                  </a:lnTo>
                  <a:lnTo>
                    <a:pt x="1919" y="2145"/>
                  </a:lnTo>
                  <a:lnTo>
                    <a:pt x="1919" y="2174"/>
                  </a:lnTo>
                  <a:lnTo>
                    <a:pt x="1919" y="2202"/>
                  </a:lnTo>
                  <a:lnTo>
                    <a:pt x="1863" y="2202"/>
                  </a:lnTo>
                  <a:lnTo>
                    <a:pt x="1863" y="2202"/>
                  </a:lnTo>
                  <a:lnTo>
                    <a:pt x="2060" y="2202"/>
                  </a:lnTo>
                  <a:lnTo>
                    <a:pt x="2145" y="2202"/>
                  </a:lnTo>
                  <a:lnTo>
                    <a:pt x="2032" y="2258"/>
                  </a:lnTo>
                  <a:lnTo>
                    <a:pt x="2032" y="2258"/>
                  </a:lnTo>
                  <a:lnTo>
                    <a:pt x="2088" y="2315"/>
                  </a:lnTo>
                  <a:lnTo>
                    <a:pt x="2201" y="2371"/>
                  </a:lnTo>
                  <a:lnTo>
                    <a:pt x="2512" y="2428"/>
                  </a:lnTo>
                  <a:lnTo>
                    <a:pt x="2822" y="2484"/>
                  </a:lnTo>
                  <a:lnTo>
                    <a:pt x="3048" y="2484"/>
                  </a:lnTo>
                  <a:lnTo>
                    <a:pt x="3048" y="2484"/>
                  </a:lnTo>
                  <a:lnTo>
                    <a:pt x="3245" y="2484"/>
                  </a:lnTo>
                  <a:lnTo>
                    <a:pt x="3415" y="2428"/>
                  </a:lnTo>
                  <a:lnTo>
                    <a:pt x="3528" y="2343"/>
                  </a:lnTo>
                  <a:lnTo>
                    <a:pt x="3556" y="2315"/>
                  </a:lnTo>
                  <a:lnTo>
                    <a:pt x="3584" y="2258"/>
                  </a:lnTo>
                  <a:lnTo>
                    <a:pt x="3584" y="2258"/>
                  </a:lnTo>
                  <a:lnTo>
                    <a:pt x="3612" y="2230"/>
                  </a:lnTo>
                  <a:lnTo>
                    <a:pt x="3669" y="2230"/>
                  </a:lnTo>
                  <a:lnTo>
                    <a:pt x="3866" y="2202"/>
                  </a:lnTo>
                  <a:lnTo>
                    <a:pt x="4092" y="2174"/>
                  </a:lnTo>
                  <a:lnTo>
                    <a:pt x="4148" y="2117"/>
                  </a:lnTo>
                  <a:lnTo>
                    <a:pt x="4205" y="2089"/>
                  </a:lnTo>
                  <a:lnTo>
                    <a:pt x="4205" y="2089"/>
                  </a:lnTo>
                  <a:lnTo>
                    <a:pt x="4205" y="2117"/>
                  </a:lnTo>
                  <a:lnTo>
                    <a:pt x="4233" y="2117"/>
                  </a:lnTo>
                  <a:lnTo>
                    <a:pt x="4346" y="2117"/>
                  </a:lnTo>
                  <a:lnTo>
                    <a:pt x="4515" y="2061"/>
                  </a:lnTo>
                  <a:lnTo>
                    <a:pt x="4713" y="2004"/>
                  </a:lnTo>
                  <a:lnTo>
                    <a:pt x="5249" y="1750"/>
                  </a:lnTo>
                  <a:lnTo>
                    <a:pt x="5249" y="1750"/>
                  </a:lnTo>
                  <a:lnTo>
                    <a:pt x="5334" y="1750"/>
                  </a:lnTo>
                  <a:lnTo>
                    <a:pt x="5418" y="1750"/>
                  </a:lnTo>
                  <a:lnTo>
                    <a:pt x="5503" y="1750"/>
                  </a:lnTo>
                  <a:lnTo>
                    <a:pt x="5616" y="1722"/>
                  </a:lnTo>
                  <a:lnTo>
                    <a:pt x="5616" y="1722"/>
                  </a:lnTo>
                  <a:lnTo>
                    <a:pt x="5757" y="1638"/>
                  </a:lnTo>
                  <a:lnTo>
                    <a:pt x="5813" y="1581"/>
                  </a:lnTo>
                  <a:lnTo>
                    <a:pt x="5785" y="1553"/>
                  </a:lnTo>
                  <a:lnTo>
                    <a:pt x="5757" y="1553"/>
                  </a:lnTo>
                  <a:lnTo>
                    <a:pt x="5757" y="1553"/>
                  </a:lnTo>
                  <a:lnTo>
                    <a:pt x="5813" y="1496"/>
                  </a:lnTo>
                  <a:lnTo>
                    <a:pt x="5870" y="1496"/>
                  </a:lnTo>
                  <a:lnTo>
                    <a:pt x="5898" y="1440"/>
                  </a:lnTo>
                  <a:lnTo>
                    <a:pt x="5870" y="1384"/>
                  </a:lnTo>
                  <a:lnTo>
                    <a:pt x="5870" y="1384"/>
                  </a:lnTo>
                  <a:lnTo>
                    <a:pt x="5926" y="1440"/>
                  </a:lnTo>
                  <a:lnTo>
                    <a:pt x="5954" y="1440"/>
                  </a:lnTo>
                  <a:lnTo>
                    <a:pt x="6039" y="1440"/>
                  </a:lnTo>
                  <a:lnTo>
                    <a:pt x="6152" y="1384"/>
                  </a:lnTo>
                  <a:lnTo>
                    <a:pt x="6237" y="1384"/>
                  </a:lnTo>
                  <a:lnTo>
                    <a:pt x="6237" y="1384"/>
                  </a:lnTo>
                  <a:lnTo>
                    <a:pt x="6208" y="1355"/>
                  </a:lnTo>
                  <a:lnTo>
                    <a:pt x="6180" y="1327"/>
                  </a:lnTo>
                  <a:lnTo>
                    <a:pt x="6208" y="1299"/>
                  </a:lnTo>
                  <a:lnTo>
                    <a:pt x="6237" y="1271"/>
                  </a:lnTo>
                  <a:lnTo>
                    <a:pt x="6152" y="1271"/>
                  </a:lnTo>
                  <a:lnTo>
                    <a:pt x="6152" y="1271"/>
                  </a:lnTo>
                  <a:lnTo>
                    <a:pt x="6321" y="1271"/>
                  </a:lnTo>
                  <a:lnTo>
                    <a:pt x="6321" y="1271"/>
                  </a:lnTo>
                  <a:lnTo>
                    <a:pt x="6293" y="1242"/>
                  </a:lnTo>
                  <a:lnTo>
                    <a:pt x="6096" y="1186"/>
                  </a:lnTo>
                  <a:lnTo>
                    <a:pt x="6096" y="1186"/>
                  </a:lnTo>
                  <a:lnTo>
                    <a:pt x="6321" y="1186"/>
                  </a:lnTo>
                  <a:lnTo>
                    <a:pt x="6462" y="1158"/>
                  </a:lnTo>
                  <a:lnTo>
                    <a:pt x="6491" y="1130"/>
                  </a:lnTo>
                  <a:lnTo>
                    <a:pt x="6491" y="1101"/>
                  </a:lnTo>
                  <a:lnTo>
                    <a:pt x="6491" y="1101"/>
                  </a:lnTo>
                  <a:lnTo>
                    <a:pt x="6434" y="1073"/>
                  </a:lnTo>
                  <a:lnTo>
                    <a:pt x="6378" y="1073"/>
                  </a:lnTo>
                  <a:lnTo>
                    <a:pt x="6237" y="1073"/>
                  </a:lnTo>
                  <a:lnTo>
                    <a:pt x="6237" y="1073"/>
                  </a:lnTo>
                  <a:lnTo>
                    <a:pt x="6378" y="1045"/>
                  </a:lnTo>
                  <a:lnTo>
                    <a:pt x="6462" y="988"/>
                  </a:lnTo>
                  <a:lnTo>
                    <a:pt x="6462" y="988"/>
                  </a:lnTo>
                  <a:lnTo>
                    <a:pt x="6350" y="988"/>
                  </a:lnTo>
                  <a:lnTo>
                    <a:pt x="6237" y="988"/>
                  </a:lnTo>
                  <a:lnTo>
                    <a:pt x="6237" y="988"/>
                  </a:lnTo>
                  <a:lnTo>
                    <a:pt x="6293" y="960"/>
                  </a:lnTo>
                  <a:lnTo>
                    <a:pt x="6378" y="932"/>
                  </a:lnTo>
                  <a:lnTo>
                    <a:pt x="6434" y="876"/>
                  </a:lnTo>
                  <a:lnTo>
                    <a:pt x="6462" y="847"/>
                  </a:lnTo>
                  <a:lnTo>
                    <a:pt x="6462" y="791"/>
                  </a:lnTo>
                  <a:lnTo>
                    <a:pt x="6462" y="791"/>
                  </a:lnTo>
                  <a:lnTo>
                    <a:pt x="6378" y="819"/>
                  </a:lnTo>
                  <a:lnTo>
                    <a:pt x="6321" y="819"/>
                  </a:lnTo>
                  <a:lnTo>
                    <a:pt x="6180" y="763"/>
                  </a:lnTo>
                  <a:lnTo>
                    <a:pt x="6067" y="763"/>
                  </a:lnTo>
                  <a:lnTo>
                    <a:pt x="5983" y="763"/>
                  </a:lnTo>
                  <a:lnTo>
                    <a:pt x="5898" y="819"/>
                  </a:lnTo>
                  <a:lnTo>
                    <a:pt x="5898" y="819"/>
                  </a:lnTo>
                  <a:lnTo>
                    <a:pt x="6039" y="735"/>
                  </a:lnTo>
                  <a:lnTo>
                    <a:pt x="6067" y="678"/>
                  </a:lnTo>
                  <a:lnTo>
                    <a:pt x="6096" y="593"/>
                  </a:lnTo>
                  <a:lnTo>
                    <a:pt x="6096" y="593"/>
                  </a:lnTo>
                  <a:lnTo>
                    <a:pt x="5785" y="650"/>
                  </a:lnTo>
                  <a:lnTo>
                    <a:pt x="5785" y="650"/>
                  </a:lnTo>
                  <a:lnTo>
                    <a:pt x="5813" y="593"/>
                  </a:lnTo>
                  <a:lnTo>
                    <a:pt x="5870" y="537"/>
                  </a:lnTo>
                  <a:lnTo>
                    <a:pt x="5926" y="481"/>
                  </a:lnTo>
                  <a:lnTo>
                    <a:pt x="5926" y="452"/>
                  </a:lnTo>
                  <a:lnTo>
                    <a:pt x="5926" y="424"/>
                  </a:lnTo>
                  <a:lnTo>
                    <a:pt x="5926" y="424"/>
                  </a:lnTo>
                  <a:lnTo>
                    <a:pt x="5870" y="396"/>
                  </a:lnTo>
                  <a:lnTo>
                    <a:pt x="5785" y="368"/>
                  </a:lnTo>
                  <a:lnTo>
                    <a:pt x="5729" y="368"/>
                  </a:lnTo>
                  <a:lnTo>
                    <a:pt x="5672" y="311"/>
                  </a:lnTo>
                  <a:lnTo>
                    <a:pt x="5672" y="311"/>
                  </a:lnTo>
                  <a:lnTo>
                    <a:pt x="5842" y="227"/>
                  </a:lnTo>
                  <a:lnTo>
                    <a:pt x="6011" y="142"/>
                  </a:lnTo>
                  <a:lnTo>
                    <a:pt x="6011" y="142"/>
                  </a:lnTo>
                  <a:lnTo>
                    <a:pt x="5729" y="170"/>
                  </a:lnTo>
                  <a:lnTo>
                    <a:pt x="5588" y="227"/>
                  </a:lnTo>
                  <a:lnTo>
                    <a:pt x="5559" y="255"/>
                  </a:lnTo>
                  <a:lnTo>
                    <a:pt x="5531" y="311"/>
                  </a:lnTo>
                  <a:lnTo>
                    <a:pt x="5531" y="311"/>
                  </a:lnTo>
                  <a:lnTo>
                    <a:pt x="5390" y="198"/>
                  </a:lnTo>
                  <a:lnTo>
                    <a:pt x="5249" y="57"/>
                  </a:lnTo>
                  <a:lnTo>
                    <a:pt x="5164" y="29"/>
                  </a:lnTo>
                  <a:lnTo>
                    <a:pt x="5080" y="1"/>
                  </a:lnTo>
                  <a:lnTo>
                    <a:pt x="4995" y="29"/>
                  </a:lnTo>
                  <a:lnTo>
                    <a:pt x="4910" y="85"/>
                  </a:lnTo>
                  <a:lnTo>
                    <a:pt x="4910" y="85"/>
                  </a:lnTo>
                  <a:lnTo>
                    <a:pt x="4854" y="142"/>
                  </a:lnTo>
                  <a:lnTo>
                    <a:pt x="4826" y="227"/>
                  </a:lnTo>
                  <a:lnTo>
                    <a:pt x="4797" y="283"/>
                  </a:lnTo>
                  <a:lnTo>
                    <a:pt x="4713" y="311"/>
                  </a:lnTo>
                  <a:lnTo>
                    <a:pt x="4713" y="311"/>
                  </a:lnTo>
                  <a:lnTo>
                    <a:pt x="4656" y="311"/>
                  </a:lnTo>
                  <a:lnTo>
                    <a:pt x="4600" y="283"/>
                  </a:lnTo>
                  <a:lnTo>
                    <a:pt x="4543" y="255"/>
                  </a:lnTo>
                  <a:lnTo>
                    <a:pt x="4487" y="255"/>
                  </a:lnTo>
                  <a:lnTo>
                    <a:pt x="4487" y="255"/>
                  </a:lnTo>
                  <a:lnTo>
                    <a:pt x="4402" y="283"/>
                  </a:lnTo>
                  <a:lnTo>
                    <a:pt x="4318" y="368"/>
                  </a:lnTo>
                  <a:lnTo>
                    <a:pt x="4205" y="509"/>
                  </a:lnTo>
                  <a:lnTo>
                    <a:pt x="4205" y="509"/>
                  </a:lnTo>
                  <a:lnTo>
                    <a:pt x="4120" y="424"/>
                  </a:lnTo>
                  <a:lnTo>
                    <a:pt x="4036" y="339"/>
                  </a:lnTo>
                  <a:lnTo>
                    <a:pt x="3923" y="283"/>
                  </a:lnTo>
                  <a:lnTo>
                    <a:pt x="3866" y="283"/>
                  </a:lnTo>
                  <a:lnTo>
                    <a:pt x="3810" y="283"/>
                  </a:lnTo>
                  <a:lnTo>
                    <a:pt x="3810" y="283"/>
                  </a:lnTo>
                  <a:lnTo>
                    <a:pt x="3782" y="339"/>
                  </a:lnTo>
                  <a:lnTo>
                    <a:pt x="3782" y="368"/>
                  </a:lnTo>
                  <a:lnTo>
                    <a:pt x="3810" y="481"/>
                  </a:lnTo>
                  <a:lnTo>
                    <a:pt x="3838" y="593"/>
                  </a:lnTo>
                  <a:lnTo>
                    <a:pt x="3838" y="706"/>
                  </a:lnTo>
                  <a:lnTo>
                    <a:pt x="3838" y="706"/>
                  </a:lnTo>
                  <a:lnTo>
                    <a:pt x="3725" y="537"/>
                  </a:lnTo>
                  <a:lnTo>
                    <a:pt x="3640" y="424"/>
                  </a:lnTo>
                  <a:lnTo>
                    <a:pt x="3612" y="368"/>
                  </a:lnTo>
                  <a:lnTo>
                    <a:pt x="3528" y="339"/>
                  </a:lnTo>
                  <a:lnTo>
                    <a:pt x="3471" y="311"/>
                  </a:lnTo>
                  <a:lnTo>
                    <a:pt x="3358" y="339"/>
                  </a:lnTo>
                  <a:lnTo>
                    <a:pt x="3358" y="339"/>
                  </a:lnTo>
                  <a:lnTo>
                    <a:pt x="3245" y="339"/>
                  </a:lnTo>
                  <a:lnTo>
                    <a:pt x="3104" y="368"/>
                  </a:lnTo>
                  <a:lnTo>
                    <a:pt x="3104" y="368"/>
                  </a:lnTo>
                  <a:lnTo>
                    <a:pt x="3076" y="452"/>
                  </a:lnTo>
                  <a:lnTo>
                    <a:pt x="3076" y="509"/>
                  </a:lnTo>
                  <a:lnTo>
                    <a:pt x="3048" y="593"/>
                  </a:lnTo>
                  <a:lnTo>
                    <a:pt x="3048" y="622"/>
                  </a:lnTo>
                  <a:lnTo>
                    <a:pt x="2991" y="622"/>
                  </a:lnTo>
                  <a:lnTo>
                    <a:pt x="2991" y="622"/>
                  </a:lnTo>
                  <a:lnTo>
                    <a:pt x="2935" y="622"/>
                  </a:lnTo>
                  <a:lnTo>
                    <a:pt x="2879" y="565"/>
                  </a:lnTo>
                  <a:lnTo>
                    <a:pt x="2794" y="452"/>
                  </a:lnTo>
                  <a:lnTo>
                    <a:pt x="2737" y="396"/>
                  </a:lnTo>
                  <a:lnTo>
                    <a:pt x="2709" y="339"/>
                  </a:lnTo>
                  <a:lnTo>
                    <a:pt x="2625" y="339"/>
                  </a:lnTo>
                  <a:lnTo>
                    <a:pt x="2568" y="368"/>
                  </a:lnTo>
                  <a:lnTo>
                    <a:pt x="2568" y="368"/>
                  </a:lnTo>
                  <a:lnTo>
                    <a:pt x="2512" y="424"/>
                  </a:lnTo>
                  <a:lnTo>
                    <a:pt x="2512" y="481"/>
                  </a:lnTo>
                  <a:lnTo>
                    <a:pt x="2483" y="593"/>
                  </a:lnTo>
                  <a:lnTo>
                    <a:pt x="2455" y="735"/>
                  </a:lnTo>
                  <a:lnTo>
                    <a:pt x="2427" y="791"/>
                  </a:lnTo>
                  <a:lnTo>
                    <a:pt x="2371" y="819"/>
                  </a:lnTo>
                  <a:lnTo>
                    <a:pt x="2371" y="819"/>
                  </a:lnTo>
                  <a:lnTo>
                    <a:pt x="2314" y="819"/>
                  </a:lnTo>
                  <a:lnTo>
                    <a:pt x="2286" y="763"/>
                  </a:lnTo>
                  <a:lnTo>
                    <a:pt x="2229" y="735"/>
                  </a:lnTo>
                  <a:lnTo>
                    <a:pt x="2201" y="706"/>
                  </a:lnTo>
                  <a:lnTo>
                    <a:pt x="2145" y="735"/>
                  </a:lnTo>
                  <a:lnTo>
                    <a:pt x="2145" y="735"/>
                  </a:lnTo>
                  <a:lnTo>
                    <a:pt x="2117" y="791"/>
                  </a:lnTo>
                  <a:lnTo>
                    <a:pt x="2060" y="847"/>
                  </a:lnTo>
                  <a:lnTo>
                    <a:pt x="2032" y="904"/>
                  </a:lnTo>
                  <a:lnTo>
                    <a:pt x="2004" y="904"/>
                  </a:lnTo>
                  <a:lnTo>
                    <a:pt x="1976" y="847"/>
                  </a:lnTo>
                  <a:lnTo>
                    <a:pt x="1976" y="847"/>
                  </a:lnTo>
                  <a:lnTo>
                    <a:pt x="1919" y="1101"/>
                  </a:lnTo>
                  <a:lnTo>
                    <a:pt x="1919" y="1101"/>
                  </a:lnTo>
                  <a:lnTo>
                    <a:pt x="1891" y="904"/>
                  </a:lnTo>
                  <a:lnTo>
                    <a:pt x="1863" y="847"/>
                  </a:lnTo>
                  <a:lnTo>
                    <a:pt x="1806" y="847"/>
                  </a:lnTo>
                  <a:lnTo>
                    <a:pt x="1750" y="847"/>
                  </a:lnTo>
                  <a:lnTo>
                    <a:pt x="1750" y="847"/>
                  </a:lnTo>
                  <a:lnTo>
                    <a:pt x="1806" y="847"/>
                  </a:lnTo>
                  <a:lnTo>
                    <a:pt x="1834" y="819"/>
                  </a:lnTo>
                  <a:lnTo>
                    <a:pt x="1834" y="791"/>
                  </a:lnTo>
                  <a:lnTo>
                    <a:pt x="1778" y="763"/>
                  </a:lnTo>
                  <a:lnTo>
                    <a:pt x="1693" y="678"/>
                  </a:lnTo>
                  <a:lnTo>
                    <a:pt x="1665" y="593"/>
                  </a:lnTo>
                  <a:lnTo>
                    <a:pt x="1665" y="593"/>
                  </a:lnTo>
                  <a:lnTo>
                    <a:pt x="1722" y="650"/>
                  </a:lnTo>
                  <a:lnTo>
                    <a:pt x="1778" y="678"/>
                  </a:lnTo>
                  <a:lnTo>
                    <a:pt x="1834" y="650"/>
                  </a:lnTo>
                  <a:lnTo>
                    <a:pt x="1863" y="593"/>
                  </a:lnTo>
                  <a:lnTo>
                    <a:pt x="1891" y="537"/>
                  </a:lnTo>
                  <a:lnTo>
                    <a:pt x="1891" y="509"/>
                  </a:lnTo>
                  <a:lnTo>
                    <a:pt x="1863" y="452"/>
                  </a:lnTo>
                  <a:lnTo>
                    <a:pt x="1806" y="452"/>
                  </a:lnTo>
                  <a:lnTo>
                    <a:pt x="1806" y="452"/>
                  </a:lnTo>
                  <a:lnTo>
                    <a:pt x="1834" y="424"/>
                  </a:lnTo>
                  <a:lnTo>
                    <a:pt x="1834" y="396"/>
                  </a:lnTo>
                  <a:lnTo>
                    <a:pt x="1722" y="283"/>
                  </a:lnTo>
                  <a:lnTo>
                    <a:pt x="1468" y="142"/>
                  </a:lnTo>
                  <a:lnTo>
                    <a:pt x="1468" y="142"/>
                  </a:lnTo>
                  <a:lnTo>
                    <a:pt x="1326" y="142"/>
                  </a:lnTo>
                  <a:lnTo>
                    <a:pt x="1185" y="142"/>
                  </a:lnTo>
                  <a:lnTo>
                    <a:pt x="988" y="170"/>
                  </a:lnTo>
                  <a:lnTo>
                    <a:pt x="988" y="170"/>
                  </a:lnTo>
                  <a:lnTo>
                    <a:pt x="1073" y="198"/>
                  </a:lnTo>
                  <a:lnTo>
                    <a:pt x="1185" y="227"/>
                  </a:lnTo>
                  <a:lnTo>
                    <a:pt x="1355" y="227"/>
                  </a:lnTo>
                  <a:lnTo>
                    <a:pt x="1355" y="227"/>
                  </a:lnTo>
                  <a:lnTo>
                    <a:pt x="1185" y="227"/>
                  </a:lnTo>
                  <a:lnTo>
                    <a:pt x="1129" y="255"/>
                  </a:lnTo>
                  <a:lnTo>
                    <a:pt x="1044" y="311"/>
                  </a:lnTo>
                  <a:lnTo>
                    <a:pt x="1044" y="311"/>
                  </a:lnTo>
                  <a:lnTo>
                    <a:pt x="1214" y="368"/>
                  </a:lnTo>
                  <a:lnTo>
                    <a:pt x="1242" y="424"/>
                  </a:lnTo>
                  <a:lnTo>
                    <a:pt x="1214" y="452"/>
                  </a:lnTo>
                  <a:lnTo>
                    <a:pt x="1129" y="565"/>
                  </a:lnTo>
                  <a:lnTo>
                    <a:pt x="1129" y="565"/>
                  </a:lnTo>
                  <a:lnTo>
                    <a:pt x="1157" y="509"/>
                  </a:lnTo>
                  <a:lnTo>
                    <a:pt x="1157" y="481"/>
                  </a:lnTo>
                  <a:lnTo>
                    <a:pt x="1129" y="452"/>
                  </a:lnTo>
                  <a:lnTo>
                    <a:pt x="1073" y="424"/>
                  </a:lnTo>
                  <a:lnTo>
                    <a:pt x="988" y="424"/>
                  </a:lnTo>
                  <a:lnTo>
                    <a:pt x="931" y="424"/>
                  </a:lnTo>
                  <a:lnTo>
                    <a:pt x="931" y="424"/>
                  </a:lnTo>
                  <a:lnTo>
                    <a:pt x="960" y="368"/>
                  </a:lnTo>
                  <a:lnTo>
                    <a:pt x="960" y="311"/>
                  </a:lnTo>
                  <a:lnTo>
                    <a:pt x="903" y="283"/>
                  </a:lnTo>
                  <a:lnTo>
                    <a:pt x="847" y="283"/>
                  </a:lnTo>
                  <a:lnTo>
                    <a:pt x="734" y="283"/>
                  </a:lnTo>
                  <a:lnTo>
                    <a:pt x="649" y="311"/>
                  </a:lnTo>
                  <a:lnTo>
                    <a:pt x="649" y="311"/>
                  </a:lnTo>
                  <a:lnTo>
                    <a:pt x="677" y="368"/>
                  </a:lnTo>
                  <a:lnTo>
                    <a:pt x="734" y="452"/>
                  </a:lnTo>
                  <a:lnTo>
                    <a:pt x="734" y="452"/>
                  </a:lnTo>
                  <a:lnTo>
                    <a:pt x="621" y="396"/>
                  </a:lnTo>
                  <a:lnTo>
                    <a:pt x="508" y="368"/>
                  </a:lnTo>
                  <a:lnTo>
                    <a:pt x="508" y="368"/>
                  </a:lnTo>
                  <a:lnTo>
                    <a:pt x="508" y="424"/>
                  </a:lnTo>
                  <a:lnTo>
                    <a:pt x="508" y="452"/>
                  </a:lnTo>
                  <a:lnTo>
                    <a:pt x="565" y="509"/>
                  </a:lnTo>
                  <a:lnTo>
                    <a:pt x="734" y="537"/>
                  </a:lnTo>
                  <a:lnTo>
                    <a:pt x="734" y="537"/>
                  </a:lnTo>
                  <a:lnTo>
                    <a:pt x="565" y="509"/>
                  </a:lnTo>
                  <a:lnTo>
                    <a:pt x="480" y="509"/>
                  </a:lnTo>
                  <a:lnTo>
                    <a:pt x="423" y="565"/>
                  </a:lnTo>
                  <a:lnTo>
                    <a:pt x="423" y="565"/>
                  </a:lnTo>
                  <a:lnTo>
                    <a:pt x="565" y="622"/>
                  </a:lnTo>
                  <a:lnTo>
                    <a:pt x="734" y="622"/>
                  </a:lnTo>
                  <a:lnTo>
                    <a:pt x="734" y="622"/>
                  </a:lnTo>
                  <a:lnTo>
                    <a:pt x="593" y="650"/>
                  </a:lnTo>
                  <a:lnTo>
                    <a:pt x="565" y="650"/>
                  </a:lnTo>
                  <a:lnTo>
                    <a:pt x="565" y="678"/>
                  </a:lnTo>
                  <a:lnTo>
                    <a:pt x="621" y="678"/>
                  </a:lnTo>
                  <a:lnTo>
                    <a:pt x="706" y="706"/>
                  </a:lnTo>
                  <a:lnTo>
                    <a:pt x="593" y="706"/>
                  </a:lnTo>
                  <a:lnTo>
                    <a:pt x="593" y="706"/>
                  </a:lnTo>
                  <a:lnTo>
                    <a:pt x="508" y="678"/>
                  </a:lnTo>
                  <a:lnTo>
                    <a:pt x="423" y="650"/>
                  </a:lnTo>
                  <a:lnTo>
                    <a:pt x="339" y="622"/>
                  </a:lnTo>
                  <a:lnTo>
                    <a:pt x="226" y="622"/>
                  </a:lnTo>
                  <a:lnTo>
                    <a:pt x="226" y="622"/>
                  </a:lnTo>
                  <a:lnTo>
                    <a:pt x="282" y="735"/>
                  </a:lnTo>
                  <a:lnTo>
                    <a:pt x="367" y="791"/>
                  </a:lnTo>
                  <a:lnTo>
                    <a:pt x="367" y="791"/>
                  </a:lnTo>
                  <a:lnTo>
                    <a:pt x="169" y="735"/>
                  </a:lnTo>
                  <a:lnTo>
                    <a:pt x="57" y="763"/>
                  </a:lnTo>
                  <a:lnTo>
                    <a:pt x="28" y="791"/>
                  </a:lnTo>
                  <a:lnTo>
                    <a:pt x="0" y="819"/>
                  </a:lnTo>
                  <a:lnTo>
                    <a:pt x="0" y="819"/>
                  </a:lnTo>
                  <a:lnTo>
                    <a:pt x="141" y="847"/>
                  </a:lnTo>
                  <a:lnTo>
                    <a:pt x="311" y="904"/>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16"/>
            <p:cNvSpPr/>
            <p:nvPr/>
          </p:nvSpPr>
          <p:spPr>
            <a:xfrm>
              <a:off x="3292875" y="1395000"/>
              <a:ext cx="162275" cy="62125"/>
            </a:xfrm>
            <a:custGeom>
              <a:avLst/>
              <a:gdLst/>
              <a:ahLst/>
              <a:cxnLst/>
              <a:rect l="l" t="t" r="r" b="b"/>
              <a:pathLst>
                <a:path w="6491" h="2485" fill="none" extrusionOk="0">
                  <a:moveTo>
                    <a:pt x="311" y="904"/>
                  </a:moveTo>
                  <a:lnTo>
                    <a:pt x="311" y="904"/>
                  </a:lnTo>
                  <a:lnTo>
                    <a:pt x="677" y="791"/>
                  </a:lnTo>
                  <a:lnTo>
                    <a:pt x="903" y="763"/>
                  </a:lnTo>
                  <a:lnTo>
                    <a:pt x="960" y="791"/>
                  </a:lnTo>
                  <a:lnTo>
                    <a:pt x="1016" y="819"/>
                  </a:lnTo>
                  <a:lnTo>
                    <a:pt x="1016" y="819"/>
                  </a:lnTo>
                  <a:lnTo>
                    <a:pt x="1101" y="791"/>
                  </a:lnTo>
                  <a:lnTo>
                    <a:pt x="1214" y="819"/>
                  </a:lnTo>
                  <a:lnTo>
                    <a:pt x="1298" y="791"/>
                  </a:lnTo>
                  <a:lnTo>
                    <a:pt x="1383" y="763"/>
                  </a:lnTo>
                  <a:lnTo>
                    <a:pt x="1383" y="763"/>
                  </a:lnTo>
                  <a:lnTo>
                    <a:pt x="1298" y="847"/>
                  </a:lnTo>
                  <a:lnTo>
                    <a:pt x="1326" y="819"/>
                  </a:lnTo>
                  <a:lnTo>
                    <a:pt x="1355" y="847"/>
                  </a:lnTo>
                  <a:lnTo>
                    <a:pt x="1355" y="847"/>
                  </a:lnTo>
                  <a:lnTo>
                    <a:pt x="1383" y="819"/>
                  </a:lnTo>
                  <a:lnTo>
                    <a:pt x="1496" y="819"/>
                  </a:lnTo>
                  <a:lnTo>
                    <a:pt x="1637" y="847"/>
                  </a:lnTo>
                  <a:lnTo>
                    <a:pt x="1637" y="847"/>
                  </a:lnTo>
                  <a:lnTo>
                    <a:pt x="1326" y="932"/>
                  </a:lnTo>
                  <a:lnTo>
                    <a:pt x="1185" y="988"/>
                  </a:lnTo>
                  <a:lnTo>
                    <a:pt x="1044" y="1101"/>
                  </a:lnTo>
                  <a:lnTo>
                    <a:pt x="1044" y="1101"/>
                  </a:lnTo>
                  <a:lnTo>
                    <a:pt x="1270" y="1101"/>
                  </a:lnTo>
                  <a:lnTo>
                    <a:pt x="1524" y="1101"/>
                  </a:lnTo>
                  <a:lnTo>
                    <a:pt x="1524" y="1101"/>
                  </a:lnTo>
                  <a:lnTo>
                    <a:pt x="1468" y="1186"/>
                  </a:lnTo>
                  <a:lnTo>
                    <a:pt x="1383" y="1214"/>
                  </a:lnTo>
                  <a:lnTo>
                    <a:pt x="1298" y="1214"/>
                  </a:lnTo>
                  <a:lnTo>
                    <a:pt x="1214" y="1214"/>
                  </a:lnTo>
                  <a:lnTo>
                    <a:pt x="1016" y="1186"/>
                  </a:lnTo>
                  <a:lnTo>
                    <a:pt x="847" y="1186"/>
                  </a:lnTo>
                  <a:lnTo>
                    <a:pt x="847" y="1186"/>
                  </a:lnTo>
                  <a:lnTo>
                    <a:pt x="734" y="1186"/>
                  </a:lnTo>
                  <a:lnTo>
                    <a:pt x="649" y="1214"/>
                  </a:lnTo>
                  <a:lnTo>
                    <a:pt x="452" y="1271"/>
                  </a:lnTo>
                  <a:lnTo>
                    <a:pt x="452" y="1271"/>
                  </a:lnTo>
                  <a:lnTo>
                    <a:pt x="169" y="1327"/>
                  </a:lnTo>
                  <a:lnTo>
                    <a:pt x="141" y="1327"/>
                  </a:lnTo>
                  <a:lnTo>
                    <a:pt x="141" y="1355"/>
                  </a:lnTo>
                  <a:lnTo>
                    <a:pt x="282" y="1412"/>
                  </a:lnTo>
                  <a:lnTo>
                    <a:pt x="282" y="1412"/>
                  </a:lnTo>
                  <a:lnTo>
                    <a:pt x="1185" y="1440"/>
                  </a:lnTo>
                  <a:lnTo>
                    <a:pt x="1185" y="1440"/>
                  </a:lnTo>
                  <a:lnTo>
                    <a:pt x="1073" y="1468"/>
                  </a:lnTo>
                  <a:lnTo>
                    <a:pt x="1073" y="1525"/>
                  </a:lnTo>
                  <a:lnTo>
                    <a:pt x="1073" y="1553"/>
                  </a:lnTo>
                  <a:lnTo>
                    <a:pt x="1129" y="1581"/>
                  </a:lnTo>
                  <a:lnTo>
                    <a:pt x="1214" y="1609"/>
                  </a:lnTo>
                  <a:lnTo>
                    <a:pt x="1214" y="1609"/>
                  </a:lnTo>
                  <a:lnTo>
                    <a:pt x="1270" y="1609"/>
                  </a:lnTo>
                  <a:lnTo>
                    <a:pt x="1383" y="1553"/>
                  </a:lnTo>
                  <a:lnTo>
                    <a:pt x="1468" y="1525"/>
                  </a:lnTo>
                  <a:lnTo>
                    <a:pt x="1552" y="1496"/>
                  </a:lnTo>
                  <a:lnTo>
                    <a:pt x="1552" y="1496"/>
                  </a:lnTo>
                  <a:lnTo>
                    <a:pt x="1524" y="1553"/>
                  </a:lnTo>
                  <a:lnTo>
                    <a:pt x="1439" y="1581"/>
                  </a:lnTo>
                  <a:lnTo>
                    <a:pt x="1298" y="1638"/>
                  </a:lnTo>
                  <a:lnTo>
                    <a:pt x="1298" y="1638"/>
                  </a:lnTo>
                  <a:lnTo>
                    <a:pt x="1242" y="1666"/>
                  </a:lnTo>
                  <a:lnTo>
                    <a:pt x="1270" y="1666"/>
                  </a:lnTo>
                  <a:lnTo>
                    <a:pt x="1270" y="1638"/>
                  </a:lnTo>
                  <a:lnTo>
                    <a:pt x="1270" y="1666"/>
                  </a:lnTo>
                  <a:lnTo>
                    <a:pt x="1157" y="1750"/>
                  </a:lnTo>
                  <a:lnTo>
                    <a:pt x="1157" y="1750"/>
                  </a:lnTo>
                  <a:lnTo>
                    <a:pt x="1270" y="1750"/>
                  </a:lnTo>
                  <a:lnTo>
                    <a:pt x="1355" y="1722"/>
                  </a:lnTo>
                  <a:lnTo>
                    <a:pt x="1439" y="1694"/>
                  </a:lnTo>
                  <a:lnTo>
                    <a:pt x="1552" y="1722"/>
                  </a:lnTo>
                  <a:lnTo>
                    <a:pt x="1552" y="1722"/>
                  </a:lnTo>
                  <a:lnTo>
                    <a:pt x="1355" y="1779"/>
                  </a:lnTo>
                  <a:lnTo>
                    <a:pt x="1298" y="1807"/>
                  </a:lnTo>
                  <a:lnTo>
                    <a:pt x="1298" y="1835"/>
                  </a:lnTo>
                  <a:lnTo>
                    <a:pt x="1326" y="1863"/>
                  </a:lnTo>
                  <a:lnTo>
                    <a:pt x="1326" y="1863"/>
                  </a:lnTo>
                  <a:lnTo>
                    <a:pt x="1157" y="1920"/>
                  </a:lnTo>
                  <a:lnTo>
                    <a:pt x="931" y="1948"/>
                  </a:lnTo>
                  <a:lnTo>
                    <a:pt x="847" y="1976"/>
                  </a:lnTo>
                  <a:lnTo>
                    <a:pt x="762" y="2033"/>
                  </a:lnTo>
                  <a:lnTo>
                    <a:pt x="706" y="2089"/>
                  </a:lnTo>
                  <a:lnTo>
                    <a:pt x="677" y="2174"/>
                  </a:lnTo>
                  <a:lnTo>
                    <a:pt x="677" y="2174"/>
                  </a:lnTo>
                  <a:lnTo>
                    <a:pt x="1298" y="2117"/>
                  </a:lnTo>
                  <a:lnTo>
                    <a:pt x="1298" y="2117"/>
                  </a:lnTo>
                  <a:lnTo>
                    <a:pt x="1524" y="2089"/>
                  </a:lnTo>
                  <a:lnTo>
                    <a:pt x="1637" y="2061"/>
                  </a:lnTo>
                  <a:lnTo>
                    <a:pt x="1722" y="2061"/>
                  </a:lnTo>
                  <a:lnTo>
                    <a:pt x="1722" y="2061"/>
                  </a:lnTo>
                  <a:lnTo>
                    <a:pt x="1693" y="2117"/>
                  </a:lnTo>
                  <a:lnTo>
                    <a:pt x="1693" y="2145"/>
                  </a:lnTo>
                  <a:lnTo>
                    <a:pt x="1722" y="2174"/>
                  </a:lnTo>
                  <a:lnTo>
                    <a:pt x="1750" y="2174"/>
                  </a:lnTo>
                  <a:lnTo>
                    <a:pt x="1834" y="2145"/>
                  </a:lnTo>
                  <a:lnTo>
                    <a:pt x="1919" y="2145"/>
                  </a:lnTo>
                  <a:lnTo>
                    <a:pt x="1919" y="2145"/>
                  </a:lnTo>
                  <a:lnTo>
                    <a:pt x="1919" y="2174"/>
                  </a:lnTo>
                  <a:lnTo>
                    <a:pt x="1919" y="2202"/>
                  </a:lnTo>
                  <a:lnTo>
                    <a:pt x="1863" y="2202"/>
                  </a:lnTo>
                  <a:lnTo>
                    <a:pt x="1863" y="2202"/>
                  </a:lnTo>
                  <a:lnTo>
                    <a:pt x="2060" y="2202"/>
                  </a:lnTo>
                  <a:lnTo>
                    <a:pt x="2145" y="2202"/>
                  </a:lnTo>
                  <a:lnTo>
                    <a:pt x="2032" y="2258"/>
                  </a:lnTo>
                  <a:lnTo>
                    <a:pt x="2032" y="2258"/>
                  </a:lnTo>
                  <a:lnTo>
                    <a:pt x="2088" y="2315"/>
                  </a:lnTo>
                  <a:lnTo>
                    <a:pt x="2201" y="2371"/>
                  </a:lnTo>
                  <a:lnTo>
                    <a:pt x="2512" y="2428"/>
                  </a:lnTo>
                  <a:lnTo>
                    <a:pt x="2822" y="2484"/>
                  </a:lnTo>
                  <a:lnTo>
                    <a:pt x="3048" y="2484"/>
                  </a:lnTo>
                  <a:lnTo>
                    <a:pt x="3048" y="2484"/>
                  </a:lnTo>
                  <a:lnTo>
                    <a:pt x="3245" y="2484"/>
                  </a:lnTo>
                  <a:lnTo>
                    <a:pt x="3415" y="2428"/>
                  </a:lnTo>
                  <a:lnTo>
                    <a:pt x="3528" y="2343"/>
                  </a:lnTo>
                  <a:lnTo>
                    <a:pt x="3556" y="2315"/>
                  </a:lnTo>
                  <a:lnTo>
                    <a:pt x="3584" y="2258"/>
                  </a:lnTo>
                  <a:lnTo>
                    <a:pt x="3584" y="2258"/>
                  </a:lnTo>
                  <a:lnTo>
                    <a:pt x="3612" y="2230"/>
                  </a:lnTo>
                  <a:lnTo>
                    <a:pt x="3669" y="2230"/>
                  </a:lnTo>
                  <a:lnTo>
                    <a:pt x="3866" y="2202"/>
                  </a:lnTo>
                  <a:lnTo>
                    <a:pt x="4092" y="2174"/>
                  </a:lnTo>
                  <a:lnTo>
                    <a:pt x="4148" y="2117"/>
                  </a:lnTo>
                  <a:lnTo>
                    <a:pt x="4205" y="2089"/>
                  </a:lnTo>
                  <a:lnTo>
                    <a:pt x="4205" y="2089"/>
                  </a:lnTo>
                  <a:lnTo>
                    <a:pt x="4205" y="2117"/>
                  </a:lnTo>
                  <a:lnTo>
                    <a:pt x="4233" y="2117"/>
                  </a:lnTo>
                  <a:lnTo>
                    <a:pt x="4346" y="2117"/>
                  </a:lnTo>
                  <a:lnTo>
                    <a:pt x="4515" y="2061"/>
                  </a:lnTo>
                  <a:lnTo>
                    <a:pt x="4713" y="2004"/>
                  </a:lnTo>
                  <a:lnTo>
                    <a:pt x="5249" y="1750"/>
                  </a:lnTo>
                  <a:lnTo>
                    <a:pt x="5249" y="1750"/>
                  </a:lnTo>
                  <a:lnTo>
                    <a:pt x="5334" y="1750"/>
                  </a:lnTo>
                  <a:lnTo>
                    <a:pt x="5418" y="1750"/>
                  </a:lnTo>
                  <a:lnTo>
                    <a:pt x="5503" y="1750"/>
                  </a:lnTo>
                  <a:lnTo>
                    <a:pt x="5616" y="1722"/>
                  </a:lnTo>
                  <a:lnTo>
                    <a:pt x="5616" y="1722"/>
                  </a:lnTo>
                  <a:lnTo>
                    <a:pt x="5757" y="1638"/>
                  </a:lnTo>
                  <a:lnTo>
                    <a:pt x="5813" y="1581"/>
                  </a:lnTo>
                  <a:lnTo>
                    <a:pt x="5785" y="1553"/>
                  </a:lnTo>
                  <a:lnTo>
                    <a:pt x="5757" y="1553"/>
                  </a:lnTo>
                  <a:lnTo>
                    <a:pt x="5757" y="1553"/>
                  </a:lnTo>
                  <a:lnTo>
                    <a:pt x="5813" y="1496"/>
                  </a:lnTo>
                  <a:lnTo>
                    <a:pt x="5870" y="1496"/>
                  </a:lnTo>
                  <a:lnTo>
                    <a:pt x="5898" y="1440"/>
                  </a:lnTo>
                  <a:lnTo>
                    <a:pt x="5870" y="1384"/>
                  </a:lnTo>
                  <a:lnTo>
                    <a:pt x="5870" y="1384"/>
                  </a:lnTo>
                  <a:lnTo>
                    <a:pt x="5926" y="1440"/>
                  </a:lnTo>
                  <a:lnTo>
                    <a:pt x="5954" y="1440"/>
                  </a:lnTo>
                  <a:lnTo>
                    <a:pt x="6039" y="1440"/>
                  </a:lnTo>
                  <a:lnTo>
                    <a:pt x="6152" y="1384"/>
                  </a:lnTo>
                  <a:lnTo>
                    <a:pt x="6237" y="1384"/>
                  </a:lnTo>
                  <a:lnTo>
                    <a:pt x="6237" y="1384"/>
                  </a:lnTo>
                  <a:lnTo>
                    <a:pt x="6208" y="1355"/>
                  </a:lnTo>
                  <a:lnTo>
                    <a:pt x="6180" y="1327"/>
                  </a:lnTo>
                  <a:lnTo>
                    <a:pt x="6208" y="1299"/>
                  </a:lnTo>
                  <a:lnTo>
                    <a:pt x="6237" y="1271"/>
                  </a:lnTo>
                  <a:lnTo>
                    <a:pt x="6152" y="1271"/>
                  </a:lnTo>
                  <a:lnTo>
                    <a:pt x="6152" y="1271"/>
                  </a:lnTo>
                  <a:lnTo>
                    <a:pt x="6321" y="1271"/>
                  </a:lnTo>
                  <a:lnTo>
                    <a:pt x="6321" y="1271"/>
                  </a:lnTo>
                  <a:lnTo>
                    <a:pt x="6293" y="1242"/>
                  </a:lnTo>
                  <a:lnTo>
                    <a:pt x="6096" y="1186"/>
                  </a:lnTo>
                  <a:lnTo>
                    <a:pt x="6096" y="1186"/>
                  </a:lnTo>
                  <a:lnTo>
                    <a:pt x="6321" y="1186"/>
                  </a:lnTo>
                  <a:lnTo>
                    <a:pt x="6462" y="1158"/>
                  </a:lnTo>
                  <a:lnTo>
                    <a:pt x="6491" y="1130"/>
                  </a:lnTo>
                  <a:lnTo>
                    <a:pt x="6491" y="1101"/>
                  </a:lnTo>
                  <a:lnTo>
                    <a:pt x="6491" y="1101"/>
                  </a:lnTo>
                  <a:lnTo>
                    <a:pt x="6434" y="1073"/>
                  </a:lnTo>
                  <a:lnTo>
                    <a:pt x="6378" y="1073"/>
                  </a:lnTo>
                  <a:lnTo>
                    <a:pt x="6237" y="1073"/>
                  </a:lnTo>
                  <a:lnTo>
                    <a:pt x="6237" y="1073"/>
                  </a:lnTo>
                  <a:lnTo>
                    <a:pt x="6378" y="1045"/>
                  </a:lnTo>
                  <a:lnTo>
                    <a:pt x="6462" y="988"/>
                  </a:lnTo>
                  <a:lnTo>
                    <a:pt x="6462" y="988"/>
                  </a:lnTo>
                  <a:lnTo>
                    <a:pt x="6350" y="988"/>
                  </a:lnTo>
                  <a:lnTo>
                    <a:pt x="6237" y="988"/>
                  </a:lnTo>
                  <a:lnTo>
                    <a:pt x="6237" y="988"/>
                  </a:lnTo>
                  <a:lnTo>
                    <a:pt x="6293" y="960"/>
                  </a:lnTo>
                  <a:lnTo>
                    <a:pt x="6378" y="932"/>
                  </a:lnTo>
                  <a:lnTo>
                    <a:pt x="6434" y="876"/>
                  </a:lnTo>
                  <a:lnTo>
                    <a:pt x="6462" y="847"/>
                  </a:lnTo>
                  <a:lnTo>
                    <a:pt x="6462" y="791"/>
                  </a:lnTo>
                  <a:lnTo>
                    <a:pt x="6462" y="791"/>
                  </a:lnTo>
                  <a:lnTo>
                    <a:pt x="6378" y="819"/>
                  </a:lnTo>
                  <a:lnTo>
                    <a:pt x="6321" y="819"/>
                  </a:lnTo>
                  <a:lnTo>
                    <a:pt x="6180" y="763"/>
                  </a:lnTo>
                  <a:lnTo>
                    <a:pt x="6067" y="763"/>
                  </a:lnTo>
                  <a:lnTo>
                    <a:pt x="5983" y="763"/>
                  </a:lnTo>
                  <a:lnTo>
                    <a:pt x="5898" y="819"/>
                  </a:lnTo>
                  <a:lnTo>
                    <a:pt x="5898" y="819"/>
                  </a:lnTo>
                  <a:lnTo>
                    <a:pt x="6039" y="735"/>
                  </a:lnTo>
                  <a:lnTo>
                    <a:pt x="6067" y="678"/>
                  </a:lnTo>
                  <a:lnTo>
                    <a:pt x="6096" y="593"/>
                  </a:lnTo>
                  <a:lnTo>
                    <a:pt x="6096" y="593"/>
                  </a:lnTo>
                  <a:lnTo>
                    <a:pt x="5785" y="650"/>
                  </a:lnTo>
                  <a:lnTo>
                    <a:pt x="5785" y="650"/>
                  </a:lnTo>
                  <a:lnTo>
                    <a:pt x="5813" y="593"/>
                  </a:lnTo>
                  <a:lnTo>
                    <a:pt x="5870" y="537"/>
                  </a:lnTo>
                  <a:lnTo>
                    <a:pt x="5926" y="481"/>
                  </a:lnTo>
                  <a:lnTo>
                    <a:pt x="5926" y="452"/>
                  </a:lnTo>
                  <a:lnTo>
                    <a:pt x="5926" y="424"/>
                  </a:lnTo>
                  <a:lnTo>
                    <a:pt x="5926" y="424"/>
                  </a:lnTo>
                  <a:lnTo>
                    <a:pt x="5870" y="396"/>
                  </a:lnTo>
                  <a:lnTo>
                    <a:pt x="5785" y="368"/>
                  </a:lnTo>
                  <a:lnTo>
                    <a:pt x="5729" y="368"/>
                  </a:lnTo>
                  <a:lnTo>
                    <a:pt x="5672" y="311"/>
                  </a:lnTo>
                  <a:lnTo>
                    <a:pt x="5672" y="311"/>
                  </a:lnTo>
                  <a:lnTo>
                    <a:pt x="5842" y="227"/>
                  </a:lnTo>
                  <a:lnTo>
                    <a:pt x="6011" y="142"/>
                  </a:lnTo>
                  <a:lnTo>
                    <a:pt x="6011" y="142"/>
                  </a:lnTo>
                  <a:lnTo>
                    <a:pt x="5729" y="170"/>
                  </a:lnTo>
                  <a:lnTo>
                    <a:pt x="5588" y="227"/>
                  </a:lnTo>
                  <a:lnTo>
                    <a:pt x="5559" y="255"/>
                  </a:lnTo>
                  <a:lnTo>
                    <a:pt x="5531" y="311"/>
                  </a:lnTo>
                  <a:lnTo>
                    <a:pt x="5531" y="311"/>
                  </a:lnTo>
                  <a:lnTo>
                    <a:pt x="5390" y="198"/>
                  </a:lnTo>
                  <a:lnTo>
                    <a:pt x="5249" y="57"/>
                  </a:lnTo>
                  <a:lnTo>
                    <a:pt x="5164" y="29"/>
                  </a:lnTo>
                  <a:lnTo>
                    <a:pt x="5080" y="1"/>
                  </a:lnTo>
                  <a:lnTo>
                    <a:pt x="4995" y="29"/>
                  </a:lnTo>
                  <a:lnTo>
                    <a:pt x="4910" y="85"/>
                  </a:lnTo>
                  <a:lnTo>
                    <a:pt x="4910" y="85"/>
                  </a:lnTo>
                  <a:lnTo>
                    <a:pt x="4854" y="142"/>
                  </a:lnTo>
                  <a:lnTo>
                    <a:pt x="4826" y="227"/>
                  </a:lnTo>
                  <a:lnTo>
                    <a:pt x="4797" y="283"/>
                  </a:lnTo>
                  <a:lnTo>
                    <a:pt x="4713" y="311"/>
                  </a:lnTo>
                  <a:lnTo>
                    <a:pt x="4713" y="311"/>
                  </a:lnTo>
                  <a:lnTo>
                    <a:pt x="4656" y="311"/>
                  </a:lnTo>
                  <a:lnTo>
                    <a:pt x="4600" y="283"/>
                  </a:lnTo>
                  <a:lnTo>
                    <a:pt x="4543" y="255"/>
                  </a:lnTo>
                  <a:lnTo>
                    <a:pt x="4487" y="255"/>
                  </a:lnTo>
                  <a:lnTo>
                    <a:pt x="4487" y="255"/>
                  </a:lnTo>
                  <a:lnTo>
                    <a:pt x="4402" y="283"/>
                  </a:lnTo>
                  <a:lnTo>
                    <a:pt x="4318" y="368"/>
                  </a:lnTo>
                  <a:lnTo>
                    <a:pt x="4205" y="509"/>
                  </a:lnTo>
                  <a:lnTo>
                    <a:pt x="4205" y="509"/>
                  </a:lnTo>
                  <a:lnTo>
                    <a:pt x="4120" y="424"/>
                  </a:lnTo>
                  <a:lnTo>
                    <a:pt x="4036" y="339"/>
                  </a:lnTo>
                  <a:lnTo>
                    <a:pt x="3923" y="283"/>
                  </a:lnTo>
                  <a:lnTo>
                    <a:pt x="3866" y="283"/>
                  </a:lnTo>
                  <a:lnTo>
                    <a:pt x="3810" y="283"/>
                  </a:lnTo>
                  <a:lnTo>
                    <a:pt x="3810" y="283"/>
                  </a:lnTo>
                  <a:lnTo>
                    <a:pt x="3782" y="339"/>
                  </a:lnTo>
                  <a:lnTo>
                    <a:pt x="3782" y="368"/>
                  </a:lnTo>
                  <a:lnTo>
                    <a:pt x="3810" y="481"/>
                  </a:lnTo>
                  <a:lnTo>
                    <a:pt x="3838" y="593"/>
                  </a:lnTo>
                  <a:lnTo>
                    <a:pt x="3838" y="706"/>
                  </a:lnTo>
                  <a:lnTo>
                    <a:pt x="3838" y="706"/>
                  </a:lnTo>
                  <a:lnTo>
                    <a:pt x="3725" y="537"/>
                  </a:lnTo>
                  <a:lnTo>
                    <a:pt x="3640" y="424"/>
                  </a:lnTo>
                  <a:lnTo>
                    <a:pt x="3612" y="368"/>
                  </a:lnTo>
                  <a:lnTo>
                    <a:pt x="3528" y="339"/>
                  </a:lnTo>
                  <a:lnTo>
                    <a:pt x="3471" y="311"/>
                  </a:lnTo>
                  <a:lnTo>
                    <a:pt x="3358" y="339"/>
                  </a:lnTo>
                  <a:lnTo>
                    <a:pt x="3358" y="339"/>
                  </a:lnTo>
                  <a:lnTo>
                    <a:pt x="3245" y="339"/>
                  </a:lnTo>
                  <a:lnTo>
                    <a:pt x="3104" y="368"/>
                  </a:lnTo>
                  <a:lnTo>
                    <a:pt x="3104" y="368"/>
                  </a:lnTo>
                  <a:lnTo>
                    <a:pt x="3076" y="452"/>
                  </a:lnTo>
                  <a:lnTo>
                    <a:pt x="3076" y="509"/>
                  </a:lnTo>
                  <a:lnTo>
                    <a:pt x="3048" y="593"/>
                  </a:lnTo>
                  <a:lnTo>
                    <a:pt x="3048" y="622"/>
                  </a:lnTo>
                  <a:lnTo>
                    <a:pt x="2991" y="622"/>
                  </a:lnTo>
                  <a:lnTo>
                    <a:pt x="2991" y="622"/>
                  </a:lnTo>
                  <a:lnTo>
                    <a:pt x="2935" y="622"/>
                  </a:lnTo>
                  <a:lnTo>
                    <a:pt x="2879" y="565"/>
                  </a:lnTo>
                  <a:lnTo>
                    <a:pt x="2794" y="452"/>
                  </a:lnTo>
                  <a:lnTo>
                    <a:pt x="2737" y="396"/>
                  </a:lnTo>
                  <a:lnTo>
                    <a:pt x="2709" y="339"/>
                  </a:lnTo>
                  <a:lnTo>
                    <a:pt x="2625" y="339"/>
                  </a:lnTo>
                  <a:lnTo>
                    <a:pt x="2568" y="368"/>
                  </a:lnTo>
                  <a:lnTo>
                    <a:pt x="2568" y="368"/>
                  </a:lnTo>
                  <a:lnTo>
                    <a:pt x="2512" y="424"/>
                  </a:lnTo>
                  <a:lnTo>
                    <a:pt x="2512" y="481"/>
                  </a:lnTo>
                  <a:lnTo>
                    <a:pt x="2483" y="593"/>
                  </a:lnTo>
                  <a:lnTo>
                    <a:pt x="2455" y="735"/>
                  </a:lnTo>
                  <a:lnTo>
                    <a:pt x="2427" y="791"/>
                  </a:lnTo>
                  <a:lnTo>
                    <a:pt x="2371" y="819"/>
                  </a:lnTo>
                  <a:lnTo>
                    <a:pt x="2371" y="819"/>
                  </a:lnTo>
                  <a:lnTo>
                    <a:pt x="2314" y="819"/>
                  </a:lnTo>
                  <a:lnTo>
                    <a:pt x="2286" y="763"/>
                  </a:lnTo>
                  <a:lnTo>
                    <a:pt x="2229" y="735"/>
                  </a:lnTo>
                  <a:lnTo>
                    <a:pt x="2201" y="706"/>
                  </a:lnTo>
                  <a:lnTo>
                    <a:pt x="2145" y="735"/>
                  </a:lnTo>
                  <a:lnTo>
                    <a:pt x="2145" y="735"/>
                  </a:lnTo>
                  <a:lnTo>
                    <a:pt x="2117" y="791"/>
                  </a:lnTo>
                  <a:lnTo>
                    <a:pt x="2060" y="847"/>
                  </a:lnTo>
                  <a:lnTo>
                    <a:pt x="2032" y="904"/>
                  </a:lnTo>
                  <a:lnTo>
                    <a:pt x="2004" y="904"/>
                  </a:lnTo>
                  <a:lnTo>
                    <a:pt x="1976" y="847"/>
                  </a:lnTo>
                  <a:lnTo>
                    <a:pt x="1976" y="847"/>
                  </a:lnTo>
                  <a:lnTo>
                    <a:pt x="1919" y="1101"/>
                  </a:lnTo>
                  <a:lnTo>
                    <a:pt x="1919" y="1101"/>
                  </a:lnTo>
                  <a:lnTo>
                    <a:pt x="1891" y="904"/>
                  </a:lnTo>
                  <a:lnTo>
                    <a:pt x="1863" y="847"/>
                  </a:lnTo>
                  <a:lnTo>
                    <a:pt x="1806" y="847"/>
                  </a:lnTo>
                  <a:lnTo>
                    <a:pt x="1750" y="847"/>
                  </a:lnTo>
                  <a:lnTo>
                    <a:pt x="1750" y="847"/>
                  </a:lnTo>
                  <a:lnTo>
                    <a:pt x="1806" y="847"/>
                  </a:lnTo>
                  <a:lnTo>
                    <a:pt x="1834" y="819"/>
                  </a:lnTo>
                  <a:lnTo>
                    <a:pt x="1834" y="791"/>
                  </a:lnTo>
                  <a:lnTo>
                    <a:pt x="1778" y="763"/>
                  </a:lnTo>
                  <a:lnTo>
                    <a:pt x="1693" y="678"/>
                  </a:lnTo>
                  <a:lnTo>
                    <a:pt x="1665" y="593"/>
                  </a:lnTo>
                  <a:lnTo>
                    <a:pt x="1665" y="593"/>
                  </a:lnTo>
                  <a:lnTo>
                    <a:pt x="1722" y="650"/>
                  </a:lnTo>
                  <a:lnTo>
                    <a:pt x="1778" y="678"/>
                  </a:lnTo>
                  <a:lnTo>
                    <a:pt x="1834" y="650"/>
                  </a:lnTo>
                  <a:lnTo>
                    <a:pt x="1863" y="593"/>
                  </a:lnTo>
                  <a:lnTo>
                    <a:pt x="1891" y="537"/>
                  </a:lnTo>
                  <a:lnTo>
                    <a:pt x="1891" y="509"/>
                  </a:lnTo>
                  <a:lnTo>
                    <a:pt x="1863" y="452"/>
                  </a:lnTo>
                  <a:lnTo>
                    <a:pt x="1806" y="452"/>
                  </a:lnTo>
                  <a:lnTo>
                    <a:pt x="1806" y="452"/>
                  </a:lnTo>
                  <a:lnTo>
                    <a:pt x="1834" y="424"/>
                  </a:lnTo>
                  <a:lnTo>
                    <a:pt x="1834" y="396"/>
                  </a:lnTo>
                  <a:lnTo>
                    <a:pt x="1722" y="283"/>
                  </a:lnTo>
                  <a:lnTo>
                    <a:pt x="1468" y="142"/>
                  </a:lnTo>
                  <a:lnTo>
                    <a:pt x="1468" y="142"/>
                  </a:lnTo>
                  <a:lnTo>
                    <a:pt x="1326" y="142"/>
                  </a:lnTo>
                  <a:lnTo>
                    <a:pt x="1185" y="142"/>
                  </a:lnTo>
                  <a:lnTo>
                    <a:pt x="988" y="170"/>
                  </a:lnTo>
                  <a:lnTo>
                    <a:pt x="988" y="170"/>
                  </a:lnTo>
                  <a:lnTo>
                    <a:pt x="1073" y="198"/>
                  </a:lnTo>
                  <a:lnTo>
                    <a:pt x="1185" y="227"/>
                  </a:lnTo>
                  <a:lnTo>
                    <a:pt x="1355" y="227"/>
                  </a:lnTo>
                  <a:lnTo>
                    <a:pt x="1355" y="227"/>
                  </a:lnTo>
                  <a:lnTo>
                    <a:pt x="1185" y="227"/>
                  </a:lnTo>
                  <a:lnTo>
                    <a:pt x="1129" y="255"/>
                  </a:lnTo>
                  <a:lnTo>
                    <a:pt x="1044" y="311"/>
                  </a:lnTo>
                  <a:lnTo>
                    <a:pt x="1044" y="311"/>
                  </a:lnTo>
                  <a:lnTo>
                    <a:pt x="1214" y="368"/>
                  </a:lnTo>
                  <a:lnTo>
                    <a:pt x="1242" y="424"/>
                  </a:lnTo>
                  <a:lnTo>
                    <a:pt x="1214" y="452"/>
                  </a:lnTo>
                  <a:lnTo>
                    <a:pt x="1129" y="565"/>
                  </a:lnTo>
                  <a:lnTo>
                    <a:pt x="1129" y="565"/>
                  </a:lnTo>
                  <a:lnTo>
                    <a:pt x="1157" y="509"/>
                  </a:lnTo>
                  <a:lnTo>
                    <a:pt x="1157" y="481"/>
                  </a:lnTo>
                  <a:lnTo>
                    <a:pt x="1129" y="452"/>
                  </a:lnTo>
                  <a:lnTo>
                    <a:pt x="1073" y="424"/>
                  </a:lnTo>
                  <a:lnTo>
                    <a:pt x="988" y="424"/>
                  </a:lnTo>
                  <a:lnTo>
                    <a:pt x="931" y="424"/>
                  </a:lnTo>
                  <a:lnTo>
                    <a:pt x="931" y="424"/>
                  </a:lnTo>
                  <a:lnTo>
                    <a:pt x="960" y="368"/>
                  </a:lnTo>
                  <a:lnTo>
                    <a:pt x="960" y="311"/>
                  </a:lnTo>
                  <a:lnTo>
                    <a:pt x="903" y="283"/>
                  </a:lnTo>
                  <a:lnTo>
                    <a:pt x="847" y="283"/>
                  </a:lnTo>
                  <a:lnTo>
                    <a:pt x="734" y="283"/>
                  </a:lnTo>
                  <a:lnTo>
                    <a:pt x="649" y="311"/>
                  </a:lnTo>
                  <a:lnTo>
                    <a:pt x="649" y="311"/>
                  </a:lnTo>
                  <a:lnTo>
                    <a:pt x="677" y="368"/>
                  </a:lnTo>
                  <a:lnTo>
                    <a:pt x="734" y="452"/>
                  </a:lnTo>
                  <a:lnTo>
                    <a:pt x="734" y="452"/>
                  </a:lnTo>
                  <a:lnTo>
                    <a:pt x="621" y="396"/>
                  </a:lnTo>
                  <a:lnTo>
                    <a:pt x="508" y="368"/>
                  </a:lnTo>
                  <a:lnTo>
                    <a:pt x="508" y="368"/>
                  </a:lnTo>
                  <a:lnTo>
                    <a:pt x="508" y="424"/>
                  </a:lnTo>
                  <a:lnTo>
                    <a:pt x="508" y="452"/>
                  </a:lnTo>
                  <a:lnTo>
                    <a:pt x="565" y="509"/>
                  </a:lnTo>
                  <a:lnTo>
                    <a:pt x="734" y="537"/>
                  </a:lnTo>
                  <a:lnTo>
                    <a:pt x="734" y="537"/>
                  </a:lnTo>
                  <a:lnTo>
                    <a:pt x="565" y="509"/>
                  </a:lnTo>
                  <a:lnTo>
                    <a:pt x="480" y="509"/>
                  </a:lnTo>
                  <a:lnTo>
                    <a:pt x="423" y="565"/>
                  </a:lnTo>
                  <a:lnTo>
                    <a:pt x="423" y="565"/>
                  </a:lnTo>
                  <a:lnTo>
                    <a:pt x="565" y="622"/>
                  </a:lnTo>
                  <a:lnTo>
                    <a:pt x="734" y="622"/>
                  </a:lnTo>
                  <a:lnTo>
                    <a:pt x="734" y="622"/>
                  </a:lnTo>
                  <a:lnTo>
                    <a:pt x="593" y="650"/>
                  </a:lnTo>
                  <a:lnTo>
                    <a:pt x="565" y="650"/>
                  </a:lnTo>
                  <a:lnTo>
                    <a:pt x="565" y="678"/>
                  </a:lnTo>
                  <a:lnTo>
                    <a:pt x="621" y="678"/>
                  </a:lnTo>
                  <a:lnTo>
                    <a:pt x="706" y="706"/>
                  </a:lnTo>
                  <a:lnTo>
                    <a:pt x="593" y="706"/>
                  </a:lnTo>
                  <a:lnTo>
                    <a:pt x="593" y="706"/>
                  </a:lnTo>
                  <a:lnTo>
                    <a:pt x="508" y="678"/>
                  </a:lnTo>
                  <a:lnTo>
                    <a:pt x="423" y="650"/>
                  </a:lnTo>
                  <a:lnTo>
                    <a:pt x="339" y="622"/>
                  </a:lnTo>
                  <a:lnTo>
                    <a:pt x="226" y="622"/>
                  </a:lnTo>
                  <a:lnTo>
                    <a:pt x="226" y="622"/>
                  </a:lnTo>
                  <a:lnTo>
                    <a:pt x="282" y="735"/>
                  </a:lnTo>
                  <a:lnTo>
                    <a:pt x="367" y="791"/>
                  </a:lnTo>
                  <a:lnTo>
                    <a:pt x="367" y="791"/>
                  </a:lnTo>
                  <a:lnTo>
                    <a:pt x="169" y="735"/>
                  </a:lnTo>
                  <a:lnTo>
                    <a:pt x="57" y="763"/>
                  </a:lnTo>
                  <a:lnTo>
                    <a:pt x="28" y="791"/>
                  </a:lnTo>
                  <a:lnTo>
                    <a:pt x="0" y="819"/>
                  </a:lnTo>
                  <a:lnTo>
                    <a:pt x="0" y="819"/>
                  </a:lnTo>
                  <a:lnTo>
                    <a:pt x="141" y="847"/>
                  </a:lnTo>
                  <a:lnTo>
                    <a:pt x="311" y="904"/>
                  </a:lnTo>
                </a:path>
              </a:pathLst>
            </a:custGeom>
            <a:solidFill>
              <a:srgbClr val="666666"/>
            </a:solidFill>
            <a:ln w="14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16"/>
            <p:cNvSpPr/>
            <p:nvPr/>
          </p:nvSpPr>
          <p:spPr>
            <a:xfrm>
              <a:off x="1887550" y="2520250"/>
              <a:ext cx="92425" cy="95275"/>
            </a:xfrm>
            <a:custGeom>
              <a:avLst/>
              <a:gdLst/>
              <a:ahLst/>
              <a:cxnLst/>
              <a:rect l="l" t="t" r="r" b="b"/>
              <a:pathLst>
                <a:path w="3697" h="3811" extrusionOk="0">
                  <a:moveTo>
                    <a:pt x="0" y="1722"/>
                  </a:moveTo>
                  <a:lnTo>
                    <a:pt x="0" y="1722"/>
                  </a:lnTo>
                  <a:lnTo>
                    <a:pt x="198" y="1835"/>
                  </a:lnTo>
                  <a:lnTo>
                    <a:pt x="282" y="1835"/>
                  </a:lnTo>
                  <a:lnTo>
                    <a:pt x="395" y="1778"/>
                  </a:lnTo>
                  <a:lnTo>
                    <a:pt x="395" y="1778"/>
                  </a:lnTo>
                  <a:lnTo>
                    <a:pt x="564" y="1637"/>
                  </a:lnTo>
                  <a:lnTo>
                    <a:pt x="677" y="1553"/>
                  </a:lnTo>
                  <a:lnTo>
                    <a:pt x="706" y="1468"/>
                  </a:lnTo>
                  <a:lnTo>
                    <a:pt x="706" y="1468"/>
                  </a:lnTo>
                  <a:lnTo>
                    <a:pt x="706" y="1383"/>
                  </a:lnTo>
                  <a:lnTo>
                    <a:pt x="706" y="1327"/>
                  </a:lnTo>
                  <a:lnTo>
                    <a:pt x="677" y="1242"/>
                  </a:lnTo>
                  <a:lnTo>
                    <a:pt x="706" y="1158"/>
                  </a:lnTo>
                  <a:lnTo>
                    <a:pt x="706" y="1158"/>
                  </a:lnTo>
                  <a:lnTo>
                    <a:pt x="762" y="1101"/>
                  </a:lnTo>
                  <a:lnTo>
                    <a:pt x="818" y="1101"/>
                  </a:lnTo>
                  <a:lnTo>
                    <a:pt x="875" y="1129"/>
                  </a:lnTo>
                  <a:lnTo>
                    <a:pt x="960" y="1101"/>
                  </a:lnTo>
                  <a:lnTo>
                    <a:pt x="960" y="1101"/>
                  </a:lnTo>
                  <a:lnTo>
                    <a:pt x="1129" y="1017"/>
                  </a:lnTo>
                  <a:lnTo>
                    <a:pt x="1242" y="932"/>
                  </a:lnTo>
                  <a:lnTo>
                    <a:pt x="1270" y="932"/>
                  </a:lnTo>
                  <a:lnTo>
                    <a:pt x="1326" y="932"/>
                  </a:lnTo>
                  <a:lnTo>
                    <a:pt x="1524" y="1045"/>
                  </a:lnTo>
                  <a:lnTo>
                    <a:pt x="1524" y="1045"/>
                  </a:lnTo>
                  <a:lnTo>
                    <a:pt x="1552" y="960"/>
                  </a:lnTo>
                  <a:lnTo>
                    <a:pt x="1609" y="904"/>
                  </a:lnTo>
                  <a:lnTo>
                    <a:pt x="1721" y="791"/>
                  </a:lnTo>
                  <a:lnTo>
                    <a:pt x="1863" y="706"/>
                  </a:lnTo>
                  <a:lnTo>
                    <a:pt x="2004" y="593"/>
                  </a:lnTo>
                  <a:lnTo>
                    <a:pt x="2004" y="593"/>
                  </a:lnTo>
                  <a:lnTo>
                    <a:pt x="2088" y="452"/>
                  </a:lnTo>
                  <a:lnTo>
                    <a:pt x="2145" y="311"/>
                  </a:lnTo>
                  <a:lnTo>
                    <a:pt x="2229" y="226"/>
                  </a:lnTo>
                  <a:lnTo>
                    <a:pt x="2286" y="198"/>
                  </a:lnTo>
                  <a:lnTo>
                    <a:pt x="2370" y="170"/>
                  </a:lnTo>
                  <a:lnTo>
                    <a:pt x="2370" y="170"/>
                  </a:lnTo>
                  <a:lnTo>
                    <a:pt x="2427" y="198"/>
                  </a:lnTo>
                  <a:lnTo>
                    <a:pt x="2483" y="226"/>
                  </a:lnTo>
                  <a:lnTo>
                    <a:pt x="2568" y="283"/>
                  </a:lnTo>
                  <a:lnTo>
                    <a:pt x="2653" y="283"/>
                  </a:lnTo>
                  <a:lnTo>
                    <a:pt x="2653" y="283"/>
                  </a:lnTo>
                  <a:lnTo>
                    <a:pt x="2737" y="283"/>
                  </a:lnTo>
                  <a:lnTo>
                    <a:pt x="2850" y="255"/>
                  </a:lnTo>
                  <a:lnTo>
                    <a:pt x="3048" y="170"/>
                  </a:lnTo>
                  <a:lnTo>
                    <a:pt x="3048" y="170"/>
                  </a:lnTo>
                  <a:lnTo>
                    <a:pt x="3358" y="57"/>
                  </a:lnTo>
                  <a:lnTo>
                    <a:pt x="3697" y="1"/>
                  </a:lnTo>
                  <a:lnTo>
                    <a:pt x="3697" y="1"/>
                  </a:lnTo>
                  <a:lnTo>
                    <a:pt x="3584" y="85"/>
                  </a:lnTo>
                  <a:lnTo>
                    <a:pt x="3556" y="114"/>
                  </a:lnTo>
                  <a:lnTo>
                    <a:pt x="3499" y="85"/>
                  </a:lnTo>
                  <a:lnTo>
                    <a:pt x="3499" y="85"/>
                  </a:lnTo>
                  <a:lnTo>
                    <a:pt x="3471" y="170"/>
                  </a:lnTo>
                  <a:lnTo>
                    <a:pt x="3471" y="226"/>
                  </a:lnTo>
                  <a:lnTo>
                    <a:pt x="3499" y="368"/>
                  </a:lnTo>
                  <a:lnTo>
                    <a:pt x="3556" y="537"/>
                  </a:lnTo>
                  <a:lnTo>
                    <a:pt x="3556" y="678"/>
                  </a:lnTo>
                  <a:lnTo>
                    <a:pt x="3556" y="678"/>
                  </a:lnTo>
                  <a:lnTo>
                    <a:pt x="3499" y="847"/>
                  </a:lnTo>
                  <a:lnTo>
                    <a:pt x="3386" y="988"/>
                  </a:lnTo>
                  <a:lnTo>
                    <a:pt x="3302" y="1158"/>
                  </a:lnTo>
                  <a:lnTo>
                    <a:pt x="3245" y="1327"/>
                  </a:lnTo>
                  <a:lnTo>
                    <a:pt x="3245" y="1327"/>
                  </a:lnTo>
                  <a:lnTo>
                    <a:pt x="3217" y="1891"/>
                  </a:lnTo>
                  <a:lnTo>
                    <a:pt x="3189" y="2202"/>
                  </a:lnTo>
                  <a:lnTo>
                    <a:pt x="3132" y="2315"/>
                  </a:lnTo>
                  <a:lnTo>
                    <a:pt x="3104" y="2343"/>
                  </a:lnTo>
                  <a:lnTo>
                    <a:pt x="3076" y="2343"/>
                  </a:lnTo>
                  <a:lnTo>
                    <a:pt x="3076" y="2343"/>
                  </a:lnTo>
                  <a:lnTo>
                    <a:pt x="3104" y="2258"/>
                  </a:lnTo>
                  <a:lnTo>
                    <a:pt x="3104" y="2145"/>
                  </a:lnTo>
                  <a:lnTo>
                    <a:pt x="3132" y="2061"/>
                  </a:lnTo>
                  <a:lnTo>
                    <a:pt x="3132" y="1948"/>
                  </a:lnTo>
                  <a:lnTo>
                    <a:pt x="3132" y="1948"/>
                  </a:lnTo>
                  <a:lnTo>
                    <a:pt x="3076" y="2004"/>
                  </a:lnTo>
                  <a:lnTo>
                    <a:pt x="3020" y="2061"/>
                  </a:lnTo>
                  <a:lnTo>
                    <a:pt x="2991" y="2174"/>
                  </a:lnTo>
                  <a:lnTo>
                    <a:pt x="2991" y="2286"/>
                  </a:lnTo>
                  <a:lnTo>
                    <a:pt x="2991" y="2540"/>
                  </a:lnTo>
                  <a:lnTo>
                    <a:pt x="2991" y="2710"/>
                  </a:lnTo>
                  <a:lnTo>
                    <a:pt x="2991" y="2710"/>
                  </a:lnTo>
                  <a:lnTo>
                    <a:pt x="2991" y="2540"/>
                  </a:lnTo>
                  <a:lnTo>
                    <a:pt x="2963" y="2569"/>
                  </a:lnTo>
                  <a:lnTo>
                    <a:pt x="2963" y="2625"/>
                  </a:lnTo>
                  <a:lnTo>
                    <a:pt x="2963" y="2625"/>
                  </a:lnTo>
                  <a:lnTo>
                    <a:pt x="2878" y="2851"/>
                  </a:lnTo>
                  <a:lnTo>
                    <a:pt x="2878" y="2851"/>
                  </a:lnTo>
                  <a:lnTo>
                    <a:pt x="2935" y="2851"/>
                  </a:lnTo>
                  <a:lnTo>
                    <a:pt x="2935" y="2907"/>
                  </a:lnTo>
                  <a:lnTo>
                    <a:pt x="2907" y="3133"/>
                  </a:lnTo>
                  <a:lnTo>
                    <a:pt x="2822" y="3500"/>
                  </a:lnTo>
                  <a:lnTo>
                    <a:pt x="2822" y="3500"/>
                  </a:lnTo>
                  <a:lnTo>
                    <a:pt x="2822" y="3556"/>
                  </a:lnTo>
                  <a:lnTo>
                    <a:pt x="2850" y="3613"/>
                  </a:lnTo>
                  <a:lnTo>
                    <a:pt x="2907" y="3669"/>
                  </a:lnTo>
                  <a:lnTo>
                    <a:pt x="2907" y="3697"/>
                  </a:lnTo>
                  <a:lnTo>
                    <a:pt x="2907" y="3726"/>
                  </a:lnTo>
                  <a:lnTo>
                    <a:pt x="2850" y="3782"/>
                  </a:lnTo>
                  <a:lnTo>
                    <a:pt x="2850" y="3782"/>
                  </a:lnTo>
                  <a:lnTo>
                    <a:pt x="2766" y="3810"/>
                  </a:lnTo>
                  <a:lnTo>
                    <a:pt x="2681" y="3810"/>
                  </a:lnTo>
                  <a:lnTo>
                    <a:pt x="2512" y="3754"/>
                  </a:lnTo>
                  <a:lnTo>
                    <a:pt x="2512" y="3754"/>
                  </a:lnTo>
                  <a:lnTo>
                    <a:pt x="2427" y="3697"/>
                  </a:lnTo>
                  <a:lnTo>
                    <a:pt x="2342" y="3641"/>
                  </a:lnTo>
                  <a:lnTo>
                    <a:pt x="2258" y="3585"/>
                  </a:lnTo>
                  <a:lnTo>
                    <a:pt x="2145" y="3528"/>
                  </a:lnTo>
                  <a:lnTo>
                    <a:pt x="2145" y="3528"/>
                  </a:lnTo>
                  <a:lnTo>
                    <a:pt x="1947" y="3528"/>
                  </a:lnTo>
                  <a:lnTo>
                    <a:pt x="1778" y="3528"/>
                  </a:lnTo>
                  <a:lnTo>
                    <a:pt x="1609" y="3500"/>
                  </a:lnTo>
                  <a:lnTo>
                    <a:pt x="1496" y="3472"/>
                  </a:lnTo>
                  <a:lnTo>
                    <a:pt x="1411" y="3415"/>
                  </a:lnTo>
                  <a:lnTo>
                    <a:pt x="1411" y="3415"/>
                  </a:lnTo>
                  <a:lnTo>
                    <a:pt x="1693" y="3500"/>
                  </a:lnTo>
                  <a:lnTo>
                    <a:pt x="1863" y="3528"/>
                  </a:lnTo>
                  <a:lnTo>
                    <a:pt x="1947" y="3528"/>
                  </a:lnTo>
                  <a:lnTo>
                    <a:pt x="1975" y="3528"/>
                  </a:lnTo>
                  <a:lnTo>
                    <a:pt x="1975" y="3528"/>
                  </a:lnTo>
                  <a:lnTo>
                    <a:pt x="2032" y="3443"/>
                  </a:lnTo>
                  <a:lnTo>
                    <a:pt x="2032" y="3387"/>
                  </a:lnTo>
                  <a:lnTo>
                    <a:pt x="2032" y="3274"/>
                  </a:lnTo>
                  <a:lnTo>
                    <a:pt x="1975" y="3189"/>
                  </a:lnTo>
                  <a:lnTo>
                    <a:pt x="1863" y="3020"/>
                  </a:lnTo>
                  <a:lnTo>
                    <a:pt x="1750" y="2879"/>
                  </a:lnTo>
                  <a:lnTo>
                    <a:pt x="1750" y="2879"/>
                  </a:lnTo>
                  <a:lnTo>
                    <a:pt x="1637" y="2766"/>
                  </a:lnTo>
                  <a:lnTo>
                    <a:pt x="1552" y="2710"/>
                  </a:lnTo>
                  <a:lnTo>
                    <a:pt x="1467" y="2653"/>
                  </a:lnTo>
                  <a:lnTo>
                    <a:pt x="1383" y="2653"/>
                  </a:lnTo>
                  <a:lnTo>
                    <a:pt x="1326" y="2653"/>
                  </a:lnTo>
                  <a:lnTo>
                    <a:pt x="1270" y="2681"/>
                  </a:lnTo>
                  <a:lnTo>
                    <a:pt x="1242" y="2738"/>
                  </a:lnTo>
                  <a:lnTo>
                    <a:pt x="1213" y="2794"/>
                  </a:lnTo>
                  <a:lnTo>
                    <a:pt x="1213" y="2964"/>
                  </a:lnTo>
                  <a:lnTo>
                    <a:pt x="1242" y="3133"/>
                  </a:lnTo>
                  <a:lnTo>
                    <a:pt x="1326" y="3274"/>
                  </a:lnTo>
                  <a:lnTo>
                    <a:pt x="1383" y="3359"/>
                  </a:lnTo>
                  <a:lnTo>
                    <a:pt x="1467" y="3387"/>
                  </a:lnTo>
                  <a:lnTo>
                    <a:pt x="1467" y="3387"/>
                  </a:lnTo>
                  <a:lnTo>
                    <a:pt x="1411" y="3415"/>
                  </a:lnTo>
                  <a:lnTo>
                    <a:pt x="1383" y="3472"/>
                  </a:lnTo>
                  <a:lnTo>
                    <a:pt x="1326" y="3500"/>
                  </a:lnTo>
                  <a:lnTo>
                    <a:pt x="1298" y="3528"/>
                  </a:lnTo>
                  <a:lnTo>
                    <a:pt x="1298" y="3528"/>
                  </a:lnTo>
                  <a:lnTo>
                    <a:pt x="1185" y="3415"/>
                  </a:lnTo>
                  <a:lnTo>
                    <a:pt x="988" y="3218"/>
                  </a:lnTo>
                  <a:lnTo>
                    <a:pt x="536" y="2653"/>
                  </a:lnTo>
                  <a:lnTo>
                    <a:pt x="310" y="2343"/>
                  </a:lnTo>
                  <a:lnTo>
                    <a:pt x="113" y="2061"/>
                  </a:lnTo>
                  <a:lnTo>
                    <a:pt x="0" y="1863"/>
                  </a:lnTo>
                  <a:lnTo>
                    <a:pt x="0" y="1778"/>
                  </a:lnTo>
                  <a:lnTo>
                    <a:pt x="0" y="1722"/>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16"/>
            <p:cNvSpPr/>
            <p:nvPr/>
          </p:nvSpPr>
          <p:spPr>
            <a:xfrm>
              <a:off x="1887550" y="2520250"/>
              <a:ext cx="92425" cy="95275"/>
            </a:xfrm>
            <a:custGeom>
              <a:avLst/>
              <a:gdLst/>
              <a:ahLst/>
              <a:cxnLst/>
              <a:rect l="l" t="t" r="r" b="b"/>
              <a:pathLst>
                <a:path w="3697" h="3811" fill="none" extrusionOk="0">
                  <a:moveTo>
                    <a:pt x="0" y="1722"/>
                  </a:moveTo>
                  <a:lnTo>
                    <a:pt x="0" y="1722"/>
                  </a:lnTo>
                  <a:lnTo>
                    <a:pt x="198" y="1835"/>
                  </a:lnTo>
                  <a:lnTo>
                    <a:pt x="282" y="1835"/>
                  </a:lnTo>
                  <a:lnTo>
                    <a:pt x="395" y="1778"/>
                  </a:lnTo>
                  <a:lnTo>
                    <a:pt x="395" y="1778"/>
                  </a:lnTo>
                  <a:lnTo>
                    <a:pt x="564" y="1637"/>
                  </a:lnTo>
                  <a:lnTo>
                    <a:pt x="677" y="1553"/>
                  </a:lnTo>
                  <a:lnTo>
                    <a:pt x="706" y="1468"/>
                  </a:lnTo>
                  <a:lnTo>
                    <a:pt x="706" y="1468"/>
                  </a:lnTo>
                  <a:lnTo>
                    <a:pt x="706" y="1383"/>
                  </a:lnTo>
                  <a:lnTo>
                    <a:pt x="706" y="1327"/>
                  </a:lnTo>
                  <a:lnTo>
                    <a:pt x="677" y="1242"/>
                  </a:lnTo>
                  <a:lnTo>
                    <a:pt x="706" y="1158"/>
                  </a:lnTo>
                  <a:lnTo>
                    <a:pt x="706" y="1158"/>
                  </a:lnTo>
                  <a:lnTo>
                    <a:pt x="762" y="1101"/>
                  </a:lnTo>
                  <a:lnTo>
                    <a:pt x="818" y="1101"/>
                  </a:lnTo>
                  <a:lnTo>
                    <a:pt x="875" y="1129"/>
                  </a:lnTo>
                  <a:lnTo>
                    <a:pt x="960" y="1101"/>
                  </a:lnTo>
                  <a:lnTo>
                    <a:pt x="960" y="1101"/>
                  </a:lnTo>
                  <a:lnTo>
                    <a:pt x="1129" y="1017"/>
                  </a:lnTo>
                  <a:lnTo>
                    <a:pt x="1242" y="932"/>
                  </a:lnTo>
                  <a:lnTo>
                    <a:pt x="1270" y="932"/>
                  </a:lnTo>
                  <a:lnTo>
                    <a:pt x="1326" y="932"/>
                  </a:lnTo>
                  <a:lnTo>
                    <a:pt x="1524" y="1045"/>
                  </a:lnTo>
                  <a:lnTo>
                    <a:pt x="1524" y="1045"/>
                  </a:lnTo>
                  <a:lnTo>
                    <a:pt x="1552" y="960"/>
                  </a:lnTo>
                  <a:lnTo>
                    <a:pt x="1609" y="904"/>
                  </a:lnTo>
                  <a:lnTo>
                    <a:pt x="1721" y="791"/>
                  </a:lnTo>
                  <a:lnTo>
                    <a:pt x="1863" y="706"/>
                  </a:lnTo>
                  <a:lnTo>
                    <a:pt x="2004" y="593"/>
                  </a:lnTo>
                  <a:lnTo>
                    <a:pt x="2004" y="593"/>
                  </a:lnTo>
                  <a:lnTo>
                    <a:pt x="2088" y="452"/>
                  </a:lnTo>
                  <a:lnTo>
                    <a:pt x="2145" y="311"/>
                  </a:lnTo>
                  <a:lnTo>
                    <a:pt x="2229" y="226"/>
                  </a:lnTo>
                  <a:lnTo>
                    <a:pt x="2286" y="198"/>
                  </a:lnTo>
                  <a:lnTo>
                    <a:pt x="2370" y="170"/>
                  </a:lnTo>
                  <a:lnTo>
                    <a:pt x="2370" y="170"/>
                  </a:lnTo>
                  <a:lnTo>
                    <a:pt x="2427" y="198"/>
                  </a:lnTo>
                  <a:lnTo>
                    <a:pt x="2483" y="226"/>
                  </a:lnTo>
                  <a:lnTo>
                    <a:pt x="2568" y="283"/>
                  </a:lnTo>
                  <a:lnTo>
                    <a:pt x="2653" y="283"/>
                  </a:lnTo>
                  <a:lnTo>
                    <a:pt x="2653" y="283"/>
                  </a:lnTo>
                  <a:lnTo>
                    <a:pt x="2737" y="283"/>
                  </a:lnTo>
                  <a:lnTo>
                    <a:pt x="2850" y="255"/>
                  </a:lnTo>
                  <a:lnTo>
                    <a:pt x="3048" y="170"/>
                  </a:lnTo>
                  <a:lnTo>
                    <a:pt x="3048" y="170"/>
                  </a:lnTo>
                  <a:lnTo>
                    <a:pt x="3358" y="57"/>
                  </a:lnTo>
                  <a:lnTo>
                    <a:pt x="3697" y="1"/>
                  </a:lnTo>
                  <a:lnTo>
                    <a:pt x="3697" y="1"/>
                  </a:lnTo>
                  <a:lnTo>
                    <a:pt x="3584" y="85"/>
                  </a:lnTo>
                  <a:lnTo>
                    <a:pt x="3556" y="114"/>
                  </a:lnTo>
                  <a:lnTo>
                    <a:pt x="3499" y="85"/>
                  </a:lnTo>
                  <a:lnTo>
                    <a:pt x="3499" y="85"/>
                  </a:lnTo>
                  <a:lnTo>
                    <a:pt x="3471" y="170"/>
                  </a:lnTo>
                  <a:lnTo>
                    <a:pt x="3471" y="226"/>
                  </a:lnTo>
                  <a:lnTo>
                    <a:pt x="3499" y="368"/>
                  </a:lnTo>
                  <a:lnTo>
                    <a:pt x="3556" y="537"/>
                  </a:lnTo>
                  <a:lnTo>
                    <a:pt x="3556" y="678"/>
                  </a:lnTo>
                  <a:lnTo>
                    <a:pt x="3556" y="678"/>
                  </a:lnTo>
                  <a:lnTo>
                    <a:pt x="3499" y="847"/>
                  </a:lnTo>
                  <a:lnTo>
                    <a:pt x="3386" y="988"/>
                  </a:lnTo>
                  <a:lnTo>
                    <a:pt x="3302" y="1158"/>
                  </a:lnTo>
                  <a:lnTo>
                    <a:pt x="3245" y="1327"/>
                  </a:lnTo>
                  <a:lnTo>
                    <a:pt x="3245" y="1327"/>
                  </a:lnTo>
                  <a:lnTo>
                    <a:pt x="3217" y="1891"/>
                  </a:lnTo>
                  <a:lnTo>
                    <a:pt x="3189" y="2202"/>
                  </a:lnTo>
                  <a:lnTo>
                    <a:pt x="3132" y="2315"/>
                  </a:lnTo>
                  <a:lnTo>
                    <a:pt x="3104" y="2343"/>
                  </a:lnTo>
                  <a:lnTo>
                    <a:pt x="3076" y="2343"/>
                  </a:lnTo>
                  <a:lnTo>
                    <a:pt x="3076" y="2343"/>
                  </a:lnTo>
                  <a:lnTo>
                    <a:pt x="3104" y="2258"/>
                  </a:lnTo>
                  <a:lnTo>
                    <a:pt x="3104" y="2145"/>
                  </a:lnTo>
                  <a:lnTo>
                    <a:pt x="3132" y="2061"/>
                  </a:lnTo>
                  <a:lnTo>
                    <a:pt x="3132" y="1948"/>
                  </a:lnTo>
                  <a:lnTo>
                    <a:pt x="3132" y="1948"/>
                  </a:lnTo>
                  <a:lnTo>
                    <a:pt x="3076" y="2004"/>
                  </a:lnTo>
                  <a:lnTo>
                    <a:pt x="3020" y="2061"/>
                  </a:lnTo>
                  <a:lnTo>
                    <a:pt x="2991" y="2174"/>
                  </a:lnTo>
                  <a:lnTo>
                    <a:pt x="2991" y="2286"/>
                  </a:lnTo>
                  <a:lnTo>
                    <a:pt x="2991" y="2540"/>
                  </a:lnTo>
                  <a:lnTo>
                    <a:pt x="2991" y="2710"/>
                  </a:lnTo>
                  <a:lnTo>
                    <a:pt x="2991" y="2710"/>
                  </a:lnTo>
                  <a:lnTo>
                    <a:pt x="2991" y="2540"/>
                  </a:lnTo>
                  <a:lnTo>
                    <a:pt x="2963" y="2569"/>
                  </a:lnTo>
                  <a:lnTo>
                    <a:pt x="2963" y="2625"/>
                  </a:lnTo>
                  <a:lnTo>
                    <a:pt x="2963" y="2625"/>
                  </a:lnTo>
                  <a:lnTo>
                    <a:pt x="2878" y="2851"/>
                  </a:lnTo>
                  <a:lnTo>
                    <a:pt x="2878" y="2851"/>
                  </a:lnTo>
                  <a:lnTo>
                    <a:pt x="2935" y="2851"/>
                  </a:lnTo>
                  <a:lnTo>
                    <a:pt x="2935" y="2907"/>
                  </a:lnTo>
                  <a:lnTo>
                    <a:pt x="2907" y="3133"/>
                  </a:lnTo>
                  <a:lnTo>
                    <a:pt x="2822" y="3500"/>
                  </a:lnTo>
                  <a:lnTo>
                    <a:pt x="2822" y="3500"/>
                  </a:lnTo>
                  <a:lnTo>
                    <a:pt x="2822" y="3556"/>
                  </a:lnTo>
                  <a:lnTo>
                    <a:pt x="2850" y="3613"/>
                  </a:lnTo>
                  <a:lnTo>
                    <a:pt x="2907" y="3669"/>
                  </a:lnTo>
                  <a:lnTo>
                    <a:pt x="2907" y="3697"/>
                  </a:lnTo>
                  <a:lnTo>
                    <a:pt x="2907" y="3726"/>
                  </a:lnTo>
                  <a:lnTo>
                    <a:pt x="2850" y="3782"/>
                  </a:lnTo>
                  <a:lnTo>
                    <a:pt x="2850" y="3782"/>
                  </a:lnTo>
                  <a:lnTo>
                    <a:pt x="2766" y="3810"/>
                  </a:lnTo>
                  <a:lnTo>
                    <a:pt x="2681" y="3810"/>
                  </a:lnTo>
                  <a:lnTo>
                    <a:pt x="2512" y="3754"/>
                  </a:lnTo>
                  <a:lnTo>
                    <a:pt x="2512" y="3754"/>
                  </a:lnTo>
                  <a:lnTo>
                    <a:pt x="2427" y="3697"/>
                  </a:lnTo>
                  <a:lnTo>
                    <a:pt x="2342" y="3641"/>
                  </a:lnTo>
                  <a:lnTo>
                    <a:pt x="2258" y="3585"/>
                  </a:lnTo>
                  <a:lnTo>
                    <a:pt x="2145" y="3528"/>
                  </a:lnTo>
                  <a:lnTo>
                    <a:pt x="2145" y="3528"/>
                  </a:lnTo>
                  <a:lnTo>
                    <a:pt x="1947" y="3528"/>
                  </a:lnTo>
                  <a:lnTo>
                    <a:pt x="1778" y="3528"/>
                  </a:lnTo>
                  <a:lnTo>
                    <a:pt x="1609" y="3500"/>
                  </a:lnTo>
                  <a:lnTo>
                    <a:pt x="1496" y="3472"/>
                  </a:lnTo>
                  <a:lnTo>
                    <a:pt x="1411" y="3415"/>
                  </a:lnTo>
                  <a:lnTo>
                    <a:pt x="1411" y="3415"/>
                  </a:lnTo>
                  <a:lnTo>
                    <a:pt x="1693" y="3500"/>
                  </a:lnTo>
                  <a:lnTo>
                    <a:pt x="1863" y="3528"/>
                  </a:lnTo>
                  <a:lnTo>
                    <a:pt x="1947" y="3528"/>
                  </a:lnTo>
                  <a:lnTo>
                    <a:pt x="1975" y="3528"/>
                  </a:lnTo>
                  <a:lnTo>
                    <a:pt x="1975" y="3528"/>
                  </a:lnTo>
                  <a:lnTo>
                    <a:pt x="2032" y="3443"/>
                  </a:lnTo>
                  <a:lnTo>
                    <a:pt x="2032" y="3387"/>
                  </a:lnTo>
                  <a:lnTo>
                    <a:pt x="2032" y="3274"/>
                  </a:lnTo>
                  <a:lnTo>
                    <a:pt x="1975" y="3189"/>
                  </a:lnTo>
                  <a:lnTo>
                    <a:pt x="1863" y="3020"/>
                  </a:lnTo>
                  <a:lnTo>
                    <a:pt x="1750" y="2879"/>
                  </a:lnTo>
                  <a:lnTo>
                    <a:pt x="1750" y="2879"/>
                  </a:lnTo>
                  <a:lnTo>
                    <a:pt x="1637" y="2766"/>
                  </a:lnTo>
                  <a:lnTo>
                    <a:pt x="1552" y="2710"/>
                  </a:lnTo>
                  <a:lnTo>
                    <a:pt x="1467" y="2653"/>
                  </a:lnTo>
                  <a:lnTo>
                    <a:pt x="1383" y="2653"/>
                  </a:lnTo>
                  <a:lnTo>
                    <a:pt x="1326" y="2653"/>
                  </a:lnTo>
                  <a:lnTo>
                    <a:pt x="1270" y="2681"/>
                  </a:lnTo>
                  <a:lnTo>
                    <a:pt x="1242" y="2738"/>
                  </a:lnTo>
                  <a:lnTo>
                    <a:pt x="1213" y="2794"/>
                  </a:lnTo>
                  <a:lnTo>
                    <a:pt x="1213" y="2964"/>
                  </a:lnTo>
                  <a:lnTo>
                    <a:pt x="1242" y="3133"/>
                  </a:lnTo>
                  <a:lnTo>
                    <a:pt x="1326" y="3274"/>
                  </a:lnTo>
                  <a:lnTo>
                    <a:pt x="1383" y="3359"/>
                  </a:lnTo>
                  <a:lnTo>
                    <a:pt x="1467" y="3387"/>
                  </a:lnTo>
                  <a:lnTo>
                    <a:pt x="1467" y="3387"/>
                  </a:lnTo>
                  <a:lnTo>
                    <a:pt x="1411" y="3415"/>
                  </a:lnTo>
                  <a:lnTo>
                    <a:pt x="1383" y="3472"/>
                  </a:lnTo>
                  <a:lnTo>
                    <a:pt x="1326" y="3500"/>
                  </a:lnTo>
                  <a:lnTo>
                    <a:pt x="1298" y="3528"/>
                  </a:lnTo>
                  <a:lnTo>
                    <a:pt x="1298" y="3528"/>
                  </a:lnTo>
                  <a:lnTo>
                    <a:pt x="1185" y="3415"/>
                  </a:lnTo>
                  <a:lnTo>
                    <a:pt x="988" y="3218"/>
                  </a:lnTo>
                  <a:lnTo>
                    <a:pt x="536" y="2653"/>
                  </a:lnTo>
                  <a:lnTo>
                    <a:pt x="310" y="2343"/>
                  </a:lnTo>
                  <a:lnTo>
                    <a:pt x="113" y="2061"/>
                  </a:lnTo>
                  <a:lnTo>
                    <a:pt x="0" y="1863"/>
                  </a:lnTo>
                  <a:lnTo>
                    <a:pt x="0" y="1778"/>
                  </a:lnTo>
                  <a:lnTo>
                    <a:pt x="0" y="1722"/>
                  </a:lnTo>
                </a:path>
              </a:pathLst>
            </a:custGeom>
            <a:solidFill>
              <a:srgbClr val="666666"/>
            </a:solidFill>
            <a:ln w="14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16"/>
            <p:cNvSpPr/>
            <p:nvPr/>
          </p:nvSpPr>
          <p:spPr>
            <a:xfrm>
              <a:off x="2494950" y="4092075"/>
              <a:ext cx="1450" cy="725"/>
            </a:xfrm>
            <a:custGeom>
              <a:avLst/>
              <a:gdLst/>
              <a:ahLst/>
              <a:cxnLst/>
              <a:rect l="l" t="t" r="r" b="b"/>
              <a:pathLst>
                <a:path w="58" h="29" extrusionOk="0">
                  <a:moveTo>
                    <a:pt x="57" y="29"/>
                  </a:moveTo>
                  <a:lnTo>
                    <a:pt x="57" y="29"/>
                  </a:lnTo>
                  <a:lnTo>
                    <a:pt x="1" y="0"/>
                  </a:lnTo>
                  <a:lnTo>
                    <a:pt x="1" y="0"/>
                  </a:lnTo>
                  <a:lnTo>
                    <a:pt x="57" y="29"/>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16"/>
            <p:cNvSpPr/>
            <p:nvPr/>
          </p:nvSpPr>
          <p:spPr>
            <a:xfrm>
              <a:off x="2494950" y="4092075"/>
              <a:ext cx="1450" cy="725"/>
            </a:xfrm>
            <a:custGeom>
              <a:avLst/>
              <a:gdLst/>
              <a:ahLst/>
              <a:cxnLst/>
              <a:rect l="l" t="t" r="r" b="b"/>
              <a:pathLst>
                <a:path w="58" h="29" fill="none" extrusionOk="0">
                  <a:moveTo>
                    <a:pt x="57" y="29"/>
                  </a:moveTo>
                  <a:lnTo>
                    <a:pt x="57" y="29"/>
                  </a:lnTo>
                  <a:lnTo>
                    <a:pt x="1" y="0"/>
                  </a:lnTo>
                  <a:lnTo>
                    <a:pt x="1" y="0"/>
                  </a:lnTo>
                  <a:lnTo>
                    <a:pt x="57" y="29"/>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16"/>
            <p:cNvSpPr/>
            <p:nvPr/>
          </p:nvSpPr>
          <p:spPr>
            <a:xfrm>
              <a:off x="2528825" y="4100525"/>
              <a:ext cx="4250" cy="1450"/>
            </a:xfrm>
            <a:custGeom>
              <a:avLst/>
              <a:gdLst/>
              <a:ahLst/>
              <a:cxnLst/>
              <a:rect l="l" t="t" r="r" b="b"/>
              <a:pathLst>
                <a:path w="170" h="58" extrusionOk="0">
                  <a:moveTo>
                    <a:pt x="170" y="57"/>
                  </a:moveTo>
                  <a:lnTo>
                    <a:pt x="170" y="57"/>
                  </a:lnTo>
                  <a:lnTo>
                    <a:pt x="170" y="1"/>
                  </a:lnTo>
                  <a:lnTo>
                    <a:pt x="142" y="1"/>
                  </a:lnTo>
                  <a:lnTo>
                    <a:pt x="85" y="1"/>
                  </a:lnTo>
                  <a:lnTo>
                    <a:pt x="1" y="29"/>
                  </a:lnTo>
                  <a:lnTo>
                    <a:pt x="1" y="29"/>
                  </a:lnTo>
                  <a:lnTo>
                    <a:pt x="170" y="57"/>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16"/>
            <p:cNvSpPr/>
            <p:nvPr/>
          </p:nvSpPr>
          <p:spPr>
            <a:xfrm>
              <a:off x="2528825" y="4100525"/>
              <a:ext cx="4250" cy="1450"/>
            </a:xfrm>
            <a:custGeom>
              <a:avLst/>
              <a:gdLst/>
              <a:ahLst/>
              <a:cxnLst/>
              <a:rect l="l" t="t" r="r" b="b"/>
              <a:pathLst>
                <a:path w="170" h="58" fill="none" extrusionOk="0">
                  <a:moveTo>
                    <a:pt x="170" y="57"/>
                  </a:moveTo>
                  <a:lnTo>
                    <a:pt x="170" y="57"/>
                  </a:lnTo>
                  <a:lnTo>
                    <a:pt x="170" y="1"/>
                  </a:lnTo>
                  <a:lnTo>
                    <a:pt x="142" y="1"/>
                  </a:lnTo>
                  <a:lnTo>
                    <a:pt x="85" y="1"/>
                  </a:lnTo>
                  <a:lnTo>
                    <a:pt x="1" y="29"/>
                  </a:lnTo>
                  <a:lnTo>
                    <a:pt x="1" y="29"/>
                  </a:lnTo>
                  <a:lnTo>
                    <a:pt x="170" y="57"/>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16"/>
            <p:cNvSpPr/>
            <p:nvPr/>
          </p:nvSpPr>
          <p:spPr>
            <a:xfrm>
              <a:off x="2537300" y="4100525"/>
              <a:ext cx="1425" cy="1450"/>
            </a:xfrm>
            <a:custGeom>
              <a:avLst/>
              <a:gdLst/>
              <a:ahLst/>
              <a:cxnLst/>
              <a:rect l="l" t="t" r="r" b="b"/>
              <a:pathLst>
                <a:path w="57" h="58" extrusionOk="0">
                  <a:moveTo>
                    <a:pt x="57" y="57"/>
                  </a:moveTo>
                  <a:lnTo>
                    <a:pt x="57" y="57"/>
                  </a:lnTo>
                  <a:lnTo>
                    <a:pt x="57" y="1"/>
                  </a:lnTo>
                  <a:lnTo>
                    <a:pt x="0" y="29"/>
                  </a:lnTo>
                  <a:lnTo>
                    <a:pt x="0" y="29"/>
                  </a:lnTo>
                  <a:lnTo>
                    <a:pt x="57" y="57"/>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16"/>
            <p:cNvSpPr/>
            <p:nvPr/>
          </p:nvSpPr>
          <p:spPr>
            <a:xfrm>
              <a:off x="2537300" y="4100525"/>
              <a:ext cx="1425" cy="1450"/>
            </a:xfrm>
            <a:custGeom>
              <a:avLst/>
              <a:gdLst/>
              <a:ahLst/>
              <a:cxnLst/>
              <a:rect l="l" t="t" r="r" b="b"/>
              <a:pathLst>
                <a:path w="57" h="58" fill="none" extrusionOk="0">
                  <a:moveTo>
                    <a:pt x="57" y="57"/>
                  </a:moveTo>
                  <a:lnTo>
                    <a:pt x="57" y="57"/>
                  </a:lnTo>
                  <a:lnTo>
                    <a:pt x="57" y="1"/>
                  </a:lnTo>
                  <a:lnTo>
                    <a:pt x="0" y="29"/>
                  </a:lnTo>
                  <a:lnTo>
                    <a:pt x="0" y="29"/>
                  </a:lnTo>
                  <a:lnTo>
                    <a:pt x="57" y="57"/>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16"/>
            <p:cNvSpPr/>
            <p:nvPr/>
          </p:nvSpPr>
          <p:spPr>
            <a:xfrm>
              <a:off x="2540125" y="4100525"/>
              <a:ext cx="1425" cy="2150"/>
            </a:xfrm>
            <a:custGeom>
              <a:avLst/>
              <a:gdLst/>
              <a:ahLst/>
              <a:cxnLst/>
              <a:rect l="l" t="t" r="r" b="b"/>
              <a:pathLst>
                <a:path w="57" h="86" extrusionOk="0">
                  <a:moveTo>
                    <a:pt x="56" y="86"/>
                  </a:moveTo>
                  <a:lnTo>
                    <a:pt x="56" y="86"/>
                  </a:lnTo>
                  <a:lnTo>
                    <a:pt x="0" y="1"/>
                  </a:lnTo>
                  <a:lnTo>
                    <a:pt x="0" y="1"/>
                  </a:lnTo>
                  <a:lnTo>
                    <a:pt x="56" y="86"/>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16"/>
            <p:cNvSpPr/>
            <p:nvPr/>
          </p:nvSpPr>
          <p:spPr>
            <a:xfrm>
              <a:off x="2540125" y="4100525"/>
              <a:ext cx="1425" cy="2150"/>
            </a:xfrm>
            <a:custGeom>
              <a:avLst/>
              <a:gdLst/>
              <a:ahLst/>
              <a:cxnLst/>
              <a:rect l="l" t="t" r="r" b="b"/>
              <a:pathLst>
                <a:path w="57" h="86" fill="none" extrusionOk="0">
                  <a:moveTo>
                    <a:pt x="56" y="86"/>
                  </a:moveTo>
                  <a:lnTo>
                    <a:pt x="56" y="86"/>
                  </a:lnTo>
                  <a:lnTo>
                    <a:pt x="0" y="1"/>
                  </a:lnTo>
                  <a:lnTo>
                    <a:pt x="0" y="1"/>
                  </a:lnTo>
                  <a:lnTo>
                    <a:pt x="56" y="86"/>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16"/>
            <p:cNvSpPr/>
            <p:nvPr/>
          </p:nvSpPr>
          <p:spPr>
            <a:xfrm>
              <a:off x="2511200" y="4080775"/>
              <a:ext cx="22600" cy="8500"/>
            </a:xfrm>
            <a:custGeom>
              <a:avLst/>
              <a:gdLst/>
              <a:ahLst/>
              <a:cxnLst/>
              <a:rect l="l" t="t" r="r" b="b"/>
              <a:pathLst>
                <a:path w="904" h="340" extrusionOk="0">
                  <a:moveTo>
                    <a:pt x="903" y="198"/>
                  </a:moveTo>
                  <a:lnTo>
                    <a:pt x="903" y="198"/>
                  </a:lnTo>
                  <a:lnTo>
                    <a:pt x="818" y="142"/>
                  </a:lnTo>
                  <a:lnTo>
                    <a:pt x="706" y="86"/>
                  </a:lnTo>
                  <a:lnTo>
                    <a:pt x="593" y="29"/>
                  </a:lnTo>
                  <a:lnTo>
                    <a:pt x="452" y="1"/>
                  </a:lnTo>
                  <a:lnTo>
                    <a:pt x="310" y="1"/>
                  </a:lnTo>
                  <a:lnTo>
                    <a:pt x="198" y="29"/>
                  </a:lnTo>
                  <a:lnTo>
                    <a:pt x="85" y="57"/>
                  </a:lnTo>
                  <a:lnTo>
                    <a:pt x="0" y="114"/>
                  </a:lnTo>
                  <a:lnTo>
                    <a:pt x="0" y="114"/>
                  </a:lnTo>
                  <a:lnTo>
                    <a:pt x="254" y="227"/>
                  </a:lnTo>
                  <a:lnTo>
                    <a:pt x="395" y="311"/>
                  </a:lnTo>
                  <a:lnTo>
                    <a:pt x="423" y="339"/>
                  </a:lnTo>
                  <a:lnTo>
                    <a:pt x="423" y="339"/>
                  </a:lnTo>
                  <a:lnTo>
                    <a:pt x="423" y="339"/>
                  </a:lnTo>
                  <a:lnTo>
                    <a:pt x="536" y="339"/>
                  </a:lnTo>
                  <a:lnTo>
                    <a:pt x="706" y="339"/>
                  </a:lnTo>
                  <a:lnTo>
                    <a:pt x="790" y="339"/>
                  </a:lnTo>
                  <a:lnTo>
                    <a:pt x="847" y="311"/>
                  </a:lnTo>
                  <a:lnTo>
                    <a:pt x="903" y="283"/>
                  </a:lnTo>
                  <a:lnTo>
                    <a:pt x="903" y="227"/>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16"/>
            <p:cNvSpPr/>
            <p:nvPr/>
          </p:nvSpPr>
          <p:spPr>
            <a:xfrm>
              <a:off x="2511200" y="4080775"/>
              <a:ext cx="22600" cy="8500"/>
            </a:xfrm>
            <a:custGeom>
              <a:avLst/>
              <a:gdLst/>
              <a:ahLst/>
              <a:cxnLst/>
              <a:rect l="l" t="t" r="r" b="b"/>
              <a:pathLst>
                <a:path w="904" h="340" fill="none" extrusionOk="0">
                  <a:moveTo>
                    <a:pt x="903" y="198"/>
                  </a:moveTo>
                  <a:lnTo>
                    <a:pt x="903" y="198"/>
                  </a:lnTo>
                  <a:lnTo>
                    <a:pt x="818" y="142"/>
                  </a:lnTo>
                  <a:lnTo>
                    <a:pt x="706" y="86"/>
                  </a:lnTo>
                  <a:lnTo>
                    <a:pt x="593" y="29"/>
                  </a:lnTo>
                  <a:lnTo>
                    <a:pt x="452" y="1"/>
                  </a:lnTo>
                  <a:lnTo>
                    <a:pt x="310" y="1"/>
                  </a:lnTo>
                  <a:lnTo>
                    <a:pt x="198" y="29"/>
                  </a:lnTo>
                  <a:lnTo>
                    <a:pt x="85" y="57"/>
                  </a:lnTo>
                  <a:lnTo>
                    <a:pt x="0" y="114"/>
                  </a:lnTo>
                  <a:lnTo>
                    <a:pt x="0" y="114"/>
                  </a:lnTo>
                  <a:lnTo>
                    <a:pt x="254" y="227"/>
                  </a:lnTo>
                  <a:lnTo>
                    <a:pt x="395" y="311"/>
                  </a:lnTo>
                  <a:lnTo>
                    <a:pt x="423" y="339"/>
                  </a:lnTo>
                  <a:lnTo>
                    <a:pt x="423" y="339"/>
                  </a:lnTo>
                  <a:lnTo>
                    <a:pt x="423" y="339"/>
                  </a:lnTo>
                  <a:lnTo>
                    <a:pt x="536" y="339"/>
                  </a:lnTo>
                  <a:lnTo>
                    <a:pt x="706" y="339"/>
                  </a:lnTo>
                  <a:lnTo>
                    <a:pt x="790" y="339"/>
                  </a:lnTo>
                  <a:lnTo>
                    <a:pt x="847" y="311"/>
                  </a:lnTo>
                  <a:lnTo>
                    <a:pt x="903" y="283"/>
                  </a:lnTo>
                  <a:lnTo>
                    <a:pt x="903" y="227"/>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16"/>
            <p:cNvSpPr/>
            <p:nvPr/>
          </p:nvSpPr>
          <p:spPr>
            <a:xfrm>
              <a:off x="2527425" y="4094200"/>
              <a:ext cx="2125" cy="2125"/>
            </a:xfrm>
            <a:custGeom>
              <a:avLst/>
              <a:gdLst/>
              <a:ahLst/>
              <a:cxnLst/>
              <a:rect l="l" t="t" r="r" b="b"/>
              <a:pathLst>
                <a:path w="85" h="85" extrusionOk="0">
                  <a:moveTo>
                    <a:pt x="28" y="85"/>
                  </a:moveTo>
                  <a:lnTo>
                    <a:pt x="28" y="85"/>
                  </a:lnTo>
                  <a:lnTo>
                    <a:pt x="85" y="28"/>
                  </a:lnTo>
                  <a:lnTo>
                    <a:pt x="85" y="28"/>
                  </a:lnTo>
                  <a:lnTo>
                    <a:pt x="28" y="0"/>
                  </a:lnTo>
                  <a:lnTo>
                    <a:pt x="0" y="0"/>
                  </a:lnTo>
                  <a:lnTo>
                    <a:pt x="0" y="28"/>
                  </a:lnTo>
                  <a:lnTo>
                    <a:pt x="28" y="85"/>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16"/>
            <p:cNvSpPr/>
            <p:nvPr/>
          </p:nvSpPr>
          <p:spPr>
            <a:xfrm>
              <a:off x="2527425" y="4094200"/>
              <a:ext cx="2125" cy="2125"/>
            </a:xfrm>
            <a:custGeom>
              <a:avLst/>
              <a:gdLst/>
              <a:ahLst/>
              <a:cxnLst/>
              <a:rect l="l" t="t" r="r" b="b"/>
              <a:pathLst>
                <a:path w="85" h="85" fill="none" extrusionOk="0">
                  <a:moveTo>
                    <a:pt x="28" y="85"/>
                  </a:moveTo>
                  <a:lnTo>
                    <a:pt x="28" y="85"/>
                  </a:lnTo>
                  <a:lnTo>
                    <a:pt x="85" y="28"/>
                  </a:lnTo>
                  <a:lnTo>
                    <a:pt x="85" y="28"/>
                  </a:lnTo>
                  <a:lnTo>
                    <a:pt x="28" y="0"/>
                  </a:lnTo>
                  <a:lnTo>
                    <a:pt x="0" y="0"/>
                  </a:lnTo>
                  <a:lnTo>
                    <a:pt x="0" y="28"/>
                  </a:lnTo>
                  <a:lnTo>
                    <a:pt x="28" y="85"/>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16"/>
            <p:cNvSpPr/>
            <p:nvPr/>
          </p:nvSpPr>
          <p:spPr>
            <a:xfrm>
              <a:off x="2532350" y="4096300"/>
              <a:ext cx="4250" cy="3550"/>
            </a:xfrm>
            <a:custGeom>
              <a:avLst/>
              <a:gdLst/>
              <a:ahLst/>
              <a:cxnLst/>
              <a:rect l="l" t="t" r="r" b="b"/>
              <a:pathLst>
                <a:path w="170" h="142" extrusionOk="0">
                  <a:moveTo>
                    <a:pt x="170" y="142"/>
                  </a:moveTo>
                  <a:lnTo>
                    <a:pt x="170" y="142"/>
                  </a:lnTo>
                  <a:lnTo>
                    <a:pt x="57" y="1"/>
                  </a:lnTo>
                  <a:lnTo>
                    <a:pt x="57" y="1"/>
                  </a:lnTo>
                  <a:lnTo>
                    <a:pt x="1" y="85"/>
                  </a:lnTo>
                  <a:lnTo>
                    <a:pt x="1" y="114"/>
                  </a:lnTo>
                  <a:lnTo>
                    <a:pt x="57" y="142"/>
                  </a:lnTo>
                  <a:lnTo>
                    <a:pt x="170" y="142"/>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16"/>
            <p:cNvSpPr/>
            <p:nvPr/>
          </p:nvSpPr>
          <p:spPr>
            <a:xfrm>
              <a:off x="2532350" y="4096300"/>
              <a:ext cx="4250" cy="3550"/>
            </a:xfrm>
            <a:custGeom>
              <a:avLst/>
              <a:gdLst/>
              <a:ahLst/>
              <a:cxnLst/>
              <a:rect l="l" t="t" r="r" b="b"/>
              <a:pathLst>
                <a:path w="170" h="142" fill="none" extrusionOk="0">
                  <a:moveTo>
                    <a:pt x="170" y="142"/>
                  </a:moveTo>
                  <a:lnTo>
                    <a:pt x="170" y="142"/>
                  </a:lnTo>
                  <a:lnTo>
                    <a:pt x="57" y="1"/>
                  </a:lnTo>
                  <a:lnTo>
                    <a:pt x="57" y="1"/>
                  </a:lnTo>
                  <a:lnTo>
                    <a:pt x="1" y="85"/>
                  </a:lnTo>
                  <a:lnTo>
                    <a:pt x="1" y="114"/>
                  </a:lnTo>
                  <a:lnTo>
                    <a:pt x="57" y="142"/>
                  </a:lnTo>
                  <a:lnTo>
                    <a:pt x="170" y="142"/>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16"/>
            <p:cNvSpPr/>
            <p:nvPr/>
          </p:nvSpPr>
          <p:spPr>
            <a:xfrm>
              <a:off x="2533050" y="4082900"/>
              <a:ext cx="3550" cy="1425"/>
            </a:xfrm>
            <a:custGeom>
              <a:avLst/>
              <a:gdLst/>
              <a:ahLst/>
              <a:cxnLst/>
              <a:rect l="l" t="t" r="r" b="b"/>
              <a:pathLst>
                <a:path w="142" h="57" extrusionOk="0">
                  <a:moveTo>
                    <a:pt x="1" y="1"/>
                  </a:moveTo>
                  <a:lnTo>
                    <a:pt x="1" y="1"/>
                  </a:lnTo>
                  <a:lnTo>
                    <a:pt x="57" y="57"/>
                  </a:lnTo>
                  <a:lnTo>
                    <a:pt x="142" y="57"/>
                  </a:lnTo>
                  <a:lnTo>
                    <a:pt x="142" y="57"/>
                  </a:lnTo>
                  <a:lnTo>
                    <a:pt x="1"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16"/>
            <p:cNvSpPr/>
            <p:nvPr/>
          </p:nvSpPr>
          <p:spPr>
            <a:xfrm>
              <a:off x="2533050" y="4082900"/>
              <a:ext cx="3550" cy="1425"/>
            </a:xfrm>
            <a:custGeom>
              <a:avLst/>
              <a:gdLst/>
              <a:ahLst/>
              <a:cxnLst/>
              <a:rect l="l" t="t" r="r" b="b"/>
              <a:pathLst>
                <a:path w="142" h="57" fill="none" extrusionOk="0">
                  <a:moveTo>
                    <a:pt x="1" y="1"/>
                  </a:moveTo>
                  <a:lnTo>
                    <a:pt x="1" y="1"/>
                  </a:lnTo>
                  <a:lnTo>
                    <a:pt x="57" y="57"/>
                  </a:lnTo>
                  <a:lnTo>
                    <a:pt x="142" y="57"/>
                  </a:lnTo>
                  <a:lnTo>
                    <a:pt x="142" y="57"/>
                  </a:lnTo>
                  <a:lnTo>
                    <a:pt x="1" y="1"/>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16"/>
            <p:cNvSpPr/>
            <p:nvPr/>
          </p:nvSpPr>
          <p:spPr>
            <a:xfrm>
              <a:off x="2535175" y="4087850"/>
              <a:ext cx="4250" cy="2125"/>
            </a:xfrm>
            <a:custGeom>
              <a:avLst/>
              <a:gdLst/>
              <a:ahLst/>
              <a:cxnLst/>
              <a:rect l="l" t="t" r="r" b="b"/>
              <a:pathLst>
                <a:path w="170" h="85" extrusionOk="0">
                  <a:moveTo>
                    <a:pt x="113" y="0"/>
                  </a:moveTo>
                  <a:lnTo>
                    <a:pt x="113" y="0"/>
                  </a:lnTo>
                  <a:lnTo>
                    <a:pt x="0" y="56"/>
                  </a:lnTo>
                  <a:lnTo>
                    <a:pt x="0" y="56"/>
                  </a:lnTo>
                  <a:lnTo>
                    <a:pt x="113" y="85"/>
                  </a:lnTo>
                  <a:lnTo>
                    <a:pt x="170" y="85"/>
                  </a:lnTo>
                  <a:lnTo>
                    <a:pt x="170" y="56"/>
                  </a:lnTo>
                  <a:lnTo>
                    <a:pt x="113"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16"/>
            <p:cNvSpPr/>
            <p:nvPr/>
          </p:nvSpPr>
          <p:spPr>
            <a:xfrm>
              <a:off x="2535175" y="4087850"/>
              <a:ext cx="4250" cy="2125"/>
            </a:xfrm>
            <a:custGeom>
              <a:avLst/>
              <a:gdLst/>
              <a:ahLst/>
              <a:cxnLst/>
              <a:rect l="l" t="t" r="r" b="b"/>
              <a:pathLst>
                <a:path w="170" h="85" fill="none" extrusionOk="0">
                  <a:moveTo>
                    <a:pt x="113" y="0"/>
                  </a:moveTo>
                  <a:lnTo>
                    <a:pt x="113" y="0"/>
                  </a:lnTo>
                  <a:lnTo>
                    <a:pt x="0" y="56"/>
                  </a:lnTo>
                  <a:lnTo>
                    <a:pt x="0" y="56"/>
                  </a:lnTo>
                  <a:lnTo>
                    <a:pt x="113" y="85"/>
                  </a:lnTo>
                  <a:lnTo>
                    <a:pt x="170" y="85"/>
                  </a:lnTo>
                  <a:lnTo>
                    <a:pt x="170" y="56"/>
                  </a:lnTo>
                  <a:lnTo>
                    <a:pt x="113" y="0"/>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16"/>
            <p:cNvSpPr/>
            <p:nvPr/>
          </p:nvSpPr>
          <p:spPr>
            <a:xfrm>
              <a:off x="2541525" y="4087125"/>
              <a:ext cx="2150" cy="2150"/>
            </a:xfrm>
            <a:custGeom>
              <a:avLst/>
              <a:gdLst/>
              <a:ahLst/>
              <a:cxnLst/>
              <a:rect l="l" t="t" r="r" b="b"/>
              <a:pathLst>
                <a:path w="86" h="86" extrusionOk="0">
                  <a:moveTo>
                    <a:pt x="85" y="85"/>
                  </a:moveTo>
                  <a:lnTo>
                    <a:pt x="85" y="85"/>
                  </a:lnTo>
                  <a:lnTo>
                    <a:pt x="85" y="29"/>
                  </a:lnTo>
                  <a:lnTo>
                    <a:pt x="85" y="1"/>
                  </a:lnTo>
                  <a:lnTo>
                    <a:pt x="57" y="1"/>
                  </a:lnTo>
                  <a:lnTo>
                    <a:pt x="0" y="1"/>
                  </a:lnTo>
                  <a:lnTo>
                    <a:pt x="0" y="1"/>
                  </a:lnTo>
                  <a:lnTo>
                    <a:pt x="85" y="85"/>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16"/>
            <p:cNvSpPr/>
            <p:nvPr/>
          </p:nvSpPr>
          <p:spPr>
            <a:xfrm>
              <a:off x="2541525" y="4087125"/>
              <a:ext cx="2150" cy="2150"/>
            </a:xfrm>
            <a:custGeom>
              <a:avLst/>
              <a:gdLst/>
              <a:ahLst/>
              <a:cxnLst/>
              <a:rect l="l" t="t" r="r" b="b"/>
              <a:pathLst>
                <a:path w="86" h="86" fill="none" extrusionOk="0">
                  <a:moveTo>
                    <a:pt x="85" y="85"/>
                  </a:moveTo>
                  <a:lnTo>
                    <a:pt x="85" y="85"/>
                  </a:lnTo>
                  <a:lnTo>
                    <a:pt x="85" y="29"/>
                  </a:lnTo>
                  <a:lnTo>
                    <a:pt x="85" y="1"/>
                  </a:lnTo>
                  <a:lnTo>
                    <a:pt x="57" y="1"/>
                  </a:lnTo>
                  <a:lnTo>
                    <a:pt x="0" y="1"/>
                  </a:lnTo>
                  <a:lnTo>
                    <a:pt x="0" y="1"/>
                  </a:lnTo>
                  <a:lnTo>
                    <a:pt x="85" y="85"/>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16"/>
            <p:cNvSpPr/>
            <p:nvPr/>
          </p:nvSpPr>
          <p:spPr>
            <a:xfrm>
              <a:off x="2394075" y="4045500"/>
              <a:ext cx="2150" cy="2150"/>
            </a:xfrm>
            <a:custGeom>
              <a:avLst/>
              <a:gdLst/>
              <a:ahLst/>
              <a:cxnLst/>
              <a:rect l="l" t="t" r="r" b="b"/>
              <a:pathLst>
                <a:path w="86" h="86" extrusionOk="0">
                  <a:moveTo>
                    <a:pt x="85" y="1"/>
                  </a:moveTo>
                  <a:lnTo>
                    <a:pt x="85" y="1"/>
                  </a:lnTo>
                  <a:lnTo>
                    <a:pt x="29" y="29"/>
                  </a:lnTo>
                  <a:lnTo>
                    <a:pt x="1" y="86"/>
                  </a:lnTo>
                  <a:lnTo>
                    <a:pt x="1" y="86"/>
                  </a:lnTo>
                  <a:lnTo>
                    <a:pt x="85"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16"/>
            <p:cNvSpPr/>
            <p:nvPr/>
          </p:nvSpPr>
          <p:spPr>
            <a:xfrm>
              <a:off x="2394075" y="4045500"/>
              <a:ext cx="2150" cy="2150"/>
            </a:xfrm>
            <a:custGeom>
              <a:avLst/>
              <a:gdLst/>
              <a:ahLst/>
              <a:cxnLst/>
              <a:rect l="l" t="t" r="r" b="b"/>
              <a:pathLst>
                <a:path w="86" h="86" fill="none" extrusionOk="0">
                  <a:moveTo>
                    <a:pt x="85" y="1"/>
                  </a:moveTo>
                  <a:lnTo>
                    <a:pt x="85" y="1"/>
                  </a:lnTo>
                  <a:lnTo>
                    <a:pt x="29" y="29"/>
                  </a:lnTo>
                  <a:lnTo>
                    <a:pt x="1" y="86"/>
                  </a:lnTo>
                  <a:lnTo>
                    <a:pt x="1" y="86"/>
                  </a:lnTo>
                  <a:lnTo>
                    <a:pt x="85" y="1"/>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16"/>
            <p:cNvSpPr/>
            <p:nvPr/>
          </p:nvSpPr>
          <p:spPr>
            <a:xfrm>
              <a:off x="2403250" y="4051150"/>
              <a:ext cx="2150" cy="2150"/>
            </a:xfrm>
            <a:custGeom>
              <a:avLst/>
              <a:gdLst/>
              <a:ahLst/>
              <a:cxnLst/>
              <a:rect l="l" t="t" r="r" b="b"/>
              <a:pathLst>
                <a:path w="86" h="86" extrusionOk="0">
                  <a:moveTo>
                    <a:pt x="29" y="85"/>
                  </a:moveTo>
                  <a:lnTo>
                    <a:pt x="29" y="85"/>
                  </a:lnTo>
                  <a:lnTo>
                    <a:pt x="85" y="1"/>
                  </a:lnTo>
                  <a:lnTo>
                    <a:pt x="85" y="1"/>
                  </a:lnTo>
                  <a:lnTo>
                    <a:pt x="29" y="1"/>
                  </a:lnTo>
                  <a:lnTo>
                    <a:pt x="0" y="1"/>
                  </a:lnTo>
                  <a:lnTo>
                    <a:pt x="0" y="29"/>
                  </a:lnTo>
                  <a:lnTo>
                    <a:pt x="29" y="85"/>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16"/>
            <p:cNvSpPr/>
            <p:nvPr/>
          </p:nvSpPr>
          <p:spPr>
            <a:xfrm>
              <a:off x="2403250" y="4051150"/>
              <a:ext cx="2150" cy="2150"/>
            </a:xfrm>
            <a:custGeom>
              <a:avLst/>
              <a:gdLst/>
              <a:ahLst/>
              <a:cxnLst/>
              <a:rect l="l" t="t" r="r" b="b"/>
              <a:pathLst>
                <a:path w="86" h="86" fill="none" extrusionOk="0">
                  <a:moveTo>
                    <a:pt x="29" y="85"/>
                  </a:moveTo>
                  <a:lnTo>
                    <a:pt x="29" y="85"/>
                  </a:lnTo>
                  <a:lnTo>
                    <a:pt x="85" y="1"/>
                  </a:lnTo>
                  <a:lnTo>
                    <a:pt x="85" y="1"/>
                  </a:lnTo>
                  <a:lnTo>
                    <a:pt x="29" y="1"/>
                  </a:lnTo>
                  <a:lnTo>
                    <a:pt x="0" y="1"/>
                  </a:lnTo>
                  <a:lnTo>
                    <a:pt x="0" y="29"/>
                  </a:lnTo>
                  <a:lnTo>
                    <a:pt x="29" y="85"/>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16"/>
            <p:cNvSpPr/>
            <p:nvPr/>
          </p:nvSpPr>
          <p:spPr>
            <a:xfrm>
              <a:off x="2403250" y="4049025"/>
              <a:ext cx="5675" cy="2150"/>
            </a:xfrm>
            <a:custGeom>
              <a:avLst/>
              <a:gdLst/>
              <a:ahLst/>
              <a:cxnLst/>
              <a:rect l="l" t="t" r="r" b="b"/>
              <a:pathLst>
                <a:path w="227" h="86" extrusionOk="0">
                  <a:moveTo>
                    <a:pt x="226" y="1"/>
                  </a:moveTo>
                  <a:lnTo>
                    <a:pt x="226" y="1"/>
                  </a:lnTo>
                  <a:lnTo>
                    <a:pt x="113" y="1"/>
                  </a:lnTo>
                  <a:lnTo>
                    <a:pt x="85" y="1"/>
                  </a:lnTo>
                  <a:lnTo>
                    <a:pt x="142" y="57"/>
                  </a:lnTo>
                  <a:lnTo>
                    <a:pt x="198" y="57"/>
                  </a:lnTo>
                  <a:lnTo>
                    <a:pt x="0" y="57"/>
                  </a:lnTo>
                  <a:lnTo>
                    <a:pt x="0" y="57"/>
                  </a:lnTo>
                  <a:lnTo>
                    <a:pt x="113" y="86"/>
                  </a:lnTo>
                  <a:lnTo>
                    <a:pt x="198" y="86"/>
                  </a:lnTo>
                  <a:lnTo>
                    <a:pt x="226" y="57"/>
                  </a:lnTo>
                  <a:lnTo>
                    <a:pt x="226" y="57"/>
                  </a:lnTo>
                  <a:lnTo>
                    <a:pt x="226"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16"/>
            <p:cNvSpPr/>
            <p:nvPr/>
          </p:nvSpPr>
          <p:spPr>
            <a:xfrm>
              <a:off x="2403250" y="4049025"/>
              <a:ext cx="5675" cy="2150"/>
            </a:xfrm>
            <a:custGeom>
              <a:avLst/>
              <a:gdLst/>
              <a:ahLst/>
              <a:cxnLst/>
              <a:rect l="l" t="t" r="r" b="b"/>
              <a:pathLst>
                <a:path w="227" h="86" fill="none" extrusionOk="0">
                  <a:moveTo>
                    <a:pt x="226" y="1"/>
                  </a:moveTo>
                  <a:lnTo>
                    <a:pt x="226" y="1"/>
                  </a:lnTo>
                  <a:lnTo>
                    <a:pt x="113" y="1"/>
                  </a:lnTo>
                  <a:lnTo>
                    <a:pt x="85" y="1"/>
                  </a:lnTo>
                  <a:lnTo>
                    <a:pt x="142" y="57"/>
                  </a:lnTo>
                  <a:lnTo>
                    <a:pt x="198" y="57"/>
                  </a:lnTo>
                  <a:lnTo>
                    <a:pt x="0" y="57"/>
                  </a:lnTo>
                  <a:lnTo>
                    <a:pt x="0" y="57"/>
                  </a:lnTo>
                  <a:lnTo>
                    <a:pt x="113" y="86"/>
                  </a:lnTo>
                  <a:lnTo>
                    <a:pt x="198" y="86"/>
                  </a:lnTo>
                  <a:lnTo>
                    <a:pt x="226" y="57"/>
                  </a:lnTo>
                  <a:lnTo>
                    <a:pt x="226" y="57"/>
                  </a:lnTo>
                  <a:lnTo>
                    <a:pt x="226" y="1"/>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16"/>
            <p:cNvSpPr/>
            <p:nvPr/>
          </p:nvSpPr>
          <p:spPr>
            <a:xfrm>
              <a:off x="2408175" y="4049025"/>
              <a:ext cx="26150" cy="15550"/>
            </a:xfrm>
            <a:custGeom>
              <a:avLst/>
              <a:gdLst/>
              <a:ahLst/>
              <a:cxnLst/>
              <a:rect l="l" t="t" r="r" b="b"/>
              <a:pathLst>
                <a:path w="1046" h="622" extrusionOk="0">
                  <a:moveTo>
                    <a:pt x="763" y="622"/>
                  </a:moveTo>
                  <a:lnTo>
                    <a:pt x="763" y="622"/>
                  </a:lnTo>
                  <a:lnTo>
                    <a:pt x="876" y="565"/>
                  </a:lnTo>
                  <a:lnTo>
                    <a:pt x="1017" y="509"/>
                  </a:lnTo>
                  <a:lnTo>
                    <a:pt x="1017" y="509"/>
                  </a:lnTo>
                  <a:lnTo>
                    <a:pt x="989" y="481"/>
                  </a:lnTo>
                  <a:lnTo>
                    <a:pt x="960" y="424"/>
                  </a:lnTo>
                  <a:lnTo>
                    <a:pt x="989" y="396"/>
                  </a:lnTo>
                  <a:lnTo>
                    <a:pt x="1045" y="396"/>
                  </a:lnTo>
                  <a:lnTo>
                    <a:pt x="1045" y="396"/>
                  </a:lnTo>
                  <a:lnTo>
                    <a:pt x="1017" y="368"/>
                  </a:lnTo>
                  <a:lnTo>
                    <a:pt x="960" y="311"/>
                  </a:lnTo>
                  <a:lnTo>
                    <a:pt x="819" y="227"/>
                  </a:lnTo>
                  <a:lnTo>
                    <a:pt x="678" y="170"/>
                  </a:lnTo>
                  <a:lnTo>
                    <a:pt x="622" y="170"/>
                  </a:lnTo>
                  <a:lnTo>
                    <a:pt x="622" y="227"/>
                  </a:lnTo>
                  <a:lnTo>
                    <a:pt x="622" y="227"/>
                  </a:lnTo>
                  <a:lnTo>
                    <a:pt x="594" y="170"/>
                  </a:lnTo>
                  <a:lnTo>
                    <a:pt x="537" y="142"/>
                  </a:lnTo>
                  <a:lnTo>
                    <a:pt x="481" y="114"/>
                  </a:lnTo>
                  <a:lnTo>
                    <a:pt x="481" y="142"/>
                  </a:lnTo>
                  <a:lnTo>
                    <a:pt x="452" y="199"/>
                  </a:lnTo>
                  <a:lnTo>
                    <a:pt x="452" y="199"/>
                  </a:lnTo>
                  <a:lnTo>
                    <a:pt x="340" y="57"/>
                  </a:lnTo>
                  <a:lnTo>
                    <a:pt x="283" y="1"/>
                  </a:lnTo>
                  <a:lnTo>
                    <a:pt x="227" y="1"/>
                  </a:lnTo>
                  <a:lnTo>
                    <a:pt x="199" y="29"/>
                  </a:lnTo>
                  <a:lnTo>
                    <a:pt x="199" y="29"/>
                  </a:lnTo>
                  <a:lnTo>
                    <a:pt x="227" y="86"/>
                  </a:lnTo>
                  <a:lnTo>
                    <a:pt x="227" y="114"/>
                  </a:lnTo>
                  <a:lnTo>
                    <a:pt x="170" y="114"/>
                  </a:lnTo>
                  <a:lnTo>
                    <a:pt x="86" y="86"/>
                  </a:lnTo>
                  <a:lnTo>
                    <a:pt x="86" y="86"/>
                  </a:lnTo>
                  <a:lnTo>
                    <a:pt x="227" y="170"/>
                  </a:lnTo>
                  <a:lnTo>
                    <a:pt x="396" y="227"/>
                  </a:lnTo>
                  <a:lnTo>
                    <a:pt x="396" y="227"/>
                  </a:lnTo>
                  <a:lnTo>
                    <a:pt x="283" y="227"/>
                  </a:lnTo>
                  <a:lnTo>
                    <a:pt x="199" y="170"/>
                  </a:lnTo>
                  <a:lnTo>
                    <a:pt x="86" y="170"/>
                  </a:lnTo>
                  <a:lnTo>
                    <a:pt x="57" y="170"/>
                  </a:lnTo>
                  <a:lnTo>
                    <a:pt x="1" y="227"/>
                  </a:lnTo>
                  <a:lnTo>
                    <a:pt x="1" y="227"/>
                  </a:lnTo>
                  <a:lnTo>
                    <a:pt x="86" y="227"/>
                  </a:lnTo>
                  <a:lnTo>
                    <a:pt x="170" y="283"/>
                  </a:lnTo>
                  <a:lnTo>
                    <a:pt x="227" y="368"/>
                  </a:lnTo>
                  <a:lnTo>
                    <a:pt x="311" y="396"/>
                  </a:lnTo>
                  <a:lnTo>
                    <a:pt x="311" y="396"/>
                  </a:lnTo>
                  <a:lnTo>
                    <a:pt x="368" y="452"/>
                  </a:lnTo>
                  <a:lnTo>
                    <a:pt x="424" y="481"/>
                  </a:lnTo>
                  <a:lnTo>
                    <a:pt x="424" y="481"/>
                  </a:lnTo>
                  <a:lnTo>
                    <a:pt x="481" y="481"/>
                  </a:lnTo>
                  <a:lnTo>
                    <a:pt x="509" y="481"/>
                  </a:lnTo>
                  <a:lnTo>
                    <a:pt x="565" y="424"/>
                  </a:lnTo>
                  <a:lnTo>
                    <a:pt x="622" y="396"/>
                  </a:lnTo>
                  <a:lnTo>
                    <a:pt x="678" y="396"/>
                  </a:lnTo>
                  <a:lnTo>
                    <a:pt x="735" y="396"/>
                  </a:lnTo>
                  <a:lnTo>
                    <a:pt x="735" y="396"/>
                  </a:lnTo>
                  <a:lnTo>
                    <a:pt x="706" y="452"/>
                  </a:lnTo>
                  <a:lnTo>
                    <a:pt x="706" y="481"/>
                  </a:lnTo>
                  <a:lnTo>
                    <a:pt x="735" y="537"/>
                  </a:lnTo>
                  <a:lnTo>
                    <a:pt x="735" y="537"/>
                  </a:lnTo>
                  <a:lnTo>
                    <a:pt x="735" y="565"/>
                  </a:lnTo>
                  <a:lnTo>
                    <a:pt x="594" y="594"/>
                  </a:lnTo>
                  <a:lnTo>
                    <a:pt x="594" y="594"/>
                  </a:lnTo>
                  <a:lnTo>
                    <a:pt x="763" y="622"/>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16"/>
            <p:cNvSpPr/>
            <p:nvPr/>
          </p:nvSpPr>
          <p:spPr>
            <a:xfrm>
              <a:off x="2408175" y="4049025"/>
              <a:ext cx="26150" cy="15550"/>
            </a:xfrm>
            <a:custGeom>
              <a:avLst/>
              <a:gdLst/>
              <a:ahLst/>
              <a:cxnLst/>
              <a:rect l="l" t="t" r="r" b="b"/>
              <a:pathLst>
                <a:path w="1046" h="622" fill="none" extrusionOk="0">
                  <a:moveTo>
                    <a:pt x="763" y="622"/>
                  </a:moveTo>
                  <a:lnTo>
                    <a:pt x="763" y="622"/>
                  </a:lnTo>
                  <a:lnTo>
                    <a:pt x="876" y="565"/>
                  </a:lnTo>
                  <a:lnTo>
                    <a:pt x="1017" y="509"/>
                  </a:lnTo>
                  <a:lnTo>
                    <a:pt x="1017" y="509"/>
                  </a:lnTo>
                  <a:lnTo>
                    <a:pt x="989" y="481"/>
                  </a:lnTo>
                  <a:lnTo>
                    <a:pt x="960" y="424"/>
                  </a:lnTo>
                  <a:lnTo>
                    <a:pt x="989" y="396"/>
                  </a:lnTo>
                  <a:lnTo>
                    <a:pt x="1045" y="396"/>
                  </a:lnTo>
                  <a:lnTo>
                    <a:pt x="1045" y="396"/>
                  </a:lnTo>
                  <a:lnTo>
                    <a:pt x="1017" y="368"/>
                  </a:lnTo>
                  <a:lnTo>
                    <a:pt x="960" y="311"/>
                  </a:lnTo>
                  <a:lnTo>
                    <a:pt x="819" y="227"/>
                  </a:lnTo>
                  <a:lnTo>
                    <a:pt x="678" y="170"/>
                  </a:lnTo>
                  <a:lnTo>
                    <a:pt x="622" y="170"/>
                  </a:lnTo>
                  <a:lnTo>
                    <a:pt x="622" y="227"/>
                  </a:lnTo>
                  <a:lnTo>
                    <a:pt x="622" y="227"/>
                  </a:lnTo>
                  <a:lnTo>
                    <a:pt x="594" y="170"/>
                  </a:lnTo>
                  <a:lnTo>
                    <a:pt x="537" y="142"/>
                  </a:lnTo>
                  <a:lnTo>
                    <a:pt x="481" y="114"/>
                  </a:lnTo>
                  <a:lnTo>
                    <a:pt x="481" y="142"/>
                  </a:lnTo>
                  <a:lnTo>
                    <a:pt x="452" y="199"/>
                  </a:lnTo>
                  <a:lnTo>
                    <a:pt x="452" y="199"/>
                  </a:lnTo>
                  <a:lnTo>
                    <a:pt x="340" y="57"/>
                  </a:lnTo>
                  <a:lnTo>
                    <a:pt x="283" y="1"/>
                  </a:lnTo>
                  <a:lnTo>
                    <a:pt x="227" y="1"/>
                  </a:lnTo>
                  <a:lnTo>
                    <a:pt x="199" y="29"/>
                  </a:lnTo>
                  <a:lnTo>
                    <a:pt x="199" y="29"/>
                  </a:lnTo>
                  <a:lnTo>
                    <a:pt x="227" y="86"/>
                  </a:lnTo>
                  <a:lnTo>
                    <a:pt x="227" y="114"/>
                  </a:lnTo>
                  <a:lnTo>
                    <a:pt x="170" y="114"/>
                  </a:lnTo>
                  <a:lnTo>
                    <a:pt x="86" y="86"/>
                  </a:lnTo>
                  <a:lnTo>
                    <a:pt x="86" y="86"/>
                  </a:lnTo>
                  <a:lnTo>
                    <a:pt x="227" y="170"/>
                  </a:lnTo>
                  <a:lnTo>
                    <a:pt x="396" y="227"/>
                  </a:lnTo>
                  <a:lnTo>
                    <a:pt x="396" y="227"/>
                  </a:lnTo>
                  <a:lnTo>
                    <a:pt x="283" y="227"/>
                  </a:lnTo>
                  <a:lnTo>
                    <a:pt x="199" y="170"/>
                  </a:lnTo>
                  <a:lnTo>
                    <a:pt x="86" y="170"/>
                  </a:lnTo>
                  <a:lnTo>
                    <a:pt x="57" y="170"/>
                  </a:lnTo>
                  <a:lnTo>
                    <a:pt x="1" y="227"/>
                  </a:lnTo>
                  <a:lnTo>
                    <a:pt x="1" y="227"/>
                  </a:lnTo>
                  <a:lnTo>
                    <a:pt x="86" y="227"/>
                  </a:lnTo>
                  <a:lnTo>
                    <a:pt x="170" y="283"/>
                  </a:lnTo>
                  <a:lnTo>
                    <a:pt x="227" y="368"/>
                  </a:lnTo>
                  <a:lnTo>
                    <a:pt x="311" y="396"/>
                  </a:lnTo>
                  <a:lnTo>
                    <a:pt x="311" y="396"/>
                  </a:lnTo>
                  <a:lnTo>
                    <a:pt x="368" y="452"/>
                  </a:lnTo>
                  <a:lnTo>
                    <a:pt x="424" y="481"/>
                  </a:lnTo>
                  <a:lnTo>
                    <a:pt x="424" y="481"/>
                  </a:lnTo>
                  <a:lnTo>
                    <a:pt x="481" y="481"/>
                  </a:lnTo>
                  <a:lnTo>
                    <a:pt x="509" y="481"/>
                  </a:lnTo>
                  <a:lnTo>
                    <a:pt x="565" y="424"/>
                  </a:lnTo>
                  <a:lnTo>
                    <a:pt x="622" y="396"/>
                  </a:lnTo>
                  <a:lnTo>
                    <a:pt x="678" y="396"/>
                  </a:lnTo>
                  <a:lnTo>
                    <a:pt x="735" y="396"/>
                  </a:lnTo>
                  <a:lnTo>
                    <a:pt x="735" y="396"/>
                  </a:lnTo>
                  <a:lnTo>
                    <a:pt x="706" y="452"/>
                  </a:lnTo>
                  <a:lnTo>
                    <a:pt x="706" y="481"/>
                  </a:lnTo>
                  <a:lnTo>
                    <a:pt x="735" y="537"/>
                  </a:lnTo>
                  <a:lnTo>
                    <a:pt x="735" y="537"/>
                  </a:lnTo>
                  <a:lnTo>
                    <a:pt x="735" y="565"/>
                  </a:lnTo>
                  <a:lnTo>
                    <a:pt x="594" y="594"/>
                  </a:lnTo>
                  <a:lnTo>
                    <a:pt x="594" y="594"/>
                  </a:lnTo>
                  <a:lnTo>
                    <a:pt x="763" y="622"/>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16"/>
            <p:cNvSpPr/>
            <p:nvPr/>
          </p:nvSpPr>
          <p:spPr>
            <a:xfrm>
              <a:off x="2415250" y="4062450"/>
              <a:ext cx="4250" cy="2125"/>
            </a:xfrm>
            <a:custGeom>
              <a:avLst/>
              <a:gdLst/>
              <a:ahLst/>
              <a:cxnLst/>
              <a:rect l="l" t="t" r="r" b="b"/>
              <a:pathLst>
                <a:path w="170" h="85" extrusionOk="0">
                  <a:moveTo>
                    <a:pt x="169" y="85"/>
                  </a:moveTo>
                  <a:lnTo>
                    <a:pt x="169" y="85"/>
                  </a:lnTo>
                  <a:lnTo>
                    <a:pt x="141" y="28"/>
                  </a:lnTo>
                  <a:lnTo>
                    <a:pt x="113" y="0"/>
                  </a:lnTo>
                  <a:lnTo>
                    <a:pt x="57" y="0"/>
                  </a:lnTo>
                  <a:lnTo>
                    <a:pt x="0" y="28"/>
                  </a:lnTo>
                  <a:lnTo>
                    <a:pt x="0" y="28"/>
                  </a:lnTo>
                  <a:lnTo>
                    <a:pt x="169" y="85"/>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16"/>
            <p:cNvSpPr/>
            <p:nvPr/>
          </p:nvSpPr>
          <p:spPr>
            <a:xfrm>
              <a:off x="2415250" y="4062450"/>
              <a:ext cx="4250" cy="2125"/>
            </a:xfrm>
            <a:custGeom>
              <a:avLst/>
              <a:gdLst/>
              <a:ahLst/>
              <a:cxnLst/>
              <a:rect l="l" t="t" r="r" b="b"/>
              <a:pathLst>
                <a:path w="170" h="85" fill="none" extrusionOk="0">
                  <a:moveTo>
                    <a:pt x="169" y="85"/>
                  </a:moveTo>
                  <a:lnTo>
                    <a:pt x="169" y="85"/>
                  </a:lnTo>
                  <a:lnTo>
                    <a:pt x="141" y="28"/>
                  </a:lnTo>
                  <a:lnTo>
                    <a:pt x="113" y="0"/>
                  </a:lnTo>
                  <a:lnTo>
                    <a:pt x="57" y="0"/>
                  </a:lnTo>
                  <a:lnTo>
                    <a:pt x="0" y="28"/>
                  </a:lnTo>
                  <a:lnTo>
                    <a:pt x="0" y="28"/>
                  </a:lnTo>
                  <a:lnTo>
                    <a:pt x="169" y="85"/>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16"/>
            <p:cNvSpPr/>
            <p:nvPr/>
          </p:nvSpPr>
          <p:spPr>
            <a:xfrm>
              <a:off x="2432875" y="4063150"/>
              <a:ext cx="3550" cy="4250"/>
            </a:xfrm>
            <a:custGeom>
              <a:avLst/>
              <a:gdLst/>
              <a:ahLst/>
              <a:cxnLst/>
              <a:rect l="l" t="t" r="r" b="b"/>
              <a:pathLst>
                <a:path w="142" h="170" extrusionOk="0">
                  <a:moveTo>
                    <a:pt x="85" y="0"/>
                  </a:moveTo>
                  <a:lnTo>
                    <a:pt x="85" y="0"/>
                  </a:lnTo>
                  <a:lnTo>
                    <a:pt x="57" y="29"/>
                  </a:lnTo>
                  <a:lnTo>
                    <a:pt x="57" y="57"/>
                  </a:lnTo>
                  <a:lnTo>
                    <a:pt x="57" y="113"/>
                  </a:lnTo>
                  <a:lnTo>
                    <a:pt x="1" y="113"/>
                  </a:lnTo>
                  <a:lnTo>
                    <a:pt x="1" y="113"/>
                  </a:lnTo>
                  <a:lnTo>
                    <a:pt x="29" y="141"/>
                  </a:lnTo>
                  <a:lnTo>
                    <a:pt x="85" y="170"/>
                  </a:lnTo>
                  <a:lnTo>
                    <a:pt x="142" y="113"/>
                  </a:lnTo>
                  <a:lnTo>
                    <a:pt x="142" y="57"/>
                  </a:lnTo>
                  <a:lnTo>
                    <a:pt x="142" y="29"/>
                  </a:lnTo>
                  <a:lnTo>
                    <a:pt x="85"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16"/>
            <p:cNvSpPr/>
            <p:nvPr/>
          </p:nvSpPr>
          <p:spPr>
            <a:xfrm>
              <a:off x="2432875" y="4063150"/>
              <a:ext cx="3550" cy="4250"/>
            </a:xfrm>
            <a:custGeom>
              <a:avLst/>
              <a:gdLst/>
              <a:ahLst/>
              <a:cxnLst/>
              <a:rect l="l" t="t" r="r" b="b"/>
              <a:pathLst>
                <a:path w="142" h="170" fill="none" extrusionOk="0">
                  <a:moveTo>
                    <a:pt x="85" y="0"/>
                  </a:moveTo>
                  <a:lnTo>
                    <a:pt x="85" y="0"/>
                  </a:lnTo>
                  <a:lnTo>
                    <a:pt x="57" y="29"/>
                  </a:lnTo>
                  <a:lnTo>
                    <a:pt x="57" y="57"/>
                  </a:lnTo>
                  <a:lnTo>
                    <a:pt x="57" y="113"/>
                  </a:lnTo>
                  <a:lnTo>
                    <a:pt x="1" y="113"/>
                  </a:lnTo>
                  <a:lnTo>
                    <a:pt x="1" y="113"/>
                  </a:lnTo>
                  <a:lnTo>
                    <a:pt x="29" y="141"/>
                  </a:lnTo>
                  <a:lnTo>
                    <a:pt x="85" y="170"/>
                  </a:lnTo>
                  <a:lnTo>
                    <a:pt x="142" y="113"/>
                  </a:lnTo>
                  <a:lnTo>
                    <a:pt x="142" y="57"/>
                  </a:lnTo>
                  <a:lnTo>
                    <a:pt x="142" y="29"/>
                  </a:lnTo>
                  <a:lnTo>
                    <a:pt x="85" y="0"/>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16"/>
            <p:cNvSpPr/>
            <p:nvPr/>
          </p:nvSpPr>
          <p:spPr>
            <a:xfrm>
              <a:off x="2434300" y="4069500"/>
              <a:ext cx="4250" cy="1425"/>
            </a:xfrm>
            <a:custGeom>
              <a:avLst/>
              <a:gdLst/>
              <a:ahLst/>
              <a:cxnLst/>
              <a:rect l="l" t="t" r="r" b="b"/>
              <a:pathLst>
                <a:path w="170" h="57" extrusionOk="0">
                  <a:moveTo>
                    <a:pt x="85" y="57"/>
                  </a:moveTo>
                  <a:lnTo>
                    <a:pt x="85" y="57"/>
                  </a:lnTo>
                  <a:lnTo>
                    <a:pt x="113" y="0"/>
                  </a:lnTo>
                  <a:lnTo>
                    <a:pt x="169" y="0"/>
                  </a:lnTo>
                  <a:lnTo>
                    <a:pt x="169" y="0"/>
                  </a:lnTo>
                  <a:lnTo>
                    <a:pt x="0" y="0"/>
                  </a:lnTo>
                  <a:lnTo>
                    <a:pt x="28" y="29"/>
                  </a:lnTo>
                  <a:lnTo>
                    <a:pt x="85" y="57"/>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16"/>
            <p:cNvSpPr/>
            <p:nvPr/>
          </p:nvSpPr>
          <p:spPr>
            <a:xfrm>
              <a:off x="2434300" y="4069500"/>
              <a:ext cx="4250" cy="1425"/>
            </a:xfrm>
            <a:custGeom>
              <a:avLst/>
              <a:gdLst/>
              <a:ahLst/>
              <a:cxnLst/>
              <a:rect l="l" t="t" r="r" b="b"/>
              <a:pathLst>
                <a:path w="170" h="57" fill="none" extrusionOk="0">
                  <a:moveTo>
                    <a:pt x="85" y="57"/>
                  </a:moveTo>
                  <a:lnTo>
                    <a:pt x="85" y="57"/>
                  </a:lnTo>
                  <a:lnTo>
                    <a:pt x="113" y="0"/>
                  </a:lnTo>
                  <a:lnTo>
                    <a:pt x="169" y="0"/>
                  </a:lnTo>
                  <a:lnTo>
                    <a:pt x="169" y="0"/>
                  </a:lnTo>
                  <a:lnTo>
                    <a:pt x="0" y="0"/>
                  </a:lnTo>
                  <a:lnTo>
                    <a:pt x="28" y="29"/>
                  </a:lnTo>
                  <a:lnTo>
                    <a:pt x="85" y="57"/>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16"/>
            <p:cNvSpPr/>
            <p:nvPr/>
          </p:nvSpPr>
          <p:spPr>
            <a:xfrm>
              <a:off x="2435000" y="4058925"/>
              <a:ext cx="2125" cy="725"/>
            </a:xfrm>
            <a:custGeom>
              <a:avLst/>
              <a:gdLst/>
              <a:ahLst/>
              <a:cxnLst/>
              <a:rect l="l" t="t" r="r" b="b"/>
              <a:pathLst>
                <a:path w="85" h="29" extrusionOk="0">
                  <a:moveTo>
                    <a:pt x="85" y="0"/>
                  </a:moveTo>
                  <a:lnTo>
                    <a:pt x="85" y="0"/>
                  </a:lnTo>
                  <a:lnTo>
                    <a:pt x="0" y="28"/>
                  </a:lnTo>
                  <a:lnTo>
                    <a:pt x="0" y="28"/>
                  </a:lnTo>
                  <a:lnTo>
                    <a:pt x="85"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16"/>
            <p:cNvSpPr/>
            <p:nvPr/>
          </p:nvSpPr>
          <p:spPr>
            <a:xfrm>
              <a:off x="2435000" y="4058925"/>
              <a:ext cx="2125" cy="725"/>
            </a:xfrm>
            <a:custGeom>
              <a:avLst/>
              <a:gdLst/>
              <a:ahLst/>
              <a:cxnLst/>
              <a:rect l="l" t="t" r="r" b="b"/>
              <a:pathLst>
                <a:path w="85" h="29" fill="none" extrusionOk="0">
                  <a:moveTo>
                    <a:pt x="85" y="0"/>
                  </a:moveTo>
                  <a:lnTo>
                    <a:pt x="85" y="0"/>
                  </a:lnTo>
                  <a:lnTo>
                    <a:pt x="0" y="28"/>
                  </a:lnTo>
                  <a:lnTo>
                    <a:pt x="0" y="28"/>
                  </a:lnTo>
                  <a:lnTo>
                    <a:pt x="85" y="0"/>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16"/>
            <p:cNvSpPr/>
            <p:nvPr/>
          </p:nvSpPr>
          <p:spPr>
            <a:xfrm>
              <a:off x="2435000" y="4060325"/>
              <a:ext cx="10600" cy="8500"/>
            </a:xfrm>
            <a:custGeom>
              <a:avLst/>
              <a:gdLst/>
              <a:ahLst/>
              <a:cxnLst/>
              <a:rect l="l" t="t" r="r" b="b"/>
              <a:pathLst>
                <a:path w="424" h="340" extrusionOk="0">
                  <a:moveTo>
                    <a:pt x="367" y="0"/>
                  </a:moveTo>
                  <a:lnTo>
                    <a:pt x="367" y="0"/>
                  </a:lnTo>
                  <a:lnTo>
                    <a:pt x="254" y="0"/>
                  </a:lnTo>
                  <a:lnTo>
                    <a:pt x="170" y="0"/>
                  </a:lnTo>
                  <a:lnTo>
                    <a:pt x="113" y="29"/>
                  </a:lnTo>
                  <a:lnTo>
                    <a:pt x="0" y="57"/>
                  </a:lnTo>
                  <a:lnTo>
                    <a:pt x="0" y="57"/>
                  </a:lnTo>
                  <a:lnTo>
                    <a:pt x="29" y="85"/>
                  </a:lnTo>
                  <a:lnTo>
                    <a:pt x="85" y="113"/>
                  </a:lnTo>
                  <a:lnTo>
                    <a:pt x="198" y="170"/>
                  </a:lnTo>
                  <a:lnTo>
                    <a:pt x="311" y="254"/>
                  </a:lnTo>
                  <a:lnTo>
                    <a:pt x="339" y="283"/>
                  </a:lnTo>
                  <a:lnTo>
                    <a:pt x="339" y="339"/>
                  </a:lnTo>
                  <a:lnTo>
                    <a:pt x="339" y="339"/>
                  </a:lnTo>
                  <a:lnTo>
                    <a:pt x="395" y="339"/>
                  </a:lnTo>
                  <a:lnTo>
                    <a:pt x="424" y="311"/>
                  </a:lnTo>
                  <a:lnTo>
                    <a:pt x="424" y="283"/>
                  </a:lnTo>
                  <a:lnTo>
                    <a:pt x="395" y="254"/>
                  </a:lnTo>
                  <a:lnTo>
                    <a:pt x="283" y="142"/>
                  </a:lnTo>
                  <a:lnTo>
                    <a:pt x="283" y="142"/>
                  </a:lnTo>
                  <a:lnTo>
                    <a:pt x="395" y="170"/>
                  </a:lnTo>
                  <a:lnTo>
                    <a:pt x="424" y="170"/>
                  </a:lnTo>
                  <a:lnTo>
                    <a:pt x="424" y="113"/>
                  </a:lnTo>
                  <a:lnTo>
                    <a:pt x="367"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16"/>
            <p:cNvSpPr/>
            <p:nvPr/>
          </p:nvSpPr>
          <p:spPr>
            <a:xfrm>
              <a:off x="2435000" y="4060325"/>
              <a:ext cx="10600" cy="8500"/>
            </a:xfrm>
            <a:custGeom>
              <a:avLst/>
              <a:gdLst/>
              <a:ahLst/>
              <a:cxnLst/>
              <a:rect l="l" t="t" r="r" b="b"/>
              <a:pathLst>
                <a:path w="424" h="340" fill="none" extrusionOk="0">
                  <a:moveTo>
                    <a:pt x="367" y="0"/>
                  </a:moveTo>
                  <a:lnTo>
                    <a:pt x="367" y="0"/>
                  </a:lnTo>
                  <a:lnTo>
                    <a:pt x="254" y="0"/>
                  </a:lnTo>
                  <a:lnTo>
                    <a:pt x="170" y="0"/>
                  </a:lnTo>
                  <a:lnTo>
                    <a:pt x="113" y="29"/>
                  </a:lnTo>
                  <a:lnTo>
                    <a:pt x="0" y="57"/>
                  </a:lnTo>
                  <a:lnTo>
                    <a:pt x="0" y="57"/>
                  </a:lnTo>
                  <a:lnTo>
                    <a:pt x="29" y="85"/>
                  </a:lnTo>
                  <a:lnTo>
                    <a:pt x="85" y="113"/>
                  </a:lnTo>
                  <a:lnTo>
                    <a:pt x="198" y="170"/>
                  </a:lnTo>
                  <a:lnTo>
                    <a:pt x="311" y="254"/>
                  </a:lnTo>
                  <a:lnTo>
                    <a:pt x="339" y="283"/>
                  </a:lnTo>
                  <a:lnTo>
                    <a:pt x="339" y="339"/>
                  </a:lnTo>
                  <a:lnTo>
                    <a:pt x="339" y="339"/>
                  </a:lnTo>
                  <a:lnTo>
                    <a:pt x="395" y="339"/>
                  </a:lnTo>
                  <a:lnTo>
                    <a:pt x="424" y="311"/>
                  </a:lnTo>
                  <a:lnTo>
                    <a:pt x="424" y="283"/>
                  </a:lnTo>
                  <a:lnTo>
                    <a:pt x="395" y="254"/>
                  </a:lnTo>
                  <a:lnTo>
                    <a:pt x="283" y="142"/>
                  </a:lnTo>
                  <a:lnTo>
                    <a:pt x="283" y="142"/>
                  </a:lnTo>
                  <a:lnTo>
                    <a:pt x="395" y="170"/>
                  </a:lnTo>
                  <a:lnTo>
                    <a:pt x="424" y="170"/>
                  </a:lnTo>
                  <a:lnTo>
                    <a:pt x="424" y="113"/>
                  </a:lnTo>
                  <a:lnTo>
                    <a:pt x="367" y="0"/>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16"/>
            <p:cNvSpPr/>
            <p:nvPr/>
          </p:nvSpPr>
          <p:spPr>
            <a:xfrm>
              <a:off x="2437825" y="4066675"/>
              <a:ext cx="2125" cy="1425"/>
            </a:xfrm>
            <a:custGeom>
              <a:avLst/>
              <a:gdLst/>
              <a:ahLst/>
              <a:cxnLst/>
              <a:rect l="l" t="t" r="r" b="b"/>
              <a:pathLst>
                <a:path w="85" h="57" extrusionOk="0">
                  <a:moveTo>
                    <a:pt x="85" y="57"/>
                  </a:moveTo>
                  <a:lnTo>
                    <a:pt x="85" y="57"/>
                  </a:lnTo>
                  <a:lnTo>
                    <a:pt x="0" y="0"/>
                  </a:lnTo>
                  <a:lnTo>
                    <a:pt x="0" y="0"/>
                  </a:lnTo>
                  <a:lnTo>
                    <a:pt x="85" y="57"/>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16"/>
            <p:cNvSpPr/>
            <p:nvPr/>
          </p:nvSpPr>
          <p:spPr>
            <a:xfrm>
              <a:off x="2437825" y="4066675"/>
              <a:ext cx="2125" cy="1425"/>
            </a:xfrm>
            <a:custGeom>
              <a:avLst/>
              <a:gdLst/>
              <a:ahLst/>
              <a:cxnLst/>
              <a:rect l="l" t="t" r="r" b="b"/>
              <a:pathLst>
                <a:path w="85" h="57" fill="none" extrusionOk="0">
                  <a:moveTo>
                    <a:pt x="85" y="57"/>
                  </a:moveTo>
                  <a:lnTo>
                    <a:pt x="85" y="57"/>
                  </a:lnTo>
                  <a:lnTo>
                    <a:pt x="0" y="0"/>
                  </a:lnTo>
                  <a:lnTo>
                    <a:pt x="0" y="0"/>
                  </a:lnTo>
                  <a:lnTo>
                    <a:pt x="85" y="57"/>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16"/>
            <p:cNvSpPr/>
            <p:nvPr/>
          </p:nvSpPr>
          <p:spPr>
            <a:xfrm>
              <a:off x="2438525" y="4071625"/>
              <a:ext cx="2150" cy="725"/>
            </a:xfrm>
            <a:custGeom>
              <a:avLst/>
              <a:gdLst/>
              <a:ahLst/>
              <a:cxnLst/>
              <a:rect l="l" t="t" r="r" b="b"/>
              <a:pathLst>
                <a:path w="86" h="29" extrusionOk="0">
                  <a:moveTo>
                    <a:pt x="85" y="28"/>
                  </a:moveTo>
                  <a:lnTo>
                    <a:pt x="85" y="28"/>
                  </a:lnTo>
                  <a:lnTo>
                    <a:pt x="0" y="0"/>
                  </a:lnTo>
                  <a:lnTo>
                    <a:pt x="0" y="0"/>
                  </a:lnTo>
                  <a:lnTo>
                    <a:pt x="85" y="28"/>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16"/>
            <p:cNvSpPr/>
            <p:nvPr/>
          </p:nvSpPr>
          <p:spPr>
            <a:xfrm>
              <a:off x="2438525" y="4071625"/>
              <a:ext cx="2150" cy="725"/>
            </a:xfrm>
            <a:custGeom>
              <a:avLst/>
              <a:gdLst/>
              <a:ahLst/>
              <a:cxnLst/>
              <a:rect l="l" t="t" r="r" b="b"/>
              <a:pathLst>
                <a:path w="86" h="29" fill="none" extrusionOk="0">
                  <a:moveTo>
                    <a:pt x="85" y="28"/>
                  </a:moveTo>
                  <a:lnTo>
                    <a:pt x="85" y="28"/>
                  </a:lnTo>
                  <a:lnTo>
                    <a:pt x="0" y="0"/>
                  </a:lnTo>
                  <a:lnTo>
                    <a:pt x="0" y="0"/>
                  </a:lnTo>
                  <a:lnTo>
                    <a:pt x="85" y="28"/>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16"/>
            <p:cNvSpPr/>
            <p:nvPr/>
          </p:nvSpPr>
          <p:spPr>
            <a:xfrm>
              <a:off x="2439925" y="4069500"/>
              <a:ext cx="2150" cy="1425"/>
            </a:xfrm>
            <a:custGeom>
              <a:avLst/>
              <a:gdLst/>
              <a:ahLst/>
              <a:cxnLst/>
              <a:rect l="l" t="t" r="r" b="b"/>
              <a:pathLst>
                <a:path w="86" h="57" extrusionOk="0">
                  <a:moveTo>
                    <a:pt x="57" y="57"/>
                  </a:moveTo>
                  <a:lnTo>
                    <a:pt x="57" y="57"/>
                  </a:lnTo>
                  <a:lnTo>
                    <a:pt x="86" y="29"/>
                  </a:lnTo>
                  <a:lnTo>
                    <a:pt x="86" y="0"/>
                  </a:lnTo>
                  <a:lnTo>
                    <a:pt x="57" y="0"/>
                  </a:lnTo>
                  <a:lnTo>
                    <a:pt x="1" y="29"/>
                  </a:lnTo>
                  <a:lnTo>
                    <a:pt x="1" y="29"/>
                  </a:lnTo>
                  <a:lnTo>
                    <a:pt x="57" y="57"/>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16"/>
            <p:cNvSpPr/>
            <p:nvPr/>
          </p:nvSpPr>
          <p:spPr>
            <a:xfrm>
              <a:off x="2439925" y="4069500"/>
              <a:ext cx="2150" cy="1425"/>
            </a:xfrm>
            <a:custGeom>
              <a:avLst/>
              <a:gdLst/>
              <a:ahLst/>
              <a:cxnLst/>
              <a:rect l="l" t="t" r="r" b="b"/>
              <a:pathLst>
                <a:path w="86" h="57" fill="none" extrusionOk="0">
                  <a:moveTo>
                    <a:pt x="57" y="57"/>
                  </a:moveTo>
                  <a:lnTo>
                    <a:pt x="57" y="57"/>
                  </a:lnTo>
                  <a:lnTo>
                    <a:pt x="86" y="29"/>
                  </a:lnTo>
                  <a:lnTo>
                    <a:pt x="86" y="0"/>
                  </a:lnTo>
                  <a:lnTo>
                    <a:pt x="57" y="0"/>
                  </a:lnTo>
                  <a:lnTo>
                    <a:pt x="1" y="29"/>
                  </a:lnTo>
                  <a:lnTo>
                    <a:pt x="1" y="29"/>
                  </a:lnTo>
                  <a:lnTo>
                    <a:pt x="57" y="57"/>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16"/>
            <p:cNvSpPr/>
            <p:nvPr/>
          </p:nvSpPr>
          <p:spPr>
            <a:xfrm>
              <a:off x="2444875" y="4061025"/>
              <a:ext cx="14125" cy="6375"/>
            </a:xfrm>
            <a:custGeom>
              <a:avLst/>
              <a:gdLst/>
              <a:ahLst/>
              <a:cxnLst/>
              <a:rect l="l" t="t" r="r" b="b"/>
              <a:pathLst>
                <a:path w="565" h="255" extrusionOk="0">
                  <a:moveTo>
                    <a:pt x="254" y="29"/>
                  </a:moveTo>
                  <a:lnTo>
                    <a:pt x="254" y="29"/>
                  </a:lnTo>
                  <a:lnTo>
                    <a:pt x="141" y="1"/>
                  </a:lnTo>
                  <a:lnTo>
                    <a:pt x="0" y="1"/>
                  </a:lnTo>
                  <a:lnTo>
                    <a:pt x="0" y="1"/>
                  </a:lnTo>
                  <a:lnTo>
                    <a:pt x="141" y="198"/>
                  </a:lnTo>
                  <a:lnTo>
                    <a:pt x="170" y="226"/>
                  </a:lnTo>
                  <a:lnTo>
                    <a:pt x="198" y="226"/>
                  </a:lnTo>
                  <a:lnTo>
                    <a:pt x="226" y="198"/>
                  </a:lnTo>
                  <a:lnTo>
                    <a:pt x="226" y="142"/>
                  </a:lnTo>
                  <a:lnTo>
                    <a:pt x="226" y="142"/>
                  </a:lnTo>
                  <a:lnTo>
                    <a:pt x="226" y="170"/>
                  </a:lnTo>
                  <a:lnTo>
                    <a:pt x="254" y="226"/>
                  </a:lnTo>
                  <a:lnTo>
                    <a:pt x="367" y="255"/>
                  </a:lnTo>
                  <a:lnTo>
                    <a:pt x="480" y="255"/>
                  </a:lnTo>
                  <a:lnTo>
                    <a:pt x="565" y="255"/>
                  </a:lnTo>
                  <a:lnTo>
                    <a:pt x="565" y="255"/>
                  </a:lnTo>
                  <a:lnTo>
                    <a:pt x="424" y="114"/>
                  </a:lnTo>
                  <a:lnTo>
                    <a:pt x="367" y="114"/>
                  </a:lnTo>
                  <a:lnTo>
                    <a:pt x="367" y="142"/>
                  </a:lnTo>
                  <a:lnTo>
                    <a:pt x="367" y="198"/>
                  </a:lnTo>
                  <a:lnTo>
                    <a:pt x="367" y="198"/>
                  </a:lnTo>
                  <a:lnTo>
                    <a:pt x="311" y="114"/>
                  </a:lnTo>
                  <a:lnTo>
                    <a:pt x="254" y="29"/>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16"/>
            <p:cNvSpPr/>
            <p:nvPr/>
          </p:nvSpPr>
          <p:spPr>
            <a:xfrm>
              <a:off x="2444875" y="4061025"/>
              <a:ext cx="14125" cy="6375"/>
            </a:xfrm>
            <a:custGeom>
              <a:avLst/>
              <a:gdLst/>
              <a:ahLst/>
              <a:cxnLst/>
              <a:rect l="l" t="t" r="r" b="b"/>
              <a:pathLst>
                <a:path w="565" h="255" fill="none" extrusionOk="0">
                  <a:moveTo>
                    <a:pt x="254" y="29"/>
                  </a:moveTo>
                  <a:lnTo>
                    <a:pt x="254" y="29"/>
                  </a:lnTo>
                  <a:lnTo>
                    <a:pt x="141" y="1"/>
                  </a:lnTo>
                  <a:lnTo>
                    <a:pt x="0" y="1"/>
                  </a:lnTo>
                  <a:lnTo>
                    <a:pt x="0" y="1"/>
                  </a:lnTo>
                  <a:lnTo>
                    <a:pt x="141" y="198"/>
                  </a:lnTo>
                  <a:lnTo>
                    <a:pt x="170" y="226"/>
                  </a:lnTo>
                  <a:lnTo>
                    <a:pt x="198" y="226"/>
                  </a:lnTo>
                  <a:lnTo>
                    <a:pt x="226" y="198"/>
                  </a:lnTo>
                  <a:lnTo>
                    <a:pt x="226" y="142"/>
                  </a:lnTo>
                  <a:lnTo>
                    <a:pt x="226" y="142"/>
                  </a:lnTo>
                  <a:lnTo>
                    <a:pt x="226" y="170"/>
                  </a:lnTo>
                  <a:lnTo>
                    <a:pt x="254" y="226"/>
                  </a:lnTo>
                  <a:lnTo>
                    <a:pt x="367" y="255"/>
                  </a:lnTo>
                  <a:lnTo>
                    <a:pt x="480" y="255"/>
                  </a:lnTo>
                  <a:lnTo>
                    <a:pt x="565" y="255"/>
                  </a:lnTo>
                  <a:lnTo>
                    <a:pt x="565" y="255"/>
                  </a:lnTo>
                  <a:lnTo>
                    <a:pt x="424" y="114"/>
                  </a:lnTo>
                  <a:lnTo>
                    <a:pt x="367" y="114"/>
                  </a:lnTo>
                  <a:lnTo>
                    <a:pt x="367" y="142"/>
                  </a:lnTo>
                  <a:lnTo>
                    <a:pt x="367" y="198"/>
                  </a:lnTo>
                  <a:lnTo>
                    <a:pt x="367" y="198"/>
                  </a:lnTo>
                  <a:lnTo>
                    <a:pt x="311" y="114"/>
                  </a:lnTo>
                  <a:lnTo>
                    <a:pt x="254" y="29"/>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16"/>
            <p:cNvSpPr/>
            <p:nvPr/>
          </p:nvSpPr>
          <p:spPr>
            <a:xfrm>
              <a:off x="2446275" y="4075850"/>
              <a:ext cx="1450" cy="2125"/>
            </a:xfrm>
            <a:custGeom>
              <a:avLst/>
              <a:gdLst/>
              <a:ahLst/>
              <a:cxnLst/>
              <a:rect l="l" t="t" r="r" b="b"/>
              <a:pathLst>
                <a:path w="58" h="85" extrusionOk="0">
                  <a:moveTo>
                    <a:pt x="57" y="85"/>
                  </a:moveTo>
                  <a:lnTo>
                    <a:pt x="57" y="85"/>
                  </a:lnTo>
                  <a:lnTo>
                    <a:pt x="57" y="29"/>
                  </a:lnTo>
                  <a:lnTo>
                    <a:pt x="1" y="0"/>
                  </a:lnTo>
                  <a:lnTo>
                    <a:pt x="1" y="0"/>
                  </a:lnTo>
                  <a:lnTo>
                    <a:pt x="57" y="85"/>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16"/>
            <p:cNvSpPr/>
            <p:nvPr/>
          </p:nvSpPr>
          <p:spPr>
            <a:xfrm>
              <a:off x="2446275" y="4075850"/>
              <a:ext cx="1450" cy="2125"/>
            </a:xfrm>
            <a:custGeom>
              <a:avLst/>
              <a:gdLst/>
              <a:ahLst/>
              <a:cxnLst/>
              <a:rect l="l" t="t" r="r" b="b"/>
              <a:pathLst>
                <a:path w="58" h="85" fill="none" extrusionOk="0">
                  <a:moveTo>
                    <a:pt x="57" y="85"/>
                  </a:moveTo>
                  <a:lnTo>
                    <a:pt x="57" y="85"/>
                  </a:lnTo>
                  <a:lnTo>
                    <a:pt x="57" y="29"/>
                  </a:lnTo>
                  <a:lnTo>
                    <a:pt x="1" y="0"/>
                  </a:lnTo>
                  <a:lnTo>
                    <a:pt x="1" y="0"/>
                  </a:lnTo>
                  <a:lnTo>
                    <a:pt x="57" y="85"/>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16"/>
            <p:cNvSpPr/>
            <p:nvPr/>
          </p:nvSpPr>
          <p:spPr>
            <a:xfrm>
              <a:off x="2450525" y="4066675"/>
              <a:ext cx="2125" cy="2150"/>
            </a:xfrm>
            <a:custGeom>
              <a:avLst/>
              <a:gdLst/>
              <a:ahLst/>
              <a:cxnLst/>
              <a:rect l="l" t="t" r="r" b="b"/>
              <a:pathLst>
                <a:path w="85" h="86" extrusionOk="0">
                  <a:moveTo>
                    <a:pt x="0" y="0"/>
                  </a:moveTo>
                  <a:lnTo>
                    <a:pt x="0" y="0"/>
                  </a:lnTo>
                  <a:lnTo>
                    <a:pt x="28" y="57"/>
                  </a:lnTo>
                  <a:lnTo>
                    <a:pt x="85" y="85"/>
                  </a:lnTo>
                  <a:lnTo>
                    <a:pt x="85" y="85"/>
                  </a:lnTo>
                  <a:lnTo>
                    <a:pt x="0"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16"/>
            <p:cNvSpPr/>
            <p:nvPr/>
          </p:nvSpPr>
          <p:spPr>
            <a:xfrm>
              <a:off x="2450525" y="4066675"/>
              <a:ext cx="2125" cy="2150"/>
            </a:xfrm>
            <a:custGeom>
              <a:avLst/>
              <a:gdLst/>
              <a:ahLst/>
              <a:cxnLst/>
              <a:rect l="l" t="t" r="r" b="b"/>
              <a:pathLst>
                <a:path w="85" h="86" fill="none" extrusionOk="0">
                  <a:moveTo>
                    <a:pt x="0" y="0"/>
                  </a:moveTo>
                  <a:lnTo>
                    <a:pt x="0" y="0"/>
                  </a:lnTo>
                  <a:lnTo>
                    <a:pt x="28" y="57"/>
                  </a:lnTo>
                  <a:lnTo>
                    <a:pt x="85" y="85"/>
                  </a:lnTo>
                  <a:lnTo>
                    <a:pt x="85" y="85"/>
                  </a:lnTo>
                  <a:lnTo>
                    <a:pt x="0" y="0"/>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16"/>
            <p:cNvSpPr/>
            <p:nvPr/>
          </p:nvSpPr>
          <p:spPr>
            <a:xfrm>
              <a:off x="2456875" y="4053275"/>
              <a:ext cx="9175" cy="13425"/>
            </a:xfrm>
            <a:custGeom>
              <a:avLst/>
              <a:gdLst/>
              <a:ahLst/>
              <a:cxnLst/>
              <a:rect l="l" t="t" r="r" b="b"/>
              <a:pathLst>
                <a:path w="367" h="537" extrusionOk="0">
                  <a:moveTo>
                    <a:pt x="367" y="536"/>
                  </a:moveTo>
                  <a:lnTo>
                    <a:pt x="367" y="536"/>
                  </a:lnTo>
                  <a:lnTo>
                    <a:pt x="226" y="311"/>
                  </a:lnTo>
                  <a:lnTo>
                    <a:pt x="226" y="311"/>
                  </a:lnTo>
                  <a:lnTo>
                    <a:pt x="282" y="339"/>
                  </a:lnTo>
                  <a:lnTo>
                    <a:pt x="367" y="311"/>
                  </a:lnTo>
                  <a:lnTo>
                    <a:pt x="367" y="311"/>
                  </a:lnTo>
                  <a:lnTo>
                    <a:pt x="311" y="254"/>
                  </a:lnTo>
                  <a:lnTo>
                    <a:pt x="226" y="141"/>
                  </a:lnTo>
                  <a:lnTo>
                    <a:pt x="141" y="29"/>
                  </a:lnTo>
                  <a:lnTo>
                    <a:pt x="113" y="0"/>
                  </a:lnTo>
                  <a:lnTo>
                    <a:pt x="57" y="29"/>
                  </a:lnTo>
                  <a:lnTo>
                    <a:pt x="57" y="29"/>
                  </a:lnTo>
                  <a:lnTo>
                    <a:pt x="57" y="57"/>
                  </a:lnTo>
                  <a:lnTo>
                    <a:pt x="57" y="141"/>
                  </a:lnTo>
                  <a:lnTo>
                    <a:pt x="141" y="226"/>
                  </a:lnTo>
                  <a:lnTo>
                    <a:pt x="141" y="226"/>
                  </a:lnTo>
                  <a:lnTo>
                    <a:pt x="28" y="198"/>
                  </a:lnTo>
                  <a:lnTo>
                    <a:pt x="0" y="226"/>
                  </a:lnTo>
                  <a:lnTo>
                    <a:pt x="28" y="282"/>
                  </a:lnTo>
                  <a:lnTo>
                    <a:pt x="85" y="339"/>
                  </a:lnTo>
                  <a:lnTo>
                    <a:pt x="226" y="480"/>
                  </a:lnTo>
                  <a:lnTo>
                    <a:pt x="367" y="536"/>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16"/>
            <p:cNvSpPr/>
            <p:nvPr/>
          </p:nvSpPr>
          <p:spPr>
            <a:xfrm>
              <a:off x="2456875" y="4053275"/>
              <a:ext cx="9175" cy="13425"/>
            </a:xfrm>
            <a:custGeom>
              <a:avLst/>
              <a:gdLst/>
              <a:ahLst/>
              <a:cxnLst/>
              <a:rect l="l" t="t" r="r" b="b"/>
              <a:pathLst>
                <a:path w="367" h="537" fill="none" extrusionOk="0">
                  <a:moveTo>
                    <a:pt x="367" y="536"/>
                  </a:moveTo>
                  <a:lnTo>
                    <a:pt x="367" y="536"/>
                  </a:lnTo>
                  <a:lnTo>
                    <a:pt x="226" y="311"/>
                  </a:lnTo>
                  <a:lnTo>
                    <a:pt x="226" y="311"/>
                  </a:lnTo>
                  <a:lnTo>
                    <a:pt x="282" y="339"/>
                  </a:lnTo>
                  <a:lnTo>
                    <a:pt x="367" y="311"/>
                  </a:lnTo>
                  <a:lnTo>
                    <a:pt x="367" y="311"/>
                  </a:lnTo>
                  <a:lnTo>
                    <a:pt x="311" y="254"/>
                  </a:lnTo>
                  <a:lnTo>
                    <a:pt x="226" y="141"/>
                  </a:lnTo>
                  <a:lnTo>
                    <a:pt x="141" y="29"/>
                  </a:lnTo>
                  <a:lnTo>
                    <a:pt x="113" y="0"/>
                  </a:lnTo>
                  <a:lnTo>
                    <a:pt x="57" y="29"/>
                  </a:lnTo>
                  <a:lnTo>
                    <a:pt x="57" y="29"/>
                  </a:lnTo>
                  <a:lnTo>
                    <a:pt x="57" y="57"/>
                  </a:lnTo>
                  <a:lnTo>
                    <a:pt x="57" y="141"/>
                  </a:lnTo>
                  <a:lnTo>
                    <a:pt x="141" y="226"/>
                  </a:lnTo>
                  <a:lnTo>
                    <a:pt x="141" y="226"/>
                  </a:lnTo>
                  <a:lnTo>
                    <a:pt x="28" y="198"/>
                  </a:lnTo>
                  <a:lnTo>
                    <a:pt x="0" y="226"/>
                  </a:lnTo>
                  <a:lnTo>
                    <a:pt x="28" y="282"/>
                  </a:lnTo>
                  <a:lnTo>
                    <a:pt x="85" y="339"/>
                  </a:lnTo>
                  <a:lnTo>
                    <a:pt x="226" y="480"/>
                  </a:lnTo>
                  <a:lnTo>
                    <a:pt x="367" y="536"/>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16"/>
            <p:cNvSpPr/>
            <p:nvPr/>
          </p:nvSpPr>
          <p:spPr>
            <a:xfrm>
              <a:off x="2458975" y="4080075"/>
              <a:ext cx="6375" cy="2150"/>
            </a:xfrm>
            <a:custGeom>
              <a:avLst/>
              <a:gdLst/>
              <a:ahLst/>
              <a:cxnLst/>
              <a:rect l="l" t="t" r="r" b="b"/>
              <a:pathLst>
                <a:path w="255" h="86" extrusionOk="0">
                  <a:moveTo>
                    <a:pt x="255" y="85"/>
                  </a:moveTo>
                  <a:lnTo>
                    <a:pt x="255" y="85"/>
                  </a:lnTo>
                  <a:lnTo>
                    <a:pt x="255" y="57"/>
                  </a:lnTo>
                  <a:lnTo>
                    <a:pt x="255" y="29"/>
                  </a:lnTo>
                  <a:lnTo>
                    <a:pt x="170" y="1"/>
                  </a:lnTo>
                  <a:lnTo>
                    <a:pt x="85" y="1"/>
                  </a:lnTo>
                  <a:lnTo>
                    <a:pt x="1" y="1"/>
                  </a:lnTo>
                  <a:lnTo>
                    <a:pt x="1" y="1"/>
                  </a:lnTo>
                  <a:lnTo>
                    <a:pt x="1" y="29"/>
                  </a:lnTo>
                  <a:lnTo>
                    <a:pt x="29" y="57"/>
                  </a:lnTo>
                  <a:lnTo>
                    <a:pt x="114" y="57"/>
                  </a:lnTo>
                  <a:lnTo>
                    <a:pt x="170" y="29"/>
                  </a:lnTo>
                  <a:lnTo>
                    <a:pt x="227" y="57"/>
                  </a:lnTo>
                  <a:lnTo>
                    <a:pt x="255" y="85"/>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16"/>
            <p:cNvSpPr/>
            <p:nvPr/>
          </p:nvSpPr>
          <p:spPr>
            <a:xfrm>
              <a:off x="2458975" y="4080075"/>
              <a:ext cx="6375" cy="2150"/>
            </a:xfrm>
            <a:custGeom>
              <a:avLst/>
              <a:gdLst/>
              <a:ahLst/>
              <a:cxnLst/>
              <a:rect l="l" t="t" r="r" b="b"/>
              <a:pathLst>
                <a:path w="255" h="86" fill="none" extrusionOk="0">
                  <a:moveTo>
                    <a:pt x="255" y="85"/>
                  </a:moveTo>
                  <a:lnTo>
                    <a:pt x="255" y="85"/>
                  </a:lnTo>
                  <a:lnTo>
                    <a:pt x="255" y="57"/>
                  </a:lnTo>
                  <a:lnTo>
                    <a:pt x="255" y="29"/>
                  </a:lnTo>
                  <a:lnTo>
                    <a:pt x="170" y="1"/>
                  </a:lnTo>
                  <a:lnTo>
                    <a:pt x="85" y="1"/>
                  </a:lnTo>
                  <a:lnTo>
                    <a:pt x="1" y="1"/>
                  </a:lnTo>
                  <a:lnTo>
                    <a:pt x="1" y="1"/>
                  </a:lnTo>
                  <a:lnTo>
                    <a:pt x="1" y="29"/>
                  </a:lnTo>
                  <a:lnTo>
                    <a:pt x="29" y="57"/>
                  </a:lnTo>
                  <a:lnTo>
                    <a:pt x="114" y="57"/>
                  </a:lnTo>
                  <a:lnTo>
                    <a:pt x="170" y="29"/>
                  </a:lnTo>
                  <a:lnTo>
                    <a:pt x="227" y="57"/>
                  </a:lnTo>
                  <a:lnTo>
                    <a:pt x="255" y="85"/>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16"/>
            <p:cNvSpPr/>
            <p:nvPr/>
          </p:nvSpPr>
          <p:spPr>
            <a:xfrm>
              <a:off x="2466750" y="4063150"/>
              <a:ext cx="2125" cy="2150"/>
            </a:xfrm>
            <a:custGeom>
              <a:avLst/>
              <a:gdLst/>
              <a:ahLst/>
              <a:cxnLst/>
              <a:rect l="l" t="t" r="r" b="b"/>
              <a:pathLst>
                <a:path w="85" h="86" extrusionOk="0">
                  <a:moveTo>
                    <a:pt x="57" y="85"/>
                  </a:moveTo>
                  <a:lnTo>
                    <a:pt x="57" y="85"/>
                  </a:lnTo>
                  <a:lnTo>
                    <a:pt x="85" y="29"/>
                  </a:lnTo>
                  <a:lnTo>
                    <a:pt x="57" y="0"/>
                  </a:lnTo>
                  <a:lnTo>
                    <a:pt x="0" y="57"/>
                  </a:lnTo>
                  <a:lnTo>
                    <a:pt x="0" y="57"/>
                  </a:lnTo>
                  <a:lnTo>
                    <a:pt x="57" y="85"/>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16"/>
            <p:cNvSpPr/>
            <p:nvPr/>
          </p:nvSpPr>
          <p:spPr>
            <a:xfrm>
              <a:off x="2466750" y="4063150"/>
              <a:ext cx="2125" cy="2150"/>
            </a:xfrm>
            <a:custGeom>
              <a:avLst/>
              <a:gdLst/>
              <a:ahLst/>
              <a:cxnLst/>
              <a:rect l="l" t="t" r="r" b="b"/>
              <a:pathLst>
                <a:path w="85" h="86" fill="none" extrusionOk="0">
                  <a:moveTo>
                    <a:pt x="57" y="85"/>
                  </a:moveTo>
                  <a:lnTo>
                    <a:pt x="57" y="85"/>
                  </a:lnTo>
                  <a:lnTo>
                    <a:pt x="85" y="29"/>
                  </a:lnTo>
                  <a:lnTo>
                    <a:pt x="57" y="0"/>
                  </a:lnTo>
                  <a:lnTo>
                    <a:pt x="0" y="57"/>
                  </a:lnTo>
                  <a:lnTo>
                    <a:pt x="0" y="57"/>
                  </a:lnTo>
                  <a:lnTo>
                    <a:pt x="57" y="85"/>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16"/>
            <p:cNvSpPr/>
            <p:nvPr/>
          </p:nvSpPr>
          <p:spPr>
            <a:xfrm>
              <a:off x="2466750" y="4080775"/>
              <a:ext cx="13425" cy="6375"/>
            </a:xfrm>
            <a:custGeom>
              <a:avLst/>
              <a:gdLst/>
              <a:ahLst/>
              <a:cxnLst/>
              <a:rect l="l" t="t" r="r" b="b"/>
              <a:pathLst>
                <a:path w="537" h="255" extrusionOk="0">
                  <a:moveTo>
                    <a:pt x="423" y="255"/>
                  </a:moveTo>
                  <a:lnTo>
                    <a:pt x="423" y="255"/>
                  </a:lnTo>
                  <a:lnTo>
                    <a:pt x="423" y="227"/>
                  </a:lnTo>
                  <a:lnTo>
                    <a:pt x="452" y="198"/>
                  </a:lnTo>
                  <a:lnTo>
                    <a:pt x="508" y="170"/>
                  </a:lnTo>
                  <a:lnTo>
                    <a:pt x="536" y="198"/>
                  </a:lnTo>
                  <a:lnTo>
                    <a:pt x="536" y="198"/>
                  </a:lnTo>
                  <a:lnTo>
                    <a:pt x="508" y="142"/>
                  </a:lnTo>
                  <a:lnTo>
                    <a:pt x="423" y="114"/>
                  </a:lnTo>
                  <a:lnTo>
                    <a:pt x="254" y="86"/>
                  </a:lnTo>
                  <a:lnTo>
                    <a:pt x="254" y="86"/>
                  </a:lnTo>
                  <a:lnTo>
                    <a:pt x="339" y="86"/>
                  </a:lnTo>
                  <a:lnTo>
                    <a:pt x="395" y="1"/>
                  </a:lnTo>
                  <a:lnTo>
                    <a:pt x="395" y="1"/>
                  </a:lnTo>
                  <a:lnTo>
                    <a:pt x="198" y="29"/>
                  </a:lnTo>
                  <a:lnTo>
                    <a:pt x="0" y="57"/>
                  </a:lnTo>
                  <a:lnTo>
                    <a:pt x="0" y="57"/>
                  </a:lnTo>
                  <a:lnTo>
                    <a:pt x="28" y="114"/>
                  </a:lnTo>
                  <a:lnTo>
                    <a:pt x="85" y="142"/>
                  </a:lnTo>
                  <a:lnTo>
                    <a:pt x="198" y="170"/>
                  </a:lnTo>
                  <a:lnTo>
                    <a:pt x="339" y="170"/>
                  </a:lnTo>
                  <a:lnTo>
                    <a:pt x="367" y="227"/>
                  </a:lnTo>
                  <a:lnTo>
                    <a:pt x="423" y="255"/>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16"/>
            <p:cNvSpPr/>
            <p:nvPr/>
          </p:nvSpPr>
          <p:spPr>
            <a:xfrm>
              <a:off x="2466750" y="4080775"/>
              <a:ext cx="13425" cy="6375"/>
            </a:xfrm>
            <a:custGeom>
              <a:avLst/>
              <a:gdLst/>
              <a:ahLst/>
              <a:cxnLst/>
              <a:rect l="l" t="t" r="r" b="b"/>
              <a:pathLst>
                <a:path w="537" h="255" fill="none" extrusionOk="0">
                  <a:moveTo>
                    <a:pt x="423" y="255"/>
                  </a:moveTo>
                  <a:lnTo>
                    <a:pt x="423" y="255"/>
                  </a:lnTo>
                  <a:lnTo>
                    <a:pt x="423" y="227"/>
                  </a:lnTo>
                  <a:lnTo>
                    <a:pt x="452" y="198"/>
                  </a:lnTo>
                  <a:lnTo>
                    <a:pt x="508" y="170"/>
                  </a:lnTo>
                  <a:lnTo>
                    <a:pt x="536" y="198"/>
                  </a:lnTo>
                  <a:lnTo>
                    <a:pt x="536" y="198"/>
                  </a:lnTo>
                  <a:lnTo>
                    <a:pt x="508" y="142"/>
                  </a:lnTo>
                  <a:lnTo>
                    <a:pt x="423" y="114"/>
                  </a:lnTo>
                  <a:lnTo>
                    <a:pt x="254" y="86"/>
                  </a:lnTo>
                  <a:lnTo>
                    <a:pt x="254" y="86"/>
                  </a:lnTo>
                  <a:lnTo>
                    <a:pt x="339" y="86"/>
                  </a:lnTo>
                  <a:lnTo>
                    <a:pt x="395" y="1"/>
                  </a:lnTo>
                  <a:lnTo>
                    <a:pt x="395" y="1"/>
                  </a:lnTo>
                  <a:lnTo>
                    <a:pt x="198" y="29"/>
                  </a:lnTo>
                  <a:lnTo>
                    <a:pt x="0" y="57"/>
                  </a:lnTo>
                  <a:lnTo>
                    <a:pt x="0" y="57"/>
                  </a:lnTo>
                  <a:lnTo>
                    <a:pt x="28" y="114"/>
                  </a:lnTo>
                  <a:lnTo>
                    <a:pt x="85" y="142"/>
                  </a:lnTo>
                  <a:lnTo>
                    <a:pt x="198" y="170"/>
                  </a:lnTo>
                  <a:lnTo>
                    <a:pt x="339" y="170"/>
                  </a:lnTo>
                  <a:lnTo>
                    <a:pt x="367" y="227"/>
                  </a:lnTo>
                  <a:lnTo>
                    <a:pt x="423" y="255"/>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16"/>
            <p:cNvSpPr/>
            <p:nvPr/>
          </p:nvSpPr>
          <p:spPr>
            <a:xfrm>
              <a:off x="2467450" y="4065975"/>
              <a:ext cx="3550" cy="1425"/>
            </a:xfrm>
            <a:custGeom>
              <a:avLst/>
              <a:gdLst/>
              <a:ahLst/>
              <a:cxnLst/>
              <a:rect l="l" t="t" r="r" b="b"/>
              <a:pathLst>
                <a:path w="142" h="57" extrusionOk="0">
                  <a:moveTo>
                    <a:pt x="142" y="57"/>
                  </a:moveTo>
                  <a:lnTo>
                    <a:pt x="142" y="57"/>
                  </a:lnTo>
                  <a:lnTo>
                    <a:pt x="113" y="28"/>
                  </a:lnTo>
                  <a:lnTo>
                    <a:pt x="85" y="0"/>
                  </a:lnTo>
                  <a:lnTo>
                    <a:pt x="0" y="28"/>
                  </a:lnTo>
                  <a:lnTo>
                    <a:pt x="0" y="28"/>
                  </a:lnTo>
                  <a:lnTo>
                    <a:pt x="142" y="57"/>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16"/>
            <p:cNvSpPr/>
            <p:nvPr/>
          </p:nvSpPr>
          <p:spPr>
            <a:xfrm>
              <a:off x="2467450" y="4065975"/>
              <a:ext cx="3550" cy="1425"/>
            </a:xfrm>
            <a:custGeom>
              <a:avLst/>
              <a:gdLst/>
              <a:ahLst/>
              <a:cxnLst/>
              <a:rect l="l" t="t" r="r" b="b"/>
              <a:pathLst>
                <a:path w="142" h="57" fill="none" extrusionOk="0">
                  <a:moveTo>
                    <a:pt x="142" y="57"/>
                  </a:moveTo>
                  <a:lnTo>
                    <a:pt x="142" y="57"/>
                  </a:lnTo>
                  <a:lnTo>
                    <a:pt x="113" y="28"/>
                  </a:lnTo>
                  <a:lnTo>
                    <a:pt x="85" y="0"/>
                  </a:lnTo>
                  <a:lnTo>
                    <a:pt x="0" y="28"/>
                  </a:lnTo>
                  <a:lnTo>
                    <a:pt x="0" y="28"/>
                  </a:lnTo>
                  <a:lnTo>
                    <a:pt x="142" y="57"/>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16"/>
            <p:cNvSpPr/>
            <p:nvPr/>
          </p:nvSpPr>
          <p:spPr>
            <a:xfrm>
              <a:off x="2470275" y="4079375"/>
              <a:ext cx="4250" cy="1425"/>
            </a:xfrm>
            <a:custGeom>
              <a:avLst/>
              <a:gdLst/>
              <a:ahLst/>
              <a:cxnLst/>
              <a:rect l="l" t="t" r="r" b="b"/>
              <a:pathLst>
                <a:path w="170" h="57" extrusionOk="0">
                  <a:moveTo>
                    <a:pt x="170" y="0"/>
                  </a:moveTo>
                  <a:lnTo>
                    <a:pt x="170" y="0"/>
                  </a:lnTo>
                  <a:lnTo>
                    <a:pt x="0" y="57"/>
                  </a:lnTo>
                  <a:lnTo>
                    <a:pt x="0" y="57"/>
                  </a:lnTo>
                  <a:lnTo>
                    <a:pt x="170"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16"/>
            <p:cNvSpPr/>
            <p:nvPr/>
          </p:nvSpPr>
          <p:spPr>
            <a:xfrm>
              <a:off x="2470275" y="4079375"/>
              <a:ext cx="4250" cy="1425"/>
            </a:xfrm>
            <a:custGeom>
              <a:avLst/>
              <a:gdLst/>
              <a:ahLst/>
              <a:cxnLst/>
              <a:rect l="l" t="t" r="r" b="b"/>
              <a:pathLst>
                <a:path w="170" h="57" fill="none" extrusionOk="0">
                  <a:moveTo>
                    <a:pt x="170" y="0"/>
                  </a:moveTo>
                  <a:lnTo>
                    <a:pt x="170" y="0"/>
                  </a:lnTo>
                  <a:lnTo>
                    <a:pt x="0" y="57"/>
                  </a:lnTo>
                  <a:lnTo>
                    <a:pt x="0" y="57"/>
                  </a:lnTo>
                  <a:lnTo>
                    <a:pt x="170" y="0"/>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16"/>
            <p:cNvSpPr/>
            <p:nvPr/>
          </p:nvSpPr>
          <p:spPr>
            <a:xfrm>
              <a:off x="2481550" y="4081500"/>
              <a:ext cx="1450" cy="1425"/>
            </a:xfrm>
            <a:custGeom>
              <a:avLst/>
              <a:gdLst/>
              <a:ahLst/>
              <a:cxnLst/>
              <a:rect l="l" t="t" r="r" b="b"/>
              <a:pathLst>
                <a:path w="58" h="57" extrusionOk="0">
                  <a:moveTo>
                    <a:pt x="57" y="0"/>
                  </a:moveTo>
                  <a:lnTo>
                    <a:pt x="57" y="0"/>
                  </a:lnTo>
                  <a:lnTo>
                    <a:pt x="1" y="57"/>
                  </a:lnTo>
                  <a:lnTo>
                    <a:pt x="1" y="57"/>
                  </a:lnTo>
                  <a:lnTo>
                    <a:pt x="57" y="57"/>
                  </a:lnTo>
                  <a:lnTo>
                    <a:pt x="57"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16"/>
            <p:cNvSpPr/>
            <p:nvPr/>
          </p:nvSpPr>
          <p:spPr>
            <a:xfrm>
              <a:off x="2481550" y="4081500"/>
              <a:ext cx="1450" cy="1425"/>
            </a:xfrm>
            <a:custGeom>
              <a:avLst/>
              <a:gdLst/>
              <a:ahLst/>
              <a:cxnLst/>
              <a:rect l="l" t="t" r="r" b="b"/>
              <a:pathLst>
                <a:path w="58" h="57" fill="none" extrusionOk="0">
                  <a:moveTo>
                    <a:pt x="57" y="0"/>
                  </a:moveTo>
                  <a:lnTo>
                    <a:pt x="57" y="0"/>
                  </a:lnTo>
                  <a:lnTo>
                    <a:pt x="1" y="57"/>
                  </a:lnTo>
                  <a:lnTo>
                    <a:pt x="1" y="57"/>
                  </a:lnTo>
                  <a:lnTo>
                    <a:pt x="57" y="57"/>
                  </a:lnTo>
                  <a:lnTo>
                    <a:pt x="57" y="0"/>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16"/>
            <p:cNvSpPr/>
            <p:nvPr/>
          </p:nvSpPr>
          <p:spPr>
            <a:xfrm>
              <a:off x="2483675" y="4087125"/>
              <a:ext cx="1425" cy="1450"/>
            </a:xfrm>
            <a:custGeom>
              <a:avLst/>
              <a:gdLst/>
              <a:ahLst/>
              <a:cxnLst/>
              <a:rect l="l" t="t" r="r" b="b"/>
              <a:pathLst>
                <a:path w="57" h="58" extrusionOk="0">
                  <a:moveTo>
                    <a:pt x="57" y="57"/>
                  </a:moveTo>
                  <a:lnTo>
                    <a:pt x="57" y="57"/>
                  </a:lnTo>
                  <a:lnTo>
                    <a:pt x="0" y="1"/>
                  </a:lnTo>
                  <a:lnTo>
                    <a:pt x="0" y="1"/>
                  </a:lnTo>
                  <a:lnTo>
                    <a:pt x="57" y="57"/>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16"/>
            <p:cNvSpPr/>
            <p:nvPr/>
          </p:nvSpPr>
          <p:spPr>
            <a:xfrm>
              <a:off x="2483675" y="4087125"/>
              <a:ext cx="1425" cy="1450"/>
            </a:xfrm>
            <a:custGeom>
              <a:avLst/>
              <a:gdLst/>
              <a:ahLst/>
              <a:cxnLst/>
              <a:rect l="l" t="t" r="r" b="b"/>
              <a:pathLst>
                <a:path w="57" h="58" fill="none" extrusionOk="0">
                  <a:moveTo>
                    <a:pt x="57" y="57"/>
                  </a:moveTo>
                  <a:lnTo>
                    <a:pt x="57" y="57"/>
                  </a:lnTo>
                  <a:lnTo>
                    <a:pt x="0" y="1"/>
                  </a:lnTo>
                  <a:lnTo>
                    <a:pt x="0" y="1"/>
                  </a:lnTo>
                  <a:lnTo>
                    <a:pt x="57" y="57"/>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16"/>
            <p:cNvSpPr/>
            <p:nvPr/>
          </p:nvSpPr>
          <p:spPr>
            <a:xfrm>
              <a:off x="2483675" y="4080775"/>
              <a:ext cx="12025" cy="2850"/>
            </a:xfrm>
            <a:custGeom>
              <a:avLst/>
              <a:gdLst/>
              <a:ahLst/>
              <a:cxnLst/>
              <a:rect l="l" t="t" r="r" b="b"/>
              <a:pathLst>
                <a:path w="481" h="114" extrusionOk="0">
                  <a:moveTo>
                    <a:pt x="85" y="114"/>
                  </a:moveTo>
                  <a:lnTo>
                    <a:pt x="85" y="114"/>
                  </a:lnTo>
                  <a:lnTo>
                    <a:pt x="283" y="114"/>
                  </a:lnTo>
                  <a:lnTo>
                    <a:pt x="396" y="86"/>
                  </a:lnTo>
                  <a:lnTo>
                    <a:pt x="480" y="29"/>
                  </a:lnTo>
                  <a:lnTo>
                    <a:pt x="480" y="29"/>
                  </a:lnTo>
                  <a:lnTo>
                    <a:pt x="226" y="1"/>
                  </a:lnTo>
                  <a:lnTo>
                    <a:pt x="113" y="1"/>
                  </a:lnTo>
                  <a:lnTo>
                    <a:pt x="0" y="57"/>
                  </a:lnTo>
                  <a:lnTo>
                    <a:pt x="0" y="57"/>
                  </a:lnTo>
                  <a:lnTo>
                    <a:pt x="85" y="114"/>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16"/>
            <p:cNvSpPr/>
            <p:nvPr/>
          </p:nvSpPr>
          <p:spPr>
            <a:xfrm>
              <a:off x="2483675" y="4080775"/>
              <a:ext cx="12025" cy="2850"/>
            </a:xfrm>
            <a:custGeom>
              <a:avLst/>
              <a:gdLst/>
              <a:ahLst/>
              <a:cxnLst/>
              <a:rect l="l" t="t" r="r" b="b"/>
              <a:pathLst>
                <a:path w="481" h="114" fill="none" extrusionOk="0">
                  <a:moveTo>
                    <a:pt x="85" y="114"/>
                  </a:moveTo>
                  <a:lnTo>
                    <a:pt x="85" y="114"/>
                  </a:lnTo>
                  <a:lnTo>
                    <a:pt x="283" y="114"/>
                  </a:lnTo>
                  <a:lnTo>
                    <a:pt x="396" y="86"/>
                  </a:lnTo>
                  <a:lnTo>
                    <a:pt x="480" y="29"/>
                  </a:lnTo>
                  <a:lnTo>
                    <a:pt x="480" y="29"/>
                  </a:lnTo>
                  <a:lnTo>
                    <a:pt x="226" y="1"/>
                  </a:lnTo>
                  <a:lnTo>
                    <a:pt x="113" y="1"/>
                  </a:lnTo>
                  <a:lnTo>
                    <a:pt x="0" y="57"/>
                  </a:lnTo>
                  <a:lnTo>
                    <a:pt x="0" y="57"/>
                  </a:lnTo>
                  <a:lnTo>
                    <a:pt x="85" y="114"/>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16"/>
            <p:cNvSpPr/>
            <p:nvPr/>
          </p:nvSpPr>
          <p:spPr>
            <a:xfrm>
              <a:off x="2485075" y="4082200"/>
              <a:ext cx="38125" cy="14825"/>
            </a:xfrm>
            <a:custGeom>
              <a:avLst/>
              <a:gdLst/>
              <a:ahLst/>
              <a:cxnLst/>
              <a:rect l="l" t="t" r="r" b="b"/>
              <a:pathLst>
                <a:path w="1525" h="593" extrusionOk="0">
                  <a:moveTo>
                    <a:pt x="1" y="141"/>
                  </a:moveTo>
                  <a:lnTo>
                    <a:pt x="1" y="141"/>
                  </a:lnTo>
                  <a:lnTo>
                    <a:pt x="57" y="198"/>
                  </a:lnTo>
                  <a:lnTo>
                    <a:pt x="170" y="254"/>
                  </a:lnTo>
                  <a:lnTo>
                    <a:pt x="311" y="311"/>
                  </a:lnTo>
                  <a:lnTo>
                    <a:pt x="311" y="311"/>
                  </a:lnTo>
                  <a:lnTo>
                    <a:pt x="481" y="395"/>
                  </a:lnTo>
                  <a:lnTo>
                    <a:pt x="565" y="424"/>
                  </a:lnTo>
                  <a:lnTo>
                    <a:pt x="678" y="395"/>
                  </a:lnTo>
                  <a:lnTo>
                    <a:pt x="678" y="395"/>
                  </a:lnTo>
                  <a:lnTo>
                    <a:pt x="537" y="339"/>
                  </a:lnTo>
                  <a:lnTo>
                    <a:pt x="452" y="226"/>
                  </a:lnTo>
                  <a:lnTo>
                    <a:pt x="452" y="226"/>
                  </a:lnTo>
                  <a:lnTo>
                    <a:pt x="452" y="226"/>
                  </a:lnTo>
                  <a:lnTo>
                    <a:pt x="452" y="198"/>
                  </a:lnTo>
                  <a:lnTo>
                    <a:pt x="509" y="198"/>
                  </a:lnTo>
                  <a:lnTo>
                    <a:pt x="509" y="198"/>
                  </a:lnTo>
                  <a:lnTo>
                    <a:pt x="424" y="170"/>
                  </a:lnTo>
                  <a:lnTo>
                    <a:pt x="424" y="170"/>
                  </a:lnTo>
                  <a:lnTo>
                    <a:pt x="537" y="170"/>
                  </a:lnTo>
                  <a:lnTo>
                    <a:pt x="706" y="226"/>
                  </a:lnTo>
                  <a:lnTo>
                    <a:pt x="791" y="282"/>
                  </a:lnTo>
                  <a:lnTo>
                    <a:pt x="847" y="311"/>
                  </a:lnTo>
                  <a:lnTo>
                    <a:pt x="876" y="367"/>
                  </a:lnTo>
                  <a:lnTo>
                    <a:pt x="876" y="424"/>
                  </a:lnTo>
                  <a:lnTo>
                    <a:pt x="876" y="424"/>
                  </a:lnTo>
                  <a:lnTo>
                    <a:pt x="960" y="395"/>
                  </a:lnTo>
                  <a:lnTo>
                    <a:pt x="1045" y="395"/>
                  </a:lnTo>
                  <a:lnTo>
                    <a:pt x="1130" y="424"/>
                  </a:lnTo>
                  <a:lnTo>
                    <a:pt x="1214" y="480"/>
                  </a:lnTo>
                  <a:lnTo>
                    <a:pt x="1384" y="565"/>
                  </a:lnTo>
                  <a:lnTo>
                    <a:pt x="1468" y="593"/>
                  </a:lnTo>
                  <a:lnTo>
                    <a:pt x="1525" y="593"/>
                  </a:lnTo>
                  <a:lnTo>
                    <a:pt x="1525" y="593"/>
                  </a:lnTo>
                  <a:lnTo>
                    <a:pt x="1468" y="536"/>
                  </a:lnTo>
                  <a:lnTo>
                    <a:pt x="1384" y="480"/>
                  </a:lnTo>
                  <a:lnTo>
                    <a:pt x="1214" y="424"/>
                  </a:lnTo>
                  <a:lnTo>
                    <a:pt x="1073" y="339"/>
                  </a:lnTo>
                  <a:lnTo>
                    <a:pt x="989" y="311"/>
                  </a:lnTo>
                  <a:lnTo>
                    <a:pt x="932" y="254"/>
                  </a:lnTo>
                  <a:lnTo>
                    <a:pt x="932" y="254"/>
                  </a:lnTo>
                  <a:lnTo>
                    <a:pt x="1017" y="282"/>
                  </a:lnTo>
                  <a:lnTo>
                    <a:pt x="1101" y="311"/>
                  </a:lnTo>
                  <a:lnTo>
                    <a:pt x="1158" y="282"/>
                  </a:lnTo>
                  <a:lnTo>
                    <a:pt x="1243" y="282"/>
                  </a:lnTo>
                  <a:lnTo>
                    <a:pt x="1243" y="282"/>
                  </a:lnTo>
                  <a:lnTo>
                    <a:pt x="1186" y="226"/>
                  </a:lnTo>
                  <a:lnTo>
                    <a:pt x="1101" y="198"/>
                  </a:lnTo>
                  <a:lnTo>
                    <a:pt x="932" y="198"/>
                  </a:lnTo>
                  <a:lnTo>
                    <a:pt x="763" y="170"/>
                  </a:lnTo>
                  <a:lnTo>
                    <a:pt x="678" y="113"/>
                  </a:lnTo>
                  <a:lnTo>
                    <a:pt x="622" y="57"/>
                  </a:lnTo>
                  <a:lnTo>
                    <a:pt x="622" y="57"/>
                  </a:lnTo>
                  <a:lnTo>
                    <a:pt x="819" y="113"/>
                  </a:lnTo>
                  <a:lnTo>
                    <a:pt x="960" y="113"/>
                  </a:lnTo>
                  <a:lnTo>
                    <a:pt x="989" y="113"/>
                  </a:lnTo>
                  <a:lnTo>
                    <a:pt x="1017" y="85"/>
                  </a:lnTo>
                  <a:lnTo>
                    <a:pt x="1017" y="85"/>
                  </a:lnTo>
                  <a:lnTo>
                    <a:pt x="1017" y="57"/>
                  </a:lnTo>
                  <a:lnTo>
                    <a:pt x="989" y="29"/>
                  </a:lnTo>
                  <a:lnTo>
                    <a:pt x="904" y="0"/>
                  </a:lnTo>
                  <a:lnTo>
                    <a:pt x="791" y="0"/>
                  </a:lnTo>
                  <a:lnTo>
                    <a:pt x="650" y="0"/>
                  </a:lnTo>
                  <a:lnTo>
                    <a:pt x="368" y="57"/>
                  </a:lnTo>
                  <a:lnTo>
                    <a:pt x="311" y="113"/>
                  </a:lnTo>
                  <a:lnTo>
                    <a:pt x="283" y="141"/>
                  </a:lnTo>
                  <a:lnTo>
                    <a:pt x="283" y="141"/>
                  </a:lnTo>
                  <a:lnTo>
                    <a:pt x="283" y="141"/>
                  </a:lnTo>
                  <a:lnTo>
                    <a:pt x="255" y="113"/>
                  </a:lnTo>
                  <a:lnTo>
                    <a:pt x="227" y="85"/>
                  </a:lnTo>
                  <a:lnTo>
                    <a:pt x="142" y="85"/>
                  </a:lnTo>
                  <a:lnTo>
                    <a:pt x="57" y="113"/>
                  </a:lnTo>
                  <a:lnTo>
                    <a:pt x="1" y="14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16"/>
            <p:cNvSpPr/>
            <p:nvPr/>
          </p:nvSpPr>
          <p:spPr>
            <a:xfrm>
              <a:off x="2485075" y="4082200"/>
              <a:ext cx="38125" cy="14825"/>
            </a:xfrm>
            <a:custGeom>
              <a:avLst/>
              <a:gdLst/>
              <a:ahLst/>
              <a:cxnLst/>
              <a:rect l="l" t="t" r="r" b="b"/>
              <a:pathLst>
                <a:path w="1525" h="593" fill="none" extrusionOk="0">
                  <a:moveTo>
                    <a:pt x="1" y="141"/>
                  </a:moveTo>
                  <a:lnTo>
                    <a:pt x="1" y="141"/>
                  </a:lnTo>
                  <a:lnTo>
                    <a:pt x="57" y="198"/>
                  </a:lnTo>
                  <a:lnTo>
                    <a:pt x="170" y="254"/>
                  </a:lnTo>
                  <a:lnTo>
                    <a:pt x="311" y="311"/>
                  </a:lnTo>
                  <a:lnTo>
                    <a:pt x="311" y="311"/>
                  </a:lnTo>
                  <a:lnTo>
                    <a:pt x="481" y="395"/>
                  </a:lnTo>
                  <a:lnTo>
                    <a:pt x="565" y="424"/>
                  </a:lnTo>
                  <a:lnTo>
                    <a:pt x="678" y="395"/>
                  </a:lnTo>
                  <a:lnTo>
                    <a:pt x="678" y="395"/>
                  </a:lnTo>
                  <a:lnTo>
                    <a:pt x="537" y="339"/>
                  </a:lnTo>
                  <a:lnTo>
                    <a:pt x="452" y="226"/>
                  </a:lnTo>
                  <a:lnTo>
                    <a:pt x="452" y="226"/>
                  </a:lnTo>
                  <a:lnTo>
                    <a:pt x="452" y="226"/>
                  </a:lnTo>
                  <a:lnTo>
                    <a:pt x="452" y="198"/>
                  </a:lnTo>
                  <a:lnTo>
                    <a:pt x="509" y="198"/>
                  </a:lnTo>
                  <a:lnTo>
                    <a:pt x="509" y="198"/>
                  </a:lnTo>
                  <a:lnTo>
                    <a:pt x="424" y="170"/>
                  </a:lnTo>
                  <a:lnTo>
                    <a:pt x="424" y="170"/>
                  </a:lnTo>
                  <a:lnTo>
                    <a:pt x="537" y="170"/>
                  </a:lnTo>
                  <a:lnTo>
                    <a:pt x="706" y="226"/>
                  </a:lnTo>
                  <a:lnTo>
                    <a:pt x="791" y="282"/>
                  </a:lnTo>
                  <a:lnTo>
                    <a:pt x="847" y="311"/>
                  </a:lnTo>
                  <a:lnTo>
                    <a:pt x="876" y="367"/>
                  </a:lnTo>
                  <a:lnTo>
                    <a:pt x="876" y="424"/>
                  </a:lnTo>
                  <a:lnTo>
                    <a:pt x="876" y="424"/>
                  </a:lnTo>
                  <a:lnTo>
                    <a:pt x="960" y="395"/>
                  </a:lnTo>
                  <a:lnTo>
                    <a:pt x="1045" y="395"/>
                  </a:lnTo>
                  <a:lnTo>
                    <a:pt x="1130" y="424"/>
                  </a:lnTo>
                  <a:lnTo>
                    <a:pt x="1214" y="480"/>
                  </a:lnTo>
                  <a:lnTo>
                    <a:pt x="1384" y="565"/>
                  </a:lnTo>
                  <a:lnTo>
                    <a:pt x="1468" y="593"/>
                  </a:lnTo>
                  <a:lnTo>
                    <a:pt x="1525" y="593"/>
                  </a:lnTo>
                  <a:lnTo>
                    <a:pt x="1525" y="593"/>
                  </a:lnTo>
                  <a:lnTo>
                    <a:pt x="1468" y="536"/>
                  </a:lnTo>
                  <a:lnTo>
                    <a:pt x="1384" y="480"/>
                  </a:lnTo>
                  <a:lnTo>
                    <a:pt x="1214" y="424"/>
                  </a:lnTo>
                  <a:lnTo>
                    <a:pt x="1073" y="339"/>
                  </a:lnTo>
                  <a:lnTo>
                    <a:pt x="989" y="311"/>
                  </a:lnTo>
                  <a:lnTo>
                    <a:pt x="932" y="254"/>
                  </a:lnTo>
                  <a:lnTo>
                    <a:pt x="932" y="254"/>
                  </a:lnTo>
                  <a:lnTo>
                    <a:pt x="1017" y="282"/>
                  </a:lnTo>
                  <a:lnTo>
                    <a:pt x="1101" y="311"/>
                  </a:lnTo>
                  <a:lnTo>
                    <a:pt x="1158" y="282"/>
                  </a:lnTo>
                  <a:lnTo>
                    <a:pt x="1243" y="282"/>
                  </a:lnTo>
                  <a:lnTo>
                    <a:pt x="1243" y="282"/>
                  </a:lnTo>
                  <a:lnTo>
                    <a:pt x="1186" y="226"/>
                  </a:lnTo>
                  <a:lnTo>
                    <a:pt x="1101" y="198"/>
                  </a:lnTo>
                  <a:lnTo>
                    <a:pt x="932" y="198"/>
                  </a:lnTo>
                  <a:lnTo>
                    <a:pt x="763" y="170"/>
                  </a:lnTo>
                  <a:lnTo>
                    <a:pt x="678" y="113"/>
                  </a:lnTo>
                  <a:lnTo>
                    <a:pt x="622" y="57"/>
                  </a:lnTo>
                  <a:lnTo>
                    <a:pt x="622" y="57"/>
                  </a:lnTo>
                  <a:lnTo>
                    <a:pt x="819" y="113"/>
                  </a:lnTo>
                  <a:lnTo>
                    <a:pt x="960" y="113"/>
                  </a:lnTo>
                  <a:lnTo>
                    <a:pt x="989" y="113"/>
                  </a:lnTo>
                  <a:lnTo>
                    <a:pt x="1017" y="85"/>
                  </a:lnTo>
                  <a:lnTo>
                    <a:pt x="1017" y="85"/>
                  </a:lnTo>
                  <a:lnTo>
                    <a:pt x="1017" y="57"/>
                  </a:lnTo>
                  <a:lnTo>
                    <a:pt x="989" y="29"/>
                  </a:lnTo>
                  <a:lnTo>
                    <a:pt x="904" y="0"/>
                  </a:lnTo>
                  <a:lnTo>
                    <a:pt x="791" y="0"/>
                  </a:lnTo>
                  <a:lnTo>
                    <a:pt x="650" y="0"/>
                  </a:lnTo>
                  <a:lnTo>
                    <a:pt x="368" y="57"/>
                  </a:lnTo>
                  <a:lnTo>
                    <a:pt x="311" y="113"/>
                  </a:lnTo>
                  <a:lnTo>
                    <a:pt x="283" y="141"/>
                  </a:lnTo>
                  <a:lnTo>
                    <a:pt x="283" y="141"/>
                  </a:lnTo>
                  <a:lnTo>
                    <a:pt x="283" y="141"/>
                  </a:lnTo>
                  <a:lnTo>
                    <a:pt x="255" y="113"/>
                  </a:lnTo>
                  <a:lnTo>
                    <a:pt x="227" y="85"/>
                  </a:lnTo>
                  <a:lnTo>
                    <a:pt x="142" y="85"/>
                  </a:lnTo>
                  <a:lnTo>
                    <a:pt x="57" y="113"/>
                  </a:lnTo>
                  <a:lnTo>
                    <a:pt x="1" y="141"/>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16"/>
            <p:cNvSpPr/>
            <p:nvPr/>
          </p:nvSpPr>
          <p:spPr>
            <a:xfrm>
              <a:off x="2486500" y="4089250"/>
              <a:ext cx="725" cy="1425"/>
            </a:xfrm>
            <a:custGeom>
              <a:avLst/>
              <a:gdLst/>
              <a:ahLst/>
              <a:cxnLst/>
              <a:rect l="l" t="t" r="r" b="b"/>
              <a:pathLst>
                <a:path w="29" h="57" extrusionOk="0">
                  <a:moveTo>
                    <a:pt x="29" y="0"/>
                  </a:moveTo>
                  <a:lnTo>
                    <a:pt x="29" y="0"/>
                  </a:lnTo>
                  <a:lnTo>
                    <a:pt x="0" y="29"/>
                  </a:lnTo>
                  <a:lnTo>
                    <a:pt x="0" y="29"/>
                  </a:lnTo>
                  <a:lnTo>
                    <a:pt x="29" y="57"/>
                  </a:lnTo>
                  <a:lnTo>
                    <a:pt x="29" y="57"/>
                  </a:lnTo>
                  <a:lnTo>
                    <a:pt x="29"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16"/>
            <p:cNvSpPr/>
            <p:nvPr/>
          </p:nvSpPr>
          <p:spPr>
            <a:xfrm>
              <a:off x="2486500" y="4089250"/>
              <a:ext cx="725" cy="1425"/>
            </a:xfrm>
            <a:custGeom>
              <a:avLst/>
              <a:gdLst/>
              <a:ahLst/>
              <a:cxnLst/>
              <a:rect l="l" t="t" r="r" b="b"/>
              <a:pathLst>
                <a:path w="29" h="57" fill="none" extrusionOk="0">
                  <a:moveTo>
                    <a:pt x="29" y="0"/>
                  </a:moveTo>
                  <a:lnTo>
                    <a:pt x="29" y="0"/>
                  </a:lnTo>
                  <a:lnTo>
                    <a:pt x="0" y="29"/>
                  </a:lnTo>
                  <a:lnTo>
                    <a:pt x="0" y="29"/>
                  </a:lnTo>
                  <a:lnTo>
                    <a:pt x="29" y="57"/>
                  </a:lnTo>
                  <a:lnTo>
                    <a:pt x="29" y="57"/>
                  </a:lnTo>
                  <a:lnTo>
                    <a:pt x="29" y="0"/>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16"/>
            <p:cNvSpPr/>
            <p:nvPr/>
          </p:nvSpPr>
          <p:spPr>
            <a:xfrm>
              <a:off x="2490725" y="4090650"/>
              <a:ext cx="2150" cy="1450"/>
            </a:xfrm>
            <a:custGeom>
              <a:avLst/>
              <a:gdLst/>
              <a:ahLst/>
              <a:cxnLst/>
              <a:rect l="l" t="t" r="r" b="b"/>
              <a:pathLst>
                <a:path w="86" h="58" extrusionOk="0">
                  <a:moveTo>
                    <a:pt x="85" y="57"/>
                  </a:moveTo>
                  <a:lnTo>
                    <a:pt x="85" y="57"/>
                  </a:lnTo>
                  <a:lnTo>
                    <a:pt x="57" y="1"/>
                  </a:lnTo>
                  <a:lnTo>
                    <a:pt x="1" y="1"/>
                  </a:lnTo>
                  <a:lnTo>
                    <a:pt x="1" y="1"/>
                  </a:lnTo>
                  <a:lnTo>
                    <a:pt x="85" y="57"/>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16"/>
            <p:cNvSpPr/>
            <p:nvPr/>
          </p:nvSpPr>
          <p:spPr>
            <a:xfrm>
              <a:off x="2490725" y="4090650"/>
              <a:ext cx="2150" cy="1450"/>
            </a:xfrm>
            <a:custGeom>
              <a:avLst/>
              <a:gdLst/>
              <a:ahLst/>
              <a:cxnLst/>
              <a:rect l="l" t="t" r="r" b="b"/>
              <a:pathLst>
                <a:path w="86" h="58" fill="none" extrusionOk="0">
                  <a:moveTo>
                    <a:pt x="85" y="57"/>
                  </a:moveTo>
                  <a:lnTo>
                    <a:pt x="85" y="57"/>
                  </a:lnTo>
                  <a:lnTo>
                    <a:pt x="57" y="1"/>
                  </a:lnTo>
                  <a:lnTo>
                    <a:pt x="1" y="1"/>
                  </a:lnTo>
                  <a:lnTo>
                    <a:pt x="1" y="1"/>
                  </a:lnTo>
                  <a:lnTo>
                    <a:pt x="85" y="57"/>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16"/>
            <p:cNvSpPr/>
            <p:nvPr/>
          </p:nvSpPr>
          <p:spPr>
            <a:xfrm>
              <a:off x="2363025" y="4013050"/>
              <a:ext cx="1450" cy="3550"/>
            </a:xfrm>
            <a:custGeom>
              <a:avLst/>
              <a:gdLst/>
              <a:ahLst/>
              <a:cxnLst/>
              <a:rect l="l" t="t" r="r" b="b"/>
              <a:pathLst>
                <a:path w="58" h="142" extrusionOk="0">
                  <a:moveTo>
                    <a:pt x="29" y="142"/>
                  </a:moveTo>
                  <a:lnTo>
                    <a:pt x="29" y="142"/>
                  </a:lnTo>
                  <a:lnTo>
                    <a:pt x="57" y="114"/>
                  </a:lnTo>
                  <a:lnTo>
                    <a:pt x="57" y="57"/>
                  </a:lnTo>
                  <a:lnTo>
                    <a:pt x="1" y="1"/>
                  </a:lnTo>
                  <a:lnTo>
                    <a:pt x="1" y="1"/>
                  </a:lnTo>
                  <a:lnTo>
                    <a:pt x="29" y="142"/>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16"/>
            <p:cNvSpPr/>
            <p:nvPr/>
          </p:nvSpPr>
          <p:spPr>
            <a:xfrm>
              <a:off x="2363025" y="4013050"/>
              <a:ext cx="1450" cy="3550"/>
            </a:xfrm>
            <a:custGeom>
              <a:avLst/>
              <a:gdLst/>
              <a:ahLst/>
              <a:cxnLst/>
              <a:rect l="l" t="t" r="r" b="b"/>
              <a:pathLst>
                <a:path w="58" h="142" fill="none" extrusionOk="0">
                  <a:moveTo>
                    <a:pt x="29" y="142"/>
                  </a:moveTo>
                  <a:lnTo>
                    <a:pt x="29" y="142"/>
                  </a:lnTo>
                  <a:lnTo>
                    <a:pt x="57" y="114"/>
                  </a:lnTo>
                  <a:lnTo>
                    <a:pt x="57" y="57"/>
                  </a:lnTo>
                  <a:lnTo>
                    <a:pt x="1" y="1"/>
                  </a:lnTo>
                  <a:lnTo>
                    <a:pt x="1" y="1"/>
                  </a:lnTo>
                  <a:lnTo>
                    <a:pt x="29" y="142"/>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16"/>
            <p:cNvSpPr/>
            <p:nvPr/>
          </p:nvSpPr>
          <p:spPr>
            <a:xfrm>
              <a:off x="2365150" y="4012350"/>
              <a:ext cx="3550" cy="9200"/>
            </a:xfrm>
            <a:custGeom>
              <a:avLst/>
              <a:gdLst/>
              <a:ahLst/>
              <a:cxnLst/>
              <a:rect l="l" t="t" r="r" b="b"/>
              <a:pathLst>
                <a:path w="142" h="368" extrusionOk="0">
                  <a:moveTo>
                    <a:pt x="142" y="367"/>
                  </a:moveTo>
                  <a:lnTo>
                    <a:pt x="142" y="367"/>
                  </a:lnTo>
                  <a:lnTo>
                    <a:pt x="142" y="255"/>
                  </a:lnTo>
                  <a:lnTo>
                    <a:pt x="142" y="142"/>
                  </a:lnTo>
                  <a:lnTo>
                    <a:pt x="85" y="29"/>
                  </a:lnTo>
                  <a:lnTo>
                    <a:pt x="57" y="1"/>
                  </a:lnTo>
                  <a:lnTo>
                    <a:pt x="1" y="1"/>
                  </a:lnTo>
                  <a:lnTo>
                    <a:pt x="1" y="1"/>
                  </a:lnTo>
                  <a:lnTo>
                    <a:pt x="29" y="85"/>
                  </a:lnTo>
                  <a:lnTo>
                    <a:pt x="29" y="198"/>
                  </a:lnTo>
                  <a:lnTo>
                    <a:pt x="57" y="283"/>
                  </a:lnTo>
                  <a:lnTo>
                    <a:pt x="142" y="367"/>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16"/>
            <p:cNvSpPr/>
            <p:nvPr/>
          </p:nvSpPr>
          <p:spPr>
            <a:xfrm>
              <a:off x="2365150" y="4012350"/>
              <a:ext cx="3550" cy="9200"/>
            </a:xfrm>
            <a:custGeom>
              <a:avLst/>
              <a:gdLst/>
              <a:ahLst/>
              <a:cxnLst/>
              <a:rect l="l" t="t" r="r" b="b"/>
              <a:pathLst>
                <a:path w="142" h="368" fill="none" extrusionOk="0">
                  <a:moveTo>
                    <a:pt x="142" y="367"/>
                  </a:moveTo>
                  <a:lnTo>
                    <a:pt x="142" y="367"/>
                  </a:lnTo>
                  <a:lnTo>
                    <a:pt x="142" y="255"/>
                  </a:lnTo>
                  <a:lnTo>
                    <a:pt x="142" y="142"/>
                  </a:lnTo>
                  <a:lnTo>
                    <a:pt x="85" y="29"/>
                  </a:lnTo>
                  <a:lnTo>
                    <a:pt x="57" y="1"/>
                  </a:lnTo>
                  <a:lnTo>
                    <a:pt x="1" y="1"/>
                  </a:lnTo>
                  <a:lnTo>
                    <a:pt x="1" y="1"/>
                  </a:lnTo>
                  <a:lnTo>
                    <a:pt x="29" y="85"/>
                  </a:lnTo>
                  <a:lnTo>
                    <a:pt x="29" y="198"/>
                  </a:lnTo>
                  <a:lnTo>
                    <a:pt x="57" y="283"/>
                  </a:lnTo>
                  <a:lnTo>
                    <a:pt x="142" y="367"/>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16"/>
            <p:cNvSpPr/>
            <p:nvPr/>
          </p:nvSpPr>
          <p:spPr>
            <a:xfrm>
              <a:off x="2368675" y="4015875"/>
              <a:ext cx="2850" cy="6375"/>
            </a:xfrm>
            <a:custGeom>
              <a:avLst/>
              <a:gdLst/>
              <a:ahLst/>
              <a:cxnLst/>
              <a:rect l="l" t="t" r="r" b="b"/>
              <a:pathLst>
                <a:path w="114" h="255" extrusionOk="0">
                  <a:moveTo>
                    <a:pt x="57" y="255"/>
                  </a:moveTo>
                  <a:lnTo>
                    <a:pt x="57" y="255"/>
                  </a:lnTo>
                  <a:lnTo>
                    <a:pt x="85" y="170"/>
                  </a:lnTo>
                  <a:lnTo>
                    <a:pt x="114" y="85"/>
                  </a:lnTo>
                  <a:lnTo>
                    <a:pt x="85" y="29"/>
                  </a:lnTo>
                  <a:lnTo>
                    <a:pt x="57" y="1"/>
                  </a:lnTo>
                  <a:lnTo>
                    <a:pt x="1" y="1"/>
                  </a:lnTo>
                  <a:lnTo>
                    <a:pt x="1" y="1"/>
                  </a:lnTo>
                  <a:lnTo>
                    <a:pt x="57" y="255"/>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16"/>
            <p:cNvSpPr/>
            <p:nvPr/>
          </p:nvSpPr>
          <p:spPr>
            <a:xfrm>
              <a:off x="2368675" y="4015875"/>
              <a:ext cx="2850" cy="6375"/>
            </a:xfrm>
            <a:custGeom>
              <a:avLst/>
              <a:gdLst/>
              <a:ahLst/>
              <a:cxnLst/>
              <a:rect l="l" t="t" r="r" b="b"/>
              <a:pathLst>
                <a:path w="114" h="255" fill="none" extrusionOk="0">
                  <a:moveTo>
                    <a:pt x="57" y="255"/>
                  </a:moveTo>
                  <a:lnTo>
                    <a:pt x="57" y="255"/>
                  </a:lnTo>
                  <a:lnTo>
                    <a:pt x="85" y="170"/>
                  </a:lnTo>
                  <a:lnTo>
                    <a:pt x="114" y="85"/>
                  </a:lnTo>
                  <a:lnTo>
                    <a:pt x="85" y="29"/>
                  </a:lnTo>
                  <a:lnTo>
                    <a:pt x="57" y="1"/>
                  </a:lnTo>
                  <a:lnTo>
                    <a:pt x="1" y="1"/>
                  </a:lnTo>
                  <a:lnTo>
                    <a:pt x="1" y="1"/>
                  </a:lnTo>
                  <a:lnTo>
                    <a:pt x="57" y="255"/>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16"/>
            <p:cNvSpPr/>
            <p:nvPr/>
          </p:nvSpPr>
          <p:spPr>
            <a:xfrm>
              <a:off x="2370800" y="4023650"/>
              <a:ext cx="4250" cy="2125"/>
            </a:xfrm>
            <a:custGeom>
              <a:avLst/>
              <a:gdLst/>
              <a:ahLst/>
              <a:cxnLst/>
              <a:rect l="l" t="t" r="r" b="b"/>
              <a:pathLst>
                <a:path w="170" h="85" extrusionOk="0">
                  <a:moveTo>
                    <a:pt x="141" y="85"/>
                  </a:moveTo>
                  <a:lnTo>
                    <a:pt x="141" y="85"/>
                  </a:lnTo>
                  <a:lnTo>
                    <a:pt x="170" y="57"/>
                  </a:lnTo>
                  <a:lnTo>
                    <a:pt x="170" y="28"/>
                  </a:lnTo>
                  <a:lnTo>
                    <a:pt x="113" y="0"/>
                  </a:lnTo>
                  <a:lnTo>
                    <a:pt x="0" y="0"/>
                  </a:lnTo>
                  <a:lnTo>
                    <a:pt x="0" y="0"/>
                  </a:lnTo>
                  <a:lnTo>
                    <a:pt x="141" y="85"/>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16"/>
            <p:cNvSpPr/>
            <p:nvPr/>
          </p:nvSpPr>
          <p:spPr>
            <a:xfrm>
              <a:off x="2370800" y="4023650"/>
              <a:ext cx="4250" cy="2125"/>
            </a:xfrm>
            <a:custGeom>
              <a:avLst/>
              <a:gdLst/>
              <a:ahLst/>
              <a:cxnLst/>
              <a:rect l="l" t="t" r="r" b="b"/>
              <a:pathLst>
                <a:path w="170" h="85" fill="none" extrusionOk="0">
                  <a:moveTo>
                    <a:pt x="141" y="85"/>
                  </a:moveTo>
                  <a:lnTo>
                    <a:pt x="141" y="85"/>
                  </a:lnTo>
                  <a:lnTo>
                    <a:pt x="170" y="57"/>
                  </a:lnTo>
                  <a:lnTo>
                    <a:pt x="170" y="28"/>
                  </a:lnTo>
                  <a:lnTo>
                    <a:pt x="113" y="0"/>
                  </a:lnTo>
                  <a:lnTo>
                    <a:pt x="0" y="0"/>
                  </a:lnTo>
                  <a:lnTo>
                    <a:pt x="0" y="0"/>
                  </a:lnTo>
                  <a:lnTo>
                    <a:pt x="141" y="85"/>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16"/>
            <p:cNvSpPr/>
            <p:nvPr/>
          </p:nvSpPr>
          <p:spPr>
            <a:xfrm>
              <a:off x="2372200" y="4018700"/>
              <a:ext cx="2850" cy="1425"/>
            </a:xfrm>
            <a:custGeom>
              <a:avLst/>
              <a:gdLst/>
              <a:ahLst/>
              <a:cxnLst/>
              <a:rect l="l" t="t" r="r" b="b"/>
              <a:pathLst>
                <a:path w="114" h="57" extrusionOk="0">
                  <a:moveTo>
                    <a:pt x="1" y="57"/>
                  </a:moveTo>
                  <a:lnTo>
                    <a:pt x="1" y="57"/>
                  </a:lnTo>
                  <a:lnTo>
                    <a:pt x="114" y="1"/>
                  </a:lnTo>
                  <a:lnTo>
                    <a:pt x="114" y="1"/>
                  </a:lnTo>
                  <a:lnTo>
                    <a:pt x="29" y="1"/>
                  </a:lnTo>
                  <a:lnTo>
                    <a:pt x="1" y="57"/>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16"/>
            <p:cNvSpPr/>
            <p:nvPr/>
          </p:nvSpPr>
          <p:spPr>
            <a:xfrm>
              <a:off x="2372200" y="4018700"/>
              <a:ext cx="2850" cy="1425"/>
            </a:xfrm>
            <a:custGeom>
              <a:avLst/>
              <a:gdLst/>
              <a:ahLst/>
              <a:cxnLst/>
              <a:rect l="l" t="t" r="r" b="b"/>
              <a:pathLst>
                <a:path w="114" h="57" fill="none" extrusionOk="0">
                  <a:moveTo>
                    <a:pt x="1" y="57"/>
                  </a:moveTo>
                  <a:lnTo>
                    <a:pt x="1" y="57"/>
                  </a:lnTo>
                  <a:lnTo>
                    <a:pt x="114" y="1"/>
                  </a:lnTo>
                  <a:lnTo>
                    <a:pt x="114" y="1"/>
                  </a:lnTo>
                  <a:lnTo>
                    <a:pt x="29" y="1"/>
                  </a:lnTo>
                  <a:lnTo>
                    <a:pt x="1" y="57"/>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16"/>
            <p:cNvSpPr/>
            <p:nvPr/>
          </p:nvSpPr>
          <p:spPr>
            <a:xfrm>
              <a:off x="2372200" y="4013050"/>
              <a:ext cx="7800" cy="4975"/>
            </a:xfrm>
            <a:custGeom>
              <a:avLst/>
              <a:gdLst/>
              <a:ahLst/>
              <a:cxnLst/>
              <a:rect l="l" t="t" r="r" b="b"/>
              <a:pathLst>
                <a:path w="312" h="199" extrusionOk="0">
                  <a:moveTo>
                    <a:pt x="311" y="198"/>
                  </a:moveTo>
                  <a:lnTo>
                    <a:pt x="311" y="198"/>
                  </a:lnTo>
                  <a:lnTo>
                    <a:pt x="311" y="142"/>
                  </a:lnTo>
                  <a:lnTo>
                    <a:pt x="283" y="114"/>
                  </a:lnTo>
                  <a:lnTo>
                    <a:pt x="198" y="57"/>
                  </a:lnTo>
                  <a:lnTo>
                    <a:pt x="85" y="1"/>
                  </a:lnTo>
                  <a:lnTo>
                    <a:pt x="1" y="1"/>
                  </a:lnTo>
                  <a:lnTo>
                    <a:pt x="1" y="1"/>
                  </a:lnTo>
                  <a:lnTo>
                    <a:pt x="142" y="114"/>
                  </a:lnTo>
                  <a:lnTo>
                    <a:pt x="311" y="198"/>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16"/>
            <p:cNvSpPr/>
            <p:nvPr/>
          </p:nvSpPr>
          <p:spPr>
            <a:xfrm>
              <a:off x="2372200" y="4013050"/>
              <a:ext cx="7800" cy="4975"/>
            </a:xfrm>
            <a:custGeom>
              <a:avLst/>
              <a:gdLst/>
              <a:ahLst/>
              <a:cxnLst/>
              <a:rect l="l" t="t" r="r" b="b"/>
              <a:pathLst>
                <a:path w="312" h="199" fill="none" extrusionOk="0">
                  <a:moveTo>
                    <a:pt x="311" y="198"/>
                  </a:moveTo>
                  <a:lnTo>
                    <a:pt x="311" y="198"/>
                  </a:lnTo>
                  <a:lnTo>
                    <a:pt x="311" y="142"/>
                  </a:lnTo>
                  <a:lnTo>
                    <a:pt x="283" y="114"/>
                  </a:lnTo>
                  <a:lnTo>
                    <a:pt x="198" y="57"/>
                  </a:lnTo>
                  <a:lnTo>
                    <a:pt x="85" y="1"/>
                  </a:lnTo>
                  <a:lnTo>
                    <a:pt x="1" y="1"/>
                  </a:lnTo>
                  <a:lnTo>
                    <a:pt x="1" y="1"/>
                  </a:lnTo>
                  <a:lnTo>
                    <a:pt x="142" y="114"/>
                  </a:lnTo>
                  <a:lnTo>
                    <a:pt x="311" y="198"/>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16"/>
            <p:cNvSpPr/>
            <p:nvPr/>
          </p:nvSpPr>
          <p:spPr>
            <a:xfrm>
              <a:off x="2377150" y="4009525"/>
              <a:ext cx="4250" cy="4975"/>
            </a:xfrm>
            <a:custGeom>
              <a:avLst/>
              <a:gdLst/>
              <a:ahLst/>
              <a:cxnLst/>
              <a:rect l="l" t="t" r="r" b="b"/>
              <a:pathLst>
                <a:path w="170" h="199" extrusionOk="0">
                  <a:moveTo>
                    <a:pt x="141" y="198"/>
                  </a:moveTo>
                  <a:lnTo>
                    <a:pt x="141" y="198"/>
                  </a:lnTo>
                  <a:lnTo>
                    <a:pt x="170" y="170"/>
                  </a:lnTo>
                  <a:lnTo>
                    <a:pt x="170" y="142"/>
                  </a:lnTo>
                  <a:lnTo>
                    <a:pt x="141" y="85"/>
                  </a:lnTo>
                  <a:lnTo>
                    <a:pt x="0" y="1"/>
                  </a:lnTo>
                  <a:lnTo>
                    <a:pt x="0" y="1"/>
                  </a:lnTo>
                  <a:lnTo>
                    <a:pt x="29" y="114"/>
                  </a:lnTo>
                  <a:lnTo>
                    <a:pt x="85" y="170"/>
                  </a:lnTo>
                  <a:lnTo>
                    <a:pt x="141" y="198"/>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16"/>
            <p:cNvSpPr/>
            <p:nvPr/>
          </p:nvSpPr>
          <p:spPr>
            <a:xfrm>
              <a:off x="2377150" y="4009525"/>
              <a:ext cx="4250" cy="4975"/>
            </a:xfrm>
            <a:custGeom>
              <a:avLst/>
              <a:gdLst/>
              <a:ahLst/>
              <a:cxnLst/>
              <a:rect l="l" t="t" r="r" b="b"/>
              <a:pathLst>
                <a:path w="170" h="199" fill="none" extrusionOk="0">
                  <a:moveTo>
                    <a:pt x="141" y="198"/>
                  </a:moveTo>
                  <a:lnTo>
                    <a:pt x="141" y="198"/>
                  </a:lnTo>
                  <a:lnTo>
                    <a:pt x="170" y="170"/>
                  </a:lnTo>
                  <a:lnTo>
                    <a:pt x="170" y="142"/>
                  </a:lnTo>
                  <a:lnTo>
                    <a:pt x="141" y="85"/>
                  </a:lnTo>
                  <a:lnTo>
                    <a:pt x="0" y="1"/>
                  </a:lnTo>
                  <a:lnTo>
                    <a:pt x="0" y="1"/>
                  </a:lnTo>
                  <a:lnTo>
                    <a:pt x="29" y="114"/>
                  </a:lnTo>
                  <a:lnTo>
                    <a:pt x="85" y="170"/>
                  </a:lnTo>
                  <a:lnTo>
                    <a:pt x="141" y="198"/>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16"/>
            <p:cNvSpPr/>
            <p:nvPr/>
          </p:nvSpPr>
          <p:spPr>
            <a:xfrm>
              <a:off x="2378550" y="4021525"/>
              <a:ext cx="9200" cy="5675"/>
            </a:xfrm>
            <a:custGeom>
              <a:avLst/>
              <a:gdLst/>
              <a:ahLst/>
              <a:cxnLst/>
              <a:rect l="l" t="t" r="r" b="b"/>
              <a:pathLst>
                <a:path w="368" h="227" extrusionOk="0">
                  <a:moveTo>
                    <a:pt x="283" y="226"/>
                  </a:moveTo>
                  <a:lnTo>
                    <a:pt x="283" y="226"/>
                  </a:lnTo>
                  <a:lnTo>
                    <a:pt x="368" y="170"/>
                  </a:lnTo>
                  <a:lnTo>
                    <a:pt x="368" y="170"/>
                  </a:lnTo>
                  <a:lnTo>
                    <a:pt x="198" y="29"/>
                  </a:lnTo>
                  <a:lnTo>
                    <a:pt x="85" y="0"/>
                  </a:lnTo>
                  <a:lnTo>
                    <a:pt x="29" y="0"/>
                  </a:lnTo>
                  <a:lnTo>
                    <a:pt x="1" y="29"/>
                  </a:lnTo>
                  <a:lnTo>
                    <a:pt x="1" y="29"/>
                  </a:lnTo>
                  <a:lnTo>
                    <a:pt x="114" y="57"/>
                  </a:lnTo>
                  <a:lnTo>
                    <a:pt x="227" y="113"/>
                  </a:lnTo>
                  <a:lnTo>
                    <a:pt x="227" y="113"/>
                  </a:lnTo>
                  <a:lnTo>
                    <a:pt x="170" y="113"/>
                  </a:lnTo>
                  <a:lnTo>
                    <a:pt x="170" y="142"/>
                  </a:lnTo>
                  <a:lnTo>
                    <a:pt x="283" y="226"/>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16"/>
            <p:cNvSpPr/>
            <p:nvPr/>
          </p:nvSpPr>
          <p:spPr>
            <a:xfrm>
              <a:off x="2378550" y="4021525"/>
              <a:ext cx="9200" cy="5675"/>
            </a:xfrm>
            <a:custGeom>
              <a:avLst/>
              <a:gdLst/>
              <a:ahLst/>
              <a:cxnLst/>
              <a:rect l="l" t="t" r="r" b="b"/>
              <a:pathLst>
                <a:path w="368" h="227" fill="none" extrusionOk="0">
                  <a:moveTo>
                    <a:pt x="283" y="226"/>
                  </a:moveTo>
                  <a:lnTo>
                    <a:pt x="283" y="226"/>
                  </a:lnTo>
                  <a:lnTo>
                    <a:pt x="368" y="170"/>
                  </a:lnTo>
                  <a:lnTo>
                    <a:pt x="368" y="170"/>
                  </a:lnTo>
                  <a:lnTo>
                    <a:pt x="198" y="29"/>
                  </a:lnTo>
                  <a:lnTo>
                    <a:pt x="85" y="0"/>
                  </a:lnTo>
                  <a:lnTo>
                    <a:pt x="29" y="0"/>
                  </a:lnTo>
                  <a:lnTo>
                    <a:pt x="1" y="29"/>
                  </a:lnTo>
                  <a:lnTo>
                    <a:pt x="1" y="29"/>
                  </a:lnTo>
                  <a:lnTo>
                    <a:pt x="114" y="57"/>
                  </a:lnTo>
                  <a:lnTo>
                    <a:pt x="227" y="113"/>
                  </a:lnTo>
                  <a:lnTo>
                    <a:pt x="227" y="113"/>
                  </a:lnTo>
                  <a:lnTo>
                    <a:pt x="170" y="113"/>
                  </a:lnTo>
                  <a:lnTo>
                    <a:pt x="170" y="142"/>
                  </a:lnTo>
                  <a:lnTo>
                    <a:pt x="283" y="226"/>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16"/>
            <p:cNvSpPr/>
            <p:nvPr/>
          </p:nvSpPr>
          <p:spPr>
            <a:xfrm>
              <a:off x="2379250" y="4035625"/>
              <a:ext cx="33200" cy="12025"/>
            </a:xfrm>
            <a:custGeom>
              <a:avLst/>
              <a:gdLst/>
              <a:ahLst/>
              <a:cxnLst/>
              <a:rect l="l" t="t" r="r" b="b"/>
              <a:pathLst>
                <a:path w="1328" h="481" extrusionOk="0">
                  <a:moveTo>
                    <a:pt x="1130" y="452"/>
                  </a:moveTo>
                  <a:lnTo>
                    <a:pt x="1130" y="452"/>
                  </a:lnTo>
                  <a:lnTo>
                    <a:pt x="1327" y="481"/>
                  </a:lnTo>
                  <a:lnTo>
                    <a:pt x="1327" y="481"/>
                  </a:lnTo>
                  <a:lnTo>
                    <a:pt x="1017" y="311"/>
                  </a:lnTo>
                  <a:lnTo>
                    <a:pt x="1017" y="311"/>
                  </a:lnTo>
                  <a:lnTo>
                    <a:pt x="1073" y="368"/>
                  </a:lnTo>
                  <a:lnTo>
                    <a:pt x="1073" y="368"/>
                  </a:lnTo>
                  <a:lnTo>
                    <a:pt x="1017" y="368"/>
                  </a:lnTo>
                  <a:lnTo>
                    <a:pt x="960" y="311"/>
                  </a:lnTo>
                  <a:lnTo>
                    <a:pt x="932" y="283"/>
                  </a:lnTo>
                  <a:lnTo>
                    <a:pt x="876" y="255"/>
                  </a:lnTo>
                  <a:lnTo>
                    <a:pt x="876" y="255"/>
                  </a:lnTo>
                  <a:lnTo>
                    <a:pt x="932" y="311"/>
                  </a:lnTo>
                  <a:lnTo>
                    <a:pt x="932" y="311"/>
                  </a:lnTo>
                  <a:lnTo>
                    <a:pt x="763" y="227"/>
                  </a:lnTo>
                  <a:lnTo>
                    <a:pt x="481" y="114"/>
                  </a:lnTo>
                  <a:lnTo>
                    <a:pt x="199" y="29"/>
                  </a:lnTo>
                  <a:lnTo>
                    <a:pt x="86" y="1"/>
                  </a:lnTo>
                  <a:lnTo>
                    <a:pt x="1" y="1"/>
                  </a:lnTo>
                  <a:lnTo>
                    <a:pt x="1" y="1"/>
                  </a:lnTo>
                  <a:lnTo>
                    <a:pt x="706" y="283"/>
                  </a:lnTo>
                  <a:lnTo>
                    <a:pt x="706" y="283"/>
                  </a:lnTo>
                  <a:lnTo>
                    <a:pt x="904" y="396"/>
                  </a:lnTo>
                  <a:lnTo>
                    <a:pt x="1045" y="452"/>
                  </a:lnTo>
                  <a:lnTo>
                    <a:pt x="1130" y="452"/>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16"/>
            <p:cNvSpPr/>
            <p:nvPr/>
          </p:nvSpPr>
          <p:spPr>
            <a:xfrm>
              <a:off x="2379250" y="4035625"/>
              <a:ext cx="33200" cy="12025"/>
            </a:xfrm>
            <a:custGeom>
              <a:avLst/>
              <a:gdLst/>
              <a:ahLst/>
              <a:cxnLst/>
              <a:rect l="l" t="t" r="r" b="b"/>
              <a:pathLst>
                <a:path w="1328" h="481" fill="none" extrusionOk="0">
                  <a:moveTo>
                    <a:pt x="1130" y="452"/>
                  </a:moveTo>
                  <a:lnTo>
                    <a:pt x="1130" y="452"/>
                  </a:lnTo>
                  <a:lnTo>
                    <a:pt x="1327" y="481"/>
                  </a:lnTo>
                  <a:lnTo>
                    <a:pt x="1327" y="481"/>
                  </a:lnTo>
                  <a:lnTo>
                    <a:pt x="1017" y="311"/>
                  </a:lnTo>
                  <a:lnTo>
                    <a:pt x="1017" y="311"/>
                  </a:lnTo>
                  <a:lnTo>
                    <a:pt x="1073" y="368"/>
                  </a:lnTo>
                  <a:lnTo>
                    <a:pt x="1073" y="368"/>
                  </a:lnTo>
                  <a:lnTo>
                    <a:pt x="1017" y="368"/>
                  </a:lnTo>
                  <a:lnTo>
                    <a:pt x="960" y="311"/>
                  </a:lnTo>
                  <a:lnTo>
                    <a:pt x="932" y="283"/>
                  </a:lnTo>
                  <a:lnTo>
                    <a:pt x="876" y="255"/>
                  </a:lnTo>
                  <a:lnTo>
                    <a:pt x="876" y="255"/>
                  </a:lnTo>
                  <a:lnTo>
                    <a:pt x="932" y="311"/>
                  </a:lnTo>
                  <a:lnTo>
                    <a:pt x="932" y="311"/>
                  </a:lnTo>
                  <a:lnTo>
                    <a:pt x="763" y="227"/>
                  </a:lnTo>
                  <a:lnTo>
                    <a:pt x="481" y="114"/>
                  </a:lnTo>
                  <a:lnTo>
                    <a:pt x="199" y="29"/>
                  </a:lnTo>
                  <a:lnTo>
                    <a:pt x="86" y="1"/>
                  </a:lnTo>
                  <a:lnTo>
                    <a:pt x="1" y="1"/>
                  </a:lnTo>
                  <a:lnTo>
                    <a:pt x="1" y="1"/>
                  </a:lnTo>
                  <a:lnTo>
                    <a:pt x="706" y="283"/>
                  </a:lnTo>
                  <a:lnTo>
                    <a:pt x="706" y="283"/>
                  </a:lnTo>
                  <a:lnTo>
                    <a:pt x="904" y="396"/>
                  </a:lnTo>
                  <a:lnTo>
                    <a:pt x="1045" y="452"/>
                  </a:lnTo>
                  <a:lnTo>
                    <a:pt x="1130" y="452"/>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16"/>
            <p:cNvSpPr/>
            <p:nvPr/>
          </p:nvSpPr>
          <p:spPr>
            <a:xfrm>
              <a:off x="2380675" y="4020825"/>
              <a:ext cx="1425" cy="1425"/>
            </a:xfrm>
            <a:custGeom>
              <a:avLst/>
              <a:gdLst/>
              <a:ahLst/>
              <a:cxnLst/>
              <a:rect l="l" t="t" r="r" b="b"/>
              <a:pathLst>
                <a:path w="57" h="57" extrusionOk="0">
                  <a:moveTo>
                    <a:pt x="57" y="57"/>
                  </a:moveTo>
                  <a:lnTo>
                    <a:pt x="57" y="57"/>
                  </a:lnTo>
                  <a:lnTo>
                    <a:pt x="29" y="0"/>
                  </a:lnTo>
                  <a:lnTo>
                    <a:pt x="0" y="0"/>
                  </a:lnTo>
                  <a:lnTo>
                    <a:pt x="0" y="0"/>
                  </a:lnTo>
                  <a:lnTo>
                    <a:pt x="57" y="57"/>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16"/>
            <p:cNvSpPr/>
            <p:nvPr/>
          </p:nvSpPr>
          <p:spPr>
            <a:xfrm>
              <a:off x="2380675" y="4020825"/>
              <a:ext cx="1425" cy="1425"/>
            </a:xfrm>
            <a:custGeom>
              <a:avLst/>
              <a:gdLst/>
              <a:ahLst/>
              <a:cxnLst/>
              <a:rect l="l" t="t" r="r" b="b"/>
              <a:pathLst>
                <a:path w="57" h="57" fill="none" extrusionOk="0">
                  <a:moveTo>
                    <a:pt x="57" y="57"/>
                  </a:moveTo>
                  <a:lnTo>
                    <a:pt x="57" y="57"/>
                  </a:lnTo>
                  <a:lnTo>
                    <a:pt x="29" y="0"/>
                  </a:lnTo>
                  <a:lnTo>
                    <a:pt x="0" y="0"/>
                  </a:lnTo>
                  <a:lnTo>
                    <a:pt x="0" y="0"/>
                  </a:lnTo>
                  <a:lnTo>
                    <a:pt x="57" y="57"/>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16"/>
            <p:cNvSpPr/>
            <p:nvPr/>
          </p:nvSpPr>
          <p:spPr>
            <a:xfrm>
              <a:off x="2381375" y="4012350"/>
              <a:ext cx="3550" cy="2850"/>
            </a:xfrm>
            <a:custGeom>
              <a:avLst/>
              <a:gdLst/>
              <a:ahLst/>
              <a:cxnLst/>
              <a:rect l="l" t="t" r="r" b="b"/>
              <a:pathLst>
                <a:path w="142" h="114" extrusionOk="0">
                  <a:moveTo>
                    <a:pt x="142" y="113"/>
                  </a:moveTo>
                  <a:lnTo>
                    <a:pt x="142" y="113"/>
                  </a:lnTo>
                  <a:lnTo>
                    <a:pt x="85" y="29"/>
                  </a:lnTo>
                  <a:lnTo>
                    <a:pt x="1" y="1"/>
                  </a:lnTo>
                  <a:lnTo>
                    <a:pt x="1" y="1"/>
                  </a:lnTo>
                  <a:lnTo>
                    <a:pt x="142" y="113"/>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16"/>
            <p:cNvSpPr/>
            <p:nvPr/>
          </p:nvSpPr>
          <p:spPr>
            <a:xfrm>
              <a:off x="2381375" y="4012350"/>
              <a:ext cx="3550" cy="2850"/>
            </a:xfrm>
            <a:custGeom>
              <a:avLst/>
              <a:gdLst/>
              <a:ahLst/>
              <a:cxnLst/>
              <a:rect l="l" t="t" r="r" b="b"/>
              <a:pathLst>
                <a:path w="142" h="114" fill="none" extrusionOk="0">
                  <a:moveTo>
                    <a:pt x="142" y="113"/>
                  </a:moveTo>
                  <a:lnTo>
                    <a:pt x="142" y="113"/>
                  </a:lnTo>
                  <a:lnTo>
                    <a:pt x="85" y="29"/>
                  </a:lnTo>
                  <a:lnTo>
                    <a:pt x="1" y="1"/>
                  </a:lnTo>
                  <a:lnTo>
                    <a:pt x="1" y="1"/>
                  </a:lnTo>
                  <a:lnTo>
                    <a:pt x="142" y="113"/>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16"/>
            <p:cNvSpPr/>
            <p:nvPr/>
          </p:nvSpPr>
          <p:spPr>
            <a:xfrm>
              <a:off x="2381375" y="4017300"/>
              <a:ext cx="9200" cy="6375"/>
            </a:xfrm>
            <a:custGeom>
              <a:avLst/>
              <a:gdLst/>
              <a:ahLst/>
              <a:cxnLst/>
              <a:rect l="l" t="t" r="r" b="b"/>
              <a:pathLst>
                <a:path w="368" h="255" extrusionOk="0">
                  <a:moveTo>
                    <a:pt x="368" y="254"/>
                  </a:moveTo>
                  <a:lnTo>
                    <a:pt x="368" y="254"/>
                  </a:lnTo>
                  <a:lnTo>
                    <a:pt x="311" y="141"/>
                  </a:lnTo>
                  <a:lnTo>
                    <a:pt x="226" y="85"/>
                  </a:lnTo>
                  <a:lnTo>
                    <a:pt x="114" y="28"/>
                  </a:lnTo>
                  <a:lnTo>
                    <a:pt x="1" y="0"/>
                  </a:lnTo>
                  <a:lnTo>
                    <a:pt x="1" y="0"/>
                  </a:lnTo>
                  <a:lnTo>
                    <a:pt x="57" y="85"/>
                  </a:lnTo>
                  <a:lnTo>
                    <a:pt x="170" y="141"/>
                  </a:lnTo>
                  <a:lnTo>
                    <a:pt x="283" y="198"/>
                  </a:lnTo>
                  <a:lnTo>
                    <a:pt x="368" y="254"/>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16"/>
            <p:cNvSpPr/>
            <p:nvPr/>
          </p:nvSpPr>
          <p:spPr>
            <a:xfrm>
              <a:off x="2381375" y="4017300"/>
              <a:ext cx="9200" cy="6375"/>
            </a:xfrm>
            <a:custGeom>
              <a:avLst/>
              <a:gdLst/>
              <a:ahLst/>
              <a:cxnLst/>
              <a:rect l="l" t="t" r="r" b="b"/>
              <a:pathLst>
                <a:path w="368" h="255" fill="none" extrusionOk="0">
                  <a:moveTo>
                    <a:pt x="368" y="254"/>
                  </a:moveTo>
                  <a:lnTo>
                    <a:pt x="368" y="254"/>
                  </a:lnTo>
                  <a:lnTo>
                    <a:pt x="311" y="141"/>
                  </a:lnTo>
                  <a:lnTo>
                    <a:pt x="226" y="85"/>
                  </a:lnTo>
                  <a:lnTo>
                    <a:pt x="114" y="28"/>
                  </a:lnTo>
                  <a:lnTo>
                    <a:pt x="1" y="0"/>
                  </a:lnTo>
                  <a:lnTo>
                    <a:pt x="1" y="0"/>
                  </a:lnTo>
                  <a:lnTo>
                    <a:pt x="57" y="85"/>
                  </a:lnTo>
                  <a:lnTo>
                    <a:pt x="170" y="141"/>
                  </a:lnTo>
                  <a:lnTo>
                    <a:pt x="283" y="198"/>
                  </a:lnTo>
                  <a:lnTo>
                    <a:pt x="368" y="254"/>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16"/>
            <p:cNvSpPr/>
            <p:nvPr/>
          </p:nvSpPr>
          <p:spPr>
            <a:xfrm>
              <a:off x="2382800" y="4015875"/>
              <a:ext cx="2125" cy="725"/>
            </a:xfrm>
            <a:custGeom>
              <a:avLst/>
              <a:gdLst/>
              <a:ahLst/>
              <a:cxnLst/>
              <a:rect l="l" t="t" r="r" b="b"/>
              <a:pathLst>
                <a:path w="85" h="29" extrusionOk="0">
                  <a:moveTo>
                    <a:pt x="85" y="29"/>
                  </a:moveTo>
                  <a:lnTo>
                    <a:pt x="85" y="29"/>
                  </a:lnTo>
                  <a:lnTo>
                    <a:pt x="57" y="1"/>
                  </a:lnTo>
                  <a:lnTo>
                    <a:pt x="0" y="1"/>
                  </a:lnTo>
                  <a:lnTo>
                    <a:pt x="0" y="1"/>
                  </a:lnTo>
                  <a:lnTo>
                    <a:pt x="85" y="29"/>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16"/>
            <p:cNvSpPr/>
            <p:nvPr/>
          </p:nvSpPr>
          <p:spPr>
            <a:xfrm>
              <a:off x="2382800" y="4015875"/>
              <a:ext cx="2125" cy="725"/>
            </a:xfrm>
            <a:custGeom>
              <a:avLst/>
              <a:gdLst/>
              <a:ahLst/>
              <a:cxnLst/>
              <a:rect l="l" t="t" r="r" b="b"/>
              <a:pathLst>
                <a:path w="85" h="29" fill="none" extrusionOk="0">
                  <a:moveTo>
                    <a:pt x="85" y="29"/>
                  </a:moveTo>
                  <a:lnTo>
                    <a:pt x="85" y="29"/>
                  </a:lnTo>
                  <a:lnTo>
                    <a:pt x="57" y="1"/>
                  </a:lnTo>
                  <a:lnTo>
                    <a:pt x="0" y="1"/>
                  </a:lnTo>
                  <a:lnTo>
                    <a:pt x="0" y="1"/>
                  </a:lnTo>
                  <a:lnTo>
                    <a:pt x="85" y="29"/>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16"/>
            <p:cNvSpPr/>
            <p:nvPr/>
          </p:nvSpPr>
          <p:spPr>
            <a:xfrm>
              <a:off x="2384900" y="4022925"/>
              <a:ext cx="6375" cy="4275"/>
            </a:xfrm>
            <a:custGeom>
              <a:avLst/>
              <a:gdLst/>
              <a:ahLst/>
              <a:cxnLst/>
              <a:rect l="l" t="t" r="r" b="b"/>
              <a:pathLst>
                <a:path w="255" h="171" extrusionOk="0">
                  <a:moveTo>
                    <a:pt x="227" y="170"/>
                  </a:moveTo>
                  <a:lnTo>
                    <a:pt x="227" y="170"/>
                  </a:lnTo>
                  <a:lnTo>
                    <a:pt x="255" y="170"/>
                  </a:lnTo>
                  <a:lnTo>
                    <a:pt x="255" y="142"/>
                  </a:lnTo>
                  <a:lnTo>
                    <a:pt x="170" y="86"/>
                  </a:lnTo>
                  <a:lnTo>
                    <a:pt x="85" y="29"/>
                  </a:lnTo>
                  <a:lnTo>
                    <a:pt x="1" y="1"/>
                  </a:lnTo>
                  <a:lnTo>
                    <a:pt x="1" y="1"/>
                  </a:lnTo>
                  <a:lnTo>
                    <a:pt x="227" y="17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16"/>
            <p:cNvSpPr/>
            <p:nvPr/>
          </p:nvSpPr>
          <p:spPr>
            <a:xfrm>
              <a:off x="2384900" y="4022925"/>
              <a:ext cx="6375" cy="4275"/>
            </a:xfrm>
            <a:custGeom>
              <a:avLst/>
              <a:gdLst/>
              <a:ahLst/>
              <a:cxnLst/>
              <a:rect l="l" t="t" r="r" b="b"/>
              <a:pathLst>
                <a:path w="255" h="171" fill="none" extrusionOk="0">
                  <a:moveTo>
                    <a:pt x="227" y="170"/>
                  </a:moveTo>
                  <a:lnTo>
                    <a:pt x="227" y="170"/>
                  </a:lnTo>
                  <a:lnTo>
                    <a:pt x="255" y="170"/>
                  </a:lnTo>
                  <a:lnTo>
                    <a:pt x="255" y="142"/>
                  </a:lnTo>
                  <a:lnTo>
                    <a:pt x="170" y="86"/>
                  </a:lnTo>
                  <a:lnTo>
                    <a:pt x="85" y="29"/>
                  </a:lnTo>
                  <a:lnTo>
                    <a:pt x="1" y="1"/>
                  </a:lnTo>
                  <a:lnTo>
                    <a:pt x="1" y="1"/>
                  </a:lnTo>
                  <a:lnTo>
                    <a:pt x="227" y="170"/>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16"/>
            <p:cNvSpPr/>
            <p:nvPr/>
          </p:nvSpPr>
          <p:spPr>
            <a:xfrm>
              <a:off x="2385600" y="4017300"/>
              <a:ext cx="2150" cy="2125"/>
            </a:xfrm>
            <a:custGeom>
              <a:avLst/>
              <a:gdLst/>
              <a:ahLst/>
              <a:cxnLst/>
              <a:rect l="l" t="t" r="r" b="b"/>
              <a:pathLst>
                <a:path w="86" h="85" extrusionOk="0">
                  <a:moveTo>
                    <a:pt x="57" y="85"/>
                  </a:moveTo>
                  <a:lnTo>
                    <a:pt x="57" y="85"/>
                  </a:lnTo>
                  <a:lnTo>
                    <a:pt x="86" y="28"/>
                  </a:lnTo>
                  <a:lnTo>
                    <a:pt x="86" y="0"/>
                  </a:lnTo>
                  <a:lnTo>
                    <a:pt x="1" y="0"/>
                  </a:lnTo>
                  <a:lnTo>
                    <a:pt x="1" y="0"/>
                  </a:lnTo>
                  <a:lnTo>
                    <a:pt x="57" y="85"/>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16"/>
            <p:cNvSpPr/>
            <p:nvPr/>
          </p:nvSpPr>
          <p:spPr>
            <a:xfrm>
              <a:off x="2385600" y="4017300"/>
              <a:ext cx="2150" cy="2125"/>
            </a:xfrm>
            <a:custGeom>
              <a:avLst/>
              <a:gdLst/>
              <a:ahLst/>
              <a:cxnLst/>
              <a:rect l="l" t="t" r="r" b="b"/>
              <a:pathLst>
                <a:path w="86" h="85" fill="none" extrusionOk="0">
                  <a:moveTo>
                    <a:pt x="57" y="85"/>
                  </a:moveTo>
                  <a:lnTo>
                    <a:pt x="57" y="85"/>
                  </a:lnTo>
                  <a:lnTo>
                    <a:pt x="86" y="28"/>
                  </a:lnTo>
                  <a:lnTo>
                    <a:pt x="86" y="0"/>
                  </a:lnTo>
                  <a:lnTo>
                    <a:pt x="1" y="0"/>
                  </a:lnTo>
                  <a:lnTo>
                    <a:pt x="1" y="0"/>
                  </a:lnTo>
                  <a:lnTo>
                    <a:pt x="57" y="85"/>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16"/>
            <p:cNvSpPr/>
            <p:nvPr/>
          </p:nvSpPr>
          <p:spPr>
            <a:xfrm>
              <a:off x="2386325" y="4022225"/>
              <a:ext cx="2125" cy="1450"/>
            </a:xfrm>
            <a:custGeom>
              <a:avLst/>
              <a:gdLst/>
              <a:ahLst/>
              <a:cxnLst/>
              <a:rect l="l" t="t" r="r" b="b"/>
              <a:pathLst>
                <a:path w="85" h="58" extrusionOk="0">
                  <a:moveTo>
                    <a:pt x="85" y="57"/>
                  </a:moveTo>
                  <a:lnTo>
                    <a:pt x="85" y="57"/>
                  </a:lnTo>
                  <a:lnTo>
                    <a:pt x="85" y="1"/>
                  </a:lnTo>
                  <a:lnTo>
                    <a:pt x="57" y="1"/>
                  </a:lnTo>
                  <a:lnTo>
                    <a:pt x="0" y="29"/>
                  </a:lnTo>
                  <a:lnTo>
                    <a:pt x="0" y="29"/>
                  </a:lnTo>
                  <a:lnTo>
                    <a:pt x="85" y="57"/>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16"/>
            <p:cNvSpPr/>
            <p:nvPr/>
          </p:nvSpPr>
          <p:spPr>
            <a:xfrm>
              <a:off x="2386325" y="4022225"/>
              <a:ext cx="2125" cy="1450"/>
            </a:xfrm>
            <a:custGeom>
              <a:avLst/>
              <a:gdLst/>
              <a:ahLst/>
              <a:cxnLst/>
              <a:rect l="l" t="t" r="r" b="b"/>
              <a:pathLst>
                <a:path w="85" h="58" fill="none" extrusionOk="0">
                  <a:moveTo>
                    <a:pt x="85" y="57"/>
                  </a:moveTo>
                  <a:lnTo>
                    <a:pt x="85" y="57"/>
                  </a:lnTo>
                  <a:lnTo>
                    <a:pt x="85" y="1"/>
                  </a:lnTo>
                  <a:lnTo>
                    <a:pt x="57" y="1"/>
                  </a:lnTo>
                  <a:lnTo>
                    <a:pt x="0" y="29"/>
                  </a:lnTo>
                  <a:lnTo>
                    <a:pt x="0" y="29"/>
                  </a:lnTo>
                  <a:lnTo>
                    <a:pt x="85" y="57"/>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16"/>
            <p:cNvSpPr/>
            <p:nvPr/>
          </p:nvSpPr>
          <p:spPr>
            <a:xfrm>
              <a:off x="2391250" y="4027875"/>
              <a:ext cx="3550" cy="7075"/>
            </a:xfrm>
            <a:custGeom>
              <a:avLst/>
              <a:gdLst/>
              <a:ahLst/>
              <a:cxnLst/>
              <a:rect l="l" t="t" r="r" b="b"/>
              <a:pathLst>
                <a:path w="142" h="283" extrusionOk="0">
                  <a:moveTo>
                    <a:pt x="57" y="283"/>
                  </a:moveTo>
                  <a:lnTo>
                    <a:pt x="57" y="283"/>
                  </a:lnTo>
                  <a:lnTo>
                    <a:pt x="114" y="226"/>
                  </a:lnTo>
                  <a:lnTo>
                    <a:pt x="142" y="198"/>
                  </a:lnTo>
                  <a:lnTo>
                    <a:pt x="142" y="141"/>
                  </a:lnTo>
                  <a:lnTo>
                    <a:pt x="114" y="113"/>
                  </a:lnTo>
                  <a:lnTo>
                    <a:pt x="1" y="0"/>
                  </a:lnTo>
                  <a:lnTo>
                    <a:pt x="1" y="0"/>
                  </a:lnTo>
                  <a:lnTo>
                    <a:pt x="29" y="141"/>
                  </a:lnTo>
                  <a:lnTo>
                    <a:pt x="57" y="283"/>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16"/>
            <p:cNvSpPr/>
            <p:nvPr/>
          </p:nvSpPr>
          <p:spPr>
            <a:xfrm>
              <a:off x="2391250" y="4027875"/>
              <a:ext cx="3550" cy="7075"/>
            </a:xfrm>
            <a:custGeom>
              <a:avLst/>
              <a:gdLst/>
              <a:ahLst/>
              <a:cxnLst/>
              <a:rect l="l" t="t" r="r" b="b"/>
              <a:pathLst>
                <a:path w="142" h="283" fill="none" extrusionOk="0">
                  <a:moveTo>
                    <a:pt x="57" y="283"/>
                  </a:moveTo>
                  <a:lnTo>
                    <a:pt x="57" y="283"/>
                  </a:lnTo>
                  <a:lnTo>
                    <a:pt x="114" y="226"/>
                  </a:lnTo>
                  <a:lnTo>
                    <a:pt x="142" y="198"/>
                  </a:lnTo>
                  <a:lnTo>
                    <a:pt x="142" y="141"/>
                  </a:lnTo>
                  <a:lnTo>
                    <a:pt x="114" y="113"/>
                  </a:lnTo>
                  <a:lnTo>
                    <a:pt x="1" y="0"/>
                  </a:lnTo>
                  <a:lnTo>
                    <a:pt x="1" y="0"/>
                  </a:lnTo>
                  <a:lnTo>
                    <a:pt x="29" y="141"/>
                  </a:lnTo>
                  <a:lnTo>
                    <a:pt x="57" y="283"/>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16"/>
            <p:cNvSpPr/>
            <p:nvPr/>
          </p:nvSpPr>
          <p:spPr>
            <a:xfrm>
              <a:off x="2397600" y="4042700"/>
              <a:ext cx="2150" cy="1425"/>
            </a:xfrm>
            <a:custGeom>
              <a:avLst/>
              <a:gdLst/>
              <a:ahLst/>
              <a:cxnLst/>
              <a:rect l="l" t="t" r="r" b="b"/>
              <a:pathLst>
                <a:path w="86" h="57" extrusionOk="0">
                  <a:moveTo>
                    <a:pt x="1" y="0"/>
                  </a:moveTo>
                  <a:lnTo>
                    <a:pt x="1" y="0"/>
                  </a:lnTo>
                  <a:lnTo>
                    <a:pt x="85" y="56"/>
                  </a:lnTo>
                  <a:lnTo>
                    <a:pt x="85" y="56"/>
                  </a:lnTo>
                  <a:lnTo>
                    <a:pt x="1"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16"/>
            <p:cNvSpPr/>
            <p:nvPr/>
          </p:nvSpPr>
          <p:spPr>
            <a:xfrm>
              <a:off x="2397600" y="4042700"/>
              <a:ext cx="2150" cy="1425"/>
            </a:xfrm>
            <a:custGeom>
              <a:avLst/>
              <a:gdLst/>
              <a:ahLst/>
              <a:cxnLst/>
              <a:rect l="l" t="t" r="r" b="b"/>
              <a:pathLst>
                <a:path w="86" h="57" fill="none" extrusionOk="0">
                  <a:moveTo>
                    <a:pt x="1" y="0"/>
                  </a:moveTo>
                  <a:lnTo>
                    <a:pt x="1" y="0"/>
                  </a:lnTo>
                  <a:lnTo>
                    <a:pt x="85" y="56"/>
                  </a:lnTo>
                  <a:lnTo>
                    <a:pt x="85" y="56"/>
                  </a:lnTo>
                  <a:lnTo>
                    <a:pt x="1" y="0"/>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16"/>
            <p:cNvSpPr/>
            <p:nvPr/>
          </p:nvSpPr>
          <p:spPr>
            <a:xfrm>
              <a:off x="2398300" y="4037750"/>
              <a:ext cx="5675" cy="1425"/>
            </a:xfrm>
            <a:custGeom>
              <a:avLst/>
              <a:gdLst/>
              <a:ahLst/>
              <a:cxnLst/>
              <a:rect l="l" t="t" r="r" b="b"/>
              <a:pathLst>
                <a:path w="227" h="57" extrusionOk="0">
                  <a:moveTo>
                    <a:pt x="227" y="57"/>
                  </a:moveTo>
                  <a:lnTo>
                    <a:pt x="227" y="57"/>
                  </a:lnTo>
                  <a:lnTo>
                    <a:pt x="198" y="0"/>
                  </a:lnTo>
                  <a:lnTo>
                    <a:pt x="114" y="0"/>
                  </a:lnTo>
                  <a:lnTo>
                    <a:pt x="57" y="0"/>
                  </a:lnTo>
                  <a:lnTo>
                    <a:pt x="1" y="29"/>
                  </a:lnTo>
                  <a:lnTo>
                    <a:pt x="1" y="29"/>
                  </a:lnTo>
                  <a:lnTo>
                    <a:pt x="114" y="0"/>
                  </a:lnTo>
                  <a:lnTo>
                    <a:pt x="227" y="57"/>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16"/>
            <p:cNvSpPr/>
            <p:nvPr/>
          </p:nvSpPr>
          <p:spPr>
            <a:xfrm>
              <a:off x="2398300" y="4037750"/>
              <a:ext cx="5675" cy="1425"/>
            </a:xfrm>
            <a:custGeom>
              <a:avLst/>
              <a:gdLst/>
              <a:ahLst/>
              <a:cxnLst/>
              <a:rect l="l" t="t" r="r" b="b"/>
              <a:pathLst>
                <a:path w="227" h="57" fill="none" extrusionOk="0">
                  <a:moveTo>
                    <a:pt x="227" y="57"/>
                  </a:moveTo>
                  <a:lnTo>
                    <a:pt x="227" y="57"/>
                  </a:lnTo>
                  <a:lnTo>
                    <a:pt x="198" y="0"/>
                  </a:lnTo>
                  <a:lnTo>
                    <a:pt x="114" y="0"/>
                  </a:lnTo>
                  <a:lnTo>
                    <a:pt x="57" y="0"/>
                  </a:lnTo>
                  <a:lnTo>
                    <a:pt x="1" y="29"/>
                  </a:lnTo>
                  <a:lnTo>
                    <a:pt x="1" y="29"/>
                  </a:lnTo>
                  <a:lnTo>
                    <a:pt x="114" y="0"/>
                  </a:lnTo>
                  <a:lnTo>
                    <a:pt x="227" y="57"/>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16"/>
            <p:cNvSpPr/>
            <p:nvPr/>
          </p:nvSpPr>
          <p:spPr>
            <a:xfrm>
              <a:off x="2399025" y="4016575"/>
              <a:ext cx="1425" cy="3550"/>
            </a:xfrm>
            <a:custGeom>
              <a:avLst/>
              <a:gdLst/>
              <a:ahLst/>
              <a:cxnLst/>
              <a:rect l="l" t="t" r="r" b="b"/>
              <a:pathLst>
                <a:path w="57" h="142" extrusionOk="0">
                  <a:moveTo>
                    <a:pt x="0" y="142"/>
                  </a:moveTo>
                  <a:lnTo>
                    <a:pt x="0" y="142"/>
                  </a:lnTo>
                  <a:lnTo>
                    <a:pt x="57" y="86"/>
                  </a:lnTo>
                  <a:lnTo>
                    <a:pt x="57" y="1"/>
                  </a:lnTo>
                  <a:lnTo>
                    <a:pt x="57" y="1"/>
                  </a:lnTo>
                  <a:lnTo>
                    <a:pt x="0" y="57"/>
                  </a:lnTo>
                  <a:lnTo>
                    <a:pt x="0" y="142"/>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16"/>
            <p:cNvSpPr/>
            <p:nvPr/>
          </p:nvSpPr>
          <p:spPr>
            <a:xfrm>
              <a:off x="2399025" y="4016575"/>
              <a:ext cx="1425" cy="3550"/>
            </a:xfrm>
            <a:custGeom>
              <a:avLst/>
              <a:gdLst/>
              <a:ahLst/>
              <a:cxnLst/>
              <a:rect l="l" t="t" r="r" b="b"/>
              <a:pathLst>
                <a:path w="57" h="142" fill="none" extrusionOk="0">
                  <a:moveTo>
                    <a:pt x="0" y="142"/>
                  </a:moveTo>
                  <a:lnTo>
                    <a:pt x="0" y="142"/>
                  </a:lnTo>
                  <a:lnTo>
                    <a:pt x="57" y="86"/>
                  </a:lnTo>
                  <a:lnTo>
                    <a:pt x="57" y="1"/>
                  </a:lnTo>
                  <a:lnTo>
                    <a:pt x="57" y="1"/>
                  </a:lnTo>
                  <a:lnTo>
                    <a:pt x="0" y="57"/>
                  </a:lnTo>
                  <a:lnTo>
                    <a:pt x="0" y="142"/>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16"/>
            <p:cNvSpPr/>
            <p:nvPr/>
          </p:nvSpPr>
          <p:spPr>
            <a:xfrm>
              <a:off x="2332000" y="3967200"/>
              <a:ext cx="9200" cy="6375"/>
            </a:xfrm>
            <a:custGeom>
              <a:avLst/>
              <a:gdLst/>
              <a:ahLst/>
              <a:cxnLst/>
              <a:rect l="l" t="t" r="r" b="b"/>
              <a:pathLst>
                <a:path w="368" h="255" extrusionOk="0">
                  <a:moveTo>
                    <a:pt x="367" y="255"/>
                  </a:moveTo>
                  <a:lnTo>
                    <a:pt x="367" y="255"/>
                  </a:lnTo>
                  <a:lnTo>
                    <a:pt x="311" y="170"/>
                  </a:lnTo>
                  <a:lnTo>
                    <a:pt x="226" y="85"/>
                  </a:lnTo>
                  <a:lnTo>
                    <a:pt x="113" y="29"/>
                  </a:lnTo>
                  <a:lnTo>
                    <a:pt x="0" y="1"/>
                  </a:lnTo>
                  <a:lnTo>
                    <a:pt x="0" y="1"/>
                  </a:lnTo>
                  <a:lnTo>
                    <a:pt x="29" y="85"/>
                  </a:lnTo>
                  <a:lnTo>
                    <a:pt x="57" y="113"/>
                  </a:lnTo>
                  <a:lnTo>
                    <a:pt x="170" y="142"/>
                  </a:lnTo>
                  <a:lnTo>
                    <a:pt x="254" y="198"/>
                  </a:lnTo>
                  <a:lnTo>
                    <a:pt x="311" y="226"/>
                  </a:lnTo>
                  <a:lnTo>
                    <a:pt x="367" y="255"/>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16"/>
            <p:cNvSpPr/>
            <p:nvPr/>
          </p:nvSpPr>
          <p:spPr>
            <a:xfrm>
              <a:off x="2332000" y="3967200"/>
              <a:ext cx="9200" cy="6375"/>
            </a:xfrm>
            <a:custGeom>
              <a:avLst/>
              <a:gdLst/>
              <a:ahLst/>
              <a:cxnLst/>
              <a:rect l="l" t="t" r="r" b="b"/>
              <a:pathLst>
                <a:path w="368" h="255" fill="none" extrusionOk="0">
                  <a:moveTo>
                    <a:pt x="367" y="255"/>
                  </a:moveTo>
                  <a:lnTo>
                    <a:pt x="367" y="255"/>
                  </a:lnTo>
                  <a:lnTo>
                    <a:pt x="311" y="170"/>
                  </a:lnTo>
                  <a:lnTo>
                    <a:pt x="226" y="85"/>
                  </a:lnTo>
                  <a:lnTo>
                    <a:pt x="113" y="29"/>
                  </a:lnTo>
                  <a:lnTo>
                    <a:pt x="0" y="1"/>
                  </a:lnTo>
                  <a:lnTo>
                    <a:pt x="0" y="1"/>
                  </a:lnTo>
                  <a:lnTo>
                    <a:pt x="29" y="85"/>
                  </a:lnTo>
                  <a:lnTo>
                    <a:pt x="57" y="113"/>
                  </a:lnTo>
                  <a:lnTo>
                    <a:pt x="170" y="142"/>
                  </a:lnTo>
                  <a:lnTo>
                    <a:pt x="254" y="198"/>
                  </a:lnTo>
                  <a:lnTo>
                    <a:pt x="311" y="226"/>
                  </a:lnTo>
                  <a:lnTo>
                    <a:pt x="367" y="255"/>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16"/>
            <p:cNvSpPr/>
            <p:nvPr/>
          </p:nvSpPr>
          <p:spPr>
            <a:xfrm>
              <a:off x="2339050" y="3977075"/>
              <a:ext cx="11300" cy="7800"/>
            </a:xfrm>
            <a:custGeom>
              <a:avLst/>
              <a:gdLst/>
              <a:ahLst/>
              <a:cxnLst/>
              <a:rect l="l" t="t" r="r" b="b"/>
              <a:pathLst>
                <a:path w="452" h="312" extrusionOk="0">
                  <a:moveTo>
                    <a:pt x="339" y="198"/>
                  </a:moveTo>
                  <a:lnTo>
                    <a:pt x="339" y="198"/>
                  </a:lnTo>
                  <a:lnTo>
                    <a:pt x="452" y="57"/>
                  </a:lnTo>
                  <a:lnTo>
                    <a:pt x="452" y="57"/>
                  </a:lnTo>
                  <a:lnTo>
                    <a:pt x="254" y="29"/>
                  </a:lnTo>
                  <a:lnTo>
                    <a:pt x="0" y="1"/>
                  </a:lnTo>
                  <a:lnTo>
                    <a:pt x="0" y="1"/>
                  </a:lnTo>
                  <a:lnTo>
                    <a:pt x="142" y="57"/>
                  </a:lnTo>
                  <a:lnTo>
                    <a:pt x="226" y="85"/>
                  </a:lnTo>
                  <a:lnTo>
                    <a:pt x="226" y="113"/>
                  </a:lnTo>
                  <a:lnTo>
                    <a:pt x="226" y="170"/>
                  </a:lnTo>
                  <a:lnTo>
                    <a:pt x="226" y="170"/>
                  </a:lnTo>
                  <a:lnTo>
                    <a:pt x="170" y="142"/>
                  </a:lnTo>
                  <a:lnTo>
                    <a:pt x="142" y="113"/>
                  </a:lnTo>
                  <a:lnTo>
                    <a:pt x="113" y="85"/>
                  </a:lnTo>
                  <a:lnTo>
                    <a:pt x="57" y="57"/>
                  </a:lnTo>
                  <a:lnTo>
                    <a:pt x="57" y="57"/>
                  </a:lnTo>
                  <a:lnTo>
                    <a:pt x="85" y="142"/>
                  </a:lnTo>
                  <a:lnTo>
                    <a:pt x="142" y="226"/>
                  </a:lnTo>
                  <a:lnTo>
                    <a:pt x="198" y="255"/>
                  </a:lnTo>
                  <a:lnTo>
                    <a:pt x="226" y="283"/>
                  </a:lnTo>
                  <a:lnTo>
                    <a:pt x="198" y="311"/>
                  </a:lnTo>
                  <a:lnTo>
                    <a:pt x="198" y="311"/>
                  </a:lnTo>
                  <a:lnTo>
                    <a:pt x="339" y="198"/>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16"/>
            <p:cNvSpPr/>
            <p:nvPr/>
          </p:nvSpPr>
          <p:spPr>
            <a:xfrm>
              <a:off x="2339050" y="3977075"/>
              <a:ext cx="11300" cy="7800"/>
            </a:xfrm>
            <a:custGeom>
              <a:avLst/>
              <a:gdLst/>
              <a:ahLst/>
              <a:cxnLst/>
              <a:rect l="l" t="t" r="r" b="b"/>
              <a:pathLst>
                <a:path w="452" h="312" fill="none" extrusionOk="0">
                  <a:moveTo>
                    <a:pt x="339" y="198"/>
                  </a:moveTo>
                  <a:lnTo>
                    <a:pt x="339" y="198"/>
                  </a:lnTo>
                  <a:lnTo>
                    <a:pt x="452" y="57"/>
                  </a:lnTo>
                  <a:lnTo>
                    <a:pt x="452" y="57"/>
                  </a:lnTo>
                  <a:lnTo>
                    <a:pt x="254" y="29"/>
                  </a:lnTo>
                  <a:lnTo>
                    <a:pt x="0" y="1"/>
                  </a:lnTo>
                  <a:lnTo>
                    <a:pt x="0" y="1"/>
                  </a:lnTo>
                  <a:lnTo>
                    <a:pt x="142" y="57"/>
                  </a:lnTo>
                  <a:lnTo>
                    <a:pt x="226" y="85"/>
                  </a:lnTo>
                  <a:lnTo>
                    <a:pt x="226" y="113"/>
                  </a:lnTo>
                  <a:lnTo>
                    <a:pt x="226" y="170"/>
                  </a:lnTo>
                  <a:lnTo>
                    <a:pt x="226" y="170"/>
                  </a:lnTo>
                  <a:lnTo>
                    <a:pt x="170" y="142"/>
                  </a:lnTo>
                  <a:lnTo>
                    <a:pt x="142" y="113"/>
                  </a:lnTo>
                  <a:lnTo>
                    <a:pt x="113" y="85"/>
                  </a:lnTo>
                  <a:lnTo>
                    <a:pt x="57" y="57"/>
                  </a:lnTo>
                  <a:lnTo>
                    <a:pt x="57" y="57"/>
                  </a:lnTo>
                  <a:lnTo>
                    <a:pt x="85" y="142"/>
                  </a:lnTo>
                  <a:lnTo>
                    <a:pt x="142" y="226"/>
                  </a:lnTo>
                  <a:lnTo>
                    <a:pt x="198" y="255"/>
                  </a:lnTo>
                  <a:lnTo>
                    <a:pt x="226" y="283"/>
                  </a:lnTo>
                  <a:lnTo>
                    <a:pt x="198" y="311"/>
                  </a:lnTo>
                  <a:lnTo>
                    <a:pt x="198" y="311"/>
                  </a:lnTo>
                  <a:lnTo>
                    <a:pt x="339" y="198"/>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16"/>
            <p:cNvSpPr/>
            <p:nvPr/>
          </p:nvSpPr>
          <p:spPr>
            <a:xfrm>
              <a:off x="2343275" y="3986250"/>
              <a:ext cx="5675" cy="6375"/>
            </a:xfrm>
            <a:custGeom>
              <a:avLst/>
              <a:gdLst/>
              <a:ahLst/>
              <a:cxnLst/>
              <a:rect l="l" t="t" r="r" b="b"/>
              <a:pathLst>
                <a:path w="227" h="255" extrusionOk="0">
                  <a:moveTo>
                    <a:pt x="198" y="254"/>
                  </a:moveTo>
                  <a:lnTo>
                    <a:pt x="198" y="254"/>
                  </a:lnTo>
                  <a:lnTo>
                    <a:pt x="170" y="170"/>
                  </a:lnTo>
                  <a:lnTo>
                    <a:pt x="114" y="85"/>
                  </a:lnTo>
                  <a:lnTo>
                    <a:pt x="114" y="85"/>
                  </a:lnTo>
                  <a:lnTo>
                    <a:pt x="170" y="85"/>
                  </a:lnTo>
                  <a:lnTo>
                    <a:pt x="198" y="85"/>
                  </a:lnTo>
                  <a:lnTo>
                    <a:pt x="227" y="57"/>
                  </a:lnTo>
                  <a:lnTo>
                    <a:pt x="227" y="0"/>
                  </a:lnTo>
                  <a:lnTo>
                    <a:pt x="227" y="0"/>
                  </a:lnTo>
                  <a:lnTo>
                    <a:pt x="114" y="0"/>
                  </a:lnTo>
                  <a:lnTo>
                    <a:pt x="1" y="29"/>
                  </a:lnTo>
                  <a:lnTo>
                    <a:pt x="1" y="29"/>
                  </a:lnTo>
                  <a:lnTo>
                    <a:pt x="29" y="57"/>
                  </a:lnTo>
                  <a:lnTo>
                    <a:pt x="29" y="85"/>
                  </a:lnTo>
                  <a:lnTo>
                    <a:pt x="57" y="170"/>
                  </a:lnTo>
                  <a:lnTo>
                    <a:pt x="85" y="226"/>
                  </a:lnTo>
                  <a:lnTo>
                    <a:pt x="142" y="254"/>
                  </a:lnTo>
                  <a:lnTo>
                    <a:pt x="198" y="254"/>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16"/>
            <p:cNvSpPr/>
            <p:nvPr/>
          </p:nvSpPr>
          <p:spPr>
            <a:xfrm>
              <a:off x="2343275" y="3986250"/>
              <a:ext cx="5675" cy="6375"/>
            </a:xfrm>
            <a:custGeom>
              <a:avLst/>
              <a:gdLst/>
              <a:ahLst/>
              <a:cxnLst/>
              <a:rect l="l" t="t" r="r" b="b"/>
              <a:pathLst>
                <a:path w="227" h="255" fill="none" extrusionOk="0">
                  <a:moveTo>
                    <a:pt x="198" y="254"/>
                  </a:moveTo>
                  <a:lnTo>
                    <a:pt x="198" y="254"/>
                  </a:lnTo>
                  <a:lnTo>
                    <a:pt x="170" y="170"/>
                  </a:lnTo>
                  <a:lnTo>
                    <a:pt x="114" y="85"/>
                  </a:lnTo>
                  <a:lnTo>
                    <a:pt x="114" y="85"/>
                  </a:lnTo>
                  <a:lnTo>
                    <a:pt x="170" y="85"/>
                  </a:lnTo>
                  <a:lnTo>
                    <a:pt x="198" y="85"/>
                  </a:lnTo>
                  <a:lnTo>
                    <a:pt x="227" y="57"/>
                  </a:lnTo>
                  <a:lnTo>
                    <a:pt x="227" y="0"/>
                  </a:lnTo>
                  <a:lnTo>
                    <a:pt x="227" y="0"/>
                  </a:lnTo>
                  <a:lnTo>
                    <a:pt x="114" y="0"/>
                  </a:lnTo>
                  <a:lnTo>
                    <a:pt x="1" y="29"/>
                  </a:lnTo>
                  <a:lnTo>
                    <a:pt x="1" y="29"/>
                  </a:lnTo>
                  <a:lnTo>
                    <a:pt x="29" y="57"/>
                  </a:lnTo>
                  <a:lnTo>
                    <a:pt x="29" y="85"/>
                  </a:lnTo>
                  <a:lnTo>
                    <a:pt x="57" y="170"/>
                  </a:lnTo>
                  <a:lnTo>
                    <a:pt x="85" y="226"/>
                  </a:lnTo>
                  <a:lnTo>
                    <a:pt x="142" y="254"/>
                  </a:lnTo>
                  <a:lnTo>
                    <a:pt x="198" y="254"/>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16"/>
            <p:cNvSpPr/>
            <p:nvPr/>
          </p:nvSpPr>
          <p:spPr>
            <a:xfrm>
              <a:off x="2347525" y="3984125"/>
              <a:ext cx="2125" cy="25"/>
            </a:xfrm>
            <a:custGeom>
              <a:avLst/>
              <a:gdLst/>
              <a:ahLst/>
              <a:cxnLst/>
              <a:rect l="l" t="t" r="r" b="b"/>
              <a:pathLst>
                <a:path w="85" h="1" extrusionOk="0">
                  <a:moveTo>
                    <a:pt x="85" y="1"/>
                  </a:moveTo>
                  <a:lnTo>
                    <a:pt x="85" y="1"/>
                  </a:lnTo>
                  <a:lnTo>
                    <a:pt x="0" y="1"/>
                  </a:lnTo>
                  <a:lnTo>
                    <a:pt x="85"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16"/>
            <p:cNvSpPr/>
            <p:nvPr/>
          </p:nvSpPr>
          <p:spPr>
            <a:xfrm>
              <a:off x="2347525" y="3984125"/>
              <a:ext cx="2125" cy="25"/>
            </a:xfrm>
            <a:custGeom>
              <a:avLst/>
              <a:gdLst/>
              <a:ahLst/>
              <a:cxnLst/>
              <a:rect l="l" t="t" r="r" b="b"/>
              <a:pathLst>
                <a:path w="85" h="1" fill="none" extrusionOk="0">
                  <a:moveTo>
                    <a:pt x="85" y="1"/>
                  </a:moveTo>
                  <a:lnTo>
                    <a:pt x="85" y="1"/>
                  </a:lnTo>
                  <a:lnTo>
                    <a:pt x="0" y="1"/>
                  </a:lnTo>
                  <a:lnTo>
                    <a:pt x="85" y="1"/>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16"/>
            <p:cNvSpPr/>
            <p:nvPr/>
          </p:nvSpPr>
          <p:spPr>
            <a:xfrm>
              <a:off x="2351050" y="3989775"/>
              <a:ext cx="2125" cy="3550"/>
            </a:xfrm>
            <a:custGeom>
              <a:avLst/>
              <a:gdLst/>
              <a:ahLst/>
              <a:cxnLst/>
              <a:rect l="l" t="t" r="r" b="b"/>
              <a:pathLst>
                <a:path w="85" h="142" extrusionOk="0">
                  <a:moveTo>
                    <a:pt x="85" y="142"/>
                  </a:moveTo>
                  <a:lnTo>
                    <a:pt x="85" y="142"/>
                  </a:lnTo>
                  <a:lnTo>
                    <a:pt x="85" y="85"/>
                  </a:lnTo>
                  <a:lnTo>
                    <a:pt x="85" y="57"/>
                  </a:lnTo>
                  <a:lnTo>
                    <a:pt x="57" y="29"/>
                  </a:lnTo>
                  <a:lnTo>
                    <a:pt x="0" y="1"/>
                  </a:lnTo>
                  <a:lnTo>
                    <a:pt x="0" y="1"/>
                  </a:lnTo>
                  <a:lnTo>
                    <a:pt x="85" y="142"/>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16"/>
            <p:cNvSpPr/>
            <p:nvPr/>
          </p:nvSpPr>
          <p:spPr>
            <a:xfrm>
              <a:off x="2351050" y="3989775"/>
              <a:ext cx="2125" cy="3550"/>
            </a:xfrm>
            <a:custGeom>
              <a:avLst/>
              <a:gdLst/>
              <a:ahLst/>
              <a:cxnLst/>
              <a:rect l="l" t="t" r="r" b="b"/>
              <a:pathLst>
                <a:path w="85" h="142" fill="none" extrusionOk="0">
                  <a:moveTo>
                    <a:pt x="85" y="142"/>
                  </a:moveTo>
                  <a:lnTo>
                    <a:pt x="85" y="142"/>
                  </a:lnTo>
                  <a:lnTo>
                    <a:pt x="85" y="85"/>
                  </a:lnTo>
                  <a:lnTo>
                    <a:pt x="85" y="57"/>
                  </a:lnTo>
                  <a:lnTo>
                    <a:pt x="57" y="29"/>
                  </a:lnTo>
                  <a:lnTo>
                    <a:pt x="0" y="1"/>
                  </a:lnTo>
                  <a:lnTo>
                    <a:pt x="0" y="1"/>
                  </a:lnTo>
                  <a:lnTo>
                    <a:pt x="85" y="142"/>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16"/>
            <p:cNvSpPr/>
            <p:nvPr/>
          </p:nvSpPr>
          <p:spPr>
            <a:xfrm>
              <a:off x="2354575" y="3983425"/>
              <a:ext cx="1425" cy="2850"/>
            </a:xfrm>
            <a:custGeom>
              <a:avLst/>
              <a:gdLst/>
              <a:ahLst/>
              <a:cxnLst/>
              <a:rect l="l" t="t" r="r" b="b"/>
              <a:pathLst>
                <a:path w="57" h="114" extrusionOk="0">
                  <a:moveTo>
                    <a:pt x="0" y="113"/>
                  </a:moveTo>
                  <a:lnTo>
                    <a:pt x="0" y="113"/>
                  </a:lnTo>
                  <a:lnTo>
                    <a:pt x="57" y="1"/>
                  </a:lnTo>
                  <a:lnTo>
                    <a:pt x="57" y="1"/>
                  </a:lnTo>
                  <a:lnTo>
                    <a:pt x="29" y="29"/>
                  </a:lnTo>
                  <a:lnTo>
                    <a:pt x="0" y="57"/>
                  </a:lnTo>
                  <a:lnTo>
                    <a:pt x="0" y="85"/>
                  </a:lnTo>
                  <a:lnTo>
                    <a:pt x="0" y="113"/>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16"/>
            <p:cNvSpPr/>
            <p:nvPr/>
          </p:nvSpPr>
          <p:spPr>
            <a:xfrm>
              <a:off x="2354575" y="3983425"/>
              <a:ext cx="1425" cy="2850"/>
            </a:xfrm>
            <a:custGeom>
              <a:avLst/>
              <a:gdLst/>
              <a:ahLst/>
              <a:cxnLst/>
              <a:rect l="l" t="t" r="r" b="b"/>
              <a:pathLst>
                <a:path w="57" h="114" fill="none" extrusionOk="0">
                  <a:moveTo>
                    <a:pt x="0" y="113"/>
                  </a:moveTo>
                  <a:lnTo>
                    <a:pt x="0" y="113"/>
                  </a:lnTo>
                  <a:lnTo>
                    <a:pt x="57" y="1"/>
                  </a:lnTo>
                  <a:lnTo>
                    <a:pt x="57" y="1"/>
                  </a:lnTo>
                  <a:lnTo>
                    <a:pt x="29" y="29"/>
                  </a:lnTo>
                  <a:lnTo>
                    <a:pt x="0" y="57"/>
                  </a:lnTo>
                  <a:lnTo>
                    <a:pt x="0" y="85"/>
                  </a:lnTo>
                  <a:lnTo>
                    <a:pt x="0" y="113"/>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16"/>
            <p:cNvSpPr/>
            <p:nvPr/>
          </p:nvSpPr>
          <p:spPr>
            <a:xfrm>
              <a:off x="2353875" y="3990475"/>
              <a:ext cx="5650" cy="4275"/>
            </a:xfrm>
            <a:custGeom>
              <a:avLst/>
              <a:gdLst/>
              <a:ahLst/>
              <a:cxnLst/>
              <a:rect l="l" t="t" r="r" b="b"/>
              <a:pathLst>
                <a:path w="226" h="171" extrusionOk="0">
                  <a:moveTo>
                    <a:pt x="226" y="170"/>
                  </a:moveTo>
                  <a:lnTo>
                    <a:pt x="226" y="170"/>
                  </a:lnTo>
                  <a:lnTo>
                    <a:pt x="226" y="114"/>
                  </a:lnTo>
                  <a:lnTo>
                    <a:pt x="141" y="57"/>
                  </a:lnTo>
                  <a:lnTo>
                    <a:pt x="85" y="1"/>
                  </a:lnTo>
                  <a:lnTo>
                    <a:pt x="28" y="1"/>
                  </a:lnTo>
                  <a:lnTo>
                    <a:pt x="0" y="1"/>
                  </a:lnTo>
                  <a:lnTo>
                    <a:pt x="0" y="1"/>
                  </a:lnTo>
                  <a:lnTo>
                    <a:pt x="0" y="29"/>
                  </a:lnTo>
                  <a:lnTo>
                    <a:pt x="0" y="85"/>
                  </a:lnTo>
                  <a:lnTo>
                    <a:pt x="57" y="142"/>
                  </a:lnTo>
                  <a:lnTo>
                    <a:pt x="169" y="170"/>
                  </a:lnTo>
                  <a:lnTo>
                    <a:pt x="226" y="17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16"/>
            <p:cNvSpPr/>
            <p:nvPr/>
          </p:nvSpPr>
          <p:spPr>
            <a:xfrm>
              <a:off x="2353875" y="3990475"/>
              <a:ext cx="5650" cy="4275"/>
            </a:xfrm>
            <a:custGeom>
              <a:avLst/>
              <a:gdLst/>
              <a:ahLst/>
              <a:cxnLst/>
              <a:rect l="l" t="t" r="r" b="b"/>
              <a:pathLst>
                <a:path w="226" h="171" fill="none" extrusionOk="0">
                  <a:moveTo>
                    <a:pt x="226" y="170"/>
                  </a:moveTo>
                  <a:lnTo>
                    <a:pt x="226" y="170"/>
                  </a:lnTo>
                  <a:lnTo>
                    <a:pt x="226" y="114"/>
                  </a:lnTo>
                  <a:lnTo>
                    <a:pt x="141" y="57"/>
                  </a:lnTo>
                  <a:lnTo>
                    <a:pt x="85" y="1"/>
                  </a:lnTo>
                  <a:lnTo>
                    <a:pt x="28" y="1"/>
                  </a:lnTo>
                  <a:lnTo>
                    <a:pt x="0" y="1"/>
                  </a:lnTo>
                  <a:lnTo>
                    <a:pt x="0" y="1"/>
                  </a:lnTo>
                  <a:lnTo>
                    <a:pt x="0" y="29"/>
                  </a:lnTo>
                  <a:lnTo>
                    <a:pt x="0" y="85"/>
                  </a:lnTo>
                  <a:lnTo>
                    <a:pt x="57" y="142"/>
                  </a:lnTo>
                  <a:lnTo>
                    <a:pt x="169" y="170"/>
                  </a:lnTo>
                  <a:lnTo>
                    <a:pt x="226" y="170"/>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16"/>
            <p:cNvSpPr/>
            <p:nvPr/>
          </p:nvSpPr>
          <p:spPr>
            <a:xfrm>
              <a:off x="2354575" y="3991900"/>
              <a:ext cx="12725" cy="7775"/>
            </a:xfrm>
            <a:custGeom>
              <a:avLst/>
              <a:gdLst/>
              <a:ahLst/>
              <a:cxnLst/>
              <a:rect l="l" t="t" r="r" b="b"/>
              <a:pathLst>
                <a:path w="509" h="311" extrusionOk="0">
                  <a:moveTo>
                    <a:pt x="283" y="311"/>
                  </a:moveTo>
                  <a:lnTo>
                    <a:pt x="283" y="311"/>
                  </a:lnTo>
                  <a:lnTo>
                    <a:pt x="339" y="254"/>
                  </a:lnTo>
                  <a:lnTo>
                    <a:pt x="367" y="226"/>
                  </a:lnTo>
                  <a:lnTo>
                    <a:pt x="424" y="226"/>
                  </a:lnTo>
                  <a:lnTo>
                    <a:pt x="508" y="254"/>
                  </a:lnTo>
                  <a:lnTo>
                    <a:pt x="508" y="254"/>
                  </a:lnTo>
                  <a:lnTo>
                    <a:pt x="254" y="28"/>
                  </a:lnTo>
                  <a:lnTo>
                    <a:pt x="198" y="0"/>
                  </a:lnTo>
                  <a:lnTo>
                    <a:pt x="198" y="0"/>
                  </a:lnTo>
                  <a:lnTo>
                    <a:pt x="283" y="170"/>
                  </a:lnTo>
                  <a:lnTo>
                    <a:pt x="283" y="170"/>
                  </a:lnTo>
                  <a:lnTo>
                    <a:pt x="113" y="141"/>
                  </a:lnTo>
                  <a:lnTo>
                    <a:pt x="29" y="141"/>
                  </a:lnTo>
                  <a:lnTo>
                    <a:pt x="0" y="141"/>
                  </a:lnTo>
                  <a:lnTo>
                    <a:pt x="29" y="170"/>
                  </a:lnTo>
                  <a:lnTo>
                    <a:pt x="170" y="226"/>
                  </a:lnTo>
                  <a:lnTo>
                    <a:pt x="226" y="254"/>
                  </a:lnTo>
                  <a:lnTo>
                    <a:pt x="283" y="226"/>
                  </a:lnTo>
                  <a:lnTo>
                    <a:pt x="283" y="226"/>
                  </a:lnTo>
                  <a:lnTo>
                    <a:pt x="283" y="31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16"/>
            <p:cNvSpPr/>
            <p:nvPr/>
          </p:nvSpPr>
          <p:spPr>
            <a:xfrm>
              <a:off x="2354575" y="3991900"/>
              <a:ext cx="12725" cy="7775"/>
            </a:xfrm>
            <a:custGeom>
              <a:avLst/>
              <a:gdLst/>
              <a:ahLst/>
              <a:cxnLst/>
              <a:rect l="l" t="t" r="r" b="b"/>
              <a:pathLst>
                <a:path w="509" h="311" fill="none" extrusionOk="0">
                  <a:moveTo>
                    <a:pt x="283" y="311"/>
                  </a:moveTo>
                  <a:lnTo>
                    <a:pt x="283" y="311"/>
                  </a:lnTo>
                  <a:lnTo>
                    <a:pt x="339" y="254"/>
                  </a:lnTo>
                  <a:lnTo>
                    <a:pt x="367" y="226"/>
                  </a:lnTo>
                  <a:lnTo>
                    <a:pt x="424" y="226"/>
                  </a:lnTo>
                  <a:lnTo>
                    <a:pt x="508" y="254"/>
                  </a:lnTo>
                  <a:lnTo>
                    <a:pt x="508" y="254"/>
                  </a:lnTo>
                  <a:lnTo>
                    <a:pt x="254" y="28"/>
                  </a:lnTo>
                  <a:lnTo>
                    <a:pt x="198" y="0"/>
                  </a:lnTo>
                  <a:lnTo>
                    <a:pt x="198" y="0"/>
                  </a:lnTo>
                  <a:lnTo>
                    <a:pt x="283" y="170"/>
                  </a:lnTo>
                  <a:lnTo>
                    <a:pt x="283" y="170"/>
                  </a:lnTo>
                  <a:lnTo>
                    <a:pt x="113" y="141"/>
                  </a:lnTo>
                  <a:lnTo>
                    <a:pt x="29" y="141"/>
                  </a:lnTo>
                  <a:lnTo>
                    <a:pt x="0" y="141"/>
                  </a:lnTo>
                  <a:lnTo>
                    <a:pt x="29" y="170"/>
                  </a:lnTo>
                  <a:lnTo>
                    <a:pt x="170" y="226"/>
                  </a:lnTo>
                  <a:lnTo>
                    <a:pt x="226" y="254"/>
                  </a:lnTo>
                  <a:lnTo>
                    <a:pt x="283" y="226"/>
                  </a:lnTo>
                  <a:lnTo>
                    <a:pt x="283" y="226"/>
                  </a:lnTo>
                  <a:lnTo>
                    <a:pt x="283" y="311"/>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16"/>
            <p:cNvSpPr/>
            <p:nvPr/>
          </p:nvSpPr>
          <p:spPr>
            <a:xfrm>
              <a:off x="2355975" y="4003175"/>
              <a:ext cx="2850" cy="7800"/>
            </a:xfrm>
            <a:custGeom>
              <a:avLst/>
              <a:gdLst/>
              <a:ahLst/>
              <a:cxnLst/>
              <a:rect l="l" t="t" r="r" b="b"/>
              <a:pathLst>
                <a:path w="114" h="312" extrusionOk="0">
                  <a:moveTo>
                    <a:pt x="57" y="311"/>
                  </a:moveTo>
                  <a:lnTo>
                    <a:pt x="57" y="311"/>
                  </a:lnTo>
                  <a:lnTo>
                    <a:pt x="114" y="283"/>
                  </a:lnTo>
                  <a:lnTo>
                    <a:pt x="114" y="198"/>
                  </a:lnTo>
                  <a:lnTo>
                    <a:pt x="114" y="57"/>
                  </a:lnTo>
                  <a:lnTo>
                    <a:pt x="114" y="57"/>
                  </a:lnTo>
                  <a:lnTo>
                    <a:pt x="85" y="85"/>
                  </a:lnTo>
                  <a:lnTo>
                    <a:pt x="57" y="85"/>
                  </a:lnTo>
                  <a:lnTo>
                    <a:pt x="29" y="57"/>
                  </a:lnTo>
                  <a:lnTo>
                    <a:pt x="1" y="1"/>
                  </a:lnTo>
                  <a:lnTo>
                    <a:pt x="1" y="1"/>
                  </a:lnTo>
                  <a:lnTo>
                    <a:pt x="1" y="170"/>
                  </a:lnTo>
                  <a:lnTo>
                    <a:pt x="57" y="31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16"/>
            <p:cNvSpPr/>
            <p:nvPr/>
          </p:nvSpPr>
          <p:spPr>
            <a:xfrm>
              <a:off x="2355975" y="4003175"/>
              <a:ext cx="2850" cy="7800"/>
            </a:xfrm>
            <a:custGeom>
              <a:avLst/>
              <a:gdLst/>
              <a:ahLst/>
              <a:cxnLst/>
              <a:rect l="l" t="t" r="r" b="b"/>
              <a:pathLst>
                <a:path w="114" h="312" fill="none" extrusionOk="0">
                  <a:moveTo>
                    <a:pt x="57" y="311"/>
                  </a:moveTo>
                  <a:lnTo>
                    <a:pt x="57" y="311"/>
                  </a:lnTo>
                  <a:lnTo>
                    <a:pt x="114" y="283"/>
                  </a:lnTo>
                  <a:lnTo>
                    <a:pt x="114" y="198"/>
                  </a:lnTo>
                  <a:lnTo>
                    <a:pt x="114" y="57"/>
                  </a:lnTo>
                  <a:lnTo>
                    <a:pt x="114" y="57"/>
                  </a:lnTo>
                  <a:lnTo>
                    <a:pt x="85" y="85"/>
                  </a:lnTo>
                  <a:lnTo>
                    <a:pt x="57" y="85"/>
                  </a:lnTo>
                  <a:lnTo>
                    <a:pt x="29" y="57"/>
                  </a:lnTo>
                  <a:lnTo>
                    <a:pt x="1" y="1"/>
                  </a:lnTo>
                  <a:lnTo>
                    <a:pt x="1" y="1"/>
                  </a:lnTo>
                  <a:lnTo>
                    <a:pt x="1" y="170"/>
                  </a:lnTo>
                  <a:lnTo>
                    <a:pt x="57" y="311"/>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16"/>
            <p:cNvSpPr/>
            <p:nvPr/>
          </p:nvSpPr>
          <p:spPr>
            <a:xfrm>
              <a:off x="2357400" y="3986250"/>
              <a:ext cx="10600" cy="7775"/>
            </a:xfrm>
            <a:custGeom>
              <a:avLst/>
              <a:gdLst/>
              <a:ahLst/>
              <a:cxnLst/>
              <a:rect l="l" t="t" r="r" b="b"/>
              <a:pathLst>
                <a:path w="424" h="311" extrusionOk="0">
                  <a:moveTo>
                    <a:pt x="423" y="311"/>
                  </a:moveTo>
                  <a:lnTo>
                    <a:pt x="423" y="311"/>
                  </a:lnTo>
                  <a:lnTo>
                    <a:pt x="339" y="198"/>
                  </a:lnTo>
                  <a:lnTo>
                    <a:pt x="226" y="142"/>
                  </a:lnTo>
                  <a:lnTo>
                    <a:pt x="226" y="142"/>
                  </a:lnTo>
                  <a:lnTo>
                    <a:pt x="254" y="142"/>
                  </a:lnTo>
                  <a:lnTo>
                    <a:pt x="254" y="113"/>
                  </a:lnTo>
                  <a:lnTo>
                    <a:pt x="198" y="57"/>
                  </a:lnTo>
                  <a:lnTo>
                    <a:pt x="113" y="0"/>
                  </a:lnTo>
                  <a:lnTo>
                    <a:pt x="57" y="0"/>
                  </a:lnTo>
                  <a:lnTo>
                    <a:pt x="0" y="0"/>
                  </a:lnTo>
                  <a:lnTo>
                    <a:pt x="0" y="0"/>
                  </a:lnTo>
                  <a:lnTo>
                    <a:pt x="198" y="170"/>
                  </a:lnTo>
                  <a:lnTo>
                    <a:pt x="423" y="31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16"/>
            <p:cNvSpPr/>
            <p:nvPr/>
          </p:nvSpPr>
          <p:spPr>
            <a:xfrm>
              <a:off x="2357400" y="3986250"/>
              <a:ext cx="10600" cy="7775"/>
            </a:xfrm>
            <a:custGeom>
              <a:avLst/>
              <a:gdLst/>
              <a:ahLst/>
              <a:cxnLst/>
              <a:rect l="l" t="t" r="r" b="b"/>
              <a:pathLst>
                <a:path w="424" h="311" fill="none" extrusionOk="0">
                  <a:moveTo>
                    <a:pt x="423" y="311"/>
                  </a:moveTo>
                  <a:lnTo>
                    <a:pt x="423" y="311"/>
                  </a:lnTo>
                  <a:lnTo>
                    <a:pt x="339" y="198"/>
                  </a:lnTo>
                  <a:lnTo>
                    <a:pt x="226" y="142"/>
                  </a:lnTo>
                  <a:lnTo>
                    <a:pt x="226" y="142"/>
                  </a:lnTo>
                  <a:lnTo>
                    <a:pt x="254" y="142"/>
                  </a:lnTo>
                  <a:lnTo>
                    <a:pt x="254" y="113"/>
                  </a:lnTo>
                  <a:lnTo>
                    <a:pt x="198" y="57"/>
                  </a:lnTo>
                  <a:lnTo>
                    <a:pt x="113" y="0"/>
                  </a:lnTo>
                  <a:lnTo>
                    <a:pt x="57" y="0"/>
                  </a:lnTo>
                  <a:lnTo>
                    <a:pt x="0" y="0"/>
                  </a:lnTo>
                  <a:lnTo>
                    <a:pt x="0" y="0"/>
                  </a:lnTo>
                  <a:lnTo>
                    <a:pt x="198" y="170"/>
                  </a:lnTo>
                  <a:lnTo>
                    <a:pt x="423" y="311"/>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16"/>
            <p:cNvSpPr/>
            <p:nvPr/>
          </p:nvSpPr>
          <p:spPr>
            <a:xfrm>
              <a:off x="2360225" y="4002475"/>
              <a:ext cx="7075" cy="4975"/>
            </a:xfrm>
            <a:custGeom>
              <a:avLst/>
              <a:gdLst/>
              <a:ahLst/>
              <a:cxnLst/>
              <a:rect l="l" t="t" r="r" b="b"/>
              <a:pathLst>
                <a:path w="283" h="199" extrusionOk="0">
                  <a:moveTo>
                    <a:pt x="28" y="198"/>
                  </a:moveTo>
                  <a:lnTo>
                    <a:pt x="28" y="198"/>
                  </a:lnTo>
                  <a:lnTo>
                    <a:pt x="113" y="170"/>
                  </a:lnTo>
                  <a:lnTo>
                    <a:pt x="169" y="142"/>
                  </a:lnTo>
                  <a:lnTo>
                    <a:pt x="226" y="113"/>
                  </a:lnTo>
                  <a:lnTo>
                    <a:pt x="282" y="142"/>
                  </a:lnTo>
                  <a:lnTo>
                    <a:pt x="282" y="142"/>
                  </a:lnTo>
                  <a:lnTo>
                    <a:pt x="226" y="57"/>
                  </a:lnTo>
                  <a:lnTo>
                    <a:pt x="141" y="1"/>
                  </a:lnTo>
                  <a:lnTo>
                    <a:pt x="113" y="1"/>
                  </a:lnTo>
                  <a:lnTo>
                    <a:pt x="57" y="1"/>
                  </a:lnTo>
                  <a:lnTo>
                    <a:pt x="28" y="29"/>
                  </a:lnTo>
                  <a:lnTo>
                    <a:pt x="0" y="85"/>
                  </a:lnTo>
                  <a:lnTo>
                    <a:pt x="0" y="85"/>
                  </a:lnTo>
                  <a:lnTo>
                    <a:pt x="28" y="113"/>
                  </a:lnTo>
                  <a:lnTo>
                    <a:pt x="57" y="142"/>
                  </a:lnTo>
                  <a:lnTo>
                    <a:pt x="57" y="170"/>
                  </a:lnTo>
                  <a:lnTo>
                    <a:pt x="28" y="198"/>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16"/>
            <p:cNvSpPr/>
            <p:nvPr/>
          </p:nvSpPr>
          <p:spPr>
            <a:xfrm>
              <a:off x="2360225" y="4002475"/>
              <a:ext cx="7075" cy="4975"/>
            </a:xfrm>
            <a:custGeom>
              <a:avLst/>
              <a:gdLst/>
              <a:ahLst/>
              <a:cxnLst/>
              <a:rect l="l" t="t" r="r" b="b"/>
              <a:pathLst>
                <a:path w="283" h="199" fill="none" extrusionOk="0">
                  <a:moveTo>
                    <a:pt x="28" y="198"/>
                  </a:moveTo>
                  <a:lnTo>
                    <a:pt x="28" y="198"/>
                  </a:lnTo>
                  <a:lnTo>
                    <a:pt x="113" y="170"/>
                  </a:lnTo>
                  <a:lnTo>
                    <a:pt x="169" y="142"/>
                  </a:lnTo>
                  <a:lnTo>
                    <a:pt x="226" y="113"/>
                  </a:lnTo>
                  <a:lnTo>
                    <a:pt x="282" y="142"/>
                  </a:lnTo>
                  <a:lnTo>
                    <a:pt x="282" y="142"/>
                  </a:lnTo>
                  <a:lnTo>
                    <a:pt x="226" y="57"/>
                  </a:lnTo>
                  <a:lnTo>
                    <a:pt x="141" y="1"/>
                  </a:lnTo>
                  <a:lnTo>
                    <a:pt x="113" y="1"/>
                  </a:lnTo>
                  <a:lnTo>
                    <a:pt x="57" y="1"/>
                  </a:lnTo>
                  <a:lnTo>
                    <a:pt x="28" y="29"/>
                  </a:lnTo>
                  <a:lnTo>
                    <a:pt x="0" y="85"/>
                  </a:lnTo>
                  <a:lnTo>
                    <a:pt x="0" y="85"/>
                  </a:lnTo>
                  <a:lnTo>
                    <a:pt x="28" y="113"/>
                  </a:lnTo>
                  <a:lnTo>
                    <a:pt x="57" y="142"/>
                  </a:lnTo>
                  <a:lnTo>
                    <a:pt x="57" y="170"/>
                  </a:lnTo>
                  <a:lnTo>
                    <a:pt x="28" y="198"/>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16"/>
            <p:cNvSpPr/>
            <p:nvPr/>
          </p:nvSpPr>
          <p:spPr>
            <a:xfrm>
              <a:off x="2364450" y="3998250"/>
              <a:ext cx="3550" cy="3550"/>
            </a:xfrm>
            <a:custGeom>
              <a:avLst/>
              <a:gdLst/>
              <a:ahLst/>
              <a:cxnLst/>
              <a:rect l="l" t="t" r="r" b="b"/>
              <a:pathLst>
                <a:path w="142" h="142" extrusionOk="0">
                  <a:moveTo>
                    <a:pt x="141" y="141"/>
                  </a:moveTo>
                  <a:lnTo>
                    <a:pt x="141" y="141"/>
                  </a:lnTo>
                  <a:lnTo>
                    <a:pt x="85" y="57"/>
                  </a:lnTo>
                  <a:lnTo>
                    <a:pt x="0" y="0"/>
                  </a:lnTo>
                  <a:lnTo>
                    <a:pt x="0" y="0"/>
                  </a:lnTo>
                  <a:lnTo>
                    <a:pt x="0" y="57"/>
                  </a:lnTo>
                  <a:lnTo>
                    <a:pt x="29" y="85"/>
                  </a:lnTo>
                  <a:lnTo>
                    <a:pt x="141" y="14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16"/>
            <p:cNvSpPr/>
            <p:nvPr/>
          </p:nvSpPr>
          <p:spPr>
            <a:xfrm>
              <a:off x="2364450" y="3998250"/>
              <a:ext cx="3550" cy="3550"/>
            </a:xfrm>
            <a:custGeom>
              <a:avLst/>
              <a:gdLst/>
              <a:ahLst/>
              <a:cxnLst/>
              <a:rect l="l" t="t" r="r" b="b"/>
              <a:pathLst>
                <a:path w="142" h="142" fill="none" extrusionOk="0">
                  <a:moveTo>
                    <a:pt x="141" y="141"/>
                  </a:moveTo>
                  <a:lnTo>
                    <a:pt x="141" y="141"/>
                  </a:lnTo>
                  <a:lnTo>
                    <a:pt x="85" y="57"/>
                  </a:lnTo>
                  <a:lnTo>
                    <a:pt x="0" y="0"/>
                  </a:lnTo>
                  <a:lnTo>
                    <a:pt x="0" y="0"/>
                  </a:lnTo>
                  <a:lnTo>
                    <a:pt x="0" y="57"/>
                  </a:lnTo>
                  <a:lnTo>
                    <a:pt x="29" y="85"/>
                  </a:lnTo>
                  <a:lnTo>
                    <a:pt x="141" y="141"/>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16"/>
            <p:cNvSpPr/>
            <p:nvPr/>
          </p:nvSpPr>
          <p:spPr>
            <a:xfrm>
              <a:off x="2366575" y="3996125"/>
              <a:ext cx="4950" cy="5675"/>
            </a:xfrm>
            <a:custGeom>
              <a:avLst/>
              <a:gdLst/>
              <a:ahLst/>
              <a:cxnLst/>
              <a:rect l="l" t="t" r="r" b="b"/>
              <a:pathLst>
                <a:path w="198" h="227" extrusionOk="0">
                  <a:moveTo>
                    <a:pt x="141" y="226"/>
                  </a:moveTo>
                  <a:lnTo>
                    <a:pt x="141" y="226"/>
                  </a:lnTo>
                  <a:lnTo>
                    <a:pt x="169" y="226"/>
                  </a:lnTo>
                  <a:lnTo>
                    <a:pt x="198" y="198"/>
                  </a:lnTo>
                  <a:lnTo>
                    <a:pt x="141" y="113"/>
                  </a:lnTo>
                  <a:lnTo>
                    <a:pt x="0" y="1"/>
                  </a:lnTo>
                  <a:lnTo>
                    <a:pt x="0" y="1"/>
                  </a:lnTo>
                  <a:lnTo>
                    <a:pt x="141" y="226"/>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16"/>
            <p:cNvSpPr/>
            <p:nvPr/>
          </p:nvSpPr>
          <p:spPr>
            <a:xfrm>
              <a:off x="2366575" y="3996125"/>
              <a:ext cx="4950" cy="5675"/>
            </a:xfrm>
            <a:custGeom>
              <a:avLst/>
              <a:gdLst/>
              <a:ahLst/>
              <a:cxnLst/>
              <a:rect l="l" t="t" r="r" b="b"/>
              <a:pathLst>
                <a:path w="198" h="227" fill="none" extrusionOk="0">
                  <a:moveTo>
                    <a:pt x="141" y="226"/>
                  </a:moveTo>
                  <a:lnTo>
                    <a:pt x="141" y="226"/>
                  </a:lnTo>
                  <a:lnTo>
                    <a:pt x="169" y="226"/>
                  </a:lnTo>
                  <a:lnTo>
                    <a:pt x="198" y="198"/>
                  </a:lnTo>
                  <a:lnTo>
                    <a:pt x="141" y="113"/>
                  </a:lnTo>
                  <a:lnTo>
                    <a:pt x="0" y="1"/>
                  </a:lnTo>
                  <a:lnTo>
                    <a:pt x="0" y="1"/>
                  </a:lnTo>
                  <a:lnTo>
                    <a:pt x="141" y="226"/>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16"/>
            <p:cNvSpPr/>
            <p:nvPr/>
          </p:nvSpPr>
          <p:spPr>
            <a:xfrm>
              <a:off x="2371500" y="4004600"/>
              <a:ext cx="3550" cy="2850"/>
            </a:xfrm>
            <a:custGeom>
              <a:avLst/>
              <a:gdLst/>
              <a:ahLst/>
              <a:cxnLst/>
              <a:rect l="l" t="t" r="r" b="b"/>
              <a:pathLst>
                <a:path w="142" h="114" extrusionOk="0">
                  <a:moveTo>
                    <a:pt x="142" y="113"/>
                  </a:moveTo>
                  <a:lnTo>
                    <a:pt x="142" y="113"/>
                  </a:lnTo>
                  <a:lnTo>
                    <a:pt x="142" y="57"/>
                  </a:lnTo>
                  <a:lnTo>
                    <a:pt x="113" y="0"/>
                  </a:lnTo>
                  <a:lnTo>
                    <a:pt x="57" y="0"/>
                  </a:lnTo>
                  <a:lnTo>
                    <a:pt x="1" y="0"/>
                  </a:lnTo>
                  <a:lnTo>
                    <a:pt x="1" y="0"/>
                  </a:lnTo>
                  <a:lnTo>
                    <a:pt x="142" y="113"/>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16"/>
            <p:cNvSpPr/>
            <p:nvPr/>
          </p:nvSpPr>
          <p:spPr>
            <a:xfrm>
              <a:off x="2371500" y="4004600"/>
              <a:ext cx="3550" cy="2850"/>
            </a:xfrm>
            <a:custGeom>
              <a:avLst/>
              <a:gdLst/>
              <a:ahLst/>
              <a:cxnLst/>
              <a:rect l="l" t="t" r="r" b="b"/>
              <a:pathLst>
                <a:path w="142" h="114" fill="none" extrusionOk="0">
                  <a:moveTo>
                    <a:pt x="142" y="113"/>
                  </a:moveTo>
                  <a:lnTo>
                    <a:pt x="142" y="113"/>
                  </a:lnTo>
                  <a:lnTo>
                    <a:pt x="142" y="57"/>
                  </a:lnTo>
                  <a:lnTo>
                    <a:pt x="113" y="0"/>
                  </a:lnTo>
                  <a:lnTo>
                    <a:pt x="57" y="0"/>
                  </a:lnTo>
                  <a:lnTo>
                    <a:pt x="1" y="0"/>
                  </a:lnTo>
                  <a:lnTo>
                    <a:pt x="1" y="0"/>
                  </a:lnTo>
                  <a:lnTo>
                    <a:pt x="142" y="113"/>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16"/>
            <p:cNvSpPr/>
            <p:nvPr/>
          </p:nvSpPr>
          <p:spPr>
            <a:xfrm>
              <a:off x="2373625" y="4002475"/>
              <a:ext cx="3550" cy="2850"/>
            </a:xfrm>
            <a:custGeom>
              <a:avLst/>
              <a:gdLst/>
              <a:ahLst/>
              <a:cxnLst/>
              <a:rect l="l" t="t" r="r" b="b"/>
              <a:pathLst>
                <a:path w="142" h="114" extrusionOk="0">
                  <a:moveTo>
                    <a:pt x="85" y="113"/>
                  </a:moveTo>
                  <a:lnTo>
                    <a:pt x="85" y="113"/>
                  </a:lnTo>
                  <a:lnTo>
                    <a:pt x="141" y="85"/>
                  </a:lnTo>
                  <a:lnTo>
                    <a:pt x="141" y="85"/>
                  </a:lnTo>
                  <a:lnTo>
                    <a:pt x="113" y="29"/>
                  </a:lnTo>
                  <a:lnTo>
                    <a:pt x="85" y="1"/>
                  </a:lnTo>
                  <a:lnTo>
                    <a:pt x="57" y="29"/>
                  </a:lnTo>
                  <a:lnTo>
                    <a:pt x="0" y="57"/>
                  </a:lnTo>
                  <a:lnTo>
                    <a:pt x="0" y="57"/>
                  </a:lnTo>
                  <a:lnTo>
                    <a:pt x="85" y="113"/>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16"/>
            <p:cNvSpPr/>
            <p:nvPr/>
          </p:nvSpPr>
          <p:spPr>
            <a:xfrm>
              <a:off x="2373625" y="4002475"/>
              <a:ext cx="3550" cy="2850"/>
            </a:xfrm>
            <a:custGeom>
              <a:avLst/>
              <a:gdLst/>
              <a:ahLst/>
              <a:cxnLst/>
              <a:rect l="l" t="t" r="r" b="b"/>
              <a:pathLst>
                <a:path w="142" h="114" fill="none" extrusionOk="0">
                  <a:moveTo>
                    <a:pt x="85" y="113"/>
                  </a:moveTo>
                  <a:lnTo>
                    <a:pt x="85" y="113"/>
                  </a:lnTo>
                  <a:lnTo>
                    <a:pt x="141" y="85"/>
                  </a:lnTo>
                  <a:lnTo>
                    <a:pt x="141" y="85"/>
                  </a:lnTo>
                  <a:lnTo>
                    <a:pt x="113" y="29"/>
                  </a:lnTo>
                  <a:lnTo>
                    <a:pt x="85" y="1"/>
                  </a:lnTo>
                  <a:lnTo>
                    <a:pt x="57" y="29"/>
                  </a:lnTo>
                  <a:lnTo>
                    <a:pt x="0" y="57"/>
                  </a:lnTo>
                  <a:lnTo>
                    <a:pt x="0" y="57"/>
                  </a:lnTo>
                  <a:lnTo>
                    <a:pt x="85" y="113"/>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16"/>
            <p:cNvSpPr/>
            <p:nvPr/>
          </p:nvSpPr>
          <p:spPr>
            <a:xfrm>
              <a:off x="2377850" y="4003175"/>
              <a:ext cx="2850" cy="2150"/>
            </a:xfrm>
            <a:custGeom>
              <a:avLst/>
              <a:gdLst/>
              <a:ahLst/>
              <a:cxnLst/>
              <a:rect l="l" t="t" r="r" b="b"/>
              <a:pathLst>
                <a:path w="114" h="86" extrusionOk="0">
                  <a:moveTo>
                    <a:pt x="113" y="85"/>
                  </a:moveTo>
                  <a:lnTo>
                    <a:pt x="113" y="85"/>
                  </a:lnTo>
                  <a:lnTo>
                    <a:pt x="85" y="29"/>
                  </a:lnTo>
                  <a:lnTo>
                    <a:pt x="1" y="1"/>
                  </a:lnTo>
                  <a:lnTo>
                    <a:pt x="1" y="1"/>
                  </a:lnTo>
                  <a:lnTo>
                    <a:pt x="29" y="57"/>
                  </a:lnTo>
                  <a:lnTo>
                    <a:pt x="113" y="85"/>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16"/>
            <p:cNvSpPr/>
            <p:nvPr/>
          </p:nvSpPr>
          <p:spPr>
            <a:xfrm>
              <a:off x="2377850" y="4003175"/>
              <a:ext cx="2850" cy="2150"/>
            </a:xfrm>
            <a:custGeom>
              <a:avLst/>
              <a:gdLst/>
              <a:ahLst/>
              <a:cxnLst/>
              <a:rect l="l" t="t" r="r" b="b"/>
              <a:pathLst>
                <a:path w="114" h="86" fill="none" extrusionOk="0">
                  <a:moveTo>
                    <a:pt x="113" y="85"/>
                  </a:moveTo>
                  <a:lnTo>
                    <a:pt x="113" y="85"/>
                  </a:lnTo>
                  <a:lnTo>
                    <a:pt x="85" y="29"/>
                  </a:lnTo>
                  <a:lnTo>
                    <a:pt x="1" y="1"/>
                  </a:lnTo>
                  <a:lnTo>
                    <a:pt x="1" y="1"/>
                  </a:lnTo>
                  <a:lnTo>
                    <a:pt x="29" y="57"/>
                  </a:lnTo>
                  <a:lnTo>
                    <a:pt x="113" y="85"/>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16"/>
            <p:cNvSpPr/>
            <p:nvPr/>
          </p:nvSpPr>
          <p:spPr>
            <a:xfrm>
              <a:off x="2316475" y="3934050"/>
              <a:ext cx="13425" cy="13425"/>
            </a:xfrm>
            <a:custGeom>
              <a:avLst/>
              <a:gdLst/>
              <a:ahLst/>
              <a:cxnLst/>
              <a:rect l="l" t="t" r="r" b="b"/>
              <a:pathLst>
                <a:path w="537" h="537" extrusionOk="0">
                  <a:moveTo>
                    <a:pt x="508" y="536"/>
                  </a:moveTo>
                  <a:lnTo>
                    <a:pt x="508" y="536"/>
                  </a:lnTo>
                  <a:lnTo>
                    <a:pt x="537" y="452"/>
                  </a:lnTo>
                  <a:lnTo>
                    <a:pt x="508" y="367"/>
                  </a:lnTo>
                  <a:lnTo>
                    <a:pt x="452" y="254"/>
                  </a:lnTo>
                  <a:lnTo>
                    <a:pt x="367" y="170"/>
                  </a:lnTo>
                  <a:lnTo>
                    <a:pt x="283" y="85"/>
                  </a:lnTo>
                  <a:lnTo>
                    <a:pt x="170" y="28"/>
                  </a:lnTo>
                  <a:lnTo>
                    <a:pt x="85" y="0"/>
                  </a:lnTo>
                  <a:lnTo>
                    <a:pt x="0" y="0"/>
                  </a:lnTo>
                  <a:lnTo>
                    <a:pt x="0" y="0"/>
                  </a:lnTo>
                  <a:lnTo>
                    <a:pt x="142" y="141"/>
                  </a:lnTo>
                  <a:lnTo>
                    <a:pt x="170" y="226"/>
                  </a:lnTo>
                  <a:lnTo>
                    <a:pt x="170" y="254"/>
                  </a:lnTo>
                  <a:lnTo>
                    <a:pt x="142" y="282"/>
                  </a:lnTo>
                  <a:lnTo>
                    <a:pt x="142" y="282"/>
                  </a:lnTo>
                  <a:lnTo>
                    <a:pt x="170" y="282"/>
                  </a:lnTo>
                  <a:lnTo>
                    <a:pt x="226" y="254"/>
                  </a:lnTo>
                  <a:lnTo>
                    <a:pt x="254" y="254"/>
                  </a:lnTo>
                  <a:lnTo>
                    <a:pt x="283" y="282"/>
                  </a:lnTo>
                  <a:lnTo>
                    <a:pt x="283" y="282"/>
                  </a:lnTo>
                  <a:lnTo>
                    <a:pt x="396" y="424"/>
                  </a:lnTo>
                  <a:lnTo>
                    <a:pt x="424" y="480"/>
                  </a:lnTo>
                  <a:lnTo>
                    <a:pt x="508" y="536"/>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16"/>
            <p:cNvSpPr/>
            <p:nvPr/>
          </p:nvSpPr>
          <p:spPr>
            <a:xfrm>
              <a:off x="2316475" y="3934050"/>
              <a:ext cx="13425" cy="13425"/>
            </a:xfrm>
            <a:custGeom>
              <a:avLst/>
              <a:gdLst/>
              <a:ahLst/>
              <a:cxnLst/>
              <a:rect l="l" t="t" r="r" b="b"/>
              <a:pathLst>
                <a:path w="537" h="537" fill="none" extrusionOk="0">
                  <a:moveTo>
                    <a:pt x="508" y="536"/>
                  </a:moveTo>
                  <a:lnTo>
                    <a:pt x="508" y="536"/>
                  </a:lnTo>
                  <a:lnTo>
                    <a:pt x="537" y="452"/>
                  </a:lnTo>
                  <a:lnTo>
                    <a:pt x="508" y="367"/>
                  </a:lnTo>
                  <a:lnTo>
                    <a:pt x="452" y="254"/>
                  </a:lnTo>
                  <a:lnTo>
                    <a:pt x="367" y="170"/>
                  </a:lnTo>
                  <a:lnTo>
                    <a:pt x="283" y="85"/>
                  </a:lnTo>
                  <a:lnTo>
                    <a:pt x="170" y="28"/>
                  </a:lnTo>
                  <a:lnTo>
                    <a:pt x="85" y="0"/>
                  </a:lnTo>
                  <a:lnTo>
                    <a:pt x="0" y="0"/>
                  </a:lnTo>
                  <a:lnTo>
                    <a:pt x="0" y="0"/>
                  </a:lnTo>
                  <a:lnTo>
                    <a:pt x="142" y="141"/>
                  </a:lnTo>
                  <a:lnTo>
                    <a:pt x="170" y="226"/>
                  </a:lnTo>
                  <a:lnTo>
                    <a:pt x="170" y="254"/>
                  </a:lnTo>
                  <a:lnTo>
                    <a:pt x="142" y="282"/>
                  </a:lnTo>
                  <a:lnTo>
                    <a:pt x="142" y="282"/>
                  </a:lnTo>
                  <a:lnTo>
                    <a:pt x="170" y="282"/>
                  </a:lnTo>
                  <a:lnTo>
                    <a:pt x="226" y="254"/>
                  </a:lnTo>
                  <a:lnTo>
                    <a:pt x="254" y="254"/>
                  </a:lnTo>
                  <a:lnTo>
                    <a:pt x="283" y="282"/>
                  </a:lnTo>
                  <a:lnTo>
                    <a:pt x="283" y="282"/>
                  </a:lnTo>
                  <a:lnTo>
                    <a:pt x="396" y="424"/>
                  </a:lnTo>
                  <a:lnTo>
                    <a:pt x="424" y="480"/>
                  </a:lnTo>
                  <a:lnTo>
                    <a:pt x="508" y="536"/>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16"/>
            <p:cNvSpPr/>
            <p:nvPr/>
          </p:nvSpPr>
          <p:spPr>
            <a:xfrm>
              <a:off x="2318600" y="3925575"/>
              <a:ext cx="2125" cy="2850"/>
            </a:xfrm>
            <a:custGeom>
              <a:avLst/>
              <a:gdLst/>
              <a:ahLst/>
              <a:cxnLst/>
              <a:rect l="l" t="t" r="r" b="b"/>
              <a:pathLst>
                <a:path w="85" h="114" extrusionOk="0">
                  <a:moveTo>
                    <a:pt x="85" y="113"/>
                  </a:moveTo>
                  <a:lnTo>
                    <a:pt x="85" y="113"/>
                  </a:lnTo>
                  <a:lnTo>
                    <a:pt x="57" y="1"/>
                  </a:lnTo>
                  <a:lnTo>
                    <a:pt x="57" y="1"/>
                  </a:lnTo>
                  <a:lnTo>
                    <a:pt x="28" y="29"/>
                  </a:lnTo>
                  <a:lnTo>
                    <a:pt x="0" y="57"/>
                  </a:lnTo>
                  <a:lnTo>
                    <a:pt x="28" y="85"/>
                  </a:lnTo>
                  <a:lnTo>
                    <a:pt x="85" y="113"/>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16"/>
            <p:cNvSpPr/>
            <p:nvPr/>
          </p:nvSpPr>
          <p:spPr>
            <a:xfrm>
              <a:off x="2318600" y="3925575"/>
              <a:ext cx="2125" cy="2850"/>
            </a:xfrm>
            <a:custGeom>
              <a:avLst/>
              <a:gdLst/>
              <a:ahLst/>
              <a:cxnLst/>
              <a:rect l="l" t="t" r="r" b="b"/>
              <a:pathLst>
                <a:path w="85" h="114" fill="none" extrusionOk="0">
                  <a:moveTo>
                    <a:pt x="85" y="113"/>
                  </a:moveTo>
                  <a:lnTo>
                    <a:pt x="85" y="113"/>
                  </a:lnTo>
                  <a:lnTo>
                    <a:pt x="57" y="1"/>
                  </a:lnTo>
                  <a:lnTo>
                    <a:pt x="57" y="1"/>
                  </a:lnTo>
                  <a:lnTo>
                    <a:pt x="28" y="29"/>
                  </a:lnTo>
                  <a:lnTo>
                    <a:pt x="0" y="57"/>
                  </a:lnTo>
                  <a:lnTo>
                    <a:pt x="28" y="85"/>
                  </a:lnTo>
                  <a:lnTo>
                    <a:pt x="85" y="113"/>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16"/>
            <p:cNvSpPr/>
            <p:nvPr/>
          </p:nvSpPr>
          <p:spPr>
            <a:xfrm>
              <a:off x="2319300" y="3942500"/>
              <a:ext cx="4950" cy="4975"/>
            </a:xfrm>
            <a:custGeom>
              <a:avLst/>
              <a:gdLst/>
              <a:ahLst/>
              <a:cxnLst/>
              <a:rect l="l" t="t" r="r" b="b"/>
              <a:pathLst>
                <a:path w="198" h="199" extrusionOk="0">
                  <a:moveTo>
                    <a:pt x="113" y="198"/>
                  </a:moveTo>
                  <a:lnTo>
                    <a:pt x="113" y="198"/>
                  </a:lnTo>
                  <a:lnTo>
                    <a:pt x="141" y="170"/>
                  </a:lnTo>
                  <a:lnTo>
                    <a:pt x="170" y="170"/>
                  </a:lnTo>
                  <a:lnTo>
                    <a:pt x="198" y="86"/>
                  </a:lnTo>
                  <a:lnTo>
                    <a:pt x="170" y="57"/>
                  </a:lnTo>
                  <a:lnTo>
                    <a:pt x="141" y="29"/>
                  </a:lnTo>
                  <a:lnTo>
                    <a:pt x="85" y="1"/>
                  </a:lnTo>
                  <a:lnTo>
                    <a:pt x="0" y="29"/>
                  </a:lnTo>
                  <a:lnTo>
                    <a:pt x="0" y="29"/>
                  </a:lnTo>
                  <a:lnTo>
                    <a:pt x="57" y="114"/>
                  </a:lnTo>
                  <a:lnTo>
                    <a:pt x="170" y="142"/>
                  </a:lnTo>
                  <a:lnTo>
                    <a:pt x="170" y="142"/>
                  </a:lnTo>
                  <a:lnTo>
                    <a:pt x="113" y="17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16"/>
            <p:cNvSpPr/>
            <p:nvPr/>
          </p:nvSpPr>
          <p:spPr>
            <a:xfrm>
              <a:off x="2319300" y="3942500"/>
              <a:ext cx="4950" cy="4975"/>
            </a:xfrm>
            <a:custGeom>
              <a:avLst/>
              <a:gdLst/>
              <a:ahLst/>
              <a:cxnLst/>
              <a:rect l="l" t="t" r="r" b="b"/>
              <a:pathLst>
                <a:path w="198" h="199" fill="none" extrusionOk="0">
                  <a:moveTo>
                    <a:pt x="113" y="198"/>
                  </a:moveTo>
                  <a:lnTo>
                    <a:pt x="113" y="198"/>
                  </a:lnTo>
                  <a:lnTo>
                    <a:pt x="141" y="170"/>
                  </a:lnTo>
                  <a:lnTo>
                    <a:pt x="170" y="170"/>
                  </a:lnTo>
                  <a:lnTo>
                    <a:pt x="198" y="86"/>
                  </a:lnTo>
                  <a:lnTo>
                    <a:pt x="170" y="57"/>
                  </a:lnTo>
                  <a:lnTo>
                    <a:pt x="141" y="29"/>
                  </a:lnTo>
                  <a:lnTo>
                    <a:pt x="85" y="1"/>
                  </a:lnTo>
                  <a:lnTo>
                    <a:pt x="0" y="29"/>
                  </a:lnTo>
                  <a:lnTo>
                    <a:pt x="0" y="29"/>
                  </a:lnTo>
                  <a:lnTo>
                    <a:pt x="57" y="114"/>
                  </a:lnTo>
                  <a:lnTo>
                    <a:pt x="170" y="142"/>
                  </a:lnTo>
                  <a:lnTo>
                    <a:pt x="170" y="142"/>
                  </a:lnTo>
                  <a:lnTo>
                    <a:pt x="113" y="170"/>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16"/>
            <p:cNvSpPr/>
            <p:nvPr/>
          </p:nvSpPr>
          <p:spPr>
            <a:xfrm>
              <a:off x="2321400" y="3946750"/>
              <a:ext cx="5675" cy="2850"/>
            </a:xfrm>
            <a:custGeom>
              <a:avLst/>
              <a:gdLst/>
              <a:ahLst/>
              <a:cxnLst/>
              <a:rect l="l" t="t" r="r" b="b"/>
              <a:pathLst>
                <a:path w="227" h="114" extrusionOk="0">
                  <a:moveTo>
                    <a:pt x="57" y="113"/>
                  </a:moveTo>
                  <a:lnTo>
                    <a:pt x="57" y="113"/>
                  </a:lnTo>
                  <a:lnTo>
                    <a:pt x="227" y="0"/>
                  </a:lnTo>
                  <a:lnTo>
                    <a:pt x="227" y="0"/>
                  </a:lnTo>
                  <a:lnTo>
                    <a:pt x="1" y="28"/>
                  </a:lnTo>
                  <a:lnTo>
                    <a:pt x="1" y="28"/>
                  </a:lnTo>
                  <a:lnTo>
                    <a:pt x="57" y="113"/>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16"/>
            <p:cNvSpPr/>
            <p:nvPr/>
          </p:nvSpPr>
          <p:spPr>
            <a:xfrm>
              <a:off x="2321400" y="3946750"/>
              <a:ext cx="5675" cy="2850"/>
            </a:xfrm>
            <a:custGeom>
              <a:avLst/>
              <a:gdLst/>
              <a:ahLst/>
              <a:cxnLst/>
              <a:rect l="l" t="t" r="r" b="b"/>
              <a:pathLst>
                <a:path w="227" h="114" fill="none" extrusionOk="0">
                  <a:moveTo>
                    <a:pt x="57" y="113"/>
                  </a:moveTo>
                  <a:lnTo>
                    <a:pt x="57" y="113"/>
                  </a:lnTo>
                  <a:lnTo>
                    <a:pt x="227" y="0"/>
                  </a:lnTo>
                  <a:lnTo>
                    <a:pt x="227" y="0"/>
                  </a:lnTo>
                  <a:lnTo>
                    <a:pt x="1" y="28"/>
                  </a:lnTo>
                  <a:lnTo>
                    <a:pt x="1" y="28"/>
                  </a:lnTo>
                  <a:lnTo>
                    <a:pt x="57" y="113"/>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16"/>
            <p:cNvSpPr/>
            <p:nvPr/>
          </p:nvSpPr>
          <p:spPr>
            <a:xfrm>
              <a:off x="2321400" y="3925575"/>
              <a:ext cx="2150" cy="1450"/>
            </a:xfrm>
            <a:custGeom>
              <a:avLst/>
              <a:gdLst/>
              <a:ahLst/>
              <a:cxnLst/>
              <a:rect l="l" t="t" r="r" b="b"/>
              <a:pathLst>
                <a:path w="86" h="58" extrusionOk="0">
                  <a:moveTo>
                    <a:pt x="86" y="57"/>
                  </a:moveTo>
                  <a:lnTo>
                    <a:pt x="86" y="57"/>
                  </a:lnTo>
                  <a:lnTo>
                    <a:pt x="86" y="29"/>
                  </a:lnTo>
                  <a:lnTo>
                    <a:pt x="86" y="1"/>
                  </a:lnTo>
                  <a:lnTo>
                    <a:pt x="57" y="1"/>
                  </a:lnTo>
                  <a:lnTo>
                    <a:pt x="1" y="1"/>
                  </a:lnTo>
                  <a:lnTo>
                    <a:pt x="1" y="1"/>
                  </a:lnTo>
                  <a:lnTo>
                    <a:pt x="86" y="57"/>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16"/>
            <p:cNvSpPr/>
            <p:nvPr/>
          </p:nvSpPr>
          <p:spPr>
            <a:xfrm>
              <a:off x="2321400" y="3925575"/>
              <a:ext cx="2150" cy="1450"/>
            </a:xfrm>
            <a:custGeom>
              <a:avLst/>
              <a:gdLst/>
              <a:ahLst/>
              <a:cxnLst/>
              <a:rect l="l" t="t" r="r" b="b"/>
              <a:pathLst>
                <a:path w="86" h="58" fill="none" extrusionOk="0">
                  <a:moveTo>
                    <a:pt x="86" y="57"/>
                  </a:moveTo>
                  <a:lnTo>
                    <a:pt x="86" y="57"/>
                  </a:lnTo>
                  <a:lnTo>
                    <a:pt x="86" y="29"/>
                  </a:lnTo>
                  <a:lnTo>
                    <a:pt x="86" y="1"/>
                  </a:lnTo>
                  <a:lnTo>
                    <a:pt x="57" y="1"/>
                  </a:lnTo>
                  <a:lnTo>
                    <a:pt x="1" y="1"/>
                  </a:lnTo>
                  <a:lnTo>
                    <a:pt x="1" y="1"/>
                  </a:lnTo>
                  <a:lnTo>
                    <a:pt x="86" y="57"/>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16"/>
            <p:cNvSpPr/>
            <p:nvPr/>
          </p:nvSpPr>
          <p:spPr>
            <a:xfrm>
              <a:off x="2322125" y="3928400"/>
              <a:ext cx="6375" cy="4950"/>
            </a:xfrm>
            <a:custGeom>
              <a:avLst/>
              <a:gdLst/>
              <a:ahLst/>
              <a:cxnLst/>
              <a:rect l="l" t="t" r="r" b="b"/>
              <a:pathLst>
                <a:path w="255" h="198" extrusionOk="0">
                  <a:moveTo>
                    <a:pt x="254" y="198"/>
                  </a:moveTo>
                  <a:lnTo>
                    <a:pt x="254" y="198"/>
                  </a:lnTo>
                  <a:lnTo>
                    <a:pt x="254" y="142"/>
                  </a:lnTo>
                  <a:lnTo>
                    <a:pt x="254" y="85"/>
                  </a:lnTo>
                  <a:lnTo>
                    <a:pt x="198" y="29"/>
                  </a:lnTo>
                  <a:lnTo>
                    <a:pt x="170" y="0"/>
                  </a:lnTo>
                  <a:lnTo>
                    <a:pt x="170" y="0"/>
                  </a:lnTo>
                  <a:lnTo>
                    <a:pt x="170" y="85"/>
                  </a:lnTo>
                  <a:lnTo>
                    <a:pt x="170" y="113"/>
                  </a:lnTo>
                  <a:lnTo>
                    <a:pt x="141" y="142"/>
                  </a:lnTo>
                  <a:lnTo>
                    <a:pt x="85" y="113"/>
                  </a:lnTo>
                  <a:lnTo>
                    <a:pt x="85" y="113"/>
                  </a:lnTo>
                  <a:lnTo>
                    <a:pt x="57" y="85"/>
                  </a:lnTo>
                  <a:lnTo>
                    <a:pt x="28" y="113"/>
                  </a:lnTo>
                  <a:lnTo>
                    <a:pt x="0" y="142"/>
                  </a:lnTo>
                  <a:lnTo>
                    <a:pt x="0" y="170"/>
                  </a:lnTo>
                  <a:lnTo>
                    <a:pt x="0" y="170"/>
                  </a:lnTo>
                  <a:lnTo>
                    <a:pt x="141" y="170"/>
                  </a:lnTo>
                  <a:lnTo>
                    <a:pt x="254" y="198"/>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16"/>
            <p:cNvSpPr/>
            <p:nvPr/>
          </p:nvSpPr>
          <p:spPr>
            <a:xfrm>
              <a:off x="2322125" y="3928400"/>
              <a:ext cx="6375" cy="4950"/>
            </a:xfrm>
            <a:custGeom>
              <a:avLst/>
              <a:gdLst/>
              <a:ahLst/>
              <a:cxnLst/>
              <a:rect l="l" t="t" r="r" b="b"/>
              <a:pathLst>
                <a:path w="255" h="198" fill="none" extrusionOk="0">
                  <a:moveTo>
                    <a:pt x="254" y="198"/>
                  </a:moveTo>
                  <a:lnTo>
                    <a:pt x="254" y="198"/>
                  </a:lnTo>
                  <a:lnTo>
                    <a:pt x="254" y="142"/>
                  </a:lnTo>
                  <a:lnTo>
                    <a:pt x="254" y="85"/>
                  </a:lnTo>
                  <a:lnTo>
                    <a:pt x="198" y="29"/>
                  </a:lnTo>
                  <a:lnTo>
                    <a:pt x="170" y="0"/>
                  </a:lnTo>
                  <a:lnTo>
                    <a:pt x="170" y="0"/>
                  </a:lnTo>
                  <a:lnTo>
                    <a:pt x="170" y="85"/>
                  </a:lnTo>
                  <a:lnTo>
                    <a:pt x="170" y="113"/>
                  </a:lnTo>
                  <a:lnTo>
                    <a:pt x="141" y="142"/>
                  </a:lnTo>
                  <a:lnTo>
                    <a:pt x="85" y="113"/>
                  </a:lnTo>
                  <a:lnTo>
                    <a:pt x="85" y="113"/>
                  </a:lnTo>
                  <a:lnTo>
                    <a:pt x="57" y="85"/>
                  </a:lnTo>
                  <a:lnTo>
                    <a:pt x="28" y="113"/>
                  </a:lnTo>
                  <a:lnTo>
                    <a:pt x="0" y="142"/>
                  </a:lnTo>
                  <a:lnTo>
                    <a:pt x="0" y="170"/>
                  </a:lnTo>
                  <a:lnTo>
                    <a:pt x="0" y="170"/>
                  </a:lnTo>
                  <a:lnTo>
                    <a:pt x="141" y="170"/>
                  </a:lnTo>
                  <a:lnTo>
                    <a:pt x="254" y="198"/>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16"/>
            <p:cNvSpPr/>
            <p:nvPr/>
          </p:nvSpPr>
          <p:spPr>
            <a:xfrm>
              <a:off x="2322825" y="3934750"/>
              <a:ext cx="8500" cy="7075"/>
            </a:xfrm>
            <a:custGeom>
              <a:avLst/>
              <a:gdLst/>
              <a:ahLst/>
              <a:cxnLst/>
              <a:rect l="l" t="t" r="r" b="b"/>
              <a:pathLst>
                <a:path w="340" h="283" extrusionOk="0">
                  <a:moveTo>
                    <a:pt x="283" y="283"/>
                  </a:moveTo>
                  <a:lnTo>
                    <a:pt x="283" y="283"/>
                  </a:lnTo>
                  <a:lnTo>
                    <a:pt x="339" y="226"/>
                  </a:lnTo>
                  <a:lnTo>
                    <a:pt x="339" y="170"/>
                  </a:lnTo>
                  <a:lnTo>
                    <a:pt x="311" y="113"/>
                  </a:lnTo>
                  <a:lnTo>
                    <a:pt x="283" y="57"/>
                  </a:lnTo>
                  <a:lnTo>
                    <a:pt x="142" y="0"/>
                  </a:lnTo>
                  <a:lnTo>
                    <a:pt x="0" y="0"/>
                  </a:lnTo>
                  <a:lnTo>
                    <a:pt x="0" y="0"/>
                  </a:lnTo>
                  <a:lnTo>
                    <a:pt x="113" y="142"/>
                  </a:lnTo>
                  <a:lnTo>
                    <a:pt x="283" y="283"/>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16"/>
            <p:cNvSpPr/>
            <p:nvPr/>
          </p:nvSpPr>
          <p:spPr>
            <a:xfrm>
              <a:off x="2322825" y="3934750"/>
              <a:ext cx="8500" cy="7075"/>
            </a:xfrm>
            <a:custGeom>
              <a:avLst/>
              <a:gdLst/>
              <a:ahLst/>
              <a:cxnLst/>
              <a:rect l="l" t="t" r="r" b="b"/>
              <a:pathLst>
                <a:path w="340" h="283" fill="none" extrusionOk="0">
                  <a:moveTo>
                    <a:pt x="283" y="283"/>
                  </a:moveTo>
                  <a:lnTo>
                    <a:pt x="283" y="283"/>
                  </a:lnTo>
                  <a:lnTo>
                    <a:pt x="339" y="226"/>
                  </a:lnTo>
                  <a:lnTo>
                    <a:pt x="339" y="170"/>
                  </a:lnTo>
                  <a:lnTo>
                    <a:pt x="311" y="113"/>
                  </a:lnTo>
                  <a:lnTo>
                    <a:pt x="283" y="57"/>
                  </a:lnTo>
                  <a:lnTo>
                    <a:pt x="142" y="0"/>
                  </a:lnTo>
                  <a:lnTo>
                    <a:pt x="0" y="0"/>
                  </a:lnTo>
                  <a:lnTo>
                    <a:pt x="0" y="0"/>
                  </a:lnTo>
                  <a:lnTo>
                    <a:pt x="113" y="142"/>
                  </a:lnTo>
                  <a:lnTo>
                    <a:pt x="283" y="283"/>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16"/>
            <p:cNvSpPr/>
            <p:nvPr/>
          </p:nvSpPr>
          <p:spPr>
            <a:xfrm>
              <a:off x="2322825" y="3950975"/>
              <a:ext cx="9200" cy="4975"/>
            </a:xfrm>
            <a:custGeom>
              <a:avLst/>
              <a:gdLst/>
              <a:ahLst/>
              <a:cxnLst/>
              <a:rect l="l" t="t" r="r" b="b"/>
              <a:pathLst>
                <a:path w="368" h="199" extrusionOk="0">
                  <a:moveTo>
                    <a:pt x="367" y="198"/>
                  </a:moveTo>
                  <a:lnTo>
                    <a:pt x="367" y="198"/>
                  </a:lnTo>
                  <a:lnTo>
                    <a:pt x="339" y="142"/>
                  </a:lnTo>
                  <a:lnTo>
                    <a:pt x="311" y="85"/>
                  </a:lnTo>
                  <a:lnTo>
                    <a:pt x="226" y="29"/>
                  </a:lnTo>
                  <a:lnTo>
                    <a:pt x="113" y="0"/>
                  </a:lnTo>
                  <a:lnTo>
                    <a:pt x="57" y="0"/>
                  </a:lnTo>
                  <a:lnTo>
                    <a:pt x="0" y="29"/>
                  </a:lnTo>
                  <a:lnTo>
                    <a:pt x="0" y="29"/>
                  </a:lnTo>
                  <a:lnTo>
                    <a:pt x="29" y="57"/>
                  </a:lnTo>
                  <a:lnTo>
                    <a:pt x="85" y="85"/>
                  </a:lnTo>
                  <a:lnTo>
                    <a:pt x="170" y="113"/>
                  </a:lnTo>
                  <a:lnTo>
                    <a:pt x="283" y="142"/>
                  </a:lnTo>
                  <a:lnTo>
                    <a:pt x="311" y="142"/>
                  </a:lnTo>
                  <a:lnTo>
                    <a:pt x="367" y="198"/>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16"/>
            <p:cNvSpPr/>
            <p:nvPr/>
          </p:nvSpPr>
          <p:spPr>
            <a:xfrm>
              <a:off x="2322825" y="3950975"/>
              <a:ext cx="9200" cy="4975"/>
            </a:xfrm>
            <a:custGeom>
              <a:avLst/>
              <a:gdLst/>
              <a:ahLst/>
              <a:cxnLst/>
              <a:rect l="l" t="t" r="r" b="b"/>
              <a:pathLst>
                <a:path w="368" h="199" fill="none" extrusionOk="0">
                  <a:moveTo>
                    <a:pt x="367" y="198"/>
                  </a:moveTo>
                  <a:lnTo>
                    <a:pt x="367" y="198"/>
                  </a:lnTo>
                  <a:lnTo>
                    <a:pt x="339" y="142"/>
                  </a:lnTo>
                  <a:lnTo>
                    <a:pt x="311" y="85"/>
                  </a:lnTo>
                  <a:lnTo>
                    <a:pt x="226" y="29"/>
                  </a:lnTo>
                  <a:lnTo>
                    <a:pt x="113" y="0"/>
                  </a:lnTo>
                  <a:lnTo>
                    <a:pt x="57" y="0"/>
                  </a:lnTo>
                  <a:lnTo>
                    <a:pt x="0" y="29"/>
                  </a:lnTo>
                  <a:lnTo>
                    <a:pt x="0" y="29"/>
                  </a:lnTo>
                  <a:lnTo>
                    <a:pt x="29" y="57"/>
                  </a:lnTo>
                  <a:lnTo>
                    <a:pt x="85" y="85"/>
                  </a:lnTo>
                  <a:lnTo>
                    <a:pt x="170" y="113"/>
                  </a:lnTo>
                  <a:lnTo>
                    <a:pt x="283" y="142"/>
                  </a:lnTo>
                  <a:lnTo>
                    <a:pt x="311" y="142"/>
                  </a:lnTo>
                  <a:lnTo>
                    <a:pt x="367" y="198"/>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16"/>
            <p:cNvSpPr/>
            <p:nvPr/>
          </p:nvSpPr>
          <p:spPr>
            <a:xfrm>
              <a:off x="2324225" y="3933350"/>
              <a:ext cx="3550" cy="1425"/>
            </a:xfrm>
            <a:custGeom>
              <a:avLst/>
              <a:gdLst/>
              <a:ahLst/>
              <a:cxnLst/>
              <a:rect l="l" t="t" r="r" b="b"/>
              <a:pathLst>
                <a:path w="142" h="57" extrusionOk="0">
                  <a:moveTo>
                    <a:pt x="142" y="56"/>
                  </a:moveTo>
                  <a:lnTo>
                    <a:pt x="142" y="56"/>
                  </a:lnTo>
                  <a:lnTo>
                    <a:pt x="86" y="0"/>
                  </a:lnTo>
                  <a:lnTo>
                    <a:pt x="1" y="0"/>
                  </a:lnTo>
                  <a:lnTo>
                    <a:pt x="1" y="0"/>
                  </a:lnTo>
                  <a:lnTo>
                    <a:pt x="142" y="56"/>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16"/>
            <p:cNvSpPr/>
            <p:nvPr/>
          </p:nvSpPr>
          <p:spPr>
            <a:xfrm>
              <a:off x="2324225" y="3933350"/>
              <a:ext cx="3550" cy="1425"/>
            </a:xfrm>
            <a:custGeom>
              <a:avLst/>
              <a:gdLst/>
              <a:ahLst/>
              <a:cxnLst/>
              <a:rect l="l" t="t" r="r" b="b"/>
              <a:pathLst>
                <a:path w="142" h="57" fill="none" extrusionOk="0">
                  <a:moveTo>
                    <a:pt x="142" y="56"/>
                  </a:moveTo>
                  <a:lnTo>
                    <a:pt x="142" y="56"/>
                  </a:lnTo>
                  <a:lnTo>
                    <a:pt x="86" y="0"/>
                  </a:lnTo>
                  <a:lnTo>
                    <a:pt x="1" y="0"/>
                  </a:lnTo>
                  <a:lnTo>
                    <a:pt x="1" y="0"/>
                  </a:lnTo>
                  <a:lnTo>
                    <a:pt x="142" y="56"/>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16"/>
            <p:cNvSpPr/>
            <p:nvPr/>
          </p:nvSpPr>
          <p:spPr>
            <a:xfrm>
              <a:off x="2324950" y="3954500"/>
              <a:ext cx="2125" cy="1450"/>
            </a:xfrm>
            <a:custGeom>
              <a:avLst/>
              <a:gdLst/>
              <a:ahLst/>
              <a:cxnLst/>
              <a:rect l="l" t="t" r="r" b="b"/>
              <a:pathLst>
                <a:path w="85" h="58" extrusionOk="0">
                  <a:moveTo>
                    <a:pt x="85" y="57"/>
                  </a:moveTo>
                  <a:lnTo>
                    <a:pt x="85" y="57"/>
                  </a:lnTo>
                  <a:lnTo>
                    <a:pt x="57" y="1"/>
                  </a:lnTo>
                  <a:lnTo>
                    <a:pt x="0" y="29"/>
                  </a:lnTo>
                  <a:lnTo>
                    <a:pt x="0" y="29"/>
                  </a:lnTo>
                  <a:lnTo>
                    <a:pt x="85" y="57"/>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16"/>
            <p:cNvSpPr/>
            <p:nvPr/>
          </p:nvSpPr>
          <p:spPr>
            <a:xfrm>
              <a:off x="2324950" y="3954500"/>
              <a:ext cx="2125" cy="1450"/>
            </a:xfrm>
            <a:custGeom>
              <a:avLst/>
              <a:gdLst/>
              <a:ahLst/>
              <a:cxnLst/>
              <a:rect l="l" t="t" r="r" b="b"/>
              <a:pathLst>
                <a:path w="85" h="58" fill="none" extrusionOk="0">
                  <a:moveTo>
                    <a:pt x="85" y="57"/>
                  </a:moveTo>
                  <a:lnTo>
                    <a:pt x="85" y="57"/>
                  </a:lnTo>
                  <a:lnTo>
                    <a:pt x="57" y="1"/>
                  </a:lnTo>
                  <a:lnTo>
                    <a:pt x="0" y="29"/>
                  </a:lnTo>
                  <a:lnTo>
                    <a:pt x="0" y="29"/>
                  </a:lnTo>
                  <a:lnTo>
                    <a:pt x="85" y="57"/>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16"/>
            <p:cNvSpPr/>
            <p:nvPr/>
          </p:nvSpPr>
          <p:spPr>
            <a:xfrm>
              <a:off x="2327050" y="3953800"/>
              <a:ext cx="3550" cy="6375"/>
            </a:xfrm>
            <a:custGeom>
              <a:avLst/>
              <a:gdLst/>
              <a:ahLst/>
              <a:cxnLst/>
              <a:rect l="l" t="t" r="r" b="b"/>
              <a:pathLst>
                <a:path w="142" h="255" extrusionOk="0">
                  <a:moveTo>
                    <a:pt x="85" y="254"/>
                  </a:moveTo>
                  <a:lnTo>
                    <a:pt x="85" y="254"/>
                  </a:lnTo>
                  <a:lnTo>
                    <a:pt x="85" y="170"/>
                  </a:lnTo>
                  <a:lnTo>
                    <a:pt x="142" y="113"/>
                  </a:lnTo>
                  <a:lnTo>
                    <a:pt x="142" y="57"/>
                  </a:lnTo>
                  <a:lnTo>
                    <a:pt x="57" y="0"/>
                  </a:lnTo>
                  <a:lnTo>
                    <a:pt x="57" y="0"/>
                  </a:lnTo>
                  <a:lnTo>
                    <a:pt x="57" y="85"/>
                  </a:lnTo>
                  <a:lnTo>
                    <a:pt x="1" y="141"/>
                  </a:lnTo>
                  <a:lnTo>
                    <a:pt x="1" y="198"/>
                  </a:lnTo>
                  <a:lnTo>
                    <a:pt x="29" y="226"/>
                  </a:lnTo>
                  <a:lnTo>
                    <a:pt x="85" y="254"/>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16"/>
            <p:cNvSpPr/>
            <p:nvPr/>
          </p:nvSpPr>
          <p:spPr>
            <a:xfrm>
              <a:off x="2327050" y="3953800"/>
              <a:ext cx="3550" cy="6375"/>
            </a:xfrm>
            <a:custGeom>
              <a:avLst/>
              <a:gdLst/>
              <a:ahLst/>
              <a:cxnLst/>
              <a:rect l="l" t="t" r="r" b="b"/>
              <a:pathLst>
                <a:path w="142" h="255" fill="none" extrusionOk="0">
                  <a:moveTo>
                    <a:pt x="85" y="254"/>
                  </a:moveTo>
                  <a:lnTo>
                    <a:pt x="85" y="254"/>
                  </a:lnTo>
                  <a:lnTo>
                    <a:pt x="85" y="170"/>
                  </a:lnTo>
                  <a:lnTo>
                    <a:pt x="142" y="113"/>
                  </a:lnTo>
                  <a:lnTo>
                    <a:pt x="142" y="57"/>
                  </a:lnTo>
                  <a:lnTo>
                    <a:pt x="57" y="0"/>
                  </a:lnTo>
                  <a:lnTo>
                    <a:pt x="57" y="0"/>
                  </a:lnTo>
                  <a:lnTo>
                    <a:pt x="57" y="85"/>
                  </a:lnTo>
                  <a:lnTo>
                    <a:pt x="1" y="141"/>
                  </a:lnTo>
                  <a:lnTo>
                    <a:pt x="1" y="198"/>
                  </a:lnTo>
                  <a:lnTo>
                    <a:pt x="29" y="226"/>
                  </a:lnTo>
                  <a:lnTo>
                    <a:pt x="85" y="254"/>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16"/>
            <p:cNvSpPr/>
            <p:nvPr/>
          </p:nvSpPr>
          <p:spPr>
            <a:xfrm>
              <a:off x="2328475" y="3950275"/>
              <a:ext cx="5650" cy="3550"/>
            </a:xfrm>
            <a:custGeom>
              <a:avLst/>
              <a:gdLst/>
              <a:ahLst/>
              <a:cxnLst/>
              <a:rect l="l" t="t" r="r" b="b"/>
              <a:pathLst>
                <a:path w="226" h="142" extrusionOk="0">
                  <a:moveTo>
                    <a:pt x="141" y="141"/>
                  </a:moveTo>
                  <a:lnTo>
                    <a:pt x="141" y="141"/>
                  </a:lnTo>
                  <a:lnTo>
                    <a:pt x="226" y="113"/>
                  </a:lnTo>
                  <a:lnTo>
                    <a:pt x="226" y="113"/>
                  </a:lnTo>
                  <a:lnTo>
                    <a:pt x="170" y="57"/>
                  </a:lnTo>
                  <a:lnTo>
                    <a:pt x="113" y="28"/>
                  </a:lnTo>
                  <a:lnTo>
                    <a:pt x="57" y="0"/>
                  </a:lnTo>
                  <a:lnTo>
                    <a:pt x="0" y="0"/>
                  </a:lnTo>
                  <a:lnTo>
                    <a:pt x="0" y="0"/>
                  </a:lnTo>
                  <a:lnTo>
                    <a:pt x="141" y="14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16"/>
            <p:cNvSpPr/>
            <p:nvPr/>
          </p:nvSpPr>
          <p:spPr>
            <a:xfrm>
              <a:off x="2328475" y="3950275"/>
              <a:ext cx="5650" cy="3550"/>
            </a:xfrm>
            <a:custGeom>
              <a:avLst/>
              <a:gdLst/>
              <a:ahLst/>
              <a:cxnLst/>
              <a:rect l="l" t="t" r="r" b="b"/>
              <a:pathLst>
                <a:path w="226" h="142" fill="none" extrusionOk="0">
                  <a:moveTo>
                    <a:pt x="141" y="141"/>
                  </a:moveTo>
                  <a:lnTo>
                    <a:pt x="141" y="141"/>
                  </a:lnTo>
                  <a:lnTo>
                    <a:pt x="226" y="113"/>
                  </a:lnTo>
                  <a:lnTo>
                    <a:pt x="226" y="113"/>
                  </a:lnTo>
                  <a:lnTo>
                    <a:pt x="170" y="57"/>
                  </a:lnTo>
                  <a:lnTo>
                    <a:pt x="113" y="28"/>
                  </a:lnTo>
                  <a:lnTo>
                    <a:pt x="57" y="0"/>
                  </a:lnTo>
                  <a:lnTo>
                    <a:pt x="0" y="0"/>
                  </a:lnTo>
                  <a:lnTo>
                    <a:pt x="0" y="0"/>
                  </a:lnTo>
                  <a:lnTo>
                    <a:pt x="141" y="141"/>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16"/>
            <p:cNvSpPr/>
            <p:nvPr/>
          </p:nvSpPr>
          <p:spPr>
            <a:xfrm>
              <a:off x="2328475" y="3930525"/>
              <a:ext cx="1425" cy="2125"/>
            </a:xfrm>
            <a:custGeom>
              <a:avLst/>
              <a:gdLst/>
              <a:ahLst/>
              <a:cxnLst/>
              <a:rect l="l" t="t" r="r" b="b"/>
              <a:pathLst>
                <a:path w="57" h="85" extrusionOk="0">
                  <a:moveTo>
                    <a:pt x="57" y="85"/>
                  </a:moveTo>
                  <a:lnTo>
                    <a:pt x="57" y="85"/>
                  </a:lnTo>
                  <a:lnTo>
                    <a:pt x="0" y="0"/>
                  </a:lnTo>
                  <a:lnTo>
                    <a:pt x="0" y="0"/>
                  </a:lnTo>
                  <a:lnTo>
                    <a:pt x="57" y="85"/>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16"/>
            <p:cNvSpPr/>
            <p:nvPr/>
          </p:nvSpPr>
          <p:spPr>
            <a:xfrm>
              <a:off x="2328475" y="3930525"/>
              <a:ext cx="1425" cy="2125"/>
            </a:xfrm>
            <a:custGeom>
              <a:avLst/>
              <a:gdLst/>
              <a:ahLst/>
              <a:cxnLst/>
              <a:rect l="l" t="t" r="r" b="b"/>
              <a:pathLst>
                <a:path w="57" h="85" fill="none" extrusionOk="0">
                  <a:moveTo>
                    <a:pt x="57" y="85"/>
                  </a:moveTo>
                  <a:lnTo>
                    <a:pt x="57" y="85"/>
                  </a:lnTo>
                  <a:lnTo>
                    <a:pt x="0" y="0"/>
                  </a:lnTo>
                  <a:lnTo>
                    <a:pt x="0" y="0"/>
                  </a:lnTo>
                  <a:lnTo>
                    <a:pt x="57" y="85"/>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16"/>
            <p:cNvSpPr/>
            <p:nvPr/>
          </p:nvSpPr>
          <p:spPr>
            <a:xfrm>
              <a:off x="2329875" y="3947450"/>
              <a:ext cx="1450" cy="2850"/>
            </a:xfrm>
            <a:custGeom>
              <a:avLst/>
              <a:gdLst/>
              <a:ahLst/>
              <a:cxnLst/>
              <a:rect l="l" t="t" r="r" b="b"/>
              <a:pathLst>
                <a:path w="58" h="114" extrusionOk="0">
                  <a:moveTo>
                    <a:pt x="57" y="113"/>
                  </a:moveTo>
                  <a:lnTo>
                    <a:pt x="57" y="113"/>
                  </a:lnTo>
                  <a:lnTo>
                    <a:pt x="1" y="0"/>
                  </a:lnTo>
                  <a:lnTo>
                    <a:pt x="1" y="0"/>
                  </a:lnTo>
                  <a:lnTo>
                    <a:pt x="1" y="57"/>
                  </a:lnTo>
                  <a:lnTo>
                    <a:pt x="1" y="85"/>
                  </a:lnTo>
                  <a:lnTo>
                    <a:pt x="29" y="113"/>
                  </a:lnTo>
                  <a:lnTo>
                    <a:pt x="57" y="113"/>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16"/>
            <p:cNvSpPr/>
            <p:nvPr/>
          </p:nvSpPr>
          <p:spPr>
            <a:xfrm>
              <a:off x="2329875" y="3947450"/>
              <a:ext cx="1450" cy="2850"/>
            </a:xfrm>
            <a:custGeom>
              <a:avLst/>
              <a:gdLst/>
              <a:ahLst/>
              <a:cxnLst/>
              <a:rect l="l" t="t" r="r" b="b"/>
              <a:pathLst>
                <a:path w="58" h="114" fill="none" extrusionOk="0">
                  <a:moveTo>
                    <a:pt x="57" y="113"/>
                  </a:moveTo>
                  <a:lnTo>
                    <a:pt x="57" y="113"/>
                  </a:lnTo>
                  <a:lnTo>
                    <a:pt x="1" y="0"/>
                  </a:lnTo>
                  <a:lnTo>
                    <a:pt x="1" y="0"/>
                  </a:lnTo>
                  <a:lnTo>
                    <a:pt x="1" y="57"/>
                  </a:lnTo>
                  <a:lnTo>
                    <a:pt x="1" y="85"/>
                  </a:lnTo>
                  <a:lnTo>
                    <a:pt x="29" y="113"/>
                  </a:lnTo>
                  <a:lnTo>
                    <a:pt x="57" y="113"/>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16"/>
            <p:cNvSpPr/>
            <p:nvPr/>
          </p:nvSpPr>
          <p:spPr>
            <a:xfrm>
              <a:off x="2330575" y="3935450"/>
              <a:ext cx="9200" cy="12025"/>
            </a:xfrm>
            <a:custGeom>
              <a:avLst/>
              <a:gdLst/>
              <a:ahLst/>
              <a:cxnLst/>
              <a:rect l="l" t="t" r="r" b="b"/>
              <a:pathLst>
                <a:path w="368" h="481" extrusionOk="0">
                  <a:moveTo>
                    <a:pt x="339" y="480"/>
                  </a:moveTo>
                  <a:lnTo>
                    <a:pt x="339" y="480"/>
                  </a:lnTo>
                  <a:lnTo>
                    <a:pt x="368" y="452"/>
                  </a:lnTo>
                  <a:lnTo>
                    <a:pt x="339" y="396"/>
                  </a:lnTo>
                  <a:lnTo>
                    <a:pt x="227" y="226"/>
                  </a:lnTo>
                  <a:lnTo>
                    <a:pt x="29" y="1"/>
                  </a:lnTo>
                  <a:lnTo>
                    <a:pt x="29" y="1"/>
                  </a:lnTo>
                  <a:lnTo>
                    <a:pt x="57" y="85"/>
                  </a:lnTo>
                  <a:lnTo>
                    <a:pt x="86" y="142"/>
                  </a:lnTo>
                  <a:lnTo>
                    <a:pt x="114" y="226"/>
                  </a:lnTo>
                  <a:lnTo>
                    <a:pt x="142" y="283"/>
                  </a:lnTo>
                  <a:lnTo>
                    <a:pt x="142" y="283"/>
                  </a:lnTo>
                  <a:lnTo>
                    <a:pt x="114" y="255"/>
                  </a:lnTo>
                  <a:lnTo>
                    <a:pt x="86" y="226"/>
                  </a:lnTo>
                  <a:lnTo>
                    <a:pt x="57" y="226"/>
                  </a:lnTo>
                  <a:lnTo>
                    <a:pt x="29" y="255"/>
                  </a:lnTo>
                  <a:lnTo>
                    <a:pt x="1" y="311"/>
                  </a:lnTo>
                  <a:lnTo>
                    <a:pt x="1" y="339"/>
                  </a:lnTo>
                  <a:lnTo>
                    <a:pt x="1" y="368"/>
                  </a:lnTo>
                  <a:lnTo>
                    <a:pt x="1" y="368"/>
                  </a:lnTo>
                  <a:lnTo>
                    <a:pt x="86" y="424"/>
                  </a:lnTo>
                  <a:lnTo>
                    <a:pt x="170" y="424"/>
                  </a:lnTo>
                  <a:lnTo>
                    <a:pt x="255" y="452"/>
                  </a:lnTo>
                  <a:lnTo>
                    <a:pt x="339" y="48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16"/>
            <p:cNvSpPr/>
            <p:nvPr/>
          </p:nvSpPr>
          <p:spPr>
            <a:xfrm>
              <a:off x="2330575" y="3935450"/>
              <a:ext cx="9200" cy="12025"/>
            </a:xfrm>
            <a:custGeom>
              <a:avLst/>
              <a:gdLst/>
              <a:ahLst/>
              <a:cxnLst/>
              <a:rect l="l" t="t" r="r" b="b"/>
              <a:pathLst>
                <a:path w="368" h="481" fill="none" extrusionOk="0">
                  <a:moveTo>
                    <a:pt x="339" y="480"/>
                  </a:moveTo>
                  <a:lnTo>
                    <a:pt x="339" y="480"/>
                  </a:lnTo>
                  <a:lnTo>
                    <a:pt x="368" y="452"/>
                  </a:lnTo>
                  <a:lnTo>
                    <a:pt x="339" y="396"/>
                  </a:lnTo>
                  <a:lnTo>
                    <a:pt x="227" y="226"/>
                  </a:lnTo>
                  <a:lnTo>
                    <a:pt x="29" y="1"/>
                  </a:lnTo>
                  <a:lnTo>
                    <a:pt x="29" y="1"/>
                  </a:lnTo>
                  <a:lnTo>
                    <a:pt x="57" y="85"/>
                  </a:lnTo>
                  <a:lnTo>
                    <a:pt x="86" y="142"/>
                  </a:lnTo>
                  <a:lnTo>
                    <a:pt x="114" y="226"/>
                  </a:lnTo>
                  <a:lnTo>
                    <a:pt x="142" y="283"/>
                  </a:lnTo>
                  <a:lnTo>
                    <a:pt x="142" y="283"/>
                  </a:lnTo>
                  <a:lnTo>
                    <a:pt x="114" y="255"/>
                  </a:lnTo>
                  <a:lnTo>
                    <a:pt x="86" y="226"/>
                  </a:lnTo>
                  <a:lnTo>
                    <a:pt x="57" y="226"/>
                  </a:lnTo>
                  <a:lnTo>
                    <a:pt x="29" y="255"/>
                  </a:lnTo>
                  <a:lnTo>
                    <a:pt x="1" y="311"/>
                  </a:lnTo>
                  <a:lnTo>
                    <a:pt x="1" y="339"/>
                  </a:lnTo>
                  <a:lnTo>
                    <a:pt x="1" y="368"/>
                  </a:lnTo>
                  <a:lnTo>
                    <a:pt x="1" y="368"/>
                  </a:lnTo>
                  <a:lnTo>
                    <a:pt x="86" y="424"/>
                  </a:lnTo>
                  <a:lnTo>
                    <a:pt x="170" y="424"/>
                  </a:lnTo>
                  <a:lnTo>
                    <a:pt x="255" y="452"/>
                  </a:lnTo>
                  <a:lnTo>
                    <a:pt x="339" y="480"/>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16"/>
            <p:cNvSpPr/>
            <p:nvPr/>
          </p:nvSpPr>
          <p:spPr>
            <a:xfrm>
              <a:off x="2330575" y="3964375"/>
              <a:ext cx="1450" cy="1450"/>
            </a:xfrm>
            <a:custGeom>
              <a:avLst/>
              <a:gdLst/>
              <a:ahLst/>
              <a:cxnLst/>
              <a:rect l="l" t="t" r="r" b="b"/>
              <a:pathLst>
                <a:path w="58" h="58" extrusionOk="0">
                  <a:moveTo>
                    <a:pt x="57" y="57"/>
                  </a:moveTo>
                  <a:lnTo>
                    <a:pt x="57" y="57"/>
                  </a:lnTo>
                  <a:lnTo>
                    <a:pt x="1" y="1"/>
                  </a:lnTo>
                  <a:lnTo>
                    <a:pt x="1" y="1"/>
                  </a:lnTo>
                  <a:lnTo>
                    <a:pt x="57" y="57"/>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16"/>
            <p:cNvSpPr/>
            <p:nvPr/>
          </p:nvSpPr>
          <p:spPr>
            <a:xfrm>
              <a:off x="2330575" y="3964375"/>
              <a:ext cx="1450" cy="1450"/>
            </a:xfrm>
            <a:custGeom>
              <a:avLst/>
              <a:gdLst/>
              <a:ahLst/>
              <a:cxnLst/>
              <a:rect l="l" t="t" r="r" b="b"/>
              <a:pathLst>
                <a:path w="58" h="58" fill="none" extrusionOk="0">
                  <a:moveTo>
                    <a:pt x="57" y="57"/>
                  </a:moveTo>
                  <a:lnTo>
                    <a:pt x="57" y="57"/>
                  </a:lnTo>
                  <a:lnTo>
                    <a:pt x="1" y="1"/>
                  </a:lnTo>
                  <a:lnTo>
                    <a:pt x="1" y="1"/>
                  </a:lnTo>
                  <a:lnTo>
                    <a:pt x="57" y="57"/>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16"/>
            <p:cNvSpPr/>
            <p:nvPr/>
          </p:nvSpPr>
          <p:spPr>
            <a:xfrm>
              <a:off x="2330575" y="3946750"/>
              <a:ext cx="22600" cy="29650"/>
            </a:xfrm>
            <a:custGeom>
              <a:avLst/>
              <a:gdLst/>
              <a:ahLst/>
              <a:cxnLst/>
              <a:rect l="l" t="t" r="r" b="b"/>
              <a:pathLst>
                <a:path w="904" h="1186" extrusionOk="0">
                  <a:moveTo>
                    <a:pt x="678" y="1157"/>
                  </a:moveTo>
                  <a:lnTo>
                    <a:pt x="678" y="1157"/>
                  </a:lnTo>
                  <a:lnTo>
                    <a:pt x="763" y="1185"/>
                  </a:lnTo>
                  <a:lnTo>
                    <a:pt x="847" y="1185"/>
                  </a:lnTo>
                  <a:lnTo>
                    <a:pt x="876" y="1185"/>
                  </a:lnTo>
                  <a:lnTo>
                    <a:pt x="876" y="1157"/>
                  </a:lnTo>
                  <a:lnTo>
                    <a:pt x="876" y="1129"/>
                  </a:lnTo>
                  <a:lnTo>
                    <a:pt x="847" y="1101"/>
                  </a:lnTo>
                  <a:lnTo>
                    <a:pt x="847" y="1101"/>
                  </a:lnTo>
                  <a:lnTo>
                    <a:pt x="876" y="1101"/>
                  </a:lnTo>
                  <a:lnTo>
                    <a:pt x="904" y="1101"/>
                  </a:lnTo>
                  <a:lnTo>
                    <a:pt x="904" y="1044"/>
                  </a:lnTo>
                  <a:lnTo>
                    <a:pt x="876" y="988"/>
                  </a:lnTo>
                  <a:lnTo>
                    <a:pt x="819" y="931"/>
                  </a:lnTo>
                  <a:lnTo>
                    <a:pt x="819" y="931"/>
                  </a:lnTo>
                  <a:lnTo>
                    <a:pt x="847" y="931"/>
                  </a:lnTo>
                  <a:lnTo>
                    <a:pt x="876" y="931"/>
                  </a:lnTo>
                  <a:lnTo>
                    <a:pt x="847" y="875"/>
                  </a:lnTo>
                  <a:lnTo>
                    <a:pt x="791" y="847"/>
                  </a:lnTo>
                  <a:lnTo>
                    <a:pt x="763" y="875"/>
                  </a:lnTo>
                  <a:lnTo>
                    <a:pt x="763" y="931"/>
                  </a:lnTo>
                  <a:lnTo>
                    <a:pt x="763" y="931"/>
                  </a:lnTo>
                  <a:lnTo>
                    <a:pt x="735" y="734"/>
                  </a:lnTo>
                  <a:lnTo>
                    <a:pt x="706" y="593"/>
                  </a:lnTo>
                  <a:lnTo>
                    <a:pt x="650" y="423"/>
                  </a:lnTo>
                  <a:lnTo>
                    <a:pt x="537" y="282"/>
                  </a:lnTo>
                  <a:lnTo>
                    <a:pt x="537" y="282"/>
                  </a:lnTo>
                  <a:lnTo>
                    <a:pt x="452" y="113"/>
                  </a:lnTo>
                  <a:lnTo>
                    <a:pt x="396" y="85"/>
                  </a:lnTo>
                  <a:lnTo>
                    <a:pt x="396" y="85"/>
                  </a:lnTo>
                  <a:lnTo>
                    <a:pt x="368" y="113"/>
                  </a:lnTo>
                  <a:lnTo>
                    <a:pt x="368" y="113"/>
                  </a:lnTo>
                  <a:lnTo>
                    <a:pt x="339" y="28"/>
                  </a:lnTo>
                  <a:lnTo>
                    <a:pt x="283" y="0"/>
                  </a:lnTo>
                  <a:lnTo>
                    <a:pt x="255" y="0"/>
                  </a:lnTo>
                  <a:lnTo>
                    <a:pt x="198" y="57"/>
                  </a:lnTo>
                  <a:lnTo>
                    <a:pt x="170" y="141"/>
                  </a:lnTo>
                  <a:lnTo>
                    <a:pt x="170" y="169"/>
                  </a:lnTo>
                  <a:lnTo>
                    <a:pt x="227" y="169"/>
                  </a:lnTo>
                  <a:lnTo>
                    <a:pt x="227" y="169"/>
                  </a:lnTo>
                  <a:lnTo>
                    <a:pt x="142" y="198"/>
                  </a:lnTo>
                  <a:lnTo>
                    <a:pt x="142" y="226"/>
                  </a:lnTo>
                  <a:lnTo>
                    <a:pt x="170" y="226"/>
                  </a:lnTo>
                  <a:lnTo>
                    <a:pt x="227" y="254"/>
                  </a:lnTo>
                  <a:lnTo>
                    <a:pt x="283" y="226"/>
                  </a:lnTo>
                  <a:lnTo>
                    <a:pt x="283" y="226"/>
                  </a:lnTo>
                  <a:lnTo>
                    <a:pt x="283" y="282"/>
                  </a:lnTo>
                  <a:lnTo>
                    <a:pt x="283" y="311"/>
                  </a:lnTo>
                  <a:lnTo>
                    <a:pt x="311" y="423"/>
                  </a:lnTo>
                  <a:lnTo>
                    <a:pt x="396" y="593"/>
                  </a:lnTo>
                  <a:lnTo>
                    <a:pt x="396" y="593"/>
                  </a:lnTo>
                  <a:lnTo>
                    <a:pt x="311" y="536"/>
                  </a:lnTo>
                  <a:lnTo>
                    <a:pt x="227" y="536"/>
                  </a:lnTo>
                  <a:lnTo>
                    <a:pt x="198" y="565"/>
                  </a:lnTo>
                  <a:lnTo>
                    <a:pt x="227" y="621"/>
                  </a:lnTo>
                  <a:lnTo>
                    <a:pt x="227" y="621"/>
                  </a:lnTo>
                  <a:lnTo>
                    <a:pt x="114" y="508"/>
                  </a:lnTo>
                  <a:lnTo>
                    <a:pt x="86" y="508"/>
                  </a:lnTo>
                  <a:lnTo>
                    <a:pt x="114" y="536"/>
                  </a:lnTo>
                  <a:lnTo>
                    <a:pt x="227" y="706"/>
                  </a:lnTo>
                  <a:lnTo>
                    <a:pt x="227" y="706"/>
                  </a:lnTo>
                  <a:lnTo>
                    <a:pt x="1" y="536"/>
                  </a:lnTo>
                  <a:lnTo>
                    <a:pt x="1" y="536"/>
                  </a:lnTo>
                  <a:lnTo>
                    <a:pt x="29" y="593"/>
                  </a:lnTo>
                  <a:lnTo>
                    <a:pt x="57" y="677"/>
                  </a:lnTo>
                  <a:lnTo>
                    <a:pt x="227" y="847"/>
                  </a:lnTo>
                  <a:lnTo>
                    <a:pt x="396" y="988"/>
                  </a:lnTo>
                  <a:lnTo>
                    <a:pt x="481" y="1044"/>
                  </a:lnTo>
                  <a:lnTo>
                    <a:pt x="537" y="1044"/>
                  </a:lnTo>
                  <a:lnTo>
                    <a:pt x="537" y="1044"/>
                  </a:lnTo>
                  <a:lnTo>
                    <a:pt x="509" y="988"/>
                  </a:lnTo>
                  <a:lnTo>
                    <a:pt x="481" y="790"/>
                  </a:lnTo>
                  <a:lnTo>
                    <a:pt x="509" y="649"/>
                  </a:lnTo>
                  <a:lnTo>
                    <a:pt x="537" y="621"/>
                  </a:lnTo>
                  <a:lnTo>
                    <a:pt x="593" y="677"/>
                  </a:lnTo>
                  <a:lnTo>
                    <a:pt x="593" y="677"/>
                  </a:lnTo>
                  <a:lnTo>
                    <a:pt x="565" y="706"/>
                  </a:lnTo>
                  <a:lnTo>
                    <a:pt x="537" y="762"/>
                  </a:lnTo>
                  <a:lnTo>
                    <a:pt x="509" y="762"/>
                  </a:lnTo>
                  <a:lnTo>
                    <a:pt x="509" y="790"/>
                  </a:lnTo>
                  <a:lnTo>
                    <a:pt x="537" y="819"/>
                  </a:lnTo>
                  <a:lnTo>
                    <a:pt x="593" y="847"/>
                  </a:lnTo>
                  <a:lnTo>
                    <a:pt x="593" y="847"/>
                  </a:lnTo>
                  <a:lnTo>
                    <a:pt x="565" y="875"/>
                  </a:lnTo>
                  <a:lnTo>
                    <a:pt x="565" y="903"/>
                  </a:lnTo>
                  <a:lnTo>
                    <a:pt x="622" y="988"/>
                  </a:lnTo>
                  <a:lnTo>
                    <a:pt x="706" y="1073"/>
                  </a:lnTo>
                  <a:lnTo>
                    <a:pt x="763" y="1101"/>
                  </a:lnTo>
                  <a:lnTo>
                    <a:pt x="763" y="1101"/>
                  </a:lnTo>
                  <a:lnTo>
                    <a:pt x="678" y="1157"/>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16"/>
            <p:cNvSpPr/>
            <p:nvPr/>
          </p:nvSpPr>
          <p:spPr>
            <a:xfrm>
              <a:off x="2330575" y="3946750"/>
              <a:ext cx="22600" cy="29650"/>
            </a:xfrm>
            <a:custGeom>
              <a:avLst/>
              <a:gdLst/>
              <a:ahLst/>
              <a:cxnLst/>
              <a:rect l="l" t="t" r="r" b="b"/>
              <a:pathLst>
                <a:path w="904" h="1186" fill="none" extrusionOk="0">
                  <a:moveTo>
                    <a:pt x="678" y="1157"/>
                  </a:moveTo>
                  <a:lnTo>
                    <a:pt x="678" y="1157"/>
                  </a:lnTo>
                  <a:lnTo>
                    <a:pt x="763" y="1185"/>
                  </a:lnTo>
                  <a:lnTo>
                    <a:pt x="847" y="1185"/>
                  </a:lnTo>
                  <a:lnTo>
                    <a:pt x="876" y="1185"/>
                  </a:lnTo>
                  <a:lnTo>
                    <a:pt x="876" y="1157"/>
                  </a:lnTo>
                  <a:lnTo>
                    <a:pt x="876" y="1129"/>
                  </a:lnTo>
                  <a:lnTo>
                    <a:pt x="847" y="1101"/>
                  </a:lnTo>
                  <a:lnTo>
                    <a:pt x="847" y="1101"/>
                  </a:lnTo>
                  <a:lnTo>
                    <a:pt x="876" y="1101"/>
                  </a:lnTo>
                  <a:lnTo>
                    <a:pt x="904" y="1101"/>
                  </a:lnTo>
                  <a:lnTo>
                    <a:pt x="904" y="1044"/>
                  </a:lnTo>
                  <a:lnTo>
                    <a:pt x="876" y="988"/>
                  </a:lnTo>
                  <a:lnTo>
                    <a:pt x="819" y="931"/>
                  </a:lnTo>
                  <a:lnTo>
                    <a:pt x="819" y="931"/>
                  </a:lnTo>
                  <a:lnTo>
                    <a:pt x="847" y="931"/>
                  </a:lnTo>
                  <a:lnTo>
                    <a:pt x="876" y="931"/>
                  </a:lnTo>
                  <a:lnTo>
                    <a:pt x="847" y="875"/>
                  </a:lnTo>
                  <a:lnTo>
                    <a:pt x="791" y="847"/>
                  </a:lnTo>
                  <a:lnTo>
                    <a:pt x="763" y="875"/>
                  </a:lnTo>
                  <a:lnTo>
                    <a:pt x="763" y="931"/>
                  </a:lnTo>
                  <a:lnTo>
                    <a:pt x="763" y="931"/>
                  </a:lnTo>
                  <a:lnTo>
                    <a:pt x="735" y="734"/>
                  </a:lnTo>
                  <a:lnTo>
                    <a:pt x="706" y="593"/>
                  </a:lnTo>
                  <a:lnTo>
                    <a:pt x="650" y="423"/>
                  </a:lnTo>
                  <a:lnTo>
                    <a:pt x="537" y="282"/>
                  </a:lnTo>
                  <a:lnTo>
                    <a:pt x="537" y="282"/>
                  </a:lnTo>
                  <a:lnTo>
                    <a:pt x="452" y="113"/>
                  </a:lnTo>
                  <a:lnTo>
                    <a:pt x="396" y="85"/>
                  </a:lnTo>
                  <a:lnTo>
                    <a:pt x="396" y="85"/>
                  </a:lnTo>
                  <a:lnTo>
                    <a:pt x="368" y="113"/>
                  </a:lnTo>
                  <a:lnTo>
                    <a:pt x="368" y="113"/>
                  </a:lnTo>
                  <a:lnTo>
                    <a:pt x="339" y="28"/>
                  </a:lnTo>
                  <a:lnTo>
                    <a:pt x="283" y="0"/>
                  </a:lnTo>
                  <a:lnTo>
                    <a:pt x="255" y="0"/>
                  </a:lnTo>
                  <a:lnTo>
                    <a:pt x="198" y="57"/>
                  </a:lnTo>
                  <a:lnTo>
                    <a:pt x="170" y="141"/>
                  </a:lnTo>
                  <a:lnTo>
                    <a:pt x="170" y="169"/>
                  </a:lnTo>
                  <a:lnTo>
                    <a:pt x="227" y="169"/>
                  </a:lnTo>
                  <a:lnTo>
                    <a:pt x="227" y="169"/>
                  </a:lnTo>
                  <a:lnTo>
                    <a:pt x="142" y="198"/>
                  </a:lnTo>
                  <a:lnTo>
                    <a:pt x="142" y="226"/>
                  </a:lnTo>
                  <a:lnTo>
                    <a:pt x="170" y="226"/>
                  </a:lnTo>
                  <a:lnTo>
                    <a:pt x="227" y="254"/>
                  </a:lnTo>
                  <a:lnTo>
                    <a:pt x="283" y="226"/>
                  </a:lnTo>
                  <a:lnTo>
                    <a:pt x="283" y="226"/>
                  </a:lnTo>
                  <a:lnTo>
                    <a:pt x="283" y="282"/>
                  </a:lnTo>
                  <a:lnTo>
                    <a:pt x="283" y="311"/>
                  </a:lnTo>
                  <a:lnTo>
                    <a:pt x="311" y="423"/>
                  </a:lnTo>
                  <a:lnTo>
                    <a:pt x="396" y="593"/>
                  </a:lnTo>
                  <a:lnTo>
                    <a:pt x="396" y="593"/>
                  </a:lnTo>
                  <a:lnTo>
                    <a:pt x="311" y="536"/>
                  </a:lnTo>
                  <a:lnTo>
                    <a:pt x="227" y="536"/>
                  </a:lnTo>
                  <a:lnTo>
                    <a:pt x="198" y="565"/>
                  </a:lnTo>
                  <a:lnTo>
                    <a:pt x="227" y="621"/>
                  </a:lnTo>
                  <a:lnTo>
                    <a:pt x="227" y="621"/>
                  </a:lnTo>
                  <a:lnTo>
                    <a:pt x="114" y="508"/>
                  </a:lnTo>
                  <a:lnTo>
                    <a:pt x="86" y="508"/>
                  </a:lnTo>
                  <a:lnTo>
                    <a:pt x="114" y="536"/>
                  </a:lnTo>
                  <a:lnTo>
                    <a:pt x="227" y="706"/>
                  </a:lnTo>
                  <a:lnTo>
                    <a:pt x="227" y="706"/>
                  </a:lnTo>
                  <a:lnTo>
                    <a:pt x="1" y="536"/>
                  </a:lnTo>
                  <a:lnTo>
                    <a:pt x="1" y="536"/>
                  </a:lnTo>
                  <a:lnTo>
                    <a:pt x="29" y="593"/>
                  </a:lnTo>
                  <a:lnTo>
                    <a:pt x="57" y="677"/>
                  </a:lnTo>
                  <a:lnTo>
                    <a:pt x="227" y="847"/>
                  </a:lnTo>
                  <a:lnTo>
                    <a:pt x="396" y="988"/>
                  </a:lnTo>
                  <a:lnTo>
                    <a:pt x="481" y="1044"/>
                  </a:lnTo>
                  <a:lnTo>
                    <a:pt x="537" y="1044"/>
                  </a:lnTo>
                  <a:lnTo>
                    <a:pt x="537" y="1044"/>
                  </a:lnTo>
                  <a:lnTo>
                    <a:pt x="509" y="988"/>
                  </a:lnTo>
                  <a:lnTo>
                    <a:pt x="481" y="790"/>
                  </a:lnTo>
                  <a:lnTo>
                    <a:pt x="509" y="649"/>
                  </a:lnTo>
                  <a:lnTo>
                    <a:pt x="537" y="621"/>
                  </a:lnTo>
                  <a:lnTo>
                    <a:pt x="593" y="677"/>
                  </a:lnTo>
                  <a:lnTo>
                    <a:pt x="593" y="677"/>
                  </a:lnTo>
                  <a:lnTo>
                    <a:pt x="565" y="706"/>
                  </a:lnTo>
                  <a:lnTo>
                    <a:pt x="537" y="762"/>
                  </a:lnTo>
                  <a:lnTo>
                    <a:pt x="509" y="762"/>
                  </a:lnTo>
                  <a:lnTo>
                    <a:pt x="509" y="790"/>
                  </a:lnTo>
                  <a:lnTo>
                    <a:pt x="537" y="819"/>
                  </a:lnTo>
                  <a:lnTo>
                    <a:pt x="593" y="847"/>
                  </a:lnTo>
                  <a:lnTo>
                    <a:pt x="593" y="847"/>
                  </a:lnTo>
                  <a:lnTo>
                    <a:pt x="565" y="875"/>
                  </a:lnTo>
                  <a:lnTo>
                    <a:pt x="565" y="903"/>
                  </a:lnTo>
                  <a:lnTo>
                    <a:pt x="622" y="988"/>
                  </a:lnTo>
                  <a:lnTo>
                    <a:pt x="706" y="1073"/>
                  </a:lnTo>
                  <a:lnTo>
                    <a:pt x="763" y="1101"/>
                  </a:lnTo>
                  <a:lnTo>
                    <a:pt x="763" y="1101"/>
                  </a:lnTo>
                  <a:lnTo>
                    <a:pt x="678" y="1157"/>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16"/>
            <p:cNvSpPr/>
            <p:nvPr/>
          </p:nvSpPr>
          <p:spPr>
            <a:xfrm>
              <a:off x="2332000" y="3946025"/>
              <a:ext cx="2125" cy="2150"/>
            </a:xfrm>
            <a:custGeom>
              <a:avLst/>
              <a:gdLst/>
              <a:ahLst/>
              <a:cxnLst/>
              <a:rect l="l" t="t" r="r" b="b"/>
              <a:pathLst>
                <a:path w="85" h="86" extrusionOk="0">
                  <a:moveTo>
                    <a:pt x="29" y="86"/>
                  </a:moveTo>
                  <a:lnTo>
                    <a:pt x="29" y="86"/>
                  </a:lnTo>
                  <a:lnTo>
                    <a:pt x="57" y="57"/>
                  </a:lnTo>
                  <a:lnTo>
                    <a:pt x="85" y="29"/>
                  </a:lnTo>
                  <a:lnTo>
                    <a:pt x="0" y="1"/>
                  </a:lnTo>
                  <a:lnTo>
                    <a:pt x="0" y="1"/>
                  </a:lnTo>
                  <a:lnTo>
                    <a:pt x="29" y="86"/>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16"/>
            <p:cNvSpPr/>
            <p:nvPr/>
          </p:nvSpPr>
          <p:spPr>
            <a:xfrm>
              <a:off x="2332000" y="3946025"/>
              <a:ext cx="2125" cy="2150"/>
            </a:xfrm>
            <a:custGeom>
              <a:avLst/>
              <a:gdLst/>
              <a:ahLst/>
              <a:cxnLst/>
              <a:rect l="l" t="t" r="r" b="b"/>
              <a:pathLst>
                <a:path w="85" h="86" fill="none" extrusionOk="0">
                  <a:moveTo>
                    <a:pt x="29" y="86"/>
                  </a:moveTo>
                  <a:lnTo>
                    <a:pt x="29" y="86"/>
                  </a:lnTo>
                  <a:lnTo>
                    <a:pt x="57" y="57"/>
                  </a:lnTo>
                  <a:lnTo>
                    <a:pt x="85" y="29"/>
                  </a:lnTo>
                  <a:lnTo>
                    <a:pt x="0" y="1"/>
                  </a:lnTo>
                  <a:lnTo>
                    <a:pt x="0" y="1"/>
                  </a:lnTo>
                  <a:lnTo>
                    <a:pt x="29" y="86"/>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16"/>
            <p:cNvSpPr/>
            <p:nvPr/>
          </p:nvSpPr>
          <p:spPr>
            <a:xfrm>
              <a:off x="2332700" y="3927000"/>
              <a:ext cx="725" cy="2125"/>
            </a:xfrm>
            <a:custGeom>
              <a:avLst/>
              <a:gdLst/>
              <a:ahLst/>
              <a:cxnLst/>
              <a:rect l="l" t="t" r="r" b="b"/>
              <a:pathLst>
                <a:path w="29" h="85" extrusionOk="0">
                  <a:moveTo>
                    <a:pt x="1" y="85"/>
                  </a:moveTo>
                  <a:lnTo>
                    <a:pt x="1" y="85"/>
                  </a:lnTo>
                  <a:lnTo>
                    <a:pt x="29" y="56"/>
                  </a:lnTo>
                  <a:lnTo>
                    <a:pt x="29" y="0"/>
                  </a:lnTo>
                  <a:lnTo>
                    <a:pt x="29" y="0"/>
                  </a:lnTo>
                  <a:lnTo>
                    <a:pt x="1" y="85"/>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16"/>
            <p:cNvSpPr/>
            <p:nvPr/>
          </p:nvSpPr>
          <p:spPr>
            <a:xfrm>
              <a:off x="2332700" y="3927000"/>
              <a:ext cx="725" cy="2125"/>
            </a:xfrm>
            <a:custGeom>
              <a:avLst/>
              <a:gdLst/>
              <a:ahLst/>
              <a:cxnLst/>
              <a:rect l="l" t="t" r="r" b="b"/>
              <a:pathLst>
                <a:path w="29" h="85" fill="none" extrusionOk="0">
                  <a:moveTo>
                    <a:pt x="1" y="85"/>
                  </a:moveTo>
                  <a:lnTo>
                    <a:pt x="1" y="85"/>
                  </a:lnTo>
                  <a:lnTo>
                    <a:pt x="29" y="56"/>
                  </a:lnTo>
                  <a:lnTo>
                    <a:pt x="29" y="0"/>
                  </a:lnTo>
                  <a:lnTo>
                    <a:pt x="29" y="0"/>
                  </a:lnTo>
                  <a:lnTo>
                    <a:pt x="1" y="85"/>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16"/>
            <p:cNvSpPr/>
            <p:nvPr/>
          </p:nvSpPr>
          <p:spPr>
            <a:xfrm>
              <a:off x="2333400" y="3954500"/>
              <a:ext cx="5675" cy="5675"/>
            </a:xfrm>
            <a:custGeom>
              <a:avLst/>
              <a:gdLst/>
              <a:ahLst/>
              <a:cxnLst/>
              <a:rect l="l" t="t" r="r" b="b"/>
              <a:pathLst>
                <a:path w="227" h="227" extrusionOk="0">
                  <a:moveTo>
                    <a:pt x="226" y="226"/>
                  </a:moveTo>
                  <a:lnTo>
                    <a:pt x="226" y="226"/>
                  </a:lnTo>
                  <a:lnTo>
                    <a:pt x="226" y="170"/>
                  </a:lnTo>
                  <a:lnTo>
                    <a:pt x="198" y="142"/>
                  </a:lnTo>
                  <a:lnTo>
                    <a:pt x="142" y="29"/>
                  </a:lnTo>
                  <a:lnTo>
                    <a:pt x="57" y="1"/>
                  </a:lnTo>
                  <a:lnTo>
                    <a:pt x="1" y="1"/>
                  </a:lnTo>
                  <a:lnTo>
                    <a:pt x="1" y="57"/>
                  </a:lnTo>
                  <a:lnTo>
                    <a:pt x="1" y="57"/>
                  </a:lnTo>
                  <a:lnTo>
                    <a:pt x="1" y="113"/>
                  </a:lnTo>
                  <a:lnTo>
                    <a:pt x="85" y="142"/>
                  </a:lnTo>
                  <a:lnTo>
                    <a:pt x="226" y="226"/>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16"/>
            <p:cNvSpPr/>
            <p:nvPr/>
          </p:nvSpPr>
          <p:spPr>
            <a:xfrm>
              <a:off x="2333400" y="3954500"/>
              <a:ext cx="5675" cy="5675"/>
            </a:xfrm>
            <a:custGeom>
              <a:avLst/>
              <a:gdLst/>
              <a:ahLst/>
              <a:cxnLst/>
              <a:rect l="l" t="t" r="r" b="b"/>
              <a:pathLst>
                <a:path w="227" h="227" fill="none" extrusionOk="0">
                  <a:moveTo>
                    <a:pt x="226" y="226"/>
                  </a:moveTo>
                  <a:lnTo>
                    <a:pt x="226" y="226"/>
                  </a:lnTo>
                  <a:lnTo>
                    <a:pt x="226" y="170"/>
                  </a:lnTo>
                  <a:lnTo>
                    <a:pt x="198" y="142"/>
                  </a:lnTo>
                  <a:lnTo>
                    <a:pt x="142" y="29"/>
                  </a:lnTo>
                  <a:lnTo>
                    <a:pt x="57" y="1"/>
                  </a:lnTo>
                  <a:lnTo>
                    <a:pt x="1" y="1"/>
                  </a:lnTo>
                  <a:lnTo>
                    <a:pt x="1" y="57"/>
                  </a:lnTo>
                  <a:lnTo>
                    <a:pt x="1" y="57"/>
                  </a:lnTo>
                  <a:lnTo>
                    <a:pt x="1" y="113"/>
                  </a:lnTo>
                  <a:lnTo>
                    <a:pt x="85" y="142"/>
                  </a:lnTo>
                  <a:lnTo>
                    <a:pt x="226" y="226"/>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16"/>
            <p:cNvSpPr/>
            <p:nvPr/>
          </p:nvSpPr>
          <p:spPr>
            <a:xfrm>
              <a:off x="2333400" y="3958725"/>
              <a:ext cx="2150" cy="750"/>
            </a:xfrm>
            <a:custGeom>
              <a:avLst/>
              <a:gdLst/>
              <a:ahLst/>
              <a:cxnLst/>
              <a:rect l="l" t="t" r="r" b="b"/>
              <a:pathLst>
                <a:path w="86" h="30" extrusionOk="0">
                  <a:moveTo>
                    <a:pt x="85" y="29"/>
                  </a:moveTo>
                  <a:lnTo>
                    <a:pt x="85" y="29"/>
                  </a:lnTo>
                  <a:lnTo>
                    <a:pt x="1" y="1"/>
                  </a:lnTo>
                  <a:lnTo>
                    <a:pt x="1" y="1"/>
                  </a:lnTo>
                  <a:lnTo>
                    <a:pt x="85" y="29"/>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16"/>
            <p:cNvSpPr/>
            <p:nvPr/>
          </p:nvSpPr>
          <p:spPr>
            <a:xfrm>
              <a:off x="2333400" y="3958725"/>
              <a:ext cx="2150" cy="750"/>
            </a:xfrm>
            <a:custGeom>
              <a:avLst/>
              <a:gdLst/>
              <a:ahLst/>
              <a:cxnLst/>
              <a:rect l="l" t="t" r="r" b="b"/>
              <a:pathLst>
                <a:path w="86" h="30" fill="none" extrusionOk="0">
                  <a:moveTo>
                    <a:pt x="85" y="29"/>
                  </a:moveTo>
                  <a:lnTo>
                    <a:pt x="85" y="29"/>
                  </a:lnTo>
                  <a:lnTo>
                    <a:pt x="1" y="1"/>
                  </a:lnTo>
                  <a:lnTo>
                    <a:pt x="1" y="1"/>
                  </a:lnTo>
                  <a:lnTo>
                    <a:pt x="85" y="29"/>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16"/>
            <p:cNvSpPr/>
            <p:nvPr/>
          </p:nvSpPr>
          <p:spPr>
            <a:xfrm>
              <a:off x="2334100" y="3935450"/>
              <a:ext cx="4275" cy="4250"/>
            </a:xfrm>
            <a:custGeom>
              <a:avLst/>
              <a:gdLst/>
              <a:ahLst/>
              <a:cxnLst/>
              <a:rect l="l" t="t" r="r" b="b"/>
              <a:pathLst>
                <a:path w="171" h="170" extrusionOk="0">
                  <a:moveTo>
                    <a:pt x="114" y="170"/>
                  </a:moveTo>
                  <a:lnTo>
                    <a:pt x="114" y="170"/>
                  </a:lnTo>
                  <a:lnTo>
                    <a:pt x="142" y="142"/>
                  </a:lnTo>
                  <a:lnTo>
                    <a:pt x="170" y="114"/>
                  </a:lnTo>
                  <a:lnTo>
                    <a:pt x="142" y="57"/>
                  </a:lnTo>
                  <a:lnTo>
                    <a:pt x="86" y="29"/>
                  </a:lnTo>
                  <a:lnTo>
                    <a:pt x="1" y="1"/>
                  </a:lnTo>
                  <a:lnTo>
                    <a:pt x="1" y="1"/>
                  </a:lnTo>
                  <a:lnTo>
                    <a:pt x="114" y="17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16"/>
            <p:cNvSpPr/>
            <p:nvPr/>
          </p:nvSpPr>
          <p:spPr>
            <a:xfrm>
              <a:off x="2334100" y="3935450"/>
              <a:ext cx="4275" cy="4250"/>
            </a:xfrm>
            <a:custGeom>
              <a:avLst/>
              <a:gdLst/>
              <a:ahLst/>
              <a:cxnLst/>
              <a:rect l="l" t="t" r="r" b="b"/>
              <a:pathLst>
                <a:path w="171" h="170" fill="none" extrusionOk="0">
                  <a:moveTo>
                    <a:pt x="114" y="170"/>
                  </a:moveTo>
                  <a:lnTo>
                    <a:pt x="114" y="170"/>
                  </a:lnTo>
                  <a:lnTo>
                    <a:pt x="142" y="142"/>
                  </a:lnTo>
                  <a:lnTo>
                    <a:pt x="170" y="114"/>
                  </a:lnTo>
                  <a:lnTo>
                    <a:pt x="142" y="57"/>
                  </a:lnTo>
                  <a:lnTo>
                    <a:pt x="86" y="29"/>
                  </a:lnTo>
                  <a:lnTo>
                    <a:pt x="1" y="1"/>
                  </a:lnTo>
                  <a:lnTo>
                    <a:pt x="1" y="1"/>
                  </a:lnTo>
                  <a:lnTo>
                    <a:pt x="114" y="170"/>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16"/>
            <p:cNvSpPr/>
            <p:nvPr/>
          </p:nvSpPr>
          <p:spPr>
            <a:xfrm>
              <a:off x="2334100" y="3928400"/>
              <a:ext cx="9925" cy="3550"/>
            </a:xfrm>
            <a:custGeom>
              <a:avLst/>
              <a:gdLst/>
              <a:ahLst/>
              <a:cxnLst/>
              <a:rect l="l" t="t" r="r" b="b"/>
              <a:pathLst>
                <a:path w="397" h="142" extrusionOk="0">
                  <a:moveTo>
                    <a:pt x="142" y="142"/>
                  </a:moveTo>
                  <a:lnTo>
                    <a:pt x="142" y="142"/>
                  </a:lnTo>
                  <a:lnTo>
                    <a:pt x="255" y="113"/>
                  </a:lnTo>
                  <a:lnTo>
                    <a:pt x="396" y="57"/>
                  </a:lnTo>
                  <a:lnTo>
                    <a:pt x="396" y="57"/>
                  </a:lnTo>
                  <a:lnTo>
                    <a:pt x="198" y="0"/>
                  </a:lnTo>
                  <a:lnTo>
                    <a:pt x="1" y="29"/>
                  </a:lnTo>
                  <a:lnTo>
                    <a:pt x="1" y="29"/>
                  </a:lnTo>
                  <a:lnTo>
                    <a:pt x="57" y="85"/>
                  </a:lnTo>
                  <a:lnTo>
                    <a:pt x="142" y="142"/>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16"/>
            <p:cNvSpPr/>
            <p:nvPr/>
          </p:nvSpPr>
          <p:spPr>
            <a:xfrm>
              <a:off x="2334100" y="3928400"/>
              <a:ext cx="9925" cy="3550"/>
            </a:xfrm>
            <a:custGeom>
              <a:avLst/>
              <a:gdLst/>
              <a:ahLst/>
              <a:cxnLst/>
              <a:rect l="l" t="t" r="r" b="b"/>
              <a:pathLst>
                <a:path w="397" h="142" fill="none" extrusionOk="0">
                  <a:moveTo>
                    <a:pt x="142" y="142"/>
                  </a:moveTo>
                  <a:lnTo>
                    <a:pt x="142" y="142"/>
                  </a:lnTo>
                  <a:lnTo>
                    <a:pt x="255" y="113"/>
                  </a:lnTo>
                  <a:lnTo>
                    <a:pt x="396" y="57"/>
                  </a:lnTo>
                  <a:lnTo>
                    <a:pt x="396" y="57"/>
                  </a:lnTo>
                  <a:lnTo>
                    <a:pt x="198" y="0"/>
                  </a:lnTo>
                  <a:lnTo>
                    <a:pt x="1" y="29"/>
                  </a:lnTo>
                  <a:lnTo>
                    <a:pt x="1" y="29"/>
                  </a:lnTo>
                  <a:lnTo>
                    <a:pt x="57" y="85"/>
                  </a:lnTo>
                  <a:lnTo>
                    <a:pt x="142" y="142"/>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16"/>
            <p:cNvSpPr/>
            <p:nvPr/>
          </p:nvSpPr>
          <p:spPr>
            <a:xfrm>
              <a:off x="2339050" y="3938975"/>
              <a:ext cx="3550" cy="3550"/>
            </a:xfrm>
            <a:custGeom>
              <a:avLst/>
              <a:gdLst/>
              <a:ahLst/>
              <a:cxnLst/>
              <a:rect l="l" t="t" r="r" b="b"/>
              <a:pathLst>
                <a:path w="142" h="142" extrusionOk="0">
                  <a:moveTo>
                    <a:pt x="142" y="142"/>
                  </a:moveTo>
                  <a:lnTo>
                    <a:pt x="142" y="142"/>
                  </a:lnTo>
                  <a:lnTo>
                    <a:pt x="113" y="29"/>
                  </a:lnTo>
                  <a:lnTo>
                    <a:pt x="29" y="1"/>
                  </a:lnTo>
                  <a:lnTo>
                    <a:pt x="29" y="1"/>
                  </a:lnTo>
                  <a:lnTo>
                    <a:pt x="0" y="57"/>
                  </a:lnTo>
                  <a:lnTo>
                    <a:pt x="57" y="85"/>
                  </a:lnTo>
                  <a:lnTo>
                    <a:pt x="142" y="142"/>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16"/>
            <p:cNvSpPr/>
            <p:nvPr/>
          </p:nvSpPr>
          <p:spPr>
            <a:xfrm>
              <a:off x="2339050" y="3938975"/>
              <a:ext cx="3550" cy="3550"/>
            </a:xfrm>
            <a:custGeom>
              <a:avLst/>
              <a:gdLst/>
              <a:ahLst/>
              <a:cxnLst/>
              <a:rect l="l" t="t" r="r" b="b"/>
              <a:pathLst>
                <a:path w="142" h="142" fill="none" extrusionOk="0">
                  <a:moveTo>
                    <a:pt x="142" y="142"/>
                  </a:moveTo>
                  <a:lnTo>
                    <a:pt x="142" y="142"/>
                  </a:lnTo>
                  <a:lnTo>
                    <a:pt x="113" y="29"/>
                  </a:lnTo>
                  <a:lnTo>
                    <a:pt x="29" y="1"/>
                  </a:lnTo>
                  <a:lnTo>
                    <a:pt x="29" y="1"/>
                  </a:lnTo>
                  <a:lnTo>
                    <a:pt x="0" y="57"/>
                  </a:lnTo>
                  <a:lnTo>
                    <a:pt x="57" y="85"/>
                  </a:lnTo>
                  <a:lnTo>
                    <a:pt x="142" y="142"/>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16"/>
            <p:cNvSpPr/>
            <p:nvPr/>
          </p:nvSpPr>
          <p:spPr>
            <a:xfrm>
              <a:off x="2342575" y="3941100"/>
              <a:ext cx="4250" cy="1425"/>
            </a:xfrm>
            <a:custGeom>
              <a:avLst/>
              <a:gdLst/>
              <a:ahLst/>
              <a:cxnLst/>
              <a:rect l="l" t="t" r="r" b="b"/>
              <a:pathLst>
                <a:path w="170" h="57" extrusionOk="0">
                  <a:moveTo>
                    <a:pt x="170" y="57"/>
                  </a:moveTo>
                  <a:lnTo>
                    <a:pt x="170" y="57"/>
                  </a:lnTo>
                  <a:lnTo>
                    <a:pt x="113" y="0"/>
                  </a:lnTo>
                  <a:lnTo>
                    <a:pt x="1" y="0"/>
                  </a:lnTo>
                  <a:lnTo>
                    <a:pt x="1" y="0"/>
                  </a:lnTo>
                  <a:lnTo>
                    <a:pt x="170" y="57"/>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16"/>
            <p:cNvSpPr/>
            <p:nvPr/>
          </p:nvSpPr>
          <p:spPr>
            <a:xfrm>
              <a:off x="2342575" y="3941100"/>
              <a:ext cx="4250" cy="1425"/>
            </a:xfrm>
            <a:custGeom>
              <a:avLst/>
              <a:gdLst/>
              <a:ahLst/>
              <a:cxnLst/>
              <a:rect l="l" t="t" r="r" b="b"/>
              <a:pathLst>
                <a:path w="170" h="57" fill="none" extrusionOk="0">
                  <a:moveTo>
                    <a:pt x="170" y="57"/>
                  </a:moveTo>
                  <a:lnTo>
                    <a:pt x="170" y="57"/>
                  </a:lnTo>
                  <a:lnTo>
                    <a:pt x="113" y="0"/>
                  </a:lnTo>
                  <a:lnTo>
                    <a:pt x="1" y="0"/>
                  </a:lnTo>
                  <a:lnTo>
                    <a:pt x="1" y="0"/>
                  </a:lnTo>
                  <a:lnTo>
                    <a:pt x="170" y="57"/>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16"/>
            <p:cNvSpPr/>
            <p:nvPr/>
          </p:nvSpPr>
          <p:spPr>
            <a:xfrm>
              <a:off x="2346100" y="3930525"/>
              <a:ext cx="2150" cy="2125"/>
            </a:xfrm>
            <a:custGeom>
              <a:avLst/>
              <a:gdLst/>
              <a:ahLst/>
              <a:cxnLst/>
              <a:rect l="l" t="t" r="r" b="b"/>
              <a:pathLst>
                <a:path w="86" h="85" extrusionOk="0">
                  <a:moveTo>
                    <a:pt x="85" y="85"/>
                  </a:moveTo>
                  <a:lnTo>
                    <a:pt x="85" y="85"/>
                  </a:lnTo>
                  <a:lnTo>
                    <a:pt x="1" y="0"/>
                  </a:lnTo>
                  <a:lnTo>
                    <a:pt x="1" y="0"/>
                  </a:lnTo>
                  <a:lnTo>
                    <a:pt x="85" y="85"/>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16"/>
            <p:cNvSpPr/>
            <p:nvPr/>
          </p:nvSpPr>
          <p:spPr>
            <a:xfrm>
              <a:off x="2346100" y="3930525"/>
              <a:ext cx="2150" cy="2125"/>
            </a:xfrm>
            <a:custGeom>
              <a:avLst/>
              <a:gdLst/>
              <a:ahLst/>
              <a:cxnLst/>
              <a:rect l="l" t="t" r="r" b="b"/>
              <a:pathLst>
                <a:path w="86" h="85" fill="none" extrusionOk="0">
                  <a:moveTo>
                    <a:pt x="85" y="85"/>
                  </a:moveTo>
                  <a:lnTo>
                    <a:pt x="85" y="85"/>
                  </a:lnTo>
                  <a:lnTo>
                    <a:pt x="1" y="0"/>
                  </a:lnTo>
                  <a:lnTo>
                    <a:pt x="1" y="0"/>
                  </a:lnTo>
                  <a:lnTo>
                    <a:pt x="85" y="85"/>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16"/>
            <p:cNvSpPr/>
            <p:nvPr/>
          </p:nvSpPr>
          <p:spPr>
            <a:xfrm>
              <a:off x="2349625" y="3963675"/>
              <a:ext cx="3550" cy="3550"/>
            </a:xfrm>
            <a:custGeom>
              <a:avLst/>
              <a:gdLst/>
              <a:ahLst/>
              <a:cxnLst/>
              <a:rect l="l" t="t" r="r" b="b"/>
              <a:pathLst>
                <a:path w="142" h="142" extrusionOk="0">
                  <a:moveTo>
                    <a:pt x="57" y="142"/>
                  </a:moveTo>
                  <a:lnTo>
                    <a:pt x="57" y="142"/>
                  </a:lnTo>
                  <a:lnTo>
                    <a:pt x="142" y="113"/>
                  </a:lnTo>
                  <a:lnTo>
                    <a:pt x="142" y="57"/>
                  </a:lnTo>
                  <a:lnTo>
                    <a:pt x="85" y="29"/>
                  </a:lnTo>
                  <a:lnTo>
                    <a:pt x="1" y="0"/>
                  </a:lnTo>
                  <a:lnTo>
                    <a:pt x="1" y="0"/>
                  </a:lnTo>
                  <a:lnTo>
                    <a:pt x="57" y="142"/>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16"/>
            <p:cNvSpPr/>
            <p:nvPr/>
          </p:nvSpPr>
          <p:spPr>
            <a:xfrm>
              <a:off x="2349625" y="3963675"/>
              <a:ext cx="3550" cy="3550"/>
            </a:xfrm>
            <a:custGeom>
              <a:avLst/>
              <a:gdLst/>
              <a:ahLst/>
              <a:cxnLst/>
              <a:rect l="l" t="t" r="r" b="b"/>
              <a:pathLst>
                <a:path w="142" h="142" fill="none" extrusionOk="0">
                  <a:moveTo>
                    <a:pt x="57" y="142"/>
                  </a:moveTo>
                  <a:lnTo>
                    <a:pt x="57" y="142"/>
                  </a:lnTo>
                  <a:lnTo>
                    <a:pt x="142" y="113"/>
                  </a:lnTo>
                  <a:lnTo>
                    <a:pt x="142" y="57"/>
                  </a:lnTo>
                  <a:lnTo>
                    <a:pt x="85" y="29"/>
                  </a:lnTo>
                  <a:lnTo>
                    <a:pt x="1" y="0"/>
                  </a:lnTo>
                  <a:lnTo>
                    <a:pt x="1" y="0"/>
                  </a:lnTo>
                  <a:lnTo>
                    <a:pt x="57" y="142"/>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16"/>
            <p:cNvSpPr/>
            <p:nvPr/>
          </p:nvSpPr>
          <p:spPr>
            <a:xfrm>
              <a:off x="2349625" y="3933350"/>
              <a:ext cx="1450" cy="1425"/>
            </a:xfrm>
            <a:custGeom>
              <a:avLst/>
              <a:gdLst/>
              <a:ahLst/>
              <a:cxnLst/>
              <a:rect l="l" t="t" r="r" b="b"/>
              <a:pathLst>
                <a:path w="58" h="57" extrusionOk="0">
                  <a:moveTo>
                    <a:pt x="57" y="56"/>
                  </a:moveTo>
                  <a:lnTo>
                    <a:pt x="57" y="56"/>
                  </a:lnTo>
                  <a:lnTo>
                    <a:pt x="1" y="0"/>
                  </a:lnTo>
                  <a:lnTo>
                    <a:pt x="1" y="0"/>
                  </a:lnTo>
                  <a:lnTo>
                    <a:pt x="57" y="56"/>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16"/>
            <p:cNvSpPr/>
            <p:nvPr/>
          </p:nvSpPr>
          <p:spPr>
            <a:xfrm>
              <a:off x="2349625" y="3933350"/>
              <a:ext cx="1450" cy="1425"/>
            </a:xfrm>
            <a:custGeom>
              <a:avLst/>
              <a:gdLst/>
              <a:ahLst/>
              <a:cxnLst/>
              <a:rect l="l" t="t" r="r" b="b"/>
              <a:pathLst>
                <a:path w="58" h="57" fill="none" extrusionOk="0">
                  <a:moveTo>
                    <a:pt x="57" y="56"/>
                  </a:moveTo>
                  <a:lnTo>
                    <a:pt x="57" y="56"/>
                  </a:lnTo>
                  <a:lnTo>
                    <a:pt x="1" y="0"/>
                  </a:lnTo>
                  <a:lnTo>
                    <a:pt x="1" y="0"/>
                  </a:lnTo>
                  <a:lnTo>
                    <a:pt x="57" y="56"/>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16"/>
            <p:cNvSpPr/>
            <p:nvPr/>
          </p:nvSpPr>
          <p:spPr>
            <a:xfrm>
              <a:off x="2306600" y="3880425"/>
              <a:ext cx="2150" cy="1425"/>
            </a:xfrm>
            <a:custGeom>
              <a:avLst/>
              <a:gdLst/>
              <a:ahLst/>
              <a:cxnLst/>
              <a:rect l="l" t="t" r="r" b="b"/>
              <a:pathLst>
                <a:path w="86" h="57" extrusionOk="0">
                  <a:moveTo>
                    <a:pt x="85" y="57"/>
                  </a:moveTo>
                  <a:lnTo>
                    <a:pt x="85" y="57"/>
                  </a:lnTo>
                  <a:lnTo>
                    <a:pt x="0" y="1"/>
                  </a:lnTo>
                  <a:lnTo>
                    <a:pt x="0" y="1"/>
                  </a:lnTo>
                  <a:lnTo>
                    <a:pt x="85" y="57"/>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16"/>
            <p:cNvSpPr/>
            <p:nvPr/>
          </p:nvSpPr>
          <p:spPr>
            <a:xfrm>
              <a:off x="2306600" y="3880425"/>
              <a:ext cx="2150" cy="1425"/>
            </a:xfrm>
            <a:custGeom>
              <a:avLst/>
              <a:gdLst/>
              <a:ahLst/>
              <a:cxnLst/>
              <a:rect l="l" t="t" r="r" b="b"/>
              <a:pathLst>
                <a:path w="86" h="57" fill="none" extrusionOk="0">
                  <a:moveTo>
                    <a:pt x="85" y="57"/>
                  </a:moveTo>
                  <a:lnTo>
                    <a:pt x="85" y="57"/>
                  </a:lnTo>
                  <a:lnTo>
                    <a:pt x="0" y="1"/>
                  </a:lnTo>
                  <a:lnTo>
                    <a:pt x="0" y="1"/>
                  </a:lnTo>
                  <a:lnTo>
                    <a:pt x="85" y="57"/>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16"/>
            <p:cNvSpPr/>
            <p:nvPr/>
          </p:nvSpPr>
          <p:spPr>
            <a:xfrm>
              <a:off x="2309425" y="3879025"/>
              <a:ext cx="2125" cy="3550"/>
            </a:xfrm>
            <a:custGeom>
              <a:avLst/>
              <a:gdLst/>
              <a:ahLst/>
              <a:cxnLst/>
              <a:rect l="l" t="t" r="r" b="b"/>
              <a:pathLst>
                <a:path w="85" h="142" extrusionOk="0">
                  <a:moveTo>
                    <a:pt x="0" y="141"/>
                  </a:moveTo>
                  <a:lnTo>
                    <a:pt x="0" y="141"/>
                  </a:lnTo>
                  <a:lnTo>
                    <a:pt x="57" y="141"/>
                  </a:lnTo>
                  <a:lnTo>
                    <a:pt x="85" y="141"/>
                  </a:lnTo>
                  <a:lnTo>
                    <a:pt x="85" y="85"/>
                  </a:lnTo>
                  <a:lnTo>
                    <a:pt x="57" y="0"/>
                  </a:lnTo>
                  <a:lnTo>
                    <a:pt x="57" y="0"/>
                  </a:lnTo>
                  <a:lnTo>
                    <a:pt x="28" y="28"/>
                  </a:lnTo>
                  <a:lnTo>
                    <a:pt x="0" y="57"/>
                  </a:lnTo>
                  <a:lnTo>
                    <a:pt x="0" y="85"/>
                  </a:lnTo>
                  <a:lnTo>
                    <a:pt x="0" y="14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16"/>
            <p:cNvSpPr/>
            <p:nvPr/>
          </p:nvSpPr>
          <p:spPr>
            <a:xfrm>
              <a:off x="2309425" y="3879025"/>
              <a:ext cx="2125" cy="3550"/>
            </a:xfrm>
            <a:custGeom>
              <a:avLst/>
              <a:gdLst/>
              <a:ahLst/>
              <a:cxnLst/>
              <a:rect l="l" t="t" r="r" b="b"/>
              <a:pathLst>
                <a:path w="85" h="142" fill="none" extrusionOk="0">
                  <a:moveTo>
                    <a:pt x="0" y="141"/>
                  </a:moveTo>
                  <a:lnTo>
                    <a:pt x="0" y="141"/>
                  </a:lnTo>
                  <a:lnTo>
                    <a:pt x="57" y="141"/>
                  </a:lnTo>
                  <a:lnTo>
                    <a:pt x="85" y="141"/>
                  </a:lnTo>
                  <a:lnTo>
                    <a:pt x="85" y="85"/>
                  </a:lnTo>
                  <a:lnTo>
                    <a:pt x="57" y="0"/>
                  </a:lnTo>
                  <a:lnTo>
                    <a:pt x="57" y="0"/>
                  </a:lnTo>
                  <a:lnTo>
                    <a:pt x="28" y="28"/>
                  </a:lnTo>
                  <a:lnTo>
                    <a:pt x="0" y="57"/>
                  </a:lnTo>
                  <a:lnTo>
                    <a:pt x="0" y="85"/>
                  </a:lnTo>
                  <a:lnTo>
                    <a:pt x="0" y="141"/>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16"/>
            <p:cNvSpPr/>
            <p:nvPr/>
          </p:nvSpPr>
          <p:spPr>
            <a:xfrm>
              <a:off x="2321400" y="3882550"/>
              <a:ext cx="2150" cy="3550"/>
            </a:xfrm>
            <a:custGeom>
              <a:avLst/>
              <a:gdLst/>
              <a:ahLst/>
              <a:cxnLst/>
              <a:rect l="l" t="t" r="r" b="b"/>
              <a:pathLst>
                <a:path w="86" h="142" extrusionOk="0">
                  <a:moveTo>
                    <a:pt x="57" y="141"/>
                  </a:moveTo>
                  <a:lnTo>
                    <a:pt x="57" y="141"/>
                  </a:lnTo>
                  <a:lnTo>
                    <a:pt x="86" y="85"/>
                  </a:lnTo>
                  <a:lnTo>
                    <a:pt x="86" y="57"/>
                  </a:lnTo>
                  <a:lnTo>
                    <a:pt x="57" y="28"/>
                  </a:lnTo>
                  <a:lnTo>
                    <a:pt x="1" y="0"/>
                  </a:lnTo>
                  <a:lnTo>
                    <a:pt x="1" y="0"/>
                  </a:lnTo>
                  <a:lnTo>
                    <a:pt x="57" y="14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16"/>
            <p:cNvSpPr/>
            <p:nvPr/>
          </p:nvSpPr>
          <p:spPr>
            <a:xfrm>
              <a:off x="2321400" y="3882550"/>
              <a:ext cx="2150" cy="3550"/>
            </a:xfrm>
            <a:custGeom>
              <a:avLst/>
              <a:gdLst/>
              <a:ahLst/>
              <a:cxnLst/>
              <a:rect l="l" t="t" r="r" b="b"/>
              <a:pathLst>
                <a:path w="86" h="142" fill="none" extrusionOk="0">
                  <a:moveTo>
                    <a:pt x="57" y="141"/>
                  </a:moveTo>
                  <a:lnTo>
                    <a:pt x="57" y="141"/>
                  </a:lnTo>
                  <a:lnTo>
                    <a:pt x="86" y="85"/>
                  </a:lnTo>
                  <a:lnTo>
                    <a:pt x="86" y="57"/>
                  </a:lnTo>
                  <a:lnTo>
                    <a:pt x="57" y="28"/>
                  </a:lnTo>
                  <a:lnTo>
                    <a:pt x="1" y="0"/>
                  </a:lnTo>
                  <a:lnTo>
                    <a:pt x="1" y="0"/>
                  </a:lnTo>
                  <a:lnTo>
                    <a:pt x="57" y="141"/>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16"/>
            <p:cNvSpPr/>
            <p:nvPr/>
          </p:nvSpPr>
          <p:spPr>
            <a:xfrm>
              <a:off x="2324950" y="3884650"/>
              <a:ext cx="3550" cy="3550"/>
            </a:xfrm>
            <a:custGeom>
              <a:avLst/>
              <a:gdLst/>
              <a:ahLst/>
              <a:cxnLst/>
              <a:rect l="l" t="t" r="r" b="b"/>
              <a:pathLst>
                <a:path w="142" h="142" extrusionOk="0">
                  <a:moveTo>
                    <a:pt x="28" y="142"/>
                  </a:moveTo>
                  <a:lnTo>
                    <a:pt x="28" y="142"/>
                  </a:lnTo>
                  <a:lnTo>
                    <a:pt x="141" y="29"/>
                  </a:lnTo>
                  <a:lnTo>
                    <a:pt x="141" y="29"/>
                  </a:lnTo>
                  <a:lnTo>
                    <a:pt x="85" y="1"/>
                  </a:lnTo>
                  <a:lnTo>
                    <a:pt x="28" y="29"/>
                  </a:lnTo>
                  <a:lnTo>
                    <a:pt x="0" y="57"/>
                  </a:lnTo>
                  <a:lnTo>
                    <a:pt x="28" y="142"/>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16"/>
            <p:cNvSpPr/>
            <p:nvPr/>
          </p:nvSpPr>
          <p:spPr>
            <a:xfrm>
              <a:off x="2324950" y="3884650"/>
              <a:ext cx="3550" cy="3550"/>
            </a:xfrm>
            <a:custGeom>
              <a:avLst/>
              <a:gdLst/>
              <a:ahLst/>
              <a:cxnLst/>
              <a:rect l="l" t="t" r="r" b="b"/>
              <a:pathLst>
                <a:path w="142" h="142" fill="none" extrusionOk="0">
                  <a:moveTo>
                    <a:pt x="28" y="142"/>
                  </a:moveTo>
                  <a:lnTo>
                    <a:pt x="28" y="142"/>
                  </a:lnTo>
                  <a:lnTo>
                    <a:pt x="141" y="29"/>
                  </a:lnTo>
                  <a:lnTo>
                    <a:pt x="141" y="29"/>
                  </a:lnTo>
                  <a:lnTo>
                    <a:pt x="85" y="1"/>
                  </a:lnTo>
                  <a:lnTo>
                    <a:pt x="28" y="29"/>
                  </a:lnTo>
                  <a:lnTo>
                    <a:pt x="0" y="57"/>
                  </a:lnTo>
                  <a:lnTo>
                    <a:pt x="28" y="142"/>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16"/>
            <p:cNvSpPr/>
            <p:nvPr/>
          </p:nvSpPr>
          <p:spPr>
            <a:xfrm>
              <a:off x="2324950" y="3881125"/>
              <a:ext cx="1425" cy="2150"/>
            </a:xfrm>
            <a:custGeom>
              <a:avLst/>
              <a:gdLst/>
              <a:ahLst/>
              <a:cxnLst/>
              <a:rect l="l" t="t" r="r" b="b"/>
              <a:pathLst>
                <a:path w="57" h="86" extrusionOk="0">
                  <a:moveTo>
                    <a:pt x="57" y="85"/>
                  </a:moveTo>
                  <a:lnTo>
                    <a:pt x="57" y="85"/>
                  </a:lnTo>
                  <a:lnTo>
                    <a:pt x="0" y="1"/>
                  </a:lnTo>
                  <a:lnTo>
                    <a:pt x="0" y="1"/>
                  </a:lnTo>
                  <a:lnTo>
                    <a:pt x="57" y="85"/>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16"/>
            <p:cNvSpPr/>
            <p:nvPr/>
          </p:nvSpPr>
          <p:spPr>
            <a:xfrm>
              <a:off x="2324950" y="3881125"/>
              <a:ext cx="1425" cy="2150"/>
            </a:xfrm>
            <a:custGeom>
              <a:avLst/>
              <a:gdLst/>
              <a:ahLst/>
              <a:cxnLst/>
              <a:rect l="l" t="t" r="r" b="b"/>
              <a:pathLst>
                <a:path w="57" h="86" fill="none" extrusionOk="0">
                  <a:moveTo>
                    <a:pt x="57" y="85"/>
                  </a:moveTo>
                  <a:lnTo>
                    <a:pt x="57" y="85"/>
                  </a:lnTo>
                  <a:lnTo>
                    <a:pt x="0" y="1"/>
                  </a:lnTo>
                  <a:lnTo>
                    <a:pt x="0" y="1"/>
                  </a:lnTo>
                  <a:lnTo>
                    <a:pt x="57" y="85"/>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16"/>
            <p:cNvSpPr/>
            <p:nvPr/>
          </p:nvSpPr>
          <p:spPr>
            <a:xfrm>
              <a:off x="2326350" y="3867725"/>
              <a:ext cx="1425" cy="2150"/>
            </a:xfrm>
            <a:custGeom>
              <a:avLst/>
              <a:gdLst/>
              <a:ahLst/>
              <a:cxnLst/>
              <a:rect l="l" t="t" r="r" b="b"/>
              <a:pathLst>
                <a:path w="57" h="86" extrusionOk="0">
                  <a:moveTo>
                    <a:pt x="57" y="85"/>
                  </a:moveTo>
                  <a:lnTo>
                    <a:pt x="57" y="85"/>
                  </a:lnTo>
                  <a:lnTo>
                    <a:pt x="1" y="1"/>
                  </a:lnTo>
                  <a:lnTo>
                    <a:pt x="1" y="1"/>
                  </a:lnTo>
                  <a:lnTo>
                    <a:pt x="57" y="85"/>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16"/>
            <p:cNvSpPr/>
            <p:nvPr/>
          </p:nvSpPr>
          <p:spPr>
            <a:xfrm>
              <a:off x="2326350" y="3867725"/>
              <a:ext cx="1425" cy="2150"/>
            </a:xfrm>
            <a:custGeom>
              <a:avLst/>
              <a:gdLst/>
              <a:ahLst/>
              <a:cxnLst/>
              <a:rect l="l" t="t" r="r" b="b"/>
              <a:pathLst>
                <a:path w="57" h="86" fill="none" extrusionOk="0">
                  <a:moveTo>
                    <a:pt x="57" y="85"/>
                  </a:moveTo>
                  <a:lnTo>
                    <a:pt x="57" y="85"/>
                  </a:lnTo>
                  <a:lnTo>
                    <a:pt x="1" y="1"/>
                  </a:lnTo>
                  <a:lnTo>
                    <a:pt x="1" y="1"/>
                  </a:lnTo>
                  <a:lnTo>
                    <a:pt x="57" y="85"/>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16"/>
            <p:cNvSpPr/>
            <p:nvPr/>
          </p:nvSpPr>
          <p:spPr>
            <a:xfrm>
              <a:off x="2326350" y="3911475"/>
              <a:ext cx="2150" cy="2125"/>
            </a:xfrm>
            <a:custGeom>
              <a:avLst/>
              <a:gdLst/>
              <a:ahLst/>
              <a:cxnLst/>
              <a:rect l="l" t="t" r="r" b="b"/>
              <a:pathLst>
                <a:path w="86" h="85" extrusionOk="0">
                  <a:moveTo>
                    <a:pt x="29" y="85"/>
                  </a:moveTo>
                  <a:lnTo>
                    <a:pt x="29" y="85"/>
                  </a:lnTo>
                  <a:lnTo>
                    <a:pt x="85" y="0"/>
                  </a:lnTo>
                  <a:lnTo>
                    <a:pt x="85" y="0"/>
                  </a:lnTo>
                  <a:lnTo>
                    <a:pt x="29" y="0"/>
                  </a:lnTo>
                  <a:lnTo>
                    <a:pt x="1" y="0"/>
                  </a:lnTo>
                  <a:lnTo>
                    <a:pt x="1" y="28"/>
                  </a:lnTo>
                  <a:lnTo>
                    <a:pt x="29" y="85"/>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16"/>
            <p:cNvSpPr/>
            <p:nvPr/>
          </p:nvSpPr>
          <p:spPr>
            <a:xfrm>
              <a:off x="2326350" y="3911475"/>
              <a:ext cx="2150" cy="2125"/>
            </a:xfrm>
            <a:custGeom>
              <a:avLst/>
              <a:gdLst/>
              <a:ahLst/>
              <a:cxnLst/>
              <a:rect l="l" t="t" r="r" b="b"/>
              <a:pathLst>
                <a:path w="86" h="85" fill="none" extrusionOk="0">
                  <a:moveTo>
                    <a:pt x="29" y="85"/>
                  </a:moveTo>
                  <a:lnTo>
                    <a:pt x="29" y="85"/>
                  </a:lnTo>
                  <a:lnTo>
                    <a:pt x="85" y="0"/>
                  </a:lnTo>
                  <a:lnTo>
                    <a:pt x="85" y="0"/>
                  </a:lnTo>
                  <a:lnTo>
                    <a:pt x="29" y="0"/>
                  </a:lnTo>
                  <a:lnTo>
                    <a:pt x="1" y="0"/>
                  </a:lnTo>
                  <a:lnTo>
                    <a:pt x="1" y="28"/>
                  </a:lnTo>
                  <a:lnTo>
                    <a:pt x="29" y="85"/>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16"/>
            <p:cNvSpPr/>
            <p:nvPr/>
          </p:nvSpPr>
          <p:spPr>
            <a:xfrm>
              <a:off x="2326350" y="3888900"/>
              <a:ext cx="4250" cy="3550"/>
            </a:xfrm>
            <a:custGeom>
              <a:avLst/>
              <a:gdLst/>
              <a:ahLst/>
              <a:cxnLst/>
              <a:rect l="l" t="t" r="r" b="b"/>
              <a:pathLst>
                <a:path w="170" h="142" extrusionOk="0">
                  <a:moveTo>
                    <a:pt x="170" y="141"/>
                  </a:moveTo>
                  <a:lnTo>
                    <a:pt x="170" y="141"/>
                  </a:lnTo>
                  <a:lnTo>
                    <a:pt x="170" y="85"/>
                  </a:lnTo>
                  <a:lnTo>
                    <a:pt x="113" y="28"/>
                  </a:lnTo>
                  <a:lnTo>
                    <a:pt x="57" y="0"/>
                  </a:lnTo>
                  <a:lnTo>
                    <a:pt x="1" y="28"/>
                  </a:lnTo>
                  <a:lnTo>
                    <a:pt x="1" y="28"/>
                  </a:lnTo>
                  <a:lnTo>
                    <a:pt x="170" y="14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16"/>
            <p:cNvSpPr/>
            <p:nvPr/>
          </p:nvSpPr>
          <p:spPr>
            <a:xfrm>
              <a:off x="2326350" y="3888900"/>
              <a:ext cx="4250" cy="3550"/>
            </a:xfrm>
            <a:custGeom>
              <a:avLst/>
              <a:gdLst/>
              <a:ahLst/>
              <a:cxnLst/>
              <a:rect l="l" t="t" r="r" b="b"/>
              <a:pathLst>
                <a:path w="170" h="142" fill="none" extrusionOk="0">
                  <a:moveTo>
                    <a:pt x="170" y="141"/>
                  </a:moveTo>
                  <a:lnTo>
                    <a:pt x="170" y="141"/>
                  </a:lnTo>
                  <a:lnTo>
                    <a:pt x="170" y="85"/>
                  </a:lnTo>
                  <a:lnTo>
                    <a:pt x="113" y="28"/>
                  </a:lnTo>
                  <a:lnTo>
                    <a:pt x="57" y="0"/>
                  </a:lnTo>
                  <a:lnTo>
                    <a:pt x="1" y="28"/>
                  </a:lnTo>
                  <a:lnTo>
                    <a:pt x="1" y="28"/>
                  </a:lnTo>
                  <a:lnTo>
                    <a:pt x="170" y="141"/>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16"/>
            <p:cNvSpPr/>
            <p:nvPr/>
          </p:nvSpPr>
          <p:spPr>
            <a:xfrm>
              <a:off x="2327750" y="3886775"/>
              <a:ext cx="2150" cy="2150"/>
            </a:xfrm>
            <a:custGeom>
              <a:avLst/>
              <a:gdLst/>
              <a:ahLst/>
              <a:cxnLst/>
              <a:rect l="l" t="t" r="r" b="b"/>
              <a:pathLst>
                <a:path w="86" h="86" extrusionOk="0">
                  <a:moveTo>
                    <a:pt x="86" y="85"/>
                  </a:moveTo>
                  <a:lnTo>
                    <a:pt x="86" y="85"/>
                  </a:lnTo>
                  <a:lnTo>
                    <a:pt x="1" y="1"/>
                  </a:lnTo>
                  <a:lnTo>
                    <a:pt x="1" y="1"/>
                  </a:lnTo>
                  <a:lnTo>
                    <a:pt x="29" y="57"/>
                  </a:lnTo>
                  <a:lnTo>
                    <a:pt x="86" y="85"/>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16"/>
            <p:cNvSpPr/>
            <p:nvPr/>
          </p:nvSpPr>
          <p:spPr>
            <a:xfrm>
              <a:off x="2327750" y="3886775"/>
              <a:ext cx="2150" cy="2150"/>
            </a:xfrm>
            <a:custGeom>
              <a:avLst/>
              <a:gdLst/>
              <a:ahLst/>
              <a:cxnLst/>
              <a:rect l="l" t="t" r="r" b="b"/>
              <a:pathLst>
                <a:path w="86" h="86" fill="none" extrusionOk="0">
                  <a:moveTo>
                    <a:pt x="86" y="85"/>
                  </a:moveTo>
                  <a:lnTo>
                    <a:pt x="86" y="85"/>
                  </a:lnTo>
                  <a:lnTo>
                    <a:pt x="1" y="1"/>
                  </a:lnTo>
                  <a:lnTo>
                    <a:pt x="1" y="1"/>
                  </a:lnTo>
                  <a:lnTo>
                    <a:pt x="29" y="57"/>
                  </a:lnTo>
                  <a:lnTo>
                    <a:pt x="86" y="85"/>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16"/>
            <p:cNvSpPr/>
            <p:nvPr/>
          </p:nvSpPr>
          <p:spPr>
            <a:xfrm>
              <a:off x="2300950" y="3845850"/>
              <a:ext cx="2150" cy="25"/>
            </a:xfrm>
            <a:custGeom>
              <a:avLst/>
              <a:gdLst/>
              <a:ahLst/>
              <a:cxnLst/>
              <a:rect l="l" t="t" r="r" b="b"/>
              <a:pathLst>
                <a:path w="86" h="1" extrusionOk="0">
                  <a:moveTo>
                    <a:pt x="85" y="1"/>
                  </a:moveTo>
                  <a:lnTo>
                    <a:pt x="85" y="1"/>
                  </a:lnTo>
                  <a:lnTo>
                    <a:pt x="29" y="1"/>
                  </a:lnTo>
                  <a:lnTo>
                    <a:pt x="1" y="1"/>
                  </a:lnTo>
                  <a:lnTo>
                    <a:pt x="1" y="1"/>
                  </a:lnTo>
                  <a:lnTo>
                    <a:pt x="85"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16"/>
            <p:cNvSpPr/>
            <p:nvPr/>
          </p:nvSpPr>
          <p:spPr>
            <a:xfrm>
              <a:off x="2300950" y="3845850"/>
              <a:ext cx="2150" cy="25"/>
            </a:xfrm>
            <a:custGeom>
              <a:avLst/>
              <a:gdLst/>
              <a:ahLst/>
              <a:cxnLst/>
              <a:rect l="l" t="t" r="r" b="b"/>
              <a:pathLst>
                <a:path w="86" h="1" fill="none" extrusionOk="0">
                  <a:moveTo>
                    <a:pt x="85" y="1"/>
                  </a:moveTo>
                  <a:lnTo>
                    <a:pt x="85" y="1"/>
                  </a:lnTo>
                  <a:lnTo>
                    <a:pt x="29" y="1"/>
                  </a:lnTo>
                  <a:lnTo>
                    <a:pt x="1" y="1"/>
                  </a:lnTo>
                  <a:lnTo>
                    <a:pt x="1" y="1"/>
                  </a:lnTo>
                  <a:lnTo>
                    <a:pt x="85" y="1"/>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16"/>
            <p:cNvSpPr/>
            <p:nvPr/>
          </p:nvSpPr>
          <p:spPr>
            <a:xfrm>
              <a:off x="2308725" y="3852200"/>
              <a:ext cx="2125" cy="1450"/>
            </a:xfrm>
            <a:custGeom>
              <a:avLst/>
              <a:gdLst/>
              <a:ahLst/>
              <a:cxnLst/>
              <a:rect l="l" t="t" r="r" b="b"/>
              <a:pathLst>
                <a:path w="85" h="58" extrusionOk="0">
                  <a:moveTo>
                    <a:pt x="85" y="57"/>
                  </a:moveTo>
                  <a:lnTo>
                    <a:pt x="85" y="57"/>
                  </a:lnTo>
                  <a:lnTo>
                    <a:pt x="85" y="29"/>
                  </a:lnTo>
                  <a:lnTo>
                    <a:pt x="56" y="1"/>
                  </a:lnTo>
                  <a:lnTo>
                    <a:pt x="0" y="29"/>
                  </a:lnTo>
                  <a:lnTo>
                    <a:pt x="0" y="29"/>
                  </a:lnTo>
                  <a:lnTo>
                    <a:pt x="85" y="57"/>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16"/>
            <p:cNvSpPr/>
            <p:nvPr/>
          </p:nvSpPr>
          <p:spPr>
            <a:xfrm>
              <a:off x="2308725" y="3852200"/>
              <a:ext cx="2125" cy="1450"/>
            </a:xfrm>
            <a:custGeom>
              <a:avLst/>
              <a:gdLst/>
              <a:ahLst/>
              <a:cxnLst/>
              <a:rect l="l" t="t" r="r" b="b"/>
              <a:pathLst>
                <a:path w="85" h="58" fill="none" extrusionOk="0">
                  <a:moveTo>
                    <a:pt x="85" y="57"/>
                  </a:moveTo>
                  <a:lnTo>
                    <a:pt x="85" y="57"/>
                  </a:lnTo>
                  <a:lnTo>
                    <a:pt x="85" y="29"/>
                  </a:lnTo>
                  <a:lnTo>
                    <a:pt x="56" y="1"/>
                  </a:lnTo>
                  <a:lnTo>
                    <a:pt x="0" y="29"/>
                  </a:lnTo>
                  <a:lnTo>
                    <a:pt x="0" y="29"/>
                  </a:lnTo>
                  <a:lnTo>
                    <a:pt x="85" y="57"/>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16"/>
            <p:cNvSpPr/>
            <p:nvPr/>
          </p:nvSpPr>
          <p:spPr>
            <a:xfrm>
              <a:off x="2286850" y="3795075"/>
              <a:ext cx="19075" cy="36000"/>
            </a:xfrm>
            <a:custGeom>
              <a:avLst/>
              <a:gdLst/>
              <a:ahLst/>
              <a:cxnLst/>
              <a:rect l="l" t="t" r="r" b="b"/>
              <a:pathLst>
                <a:path w="763" h="1440" extrusionOk="0">
                  <a:moveTo>
                    <a:pt x="367" y="28"/>
                  </a:moveTo>
                  <a:lnTo>
                    <a:pt x="367" y="28"/>
                  </a:lnTo>
                  <a:lnTo>
                    <a:pt x="339" y="28"/>
                  </a:lnTo>
                  <a:lnTo>
                    <a:pt x="198" y="28"/>
                  </a:lnTo>
                  <a:lnTo>
                    <a:pt x="0" y="0"/>
                  </a:lnTo>
                  <a:lnTo>
                    <a:pt x="0" y="0"/>
                  </a:lnTo>
                  <a:lnTo>
                    <a:pt x="57" y="85"/>
                  </a:lnTo>
                  <a:lnTo>
                    <a:pt x="113" y="226"/>
                  </a:lnTo>
                  <a:lnTo>
                    <a:pt x="141" y="536"/>
                  </a:lnTo>
                  <a:lnTo>
                    <a:pt x="170" y="875"/>
                  </a:lnTo>
                  <a:lnTo>
                    <a:pt x="198" y="1016"/>
                  </a:lnTo>
                  <a:lnTo>
                    <a:pt x="254" y="1157"/>
                  </a:lnTo>
                  <a:lnTo>
                    <a:pt x="254" y="1157"/>
                  </a:lnTo>
                  <a:lnTo>
                    <a:pt x="311" y="1242"/>
                  </a:lnTo>
                  <a:lnTo>
                    <a:pt x="367" y="1355"/>
                  </a:lnTo>
                  <a:lnTo>
                    <a:pt x="424" y="1411"/>
                  </a:lnTo>
                  <a:lnTo>
                    <a:pt x="508" y="1439"/>
                  </a:lnTo>
                  <a:lnTo>
                    <a:pt x="565" y="1439"/>
                  </a:lnTo>
                  <a:lnTo>
                    <a:pt x="649" y="1411"/>
                  </a:lnTo>
                  <a:lnTo>
                    <a:pt x="649" y="1411"/>
                  </a:lnTo>
                  <a:lnTo>
                    <a:pt x="706" y="1411"/>
                  </a:lnTo>
                  <a:lnTo>
                    <a:pt x="734" y="1383"/>
                  </a:lnTo>
                  <a:lnTo>
                    <a:pt x="734" y="1326"/>
                  </a:lnTo>
                  <a:lnTo>
                    <a:pt x="706" y="1270"/>
                  </a:lnTo>
                  <a:lnTo>
                    <a:pt x="706" y="1270"/>
                  </a:lnTo>
                  <a:lnTo>
                    <a:pt x="678" y="1213"/>
                  </a:lnTo>
                  <a:lnTo>
                    <a:pt x="678" y="1185"/>
                  </a:lnTo>
                  <a:lnTo>
                    <a:pt x="706" y="1157"/>
                  </a:lnTo>
                  <a:lnTo>
                    <a:pt x="762" y="1157"/>
                  </a:lnTo>
                  <a:lnTo>
                    <a:pt x="762" y="1157"/>
                  </a:lnTo>
                  <a:lnTo>
                    <a:pt x="762" y="1101"/>
                  </a:lnTo>
                  <a:lnTo>
                    <a:pt x="706" y="1044"/>
                  </a:lnTo>
                  <a:lnTo>
                    <a:pt x="593" y="959"/>
                  </a:lnTo>
                  <a:lnTo>
                    <a:pt x="593" y="959"/>
                  </a:lnTo>
                  <a:lnTo>
                    <a:pt x="706" y="959"/>
                  </a:lnTo>
                  <a:lnTo>
                    <a:pt x="734" y="959"/>
                  </a:lnTo>
                  <a:lnTo>
                    <a:pt x="734" y="931"/>
                  </a:lnTo>
                  <a:lnTo>
                    <a:pt x="706" y="903"/>
                  </a:lnTo>
                  <a:lnTo>
                    <a:pt x="649" y="818"/>
                  </a:lnTo>
                  <a:lnTo>
                    <a:pt x="508" y="706"/>
                  </a:lnTo>
                  <a:lnTo>
                    <a:pt x="480" y="649"/>
                  </a:lnTo>
                  <a:lnTo>
                    <a:pt x="536" y="649"/>
                  </a:lnTo>
                  <a:lnTo>
                    <a:pt x="536" y="649"/>
                  </a:lnTo>
                  <a:lnTo>
                    <a:pt x="508" y="593"/>
                  </a:lnTo>
                  <a:lnTo>
                    <a:pt x="480" y="564"/>
                  </a:lnTo>
                  <a:lnTo>
                    <a:pt x="480" y="536"/>
                  </a:lnTo>
                  <a:lnTo>
                    <a:pt x="508" y="508"/>
                  </a:lnTo>
                  <a:lnTo>
                    <a:pt x="621" y="423"/>
                  </a:lnTo>
                  <a:lnTo>
                    <a:pt x="621" y="423"/>
                  </a:lnTo>
                  <a:lnTo>
                    <a:pt x="480" y="226"/>
                  </a:lnTo>
                  <a:lnTo>
                    <a:pt x="424" y="141"/>
                  </a:lnTo>
                  <a:lnTo>
                    <a:pt x="367" y="28"/>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16"/>
            <p:cNvSpPr/>
            <p:nvPr/>
          </p:nvSpPr>
          <p:spPr>
            <a:xfrm>
              <a:off x="2286850" y="3795075"/>
              <a:ext cx="19075" cy="36000"/>
            </a:xfrm>
            <a:custGeom>
              <a:avLst/>
              <a:gdLst/>
              <a:ahLst/>
              <a:cxnLst/>
              <a:rect l="l" t="t" r="r" b="b"/>
              <a:pathLst>
                <a:path w="763" h="1440" fill="none" extrusionOk="0">
                  <a:moveTo>
                    <a:pt x="367" y="28"/>
                  </a:moveTo>
                  <a:lnTo>
                    <a:pt x="367" y="28"/>
                  </a:lnTo>
                  <a:lnTo>
                    <a:pt x="339" y="28"/>
                  </a:lnTo>
                  <a:lnTo>
                    <a:pt x="198" y="28"/>
                  </a:lnTo>
                  <a:lnTo>
                    <a:pt x="0" y="0"/>
                  </a:lnTo>
                  <a:lnTo>
                    <a:pt x="0" y="0"/>
                  </a:lnTo>
                  <a:lnTo>
                    <a:pt x="57" y="85"/>
                  </a:lnTo>
                  <a:lnTo>
                    <a:pt x="113" y="226"/>
                  </a:lnTo>
                  <a:lnTo>
                    <a:pt x="141" y="536"/>
                  </a:lnTo>
                  <a:lnTo>
                    <a:pt x="170" y="875"/>
                  </a:lnTo>
                  <a:lnTo>
                    <a:pt x="198" y="1016"/>
                  </a:lnTo>
                  <a:lnTo>
                    <a:pt x="254" y="1157"/>
                  </a:lnTo>
                  <a:lnTo>
                    <a:pt x="254" y="1157"/>
                  </a:lnTo>
                  <a:lnTo>
                    <a:pt x="311" y="1242"/>
                  </a:lnTo>
                  <a:lnTo>
                    <a:pt x="367" y="1355"/>
                  </a:lnTo>
                  <a:lnTo>
                    <a:pt x="424" y="1411"/>
                  </a:lnTo>
                  <a:lnTo>
                    <a:pt x="508" y="1439"/>
                  </a:lnTo>
                  <a:lnTo>
                    <a:pt x="565" y="1439"/>
                  </a:lnTo>
                  <a:lnTo>
                    <a:pt x="649" y="1411"/>
                  </a:lnTo>
                  <a:lnTo>
                    <a:pt x="649" y="1411"/>
                  </a:lnTo>
                  <a:lnTo>
                    <a:pt x="706" y="1411"/>
                  </a:lnTo>
                  <a:lnTo>
                    <a:pt x="734" y="1383"/>
                  </a:lnTo>
                  <a:lnTo>
                    <a:pt x="734" y="1326"/>
                  </a:lnTo>
                  <a:lnTo>
                    <a:pt x="706" y="1270"/>
                  </a:lnTo>
                  <a:lnTo>
                    <a:pt x="706" y="1270"/>
                  </a:lnTo>
                  <a:lnTo>
                    <a:pt x="678" y="1213"/>
                  </a:lnTo>
                  <a:lnTo>
                    <a:pt x="678" y="1185"/>
                  </a:lnTo>
                  <a:lnTo>
                    <a:pt x="706" y="1157"/>
                  </a:lnTo>
                  <a:lnTo>
                    <a:pt x="762" y="1157"/>
                  </a:lnTo>
                  <a:lnTo>
                    <a:pt x="762" y="1157"/>
                  </a:lnTo>
                  <a:lnTo>
                    <a:pt x="762" y="1101"/>
                  </a:lnTo>
                  <a:lnTo>
                    <a:pt x="706" y="1044"/>
                  </a:lnTo>
                  <a:lnTo>
                    <a:pt x="593" y="959"/>
                  </a:lnTo>
                  <a:lnTo>
                    <a:pt x="593" y="959"/>
                  </a:lnTo>
                  <a:lnTo>
                    <a:pt x="706" y="959"/>
                  </a:lnTo>
                  <a:lnTo>
                    <a:pt x="734" y="959"/>
                  </a:lnTo>
                  <a:lnTo>
                    <a:pt x="734" y="931"/>
                  </a:lnTo>
                  <a:lnTo>
                    <a:pt x="706" y="903"/>
                  </a:lnTo>
                  <a:lnTo>
                    <a:pt x="649" y="818"/>
                  </a:lnTo>
                  <a:lnTo>
                    <a:pt x="508" y="706"/>
                  </a:lnTo>
                  <a:lnTo>
                    <a:pt x="480" y="649"/>
                  </a:lnTo>
                  <a:lnTo>
                    <a:pt x="536" y="649"/>
                  </a:lnTo>
                  <a:lnTo>
                    <a:pt x="536" y="649"/>
                  </a:lnTo>
                  <a:lnTo>
                    <a:pt x="508" y="593"/>
                  </a:lnTo>
                  <a:lnTo>
                    <a:pt x="480" y="564"/>
                  </a:lnTo>
                  <a:lnTo>
                    <a:pt x="480" y="536"/>
                  </a:lnTo>
                  <a:lnTo>
                    <a:pt x="508" y="508"/>
                  </a:lnTo>
                  <a:lnTo>
                    <a:pt x="621" y="423"/>
                  </a:lnTo>
                  <a:lnTo>
                    <a:pt x="621" y="423"/>
                  </a:lnTo>
                  <a:lnTo>
                    <a:pt x="480" y="226"/>
                  </a:lnTo>
                  <a:lnTo>
                    <a:pt x="424" y="141"/>
                  </a:lnTo>
                  <a:lnTo>
                    <a:pt x="367" y="28"/>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16"/>
            <p:cNvSpPr/>
            <p:nvPr/>
          </p:nvSpPr>
          <p:spPr>
            <a:xfrm>
              <a:off x="2287550" y="3834575"/>
              <a:ext cx="3550" cy="1425"/>
            </a:xfrm>
            <a:custGeom>
              <a:avLst/>
              <a:gdLst/>
              <a:ahLst/>
              <a:cxnLst/>
              <a:rect l="l" t="t" r="r" b="b"/>
              <a:pathLst>
                <a:path w="142" h="57" extrusionOk="0">
                  <a:moveTo>
                    <a:pt x="57" y="57"/>
                  </a:moveTo>
                  <a:lnTo>
                    <a:pt x="57" y="57"/>
                  </a:lnTo>
                  <a:lnTo>
                    <a:pt x="142" y="0"/>
                  </a:lnTo>
                  <a:lnTo>
                    <a:pt x="142" y="0"/>
                  </a:lnTo>
                  <a:lnTo>
                    <a:pt x="0" y="0"/>
                  </a:lnTo>
                  <a:lnTo>
                    <a:pt x="0" y="29"/>
                  </a:lnTo>
                  <a:lnTo>
                    <a:pt x="57" y="57"/>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16"/>
            <p:cNvSpPr/>
            <p:nvPr/>
          </p:nvSpPr>
          <p:spPr>
            <a:xfrm>
              <a:off x="2287550" y="3834575"/>
              <a:ext cx="3550" cy="1425"/>
            </a:xfrm>
            <a:custGeom>
              <a:avLst/>
              <a:gdLst/>
              <a:ahLst/>
              <a:cxnLst/>
              <a:rect l="l" t="t" r="r" b="b"/>
              <a:pathLst>
                <a:path w="142" h="57" fill="none" extrusionOk="0">
                  <a:moveTo>
                    <a:pt x="57" y="57"/>
                  </a:moveTo>
                  <a:lnTo>
                    <a:pt x="57" y="57"/>
                  </a:lnTo>
                  <a:lnTo>
                    <a:pt x="142" y="0"/>
                  </a:lnTo>
                  <a:lnTo>
                    <a:pt x="142" y="0"/>
                  </a:lnTo>
                  <a:lnTo>
                    <a:pt x="0" y="0"/>
                  </a:lnTo>
                  <a:lnTo>
                    <a:pt x="0" y="29"/>
                  </a:lnTo>
                  <a:lnTo>
                    <a:pt x="57" y="57"/>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16"/>
            <p:cNvSpPr/>
            <p:nvPr/>
          </p:nvSpPr>
          <p:spPr>
            <a:xfrm>
              <a:off x="2293200" y="3862800"/>
              <a:ext cx="2125" cy="1425"/>
            </a:xfrm>
            <a:custGeom>
              <a:avLst/>
              <a:gdLst/>
              <a:ahLst/>
              <a:cxnLst/>
              <a:rect l="l" t="t" r="r" b="b"/>
              <a:pathLst>
                <a:path w="85" h="57" extrusionOk="0">
                  <a:moveTo>
                    <a:pt x="85" y="57"/>
                  </a:moveTo>
                  <a:lnTo>
                    <a:pt x="85" y="57"/>
                  </a:lnTo>
                  <a:lnTo>
                    <a:pt x="85" y="28"/>
                  </a:lnTo>
                  <a:lnTo>
                    <a:pt x="85" y="0"/>
                  </a:lnTo>
                  <a:lnTo>
                    <a:pt x="57" y="0"/>
                  </a:lnTo>
                  <a:lnTo>
                    <a:pt x="0" y="0"/>
                  </a:lnTo>
                  <a:lnTo>
                    <a:pt x="0" y="0"/>
                  </a:lnTo>
                  <a:lnTo>
                    <a:pt x="85" y="57"/>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16"/>
            <p:cNvSpPr/>
            <p:nvPr/>
          </p:nvSpPr>
          <p:spPr>
            <a:xfrm>
              <a:off x="2293200" y="3862800"/>
              <a:ext cx="2125" cy="1425"/>
            </a:xfrm>
            <a:custGeom>
              <a:avLst/>
              <a:gdLst/>
              <a:ahLst/>
              <a:cxnLst/>
              <a:rect l="l" t="t" r="r" b="b"/>
              <a:pathLst>
                <a:path w="85" h="57" fill="none" extrusionOk="0">
                  <a:moveTo>
                    <a:pt x="85" y="57"/>
                  </a:moveTo>
                  <a:lnTo>
                    <a:pt x="85" y="57"/>
                  </a:lnTo>
                  <a:lnTo>
                    <a:pt x="85" y="28"/>
                  </a:lnTo>
                  <a:lnTo>
                    <a:pt x="85" y="0"/>
                  </a:lnTo>
                  <a:lnTo>
                    <a:pt x="57" y="0"/>
                  </a:lnTo>
                  <a:lnTo>
                    <a:pt x="0" y="0"/>
                  </a:lnTo>
                  <a:lnTo>
                    <a:pt x="0" y="0"/>
                  </a:lnTo>
                  <a:lnTo>
                    <a:pt x="85" y="57"/>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16"/>
            <p:cNvSpPr/>
            <p:nvPr/>
          </p:nvSpPr>
          <p:spPr>
            <a:xfrm>
              <a:off x="2296725" y="3857150"/>
              <a:ext cx="2125" cy="2125"/>
            </a:xfrm>
            <a:custGeom>
              <a:avLst/>
              <a:gdLst/>
              <a:ahLst/>
              <a:cxnLst/>
              <a:rect l="l" t="t" r="r" b="b"/>
              <a:pathLst>
                <a:path w="85" h="85" extrusionOk="0">
                  <a:moveTo>
                    <a:pt x="85" y="85"/>
                  </a:moveTo>
                  <a:lnTo>
                    <a:pt x="85" y="85"/>
                  </a:lnTo>
                  <a:lnTo>
                    <a:pt x="57" y="29"/>
                  </a:lnTo>
                  <a:lnTo>
                    <a:pt x="0" y="0"/>
                  </a:lnTo>
                  <a:lnTo>
                    <a:pt x="0" y="0"/>
                  </a:lnTo>
                  <a:lnTo>
                    <a:pt x="85" y="85"/>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16"/>
            <p:cNvSpPr/>
            <p:nvPr/>
          </p:nvSpPr>
          <p:spPr>
            <a:xfrm>
              <a:off x="2296725" y="3857150"/>
              <a:ext cx="2125" cy="2125"/>
            </a:xfrm>
            <a:custGeom>
              <a:avLst/>
              <a:gdLst/>
              <a:ahLst/>
              <a:cxnLst/>
              <a:rect l="l" t="t" r="r" b="b"/>
              <a:pathLst>
                <a:path w="85" h="85" fill="none" extrusionOk="0">
                  <a:moveTo>
                    <a:pt x="85" y="85"/>
                  </a:moveTo>
                  <a:lnTo>
                    <a:pt x="85" y="85"/>
                  </a:lnTo>
                  <a:lnTo>
                    <a:pt x="57" y="29"/>
                  </a:lnTo>
                  <a:lnTo>
                    <a:pt x="0" y="0"/>
                  </a:lnTo>
                  <a:lnTo>
                    <a:pt x="0" y="0"/>
                  </a:lnTo>
                  <a:lnTo>
                    <a:pt x="85" y="85"/>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16"/>
            <p:cNvSpPr/>
            <p:nvPr/>
          </p:nvSpPr>
          <p:spPr>
            <a:xfrm>
              <a:off x="2299550" y="3812700"/>
              <a:ext cx="2125" cy="1425"/>
            </a:xfrm>
            <a:custGeom>
              <a:avLst/>
              <a:gdLst/>
              <a:ahLst/>
              <a:cxnLst/>
              <a:rect l="l" t="t" r="r" b="b"/>
              <a:pathLst>
                <a:path w="85" h="57" extrusionOk="0">
                  <a:moveTo>
                    <a:pt x="85" y="57"/>
                  </a:moveTo>
                  <a:lnTo>
                    <a:pt x="85" y="57"/>
                  </a:lnTo>
                  <a:lnTo>
                    <a:pt x="57" y="29"/>
                  </a:lnTo>
                  <a:lnTo>
                    <a:pt x="28" y="1"/>
                  </a:lnTo>
                  <a:lnTo>
                    <a:pt x="0" y="29"/>
                  </a:lnTo>
                  <a:lnTo>
                    <a:pt x="85" y="57"/>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16"/>
            <p:cNvSpPr/>
            <p:nvPr/>
          </p:nvSpPr>
          <p:spPr>
            <a:xfrm>
              <a:off x="2299550" y="3812700"/>
              <a:ext cx="2125" cy="1425"/>
            </a:xfrm>
            <a:custGeom>
              <a:avLst/>
              <a:gdLst/>
              <a:ahLst/>
              <a:cxnLst/>
              <a:rect l="l" t="t" r="r" b="b"/>
              <a:pathLst>
                <a:path w="85" h="57" fill="none" extrusionOk="0">
                  <a:moveTo>
                    <a:pt x="85" y="57"/>
                  </a:moveTo>
                  <a:lnTo>
                    <a:pt x="85" y="57"/>
                  </a:lnTo>
                  <a:lnTo>
                    <a:pt x="57" y="29"/>
                  </a:lnTo>
                  <a:lnTo>
                    <a:pt x="28" y="1"/>
                  </a:lnTo>
                  <a:lnTo>
                    <a:pt x="0" y="29"/>
                  </a:lnTo>
                  <a:lnTo>
                    <a:pt x="85" y="57"/>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16"/>
            <p:cNvSpPr/>
            <p:nvPr/>
          </p:nvSpPr>
          <p:spPr>
            <a:xfrm>
              <a:off x="2300250" y="3809875"/>
              <a:ext cx="3550" cy="2150"/>
            </a:xfrm>
            <a:custGeom>
              <a:avLst/>
              <a:gdLst/>
              <a:ahLst/>
              <a:cxnLst/>
              <a:rect l="l" t="t" r="r" b="b"/>
              <a:pathLst>
                <a:path w="142" h="86" extrusionOk="0">
                  <a:moveTo>
                    <a:pt x="142" y="85"/>
                  </a:moveTo>
                  <a:lnTo>
                    <a:pt x="142" y="85"/>
                  </a:lnTo>
                  <a:lnTo>
                    <a:pt x="113" y="29"/>
                  </a:lnTo>
                  <a:lnTo>
                    <a:pt x="85" y="1"/>
                  </a:lnTo>
                  <a:lnTo>
                    <a:pt x="57" y="1"/>
                  </a:lnTo>
                  <a:lnTo>
                    <a:pt x="0" y="1"/>
                  </a:lnTo>
                  <a:lnTo>
                    <a:pt x="0" y="1"/>
                  </a:lnTo>
                  <a:lnTo>
                    <a:pt x="142" y="85"/>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16"/>
            <p:cNvSpPr/>
            <p:nvPr/>
          </p:nvSpPr>
          <p:spPr>
            <a:xfrm>
              <a:off x="2300250" y="3809875"/>
              <a:ext cx="3550" cy="2150"/>
            </a:xfrm>
            <a:custGeom>
              <a:avLst/>
              <a:gdLst/>
              <a:ahLst/>
              <a:cxnLst/>
              <a:rect l="l" t="t" r="r" b="b"/>
              <a:pathLst>
                <a:path w="142" h="86" fill="none" extrusionOk="0">
                  <a:moveTo>
                    <a:pt x="142" y="85"/>
                  </a:moveTo>
                  <a:lnTo>
                    <a:pt x="142" y="85"/>
                  </a:lnTo>
                  <a:lnTo>
                    <a:pt x="113" y="29"/>
                  </a:lnTo>
                  <a:lnTo>
                    <a:pt x="85" y="1"/>
                  </a:lnTo>
                  <a:lnTo>
                    <a:pt x="57" y="1"/>
                  </a:lnTo>
                  <a:lnTo>
                    <a:pt x="0" y="1"/>
                  </a:lnTo>
                  <a:lnTo>
                    <a:pt x="0" y="1"/>
                  </a:lnTo>
                  <a:lnTo>
                    <a:pt x="142" y="85"/>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16"/>
            <p:cNvSpPr/>
            <p:nvPr/>
          </p:nvSpPr>
          <p:spPr>
            <a:xfrm>
              <a:off x="2300250" y="3857850"/>
              <a:ext cx="4250" cy="1425"/>
            </a:xfrm>
            <a:custGeom>
              <a:avLst/>
              <a:gdLst/>
              <a:ahLst/>
              <a:cxnLst/>
              <a:rect l="l" t="t" r="r" b="b"/>
              <a:pathLst>
                <a:path w="170" h="57" extrusionOk="0">
                  <a:moveTo>
                    <a:pt x="170" y="57"/>
                  </a:moveTo>
                  <a:lnTo>
                    <a:pt x="170" y="57"/>
                  </a:lnTo>
                  <a:lnTo>
                    <a:pt x="113" y="29"/>
                  </a:lnTo>
                  <a:lnTo>
                    <a:pt x="85" y="1"/>
                  </a:lnTo>
                  <a:lnTo>
                    <a:pt x="57" y="29"/>
                  </a:lnTo>
                  <a:lnTo>
                    <a:pt x="0" y="57"/>
                  </a:lnTo>
                  <a:lnTo>
                    <a:pt x="0" y="57"/>
                  </a:lnTo>
                  <a:lnTo>
                    <a:pt x="170" y="57"/>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16"/>
            <p:cNvSpPr/>
            <p:nvPr/>
          </p:nvSpPr>
          <p:spPr>
            <a:xfrm>
              <a:off x="2300250" y="3857850"/>
              <a:ext cx="4250" cy="1425"/>
            </a:xfrm>
            <a:custGeom>
              <a:avLst/>
              <a:gdLst/>
              <a:ahLst/>
              <a:cxnLst/>
              <a:rect l="l" t="t" r="r" b="b"/>
              <a:pathLst>
                <a:path w="170" h="57" fill="none" extrusionOk="0">
                  <a:moveTo>
                    <a:pt x="170" y="57"/>
                  </a:moveTo>
                  <a:lnTo>
                    <a:pt x="170" y="57"/>
                  </a:lnTo>
                  <a:lnTo>
                    <a:pt x="113" y="29"/>
                  </a:lnTo>
                  <a:lnTo>
                    <a:pt x="85" y="1"/>
                  </a:lnTo>
                  <a:lnTo>
                    <a:pt x="57" y="29"/>
                  </a:lnTo>
                  <a:lnTo>
                    <a:pt x="0" y="57"/>
                  </a:lnTo>
                  <a:lnTo>
                    <a:pt x="0" y="57"/>
                  </a:lnTo>
                  <a:lnTo>
                    <a:pt x="170" y="57"/>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16"/>
            <p:cNvSpPr/>
            <p:nvPr/>
          </p:nvSpPr>
          <p:spPr>
            <a:xfrm>
              <a:off x="2300950" y="3852925"/>
              <a:ext cx="4250" cy="3550"/>
            </a:xfrm>
            <a:custGeom>
              <a:avLst/>
              <a:gdLst/>
              <a:ahLst/>
              <a:cxnLst/>
              <a:rect l="l" t="t" r="r" b="b"/>
              <a:pathLst>
                <a:path w="170" h="142" extrusionOk="0">
                  <a:moveTo>
                    <a:pt x="114" y="141"/>
                  </a:moveTo>
                  <a:lnTo>
                    <a:pt x="114" y="141"/>
                  </a:lnTo>
                  <a:lnTo>
                    <a:pt x="170" y="0"/>
                  </a:lnTo>
                  <a:lnTo>
                    <a:pt x="170" y="0"/>
                  </a:lnTo>
                  <a:lnTo>
                    <a:pt x="114" y="0"/>
                  </a:lnTo>
                  <a:lnTo>
                    <a:pt x="57" y="56"/>
                  </a:lnTo>
                  <a:lnTo>
                    <a:pt x="29" y="85"/>
                  </a:lnTo>
                  <a:lnTo>
                    <a:pt x="1" y="113"/>
                  </a:lnTo>
                  <a:lnTo>
                    <a:pt x="57" y="113"/>
                  </a:lnTo>
                  <a:lnTo>
                    <a:pt x="114" y="14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16"/>
            <p:cNvSpPr/>
            <p:nvPr/>
          </p:nvSpPr>
          <p:spPr>
            <a:xfrm>
              <a:off x="2300950" y="3852925"/>
              <a:ext cx="4250" cy="3550"/>
            </a:xfrm>
            <a:custGeom>
              <a:avLst/>
              <a:gdLst/>
              <a:ahLst/>
              <a:cxnLst/>
              <a:rect l="l" t="t" r="r" b="b"/>
              <a:pathLst>
                <a:path w="170" h="142" fill="none" extrusionOk="0">
                  <a:moveTo>
                    <a:pt x="114" y="141"/>
                  </a:moveTo>
                  <a:lnTo>
                    <a:pt x="114" y="141"/>
                  </a:lnTo>
                  <a:lnTo>
                    <a:pt x="170" y="0"/>
                  </a:lnTo>
                  <a:lnTo>
                    <a:pt x="170" y="0"/>
                  </a:lnTo>
                  <a:lnTo>
                    <a:pt x="114" y="0"/>
                  </a:lnTo>
                  <a:lnTo>
                    <a:pt x="57" y="56"/>
                  </a:lnTo>
                  <a:lnTo>
                    <a:pt x="29" y="85"/>
                  </a:lnTo>
                  <a:lnTo>
                    <a:pt x="1" y="113"/>
                  </a:lnTo>
                  <a:lnTo>
                    <a:pt x="57" y="113"/>
                  </a:lnTo>
                  <a:lnTo>
                    <a:pt x="114" y="141"/>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16"/>
            <p:cNvSpPr/>
            <p:nvPr/>
          </p:nvSpPr>
          <p:spPr>
            <a:xfrm>
              <a:off x="2301650" y="3846575"/>
              <a:ext cx="2150" cy="725"/>
            </a:xfrm>
            <a:custGeom>
              <a:avLst/>
              <a:gdLst/>
              <a:ahLst/>
              <a:cxnLst/>
              <a:rect l="l" t="t" r="r" b="b"/>
              <a:pathLst>
                <a:path w="86" h="29" extrusionOk="0">
                  <a:moveTo>
                    <a:pt x="86" y="28"/>
                  </a:moveTo>
                  <a:lnTo>
                    <a:pt x="86" y="28"/>
                  </a:lnTo>
                  <a:lnTo>
                    <a:pt x="1" y="0"/>
                  </a:lnTo>
                  <a:lnTo>
                    <a:pt x="86" y="28"/>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16"/>
            <p:cNvSpPr/>
            <p:nvPr/>
          </p:nvSpPr>
          <p:spPr>
            <a:xfrm>
              <a:off x="2301650" y="3846575"/>
              <a:ext cx="2150" cy="725"/>
            </a:xfrm>
            <a:custGeom>
              <a:avLst/>
              <a:gdLst/>
              <a:ahLst/>
              <a:cxnLst/>
              <a:rect l="l" t="t" r="r" b="b"/>
              <a:pathLst>
                <a:path w="86" h="29" fill="none" extrusionOk="0">
                  <a:moveTo>
                    <a:pt x="86" y="28"/>
                  </a:moveTo>
                  <a:lnTo>
                    <a:pt x="86" y="28"/>
                  </a:lnTo>
                  <a:lnTo>
                    <a:pt x="1" y="0"/>
                  </a:lnTo>
                  <a:lnTo>
                    <a:pt x="86" y="28"/>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16"/>
            <p:cNvSpPr/>
            <p:nvPr/>
          </p:nvSpPr>
          <p:spPr>
            <a:xfrm>
              <a:off x="2301650" y="3850100"/>
              <a:ext cx="2150" cy="725"/>
            </a:xfrm>
            <a:custGeom>
              <a:avLst/>
              <a:gdLst/>
              <a:ahLst/>
              <a:cxnLst/>
              <a:rect l="l" t="t" r="r" b="b"/>
              <a:pathLst>
                <a:path w="86" h="29" extrusionOk="0">
                  <a:moveTo>
                    <a:pt x="86" y="28"/>
                  </a:moveTo>
                  <a:lnTo>
                    <a:pt x="86" y="28"/>
                  </a:lnTo>
                  <a:lnTo>
                    <a:pt x="1" y="0"/>
                  </a:lnTo>
                  <a:lnTo>
                    <a:pt x="1" y="0"/>
                  </a:lnTo>
                  <a:lnTo>
                    <a:pt x="86" y="28"/>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16"/>
            <p:cNvSpPr/>
            <p:nvPr/>
          </p:nvSpPr>
          <p:spPr>
            <a:xfrm>
              <a:off x="2301650" y="3850100"/>
              <a:ext cx="2150" cy="725"/>
            </a:xfrm>
            <a:custGeom>
              <a:avLst/>
              <a:gdLst/>
              <a:ahLst/>
              <a:cxnLst/>
              <a:rect l="l" t="t" r="r" b="b"/>
              <a:pathLst>
                <a:path w="86" h="29" fill="none" extrusionOk="0">
                  <a:moveTo>
                    <a:pt x="86" y="28"/>
                  </a:moveTo>
                  <a:lnTo>
                    <a:pt x="86" y="28"/>
                  </a:lnTo>
                  <a:lnTo>
                    <a:pt x="1" y="0"/>
                  </a:lnTo>
                  <a:lnTo>
                    <a:pt x="1" y="0"/>
                  </a:lnTo>
                  <a:lnTo>
                    <a:pt x="86" y="28"/>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16"/>
            <p:cNvSpPr/>
            <p:nvPr/>
          </p:nvSpPr>
          <p:spPr>
            <a:xfrm>
              <a:off x="2302375" y="3839500"/>
              <a:ext cx="5650" cy="2850"/>
            </a:xfrm>
            <a:custGeom>
              <a:avLst/>
              <a:gdLst/>
              <a:ahLst/>
              <a:cxnLst/>
              <a:rect l="l" t="t" r="r" b="b"/>
              <a:pathLst>
                <a:path w="226" h="114" extrusionOk="0">
                  <a:moveTo>
                    <a:pt x="141" y="114"/>
                  </a:moveTo>
                  <a:lnTo>
                    <a:pt x="141" y="114"/>
                  </a:lnTo>
                  <a:lnTo>
                    <a:pt x="169" y="57"/>
                  </a:lnTo>
                  <a:lnTo>
                    <a:pt x="226" y="1"/>
                  </a:lnTo>
                  <a:lnTo>
                    <a:pt x="226" y="1"/>
                  </a:lnTo>
                  <a:lnTo>
                    <a:pt x="113" y="29"/>
                  </a:lnTo>
                  <a:lnTo>
                    <a:pt x="0" y="85"/>
                  </a:lnTo>
                  <a:lnTo>
                    <a:pt x="0" y="85"/>
                  </a:lnTo>
                  <a:lnTo>
                    <a:pt x="141" y="114"/>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16"/>
            <p:cNvSpPr/>
            <p:nvPr/>
          </p:nvSpPr>
          <p:spPr>
            <a:xfrm>
              <a:off x="2302375" y="3839500"/>
              <a:ext cx="5650" cy="2850"/>
            </a:xfrm>
            <a:custGeom>
              <a:avLst/>
              <a:gdLst/>
              <a:ahLst/>
              <a:cxnLst/>
              <a:rect l="l" t="t" r="r" b="b"/>
              <a:pathLst>
                <a:path w="226" h="114" fill="none" extrusionOk="0">
                  <a:moveTo>
                    <a:pt x="141" y="114"/>
                  </a:moveTo>
                  <a:lnTo>
                    <a:pt x="141" y="114"/>
                  </a:lnTo>
                  <a:lnTo>
                    <a:pt x="169" y="57"/>
                  </a:lnTo>
                  <a:lnTo>
                    <a:pt x="226" y="1"/>
                  </a:lnTo>
                  <a:lnTo>
                    <a:pt x="226" y="1"/>
                  </a:lnTo>
                  <a:lnTo>
                    <a:pt x="113" y="29"/>
                  </a:lnTo>
                  <a:lnTo>
                    <a:pt x="0" y="85"/>
                  </a:lnTo>
                  <a:lnTo>
                    <a:pt x="0" y="85"/>
                  </a:lnTo>
                  <a:lnTo>
                    <a:pt x="141" y="114"/>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16"/>
            <p:cNvSpPr/>
            <p:nvPr/>
          </p:nvSpPr>
          <p:spPr>
            <a:xfrm>
              <a:off x="2303775" y="3859975"/>
              <a:ext cx="3550" cy="2850"/>
            </a:xfrm>
            <a:custGeom>
              <a:avLst/>
              <a:gdLst/>
              <a:ahLst/>
              <a:cxnLst/>
              <a:rect l="l" t="t" r="r" b="b"/>
              <a:pathLst>
                <a:path w="142" h="114" extrusionOk="0">
                  <a:moveTo>
                    <a:pt x="142" y="113"/>
                  </a:moveTo>
                  <a:lnTo>
                    <a:pt x="142" y="113"/>
                  </a:lnTo>
                  <a:lnTo>
                    <a:pt x="113" y="57"/>
                  </a:lnTo>
                  <a:lnTo>
                    <a:pt x="85" y="28"/>
                  </a:lnTo>
                  <a:lnTo>
                    <a:pt x="57" y="0"/>
                  </a:lnTo>
                  <a:lnTo>
                    <a:pt x="1" y="0"/>
                  </a:lnTo>
                  <a:lnTo>
                    <a:pt x="1" y="0"/>
                  </a:lnTo>
                  <a:lnTo>
                    <a:pt x="142" y="113"/>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16"/>
            <p:cNvSpPr/>
            <p:nvPr/>
          </p:nvSpPr>
          <p:spPr>
            <a:xfrm>
              <a:off x="2303775" y="3859975"/>
              <a:ext cx="3550" cy="2850"/>
            </a:xfrm>
            <a:custGeom>
              <a:avLst/>
              <a:gdLst/>
              <a:ahLst/>
              <a:cxnLst/>
              <a:rect l="l" t="t" r="r" b="b"/>
              <a:pathLst>
                <a:path w="142" h="114" fill="none" extrusionOk="0">
                  <a:moveTo>
                    <a:pt x="142" y="113"/>
                  </a:moveTo>
                  <a:lnTo>
                    <a:pt x="142" y="113"/>
                  </a:lnTo>
                  <a:lnTo>
                    <a:pt x="113" y="57"/>
                  </a:lnTo>
                  <a:lnTo>
                    <a:pt x="85" y="28"/>
                  </a:lnTo>
                  <a:lnTo>
                    <a:pt x="57" y="0"/>
                  </a:lnTo>
                  <a:lnTo>
                    <a:pt x="1" y="0"/>
                  </a:lnTo>
                  <a:lnTo>
                    <a:pt x="1" y="0"/>
                  </a:lnTo>
                  <a:lnTo>
                    <a:pt x="142" y="113"/>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16"/>
            <p:cNvSpPr/>
            <p:nvPr/>
          </p:nvSpPr>
          <p:spPr>
            <a:xfrm>
              <a:off x="2303775" y="3794350"/>
              <a:ext cx="1425" cy="2150"/>
            </a:xfrm>
            <a:custGeom>
              <a:avLst/>
              <a:gdLst/>
              <a:ahLst/>
              <a:cxnLst/>
              <a:rect l="l" t="t" r="r" b="b"/>
              <a:pathLst>
                <a:path w="57" h="86" extrusionOk="0">
                  <a:moveTo>
                    <a:pt x="57" y="85"/>
                  </a:moveTo>
                  <a:lnTo>
                    <a:pt x="57" y="85"/>
                  </a:lnTo>
                  <a:lnTo>
                    <a:pt x="1" y="1"/>
                  </a:lnTo>
                  <a:lnTo>
                    <a:pt x="1" y="1"/>
                  </a:lnTo>
                  <a:lnTo>
                    <a:pt x="57" y="85"/>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16"/>
            <p:cNvSpPr/>
            <p:nvPr/>
          </p:nvSpPr>
          <p:spPr>
            <a:xfrm>
              <a:off x="2303775" y="3794350"/>
              <a:ext cx="1425" cy="2150"/>
            </a:xfrm>
            <a:custGeom>
              <a:avLst/>
              <a:gdLst/>
              <a:ahLst/>
              <a:cxnLst/>
              <a:rect l="l" t="t" r="r" b="b"/>
              <a:pathLst>
                <a:path w="57" h="86" fill="none" extrusionOk="0">
                  <a:moveTo>
                    <a:pt x="57" y="85"/>
                  </a:moveTo>
                  <a:lnTo>
                    <a:pt x="57" y="85"/>
                  </a:lnTo>
                  <a:lnTo>
                    <a:pt x="1" y="1"/>
                  </a:lnTo>
                  <a:lnTo>
                    <a:pt x="1" y="1"/>
                  </a:lnTo>
                  <a:lnTo>
                    <a:pt x="57" y="85"/>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16"/>
            <p:cNvSpPr/>
            <p:nvPr/>
          </p:nvSpPr>
          <p:spPr>
            <a:xfrm>
              <a:off x="2304475" y="3820450"/>
              <a:ext cx="4275" cy="1450"/>
            </a:xfrm>
            <a:custGeom>
              <a:avLst/>
              <a:gdLst/>
              <a:ahLst/>
              <a:cxnLst/>
              <a:rect l="l" t="t" r="r" b="b"/>
              <a:pathLst>
                <a:path w="171" h="58" extrusionOk="0">
                  <a:moveTo>
                    <a:pt x="170" y="57"/>
                  </a:moveTo>
                  <a:lnTo>
                    <a:pt x="170" y="57"/>
                  </a:lnTo>
                  <a:lnTo>
                    <a:pt x="1" y="1"/>
                  </a:lnTo>
                  <a:lnTo>
                    <a:pt x="1" y="1"/>
                  </a:lnTo>
                  <a:lnTo>
                    <a:pt x="170" y="57"/>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16"/>
            <p:cNvSpPr/>
            <p:nvPr/>
          </p:nvSpPr>
          <p:spPr>
            <a:xfrm>
              <a:off x="2304475" y="3820450"/>
              <a:ext cx="4275" cy="1450"/>
            </a:xfrm>
            <a:custGeom>
              <a:avLst/>
              <a:gdLst/>
              <a:ahLst/>
              <a:cxnLst/>
              <a:rect l="l" t="t" r="r" b="b"/>
              <a:pathLst>
                <a:path w="171" h="58" fill="none" extrusionOk="0">
                  <a:moveTo>
                    <a:pt x="170" y="57"/>
                  </a:moveTo>
                  <a:lnTo>
                    <a:pt x="170" y="57"/>
                  </a:lnTo>
                  <a:lnTo>
                    <a:pt x="1" y="1"/>
                  </a:lnTo>
                  <a:lnTo>
                    <a:pt x="1" y="1"/>
                  </a:lnTo>
                  <a:lnTo>
                    <a:pt x="170" y="57"/>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16"/>
            <p:cNvSpPr/>
            <p:nvPr/>
          </p:nvSpPr>
          <p:spPr>
            <a:xfrm>
              <a:off x="2305900" y="3857150"/>
              <a:ext cx="9200" cy="4950"/>
            </a:xfrm>
            <a:custGeom>
              <a:avLst/>
              <a:gdLst/>
              <a:ahLst/>
              <a:cxnLst/>
              <a:rect l="l" t="t" r="r" b="b"/>
              <a:pathLst>
                <a:path w="368" h="198" extrusionOk="0">
                  <a:moveTo>
                    <a:pt x="113" y="198"/>
                  </a:moveTo>
                  <a:lnTo>
                    <a:pt x="113" y="198"/>
                  </a:lnTo>
                  <a:lnTo>
                    <a:pt x="226" y="113"/>
                  </a:lnTo>
                  <a:lnTo>
                    <a:pt x="367" y="85"/>
                  </a:lnTo>
                  <a:lnTo>
                    <a:pt x="367" y="85"/>
                  </a:lnTo>
                  <a:lnTo>
                    <a:pt x="282" y="29"/>
                  </a:lnTo>
                  <a:lnTo>
                    <a:pt x="198" y="0"/>
                  </a:lnTo>
                  <a:lnTo>
                    <a:pt x="113" y="29"/>
                  </a:lnTo>
                  <a:lnTo>
                    <a:pt x="57" y="29"/>
                  </a:lnTo>
                  <a:lnTo>
                    <a:pt x="0" y="85"/>
                  </a:lnTo>
                  <a:lnTo>
                    <a:pt x="0" y="113"/>
                  </a:lnTo>
                  <a:lnTo>
                    <a:pt x="28" y="141"/>
                  </a:lnTo>
                  <a:lnTo>
                    <a:pt x="113" y="198"/>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16"/>
            <p:cNvSpPr/>
            <p:nvPr/>
          </p:nvSpPr>
          <p:spPr>
            <a:xfrm>
              <a:off x="2305900" y="3857150"/>
              <a:ext cx="9200" cy="4950"/>
            </a:xfrm>
            <a:custGeom>
              <a:avLst/>
              <a:gdLst/>
              <a:ahLst/>
              <a:cxnLst/>
              <a:rect l="l" t="t" r="r" b="b"/>
              <a:pathLst>
                <a:path w="368" h="198" fill="none" extrusionOk="0">
                  <a:moveTo>
                    <a:pt x="113" y="198"/>
                  </a:moveTo>
                  <a:lnTo>
                    <a:pt x="113" y="198"/>
                  </a:lnTo>
                  <a:lnTo>
                    <a:pt x="226" y="113"/>
                  </a:lnTo>
                  <a:lnTo>
                    <a:pt x="367" y="85"/>
                  </a:lnTo>
                  <a:lnTo>
                    <a:pt x="367" y="85"/>
                  </a:lnTo>
                  <a:lnTo>
                    <a:pt x="282" y="29"/>
                  </a:lnTo>
                  <a:lnTo>
                    <a:pt x="198" y="0"/>
                  </a:lnTo>
                  <a:lnTo>
                    <a:pt x="113" y="29"/>
                  </a:lnTo>
                  <a:lnTo>
                    <a:pt x="57" y="29"/>
                  </a:lnTo>
                  <a:lnTo>
                    <a:pt x="0" y="85"/>
                  </a:lnTo>
                  <a:lnTo>
                    <a:pt x="0" y="113"/>
                  </a:lnTo>
                  <a:lnTo>
                    <a:pt x="28" y="141"/>
                  </a:lnTo>
                  <a:lnTo>
                    <a:pt x="113" y="198"/>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16"/>
            <p:cNvSpPr/>
            <p:nvPr/>
          </p:nvSpPr>
          <p:spPr>
            <a:xfrm>
              <a:off x="2305900" y="3847975"/>
              <a:ext cx="4250" cy="3550"/>
            </a:xfrm>
            <a:custGeom>
              <a:avLst/>
              <a:gdLst/>
              <a:ahLst/>
              <a:cxnLst/>
              <a:rect l="l" t="t" r="r" b="b"/>
              <a:pathLst>
                <a:path w="170" h="142" extrusionOk="0">
                  <a:moveTo>
                    <a:pt x="141" y="142"/>
                  </a:moveTo>
                  <a:lnTo>
                    <a:pt x="141" y="142"/>
                  </a:lnTo>
                  <a:lnTo>
                    <a:pt x="169" y="57"/>
                  </a:lnTo>
                  <a:lnTo>
                    <a:pt x="141" y="29"/>
                  </a:lnTo>
                  <a:lnTo>
                    <a:pt x="85" y="0"/>
                  </a:lnTo>
                  <a:lnTo>
                    <a:pt x="0" y="29"/>
                  </a:lnTo>
                  <a:lnTo>
                    <a:pt x="0" y="29"/>
                  </a:lnTo>
                  <a:lnTo>
                    <a:pt x="141" y="142"/>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16"/>
            <p:cNvSpPr/>
            <p:nvPr/>
          </p:nvSpPr>
          <p:spPr>
            <a:xfrm>
              <a:off x="2305900" y="3847975"/>
              <a:ext cx="4250" cy="3550"/>
            </a:xfrm>
            <a:custGeom>
              <a:avLst/>
              <a:gdLst/>
              <a:ahLst/>
              <a:cxnLst/>
              <a:rect l="l" t="t" r="r" b="b"/>
              <a:pathLst>
                <a:path w="170" h="142" fill="none" extrusionOk="0">
                  <a:moveTo>
                    <a:pt x="141" y="142"/>
                  </a:moveTo>
                  <a:lnTo>
                    <a:pt x="141" y="142"/>
                  </a:lnTo>
                  <a:lnTo>
                    <a:pt x="169" y="57"/>
                  </a:lnTo>
                  <a:lnTo>
                    <a:pt x="141" y="29"/>
                  </a:lnTo>
                  <a:lnTo>
                    <a:pt x="85" y="0"/>
                  </a:lnTo>
                  <a:lnTo>
                    <a:pt x="0" y="29"/>
                  </a:lnTo>
                  <a:lnTo>
                    <a:pt x="0" y="29"/>
                  </a:lnTo>
                  <a:lnTo>
                    <a:pt x="141" y="142"/>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16"/>
            <p:cNvSpPr/>
            <p:nvPr/>
          </p:nvSpPr>
          <p:spPr>
            <a:xfrm>
              <a:off x="2307300" y="3843025"/>
              <a:ext cx="1450" cy="750"/>
            </a:xfrm>
            <a:custGeom>
              <a:avLst/>
              <a:gdLst/>
              <a:ahLst/>
              <a:cxnLst/>
              <a:rect l="l" t="t" r="r" b="b"/>
              <a:pathLst>
                <a:path w="58" h="30" extrusionOk="0">
                  <a:moveTo>
                    <a:pt x="57" y="29"/>
                  </a:moveTo>
                  <a:lnTo>
                    <a:pt x="57" y="29"/>
                  </a:lnTo>
                  <a:lnTo>
                    <a:pt x="1" y="1"/>
                  </a:lnTo>
                  <a:lnTo>
                    <a:pt x="1" y="1"/>
                  </a:lnTo>
                  <a:lnTo>
                    <a:pt x="57" y="29"/>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16"/>
            <p:cNvSpPr/>
            <p:nvPr/>
          </p:nvSpPr>
          <p:spPr>
            <a:xfrm>
              <a:off x="2307300" y="3843025"/>
              <a:ext cx="1450" cy="750"/>
            </a:xfrm>
            <a:custGeom>
              <a:avLst/>
              <a:gdLst/>
              <a:ahLst/>
              <a:cxnLst/>
              <a:rect l="l" t="t" r="r" b="b"/>
              <a:pathLst>
                <a:path w="58" h="30" fill="none" extrusionOk="0">
                  <a:moveTo>
                    <a:pt x="57" y="29"/>
                  </a:moveTo>
                  <a:lnTo>
                    <a:pt x="57" y="29"/>
                  </a:lnTo>
                  <a:lnTo>
                    <a:pt x="1" y="1"/>
                  </a:lnTo>
                  <a:lnTo>
                    <a:pt x="1" y="1"/>
                  </a:lnTo>
                  <a:lnTo>
                    <a:pt x="57" y="29"/>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16"/>
            <p:cNvSpPr/>
            <p:nvPr/>
          </p:nvSpPr>
          <p:spPr>
            <a:xfrm>
              <a:off x="2307300" y="3853625"/>
              <a:ext cx="4250" cy="2850"/>
            </a:xfrm>
            <a:custGeom>
              <a:avLst/>
              <a:gdLst/>
              <a:ahLst/>
              <a:cxnLst/>
              <a:rect l="l" t="t" r="r" b="b"/>
              <a:pathLst>
                <a:path w="170" h="114" extrusionOk="0">
                  <a:moveTo>
                    <a:pt x="113" y="113"/>
                  </a:moveTo>
                  <a:lnTo>
                    <a:pt x="113" y="113"/>
                  </a:lnTo>
                  <a:lnTo>
                    <a:pt x="170" y="57"/>
                  </a:lnTo>
                  <a:lnTo>
                    <a:pt x="142" y="0"/>
                  </a:lnTo>
                  <a:lnTo>
                    <a:pt x="85" y="0"/>
                  </a:lnTo>
                  <a:lnTo>
                    <a:pt x="1" y="0"/>
                  </a:lnTo>
                  <a:lnTo>
                    <a:pt x="1" y="0"/>
                  </a:lnTo>
                  <a:lnTo>
                    <a:pt x="113" y="113"/>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16"/>
            <p:cNvSpPr/>
            <p:nvPr/>
          </p:nvSpPr>
          <p:spPr>
            <a:xfrm>
              <a:off x="2307300" y="3853625"/>
              <a:ext cx="4250" cy="2850"/>
            </a:xfrm>
            <a:custGeom>
              <a:avLst/>
              <a:gdLst/>
              <a:ahLst/>
              <a:cxnLst/>
              <a:rect l="l" t="t" r="r" b="b"/>
              <a:pathLst>
                <a:path w="170" h="114" fill="none" extrusionOk="0">
                  <a:moveTo>
                    <a:pt x="113" y="113"/>
                  </a:moveTo>
                  <a:lnTo>
                    <a:pt x="113" y="113"/>
                  </a:lnTo>
                  <a:lnTo>
                    <a:pt x="170" y="57"/>
                  </a:lnTo>
                  <a:lnTo>
                    <a:pt x="142" y="0"/>
                  </a:lnTo>
                  <a:lnTo>
                    <a:pt x="85" y="0"/>
                  </a:lnTo>
                  <a:lnTo>
                    <a:pt x="1" y="0"/>
                  </a:lnTo>
                  <a:lnTo>
                    <a:pt x="1" y="0"/>
                  </a:lnTo>
                  <a:lnTo>
                    <a:pt x="113" y="113"/>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16"/>
            <p:cNvSpPr/>
            <p:nvPr/>
          </p:nvSpPr>
          <p:spPr>
            <a:xfrm>
              <a:off x="2308000" y="3845850"/>
              <a:ext cx="2150" cy="2850"/>
            </a:xfrm>
            <a:custGeom>
              <a:avLst/>
              <a:gdLst/>
              <a:ahLst/>
              <a:cxnLst/>
              <a:rect l="l" t="t" r="r" b="b"/>
              <a:pathLst>
                <a:path w="86" h="114" extrusionOk="0">
                  <a:moveTo>
                    <a:pt x="85" y="114"/>
                  </a:moveTo>
                  <a:lnTo>
                    <a:pt x="85" y="114"/>
                  </a:lnTo>
                  <a:lnTo>
                    <a:pt x="1" y="1"/>
                  </a:lnTo>
                  <a:lnTo>
                    <a:pt x="1" y="1"/>
                  </a:lnTo>
                  <a:lnTo>
                    <a:pt x="29" y="85"/>
                  </a:lnTo>
                  <a:lnTo>
                    <a:pt x="85" y="114"/>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16"/>
            <p:cNvSpPr/>
            <p:nvPr/>
          </p:nvSpPr>
          <p:spPr>
            <a:xfrm>
              <a:off x="2308000" y="3845850"/>
              <a:ext cx="2150" cy="2850"/>
            </a:xfrm>
            <a:custGeom>
              <a:avLst/>
              <a:gdLst/>
              <a:ahLst/>
              <a:cxnLst/>
              <a:rect l="l" t="t" r="r" b="b"/>
              <a:pathLst>
                <a:path w="86" h="114" fill="none" extrusionOk="0">
                  <a:moveTo>
                    <a:pt x="85" y="114"/>
                  </a:moveTo>
                  <a:lnTo>
                    <a:pt x="85" y="114"/>
                  </a:lnTo>
                  <a:lnTo>
                    <a:pt x="1" y="1"/>
                  </a:lnTo>
                  <a:lnTo>
                    <a:pt x="1" y="1"/>
                  </a:lnTo>
                  <a:lnTo>
                    <a:pt x="29" y="85"/>
                  </a:lnTo>
                  <a:lnTo>
                    <a:pt x="85" y="114"/>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16"/>
            <p:cNvSpPr/>
            <p:nvPr/>
          </p:nvSpPr>
          <p:spPr>
            <a:xfrm>
              <a:off x="2308725" y="3863500"/>
              <a:ext cx="7775" cy="2850"/>
            </a:xfrm>
            <a:custGeom>
              <a:avLst/>
              <a:gdLst/>
              <a:ahLst/>
              <a:cxnLst/>
              <a:rect l="l" t="t" r="r" b="b"/>
              <a:pathLst>
                <a:path w="311" h="114" extrusionOk="0">
                  <a:moveTo>
                    <a:pt x="0" y="113"/>
                  </a:moveTo>
                  <a:lnTo>
                    <a:pt x="0" y="113"/>
                  </a:lnTo>
                  <a:lnTo>
                    <a:pt x="169" y="113"/>
                  </a:lnTo>
                  <a:lnTo>
                    <a:pt x="310" y="57"/>
                  </a:lnTo>
                  <a:lnTo>
                    <a:pt x="310" y="57"/>
                  </a:lnTo>
                  <a:lnTo>
                    <a:pt x="226" y="29"/>
                  </a:lnTo>
                  <a:lnTo>
                    <a:pt x="141" y="0"/>
                  </a:lnTo>
                  <a:lnTo>
                    <a:pt x="56" y="29"/>
                  </a:lnTo>
                  <a:lnTo>
                    <a:pt x="0" y="113"/>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16"/>
            <p:cNvSpPr/>
            <p:nvPr/>
          </p:nvSpPr>
          <p:spPr>
            <a:xfrm>
              <a:off x="2308725" y="3863500"/>
              <a:ext cx="7775" cy="2850"/>
            </a:xfrm>
            <a:custGeom>
              <a:avLst/>
              <a:gdLst/>
              <a:ahLst/>
              <a:cxnLst/>
              <a:rect l="l" t="t" r="r" b="b"/>
              <a:pathLst>
                <a:path w="311" h="114" fill="none" extrusionOk="0">
                  <a:moveTo>
                    <a:pt x="0" y="113"/>
                  </a:moveTo>
                  <a:lnTo>
                    <a:pt x="0" y="113"/>
                  </a:lnTo>
                  <a:lnTo>
                    <a:pt x="169" y="113"/>
                  </a:lnTo>
                  <a:lnTo>
                    <a:pt x="310" y="57"/>
                  </a:lnTo>
                  <a:lnTo>
                    <a:pt x="310" y="57"/>
                  </a:lnTo>
                  <a:lnTo>
                    <a:pt x="226" y="29"/>
                  </a:lnTo>
                  <a:lnTo>
                    <a:pt x="141" y="0"/>
                  </a:lnTo>
                  <a:lnTo>
                    <a:pt x="56" y="29"/>
                  </a:lnTo>
                  <a:lnTo>
                    <a:pt x="0" y="113"/>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16"/>
            <p:cNvSpPr/>
            <p:nvPr/>
          </p:nvSpPr>
          <p:spPr>
            <a:xfrm>
              <a:off x="2309425" y="3869850"/>
              <a:ext cx="2850" cy="2850"/>
            </a:xfrm>
            <a:custGeom>
              <a:avLst/>
              <a:gdLst/>
              <a:ahLst/>
              <a:cxnLst/>
              <a:rect l="l" t="t" r="r" b="b"/>
              <a:pathLst>
                <a:path w="114" h="114" extrusionOk="0">
                  <a:moveTo>
                    <a:pt x="113" y="113"/>
                  </a:moveTo>
                  <a:lnTo>
                    <a:pt x="113" y="113"/>
                  </a:lnTo>
                  <a:lnTo>
                    <a:pt x="85" y="28"/>
                  </a:lnTo>
                  <a:lnTo>
                    <a:pt x="0" y="0"/>
                  </a:lnTo>
                  <a:lnTo>
                    <a:pt x="0" y="0"/>
                  </a:lnTo>
                  <a:lnTo>
                    <a:pt x="28" y="57"/>
                  </a:lnTo>
                  <a:lnTo>
                    <a:pt x="113" y="113"/>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16"/>
            <p:cNvSpPr/>
            <p:nvPr/>
          </p:nvSpPr>
          <p:spPr>
            <a:xfrm>
              <a:off x="2309425" y="3869850"/>
              <a:ext cx="2850" cy="2850"/>
            </a:xfrm>
            <a:custGeom>
              <a:avLst/>
              <a:gdLst/>
              <a:ahLst/>
              <a:cxnLst/>
              <a:rect l="l" t="t" r="r" b="b"/>
              <a:pathLst>
                <a:path w="114" h="114" fill="none" extrusionOk="0">
                  <a:moveTo>
                    <a:pt x="113" y="113"/>
                  </a:moveTo>
                  <a:lnTo>
                    <a:pt x="113" y="113"/>
                  </a:lnTo>
                  <a:lnTo>
                    <a:pt x="85" y="28"/>
                  </a:lnTo>
                  <a:lnTo>
                    <a:pt x="0" y="0"/>
                  </a:lnTo>
                  <a:lnTo>
                    <a:pt x="0" y="0"/>
                  </a:lnTo>
                  <a:lnTo>
                    <a:pt x="28" y="57"/>
                  </a:lnTo>
                  <a:lnTo>
                    <a:pt x="113" y="113"/>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16"/>
            <p:cNvSpPr/>
            <p:nvPr/>
          </p:nvSpPr>
          <p:spPr>
            <a:xfrm>
              <a:off x="2310125" y="3850100"/>
              <a:ext cx="2150" cy="1425"/>
            </a:xfrm>
            <a:custGeom>
              <a:avLst/>
              <a:gdLst/>
              <a:ahLst/>
              <a:cxnLst/>
              <a:rect l="l" t="t" r="r" b="b"/>
              <a:pathLst>
                <a:path w="86" h="57" extrusionOk="0">
                  <a:moveTo>
                    <a:pt x="85" y="57"/>
                  </a:moveTo>
                  <a:lnTo>
                    <a:pt x="85" y="57"/>
                  </a:lnTo>
                  <a:lnTo>
                    <a:pt x="57" y="0"/>
                  </a:lnTo>
                  <a:lnTo>
                    <a:pt x="57" y="0"/>
                  </a:lnTo>
                  <a:lnTo>
                    <a:pt x="0" y="28"/>
                  </a:lnTo>
                  <a:lnTo>
                    <a:pt x="0" y="28"/>
                  </a:lnTo>
                  <a:lnTo>
                    <a:pt x="85" y="57"/>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16"/>
            <p:cNvSpPr/>
            <p:nvPr/>
          </p:nvSpPr>
          <p:spPr>
            <a:xfrm>
              <a:off x="2310125" y="3850100"/>
              <a:ext cx="2150" cy="1425"/>
            </a:xfrm>
            <a:custGeom>
              <a:avLst/>
              <a:gdLst/>
              <a:ahLst/>
              <a:cxnLst/>
              <a:rect l="l" t="t" r="r" b="b"/>
              <a:pathLst>
                <a:path w="86" h="57" fill="none" extrusionOk="0">
                  <a:moveTo>
                    <a:pt x="85" y="57"/>
                  </a:moveTo>
                  <a:lnTo>
                    <a:pt x="85" y="57"/>
                  </a:lnTo>
                  <a:lnTo>
                    <a:pt x="57" y="0"/>
                  </a:lnTo>
                  <a:lnTo>
                    <a:pt x="57" y="0"/>
                  </a:lnTo>
                  <a:lnTo>
                    <a:pt x="0" y="28"/>
                  </a:lnTo>
                  <a:lnTo>
                    <a:pt x="0" y="28"/>
                  </a:lnTo>
                  <a:lnTo>
                    <a:pt x="85" y="57"/>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16"/>
            <p:cNvSpPr/>
            <p:nvPr/>
          </p:nvSpPr>
          <p:spPr>
            <a:xfrm>
              <a:off x="2310125" y="3873375"/>
              <a:ext cx="2150" cy="1425"/>
            </a:xfrm>
            <a:custGeom>
              <a:avLst/>
              <a:gdLst/>
              <a:ahLst/>
              <a:cxnLst/>
              <a:rect l="l" t="t" r="r" b="b"/>
              <a:pathLst>
                <a:path w="86" h="57" extrusionOk="0">
                  <a:moveTo>
                    <a:pt x="85" y="57"/>
                  </a:moveTo>
                  <a:lnTo>
                    <a:pt x="85" y="57"/>
                  </a:lnTo>
                  <a:lnTo>
                    <a:pt x="85" y="0"/>
                  </a:lnTo>
                  <a:lnTo>
                    <a:pt x="57" y="0"/>
                  </a:lnTo>
                  <a:lnTo>
                    <a:pt x="0" y="29"/>
                  </a:lnTo>
                  <a:lnTo>
                    <a:pt x="0" y="29"/>
                  </a:lnTo>
                  <a:lnTo>
                    <a:pt x="85" y="57"/>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16"/>
            <p:cNvSpPr/>
            <p:nvPr/>
          </p:nvSpPr>
          <p:spPr>
            <a:xfrm>
              <a:off x="2310125" y="3873375"/>
              <a:ext cx="2150" cy="1425"/>
            </a:xfrm>
            <a:custGeom>
              <a:avLst/>
              <a:gdLst/>
              <a:ahLst/>
              <a:cxnLst/>
              <a:rect l="l" t="t" r="r" b="b"/>
              <a:pathLst>
                <a:path w="86" h="57" fill="none" extrusionOk="0">
                  <a:moveTo>
                    <a:pt x="85" y="57"/>
                  </a:moveTo>
                  <a:lnTo>
                    <a:pt x="85" y="57"/>
                  </a:lnTo>
                  <a:lnTo>
                    <a:pt x="85" y="0"/>
                  </a:lnTo>
                  <a:lnTo>
                    <a:pt x="57" y="0"/>
                  </a:lnTo>
                  <a:lnTo>
                    <a:pt x="0" y="29"/>
                  </a:lnTo>
                  <a:lnTo>
                    <a:pt x="0" y="29"/>
                  </a:lnTo>
                  <a:lnTo>
                    <a:pt x="85" y="57"/>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16"/>
            <p:cNvSpPr/>
            <p:nvPr/>
          </p:nvSpPr>
          <p:spPr>
            <a:xfrm>
              <a:off x="2310125" y="3843025"/>
              <a:ext cx="3550" cy="4275"/>
            </a:xfrm>
            <a:custGeom>
              <a:avLst/>
              <a:gdLst/>
              <a:ahLst/>
              <a:cxnLst/>
              <a:rect l="l" t="t" r="r" b="b"/>
              <a:pathLst>
                <a:path w="142" h="171" extrusionOk="0">
                  <a:moveTo>
                    <a:pt x="142" y="170"/>
                  </a:moveTo>
                  <a:lnTo>
                    <a:pt x="142" y="170"/>
                  </a:lnTo>
                  <a:lnTo>
                    <a:pt x="142" y="86"/>
                  </a:lnTo>
                  <a:lnTo>
                    <a:pt x="113" y="57"/>
                  </a:lnTo>
                  <a:lnTo>
                    <a:pt x="85" y="29"/>
                  </a:lnTo>
                  <a:lnTo>
                    <a:pt x="0" y="1"/>
                  </a:lnTo>
                  <a:lnTo>
                    <a:pt x="0" y="1"/>
                  </a:lnTo>
                  <a:lnTo>
                    <a:pt x="142" y="17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16"/>
            <p:cNvSpPr/>
            <p:nvPr/>
          </p:nvSpPr>
          <p:spPr>
            <a:xfrm>
              <a:off x="2310125" y="3843025"/>
              <a:ext cx="3550" cy="4275"/>
            </a:xfrm>
            <a:custGeom>
              <a:avLst/>
              <a:gdLst/>
              <a:ahLst/>
              <a:cxnLst/>
              <a:rect l="l" t="t" r="r" b="b"/>
              <a:pathLst>
                <a:path w="142" h="171" fill="none" extrusionOk="0">
                  <a:moveTo>
                    <a:pt x="142" y="170"/>
                  </a:moveTo>
                  <a:lnTo>
                    <a:pt x="142" y="170"/>
                  </a:lnTo>
                  <a:lnTo>
                    <a:pt x="142" y="86"/>
                  </a:lnTo>
                  <a:lnTo>
                    <a:pt x="113" y="57"/>
                  </a:lnTo>
                  <a:lnTo>
                    <a:pt x="85" y="29"/>
                  </a:lnTo>
                  <a:lnTo>
                    <a:pt x="0" y="1"/>
                  </a:lnTo>
                  <a:lnTo>
                    <a:pt x="0" y="1"/>
                  </a:lnTo>
                  <a:lnTo>
                    <a:pt x="142" y="170"/>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16"/>
            <p:cNvSpPr/>
            <p:nvPr/>
          </p:nvSpPr>
          <p:spPr>
            <a:xfrm>
              <a:off x="2311525" y="3852200"/>
              <a:ext cx="1450" cy="2150"/>
            </a:xfrm>
            <a:custGeom>
              <a:avLst/>
              <a:gdLst/>
              <a:ahLst/>
              <a:cxnLst/>
              <a:rect l="l" t="t" r="r" b="b"/>
              <a:pathLst>
                <a:path w="58" h="86" extrusionOk="0">
                  <a:moveTo>
                    <a:pt x="57" y="85"/>
                  </a:moveTo>
                  <a:lnTo>
                    <a:pt x="57" y="85"/>
                  </a:lnTo>
                  <a:lnTo>
                    <a:pt x="57" y="57"/>
                  </a:lnTo>
                  <a:lnTo>
                    <a:pt x="57" y="29"/>
                  </a:lnTo>
                  <a:lnTo>
                    <a:pt x="1" y="1"/>
                  </a:lnTo>
                  <a:lnTo>
                    <a:pt x="1" y="1"/>
                  </a:lnTo>
                  <a:lnTo>
                    <a:pt x="57" y="85"/>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16"/>
            <p:cNvSpPr/>
            <p:nvPr/>
          </p:nvSpPr>
          <p:spPr>
            <a:xfrm>
              <a:off x="2311525" y="3852200"/>
              <a:ext cx="1450" cy="2150"/>
            </a:xfrm>
            <a:custGeom>
              <a:avLst/>
              <a:gdLst/>
              <a:ahLst/>
              <a:cxnLst/>
              <a:rect l="l" t="t" r="r" b="b"/>
              <a:pathLst>
                <a:path w="58" h="86" fill="none" extrusionOk="0">
                  <a:moveTo>
                    <a:pt x="57" y="85"/>
                  </a:moveTo>
                  <a:lnTo>
                    <a:pt x="57" y="85"/>
                  </a:lnTo>
                  <a:lnTo>
                    <a:pt x="57" y="57"/>
                  </a:lnTo>
                  <a:lnTo>
                    <a:pt x="57" y="29"/>
                  </a:lnTo>
                  <a:lnTo>
                    <a:pt x="1" y="1"/>
                  </a:lnTo>
                  <a:lnTo>
                    <a:pt x="1" y="1"/>
                  </a:lnTo>
                  <a:lnTo>
                    <a:pt x="57" y="85"/>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16"/>
            <p:cNvSpPr/>
            <p:nvPr/>
          </p:nvSpPr>
          <p:spPr>
            <a:xfrm>
              <a:off x="2311525" y="3860675"/>
              <a:ext cx="1450" cy="2150"/>
            </a:xfrm>
            <a:custGeom>
              <a:avLst/>
              <a:gdLst/>
              <a:ahLst/>
              <a:cxnLst/>
              <a:rect l="l" t="t" r="r" b="b"/>
              <a:pathLst>
                <a:path w="58" h="86" extrusionOk="0">
                  <a:moveTo>
                    <a:pt x="57" y="85"/>
                  </a:moveTo>
                  <a:lnTo>
                    <a:pt x="57" y="85"/>
                  </a:lnTo>
                  <a:lnTo>
                    <a:pt x="57" y="0"/>
                  </a:lnTo>
                  <a:lnTo>
                    <a:pt x="57" y="0"/>
                  </a:lnTo>
                  <a:lnTo>
                    <a:pt x="1" y="57"/>
                  </a:lnTo>
                  <a:lnTo>
                    <a:pt x="1" y="85"/>
                  </a:lnTo>
                  <a:lnTo>
                    <a:pt x="57" y="85"/>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16"/>
            <p:cNvSpPr/>
            <p:nvPr/>
          </p:nvSpPr>
          <p:spPr>
            <a:xfrm>
              <a:off x="2311525" y="3860675"/>
              <a:ext cx="1450" cy="2150"/>
            </a:xfrm>
            <a:custGeom>
              <a:avLst/>
              <a:gdLst/>
              <a:ahLst/>
              <a:cxnLst/>
              <a:rect l="l" t="t" r="r" b="b"/>
              <a:pathLst>
                <a:path w="58" h="86" fill="none" extrusionOk="0">
                  <a:moveTo>
                    <a:pt x="57" y="85"/>
                  </a:moveTo>
                  <a:lnTo>
                    <a:pt x="57" y="85"/>
                  </a:lnTo>
                  <a:lnTo>
                    <a:pt x="57" y="0"/>
                  </a:lnTo>
                  <a:lnTo>
                    <a:pt x="57" y="0"/>
                  </a:lnTo>
                  <a:lnTo>
                    <a:pt x="1" y="57"/>
                  </a:lnTo>
                  <a:lnTo>
                    <a:pt x="1" y="85"/>
                  </a:lnTo>
                  <a:lnTo>
                    <a:pt x="57" y="85"/>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16"/>
            <p:cNvSpPr/>
            <p:nvPr/>
          </p:nvSpPr>
          <p:spPr>
            <a:xfrm>
              <a:off x="2312950" y="3876900"/>
              <a:ext cx="2850" cy="6375"/>
            </a:xfrm>
            <a:custGeom>
              <a:avLst/>
              <a:gdLst/>
              <a:ahLst/>
              <a:cxnLst/>
              <a:rect l="l" t="t" r="r" b="b"/>
              <a:pathLst>
                <a:path w="114" h="255" extrusionOk="0">
                  <a:moveTo>
                    <a:pt x="57" y="254"/>
                  </a:moveTo>
                  <a:lnTo>
                    <a:pt x="57" y="254"/>
                  </a:lnTo>
                  <a:lnTo>
                    <a:pt x="113" y="198"/>
                  </a:lnTo>
                  <a:lnTo>
                    <a:pt x="113" y="142"/>
                  </a:lnTo>
                  <a:lnTo>
                    <a:pt x="113" y="85"/>
                  </a:lnTo>
                  <a:lnTo>
                    <a:pt x="57" y="29"/>
                  </a:lnTo>
                  <a:lnTo>
                    <a:pt x="29" y="0"/>
                  </a:lnTo>
                  <a:lnTo>
                    <a:pt x="0" y="29"/>
                  </a:lnTo>
                  <a:lnTo>
                    <a:pt x="0" y="113"/>
                  </a:lnTo>
                  <a:lnTo>
                    <a:pt x="57" y="254"/>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16"/>
            <p:cNvSpPr/>
            <p:nvPr/>
          </p:nvSpPr>
          <p:spPr>
            <a:xfrm>
              <a:off x="2312950" y="3876900"/>
              <a:ext cx="2850" cy="6375"/>
            </a:xfrm>
            <a:custGeom>
              <a:avLst/>
              <a:gdLst/>
              <a:ahLst/>
              <a:cxnLst/>
              <a:rect l="l" t="t" r="r" b="b"/>
              <a:pathLst>
                <a:path w="114" h="255" fill="none" extrusionOk="0">
                  <a:moveTo>
                    <a:pt x="57" y="254"/>
                  </a:moveTo>
                  <a:lnTo>
                    <a:pt x="57" y="254"/>
                  </a:lnTo>
                  <a:lnTo>
                    <a:pt x="113" y="198"/>
                  </a:lnTo>
                  <a:lnTo>
                    <a:pt x="113" y="142"/>
                  </a:lnTo>
                  <a:lnTo>
                    <a:pt x="113" y="85"/>
                  </a:lnTo>
                  <a:lnTo>
                    <a:pt x="57" y="29"/>
                  </a:lnTo>
                  <a:lnTo>
                    <a:pt x="29" y="0"/>
                  </a:lnTo>
                  <a:lnTo>
                    <a:pt x="0" y="29"/>
                  </a:lnTo>
                  <a:lnTo>
                    <a:pt x="0" y="113"/>
                  </a:lnTo>
                  <a:lnTo>
                    <a:pt x="57" y="254"/>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16"/>
            <p:cNvSpPr/>
            <p:nvPr/>
          </p:nvSpPr>
          <p:spPr>
            <a:xfrm>
              <a:off x="2311525" y="3866325"/>
              <a:ext cx="10625" cy="4950"/>
            </a:xfrm>
            <a:custGeom>
              <a:avLst/>
              <a:gdLst/>
              <a:ahLst/>
              <a:cxnLst/>
              <a:rect l="l" t="t" r="r" b="b"/>
              <a:pathLst>
                <a:path w="425" h="198" extrusionOk="0">
                  <a:moveTo>
                    <a:pt x="198" y="0"/>
                  </a:moveTo>
                  <a:lnTo>
                    <a:pt x="198" y="0"/>
                  </a:lnTo>
                  <a:lnTo>
                    <a:pt x="1" y="57"/>
                  </a:lnTo>
                  <a:lnTo>
                    <a:pt x="1" y="57"/>
                  </a:lnTo>
                  <a:lnTo>
                    <a:pt x="29" y="113"/>
                  </a:lnTo>
                  <a:lnTo>
                    <a:pt x="57" y="141"/>
                  </a:lnTo>
                  <a:lnTo>
                    <a:pt x="198" y="198"/>
                  </a:lnTo>
                  <a:lnTo>
                    <a:pt x="311" y="198"/>
                  </a:lnTo>
                  <a:lnTo>
                    <a:pt x="424" y="169"/>
                  </a:lnTo>
                  <a:lnTo>
                    <a:pt x="424" y="169"/>
                  </a:lnTo>
                  <a:lnTo>
                    <a:pt x="396" y="113"/>
                  </a:lnTo>
                  <a:lnTo>
                    <a:pt x="368" y="57"/>
                  </a:lnTo>
                  <a:lnTo>
                    <a:pt x="283" y="0"/>
                  </a:lnTo>
                  <a:lnTo>
                    <a:pt x="198"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16"/>
            <p:cNvSpPr/>
            <p:nvPr/>
          </p:nvSpPr>
          <p:spPr>
            <a:xfrm>
              <a:off x="2311525" y="3866325"/>
              <a:ext cx="10625" cy="4950"/>
            </a:xfrm>
            <a:custGeom>
              <a:avLst/>
              <a:gdLst/>
              <a:ahLst/>
              <a:cxnLst/>
              <a:rect l="l" t="t" r="r" b="b"/>
              <a:pathLst>
                <a:path w="425" h="198" fill="none" extrusionOk="0">
                  <a:moveTo>
                    <a:pt x="198" y="0"/>
                  </a:moveTo>
                  <a:lnTo>
                    <a:pt x="198" y="0"/>
                  </a:lnTo>
                  <a:lnTo>
                    <a:pt x="1" y="57"/>
                  </a:lnTo>
                  <a:lnTo>
                    <a:pt x="1" y="57"/>
                  </a:lnTo>
                  <a:lnTo>
                    <a:pt x="29" y="113"/>
                  </a:lnTo>
                  <a:lnTo>
                    <a:pt x="57" y="141"/>
                  </a:lnTo>
                  <a:lnTo>
                    <a:pt x="198" y="198"/>
                  </a:lnTo>
                  <a:lnTo>
                    <a:pt x="311" y="198"/>
                  </a:lnTo>
                  <a:lnTo>
                    <a:pt x="424" y="169"/>
                  </a:lnTo>
                  <a:lnTo>
                    <a:pt x="424" y="169"/>
                  </a:lnTo>
                  <a:lnTo>
                    <a:pt x="396" y="113"/>
                  </a:lnTo>
                  <a:lnTo>
                    <a:pt x="368" y="57"/>
                  </a:lnTo>
                  <a:lnTo>
                    <a:pt x="283" y="0"/>
                  </a:lnTo>
                  <a:lnTo>
                    <a:pt x="198" y="0"/>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16"/>
            <p:cNvSpPr/>
            <p:nvPr/>
          </p:nvSpPr>
          <p:spPr>
            <a:xfrm>
              <a:off x="2314350" y="3871250"/>
              <a:ext cx="7800" cy="2850"/>
            </a:xfrm>
            <a:custGeom>
              <a:avLst/>
              <a:gdLst/>
              <a:ahLst/>
              <a:cxnLst/>
              <a:rect l="l" t="t" r="r" b="b"/>
              <a:pathLst>
                <a:path w="312" h="114" extrusionOk="0">
                  <a:moveTo>
                    <a:pt x="170" y="114"/>
                  </a:moveTo>
                  <a:lnTo>
                    <a:pt x="170" y="114"/>
                  </a:lnTo>
                  <a:lnTo>
                    <a:pt x="311" y="85"/>
                  </a:lnTo>
                  <a:lnTo>
                    <a:pt x="311" y="85"/>
                  </a:lnTo>
                  <a:lnTo>
                    <a:pt x="255" y="29"/>
                  </a:lnTo>
                  <a:lnTo>
                    <a:pt x="170" y="1"/>
                  </a:lnTo>
                  <a:lnTo>
                    <a:pt x="85" y="1"/>
                  </a:lnTo>
                  <a:lnTo>
                    <a:pt x="1" y="29"/>
                  </a:lnTo>
                  <a:lnTo>
                    <a:pt x="1" y="29"/>
                  </a:lnTo>
                  <a:lnTo>
                    <a:pt x="170" y="114"/>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16"/>
            <p:cNvSpPr/>
            <p:nvPr/>
          </p:nvSpPr>
          <p:spPr>
            <a:xfrm>
              <a:off x="2314350" y="3871250"/>
              <a:ext cx="7800" cy="2850"/>
            </a:xfrm>
            <a:custGeom>
              <a:avLst/>
              <a:gdLst/>
              <a:ahLst/>
              <a:cxnLst/>
              <a:rect l="l" t="t" r="r" b="b"/>
              <a:pathLst>
                <a:path w="312" h="114" fill="none" extrusionOk="0">
                  <a:moveTo>
                    <a:pt x="170" y="114"/>
                  </a:moveTo>
                  <a:lnTo>
                    <a:pt x="170" y="114"/>
                  </a:lnTo>
                  <a:lnTo>
                    <a:pt x="311" y="85"/>
                  </a:lnTo>
                  <a:lnTo>
                    <a:pt x="311" y="85"/>
                  </a:lnTo>
                  <a:lnTo>
                    <a:pt x="255" y="29"/>
                  </a:lnTo>
                  <a:lnTo>
                    <a:pt x="170" y="1"/>
                  </a:lnTo>
                  <a:lnTo>
                    <a:pt x="85" y="1"/>
                  </a:lnTo>
                  <a:lnTo>
                    <a:pt x="1" y="29"/>
                  </a:lnTo>
                  <a:lnTo>
                    <a:pt x="1" y="29"/>
                  </a:lnTo>
                  <a:lnTo>
                    <a:pt x="170" y="114"/>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16"/>
            <p:cNvSpPr/>
            <p:nvPr/>
          </p:nvSpPr>
          <p:spPr>
            <a:xfrm>
              <a:off x="2315075" y="3862075"/>
              <a:ext cx="2825" cy="2850"/>
            </a:xfrm>
            <a:custGeom>
              <a:avLst/>
              <a:gdLst/>
              <a:ahLst/>
              <a:cxnLst/>
              <a:rect l="l" t="t" r="r" b="b"/>
              <a:pathLst>
                <a:path w="113" h="114" extrusionOk="0">
                  <a:moveTo>
                    <a:pt x="113" y="114"/>
                  </a:moveTo>
                  <a:lnTo>
                    <a:pt x="113" y="114"/>
                  </a:lnTo>
                  <a:lnTo>
                    <a:pt x="113" y="57"/>
                  </a:lnTo>
                  <a:lnTo>
                    <a:pt x="85" y="1"/>
                  </a:lnTo>
                  <a:lnTo>
                    <a:pt x="56" y="1"/>
                  </a:lnTo>
                  <a:lnTo>
                    <a:pt x="0" y="1"/>
                  </a:lnTo>
                  <a:lnTo>
                    <a:pt x="0" y="1"/>
                  </a:lnTo>
                  <a:lnTo>
                    <a:pt x="113" y="114"/>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16"/>
            <p:cNvSpPr/>
            <p:nvPr/>
          </p:nvSpPr>
          <p:spPr>
            <a:xfrm>
              <a:off x="2315075" y="3862075"/>
              <a:ext cx="2825" cy="2850"/>
            </a:xfrm>
            <a:custGeom>
              <a:avLst/>
              <a:gdLst/>
              <a:ahLst/>
              <a:cxnLst/>
              <a:rect l="l" t="t" r="r" b="b"/>
              <a:pathLst>
                <a:path w="113" h="114" fill="none" extrusionOk="0">
                  <a:moveTo>
                    <a:pt x="113" y="114"/>
                  </a:moveTo>
                  <a:lnTo>
                    <a:pt x="113" y="114"/>
                  </a:lnTo>
                  <a:lnTo>
                    <a:pt x="113" y="57"/>
                  </a:lnTo>
                  <a:lnTo>
                    <a:pt x="85" y="1"/>
                  </a:lnTo>
                  <a:lnTo>
                    <a:pt x="56" y="1"/>
                  </a:lnTo>
                  <a:lnTo>
                    <a:pt x="0" y="1"/>
                  </a:lnTo>
                  <a:lnTo>
                    <a:pt x="0" y="1"/>
                  </a:lnTo>
                  <a:lnTo>
                    <a:pt x="113" y="114"/>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16"/>
            <p:cNvSpPr/>
            <p:nvPr/>
          </p:nvSpPr>
          <p:spPr>
            <a:xfrm>
              <a:off x="2315775" y="3857150"/>
              <a:ext cx="4250" cy="3550"/>
            </a:xfrm>
            <a:custGeom>
              <a:avLst/>
              <a:gdLst/>
              <a:ahLst/>
              <a:cxnLst/>
              <a:rect l="l" t="t" r="r" b="b"/>
              <a:pathLst>
                <a:path w="170" h="142" extrusionOk="0">
                  <a:moveTo>
                    <a:pt x="85" y="141"/>
                  </a:moveTo>
                  <a:lnTo>
                    <a:pt x="85" y="141"/>
                  </a:lnTo>
                  <a:lnTo>
                    <a:pt x="170" y="113"/>
                  </a:lnTo>
                  <a:lnTo>
                    <a:pt x="170" y="113"/>
                  </a:lnTo>
                  <a:lnTo>
                    <a:pt x="141" y="57"/>
                  </a:lnTo>
                  <a:lnTo>
                    <a:pt x="113" y="29"/>
                  </a:lnTo>
                  <a:lnTo>
                    <a:pt x="57" y="0"/>
                  </a:lnTo>
                  <a:lnTo>
                    <a:pt x="0" y="0"/>
                  </a:lnTo>
                  <a:lnTo>
                    <a:pt x="0" y="0"/>
                  </a:lnTo>
                  <a:lnTo>
                    <a:pt x="0" y="57"/>
                  </a:lnTo>
                  <a:lnTo>
                    <a:pt x="0" y="85"/>
                  </a:lnTo>
                  <a:lnTo>
                    <a:pt x="85" y="14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16"/>
            <p:cNvSpPr/>
            <p:nvPr/>
          </p:nvSpPr>
          <p:spPr>
            <a:xfrm>
              <a:off x="2315775" y="3857150"/>
              <a:ext cx="4250" cy="3550"/>
            </a:xfrm>
            <a:custGeom>
              <a:avLst/>
              <a:gdLst/>
              <a:ahLst/>
              <a:cxnLst/>
              <a:rect l="l" t="t" r="r" b="b"/>
              <a:pathLst>
                <a:path w="170" h="142" fill="none" extrusionOk="0">
                  <a:moveTo>
                    <a:pt x="85" y="141"/>
                  </a:moveTo>
                  <a:lnTo>
                    <a:pt x="85" y="141"/>
                  </a:lnTo>
                  <a:lnTo>
                    <a:pt x="170" y="113"/>
                  </a:lnTo>
                  <a:lnTo>
                    <a:pt x="170" y="113"/>
                  </a:lnTo>
                  <a:lnTo>
                    <a:pt x="141" y="57"/>
                  </a:lnTo>
                  <a:lnTo>
                    <a:pt x="113" y="29"/>
                  </a:lnTo>
                  <a:lnTo>
                    <a:pt x="57" y="0"/>
                  </a:lnTo>
                  <a:lnTo>
                    <a:pt x="0" y="0"/>
                  </a:lnTo>
                  <a:lnTo>
                    <a:pt x="0" y="0"/>
                  </a:lnTo>
                  <a:lnTo>
                    <a:pt x="0" y="57"/>
                  </a:lnTo>
                  <a:lnTo>
                    <a:pt x="0" y="85"/>
                  </a:lnTo>
                  <a:lnTo>
                    <a:pt x="85" y="141"/>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16"/>
            <p:cNvSpPr/>
            <p:nvPr/>
          </p:nvSpPr>
          <p:spPr>
            <a:xfrm>
              <a:off x="2315075" y="3801400"/>
              <a:ext cx="2125" cy="1450"/>
            </a:xfrm>
            <a:custGeom>
              <a:avLst/>
              <a:gdLst/>
              <a:ahLst/>
              <a:cxnLst/>
              <a:rect l="l" t="t" r="r" b="b"/>
              <a:pathLst>
                <a:path w="85" h="58" extrusionOk="0">
                  <a:moveTo>
                    <a:pt x="85" y="57"/>
                  </a:moveTo>
                  <a:lnTo>
                    <a:pt x="85" y="57"/>
                  </a:lnTo>
                  <a:lnTo>
                    <a:pt x="56" y="1"/>
                  </a:lnTo>
                  <a:lnTo>
                    <a:pt x="0" y="29"/>
                  </a:lnTo>
                  <a:lnTo>
                    <a:pt x="0" y="29"/>
                  </a:lnTo>
                  <a:lnTo>
                    <a:pt x="85" y="57"/>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16"/>
            <p:cNvSpPr/>
            <p:nvPr/>
          </p:nvSpPr>
          <p:spPr>
            <a:xfrm>
              <a:off x="2315075" y="3801400"/>
              <a:ext cx="2125" cy="1450"/>
            </a:xfrm>
            <a:custGeom>
              <a:avLst/>
              <a:gdLst/>
              <a:ahLst/>
              <a:cxnLst/>
              <a:rect l="l" t="t" r="r" b="b"/>
              <a:pathLst>
                <a:path w="85" h="58" fill="none" extrusionOk="0">
                  <a:moveTo>
                    <a:pt x="85" y="57"/>
                  </a:moveTo>
                  <a:lnTo>
                    <a:pt x="85" y="57"/>
                  </a:lnTo>
                  <a:lnTo>
                    <a:pt x="56" y="1"/>
                  </a:lnTo>
                  <a:lnTo>
                    <a:pt x="0" y="29"/>
                  </a:lnTo>
                  <a:lnTo>
                    <a:pt x="0" y="29"/>
                  </a:lnTo>
                  <a:lnTo>
                    <a:pt x="85" y="57"/>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16"/>
            <p:cNvSpPr/>
            <p:nvPr/>
          </p:nvSpPr>
          <p:spPr>
            <a:xfrm>
              <a:off x="2317875" y="3876200"/>
              <a:ext cx="4975" cy="2850"/>
            </a:xfrm>
            <a:custGeom>
              <a:avLst/>
              <a:gdLst/>
              <a:ahLst/>
              <a:cxnLst/>
              <a:rect l="l" t="t" r="r" b="b"/>
              <a:pathLst>
                <a:path w="199" h="114" extrusionOk="0">
                  <a:moveTo>
                    <a:pt x="1" y="113"/>
                  </a:moveTo>
                  <a:lnTo>
                    <a:pt x="1" y="113"/>
                  </a:lnTo>
                  <a:lnTo>
                    <a:pt x="57" y="85"/>
                  </a:lnTo>
                  <a:lnTo>
                    <a:pt x="114" y="57"/>
                  </a:lnTo>
                  <a:lnTo>
                    <a:pt x="142" y="57"/>
                  </a:lnTo>
                  <a:lnTo>
                    <a:pt x="198" y="85"/>
                  </a:lnTo>
                  <a:lnTo>
                    <a:pt x="198" y="85"/>
                  </a:lnTo>
                  <a:lnTo>
                    <a:pt x="142" y="28"/>
                  </a:lnTo>
                  <a:lnTo>
                    <a:pt x="57" y="0"/>
                  </a:lnTo>
                  <a:lnTo>
                    <a:pt x="1" y="28"/>
                  </a:lnTo>
                  <a:lnTo>
                    <a:pt x="1" y="57"/>
                  </a:lnTo>
                  <a:lnTo>
                    <a:pt x="1" y="113"/>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16"/>
            <p:cNvSpPr/>
            <p:nvPr/>
          </p:nvSpPr>
          <p:spPr>
            <a:xfrm>
              <a:off x="2317875" y="3876200"/>
              <a:ext cx="4975" cy="2850"/>
            </a:xfrm>
            <a:custGeom>
              <a:avLst/>
              <a:gdLst/>
              <a:ahLst/>
              <a:cxnLst/>
              <a:rect l="l" t="t" r="r" b="b"/>
              <a:pathLst>
                <a:path w="199" h="114" fill="none" extrusionOk="0">
                  <a:moveTo>
                    <a:pt x="1" y="113"/>
                  </a:moveTo>
                  <a:lnTo>
                    <a:pt x="1" y="113"/>
                  </a:lnTo>
                  <a:lnTo>
                    <a:pt x="57" y="85"/>
                  </a:lnTo>
                  <a:lnTo>
                    <a:pt x="114" y="57"/>
                  </a:lnTo>
                  <a:lnTo>
                    <a:pt x="142" y="57"/>
                  </a:lnTo>
                  <a:lnTo>
                    <a:pt x="198" y="85"/>
                  </a:lnTo>
                  <a:lnTo>
                    <a:pt x="198" y="85"/>
                  </a:lnTo>
                  <a:lnTo>
                    <a:pt x="142" y="28"/>
                  </a:lnTo>
                  <a:lnTo>
                    <a:pt x="57" y="0"/>
                  </a:lnTo>
                  <a:lnTo>
                    <a:pt x="1" y="28"/>
                  </a:lnTo>
                  <a:lnTo>
                    <a:pt x="1" y="57"/>
                  </a:lnTo>
                  <a:lnTo>
                    <a:pt x="1" y="113"/>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16"/>
            <p:cNvSpPr/>
            <p:nvPr/>
          </p:nvSpPr>
          <p:spPr>
            <a:xfrm>
              <a:off x="2317875" y="3860675"/>
              <a:ext cx="2850" cy="2150"/>
            </a:xfrm>
            <a:custGeom>
              <a:avLst/>
              <a:gdLst/>
              <a:ahLst/>
              <a:cxnLst/>
              <a:rect l="l" t="t" r="r" b="b"/>
              <a:pathLst>
                <a:path w="114" h="86" extrusionOk="0">
                  <a:moveTo>
                    <a:pt x="57" y="85"/>
                  </a:moveTo>
                  <a:lnTo>
                    <a:pt x="57" y="85"/>
                  </a:lnTo>
                  <a:lnTo>
                    <a:pt x="114" y="57"/>
                  </a:lnTo>
                  <a:lnTo>
                    <a:pt x="86" y="29"/>
                  </a:lnTo>
                  <a:lnTo>
                    <a:pt x="57" y="0"/>
                  </a:lnTo>
                  <a:lnTo>
                    <a:pt x="1" y="0"/>
                  </a:lnTo>
                  <a:lnTo>
                    <a:pt x="1" y="0"/>
                  </a:lnTo>
                  <a:lnTo>
                    <a:pt x="57" y="85"/>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16"/>
            <p:cNvSpPr/>
            <p:nvPr/>
          </p:nvSpPr>
          <p:spPr>
            <a:xfrm>
              <a:off x="2317875" y="3860675"/>
              <a:ext cx="2850" cy="2150"/>
            </a:xfrm>
            <a:custGeom>
              <a:avLst/>
              <a:gdLst/>
              <a:ahLst/>
              <a:cxnLst/>
              <a:rect l="l" t="t" r="r" b="b"/>
              <a:pathLst>
                <a:path w="114" h="86" fill="none" extrusionOk="0">
                  <a:moveTo>
                    <a:pt x="57" y="85"/>
                  </a:moveTo>
                  <a:lnTo>
                    <a:pt x="57" y="85"/>
                  </a:lnTo>
                  <a:lnTo>
                    <a:pt x="114" y="57"/>
                  </a:lnTo>
                  <a:lnTo>
                    <a:pt x="86" y="29"/>
                  </a:lnTo>
                  <a:lnTo>
                    <a:pt x="57" y="0"/>
                  </a:lnTo>
                  <a:lnTo>
                    <a:pt x="1" y="0"/>
                  </a:lnTo>
                  <a:lnTo>
                    <a:pt x="1" y="0"/>
                  </a:lnTo>
                  <a:lnTo>
                    <a:pt x="57" y="85"/>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16"/>
            <p:cNvSpPr/>
            <p:nvPr/>
          </p:nvSpPr>
          <p:spPr>
            <a:xfrm>
              <a:off x="2318600" y="3874075"/>
              <a:ext cx="2125" cy="1450"/>
            </a:xfrm>
            <a:custGeom>
              <a:avLst/>
              <a:gdLst/>
              <a:ahLst/>
              <a:cxnLst/>
              <a:rect l="l" t="t" r="r" b="b"/>
              <a:pathLst>
                <a:path w="85" h="58" extrusionOk="0">
                  <a:moveTo>
                    <a:pt x="85" y="57"/>
                  </a:moveTo>
                  <a:lnTo>
                    <a:pt x="85" y="57"/>
                  </a:lnTo>
                  <a:lnTo>
                    <a:pt x="85" y="29"/>
                  </a:lnTo>
                  <a:lnTo>
                    <a:pt x="57" y="1"/>
                  </a:lnTo>
                  <a:lnTo>
                    <a:pt x="0" y="57"/>
                  </a:lnTo>
                  <a:lnTo>
                    <a:pt x="0" y="57"/>
                  </a:lnTo>
                  <a:lnTo>
                    <a:pt x="85" y="57"/>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16"/>
            <p:cNvSpPr/>
            <p:nvPr/>
          </p:nvSpPr>
          <p:spPr>
            <a:xfrm>
              <a:off x="2318600" y="3874075"/>
              <a:ext cx="2125" cy="1450"/>
            </a:xfrm>
            <a:custGeom>
              <a:avLst/>
              <a:gdLst/>
              <a:ahLst/>
              <a:cxnLst/>
              <a:rect l="l" t="t" r="r" b="b"/>
              <a:pathLst>
                <a:path w="85" h="58" fill="none" extrusionOk="0">
                  <a:moveTo>
                    <a:pt x="85" y="57"/>
                  </a:moveTo>
                  <a:lnTo>
                    <a:pt x="85" y="57"/>
                  </a:lnTo>
                  <a:lnTo>
                    <a:pt x="85" y="29"/>
                  </a:lnTo>
                  <a:lnTo>
                    <a:pt x="57" y="1"/>
                  </a:lnTo>
                  <a:lnTo>
                    <a:pt x="0" y="57"/>
                  </a:lnTo>
                  <a:lnTo>
                    <a:pt x="0" y="57"/>
                  </a:lnTo>
                  <a:lnTo>
                    <a:pt x="85" y="57"/>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16"/>
            <p:cNvSpPr/>
            <p:nvPr/>
          </p:nvSpPr>
          <p:spPr>
            <a:xfrm>
              <a:off x="2318600" y="3841625"/>
              <a:ext cx="2825" cy="2850"/>
            </a:xfrm>
            <a:custGeom>
              <a:avLst/>
              <a:gdLst/>
              <a:ahLst/>
              <a:cxnLst/>
              <a:rect l="l" t="t" r="r" b="b"/>
              <a:pathLst>
                <a:path w="113" h="114" extrusionOk="0">
                  <a:moveTo>
                    <a:pt x="113" y="113"/>
                  </a:moveTo>
                  <a:lnTo>
                    <a:pt x="113" y="113"/>
                  </a:lnTo>
                  <a:lnTo>
                    <a:pt x="113" y="57"/>
                  </a:lnTo>
                  <a:lnTo>
                    <a:pt x="85" y="29"/>
                  </a:lnTo>
                  <a:lnTo>
                    <a:pt x="57" y="0"/>
                  </a:lnTo>
                  <a:lnTo>
                    <a:pt x="0" y="29"/>
                  </a:lnTo>
                  <a:lnTo>
                    <a:pt x="0" y="29"/>
                  </a:lnTo>
                  <a:lnTo>
                    <a:pt x="57" y="85"/>
                  </a:lnTo>
                  <a:lnTo>
                    <a:pt x="113" y="113"/>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16"/>
            <p:cNvSpPr/>
            <p:nvPr/>
          </p:nvSpPr>
          <p:spPr>
            <a:xfrm>
              <a:off x="2318600" y="3841625"/>
              <a:ext cx="2825" cy="2850"/>
            </a:xfrm>
            <a:custGeom>
              <a:avLst/>
              <a:gdLst/>
              <a:ahLst/>
              <a:cxnLst/>
              <a:rect l="l" t="t" r="r" b="b"/>
              <a:pathLst>
                <a:path w="113" h="114" fill="none" extrusionOk="0">
                  <a:moveTo>
                    <a:pt x="113" y="113"/>
                  </a:moveTo>
                  <a:lnTo>
                    <a:pt x="113" y="113"/>
                  </a:lnTo>
                  <a:lnTo>
                    <a:pt x="113" y="57"/>
                  </a:lnTo>
                  <a:lnTo>
                    <a:pt x="85" y="29"/>
                  </a:lnTo>
                  <a:lnTo>
                    <a:pt x="57" y="0"/>
                  </a:lnTo>
                  <a:lnTo>
                    <a:pt x="0" y="29"/>
                  </a:lnTo>
                  <a:lnTo>
                    <a:pt x="0" y="29"/>
                  </a:lnTo>
                  <a:lnTo>
                    <a:pt x="57" y="85"/>
                  </a:lnTo>
                  <a:lnTo>
                    <a:pt x="113" y="113"/>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16"/>
            <p:cNvSpPr/>
            <p:nvPr/>
          </p:nvSpPr>
          <p:spPr>
            <a:xfrm>
              <a:off x="2318600" y="3879025"/>
              <a:ext cx="4250" cy="2825"/>
            </a:xfrm>
            <a:custGeom>
              <a:avLst/>
              <a:gdLst/>
              <a:ahLst/>
              <a:cxnLst/>
              <a:rect l="l" t="t" r="r" b="b"/>
              <a:pathLst>
                <a:path w="170" h="113" extrusionOk="0">
                  <a:moveTo>
                    <a:pt x="141" y="113"/>
                  </a:moveTo>
                  <a:lnTo>
                    <a:pt x="141" y="113"/>
                  </a:lnTo>
                  <a:lnTo>
                    <a:pt x="169" y="85"/>
                  </a:lnTo>
                  <a:lnTo>
                    <a:pt x="169" y="57"/>
                  </a:lnTo>
                  <a:lnTo>
                    <a:pt x="141" y="28"/>
                  </a:lnTo>
                  <a:lnTo>
                    <a:pt x="57" y="0"/>
                  </a:lnTo>
                  <a:lnTo>
                    <a:pt x="0" y="0"/>
                  </a:lnTo>
                  <a:lnTo>
                    <a:pt x="0" y="0"/>
                  </a:lnTo>
                  <a:lnTo>
                    <a:pt x="141" y="113"/>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16"/>
            <p:cNvSpPr/>
            <p:nvPr/>
          </p:nvSpPr>
          <p:spPr>
            <a:xfrm>
              <a:off x="2318600" y="3879025"/>
              <a:ext cx="4250" cy="2825"/>
            </a:xfrm>
            <a:custGeom>
              <a:avLst/>
              <a:gdLst/>
              <a:ahLst/>
              <a:cxnLst/>
              <a:rect l="l" t="t" r="r" b="b"/>
              <a:pathLst>
                <a:path w="170" h="113" fill="none" extrusionOk="0">
                  <a:moveTo>
                    <a:pt x="141" y="113"/>
                  </a:moveTo>
                  <a:lnTo>
                    <a:pt x="141" y="113"/>
                  </a:lnTo>
                  <a:lnTo>
                    <a:pt x="169" y="85"/>
                  </a:lnTo>
                  <a:lnTo>
                    <a:pt x="169" y="57"/>
                  </a:lnTo>
                  <a:lnTo>
                    <a:pt x="141" y="28"/>
                  </a:lnTo>
                  <a:lnTo>
                    <a:pt x="57" y="0"/>
                  </a:lnTo>
                  <a:lnTo>
                    <a:pt x="0" y="0"/>
                  </a:lnTo>
                  <a:lnTo>
                    <a:pt x="0" y="0"/>
                  </a:lnTo>
                  <a:lnTo>
                    <a:pt x="141" y="113"/>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16"/>
            <p:cNvSpPr/>
            <p:nvPr/>
          </p:nvSpPr>
          <p:spPr>
            <a:xfrm>
              <a:off x="2322125" y="3852925"/>
              <a:ext cx="11300" cy="10600"/>
            </a:xfrm>
            <a:custGeom>
              <a:avLst/>
              <a:gdLst/>
              <a:ahLst/>
              <a:cxnLst/>
              <a:rect l="l" t="t" r="r" b="b"/>
              <a:pathLst>
                <a:path w="452" h="424" extrusionOk="0">
                  <a:moveTo>
                    <a:pt x="452" y="282"/>
                  </a:moveTo>
                  <a:lnTo>
                    <a:pt x="452" y="282"/>
                  </a:lnTo>
                  <a:lnTo>
                    <a:pt x="424" y="198"/>
                  </a:lnTo>
                  <a:lnTo>
                    <a:pt x="424" y="169"/>
                  </a:lnTo>
                  <a:lnTo>
                    <a:pt x="424" y="113"/>
                  </a:lnTo>
                  <a:lnTo>
                    <a:pt x="367" y="56"/>
                  </a:lnTo>
                  <a:lnTo>
                    <a:pt x="367" y="56"/>
                  </a:lnTo>
                  <a:lnTo>
                    <a:pt x="282" y="28"/>
                  </a:lnTo>
                  <a:lnTo>
                    <a:pt x="226" y="28"/>
                  </a:lnTo>
                  <a:lnTo>
                    <a:pt x="141" y="28"/>
                  </a:lnTo>
                  <a:lnTo>
                    <a:pt x="85" y="0"/>
                  </a:lnTo>
                  <a:lnTo>
                    <a:pt x="85" y="0"/>
                  </a:lnTo>
                  <a:lnTo>
                    <a:pt x="85" y="85"/>
                  </a:lnTo>
                  <a:lnTo>
                    <a:pt x="141" y="141"/>
                  </a:lnTo>
                  <a:lnTo>
                    <a:pt x="141" y="141"/>
                  </a:lnTo>
                  <a:lnTo>
                    <a:pt x="57" y="141"/>
                  </a:lnTo>
                  <a:lnTo>
                    <a:pt x="0" y="141"/>
                  </a:lnTo>
                  <a:lnTo>
                    <a:pt x="0" y="198"/>
                  </a:lnTo>
                  <a:lnTo>
                    <a:pt x="28" y="254"/>
                  </a:lnTo>
                  <a:lnTo>
                    <a:pt x="28" y="254"/>
                  </a:lnTo>
                  <a:lnTo>
                    <a:pt x="57" y="310"/>
                  </a:lnTo>
                  <a:lnTo>
                    <a:pt x="170" y="339"/>
                  </a:lnTo>
                  <a:lnTo>
                    <a:pt x="170" y="339"/>
                  </a:lnTo>
                  <a:lnTo>
                    <a:pt x="141" y="367"/>
                  </a:lnTo>
                  <a:lnTo>
                    <a:pt x="141" y="367"/>
                  </a:lnTo>
                  <a:lnTo>
                    <a:pt x="198" y="423"/>
                  </a:lnTo>
                  <a:lnTo>
                    <a:pt x="254" y="423"/>
                  </a:lnTo>
                  <a:lnTo>
                    <a:pt x="311" y="395"/>
                  </a:lnTo>
                  <a:lnTo>
                    <a:pt x="367" y="367"/>
                  </a:lnTo>
                  <a:lnTo>
                    <a:pt x="452" y="282"/>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16"/>
            <p:cNvSpPr/>
            <p:nvPr/>
          </p:nvSpPr>
          <p:spPr>
            <a:xfrm>
              <a:off x="2322125" y="3852925"/>
              <a:ext cx="11300" cy="10600"/>
            </a:xfrm>
            <a:custGeom>
              <a:avLst/>
              <a:gdLst/>
              <a:ahLst/>
              <a:cxnLst/>
              <a:rect l="l" t="t" r="r" b="b"/>
              <a:pathLst>
                <a:path w="452" h="424" fill="none" extrusionOk="0">
                  <a:moveTo>
                    <a:pt x="452" y="282"/>
                  </a:moveTo>
                  <a:lnTo>
                    <a:pt x="452" y="282"/>
                  </a:lnTo>
                  <a:lnTo>
                    <a:pt x="424" y="198"/>
                  </a:lnTo>
                  <a:lnTo>
                    <a:pt x="424" y="169"/>
                  </a:lnTo>
                  <a:lnTo>
                    <a:pt x="424" y="113"/>
                  </a:lnTo>
                  <a:lnTo>
                    <a:pt x="367" y="56"/>
                  </a:lnTo>
                  <a:lnTo>
                    <a:pt x="367" y="56"/>
                  </a:lnTo>
                  <a:lnTo>
                    <a:pt x="282" y="28"/>
                  </a:lnTo>
                  <a:lnTo>
                    <a:pt x="226" y="28"/>
                  </a:lnTo>
                  <a:lnTo>
                    <a:pt x="141" y="28"/>
                  </a:lnTo>
                  <a:lnTo>
                    <a:pt x="85" y="0"/>
                  </a:lnTo>
                  <a:lnTo>
                    <a:pt x="85" y="0"/>
                  </a:lnTo>
                  <a:lnTo>
                    <a:pt x="85" y="85"/>
                  </a:lnTo>
                  <a:lnTo>
                    <a:pt x="141" y="141"/>
                  </a:lnTo>
                  <a:lnTo>
                    <a:pt x="141" y="141"/>
                  </a:lnTo>
                  <a:lnTo>
                    <a:pt x="57" y="141"/>
                  </a:lnTo>
                  <a:lnTo>
                    <a:pt x="0" y="141"/>
                  </a:lnTo>
                  <a:lnTo>
                    <a:pt x="0" y="198"/>
                  </a:lnTo>
                  <a:lnTo>
                    <a:pt x="28" y="254"/>
                  </a:lnTo>
                  <a:lnTo>
                    <a:pt x="28" y="254"/>
                  </a:lnTo>
                  <a:lnTo>
                    <a:pt x="57" y="310"/>
                  </a:lnTo>
                  <a:lnTo>
                    <a:pt x="170" y="339"/>
                  </a:lnTo>
                  <a:lnTo>
                    <a:pt x="170" y="339"/>
                  </a:lnTo>
                  <a:lnTo>
                    <a:pt x="141" y="367"/>
                  </a:lnTo>
                  <a:lnTo>
                    <a:pt x="141" y="367"/>
                  </a:lnTo>
                  <a:lnTo>
                    <a:pt x="198" y="423"/>
                  </a:lnTo>
                  <a:lnTo>
                    <a:pt x="254" y="423"/>
                  </a:lnTo>
                  <a:lnTo>
                    <a:pt x="311" y="395"/>
                  </a:lnTo>
                  <a:lnTo>
                    <a:pt x="367" y="367"/>
                  </a:lnTo>
                  <a:lnTo>
                    <a:pt x="452" y="282"/>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16"/>
            <p:cNvSpPr/>
            <p:nvPr/>
          </p:nvSpPr>
          <p:spPr>
            <a:xfrm>
              <a:off x="2324950" y="3877600"/>
              <a:ext cx="3550" cy="4975"/>
            </a:xfrm>
            <a:custGeom>
              <a:avLst/>
              <a:gdLst/>
              <a:ahLst/>
              <a:cxnLst/>
              <a:rect l="l" t="t" r="r" b="b"/>
              <a:pathLst>
                <a:path w="142" h="199" extrusionOk="0">
                  <a:moveTo>
                    <a:pt x="141" y="198"/>
                  </a:moveTo>
                  <a:lnTo>
                    <a:pt x="141" y="198"/>
                  </a:lnTo>
                  <a:lnTo>
                    <a:pt x="141" y="114"/>
                  </a:lnTo>
                  <a:lnTo>
                    <a:pt x="113" y="29"/>
                  </a:lnTo>
                  <a:lnTo>
                    <a:pt x="85" y="1"/>
                  </a:lnTo>
                  <a:lnTo>
                    <a:pt x="28" y="1"/>
                  </a:lnTo>
                  <a:lnTo>
                    <a:pt x="0" y="1"/>
                  </a:lnTo>
                  <a:lnTo>
                    <a:pt x="0" y="57"/>
                  </a:lnTo>
                  <a:lnTo>
                    <a:pt x="57" y="114"/>
                  </a:lnTo>
                  <a:lnTo>
                    <a:pt x="141" y="198"/>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16"/>
            <p:cNvSpPr/>
            <p:nvPr/>
          </p:nvSpPr>
          <p:spPr>
            <a:xfrm>
              <a:off x="2324950" y="3877600"/>
              <a:ext cx="3550" cy="4975"/>
            </a:xfrm>
            <a:custGeom>
              <a:avLst/>
              <a:gdLst/>
              <a:ahLst/>
              <a:cxnLst/>
              <a:rect l="l" t="t" r="r" b="b"/>
              <a:pathLst>
                <a:path w="142" h="199" fill="none" extrusionOk="0">
                  <a:moveTo>
                    <a:pt x="141" y="198"/>
                  </a:moveTo>
                  <a:lnTo>
                    <a:pt x="141" y="198"/>
                  </a:lnTo>
                  <a:lnTo>
                    <a:pt x="141" y="114"/>
                  </a:lnTo>
                  <a:lnTo>
                    <a:pt x="113" y="29"/>
                  </a:lnTo>
                  <a:lnTo>
                    <a:pt x="85" y="1"/>
                  </a:lnTo>
                  <a:lnTo>
                    <a:pt x="28" y="1"/>
                  </a:lnTo>
                  <a:lnTo>
                    <a:pt x="0" y="1"/>
                  </a:lnTo>
                  <a:lnTo>
                    <a:pt x="0" y="57"/>
                  </a:lnTo>
                  <a:lnTo>
                    <a:pt x="57" y="114"/>
                  </a:lnTo>
                  <a:lnTo>
                    <a:pt x="141" y="198"/>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16"/>
            <p:cNvSpPr/>
            <p:nvPr/>
          </p:nvSpPr>
          <p:spPr>
            <a:xfrm>
              <a:off x="2237450" y="3250425"/>
              <a:ext cx="242725" cy="808525"/>
            </a:xfrm>
            <a:custGeom>
              <a:avLst/>
              <a:gdLst/>
              <a:ahLst/>
              <a:cxnLst/>
              <a:rect l="l" t="t" r="r" b="b"/>
              <a:pathLst>
                <a:path w="9709" h="32341" extrusionOk="0">
                  <a:moveTo>
                    <a:pt x="1" y="734"/>
                  </a:moveTo>
                  <a:lnTo>
                    <a:pt x="1" y="734"/>
                  </a:lnTo>
                  <a:lnTo>
                    <a:pt x="170" y="650"/>
                  </a:lnTo>
                  <a:lnTo>
                    <a:pt x="283" y="622"/>
                  </a:lnTo>
                  <a:lnTo>
                    <a:pt x="340" y="565"/>
                  </a:lnTo>
                  <a:lnTo>
                    <a:pt x="424" y="396"/>
                  </a:lnTo>
                  <a:lnTo>
                    <a:pt x="424" y="396"/>
                  </a:lnTo>
                  <a:lnTo>
                    <a:pt x="424" y="339"/>
                  </a:lnTo>
                  <a:lnTo>
                    <a:pt x="396" y="283"/>
                  </a:lnTo>
                  <a:lnTo>
                    <a:pt x="396" y="226"/>
                  </a:lnTo>
                  <a:lnTo>
                    <a:pt x="396" y="142"/>
                  </a:lnTo>
                  <a:lnTo>
                    <a:pt x="396" y="142"/>
                  </a:lnTo>
                  <a:lnTo>
                    <a:pt x="622" y="1"/>
                  </a:lnTo>
                  <a:lnTo>
                    <a:pt x="622" y="1"/>
                  </a:lnTo>
                  <a:lnTo>
                    <a:pt x="650" y="57"/>
                  </a:lnTo>
                  <a:lnTo>
                    <a:pt x="706" y="142"/>
                  </a:lnTo>
                  <a:lnTo>
                    <a:pt x="791" y="283"/>
                  </a:lnTo>
                  <a:lnTo>
                    <a:pt x="791" y="283"/>
                  </a:lnTo>
                  <a:lnTo>
                    <a:pt x="847" y="396"/>
                  </a:lnTo>
                  <a:lnTo>
                    <a:pt x="932" y="452"/>
                  </a:lnTo>
                  <a:lnTo>
                    <a:pt x="932" y="452"/>
                  </a:lnTo>
                  <a:lnTo>
                    <a:pt x="989" y="452"/>
                  </a:lnTo>
                  <a:lnTo>
                    <a:pt x="1017" y="480"/>
                  </a:lnTo>
                  <a:lnTo>
                    <a:pt x="1017" y="509"/>
                  </a:lnTo>
                  <a:lnTo>
                    <a:pt x="989" y="565"/>
                  </a:lnTo>
                  <a:lnTo>
                    <a:pt x="989" y="565"/>
                  </a:lnTo>
                  <a:lnTo>
                    <a:pt x="1045" y="734"/>
                  </a:lnTo>
                  <a:lnTo>
                    <a:pt x="1101" y="932"/>
                  </a:lnTo>
                  <a:lnTo>
                    <a:pt x="1158" y="1101"/>
                  </a:lnTo>
                  <a:lnTo>
                    <a:pt x="1243" y="1271"/>
                  </a:lnTo>
                  <a:lnTo>
                    <a:pt x="1243" y="1271"/>
                  </a:lnTo>
                  <a:lnTo>
                    <a:pt x="1355" y="1412"/>
                  </a:lnTo>
                  <a:lnTo>
                    <a:pt x="1468" y="1553"/>
                  </a:lnTo>
                  <a:lnTo>
                    <a:pt x="1468" y="1553"/>
                  </a:lnTo>
                  <a:lnTo>
                    <a:pt x="1553" y="1722"/>
                  </a:lnTo>
                  <a:lnTo>
                    <a:pt x="1553" y="1750"/>
                  </a:lnTo>
                  <a:lnTo>
                    <a:pt x="1553" y="1863"/>
                  </a:lnTo>
                  <a:lnTo>
                    <a:pt x="1553" y="1863"/>
                  </a:lnTo>
                  <a:lnTo>
                    <a:pt x="1581" y="2004"/>
                  </a:lnTo>
                  <a:lnTo>
                    <a:pt x="1581" y="2117"/>
                  </a:lnTo>
                  <a:lnTo>
                    <a:pt x="1609" y="2145"/>
                  </a:lnTo>
                  <a:lnTo>
                    <a:pt x="1609" y="2117"/>
                  </a:lnTo>
                  <a:lnTo>
                    <a:pt x="1609" y="2117"/>
                  </a:lnTo>
                  <a:lnTo>
                    <a:pt x="1581" y="2230"/>
                  </a:lnTo>
                  <a:lnTo>
                    <a:pt x="1468" y="2315"/>
                  </a:lnTo>
                  <a:lnTo>
                    <a:pt x="1468" y="2315"/>
                  </a:lnTo>
                  <a:lnTo>
                    <a:pt x="1497" y="2399"/>
                  </a:lnTo>
                  <a:lnTo>
                    <a:pt x="1525" y="2484"/>
                  </a:lnTo>
                  <a:lnTo>
                    <a:pt x="1525" y="2569"/>
                  </a:lnTo>
                  <a:lnTo>
                    <a:pt x="1553" y="2653"/>
                  </a:lnTo>
                  <a:lnTo>
                    <a:pt x="1553" y="2653"/>
                  </a:lnTo>
                  <a:lnTo>
                    <a:pt x="1581" y="2682"/>
                  </a:lnTo>
                  <a:lnTo>
                    <a:pt x="1638" y="2710"/>
                  </a:lnTo>
                  <a:lnTo>
                    <a:pt x="1666" y="2766"/>
                  </a:lnTo>
                  <a:lnTo>
                    <a:pt x="1722" y="2794"/>
                  </a:lnTo>
                  <a:lnTo>
                    <a:pt x="1722" y="2794"/>
                  </a:lnTo>
                  <a:lnTo>
                    <a:pt x="1722" y="2851"/>
                  </a:lnTo>
                  <a:lnTo>
                    <a:pt x="1722" y="2907"/>
                  </a:lnTo>
                  <a:lnTo>
                    <a:pt x="1722" y="2964"/>
                  </a:lnTo>
                  <a:lnTo>
                    <a:pt x="1750" y="3048"/>
                  </a:lnTo>
                  <a:lnTo>
                    <a:pt x="1750" y="3048"/>
                  </a:lnTo>
                  <a:lnTo>
                    <a:pt x="1807" y="3133"/>
                  </a:lnTo>
                  <a:lnTo>
                    <a:pt x="1892" y="3189"/>
                  </a:lnTo>
                  <a:lnTo>
                    <a:pt x="1948" y="3274"/>
                  </a:lnTo>
                  <a:lnTo>
                    <a:pt x="2033" y="3359"/>
                  </a:lnTo>
                  <a:lnTo>
                    <a:pt x="2033" y="3359"/>
                  </a:lnTo>
                  <a:lnTo>
                    <a:pt x="2089" y="3528"/>
                  </a:lnTo>
                  <a:lnTo>
                    <a:pt x="2146" y="3726"/>
                  </a:lnTo>
                  <a:lnTo>
                    <a:pt x="2258" y="4177"/>
                  </a:lnTo>
                  <a:lnTo>
                    <a:pt x="2315" y="4403"/>
                  </a:lnTo>
                  <a:lnTo>
                    <a:pt x="2428" y="4600"/>
                  </a:lnTo>
                  <a:lnTo>
                    <a:pt x="2512" y="4742"/>
                  </a:lnTo>
                  <a:lnTo>
                    <a:pt x="2597" y="4798"/>
                  </a:lnTo>
                  <a:lnTo>
                    <a:pt x="2654" y="4826"/>
                  </a:lnTo>
                  <a:lnTo>
                    <a:pt x="2654" y="4826"/>
                  </a:lnTo>
                  <a:lnTo>
                    <a:pt x="2738" y="4854"/>
                  </a:lnTo>
                  <a:lnTo>
                    <a:pt x="2795" y="4854"/>
                  </a:lnTo>
                  <a:lnTo>
                    <a:pt x="2907" y="4798"/>
                  </a:lnTo>
                  <a:lnTo>
                    <a:pt x="2964" y="4798"/>
                  </a:lnTo>
                  <a:lnTo>
                    <a:pt x="3020" y="4826"/>
                  </a:lnTo>
                  <a:lnTo>
                    <a:pt x="3077" y="4854"/>
                  </a:lnTo>
                  <a:lnTo>
                    <a:pt x="3133" y="4939"/>
                  </a:lnTo>
                  <a:lnTo>
                    <a:pt x="3133" y="4939"/>
                  </a:lnTo>
                  <a:lnTo>
                    <a:pt x="3133" y="4996"/>
                  </a:lnTo>
                  <a:lnTo>
                    <a:pt x="3133" y="5108"/>
                  </a:lnTo>
                  <a:lnTo>
                    <a:pt x="3133" y="5334"/>
                  </a:lnTo>
                  <a:lnTo>
                    <a:pt x="3105" y="5588"/>
                  </a:lnTo>
                  <a:lnTo>
                    <a:pt x="3049" y="5729"/>
                  </a:lnTo>
                  <a:lnTo>
                    <a:pt x="3049" y="5729"/>
                  </a:lnTo>
                  <a:lnTo>
                    <a:pt x="2992" y="5814"/>
                  </a:lnTo>
                  <a:lnTo>
                    <a:pt x="2936" y="5899"/>
                  </a:lnTo>
                  <a:lnTo>
                    <a:pt x="2795" y="5983"/>
                  </a:lnTo>
                  <a:lnTo>
                    <a:pt x="2625" y="6068"/>
                  </a:lnTo>
                  <a:lnTo>
                    <a:pt x="2456" y="6181"/>
                  </a:lnTo>
                  <a:lnTo>
                    <a:pt x="2456" y="6181"/>
                  </a:lnTo>
                  <a:lnTo>
                    <a:pt x="2343" y="6265"/>
                  </a:lnTo>
                  <a:lnTo>
                    <a:pt x="2258" y="6322"/>
                  </a:lnTo>
                  <a:lnTo>
                    <a:pt x="2230" y="6406"/>
                  </a:lnTo>
                  <a:lnTo>
                    <a:pt x="2230" y="6491"/>
                  </a:lnTo>
                  <a:lnTo>
                    <a:pt x="2258" y="6632"/>
                  </a:lnTo>
                  <a:lnTo>
                    <a:pt x="2343" y="6830"/>
                  </a:lnTo>
                  <a:lnTo>
                    <a:pt x="2343" y="6830"/>
                  </a:lnTo>
                  <a:lnTo>
                    <a:pt x="2287" y="6858"/>
                  </a:lnTo>
                  <a:lnTo>
                    <a:pt x="2230" y="6914"/>
                  </a:lnTo>
                  <a:lnTo>
                    <a:pt x="2230" y="6971"/>
                  </a:lnTo>
                  <a:lnTo>
                    <a:pt x="2230" y="7027"/>
                  </a:lnTo>
                  <a:lnTo>
                    <a:pt x="2258" y="7197"/>
                  </a:lnTo>
                  <a:lnTo>
                    <a:pt x="2315" y="7309"/>
                  </a:lnTo>
                  <a:lnTo>
                    <a:pt x="2315" y="7309"/>
                  </a:lnTo>
                  <a:lnTo>
                    <a:pt x="2400" y="7479"/>
                  </a:lnTo>
                  <a:lnTo>
                    <a:pt x="2456" y="7563"/>
                  </a:lnTo>
                  <a:lnTo>
                    <a:pt x="2484" y="7676"/>
                  </a:lnTo>
                  <a:lnTo>
                    <a:pt x="2484" y="7676"/>
                  </a:lnTo>
                  <a:lnTo>
                    <a:pt x="2456" y="7761"/>
                  </a:lnTo>
                  <a:lnTo>
                    <a:pt x="2428" y="7846"/>
                  </a:lnTo>
                  <a:lnTo>
                    <a:pt x="2400" y="7930"/>
                  </a:lnTo>
                  <a:lnTo>
                    <a:pt x="2400" y="7987"/>
                  </a:lnTo>
                  <a:lnTo>
                    <a:pt x="2400" y="7987"/>
                  </a:lnTo>
                  <a:lnTo>
                    <a:pt x="2428" y="8071"/>
                  </a:lnTo>
                  <a:lnTo>
                    <a:pt x="2456" y="8128"/>
                  </a:lnTo>
                  <a:lnTo>
                    <a:pt x="2569" y="8241"/>
                  </a:lnTo>
                  <a:lnTo>
                    <a:pt x="2654" y="8382"/>
                  </a:lnTo>
                  <a:lnTo>
                    <a:pt x="2682" y="8438"/>
                  </a:lnTo>
                  <a:lnTo>
                    <a:pt x="2682" y="8495"/>
                  </a:lnTo>
                  <a:lnTo>
                    <a:pt x="2682" y="8495"/>
                  </a:lnTo>
                  <a:lnTo>
                    <a:pt x="2654" y="8551"/>
                  </a:lnTo>
                  <a:lnTo>
                    <a:pt x="2625" y="8608"/>
                  </a:lnTo>
                  <a:lnTo>
                    <a:pt x="2484" y="8664"/>
                  </a:lnTo>
                  <a:lnTo>
                    <a:pt x="2371" y="8720"/>
                  </a:lnTo>
                  <a:lnTo>
                    <a:pt x="2315" y="8749"/>
                  </a:lnTo>
                  <a:lnTo>
                    <a:pt x="2287" y="8805"/>
                  </a:lnTo>
                  <a:lnTo>
                    <a:pt x="2287" y="8805"/>
                  </a:lnTo>
                  <a:lnTo>
                    <a:pt x="2202" y="8974"/>
                  </a:lnTo>
                  <a:lnTo>
                    <a:pt x="2174" y="9172"/>
                  </a:lnTo>
                  <a:lnTo>
                    <a:pt x="2146" y="9370"/>
                  </a:lnTo>
                  <a:lnTo>
                    <a:pt x="2089" y="9539"/>
                  </a:lnTo>
                  <a:lnTo>
                    <a:pt x="2089" y="9539"/>
                  </a:lnTo>
                  <a:lnTo>
                    <a:pt x="1976" y="9736"/>
                  </a:lnTo>
                  <a:lnTo>
                    <a:pt x="1920" y="9849"/>
                  </a:lnTo>
                  <a:lnTo>
                    <a:pt x="1892" y="9962"/>
                  </a:lnTo>
                  <a:lnTo>
                    <a:pt x="1892" y="9962"/>
                  </a:lnTo>
                  <a:lnTo>
                    <a:pt x="1863" y="10047"/>
                  </a:lnTo>
                  <a:lnTo>
                    <a:pt x="1892" y="10160"/>
                  </a:lnTo>
                  <a:lnTo>
                    <a:pt x="1892" y="10273"/>
                  </a:lnTo>
                  <a:lnTo>
                    <a:pt x="1892" y="10385"/>
                  </a:lnTo>
                  <a:lnTo>
                    <a:pt x="1892" y="10385"/>
                  </a:lnTo>
                  <a:lnTo>
                    <a:pt x="1863" y="10442"/>
                  </a:lnTo>
                  <a:lnTo>
                    <a:pt x="1835" y="10498"/>
                  </a:lnTo>
                  <a:lnTo>
                    <a:pt x="1807" y="10555"/>
                  </a:lnTo>
                  <a:lnTo>
                    <a:pt x="1779" y="10611"/>
                  </a:lnTo>
                  <a:lnTo>
                    <a:pt x="1779" y="10611"/>
                  </a:lnTo>
                  <a:lnTo>
                    <a:pt x="1807" y="10724"/>
                  </a:lnTo>
                  <a:lnTo>
                    <a:pt x="1835" y="10809"/>
                  </a:lnTo>
                  <a:lnTo>
                    <a:pt x="1920" y="11006"/>
                  </a:lnTo>
                  <a:lnTo>
                    <a:pt x="1920" y="11006"/>
                  </a:lnTo>
                  <a:lnTo>
                    <a:pt x="2033" y="11232"/>
                  </a:lnTo>
                  <a:lnTo>
                    <a:pt x="2061" y="11345"/>
                  </a:lnTo>
                  <a:lnTo>
                    <a:pt x="2061" y="11458"/>
                  </a:lnTo>
                  <a:lnTo>
                    <a:pt x="2061" y="11458"/>
                  </a:lnTo>
                  <a:lnTo>
                    <a:pt x="2033" y="11542"/>
                  </a:lnTo>
                  <a:lnTo>
                    <a:pt x="1976" y="11571"/>
                  </a:lnTo>
                  <a:lnTo>
                    <a:pt x="1920" y="11571"/>
                  </a:lnTo>
                  <a:lnTo>
                    <a:pt x="1863" y="11542"/>
                  </a:lnTo>
                  <a:lnTo>
                    <a:pt x="1863" y="11542"/>
                  </a:lnTo>
                  <a:lnTo>
                    <a:pt x="1892" y="11599"/>
                  </a:lnTo>
                  <a:lnTo>
                    <a:pt x="1920" y="11683"/>
                  </a:lnTo>
                  <a:lnTo>
                    <a:pt x="1892" y="11881"/>
                  </a:lnTo>
                  <a:lnTo>
                    <a:pt x="1835" y="12079"/>
                  </a:lnTo>
                  <a:lnTo>
                    <a:pt x="1807" y="12248"/>
                  </a:lnTo>
                  <a:lnTo>
                    <a:pt x="1807" y="12248"/>
                  </a:lnTo>
                  <a:lnTo>
                    <a:pt x="1835" y="12417"/>
                  </a:lnTo>
                  <a:lnTo>
                    <a:pt x="1863" y="12587"/>
                  </a:lnTo>
                  <a:lnTo>
                    <a:pt x="2033" y="12897"/>
                  </a:lnTo>
                  <a:lnTo>
                    <a:pt x="2033" y="12897"/>
                  </a:lnTo>
                  <a:lnTo>
                    <a:pt x="2541" y="13856"/>
                  </a:lnTo>
                  <a:lnTo>
                    <a:pt x="2541" y="13856"/>
                  </a:lnTo>
                  <a:lnTo>
                    <a:pt x="2541" y="13913"/>
                  </a:lnTo>
                  <a:lnTo>
                    <a:pt x="2541" y="13969"/>
                  </a:lnTo>
                  <a:lnTo>
                    <a:pt x="2541" y="14054"/>
                  </a:lnTo>
                  <a:lnTo>
                    <a:pt x="2569" y="14110"/>
                  </a:lnTo>
                  <a:lnTo>
                    <a:pt x="2569" y="14110"/>
                  </a:lnTo>
                  <a:lnTo>
                    <a:pt x="2597" y="14139"/>
                  </a:lnTo>
                  <a:lnTo>
                    <a:pt x="2654" y="14139"/>
                  </a:lnTo>
                  <a:lnTo>
                    <a:pt x="2710" y="14167"/>
                  </a:lnTo>
                  <a:lnTo>
                    <a:pt x="2766" y="14167"/>
                  </a:lnTo>
                  <a:lnTo>
                    <a:pt x="2766" y="14167"/>
                  </a:lnTo>
                  <a:lnTo>
                    <a:pt x="2795" y="14251"/>
                  </a:lnTo>
                  <a:lnTo>
                    <a:pt x="2795" y="14336"/>
                  </a:lnTo>
                  <a:lnTo>
                    <a:pt x="2795" y="14505"/>
                  </a:lnTo>
                  <a:lnTo>
                    <a:pt x="2795" y="14505"/>
                  </a:lnTo>
                  <a:lnTo>
                    <a:pt x="2879" y="14731"/>
                  </a:lnTo>
                  <a:lnTo>
                    <a:pt x="2907" y="14844"/>
                  </a:lnTo>
                  <a:lnTo>
                    <a:pt x="2936" y="14929"/>
                  </a:lnTo>
                  <a:lnTo>
                    <a:pt x="2936" y="14929"/>
                  </a:lnTo>
                  <a:lnTo>
                    <a:pt x="2907" y="15013"/>
                  </a:lnTo>
                  <a:lnTo>
                    <a:pt x="2851" y="15098"/>
                  </a:lnTo>
                  <a:lnTo>
                    <a:pt x="2823" y="15183"/>
                  </a:lnTo>
                  <a:lnTo>
                    <a:pt x="2766" y="15296"/>
                  </a:lnTo>
                  <a:lnTo>
                    <a:pt x="2766" y="15296"/>
                  </a:lnTo>
                  <a:lnTo>
                    <a:pt x="2710" y="15662"/>
                  </a:lnTo>
                  <a:lnTo>
                    <a:pt x="2682" y="15860"/>
                  </a:lnTo>
                  <a:lnTo>
                    <a:pt x="2654" y="15916"/>
                  </a:lnTo>
                  <a:lnTo>
                    <a:pt x="2654" y="15888"/>
                  </a:lnTo>
                  <a:lnTo>
                    <a:pt x="2654" y="15888"/>
                  </a:lnTo>
                  <a:lnTo>
                    <a:pt x="2766" y="16170"/>
                  </a:lnTo>
                  <a:lnTo>
                    <a:pt x="2907" y="16368"/>
                  </a:lnTo>
                  <a:lnTo>
                    <a:pt x="2936" y="16481"/>
                  </a:lnTo>
                  <a:lnTo>
                    <a:pt x="2936" y="16594"/>
                  </a:lnTo>
                  <a:lnTo>
                    <a:pt x="2907" y="16707"/>
                  </a:lnTo>
                  <a:lnTo>
                    <a:pt x="2823" y="16848"/>
                  </a:lnTo>
                  <a:lnTo>
                    <a:pt x="2823" y="16848"/>
                  </a:lnTo>
                  <a:lnTo>
                    <a:pt x="2710" y="17102"/>
                  </a:lnTo>
                  <a:lnTo>
                    <a:pt x="2682" y="17186"/>
                  </a:lnTo>
                  <a:lnTo>
                    <a:pt x="2682" y="17271"/>
                  </a:lnTo>
                  <a:lnTo>
                    <a:pt x="2710" y="17497"/>
                  </a:lnTo>
                  <a:lnTo>
                    <a:pt x="2795" y="17779"/>
                  </a:lnTo>
                  <a:lnTo>
                    <a:pt x="2795" y="17779"/>
                  </a:lnTo>
                  <a:lnTo>
                    <a:pt x="2851" y="18061"/>
                  </a:lnTo>
                  <a:lnTo>
                    <a:pt x="2936" y="18315"/>
                  </a:lnTo>
                  <a:lnTo>
                    <a:pt x="2936" y="18315"/>
                  </a:lnTo>
                  <a:lnTo>
                    <a:pt x="3049" y="18428"/>
                  </a:lnTo>
                  <a:lnTo>
                    <a:pt x="3161" y="18569"/>
                  </a:lnTo>
                  <a:lnTo>
                    <a:pt x="3246" y="18738"/>
                  </a:lnTo>
                  <a:lnTo>
                    <a:pt x="3303" y="18795"/>
                  </a:lnTo>
                  <a:lnTo>
                    <a:pt x="3303" y="18879"/>
                  </a:lnTo>
                  <a:lnTo>
                    <a:pt x="3303" y="18879"/>
                  </a:lnTo>
                  <a:lnTo>
                    <a:pt x="3274" y="18992"/>
                  </a:lnTo>
                  <a:lnTo>
                    <a:pt x="3218" y="19105"/>
                  </a:lnTo>
                  <a:lnTo>
                    <a:pt x="3133" y="19190"/>
                  </a:lnTo>
                  <a:lnTo>
                    <a:pt x="3077" y="19303"/>
                  </a:lnTo>
                  <a:lnTo>
                    <a:pt x="3077" y="19303"/>
                  </a:lnTo>
                  <a:lnTo>
                    <a:pt x="3049" y="19387"/>
                  </a:lnTo>
                  <a:lnTo>
                    <a:pt x="3077" y="19472"/>
                  </a:lnTo>
                  <a:lnTo>
                    <a:pt x="3105" y="19641"/>
                  </a:lnTo>
                  <a:lnTo>
                    <a:pt x="3105" y="19754"/>
                  </a:lnTo>
                  <a:lnTo>
                    <a:pt x="3077" y="19811"/>
                  </a:lnTo>
                  <a:lnTo>
                    <a:pt x="3020" y="19867"/>
                  </a:lnTo>
                  <a:lnTo>
                    <a:pt x="3020" y="19867"/>
                  </a:lnTo>
                  <a:lnTo>
                    <a:pt x="3077" y="19924"/>
                  </a:lnTo>
                  <a:lnTo>
                    <a:pt x="3161" y="20093"/>
                  </a:lnTo>
                  <a:lnTo>
                    <a:pt x="3190" y="20178"/>
                  </a:lnTo>
                  <a:lnTo>
                    <a:pt x="3190" y="20234"/>
                  </a:lnTo>
                  <a:lnTo>
                    <a:pt x="3161" y="20262"/>
                  </a:lnTo>
                  <a:lnTo>
                    <a:pt x="3077" y="20262"/>
                  </a:lnTo>
                  <a:lnTo>
                    <a:pt x="3077" y="20262"/>
                  </a:lnTo>
                  <a:lnTo>
                    <a:pt x="3161" y="20431"/>
                  </a:lnTo>
                  <a:lnTo>
                    <a:pt x="3218" y="20573"/>
                  </a:lnTo>
                  <a:lnTo>
                    <a:pt x="3218" y="20573"/>
                  </a:lnTo>
                  <a:lnTo>
                    <a:pt x="3246" y="20827"/>
                  </a:lnTo>
                  <a:lnTo>
                    <a:pt x="3246" y="20968"/>
                  </a:lnTo>
                  <a:lnTo>
                    <a:pt x="3303" y="21109"/>
                  </a:lnTo>
                  <a:lnTo>
                    <a:pt x="3303" y="21109"/>
                  </a:lnTo>
                  <a:lnTo>
                    <a:pt x="3500" y="21588"/>
                  </a:lnTo>
                  <a:lnTo>
                    <a:pt x="3754" y="22040"/>
                  </a:lnTo>
                  <a:lnTo>
                    <a:pt x="3754" y="22040"/>
                  </a:lnTo>
                  <a:lnTo>
                    <a:pt x="3641" y="22153"/>
                  </a:lnTo>
                  <a:lnTo>
                    <a:pt x="3613" y="22209"/>
                  </a:lnTo>
                  <a:lnTo>
                    <a:pt x="3613" y="22294"/>
                  </a:lnTo>
                  <a:lnTo>
                    <a:pt x="3641" y="22435"/>
                  </a:lnTo>
                  <a:lnTo>
                    <a:pt x="3641" y="22435"/>
                  </a:lnTo>
                  <a:lnTo>
                    <a:pt x="3726" y="22689"/>
                  </a:lnTo>
                  <a:lnTo>
                    <a:pt x="3782" y="22802"/>
                  </a:lnTo>
                  <a:lnTo>
                    <a:pt x="3839" y="22915"/>
                  </a:lnTo>
                  <a:lnTo>
                    <a:pt x="3839" y="22915"/>
                  </a:lnTo>
                  <a:lnTo>
                    <a:pt x="3895" y="22943"/>
                  </a:lnTo>
                  <a:lnTo>
                    <a:pt x="3952" y="22943"/>
                  </a:lnTo>
                  <a:lnTo>
                    <a:pt x="4036" y="22971"/>
                  </a:lnTo>
                  <a:lnTo>
                    <a:pt x="4064" y="22999"/>
                  </a:lnTo>
                  <a:lnTo>
                    <a:pt x="4064" y="22999"/>
                  </a:lnTo>
                  <a:lnTo>
                    <a:pt x="4093" y="23056"/>
                  </a:lnTo>
                  <a:lnTo>
                    <a:pt x="4093" y="23112"/>
                  </a:lnTo>
                  <a:lnTo>
                    <a:pt x="4064" y="23169"/>
                  </a:lnTo>
                  <a:lnTo>
                    <a:pt x="4064" y="23169"/>
                  </a:lnTo>
                  <a:lnTo>
                    <a:pt x="4290" y="23479"/>
                  </a:lnTo>
                  <a:lnTo>
                    <a:pt x="4290" y="23479"/>
                  </a:lnTo>
                  <a:lnTo>
                    <a:pt x="4375" y="23648"/>
                  </a:lnTo>
                  <a:lnTo>
                    <a:pt x="4403" y="23818"/>
                  </a:lnTo>
                  <a:lnTo>
                    <a:pt x="4431" y="23874"/>
                  </a:lnTo>
                  <a:lnTo>
                    <a:pt x="4488" y="23959"/>
                  </a:lnTo>
                  <a:lnTo>
                    <a:pt x="4544" y="24015"/>
                  </a:lnTo>
                  <a:lnTo>
                    <a:pt x="4629" y="24100"/>
                  </a:lnTo>
                  <a:lnTo>
                    <a:pt x="4629" y="24100"/>
                  </a:lnTo>
                  <a:lnTo>
                    <a:pt x="4770" y="24128"/>
                  </a:lnTo>
                  <a:lnTo>
                    <a:pt x="4911" y="24128"/>
                  </a:lnTo>
                  <a:lnTo>
                    <a:pt x="4968" y="24156"/>
                  </a:lnTo>
                  <a:lnTo>
                    <a:pt x="4996" y="24185"/>
                  </a:lnTo>
                  <a:lnTo>
                    <a:pt x="5024" y="24241"/>
                  </a:lnTo>
                  <a:lnTo>
                    <a:pt x="4996" y="24326"/>
                  </a:lnTo>
                  <a:lnTo>
                    <a:pt x="4996" y="24326"/>
                  </a:lnTo>
                  <a:lnTo>
                    <a:pt x="4968" y="24410"/>
                  </a:lnTo>
                  <a:lnTo>
                    <a:pt x="4911" y="24439"/>
                  </a:lnTo>
                  <a:lnTo>
                    <a:pt x="4826" y="24467"/>
                  </a:lnTo>
                  <a:lnTo>
                    <a:pt x="4742" y="24467"/>
                  </a:lnTo>
                  <a:lnTo>
                    <a:pt x="4601" y="24439"/>
                  </a:lnTo>
                  <a:lnTo>
                    <a:pt x="4516" y="24439"/>
                  </a:lnTo>
                  <a:lnTo>
                    <a:pt x="4460" y="24467"/>
                  </a:lnTo>
                  <a:lnTo>
                    <a:pt x="4460" y="24467"/>
                  </a:lnTo>
                  <a:lnTo>
                    <a:pt x="4516" y="24523"/>
                  </a:lnTo>
                  <a:lnTo>
                    <a:pt x="4657" y="24552"/>
                  </a:lnTo>
                  <a:lnTo>
                    <a:pt x="4911" y="24636"/>
                  </a:lnTo>
                  <a:lnTo>
                    <a:pt x="4911" y="24636"/>
                  </a:lnTo>
                  <a:lnTo>
                    <a:pt x="5052" y="24749"/>
                  </a:lnTo>
                  <a:lnTo>
                    <a:pt x="5109" y="24777"/>
                  </a:lnTo>
                  <a:lnTo>
                    <a:pt x="5109" y="24834"/>
                  </a:lnTo>
                  <a:lnTo>
                    <a:pt x="5080" y="24947"/>
                  </a:lnTo>
                  <a:lnTo>
                    <a:pt x="5052" y="25088"/>
                  </a:lnTo>
                  <a:lnTo>
                    <a:pt x="5052" y="25088"/>
                  </a:lnTo>
                  <a:lnTo>
                    <a:pt x="4996" y="25116"/>
                  </a:lnTo>
                  <a:lnTo>
                    <a:pt x="4939" y="25116"/>
                  </a:lnTo>
                  <a:lnTo>
                    <a:pt x="4939" y="25116"/>
                  </a:lnTo>
                  <a:lnTo>
                    <a:pt x="4939" y="25172"/>
                  </a:lnTo>
                  <a:lnTo>
                    <a:pt x="4996" y="25229"/>
                  </a:lnTo>
                  <a:lnTo>
                    <a:pt x="5024" y="25285"/>
                  </a:lnTo>
                  <a:lnTo>
                    <a:pt x="5024" y="25313"/>
                  </a:lnTo>
                  <a:lnTo>
                    <a:pt x="5024" y="25313"/>
                  </a:lnTo>
                  <a:lnTo>
                    <a:pt x="5137" y="25483"/>
                  </a:lnTo>
                  <a:lnTo>
                    <a:pt x="5137" y="25539"/>
                  </a:lnTo>
                  <a:lnTo>
                    <a:pt x="5137" y="25567"/>
                  </a:lnTo>
                  <a:lnTo>
                    <a:pt x="5109" y="25624"/>
                  </a:lnTo>
                  <a:lnTo>
                    <a:pt x="5024" y="25624"/>
                  </a:lnTo>
                  <a:lnTo>
                    <a:pt x="5024" y="25624"/>
                  </a:lnTo>
                  <a:lnTo>
                    <a:pt x="5137" y="25737"/>
                  </a:lnTo>
                  <a:lnTo>
                    <a:pt x="5221" y="25850"/>
                  </a:lnTo>
                  <a:lnTo>
                    <a:pt x="5278" y="25962"/>
                  </a:lnTo>
                  <a:lnTo>
                    <a:pt x="5306" y="26075"/>
                  </a:lnTo>
                  <a:lnTo>
                    <a:pt x="5334" y="26301"/>
                  </a:lnTo>
                  <a:lnTo>
                    <a:pt x="5391" y="26442"/>
                  </a:lnTo>
                  <a:lnTo>
                    <a:pt x="5419" y="26555"/>
                  </a:lnTo>
                  <a:lnTo>
                    <a:pt x="5419" y="26555"/>
                  </a:lnTo>
                  <a:lnTo>
                    <a:pt x="5391" y="26583"/>
                  </a:lnTo>
                  <a:lnTo>
                    <a:pt x="5334" y="26612"/>
                  </a:lnTo>
                  <a:lnTo>
                    <a:pt x="5278" y="26724"/>
                  </a:lnTo>
                  <a:lnTo>
                    <a:pt x="5250" y="26837"/>
                  </a:lnTo>
                  <a:lnTo>
                    <a:pt x="5221" y="26950"/>
                  </a:lnTo>
                  <a:lnTo>
                    <a:pt x="5221" y="26950"/>
                  </a:lnTo>
                  <a:lnTo>
                    <a:pt x="5250" y="27091"/>
                  </a:lnTo>
                  <a:lnTo>
                    <a:pt x="5278" y="27176"/>
                  </a:lnTo>
                  <a:lnTo>
                    <a:pt x="5363" y="27261"/>
                  </a:lnTo>
                  <a:lnTo>
                    <a:pt x="5447" y="27373"/>
                  </a:lnTo>
                  <a:lnTo>
                    <a:pt x="5447" y="27373"/>
                  </a:lnTo>
                  <a:lnTo>
                    <a:pt x="5504" y="27486"/>
                  </a:lnTo>
                  <a:lnTo>
                    <a:pt x="5475" y="27543"/>
                  </a:lnTo>
                  <a:lnTo>
                    <a:pt x="5447" y="27571"/>
                  </a:lnTo>
                  <a:lnTo>
                    <a:pt x="5419" y="27684"/>
                  </a:lnTo>
                  <a:lnTo>
                    <a:pt x="5419" y="27684"/>
                  </a:lnTo>
                  <a:lnTo>
                    <a:pt x="5447" y="27910"/>
                  </a:lnTo>
                  <a:lnTo>
                    <a:pt x="5447" y="27994"/>
                  </a:lnTo>
                  <a:lnTo>
                    <a:pt x="5419" y="28107"/>
                  </a:lnTo>
                  <a:lnTo>
                    <a:pt x="5419" y="28107"/>
                  </a:lnTo>
                  <a:lnTo>
                    <a:pt x="5363" y="28192"/>
                  </a:lnTo>
                  <a:lnTo>
                    <a:pt x="5306" y="28276"/>
                  </a:lnTo>
                  <a:lnTo>
                    <a:pt x="5193" y="28389"/>
                  </a:lnTo>
                  <a:lnTo>
                    <a:pt x="5165" y="28446"/>
                  </a:lnTo>
                  <a:lnTo>
                    <a:pt x="5165" y="28530"/>
                  </a:lnTo>
                  <a:lnTo>
                    <a:pt x="5165" y="28615"/>
                  </a:lnTo>
                  <a:lnTo>
                    <a:pt x="5193" y="28700"/>
                  </a:lnTo>
                  <a:lnTo>
                    <a:pt x="5193" y="28700"/>
                  </a:lnTo>
                  <a:lnTo>
                    <a:pt x="5306" y="28926"/>
                  </a:lnTo>
                  <a:lnTo>
                    <a:pt x="5475" y="29179"/>
                  </a:lnTo>
                  <a:lnTo>
                    <a:pt x="5673" y="29433"/>
                  </a:lnTo>
                  <a:lnTo>
                    <a:pt x="5758" y="29518"/>
                  </a:lnTo>
                  <a:lnTo>
                    <a:pt x="5842" y="29575"/>
                  </a:lnTo>
                  <a:lnTo>
                    <a:pt x="5842" y="29575"/>
                  </a:lnTo>
                  <a:lnTo>
                    <a:pt x="5955" y="29603"/>
                  </a:lnTo>
                  <a:lnTo>
                    <a:pt x="6040" y="29603"/>
                  </a:lnTo>
                  <a:lnTo>
                    <a:pt x="6237" y="29575"/>
                  </a:lnTo>
                  <a:lnTo>
                    <a:pt x="6322" y="29575"/>
                  </a:lnTo>
                  <a:lnTo>
                    <a:pt x="6407" y="29603"/>
                  </a:lnTo>
                  <a:lnTo>
                    <a:pt x="6491" y="29659"/>
                  </a:lnTo>
                  <a:lnTo>
                    <a:pt x="6576" y="29772"/>
                  </a:lnTo>
                  <a:lnTo>
                    <a:pt x="6576" y="29772"/>
                  </a:lnTo>
                  <a:lnTo>
                    <a:pt x="6661" y="29970"/>
                  </a:lnTo>
                  <a:lnTo>
                    <a:pt x="6745" y="30167"/>
                  </a:lnTo>
                  <a:lnTo>
                    <a:pt x="6745" y="30167"/>
                  </a:lnTo>
                  <a:lnTo>
                    <a:pt x="6745" y="30252"/>
                  </a:lnTo>
                  <a:lnTo>
                    <a:pt x="6774" y="30280"/>
                  </a:lnTo>
                  <a:lnTo>
                    <a:pt x="6774" y="30336"/>
                  </a:lnTo>
                  <a:lnTo>
                    <a:pt x="6802" y="30365"/>
                  </a:lnTo>
                  <a:lnTo>
                    <a:pt x="6802" y="30365"/>
                  </a:lnTo>
                  <a:lnTo>
                    <a:pt x="6915" y="30449"/>
                  </a:lnTo>
                  <a:lnTo>
                    <a:pt x="7056" y="30534"/>
                  </a:lnTo>
                  <a:lnTo>
                    <a:pt x="7056" y="30534"/>
                  </a:lnTo>
                  <a:lnTo>
                    <a:pt x="7281" y="30647"/>
                  </a:lnTo>
                  <a:lnTo>
                    <a:pt x="7479" y="30703"/>
                  </a:lnTo>
                  <a:lnTo>
                    <a:pt x="7705" y="30703"/>
                  </a:lnTo>
                  <a:lnTo>
                    <a:pt x="7987" y="30703"/>
                  </a:lnTo>
                  <a:lnTo>
                    <a:pt x="7987" y="30703"/>
                  </a:lnTo>
                  <a:lnTo>
                    <a:pt x="8410" y="30703"/>
                  </a:lnTo>
                  <a:lnTo>
                    <a:pt x="8862" y="30788"/>
                  </a:lnTo>
                  <a:lnTo>
                    <a:pt x="9285" y="30873"/>
                  </a:lnTo>
                  <a:lnTo>
                    <a:pt x="9708" y="31014"/>
                  </a:lnTo>
                  <a:lnTo>
                    <a:pt x="9708" y="31014"/>
                  </a:lnTo>
                  <a:lnTo>
                    <a:pt x="9567" y="30986"/>
                  </a:lnTo>
                  <a:lnTo>
                    <a:pt x="9398" y="30957"/>
                  </a:lnTo>
                  <a:lnTo>
                    <a:pt x="9257" y="30901"/>
                  </a:lnTo>
                  <a:lnTo>
                    <a:pt x="9172" y="30901"/>
                  </a:lnTo>
                  <a:lnTo>
                    <a:pt x="9116" y="30929"/>
                  </a:lnTo>
                  <a:lnTo>
                    <a:pt x="9116" y="30929"/>
                  </a:lnTo>
                  <a:lnTo>
                    <a:pt x="9088" y="30957"/>
                  </a:lnTo>
                  <a:lnTo>
                    <a:pt x="9059" y="31014"/>
                  </a:lnTo>
                  <a:lnTo>
                    <a:pt x="9059" y="31098"/>
                  </a:lnTo>
                  <a:lnTo>
                    <a:pt x="9031" y="31127"/>
                  </a:lnTo>
                  <a:lnTo>
                    <a:pt x="9031" y="31127"/>
                  </a:lnTo>
                  <a:lnTo>
                    <a:pt x="8862" y="31211"/>
                  </a:lnTo>
                  <a:lnTo>
                    <a:pt x="8664" y="31268"/>
                  </a:lnTo>
                  <a:lnTo>
                    <a:pt x="8297" y="31381"/>
                  </a:lnTo>
                  <a:lnTo>
                    <a:pt x="8297" y="31381"/>
                  </a:lnTo>
                  <a:lnTo>
                    <a:pt x="8495" y="31804"/>
                  </a:lnTo>
                  <a:lnTo>
                    <a:pt x="8608" y="32086"/>
                  </a:lnTo>
                  <a:lnTo>
                    <a:pt x="8636" y="32227"/>
                  </a:lnTo>
                  <a:lnTo>
                    <a:pt x="8636" y="32227"/>
                  </a:lnTo>
                  <a:lnTo>
                    <a:pt x="8608" y="32284"/>
                  </a:lnTo>
                  <a:lnTo>
                    <a:pt x="8580" y="32312"/>
                  </a:lnTo>
                  <a:lnTo>
                    <a:pt x="8467" y="32340"/>
                  </a:lnTo>
                  <a:lnTo>
                    <a:pt x="8326" y="32312"/>
                  </a:lnTo>
                  <a:lnTo>
                    <a:pt x="8213" y="32284"/>
                  </a:lnTo>
                  <a:lnTo>
                    <a:pt x="8213" y="32284"/>
                  </a:lnTo>
                  <a:lnTo>
                    <a:pt x="8043" y="32255"/>
                  </a:lnTo>
                  <a:lnTo>
                    <a:pt x="7818" y="32199"/>
                  </a:lnTo>
                  <a:lnTo>
                    <a:pt x="7705" y="32143"/>
                  </a:lnTo>
                  <a:lnTo>
                    <a:pt x="7620" y="32086"/>
                  </a:lnTo>
                  <a:lnTo>
                    <a:pt x="7564" y="32001"/>
                  </a:lnTo>
                  <a:lnTo>
                    <a:pt x="7535" y="31945"/>
                  </a:lnTo>
                  <a:lnTo>
                    <a:pt x="7535" y="31945"/>
                  </a:lnTo>
                  <a:lnTo>
                    <a:pt x="7535" y="31860"/>
                  </a:lnTo>
                  <a:lnTo>
                    <a:pt x="7564" y="31832"/>
                  </a:lnTo>
                  <a:lnTo>
                    <a:pt x="7592" y="31832"/>
                  </a:lnTo>
                  <a:lnTo>
                    <a:pt x="7648" y="31832"/>
                  </a:lnTo>
                  <a:lnTo>
                    <a:pt x="7677" y="31860"/>
                  </a:lnTo>
                  <a:lnTo>
                    <a:pt x="7705" y="31889"/>
                  </a:lnTo>
                  <a:lnTo>
                    <a:pt x="7705" y="31945"/>
                  </a:lnTo>
                  <a:lnTo>
                    <a:pt x="7677" y="31973"/>
                  </a:lnTo>
                  <a:lnTo>
                    <a:pt x="7677" y="31973"/>
                  </a:lnTo>
                  <a:lnTo>
                    <a:pt x="7733" y="31973"/>
                  </a:lnTo>
                  <a:lnTo>
                    <a:pt x="7761" y="31917"/>
                  </a:lnTo>
                  <a:lnTo>
                    <a:pt x="7789" y="31804"/>
                  </a:lnTo>
                  <a:lnTo>
                    <a:pt x="7789" y="31804"/>
                  </a:lnTo>
                  <a:lnTo>
                    <a:pt x="7846" y="31832"/>
                  </a:lnTo>
                  <a:lnTo>
                    <a:pt x="7902" y="31889"/>
                  </a:lnTo>
                  <a:lnTo>
                    <a:pt x="7959" y="31973"/>
                  </a:lnTo>
                  <a:lnTo>
                    <a:pt x="7959" y="32030"/>
                  </a:lnTo>
                  <a:lnTo>
                    <a:pt x="7931" y="32058"/>
                  </a:lnTo>
                  <a:lnTo>
                    <a:pt x="7931" y="32058"/>
                  </a:lnTo>
                  <a:lnTo>
                    <a:pt x="7902" y="32058"/>
                  </a:lnTo>
                  <a:lnTo>
                    <a:pt x="7931" y="32001"/>
                  </a:lnTo>
                  <a:lnTo>
                    <a:pt x="7987" y="31860"/>
                  </a:lnTo>
                  <a:lnTo>
                    <a:pt x="8072" y="31719"/>
                  </a:lnTo>
                  <a:lnTo>
                    <a:pt x="8100" y="31691"/>
                  </a:lnTo>
                  <a:lnTo>
                    <a:pt x="8100" y="31691"/>
                  </a:lnTo>
                  <a:lnTo>
                    <a:pt x="8128" y="31550"/>
                  </a:lnTo>
                  <a:lnTo>
                    <a:pt x="8100" y="31493"/>
                  </a:lnTo>
                  <a:lnTo>
                    <a:pt x="8043" y="31465"/>
                  </a:lnTo>
                  <a:lnTo>
                    <a:pt x="7931" y="31381"/>
                  </a:lnTo>
                  <a:lnTo>
                    <a:pt x="7931" y="31381"/>
                  </a:lnTo>
                  <a:lnTo>
                    <a:pt x="7902" y="31465"/>
                  </a:lnTo>
                  <a:lnTo>
                    <a:pt x="7846" y="31550"/>
                  </a:lnTo>
                  <a:lnTo>
                    <a:pt x="7761" y="31606"/>
                  </a:lnTo>
                  <a:lnTo>
                    <a:pt x="7677" y="31606"/>
                  </a:lnTo>
                  <a:lnTo>
                    <a:pt x="7479" y="31635"/>
                  </a:lnTo>
                  <a:lnTo>
                    <a:pt x="7394" y="31635"/>
                  </a:lnTo>
                  <a:lnTo>
                    <a:pt x="7310" y="31663"/>
                  </a:lnTo>
                  <a:lnTo>
                    <a:pt x="7310" y="31663"/>
                  </a:lnTo>
                  <a:lnTo>
                    <a:pt x="7451" y="31691"/>
                  </a:lnTo>
                  <a:lnTo>
                    <a:pt x="7535" y="31776"/>
                  </a:lnTo>
                  <a:lnTo>
                    <a:pt x="7535" y="31776"/>
                  </a:lnTo>
                  <a:lnTo>
                    <a:pt x="7394" y="31832"/>
                  </a:lnTo>
                  <a:lnTo>
                    <a:pt x="7366" y="31860"/>
                  </a:lnTo>
                  <a:lnTo>
                    <a:pt x="7394" y="31889"/>
                  </a:lnTo>
                  <a:lnTo>
                    <a:pt x="7592" y="32058"/>
                  </a:lnTo>
                  <a:lnTo>
                    <a:pt x="7592" y="32058"/>
                  </a:lnTo>
                  <a:lnTo>
                    <a:pt x="7507" y="32086"/>
                  </a:lnTo>
                  <a:lnTo>
                    <a:pt x="7394" y="32058"/>
                  </a:lnTo>
                  <a:lnTo>
                    <a:pt x="7197" y="31973"/>
                  </a:lnTo>
                  <a:lnTo>
                    <a:pt x="6999" y="31860"/>
                  </a:lnTo>
                  <a:lnTo>
                    <a:pt x="6830" y="31747"/>
                  </a:lnTo>
                  <a:lnTo>
                    <a:pt x="6830" y="31747"/>
                  </a:lnTo>
                  <a:lnTo>
                    <a:pt x="7028" y="31776"/>
                  </a:lnTo>
                  <a:lnTo>
                    <a:pt x="7225" y="31776"/>
                  </a:lnTo>
                  <a:lnTo>
                    <a:pt x="7225" y="31776"/>
                  </a:lnTo>
                  <a:lnTo>
                    <a:pt x="7197" y="31719"/>
                  </a:lnTo>
                  <a:lnTo>
                    <a:pt x="7169" y="31691"/>
                  </a:lnTo>
                  <a:lnTo>
                    <a:pt x="7084" y="31635"/>
                  </a:lnTo>
                  <a:lnTo>
                    <a:pt x="6999" y="31578"/>
                  </a:lnTo>
                  <a:lnTo>
                    <a:pt x="6971" y="31550"/>
                  </a:lnTo>
                  <a:lnTo>
                    <a:pt x="6943" y="31465"/>
                  </a:lnTo>
                  <a:lnTo>
                    <a:pt x="6943" y="31465"/>
                  </a:lnTo>
                  <a:lnTo>
                    <a:pt x="6971" y="31437"/>
                  </a:lnTo>
                  <a:lnTo>
                    <a:pt x="6971" y="31409"/>
                  </a:lnTo>
                  <a:lnTo>
                    <a:pt x="7056" y="31381"/>
                  </a:lnTo>
                  <a:lnTo>
                    <a:pt x="7112" y="31381"/>
                  </a:lnTo>
                  <a:lnTo>
                    <a:pt x="7112" y="31409"/>
                  </a:lnTo>
                  <a:lnTo>
                    <a:pt x="7112" y="31465"/>
                  </a:lnTo>
                  <a:lnTo>
                    <a:pt x="7112" y="31465"/>
                  </a:lnTo>
                  <a:lnTo>
                    <a:pt x="7197" y="31409"/>
                  </a:lnTo>
                  <a:lnTo>
                    <a:pt x="7253" y="31381"/>
                  </a:lnTo>
                  <a:lnTo>
                    <a:pt x="7338" y="31324"/>
                  </a:lnTo>
                  <a:lnTo>
                    <a:pt x="7394" y="31296"/>
                  </a:lnTo>
                  <a:lnTo>
                    <a:pt x="7394" y="31296"/>
                  </a:lnTo>
                  <a:lnTo>
                    <a:pt x="7507" y="31296"/>
                  </a:lnTo>
                  <a:lnTo>
                    <a:pt x="7620" y="31324"/>
                  </a:lnTo>
                  <a:lnTo>
                    <a:pt x="7733" y="31324"/>
                  </a:lnTo>
                  <a:lnTo>
                    <a:pt x="7818" y="31296"/>
                  </a:lnTo>
                  <a:lnTo>
                    <a:pt x="7818" y="31296"/>
                  </a:lnTo>
                  <a:lnTo>
                    <a:pt x="7733" y="31211"/>
                  </a:lnTo>
                  <a:lnTo>
                    <a:pt x="7648" y="31183"/>
                  </a:lnTo>
                  <a:lnTo>
                    <a:pt x="7535" y="31183"/>
                  </a:lnTo>
                  <a:lnTo>
                    <a:pt x="7423" y="31211"/>
                  </a:lnTo>
                  <a:lnTo>
                    <a:pt x="7225" y="31268"/>
                  </a:lnTo>
                  <a:lnTo>
                    <a:pt x="7169" y="31268"/>
                  </a:lnTo>
                  <a:lnTo>
                    <a:pt x="7112" y="31268"/>
                  </a:lnTo>
                  <a:lnTo>
                    <a:pt x="7112" y="31268"/>
                  </a:lnTo>
                  <a:lnTo>
                    <a:pt x="7112" y="31211"/>
                  </a:lnTo>
                  <a:lnTo>
                    <a:pt x="7169" y="31183"/>
                  </a:lnTo>
                  <a:lnTo>
                    <a:pt x="7169" y="31183"/>
                  </a:lnTo>
                  <a:lnTo>
                    <a:pt x="6971" y="31211"/>
                  </a:lnTo>
                  <a:lnTo>
                    <a:pt x="6886" y="31239"/>
                  </a:lnTo>
                  <a:lnTo>
                    <a:pt x="6858" y="31268"/>
                  </a:lnTo>
                  <a:lnTo>
                    <a:pt x="6858" y="31324"/>
                  </a:lnTo>
                  <a:lnTo>
                    <a:pt x="6858" y="31324"/>
                  </a:lnTo>
                  <a:lnTo>
                    <a:pt x="6943" y="31296"/>
                  </a:lnTo>
                  <a:lnTo>
                    <a:pt x="7028" y="31324"/>
                  </a:lnTo>
                  <a:lnTo>
                    <a:pt x="7028" y="31324"/>
                  </a:lnTo>
                  <a:lnTo>
                    <a:pt x="6943" y="31352"/>
                  </a:lnTo>
                  <a:lnTo>
                    <a:pt x="6915" y="31409"/>
                  </a:lnTo>
                  <a:lnTo>
                    <a:pt x="6915" y="31465"/>
                  </a:lnTo>
                  <a:lnTo>
                    <a:pt x="6943" y="31522"/>
                  </a:lnTo>
                  <a:lnTo>
                    <a:pt x="6943" y="31522"/>
                  </a:lnTo>
                  <a:lnTo>
                    <a:pt x="6971" y="31578"/>
                  </a:lnTo>
                  <a:lnTo>
                    <a:pt x="6971" y="31606"/>
                  </a:lnTo>
                  <a:lnTo>
                    <a:pt x="6943" y="31635"/>
                  </a:lnTo>
                  <a:lnTo>
                    <a:pt x="6915" y="31663"/>
                  </a:lnTo>
                  <a:lnTo>
                    <a:pt x="6915" y="31663"/>
                  </a:lnTo>
                  <a:lnTo>
                    <a:pt x="6830" y="31663"/>
                  </a:lnTo>
                  <a:lnTo>
                    <a:pt x="6745" y="31606"/>
                  </a:lnTo>
                  <a:lnTo>
                    <a:pt x="6717" y="31578"/>
                  </a:lnTo>
                  <a:lnTo>
                    <a:pt x="6717" y="31550"/>
                  </a:lnTo>
                  <a:lnTo>
                    <a:pt x="6745" y="31522"/>
                  </a:lnTo>
                  <a:lnTo>
                    <a:pt x="6774" y="31493"/>
                  </a:lnTo>
                  <a:lnTo>
                    <a:pt x="6774" y="31493"/>
                  </a:lnTo>
                  <a:lnTo>
                    <a:pt x="6604" y="31493"/>
                  </a:lnTo>
                  <a:lnTo>
                    <a:pt x="6576" y="31465"/>
                  </a:lnTo>
                  <a:lnTo>
                    <a:pt x="6576" y="31465"/>
                  </a:lnTo>
                  <a:lnTo>
                    <a:pt x="6717" y="31409"/>
                  </a:lnTo>
                  <a:lnTo>
                    <a:pt x="6717" y="31409"/>
                  </a:lnTo>
                  <a:lnTo>
                    <a:pt x="6661" y="31381"/>
                  </a:lnTo>
                  <a:lnTo>
                    <a:pt x="6661" y="31324"/>
                  </a:lnTo>
                  <a:lnTo>
                    <a:pt x="6689" y="31268"/>
                  </a:lnTo>
                  <a:lnTo>
                    <a:pt x="6745" y="31183"/>
                  </a:lnTo>
                  <a:lnTo>
                    <a:pt x="6745" y="31155"/>
                  </a:lnTo>
                  <a:lnTo>
                    <a:pt x="6745" y="31155"/>
                  </a:lnTo>
                  <a:lnTo>
                    <a:pt x="6632" y="31127"/>
                  </a:lnTo>
                  <a:lnTo>
                    <a:pt x="6604" y="31155"/>
                  </a:lnTo>
                  <a:lnTo>
                    <a:pt x="6604" y="31155"/>
                  </a:lnTo>
                  <a:lnTo>
                    <a:pt x="6632" y="31239"/>
                  </a:lnTo>
                  <a:lnTo>
                    <a:pt x="6632" y="31268"/>
                  </a:lnTo>
                  <a:lnTo>
                    <a:pt x="6632" y="31324"/>
                  </a:lnTo>
                  <a:lnTo>
                    <a:pt x="6632" y="31324"/>
                  </a:lnTo>
                  <a:lnTo>
                    <a:pt x="6576" y="31239"/>
                  </a:lnTo>
                  <a:lnTo>
                    <a:pt x="6548" y="31211"/>
                  </a:lnTo>
                  <a:lnTo>
                    <a:pt x="6520" y="31211"/>
                  </a:lnTo>
                  <a:lnTo>
                    <a:pt x="6491" y="31239"/>
                  </a:lnTo>
                  <a:lnTo>
                    <a:pt x="6463" y="31296"/>
                  </a:lnTo>
                  <a:lnTo>
                    <a:pt x="6407" y="31352"/>
                  </a:lnTo>
                  <a:lnTo>
                    <a:pt x="6407" y="31352"/>
                  </a:lnTo>
                  <a:lnTo>
                    <a:pt x="6378" y="31268"/>
                  </a:lnTo>
                  <a:lnTo>
                    <a:pt x="6350" y="31127"/>
                  </a:lnTo>
                  <a:lnTo>
                    <a:pt x="6350" y="31127"/>
                  </a:lnTo>
                  <a:lnTo>
                    <a:pt x="6294" y="31014"/>
                  </a:lnTo>
                  <a:lnTo>
                    <a:pt x="6209" y="30929"/>
                  </a:lnTo>
                  <a:lnTo>
                    <a:pt x="6125" y="30844"/>
                  </a:lnTo>
                  <a:lnTo>
                    <a:pt x="6068" y="30760"/>
                  </a:lnTo>
                  <a:lnTo>
                    <a:pt x="6068" y="30760"/>
                  </a:lnTo>
                  <a:lnTo>
                    <a:pt x="6125" y="30816"/>
                  </a:lnTo>
                  <a:lnTo>
                    <a:pt x="6209" y="30844"/>
                  </a:lnTo>
                  <a:lnTo>
                    <a:pt x="6378" y="30873"/>
                  </a:lnTo>
                  <a:lnTo>
                    <a:pt x="6520" y="30901"/>
                  </a:lnTo>
                  <a:lnTo>
                    <a:pt x="6548" y="30901"/>
                  </a:lnTo>
                  <a:lnTo>
                    <a:pt x="6576" y="30929"/>
                  </a:lnTo>
                  <a:lnTo>
                    <a:pt x="6576" y="30929"/>
                  </a:lnTo>
                  <a:lnTo>
                    <a:pt x="6632" y="30929"/>
                  </a:lnTo>
                  <a:lnTo>
                    <a:pt x="6689" y="30929"/>
                  </a:lnTo>
                  <a:lnTo>
                    <a:pt x="6717" y="30901"/>
                  </a:lnTo>
                  <a:lnTo>
                    <a:pt x="6689" y="30844"/>
                  </a:lnTo>
                  <a:lnTo>
                    <a:pt x="6689" y="30844"/>
                  </a:lnTo>
                  <a:lnTo>
                    <a:pt x="6689" y="30873"/>
                  </a:lnTo>
                  <a:lnTo>
                    <a:pt x="6661" y="30844"/>
                  </a:lnTo>
                  <a:lnTo>
                    <a:pt x="6604" y="30703"/>
                  </a:lnTo>
                  <a:lnTo>
                    <a:pt x="6604" y="30703"/>
                  </a:lnTo>
                  <a:lnTo>
                    <a:pt x="6689" y="30703"/>
                  </a:lnTo>
                  <a:lnTo>
                    <a:pt x="6774" y="30760"/>
                  </a:lnTo>
                  <a:lnTo>
                    <a:pt x="6830" y="30788"/>
                  </a:lnTo>
                  <a:lnTo>
                    <a:pt x="6858" y="30844"/>
                  </a:lnTo>
                  <a:lnTo>
                    <a:pt x="6886" y="30901"/>
                  </a:lnTo>
                  <a:lnTo>
                    <a:pt x="6886" y="30986"/>
                  </a:lnTo>
                  <a:lnTo>
                    <a:pt x="6858" y="31042"/>
                  </a:lnTo>
                  <a:lnTo>
                    <a:pt x="6830" y="31127"/>
                  </a:lnTo>
                  <a:lnTo>
                    <a:pt x="6830" y="31127"/>
                  </a:lnTo>
                  <a:lnTo>
                    <a:pt x="6943" y="31098"/>
                  </a:lnTo>
                  <a:lnTo>
                    <a:pt x="7056" y="31098"/>
                  </a:lnTo>
                  <a:lnTo>
                    <a:pt x="7056" y="31098"/>
                  </a:lnTo>
                  <a:lnTo>
                    <a:pt x="6971" y="31014"/>
                  </a:lnTo>
                  <a:lnTo>
                    <a:pt x="6886" y="30873"/>
                  </a:lnTo>
                  <a:lnTo>
                    <a:pt x="6858" y="30760"/>
                  </a:lnTo>
                  <a:lnTo>
                    <a:pt x="6830" y="30703"/>
                  </a:lnTo>
                  <a:lnTo>
                    <a:pt x="6858" y="30675"/>
                  </a:lnTo>
                  <a:lnTo>
                    <a:pt x="6858" y="30675"/>
                  </a:lnTo>
                  <a:lnTo>
                    <a:pt x="6717" y="30562"/>
                  </a:lnTo>
                  <a:lnTo>
                    <a:pt x="6520" y="30393"/>
                  </a:lnTo>
                  <a:lnTo>
                    <a:pt x="6407" y="30308"/>
                  </a:lnTo>
                  <a:lnTo>
                    <a:pt x="6294" y="30252"/>
                  </a:lnTo>
                  <a:lnTo>
                    <a:pt x="6237" y="30252"/>
                  </a:lnTo>
                  <a:lnTo>
                    <a:pt x="6181" y="30280"/>
                  </a:lnTo>
                  <a:lnTo>
                    <a:pt x="6181" y="30308"/>
                  </a:lnTo>
                  <a:lnTo>
                    <a:pt x="6181" y="30308"/>
                  </a:lnTo>
                  <a:lnTo>
                    <a:pt x="6294" y="30308"/>
                  </a:lnTo>
                  <a:lnTo>
                    <a:pt x="6491" y="30365"/>
                  </a:lnTo>
                  <a:lnTo>
                    <a:pt x="6661" y="30449"/>
                  </a:lnTo>
                  <a:lnTo>
                    <a:pt x="6689" y="30506"/>
                  </a:lnTo>
                  <a:lnTo>
                    <a:pt x="6717" y="30534"/>
                  </a:lnTo>
                  <a:lnTo>
                    <a:pt x="6717" y="30534"/>
                  </a:lnTo>
                  <a:lnTo>
                    <a:pt x="6689" y="30562"/>
                  </a:lnTo>
                  <a:lnTo>
                    <a:pt x="6632" y="30562"/>
                  </a:lnTo>
                  <a:lnTo>
                    <a:pt x="6463" y="30506"/>
                  </a:lnTo>
                  <a:lnTo>
                    <a:pt x="6153" y="30421"/>
                  </a:lnTo>
                  <a:lnTo>
                    <a:pt x="6153" y="30421"/>
                  </a:lnTo>
                  <a:lnTo>
                    <a:pt x="6237" y="30478"/>
                  </a:lnTo>
                  <a:lnTo>
                    <a:pt x="6294" y="30534"/>
                  </a:lnTo>
                  <a:lnTo>
                    <a:pt x="6378" y="30590"/>
                  </a:lnTo>
                  <a:lnTo>
                    <a:pt x="6407" y="30590"/>
                  </a:lnTo>
                  <a:lnTo>
                    <a:pt x="6407" y="30647"/>
                  </a:lnTo>
                  <a:lnTo>
                    <a:pt x="6378" y="30788"/>
                  </a:lnTo>
                  <a:lnTo>
                    <a:pt x="6378" y="30788"/>
                  </a:lnTo>
                  <a:lnTo>
                    <a:pt x="6294" y="30647"/>
                  </a:lnTo>
                  <a:lnTo>
                    <a:pt x="6153" y="30506"/>
                  </a:lnTo>
                  <a:lnTo>
                    <a:pt x="6153" y="30506"/>
                  </a:lnTo>
                  <a:lnTo>
                    <a:pt x="6294" y="30675"/>
                  </a:lnTo>
                  <a:lnTo>
                    <a:pt x="6350" y="30760"/>
                  </a:lnTo>
                  <a:lnTo>
                    <a:pt x="6350" y="30873"/>
                  </a:lnTo>
                  <a:lnTo>
                    <a:pt x="6350" y="30873"/>
                  </a:lnTo>
                  <a:lnTo>
                    <a:pt x="6096" y="30647"/>
                  </a:lnTo>
                  <a:lnTo>
                    <a:pt x="6040" y="30590"/>
                  </a:lnTo>
                  <a:lnTo>
                    <a:pt x="6181" y="30675"/>
                  </a:lnTo>
                  <a:lnTo>
                    <a:pt x="6181" y="30675"/>
                  </a:lnTo>
                  <a:lnTo>
                    <a:pt x="6125" y="30619"/>
                  </a:lnTo>
                  <a:lnTo>
                    <a:pt x="6068" y="30562"/>
                  </a:lnTo>
                  <a:lnTo>
                    <a:pt x="5899" y="30478"/>
                  </a:lnTo>
                  <a:lnTo>
                    <a:pt x="5814" y="30421"/>
                  </a:lnTo>
                  <a:lnTo>
                    <a:pt x="5729" y="30365"/>
                  </a:lnTo>
                  <a:lnTo>
                    <a:pt x="5673" y="30308"/>
                  </a:lnTo>
                  <a:lnTo>
                    <a:pt x="5645" y="30195"/>
                  </a:lnTo>
                  <a:lnTo>
                    <a:pt x="5645" y="30195"/>
                  </a:lnTo>
                  <a:lnTo>
                    <a:pt x="5729" y="30224"/>
                  </a:lnTo>
                  <a:lnTo>
                    <a:pt x="5814" y="30280"/>
                  </a:lnTo>
                  <a:lnTo>
                    <a:pt x="5955" y="30421"/>
                  </a:lnTo>
                  <a:lnTo>
                    <a:pt x="5955" y="30421"/>
                  </a:lnTo>
                  <a:lnTo>
                    <a:pt x="5814" y="30224"/>
                  </a:lnTo>
                  <a:lnTo>
                    <a:pt x="5758" y="30139"/>
                  </a:lnTo>
                  <a:lnTo>
                    <a:pt x="5673" y="30054"/>
                  </a:lnTo>
                  <a:lnTo>
                    <a:pt x="5673" y="30054"/>
                  </a:lnTo>
                  <a:lnTo>
                    <a:pt x="5729" y="30111"/>
                  </a:lnTo>
                  <a:lnTo>
                    <a:pt x="5729" y="30083"/>
                  </a:lnTo>
                  <a:lnTo>
                    <a:pt x="5701" y="30026"/>
                  </a:lnTo>
                  <a:lnTo>
                    <a:pt x="5645" y="29998"/>
                  </a:lnTo>
                  <a:lnTo>
                    <a:pt x="5645" y="29998"/>
                  </a:lnTo>
                  <a:lnTo>
                    <a:pt x="5617" y="30054"/>
                  </a:lnTo>
                  <a:lnTo>
                    <a:pt x="5588" y="30083"/>
                  </a:lnTo>
                  <a:lnTo>
                    <a:pt x="5532" y="30054"/>
                  </a:lnTo>
                  <a:lnTo>
                    <a:pt x="5447" y="29970"/>
                  </a:lnTo>
                  <a:lnTo>
                    <a:pt x="5447" y="29970"/>
                  </a:lnTo>
                  <a:lnTo>
                    <a:pt x="5475" y="29998"/>
                  </a:lnTo>
                  <a:lnTo>
                    <a:pt x="5447" y="30026"/>
                  </a:lnTo>
                  <a:lnTo>
                    <a:pt x="5391" y="29970"/>
                  </a:lnTo>
                  <a:lnTo>
                    <a:pt x="5306" y="29885"/>
                  </a:lnTo>
                  <a:lnTo>
                    <a:pt x="5250" y="29800"/>
                  </a:lnTo>
                  <a:lnTo>
                    <a:pt x="5250" y="29800"/>
                  </a:lnTo>
                  <a:lnTo>
                    <a:pt x="5419" y="29744"/>
                  </a:lnTo>
                  <a:lnTo>
                    <a:pt x="5475" y="29716"/>
                  </a:lnTo>
                  <a:lnTo>
                    <a:pt x="5475" y="29687"/>
                  </a:lnTo>
                  <a:lnTo>
                    <a:pt x="5447" y="29687"/>
                  </a:lnTo>
                  <a:lnTo>
                    <a:pt x="5447" y="29687"/>
                  </a:lnTo>
                  <a:lnTo>
                    <a:pt x="5504" y="29687"/>
                  </a:lnTo>
                  <a:lnTo>
                    <a:pt x="5532" y="29687"/>
                  </a:lnTo>
                  <a:lnTo>
                    <a:pt x="5504" y="29631"/>
                  </a:lnTo>
                  <a:lnTo>
                    <a:pt x="5475" y="29603"/>
                  </a:lnTo>
                  <a:lnTo>
                    <a:pt x="5475" y="29575"/>
                  </a:lnTo>
                  <a:lnTo>
                    <a:pt x="5504" y="29546"/>
                  </a:lnTo>
                  <a:lnTo>
                    <a:pt x="5560" y="29546"/>
                  </a:lnTo>
                  <a:lnTo>
                    <a:pt x="5560" y="29546"/>
                  </a:lnTo>
                  <a:lnTo>
                    <a:pt x="5504" y="29546"/>
                  </a:lnTo>
                  <a:lnTo>
                    <a:pt x="5447" y="29490"/>
                  </a:lnTo>
                  <a:lnTo>
                    <a:pt x="5419" y="29433"/>
                  </a:lnTo>
                  <a:lnTo>
                    <a:pt x="5447" y="29377"/>
                  </a:lnTo>
                  <a:lnTo>
                    <a:pt x="5447" y="29377"/>
                  </a:lnTo>
                  <a:lnTo>
                    <a:pt x="5419" y="29433"/>
                  </a:lnTo>
                  <a:lnTo>
                    <a:pt x="5391" y="29462"/>
                  </a:lnTo>
                  <a:lnTo>
                    <a:pt x="5419" y="29575"/>
                  </a:lnTo>
                  <a:lnTo>
                    <a:pt x="5391" y="29659"/>
                  </a:lnTo>
                  <a:lnTo>
                    <a:pt x="5363" y="29687"/>
                  </a:lnTo>
                  <a:lnTo>
                    <a:pt x="5306" y="29687"/>
                  </a:lnTo>
                  <a:lnTo>
                    <a:pt x="5306" y="29687"/>
                  </a:lnTo>
                  <a:lnTo>
                    <a:pt x="5278" y="29687"/>
                  </a:lnTo>
                  <a:lnTo>
                    <a:pt x="5221" y="29659"/>
                  </a:lnTo>
                  <a:lnTo>
                    <a:pt x="5137" y="29575"/>
                  </a:lnTo>
                  <a:lnTo>
                    <a:pt x="5080" y="29490"/>
                  </a:lnTo>
                  <a:lnTo>
                    <a:pt x="4996" y="29405"/>
                  </a:lnTo>
                  <a:lnTo>
                    <a:pt x="4996" y="29405"/>
                  </a:lnTo>
                  <a:lnTo>
                    <a:pt x="5109" y="29462"/>
                  </a:lnTo>
                  <a:lnTo>
                    <a:pt x="5109" y="29462"/>
                  </a:lnTo>
                  <a:lnTo>
                    <a:pt x="5250" y="29462"/>
                  </a:lnTo>
                  <a:lnTo>
                    <a:pt x="5250" y="29462"/>
                  </a:lnTo>
                  <a:lnTo>
                    <a:pt x="5137" y="29377"/>
                  </a:lnTo>
                  <a:lnTo>
                    <a:pt x="4939" y="29264"/>
                  </a:lnTo>
                  <a:lnTo>
                    <a:pt x="4742" y="29208"/>
                  </a:lnTo>
                  <a:lnTo>
                    <a:pt x="4601" y="29151"/>
                  </a:lnTo>
                  <a:lnTo>
                    <a:pt x="4601" y="29151"/>
                  </a:lnTo>
                  <a:lnTo>
                    <a:pt x="4657" y="29095"/>
                  </a:lnTo>
                  <a:lnTo>
                    <a:pt x="4714" y="29095"/>
                  </a:lnTo>
                  <a:lnTo>
                    <a:pt x="4798" y="29095"/>
                  </a:lnTo>
                  <a:lnTo>
                    <a:pt x="4883" y="29123"/>
                  </a:lnTo>
                  <a:lnTo>
                    <a:pt x="5080" y="29208"/>
                  </a:lnTo>
                  <a:lnTo>
                    <a:pt x="5165" y="29236"/>
                  </a:lnTo>
                  <a:lnTo>
                    <a:pt x="5221" y="29236"/>
                  </a:lnTo>
                  <a:lnTo>
                    <a:pt x="5221" y="29236"/>
                  </a:lnTo>
                  <a:lnTo>
                    <a:pt x="5080" y="29208"/>
                  </a:lnTo>
                  <a:lnTo>
                    <a:pt x="4939" y="29151"/>
                  </a:lnTo>
                  <a:lnTo>
                    <a:pt x="4798" y="29067"/>
                  </a:lnTo>
                  <a:lnTo>
                    <a:pt x="4770" y="29010"/>
                  </a:lnTo>
                  <a:lnTo>
                    <a:pt x="4742" y="28954"/>
                  </a:lnTo>
                  <a:lnTo>
                    <a:pt x="4742" y="28954"/>
                  </a:lnTo>
                  <a:lnTo>
                    <a:pt x="4826" y="28954"/>
                  </a:lnTo>
                  <a:lnTo>
                    <a:pt x="4911" y="28982"/>
                  </a:lnTo>
                  <a:lnTo>
                    <a:pt x="4996" y="29010"/>
                  </a:lnTo>
                  <a:lnTo>
                    <a:pt x="5080" y="29010"/>
                  </a:lnTo>
                  <a:lnTo>
                    <a:pt x="5080" y="29010"/>
                  </a:lnTo>
                  <a:lnTo>
                    <a:pt x="5024" y="29010"/>
                  </a:lnTo>
                  <a:lnTo>
                    <a:pt x="4996" y="28982"/>
                  </a:lnTo>
                  <a:lnTo>
                    <a:pt x="4996" y="28954"/>
                  </a:lnTo>
                  <a:lnTo>
                    <a:pt x="4996" y="28897"/>
                  </a:lnTo>
                  <a:lnTo>
                    <a:pt x="4996" y="28897"/>
                  </a:lnTo>
                  <a:lnTo>
                    <a:pt x="4968" y="28954"/>
                  </a:lnTo>
                  <a:lnTo>
                    <a:pt x="4911" y="28954"/>
                  </a:lnTo>
                  <a:lnTo>
                    <a:pt x="4855" y="28954"/>
                  </a:lnTo>
                  <a:lnTo>
                    <a:pt x="4798" y="28926"/>
                  </a:lnTo>
                  <a:lnTo>
                    <a:pt x="4770" y="28869"/>
                  </a:lnTo>
                  <a:lnTo>
                    <a:pt x="4742" y="28813"/>
                  </a:lnTo>
                  <a:lnTo>
                    <a:pt x="4770" y="28784"/>
                  </a:lnTo>
                  <a:lnTo>
                    <a:pt x="4826" y="28756"/>
                  </a:lnTo>
                  <a:lnTo>
                    <a:pt x="4826" y="28756"/>
                  </a:lnTo>
                  <a:lnTo>
                    <a:pt x="4742" y="28756"/>
                  </a:lnTo>
                  <a:lnTo>
                    <a:pt x="4657" y="28700"/>
                  </a:lnTo>
                  <a:lnTo>
                    <a:pt x="4657" y="28700"/>
                  </a:lnTo>
                  <a:lnTo>
                    <a:pt x="4629" y="28643"/>
                  </a:lnTo>
                  <a:lnTo>
                    <a:pt x="4657" y="28643"/>
                  </a:lnTo>
                  <a:lnTo>
                    <a:pt x="4826" y="28672"/>
                  </a:lnTo>
                  <a:lnTo>
                    <a:pt x="5080" y="28756"/>
                  </a:lnTo>
                  <a:lnTo>
                    <a:pt x="5080" y="28756"/>
                  </a:lnTo>
                  <a:lnTo>
                    <a:pt x="4911" y="28672"/>
                  </a:lnTo>
                  <a:lnTo>
                    <a:pt x="4798" y="28587"/>
                  </a:lnTo>
                  <a:lnTo>
                    <a:pt x="4714" y="28530"/>
                  </a:lnTo>
                  <a:lnTo>
                    <a:pt x="4714" y="28530"/>
                  </a:lnTo>
                  <a:lnTo>
                    <a:pt x="4714" y="28474"/>
                  </a:lnTo>
                  <a:lnTo>
                    <a:pt x="4714" y="28418"/>
                  </a:lnTo>
                  <a:lnTo>
                    <a:pt x="4742" y="28389"/>
                  </a:lnTo>
                  <a:lnTo>
                    <a:pt x="4826" y="28418"/>
                  </a:lnTo>
                  <a:lnTo>
                    <a:pt x="4826" y="28418"/>
                  </a:lnTo>
                  <a:lnTo>
                    <a:pt x="4770" y="28361"/>
                  </a:lnTo>
                  <a:lnTo>
                    <a:pt x="4714" y="28305"/>
                  </a:lnTo>
                  <a:lnTo>
                    <a:pt x="4685" y="28220"/>
                  </a:lnTo>
                  <a:lnTo>
                    <a:pt x="4685" y="28192"/>
                  </a:lnTo>
                  <a:lnTo>
                    <a:pt x="4685" y="28164"/>
                  </a:lnTo>
                  <a:lnTo>
                    <a:pt x="4685" y="28164"/>
                  </a:lnTo>
                  <a:lnTo>
                    <a:pt x="4685" y="28164"/>
                  </a:lnTo>
                  <a:lnTo>
                    <a:pt x="4657" y="28192"/>
                  </a:lnTo>
                  <a:lnTo>
                    <a:pt x="4629" y="28248"/>
                  </a:lnTo>
                  <a:lnTo>
                    <a:pt x="4629" y="28248"/>
                  </a:lnTo>
                  <a:lnTo>
                    <a:pt x="4629" y="28333"/>
                  </a:lnTo>
                  <a:lnTo>
                    <a:pt x="4629" y="28418"/>
                  </a:lnTo>
                  <a:lnTo>
                    <a:pt x="4629" y="28502"/>
                  </a:lnTo>
                  <a:lnTo>
                    <a:pt x="4601" y="28559"/>
                  </a:lnTo>
                  <a:lnTo>
                    <a:pt x="4601" y="28559"/>
                  </a:lnTo>
                  <a:lnTo>
                    <a:pt x="4488" y="28389"/>
                  </a:lnTo>
                  <a:lnTo>
                    <a:pt x="4318" y="28135"/>
                  </a:lnTo>
                  <a:lnTo>
                    <a:pt x="4290" y="28022"/>
                  </a:lnTo>
                  <a:lnTo>
                    <a:pt x="4290" y="27910"/>
                  </a:lnTo>
                  <a:lnTo>
                    <a:pt x="4290" y="27881"/>
                  </a:lnTo>
                  <a:lnTo>
                    <a:pt x="4347" y="27881"/>
                  </a:lnTo>
                  <a:lnTo>
                    <a:pt x="4460" y="27910"/>
                  </a:lnTo>
                  <a:lnTo>
                    <a:pt x="4460" y="27910"/>
                  </a:lnTo>
                  <a:lnTo>
                    <a:pt x="4403" y="27881"/>
                  </a:lnTo>
                  <a:lnTo>
                    <a:pt x="4318" y="27853"/>
                  </a:lnTo>
                  <a:lnTo>
                    <a:pt x="4234" y="27853"/>
                  </a:lnTo>
                  <a:lnTo>
                    <a:pt x="4177" y="27797"/>
                  </a:lnTo>
                  <a:lnTo>
                    <a:pt x="4177" y="27797"/>
                  </a:lnTo>
                  <a:lnTo>
                    <a:pt x="4177" y="27740"/>
                  </a:lnTo>
                  <a:lnTo>
                    <a:pt x="4206" y="27712"/>
                  </a:lnTo>
                  <a:lnTo>
                    <a:pt x="4290" y="27712"/>
                  </a:lnTo>
                  <a:lnTo>
                    <a:pt x="4460" y="27769"/>
                  </a:lnTo>
                  <a:lnTo>
                    <a:pt x="4460" y="27769"/>
                  </a:lnTo>
                  <a:lnTo>
                    <a:pt x="4431" y="27740"/>
                  </a:lnTo>
                  <a:lnTo>
                    <a:pt x="4403" y="27684"/>
                  </a:lnTo>
                  <a:lnTo>
                    <a:pt x="4403" y="27656"/>
                  </a:lnTo>
                  <a:lnTo>
                    <a:pt x="4431" y="27599"/>
                  </a:lnTo>
                  <a:lnTo>
                    <a:pt x="4431" y="27599"/>
                  </a:lnTo>
                  <a:lnTo>
                    <a:pt x="4262" y="27599"/>
                  </a:lnTo>
                  <a:lnTo>
                    <a:pt x="4206" y="27571"/>
                  </a:lnTo>
                  <a:lnTo>
                    <a:pt x="4234" y="27543"/>
                  </a:lnTo>
                  <a:lnTo>
                    <a:pt x="4262" y="27515"/>
                  </a:lnTo>
                  <a:lnTo>
                    <a:pt x="4262" y="27515"/>
                  </a:lnTo>
                  <a:lnTo>
                    <a:pt x="4206" y="27543"/>
                  </a:lnTo>
                  <a:lnTo>
                    <a:pt x="4149" y="27515"/>
                  </a:lnTo>
                  <a:lnTo>
                    <a:pt x="4036" y="27430"/>
                  </a:lnTo>
                  <a:lnTo>
                    <a:pt x="3923" y="27345"/>
                  </a:lnTo>
                  <a:lnTo>
                    <a:pt x="3867" y="27317"/>
                  </a:lnTo>
                  <a:lnTo>
                    <a:pt x="3811" y="27317"/>
                  </a:lnTo>
                  <a:lnTo>
                    <a:pt x="3811" y="27317"/>
                  </a:lnTo>
                  <a:lnTo>
                    <a:pt x="3811" y="27261"/>
                  </a:lnTo>
                  <a:lnTo>
                    <a:pt x="3839" y="27261"/>
                  </a:lnTo>
                  <a:lnTo>
                    <a:pt x="3952" y="27261"/>
                  </a:lnTo>
                  <a:lnTo>
                    <a:pt x="4064" y="27345"/>
                  </a:lnTo>
                  <a:lnTo>
                    <a:pt x="4121" y="27402"/>
                  </a:lnTo>
                  <a:lnTo>
                    <a:pt x="4121" y="27402"/>
                  </a:lnTo>
                  <a:lnTo>
                    <a:pt x="4064" y="27317"/>
                  </a:lnTo>
                  <a:lnTo>
                    <a:pt x="4064" y="27261"/>
                  </a:lnTo>
                  <a:lnTo>
                    <a:pt x="4093" y="27232"/>
                  </a:lnTo>
                  <a:lnTo>
                    <a:pt x="4149" y="27232"/>
                  </a:lnTo>
                  <a:lnTo>
                    <a:pt x="4460" y="27345"/>
                  </a:lnTo>
                  <a:lnTo>
                    <a:pt x="4460" y="27345"/>
                  </a:lnTo>
                  <a:lnTo>
                    <a:pt x="4685" y="27430"/>
                  </a:lnTo>
                  <a:lnTo>
                    <a:pt x="4742" y="27430"/>
                  </a:lnTo>
                  <a:lnTo>
                    <a:pt x="4798" y="27402"/>
                  </a:lnTo>
                  <a:lnTo>
                    <a:pt x="4798" y="27373"/>
                  </a:lnTo>
                  <a:lnTo>
                    <a:pt x="4742" y="27317"/>
                  </a:lnTo>
                  <a:lnTo>
                    <a:pt x="4742" y="27317"/>
                  </a:lnTo>
                  <a:lnTo>
                    <a:pt x="4714" y="27373"/>
                  </a:lnTo>
                  <a:lnTo>
                    <a:pt x="4685" y="27373"/>
                  </a:lnTo>
                  <a:lnTo>
                    <a:pt x="4601" y="27345"/>
                  </a:lnTo>
                  <a:lnTo>
                    <a:pt x="4488" y="27261"/>
                  </a:lnTo>
                  <a:lnTo>
                    <a:pt x="4460" y="27176"/>
                  </a:lnTo>
                  <a:lnTo>
                    <a:pt x="4460" y="27176"/>
                  </a:lnTo>
                  <a:lnTo>
                    <a:pt x="4601" y="27232"/>
                  </a:lnTo>
                  <a:lnTo>
                    <a:pt x="4770" y="27261"/>
                  </a:lnTo>
                  <a:lnTo>
                    <a:pt x="4770" y="27261"/>
                  </a:lnTo>
                  <a:lnTo>
                    <a:pt x="4601" y="27176"/>
                  </a:lnTo>
                  <a:lnTo>
                    <a:pt x="4460" y="27091"/>
                  </a:lnTo>
                  <a:lnTo>
                    <a:pt x="4234" y="26837"/>
                  </a:lnTo>
                  <a:lnTo>
                    <a:pt x="4234" y="26837"/>
                  </a:lnTo>
                  <a:lnTo>
                    <a:pt x="4290" y="26950"/>
                  </a:lnTo>
                  <a:lnTo>
                    <a:pt x="4290" y="27007"/>
                  </a:lnTo>
                  <a:lnTo>
                    <a:pt x="4262" y="27035"/>
                  </a:lnTo>
                  <a:lnTo>
                    <a:pt x="4177" y="27091"/>
                  </a:lnTo>
                  <a:lnTo>
                    <a:pt x="4064" y="27091"/>
                  </a:lnTo>
                  <a:lnTo>
                    <a:pt x="3923" y="27091"/>
                  </a:lnTo>
                  <a:lnTo>
                    <a:pt x="3782" y="27063"/>
                  </a:lnTo>
                  <a:lnTo>
                    <a:pt x="3669" y="27035"/>
                  </a:lnTo>
                  <a:lnTo>
                    <a:pt x="3613" y="26978"/>
                  </a:lnTo>
                  <a:lnTo>
                    <a:pt x="3613" y="26978"/>
                  </a:lnTo>
                  <a:lnTo>
                    <a:pt x="3641" y="26978"/>
                  </a:lnTo>
                  <a:lnTo>
                    <a:pt x="3669" y="26950"/>
                  </a:lnTo>
                  <a:lnTo>
                    <a:pt x="3669" y="26922"/>
                  </a:lnTo>
                  <a:lnTo>
                    <a:pt x="3641" y="26866"/>
                  </a:lnTo>
                  <a:lnTo>
                    <a:pt x="3641" y="26866"/>
                  </a:lnTo>
                  <a:lnTo>
                    <a:pt x="3698" y="26866"/>
                  </a:lnTo>
                  <a:lnTo>
                    <a:pt x="3754" y="26866"/>
                  </a:lnTo>
                  <a:lnTo>
                    <a:pt x="3839" y="26922"/>
                  </a:lnTo>
                  <a:lnTo>
                    <a:pt x="3895" y="26978"/>
                  </a:lnTo>
                  <a:lnTo>
                    <a:pt x="3980" y="27035"/>
                  </a:lnTo>
                  <a:lnTo>
                    <a:pt x="3980" y="27035"/>
                  </a:lnTo>
                  <a:lnTo>
                    <a:pt x="3952" y="27007"/>
                  </a:lnTo>
                  <a:lnTo>
                    <a:pt x="3952" y="26950"/>
                  </a:lnTo>
                  <a:lnTo>
                    <a:pt x="3980" y="26922"/>
                  </a:lnTo>
                  <a:lnTo>
                    <a:pt x="4036" y="26922"/>
                  </a:lnTo>
                  <a:lnTo>
                    <a:pt x="4036" y="26922"/>
                  </a:lnTo>
                  <a:lnTo>
                    <a:pt x="4008" y="26894"/>
                  </a:lnTo>
                  <a:lnTo>
                    <a:pt x="3980" y="26894"/>
                  </a:lnTo>
                  <a:lnTo>
                    <a:pt x="3895" y="26866"/>
                  </a:lnTo>
                  <a:lnTo>
                    <a:pt x="3782" y="26837"/>
                  </a:lnTo>
                  <a:lnTo>
                    <a:pt x="3698" y="26781"/>
                  </a:lnTo>
                  <a:lnTo>
                    <a:pt x="3698" y="26781"/>
                  </a:lnTo>
                  <a:lnTo>
                    <a:pt x="3669" y="26724"/>
                  </a:lnTo>
                  <a:lnTo>
                    <a:pt x="3669" y="26696"/>
                  </a:lnTo>
                  <a:lnTo>
                    <a:pt x="3726" y="26612"/>
                  </a:lnTo>
                  <a:lnTo>
                    <a:pt x="3754" y="26583"/>
                  </a:lnTo>
                  <a:lnTo>
                    <a:pt x="3782" y="26555"/>
                  </a:lnTo>
                  <a:lnTo>
                    <a:pt x="3811" y="26583"/>
                  </a:lnTo>
                  <a:lnTo>
                    <a:pt x="3867" y="26612"/>
                  </a:lnTo>
                  <a:lnTo>
                    <a:pt x="3867" y="26612"/>
                  </a:lnTo>
                  <a:lnTo>
                    <a:pt x="3839" y="26583"/>
                  </a:lnTo>
                  <a:lnTo>
                    <a:pt x="3867" y="26555"/>
                  </a:lnTo>
                  <a:lnTo>
                    <a:pt x="3895" y="26527"/>
                  </a:lnTo>
                  <a:lnTo>
                    <a:pt x="3923" y="26527"/>
                  </a:lnTo>
                  <a:lnTo>
                    <a:pt x="3923" y="26527"/>
                  </a:lnTo>
                  <a:lnTo>
                    <a:pt x="3867" y="26414"/>
                  </a:lnTo>
                  <a:lnTo>
                    <a:pt x="3867" y="26414"/>
                  </a:lnTo>
                  <a:lnTo>
                    <a:pt x="3839" y="26470"/>
                  </a:lnTo>
                  <a:lnTo>
                    <a:pt x="3811" y="26499"/>
                  </a:lnTo>
                  <a:lnTo>
                    <a:pt x="3782" y="26499"/>
                  </a:lnTo>
                  <a:lnTo>
                    <a:pt x="3726" y="26442"/>
                  </a:lnTo>
                  <a:lnTo>
                    <a:pt x="3726" y="26442"/>
                  </a:lnTo>
                  <a:lnTo>
                    <a:pt x="3811" y="26414"/>
                  </a:lnTo>
                  <a:lnTo>
                    <a:pt x="3811" y="26358"/>
                  </a:lnTo>
                  <a:lnTo>
                    <a:pt x="3782" y="26329"/>
                  </a:lnTo>
                  <a:lnTo>
                    <a:pt x="3698" y="26273"/>
                  </a:lnTo>
                  <a:lnTo>
                    <a:pt x="3500" y="26216"/>
                  </a:lnTo>
                  <a:lnTo>
                    <a:pt x="3387" y="26216"/>
                  </a:lnTo>
                  <a:lnTo>
                    <a:pt x="3331" y="26245"/>
                  </a:lnTo>
                  <a:lnTo>
                    <a:pt x="3331" y="26245"/>
                  </a:lnTo>
                  <a:lnTo>
                    <a:pt x="3415" y="26245"/>
                  </a:lnTo>
                  <a:lnTo>
                    <a:pt x="3472" y="26301"/>
                  </a:lnTo>
                  <a:lnTo>
                    <a:pt x="3472" y="26301"/>
                  </a:lnTo>
                  <a:lnTo>
                    <a:pt x="3246" y="26216"/>
                  </a:lnTo>
                  <a:lnTo>
                    <a:pt x="3133" y="26160"/>
                  </a:lnTo>
                  <a:lnTo>
                    <a:pt x="3077" y="26047"/>
                  </a:lnTo>
                  <a:lnTo>
                    <a:pt x="2964" y="25878"/>
                  </a:lnTo>
                  <a:lnTo>
                    <a:pt x="2964" y="25878"/>
                  </a:lnTo>
                  <a:lnTo>
                    <a:pt x="2936" y="25934"/>
                  </a:lnTo>
                  <a:lnTo>
                    <a:pt x="2879" y="25962"/>
                  </a:lnTo>
                  <a:lnTo>
                    <a:pt x="2766" y="26019"/>
                  </a:lnTo>
                  <a:lnTo>
                    <a:pt x="2654" y="26104"/>
                  </a:lnTo>
                  <a:lnTo>
                    <a:pt x="2625" y="26132"/>
                  </a:lnTo>
                  <a:lnTo>
                    <a:pt x="2597" y="26188"/>
                  </a:lnTo>
                  <a:lnTo>
                    <a:pt x="2597" y="26188"/>
                  </a:lnTo>
                  <a:lnTo>
                    <a:pt x="2654" y="26132"/>
                  </a:lnTo>
                  <a:lnTo>
                    <a:pt x="2682" y="26132"/>
                  </a:lnTo>
                  <a:lnTo>
                    <a:pt x="2710" y="26160"/>
                  </a:lnTo>
                  <a:lnTo>
                    <a:pt x="2766" y="26188"/>
                  </a:lnTo>
                  <a:lnTo>
                    <a:pt x="2795" y="26273"/>
                  </a:lnTo>
                  <a:lnTo>
                    <a:pt x="2795" y="26301"/>
                  </a:lnTo>
                  <a:lnTo>
                    <a:pt x="2795" y="26329"/>
                  </a:lnTo>
                  <a:lnTo>
                    <a:pt x="2795" y="26329"/>
                  </a:lnTo>
                  <a:lnTo>
                    <a:pt x="2738" y="26358"/>
                  </a:lnTo>
                  <a:lnTo>
                    <a:pt x="2710" y="26329"/>
                  </a:lnTo>
                  <a:lnTo>
                    <a:pt x="2654" y="26273"/>
                  </a:lnTo>
                  <a:lnTo>
                    <a:pt x="2597" y="26188"/>
                  </a:lnTo>
                  <a:lnTo>
                    <a:pt x="2569" y="26047"/>
                  </a:lnTo>
                  <a:lnTo>
                    <a:pt x="2597" y="25934"/>
                  </a:lnTo>
                  <a:lnTo>
                    <a:pt x="2625" y="25821"/>
                  </a:lnTo>
                  <a:lnTo>
                    <a:pt x="2682" y="25793"/>
                  </a:lnTo>
                  <a:lnTo>
                    <a:pt x="2738" y="25765"/>
                  </a:lnTo>
                  <a:lnTo>
                    <a:pt x="2795" y="25765"/>
                  </a:lnTo>
                  <a:lnTo>
                    <a:pt x="2879" y="25793"/>
                  </a:lnTo>
                  <a:lnTo>
                    <a:pt x="2879" y="25793"/>
                  </a:lnTo>
                  <a:lnTo>
                    <a:pt x="2823" y="25793"/>
                  </a:lnTo>
                  <a:lnTo>
                    <a:pt x="2795" y="25765"/>
                  </a:lnTo>
                  <a:lnTo>
                    <a:pt x="2851" y="25709"/>
                  </a:lnTo>
                  <a:lnTo>
                    <a:pt x="2936" y="25652"/>
                  </a:lnTo>
                  <a:lnTo>
                    <a:pt x="2964" y="25652"/>
                  </a:lnTo>
                  <a:lnTo>
                    <a:pt x="2992" y="25680"/>
                  </a:lnTo>
                  <a:lnTo>
                    <a:pt x="2992" y="25680"/>
                  </a:lnTo>
                  <a:lnTo>
                    <a:pt x="2964" y="25624"/>
                  </a:lnTo>
                  <a:lnTo>
                    <a:pt x="2964" y="25567"/>
                  </a:lnTo>
                  <a:lnTo>
                    <a:pt x="2964" y="25511"/>
                  </a:lnTo>
                  <a:lnTo>
                    <a:pt x="2936" y="25455"/>
                  </a:lnTo>
                  <a:lnTo>
                    <a:pt x="2936" y="25455"/>
                  </a:lnTo>
                  <a:lnTo>
                    <a:pt x="2936" y="25511"/>
                  </a:lnTo>
                  <a:lnTo>
                    <a:pt x="2907" y="25567"/>
                  </a:lnTo>
                  <a:lnTo>
                    <a:pt x="2879" y="25567"/>
                  </a:lnTo>
                  <a:lnTo>
                    <a:pt x="2851" y="25567"/>
                  </a:lnTo>
                  <a:lnTo>
                    <a:pt x="2795" y="25539"/>
                  </a:lnTo>
                  <a:lnTo>
                    <a:pt x="2795" y="25511"/>
                  </a:lnTo>
                  <a:lnTo>
                    <a:pt x="2851" y="25511"/>
                  </a:lnTo>
                  <a:lnTo>
                    <a:pt x="2851" y="25511"/>
                  </a:lnTo>
                  <a:lnTo>
                    <a:pt x="2795" y="25483"/>
                  </a:lnTo>
                  <a:lnTo>
                    <a:pt x="2738" y="25483"/>
                  </a:lnTo>
                  <a:lnTo>
                    <a:pt x="2682" y="25426"/>
                  </a:lnTo>
                  <a:lnTo>
                    <a:pt x="2654" y="25370"/>
                  </a:lnTo>
                  <a:lnTo>
                    <a:pt x="2654" y="25370"/>
                  </a:lnTo>
                  <a:lnTo>
                    <a:pt x="2964" y="25342"/>
                  </a:lnTo>
                  <a:lnTo>
                    <a:pt x="2964" y="25342"/>
                  </a:lnTo>
                  <a:lnTo>
                    <a:pt x="3161" y="25455"/>
                  </a:lnTo>
                  <a:lnTo>
                    <a:pt x="3161" y="25455"/>
                  </a:lnTo>
                  <a:lnTo>
                    <a:pt x="3133" y="25426"/>
                  </a:lnTo>
                  <a:lnTo>
                    <a:pt x="3105" y="25398"/>
                  </a:lnTo>
                  <a:lnTo>
                    <a:pt x="3133" y="25370"/>
                  </a:lnTo>
                  <a:lnTo>
                    <a:pt x="3161" y="25370"/>
                  </a:lnTo>
                  <a:lnTo>
                    <a:pt x="3303" y="25342"/>
                  </a:lnTo>
                  <a:lnTo>
                    <a:pt x="3303" y="25342"/>
                  </a:lnTo>
                  <a:lnTo>
                    <a:pt x="3331" y="25370"/>
                  </a:lnTo>
                  <a:lnTo>
                    <a:pt x="3359" y="25370"/>
                  </a:lnTo>
                  <a:lnTo>
                    <a:pt x="3387" y="25455"/>
                  </a:lnTo>
                  <a:lnTo>
                    <a:pt x="3415" y="25539"/>
                  </a:lnTo>
                  <a:lnTo>
                    <a:pt x="3444" y="25567"/>
                  </a:lnTo>
                  <a:lnTo>
                    <a:pt x="3444" y="25567"/>
                  </a:lnTo>
                  <a:lnTo>
                    <a:pt x="3415" y="25567"/>
                  </a:lnTo>
                  <a:lnTo>
                    <a:pt x="3415" y="25539"/>
                  </a:lnTo>
                  <a:lnTo>
                    <a:pt x="3500" y="25539"/>
                  </a:lnTo>
                  <a:lnTo>
                    <a:pt x="3557" y="25539"/>
                  </a:lnTo>
                  <a:lnTo>
                    <a:pt x="3528" y="25567"/>
                  </a:lnTo>
                  <a:lnTo>
                    <a:pt x="3500" y="25624"/>
                  </a:lnTo>
                  <a:lnTo>
                    <a:pt x="3500" y="25624"/>
                  </a:lnTo>
                  <a:lnTo>
                    <a:pt x="3444" y="25652"/>
                  </a:lnTo>
                  <a:lnTo>
                    <a:pt x="3359" y="25680"/>
                  </a:lnTo>
                  <a:lnTo>
                    <a:pt x="3274" y="25680"/>
                  </a:lnTo>
                  <a:lnTo>
                    <a:pt x="3218" y="25680"/>
                  </a:lnTo>
                  <a:lnTo>
                    <a:pt x="3218" y="25680"/>
                  </a:lnTo>
                  <a:lnTo>
                    <a:pt x="3303" y="25709"/>
                  </a:lnTo>
                  <a:lnTo>
                    <a:pt x="3444" y="25737"/>
                  </a:lnTo>
                  <a:lnTo>
                    <a:pt x="3669" y="25765"/>
                  </a:lnTo>
                  <a:lnTo>
                    <a:pt x="3669" y="25765"/>
                  </a:lnTo>
                  <a:lnTo>
                    <a:pt x="3613" y="25709"/>
                  </a:lnTo>
                  <a:lnTo>
                    <a:pt x="3585" y="25624"/>
                  </a:lnTo>
                  <a:lnTo>
                    <a:pt x="3585" y="25624"/>
                  </a:lnTo>
                  <a:lnTo>
                    <a:pt x="3698" y="25709"/>
                  </a:lnTo>
                  <a:lnTo>
                    <a:pt x="3698" y="25793"/>
                  </a:lnTo>
                  <a:lnTo>
                    <a:pt x="3698" y="25878"/>
                  </a:lnTo>
                  <a:lnTo>
                    <a:pt x="3726" y="26019"/>
                  </a:lnTo>
                  <a:lnTo>
                    <a:pt x="3726" y="26019"/>
                  </a:lnTo>
                  <a:lnTo>
                    <a:pt x="3782" y="25991"/>
                  </a:lnTo>
                  <a:lnTo>
                    <a:pt x="3839" y="25934"/>
                  </a:lnTo>
                  <a:lnTo>
                    <a:pt x="3895" y="25793"/>
                  </a:lnTo>
                  <a:lnTo>
                    <a:pt x="3923" y="25652"/>
                  </a:lnTo>
                  <a:lnTo>
                    <a:pt x="3895" y="25511"/>
                  </a:lnTo>
                  <a:lnTo>
                    <a:pt x="3895" y="25511"/>
                  </a:lnTo>
                  <a:lnTo>
                    <a:pt x="3867" y="25652"/>
                  </a:lnTo>
                  <a:lnTo>
                    <a:pt x="3811" y="25765"/>
                  </a:lnTo>
                  <a:lnTo>
                    <a:pt x="3811" y="25765"/>
                  </a:lnTo>
                  <a:lnTo>
                    <a:pt x="3782" y="25596"/>
                  </a:lnTo>
                  <a:lnTo>
                    <a:pt x="3754" y="25426"/>
                  </a:lnTo>
                  <a:lnTo>
                    <a:pt x="3754" y="25342"/>
                  </a:lnTo>
                  <a:lnTo>
                    <a:pt x="3754" y="25257"/>
                  </a:lnTo>
                  <a:lnTo>
                    <a:pt x="3811" y="25229"/>
                  </a:lnTo>
                  <a:lnTo>
                    <a:pt x="3895" y="25201"/>
                  </a:lnTo>
                  <a:lnTo>
                    <a:pt x="3895" y="25201"/>
                  </a:lnTo>
                  <a:lnTo>
                    <a:pt x="3839" y="25201"/>
                  </a:lnTo>
                  <a:lnTo>
                    <a:pt x="3782" y="25201"/>
                  </a:lnTo>
                  <a:lnTo>
                    <a:pt x="3726" y="25229"/>
                  </a:lnTo>
                  <a:lnTo>
                    <a:pt x="3698" y="25285"/>
                  </a:lnTo>
                  <a:lnTo>
                    <a:pt x="3698" y="25285"/>
                  </a:lnTo>
                  <a:lnTo>
                    <a:pt x="3669" y="25172"/>
                  </a:lnTo>
                  <a:lnTo>
                    <a:pt x="3641" y="25059"/>
                  </a:lnTo>
                  <a:lnTo>
                    <a:pt x="3698" y="24947"/>
                  </a:lnTo>
                  <a:lnTo>
                    <a:pt x="3726" y="24918"/>
                  </a:lnTo>
                  <a:lnTo>
                    <a:pt x="3782" y="24890"/>
                  </a:lnTo>
                  <a:lnTo>
                    <a:pt x="3782" y="24890"/>
                  </a:lnTo>
                  <a:lnTo>
                    <a:pt x="3839" y="24918"/>
                  </a:lnTo>
                  <a:lnTo>
                    <a:pt x="3952" y="24975"/>
                  </a:lnTo>
                  <a:lnTo>
                    <a:pt x="4064" y="25031"/>
                  </a:lnTo>
                  <a:lnTo>
                    <a:pt x="4093" y="25003"/>
                  </a:lnTo>
                  <a:lnTo>
                    <a:pt x="4093" y="24975"/>
                  </a:lnTo>
                  <a:lnTo>
                    <a:pt x="4093" y="24975"/>
                  </a:lnTo>
                  <a:lnTo>
                    <a:pt x="4064" y="24947"/>
                  </a:lnTo>
                  <a:lnTo>
                    <a:pt x="4008" y="24918"/>
                  </a:lnTo>
                  <a:lnTo>
                    <a:pt x="3867" y="24890"/>
                  </a:lnTo>
                  <a:lnTo>
                    <a:pt x="3698" y="24862"/>
                  </a:lnTo>
                  <a:lnTo>
                    <a:pt x="3585" y="24862"/>
                  </a:lnTo>
                  <a:lnTo>
                    <a:pt x="3585" y="24862"/>
                  </a:lnTo>
                  <a:lnTo>
                    <a:pt x="3641" y="24805"/>
                  </a:lnTo>
                  <a:lnTo>
                    <a:pt x="3613" y="24749"/>
                  </a:lnTo>
                  <a:lnTo>
                    <a:pt x="3585" y="24721"/>
                  </a:lnTo>
                  <a:lnTo>
                    <a:pt x="3585" y="24664"/>
                  </a:lnTo>
                  <a:lnTo>
                    <a:pt x="3585" y="24664"/>
                  </a:lnTo>
                  <a:lnTo>
                    <a:pt x="3585" y="24636"/>
                  </a:lnTo>
                  <a:lnTo>
                    <a:pt x="3585" y="24636"/>
                  </a:lnTo>
                  <a:lnTo>
                    <a:pt x="3613" y="24664"/>
                  </a:lnTo>
                  <a:lnTo>
                    <a:pt x="3613" y="24664"/>
                  </a:lnTo>
                  <a:lnTo>
                    <a:pt x="3669" y="24580"/>
                  </a:lnTo>
                  <a:lnTo>
                    <a:pt x="3669" y="24580"/>
                  </a:lnTo>
                  <a:lnTo>
                    <a:pt x="3754" y="24467"/>
                  </a:lnTo>
                  <a:lnTo>
                    <a:pt x="3867" y="24354"/>
                  </a:lnTo>
                  <a:lnTo>
                    <a:pt x="3923" y="24298"/>
                  </a:lnTo>
                  <a:lnTo>
                    <a:pt x="3952" y="24241"/>
                  </a:lnTo>
                  <a:lnTo>
                    <a:pt x="3923" y="24156"/>
                  </a:lnTo>
                  <a:lnTo>
                    <a:pt x="3867" y="24072"/>
                  </a:lnTo>
                  <a:lnTo>
                    <a:pt x="3867" y="24072"/>
                  </a:lnTo>
                  <a:lnTo>
                    <a:pt x="3839" y="24100"/>
                  </a:lnTo>
                  <a:lnTo>
                    <a:pt x="3754" y="24100"/>
                  </a:lnTo>
                  <a:lnTo>
                    <a:pt x="3585" y="24044"/>
                  </a:lnTo>
                  <a:lnTo>
                    <a:pt x="3415" y="23931"/>
                  </a:lnTo>
                  <a:lnTo>
                    <a:pt x="3359" y="23874"/>
                  </a:lnTo>
                  <a:lnTo>
                    <a:pt x="3331" y="23818"/>
                  </a:lnTo>
                  <a:lnTo>
                    <a:pt x="3331" y="23818"/>
                  </a:lnTo>
                  <a:lnTo>
                    <a:pt x="3415" y="23677"/>
                  </a:lnTo>
                  <a:lnTo>
                    <a:pt x="3472" y="23536"/>
                  </a:lnTo>
                  <a:lnTo>
                    <a:pt x="3472" y="23479"/>
                  </a:lnTo>
                  <a:lnTo>
                    <a:pt x="3472" y="23451"/>
                  </a:lnTo>
                  <a:lnTo>
                    <a:pt x="3472" y="23451"/>
                  </a:lnTo>
                  <a:lnTo>
                    <a:pt x="3444" y="23479"/>
                  </a:lnTo>
                  <a:lnTo>
                    <a:pt x="3444" y="23479"/>
                  </a:lnTo>
                  <a:lnTo>
                    <a:pt x="3387" y="23451"/>
                  </a:lnTo>
                  <a:lnTo>
                    <a:pt x="3303" y="23366"/>
                  </a:lnTo>
                  <a:lnTo>
                    <a:pt x="3246" y="23225"/>
                  </a:lnTo>
                  <a:lnTo>
                    <a:pt x="3218" y="23084"/>
                  </a:lnTo>
                  <a:lnTo>
                    <a:pt x="3190" y="22971"/>
                  </a:lnTo>
                  <a:lnTo>
                    <a:pt x="3218" y="22887"/>
                  </a:lnTo>
                  <a:lnTo>
                    <a:pt x="3246" y="22858"/>
                  </a:lnTo>
                  <a:lnTo>
                    <a:pt x="3303" y="22858"/>
                  </a:lnTo>
                  <a:lnTo>
                    <a:pt x="3303" y="22858"/>
                  </a:lnTo>
                  <a:lnTo>
                    <a:pt x="3274" y="22774"/>
                  </a:lnTo>
                  <a:lnTo>
                    <a:pt x="3190" y="22661"/>
                  </a:lnTo>
                  <a:lnTo>
                    <a:pt x="3133" y="22548"/>
                  </a:lnTo>
                  <a:lnTo>
                    <a:pt x="3105" y="22435"/>
                  </a:lnTo>
                  <a:lnTo>
                    <a:pt x="3105" y="22435"/>
                  </a:lnTo>
                  <a:lnTo>
                    <a:pt x="3133" y="22435"/>
                  </a:lnTo>
                  <a:lnTo>
                    <a:pt x="3190" y="22435"/>
                  </a:lnTo>
                  <a:lnTo>
                    <a:pt x="3274" y="22435"/>
                  </a:lnTo>
                  <a:lnTo>
                    <a:pt x="3274" y="22435"/>
                  </a:lnTo>
                  <a:lnTo>
                    <a:pt x="3190" y="22407"/>
                  </a:lnTo>
                  <a:lnTo>
                    <a:pt x="3133" y="22350"/>
                  </a:lnTo>
                  <a:lnTo>
                    <a:pt x="3049" y="22266"/>
                  </a:lnTo>
                  <a:lnTo>
                    <a:pt x="3020" y="22181"/>
                  </a:lnTo>
                  <a:lnTo>
                    <a:pt x="3020" y="22181"/>
                  </a:lnTo>
                  <a:lnTo>
                    <a:pt x="3133" y="22181"/>
                  </a:lnTo>
                  <a:lnTo>
                    <a:pt x="3218" y="22209"/>
                  </a:lnTo>
                  <a:lnTo>
                    <a:pt x="3303" y="22294"/>
                  </a:lnTo>
                  <a:lnTo>
                    <a:pt x="3359" y="22379"/>
                  </a:lnTo>
                  <a:lnTo>
                    <a:pt x="3359" y="22379"/>
                  </a:lnTo>
                  <a:lnTo>
                    <a:pt x="3303" y="22181"/>
                  </a:lnTo>
                  <a:lnTo>
                    <a:pt x="3246" y="22068"/>
                  </a:lnTo>
                  <a:lnTo>
                    <a:pt x="3190" y="22012"/>
                  </a:lnTo>
                  <a:lnTo>
                    <a:pt x="3190" y="22012"/>
                  </a:lnTo>
                  <a:lnTo>
                    <a:pt x="3133" y="21984"/>
                  </a:lnTo>
                  <a:lnTo>
                    <a:pt x="3049" y="21984"/>
                  </a:lnTo>
                  <a:lnTo>
                    <a:pt x="2964" y="21955"/>
                  </a:lnTo>
                  <a:lnTo>
                    <a:pt x="2936" y="21927"/>
                  </a:lnTo>
                  <a:lnTo>
                    <a:pt x="2936" y="21927"/>
                  </a:lnTo>
                  <a:lnTo>
                    <a:pt x="2907" y="21871"/>
                  </a:lnTo>
                  <a:lnTo>
                    <a:pt x="2936" y="21786"/>
                  </a:lnTo>
                  <a:lnTo>
                    <a:pt x="3049" y="21701"/>
                  </a:lnTo>
                  <a:lnTo>
                    <a:pt x="3105" y="21645"/>
                  </a:lnTo>
                  <a:lnTo>
                    <a:pt x="3133" y="21588"/>
                  </a:lnTo>
                  <a:lnTo>
                    <a:pt x="3133" y="21532"/>
                  </a:lnTo>
                  <a:lnTo>
                    <a:pt x="3077" y="21447"/>
                  </a:lnTo>
                  <a:lnTo>
                    <a:pt x="3077" y="21447"/>
                  </a:lnTo>
                  <a:lnTo>
                    <a:pt x="3105" y="21560"/>
                  </a:lnTo>
                  <a:lnTo>
                    <a:pt x="3077" y="21617"/>
                  </a:lnTo>
                  <a:lnTo>
                    <a:pt x="3020" y="21645"/>
                  </a:lnTo>
                  <a:lnTo>
                    <a:pt x="2936" y="21645"/>
                  </a:lnTo>
                  <a:lnTo>
                    <a:pt x="2766" y="21588"/>
                  </a:lnTo>
                  <a:lnTo>
                    <a:pt x="2682" y="21560"/>
                  </a:lnTo>
                  <a:lnTo>
                    <a:pt x="2597" y="21588"/>
                  </a:lnTo>
                  <a:lnTo>
                    <a:pt x="2597" y="21588"/>
                  </a:lnTo>
                  <a:lnTo>
                    <a:pt x="2569" y="21617"/>
                  </a:lnTo>
                  <a:lnTo>
                    <a:pt x="2541" y="21673"/>
                  </a:lnTo>
                  <a:lnTo>
                    <a:pt x="2512" y="21730"/>
                  </a:lnTo>
                  <a:lnTo>
                    <a:pt x="2428" y="21786"/>
                  </a:lnTo>
                  <a:lnTo>
                    <a:pt x="2428" y="21786"/>
                  </a:lnTo>
                  <a:lnTo>
                    <a:pt x="2343" y="21786"/>
                  </a:lnTo>
                  <a:lnTo>
                    <a:pt x="2230" y="21730"/>
                  </a:lnTo>
                  <a:lnTo>
                    <a:pt x="2202" y="21701"/>
                  </a:lnTo>
                  <a:lnTo>
                    <a:pt x="2174" y="21673"/>
                  </a:lnTo>
                  <a:lnTo>
                    <a:pt x="2202" y="21645"/>
                  </a:lnTo>
                  <a:lnTo>
                    <a:pt x="2230" y="21617"/>
                  </a:lnTo>
                  <a:lnTo>
                    <a:pt x="2230" y="21617"/>
                  </a:lnTo>
                  <a:lnTo>
                    <a:pt x="2117" y="21588"/>
                  </a:lnTo>
                  <a:lnTo>
                    <a:pt x="2004" y="21532"/>
                  </a:lnTo>
                  <a:lnTo>
                    <a:pt x="1948" y="21419"/>
                  </a:lnTo>
                  <a:lnTo>
                    <a:pt x="1863" y="21306"/>
                  </a:lnTo>
                  <a:lnTo>
                    <a:pt x="1807" y="21052"/>
                  </a:lnTo>
                  <a:lnTo>
                    <a:pt x="1750" y="20827"/>
                  </a:lnTo>
                  <a:lnTo>
                    <a:pt x="1750" y="20827"/>
                  </a:lnTo>
                  <a:lnTo>
                    <a:pt x="1694" y="20573"/>
                  </a:lnTo>
                  <a:lnTo>
                    <a:pt x="1666" y="20460"/>
                  </a:lnTo>
                  <a:lnTo>
                    <a:pt x="1666" y="20347"/>
                  </a:lnTo>
                  <a:lnTo>
                    <a:pt x="1666" y="20347"/>
                  </a:lnTo>
                  <a:lnTo>
                    <a:pt x="1694" y="20234"/>
                  </a:lnTo>
                  <a:lnTo>
                    <a:pt x="1722" y="20149"/>
                  </a:lnTo>
                  <a:lnTo>
                    <a:pt x="1779" y="20065"/>
                  </a:lnTo>
                  <a:lnTo>
                    <a:pt x="1807" y="19980"/>
                  </a:lnTo>
                  <a:lnTo>
                    <a:pt x="1807" y="19980"/>
                  </a:lnTo>
                  <a:lnTo>
                    <a:pt x="1807" y="19782"/>
                  </a:lnTo>
                  <a:lnTo>
                    <a:pt x="1807" y="19641"/>
                  </a:lnTo>
                  <a:lnTo>
                    <a:pt x="1750" y="19500"/>
                  </a:lnTo>
                  <a:lnTo>
                    <a:pt x="1666" y="19359"/>
                  </a:lnTo>
                  <a:lnTo>
                    <a:pt x="1497" y="19077"/>
                  </a:lnTo>
                  <a:lnTo>
                    <a:pt x="1412" y="18964"/>
                  </a:lnTo>
                  <a:lnTo>
                    <a:pt x="1327" y="18795"/>
                  </a:lnTo>
                  <a:lnTo>
                    <a:pt x="1327" y="18795"/>
                  </a:lnTo>
                  <a:lnTo>
                    <a:pt x="1017" y="18146"/>
                  </a:lnTo>
                  <a:lnTo>
                    <a:pt x="1017" y="18146"/>
                  </a:lnTo>
                  <a:lnTo>
                    <a:pt x="932" y="17892"/>
                  </a:lnTo>
                  <a:lnTo>
                    <a:pt x="904" y="17751"/>
                  </a:lnTo>
                  <a:lnTo>
                    <a:pt x="876" y="17638"/>
                  </a:lnTo>
                  <a:lnTo>
                    <a:pt x="876" y="17638"/>
                  </a:lnTo>
                  <a:lnTo>
                    <a:pt x="1017" y="17694"/>
                  </a:lnTo>
                  <a:lnTo>
                    <a:pt x="1045" y="17722"/>
                  </a:lnTo>
                  <a:lnTo>
                    <a:pt x="1101" y="17694"/>
                  </a:lnTo>
                  <a:lnTo>
                    <a:pt x="1130" y="17638"/>
                  </a:lnTo>
                  <a:lnTo>
                    <a:pt x="1158" y="17553"/>
                  </a:lnTo>
                  <a:lnTo>
                    <a:pt x="1130" y="17327"/>
                  </a:lnTo>
                  <a:lnTo>
                    <a:pt x="1130" y="17158"/>
                  </a:lnTo>
                  <a:lnTo>
                    <a:pt x="1130" y="17158"/>
                  </a:lnTo>
                  <a:lnTo>
                    <a:pt x="1158" y="17214"/>
                  </a:lnTo>
                  <a:lnTo>
                    <a:pt x="1214" y="17243"/>
                  </a:lnTo>
                  <a:lnTo>
                    <a:pt x="1214" y="17243"/>
                  </a:lnTo>
                  <a:lnTo>
                    <a:pt x="1214" y="16876"/>
                  </a:lnTo>
                  <a:lnTo>
                    <a:pt x="1243" y="16537"/>
                  </a:lnTo>
                  <a:lnTo>
                    <a:pt x="1271" y="16199"/>
                  </a:lnTo>
                  <a:lnTo>
                    <a:pt x="1327" y="15860"/>
                  </a:lnTo>
                  <a:lnTo>
                    <a:pt x="1327" y="15860"/>
                  </a:lnTo>
                  <a:lnTo>
                    <a:pt x="1355" y="15719"/>
                  </a:lnTo>
                  <a:lnTo>
                    <a:pt x="1355" y="15606"/>
                  </a:lnTo>
                  <a:lnTo>
                    <a:pt x="1327" y="15352"/>
                  </a:lnTo>
                  <a:lnTo>
                    <a:pt x="1327" y="15070"/>
                  </a:lnTo>
                  <a:lnTo>
                    <a:pt x="1327" y="14816"/>
                  </a:lnTo>
                  <a:lnTo>
                    <a:pt x="1327" y="14816"/>
                  </a:lnTo>
                  <a:lnTo>
                    <a:pt x="1355" y="14731"/>
                  </a:lnTo>
                  <a:lnTo>
                    <a:pt x="1384" y="14647"/>
                  </a:lnTo>
                  <a:lnTo>
                    <a:pt x="1440" y="14562"/>
                  </a:lnTo>
                  <a:lnTo>
                    <a:pt x="1440" y="14477"/>
                  </a:lnTo>
                  <a:lnTo>
                    <a:pt x="1440" y="14477"/>
                  </a:lnTo>
                  <a:lnTo>
                    <a:pt x="1412" y="14336"/>
                  </a:lnTo>
                  <a:lnTo>
                    <a:pt x="1384" y="14223"/>
                  </a:lnTo>
                  <a:lnTo>
                    <a:pt x="1327" y="14110"/>
                  </a:lnTo>
                  <a:lnTo>
                    <a:pt x="1299" y="13969"/>
                  </a:lnTo>
                  <a:lnTo>
                    <a:pt x="1299" y="13969"/>
                  </a:lnTo>
                  <a:lnTo>
                    <a:pt x="1327" y="13631"/>
                  </a:lnTo>
                  <a:lnTo>
                    <a:pt x="1299" y="13461"/>
                  </a:lnTo>
                  <a:lnTo>
                    <a:pt x="1271" y="13264"/>
                  </a:lnTo>
                  <a:lnTo>
                    <a:pt x="1271" y="13264"/>
                  </a:lnTo>
                  <a:lnTo>
                    <a:pt x="1130" y="12869"/>
                  </a:lnTo>
                  <a:lnTo>
                    <a:pt x="960" y="12445"/>
                  </a:lnTo>
                  <a:lnTo>
                    <a:pt x="960" y="12445"/>
                  </a:lnTo>
                  <a:lnTo>
                    <a:pt x="791" y="11994"/>
                  </a:lnTo>
                  <a:lnTo>
                    <a:pt x="735" y="11768"/>
                  </a:lnTo>
                  <a:lnTo>
                    <a:pt x="706" y="11655"/>
                  </a:lnTo>
                  <a:lnTo>
                    <a:pt x="735" y="11542"/>
                  </a:lnTo>
                  <a:lnTo>
                    <a:pt x="735" y="11542"/>
                  </a:lnTo>
                  <a:lnTo>
                    <a:pt x="763" y="11430"/>
                  </a:lnTo>
                  <a:lnTo>
                    <a:pt x="819" y="11317"/>
                  </a:lnTo>
                  <a:lnTo>
                    <a:pt x="876" y="11204"/>
                  </a:lnTo>
                  <a:lnTo>
                    <a:pt x="904" y="11063"/>
                  </a:lnTo>
                  <a:lnTo>
                    <a:pt x="904" y="11063"/>
                  </a:lnTo>
                  <a:lnTo>
                    <a:pt x="876" y="10922"/>
                  </a:lnTo>
                  <a:lnTo>
                    <a:pt x="819" y="10809"/>
                  </a:lnTo>
                  <a:lnTo>
                    <a:pt x="706" y="10555"/>
                  </a:lnTo>
                  <a:lnTo>
                    <a:pt x="706" y="10555"/>
                  </a:lnTo>
                  <a:lnTo>
                    <a:pt x="650" y="10442"/>
                  </a:lnTo>
                  <a:lnTo>
                    <a:pt x="622" y="10329"/>
                  </a:lnTo>
                  <a:lnTo>
                    <a:pt x="622" y="10244"/>
                  </a:lnTo>
                  <a:lnTo>
                    <a:pt x="622" y="10160"/>
                  </a:lnTo>
                  <a:lnTo>
                    <a:pt x="678" y="9990"/>
                  </a:lnTo>
                  <a:lnTo>
                    <a:pt x="706" y="9765"/>
                  </a:lnTo>
                  <a:lnTo>
                    <a:pt x="706" y="9765"/>
                  </a:lnTo>
                  <a:lnTo>
                    <a:pt x="763" y="9059"/>
                  </a:lnTo>
                  <a:lnTo>
                    <a:pt x="763" y="9059"/>
                  </a:lnTo>
                  <a:lnTo>
                    <a:pt x="791" y="8523"/>
                  </a:lnTo>
                  <a:lnTo>
                    <a:pt x="791" y="7987"/>
                  </a:lnTo>
                  <a:lnTo>
                    <a:pt x="791" y="7987"/>
                  </a:lnTo>
                  <a:lnTo>
                    <a:pt x="763" y="7789"/>
                  </a:lnTo>
                  <a:lnTo>
                    <a:pt x="735" y="7592"/>
                  </a:lnTo>
                  <a:lnTo>
                    <a:pt x="678" y="7394"/>
                  </a:lnTo>
                  <a:lnTo>
                    <a:pt x="678" y="7168"/>
                  </a:lnTo>
                  <a:lnTo>
                    <a:pt x="678" y="7168"/>
                  </a:lnTo>
                  <a:lnTo>
                    <a:pt x="706" y="7084"/>
                  </a:lnTo>
                  <a:lnTo>
                    <a:pt x="735" y="7027"/>
                  </a:lnTo>
                  <a:lnTo>
                    <a:pt x="763" y="6971"/>
                  </a:lnTo>
                  <a:lnTo>
                    <a:pt x="763" y="6830"/>
                  </a:lnTo>
                  <a:lnTo>
                    <a:pt x="763" y="6830"/>
                  </a:lnTo>
                  <a:lnTo>
                    <a:pt x="735" y="6717"/>
                  </a:lnTo>
                  <a:lnTo>
                    <a:pt x="678" y="6604"/>
                  </a:lnTo>
                  <a:lnTo>
                    <a:pt x="650" y="6491"/>
                  </a:lnTo>
                  <a:lnTo>
                    <a:pt x="622" y="6378"/>
                  </a:lnTo>
                  <a:lnTo>
                    <a:pt x="622" y="6378"/>
                  </a:lnTo>
                  <a:lnTo>
                    <a:pt x="593" y="6181"/>
                  </a:lnTo>
                  <a:lnTo>
                    <a:pt x="622" y="5955"/>
                  </a:lnTo>
                  <a:lnTo>
                    <a:pt x="622" y="5757"/>
                  </a:lnTo>
                  <a:lnTo>
                    <a:pt x="593" y="5560"/>
                  </a:lnTo>
                  <a:lnTo>
                    <a:pt x="593" y="5560"/>
                  </a:lnTo>
                  <a:lnTo>
                    <a:pt x="537" y="5419"/>
                  </a:lnTo>
                  <a:lnTo>
                    <a:pt x="481" y="5306"/>
                  </a:lnTo>
                  <a:lnTo>
                    <a:pt x="424" y="5165"/>
                  </a:lnTo>
                  <a:lnTo>
                    <a:pt x="424" y="4939"/>
                  </a:lnTo>
                  <a:lnTo>
                    <a:pt x="424" y="4939"/>
                  </a:lnTo>
                  <a:lnTo>
                    <a:pt x="481" y="4967"/>
                  </a:lnTo>
                  <a:lnTo>
                    <a:pt x="537" y="4967"/>
                  </a:lnTo>
                  <a:lnTo>
                    <a:pt x="565" y="4911"/>
                  </a:lnTo>
                  <a:lnTo>
                    <a:pt x="565" y="4826"/>
                  </a:lnTo>
                  <a:lnTo>
                    <a:pt x="593" y="4629"/>
                  </a:lnTo>
                  <a:lnTo>
                    <a:pt x="593" y="4516"/>
                  </a:lnTo>
                  <a:lnTo>
                    <a:pt x="593" y="4516"/>
                  </a:lnTo>
                  <a:lnTo>
                    <a:pt x="622" y="4177"/>
                  </a:lnTo>
                  <a:lnTo>
                    <a:pt x="593" y="3839"/>
                  </a:lnTo>
                  <a:lnTo>
                    <a:pt x="565" y="3500"/>
                  </a:lnTo>
                  <a:lnTo>
                    <a:pt x="509" y="3161"/>
                  </a:lnTo>
                  <a:lnTo>
                    <a:pt x="509" y="3161"/>
                  </a:lnTo>
                  <a:lnTo>
                    <a:pt x="452" y="2823"/>
                  </a:lnTo>
                  <a:lnTo>
                    <a:pt x="396" y="2484"/>
                  </a:lnTo>
                  <a:lnTo>
                    <a:pt x="368" y="2117"/>
                  </a:lnTo>
                  <a:lnTo>
                    <a:pt x="283" y="1779"/>
                  </a:lnTo>
                  <a:lnTo>
                    <a:pt x="283" y="1779"/>
                  </a:lnTo>
                  <a:lnTo>
                    <a:pt x="198" y="1214"/>
                  </a:lnTo>
                  <a:lnTo>
                    <a:pt x="114" y="904"/>
                  </a:lnTo>
                  <a:lnTo>
                    <a:pt x="57" y="791"/>
                  </a:lnTo>
                  <a:lnTo>
                    <a:pt x="1" y="734"/>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16"/>
            <p:cNvSpPr/>
            <p:nvPr/>
          </p:nvSpPr>
          <p:spPr>
            <a:xfrm>
              <a:off x="2237450" y="3250425"/>
              <a:ext cx="242725" cy="808525"/>
            </a:xfrm>
            <a:custGeom>
              <a:avLst/>
              <a:gdLst/>
              <a:ahLst/>
              <a:cxnLst/>
              <a:rect l="l" t="t" r="r" b="b"/>
              <a:pathLst>
                <a:path w="9709" h="32341" fill="none" extrusionOk="0">
                  <a:moveTo>
                    <a:pt x="1" y="734"/>
                  </a:moveTo>
                  <a:lnTo>
                    <a:pt x="1" y="734"/>
                  </a:lnTo>
                  <a:lnTo>
                    <a:pt x="170" y="650"/>
                  </a:lnTo>
                  <a:lnTo>
                    <a:pt x="283" y="622"/>
                  </a:lnTo>
                  <a:lnTo>
                    <a:pt x="340" y="565"/>
                  </a:lnTo>
                  <a:lnTo>
                    <a:pt x="424" y="396"/>
                  </a:lnTo>
                  <a:lnTo>
                    <a:pt x="424" y="396"/>
                  </a:lnTo>
                  <a:lnTo>
                    <a:pt x="424" y="339"/>
                  </a:lnTo>
                  <a:lnTo>
                    <a:pt x="396" y="283"/>
                  </a:lnTo>
                  <a:lnTo>
                    <a:pt x="396" y="226"/>
                  </a:lnTo>
                  <a:lnTo>
                    <a:pt x="396" y="142"/>
                  </a:lnTo>
                  <a:lnTo>
                    <a:pt x="396" y="142"/>
                  </a:lnTo>
                  <a:lnTo>
                    <a:pt x="622" y="1"/>
                  </a:lnTo>
                  <a:lnTo>
                    <a:pt x="622" y="1"/>
                  </a:lnTo>
                  <a:lnTo>
                    <a:pt x="650" y="57"/>
                  </a:lnTo>
                  <a:lnTo>
                    <a:pt x="706" y="142"/>
                  </a:lnTo>
                  <a:lnTo>
                    <a:pt x="791" y="283"/>
                  </a:lnTo>
                  <a:lnTo>
                    <a:pt x="791" y="283"/>
                  </a:lnTo>
                  <a:lnTo>
                    <a:pt x="847" y="396"/>
                  </a:lnTo>
                  <a:lnTo>
                    <a:pt x="932" y="452"/>
                  </a:lnTo>
                  <a:lnTo>
                    <a:pt x="932" y="452"/>
                  </a:lnTo>
                  <a:lnTo>
                    <a:pt x="989" y="452"/>
                  </a:lnTo>
                  <a:lnTo>
                    <a:pt x="1017" y="480"/>
                  </a:lnTo>
                  <a:lnTo>
                    <a:pt x="1017" y="509"/>
                  </a:lnTo>
                  <a:lnTo>
                    <a:pt x="989" y="565"/>
                  </a:lnTo>
                  <a:lnTo>
                    <a:pt x="989" y="565"/>
                  </a:lnTo>
                  <a:lnTo>
                    <a:pt x="1045" y="734"/>
                  </a:lnTo>
                  <a:lnTo>
                    <a:pt x="1101" y="932"/>
                  </a:lnTo>
                  <a:lnTo>
                    <a:pt x="1158" y="1101"/>
                  </a:lnTo>
                  <a:lnTo>
                    <a:pt x="1243" y="1271"/>
                  </a:lnTo>
                  <a:lnTo>
                    <a:pt x="1243" y="1271"/>
                  </a:lnTo>
                  <a:lnTo>
                    <a:pt x="1355" y="1412"/>
                  </a:lnTo>
                  <a:lnTo>
                    <a:pt x="1468" y="1553"/>
                  </a:lnTo>
                  <a:lnTo>
                    <a:pt x="1468" y="1553"/>
                  </a:lnTo>
                  <a:lnTo>
                    <a:pt x="1553" y="1722"/>
                  </a:lnTo>
                  <a:lnTo>
                    <a:pt x="1553" y="1750"/>
                  </a:lnTo>
                  <a:lnTo>
                    <a:pt x="1553" y="1863"/>
                  </a:lnTo>
                  <a:lnTo>
                    <a:pt x="1553" y="1863"/>
                  </a:lnTo>
                  <a:lnTo>
                    <a:pt x="1581" y="2004"/>
                  </a:lnTo>
                  <a:lnTo>
                    <a:pt x="1581" y="2117"/>
                  </a:lnTo>
                  <a:lnTo>
                    <a:pt x="1609" y="2145"/>
                  </a:lnTo>
                  <a:lnTo>
                    <a:pt x="1609" y="2117"/>
                  </a:lnTo>
                  <a:lnTo>
                    <a:pt x="1609" y="2117"/>
                  </a:lnTo>
                  <a:lnTo>
                    <a:pt x="1581" y="2230"/>
                  </a:lnTo>
                  <a:lnTo>
                    <a:pt x="1468" y="2315"/>
                  </a:lnTo>
                  <a:lnTo>
                    <a:pt x="1468" y="2315"/>
                  </a:lnTo>
                  <a:lnTo>
                    <a:pt x="1497" y="2399"/>
                  </a:lnTo>
                  <a:lnTo>
                    <a:pt x="1525" y="2484"/>
                  </a:lnTo>
                  <a:lnTo>
                    <a:pt x="1525" y="2569"/>
                  </a:lnTo>
                  <a:lnTo>
                    <a:pt x="1553" y="2653"/>
                  </a:lnTo>
                  <a:lnTo>
                    <a:pt x="1553" y="2653"/>
                  </a:lnTo>
                  <a:lnTo>
                    <a:pt x="1581" y="2682"/>
                  </a:lnTo>
                  <a:lnTo>
                    <a:pt x="1638" y="2710"/>
                  </a:lnTo>
                  <a:lnTo>
                    <a:pt x="1666" y="2766"/>
                  </a:lnTo>
                  <a:lnTo>
                    <a:pt x="1722" y="2794"/>
                  </a:lnTo>
                  <a:lnTo>
                    <a:pt x="1722" y="2794"/>
                  </a:lnTo>
                  <a:lnTo>
                    <a:pt x="1722" y="2851"/>
                  </a:lnTo>
                  <a:lnTo>
                    <a:pt x="1722" y="2907"/>
                  </a:lnTo>
                  <a:lnTo>
                    <a:pt x="1722" y="2964"/>
                  </a:lnTo>
                  <a:lnTo>
                    <a:pt x="1750" y="3048"/>
                  </a:lnTo>
                  <a:lnTo>
                    <a:pt x="1750" y="3048"/>
                  </a:lnTo>
                  <a:lnTo>
                    <a:pt x="1807" y="3133"/>
                  </a:lnTo>
                  <a:lnTo>
                    <a:pt x="1892" y="3189"/>
                  </a:lnTo>
                  <a:lnTo>
                    <a:pt x="1948" y="3274"/>
                  </a:lnTo>
                  <a:lnTo>
                    <a:pt x="2033" y="3359"/>
                  </a:lnTo>
                  <a:lnTo>
                    <a:pt x="2033" y="3359"/>
                  </a:lnTo>
                  <a:lnTo>
                    <a:pt x="2089" y="3528"/>
                  </a:lnTo>
                  <a:lnTo>
                    <a:pt x="2146" y="3726"/>
                  </a:lnTo>
                  <a:lnTo>
                    <a:pt x="2258" y="4177"/>
                  </a:lnTo>
                  <a:lnTo>
                    <a:pt x="2315" y="4403"/>
                  </a:lnTo>
                  <a:lnTo>
                    <a:pt x="2428" y="4600"/>
                  </a:lnTo>
                  <a:lnTo>
                    <a:pt x="2512" y="4742"/>
                  </a:lnTo>
                  <a:lnTo>
                    <a:pt x="2597" y="4798"/>
                  </a:lnTo>
                  <a:lnTo>
                    <a:pt x="2654" y="4826"/>
                  </a:lnTo>
                  <a:lnTo>
                    <a:pt x="2654" y="4826"/>
                  </a:lnTo>
                  <a:lnTo>
                    <a:pt x="2738" y="4854"/>
                  </a:lnTo>
                  <a:lnTo>
                    <a:pt x="2795" y="4854"/>
                  </a:lnTo>
                  <a:lnTo>
                    <a:pt x="2907" y="4798"/>
                  </a:lnTo>
                  <a:lnTo>
                    <a:pt x="2964" y="4798"/>
                  </a:lnTo>
                  <a:lnTo>
                    <a:pt x="3020" y="4826"/>
                  </a:lnTo>
                  <a:lnTo>
                    <a:pt x="3077" y="4854"/>
                  </a:lnTo>
                  <a:lnTo>
                    <a:pt x="3133" y="4939"/>
                  </a:lnTo>
                  <a:lnTo>
                    <a:pt x="3133" y="4939"/>
                  </a:lnTo>
                  <a:lnTo>
                    <a:pt x="3133" y="4996"/>
                  </a:lnTo>
                  <a:lnTo>
                    <a:pt x="3133" y="5108"/>
                  </a:lnTo>
                  <a:lnTo>
                    <a:pt x="3133" y="5334"/>
                  </a:lnTo>
                  <a:lnTo>
                    <a:pt x="3105" y="5588"/>
                  </a:lnTo>
                  <a:lnTo>
                    <a:pt x="3049" y="5729"/>
                  </a:lnTo>
                  <a:lnTo>
                    <a:pt x="3049" y="5729"/>
                  </a:lnTo>
                  <a:lnTo>
                    <a:pt x="2992" y="5814"/>
                  </a:lnTo>
                  <a:lnTo>
                    <a:pt x="2936" y="5899"/>
                  </a:lnTo>
                  <a:lnTo>
                    <a:pt x="2795" y="5983"/>
                  </a:lnTo>
                  <a:lnTo>
                    <a:pt x="2625" y="6068"/>
                  </a:lnTo>
                  <a:lnTo>
                    <a:pt x="2456" y="6181"/>
                  </a:lnTo>
                  <a:lnTo>
                    <a:pt x="2456" y="6181"/>
                  </a:lnTo>
                  <a:lnTo>
                    <a:pt x="2343" y="6265"/>
                  </a:lnTo>
                  <a:lnTo>
                    <a:pt x="2258" y="6322"/>
                  </a:lnTo>
                  <a:lnTo>
                    <a:pt x="2230" y="6406"/>
                  </a:lnTo>
                  <a:lnTo>
                    <a:pt x="2230" y="6491"/>
                  </a:lnTo>
                  <a:lnTo>
                    <a:pt x="2258" y="6632"/>
                  </a:lnTo>
                  <a:lnTo>
                    <a:pt x="2343" y="6830"/>
                  </a:lnTo>
                  <a:lnTo>
                    <a:pt x="2343" y="6830"/>
                  </a:lnTo>
                  <a:lnTo>
                    <a:pt x="2287" y="6858"/>
                  </a:lnTo>
                  <a:lnTo>
                    <a:pt x="2230" y="6914"/>
                  </a:lnTo>
                  <a:lnTo>
                    <a:pt x="2230" y="6971"/>
                  </a:lnTo>
                  <a:lnTo>
                    <a:pt x="2230" y="7027"/>
                  </a:lnTo>
                  <a:lnTo>
                    <a:pt x="2258" y="7197"/>
                  </a:lnTo>
                  <a:lnTo>
                    <a:pt x="2315" y="7309"/>
                  </a:lnTo>
                  <a:lnTo>
                    <a:pt x="2315" y="7309"/>
                  </a:lnTo>
                  <a:lnTo>
                    <a:pt x="2400" y="7479"/>
                  </a:lnTo>
                  <a:lnTo>
                    <a:pt x="2456" y="7563"/>
                  </a:lnTo>
                  <a:lnTo>
                    <a:pt x="2484" y="7676"/>
                  </a:lnTo>
                  <a:lnTo>
                    <a:pt x="2484" y="7676"/>
                  </a:lnTo>
                  <a:lnTo>
                    <a:pt x="2456" y="7761"/>
                  </a:lnTo>
                  <a:lnTo>
                    <a:pt x="2428" y="7846"/>
                  </a:lnTo>
                  <a:lnTo>
                    <a:pt x="2400" y="7930"/>
                  </a:lnTo>
                  <a:lnTo>
                    <a:pt x="2400" y="7987"/>
                  </a:lnTo>
                  <a:lnTo>
                    <a:pt x="2400" y="7987"/>
                  </a:lnTo>
                  <a:lnTo>
                    <a:pt x="2428" y="8071"/>
                  </a:lnTo>
                  <a:lnTo>
                    <a:pt x="2456" y="8128"/>
                  </a:lnTo>
                  <a:lnTo>
                    <a:pt x="2569" y="8241"/>
                  </a:lnTo>
                  <a:lnTo>
                    <a:pt x="2654" y="8382"/>
                  </a:lnTo>
                  <a:lnTo>
                    <a:pt x="2682" y="8438"/>
                  </a:lnTo>
                  <a:lnTo>
                    <a:pt x="2682" y="8495"/>
                  </a:lnTo>
                  <a:lnTo>
                    <a:pt x="2682" y="8495"/>
                  </a:lnTo>
                  <a:lnTo>
                    <a:pt x="2654" y="8551"/>
                  </a:lnTo>
                  <a:lnTo>
                    <a:pt x="2625" y="8608"/>
                  </a:lnTo>
                  <a:lnTo>
                    <a:pt x="2484" y="8664"/>
                  </a:lnTo>
                  <a:lnTo>
                    <a:pt x="2371" y="8720"/>
                  </a:lnTo>
                  <a:lnTo>
                    <a:pt x="2315" y="8749"/>
                  </a:lnTo>
                  <a:lnTo>
                    <a:pt x="2287" y="8805"/>
                  </a:lnTo>
                  <a:lnTo>
                    <a:pt x="2287" y="8805"/>
                  </a:lnTo>
                  <a:lnTo>
                    <a:pt x="2202" y="8974"/>
                  </a:lnTo>
                  <a:lnTo>
                    <a:pt x="2174" y="9172"/>
                  </a:lnTo>
                  <a:lnTo>
                    <a:pt x="2146" y="9370"/>
                  </a:lnTo>
                  <a:lnTo>
                    <a:pt x="2089" y="9539"/>
                  </a:lnTo>
                  <a:lnTo>
                    <a:pt x="2089" y="9539"/>
                  </a:lnTo>
                  <a:lnTo>
                    <a:pt x="1976" y="9736"/>
                  </a:lnTo>
                  <a:lnTo>
                    <a:pt x="1920" y="9849"/>
                  </a:lnTo>
                  <a:lnTo>
                    <a:pt x="1892" y="9962"/>
                  </a:lnTo>
                  <a:lnTo>
                    <a:pt x="1892" y="9962"/>
                  </a:lnTo>
                  <a:lnTo>
                    <a:pt x="1863" y="10047"/>
                  </a:lnTo>
                  <a:lnTo>
                    <a:pt x="1892" y="10160"/>
                  </a:lnTo>
                  <a:lnTo>
                    <a:pt x="1892" y="10273"/>
                  </a:lnTo>
                  <a:lnTo>
                    <a:pt x="1892" y="10385"/>
                  </a:lnTo>
                  <a:lnTo>
                    <a:pt x="1892" y="10385"/>
                  </a:lnTo>
                  <a:lnTo>
                    <a:pt x="1863" y="10442"/>
                  </a:lnTo>
                  <a:lnTo>
                    <a:pt x="1835" y="10498"/>
                  </a:lnTo>
                  <a:lnTo>
                    <a:pt x="1807" y="10555"/>
                  </a:lnTo>
                  <a:lnTo>
                    <a:pt x="1779" y="10611"/>
                  </a:lnTo>
                  <a:lnTo>
                    <a:pt x="1779" y="10611"/>
                  </a:lnTo>
                  <a:lnTo>
                    <a:pt x="1807" y="10724"/>
                  </a:lnTo>
                  <a:lnTo>
                    <a:pt x="1835" y="10809"/>
                  </a:lnTo>
                  <a:lnTo>
                    <a:pt x="1920" y="11006"/>
                  </a:lnTo>
                  <a:lnTo>
                    <a:pt x="1920" y="11006"/>
                  </a:lnTo>
                  <a:lnTo>
                    <a:pt x="2033" y="11232"/>
                  </a:lnTo>
                  <a:lnTo>
                    <a:pt x="2061" y="11345"/>
                  </a:lnTo>
                  <a:lnTo>
                    <a:pt x="2061" y="11458"/>
                  </a:lnTo>
                  <a:lnTo>
                    <a:pt x="2061" y="11458"/>
                  </a:lnTo>
                  <a:lnTo>
                    <a:pt x="2033" y="11542"/>
                  </a:lnTo>
                  <a:lnTo>
                    <a:pt x="1976" y="11571"/>
                  </a:lnTo>
                  <a:lnTo>
                    <a:pt x="1920" y="11571"/>
                  </a:lnTo>
                  <a:lnTo>
                    <a:pt x="1863" y="11542"/>
                  </a:lnTo>
                  <a:lnTo>
                    <a:pt x="1863" y="11542"/>
                  </a:lnTo>
                  <a:lnTo>
                    <a:pt x="1892" y="11599"/>
                  </a:lnTo>
                  <a:lnTo>
                    <a:pt x="1920" y="11683"/>
                  </a:lnTo>
                  <a:lnTo>
                    <a:pt x="1892" y="11881"/>
                  </a:lnTo>
                  <a:lnTo>
                    <a:pt x="1835" y="12079"/>
                  </a:lnTo>
                  <a:lnTo>
                    <a:pt x="1807" y="12248"/>
                  </a:lnTo>
                  <a:lnTo>
                    <a:pt x="1807" y="12248"/>
                  </a:lnTo>
                  <a:lnTo>
                    <a:pt x="1835" y="12417"/>
                  </a:lnTo>
                  <a:lnTo>
                    <a:pt x="1863" y="12587"/>
                  </a:lnTo>
                  <a:lnTo>
                    <a:pt x="2033" y="12897"/>
                  </a:lnTo>
                  <a:lnTo>
                    <a:pt x="2033" y="12897"/>
                  </a:lnTo>
                  <a:lnTo>
                    <a:pt x="2541" y="13856"/>
                  </a:lnTo>
                  <a:lnTo>
                    <a:pt x="2541" y="13856"/>
                  </a:lnTo>
                  <a:lnTo>
                    <a:pt x="2541" y="13913"/>
                  </a:lnTo>
                  <a:lnTo>
                    <a:pt x="2541" y="13969"/>
                  </a:lnTo>
                  <a:lnTo>
                    <a:pt x="2541" y="14054"/>
                  </a:lnTo>
                  <a:lnTo>
                    <a:pt x="2569" y="14110"/>
                  </a:lnTo>
                  <a:lnTo>
                    <a:pt x="2569" y="14110"/>
                  </a:lnTo>
                  <a:lnTo>
                    <a:pt x="2597" y="14139"/>
                  </a:lnTo>
                  <a:lnTo>
                    <a:pt x="2654" y="14139"/>
                  </a:lnTo>
                  <a:lnTo>
                    <a:pt x="2710" y="14167"/>
                  </a:lnTo>
                  <a:lnTo>
                    <a:pt x="2766" y="14167"/>
                  </a:lnTo>
                  <a:lnTo>
                    <a:pt x="2766" y="14167"/>
                  </a:lnTo>
                  <a:lnTo>
                    <a:pt x="2795" y="14251"/>
                  </a:lnTo>
                  <a:lnTo>
                    <a:pt x="2795" y="14336"/>
                  </a:lnTo>
                  <a:lnTo>
                    <a:pt x="2795" y="14505"/>
                  </a:lnTo>
                  <a:lnTo>
                    <a:pt x="2795" y="14505"/>
                  </a:lnTo>
                  <a:lnTo>
                    <a:pt x="2879" y="14731"/>
                  </a:lnTo>
                  <a:lnTo>
                    <a:pt x="2907" y="14844"/>
                  </a:lnTo>
                  <a:lnTo>
                    <a:pt x="2936" y="14929"/>
                  </a:lnTo>
                  <a:lnTo>
                    <a:pt x="2936" y="14929"/>
                  </a:lnTo>
                  <a:lnTo>
                    <a:pt x="2907" y="15013"/>
                  </a:lnTo>
                  <a:lnTo>
                    <a:pt x="2851" y="15098"/>
                  </a:lnTo>
                  <a:lnTo>
                    <a:pt x="2823" y="15183"/>
                  </a:lnTo>
                  <a:lnTo>
                    <a:pt x="2766" y="15296"/>
                  </a:lnTo>
                  <a:lnTo>
                    <a:pt x="2766" y="15296"/>
                  </a:lnTo>
                  <a:lnTo>
                    <a:pt x="2710" y="15662"/>
                  </a:lnTo>
                  <a:lnTo>
                    <a:pt x="2682" y="15860"/>
                  </a:lnTo>
                  <a:lnTo>
                    <a:pt x="2654" y="15916"/>
                  </a:lnTo>
                  <a:lnTo>
                    <a:pt x="2654" y="15888"/>
                  </a:lnTo>
                  <a:lnTo>
                    <a:pt x="2654" y="15888"/>
                  </a:lnTo>
                  <a:lnTo>
                    <a:pt x="2766" y="16170"/>
                  </a:lnTo>
                  <a:lnTo>
                    <a:pt x="2907" y="16368"/>
                  </a:lnTo>
                  <a:lnTo>
                    <a:pt x="2936" y="16481"/>
                  </a:lnTo>
                  <a:lnTo>
                    <a:pt x="2936" y="16594"/>
                  </a:lnTo>
                  <a:lnTo>
                    <a:pt x="2907" y="16707"/>
                  </a:lnTo>
                  <a:lnTo>
                    <a:pt x="2823" y="16848"/>
                  </a:lnTo>
                  <a:lnTo>
                    <a:pt x="2823" y="16848"/>
                  </a:lnTo>
                  <a:lnTo>
                    <a:pt x="2710" y="17102"/>
                  </a:lnTo>
                  <a:lnTo>
                    <a:pt x="2682" y="17186"/>
                  </a:lnTo>
                  <a:lnTo>
                    <a:pt x="2682" y="17271"/>
                  </a:lnTo>
                  <a:lnTo>
                    <a:pt x="2710" y="17497"/>
                  </a:lnTo>
                  <a:lnTo>
                    <a:pt x="2795" y="17779"/>
                  </a:lnTo>
                  <a:lnTo>
                    <a:pt x="2795" y="17779"/>
                  </a:lnTo>
                  <a:lnTo>
                    <a:pt x="2851" y="18061"/>
                  </a:lnTo>
                  <a:lnTo>
                    <a:pt x="2936" y="18315"/>
                  </a:lnTo>
                  <a:lnTo>
                    <a:pt x="2936" y="18315"/>
                  </a:lnTo>
                  <a:lnTo>
                    <a:pt x="3049" y="18428"/>
                  </a:lnTo>
                  <a:lnTo>
                    <a:pt x="3161" y="18569"/>
                  </a:lnTo>
                  <a:lnTo>
                    <a:pt x="3246" y="18738"/>
                  </a:lnTo>
                  <a:lnTo>
                    <a:pt x="3303" y="18795"/>
                  </a:lnTo>
                  <a:lnTo>
                    <a:pt x="3303" y="18879"/>
                  </a:lnTo>
                  <a:lnTo>
                    <a:pt x="3303" y="18879"/>
                  </a:lnTo>
                  <a:lnTo>
                    <a:pt x="3274" y="18992"/>
                  </a:lnTo>
                  <a:lnTo>
                    <a:pt x="3218" y="19105"/>
                  </a:lnTo>
                  <a:lnTo>
                    <a:pt x="3133" y="19190"/>
                  </a:lnTo>
                  <a:lnTo>
                    <a:pt x="3077" y="19303"/>
                  </a:lnTo>
                  <a:lnTo>
                    <a:pt x="3077" y="19303"/>
                  </a:lnTo>
                  <a:lnTo>
                    <a:pt x="3049" y="19387"/>
                  </a:lnTo>
                  <a:lnTo>
                    <a:pt x="3077" y="19472"/>
                  </a:lnTo>
                  <a:lnTo>
                    <a:pt x="3105" y="19641"/>
                  </a:lnTo>
                  <a:lnTo>
                    <a:pt x="3105" y="19754"/>
                  </a:lnTo>
                  <a:lnTo>
                    <a:pt x="3077" y="19811"/>
                  </a:lnTo>
                  <a:lnTo>
                    <a:pt x="3020" y="19867"/>
                  </a:lnTo>
                  <a:lnTo>
                    <a:pt x="3020" y="19867"/>
                  </a:lnTo>
                  <a:lnTo>
                    <a:pt x="3077" y="19924"/>
                  </a:lnTo>
                  <a:lnTo>
                    <a:pt x="3161" y="20093"/>
                  </a:lnTo>
                  <a:lnTo>
                    <a:pt x="3190" y="20178"/>
                  </a:lnTo>
                  <a:lnTo>
                    <a:pt x="3190" y="20234"/>
                  </a:lnTo>
                  <a:lnTo>
                    <a:pt x="3161" y="20262"/>
                  </a:lnTo>
                  <a:lnTo>
                    <a:pt x="3077" y="20262"/>
                  </a:lnTo>
                  <a:lnTo>
                    <a:pt x="3077" y="20262"/>
                  </a:lnTo>
                  <a:lnTo>
                    <a:pt x="3161" y="20431"/>
                  </a:lnTo>
                  <a:lnTo>
                    <a:pt x="3218" y="20573"/>
                  </a:lnTo>
                  <a:lnTo>
                    <a:pt x="3218" y="20573"/>
                  </a:lnTo>
                  <a:lnTo>
                    <a:pt x="3246" y="20827"/>
                  </a:lnTo>
                  <a:lnTo>
                    <a:pt x="3246" y="20968"/>
                  </a:lnTo>
                  <a:lnTo>
                    <a:pt x="3303" y="21109"/>
                  </a:lnTo>
                  <a:lnTo>
                    <a:pt x="3303" y="21109"/>
                  </a:lnTo>
                  <a:lnTo>
                    <a:pt x="3500" y="21588"/>
                  </a:lnTo>
                  <a:lnTo>
                    <a:pt x="3754" y="22040"/>
                  </a:lnTo>
                  <a:lnTo>
                    <a:pt x="3754" y="22040"/>
                  </a:lnTo>
                  <a:lnTo>
                    <a:pt x="3641" y="22153"/>
                  </a:lnTo>
                  <a:lnTo>
                    <a:pt x="3613" y="22209"/>
                  </a:lnTo>
                  <a:lnTo>
                    <a:pt x="3613" y="22294"/>
                  </a:lnTo>
                  <a:lnTo>
                    <a:pt x="3641" y="22435"/>
                  </a:lnTo>
                  <a:lnTo>
                    <a:pt x="3641" y="22435"/>
                  </a:lnTo>
                  <a:lnTo>
                    <a:pt x="3726" y="22689"/>
                  </a:lnTo>
                  <a:lnTo>
                    <a:pt x="3782" y="22802"/>
                  </a:lnTo>
                  <a:lnTo>
                    <a:pt x="3839" y="22915"/>
                  </a:lnTo>
                  <a:lnTo>
                    <a:pt x="3839" y="22915"/>
                  </a:lnTo>
                  <a:lnTo>
                    <a:pt x="3895" y="22943"/>
                  </a:lnTo>
                  <a:lnTo>
                    <a:pt x="3952" y="22943"/>
                  </a:lnTo>
                  <a:lnTo>
                    <a:pt x="4036" y="22971"/>
                  </a:lnTo>
                  <a:lnTo>
                    <a:pt x="4064" y="22999"/>
                  </a:lnTo>
                  <a:lnTo>
                    <a:pt x="4064" y="22999"/>
                  </a:lnTo>
                  <a:lnTo>
                    <a:pt x="4093" y="23056"/>
                  </a:lnTo>
                  <a:lnTo>
                    <a:pt x="4093" y="23112"/>
                  </a:lnTo>
                  <a:lnTo>
                    <a:pt x="4064" y="23169"/>
                  </a:lnTo>
                  <a:lnTo>
                    <a:pt x="4064" y="23169"/>
                  </a:lnTo>
                  <a:lnTo>
                    <a:pt x="4290" y="23479"/>
                  </a:lnTo>
                  <a:lnTo>
                    <a:pt x="4290" y="23479"/>
                  </a:lnTo>
                  <a:lnTo>
                    <a:pt x="4375" y="23648"/>
                  </a:lnTo>
                  <a:lnTo>
                    <a:pt x="4403" y="23818"/>
                  </a:lnTo>
                  <a:lnTo>
                    <a:pt x="4431" y="23874"/>
                  </a:lnTo>
                  <a:lnTo>
                    <a:pt x="4488" y="23959"/>
                  </a:lnTo>
                  <a:lnTo>
                    <a:pt x="4544" y="24015"/>
                  </a:lnTo>
                  <a:lnTo>
                    <a:pt x="4629" y="24100"/>
                  </a:lnTo>
                  <a:lnTo>
                    <a:pt x="4629" y="24100"/>
                  </a:lnTo>
                  <a:lnTo>
                    <a:pt x="4770" y="24128"/>
                  </a:lnTo>
                  <a:lnTo>
                    <a:pt x="4911" y="24128"/>
                  </a:lnTo>
                  <a:lnTo>
                    <a:pt x="4968" y="24156"/>
                  </a:lnTo>
                  <a:lnTo>
                    <a:pt x="4996" y="24185"/>
                  </a:lnTo>
                  <a:lnTo>
                    <a:pt x="5024" y="24241"/>
                  </a:lnTo>
                  <a:lnTo>
                    <a:pt x="4996" y="24326"/>
                  </a:lnTo>
                  <a:lnTo>
                    <a:pt x="4996" y="24326"/>
                  </a:lnTo>
                  <a:lnTo>
                    <a:pt x="4968" y="24410"/>
                  </a:lnTo>
                  <a:lnTo>
                    <a:pt x="4911" y="24439"/>
                  </a:lnTo>
                  <a:lnTo>
                    <a:pt x="4826" y="24467"/>
                  </a:lnTo>
                  <a:lnTo>
                    <a:pt x="4742" y="24467"/>
                  </a:lnTo>
                  <a:lnTo>
                    <a:pt x="4601" y="24439"/>
                  </a:lnTo>
                  <a:lnTo>
                    <a:pt x="4516" y="24439"/>
                  </a:lnTo>
                  <a:lnTo>
                    <a:pt x="4460" y="24467"/>
                  </a:lnTo>
                  <a:lnTo>
                    <a:pt x="4460" y="24467"/>
                  </a:lnTo>
                  <a:lnTo>
                    <a:pt x="4516" y="24523"/>
                  </a:lnTo>
                  <a:lnTo>
                    <a:pt x="4657" y="24552"/>
                  </a:lnTo>
                  <a:lnTo>
                    <a:pt x="4911" y="24636"/>
                  </a:lnTo>
                  <a:lnTo>
                    <a:pt x="4911" y="24636"/>
                  </a:lnTo>
                  <a:lnTo>
                    <a:pt x="5052" y="24749"/>
                  </a:lnTo>
                  <a:lnTo>
                    <a:pt x="5109" y="24777"/>
                  </a:lnTo>
                  <a:lnTo>
                    <a:pt x="5109" y="24834"/>
                  </a:lnTo>
                  <a:lnTo>
                    <a:pt x="5080" y="24947"/>
                  </a:lnTo>
                  <a:lnTo>
                    <a:pt x="5052" y="25088"/>
                  </a:lnTo>
                  <a:lnTo>
                    <a:pt x="5052" y="25088"/>
                  </a:lnTo>
                  <a:lnTo>
                    <a:pt x="4996" y="25116"/>
                  </a:lnTo>
                  <a:lnTo>
                    <a:pt x="4939" y="25116"/>
                  </a:lnTo>
                  <a:lnTo>
                    <a:pt x="4939" y="25116"/>
                  </a:lnTo>
                  <a:lnTo>
                    <a:pt x="4939" y="25172"/>
                  </a:lnTo>
                  <a:lnTo>
                    <a:pt x="4996" y="25229"/>
                  </a:lnTo>
                  <a:lnTo>
                    <a:pt x="5024" y="25285"/>
                  </a:lnTo>
                  <a:lnTo>
                    <a:pt x="5024" y="25313"/>
                  </a:lnTo>
                  <a:lnTo>
                    <a:pt x="5024" y="25313"/>
                  </a:lnTo>
                  <a:lnTo>
                    <a:pt x="5137" y="25483"/>
                  </a:lnTo>
                  <a:lnTo>
                    <a:pt x="5137" y="25539"/>
                  </a:lnTo>
                  <a:lnTo>
                    <a:pt x="5137" y="25567"/>
                  </a:lnTo>
                  <a:lnTo>
                    <a:pt x="5109" y="25624"/>
                  </a:lnTo>
                  <a:lnTo>
                    <a:pt x="5024" y="25624"/>
                  </a:lnTo>
                  <a:lnTo>
                    <a:pt x="5024" y="25624"/>
                  </a:lnTo>
                  <a:lnTo>
                    <a:pt x="5137" y="25737"/>
                  </a:lnTo>
                  <a:lnTo>
                    <a:pt x="5221" y="25850"/>
                  </a:lnTo>
                  <a:lnTo>
                    <a:pt x="5278" y="25962"/>
                  </a:lnTo>
                  <a:lnTo>
                    <a:pt x="5306" y="26075"/>
                  </a:lnTo>
                  <a:lnTo>
                    <a:pt x="5334" y="26301"/>
                  </a:lnTo>
                  <a:lnTo>
                    <a:pt x="5391" y="26442"/>
                  </a:lnTo>
                  <a:lnTo>
                    <a:pt x="5419" y="26555"/>
                  </a:lnTo>
                  <a:lnTo>
                    <a:pt x="5419" y="26555"/>
                  </a:lnTo>
                  <a:lnTo>
                    <a:pt x="5391" y="26583"/>
                  </a:lnTo>
                  <a:lnTo>
                    <a:pt x="5334" y="26612"/>
                  </a:lnTo>
                  <a:lnTo>
                    <a:pt x="5278" y="26724"/>
                  </a:lnTo>
                  <a:lnTo>
                    <a:pt x="5250" y="26837"/>
                  </a:lnTo>
                  <a:lnTo>
                    <a:pt x="5221" y="26950"/>
                  </a:lnTo>
                  <a:lnTo>
                    <a:pt x="5221" y="26950"/>
                  </a:lnTo>
                  <a:lnTo>
                    <a:pt x="5250" y="27091"/>
                  </a:lnTo>
                  <a:lnTo>
                    <a:pt x="5278" y="27176"/>
                  </a:lnTo>
                  <a:lnTo>
                    <a:pt x="5363" y="27261"/>
                  </a:lnTo>
                  <a:lnTo>
                    <a:pt x="5447" y="27373"/>
                  </a:lnTo>
                  <a:lnTo>
                    <a:pt x="5447" y="27373"/>
                  </a:lnTo>
                  <a:lnTo>
                    <a:pt x="5504" y="27486"/>
                  </a:lnTo>
                  <a:lnTo>
                    <a:pt x="5475" y="27543"/>
                  </a:lnTo>
                  <a:lnTo>
                    <a:pt x="5447" y="27571"/>
                  </a:lnTo>
                  <a:lnTo>
                    <a:pt x="5419" y="27684"/>
                  </a:lnTo>
                  <a:lnTo>
                    <a:pt x="5419" y="27684"/>
                  </a:lnTo>
                  <a:lnTo>
                    <a:pt x="5447" y="27910"/>
                  </a:lnTo>
                  <a:lnTo>
                    <a:pt x="5447" y="27994"/>
                  </a:lnTo>
                  <a:lnTo>
                    <a:pt x="5419" y="28107"/>
                  </a:lnTo>
                  <a:lnTo>
                    <a:pt x="5419" y="28107"/>
                  </a:lnTo>
                  <a:lnTo>
                    <a:pt x="5363" y="28192"/>
                  </a:lnTo>
                  <a:lnTo>
                    <a:pt x="5306" y="28276"/>
                  </a:lnTo>
                  <a:lnTo>
                    <a:pt x="5193" y="28389"/>
                  </a:lnTo>
                  <a:lnTo>
                    <a:pt x="5165" y="28446"/>
                  </a:lnTo>
                  <a:lnTo>
                    <a:pt x="5165" y="28530"/>
                  </a:lnTo>
                  <a:lnTo>
                    <a:pt x="5165" y="28615"/>
                  </a:lnTo>
                  <a:lnTo>
                    <a:pt x="5193" y="28700"/>
                  </a:lnTo>
                  <a:lnTo>
                    <a:pt x="5193" y="28700"/>
                  </a:lnTo>
                  <a:lnTo>
                    <a:pt x="5306" y="28926"/>
                  </a:lnTo>
                  <a:lnTo>
                    <a:pt x="5475" y="29179"/>
                  </a:lnTo>
                  <a:lnTo>
                    <a:pt x="5673" y="29433"/>
                  </a:lnTo>
                  <a:lnTo>
                    <a:pt x="5758" y="29518"/>
                  </a:lnTo>
                  <a:lnTo>
                    <a:pt x="5842" y="29575"/>
                  </a:lnTo>
                  <a:lnTo>
                    <a:pt x="5842" y="29575"/>
                  </a:lnTo>
                  <a:lnTo>
                    <a:pt x="5955" y="29603"/>
                  </a:lnTo>
                  <a:lnTo>
                    <a:pt x="6040" y="29603"/>
                  </a:lnTo>
                  <a:lnTo>
                    <a:pt x="6237" y="29575"/>
                  </a:lnTo>
                  <a:lnTo>
                    <a:pt x="6322" y="29575"/>
                  </a:lnTo>
                  <a:lnTo>
                    <a:pt x="6407" y="29603"/>
                  </a:lnTo>
                  <a:lnTo>
                    <a:pt x="6491" y="29659"/>
                  </a:lnTo>
                  <a:lnTo>
                    <a:pt x="6576" y="29772"/>
                  </a:lnTo>
                  <a:lnTo>
                    <a:pt x="6576" y="29772"/>
                  </a:lnTo>
                  <a:lnTo>
                    <a:pt x="6661" y="29970"/>
                  </a:lnTo>
                  <a:lnTo>
                    <a:pt x="6745" y="30167"/>
                  </a:lnTo>
                  <a:lnTo>
                    <a:pt x="6745" y="30167"/>
                  </a:lnTo>
                  <a:lnTo>
                    <a:pt x="6745" y="30252"/>
                  </a:lnTo>
                  <a:lnTo>
                    <a:pt x="6774" y="30280"/>
                  </a:lnTo>
                  <a:lnTo>
                    <a:pt x="6774" y="30336"/>
                  </a:lnTo>
                  <a:lnTo>
                    <a:pt x="6802" y="30365"/>
                  </a:lnTo>
                  <a:lnTo>
                    <a:pt x="6802" y="30365"/>
                  </a:lnTo>
                  <a:lnTo>
                    <a:pt x="6915" y="30449"/>
                  </a:lnTo>
                  <a:lnTo>
                    <a:pt x="7056" y="30534"/>
                  </a:lnTo>
                  <a:lnTo>
                    <a:pt x="7056" y="30534"/>
                  </a:lnTo>
                  <a:lnTo>
                    <a:pt x="7281" y="30647"/>
                  </a:lnTo>
                  <a:lnTo>
                    <a:pt x="7479" y="30703"/>
                  </a:lnTo>
                  <a:lnTo>
                    <a:pt x="7705" y="30703"/>
                  </a:lnTo>
                  <a:lnTo>
                    <a:pt x="7987" y="30703"/>
                  </a:lnTo>
                  <a:lnTo>
                    <a:pt x="7987" y="30703"/>
                  </a:lnTo>
                  <a:lnTo>
                    <a:pt x="8410" y="30703"/>
                  </a:lnTo>
                  <a:lnTo>
                    <a:pt x="8862" y="30788"/>
                  </a:lnTo>
                  <a:lnTo>
                    <a:pt x="9285" y="30873"/>
                  </a:lnTo>
                  <a:lnTo>
                    <a:pt x="9708" y="31014"/>
                  </a:lnTo>
                  <a:lnTo>
                    <a:pt x="9708" y="31014"/>
                  </a:lnTo>
                  <a:lnTo>
                    <a:pt x="9567" y="30986"/>
                  </a:lnTo>
                  <a:lnTo>
                    <a:pt x="9398" y="30957"/>
                  </a:lnTo>
                  <a:lnTo>
                    <a:pt x="9257" y="30901"/>
                  </a:lnTo>
                  <a:lnTo>
                    <a:pt x="9172" y="30901"/>
                  </a:lnTo>
                  <a:lnTo>
                    <a:pt x="9116" y="30929"/>
                  </a:lnTo>
                  <a:lnTo>
                    <a:pt x="9116" y="30929"/>
                  </a:lnTo>
                  <a:lnTo>
                    <a:pt x="9088" y="30957"/>
                  </a:lnTo>
                  <a:lnTo>
                    <a:pt x="9059" y="31014"/>
                  </a:lnTo>
                  <a:lnTo>
                    <a:pt x="9059" y="31098"/>
                  </a:lnTo>
                  <a:lnTo>
                    <a:pt x="9031" y="31127"/>
                  </a:lnTo>
                  <a:lnTo>
                    <a:pt x="9031" y="31127"/>
                  </a:lnTo>
                  <a:lnTo>
                    <a:pt x="8862" y="31211"/>
                  </a:lnTo>
                  <a:lnTo>
                    <a:pt x="8664" y="31268"/>
                  </a:lnTo>
                  <a:lnTo>
                    <a:pt x="8297" y="31381"/>
                  </a:lnTo>
                  <a:lnTo>
                    <a:pt x="8297" y="31381"/>
                  </a:lnTo>
                  <a:lnTo>
                    <a:pt x="8495" y="31804"/>
                  </a:lnTo>
                  <a:lnTo>
                    <a:pt x="8608" y="32086"/>
                  </a:lnTo>
                  <a:lnTo>
                    <a:pt x="8636" y="32227"/>
                  </a:lnTo>
                  <a:lnTo>
                    <a:pt x="8636" y="32227"/>
                  </a:lnTo>
                  <a:lnTo>
                    <a:pt x="8608" y="32284"/>
                  </a:lnTo>
                  <a:lnTo>
                    <a:pt x="8580" y="32312"/>
                  </a:lnTo>
                  <a:lnTo>
                    <a:pt x="8467" y="32340"/>
                  </a:lnTo>
                  <a:lnTo>
                    <a:pt x="8326" y="32312"/>
                  </a:lnTo>
                  <a:lnTo>
                    <a:pt x="8213" y="32284"/>
                  </a:lnTo>
                  <a:lnTo>
                    <a:pt x="8213" y="32284"/>
                  </a:lnTo>
                  <a:lnTo>
                    <a:pt x="8043" y="32255"/>
                  </a:lnTo>
                  <a:lnTo>
                    <a:pt x="7818" y="32199"/>
                  </a:lnTo>
                  <a:lnTo>
                    <a:pt x="7705" y="32143"/>
                  </a:lnTo>
                  <a:lnTo>
                    <a:pt x="7620" y="32086"/>
                  </a:lnTo>
                  <a:lnTo>
                    <a:pt x="7564" y="32001"/>
                  </a:lnTo>
                  <a:lnTo>
                    <a:pt x="7535" y="31945"/>
                  </a:lnTo>
                  <a:lnTo>
                    <a:pt x="7535" y="31945"/>
                  </a:lnTo>
                  <a:lnTo>
                    <a:pt x="7535" y="31860"/>
                  </a:lnTo>
                  <a:lnTo>
                    <a:pt x="7564" y="31832"/>
                  </a:lnTo>
                  <a:lnTo>
                    <a:pt x="7592" y="31832"/>
                  </a:lnTo>
                  <a:lnTo>
                    <a:pt x="7648" y="31832"/>
                  </a:lnTo>
                  <a:lnTo>
                    <a:pt x="7677" y="31860"/>
                  </a:lnTo>
                  <a:lnTo>
                    <a:pt x="7705" y="31889"/>
                  </a:lnTo>
                  <a:lnTo>
                    <a:pt x="7705" y="31945"/>
                  </a:lnTo>
                  <a:lnTo>
                    <a:pt x="7677" y="31973"/>
                  </a:lnTo>
                  <a:lnTo>
                    <a:pt x="7677" y="31973"/>
                  </a:lnTo>
                  <a:lnTo>
                    <a:pt x="7733" y="31973"/>
                  </a:lnTo>
                  <a:lnTo>
                    <a:pt x="7761" y="31917"/>
                  </a:lnTo>
                  <a:lnTo>
                    <a:pt x="7789" y="31804"/>
                  </a:lnTo>
                  <a:lnTo>
                    <a:pt x="7789" y="31804"/>
                  </a:lnTo>
                  <a:lnTo>
                    <a:pt x="7846" y="31832"/>
                  </a:lnTo>
                  <a:lnTo>
                    <a:pt x="7902" y="31889"/>
                  </a:lnTo>
                  <a:lnTo>
                    <a:pt x="7959" y="31973"/>
                  </a:lnTo>
                  <a:lnTo>
                    <a:pt x="7959" y="32030"/>
                  </a:lnTo>
                  <a:lnTo>
                    <a:pt x="7931" y="32058"/>
                  </a:lnTo>
                  <a:lnTo>
                    <a:pt x="7931" y="32058"/>
                  </a:lnTo>
                  <a:lnTo>
                    <a:pt x="7902" y="32058"/>
                  </a:lnTo>
                  <a:lnTo>
                    <a:pt x="7931" y="32001"/>
                  </a:lnTo>
                  <a:lnTo>
                    <a:pt x="7987" y="31860"/>
                  </a:lnTo>
                  <a:lnTo>
                    <a:pt x="8072" y="31719"/>
                  </a:lnTo>
                  <a:lnTo>
                    <a:pt x="8100" y="31691"/>
                  </a:lnTo>
                  <a:lnTo>
                    <a:pt x="8100" y="31691"/>
                  </a:lnTo>
                  <a:lnTo>
                    <a:pt x="8128" y="31550"/>
                  </a:lnTo>
                  <a:lnTo>
                    <a:pt x="8100" y="31493"/>
                  </a:lnTo>
                  <a:lnTo>
                    <a:pt x="8043" y="31465"/>
                  </a:lnTo>
                  <a:lnTo>
                    <a:pt x="7931" y="31381"/>
                  </a:lnTo>
                  <a:lnTo>
                    <a:pt x="7931" y="31381"/>
                  </a:lnTo>
                  <a:lnTo>
                    <a:pt x="7902" y="31465"/>
                  </a:lnTo>
                  <a:lnTo>
                    <a:pt x="7846" y="31550"/>
                  </a:lnTo>
                  <a:lnTo>
                    <a:pt x="7761" y="31606"/>
                  </a:lnTo>
                  <a:lnTo>
                    <a:pt x="7677" y="31606"/>
                  </a:lnTo>
                  <a:lnTo>
                    <a:pt x="7479" y="31635"/>
                  </a:lnTo>
                  <a:lnTo>
                    <a:pt x="7394" y="31635"/>
                  </a:lnTo>
                  <a:lnTo>
                    <a:pt x="7310" y="31663"/>
                  </a:lnTo>
                  <a:lnTo>
                    <a:pt x="7310" y="31663"/>
                  </a:lnTo>
                  <a:lnTo>
                    <a:pt x="7451" y="31691"/>
                  </a:lnTo>
                  <a:lnTo>
                    <a:pt x="7535" y="31776"/>
                  </a:lnTo>
                  <a:lnTo>
                    <a:pt x="7535" y="31776"/>
                  </a:lnTo>
                  <a:lnTo>
                    <a:pt x="7394" y="31832"/>
                  </a:lnTo>
                  <a:lnTo>
                    <a:pt x="7366" y="31860"/>
                  </a:lnTo>
                  <a:lnTo>
                    <a:pt x="7394" y="31889"/>
                  </a:lnTo>
                  <a:lnTo>
                    <a:pt x="7592" y="32058"/>
                  </a:lnTo>
                  <a:lnTo>
                    <a:pt x="7592" y="32058"/>
                  </a:lnTo>
                  <a:lnTo>
                    <a:pt x="7507" y="32086"/>
                  </a:lnTo>
                  <a:lnTo>
                    <a:pt x="7394" y="32058"/>
                  </a:lnTo>
                  <a:lnTo>
                    <a:pt x="7197" y="31973"/>
                  </a:lnTo>
                  <a:lnTo>
                    <a:pt x="6999" y="31860"/>
                  </a:lnTo>
                  <a:lnTo>
                    <a:pt x="6830" y="31747"/>
                  </a:lnTo>
                  <a:lnTo>
                    <a:pt x="6830" y="31747"/>
                  </a:lnTo>
                  <a:lnTo>
                    <a:pt x="7028" y="31776"/>
                  </a:lnTo>
                  <a:lnTo>
                    <a:pt x="7225" y="31776"/>
                  </a:lnTo>
                  <a:lnTo>
                    <a:pt x="7225" y="31776"/>
                  </a:lnTo>
                  <a:lnTo>
                    <a:pt x="7197" y="31719"/>
                  </a:lnTo>
                  <a:lnTo>
                    <a:pt x="7169" y="31691"/>
                  </a:lnTo>
                  <a:lnTo>
                    <a:pt x="7084" y="31635"/>
                  </a:lnTo>
                  <a:lnTo>
                    <a:pt x="6999" y="31578"/>
                  </a:lnTo>
                  <a:lnTo>
                    <a:pt x="6971" y="31550"/>
                  </a:lnTo>
                  <a:lnTo>
                    <a:pt x="6943" y="31465"/>
                  </a:lnTo>
                  <a:lnTo>
                    <a:pt x="6943" y="31465"/>
                  </a:lnTo>
                  <a:lnTo>
                    <a:pt x="6971" y="31437"/>
                  </a:lnTo>
                  <a:lnTo>
                    <a:pt x="6971" y="31409"/>
                  </a:lnTo>
                  <a:lnTo>
                    <a:pt x="7056" y="31381"/>
                  </a:lnTo>
                  <a:lnTo>
                    <a:pt x="7112" y="31381"/>
                  </a:lnTo>
                  <a:lnTo>
                    <a:pt x="7112" y="31409"/>
                  </a:lnTo>
                  <a:lnTo>
                    <a:pt x="7112" y="31465"/>
                  </a:lnTo>
                  <a:lnTo>
                    <a:pt x="7112" y="31465"/>
                  </a:lnTo>
                  <a:lnTo>
                    <a:pt x="7197" y="31409"/>
                  </a:lnTo>
                  <a:lnTo>
                    <a:pt x="7253" y="31381"/>
                  </a:lnTo>
                  <a:lnTo>
                    <a:pt x="7338" y="31324"/>
                  </a:lnTo>
                  <a:lnTo>
                    <a:pt x="7394" y="31296"/>
                  </a:lnTo>
                  <a:lnTo>
                    <a:pt x="7394" y="31296"/>
                  </a:lnTo>
                  <a:lnTo>
                    <a:pt x="7507" y="31296"/>
                  </a:lnTo>
                  <a:lnTo>
                    <a:pt x="7620" y="31324"/>
                  </a:lnTo>
                  <a:lnTo>
                    <a:pt x="7733" y="31324"/>
                  </a:lnTo>
                  <a:lnTo>
                    <a:pt x="7818" y="31296"/>
                  </a:lnTo>
                  <a:lnTo>
                    <a:pt x="7818" y="31296"/>
                  </a:lnTo>
                  <a:lnTo>
                    <a:pt x="7733" y="31211"/>
                  </a:lnTo>
                  <a:lnTo>
                    <a:pt x="7648" y="31183"/>
                  </a:lnTo>
                  <a:lnTo>
                    <a:pt x="7535" y="31183"/>
                  </a:lnTo>
                  <a:lnTo>
                    <a:pt x="7423" y="31211"/>
                  </a:lnTo>
                  <a:lnTo>
                    <a:pt x="7225" y="31268"/>
                  </a:lnTo>
                  <a:lnTo>
                    <a:pt x="7169" y="31268"/>
                  </a:lnTo>
                  <a:lnTo>
                    <a:pt x="7112" y="31268"/>
                  </a:lnTo>
                  <a:lnTo>
                    <a:pt x="7112" y="31268"/>
                  </a:lnTo>
                  <a:lnTo>
                    <a:pt x="7112" y="31211"/>
                  </a:lnTo>
                  <a:lnTo>
                    <a:pt x="7169" y="31183"/>
                  </a:lnTo>
                  <a:lnTo>
                    <a:pt x="7169" y="31183"/>
                  </a:lnTo>
                  <a:lnTo>
                    <a:pt x="6971" y="31211"/>
                  </a:lnTo>
                  <a:lnTo>
                    <a:pt x="6886" y="31239"/>
                  </a:lnTo>
                  <a:lnTo>
                    <a:pt x="6858" y="31268"/>
                  </a:lnTo>
                  <a:lnTo>
                    <a:pt x="6858" y="31324"/>
                  </a:lnTo>
                  <a:lnTo>
                    <a:pt x="6858" y="31324"/>
                  </a:lnTo>
                  <a:lnTo>
                    <a:pt x="6943" y="31296"/>
                  </a:lnTo>
                  <a:lnTo>
                    <a:pt x="7028" y="31324"/>
                  </a:lnTo>
                  <a:lnTo>
                    <a:pt x="7028" y="31324"/>
                  </a:lnTo>
                  <a:lnTo>
                    <a:pt x="6943" y="31352"/>
                  </a:lnTo>
                  <a:lnTo>
                    <a:pt x="6915" y="31409"/>
                  </a:lnTo>
                  <a:lnTo>
                    <a:pt x="6915" y="31465"/>
                  </a:lnTo>
                  <a:lnTo>
                    <a:pt x="6943" y="31522"/>
                  </a:lnTo>
                  <a:lnTo>
                    <a:pt x="6943" y="31522"/>
                  </a:lnTo>
                  <a:lnTo>
                    <a:pt x="6971" y="31578"/>
                  </a:lnTo>
                  <a:lnTo>
                    <a:pt x="6971" y="31606"/>
                  </a:lnTo>
                  <a:lnTo>
                    <a:pt x="6943" y="31635"/>
                  </a:lnTo>
                  <a:lnTo>
                    <a:pt x="6915" y="31663"/>
                  </a:lnTo>
                  <a:lnTo>
                    <a:pt x="6915" y="31663"/>
                  </a:lnTo>
                  <a:lnTo>
                    <a:pt x="6830" y="31663"/>
                  </a:lnTo>
                  <a:lnTo>
                    <a:pt x="6745" y="31606"/>
                  </a:lnTo>
                  <a:lnTo>
                    <a:pt x="6717" y="31578"/>
                  </a:lnTo>
                  <a:lnTo>
                    <a:pt x="6717" y="31550"/>
                  </a:lnTo>
                  <a:lnTo>
                    <a:pt x="6745" y="31522"/>
                  </a:lnTo>
                  <a:lnTo>
                    <a:pt x="6774" y="31493"/>
                  </a:lnTo>
                  <a:lnTo>
                    <a:pt x="6774" y="31493"/>
                  </a:lnTo>
                  <a:lnTo>
                    <a:pt x="6604" y="31493"/>
                  </a:lnTo>
                  <a:lnTo>
                    <a:pt x="6576" y="31465"/>
                  </a:lnTo>
                  <a:lnTo>
                    <a:pt x="6576" y="31465"/>
                  </a:lnTo>
                  <a:lnTo>
                    <a:pt x="6717" y="31409"/>
                  </a:lnTo>
                  <a:lnTo>
                    <a:pt x="6717" y="31409"/>
                  </a:lnTo>
                  <a:lnTo>
                    <a:pt x="6661" y="31381"/>
                  </a:lnTo>
                  <a:lnTo>
                    <a:pt x="6661" y="31324"/>
                  </a:lnTo>
                  <a:lnTo>
                    <a:pt x="6689" y="31268"/>
                  </a:lnTo>
                  <a:lnTo>
                    <a:pt x="6745" y="31183"/>
                  </a:lnTo>
                  <a:lnTo>
                    <a:pt x="6745" y="31155"/>
                  </a:lnTo>
                  <a:lnTo>
                    <a:pt x="6745" y="31155"/>
                  </a:lnTo>
                  <a:lnTo>
                    <a:pt x="6632" y="31127"/>
                  </a:lnTo>
                  <a:lnTo>
                    <a:pt x="6604" y="31155"/>
                  </a:lnTo>
                  <a:lnTo>
                    <a:pt x="6604" y="31155"/>
                  </a:lnTo>
                  <a:lnTo>
                    <a:pt x="6632" y="31239"/>
                  </a:lnTo>
                  <a:lnTo>
                    <a:pt x="6632" y="31268"/>
                  </a:lnTo>
                  <a:lnTo>
                    <a:pt x="6632" y="31324"/>
                  </a:lnTo>
                  <a:lnTo>
                    <a:pt x="6632" y="31324"/>
                  </a:lnTo>
                  <a:lnTo>
                    <a:pt x="6576" y="31239"/>
                  </a:lnTo>
                  <a:lnTo>
                    <a:pt x="6548" y="31211"/>
                  </a:lnTo>
                  <a:lnTo>
                    <a:pt x="6520" y="31211"/>
                  </a:lnTo>
                  <a:lnTo>
                    <a:pt x="6491" y="31239"/>
                  </a:lnTo>
                  <a:lnTo>
                    <a:pt x="6463" y="31296"/>
                  </a:lnTo>
                  <a:lnTo>
                    <a:pt x="6407" y="31352"/>
                  </a:lnTo>
                  <a:lnTo>
                    <a:pt x="6407" y="31352"/>
                  </a:lnTo>
                  <a:lnTo>
                    <a:pt x="6378" y="31268"/>
                  </a:lnTo>
                  <a:lnTo>
                    <a:pt x="6350" y="31127"/>
                  </a:lnTo>
                  <a:lnTo>
                    <a:pt x="6350" y="31127"/>
                  </a:lnTo>
                  <a:lnTo>
                    <a:pt x="6294" y="31014"/>
                  </a:lnTo>
                  <a:lnTo>
                    <a:pt x="6209" y="30929"/>
                  </a:lnTo>
                  <a:lnTo>
                    <a:pt x="6125" y="30844"/>
                  </a:lnTo>
                  <a:lnTo>
                    <a:pt x="6068" y="30760"/>
                  </a:lnTo>
                  <a:lnTo>
                    <a:pt x="6068" y="30760"/>
                  </a:lnTo>
                  <a:lnTo>
                    <a:pt x="6125" y="30816"/>
                  </a:lnTo>
                  <a:lnTo>
                    <a:pt x="6209" y="30844"/>
                  </a:lnTo>
                  <a:lnTo>
                    <a:pt x="6378" y="30873"/>
                  </a:lnTo>
                  <a:lnTo>
                    <a:pt x="6520" y="30901"/>
                  </a:lnTo>
                  <a:lnTo>
                    <a:pt x="6548" y="30901"/>
                  </a:lnTo>
                  <a:lnTo>
                    <a:pt x="6576" y="30929"/>
                  </a:lnTo>
                  <a:lnTo>
                    <a:pt x="6576" y="30929"/>
                  </a:lnTo>
                  <a:lnTo>
                    <a:pt x="6632" y="30929"/>
                  </a:lnTo>
                  <a:lnTo>
                    <a:pt x="6689" y="30929"/>
                  </a:lnTo>
                  <a:lnTo>
                    <a:pt x="6717" y="30901"/>
                  </a:lnTo>
                  <a:lnTo>
                    <a:pt x="6689" y="30844"/>
                  </a:lnTo>
                  <a:lnTo>
                    <a:pt x="6689" y="30844"/>
                  </a:lnTo>
                  <a:lnTo>
                    <a:pt x="6689" y="30873"/>
                  </a:lnTo>
                  <a:lnTo>
                    <a:pt x="6661" y="30844"/>
                  </a:lnTo>
                  <a:lnTo>
                    <a:pt x="6604" y="30703"/>
                  </a:lnTo>
                  <a:lnTo>
                    <a:pt x="6604" y="30703"/>
                  </a:lnTo>
                  <a:lnTo>
                    <a:pt x="6689" y="30703"/>
                  </a:lnTo>
                  <a:lnTo>
                    <a:pt x="6774" y="30760"/>
                  </a:lnTo>
                  <a:lnTo>
                    <a:pt x="6830" y="30788"/>
                  </a:lnTo>
                  <a:lnTo>
                    <a:pt x="6858" y="30844"/>
                  </a:lnTo>
                  <a:lnTo>
                    <a:pt x="6886" y="30901"/>
                  </a:lnTo>
                  <a:lnTo>
                    <a:pt x="6886" y="30986"/>
                  </a:lnTo>
                  <a:lnTo>
                    <a:pt x="6858" y="31042"/>
                  </a:lnTo>
                  <a:lnTo>
                    <a:pt x="6830" y="31127"/>
                  </a:lnTo>
                  <a:lnTo>
                    <a:pt x="6830" y="31127"/>
                  </a:lnTo>
                  <a:lnTo>
                    <a:pt x="6943" y="31098"/>
                  </a:lnTo>
                  <a:lnTo>
                    <a:pt x="7056" y="31098"/>
                  </a:lnTo>
                  <a:lnTo>
                    <a:pt x="7056" y="31098"/>
                  </a:lnTo>
                  <a:lnTo>
                    <a:pt x="6971" y="31014"/>
                  </a:lnTo>
                  <a:lnTo>
                    <a:pt x="6886" y="30873"/>
                  </a:lnTo>
                  <a:lnTo>
                    <a:pt x="6858" y="30760"/>
                  </a:lnTo>
                  <a:lnTo>
                    <a:pt x="6830" y="30703"/>
                  </a:lnTo>
                  <a:lnTo>
                    <a:pt x="6858" y="30675"/>
                  </a:lnTo>
                  <a:lnTo>
                    <a:pt x="6858" y="30675"/>
                  </a:lnTo>
                  <a:lnTo>
                    <a:pt x="6717" y="30562"/>
                  </a:lnTo>
                  <a:lnTo>
                    <a:pt x="6520" y="30393"/>
                  </a:lnTo>
                  <a:lnTo>
                    <a:pt x="6407" y="30308"/>
                  </a:lnTo>
                  <a:lnTo>
                    <a:pt x="6294" y="30252"/>
                  </a:lnTo>
                  <a:lnTo>
                    <a:pt x="6237" y="30252"/>
                  </a:lnTo>
                  <a:lnTo>
                    <a:pt x="6181" y="30280"/>
                  </a:lnTo>
                  <a:lnTo>
                    <a:pt x="6181" y="30308"/>
                  </a:lnTo>
                  <a:lnTo>
                    <a:pt x="6181" y="30308"/>
                  </a:lnTo>
                  <a:lnTo>
                    <a:pt x="6294" y="30308"/>
                  </a:lnTo>
                  <a:lnTo>
                    <a:pt x="6491" y="30365"/>
                  </a:lnTo>
                  <a:lnTo>
                    <a:pt x="6661" y="30449"/>
                  </a:lnTo>
                  <a:lnTo>
                    <a:pt x="6689" y="30506"/>
                  </a:lnTo>
                  <a:lnTo>
                    <a:pt x="6717" y="30534"/>
                  </a:lnTo>
                  <a:lnTo>
                    <a:pt x="6717" y="30534"/>
                  </a:lnTo>
                  <a:lnTo>
                    <a:pt x="6689" y="30562"/>
                  </a:lnTo>
                  <a:lnTo>
                    <a:pt x="6632" y="30562"/>
                  </a:lnTo>
                  <a:lnTo>
                    <a:pt x="6463" y="30506"/>
                  </a:lnTo>
                  <a:lnTo>
                    <a:pt x="6153" y="30421"/>
                  </a:lnTo>
                  <a:lnTo>
                    <a:pt x="6153" y="30421"/>
                  </a:lnTo>
                  <a:lnTo>
                    <a:pt x="6237" y="30478"/>
                  </a:lnTo>
                  <a:lnTo>
                    <a:pt x="6294" y="30534"/>
                  </a:lnTo>
                  <a:lnTo>
                    <a:pt x="6378" y="30590"/>
                  </a:lnTo>
                  <a:lnTo>
                    <a:pt x="6407" y="30590"/>
                  </a:lnTo>
                  <a:lnTo>
                    <a:pt x="6407" y="30647"/>
                  </a:lnTo>
                  <a:lnTo>
                    <a:pt x="6378" y="30788"/>
                  </a:lnTo>
                  <a:lnTo>
                    <a:pt x="6378" y="30788"/>
                  </a:lnTo>
                  <a:lnTo>
                    <a:pt x="6294" y="30647"/>
                  </a:lnTo>
                  <a:lnTo>
                    <a:pt x="6153" y="30506"/>
                  </a:lnTo>
                  <a:lnTo>
                    <a:pt x="6153" y="30506"/>
                  </a:lnTo>
                  <a:lnTo>
                    <a:pt x="6294" y="30675"/>
                  </a:lnTo>
                  <a:lnTo>
                    <a:pt x="6350" y="30760"/>
                  </a:lnTo>
                  <a:lnTo>
                    <a:pt x="6350" y="30873"/>
                  </a:lnTo>
                  <a:lnTo>
                    <a:pt x="6350" y="30873"/>
                  </a:lnTo>
                  <a:lnTo>
                    <a:pt x="6096" y="30647"/>
                  </a:lnTo>
                  <a:lnTo>
                    <a:pt x="6040" y="30590"/>
                  </a:lnTo>
                  <a:lnTo>
                    <a:pt x="6181" y="30675"/>
                  </a:lnTo>
                  <a:lnTo>
                    <a:pt x="6181" y="30675"/>
                  </a:lnTo>
                  <a:lnTo>
                    <a:pt x="6125" y="30619"/>
                  </a:lnTo>
                  <a:lnTo>
                    <a:pt x="6068" y="30562"/>
                  </a:lnTo>
                  <a:lnTo>
                    <a:pt x="5899" y="30478"/>
                  </a:lnTo>
                  <a:lnTo>
                    <a:pt x="5814" y="30421"/>
                  </a:lnTo>
                  <a:lnTo>
                    <a:pt x="5729" y="30365"/>
                  </a:lnTo>
                  <a:lnTo>
                    <a:pt x="5673" y="30308"/>
                  </a:lnTo>
                  <a:lnTo>
                    <a:pt x="5645" y="30195"/>
                  </a:lnTo>
                  <a:lnTo>
                    <a:pt x="5645" y="30195"/>
                  </a:lnTo>
                  <a:lnTo>
                    <a:pt x="5729" y="30224"/>
                  </a:lnTo>
                  <a:lnTo>
                    <a:pt x="5814" y="30280"/>
                  </a:lnTo>
                  <a:lnTo>
                    <a:pt x="5955" y="30421"/>
                  </a:lnTo>
                  <a:lnTo>
                    <a:pt x="5955" y="30421"/>
                  </a:lnTo>
                  <a:lnTo>
                    <a:pt x="5814" y="30224"/>
                  </a:lnTo>
                  <a:lnTo>
                    <a:pt x="5758" y="30139"/>
                  </a:lnTo>
                  <a:lnTo>
                    <a:pt x="5673" y="30054"/>
                  </a:lnTo>
                  <a:lnTo>
                    <a:pt x="5673" y="30054"/>
                  </a:lnTo>
                  <a:lnTo>
                    <a:pt x="5729" y="30111"/>
                  </a:lnTo>
                  <a:lnTo>
                    <a:pt x="5729" y="30083"/>
                  </a:lnTo>
                  <a:lnTo>
                    <a:pt x="5701" y="30026"/>
                  </a:lnTo>
                  <a:lnTo>
                    <a:pt x="5645" y="29998"/>
                  </a:lnTo>
                  <a:lnTo>
                    <a:pt x="5645" y="29998"/>
                  </a:lnTo>
                  <a:lnTo>
                    <a:pt x="5617" y="30054"/>
                  </a:lnTo>
                  <a:lnTo>
                    <a:pt x="5588" y="30083"/>
                  </a:lnTo>
                  <a:lnTo>
                    <a:pt x="5532" y="30054"/>
                  </a:lnTo>
                  <a:lnTo>
                    <a:pt x="5447" y="29970"/>
                  </a:lnTo>
                  <a:lnTo>
                    <a:pt x="5447" y="29970"/>
                  </a:lnTo>
                  <a:lnTo>
                    <a:pt x="5475" y="29998"/>
                  </a:lnTo>
                  <a:lnTo>
                    <a:pt x="5447" y="30026"/>
                  </a:lnTo>
                  <a:lnTo>
                    <a:pt x="5391" y="29970"/>
                  </a:lnTo>
                  <a:lnTo>
                    <a:pt x="5306" y="29885"/>
                  </a:lnTo>
                  <a:lnTo>
                    <a:pt x="5250" y="29800"/>
                  </a:lnTo>
                  <a:lnTo>
                    <a:pt x="5250" y="29800"/>
                  </a:lnTo>
                  <a:lnTo>
                    <a:pt x="5419" y="29744"/>
                  </a:lnTo>
                  <a:lnTo>
                    <a:pt x="5475" y="29716"/>
                  </a:lnTo>
                  <a:lnTo>
                    <a:pt x="5475" y="29687"/>
                  </a:lnTo>
                  <a:lnTo>
                    <a:pt x="5447" y="29687"/>
                  </a:lnTo>
                  <a:lnTo>
                    <a:pt x="5447" y="29687"/>
                  </a:lnTo>
                  <a:lnTo>
                    <a:pt x="5504" y="29687"/>
                  </a:lnTo>
                  <a:lnTo>
                    <a:pt x="5532" y="29687"/>
                  </a:lnTo>
                  <a:lnTo>
                    <a:pt x="5504" y="29631"/>
                  </a:lnTo>
                  <a:lnTo>
                    <a:pt x="5475" y="29603"/>
                  </a:lnTo>
                  <a:lnTo>
                    <a:pt x="5475" y="29575"/>
                  </a:lnTo>
                  <a:lnTo>
                    <a:pt x="5504" y="29546"/>
                  </a:lnTo>
                  <a:lnTo>
                    <a:pt x="5560" y="29546"/>
                  </a:lnTo>
                  <a:lnTo>
                    <a:pt x="5560" y="29546"/>
                  </a:lnTo>
                  <a:lnTo>
                    <a:pt x="5504" y="29546"/>
                  </a:lnTo>
                  <a:lnTo>
                    <a:pt x="5447" y="29490"/>
                  </a:lnTo>
                  <a:lnTo>
                    <a:pt x="5419" y="29433"/>
                  </a:lnTo>
                  <a:lnTo>
                    <a:pt x="5447" y="29377"/>
                  </a:lnTo>
                  <a:lnTo>
                    <a:pt x="5447" y="29377"/>
                  </a:lnTo>
                  <a:lnTo>
                    <a:pt x="5419" y="29433"/>
                  </a:lnTo>
                  <a:lnTo>
                    <a:pt x="5391" y="29462"/>
                  </a:lnTo>
                  <a:lnTo>
                    <a:pt x="5419" y="29575"/>
                  </a:lnTo>
                  <a:lnTo>
                    <a:pt x="5391" y="29659"/>
                  </a:lnTo>
                  <a:lnTo>
                    <a:pt x="5363" y="29687"/>
                  </a:lnTo>
                  <a:lnTo>
                    <a:pt x="5306" y="29687"/>
                  </a:lnTo>
                  <a:lnTo>
                    <a:pt x="5306" y="29687"/>
                  </a:lnTo>
                  <a:lnTo>
                    <a:pt x="5278" y="29687"/>
                  </a:lnTo>
                  <a:lnTo>
                    <a:pt x="5221" y="29659"/>
                  </a:lnTo>
                  <a:lnTo>
                    <a:pt x="5137" y="29575"/>
                  </a:lnTo>
                  <a:lnTo>
                    <a:pt x="5080" y="29490"/>
                  </a:lnTo>
                  <a:lnTo>
                    <a:pt x="4996" y="29405"/>
                  </a:lnTo>
                  <a:lnTo>
                    <a:pt x="4996" y="29405"/>
                  </a:lnTo>
                  <a:lnTo>
                    <a:pt x="5109" y="29462"/>
                  </a:lnTo>
                  <a:lnTo>
                    <a:pt x="5109" y="29462"/>
                  </a:lnTo>
                  <a:lnTo>
                    <a:pt x="5250" y="29462"/>
                  </a:lnTo>
                  <a:lnTo>
                    <a:pt x="5250" y="29462"/>
                  </a:lnTo>
                  <a:lnTo>
                    <a:pt x="5137" y="29377"/>
                  </a:lnTo>
                  <a:lnTo>
                    <a:pt x="4939" y="29264"/>
                  </a:lnTo>
                  <a:lnTo>
                    <a:pt x="4742" y="29208"/>
                  </a:lnTo>
                  <a:lnTo>
                    <a:pt x="4601" y="29151"/>
                  </a:lnTo>
                  <a:lnTo>
                    <a:pt x="4601" y="29151"/>
                  </a:lnTo>
                  <a:lnTo>
                    <a:pt x="4657" y="29095"/>
                  </a:lnTo>
                  <a:lnTo>
                    <a:pt x="4714" y="29095"/>
                  </a:lnTo>
                  <a:lnTo>
                    <a:pt x="4798" y="29095"/>
                  </a:lnTo>
                  <a:lnTo>
                    <a:pt x="4883" y="29123"/>
                  </a:lnTo>
                  <a:lnTo>
                    <a:pt x="5080" y="29208"/>
                  </a:lnTo>
                  <a:lnTo>
                    <a:pt x="5165" y="29236"/>
                  </a:lnTo>
                  <a:lnTo>
                    <a:pt x="5221" y="29236"/>
                  </a:lnTo>
                  <a:lnTo>
                    <a:pt x="5221" y="29236"/>
                  </a:lnTo>
                  <a:lnTo>
                    <a:pt x="5080" y="29208"/>
                  </a:lnTo>
                  <a:lnTo>
                    <a:pt x="4939" y="29151"/>
                  </a:lnTo>
                  <a:lnTo>
                    <a:pt x="4798" y="29067"/>
                  </a:lnTo>
                  <a:lnTo>
                    <a:pt x="4770" y="29010"/>
                  </a:lnTo>
                  <a:lnTo>
                    <a:pt x="4742" y="28954"/>
                  </a:lnTo>
                  <a:lnTo>
                    <a:pt x="4742" y="28954"/>
                  </a:lnTo>
                  <a:lnTo>
                    <a:pt x="4826" y="28954"/>
                  </a:lnTo>
                  <a:lnTo>
                    <a:pt x="4911" y="28982"/>
                  </a:lnTo>
                  <a:lnTo>
                    <a:pt x="4996" y="29010"/>
                  </a:lnTo>
                  <a:lnTo>
                    <a:pt x="5080" y="29010"/>
                  </a:lnTo>
                  <a:lnTo>
                    <a:pt x="5080" y="29010"/>
                  </a:lnTo>
                  <a:lnTo>
                    <a:pt x="5024" y="29010"/>
                  </a:lnTo>
                  <a:lnTo>
                    <a:pt x="4996" y="28982"/>
                  </a:lnTo>
                  <a:lnTo>
                    <a:pt x="4996" y="28954"/>
                  </a:lnTo>
                  <a:lnTo>
                    <a:pt x="4996" y="28897"/>
                  </a:lnTo>
                  <a:lnTo>
                    <a:pt x="4996" y="28897"/>
                  </a:lnTo>
                  <a:lnTo>
                    <a:pt x="4968" y="28954"/>
                  </a:lnTo>
                  <a:lnTo>
                    <a:pt x="4911" y="28954"/>
                  </a:lnTo>
                  <a:lnTo>
                    <a:pt x="4855" y="28954"/>
                  </a:lnTo>
                  <a:lnTo>
                    <a:pt x="4798" y="28926"/>
                  </a:lnTo>
                  <a:lnTo>
                    <a:pt x="4770" y="28869"/>
                  </a:lnTo>
                  <a:lnTo>
                    <a:pt x="4742" y="28813"/>
                  </a:lnTo>
                  <a:lnTo>
                    <a:pt x="4770" y="28784"/>
                  </a:lnTo>
                  <a:lnTo>
                    <a:pt x="4826" y="28756"/>
                  </a:lnTo>
                  <a:lnTo>
                    <a:pt x="4826" y="28756"/>
                  </a:lnTo>
                  <a:lnTo>
                    <a:pt x="4742" y="28756"/>
                  </a:lnTo>
                  <a:lnTo>
                    <a:pt x="4657" y="28700"/>
                  </a:lnTo>
                  <a:lnTo>
                    <a:pt x="4657" y="28700"/>
                  </a:lnTo>
                  <a:lnTo>
                    <a:pt x="4629" y="28643"/>
                  </a:lnTo>
                  <a:lnTo>
                    <a:pt x="4657" y="28643"/>
                  </a:lnTo>
                  <a:lnTo>
                    <a:pt x="4826" y="28672"/>
                  </a:lnTo>
                  <a:lnTo>
                    <a:pt x="5080" y="28756"/>
                  </a:lnTo>
                  <a:lnTo>
                    <a:pt x="5080" y="28756"/>
                  </a:lnTo>
                  <a:lnTo>
                    <a:pt x="4911" y="28672"/>
                  </a:lnTo>
                  <a:lnTo>
                    <a:pt x="4798" y="28587"/>
                  </a:lnTo>
                  <a:lnTo>
                    <a:pt x="4714" y="28530"/>
                  </a:lnTo>
                  <a:lnTo>
                    <a:pt x="4714" y="28530"/>
                  </a:lnTo>
                  <a:lnTo>
                    <a:pt x="4714" y="28474"/>
                  </a:lnTo>
                  <a:lnTo>
                    <a:pt x="4714" y="28418"/>
                  </a:lnTo>
                  <a:lnTo>
                    <a:pt x="4742" y="28389"/>
                  </a:lnTo>
                  <a:lnTo>
                    <a:pt x="4826" y="28418"/>
                  </a:lnTo>
                  <a:lnTo>
                    <a:pt x="4826" y="28418"/>
                  </a:lnTo>
                  <a:lnTo>
                    <a:pt x="4770" y="28361"/>
                  </a:lnTo>
                  <a:lnTo>
                    <a:pt x="4714" y="28305"/>
                  </a:lnTo>
                  <a:lnTo>
                    <a:pt x="4685" y="28220"/>
                  </a:lnTo>
                  <a:lnTo>
                    <a:pt x="4685" y="28192"/>
                  </a:lnTo>
                  <a:lnTo>
                    <a:pt x="4685" y="28164"/>
                  </a:lnTo>
                  <a:lnTo>
                    <a:pt x="4685" y="28164"/>
                  </a:lnTo>
                  <a:lnTo>
                    <a:pt x="4685" y="28164"/>
                  </a:lnTo>
                  <a:lnTo>
                    <a:pt x="4657" y="28192"/>
                  </a:lnTo>
                  <a:lnTo>
                    <a:pt x="4629" y="28248"/>
                  </a:lnTo>
                  <a:lnTo>
                    <a:pt x="4629" y="28248"/>
                  </a:lnTo>
                  <a:lnTo>
                    <a:pt x="4629" y="28333"/>
                  </a:lnTo>
                  <a:lnTo>
                    <a:pt x="4629" y="28418"/>
                  </a:lnTo>
                  <a:lnTo>
                    <a:pt x="4629" y="28502"/>
                  </a:lnTo>
                  <a:lnTo>
                    <a:pt x="4601" y="28559"/>
                  </a:lnTo>
                  <a:lnTo>
                    <a:pt x="4601" y="28559"/>
                  </a:lnTo>
                  <a:lnTo>
                    <a:pt x="4488" y="28389"/>
                  </a:lnTo>
                  <a:lnTo>
                    <a:pt x="4318" y="28135"/>
                  </a:lnTo>
                  <a:lnTo>
                    <a:pt x="4290" y="28022"/>
                  </a:lnTo>
                  <a:lnTo>
                    <a:pt x="4290" y="27910"/>
                  </a:lnTo>
                  <a:lnTo>
                    <a:pt x="4290" y="27881"/>
                  </a:lnTo>
                  <a:lnTo>
                    <a:pt x="4347" y="27881"/>
                  </a:lnTo>
                  <a:lnTo>
                    <a:pt x="4460" y="27910"/>
                  </a:lnTo>
                  <a:lnTo>
                    <a:pt x="4460" y="27910"/>
                  </a:lnTo>
                  <a:lnTo>
                    <a:pt x="4403" y="27881"/>
                  </a:lnTo>
                  <a:lnTo>
                    <a:pt x="4318" y="27853"/>
                  </a:lnTo>
                  <a:lnTo>
                    <a:pt x="4234" y="27853"/>
                  </a:lnTo>
                  <a:lnTo>
                    <a:pt x="4177" y="27797"/>
                  </a:lnTo>
                  <a:lnTo>
                    <a:pt x="4177" y="27797"/>
                  </a:lnTo>
                  <a:lnTo>
                    <a:pt x="4177" y="27740"/>
                  </a:lnTo>
                  <a:lnTo>
                    <a:pt x="4206" y="27712"/>
                  </a:lnTo>
                  <a:lnTo>
                    <a:pt x="4290" y="27712"/>
                  </a:lnTo>
                  <a:lnTo>
                    <a:pt x="4460" y="27769"/>
                  </a:lnTo>
                  <a:lnTo>
                    <a:pt x="4460" y="27769"/>
                  </a:lnTo>
                  <a:lnTo>
                    <a:pt x="4431" y="27740"/>
                  </a:lnTo>
                  <a:lnTo>
                    <a:pt x="4403" y="27684"/>
                  </a:lnTo>
                  <a:lnTo>
                    <a:pt x="4403" y="27656"/>
                  </a:lnTo>
                  <a:lnTo>
                    <a:pt x="4431" y="27599"/>
                  </a:lnTo>
                  <a:lnTo>
                    <a:pt x="4431" y="27599"/>
                  </a:lnTo>
                  <a:lnTo>
                    <a:pt x="4262" y="27599"/>
                  </a:lnTo>
                  <a:lnTo>
                    <a:pt x="4206" y="27571"/>
                  </a:lnTo>
                  <a:lnTo>
                    <a:pt x="4234" y="27543"/>
                  </a:lnTo>
                  <a:lnTo>
                    <a:pt x="4262" y="27515"/>
                  </a:lnTo>
                  <a:lnTo>
                    <a:pt x="4262" y="27515"/>
                  </a:lnTo>
                  <a:lnTo>
                    <a:pt x="4206" y="27543"/>
                  </a:lnTo>
                  <a:lnTo>
                    <a:pt x="4149" y="27515"/>
                  </a:lnTo>
                  <a:lnTo>
                    <a:pt x="4036" y="27430"/>
                  </a:lnTo>
                  <a:lnTo>
                    <a:pt x="3923" y="27345"/>
                  </a:lnTo>
                  <a:lnTo>
                    <a:pt x="3867" y="27317"/>
                  </a:lnTo>
                  <a:lnTo>
                    <a:pt x="3811" y="27317"/>
                  </a:lnTo>
                  <a:lnTo>
                    <a:pt x="3811" y="27317"/>
                  </a:lnTo>
                  <a:lnTo>
                    <a:pt x="3811" y="27261"/>
                  </a:lnTo>
                  <a:lnTo>
                    <a:pt x="3839" y="27261"/>
                  </a:lnTo>
                  <a:lnTo>
                    <a:pt x="3952" y="27261"/>
                  </a:lnTo>
                  <a:lnTo>
                    <a:pt x="4064" y="27345"/>
                  </a:lnTo>
                  <a:lnTo>
                    <a:pt x="4121" y="27402"/>
                  </a:lnTo>
                  <a:lnTo>
                    <a:pt x="4121" y="27402"/>
                  </a:lnTo>
                  <a:lnTo>
                    <a:pt x="4064" y="27317"/>
                  </a:lnTo>
                  <a:lnTo>
                    <a:pt x="4064" y="27261"/>
                  </a:lnTo>
                  <a:lnTo>
                    <a:pt x="4093" y="27232"/>
                  </a:lnTo>
                  <a:lnTo>
                    <a:pt x="4149" y="27232"/>
                  </a:lnTo>
                  <a:lnTo>
                    <a:pt x="4460" y="27345"/>
                  </a:lnTo>
                  <a:lnTo>
                    <a:pt x="4460" y="27345"/>
                  </a:lnTo>
                  <a:lnTo>
                    <a:pt x="4685" y="27430"/>
                  </a:lnTo>
                  <a:lnTo>
                    <a:pt x="4742" y="27430"/>
                  </a:lnTo>
                  <a:lnTo>
                    <a:pt x="4798" y="27402"/>
                  </a:lnTo>
                  <a:lnTo>
                    <a:pt x="4798" y="27373"/>
                  </a:lnTo>
                  <a:lnTo>
                    <a:pt x="4742" y="27317"/>
                  </a:lnTo>
                  <a:lnTo>
                    <a:pt x="4742" y="27317"/>
                  </a:lnTo>
                  <a:lnTo>
                    <a:pt x="4714" y="27373"/>
                  </a:lnTo>
                  <a:lnTo>
                    <a:pt x="4685" y="27373"/>
                  </a:lnTo>
                  <a:lnTo>
                    <a:pt x="4601" y="27345"/>
                  </a:lnTo>
                  <a:lnTo>
                    <a:pt x="4488" y="27261"/>
                  </a:lnTo>
                  <a:lnTo>
                    <a:pt x="4460" y="27176"/>
                  </a:lnTo>
                  <a:lnTo>
                    <a:pt x="4460" y="27176"/>
                  </a:lnTo>
                  <a:lnTo>
                    <a:pt x="4601" y="27232"/>
                  </a:lnTo>
                  <a:lnTo>
                    <a:pt x="4770" y="27261"/>
                  </a:lnTo>
                  <a:lnTo>
                    <a:pt x="4770" y="27261"/>
                  </a:lnTo>
                  <a:lnTo>
                    <a:pt x="4601" y="27176"/>
                  </a:lnTo>
                  <a:lnTo>
                    <a:pt x="4460" y="27091"/>
                  </a:lnTo>
                  <a:lnTo>
                    <a:pt x="4234" y="26837"/>
                  </a:lnTo>
                  <a:lnTo>
                    <a:pt x="4234" y="26837"/>
                  </a:lnTo>
                  <a:lnTo>
                    <a:pt x="4290" y="26950"/>
                  </a:lnTo>
                  <a:lnTo>
                    <a:pt x="4290" y="27007"/>
                  </a:lnTo>
                  <a:lnTo>
                    <a:pt x="4262" y="27035"/>
                  </a:lnTo>
                  <a:lnTo>
                    <a:pt x="4177" y="27091"/>
                  </a:lnTo>
                  <a:lnTo>
                    <a:pt x="4064" y="27091"/>
                  </a:lnTo>
                  <a:lnTo>
                    <a:pt x="3923" y="27091"/>
                  </a:lnTo>
                  <a:lnTo>
                    <a:pt x="3782" y="27063"/>
                  </a:lnTo>
                  <a:lnTo>
                    <a:pt x="3669" y="27035"/>
                  </a:lnTo>
                  <a:lnTo>
                    <a:pt x="3613" y="26978"/>
                  </a:lnTo>
                  <a:lnTo>
                    <a:pt x="3613" y="26978"/>
                  </a:lnTo>
                  <a:lnTo>
                    <a:pt x="3641" y="26978"/>
                  </a:lnTo>
                  <a:lnTo>
                    <a:pt x="3669" y="26950"/>
                  </a:lnTo>
                  <a:lnTo>
                    <a:pt x="3669" y="26922"/>
                  </a:lnTo>
                  <a:lnTo>
                    <a:pt x="3641" y="26866"/>
                  </a:lnTo>
                  <a:lnTo>
                    <a:pt x="3641" y="26866"/>
                  </a:lnTo>
                  <a:lnTo>
                    <a:pt x="3698" y="26866"/>
                  </a:lnTo>
                  <a:lnTo>
                    <a:pt x="3754" y="26866"/>
                  </a:lnTo>
                  <a:lnTo>
                    <a:pt x="3839" y="26922"/>
                  </a:lnTo>
                  <a:lnTo>
                    <a:pt x="3895" y="26978"/>
                  </a:lnTo>
                  <a:lnTo>
                    <a:pt x="3980" y="27035"/>
                  </a:lnTo>
                  <a:lnTo>
                    <a:pt x="3980" y="27035"/>
                  </a:lnTo>
                  <a:lnTo>
                    <a:pt x="3952" y="27007"/>
                  </a:lnTo>
                  <a:lnTo>
                    <a:pt x="3952" y="26950"/>
                  </a:lnTo>
                  <a:lnTo>
                    <a:pt x="3980" y="26922"/>
                  </a:lnTo>
                  <a:lnTo>
                    <a:pt x="4036" y="26922"/>
                  </a:lnTo>
                  <a:lnTo>
                    <a:pt x="4036" y="26922"/>
                  </a:lnTo>
                  <a:lnTo>
                    <a:pt x="4008" y="26894"/>
                  </a:lnTo>
                  <a:lnTo>
                    <a:pt x="3980" y="26894"/>
                  </a:lnTo>
                  <a:lnTo>
                    <a:pt x="3895" y="26866"/>
                  </a:lnTo>
                  <a:lnTo>
                    <a:pt x="3782" y="26837"/>
                  </a:lnTo>
                  <a:lnTo>
                    <a:pt x="3698" y="26781"/>
                  </a:lnTo>
                  <a:lnTo>
                    <a:pt x="3698" y="26781"/>
                  </a:lnTo>
                  <a:lnTo>
                    <a:pt x="3669" y="26724"/>
                  </a:lnTo>
                  <a:lnTo>
                    <a:pt x="3669" y="26696"/>
                  </a:lnTo>
                  <a:lnTo>
                    <a:pt x="3726" y="26612"/>
                  </a:lnTo>
                  <a:lnTo>
                    <a:pt x="3754" y="26583"/>
                  </a:lnTo>
                  <a:lnTo>
                    <a:pt x="3782" y="26555"/>
                  </a:lnTo>
                  <a:lnTo>
                    <a:pt x="3811" y="26583"/>
                  </a:lnTo>
                  <a:lnTo>
                    <a:pt x="3867" y="26612"/>
                  </a:lnTo>
                  <a:lnTo>
                    <a:pt x="3867" y="26612"/>
                  </a:lnTo>
                  <a:lnTo>
                    <a:pt x="3839" y="26583"/>
                  </a:lnTo>
                  <a:lnTo>
                    <a:pt x="3867" y="26555"/>
                  </a:lnTo>
                  <a:lnTo>
                    <a:pt x="3895" y="26527"/>
                  </a:lnTo>
                  <a:lnTo>
                    <a:pt x="3923" y="26527"/>
                  </a:lnTo>
                  <a:lnTo>
                    <a:pt x="3923" y="26527"/>
                  </a:lnTo>
                  <a:lnTo>
                    <a:pt x="3867" y="26414"/>
                  </a:lnTo>
                  <a:lnTo>
                    <a:pt x="3867" y="26414"/>
                  </a:lnTo>
                  <a:lnTo>
                    <a:pt x="3839" y="26470"/>
                  </a:lnTo>
                  <a:lnTo>
                    <a:pt x="3811" y="26499"/>
                  </a:lnTo>
                  <a:lnTo>
                    <a:pt x="3782" y="26499"/>
                  </a:lnTo>
                  <a:lnTo>
                    <a:pt x="3726" y="26442"/>
                  </a:lnTo>
                  <a:lnTo>
                    <a:pt x="3726" y="26442"/>
                  </a:lnTo>
                  <a:lnTo>
                    <a:pt x="3811" y="26414"/>
                  </a:lnTo>
                  <a:lnTo>
                    <a:pt x="3811" y="26358"/>
                  </a:lnTo>
                  <a:lnTo>
                    <a:pt x="3782" y="26329"/>
                  </a:lnTo>
                  <a:lnTo>
                    <a:pt x="3698" y="26273"/>
                  </a:lnTo>
                  <a:lnTo>
                    <a:pt x="3500" y="26216"/>
                  </a:lnTo>
                  <a:lnTo>
                    <a:pt x="3387" y="26216"/>
                  </a:lnTo>
                  <a:lnTo>
                    <a:pt x="3331" y="26245"/>
                  </a:lnTo>
                  <a:lnTo>
                    <a:pt x="3331" y="26245"/>
                  </a:lnTo>
                  <a:lnTo>
                    <a:pt x="3415" y="26245"/>
                  </a:lnTo>
                  <a:lnTo>
                    <a:pt x="3472" y="26301"/>
                  </a:lnTo>
                  <a:lnTo>
                    <a:pt x="3472" y="26301"/>
                  </a:lnTo>
                  <a:lnTo>
                    <a:pt x="3246" y="26216"/>
                  </a:lnTo>
                  <a:lnTo>
                    <a:pt x="3133" y="26160"/>
                  </a:lnTo>
                  <a:lnTo>
                    <a:pt x="3077" y="26047"/>
                  </a:lnTo>
                  <a:lnTo>
                    <a:pt x="2964" y="25878"/>
                  </a:lnTo>
                  <a:lnTo>
                    <a:pt x="2964" y="25878"/>
                  </a:lnTo>
                  <a:lnTo>
                    <a:pt x="2936" y="25934"/>
                  </a:lnTo>
                  <a:lnTo>
                    <a:pt x="2879" y="25962"/>
                  </a:lnTo>
                  <a:lnTo>
                    <a:pt x="2766" y="26019"/>
                  </a:lnTo>
                  <a:lnTo>
                    <a:pt x="2654" y="26104"/>
                  </a:lnTo>
                  <a:lnTo>
                    <a:pt x="2625" y="26132"/>
                  </a:lnTo>
                  <a:lnTo>
                    <a:pt x="2597" y="26188"/>
                  </a:lnTo>
                  <a:lnTo>
                    <a:pt x="2597" y="26188"/>
                  </a:lnTo>
                  <a:lnTo>
                    <a:pt x="2654" y="26132"/>
                  </a:lnTo>
                  <a:lnTo>
                    <a:pt x="2682" y="26132"/>
                  </a:lnTo>
                  <a:lnTo>
                    <a:pt x="2710" y="26160"/>
                  </a:lnTo>
                  <a:lnTo>
                    <a:pt x="2766" y="26188"/>
                  </a:lnTo>
                  <a:lnTo>
                    <a:pt x="2795" y="26273"/>
                  </a:lnTo>
                  <a:lnTo>
                    <a:pt x="2795" y="26301"/>
                  </a:lnTo>
                  <a:lnTo>
                    <a:pt x="2795" y="26329"/>
                  </a:lnTo>
                  <a:lnTo>
                    <a:pt x="2795" y="26329"/>
                  </a:lnTo>
                  <a:lnTo>
                    <a:pt x="2738" y="26358"/>
                  </a:lnTo>
                  <a:lnTo>
                    <a:pt x="2710" y="26329"/>
                  </a:lnTo>
                  <a:lnTo>
                    <a:pt x="2654" y="26273"/>
                  </a:lnTo>
                  <a:lnTo>
                    <a:pt x="2597" y="26188"/>
                  </a:lnTo>
                  <a:lnTo>
                    <a:pt x="2569" y="26047"/>
                  </a:lnTo>
                  <a:lnTo>
                    <a:pt x="2597" y="25934"/>
                  </a:lnTo>
                  <a:lnTo>
                    <a:pt x="2625" y="25821"/>
                  </a:lnTo>
                  <a:lnTo>
                    <a:pt x="2682" y="25793"/>
                  </a:lnTo>
                  <a:lnTo>
                    <a:pt x="2738" y="25765"/>
                  </a:lnTo>
                  <a:lnTo>
                    <a:pt x="2795" y="25765"/>
                  </a:lnTo>
                  <a:lnTo>
                    <a:pt x="2879" y="25793"/>
                  </a:lnTo>
                  <a:lnTo>
                    <a:pt x="2879" y="25793"/>
                  </a:lnTo>
                  <a:lnTo>
                    <a:pt x="2823" y="25793"/>
                  </a:lnTo>
                  <a:lnTo>
                    <a:pt x="2795" y="25765"/>
                  </a:lnTo>
                  <a:lnTo>
                    <a:pt x="2851" y="25709"/>
                  </a:lnTo>
                  <a:lnTo>
                    <a:pt x="2936" y="25652"/>
                  </a:lnTo>
                  <a:lnTo>
                    <a:pt x="2964" y="25652"/>
                  </a:lnTo>
                  <a:lnTo>
                    <a:pt x="2992" y="25680"/>
                  </a:lnTo>
                  <a:lnTo>
                    <a:pt x="2992" y="25680"/>
                  </a:lnTo>
                  <a:lnTo>
                    <a:pt x="2964" y="25624"/>
                  </a:lnTo>
                  <a:lnTo>
                    <a:pt x="2964" y="25567"/>
                  </a:lnTo>
                  <a:lnTo>
                    <a:pt x="2964" y="25511"/>
                  </a:lnTo>
                  <a:lnTo>
                    <a:pt x="2936" y="25455"/>
                  </a:lnTo>
                  <a:lnTo>
                    <a:pt x="2936" y="25455"/>
                  </a:lnTo>
                  <a:lnTo>
                    <a:pt x="2936" y="25511"/>
                  </a:lnTo>
                  <a:lnTo>
                    <a:pt x="2907" y="25567"/>
                  </a:lnTo>
                  <a:lnTo>
                    <a:pt x="2879" y="25567"/>
                  </a:lnTo>
                  <a:lnTo>
                    <a:pt x="2851" y="25567"/>
                  </a:lnTo>
                  <a:lnTo>
                    <a:pt x="2795" y="25539"/>
                  </a:lnTo>
                  <a:lnTo>
                    <a:pt x="2795" y="25511"/>
                  </a:lnTo>
                  <a:lnTo>
                    <a:pt x="2851" y="25511"/>
                  </a:lnTo>
                  <a:lnTo>
                    <a:pt x="2851" y="25511"/>
                  </a:lnTo>
                  <a:lnTo>
                    <a:pt x="2795" y="25483"/>
                  </a:lnTo>
                  <a:lnTo>
                    <a:pt x="2738" y="25483"/>
                  </a:lnTo>
                  <a:lnTo>
                    <a:pt x="2682" y="25426"/>
                  </a:lnTo>
                  <a:lnTo>
                    <a:pt x="2654" y="25370"/>
                  </a:lnTo>
                  <a:lnTo>
                    <a:pt x="2654" y="25370"/>
                  </a:lnTo>
                  <a:lnTo>
                    <a:pt x="2964" y="25342"/>
                  </a:lnTo>
                  <a:lnTo>
                    <a:pt x="2964" y="25342"/>
                  </a:lnTo>
                  <a:lnTo>
                    <a:pt x="3161" y="25455"/>
                  </a:lnTo>
                  <a:lnTo>
                    <a:pt x="3161" y="25455"/>
                  </a:lnTo>
                  <a:lnTo>
                    <a:pt x="3133" y="25426"/>
                  </a:lnTo>
                  <a:lnTo>
                    <a:pt x="3105" y="25398"/>
                  </a:lnTo>
                  <a:lnTo>
                    <a:pt x="3133" y="25370"/>
                  </a:lnTo>
                  <a:lnTo>
                    <a:pt x="3161" y="25370"/>
                  </a:lnTo>
                  <a:lnTo>
                    <a:pt x="3303" y="25342"/>
                  </a:lnTo>
                  <a:lnTo>
                    <a:pt x="3303" y="25342"/>
                  </a:lnTo>
                  <a:lnTo>
                    <a:pt x="3331" y="25370"/>
                  </a:lnTo>
                  <a:lnTo>
                    <a:pt x="3359" y="25370"/>
                  </a:lnTo>
                  <a:lnTo>
                    <a:pt x="3387" y="25455"/>
                  </a:lnTo>
                  <a:lnTo>
                    <a:pt x="3415" y="25539"/>
                  </a:lnTo>
                  <a:lnTo>
                    <a:pt x="3444" y="25567"/>
                  </a:lnTo>
                  <a:lnTo>
                    <a:pt x="3444" y="25567"/>
                  </a:lnTo>
                  <a:lnTo>
                    <a:pt x="3415" y="25567"/>
                  </a:lnTo>
                  <a:lnTo>
                    <a:pt x="3415" y="25539"/>
                  </a:lnTo>
                  <a:lnTo>
                    <a:pt x="3500" y="25539"/>
                  </a:lnTo>
                  <a:lnTo>
                    <a:pt x="3557" y="25539"/>
                  </a:lnTo>
                  <a:lnTo>
                    <a:pt x="3528" y="25567"/>
                  </a:lnTo>
                  <a:lnTo>
                    <a:pt x="3500" y="25624"/>
                  </a:lnTo>
                  <a:lnTo>
                    <a:pt x="3500" y="25624"/>
                  </a:lnTo>
                  <a:lnTo>
                    <a:pt x="3444" y="25652"/>
                  </a:lnTo>
                  <a:lnTo>
                    <a:pt x="3359" y="25680"/>
                  </a:lnTo>
                  <a:lnTo>
                    <a:pt x="3274" y="25680"/>
                  </a:lnTo>
                  <a:lnTo>
                    <a:pt x="3218" y="25680"/>
                  </a:lnTo>
                  <a:lnTo>
                    <a:pt x="3218" y="25680"/>
                  </a:lnTo>
                  <a:lnTo>
                    <a:pt x="3303" y="25709"/>
                  </a:lnTo>
                  <a:lnTo>
                    <a:pt x="3444" y="25737"/>
                  </a:lnTo>
                  <a:lnTo>
                    <a:pt x="3669" y="25765"/>
                  </a:lnTo>
                  <a:lnTo>
                    <a:pt x="3669" y="25765"/>
                  </a:lnTo>
                  <a:lnTo>
                    <a:pt x="3613" y="25709"/>
                  </a:lnTo>
                  <a:lnTo>
                    <a:pt x="3585" y="25624"/>
                  </a:lnTo>
                  <a:lnTo>
                    <a:pt x="3585" y="25624"/>
                  </a:lnTo>
                  <a:lnTo>
                    <a:pt x="3698" y="25709"/>
                  </a:lnTo>
                  <a:lnTo>
                    <a:pt x="3698" y="25793"/>
                  </a:lnTo>
                  <a:lnTo>
                    <a:pt x="3698" y="25878"/>
                  </a:lnTo>
                  <a:lnTo>
                    <a:pt x="3726" y="26019"/>
                  </a:lnTo>
                  <a:lnTo>
                    <a:pt x="3726" y="26019"/>
                  </a:lnTo>
                  <a:lnTo>
                    <a:pt x="3782" y="25991"/>
                  </a:lnTo>
                  <a:lnTo>
                    <a:pt x="3839" y="25934"/>
                  </a:lnTo>
                  <a:lnTo>
                    <a:pt x="3895" y="25793"/>
                  </a:lnTo>
                  <a:lnTo>
                    <a:pt x="3923" y="25652"/>
                  </a:lnTo>
                  <a:lnTo>
                    <a:pt x="3895" y="25511"/>
                  </a:lnTo>
                  <a:lnTo>
                    <a:pt x="3895" y="25511"/>
                  </a:lnTo>
                  <a:lnTo>
                    <a:pt x="3867" y="25652"/>
                  </a:lnTo>
                  <a:lnTo>
                    <a:pt x="3811" y="25765"/>
                  </a:lnTo>
                  <a:lnTo>
                    <a:pt x="3811" y="25765"/>
                  </a:lnTo>
                  <a:lnTo>
                    <a:pt x="3782" y="25596"/>
                  </a:lnTo>
                  <a:lnTo>
                    <a:pt x="3754" y="25426"/>
                  </a:lnTo>
                  <a:lnTo>
                    <a:pt x="3754" y="25342"/>
                  </a:lnTo>
                  <a:lnTo>
                    <a:pt x="3754" y="25257"/>
                  </a:lnTo>
                  <a:lnTo>
                    <a:pt x="3811" y="25229"/>
                  </a:lnTo>
                  <a:lnTo>
                    <a:pt x="3895" y="25201"/>
                  </a:lnTo>
                  <a:lnTo>
                    <a:pt x="3895" y="25201"/>
                  </a:lnTo>
                  <a:lnTo>
                    <a:pt x="3839" y="25201"/>
                  </a:lnTo>
                  <a:lnTo>
                    <a:pt x="3782" y="25201"/>
                  </a:lnTo>
                  <a:lnTo>
                    <a:pt x="3726" y="25229"/>
                  </a:lnTo>
                  <a:lnTo>
                    <a:pt x="3698" y="25285"/>
                  </a:lnTo>
                  <a:lnTo>
                    <a:pt x="3698" y="25285"/>
                  </a:lnTo>
                  <a:lnTo>
                    <a:pt x="3669" y="25172"/>
                  </a:lnTo>
                  <a:lnTo>
                    <a:pt x="3641" y="25059"/>
                  </a:lnTo>
                  <a:lnTo>
                    <a:pt x="3698" y="24947"/>
                  </a:lnTo>
                  <a:lnTo>
                    <a:pt x="3726" y="24918"/>
                  </a:lnTo>
                  <a:lnTo>
                    <a:pt x="3782" y="24890"/>
                  </a:lnTo>
                  <a:lnTo>
                    <a:pt x="3782" y="24890"/>
                  </a:lnTo>
                  <a:lnTo>
                    <a:pt x="3839" y="24918"/>
                  </a:lnTo>
                  <a:lnTo>
                    <a:pt x="3952" y="24975"/>
                  </a:lnTo>
                  <a:lnTo>
                    <a:pt x="4064" y="25031"/>
                  </a:lnTo>
                  <a:lnTo>
                    <a:pt x="4093" y="25003"/>
                  </a:lnTo>
                  <a:lnTo>
                    <a:pt x="4093" y="24975"/>
                  </a:lnTo>
                  <a:lnTo>
                    <a:pt x="4093" y="24975"/>
                  </a:lnTo>
                  <a:lnTo>
                    <a:pt x="4064" y="24947"/>
                  </a:lnTo>
                  <a:lnTo>
                    <a:pt x="4008" y="24918"/>
                  </a:lnTo>
                  <a:lnTo>
                    <a:pt x="3867" y="24890"/>
                  </a:lnTo>
                  <a:lnTo>
                    <a:pt x="3698" y="24862"/>
                  </a:lnTo>
                  <a:lnTo>
                    <a:pt x="3585" y="24862"/>
                  </a:lnTo>
                  <a:lnTo>
                    <a:pt x="3585" y="24862"/>
                  </a:lnTo>
                  <a:lnTo>
                    <a:pt x="3641" y="24805"/>
                  </a:lnTo>
                  <a:lnTo>
                    <a:pt x="3613" y="24749"/>
                  </a:lnTo>
                  <a:lnTo>
                    <a:pt x="3585" y="24721"/>
                  </a:lnTo>
                  <a:lnTo>
                    <a:pt x="3585" y="24664"/>
                  </a:lnTo>
                  <a:lnTo>
                    <a:pt x="3585" y="24664"/>
                  </a:lnTo>
                  <a:lnTo>
                    <a:pt x="3585" y="24636"/>
                  </a:lnTo>
                  <a:lnTo>
                    <a:pt x="3585" y="24636"/>
                  </a:lnTo>
                  <a:lnTo>
                    <a:pt x="3613" y="24664"/>
                  </a:lnTo>
                  <a:lnTo>
                    <a:pt x="3613" y="24664"/>
                  </a:lnTo>
                  <a:lnTo>
                    <a:pt x="3669" y="24580"/>
                  </a:lnTo>
                  <a:lnTo>
                    <a:pt x="3669" y="24580"/>
                  </a:lnTo>
                  <a:lnTo>
                    <a:pt x="3754" y="24467"/>
                  </a:lnTo>
                  <a:lnTo>
                    <a:pt x="3867" y="24354"/>
                  </a:lnTo>
                  <a:lnTo>
                    <a:pt x="3923" y="24298"/>
                  </a:lnTo>
                  <a:lnTo>
                    <a:pt x="3952" y="24241"/>
                  </a:lnTo>
                  <a:lnTo>
                    <a:pt x="3923" y="24156"/>
                  </a:lnTo>
                  <a:lnTo>
                    <a:pt x="3867" y="24072"/>
                  </a:lnTo>
                  <a:lnTo>
                    <a:pt x="3867" y="24072"/>
                  </a:lnTo>
                  <a:lnTo>
                    <a:pt x="3839" y="24100"/>
                  </a:lnTo>
                  <a:lnTo>
                    <a:pt x="3754" y="24100"/>
                  </a:lnTo>
                  <a:lnTo>
                    <a:pt x="3585" y="24044"/>
                  </a:lnTo>
                  <a:lnTo>
                    <a:pt x="3415" y="23931"/>
                  </a:lnTo>
                  <a:lnTo>
                    <a:pt x="3359" y="23874"/>
                  </a:lnTo>
                  <a:lnTo>
                    <a:pt x="3331" y="23818"/>
                  </a:lnTo>
                  <a:lnTo>
                    <a:pt x="3331" y="23818"/>
                  </a:lnTo>
                  <a:lnTo>
                    <a:pt x="3415" y="23677"/>
                  </a:lnTo>
                  <a:lnTo>
                    <a:pt x="3472" y="23536"/>
                  </a:lnTo>
                  <a:lnTo>
                    <a:pt x="3472" y="23479"/>
                  </a:lnTo>
                  <a:lnTo>
                    <a:pt x="3472" y="23451"/>
                  </a:lnTo>
                  <a:lnTo>
                    <a:pt x="3472" y="23451"/>
                  </a:lnTo>
                  <a:lnTo>
                    <a:pt x="3444" y="23479"/>
                  </a:lnTo>
                  <a:lnTo>
                    <a:pt x="3444" y="23479"/>
                  </a:lnTo>
                  <a:lnTo>
                    <a:pt x="3387" y="23451"/>
                  </a:lnTo>
                  <a:lnTo>
                    <a:pt x="3303" y="23366"/>
                  </a:lnTo>
                  <a:lnTo>
                    <a:pt x="3246" y="23225"/>
                  </a:lnTo>
                  <a:lnTo>
                    <a:pt x="3218" y="23084"/>
                  </a:lnTo>
                  <a:lnTo>
                    <a:pt x="3190" y="22971"/>
                  </a:lnTo>
                  <a:lnTo>
                    <a:pt x="3218" y="22887"/>
                  </a:lnTo>
                  <a:lnTo>
                    <a:pt x="3246" y="22858"/>
                  </a:lnTo>
                  <a:lnTo>
                    <a:pt x="3303" y="22858"/>
                  </a:lnTo>
                  <a:lnTo>
                    <a:pt x="3303" y="22858"/>
                  </a:lnTo>
                  <a:lnTo>
                    <a:pt x="3274" y="22774"/>
                  </a:lnTo>
                  <a:lnTo>
                    <a:pt x="3190" y="22661"/>
                  </a:lnTo>
                  <a:lnTo>
                    <a:pt x="3133" y="22548"/>
                  </a:lnTo>
                  <a:lnTo>
                    <a:pt x="3105" y="22435"/>
                  </a:lnTo>
                  <a:lnTo>
                    <a:pt x="3105" y="22435"/>
                  </a:lnTo>
                  <a:lnTo>
                    <a:pt x="3133" y="22435"/>
                  </a:lnTo>
                  <a:lnTo>
                    <a:pt x="3190" y="22435"/>
                  </a:lnTo>
                  <a:lnTo>
                    <a:pt x="3274" y="22435"/>
                  </a:lnTo>
                  <a:lnTo>
                    <a:pt x="3274" y="22435"/>
                  </a:lnTo>
                  <a:lnTo>
                    <a:pt x="3190" y="22407"/>
                  </a:lnTo>
                  <a:lnTo>
                    <a:pt x="3133" y="22350"/>
                  </a:lnTo>
                  <a:lnTo>
                    <a:pt x="3049" y="22266"/>
                  </a:lnTo>
                  <a:lnTo>
                    <a:pt x="3020" y="22181"/>
                  </a:lnTo>
                  <a:lnTo>
                    <a:pt x="3020" y="22181"/>
                  </a:lnTo>
                  <a:lnTo>
                    <a:pt x="3133" y="22181"/>
                  </a:lnTo>
                  <a:lnTo>
                    <a:pt x="3218" y="22209"/>
                  </a:lnTo>
                  <a:lnTo>
                    <a:pt x="3303" y="22294"/>
                  </a:lnTo>
                  <a:lnTo>
                    <a:pt x="3359" y="22379"/>
                  </a:lnTo>
                  <a:lnTo>
                    <a:pt x="3359" y="22379"/>
                  </a:lnTo>
                  <a:lnTo>
                    <a:pt x="3303" y="22181"/>
                  </a:lnTo>
                  <a:lnTo>
                    <a:pt x="3246" y="22068"/>
                  </a:lnTo>
                  <a:lnTo>
                    <a:pt x="3190" y="22012"/>
                  </a:lnTo>
                  <a:lnTo>
                    <a:pt x="3190" y="22012"/>
                  </a:lnTo>
                  <a:lnTo>
                    <a:pt x="3133" y="21984"/>
                  </a:lnTo>
                  <a:lnTo>
                    <a:pt x="3049" y="21984"/>
                  </a:lnTo>
                  <a:lnTo>
                    <a:pt x="2964" y="21955"/>
                  </a:lnTo>
                  <a:lnTo>
                    <a:pt x="2936" y="21927"/>
                  </a:lnTo>
                  <a:lnTo>
                    <a:pt x="2936" y="21927"/>
                  </a:lnTo>
                  <a:lnTo>
                    <a:pt x="2907" y="21871"/>
                  </a:lnTo>
                  <a:lnTo>
                    <a:pt x="2936" y="21786"/>
                  </a:lnTo>
                  <a:lnTo>
                    <a:pt x="3049" y="21701"/>
                  </a:lnTo>
                  <a:lnTo>
                    <a:pt x="3105" y="21645"/>
                  </a:lnTo>
                  <a:lnTo>
                    <a:pt x="3133" y="21588"/>
                  </a:lnTo>
                  <a:lnTo>
                    <a:pt x="3133" y="21532"/>
                  </a:lnTo>
                  <a:lnTo>
                    <a:pt x="3077" y="21447"/>
                  </a:lnTo>
                  <a:lnTo>
                    <a:pt x="3077" y="21447"/>
                  </a:lnTo>
                  <a:lnTo>
                    <a:pt x="3105" y="21560"/>
                  </a:lnTo>
                  <a:lnTo>
                    <a:pt x="3077" y="21617"/>
                  </a:lnTo>
                  <a:lnTo>
                    <a:pt x="3020" y="21645"/>
                  </a:lnTo>
                  <a:lnTo>
                    <a:pt x="2936" y="21645"/>
                  </a:lnTo>
                  <a:lnTo>
                    <a:pt x="2766" y="21588"/>
                  </a:lnTo>
                  <a:lnTo>
                    <a:pt x="2682" y="21560"/>
                  </a:lnTo>
                  <a:lnTo>
                    <a:pt x="2597" y="21588"/>
                  </a:lnTo>
                  <a:lnTo>
                    <a:pt x="2597" y="21588"/>
                  </a:lnTo>
                  <a:lnTo>
                    <a:pt x="2569" y="21617"/>
                  </a:lnTo>
                  <a:lnTo>
                    <a:pt x="2541" y="21673"/>
                  </a:lnTo>
                  <a:lnTo>
                    <a:pt x="2512" y="21730"/>
                  </a:lnTo>
                  <a:lnTo>
                    <a:pt x="2428" y="21786"/>
                  </a:lnTo>
                  <a:lnTo>
                    <a:pt x="2428" y="21786"/>
                  </a:lnTo>
                  <a:lnTo>
                    <a:pt x="2343" y="21786"/>
                  </a:lnTo>
                  <a:lnTo>
                    <a:pt x="2230" y="21730"/>
                  </a:lnTo>
                  <a:lnTo>
                    <a:pt x="2202" y="21701"/>
                  </a:lnTo>
                  <a:lnTo>
                    <a:pt x="2174" y="21673"/>
                  </a:lnTo>
                  <a:lnTo>
                    <a:pt x="2202" y="21645"/>
                  </a:lnTo>
                  <a:lnTo>
                    <a:pt x="2230" y="21617"/>
                  </a:lnTo>
                  <a:lnTo>
                    <a:pt x="2230" y="21617"/>
                  </a:lnTo>
                  <a:lnTo>
                    <a:pt x="2117" y="21588"/>
                  </a:lnTo>
                  <a:lnTo>
                    <a:pt x="2004" y="21532"/>
                  </a:lnTo>
                  <a:lnTo>
                    <a:pt x="1948" y="21419"/>
                  </a:lnTo>
                  <a:lnTo>
                    <a:pt x="1863" y="21306"/>
                  </a:lnTo>
                  <a:lnTo>
                    <a:pt x="1807" y="21052"/>
                  </a:lnTo>
                  <a:lnTo>
                    <a:pt x="1750" y="20827"/>
                  </a:lnTo>
                  <a:lnTo>
                    <a:pt x="1750" y="20827"/>
                  </a:lnTo>
                  <a:lnTo>
                    <a:pt x="1694" y="20573"/>
                  </a:lnTo>
                  <a:lnTo>
                    <a:pt x="1666" y="20460"/>
                  </a:lnTo>
                  <a:lnTo>
                    <a:pt x="1666" y="20347"/>
                  </a:lnTo>
                  <a:lnTo>
                    <a:pt x="1666" y="20347"/>
                  </a:lnTo>
                  <a:lnTo>
                    <a:pt x="1694" y="20234"/>
                  </a:lnTo>
                  <a:lnTo>
                    <a:pt x="1722" y="20149"/>
                  </a:lnTo>
                  <a:lnTo>
                    <a:pt x="1779" y="20065"/>
                  </a:lnTo>
                  <a:lnTo>
                    <a:pt x="1807" y="19980"/>
                  </a:lnTo>
                  <a:lnTo>
                    <a:pt x="1807" y="19980"/>
                  </a:lnTo>
                  <a:lnTo>
                    <a:pt x="1807" y="19782"/>
                  </a:lnTo>
                  <a:lnTo>
                    <a:pt x="1807" y="19641"/>
                  </a:lnTo>
                  <a:lnTo>
                    <a:pt x="1750" y="19500"/>
                  </a:lnTo>
                  <a:lnTo>
                    <a:pt x="1666" y="19359"/>
                  </a:lnTo>
                  <a:lnTo>
                    <a:pt x="1497" y="19077"/>
                  </a:lnTo>
                  <a:lnTo>
                    <a:pt x="1412" y="18964"/>
                  </a:lnTo>
                  <a:lnTo>
                    <a:pt x="1327" y="18795"/>
                  </a:lnTo>
                  <a:lnTo>
                    <a:pt x="1327" y="18795"/>
                  </a:lnTo>
                  <a:lnTo>
                    <a:pt x="1017" y="18146"/>
                  </a:lnTo>
                  <a:lnTo>
                    <a:pt x="1017" y="18146"/>
                  </a:lnTo>
                  <a:lnTo>
                    <a:pt x="932" y="17892"/>
                  </a:lnTo>
                  <a:lnTo>
                    <a:pt x="904" y="17751"/>
                  </a:lnTo>
                  <a:lnTo>
                    <a:pt x="876" y="17638"/>
                  </a:lnTo>
                  <a:lnTo>
                    <a:pt x="876" y="17638"/>
                  </a:lnTo>
                  <a:lnTo>
                    <a:pt x="1017" y="17694"/>
                  </a:lnTo>
                  <a:lnTo>
                    <a:pt x="1045" y="17722"/>
                  </a:lnTo>
                  <a:lnTo>
                    <a:pt x="1101" y="17694"/>
                  </a:lnTo>
                  <a:lnTo>
                    <a:pt x="1130" y="17638"/>
                  </a:lnTo>
                  <a:lnTo>
                    <a:pt x="1158" y="17553"/>
                  </a:lnTo>
                  <a:lnTo>
                    <a:pt x="1130" y="17327"/>
                  </a:lnTo>
                  <a:lnTo>
                    <a:pt x="1130" y="17158"/>
                  </a:lnTo>
                  <a:lnTo>
                    <a:pt x="1130" y="17158"/>
                  </a:lnTo>
                  <a:lnTo>
                    <a:pt x="1158" y="17214"/>
                  </a:lnTo>
                  <a:lnTo>
                    <a:pt x="1214" y="17243"/>
                  </a:lnTo>
                  <a:lnTo>
                    <a:pt x="1214" y="17243"/>
                  </a:lnTo>
                  <a:lnTo>
                    <a:pt x="1214" y="16876"/>
                  </a:lnTo>
                  <a:lnTo>
                    <a:pt x="1243" y="16537"/>
                  </a:lnTo>
                  <a:lnTo>
                    <a:pt x="1271" y="16199"/>
                  </a:lnTo>
                  <a:lnTo>
                    <a:pt x="1327" y="15860"/>
                  </a:lnTo>
                  <a:lnTo>
                    <a:pt x="1327" y="15860"/>
                  </a:lnTo>
                  <a:lnTo>
                    <a:pt x="1355" y="15719"/>
                  </a:lnTo>
                  <a:lnTo>
                    <a:pt x="1355" y="15606"/>
                  </a:lnTo>
                  <a:lnTo>
                    <a:pt x="1327" y="15352"/>
                  </a:lnTo>
                  <a:lnTo>
                    <a:pt x="1327" y="15070"/>
                  </a:lnTo>
                  <a:lnTo>
                    <a:pt x="1327" y="14816"/>
                  </a:lnTo>
                  <a:lnTo>
                    <a:pt x="1327" y="14816"/>
                  </a:lnTo>
                  <a:lnTo>
                    <a:pt x="1355" y="14731"/>
                  </a:lnTo>
                  <a:lnTo>
                    <a:pt x="1384" y="14647"/>
                  </a:lnTo>
                  <a:lnTo>
                    <a:pt x="1440" y="14562"/>
                  </a:lnTo>
                  <a:lnTo>
                    <a:pt x="1440" y="14477"/>
                  </a:lnTo>
                  <a:lnTo>
                    <a:pt x="1440" y="14477"/>
                  </a:lnTo>
                  <a:lnTo>
                    <a:pt x="1412" y="14336"/>
                  </a:lnTo>
                  <a:lnTo>
                    <a:pt x="1384" y="14223"/>
                  </a:lnTo>
                  <a:lnTo>
                    <a:pt x="1327" y="14110"/>
                  </a:lnTo>
                  <a:lnTo>
                    <a:pt x="1299" y="13969"/>
                  </a:lnTo>
                  <a:lnTo>
                    <a:pt x="1299" y="13969"/>
                  </a:lnTo>
                  <a:lnTo>
                    <a:pt x="1327" y="13631"/>
                  </a:lnTo>
                  <a:lnTo>
                    <a:pt x="1299" y="13461"/>
                  </a:lnTo>
                  <a:lnTo>
                    <a:pt x="1271" y="13264"/>
                  </a:lnTo>
                  <a:lnTo>
                    <a:pt x="1271" y="13264"/>
                  </a:lnTo>
                  <a:lnTo>
                    <a:pt x="1130" y="12869"/>
                  </a:lnTo>
                  <a:lnTo>
                    <a:pt x="960" y="12445"/>
                  </a:lnTo>
                  <a:lnTo>
                    <a:pt x="960" y="12445"/>
                  </a:lnTo>
                  <a:lnTo>
                    <a:pt x="791" y="11994"/>
                  </a:lnTo>
                  <a:lnTo>
                    <a:pt x="735" y="11768"/>
                  </a:lnTo>
                  <a:lnTo>
                    <a:pt x="706" y="11655"/>
                  </a:lnTo>
                  <a:lnTo>
                    <a:pt x="735" y="11542"/>
                  </a:lnTo>
                  <a:lnTo>
                    <a:pt x="735" y="11542"/>
                  </a:lnTo>
                  <a:lnTo>
                    <a:pt x="763" y="11430"/>
                  </a:lnTo>
                  <a:lnTo>
                    <a:pt x="819" y="11317"/>
                  </a:lnTo>
                  <a:lnTo>
                    <a:pt x="876" y="11204"/>
                  </a:lnTo>
                  <a:lnTo>
                    <a:pt x="904" y="11063"/>
                  </a:lnTo>
                  <a:lnTo>
                    <a:pt x="904" y="11063"/>
                  </a:lnTo>
                  <a:lnTo>
                    <a:pt x="876" y="10922"/>
                  </a:lnTo>
                  <a:lnTo>
                    <a:pt x="819" y="10809"/>
                  </a:lnTo>
                  <a:lnTo>
                    <a:pt x="706" y="10555"/>
                  </a:lnTo>
                  <a:lnTo>
                    <a:pt x="706" y="10555"/>
                  </a:lnTo>
                  <a:lnTo>
                    <a:pt x="650" y="10442"/>
                  </a:lnTo>
                  <a:lnTo>
                    <a:pt x="622" y="10329"/>
                  </a:lnTo>
                  <a:lnTo>
                    <a:pt x="622" y="10244"/>
                  </a:lnTo>
                  <a:lnTo>
                    <a:pt x="622" y="10160"/>
                  </a:lnTo>
                  <a:lnTo>
                    <a:pt x="678" y="9990"/>
                  </a:lnTo>
                  <a:lnTo>
                    <a:pt x="706" y="9765"/>
                  </a:lnTo>
                  <a:lnTo>
                    <a:pt x="706" y="9765"/>
                  </a:lnTo>
                  <a:lnTo>
                    <a:pt x="763" y="9059"/>
                  </a:lnTo>
                  <a:lnTo>
                    <a:pt x="763" y="9059"/>
                  </a:lnTo>
                  <a:lnTo>
                    <a:pt x="791" y="8523"/>
                  </a:lnTo>
                  <a:lnTo>
                    <a:pt x="791" y="7987"/>
                  </a:lnTo>
                  <a:lnTo>
                    <a:pt x="791" y="7987"/>
                  </a:lnTo>
                  <a:lnTo>
                    <a:pt x="763" y="7789"/>
                  </a:lnTo>
                  <a:lnTo>
                    <a:pt x="735" y="7592"/>
                  </a:lnTo>
                  <a:lnTo>
                    <a:pt x="678" y="7394"/>
                  </a:lnTo>
                  <a:lnTo>
                    <a:pt x="678" y="7168"/>
                  </a:lnTo>
                  <a:lnTo>
                    <a:pt x="678" y="7168"/>
                  </a:lnTo>
                  <a:lnTo>
                    <a:pt x="706" y="7084"/>
                  </a:lnTo>
                  <a:lnTo>
                    <a:pt x="735" y="7027"/>
                  </a:lnTo>
                  <a:lnTo>
                    <a:pt x="763" y="6971"/>
                  </a:lnTo>
                  <a:lnTo>
                    <a:pt x="763" y="6830"/>
                  </a:lnTo>
                  <a:lnTo>
                    <a:pt x="763" y="6830"/>
                  </a:lnTo>
                  <a:lnTo>
                    <a:pt x="735" y="6717"/>
                  </a:lnTo>
                  <a:lnTo>
                    <a:pt x="678" y="6604"/>
                  </a:lnTo>
                  <a:lnTo>
                    <a:pt x="650" y="6491"/>
                  </a:lnTo>
                  <a:lnTo>
                    <a:pt x="622" y="6378"/>
                  </a:lnTo>
                  <a:lnTo>
                    <a:pt x="622" y="6378"/>
                  </a:lnTo>
                  <a:lnTo>
                    <a:pt x="593" y="6181"/>
                  </a:lnTo>
                  <a:lnTo>
                    <a:pt x="622" y="5955"/>
                  </a:lnTo>
                  <a:lnTo>
                    <a:pt x="622" y="5757"/>
                  </a:lnTo>
                  <a:lnTo>
                    <a:pt x="593" y="5560"/>
                  </a:lnTo>
                  <a:lnTo>
                    <a:pt x="593" y="5560"/>
                  </a:lnTo>
                  <a:lnTo>
                    <a:pt x="537" y="5419"/>
                  </a:lnTo>
                  <a:lnTo>
                    <a:pt x="481" y="5306"/>
                  </a:lnTo>
                  <a:lnTo>
                    <a:pt x="424" y="5165"/>
                  </a:lnTo>
                  <a:lnTo>
                    <a:pt x="424" y="4939"/>
                  </a:lnTo>
                  <a:lnTo>
                    <a:pt x="424" y="4939"/>
                  </a:lnTo>
                  <a:lnTo>
                    <a:pt x="481" y="4967"/>
                  </a:lnTo>
                  <a:lnTo>
                    <a:pt x="537" y="4967"/>
                  </a:lnTo>
                  <a:lnTo>
                    <a:pt x="565" y="4911"/>
                  </a:lnTo>
                  <a:lnTo>
                    <a:pt x="565" y="4826"/>
                  </a:lnTo>
                  <a:lnTo>
                    <a:pt x="593" y="4629"/>
                  </a:lnTo>
                  <a:lnTo>
                    <a:pt x="593" y="4516"/>
                  </a:lnTo>
                  <a:lnTo>
                    <a:pt x="593" y="4516"/>
                  </a:lnTo>
                  <a:lnTo>
                    <a:pt x="622" y="4177"/>
                  </a:lnTo>
                  <a:lnTo>
                    <a:pt x="593" y="3839"/>
                  </a:lnTo>
                  <a:lnTo>
                    <a:pt x="565" y="3500"/>
                  </a:lnTo>
                  <a:lnTo>
                    <a:pt x="509" y="3161"/>
                  </a:lnTo>
                  <a:lnTo>
                    <a:pt x="509" y="3161"/>
                  </a:lnTo>
                  <a:lnTo>
                    <a:pt x="452" y="2823"/>
                  </a:lnTo>
                  <a:lnTo>
                    <a:pt x="396" y="2484"/>
                  </a:lnTo>
                  <a:lnTo>
                    <a:pt x="368" y="2117"/>
                  </a:lnTo>
                  <a:lnTo>
                    <a:pt x="283" y="1779"/>
                  </a:lnTo>
                  <a:lnTo>
                    <a:pt x="283" y="1779"/>
                  </a:lnTo>
                  <a:lnTo>
                    <a:pt x="198" y="1214"/>
                  </a:lnTo>
                  <a:lnTo>
                    <a:pt x="114" y="904"/>
                  </a:lnTo>
                  <a:lnTo>
                    <a:pt x="57" y="791"/>
                  </a:lnTo>
                  <a:lnTo>
                    <a:pt x="1" y="734"/>
                  </a:lnTo>
                </a:path>
              </a:pathLst>
            </a:custGeom>
            <a:solidFill>
              <a:srgbClr val="666666"/>
            </a:solidFill>
            <a:ln w="14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16"/>
            <p:cNvSpPr/>
            <p:nvPr/>
          </p:nvSpPr>
          <p:spPr>
            <a:xfrm>
              <a:off x="2316475" y="3881825"/>
              <a:ext cx="2150" cy="2150"/>
            </a:xfrm>
            <a:custGeom>
              <a:avLst/>
              <a:gdLst/>
              <a:ahLst/>
              <a:cxnLst/>
              <a:rect l="l" t="t" r="r" b="b"/>
              <a:pathLst>
                <a:path w="86" h="86" extrusionOk="0">
                  <a:moveTo>
                    <a:pt x="29" y="86"/>
                  </a:moveTo>
                  <a:lnTo>
                    <a:pt x="29" y="86"/>
                  </a:lnTo>
                  <a:lnTo>
                    <a:pt x="0" y="1"/>
                  </a:lnTo>
                  <a:lnTo>
                    <a:pt x="0" y="1"/>
                  </a:lnTo>
                  <a:lnTo>
                    <a:pt x="57" y="1"/>
                  </a:lnTo>
                  <a:lnTo>
                    <a:pt x="85" y="29"/>
                  </a:lnTo>
                  <a:lnTo>
                    <a:pt x="85" y="57"/>
                  </a:lnTo>
                  <a:lnTo>
                    <a:pt x="29" y="86"/>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16"/>
            <p:cNvSpPr/>
            <p:nvPr/>
          </p:nvSpPr>
          <p:spPr>
            <a:xfrm>
              <a:off x="2316475" y="3881825"/>
              <a:ext cx="2150" cy="2150"/>
            </a:xfrm>
            <a:custGeom>
              <a:avLst/>
              <a:gdLst/>
              <a:ahLst/>
              <a:cxnLst/>
              <a:rect l="l" t="t" r="r" b="b"/>
              <a:pathLst>
                <a:path w="86" h="86" fill="none" extrusionOk="0">
                  <a:moveTo>
                    <a:pt x="29" y="86"/>
                  </a:moveTo>
                  <a:lnTo>
                    <a:pt x="29" y="86"/>
                  </a:lnTo>
                  <a:lnTo>
                    <a:pt x="0" y="1"/>
                  </a:lnTo>
                  <a:lnTo>
                    <a:pt x="0" y="1"/>
                  </a:lnTo>
                  <a:lnTo>
                    <a:pt x="57" y="1"/>
                  </a:lnTo>
                  <a:lnTo>
                    <a:pt x="85" y="29"/>
                  </a:lnTo>
                  <a:lnTo>
                    <a:pt x="85" y="57"/>
                  </a:lnTo>
                  <a:lnTo>
                    <a:pt x="29" y="86"/>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16"/>
            <p:cNvSpPr/>
            <p:nvPr/>
          </p:nvSpPr>
          <p:spPr>
            <a:xfrm>
              <a:off x="2404650" y="4021525"/>
              <a:ext cx="1450" cy="2150"/>
            </a:xfrm>
            <a:custGeom>
              <a:avLst/>
              <a:gdLst/>
              <a:ahLst/>
              <a:cxnLst/>
              <a:rect l="l" t="t" r="r" b="b"/>
              <a:pathLst>
                <a:path w="58" h="86" extrusionOk="0">
                  <a:moveTo>
                    <a:pt x="1" y="85"/>
                  </a:moveTo>
                  <a:lnTo>
                    <a:pt x="1" y="85"/>
                  </a:lnTo>
                  <a:lnTo>
                    <a:pt x="1" y="0"/>
                  </a:lnTo>
                  <a:lnTo>
                    <a:pt x="1" y="0"/>
                  </a:lnTo>
                  <a:lnTo>
                    <a:pt x="57" y="57"/>
                  </a:lnTo>
                  <a:lnTo>
                    <a:pt x="29" y="85"/>
                  </a:lnTo>
                  <a:lnTo>
                    <a:pt x="1" y="85"/>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16"/>
            <p:cNvSpPr/>
            <p:nvPr/>
          </p:nvSpPr>
          <p:spPr>
            <a:xfrm>
              <a:off x="2404650" y="4021525"/>
              <a:ext cx="1450" cy="2150"/>
            </a:xfrm>
            <a:custGeom>
              <a:avLst/>
              <a:gdLst/>
              <a:ahLst/>
              <a:cxnLst/>
              <a:rect l="l" t="t" r="r" b="b"/>
              <a:pathLst>
                <a:path w="58" h="86" fill="none" extrusionOk="0">
                  <a:moveTo>
                    <a:pt x="1" y="85"/>
                  </a:moveTo>
                  <a:lnTo>
                    <a:pt x="1" y="85"/>
                  </a:lnTo>
                  <a:lnTo>
                    <a:pt x="1" y="0"/>
                  </a:lnTo>
                  <a:lnTo>
                    <a:pt x="1" y="0"/>
                  </a:lnTo>
                  <a:lnTo>
                    <a:pt x="57" y="57"/>
                  </a:lnTo>
                  <a:lnTo>
                    <a:pt x="29" y="85"/>
                  </a:lnTo>
                  <a:lnTo>
                    <a:pt x="1" y="85"/>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16"/>
            <p:cNvSpPr/>
            <p:nvPr/>
          </p:nvSpPr>
          <p:spPr>
            <a:xfrm>
              <a:off x="2444175" y="4030700"/>
              <a:ext cx="60700" cy="51525"/>
            </a:xfrm>
            <a:custGeom>
              <a:avLst/>
              <a:gdLst/>
              <a:ahLst/>
              <a:cxnLst/>
              <a:rect l="l" t="t" r="r" b="b"/>
              <a:pathLst>
                <a:path w="2428" h="2061" extrusionOk="0">
                  <a:moveTo>
                    <a:pt x="508" y="649"/>
                  </a:moveTo>
                  <a:lnTo>
                    <a:pt x="508" y="649"/>
                  </a:lnTo>
                  <a:lnTo>
                    <a:pt x="452" y="508"/>
                  </a:lnTo>
                  <a:lnTo>
                    <a:pt x="423" y="424"/>
                  </a:lnTo>
                  <a:lnTo>
                    <a:pt x="452" y="339"/>
                  </a:lnTo>
                  <a:lnTo>
                    <a:pt x="452" y="339"/>
                  </a:lnTo>
                  <a:lnTo>
                    <a:pt x="452" y="367"/>
                  </a:lnTo>
                  <a:lnTo>
                    <a:pt x="508" y="367"/>
                  </a:lnTo>
                  <a:lnTo>
                    <a:pt x="565" y="367"/>
                  </a:lnTo>
                  <a:lnTo>
                    <a:pt x="565" y="339"/>
                  </a:lnTo>
                  <a:lnTo>
                    <a:pt x="536" y="282"/>
                  </a:lnTo>
                  <a:lnTo>
                    <a:pt x="480" y="254"/>
                  </a:lnTo>
                  <a:lnTo>
                    <a:pt x="367" y="198"/>
                  </a:lnTo>
                  <a:lnTo>
                    <a:pt x="367" y="198"/>
                  </a:lnTo>
                  <a:lnTo>
                    <a:pt x="423" y="170"/>
                  </a:lnTo>
                  <a:lnTo>
                    <a:pt x="452" y="170"/>
                  </a:lnTo>
                  <a:lnTo>
                    <a:pt x="536" y="198"/>
                  </a:lnTo>
                  <a:lnTo>
                    <a:pt x="621" y="226"/>
                  </a:lnTo>
                  <a:lnTo>
                    <a:pt x="677" y="226"/>
                  </a:lnTo>
                  <a:lnTo>
                    <a:pt x="706" y="226"/>
                  </a:lnTo>
                  <a:lnTo>
                    <a:pt x="706" y="226"/>
                  </a:lnTo>
                  <a:lnTo>
                    <a:pt x="734" y="170"/>
                  </a:lnTo>
                  <a:lnTo>
                    <a:pt x="762" y="113"/>
                  </a:lnTo>
                  <a:lnTo>
                    <a:pt x="790" y="28"/>
                  </a:lnTo>
                  <a:lnTo>
                    <a:pt x="819" y="0"/>
                  </a:lnTo>
                  <a:lnTo>
                    <a:pt x="819" y="0"/>
                  </a:lnTo>
                  <a:lnTo>
                    <a:pt x="875" y="0"/>
                  </a:lnTo>
                  <a:lnTo>
                    <a:pt x="931" y="0"/>
                  </a:lnTo>
                  <a:lnTo>
                    <a:pt x="960" y="28"/>
                  </a:lnTo>
                  <a:lnTo>
                    <a:pt x="1073" y="57"/>
                  </a:lnTo>
                  <a:lnTo>
                    <a:pt x="1073" y="57"/>
                  </a:lnTo>
                  <a:lnTo>
                    <a:pt x="1326" y="57"/>
                  </a:lnTo>
                  <a:lnTo>
                    <a:pt x="1326" y="57"/>
                  </a:lnTo>
                  <a:lnTo>
                    <a:pt x="1439" y="85"/>
                  </a:lnTo>
                  <a:lnTo>
                    <a:pt x="1496" y="170"/>
                  </a:lnTo>
                  <a:lnTo>
                    <a:pt x="1609" y="339"/>
                  </a:lnTo>
                  <a:lnTo>
                    <a:pt x="1806" y="706"/>
                  </a:lnTo>
                  <a:lnTo>
                    <a:pt x="1806" y="706"/>
                  </a:lnTo>
                  <a:lnTo>
                    <a:pt x="2145" y="1355"/>
                  </a:lnTo>
                  <a:lnTo>
                    <a:pt x="2286" y="1665"/>
                  </a:lnTo>
                  <a:lnTo>
                    <a:pt x="2427" y="2004"/>
                  </a:lnTo>
                  <a:lnTo>
                    <a:pt x="2427" y="2004"/>
                  </a:lnTo>
                  <a:lnTo>
                    <a:pt x="2201" y="1919"/>
                  </a:lnTo>
                  <a:lnTo>
                    <a:pt x="2201" y="1919"/>
                  </a:lnTo>
                  <a:lnTo>
                    <a:pt x="2258" y="1976"/>
                  </a:lnTo>
                  <a:lnTo>
                    <a:pt x="2286" y="2032"/>
                  </a:lnTo>
                  <a:lnTo>
                    <a:pt x="2258" y="2060"/>
                  </a:lnTo>
                  <a:lnTo>
                    <a:pt x="2230" y="2060"/>
                  </a:lnTo>
                  <a:lnTo>
                    <a:pt x="2088" y="2060"/>
                  </a:lnTo>
                  <a:lnTo>
                    <a:pt x="1919" y="2004"/>
                  </a:lnTo>
                  <a:lnTo>
                    <a:pt x="1919" y="2004"/>
                  </a:lnTo>
                  <a:lnTo>
                    <a:pt x="1665" y="1947"/>
                  </a:lnTo>
                  <a:lnTo>
                    <a:pt x="1468" y="1863"/>
                  </a:lnTo>
                  <a:lnTo>
                    <a:pt x="1468" y="1863"/>
                  </a:lnTo>
                  <a:lnTo>
                    <a:pt x="1468" y="1919"/>
                  </a:lnTo>
                  <a:lnTo>
                    <a:pt x="1468" y="1947"/>
                  </a:lnTo>
                  <a:lnTo>
                    <a:pt x="1439" y="1976"/>
                  </a:lnTo>
                  <a:lnTo>
                    <a:pt x="1411" y="1976"/>
                  </a:lnTo>
                  <a:lnTo>
                    <a:pt x="1326" y="1919"/>
                  </a:lnTo>
                  <a:lnTo>
                    <a:pt x="1298" y="1891"/>
                  </a:lnTo>
                  <a:lnTo>
                    <a:pt x="1298" y="1863"/>
                  </a:lnTo>
                  <a:lnTo>
                    <a:pt x="1298" y="1863"/>
                  </a:lnTo>
                  <a:lnTo>
                    <a:pt x="1214" y="1919"/>
                  </a:lnTo>
                  <a:lnTo>
                    <a:pt x="1044" y="1976"/>
                  </a:lnTo>
                  <a:lnTo>
                    <a:pt x="988" y="1976"/>
                  </a:lnTo>
                  <a:lnTo>
                    <a:pt x="960" y="1947"/>
                  </a:lnTo>
                  <a:lnTo>
                    <a:pt x="988" y="1919"/>
                  </a:lnTo>
                  <a:lnTo>
                    <a:pt x="1101" y="1835"/>
                  </a:lnTo>
                  <a:lnTo>
                    <a:pt x="1101" y="1835"/>
                  </a:lnTo>
                  <a:lnTo>
                    <a:pt x="988" y="1835"/>
                  </a:lnTo>
                  <a:lnTo>
                    <a:pt x="875" y="1863"/>
                  </a:lnTo>
                  <a:lnTo>
                    <a:pt x="875" y="1863"/>
                  </a:lnTo>
                  <a:lnTo>
                    <a:pt x="819" y="1919"/>
                  </a:lnTo>
                  <a:lnTo>
                    <a:pt x="762" y="1891"/>
                  </a:lnTo>
                  <a:lnTo>
                    <a:pt x="734" y="1863"/>
                  </a:lnTo>
                  <a:lnTo>
                    <a:pt x="706" y="1750"/>
                  </a:lnTo>
                  <a:lnTo>
                    <a:pt x="706" y="1750"/>
                  </a:lnTo>
                  <a:lnTo>
                    <a:pt x="706" y="1806"/>
                  </a:lnTo>
                  <a:lnTo>
                    <a:pt x="677" y="1835"/>
                  </a:lnTo>
                  <a:lnTo>
                    <a:pt x="621" y="1806"/>
                  </a:lnTo>
                  <a:lnTo>
                    <a:pt x="480" y="1693"/>
                  </a:lnTo>
                  <a:lnTo>
                    <a:pt x="480" y="1693"/>
                  </a:lnTo>
                  <a:lnTo>
                    <a:pt x="508" y="1750"/>
                  </a:lnTo>
                  <a:lnTo>
                    <a:pt x="508" y="1778"/>
                  </a:lnTo>
                  <a:lnTo>
                    <a:pt x="423" y="1778"/>
                  </a:lnTo>
                  <a:lnTo>
                    <a:pt x="254" y="1778"/>
                  </a:lnTo>
                  <a:lnTo>
                    <a:pt x="254" y="1778"/>
                  </a:lnTo>
                  <a:lnTo>
                    <a:pt x="169" y="1778"/>
                  </a:lnTo>
                  <a:lnTo>
                    <a:pt x="113" y="1750"/>
                  </a:lnTo>
                  <a:lnTo>
                    <a:pt x="0" y="1665"/>
                  </a:lnTo>
                  <a:lnTo>
                    <a:pt x="0" y="1665"/>
                  </a:lnTo>
                  <a:lnTo>
                    <a:pt x="141" y="1693"/>
                  </a:lnTo>
                  <a:lnTo>
                    <a:pt x="254" y="1750"/>
                  </a:lnTo>
                  <a:lnTo>
                    <a:pt x="254" y="1750"/>
                  </a:lnTo>
                  <a:lnTo>
                    <a:pt x="226" y="1665"/>
                  </a:lnTo>
                  <a:lnTo>
                    <a:pt x="141" y="1637"/>
                  </a:lnTo>
                  <a:lnTo>
                    <a:pt x="141" y="1637"/>
                  </a:lnTo>
                  <a:lnTo>
                    <a:pt x="226" y="1637"/>
                  </a:lnTo>
                  <a:lnTo>
                    <a:pt x="367" y="1609"/>
                  </a:lnTo>
                  <a:lnTo>
                    <a:pt x="649" y="1637"/>
                  </a:lnTo>
                  <a:lnTo>
                    <a:pt x="649" y="1637"/>
                  </a:lnTo>
                  <a:lnTo>
                    <a:pt x="677" y="1637"/>
                  </a:lnTo>
                  <a:lnTo>
                    <a:pt x="706" y="1609"/>
                  </a:lnTo>
                  <a:lnTo>
                    <a:pt x="706" y="1552"/>
                  </a:lnTo>
                  <a:lnTo>
                    <a:pt x="734" y="1524"/>
                  </a:lnTo>
                  <a:lnTo>
                    <a:pt x="762" y="1524"/>
                  </a:lnTo>
                  <a:lnTo>
                    <a:pt x="819" y="1524"/>
                  </a:lnTo>
                  <a:lnTo>
                    <a:pt x="819" y="1524"/>
                  </a:lnTo>
                  <a:lnTo>
                    <a:pt x="847" y="1552"/>
                  </a:lnTo>
                  <a:lnTo>
                    <a:pt x="847" y="1581"/>
                  </a:lnTo>
                  <a:lnTo>
                    <a:pt x="875" y="1665"/>
                  </a:lnTo>
                  <a:lnTo>
                    <a:pt x="875" y="1750"/>
                  </a:lnTo>
                  <a:lnTo>
                    <a:pt x="903" y="1750"/>
                  </a:lnTo>
                  <a:lnTo>
                    <a:pt x="960" y="1750"/>
                  </a:lnTo>
                  <a:lnTo>
                    <a:pt x="960" y="1750"/>
                  </a:lnTo>
                  <a:lnTo>
                    <a:pt x="903" y="1693"/>
                  </a:lnTo>
                  <a:lnTo>
                    <a:pt x="903" y="1609"/>
                  </a:lnTo>
                  <a:lnTo>
                    <a:pt x="903" y="1609"/>
                  </a:lnTo>
                  <a:lnTo>
                    <a:pt x="988" y="1637"/>
                  </a:lnTo>
                  <a:lnTo>
                    <a:pt x="1101" y="1693"/>
                  </a:lnTo>
                  <a:lnTo>
                    <a:pt x="1185" y="1722"/>
                  </a:lnTo>
                  <a:lnTo>
                    <a:pt x="1242" y="1722"/>
                  </a:lnTo>
                  <a:lnTo>
                    <a:pt x="1270" y="1722"/>
                  </a:lnTo>
                  <a:lnTo>
                    <a:pt x="1270" y="1722"/>
                  </a:lnTo>
                  <a:lnTo>
                    <a:pt x="931" y="1581"/>
                  </a:lnTo>
                  <a:lnTo>
                    <a:pt x="734" y="1468"/>
                  </a:lnTo>
                  <a:lnTo>
                    <a:pt x="649" y="1439"/>
                  </a:lnTo>
                  <a:lnTo>
                    <a:pt x="593" y="1383"/>
                  </a:lnTo>
                  <a:lnTo>
                    <a:pt x="593" y="1383"/>
                  </a:lnTo>
                  <a:lnTo>
                    <a:pt x="931" y="1468"/>
                  </a:lnTo>
                  <a:lnTo>
                    <a:pt x="1073" y="1524"/>
                  </a:lnTo>
                  <a:lnTo>
                    <a:pt x="1214" y="1609"/>
                  </a:lnTo>
                  <a:lnTo>
                    <a:pt x="1214" y="1609"/>
                  </a:lnTo>
                  <a:lnTo>
                    <a:pt x="1157" y="1552"/>
                  </a:lnTo>
                  <a:lnTo>
                    <a:pt x="1157" y="1552"/>
                  </a:lnTo>
                  <a:lnTo>
                    <a:pt x="1242" y="1552"/>
                  </a:lnTo>
                  <a:lnTo>
                    <a:pt x="1383" y="1609"/>
                  </a:lnTo>
                  <a:lnTo>
                    <a:pt x="1468" y="1665"/>
                  </a:lnTo>
                  <a:lnTo>
                    <a:pt x="1468" y="1665"/>
                  </a:lnTo>
                  <a:lnTo>
                    <a:pt x="1439" y="1552"/>
                  </a:lnTo>
                  <a:lnTo>
                    <a:pt x="1411" y="1496"/>
                  </a:lnTo>
                  <a:lnTo>
                    <a:pt x="1468" y="1524"/>
                  </a:lnTo>
                  <a:lnTo>
                    <a:pt x="1580" y="1581"/>
                  </a:lnTo>
                  <a:lnTo>
                    <a:pt x="1580" y="1581"/>
                  </a:lnTo>
                  <a:lnTo>
                    <a:pt x="1778" y="1609"/>
                  </a:lnTo>
                  <a:lnTo>
                    <a:pt x="1806" y="1637"/>
                  </a:lnTo>
                  <a:lnTo>
                    <a:pt x="1834" y="1665"/>
                  </a:lnTo>
                  <a:lnTo>
                    <a:pt x="1834" y="1722"/>
                  </a:lnTo>
                  <a:lnTo>
                    <a:pt x="1806" y="1778"/>
                  </a:lnTo>
                  <a:lnTo>
                    <a:pt x="1806" y="1778"/>
                  </a:lnTo>
                  <a:lnTo>
                    <a:pt x="1834" y="1722"/>
                  </a:lnTo>
                  <a:lnTo>
                    <a:pt x="1863" y="1722"/>
                  </a:lnTo>
                  <a:lnTo>
                    <a:pt x="1891" y="1722"/>
                  </a:lnTo>
                  <a:lnTo>
                    <a:pt x="1947" y="1722"/>
                  </a:lnTo>
                  <a:lnTo>
                    <a:pt x="1947" y="1722"/>
                  </a:lnTo>
                  <a:lnTo>
                    <a:pt x="1919" y="1665"/>
                  </a:lnTo>
                  <a:lnTo>
                    <a:pt x="1919" y="1637"/>
                  </a:lnTo>
                  <a:lnTo>
                    <a:pt x="2004" y="1637"/>
                  </a:lnTo>
                  <a:lnTo>
                    <a:pt x="2004" y="1637"/>
                  </a:lnTo>
                  <a:lnTo>
                    <a:pt x="1919" y="1581"/>
                  </a:lnTo>
                  <a:lnTo>
                    <a:pt x="1806" y="1524"/>
                  </a:lnTo>
                  <a:lnTo>
                    <a:pt x="1609" y="1468"/>
                  </a:lnTo>
                  <a:lnTo>
                    <a:pt x="1383" y="1411"/>
                  </a:lnTo>
                  <a:lnTo>
                    <a:pt x="1270" y="1383"/>
                  </a:lnTo>
                  <a:lnTo>
                    <a:pt x="1185" y="1327"/>
                  </a:lnTo>
                  <a:lnTo>
                    <a:pt x="1185" y="1327"/>
                  </a:lnTo>
                  <a:lnTo>
                    <a:pt x="988" y="1185"/>
                  </a:lnTo>
                  <a:lnTo>
                    <a:pt x="960" y="1157"/>
                  </a:lnTo>
                  <a:lnTo>
                    <a:pt x="960" y="1101"/>
                  </a:lnTo>
                  <a:lnTo>
                    <a:pt x="1044" y="1044"/>
                  </a:lnTo>
                  <a:lnTo>
                    <a:pt x="1157" y="932"/>
                  </a:lnTo>
                  <a:lnTo>
                    <a:pt x="1157" y="932"/>
                  </a:lnTo>
                  <a:lnTo>
                    <a:pt x="1270" y="762"/>
                  </a:lnTo>
                  <a:lnTo>
                    <a:pt x="1270" y="734"/>
                  </a:lnTo>
                  <a:lnTo>
                    <a:pt x="1270" y="706"/>
                  </a:lnTo>
                  <a:lnTo>
                    <a:pt x="1185" y="678"/>
                  </a:lnTo>
                  <a:lnTo>
                    <a:pt x="1073" y="706"/>
                  </a:lnTo>
                  <a:lnTo>
                    <a:pt x="903" y="734"/>
                  </a:lnTo>
                  <a:lnTo>
                    <a:pt x="762" y="734"/>
                  </a:lnTo>
                  <a:lnTo>
                    <a:pt x="621" y="734"/>
                  </a:lnTo>
                  <a:lnTo>
                    <a:pt x="565" y="706"/>
                  </a:lnTo>
                  <a:lnTo>
                    <a:pt x="508" y="649"/>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16"/>
            <p:cNvSpPr/>
            <p:nvPr/>
          </p:nvSpPr>
          <p:spPr>
            <a:xfrm>
              <a:off x="2444175" y="4030700"/>
              <a:ext cx="60700" cy="51525"/>
            </a:xfrm>
            <a:custGeom>
              <a:avLst/>
              <a:gdLst/>
              <a:ahLst/>
              <a:cxnLst/>
              <a:rect l="l" t="t" r="r" b="b"/>
              <a:pathLst>
                <a:path w="2428" h="2061" fill="none" extrusionOk="0">
                  <a:moveTo>
                    <a:pt x="508" y="649"/>
                  </a:moveTo>
                  <a:lnTo>
                    <a:pt x="508" y="649"/>
                  </a:lnTo>
                  <a:lnTo>
                    <a:pt x="452" y="508"/>
                  </a:lnTo>
                  <a:lnTo>
                    <a:pt x="423" y="424"/>
                  </a:lnTo>
                  <a:lnTo>
                    <a:pt x="452" y="339"/>
                  </a:lnTo>
                  <a:lnTo>
                    <a:pt x="452" y="339"/>
                  </a:lnTo>
                  <a:lnTo>
                    <a:pt x="452" y="367"/>
                  </a:lnTo>
                  <a:lnTo>
                    <a:pt x="508" y="367"/>
                  </a:lnTo>
                  <a:lnTo>
                    <a:pt x="565" y="367"/>
                  </a:lnTo>
                  <a:lnTo>
                    <a:pt x="565" y="339"/>
                  </a:lnTo>
                  <a:lnTo>
                    <a:pt x="536" y="282"/>
                  </a:lnTo>
                  <a:lnTo>
                    <a:pt x="480" y="254"/>
                  </a:lnTo>
                  <a:lnTo>
                    <a:pt x="367" y="198"/>
                  </a:lnTo>
                  <a:lnTo>
                    <a:pt x="367" y="198"/>
                  </a:lnTo>
                  <a:lnTo>
                    <a:pt x="423" y="170"/>
                  </a:lnTo>
                  <a:lnTo>
                    <a:pt x="452" y="170"/>
                  </a:lnTo>
                  <a:lnTo>
                    <a:pt x="536" y="198"/>
                  </a:lnTo>
                  <a:lnTo>
                    <a:pt x="621" y="226"/>
                  </a:lnTo>
                  <a:lnTo>
                    <a:pt x="677" y="226"/>
                  </a:lnTo>
                  <a:lnTo>
                    <a:pt x="706" y="226"/>
                  </a:lnTo>
                  <a:lnTo>
                    <a:pt x="706" y="226"/>
                  </a:lnTo>
                  <a:lnTo>
                    <a:pt x="734" y="170"/>
                  </a:lnTo>
                  <a:lnTo>
                    <a:pt x="762" y="113"/>
                  </a:lnTo>
                  <a:lnTo>
                    <a:pt x="790" y="28"/>
                  </a:lnTo>
                  <a:lnTo>
                    <a:pt x="819" y="0"/>
                  </a:lnTo>
                  <a:lnTo>
                    <a:pt x="819" y="0"/>
                  </a:lnTo>
                  <a:lnTo>
                    <a:pt x="875" y="0"/>
                  </a:lnTo>
                  <a:lnTo>
                    <a:pt x="931" y="0"/>
                  </a:lnTo>
                  <a:lnTo>
                    <a:pt x="960" y="28"/>
                  </a:lnTo>
                  <a:lnTo>
                    <a:pt x="1073" y="57"/>
                  </a:lnTo>
                  <a:lnTo>
                    <a:pt x="1073" y="57"/>
                  </a:lnTo>
                  <a:lnTo>
                    <a:pt x="1326" y="57"/>
                  </a:lnTo>
                  <a:lnTo>
                    <a:pt x="1326" y="57"/>
                  </a:lnTo>
                  <a:lnTo>
                    <a:pt x="1439" y="85"/>
                  </a:lnTo>
                  <a:lnTo>
                    <a:pt x="1496" y="170"/>
                  </a:lnTo>
                  <a:lnTo>
                    <a:pt x="1609" y="339"/>
                  </a:lnTo>
                  <a:lnTo>
                    <a:pt x="1806" y="706"/>
                  </a:lnTo>
                  <a:lnTo>
                    <a:pt x="1806" y="706"/>
                  </a:lnTo>
                  <a:lnTo>
                    <a:pt x="2145" y="1355"/>
                  </a:lnTo>
                  <a:lnTo>
                    <a:pt x="2286" y="1665"/>
                  </a:lnTo>
                  <a:lnTo>
                    <a:pt x="2427" y="2004"/>
                  </a:lnTo>
                  <a:lnTo>
                    <a:pt x="2427" y="2004"/>
                  </a:lnTo>
                  <a:lnTo>
                    <a:pt x="2201" y="1919"/>
                  </a:lnTo>
                  <a:lnTo>
                    <a:pt x="2201" y="1919"/>
                  </a:lnTo>
                  <a:lnTo>
                    <a:pt x="2258" y="1976"/>
                  </a:lnTo>
                  <a:lnTo>
                    <a:pt x="2286" y="2032"/>
                  </a:lnTo>
                  <a:lnTo>
                    <a:pt x="2258" y="2060"/>
                  </a:lnTo>
                  <a:lnTo>
                    <a:pt x="2230" y="2060"/>
                  </a:lnTo>
                  <a:lnTo>
                    <a:pt x="2088" y="2060"/>
                  </a:lnTo>
                  <a:lnTo>
                    <a:pt x="1919" y="2004"/>
                  </a:lnTo>
                  <a:lnTo>
                    <a:pt x="1919" y="2004"/>
                  </a:lnTo>
                  <a:lnTo>
                    <a:pt x="1665" y="1947"/>
                  </a:lnTo>
                  <a:lnTo>
                    <a:pt x="1468" y="1863"/>
                  </a:lnTo>
                  <a:lnTo>
                    <a:pt x="1468" y="1863"/>
                  </a:lnTo>
                  <a:lnTo>
                    <a:pt x="1468" y="1919"/>
                  </a:lnTo>
                  <a:lnTo>
                    <a:pt x="1468" y="1947"/>
                  </a:lnTo>
                  <a:lnTo>
                    <a:pt x="1439" y="1976"/>
                  </a:lnTo>
                  <a:lnTo>
                    <a:pt x="1411" y="1976"/>
                  </a:lnTo>
                  <a:lnTo>
                    <a:pt x="1326" y="1919"/>
                  </a:lnTo>
                  <a:lnTo>
                    <a:pt x="1298" y="1891"/>
                  </a:lnTo>
                  <a:lnTo>
                    <a:pt x="1298" y="1863"/>
                  </a:lnTo>
                  <a:lnTo>
                    <a:pt x="1298" y="1863"/>
                  </a:lnTo>
                  <a:lnTo>
                    <a:pt x="1214" y="1919"/>
                  </a:lnTo>
                  <a:lnTo>
                    <a:pt x="1044" y="1976"/>
                  </a:lnTo>
                  <a:lnTo>
                    <a:pt x="988" y="1976"/>
                  </a:lnTo>
                  <a:lnTo>
                    <a:pt x="960" y="1947"/>
                  </a:lnTo>
                  <a:lnTo>
                    <a:pt x="988" y="1919"/>
                  </a:lnTo>
                  <a:lnTo>
                    <a:pt x="1101" y="1835"/>
                  </a:lnTo>
                  <a:lnTo>
                    <a:pt x="1101" y="1835"/>
                  </a:lnTo>
                  <a:lnTo>
                    <a:pt x="988" y="1835"/>
                  </a:lnTo>
                  <a:lnTo>
                    <a:pt x="875" y="1863"/>
                  </a:lnTo>
                  <a:lnTo>
                    <a:pt x="875" y="1863"/>
                  </a:lnTo>
                  <a:lnTo>
                    <a:pt x="819" y="1919"/>
                  </a:lnTo>
                  <a:lnTo>
                    <a:pt x="762" y="1891"/>
                  </a:lnTo>
                  <a:lnTo>
                    <a:pt x="734" y="1863"/>
                  </a:lnTo>
                  <a:lnTo>
                    <a:pt x="706" y="1750"/>
                  </a:lnTo>
                  <a:lnTo>
                    <a:pt x="706" y="1750"/>
                  </a:lnTo>
                  <a:lnTo>
                    <a:pt x="706" y="1806"/>
                  </a:lnTo>
                  <a:lnTo>
                    <a:pt x="677" y="1835"/>
                  </a:lnTo>
                  <a:lnTo>
                    <a:pt x="621" y="1806"/>
                  </a:lnTo>
                  <a:lnTo>
                    <a:pt x="480" y="1693"/>
                  </a:lnTo>
                  <a:lnTo>
                    <a:pt x="480" y="1693"/>
                  </a:lnTo>
                  <a:lnTo>
                    <a:pt x="508" y="1750"/>
                  </a:lnTo>
                  <a:lnTo>
                    <a:pt x="508" y="1778"/>
                  </a:lnTo>
                  <a:lnTo>
                    <a:pt x="423" y="1778"/>
                  </a:lnTo>
                  <a:lnTo>
                    <a:pt x="254" y="1778"/>
                  </a:lnTo>
                  <a:lnTo>
                    <a:pt x="254" y="1778"/>
                  </a:lnTo>
                  <a:lnTo>
                    <a:pt x="169" y="1778"/>
                  </a:lnTo>
                  <a:lnTo>
                    <a:pt x="113" y="1750"/>
                  </a:lnTo>
                  <a:lnTo>
                    <a:pt x="0" y="1665"/>
                  </a:lnTo>
                  <a:lnTo>
                    <a:pt x="0" y="1665"/>
                  </a:lnTo>
                  <a:lnTo>
                    <a:pt x="141" y="1693"/>
                  </a:lnTo>
                  <a:lnTo>
                    <a:pt x="254" y="1750"/>
                  </a:lnTo>
                  <a:lnTo>
                    <a:pt x="254" y="1750"/>
                  </a:lnTo>
                  <a:lnTo>
                    <a:pt x="226" y="1665"/>
                  </a:lnTo>
                  <a:lnTo>
                    <a:pt x="141" y="1637"/>
                  </a:lnTo>
                  <a:lnTo>
                    <a:pt x="141" y="1637"/>
                  </a:lnTo>
                  <a:lnTo>
                    <a:pt x="226" y="1637"/>
                  </a:lnTo>
                  <a:lnTo>
                    <a:pt x="367" y="1609"/>
                  </a:lnTo>
                  <a:lnTo>
                    <a:pt x="649" y="1637"/>
                  </a:lnTo>
                  <a:lnTo>
                    <a:pt x="649" y="1637"/>
                  </a:lnTo>
                  <a:lnTo>
                    <a:pt x="677" y="1637"/>
                  </a:lnTo>
                  <a:lnTo>
                    <a:pt x="706" y="1609"/>
                  </a:lnTo>
                  <a:lnTo>
                    <a:pt x="706" y="1552"/>
                  </a:lnTo>
                  <a:lnTo>
                    <a:pt x="734" y="1524"/>
                  </a:lnTo>
                  <a:lnTo>
                    <a:pt x="762" y="1524"/>
                  </a:lnTo>
                  <a:lnTo>
                    <a:pt x="819" y="1524"/>
                  </a:lnTo>
                  <a:lnTo>
                    <a:pt x="819" y="1524"/>
                  </a:lnTo>
                  <a:lnTo>
                    <a:pt x="847" y="1552"/>
                  </a:lnTo>
                  <a:lnTo>
                    <a:pt x="847" y="1581"/>
                  </a:lnTo>
                  <a:lnTo>
                    <a:pt x="875" y="1665"/>
                  </a:lnTo>
                  <a:lnTo>
                    <a:pt x="875" y="1750"/>
                  </a:lnTo>
                  <a:lnTo>
                    <a:pt x="903" y="1750"/>
                  </a:lnTo>
                  <a:lnTo>
                    <a:pt x="960" y="1750"/>
                  </a:lnTo>
                  <a:lnTo>
                    <a:pt x="960" y="1750"/>
                  </a:lnTo>
                  <a:lnTo>
                    <a:pt x="903" y="1693"/>
                  </a:lnTo>
                  <a:lnTo>
                    <a:pt x="903" y="1609"/>
                  </a:lnTo>
                  <a:lnTo>
                    <a:pt x="903" y="1609"/>
                  </a:lnTo>
                  <a:lnTo>
                    <a:pt x="988" y="1637"/>
                  </a:lnTo>
                  <a:lnTo>
                    <a:pt x="1101" y="1693"/>
                  </a:lnTo>
                  <a:lnTo>
                    <a:pt x="1185" y="1722"/>
                  </a:lnTo>
                  <a:lnTo>
                    <a:pt x="1242" y="1722"/>
                  </a:lnTo>
                  <a:lnTo>
                    <a:pt x="1270" y="1722"/>
                  </a:lnTo>
                  <a:lnTo>
                    <a:pt x="1270" y="1722"/>
                  </a:lnTo>
                  <a:lnTo>
                    <a:pt x="931" y="1581"/>
                  </a:lnTo>
                  <a:lnTo>
                    <a:pt x="734" y="1468"/>
                  </a:lnTo>
                  <a:lnTo>
                    <a:pt x="649" y="1439"/>
                  </a:lnTo>
                  <a:lnTo>
                    <a:pt x="593" y="1383"/>
                  </a:lnTo>
                  <a:lnTo>
                    <a:pt x="593" y="1383"/>
                  </a:lnTo>
                  <a:lnTo>
                    <a:pt x="931" y="1468"/>
                  </a:lnTo>
                  <a:lnTo>
                    <a:pt x="1073" y="1524"/>
                  </a:lnTo>
                  <a:lnTo>
                    <a:pt x="1214" y="1609"/>
                  </a:lnTo>
                  <a:lnTo>
                    <a:pt x="1214" y="1609"/>
                  </a:lnTo>
                  <a:lnTo>
                    <a:pt x="1157" y="1552"/>
                  </a:lnTo>
                  <a:lnTo>
                    <a:pt x="1157" y="1552"/>
                  </a:lnTo>
                  <a:lnTo>
                    <a:pt x="1242" y="1552"/>
                  </a:lnTo>
                  <a:lnTo>
                    <a:pt x="1383" y="1609"/>
                  </a:lnTo>
                  <a:lnTo>
                    <a:pt x="1468" y="1665"/>
                  </a:lnTo>
                  <a:lnTo>
                    <a:pt x="1468" y="1665"/>
                  </a:lnTo>
                  <a:lnTo>
                    <a:pt x="1439" y="1552"/>
                  </a:lnTo>
                  <a:lnTo>
                    <a:pt x="1411" y="1496"/>
                  </a:lnTo>
                  <a:lnTo>
                    <a:pt x="1468" y="1524"/>
                  </a:lnTo>
                  <a:lnTo>
                    <a:pt x="1580" y="1581"/>
                  </a:lnTo>
                  <a:lnTo>
                    <a:pt x="1580" y="1581"/>
                  </a:lnTo>
                  <a:lnTo>
                    <a:pt x="1778" y="1609"/>
                  </a:lnTo>
                  <a:lnTo>
                    <a:pt x="1806" y="1637"/>
                  </a:lnTo>
                  <a:lnTo>
                    <a:pt x="1834" y="1665"/>
                  </a:lnTo>
                  <a:lnTo>
                    <a:pt x="1834" y="1722"/>
                  </a:lnTo>
                  <a:lnTo>
                    <a:pt x="1806" y="1778"/>
                  </a:lnTo>
                  <a:lnTo>
                    <a:pt x="1806" y="1778"/>
                  </a:lnTo>
                  <a:lnTo>
                    <a:pt x="1834" y="1722"/>
                  </a:lnTo>
                  <a:lnTo>
                    <a:pt x="1863" y="1722"/>
                  </a:lnTo>
                  <a:lnTo>
                    <a:pt x="1891" y="1722"/>
                  </a:lnTo>
                  <a:lnTo>
                    <a:pt x="1947" y="1722"/>
                  </a:lnTo>
                  <a:lnTo>
                    <a:pt x="1947" y="1722"/>
                  </a:lnTo>
                  <a:lnTo>
                    <a:pt x="1919" y="1665"/>
                  </a:lnTo>
                  <a:lnTo>
                    <a:pt x="1919" y="1637"/>
                  </a:lnTo>
                  <a:lnTo>
                    <a:pt x="2004" y="1637"/>
                  </a:lnTo>
                  <a:lnTo>
                    <a:pt x="2004" y="1637"/>
                  </a:lnTo>
                  <a:lnTo>
                    <a:pt x="1919" y="1581"/>
                  </a:lnTo>
                  <a:lnTo>
                    <a:pt x="1806" y="1524"/>
                  </a:lnTo>
                  <a:lnTo>
                    <a:pt x="1609" y="1468"/>
                  </a:lnTo>
                  <a:lnTo>
                    <a:pt x="1383" y="1411"/>
                  </a:lnTo>
                  <a:lnTo>
                    <a:pt x="1270" y="1383"/>
                  </a:lnTo>
                  <a:lnTo>
                    <a:pt x="1185" y="1327"/>
                  </a:lnTo>
                  <a:lnTo>
                    <a:pt x="1185" y="1327"/>
                  </a:lnTo>
                  <a:lnTo>
                    <a:pt x="988" y="1185"/>
                  </a:lnTo>
                  <a:lnTo>
                    <a:pt x="960" y="1157"/>
                  </a:lnTo>
                  <a:lnTo>
                    <a:pt x="960" y="1101"/>
                  </a:lnTo>
                  <a:lnTo>
                    <a:pt x="1044" y="1044"/>
                  </a:lnTo>
                  <a:lnTo>
                    <a:pt x="1157" y="932"/>
                  </a:lnTo>
                  <a:lnTo>
                    <a:pt x="1157" y="932"/>
                  </a:lnTo>
                  <a:lnTo>
                    <a:pt x="1270" y="762"/>
                  </a:lnTo>
                  <a:lnTo>
                    <a:pt x="1270" y="734"/>
                  </a:lnTo>
                  <a:lnTo>
                    <a:pt x="1270" y="706"/>
                  </a:lnTo>
                  <a:lnTo>
                    <a:pt x="1185" y="678"/>
                  </a:lnTo>
                  <a:lnTo>
                    <a:pt x="1073" y="706"/>
                  </a:lnTo>
                  <a:lnTo>
                    <a:pt x="903" y="734"/>
                  </a:lnTo>
                  <a:lnTo>
                    <a:pt x="762" y="734"/>
                  </a:lnTo>
                  <a:lnTo>
                    <a:pt x="621" y="734"/>
                  </a:lnTo>
                  <a:lnTo>
                    <a:pt x="565" y="706"/>
                  </a:lnTo>
                  <a:lnTo>
                    <a:pt x="508" y="649"/>
                  </a:lnTo>
                </a:path>
              </a:pathLst>
            </a:custGeom>
            <a:solidFill>
              <a:srgbClr val="666666"/>
            </a:solidFill>
            <a:ln w="14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16"/>
            <p:cNvSpPr/>
            <p:nvPr/>
          </p:nvSpPr>
          <p:spPr>
            <a:xfrm>
              <a:off x="3364825" y="2051100"/>
              <a:ext cx="233550" cy="185575"/>
            </a:xfrm>
            <a:custGeom>
              <a:avLst/>
              <a:gdLst/>
              <a:ahLst/>
              <a:cxnLst/>
              <a:rect l="l" t="t" r="r" b="b"/>
              <a:pathLst>
                <a:path w="9342" h="7423" extrusionOk="0">
                  <a:moveTo>
                    <a:pt x="1" y="7366"/>
                  </a:moveTo>
                  <a:lnTo>
                    <a:pt x="1" y="7366"/>
                  </a:lnTo>
                  <a:lnTo>
                    <a:pt x="142" y="7253"/>
                  </a:lnTo>
                  <a:lnTo>
                    <a:pt x="283" y="7169"/>
                  </a:lnTo>
                  <a:lnTo>
                    <a:pt x="452" y="7112"/>
                  </a:lnTo>
                  <a:lnTo>
                    <a:pt x="621" y="7056"/>
                  </a:lnTo>
                  <a:lnTo>
                    <a:pt x="960" y="6943"/>
                  </a:lnTo>
                  <a:lnTo>
                    <a:pt x="1129" y="6886"/>
                  </a:lnTo>
                  <a:lnTo>
                    <a:pt x="1299" y="6802"/>
                  </a:lnTo>
                  <a:lnTo>
                    <a:pt x="1299" y="6802"/>
                  </a:lnTo>
                  <a:lnTo>
                    <a:pt x="1665" y="6519"/>
                  </a:lnTo>
                  <a:lnTo>
                    <a:pt x="2061" y="6181"/>
                  </a:lnTo>
                  <a:lnTo>
                    <a:pt x="2399" y="5814"/>
                  </a:lnTo>
                  <a:lnTo>
                    <a:pt x="2540" y="5616"/>
                  </a:lnTo>
                  <a:lnTo>
                    <a:pt x="2681" y="5419"/>
                  </a:lnTo>
                  <a:lnTo>
                    <a:pt x="2681" y="5419"/>
                  </a:lnTo>
                  <a:lnTo>
                    <a:pt x="2766" y="5250"/>
                  </a:lnTo>
                  <a:lnTo>
                    <a:pt x="2794" y="5108"/>
                  </a:lnTo>
                  <a:lnTo>
                    <a:pt x="2794" y="4967"/>
                  </a:lnTo>
                  <a:lnTo>
                    <a:pt x="2766" y="4798"/>
                  </a:lnTo>
                  <a:lnTo>
                    <a:pt x="2766" y="4798"/>
                  </a:lnTo>
                  <a:lnTo>
                    <a:pt x="2681" y="4742"/>
                  </a:lnTo>
                  <a:lnTo>
                    <a:pt x="2653" y="4713"/>
                  </a:lnTo>
                  <a:lnTo>
                    <a:pt x="2681" y="4657"/>
                  </a:lnTo>
                  <a:lnTo>
                    <a:pt x="2681" y="4657"/>
                  </a:lnTo>
                  <a:lnTo>
                    <a:pt x="2681" y="4544"/>
                  </a:lnTo>
                  <a:lnTo>
                    <a:pt x="2710" y="4431"/>
                  </a:lnTo>
                  <a:lnTo>
                    <a:pt x="2710" y="4431"/>
                  </a:lnTo>
                  <a:lnTo>
                    <a:pt x="2710" y="4262"/>
                  </a:lnTo>
                  <a:lnTo>
                    <a:pt x="2738" y="4064"/>
                  </a:lnTo>
                  <a:lnTo>
                    <a:pt x="2738" y="4064"/>
                  </a:lnTo>
                  <a:lnTo>
                    <a:pt x="2822" y="3867"/>
                  </a:lnTo>
                  <a:lnTo>
                    <a:pt x="2935" y="3698"/>
                  </a:lnTo>
                  <a:lnTo>
                    <a:pt x="3048" y="3528"/>
                  </a:lnTo>
                  <a:lnTo>
                    <a:pt x="3161" y="3359"/>
                  </a:lnTo>
                  <a:lnTo>
                    <a:pt x="3161" y="3359"/>
                  </a:lnTo>
                  <a:lnTo>
                    <a:pt x="3246" y="3105"/>
                  </a:lnTo>
                  <a:lnTo>
                    <a:pt x="3330" y="2907"/>
                  </a:lnTo>
                  <a:lnTo>
                    <a:pt x="3472" y="2738"/>
                  </a:lnTo>
                  <a:lnTo>
                    <a:pt x="3669" y="2541"/>
                  </a:lnTo>
                  <a:lnTo>
                    <a:pt x="3669" y="2541"/>
                  </a:lnTo>
                  <a:lnTo>
                    <a:pt x="3838" y="2371"/>
                  </a:lnTo>
                  <a:lnTo>
                    <a:pt x="4064" y="2258"/>
                  </a:lnTo>
                  <a:lnTo>
                    <a:pt x="4487" y="2061"/>
                  </a:lnTo>
                  <a:lnTo>
                    <a:pt x="4685" y="1948"/>
                  </a:lnTo>
                  <a:lnTo>
                    <a:pt x="4911" y="1807"/>
                  </a:lnTo>
                  <a:lnTo>
                    <a:pt x="5080" y="1666"/>
                  </a:lnTo>
                  <a:lnTo>
                    <a:pt x="5249" y="1496"/>
                  </a:lnTo>
                  <a:lnTo>
                    <a:pt x="5249" y="1496"/>
                  </a:lnTo>
                  <a:lnTo>
                    <a:pt x="5334" y="1355"/>
                  </a:lnTo>
                  <a:lnTo>
                    <a:pt x="5419" y="1186"/>
                  </a:lnTo>
                  <a:lnTo>
                    <a:pt x="5560" y="791"/>
                  </a:lnTo>
                  <a:lnTo>
                    <a:pt x="5673" y="452"/>
                  </a:lnTo>
                  <a:lnTo>
                    <a:pt x="5757" y="283"/>
                  </a:lnTo>
                  <a:lnTo>
                    <a:pt x="5870" y="170"/>
                  </a:lnTo>
                  <a:lnTo>
                    <a:pt x="5870" y="170"/>
                  </a:lnTo>
                  <a:lnTo>
                    <a:pt x="6011" y="29"/>
                  </a:lnTo>
                  <a:lnTo>
                    <a:pt x="6124" y="1"/>
                  </a:lnTo>
                  <a:lnTo>
                    <a:pt x="6237" y="29"/>
                  </a:lnTo>
                  <a:lnTo>
                    <a:pt x="6322" y="114"/>
                  </a:lnTo>
                  <a:lnTo>
                    <a:pt x="6491" y="339"/>
                  </a:lnTo>
                  <a:lnTo>
                    <a:pt x="6576" y="452"/>
                  </a:lnTo>
                  <a:lnTo>
                    <a:pt x="6689" y="509"/>
                  </a:lnTo>
                  <a:lnTo>
                    <a:pt x="6689" y="509"/>
                  </a:lnTo>
                  <a:lnTo>
                    <a:pt x="6830" y="565"/>
                  </a:lnTo>
                  <a:lnTo>
                    <a:pt x="6999" y="593"/>
                  </a:lnTo>
                  <a:lnTo>
                    <a:pt x="7197" y="622"/>
                  </a:lnTo>
                  <a:lnTo>
                    <a:pt x="7422" y="622"/>
                  </a:lnTo>
                  <a:lnTo>
                    <a:pt x="7648" y="622"/>
                  </a:lnTo>
                  <a:lnTo>
                    <a:pt x="7846" y="565"/>
                  </a:lnTo>
                  <a:lnTo>
                    <a:pt x="7987" y="509"/>
                  </a:lnTo>
                  <a:lnTo>
                    <a:pt x="8043" y="452"/>
                  </a:lnTo>
                  <a:lnTo>
                    <a:pt x="8100" y="396"/>
                  </a:lnTo>
                  <a:lnTo>
                    <a:pt x="8100" y="396"/>
                  </a:lnTo>
                  <a:lnTo>
                    <a:pt x="8128" y="537"/>
                  </a:lnTo>
                  <a:lnTo>
                    <a:pt x="8156" y="593"/>
                  </a:lnTo>
                  <a:lnTo>
                    <a:pt x="8184" y="622"/>
                  </a:lnTo>
                  <a:lnTo>
                    <a:pt x="8156" y="593"/>
                  </a:lnTo>
                  <a:lnTo>
                    <a:pt x="8156" y="593"/>
                  </a:lnTo>
                  <a:lnTo>
                    <a:pt x="8212" y="622"/>
                  </a:lnTo>
                  <a:lnTo>
                    <a:pt x="8269" y="678"/>
                  </a:lnTo>
                  <a:lnTo>
                    <a:pt x="8410" y="706"/>
                  </a:lnTo>
                  <a:lnTo>
                    <a:pt x="8551" y="734"/>
                  </a:lnTo>
                  <a:lnTo>
                    <a:pt x="8692" y="791"/>
                  </a:lnTo>
                  <a:lnTo>
                    <a:pt x="8692" y="791"/>
                  </a:lnTo>
                  <a:lnTo>
                    <a:pt x="8777" y="847"/>
                  </a:lnTo>
                  <a:lnTo>
                    <a:pt x="8833" y="932"/>
                  </a:lnTo>
                  <a:lnTo>
                    <a:pt x="8890" y="988"/>
                  </a:lnTo>
                  <a:lnTo>
                    <a:pt x="8946" y="1073"/>
                  </a:lnTo>
                  <a:lnTo>
                    <a:pt x="8946" y="1073"/>
                  </a:lnTo>
                  <a:lnTo>
                    <a:pt x="8974" y="1299"/>
                  </a:lnTo>
                  <a:lnTo>
                    <a:pt x="9003" y="1553"/>
                  </a:lnTo>
                  <a:lnTo>
                    <a:pt x="9031" y="2089"/>
                  </a:lnTo>
                  <a:lnTo>
                    <a:pt x="9031" y="2089"/>
                  </a:lnTo>
                  <a:lnTo>
                    <a:pt x="9031" y="2315"/>
                  </a:lnTo>
                  <a:lnTo>
                    <a:pt x="9087" y="2541"/>
                  </a:lnTo>
                  <a:lnTo>
                    <a:pt x="9087" y="2541"/>
                  </a:lnTo>
                  <a:lnTo>
                    <a:pt x="9144" y="2653"/>
                  </a:lnTo>
                  <a:lnTo>
                    <a:pt x="9200" y="2738"/>
                  </a:lnTo>
                  <a:lnTo>
                    <a:pt x="9257" y="2823"/>
                  </a:lnTo>
                  <a:lnTo>
                    <a:pt x="9313" y="2907"/>
                  </a:lnTo>
                  <a:lnTo>
                    <a:pt x="9313" y="2907"/>
                  </a:lnTo>
                  <a:lnTo>
                    <a:pt x="9341" y="3020"/>
                  </a:lnTo>
                  <a:lnTo>
                    <a:pt x="9341" y="3161"/>
                  </a:lnTo>
                  <a:lnTo>
                    <a:pt x="9341" y="3161"/>
                  </a:lnTo>
                  <a:lnTo>
                    <a:pt x="9313" y="3218"/>
                  </a:lnTo>
                  <a:lnTo>
                    <a:pt x="9257" y="3274"/>
                  </a:lnTo>
                  <a:lnTo>
                    <a:pt x="9228" y="3302"/>
                  </a:lnTo>
                  <a:lnTo>
                    <a:pt x="9228" y="3331"/>
                  </a:lnTo>
                  <a:lnTo>
                    <a:pt x="9257" y="3359"/>
                  </a:lnTo>
                  <a:lnTo>
                    <a:pt x="9313" y="3387"/>
                  </a:lnTo>
                  <a:lnTo>
                    <a:pt x="9313" y="3387"/>
                  </a:lnTo>
                  <a:lnTo>
                    <a:pt x="9115" y="3415"/>
                  </a:lnTo>
                  <a:lnTo>
                    <a:pt x="8918" y="3387"/>
                  </a:lnTo>
                  <a:lnTo>
                    <a:pt x="8720" y="3359"/>
                  </a:lnTo>
                  <a:lnTo>
                    <a:pt x="8523" y="3331"/>
                  </a:lnTo>
                  <a:lnTo>
                    <a:pt x="8523" y="3331"/>
                  </a:lnTo>
                  <a:lnTo>
                    <a:pt x="8269" y="3331"/>
                  </a:lnTo>
                  <a:lnTo>
                    <a:pt x="8212" y="3359"/>
                  </a:lnTo>
                  <a:lnTo>
                    <a:pt x="8156" y="3387"/>
                  </a:lnTo>
                  <a:lnTo>
                    <a:pt x="8043" y="3500"/>
                  </a:lnTo>
                  <a:lnTo>
                    <a:pt x="7874" y="3613"/>
                  </a:lnTo>
                  <a:lnTo>
                    <a:pt x="7874" y="3613"/>
                  </a:lnTo>
                  <a:lnTo>
                    <a:pt x="7789" y="3669"/>
                  </a:lnTo>
                  <a:lnTo>
                    <a:pt x="7704" y="3698"/>
                  </a:lnTo>
                  <a:lnTo>
                    <a:pt x="7535" y="3726"/>
                  </a:lnTo>
                  <a:lnTo>
                    <a:pt x="7450" y="3754"/>
                  </a:lnTo>
                  <a:lnTo>
                    <a:pt x="7366" y="3810"/>
                  </a:lnTo>
                  <a:lnTo>
                    <a:pt x="7309" y="3867"/>
                  </a:lnTo>
                  <a:lnTo>
                    <a:pt x="7281" y="3951"/>
                  </a:lnTo>
                  <a:lnTo>
                    <a:pt x="7281" y="3951"/>
                  </a:lnTo>
                  <a:lnTo>
                    <a:pt x="7309" y="4036"/>
                  </a:lnTo>
                  <a:lnTo>
                    <a:pt x="7366" y="4149"/>
                  </a:lnTo>
                  <a:lnTo>
                    <a:pt x="7422" y="4262"/>
                  </a:lnTo>
                  <a:lnTo>
                    <a:pt x="7450" y="4318"/>
                  </a:lnTo>
                  <a:lnTo>
                    <a:pt x="7422" y="4375"/>
                  </a:lnTo>
                  <a:lnTo>
                    <a:pt x="7422" y="4375"/>
                  </a:lnTo>
                  <a:lnTo>
                    <a:pt x="7394" y="4431"/>
                  </a:lnTo>
                  <a:lnTo>
                    <a:pt x="7309" y="4459"/>
                  </a:lnTo>
                  <a:lnTo>
                    <a:pt x="7055" y="4572"/>
                  </a:lnTo>
                  <a:lnTo>
                    <a:pt x="6632" y="4742"/>
                  </a:lnTo>
                  <a:lnTo>
                    <a:pt x="6632" y="4742"/>
                  </a:lnTo>
                  <a:lnTo>
                    <a:pt x="6519" y="4826"/>
                  </a:lnTo>
                  <a:lnTo>
                    <a:pt x="6406" y="4911"/>
                  </a:lnTo>
                  <a:lnTo>
                    <a:pt x="6237" y="5108"/>
                  </a:lnTo>
                  <a:lnTo>
                    <a:pt x="6040" y="5278"/>
                  </a:lnTo>
                  <a:lnTo>
                    <a:pt x="5927" y="5334"/>
                  </a:lnTo>
                  <a:lnTo>
                    <a:pt x="5786" y="5391"/>
                  </a:lnTo>
                  <a:lnTo>
                    <a:pt x="5786" y="5391"/>
                  </a:lnTo>
                  <a:lnTo>
                    <a:pt x="5673" y="5419"/>
                  </a:lnTo>
                  <a:lnTo>
                    <a:pt x="5560" y="5419"/>
                  </a:lnTo>
                  <a:lnTo>
                    <a:pt x="5447" y="5419"/>
                  </a:lnTo>
                  <a:lnTo>
                    <a:pt x="5334" y="5447"/>
                  </a:lnTo>
                  <a:lnTo>
                    <a:pt x="5334" y="5447"/>
                  </a:lnTo>
                  <a:lnTo>
                    <a:pt x="5249" y="5504"/>
                  </a:lnTo>
                  <a:lnTo>
                    <a:pt x="5165" y="5560"/>
                  </a:lnTo>
                  <a:lnTo>
                    <a:pt x="5108" y="5616"/>
                  </a:lnTo>
                  <a:lnTo>
                    <a:pt x="4995" y="5645"/>
                  </a:lnTo>
                  <a:lnTo>
                    <a:pt x="4995" y="5645"/>
                  </a:lnTo>
                  <a:lnTo>
                    <a:pt x="4939" y="5673"/>
                  </a:lnTo>
                  <a:lnTo>
                    <a:pt x="4826" y="5645"/>
                  </a:lnTo>
                  <a:lnTo>
                    <a:pt x="4741" y="5645"/>
                  </a:lnTo>
                  <a:lnTo>
                    <a:pt x="4657" y="5673"/>
                  </a:lnTo>
                  <a:lnTo>
                    <a:pt x="4657" y="5673"/>
                  </a:lnTo>
                  <a:lnTo>
                    <a:pt x="4459" y="5758"/>
                  </a:lnTo>
                  <a:lnTo>
                    <a:pt x="4290" y="5842"/>
                  </a:lnTo>
                  <a:lnTo>
                    <a:pt x="4290" y="5842"/>
                  </a:lnTo>
                  <a:lnTo>
                    <a:pt x="3895" y="6096"/>
                  </a:lnTo>
                  <a:lnTo>
                    <a:pt x="3697" y="6237"/>
                  </a:lnTo>
                  <a:lnTo>
                    <a:pt x="3556" y="6378"/>
                  </a:lnTo>
                  <a:lnTo>
                    <a:pt x="3556" y="6378"/>
                  </a:lnTo>
                  <a:lnTo>
                    <a:pt x="3528" y="6491"/>
                  </a:lnTo>
                  <a:lnTo>
                    <a:pt x="3500" y="6604"/>
                  </a:lnTo>
                  <a:lnTo>
                    <a:pt x="3528" y="6886"/>
                  </a:lnTo>
                  <a:lnTo>
                    <a:pt x="3528" y="7169"/>
                  </a:lnTo>
                  <a:lnTo>
                    <a:pt x="3500" y="7281"/>
                  </a:lnTo>
                  <a:lnTo>
                    <a:pt x="3443" y="7366"/>
                  </a:lnTo>
                  <a:lnTo>
                    <a:pt x="3443" y="7366"/>
                  </a:lnTo>
                  <a:lnTo>
                    <a:pt x="3387" y="7394"/>
                  </a:lnTo>
                  <a:lnTo>
                    <a:pt x="3302" y="7422"/>
                  </a:lnTo>
                  <a:lnTo>
                    <a:pt x="3020" y="7422"/>
                  </a:lnTo>
                  <a:lnTo>
                    <a:pt x="2597" y="7394"/>
                  </a:lnTo>
                  <a:lnTo>
                    <a:pt x="2597" y="7394"/>
                  </a:lnTo>
                  <a:lnTo>
                    <a:pt x="1299" y="7394"/>
                  </a:lnTo>
                  <a:lnTo>
                    <a:pt x="1" y="7366"/>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16"/>
            <p:cNvSpPr/>
            <p:nvPr/>
          </p:nvSpPr>
          <p:spPr>
            <a:xfrm>
              <a:off x="3364825" y="2051100"/>
              <a:ext cx="233550" cy="185575"/>
            </a:xfrm>
            <a:custGeom>
              <a:avLst/>
              <a:gdLst/>
              <a:ahLst/>
              <a:cxnLst/>
              <a:rect l="l" t="t" r="r" b="b"/>
              <a:pathLst>
                <a:path w="9342" h="7423" fill="none" extrusionOk="0">
                  <a:moveTo>
                    <a:pt x="1" y="7366"/>
                  </a:moveTo>
                  <a:lnTo>
                    <a:pt x="1" y="7366"/>
                  </a:lnTo>
                  <a:lnTo>
                    <a:pt x="142" y="7253"/>
                  </a:lnTo>
                  <a:lnTo>
                    <a:pt x="283" y="7169"/>
                  </a:lnTo>
                  <a:lnTo>
                    <a:pt x="452" y="7112"/>
                  </a:lnTo>
                  <a:lnTo>
                    <a:pt x="621" y="7056"/>
                  </a:lnTo>
                  <a:lnTo>
                    <a:pt x="960" y="6943"/>
                  </a:lnTo>
                  <a:lnTo>
                    <a:pt x="1129" y="6886"/>
                  </a:lnTo>
                  <a:lnTo>
                    <a:pt x="1299" y="6802"/>
                  </a:lnTo>
                  <a:lnTo>
                    <a:pt x="1299" y="6802"/>
                  </a:lnTo>
                  <a:lnTo>
                    <a:pt x="1665" y="6519"/>
                  </a:lnTo>
                  <a:lnTo>
                    <a:pt x="2061" y="6181"/>
                  </a:lnTo>
                  <a:lnTo>
                    <a:pt x="2399" y="5814"/>
                  </a:lnTo>
                  <a:lnTo>
                    <a:pt x="2540" y="5616"/>
                  </a:lnTo>
                  <a:lnTo>
                    <a:pt x="2681" y="5419"/>
                  </a:lnTo>
                  <a:lnTo>
                    <a:pt x="2681" y="5419"/>
                  </a:lnTo>
                  <a:lnTo>
                    <a:pt x="2766" y="5250"/>
                  </a:lnTo>
                  <a:lnTo>
                    <a:pt x="2794" y="5108"/>
                  </a:lnTo>
                  <a:lnTo>
                    <a:pt x="2794" y="4967"/>
                  </a:lnTo>
                  <a:lnTo>
                    <a:pt x="2766" y="4798"/>
                  </a:lnTo>
                  <a:lnTo>
                    <a:pt x="2766" y="4798"/>
                  </a:lnTo>
                  <a:lnTo>
                    <a:pt x="2681" y="4742"/>
                  </a:lnTo>
                  <a:lnTo>
                    <a:pt x="2653" y="4713"/>
                  </a:lnTo>
                  <a:lnTo>
                    <a:pt x="2681" y="4657"/>
                  </a:lnTo>
                  <a:lnTo>
                    <a:pt x="2681" y="4657"/>
                  </a:lnTo>
                  <a:lnTo>
                    <a:pt x="2681" y="4544"/>
                  </a:lnTo>
                  <a:lnTo>
                    <a:pt x="2710" y="4431"/>
                  </a:lnTo>
                  <a:lnTo>
                    <a:pt x="2710" y="4431"/>
                  </a:lnTo>
                  <a:lnTo>
                    <a:pt x="2710" y="4262"/>
                  </a:lnTo>
                  <a:lnTo>
                    <a:pt x="2738" y="4064"/>
                  </a:lnTo>
                  <a:lnTo>
                    <a:pt x="2738" y="4064"/>
                  </a:lnTo>
                  <a:lnTo>
                    <a:pt x="2822" y="3867"/>
                  </a:lnTo>
                  <a:lnTo>
                    <a:pt x="2935" y="3698"/>
                  </a:lnTo>
                  <a:lnTo>
                    <a:pt x="3048" y="3528"/>
                  </a:lnTo>
                  <a:lnTo>
                    <a:pt x="3161" y="3359"/>
                  </a:lnTo>
                  <a:lnTo>
                    <a:pt x="3161" y="3359"/>
                  </a:lnTo>
                  <a:lnTo>
                    <a:pt x="3246" y="3105"/>
                  </a:lnTo>
                  <a:lnTo>
                    <a:pt x="3330" y="2907"/>
                  </a:lnTo>
                  <a:lnTo>
                    <a:pt x="3472" y="2738"/>
                  </a:lnTo>
                  <a:lnTo>
                    <a:pt x="3669" y="2541"/>
                  </a:lnTo>
                  <a:lnTo>
                    <a:pt x="3669" y="2541"/>
                  </a:lnTo>
                  <a:lnTo>
                    <a:pt x="3838" y="2371"/>
                  </a:lnTo>
                  <a:lnTo>
                    <a:pt x="4064" y="2258"/>
                  </a:lnTo>
                  <a:lnTo>
                    <a:pt x="4487" y="2061"/>
                  </a:lnTo>
                  <a:lnTo>
                    <a:pt x="4685" y="1948"/>
                  </a:lnTo>
                  <a:lnTo>
                    <a:pt x="4911" y="1807"/>
                  </a:lnTo>
                  <a:lnTo>
                    <a:pt x="5080" y="1666"/>
                  </a:lnTo>
                  <a:lnTo>
                    <a:pt x="5249" y="1496"/>
                  </a:lnTo>
                  <a:lnTo>
                    <a:pt x="5249" y="1496"/>
                  </a:lnTo>
                  <a:lnTo>
                    <a:pt x="5334" y="1355"/>
                  </a:lnTo>
                  <a:lnTo>
                    <a:pt x="5419" y="1186"/>
                  </a:lnTo>
                  <a:lnTo>
                    <a:pt x="5560" y="791"/>
                  </a:lnTo>
                  <a:lnTo>
                    <a:pt x="5673" y="452"/>
                  </a:lnTo>
                  <a:lnTo>
                    <a:pt x="5757" y="283"/>
                  </a:lnTo>
                  <a:lnTo>
                    <a:pt x="5870" y="170"/>
                  </a:lnTo>
                  <a:lnTo>
                    <a:pt x="5870" y="170"/>
                  </a:lnTo>
                  <a:lnTo>
                    <a:pt x="6011" y="29"/>
                  </a:lnTo>
                  <a:lnTo>
                    <a:pt x="6124" y="1"/>
                  </a:lnTo>
                  <a:lnTo>
                    <a:pt x="6237" y="29"/>
                  </a:lnTo>
                  <a:lnTo>
                    <a:pt x="6322" y="114"/>
                  </a:lnTo>
                  <a:lnTo>
                    <a:pt x="6491" y="339"/>
                  </a:lnTo>
                  <a:lnTo>
                    <a:pt x="6576" y="452"/>
                  </a:lnTo>
                  <a:lnTo>
                    <a:pt x="6689" y="509"/>
                  </a:lnTo>
                  <a:lnTo>
                    <a:pt x="6689" y="509"/>
                  </a:lnTo>
                  <a:lnTo>
                    <a:pt x="6830" y="565"/>
                  </a:lnTo>
                  <a:lnTo>
                    <a:pt x="6999" y="593"/>
                  </a:lnTo>
                  <a:lnTo>
                    <a:pt x="7197" y="622"/>
                  </a:lnTo>
                  <a:lnTo>
                    <a:pt x="7422" y="622"/>
                  </a:lnTo>
                  <a:lnTo>
                    <a:pt x="7648" y="622"/>
                  </a:lnTo>
                  <a:lnTo>
                    <a:pt x="7846" y="565"/>
                  </a:lnTo>
                  <a:lnTo>
                    <a:pt x="7987" y="509"/>
                  </a:lnTo>
                  <a:lnTo>
                    <a:pt x="8043" y="452"/>
                  </a:lnTo>
                  <a:lnTo>
                    <a:pt x="8100" y="396"/>
                  </a:lnTo>
                  <a:lnTo>
                    <a:pt x="8100" y="396"/>
                  </a:lnTo>
                  <a:lnTo>
                    <a:pt x="8128" y="537"/>
                  </a:lnTo>
                  <a:lnTo>
                    <a:pt x="8156" y="593"/>
                  </a:lnTo>
                  <a:lnTo>
                    <a:pt x="8184" y="622"/>
                  </a:lnTo>
                  <a:lnTo>
                    <a:pt x="8156" y="593"/>
                  </a:lnTo>
                  <a:lnTo>
                    <a:pt x="8156" y="593"/>
                  </a:lnTo>
                  <a:lnTo>
                    <a:pt x="8212" y="622"/>
                  </a:lnTo>
                  <a:lnTo>
                    <a:pt x="8269" y="678"/>
                  </a:lnTo>
                  <a:lnTo>
                    <a:pt x="8410" y="706"/>
                  </a:lnTo>
                  <a:lnTo>
                    <a:pt x="8551" y="734"/>
                  </a:lnTo>
                  <a:lnTo>
                    <a:pt x="8692" y="791"/>
                  </a:lnTo>
                  <a:lnTo>
                    <a:pt x="8692" y="791"/>
                  </a:lnTo>
                  <a:lnTo>
                    <a:pt x="8777" y="847"/>
                  </a:lnTo>
                  <a:lnTo>
                    <a:pt x="8833" y="932"/>
                  </a:lnTo>
                  <a:lnTo>
                    <a:pt x="8890" y="988"/>
                  </a:lnTo>
                  <a:lnTo>
                    <a:pt x="8946" y="1073"/>
                  </a:lnTo>
                  <a:lnTo>
                    <a:pt x="8946" y="1073"/>
                  </a:lnTo>
                  <a:lnTo>
                    <a:pt x="8974" y="1299"/>
                  </a:lnTo>
                  <a:lnTo>
                    <a:pt x="9003" y="1553"/>
                  </a:lnTo>
                  <a:lnTo>
                    <a:pt x="9031" y="2089"/>
                  </a:lnTo>
                  <a:lnTo>
                    <a:pt x="9031" y="2089"/>
                  </a:lnTo>
                  <a:lnTo>
                    <a:pt x="9031" y="2315"/>
                  </a:lnTo>
                  <a:lnTo>
                    <a:pt x="9087" y="2541"/>
                  </a:lnTo>
                  <a:lnTo>
                    <a:pt x="9087" y="2541"/>
                  </a:lnTo>
                  <a:lnTo>
                    <a:pt x="9144" y="2653"/>
                  </a:lnTo>
                  <a:lnTo>
                    <a:pt x="9200" y="2738"/>
                  </a:lnTo>
                  <a:lnTo>
                    <a:pt x="9257" y="2823"/>
                  </a:lnTo>
                  <a:lnTo>
                    <a:pt x="9313" y="2907"/>
                  </a:lnTo>
                  <a:lnTo>
                    <a:pt x="9313" y="2907"/>
                  </a:lnTo>
                  <a:lnTo>
                    <a:pt x="9341" y="3020"/>
                  </a:lnTo>
                  <a:lnTo>
                    <a:pt x="9341" y="3161"/>
                  </a:lnTo>
                  <a:lnTo>
                    <a:pt x="9341" y="3161"/>
                  </a:lnTo>
                  <a:lnTo>
                    <a:pt x="9313" y="3218"/>
                  </a:lnTo>
                  <a:lnTo>
                    <a:pt x="9257" y="3274"/>
                  </a:lnTo>
                  <a:lnTo>
                    <a:pt x="9228" y="3302"/>
                  </a:lnTo>
                  <a:lnTo>
                    <a:pt x="9228" y="3331"/>
                  </a:lnTo>
                  <a:lnTo>
                    <a:pt x="9257" y="3359"/>
                  </a:lnTo>
                  <a:lnTo>
                    <a:pt x="9313" y="3387"/>
                  </a:lnTo>
                  <a:lnTo>
                    <a:pt x="9313" y="3387"/>
                  </a:lnTo>
                  <a:lnTo>
                    <a:pt x="9115" y="3415"/>
                  </a:lnTo>
                  <a:lnTo>
                    <a:pt x="8918" y="3387"/>
                  </a:lnTo>
                  <a:lnTo>
                    <a:pt x="8720" y="3359"/>
                  </a:lnTo>
                  <a:lnTo>
                    <a:pt x="8523" y="3331"/>
                  </a:lnTo>
                  <a:lnTo>
                    <a:pt x="8523" y="3331"/>
                  </a:lnTo>
                  <a:lnTo>
                    <a:pt x="8269" y="3331"/>
                  </a:lnTo>
                  <a:lnTo>
                    <a:pt x="8212" y="3359"/>
                  </a:lnTo>
                  <a:lnTo>
                    <a:pt x="8156" y="3387"/>
                  </a:lnTo>
                  <a:lnTo>
                    <a:pt x="8043" y="3500"/>
                  </a:lnTo>
                  <a:lnTo>
                    <a:pt x="7874" y="3613"/>
                  </a:lnTo>
                  <a:lnTo>
                    <a:pt x="7874" y="3613"/>
                  </a:lnTo>
                  <a:lnTo>
                    <a:pt x="7789" y="3669"/>
                  </a:lnTo>
                  <a:lnTo>
                    <a:pt x="7704" y="3698"/>
                  </a:lnTo>
                  <a:lnTo>
                    <a:pt x="7535" y="3726"/>
                  </a:lnTo>
                  <a:lnTo>
                    <a:pt x="7450" y="3754"/>
                  </a:lnTo>
                  <a:lnTo>
                    <a:pt x="7366" y="3810"/>
                  </a:lnTo>
                  <a:lnTo>
                    <a:pt x="7309" y="3867"/>
                  </a:lnTo>
                  <a:lnTo>
                    <a:pt x="7281" y="3951"/>
                  </a:lnTo>
                  <a:lnTo>
                    <a:pt x="7281" y="3951"/>
                  </a:lnTo>
                  <a:lnTo>
                    <a:pt x="7309" y="4036"/>
                  </a:lnTo>
                  <a:lnTo>
                    <a:pt x="7366" y="4149"/>
                  </a:lnTo>
                  <a:lnTo>
                    <a:pt x="7422" y="4262"/>
                  </a:lnTo>
                  <a:lnTo>
                    <a:pt x="7450" y="4318"/>
                  </a:lnTo>
                  <a:lnTo>
                    <a:pt x="7422" y="4375"/>
                  </a:lnTo>
                  <a:lnTo>
                    <a:pt x="7422" y="4375"/>
                  </a:lnTo>
                  <a:lnTo>
                    <a:pt x="7394" y="4431"/>
                  </a:lnTo>
                  <a:lnTo>
                    <a:pt x="7309" y="4459"/>
                  </a:lnTo>
                  <a:lnTo>
                    <a:pt x="7055" y="4572"/>
                  </a:lnTo>
                  <a:lnTo>
                    <a:pt x="6632" y="4742"/>
                  </a:lnTo>
                  <a:lnTo>
                    <a:pt x="6632" y="4742"/>
                  </a:lnTo>
                  <a:lnTo>
                    <a:pt x="6519" y="4826"/>
                  </a:lnTo>
                  <a:lnTo>
                    <a:pt x="6406" y="4911"/>
                  </a:lnTo>
                  <a:lnTo>
                    <a:pt x="6237" y="5108"/>
                  </a:lnTo>
                  <a:lnTo>
                    <a:pt x="6040" y="5278"/>
                  </a:lnTo>
                  <a:lnTo>
                    <a:pt x="5927" y="5334"/>
                  </a:lnTo>
                  <a:lnTo>
                    <a:pt x="5786" y="5391"/>
                  </a:lnTo>
                  <a:lnTo>
                    <a:pt x="5786" y="5391"/>
                  </a:lnTo>
                  <a:lnTo>
                    <a:pt x="5673" y="5419"/>
                  </a:lnTo>
                  <a:lnTo>
                    <a:pt x="5560" y="5419"/>
                  </a:lnTo>
                  <a:lnTo>
                    <a:pt x="5447" y="5419"/>
                  </a:lnTo>
                  <a:lnTo>
                    <a:pt x="5334" y="5447"/>
                  </a:lnTo>
                  <a:lnTo>
                    <a:pt x="5334" y="5447"/>
                  </a:lnTo>
                  <a:lnTo>
                    <a:pt x="5249" y="5504"/>
                  </a:lnTo>
                  <a:lnTo>
                    <a:pt x="5165" y="5560"/>
                  </a:lnTo>
                  <a:lnTo>
                    <a:pt x="5108" y="5616"/>
                  </a:lnTo>
                  <a:lnTo>
                    <a:pt x="4995" y="5645"/>
                  </a:lnTo>
                  <a:lnTo>
                    <a:pt x="4995" y="5645"/>
                  </a:lnTo>
                  <a:lnTo>
                    <a:pt x="4939" y="5673"/>
                  </a:lnTo>
                  <a:lnTo>
                    <a:pt x="4826" y="5645"/>
                  </a:lnTo>
                  <a:lnTo>
                    <a:pt x="4741" y="5645"/>
                  </a:lnTo>
                  <a:lnTo>
                    <a:pt x="4657" y="5673"/>
                  </a:lnTo>
                  <a:lnTo>
                    <a:pt x="4657" y="5673"/>
                  </a:lnTo>
                  <a:lnTo>
                    <a:pt x="4459" y="5758"/>
                  </a:lnTo>
                  <a:lnTo>
                    <a:pt x="4290" y="5842"/>
                  </a:lnTo>
                  <a:lnTo>
                    <a:pt x="4290" y="5842"/>
                  </a:lnTo>
                  <a:lnTo>
                    <a:pt x="3895" y="6096"/>
                  </a:lnTo>
                  <a:lnTo>
                    <a:pt x="3697" y="6237"/>
                  </a:lnTo>
                  <a:lnTo>
                    <a:pt x="3556" y="6378"/>
                  </a:lnTo>
                  <a:lnTo>
                    <a:pt x="3556" y="6378"/>
                  </a:lnTo>
                  <a:lnTo>
                    <a:pt x="3528" y="6491"/>
                  </a:lnTo>
                  <a:lnTo>
                    <a:pt x="3500" y="6604"/>
                  </a:lnTo>
                  <a:lnTo>
                    <a:pt x="3528" y="6886"/>
                  </a:lnTo>
                  <a:lnTo>
                    <a:pt x="3528" y="7169"/>
                  </a:lnTo>
                  <a:lnTo>
                    <a:pt x="3500" y="7281"/>
                  </a:lnTo>
                  <a:lnTo>
                    <a:pt x="3443" y="7366"/>
                  </a:lnTo>
                  <a:lnTo>
                    <a:pt x="3443" y="7366"/>
                  </a:lnTo>
                  <a:lnTo>
                    <a:pt x="3387" y="7394"/>
                  </a:lnTo>
                  <a:lnTo>
                    <a:pt x="3302" y="7422"/>
                  </a:lnTo>
                  <a:lnTo>
                    <a:pt x="3020" y="7422"/>
                  </a:lnTo>
                  <a:lnTo>
                    <a:pt x="2597" y="7394"/>
                  </a:lnTo>
                  <a:lnTo>
                    <a:pt x="2597" y="7394"/>
                  </a:lnTo>
                  <a:lnTo>
                    <a:pt x="1299" y="7394"/>
                  </a:lnTo>
                  <a:lnTo>
                    <a:pt x="1" y="7366"/>
                  </a:lnTo>
                </a:path>
              </a:pathLst>
            </a:custGeom>
            <a:solidFill>
              <a:srgbClr val="666666"/>
            </a:solidFill>
            <a:ln w="14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16"/>
            <p:cNvSpPr/>
            <p:nvPr/>
          </p:nvSpPr>
          <p:spPr>
            <a:xfrm>
              <a:off x="3383875" y="2664875"/>
              <a:ext cx="80450" cy="93850"/>
            </a:xfrm>
            <a:custGeom>
              <a:avLst/>
              <a:gdLst/>
              <a:ahLst/>
              <a:cxnLst/>
              <a:rect l="l" t="t" r="r" b="b"/>
              <a:pathLst>
                <a:path w="3218" h="3754" extrusionOk="0">
                  <a:moveTo>
                    <a:pt x="0" y="1468"/>
                  </a:moveTo>
                  <a:lnTo>
                    <a:pt x="0" y="1468"/>
                  </a:lnTo>
                  <a:lnTo>
                    <a:pt x="85" y="1383"/>
                  </a:lnTo>
                  <a:lnTo>
                    <a:pt x="170" y="1270"/>
                  </a:lnTo>
                  <a:lnTo>
                    <a:pt x="339" y="1045"/>
                  </a:lnTo>
                  <a:lnTo>
                    <a:pt x="339" y="1045"/>
                  </a:lnTo>
                  <a:lnTo>
                    <a:pt x="508" y="819"/>
                  </a:lnTo>
                  <a:lnTo>
                    <a:pt x="678" y="593"/>
                  </a:lnTo>
                  <a:lnTo>
                    <a:pt x="678" y="593"/>
                  </a:lnTo>
                  <a:lnTo>
                    <a:pt x="847" y="283"/>
                  </a:lnTo>
                  <a:lnTo>
                    <a:pt x="932" y="57"/>
                  </a:lnTo>
                  <a:lnTo>
                    <a:pt x="932" y="57"/>
                  </a:lnTo>
                  <a:lnTo>
                    <a:pt x="1016" y="29"/>
                  </a:lnTo>
                  <a:lnTo>
                    <a:pt x="1101" y="1"/>
                  </a:lnTo>
                  <a:lnTo>
                    <a:pt x="1299" y="29"/>
                  </a:lnTo>
                  <a:lnTo>
                    <a:pt x="1468" y="85"/>
                  </a:lnTo>
                  <a:lnTo>
                    <a:pt x="1553" y="142"/>
                  </a:lnTo>
                  <a:lnTo>
                    <a:pt x="1581" y="170"/>
                  </a:lnTo>
                  <a:lnTo>
                    <a:pt x="1581" y="170"/>
                  </a:lnTo>
                  <a:lnTo>
                    <a:pt x="1637" y="255"/>
                  </a:lnTo>
                  <a:lnTo>
                    <a:pt x="1637" y="367"/>
                  </a:lnTo>
                  <a:lnTo>
                    <a:pt x="1665" y="621"/>
                  </a:lnTo>
                  <a:lnTo>
                    <a:pt x="1637" y="875"/>
                  </a:lnTo>
                  <a:lnTo>
                    <a:pt x="1581" y="1073"/>
                  </a:lnTo>
                  <a:lnTo>
                    <a:pt x="1581" y="1073"/>
                  </a:lnTo>
                  <a:lnTo>
                    <a:pt x="1694" y="1045"/>
                  </a:lnTo>
                  <a:lnTo>
                    <a:pt x="1778" y="1073"/>
                  </a:lnTo>
                  <a:lnTo>
                    <a:pt x="1835" y="1129"/>
                  </a:lnTo>
                  <a:lnTo>
                    <a:pt x="1863" y="1214"/>
                  </a:lnTo>
                  <a:lnTo>
                    <a:pt x="1863" y="1214"/>
                  </a:lnTo>
                  <a:lnTo>
                    <a:pt x="1976" y="1158"/>
                  </a:lnTo>
                  <a:lnTo>
                    <a:pt x="2060" y="1073"/>
                  </a:lnTo>
                  <a:lnTo>
                    <a:pt x="2173" y="904"/>
                  </a:lnTo>
                  <a:lnTo>
                    <a:pt x="2202" y="847"/>
                  </a:lnTo>
                  <a:lnTo>
                    <a:pt x="2258" y="819"/>
                  </a:lnTo>
                  <a:lnTo>
                    <a:pt x="2343" y="847"/>
                  </a:lnTo>
                  <a:lnTo>
                    <a:pt x="2427" y="932"/>
                  </a:lnTo>
                  <a:lnTo>
                    <a:pt x="2427" y="932"/>
                  </a:lnTo>
                  <a:lnTo>
                    <a:pt x="2484" y="1045"/>
                  </a:lnTo>
                  <a:lnTo>
                    <a:pt x="2540" y="1158"/>
                  </a:lnTo>
                  <a:lnTo>
                    <a:pt x="2540" y="1299"/>
                  </a:lnTo>
                  <a:lnTo>
                    <a:pt x="2540" y="1412"/>
                  </a:lnTo>
                  <a:lnTo>
                    <a:pt x="2484" y="1524"/>
                  </a:lnTo>
                  <a:lnTo>
                    <a:pt x="2427" y="1637"/>
                  </a:lnTo>
                  <a:lnTo>
                    <a:pt x="2371" y="1750"/>
                  </a:lnTo>
                  <a:lnTo>
                    <a:pt x="2286" y="1835"/>
                  </a:lnTo>
                  <a:lnTo>
                    <a:pt x="2286" y="1835"/>
                  </a:lnTo>
                  <a:lnTo>
                    <a:pt x="2314" y="1863"/>
                  </a:lnTo>
                  <a:lnTo>
                    <a:pt x="2399" y="1920"/>
                  </a:lnTo>
                  <a:lnTo>
                    <a:pt x="2568" y="2004"/>
                  </a:lnTo>
                  <a:lnTo>
                    <a:pt x="2568" y="2004"/>
                  </a:lnTo>
                  <a:lnTo>
                    <a:pt x="2794" y="2089"/>
                  </a:lnTo>
                  <a:lnTo>
                    <a:pt x="2935" y="2258"/>
                  </a:lnTo>
                  <a:lnTo>
                    <a:pt x="2935" y="2258"/>
                  </a:lnTo>
                  <a:lnTo>
                    <a:pt x="3076" y="2399"/>
                  </a:lnTo>
                  <a:lnTo>
                    <a:pt x="3161" y="2540"/>
                  </a:lnTo>
                  <a:lnTo>
                    <a:pt x="3217" y="2710"/>
                  </a:lnTo>
                  <a:lnTo>
                    <a:pt x="3217" y="2907"/>
                  </a:lnTo>
                  <a:lnTo>
                    <a:pt x="3217" y="2907"/>
                  </a:lnTo>
                  <a:lnTo>
                    <a:pt x="3161" y="3133"/>
                  </a:lnTo>
                  <a:lnTo>
                    <a:pt x="3105" y="3331"/>
                  </a:lnTo>
                  <a:lnTo>
                    <a:pt x="3076" y="3528"/>
                  </a:lnTo>
                  <a:lnTo>
                    <a:pt x="3076" y="3641"/>
                  </a:lnTo>
                  <a:lnTo>
                    <a:pt x="3133" y="3754"/>
                  </a:lnTo>
                  <a:lnTo>
                    <a:pt x="3133" y="3754"/>
                  </a:lnTo>
                  <a:lnTo>
                    <a:pt x="2992" y="3754"/>
                  </a:lnTo>
                  <a:lnTo>
                    <a:pt x="2851" y="3726"/>
                  </a:lnTo>
                  <a:lnTo>
                    <a:pt x="2738" y="3669"/>
                  </a:lnTo>
                  <a:lnTo>
                    <a:pt x="2597" y="3613"/>
                  </a:lnTo>
                  <a:lnTo>
                    <a:pt x="2314" y="3443"/>
                  </a:lnTo>
                  <a:lnTo>
                    <a:pt x="2117" y="3302"/>
                  </a:lnTo>
                  <a:lnTo>
                    <a:pt x="2117" y="3302"/>
                  </a:lnTo>
                  <a:lnTo>
                    <a:pt x="1835" y="3105"/>
                  </a:lnTo>
                  <a:lnTo>
                    <a:pt x="1609" y="2907"/>
                  </a:lnTo>
                  <a:lnTo>
                    <a:pt x="1186" y="2427"/>
                  </a:lnTo>
                  <a:lnTo>
                    <a:pt x="1186" y="2427"/>
                  </a:lnTo>
                  <a:lnTo>
                    <a:pt x="1045" y="2315"/>
                  </a:lnTo>
                  <a:lnTo>
                    <a:pt x="875" y="2202"/>
                  </a:lnTo>
                  <a:lnTo>
                    <a:pt x="565" y="1976"/>
                  </a:lnTo>
                  <a:lnTo>
                    <a:pt x="565" y="1976"/>
                  </a:lnTo>
                  <a:lnTo>
                    <a:pt x="283" y="1750"/>
                  </a:lnTo>
                  <a:lnTo>
                    <a:pt x="0" y="1468"/>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16"/>
            <p:cNvSpPr/>
            <p:nvPr/>
          </p:nvSpPr>
          <p:spPr>
            <a:xfrm>
              <a:off x="3383875" y="2664875"/>
              <a:ext cx="80450" cy="93850"/>
            </a:xfrm>
            <a:custGeom>
              <a:avLst/>
              <a:gdLst/>
              <a:ahLst/>
              <a:cxnLst/>
              <a:rect l="l" t="t" r="r" b="b"/>
              <a:pathLst>
                <a:path w="3218" h="3754" fill="none" extrusionOk="0">
                  <a:moveTo>
                    <a:pt x="0" y="1468"/>
                  </a:moveTo>
                  <a:lnTo>
                    <a:pt x="0" y="1468"/>
                  </a:lnTo>
                  <a:lnTo>
                    <a:pt x="85" y="1383"/>
                  </a:lnTo>
                  <a:lnTo>
                    <a:pt x="170" y="1270"/>
                  </a:lnTo>
                  <a:lnTo>
                    <a:pt x="339" y="1045"/>
                  </a:lnTo>
                  <a:lnTo>
                    <a:pt x="339" y="1045"/>
                  </a:lnTo>
                  <a:lnTo>
                    <a:pt x="508" y="819"/>
                  </a:lnTo>
                  <a:lnTo>
                    <a:pt x="678" y="593"/>
                  </a:lnTo>
                  <a:lnTo>
                    <a:pt x="678" y="593"/>
                  </a:lnTo>
                  <a:lnTo>
                    <a:pt x="847" y="283"/>
                  </a:lnTo>
                  <a:lnTo>
                    <a:pt x="932" y="57"/>
                  </a:lnTo>
                  <a:lnTo>
                    <a:pt x="932" y="57"/>
                  </a:lnTo>
                  <a:lnTo>
                    <a:pt x="1016" y="29"/>
                  </a:lnTo>
                  <a:lnTo>
                    <a:pt x="1101" y="1"/>
                  </a:lnTo>
                  <a:lnTo>
                    <a:pt x="1299" y="29"/>
                  </a:lnTo>
                  <a:lnTo>
                    <a:pt x="1468" y="85"/>
                  </a:lnTo>
                  <a:lnTo>
                    <a:pt x="1553" y="142"/>
                  </a:lnTo>
                  <a:lnTo>
                    <a:pt x="1581" y="170"/>
                  </a:lnTo>
                  <a:lnTo>
                    <a:pt x="1581" y="170"/>
                  </a:lnTo>
                  <a:lnTo>
                    <a:pt x="1637" y="255"/>
                  </a:lnTo>
                  <a:lnTo>
                    <a:pt x="1637" y="367"/>
                  </a:lnTo>
                  <a:lnTo>
                    <a:pt x="1665" y="621"/>
                  </a:lnTo>
                  <a:lnTo>
                    <a:pt x="1637" y="875"/>
                  </a:lnTo>
                  <a:lnTo>
                    <a:pt x="1581" y="1073"/>
                  </a:lnTo>
                  <a:lnTo>
                    <a:pt x="1581" y="1073"/>
                  </a:lnTo>
                  <a:lnTo>
                    <a:pt x="1694" y="1045"/>
                  </a:lnTo>
                  <a:lnTo>
                    <a:pt x="1778" y="1073"/>
                  </a:lnTo>
                  <a:lnTo>
                    <a:pt x="1835" y="1129"/>
                  </a:lnTo>
                  <a:lnTo>
                    <a:pt x="1863" y="1214"/>
                  </a:lnTo>
                  <a:lnTo>
                    <a:pt x="1863" y="1214"/>
                  </a:lnTo>
                  <a:lnTo>
                    <a:pt x="1976" y="1158"/>
                  </a:lnTo>
                  <a:lnTo>
                    <a:pt x="2060" y="1073"/>
                  </a:lnTo>
                  <a:lnTo>
                    <a:pt x="2173" y="904"/>
                  </a:lnTo>
                  <a:lnTo>
                    <a:pt x="2202" y="847"/>
                  </a:lnTo>
                  <a:lnTo>
                    <a:pt x="2258" y="819"/>
                  </a:lnTo>
                  <a:lnTo>
                    <a:pt x="2343" y="847"/>
                  </a:lnTo>
                  <a:lnTo>
                    <a:pt x="2427" y="932"/>
                  </a:lnTo>
                  <a:lnTo>
                    <a:pt x="2427" y="932"/>
                  </a:lnTo>
                  <a:lnTo>
                    <a:pt x="2484" y="1045"/>
                  </a:lnTo>
                  <a:lnTo>
                    <a:pt x="2540" y="1158"/>
                  </a:lnTo>
                  <a:lnTo>
                    <a:pt x="2540" y="1299"/>
                  </a:lnTo>
                  <a:lnTo>
                    <a:pt x="2540" y="1412"/>
                  </a:lnTo>
                  <a:lnTo>
                    <a:pt x="2484" y="1524"/>
                  </a:lnTo>
                  <a:lnTo>
                    <a:pt x="2427" y="1637"/>
                  </a:lnTo>
                  <a:lnTo>
                    <a:pt x="2371" y="1750"/>
                  </a:lnTo>
                  <a:lnTo>
                    <a:pt x="2286" y="1835"/>
                  </a:lnTo>
                  <a:lnTo>
                    <a:pt x="2286" y="1835"/>
                  </a:lnTo>
                  <a:lnTo>
                    <a:pt x="2314" y="1863"/>
                  </a:lnTo>
                  <a:lnTo>
                    <a:pt x="2399" y="1920"/>
                  </a:lnTo>
                  <a:lnTo>
                    <a:pt x="2568" y="2004"/>
                  </a:lnTo>
                  <a:lnTo>
                    <a:pt x="2568" y="2004"/>
                  </a:lnTo>
                  <a:lnTo>
                    <a:pt x="2794" y="2089"/>
                  </a:lnTo>
                  <a:lnTo>
                    <a:pt x="2935" y="2258"/>
                  </a:lnTo>
                  <a:lnTo>
                    <a:pt x="2935" y="2258"/>
                  </a:lnTo>
                  <a:lnTo>
                    <a:pt x="3076" y="2399"/>
                  </a:lnTo>
                  <a:lnTo>
                    <a:pt x="3161" y="2540"/>
                  </a:lnTo>
                  <a:lnTo>
                    <a:pt x="3217" y="2710"/>
                  </a:lnTo>
                  <a:lnTo>
                    <a:pt x="3217" y="2907"/>
                  </a:lnTo>
                  <a:lnTo>
                    <a:pt x="3217" y="2907"/>
                  </a:lnTo>
                  <a:lnTo>
                    <a:pt x="3161" y="3133"/>
                  </a:lnTo>
                  <a:lnTo>
                    <a:pt x="3105" y="3331"/>
                  </a:lnTo>
                  <a:lnTo>
                    <a:pt x="3076" y="3528"/>
                  </a:lnTo>
                  <a:lnTo>
                    <a:pt x="3076" y="3641"/>
                  </a:lnTo>
                  <a:lnTo>
                    <a:pt x="3133" y="3754"/>
                  </a:lnTo>
                  <a:lnTo>
                    <a:pt x="3133" y="3754"/>
                  </a:lnTo>
                  <a:lnTo>
                    <a:pt x="2992" y="3754"/>
                  </a:lnTo>
                  <a:lnTo>
                    <a:pt x="2851" y="3726"/>
                  </a:lnTo>
                  <a:lnTo>
                    <a:pt x="2738" y="3669"/>
                  </a:lnTo>
                  <a:lnTo>
                    <a:pt x="2597" y="3613"/>
                  </a:lnTo>
                  <a:lnTo>
                    <a:pt x="2314" y="3443"/>
                  </a:lnTo>
                  <a:lnTo>
                    <a:pt x="2117" y="3302"/>
                  </a:lnTo>
                  <a:lnTo>
                    <a:pt x="2117" y="3302"/>
                  </a:lnTo>
                  <a:lnTo>
                    <a:pt x="1835" y="3105"/>
                  </a:lnTo>
                  <a:lnTo>
                    <a:pt x="1609" y="2907"/>
                  </a:lnTo>
                  <a:lnTo>
                    <a:pt x="1186" y="2427"/>
                  </a:lnTo>
                  <a:lnTo>
                    <a:pt x="1186" y="2427"/>
                  </a:lnTo>
                  <a:lnTo>
                    <a:pt x="1045" y="2315"/>
                  </a:lnTo>
                  <a:lnTo>
                    <a:pt x="875" y="2202"/>
                  </a:lnTo>
                  <a:lnTo>
                    <a:pt x="565" y="1976"/>
                  </a:lnTo>
                  <a:lnTo>
                    <a:pt x="565" y="1976"/>
                  </a:lnTo>
                  <a:lnTo>
                    <a:pt x="283" y="1750"/>
                  </a:lnTo>
                  <a:lnTo>
                    <a:pt x="0" y="1468"/>
                  </a:lnTo>
                </a:path>
              </a:pathLst>
            </a:custGeom>
            <a:solidFill>
              <a:srgbClr val="666666"/>
            </a:solidFill>
            <a:ln w="14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16"/>
            <p:cNvSpPr/>
            <p:nvPr/>
          </p:nvSpPr>
          <p:spPr>
            <a:xfrm>
              <a:off x="3898175" y="2610550"/>
              <a:ext cx="256825" cy="196850"/>
            </a:xfrm>
            <a:custGeom>
              <a:avLst/>
              <a:gdLst/>
              <a:ahLst/>
              <a:cxnLst/>
              <a:rect l="l" t="t" r="r" b="b"/>
              <a:pathLst>
                <a:path w="10273" h="7874" extrusionOk="0">
                  <a:moveTo>
                    <a:pt x="7253" y="1383"/>
                  </a:moveTo>
                  <a:lnTo>
                    <a:pt x="7253" y="1383"/>
                  </a:lnTo>
                  <a:lnTo>
                    <a:pt x="7225" y="1496"/>
                  </a:lnTo>
                  <a:lnTo>
                    <a:pt x="7168" y="1581"/>
                  </a:lnTo>
                  <a:lnTo>
                    <a:pt x="7112" y="1694"/>
                  </a:lnTo>
                  <a:lnTo>
                    <a:pt x="7084" y="1750"/>
                  </a:lnTo>
                  <a:lnTo>
                    <a:pt x="7084" y="1779"/>
                  </a:lnTo>
                  <a:lnTo>
                    <a:pt x="7084" y="1779"/>
                  </a:lnTo>
                  <a:lnTo>
                    <a:pt x="7168" y="1779"/>
                  </a:lnTo>
                  <a:lnTo>
                    <a:pt x="7168" y="1835"/>
                  </a:lnTo>
                  <a:lnTo>
                    <a:pt x="7112" y="2004"/>
                  </a:lnTo>
                  <a:lnTo>
                    <a:pt x="7112" y="2004"/>
                  </a:lnTo>
                  <a:lnTo>
                    <a:pt x="7337" y="2004"/>
                  </a:lnTo>
                  <a:lnTo>
                    <a:pt x="7450" y="2004"/>
                  </a:lnTo>
                  <a:lnTo>
                    <a:pt x="7563" y="2033"/>
                  </a:lnTo>
                  <a:lnTo>
                    <a:pt x="7563" y="2033"/>
                  </a:lnTo>
                  <a:lnTo>
                    <a:pt x="7620" y="2117"/>
                  </a:lnTo>
                  <a:lnTo>
                    <a:pt x="7648" y="2174"/>
                  </a:lnTo>
                  <a:lnTo>
                    <a:pt x="7648" y="2230"/>
                  </a:lnTo>
                  <a:lnTo>
                    <a:pt x="7676" y="2286"/>
                  </a:lnTo>
                  <a:lnTo>
                    <a:pt x="7676" y="2286"/>
                  </a:lnTo>
                  <a:lnTo>
                    <a:pt x="7789" y="2371"/>
                  </a:lnTo>
                  <a:lnTo>
                    <a:pt x="7902" y="2428"/>
                  </a:lnTo>
                  <a:lnTo>
                    <a:pt x="8015" y="2456"/>
                  </a:lnTo>
                  <a:lnTo>
                    <a:pt x="8184" y="2512"/>
                  </a:lnTo>
                  <a:lnTo>
                    <a:pt x="8184" y="2512"/>
                  </a:lnTo>
                  <a:lnTo>
                    <a:pt x="8353" y="2653"/>
                  </a:lnTo>
                  <a:lnTo>
                    <a:pt x="8438" y="2738"/>
                  </a:lnTo>
                  <a:lnTo>
                    <a:pt x="8494" y="2823"/>
                  </a:lnTo>
                  <a:lnTo>
                    <a:pt x="8494" y="2823"/>
                  </a:lnTo>
                  <a:lnTo>
                    <a:pt x="8494" y="2879"/>
                  </a:lnTo>
                  <a:lnTo>
                    <a:pt x="8494" y="2964"/>
                  </a:lnTo>
                  <a:lnTo>
                    <a:pt x="8494" y="3077"/>
                  </a:lnTo>
                  <a:lnTo>
                    <a:pt x="8494" y="3077"/>
                  </a:lnTo>
                  <a:lnTo>
                    <a:pt x="8523" y="3133"/>
                  </a:lnTo>
                  <a:lnTo>
                    <a:pt x="8579" y="3218"/>
                  </a:lnTo>
                  <a:lnTo>
                    <a:pt x="8720" y="3302"/>
                  </a:lnTo>
                  <a:lnTo>
                    <a:pt x="8861" y="3359"/>
                  </a:lnTo>
                  <a:lnTo>
                    <a:pt x="9002" y="3472"/>
                  </a:lnTo>
                  <a:lnTo>
                    <a:pt x="9002" y="3472"/>
                  </a:lnTo>
                  <a:lnTo>
                    <a:pt x="9172" y="3641"/>
                  </a:lnTo>
                  <a:lnTo>
                    <a:pt x="9313" y="3839"/>
                  </a:lnTo>
                  <a:lnTo>
                    <a:pt x="9510" y="4262"/>
                  </a:lnTo>
                  <a:lnTo>
                    <a:pt x="9510" y="4262"/>
                  </a:lnTo>
                  <a:lnTo>
                    <a:pt x="9595" y="4375"/>
                  </a:lnTo>
                  <a:lnTo>
                    <a:pt x="9708" y="4459"/>
                  </a:lnTo>
                  <a:lnTo>
                    <a:pt x="9849" y="4544"/>
                  </a:lnTo>
                  <a:lnTo>
                    <a:pt x="9962" y="4629"/>
                  </a:lnTo>
                  <a:lnTo>
                    <a:pt x="9962" y="4629"/>
                  </a:lnTo>
                  <a:lnTo>
                    <a:pt x="10075" y="4798"/>
                  </a:lnTo>
                  <a:lnTo>
                    <a:pt x="10131" y="4967"/>
                  </a:lnTo>
                  <a:lnTo>
                    <a:pt x="10272" y="5362"/>
                  </a:lnTo>
                  <a:lnTo>
                    <a:pt x="10272" y="5362"/>
                  </a:lnTo>
                  <a:lnTo>
                    <a:pt x="10188" y="5278"/>
                  </a:lnTo>
                  <a:lnTo>
                    <a:pt x="10103" y="5250"/>
                  </a:lnTo>
                  <a:lnTo>
                    <a:pt x="10047" y="5221"/>
                  </a:lnTo>
                  <a:lnTo>
                    <a:pt x="9962" y="5250"/>
                  </a:lnTo>
                  <a:lnTo>
                    <a:pt x="9821" y="5278"/>
                  </a:lnTo>
                  <a:lnTo>
                    <a:pt x="9651" y="5306"/>
                  </a:lnTo>
                  <a:lnTo>
                    <a:pt x="9651" y="5306"/>
                  </a:lnTo>
                  <a:lnTo>
                    <a:pt x="9510" y="5278"/>
                  </a:lnTo>
                  <a:lnTo>
                    <a:pt x="9398" y="5250"/>
                  </a:lnTo>
                  <a:lnTo>
                    <a:pt x="9200" y="5165"/>
                  </a:lnTo>
                  <a:lnTo>
                    <a:pt x="9200" y="5165"/>
                  </a:lnTo>
                  <a:lnTo>
                    <a:pt x="8946" y="5108"/>
                  </a:lnTo>
                  <a:lnTo>
                    <a:pt x="8748" y="5052"/>
                  </a:lnTo>
                  <a:lnTo>
                    <a:pt x="8748" y="5052"/>
                  </a:lnTo>
                  <a:lnTo>
                    <a:pt x="8692" y="5080"/>
                  </a:lnTo>
                  <a:lnTo>
                    <a:pt x="8636" y="5137"/>
                  </a:lnTo>
                  <a:lnTo>
                    <a:pt x="8579" y="5221"/>
                  </a:lnTo>
                  <a:lnTo>
                    <a:pt x="8494" y="5306"/>
                  </a:lnTo>
                  <a:lnTo>
                    <a:pt x="8438" y="5362"/>
                  </a:lnTo>
                  <a:lnTo>
                    <a:pt x="8353" y="5391"/>
                  </a:lnTo>
                  <a:lnTo>
                    <a:pt x="8353" y="5391"/>
                  </a:lnTo>
                  <a:lnTo>
                    <a:pt x="8269" y="5419"/>
                  </a:lnTo>
                  <a:lnTo>
                    <a:pt x="8212" y="5419"/>
                  </a:lnTo>
                  <a:lnTo>
                    <a:pt x="8071" y="5362"/>
                  </a:lnTo>
                  <a:lnTo>
                    <a:pt x="7958" y="5306"/>
                  </a:lnTo>
                  <a:lnTo>
                    <a:pt x="7930" y="5306"/>
                  </a:lnTo>
                  <a:lnTo>
                    <a:pt x="7874" y="5306"/>
                  </a:lnTo>
                  <a:lnTo>
                    <a:pt x="7874" y="5306"/>
                  </a:lnTo>
                  <a:lnTo>
                    <a:pt x="7761" y="5334"/>
                  </a:lnTo>
                  <a:lnTo>
                    <a:pt x="7620" y="5419"/>
                  </a:lnTo>
                  <a:lnTo>
                    <a:pt x="7337" y="5588"/>
                  </a:lnTo>
                  <a:lnTo>
                    <a:pt x="7337" y="5588"/>
                  </a:lnTo>
                  <a:lnTo>
                    <a:pt x="7168" y="5673"/>
                  </a:lnTo>
                  <a:lnTo>
                    <a:pt x="7112" y="5701"/>
                  </a:lnTo>
                  <a:lnTo>
                    <a:pt x="7027" y="5729"/>
                  </a:lnTo>
                  <a:lnTo>
                    <a:pt x="7027" y="5729"/>
                  </a:lnTo>
                  <a:lnTo>
                    <a:pt x="6999" y="5701"/>
                  </a:lnTo>
                  <a:lnTo>
                    <a:pt x="6942" y="5673"/>
                  </a:lnTo>
                  <a:lnTo>
                    <a:pt x="6914" y="5616"/>
                  </a:lnTo>
                  <a:lnTo>
                    <a:pt x="6886" y="5616"/>
                  </a:lnTo>
                  <a:lnTo>
                    <a:pt x="6886" y="5616"/>
                  </a:lnTo>
                  <a:lnTo>
                    <a:pt x="6717" y="5588"/>
                  </a:lnTo>
                  <a:lnTo>
                    <a:pt x="6632" y="5616"/>
                  </a:lnTo>
                  <a:lnTo>
                    <a:pt x="6576" y="5673"/>
                  </a:lnTo>
                  <a:lnTo>
                    <a:pt x="6491" y="5842"/>
                  </a:lnTo>
                  <a:lnTo>
                    <a:pt x="6491" y="5842"/>
                  </a:lnTo>
                  <a:lnTo>
                    <a:pt x="6378" y="5983"/>
                  </a:lnTo>
                  <a:lnTo>
                    <a:pt x="6293" y="6096"/>
                  </a:lnTo>
                  <a:lnTo>
                    <a:pt x="6180" y="6124"/>
                  </a:lnTo>
                  <a:lnTo>
                    <a:pt x="6011" y="6096"/>
                  </a:lnTo>
                  <a:lnTo>
                    <a:pt x="6011" y="6096"/>
                  </a:lnTo>
                  <a:lnTo>
                    <a:pt x="5447" y="6011"/>
                  </a:lnTo>
                  <a:lnTo>
                    <a:pt x="5447" y="6011"/>
                  </a:lnTo>
                  <a:lnTo>
                    <a:pt x="5221" y="5955"/>
                  </a:lnTo>
                  <a:lnTo>
                    <a:pt x="4967" y="5899"/>
                  </a:lnTo>
                  <a:lnTo>
                    <a:pt x="4967" y="5899"/>
                  </a:lnTo>
                  <a:lnTo>
                    <a:pt x="4854" y="5814"/>
                  </a:lnTo>
                  <a:lnTo>
                    <a:pt x="4770" y="5757"/>
                  </a:lnTo>
                  <a:lnTo>
                    <a:pt x="4572" y="5532"/>
                  </a:lnTo>
                  <a:lnTo>
                    <a:pt x="4572" y="5532"/>
                  </a:lnTo>
                  <a:lnTo>
                    <a:pt x="4403" y="5391"/>
                  </a:lnTo>
                  <a:lnTo>
                    <a:pt x="4233" y="5306"/>
                  </a:lnTo>
                  <a:lnTo>
                    <a:pt x="4120" y="5278"/>
                  </a:lnTo>
                  <a:lnTo>
                    <a:pt x="3979" y="5306"/>
                  </a:lnTo>
                  <a:lnTo>
                    <a:pt x="3838" y="5362"/>
                  </a:lnTo>
                  <a:lnTo>
                    <a:pt x="3725" y="5447"/>
                  </a:lnTo>
                  <a:lnTo>
                    <a:pt x="3471" y="5701"/>
                  </a:lnTo>
                  <a:lnTo>
                    <a:pt x="3471" y="5701"/>
                  </a:lnTo>
                  <a:lnTo>
                    <a:pt x="3359" y="5842"/>
                  </a:lnTo>
                  <a:lnTo>
                    <a:pt x="3302" y="5927"/>
                  </a:lnTo>
                  <a:lnTo>
                    <a:pt x="3274" y="6040"/>
                  </a:lnTo>
                  <a:lnTo>
                    <a:pt x="3274" y="6181"/>
                  </a:lnTo>
                  <a:lnTo>
                    <a:pt x="3274" y="6181"/>
                  </a:lnTo>
                  <a:lnTo>
                    <a:pt x="3274" y="6463"/>
                  </a:lnTo>
                  <a:lnTo>
                    <a:pt x="3274" y="6717"/>
                  </a:lnTo>
                  <a:lnTo>
                    <a:pt x="3274" y="6717"/>
                  </a:lnTo>
                  <a:lnTo>
                    <a:pt x="3217" y="6689"/>
                  </a:lnTo>
                  <a:lnTo>
                    <a:pt x="3161" y="6660"/>
                  </a:lnTo>
                  <a:lnTo>
                    <a:pt x="2992" y="6632"/>
                  </a:lnTo>
                  <a:lnTo>
                    <a:pt x="2794" y="6660"/>
                  </a:lnTo>
                  <a:lnTo>
                    <a:pt x="2653" y="6660"/>
                  </a:lnTo>
                  <a:lnTo>
                    <a:pt x="2653" y="6660"/>
                  </a:lnTo>
                  <a:lnTo>
                    <a:pt x="2343" y="6604"/>
                  </a:lnTo>
                  <a:lnTo>
                    <a:pt x="2230" y="6632"/>
                  </a:lnTo>
                  <a:lnTo>
                    <a:pt x="2032" y="6660"/>
                  </a:lnTo>
                  <a:lnTo>
                    <a:pt x="2032" y="6660"/>
                  </a:lnTo>
                  <a:lnTo>
                    <a:pt x="1778" y="6717"/>
                  </a:lnTo>
                  <a:lnTo>
                    <a:pt x="1694" y="6773"/>
                  </a:lnTo>
                  <a:lnTo>
                    <a:pt x="1609" y="6886"/>
                  </a:lnTo>
                  <a:lnTo>
                    <a:pt x="1609" y="6886"/>
                  </a:lnTo>
                  <a:lnTo>
                    <a:pt x="1581" y="6999"/>
                  </a:lnTo>
                  <a:lnTo>
                    <a:pt x="1581" y="7140"/>
                  </a:lnTo>
                  <a:lnTo>
                    <a:pt x="1581" y="7281"/>
                  </a:lnTo>
                  <a:lnTo>
                    <a:pt x="1553" y="7422"/>
                  </a:lnTo>
                  <a:lnTo>
                    <a:pt x="1553" y="7422"/>
                  </a:lnTo>
                  <a:lnTo>
                    <a:pt x="1468" y="7648"/>
                  </a:lnTo>
                  <a:lnTo>
                    <a:pt x="1355" y="7874"/>
                  </a:lnTo>
                  <a:lnTo>
                    <a:pt x="1355" y="7874"/>
                  </a:lnTo>
                  <a:lnTo>
                    <a:pt x="1299" y="7479"/>
                  </a:lnTo>
                  <a:lnTo>
                    <a:pt x="1270" y="7281"/>
                  </a:lnTo>
                  <a:lnTo>
                    <a:pt x="1214" y="7197"/>
                  </a:lnTo>
                  <a:lnTo>
                    <a:pt x="1157" y="7112"/>
                  </a:lnTo>
                  <a:lnTo>
                    <a:pt x="1157" y="7112"/>
                  </a:lnTo>
                  <a:lnTo>
                    <a:pt x="1101" y="7056"/>
                  </a:lnTo>
                  <a:lnTo>
                    <a:pt x="1016" y="6971"/>
                  </a:lnTo>
                  <a:lnTo>
                    <a:pt x="847" y="6858"/>
                  </a:lnTo>
                  <a:lnTo>
                    <a:pt x="847" y="6858"/>
                  </a:lnTo>
                  <a:lnTo>
                    <a:pt x="734" y="6745"/>
                  </a:lnTo>
                  <a:lnTo>
                    <a:pt x="593" y="6519"/>
                  </a:lnTo>
                  <a:lnTo>
                    <a:pt x="537" y="6407"/>
                  </a:lnTo>
                  <a:lnTo>
                    <a:pt x="508" y="6322"/>
                  </a:lnTo>
                  <a:lnTo>
                    <a:pt x="508" y="6237"/>
                  </a:lnTo>
                  <a:lnTo>
                    <a:pt x="508" y="6237"/>
                  </a:lnTo>
                  <a:lnTo>
                    <a:pt x="565" y="6209"/>
                  </a:lnTo>
                  <a:lnTo>
                    <a:pt x="565" y="6209"/>
                  </a:lnTo>
                  <a:lnTo>
                    <a:pt x="452" y="6124"/>
                  </a:lnTo>
                  <a:lnTo>
                    <a:pt x="367" y="6011"/>
                  </a:lnTo>
                  <a:lnTo>
                    <a:pt x="226" y="5729"/>
                  </a:lnTo>
                  <a:lnTo>
                    <a:pt x="142" y="5419"/>
                  </a:lnTo>
                  <a:lnTo>
                    <a:pt x="85" y="5165"/>
                  </a:lnTo>
                  <a:lnTo>
                    <a:pt x="85" y="5165"/>
                  </a:lnTo>
                  <a:lnTo>
                    <a:pt x="113" y="4939"/>
                  </a:lnTo>
                  <a:lnTo>
                    <a:pt x="113" y="4826"/>
                  </a:lnTo>
                  <a:lnTo>
                    <a:pt x="113" y="4713"/>
                  </a:lnTo>
                  <a:lnTo>
                    <a:pt x="113" y="4713"/>
                  </a:lnTo>
                  <a:lnTo>
                    <a:pt x="57" y="4572"/>
                  </a:lnTo>
                  <a:lnTo>
                    <a:pt x="0" y="4516"/>
                  </a:lnTo>
                  <a:lnTo>
                    <a:pt x="0" y="4431"/>
                  </a:lnTo>
                  <a:lnTo>
                    <a:pt x="29" y="4318"/>
                  </a:lnTo>
                  <a:lnTo>
                    <a:pt x="29" y="4318"/>
                  </a:lnTo>
                  <a:lnTo>
                    <a:pt x="85" y="4177"/>
                  </a:lnTo>
                  <a:lnTo>
                    <a:pt x="198" y="4036"/>
                  </a:lnTo>
                  <a:lnTo>
                    <a:pt x="339" y="3895"/>
                  </a:lnTo>
                  <a:lnTo>
                    <a:pt x="424" y="3754"/>
                  </a:lnTo>
                  <a:lnTo>
                    <a:pt x="424" y="3754"/>
                  </a:lnTo>
                  <a:lnTo>
                    <a:pt x="565" y="3387"/>
                  </a:lnTo>
                  <a:lnTo>
                    <a:pt x="649" y="3218"/>
                  </a:lnTo>
                  <a:lnTo>
                    <a:pt x="734" y="3161"/>
                  </a:lnTo>
                  <a:lnTo>
                    <a:pt x="791" y="3105"/>
                  </a:lnTo>
                  <a:lnTo>
                    <a:pt x="791" y="3105"/>
                  </a:lnTo>
                  <a:lnTo>
                    <a:pt x="903" y="3077"/>
                  </a:lnTo>
                  <a:lnTo>
                    <a:pt x="1016" y="3048"/>
                  </a:lnTo>
                  <a:lnTo>
                    <a:pt x="1157" y="3048"/>
                  </a:lnTo>
                  <a:lnTo>
                    <a:pt x="1270" y="3020"/>
                  </a:lnTo>
                  <a:lnTo>
                    <a:pt x="1270" y="3020"/>
                  </a:lnTo>
                  <a:lnTo>
                    <a:pt x="1383" y="2964"/>
                  </a:lnTo>
                  <a:lnTo>
                    <a:pt x="1468" y="2907"/>
                  </a:lnTo>
                  <a:lnTo>
                    <a:pt x="1553" y="2823"/>
                  </a:lnTo>
                  <a:lnTo>
                    <a:pt x="1637" y="2766"/>
                  </a:lnTo>
                  <a:lnTo>
                    <a:pt x="1637" y="2766"/>
                  </a:lnTo>
                  <a:lnTo>
                    <a:pt x="1722" y="2936"/>
                  </a:lnTo>
                  <a:lnTo>
                    <a:pt x="1835" y="3077"/>
                  </a:lnTo>
                  <a:lnTo>
                    <a:pt x="1835" y="3077"/>
                  </a:lnTo>
                  <a:lnTo>
                    <a:pt x="1891" y="2964"/>
                  </a:lnTo>
                  <a:lnTo>
                    <a:pt x="2004" y="2879"/>
                  </a:lnTo>
                  <a:lnTo>
                    <a:pt x="2089" y="2823"/>
                  </a:lnTo>
                  <a:lnTo>
                    <a:pt x="2202" y="2766"/>
                  </a:lnTo>
                  <a:lnTo>
                    <a:pt x="2456" y="2710"/>
                  </a:lnTo>
                  <a:lnTo>
                    <a:pt x="2738" y="2682"/>
                  </a:lnTo>
                  <a:lnTo>
                    <a:pt x="2992" y="2653"/>
                  </a:lnTo>
                  <a:lnTo>
                    <a:pt x="3217" y="2597"/>
                  </a:lnTo>
                  <a:lnTo>
                    <a:pt x="3330" y="2540"/>
                  </a:lnTo>
                  <a:lnTo>
                    <a:pt x="3415" y="2456"/>
                  </a:lnTo>
                  <a:lnTo>
                    <a:pt x="3500" y="2371"/>
                  </a:lnTo>
                  <a:lnTo>
                    <a:pt x="3556" y="2230"/>
                  </a:lnTo>
                  <a:lnTo>
                    <a:pt x="3556" y="2230"/>
                  </a:lnTo>
                  <a:lnTo>
                    <a:pt x="3613" y="2145"/>
                  </a:lnTo>
                  <a:lnTo>
                    <a:pt x="3641" y="2061"/>
                  </a:lnTo>
                  <a:lnTo>
                    <a:pt x="3641" y="2061"/>
                  </a:lnTo>
                  <a:lnTo>
                    <a:pt x="3584" y="2004"/>
                  </a:lnTo>
                  <a:lnTo>
                    <a:pt x="3500" y="1976"/>
                  </a:lnTo>
                  <a:lnTo>
                    <a:pt x="3500" y="1976"/>
                  </a:lnTo>
                  <a:lnTo>
                    <a:pt x="3528" y="1920"/>
                  </a:lnTo>
                  <a:lnTo>
                    <a:pt x="3500" y="1891"/>
                  </a:lnTo>
                  <a:lnTo>
                    <a:pt x="3528" y="1863"/>
                  </a:lnTo>
                  <a:lnTo>
                    <a:pt x="3584" y="1807"/>
                  </a:lnTo>
                  <a:lnTo>
                    <a:pt x="3584" y="1807"/>
                  </a:lnTo>
                  <a:lnTo>
                    <a:pt x="3669" y="1750"/>
                  </a:lnTo>
                  <a:lnTo>
                    <a:pt x="3810" y="1722"/>
                  </a:lnTo>
                  <a:lnTo>
                    <a:pt x="4092" y="1694"/>
                  </a:lnTo>
                  <a:lnTo>
                    <a:pt x="4403" y="1666"/>
                  </a:lnTo>
                  <a:lnTo>
                    <a:pt x="4544" y="1637"/>
                  </a:lnTo>
                  <a:lnTo>
                    <a:pt x="4657" y="1609"/>
                  </a:lnTo>
                  <a:lnTo>
                    <a:pt x="4657" y="1609"/>
                  </a:lnTo>
                  <a:lnTo>
                    <a:pt x="4911" y="1440"/>
                  </a:lnTo>
                  <a:lnTo>
                    <a:pt x="5136" y="1214"/>
                  </a:lnTo>
                  <a:lnTo>
                    <a:pt x="5362" y="988"/>
                  </a:lnTo>
                  <a:lnTo>
                    <a:pt x="5531" y="734"/>
                  </a:lnTo>
                  <a:lnTo>
                    <a:pt x="5531" y="734"/>
                  </a:lnTo>
                  <a:lnTo>
                    <a:pt x="5644" y="565"/>
                  </a:lnTo>
                  <a:lnTo>
                    <a:pt x="5729" y="396"/>
                  </a:lnTo>
                  <a:lnTo>
                    <a:pt x="5842" y="255"/>
                  </a:lnTo>
                  <a:lnTo>
                    <a:pt x="5927" y="198"/>
                  </a:lnTo>
                  <a:lnTo>
                    <a:pt x="6039" y="114"/>
                  </a:lnTo>
                  <a:lnTo>
                    <a:pt x="6039" y="114"/>
                  </a:lnTo>
                  <a:lnTo>
                    <a:pt x="6293" y="29"/>
                  </a:lnTo>
                  <a:lnTo>
                    <a:pt x="6378" y="1"/>
                  </a:lnTo>
                  <a:lnTo>
                    <a:pt x="6463" y="29"/>
                  </a:lnTo>
                  <a:lnTo>
                    <a:pt x="6547" y="57"/>
                  </a:lnTo>
                  <a:lnTo>
                    <a:pt x="6604" y="114"/>
                  </a:lnTo>
                  <a:lnTo>
                    <a:pt x="6801" y="311"/>
                  </a:lnTo>
                  <a:lnTo>
                    <a:pt x="6801" y="311"/>
                  </a:lnTo>
                  <a:lnTo>
                    <a:pt x="6999" y="565"/>
                  </a:lnTo>
                  <a:lnTo>
                    <a:pt x="7168" y="791"/>
                  </a:lnTo>
                  <a:lnTo>
                    <a:pt x="7225" y="932"/>
                  </a:lnTo>
                  <a:lnTo>
                    <a:pt x="7253" y="1073"/>
                  </a:lnTo>
                  <a:lnTo>
                    <a:pt x="7253" y="1214"/>
                  </a:lnTo>
                  <a:lnTo>
                    <a:pt x="7253" y="1383"/>
                  </a:lnTo>
                  <a:lnTo>
                    <a:pt x="7253" y="1383"/>
                  </a:lnTo>
                  <a:close/>
                </a:path>
              </a:pathLst>
            </a:custGeom>
            <a:solidFill>
              <a:srgbClr val="666666"/>
            </a:solidFill>
            <a:ln w="14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16"/>
            <p:cNvSpPr/>
            <p:nvPr/>
          </p:nvSpPr>
          <p:spPr>
            <a:xfrm>
              <a:off x="3929925" y="1748450"/>
              <a:ext cx="95975" cy="38125"/>
            </a:xfrm>
            <a:custGeom>
              <a:avLst/>
              <a:gdLst/>
              <a:ahLst/>
              <a:cxnLst/>
              <a:rect l="l" t="t" r="r" b="b"/>
              <a:pathLst>
                <a:path w="3839" h="1525" extrusionOk="0">
                  <a:moveTo>
                    <a:pt x="0" y="791"/>
                  </a:moveTo>
                  <a:lnTo>
                    <a:pt x="0" y="791"/>
                  </a:lnTo>
                  <a:lnTo>
                    <a:pt x="57" y="706"/>
                  </a:lnTo>
                  <a:lnTo>
                    <a:pt x="141" y="650"/>
                  </a:lnTo>
                  <a:lnTo>
                    <a:pt x="339" y="565"/>
                  </a:lnTo>
                  <a:lnTo>
                    <a:pt x="593" y="509"/>
                  </a:lnTo>
                  <a:lnTo>
                    <a:pt x="678" y="452"/>
                  </a:lnTo>
                  <a:lnTo>
                    <a:pt x="762" y="396"/>
                  </a:lnTo>
                  <a:lnTo>
                    <a:pt x="762" y="396"/>
                  </a:lnTo>
                  <a:lnTo>
                    <a:pt x="847" y="311"/>
                  </a:lnTo>
                  <a:lnTo>
                    <a:pt x="903" y="226"/>
                  </a:lnTo>
                  <a:lnTo>
                    <a:pt x="960" y="170"/>
                  </a:lnTo>
                  <a:lnTo>
                    <a:pt x="1044" y="114"/>
                  </a:lnTo>
                  <a:lnTo>
                    <a:pt x="1044" y="114"/>
                  </a:lnTo>
                  <a:lnTo>
                    <a:pt x="1242" y="57"/>
                  </a:lnTo>
                  <a:lnTo>
                    <a:pt x="1355" y="57"/>
                  </a:lnTo>
                  <a:lnTo>
                    <a:pt x="1383" y="85"/>
                  </a:lnTo>
                  <a:lnTo>
                    <a:pt x="1383" y="114"/>
                  </a:lnTo>
                  <a:lnTo>
                    <a:pt x="1383" y="114"/>
                  </a:lnTo>
                  <a:lnTo>
                    <a:pt x="1524" y="85"/>
                  </a:lnTo>
                  <a:lnTo>
                    <a:pt x="1609" y="29"/>
                  </a:lnTo>
                  <a:lnTo>
                    <a:pt x="1693" y="1"/>
                  </a:lnTo>
                  <a:lnTo>
                    <a:pt x="1863" y="29"/>
                  </a:lnTo>
                  <a:lnTo>
                    <a:pt x="1863" y="29"/>
                  </a:lnTo>
                  <a:lnTo>
                    <a:pt x="1947" y="114"/>
                  </a:lnTo>
                  <a:lnTo>
                    <a:pt x="1976" y="170"/>
                  </a:lnTo>
                  <a:lnTo>
                    <a:pt x="2032" y="198"/>
                  </a:lnTo>
                  <a:lnTo>
                    <a:pt x="2145" y="226"/>
                  </a:lnTo>
                  <a:lnTo>
                    <a:pt x="2145" y="226"/>
                  </a:lnTo>
                  <a:lnTo>
                    <a:pt x="2512" y="114"/>
                  </a:lnTo>
                  <a:lnTo>
                    <a:pt x="2512" y="114"/>
                  </a:lnTo>
                  <a:lnTo>
                    <a:pt x="2766" y="85"/>
                  </a:lnTo>
                  <a:lnTo>
                    <a:pt x="3048" y="85"/>
                  </a:lnTo>
                  <a:lnTo>
                    <a:pt x="3048" y="85"/>
                  </a:lnTo>
                  <a:lnTo>
                    <a:pt x="3217" y="114"/>
                  </a:lnTo>
                  <a:lnTo>
                    <a:pt x="3471" y="170"/>
                  </a:lnTo>
                  <a:lnTo>
                    <a:pt x="3697" y="283"/>
                  </a:lnTo>
                  <a:lnTo>
                    <a:pt x="3782" y="311"/>
                  </a:lnTo>
                  <a:lnTo>
                    <a:pt x="3838" y="368"/>
                  </a:lnTo>
                  <a:lnTo>
                    <a:pt x="3838" y="368"/>
                  </a:lnTo>
                  <a:lnTo>
                    <a:pt x="3838" y="424"/>
                  </a:lnTo>
                  <a:lnTo>
                    <a:pt x="3838" y="480"/>
                  </a:lnTo>
                  <a:lnTo>
                    <a:pt x="3753" y="678"/>
                  </a:lnTo>
                  <a:lnTo>
                    <a:pt x="3669" y="875"/>
                  </a:lnTo>
                  <a:lnTo>
                    <a:pt x="3612" y="988"/>
                  </a:lnTo>
                  <a:lnTo>
                    <a:pt x="3612" y="988"/>
                  </a:lnTo>
                  <a:lnTo>
                    <a:pt x="3500" y="1017"/>
                  </a:lnTo>
                  <a:lnTo>
                    <a:pt x="3415" y="1017"/>
                  </a:lnTo>
                  <a:lnTo>
                    <a:pt x="3330" y="960"/>
                  </a:lnTo>
                  <a:lnTo>
                    <a:pt x="3246" y="932"/>
                  </a:lnTo>
                  <a:lnTo>
                    <a:pt x="3246" y="932"/>
                  </a:lnTo>
                  <a:lnTo>
                    <a:pt x="2992" y="904"/>
                  </a:lnTo>
                  <a:lnTo>
                    <a:pt x="2992" y="904"/>
                  </a:lnTo>
                  <a:lnTo>
                    <a:pt x="2794" y="847"/>
                  </a:lnTo>
                  <a:lnTo>
                    <a:pt x="2681" y="819"/>
                  </a:lnTo>
                  <a:lnTo>
                    <a:pt x="2596" y="847"/>
                  </a:lnTo>
                  <a:lnTo>
                    <a:pt x="2596" y="847"/>
                  </a:lnTo>
                  <a:lnTo>
                    <a:pt x="2512" y="904"/>
                  </a:lnTo>
                  <a:lnTo>
                    <a:pt x="2484" y="988"/>
                  </a:lnTo>
                  <a:lnTo>
                    <a:pt x="2455" y="1045"/>
                  </a:lnTo>
                  <a:lnTo>
                    <a:pt x="2399" y="1129"/>
                  </a:lnTo>
                  <a:lnTo>
                    <a:pt x="2399" y="1129"/>
                  </a:lnTo>
                  <a:lnTo>
                    <a:pt x="2314" y="1158"/>
                  </a:lnTo>
                  <a:lnTo>
                    <a:pt x="2230" y="1186"/>
                  </a:lnTo>
                  <a:lnTo>
                    <a:pt x="2060" y="1214"/>
                  </a:lnTo>
                  <a:lnTo>
                    <a:pt x="1919" y="1186"/>
                  </a:lnTo>
                  <a:lnTo>
                    <a:pt x="1778" y="1214"/>
                  </a:lnTo>
                  <a:lnTo>
                    <a:pt x="1778" y="1214"/>
                  </a:lnTo>
                  <a:lnTo>
                    <a:pt x="1637" y="1242"/>
                  </a:lnTo>
                  <a:lnTo>
                    <a:pt x="1468" y="1299"/>
                  </a:lnTo>
                  <a:lnTo>
                    <a:pt x="1383" y="1355"/>
                  </a:lnTo>
                  <a:lnTo>
                    <a:pt x="1355" y="1412"/>
                  </a:lnTo>
                  <a:lnTo>
                    <a:pt x="1327" y="1440"/>
                  </a:lnTo>
                  <a:lnTo>
                    <a:pt x="1355" y="1496"/>
                  </a:lnTo>
                  <a:lnTo>
                    <a:pt x="1355" y="1496"/>
                  </a:lnTo>
                  <a:lnTo>
                    <a:pt x="1101" y="1525"/>
                  </a:lnTo>
                  <a:lnTo>
                    <a:pt x="875" y="1525"/>
                  </a:lnTo>
                  <a:lnTo>
                    <a:pt x="649" y="1525"/>
                  </a:lnTo>
                  <a:lnTo>
                    <a:pt x="480" y="1468"/>
                  </a:lnTo>
                  <a:lnTo>
                    <a:pt x="311" y="1383"/>
                  </a:lnTo>
                  <a:lnTo>
                    <a:pt x="170" y="1242"/>
                  </a:lnTo>
                  <a:lnTo>
                    <a:pt x="85" y="1045"/>
                  </a:lnTo>
                  <a:lnTo>
                    <a:pt x="0" y="79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16"/>
            <p:cNvSpPr/>
            <p:nvPr/>
          </p:nvSpPr>
          <p:spPr>
            <a:xfrm>
              <a:off x="3929925" y="1748450"/>
              <a:ext cx="95975" cy="38125"/>
            </a:xfrm>
            <a:custGeom>
              <a:avLst/>
              <a:gdLst/>
              <a:ahLst/>
              <a:cxnLst/>
              <a:rect l="l" t="t" r="r" b="b"/>
              <a:pathLst>
                <a:path w="3839" h="1525" fill="none" extrusionOk="0">
                  <a:moveTo>
                    <a:pt x="0" y="791"/>
                  </a:moveTo>
                  <a:lnTo>
                    <a:pt x="0" y="791"/>
                  </a:lnTo>
                  <a:lnTo>
                    <a:pt x="57" y="706"/>
                  </a:lnTo>
                  <a:lnTo>
                    <a:pt x="141" y="650"/>
                  </a:lnTo>
                  <a:lnTo>
                    <a:pt x="339" y="565"/>
                  </a:lnTo>
                  <a:lnTo>
                    <a:pt x="593" y="509"/>
                  </a:lnTo>
                  <a:lnTo>
                    <a:pt x="678" y="452"/>
                  </a:lnTo>
                  <a:lnTo>
                    <a:pt x="762" y="396"/>
                  </a:lnTo>
                  <a:lnTo>
                    <a:pt x="762" y="396"/>
                  </a:lnTo>
                  <a:lnTo>
                    <a:pt x="847" y="311"/>
                  </a:lnTo>
                  <a:lnTo>
                    <a:pt x="903" y="226"/>
                  </a:lnTo>
                  <a:lnTo>
                    <a:pt x="960" y="170"/>
                  </a:lnTo>
                  <a:lnTo>
                    <a:pt x="1044" y="114"/>
                  </a:lnTo>
                  <a:lnTo>
                    <a:pt x="1044" y="114"/>
                  </a:lnTo>
                  <a:lnTo>
                    <a:pt x="1242" y="57"/>
                  </a:lnTo>
                  <a:lnTo>
                    <a:pt x="1355" y="57"/>
                  </a:lnTo>
                  <a:lnTo>
                    <a:pt x="1383" y="85"/>
                  </a:lnTo>
                  <a:lnTo>
                    <a:pt x="1383" y="114"/>
                  </a:lnTo>
                  <a:lnTo>
                    <a:pt x="1383" y="114"/>
                  </a:lnTo>
                  <a:lnTo>
                    <a:pt x="1524" y="85"/>
                  </a:lnTo>
                  <a:lnTo>
                    <a:pt x="1609" y="29"/>
                  </a:lnTo>
                  <a:lnTo>
                    <a:pt x="1693" y="1"/>
                  </a:lnTo>
                  <a:lnTo>
                    <a:pt x="1863" y="29"/>
                  </a:lnTo>
                  <a:lnTo>
                    <a:pt x="1863" y="29"/>
                  </a:lnTo>
                  <a:lnTo>
                    <a:pt x="1947" y="114"/>
                  </a:lnTo>
                  <a:lnTo>
                    <a:pt x="1976" y="170"/>
                  </a:lnTo>
                  <a:lnTo>
                    <a:pt x="2032" y="198"/>
                  </a:lnTo>
                  <a:lnTo>
                    <a:pt x="2145" y="226"/>
                  </a:lnTo>
                  <a:lnTo>
                    <a:pt x="2145" y="226"/>
                  </a:lnTo>
                  <a:lnTo>
                    <a:pt x="2512" y="114"/>
                  </a:lnTo>
                  <a:lnTo>
                    <a:pt x="2512" y="114"/>
                  </a:lnTo>
                  <a:lnTo>
                    <a:pt x="2766" y="85"/>
                  </a:lnTo>
                  <a:lnTo>
                    <a:pt x="3048" y="85"/>
                  </a:lnTo>
                  <a:lnTo>
                    <a:pt x="3048" y="85"/>
                  </a:lnTo>
                  <a:lnTo>
                    <a:pt x="3217" y="114"/>
                  </a:lnTo>
                  <a:lnTo>
                    <a:pt x="3471" y="170"/>
                  </a:lnTo>
                  <a:lnTo>
                    <a:pt x="3697" y="283"/>
                  </a:lnTo>
                  <a:lnTo>
                    <a:pt x="3782" y="311"/>
                  </a:lnTo>
                  <a:lnTo>
                    <a:pt x="3838" y="368"/>
                  </a:lnTo>
                  <a:lnTo>
                    <a:pt x="3838" y="368"/>
                  </a:lnTo>
                  <a:lnTo>
                    <a:pt x="3838" y="424"/>
                  </a:lnTo>
                  <a:lnTo>
                    <a:pt x="3838" y="480"/>
                  </a:lnTo>
                  <a:lnTo>
                    <a:pt x="3753" y="678"/>
                  </a:lnTo>
                  <a:lnTo>
                    <a:pt x="3669" y="875"/>
                  </a:lnTo>
                  <a:lnTo>
                    <a:pt x="3612" y="988"/>
                  </a:lnTo>
                  <a:lnTo>
                    <a:pt x="3612" y="988"/>
                  </a:lnTo>
                  <a:lnTo>
                    <a:pt x="3500" y="1017"/>
                  </a:lnTo>
                  <a:lnTo>
                    <a:pt x="3415" y="1017"/>
                  </a:lnTo>
                  <a:lnTo>
                    <a:pt x="3330" y="960"/>
                  </a:lnTo>
                  <a:lnTo>
                    <a:pt x="3246" y="932"/>
                  </a:lnTo>
                  <a:lnTo>
                    <a:pt x="3246" y="932"/>
                  </a:lnTo>
                  <a:lnTo>
                    <a:pt x="2992" y="904"/>
                  </a:lnTo>
                  <a:lnTo>
                    <a:pt x="2992" y="904"/>
                  </a:lnTo>
                  <a:lnTo>
                    <a:pt x="2794" y="847"/>
                  </a:lnTo>
                  <a:lnTo>
                    <a:pt x="2681" y="819"/>
                  </a:lnTo>
                  <a:lnTo>
                    <a:pt x="2596" y="847"/>
                  </a:lnTo>
                  <a:lnTo>
                    <a:pt x="2596" y="847"/>
                  </a:lnTo>
                  <a:lnTo>
                    <a:pt x="2512" y="904"/>
                  </a:lnTo>
                  <a:lnTo>
                    <a:pt x="2484" y="988"/>
                  </a:lnTo>
                  <a:lnTo>
                    <a:pt x="2455" y="1045"/>
                  </a:lnTo>
                  <a:lnTo>
                    <a:pt x="2399" y="1129"/>
                  </a:lnTo>
                  <a:lnTo>
                    <a:pt x="2399" y="1129"/>
                  </a:lnTo>
                  <a:lnTo>
                    <a:pt x="2314" y="1158"/>
                  </a:lnTo>
                  <a:lnTo>
                    <a:pt x="2230" y="1186"/>
                  </a:lnTo>
                  <a:lnTo>
                    <a:pt x="2060" y="1214"/>
                  </a:lnTo>
                  <a:lnTo>
                    <a:pt x="1919" y="1186"/>
                  </a:lnTo>
                  <a:lnTo>
                    <a:pt x="1778" y="1214"/>
                  </a:lnTo>
                  <a:lnTo>
                    <a:pt x="1778" y="1214"/>
                  </a:lnTo>
                  <a:lnTo>
                    <a:pt x="1637" y="1242"/>
                  </a:lnTo>
                  <a:lnTo>
                    <a:pt x="1468" y="1299"/>
                  </a:lnTo>
                  <a:lnTo>
                    <a:pt x="1383" y="1355"/>
                  </a:lnTo>
                  <a:lnTo>
                    <a:pt x="1355" y="1412"/>
                  </a:lnTo>
                  <a:lnTo>
                    <a:pt x="1327" y="1440"/>
                  </a:lnTo>
                  <a:lnTo>
                    <a:pt x="1355" y="1496"/>
                  </a:lnTo>
                  <a:lnTo>
                    <a:pt x="1355" y="1496"/>
                  </a:lnTo>
                  <a:lnTo>
                    <a:pt x="1101" y="1525"/>
                  </a:lnTo>
                  <a:lnTo>
                    <a:pt x="875" y="1525"/>
                  </a:lnTo>
                  <a:lnTo>
                    <a:pt x="649" y="1525"/>
                  </a:lnTo>
                  <a:lnTo>
                    <a:pt x="480" y="1468"/>
                  </a:lnTo>
                  <a:lnTo>
                    <a:pt x="311" y="1383"/>
                  </a:lnTo>
                  <a:lnTo>
                    <a:pt x="170" y="1242"/>
                  </a:lnTo>
                  <a:lnTo>
                    <a:pt x="85" y="1045"/>
                  </a:lnTo>
                  <a:lnTo>
                    <a:pt x="0" y="791"/>
                  </a:lnTo>
                </a:path>
              </a:pathLst>
            </a:custGeom>
            <a:solidFill>
              <a:srgbClr val="666666"/>
            </a:solidFill>
            <a:ln w="14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16"/>
            <p:cNvSpPr/>
            <p:nvPr/>
          </p:nvSpPr>
          <p:spPr>
            <a:xfrm>
              <a:off x="3990600" y="1601000"/>
              <a:ext cx="95975" cy="52950"/>
            </a:xfrm>
            <a:custGeom>
              <a:avLst/>
              <a:gdLst/>
              <a:ahLst/>
              <a:cxnLst/>
              <a:rect l="l" t="t" r="r" b="b"/>
              <a:pathLst>
                <a:path w="3839" h="2118" extrusionOk="0">
                  <a:moveTo>
                    <a:pt x="0" y="283"/>
                  </a:moveTo>
                  <a:lnTo>
                    <a:pt x="0" y="283"/>
                  </a:lnTo>
                  <a:lnTo>
                    <a:pt x="85" y="255"/>
                  </a:lnTo>
                  <a:lnTo>
                    <a:pt x="226" y="170"/>
                  </a:lnTo>
                  <a:lnTo>
                    <a:pt x="395" y="86"/>
                  </a:lnTo>
                  <a:lnTo>
                    <a:pt x="508" y="57"/>
                  </a:lnTo>
                  <a:lnTo>
                    <a:pt x="508" y="57"/>
                  </a:lnTo>
                  <a:lnTo>
                    <a:pt x="790" y="1"/>
                  </a:lnTo>
                  <a:lnTo>
                    <a:pt x="1073" y="1"/>
                  </a:lnTo>
                  <a:lnTo>
                    <a:pt x="1073" y="1"/>
                  </a:lnTo>
                  <a:lnTo>
                    <a:pt x="1298" y="29"/>
                  </a:lnTo>
                  <a:lnTo>
                    <a:pt x="1580" y="57"/>
                  </a:lnTo>
                  <a:lnTo>
                    <a:pt x="1834" y="86"/>
                  </a:lnTo>
                  <a:lnTo>
                    <a:pt x="2060" y="86"/>
                  </a:lnTo>
                  <a:lnTo>
                    <a:pt x="2060" y="86"/>
                  </a:lnTo>
                  <a:lnTo>
                    <a:pt x="2286" y="29"/>
                  </a:lnTo>
                  <a:lnTo>
                    <a:pt x="2371" y="1"/>
                  </a:lnTo>
                  <a:lnTo>
                    <a:pt x="2455" y="1"/>
                  </a:lnTo>
                  <a:lnTo>
                    <a:pt x="2455" y="1"/>
                  </a:lnTo>
                  <a:lnTo>
                    <a:pt x="2681" y="86"/>
                  </a:lnTo>
                  <a:lnTo>
                    <a:pt x="2907" y="227"/>
                  </a:lnTo>
                  <a:lnTo>
                    <a:pt x="2907" y="227"/>
                  </a:lnTo>
                  <a:lnTo>
                    <a:pt x="3302" y="452"/>
                  </a:lnTo>
                  <a:lnTo>
                    <a:pt x="3528" y="593"/>
                  </a:lnTo>
                  <a:lnTo>
                    <a:pt x="3612" y="622"/>
                  </a:lnTo>
                  <a:lnTo>
                    <a:pt x="3669" y="593"/>
                  </a:lnTo>
                  <a:lnTo>
                    <a:pt x="3669" y="593"/>
                  </a:lnTo>
                  <a:lnTo>
                    <a:pt x="3669" y="735"/>
                  </a:lnTo>
                  <a:lnTo>
                    <a:pt x="3669" y="819"/>
                  </a:lnTo>
                  <a:lnTo>
                    <a:pt x="3725" y="904"/>
                  </a:lnTo>
                  <a:lnTo>
                    <a:pt x="3838" y="932"/>
                  </a:lnTo>
                  <a:lnTo>
                    <a:pt x="3838" y="932"/>
                  </a:lnTo>
                  <a:lnTo>
                    <a:pt x="3640" y="1045"/>
                  </a:lnTo>
                  <a:lnTo>
                    <a:pt x="3471" y="1158"/>
                  </a:lnTo>
                  <a:lnTo>
                    <a:pt x="3471" y="1158"/>
                  </a:lnTo>
                  <a:lnTo>
                    <a:pt x="3358" y="1299"/>
                  </a:lnTo>
                  <a:lnTo>
                    <a:pt x="3274" y="1440"/>
                  </a:lnTo>
                  <a:lnTo>
                    <a:pt x="3189" y="1581"/>
                  </a:lnTo>
                  <a:lnTo>
                    <a:pt x="3104" y="1750"/>
                  </a:lnTo>
                  <a:lnTo>
                    <a:pt x="3104" y="1750"/>
                  </a:lnTo>
                  <a:lnTo>
                    <a:pt x="3189" y="1779"/>
                  </a:lnTo>
                  <a:lnTo>
                    <a:pt x="3217" y="1835"/>
                  </a:lnTo>
                  <a:lnTo>
                    <a:pt x="3189" y="1835"/>
                  </a:lnTo>
                  <a:lnTo>
                    <a:pt x="3133" y="1863"/>
                  </a:lnTo>
                  <a:lnTo>
                    <a:pt x="2907" y="1892"/>
                  </a:lnTo>
                  <a:lnTo>
                    <a:pt x="2709" y="1948"/>
                  </a:lnTo>
                  <a:lnTo>
                    <a:pt x="2709" y="1948"/>
                  </a:lnTo>
                  <a:lnTo>
                    <a:pt x="2455" y="2061"/>
                  </a:lnTo>
                  <a:lnTo>
                    <a:pt x="2314" y="2089"/>
                  </a:lnTo>
                  <a:lnTo>
                    <a:pt x="2201" y="2117"/>
                  </a:lnTo>
                  <a:lnTo>
                    <a:pt x="2060" y="2117"/>
                  </a:lnTo>
                  <a:lnTo>
                    <a:pt x="1947" y="2089"/>
                  </a:lnTo>
                  <a:lnTo>
                    <a:pt x="1834" y="2033"/>
                  </a:lnTo>
                  <a:lnTo>
                    <a:pt x="1722" y="1948"/>
                  </a:lnTo>
                  <a:lnTo>
                    <a:pt x="1722" y="1948"/>
                  </a:lnTo>
                  <a:lnTo>
                    <a:pt x="1637" y="1863"/>
                  </a:lnTo>
                  <a:lnTo>
                    <a:pt x="1580" y="1750"/>
                  </a:lnTo>
                  <a:lnTo>
                    <a:pt x="1552" y="1638"/>
                  </a:lnTo>
                  <a:lnTo>
                    <a:pt x="1552" y="1525"/>
                  </a:lnTo>
                  <a:lnTo>
                    <a:pt x="1524" y="1327"/>
                  </a:lnTo>
                  <a:lnTo>
                    <a:pt x="1496" y="1242"/>
                  </a:lnTo>
                  <a:lnTo>
                    <a:pt x="1411" y="1186"/>
                  </a:lnTo>
                  <a:lnTo>
                    <a:pt x="1411" y="1186"/>
                  </a:lnTo>
                  <a:lnTo>
                    <a:pt x="1355" y="1158"/>
                  </a:lnTo>
                  <a:lnTo>
                    <a:pt x="1214" y="1101"/>
                  </a:lnTo>
                  <a:lnTo>
                    <a:pt x="847" y="1045"/>
                  </a:lnTo>
                  <a:lnTo>
                    <a:pt x="339" y="989"/>
                  </a:lnTo>
                  <a:lnTo>
                    <a:pt x="339" y="989"/>
                  </a:lnTo>
                  <a:lnTo>
                    <a:pt x="311" y="904"/>
                  </a:lnTo>
                  <a:lnTo>
                    <a:pt x="254" y="847"/>
                  </a:lnTo>
                  <a:lnTo>
                    <a:pt x="198" y="763"/>
                  </a:lnTo>
                  <a:lnTo>
                    <a:pt x="141" y="706"/>
                  </a:lnTo>
                  <a:lnTo>
                    <a:pt x="141" y="706"/>
                  </a:lnTo>
                  <a:lnTo>
                    <a:pt x="57" y="509"/>
                  </a:lnTo>
                  <a:lnTo>
                    <a:pt x="0" y="283"/>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16"/>
            <p:cNvSpPr/>
            <p:nvPr/>
          </p:nvSpPr>
          <p:spPr>
            <a:xfrm>
              <a:off x="3990600" y="1601000"/>
              <a:ext cx="95975" cy="52950"/>
            </a:xfrm>
            <a:custGeom>
              <a:avLst/>
              <a:gdLst/>
              <a:ahLst/>
              <a:cxnLst/>
              <a:rect l="l" t="t" r="r" b="b"/>
              <a:pathLst>
                <a:path w="3839" h="2118" fill="none" extrusionOk="0">
                  <a:moveTo>
                    <a:pt x="0" y="283"/>
                  </a:moveTo>
                  <a:lnTo>
                    <a:pt x="0" y="283"/>
                  </a:lnTo>
                  <a:lnTo>
                    <a:pt x="85" y="255"/>
                  </a:lnTo>
                  <a:lnTo>
                    <a:pt x="226" y="170"/>
                  </a:lnTo>
                  <a:lnTo>
                    <a:pt x="395" y="86"/>
                  </a:lnTo>
                  <a:lnTo>
                    <a:pt x="508" y="57"/>
                  </a:lnTo>
                  <a:lnTo>
                    <a:pt x="508" y="57"/>
                  </a:lnTo>
                  <a:lnTo>
                    <a:pt x="790" y="1"/>
                  </a:lnTo>
                  <a:lnTo>
                    <a:pt x="1073" y="1"/>
                  </a:lnTo>
                  <a:lnTo>
                    <a:pt x="1073" y="1"/>
                  </a:lnTo>
                  <a:lnTo>
                    <a:pt x="1298" y="29"/>
                  </a:lnTo>
                  <a:lnTo>
                    <a:pt x="1580" y="57"/>
                  </a:lnTo>
                  <a:lnTo>
                    <a:pt x="1834" y="86"/>
                  </a:lnTo>
                  <a:lnTo>
                    <a:pt x="2060" y="86"/>
                  </a:lnTo>
                  <a:lnTo>
                    <a:pt x="2060" y="86"/>
                  </a:lnTo>
                  <a:lnTo>
                    <a:pt x="2286" y="29"/>
                  </a:lnTo>
                  <a:lnTo>
                    <a:pt x="2371" y="1"/>
                  </a:lnTo>
                  <a:lnTo>
                    <a:pt x="2455" y="1"/>
                  </a:lnTo>
                  <a:lnTo>
                    <a:pt x="2455" y="1"/>
                  </a:lnTo>
                  <a:lnTo>
                    <a:pt x="2681" y="86"/>
                  </a:lnTo>
                  <a:lnTo>
                    <a:pt x="2907" y="227"/>
                  </a:lnTo>
                  <a:lnTo>
                    <a:pt x="2907" y="227"/>
                  </a:lnTo>
                  <a:lnTo>
                    <a:pt x="3302" y="452"/>
                  </a:lnTo>
                  <a:lnTo>
                    <a:pt x="3528" y="593"/>
                  </a:lnTo>
                  <a:lnTo>
                    <a:pt x="3612" y="622"/>
                  </a:lnTo>
                  <a:lnTo>
                    <a:pt x="3669" y="593"/>
                  </a:lnTo>
                  <a:lnTo>
                    <a:pt x="3669" y="593"/>
                  </a:lnTo>
                  <a:lnTo>
                    <a:pt x="3669" y="735"/>
                  </a:lnTo>
                  <a:lnTo>
                    <a:pt x="3669" y="819"/>
                  </a:lnTo>
                  <a:lnTo>
                    <a:pt x="3725" y="904"/>
                  </a:lnTo>
                  <a:lnTo>
                    <a:pt x="3838" y="932"/>
                  </a:lnTo>
                  <a:lnTo>
                    <a:pt x="3838" y="932"/>
                  </a:lnTo>
                  <a:lnTo>
                    <a:pt x="3640" y="1045"/>
                  </a:lnTo>
                  <a:lnTo>
                    <a:pt x="3471" y="1158"/>
                  </a:lnTo>
                  <a:lnTo>
                    <a:pt x="3471" y="1158"/>
                  </a:lnTo>
                  <a:lnTo>
                    <a:pt x="3358" y="1299"/>
                  </a:lnTo>
                  <a:lnTo>
                    <a:pt x="3274" y="1440"/>
                  </a:lnTo>
                  <a:lnTo>
                    <a:pt x="3189" y="1581"/>
                  </a:lnTo>
                  <a:lnTo>
                    <a:pt x="3104" y="1750"/>
                  </a:lnTo>
                  <a:lnTo>
                    <a:pt x="3104" y="1750"/>
                  </a:lnTo>
                  <a:lnTo>
                    <a:pt x="3189" y="1779"/>
                  </a:lnTo>
                  <a:lnTo>
                    <a:pt x="3217" y="1835"/>
                  </a:lnTo>
                  <a:lnTo>
                    <a:pt x="3189" y="1835"/>
                  </a:lnTo>
                  <a:lnTo>
                    <a:pt x="3133" y="1863"/>
                  </a:lnTo>
                  <a:lnTo>
                    <a:pt x="2907" y="1892"/>
                  </a:lnTo>
                  <a:lnTo>
                    <a:pt x="2709" y="1948"/>
                  </a:lnTo>
                  <a:lnTo>
                    <a:pt x="2709" y="1948"/>
                  </a:lnTo>
                  <a:lnTo>
                    <a:pt x="2455" y="2061"/>
                  </a:lnTo>
                  <a:lnTo>
                    <a:pt x="2314" y="2089"/>
                  </a:lnTo>
                  <a:lnTo>
                    <a:pt x="2201" y="2117"/>
                  </a:lnTo>
                  <a:lnTo>
                    <a:pt x="2060" y="2117"/>
                  </a:lnTo>
                  <a:lnTo>
                    <a:pt x="1947" y="2089"/>
                  </a:lnTo>
                  <a:lnTo>
                    <a:pt x="1834" y="2033"/>
                  </a:lnTo>
                  <a:lnTo>
                    <a:pt x="1722" y="1948"/>
                  </a:lnTo>
                  <a:lnTo>
                    <a:pt x="1722" y="1948"/>
                  </a:lnTo>
                  <a:lnTo>
                    <a:pt x="1637" y="1863"/>
                  </a:lnTo>
                  <a:lnTo>
                    <a:pt x="1580" y="1750"/>
                  </a:lnTo>
                  <a:lnTo>
                    <a:pt x="1552" y="1638"/>
                  </a:lnTo>
                  <a:lnTo>
                    <a:pt x="1552" y="1525"/>
                  </a:lnTo>
                  <a:lnTo>
                    <a:pt x="1524" y="1327"/>
                  </a:lnTo>
                  <a:lnTo>
                    <a:pt x="1496" y="1242"/>
                  </a:lnTo>
                  <a:lnTo>
                    <a:pt x="1411" y="1186"/>
                  </a:lnTo>
                  <a:lnTo>
                    <a:pt x="1411" y="1186"/>
                  </a:lnTo>
                  <a:lnTo>
                    <a:pt x="1355" y="1158"/>
                  </a:lnTo>
                  <a:lnTo>
                    <a:pt x="1214" y="1101"/>
                  </a:lnTo>
                  <a:lnTo>
                    <a:pt x="847" y="1045"/>
                  </a:lnTo>
                  <a:lnTo>
                    <a:pt x="339" y="989"/>
                  </a:lnTo>
                  <a:lnTo>
                    <a:pt x="339" y="989"/>
                  </a:lnTo>
                  <a:lnTo>
                    <a:pt x="311" y="904"/>
                  </a:lnTo>
                  <a:lnTo>
                    <a:pt x="254" y="847"/>
                  </a:lnTo>
                  <a:lnTo>
                    <a:pt x="198" y="763"/>
                  </a:lnTo>
                  <a:lnTo>
                    <a:pt x="141" y="706"/>
                  </a:lnTo>
                  <a:lnTo>
                    <a:pt x="141" y="706"/>
                  </a:lnTo>
                  <a:lnTo>
                    <a:pt x="57" y="509"/>
                  </a:lnTo>
                  <a:lnTo>
                    <a:pt x="0" y="283"/>
                  </a:lnTo>
                </a:path>
              </a:pathLst>
            </a:custGeom>
            <a:solidFill>
              <a:srgbClr val="666666"/>
            </a:solidFill>
            <a:ln w="14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16"/>
            <p:cNvSpPr/>
            <p:nvPr/>
          </p:nvSpPr>
          <p:spPr>
            <a:xfrm>
              <a:off x="4107000" y="3208100"/>
              <a:ext cx="153100" cy="153125"/>
            </a:xfrm>
            <a:custGeom>
              <a:avLst/>
              <a:gdLst/>
              <a:ahLst/>
              <a:cxnLst/>
              <a:rect l="l" t="t" r="r" b="b"/>
              <a:pathLst>
                <a:path w="6124" h="6125" extrusionOk="0">
                  <a:moveTo>
                    <a:pt x="29" y="1948"/>
                  </a:moveTo>
                  <a:lnTo>
                    <a:pt x="29" y="1948"/>
                  </a:lnTo>
                  <a:lnTo>
                    <a:pt x="537" y="2061"/>
                  </a:lnTo>
                  <a:lnTo>
                    <a:pt x="1016" y="2117"/>
                  </a:lnTo>
                  <a:lnTo>
                    <a:pt x="1016" y="2117"/>
                  </a:lnTo>
                  <a:lnTo>
                    <a:pt x="1186" y="2145"/>
                  </a:lnTo>
                  <a:lnTo>
                    <a:pt x="1270" y="2117"/>
                  </a:lnTo>
                  <a:lnTo>
                    <a:pt x="1383" y="2061"/>
                  </a:lnTo>
                  <a:lnTo>
                    <a:pt x="1496" y="1948"/>
                  </a:lnTo>
                  <a:lnTo>
                    <a:pt x="1496" y="1948"/>
                  </a:lnTo>
                  <a:lnTo>
                    <a:pt x="1637" y="1807"/>
                  </a:lnTo>
                  <a:lnTo>
                    <a:pt x="1750" y="1637"/>
                  </a:lnTo>
                  <a:lnTo>
                    <a:pt x="1863" y="1468"/>
                  </a:lnTo>
                  <a:lnTo>
                    <a:pt x="1976" y="1299"/>
                  </a:lnTo>
                  <a:lnTo>
                    <a:pt x="1976" y="1299"/>
                  </a:lnTo>
                  <a:lnTo>
                    <a:pt x="2089" y="1186"/>
                  </a:lnTo>
                  <a:lnTo>
                    <a:pt x="2202" y="1101"/>
                  </a:lnTo>
                  <a:lnTo>
                    <a:pt x="2427" y="960"/>
                  </a:lnTo>
                  <a:lnTo>
                    <a:pt x="2653" y="819"/>
                  </a:lnTo>
                  <a:lnTo>
                    <a:pt x="2766" y="734"/>
                  </a:lnTo>
                  <a:lnTo>
                    <a:pt x="2851" y="621"/>
                  </a:lnTo>
                  <a:lnTo>
                    <a:pt x="2851" y="621"/>
                  </a:lnTo>
                  <a:lnTo>
                    <a:pt x="2907" y="508"/>
                  </a:lnTo>
                  <a:lnTo>
                    <a:pt x="2963" y="367"/>
                  </a:lnTo>
                  <a:lnTo>
                    <a:pt x="3048" y="254"/>
                  </a:lnTo>
                  <a:lnTo>
                    <a:pt x="3189" y="142"/>
                  </a:lnTo>
                  <a:lnTo>
                    <a:pt x="3189" y="142"/>
                  </a:lnTo>
                  <a:lnTo>
                    <a:pt x="3302" y="85"/>
                  </a:lnTo>
                  <a:lnTo>
                    <a:pt x="3415" y="57"/>
                  </a:lnTo>
                  <a:lnTo>
                    <a:pt x="3641" y="29"/>
                  </a:lnTo>
                  <a:lnTo>
                    <a:pt x="3866" y="29"/>
                  </a:lnTo>
                  <a:lnTo>
                    <a:pt x="4120" y="1"/>
                  </a:lnTo>
                  <a:lnTo>
                    <a:pt x="4120" y="1"/>
                  </a:lnTo>
                  <a:lnTo>
                    <a:pt x="4120" y="142"/>
                  </a:lnTo>
                  <a:lnTo>
                    <a:pt x="4205" y="254"/>
                  </a:lnTo>
                  <a:lnTo>
                    <a:pt x="4290" y="311"/>
                  </a:lnTo>
                  <a:lnTo>
                    <a:pt x="4403" y="367"/>
                  </a:lnTo>
                  <a:lnTo>
                    <a:pt x="4685" y="396"/>
                  </a:lnTo>
                  <a:lnTo>
                    <a:pt x="4854" y="424"/>
                  </a:lnTo>
                  <a:lnTo>
                    <a:pt x="4995" y="480"/>
                  </a:lnTo>
                  <a:lnTo>
                    <a:pt x="4995" y="480"/>
                  </a:lnTo>
                  <a:lnTo>
                    <a:pt x="5277" y="621"/>
                  </a:lnTo>
                  <a:lnTo>
                    <a:pt x="5531" y="762"/>
                  </a:lnTo>
                  <a:lnTo>
                    <a:pt x="5531" y="762"/>
                  </a:lnTo>
                  <a:lnTo>
                    <a:pt x="5842" y="904"/>
                  </a:lnTo>
                  <a:lnTo>
                    <a:pt x="5983" y="960"/>
                  </a:lnTo>
                  <a:lnTo>
                    <a:pt x="6096" y="960"/>
                  </a:lnTo>
                  <a:lnTo>
                    <a:pt x="6096" y="960"/>
                  </a:lnTo>
                  <a:lnTo>
                    <a:pt x="6068" y="1186"/>
                  </a:lnTo>
                  <a:lnTo>
                    <a:pt x="6068" y="1411"/>
                  </a:lnTo>
                  <a:lnTo>
                    <a:pt x="6096" y="1891"/>
                  </a:lnTo>
                  <a:lnTo>
                    <a:pt x="6124" y="2117"/>
                  </a:lnTo>
                  <a:lnTo>
                    <a:pt x="6124" y="2343"/>
                  </a:lnTo>
                  <a:lnTo>
                    <a:pt x="6068" y="2568"/>
                  </a:lnTo>
                  <a:lnTo>
                    <a:pt x="6011" y="2766"/>
                  </a:lnTo>
                  <a:lnTo>
                    <a:pt x="6011" y="2766"/>
                  </a:lnTo>
                  <a:lnTo>
                    <a:pt x="5955" y="2822"/>
                  </a:lnTo>
                  <a:lnTo>
                    <a:pt x="5898" y="2879"/>
                  </a:lnTo>
                  <a:lnTo>
                    <a:pt x="5870" y="2907"/>
                  </a:lnTo>
                  <a:lnTo>
                    <a:pt x="5814" y="2992"/>
                  </a:lnTo>
                  <a:lnTo>
                    <a:pt x="5814" y="2992"/>
                  </a:lnTo>
                  <a:lnTo>
                    <a:pt x="5842" y="3048"/>
                  </a:lnTo>
                  <a:lnTo>
                    <a:pt x="5870" y="3076"/>
                  </a:lnTo>
                  <a:lnTo>
                    <a:pt x="5926" y="3105"/>
                  </a:lnTo>
                  <a:lnTo>
                    <a:pt x="5955" y="3161"/>
                  </a:lnTo>
                  <a:lnTo>
                    <a:pt x="5955" y="3161"/>
                  </a:lnTo>
                  <a:lnTo>
                    <a:pt x="5870" y="3472"/>
                  </a:lnTo>
                  <a:lnTo>
                    <a:pt x="5870" y="3528"/>
                  </a:lnTo>
                  <a:lnTo>
                    <a:pt x="5870" y="3584"/>
                  </a:lnTo>
                  <a:lnTo>
                    <a:pt x="5926" y="3613"/>
                  </a:lnTo>
                  <a:lnTo>
                    <a:pt x="6011" y="3613"/>
                  </a:lnTo>
                  <a:lnTo>
                    <a:pt x="6011" y="3613"/>
                  </a:lnTo>
                  <a:lnTo>
                    <a:pt x="5983" y="3838"/>
                  </a:lnTo>
                  <a:lnTo>
                    <a:pt x="5926" y="4008"/>
                  </a:lnTo>
                  <a:lnTo>
                    <a:pt x="5729" y="4403"/>
                  </a:lnTo>
                  <a:lnTo>
                    <a:pt x="5729" y="4403"/>
                  </a:lnTo>
                  <a:lnTo>
                    <a:pt x="5644" y="4544"/>
                  </a:lnTo>
                  <a:lnTo>
                    <a:pt x="5560" y="4741"/>
                  </a:lnTo>
                  <a:lnTo>
                    <a:pt x="5531" y="4967"/>
                  </a:lnTo>
                  <a:lnTo>
                    <a:pt x="5531" y="5052"/>
                  </a:lnTo>
                  <a:lnTo>
                    <a:pt x="5588" y="5136"/>
                  </a:lnTo>
                  <a:lnTo>
                    <a:pt x="5588" y="5136"/>
                  </a:lnTo>
                  <a:lnTo>
                    <a:pt x="5531" y="5108"/>
                  </a:lnTo>
                  <a:lnTo>
                    <a:pt x="5503" y="5136"/>
                  </a:lnTo>
                  <a:lnTo>
                    <a:pt x="5390" y="5193"/>
                  </a:lnTo>
                  <a:lnTo>
                    <a:pt x="5165" y="5475"/>
                  </a:lnTo>
                  <a:lnTo>
                    <a:pt x="4911" y="5785"/>
                  </a:lnTo>
                  <a:lnTo>
                    <a:pt x="4741" y="5983"/>
                  </a:lnTo>
                  <a:lnTo>
                    <a:pt x="4741" y="5983"/>
                  </a:lnTo>
                  <a:lnTo>
                    <a:pt x="4628" y="6096"/>
                  </a:lnTo>
                  <a:lnTo>
                    <a:pt x="4628" y="6096"/>
                  </a:lnTo>
                  <a:lnTo>
                    <a:pt x="4600" y="6124"/>
                  </a:lnTo>
                  <a:lnTo>
                    <a:pt x="4572" y="6124"/>
                  </a:lnTo>
                  <a:lnTo>
                    <a:pt x="4544" y="6096"/>
                  </a:lnTo>
                  <a:lnTo>
                    <a:pt x="4515" y="6039"/>
                  </a:lnTo>
                  <a:lnTo>
                    <a:pt x="4515" y="6039"/>
                  </a:lnTo>
                  <a:lnTo>
                    <a:pt x="4318" y="6039"/>
                  </a:lnTo>
                  <a:lnTo>
                    <a:pt x="4120" y="6011"/>
                  </a:lnTo>
                  <a:lnTo>
                    <a:pt x="4120" y="6011"/>
                  </a:lnTo>
                  <a:lnTo>
                    <a:pt x="3641" y="5983"/>
                  </a:lnTo>
                  <a:lnTo>
                    <a:pt x="3387" y="5927"/>
                  </a:lnTo>
                  <a:lnTo>
                    <a:pt x="3189" y="5870"/>
                  </a:lnTo>
                  <a:lnTo>
                    <a:pt x="3189" y="5870"/>
                  </a:lnTo>
                  <a:lnTo>
                    <a:pt x="3020" y="5785"/>
                  </a:lnTo>
                  <a:lnTo>
                    <a:pt x="2851" y="5701"/>
                  </a:lnTo>
                  <a:lnTo>
                    <a:pt x="2851" y="5701"/>
                  </a:lnTo>
                  <a:lnTo>
                    <a:pt x="2851" y="5644"/>
                  </a:lnTo>
                  <a:lnTo>
                    <a:pt x="2851" y="5616"/>
                  </a:lnTo>
                  <a:lnTo>
                    <a:pt x="2851" y="5560"/>
                  </a:lnTo>
                  <a:lnTo>
                    <a:pt x="2794" y="5503"/>
                  </a:lnTo>
                  <a:lnTo>
                    <a:pt x="2794" y="5503"/>
                  </a:lnTo>
                  <a:lnTo>
                    <a:pt x="2709" y="5447"/>
                  </a:lnTo>
                  <a:lnTo>
                    <a:pt x="2625" y="5447"/>
                  </a:lnTo>
                  <a:lnTo>
                    <a:pt x="2427" y="5419"/>
                  </a:lnTo>
                  <a:lnTo>
                    <a:pt x="2427" y="5419"/>
                  </a:lnTo>
                  <a:lnTo>
                    <a:pt x="2230" y="5362"/>
                  </a:lnTo>
                  <a:lnTo>
                    <a:pt x="2089" y="5306"/>
                  </a:lnTo>
                  <a:lnTo>
                    <a:pt x="2032" y="5249"/>
                  </a:lnTo>
                  <a:lnTo>
                    <a:pt x="1976" y="5165"/>
                  </a:lnTo>
                  <a:lnTo>
                    <a:pt x="1891" y="4967"/>
                  </a:lnTo>
                  <a:lnTo>
                    <a:pt x="1891" y="4967"/>
                  </a:lnTo>
                  <a:lnTo>
                    <a:pt x="1891" y="4854"/>
                  </a:lnTo>
                  <a:lnTo>
                    <a:pt x="1891" y="4713"/>
                  </a:lnTo>
                  <a:lnTo>
                    <a:pt x="1891" y="4516"/>
                  </a:lnTo>
                  <a:lnTo>
                    <a:pt x="1863" y="4431"/>
                  </a:lnTo>
                  <a:lnTo>
                    <a:pt x="1806" y="4375"/>
                  </a:lnTo>
                  <a:lnTo>
                    <a:pt x="1694" y="4346"/>
                  </a:lnTo>
                  <a:lnTo>
                    <a:pt x="1552" y="4375"/>
                  </a:lnTo>
                  <a:lnTo>
                    <a:pt x="1552" y="4375"/>
                  </a:lnTo>
                  <a:lnTo>
                    <a:pt x="1552" y="4290"/>
                  </a:lnTo>
                  <a:lnTo>
                    <a:pt x="1552" y="4205"/>
                  </a:lnTo>
                  <a:lnTo>
                    <a:pt x="1468" y="4064"/>
                  </a:lnTo>
                  <a:lnTo>
                    <a:pt x="1355" y="3951"/>
                  </a:lnTo>
                  <a:lnTo>
                    <a:pt x="1214" y="3838"/>
                  </a:lnTo>
                  <a:lnTo>
                    <a:pt x="903" y="3613"/>
                  </a:lnTo>
                  <a:lnTo>
                    <a:pt x="762" y="3500"/>
                  </a:lnTo>
                  <a:lnTo>
                    <a:pt x="649" y="3387"/>
                  </a:lnTo>
                  <a:lnTo>
                    <a:pt x="649" y="3387"/>
                  </a:lnTo>
                  <a:lnTo>
                    <a:pt x="565" y="3189"/>
                  </a:lnTo>
                  <a:lnTo>
                    <a:pt x="480" y="2964"/>
                  </a:lnTo>
                  <a:lnTo>
                    <a:pt x="395" y="2766"/>
                  </a:lnTo>
                  <a:lnTo>
                    <a:pt x="311" y="2568"/>
                  </a:lnTo>
                  <a:lnTo>
                    <a:pt x="311" y="2568"/>
                  </a:lnTo>
                  <a:lnTo>
                    <a:pt x="85" y="2286"/>
                  </a:lnTo>
                  <a:lnTo>
                    <a:pt x="29" y="2117"/>
                  </a:lnTo>
                  <a:lnTo>
                    <a:pt x="0" y="2032"/>
                  </a:lnTo>
                  <a:lnTo>
                    <a:pt x="29" y="1948"/>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16"/>
            <p:cNvSpPr/>
            <p:nvPr/>
          </p:nvSpPr>
          <p:spPr>
            <a:xfrm>
              <a:off x="4107000" y="3208100"/>
              <a:ext cx="153100" cy="153125"/>
            </a:xfrm>
            <a:custGeom>
              <a:avLst/>
              <a:gdLst/>
              <a:ahLst/>
              <a:cxnLst/>
              <a:rect l="l" t="t" r="r" b="b"/>
              <a:pathLst>
                <a:path w="6124" h="6125" fill="none" extrusionOk="0">
                  <a:moveTo>
                    <a:pt x="29" y="1948"/>
                  </a:moveTo>
                  <a:lnTo>
                    <a:pt x="29" y="1948"/>
                  </a:lnTo>
                  <a:lnTo>
                    <a:pt x="537" y="2061"/>
                  </a:lnTo>
                  <a:lnTo>
                    <a:pt x="1016" y="2117"/>
                  </a:lnTo>
                  <a:lnTo>
                    <a:pt x="1016" y="2117"/>
                  </a:lnTo>
                  <a:lnTo>
                    <a:pt x="1186" y="2145"/>
                  </a:lnTo>
                  <a:lnTo>
                    <a:pt x="1270" y="2117"/>
                  </a:lnTo>
                  <a:lnTo>
                    <a:pt x="1383" y="2061"/>
                  </a:lnTo>
                  <a:lnTo>
                    <a:pt x="1496" y="1948"/>
                  </a:lnTo>
                  <a:lnTo>
                    <a:pt x="1496" y="1948"/>
                  </a:lnTo>
                  <a:lnTo>
                    <a:pt x="1637" y="1807"/>
                  </a:lnTo>
                  <a:lnTo>
                    <a:pt x="1750" y="1637"/>
                  </a:lnTo>
                  <a:lnTo>
                    <a:pt x="1863" y="1468"/>
                  </a:lnTo>
                  <a:lnTo>
                    <a:pt x="1976" y="1299"/>
                  </a:lnTo>
                  <a:lnTo>
                    <a:pt x="1976" y="1299"/>
                  </a:lnTo>
                  <a:lnTo>
                    <a:pt x="2089" y="1186"/>
                  </a:lnTo>
                  <a:lnTo>
                    <a:pt x="2202" y="1101"/>
                  </a:lnTo>
                  <a:lnTo>
                    <a:pt x="2427" y="960"/>
                  </a:lnTo>
                  <a:lnTo>
                    <a:pt x="2653" y="819"/>
                  </a:lnTo>
                  <a:lnTo>
                    <a:pt x="2766" y="734"/>
                  </a:lnTo>
                  <a:lnTo>
                    <a:pt x="2851" y="621"/>
                  </a:lnTo>
                  <a:lnTo>
                    <a:pt x="2851" y="621"/>
                  </a:lnTo>
                  <a:lnTo>
                    <a:pt x="2907" y="508"/>
                  </a:lnTo>
                  <a:lnTo>
                    <a:pt x="2963" y="367"/>
                  </a:lnTo>
                  <a:lnTo>
                    <a:pt x="3048" y="254"/>
                  </a:lnTo>
                  <a:lnTo>
                    <a:pt x="3189" y="142"/>
                  </a:lnTo>
                  <a:lnTo>
                    <a:pt x="3189" y="142"/>
                  </a:lnTo>
                  <a:lnTo>
                    <a:pt x="3302" y="85"/>
                  </a:lnTo>
                  <a:lnTo>
                    <a:pt x="3415" y="57"/>
                  </a:lnTo>
                  <a:lnTo>
                    <a:pt x="3641" y="29"/>
                  </a:lnTo>
                  <a:lnTo>
                    <a:pt x="3866" y="29"/>
                  </a:lnTo>
                  <a:lnTo>
                    <a:pt x="4120" y="1"/>
                  </a:lnTo>
                  <a:lnTo>
                    <a:pt x="4120" y="1"/>
                  </a:lnTo>
                  <a:lnTo>
                    <a:pt x="4120" y="142"/>
                  </a:lnTo>
                  <a:lnTo>
                    <a:pt x="4205" y="254"/>
                  </a:lnTo>
                  <a:lnTo>
                    <a:pt x="4290" y="311"/>
                  </a:lnTo>
                  <a:lnTo>
                    <a:pt x="4403" y="367"/>
                  </a:lnTo>
                  <a:lnTo>
                    <a:pt x="4685" y="396"/>
                  </a:lnTo>
                  <a:lnTo>
                    <a:pt x="4854" y="424"/>
                  </a:lnTo>
                  <a:lnTo>
                    <a:pt x="4995" y="480"/>
                  </a:lnTo>
                  <a:lnTo>
                    <a:pt x="4995" y="480"/>
                  </a:lnTo>
                  <a:lnTo>
                    <a:pt x="5277" y="621"/>
                  </a:lnTo>
                  <a:lnTo>
                    <a:pt x="5531" y="762"/>
                  </a:lnTo>
                  <a:lnTo>
                    <a:pt x="5531" y="762"/>
                  </a:lnTo>
                  <a:lnTo>
                    <a:pt x="5842" y="904"/>
                  </a:lnTo>
                  <a:lnTo>
                    <a:pt x="5983" y="960"/>
                  </a:lnTo>
                  <a:lnTo>
                    <a:pt x="6096" y="960"/>
                  </a:lnTo>
                  <a:lnTo>
                    <a:pt x="6096" y="960"/>
                  </a:lnTo>
                  <a:lnTo>
                    <a:pt x="6068" y="1186"/>
                  </a:lnTo>
                  <a:lnTo>
                    <a:pt x="6068" y="1411"/>
                  </a:lnTo>
                  <a:lnTo>
                    <a:pt x="6096" y="1891"/>
                  </a:lnTo>
                  <a:lnTo>
                    <a:pt x="6124" y="2117"/>
                  </a:lnTo>
                  <a:lnTo>
                    <a:pt x="6124" y="2343"/>
                  </a:lnTo>
                  <a:lnTo>
                    <a:pt x="6068" y="2568"/>
                  </a:lnTo>
                  <a:lnTo>
                    <a:pt x="6011" y="2766"/>
                  </a:lnTo>
                  <a:lnTo>
                    <a:pt x="6011" y="2766"/>
                  </a:lnTo>
                  <a:lnTo>
                    <a:pt x="5955" y="2822"/>
                  </a:lnTo>
                  <a:lnTo>
                    <a:pt x="5898" y="2879"/>
                  </a:lnTo>
                  <a:lnTo>
                    <a:pt x="5870" y="2907"/>
                  </a:lnTo>
                  <a:lnTo>
                    <a:pt x="5814" y="2992"/>
                  </a:lnTo>
                  <a:lnTo>
                    <a:pt x="5814" y="2992"/>
                  </a:lnTo>
                  <a:lnTo>
                    <a:pt x="5842" y="3048"/>
                  </a:lnTo>
                  <a:lnTo>
                    <a:pt x="5870" y="3076"/>
                  </a:lnTo>
                  <a:lnTo>
                    <a:pt x="5926" y="3105"/>
                  </a:lnTo>
                  <a:lnTo>
                    <a:pt x="5955" y="3161"/>
                  </a:lnTo>
                  <a:lnTo>
                    <a:pt x="5955" y="3161"/>
                  </a:lnTo>
                  <a:lnTo>
                    <a:pt x="5870" y="3472"/>
                  </a:lnTo>
                  <a:lnTo>
                    <a:pt x="5870" y="3528"/>
                  </a:lnTo>
                  <a:lnTo>
                    <a:pt x="5870" y="3584"/>
                  </a:lnTo>
                  <a:lnTo>
                    <a:pt x="5926" y="3613"/>
                  </a:lnTo>
                  <a:lnTo>
                    <a:pt x="6011" y="3613"/>
                  </a:lnTo>
                  <a:lnTo>
                    <a:pt x="6011" y="3613"/>
                  </a:lnTo>
                  <a:lnTo>
                    <a:pt x="5983" y="3838"/>
                  </a:lnTo>
                  <a:lnTo>
                    <a:pt x="5926" y="4008"/>
                  </a:lnTo>
                  <a:lnTo>
                    <a:pt x="5729" y="4403"/>
                  </a:lnTo>
                  <a:lnTo>
                    <a:pt x="5729" y="4403"/>
                  </a:lnTo>
                  <a:lnTo>
                    <a:pt x="5644" y="4544"/>
                  </a:lnTo>
                  <a:lnTo>
                    <a:pt x="5560" y="4741"/>
                  </a:lnTo>
                  <a:lnTo>
                    <a:pt x="5531" y="4967"/>
                  </a:lnTo>
                  <a:lnTo>
                    <a:pt x="5531" y="5052"/>
                  </a:lnTo>
                  <a:lnTo>
                    <a:pt x="5588" y="5136"/>
                  </a:lnTo>
                  <a:lnTo>
                    <a:pt x="5588" y="5136"/>
                  </a:lnTo>
                  <a:lnTo>
                    <a:pt x="5531" y="5108"/>
                  </a:lnTo>
                  <a:lnTo>
                    <a:pt x="5503" y="5136"/>
                  </a:lnTo>
                  <a:lnTo>
                    <a:pt x="5390" y="5193"/>
                  </a:lnTo>
                  <a:lnTo>
                    <a:pt x="5165" y="5475"/>
                  </a:lnTo>
                  <a:lnTo>
                    <a:pt x="4911" y="5785"/>
                  </a:lnTo>
                  <a:lnTo>
                    <a:pt x="4741" y="5983"/>
                  </a:lnTo>
                  <a:lnTo>
                    <a:pt x="4741" y="5983"/>
                  </a:lnTo>
                  <a:lnTo>
                    <a:pt x="4628" y="6096"/>
                  </a:lnTo>
                  <a:lnTo>
                    <a:pt x="4628" y="6096"/>
                  </a:lnTo>
                  <a:lnTo>
                    <a:pt x="4600" y="6124"/>
                  </a:lnTo>
                  <a:lnTo>
                    <a:pt x="4572" y="6124"/>
                  </a:lnTo>
                  <a:lnTo>
                    <a:pt x="4544" y="6096"/>
                  </a:lnTo>
                  <a:lnTo>
                    <a:pt x="4515" y="6039"/>
                  </a:lnTo>
                  <a:lnTo>
                    <a:pt x="4515" y="6039"/>
                  </a:lnTo>
                  <a:lnTo>
                    <a:pt x="4318" y="6039"/>
                  </a:lnTo>
                  <a:lnTo>
                    <a:pt x="4120" y="6011"/>
                  </a:lnTo>
                  <a:lnTo>
                    <a:pt x="4120" y="6011"/>
                  </a:lnTo>
                  <a:lnTo>
                    <a:pt x="3641" y="5983"/>
                  </a:lnTo>
                  <a:lnTo>
                    <a:pt x="3387" y="5927"/>
                  </a:lnTo>
                  <a:lnTo>
                    <a:pt x="3189" y="5870"/>
                  </a:lnTo>
                  <a:lnTo>
                    <a:pt x="3189" y="5870"/>
                  </a:lnTo>
                  <a:lnTo>
                    <a:pt x="3020" y="5785"/>
                  </a:lnTo>
                  <a:lnTo>
                    <a:pt x="2851" y="5701"/>
                  </a:lnTo>
                  <a:lnTo>
                    <a:pt x="2851" y="5701"/>
                  </a:lnTo>
                  <a:lnTo>
                    <a:pt x="2851" y="5644"/>
                  </a:lnTo>
                  <a:lnTo>
                    <a:pt x="2851" y="5616"/>
                  </a:lnTo>
                  <a:lnTo>
                    <a:pt x="2851" y="5560"/>
                  </a:lnTo>
                  <a:lnTo>
                    <a:pt x="2794" y="5503"/>
                  </a:lnTo>
                  <a:lnTo>
                    <a:pt x="2794" y="5503"/>
                  </a:lnTo>
                  <a:lnTo>
                    <a:pt x="2709" y="5447"/>
                  </a:lnTo>
                  <a:lnTo>
                    <a:pt x="2625" y="5447"/>
                  </a:lnTo>
                  <a:lnTo>
                    <a:pt x="2427" y="5419"/>
                  </a:lnTo>
                  <a:lnTo>
                    <a:pt x="2427" y="5419"/>
                  </a:lnTo>
                  <a:lnTo>
                    <a:pt x="2230" y="5362"/>
                  </a:lnTo>
                  <a:lnTo>
                    <a:pt x="2089" y="5306"/>
                  </a:lnTo>
                  <a:lnTo>
                    <a:pt x="2032" y="5249"/>
                  </a:lnTo>
                  <a:lnTo>
                    <a:pt x="1976" y="5165"/>
                  </a:lnTo>
                  <a:lnTo>
                    <a:pt x="1891" y="4967"/>
                  </a:lnTo>
                  <a:lnTo>
                    <a:pt x="1891" y="4967"/>
                  </a:lnTo>
                  <a:lnTo>
                    <a:pt x="1891" y="4854"/>
                  </a:lnTo>
                  <a:lnTo>
                    <a:pt x="1891" y="4713"/>
                  </a:lnTo>
                  <a:lnTo>
                    <a:pt x="1891" y="4516"/>
                  </a:lnTo>
                  <a:lnTo>
                    <a:pt x="1863" y="4431"/>
                  </a:lnTo>
                  <a:lnTo>
                    <a:pt x="1806" y="4375"/>
                  </a:lnTo>
                  <a:lnTo>
                    <a:pt x="1694" y="4346"/>
                  </a:lnTo>
                  <a:lnTo>
                    <a:pt x="1552" y="4375"/>
                  </a:lnTo>
                  <a:lnTo>
                    <a:pt x="1552" y="4375"/>
                  </a:lnTo>
                  <a:lnTo>
                    <a:pt x="1552" y="4290"/>
                  </a:lnTo>
                  <a:lnTo>
                    <a:pt x="1552" y="4205"/>
                  </a:lnTo>
                  <a:lnTo>
                    <a:pt x="1468" y="4064"/>
                  </a:lnTo>
                  <a:lnTo>
                    <a:pt x="1355" y="3951"/>
                  </a:lnTo>
                  <a:lnTo>
                    <a:pt x="1214" y="3838"/>
                  </a:lnTo>
                  <a:lnTo>
                    <a:pt x="903" y="3613"/>
                  </a:lnTo>
                  <a:lnTo>
                    <a:pt x="762" y="3500"/>
                  </a:lnTo>
                  <a:lnTo>
                    <a:pt x="649" y="3387"/>
                  </a:lnTo>
                  <a:lnTo>
                    <a:pt x="649" y="3387"/>
                  </a:lnTo>
                  <a:lnTo>
                    <a:pt x="565" y="3189"/>
                  </a:lnTo>
                  <a:lnTo>
                    <a:pt x="480" y="2964"/>
                  </a:lnTo>
                  <a:lnTo>
                    <a:pt x="395" y="2766"/>
                  </a:lnTo>
                  <a:lnTo>
                    <a:pt x="311" y="2568"/>
                  </a:lnTo>
                  <a:lnTo>
                    <a:pt x="311" y="2568"/>
                  </a:lnTo>
                  <a:lnTo>
                    <a:pt x="85" y="2286"/>
                  </a:lnTo>
                  <a:lnTo>
                    <a:pt x="29" y="2117"/>
                  </a:lnTo>
                  <a:lnTo>
                    <a:pt x="0" y="2032"/>
                  </a:lnTo>
                  <a:lnTo>
                    <a:pt x="29" y="1948"/>
                  </a:lnTo>
                </a:path>
              </a:pathLst>
            </a:custGeom>
            <a:solidFill>
              <a:srgbClr val="666666"/>
            </a:solidFill>
            <a:ln w="14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16"/>
            <p:cNvSpPr/>
            <p:nvPr/>
          </p:nvSpPr>
          <p:spPr>
            <a:xfrm>
              <a:off x="5187100" y="2652875"/>
              <a:ext cx="3550" cy="2850"/>
            </a:xfrm>
            <a:custGeom>
              <a:avLst/>
              <a:gdLst/>
              <a:ahLst/>
              <a:cxnLst/>
              <a:rect l="l" t="t" r="r" b="b"/>
              <a:pathLst>
                <a:path w="142" h="114" extrusionOk="0">
                  <a:moveTo>
                    <a:pt x="0" y="1"/>
                  </a:moveTo>
                  <a:lnTo>
                    <a:pt x="0" y="1"/>
                  </a:lnTo>
                  <a:lnTo>
                    <a:pt x="57" y="57"/>
                  </a:lnTo>
                  <a:lnTo>
                    <a:pt x="141" y="114"/>
                  </a:lnTo>
                  <a:lnTo>
                    <a:pt x="141" y="114"/>
                  </a:lnTo>
                  <a:lnTo>
                    <a:pt x="85" y="29"/>
                  </a:lnTo>
                  <a:lnTo>
                    <a:pt x="0"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16"/>
            <p:cNvSpPr/>
            <p:nvPr/>
          </p:nvSpPr>
          <p:spPr>
            <a:xfrm>
              <a:off x="5187100" y="2652875"/>
              <a:ext cx="3550" cy="2850"/>
            </a:xfrm>
            <a:custGeom>
              <a:avLst/>
              <a:gdLst/>
              <a:ahLst/>
              <a:cxnLst/>
              <a:rect l="l" t="t" r="r" b="b"/>
              <a:pathLst>
                <a:path w="142" h="114" fill="none" extrusionOk="0">
                  <a:moveTo>
                    <a:pt x="0" y="1"/>
                  </a:moveTo>
                  <a:lnTo>
                    <a:pt x="0" y="1"/>
                  </a:lnTo>
                  <a:lnTo>
                    <a:pt x="57" y="57"/>
                  </a:lnTo>
                  <a:lnTo>
                    <a:pt x="141" y="114"/>
                  </a:lnTo>
                  <a:lnTo>
                    <a:pt x="141" y="114"/>
                  </a:lnTo>
                  <a:lnTo>
                    <a:pt x="85" y="29"/>
                  </a:lnTo>
                  <a:lnTo>
                    <a:pt x="0" y="1"/>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16"/>
            <p:cNvSpPr/>
            <p:nvPr/>
          </p:nvSpPr>
          <p:spPr>
            <a:xfrm>
              <a:off x="5187100" y="2636650"/>
              <a:ext cx="45175" cy="87525"/>
            </a:xfrm>
            <a:custGeom>
              <a:avLst/>
              <a:gdLst/>
              <a:ahLst/>
              <a:cxnLst/>
              <a:rect l="l" t="t" r="r" b="b"/>
              <a:pathLst>
                <a:path w="1807" h="3501" extrusionOk="0">
                  <a:moveTo>
                    <a:pt x="113" y="1976"/>
                  </a:moveTo>
                  <a:lnTo>
                    <a:pt x="113" y="1976"/>
                  </a:lnTo>
                  <a:lnTo>
                    <a:pt x="141" y="2371"/>
                  </a:lnTo>
                  <a:lnTo>
                    <a:pt x="170" y="2625"/>
                  </a:lnTo>
                  <a:lnTo>
                    <a:pt x="198" y="2851"/>
                  </a:lnTo>
                  <a:lnTo>
                    <a:pt x="283" y="3077"/>
                  </a:lnTo>
                  <a:lnTo>
                    <a:pt x="395" y="3274"/>
                  </a:lnTo>
                  <a:lnTo>
                    <a:pt x="452" y="3359"/>
                  </a:lnTo>
                  <a:lnTo>
                    <a:pt x="537" y="3415"/>
                  </a:lnTo>
                  <a:lnTo>
                    <a:pt x="621" y="3472"/>
                  </a:lnTo>
                  <a:lnTo>
                    <a:pt x="706" y="3500"/>
                  </a:lnTo>
                  <a:lnTo>
                    <a:pt x="706" y="3500"/>
                  </a:lnTo>
                  <a:lnTo>
                    <a:pt x="847" y="3500"/>
                  </a:lnTo>
                  <a:lnTo>
                    <a:pt x="988" y="3472"/>
                  </a:lnTo>
                  <a:lnTo>
                    <a:pt x="1157" y="3387"/>
                  </a:lnTo>
                  <a:lnTo>
                    <a:pt x="1298" y="3303"/>
                  </a:lnTo>
                  <a:lnTo>
                    <a:pt x="1440" y="3190"/>
                  </a:lnTo>
                  <a:lnTo>
                    <a:pt x="1552" y="3077"/>
                  </a:lnTo>
                  <a:lnTo>
                    <a:pt x="1665" y="2964"/>
                  </a:lnTo>
                  <a:lnTo>
                    <a:pt x="1722" y="2851"/>
                  </a:lnTo>
                  <a:lnTo>
                    <a:pt x="1722" y="2851"/>
                  </a:lnTo>
                  <a:lnTo>
                    <a:pt x="1778" y="2738"/>
                  </a:lnTo>
                  <a:lnTo>
                    <a:pt x="1806" y="2597"/>
                  </a:lnTo>
                  <a:lnTo>
                    <a:pt x="1806" y="2456"/>
                  </a:lnTo>
                  <a:lnTo>
                    <a:pt x="1778" y="2315"/>
                  </a:lnTo>
                  <a:lnTo>
                    <a:pt x="1750" y="2202"/>
                  </a:lnTo>
                  <a:lnTo>
                    <a:pt x="1694" y="2061"/>
                  </a:lnTo>
                  <a:lnTo>
                    <a:pt x="1637" y="1948"/>
                  </a:lnTo>
                  <a:lnTo>
                    <a:pt x="1552" y="1835"/>
                  </a:lnTo>
                  <a:lnTo>
                    <a:pt x="1552" y="1835"/>
                  </a:lnTo>
                  <a:lnTo>
                    <a:pt x="1581" y="1863"/>
                  </a:lnTo>
                  <a:lnTo>
                    <a:pt x="1609" y="1863"/>
                  </a:lnTo>
                  <a:lnTo>
                    <a:pt x="1581" y="1807"/>
                  </a:lnTo>
                  <a:lnTo>
                    <a:pt x="1468" y="1638"/>
                  </a:lnTo>
                  <a:lnTo>
                    <a:pt x="1468" y="1638"/>
                  </a:lnTo>
                  <a:lnTo>
                    <a:pt x="1440" y="1468"/>
                  </a:lnTo>
                  <a:lnTo>
                    <a:pt x="1355" y="1327"/>
                  </a:lnTo>
                  <a:lnTo>
                    <a:pt x="1355" y="1327"/>
                  </a:lnTo>
                  <a:lnTo>
                    <a:pt x="1298" y="1242"/>
                  </a:lnTo>
                  <a:lnTo>
                    <a:pt x="1242" y="1214"/>
                  </a:lnTo>
                  <a:lnTo>
                    <a:pt x="1214" y="1214"/>
                  </a:lnTo>
                  <a:lnTo>
                    <a:pt x="1157" y="1158"/>
                  </a:lnTo>
                  <a:lnTo>
                    <a:pt x="1157" y="1158"/>
                  </a:lnTo>
                  <a:lnTo>
                    <a:pt x="1157" y="1130"/>
                  </a:lnTo>
                  <a:lnTo>
                    <a:pt x="1157" y="1101"/>
                  </a:lnTo>
                  <a:lnTo>
                    <a:pt x="1101" y="932"/>
                  </a:lnTo>
                  <a:lnTo>
                    <a:pt x="847" y="509"/>
                  </a:lnTo>
                  <a:lnTo>
                    <a:pt x="706" y="283"/>
                  </a:lnTo>
                  <a:lnTo>
                    <a:pt x="565" y="114"/>
                  </a:lnTo>
                  <a:lnTo>
                    <a:pt x="424" y="1"/>
                  </a:lnTo>
                  <a:lnTo>
                    <a:pt x="367" y="1"/>
                  </a:lnTo>
                  <a:lnTo>
                    <a:pt x="311" y="29"/>
                  </a:lnTo>
                  <a:lnTo>
                    <a:pt x="311" y="29"/>
                  </a:lnTo>
                  <a:lnTo>
                    <a:pt x="424" y="86"/>
                  </a:lnTo>
                  <a:lnTo>
                    <a:pt x="537" y="198"/>
                  </a:lnTo>
                  <a:lnTo>
                    <a:pt x="537" y="198"/>
                  </a:lnTo>
                  <a:lnTo>
                    <a:pt x="339" y="29"/>
                  </a:lnTo>
                  <a:lnTo>
                    <a:pt x="283" y="1"/>
                  </a:lnTo>
                  <a:lnTo>
                    <a:pt x="226" y="1"/>
                  </a:lnTo>
                  <a:lnTo>
                    <a:pt x="170" y="1"/>
                  </a:lnTo>
                  <a:lnTo>
                    <a:pt x="113" y="57"/>
                  </a:lnTo>
                  <a:lnTo>
                    <a:pt x="113" y="57"/>
                  </a:lnTo>
                  <a:lnTo>
                    <a:pt x="170" y="114"/>
                  </a:lnTo>
                  <a:lnTo>
                    <a:pt x="254" y="142"/>
                  </a:lnTo>
                  <a:lnTo>
                    <a:pt x="395" y="198"/>
                  </a:lnTo>
                  <a:lnTo>
                    <a:pt x="537" y="227"/>
                  </a:lnTo>
                  <a:lnTo>
                    <a:pt x="593" y="255"/>
                  </a:lnTo>
                  <a:lnTo>
                    <a:pt x="649" y="339"/>
                  </a:lnTo>
                  <a:lnTo>
                    <a:pt x="649" y="339"/>
                  </a:lnTo>
                  <a:lnTo>
                    <a:pt x="593" y="283"/>
                  </a:lnTo>
                  <a:lnTo>
                    <a:pt x="480" y="255"/>
                  </a:lnTo>
                  <a:lnTo>
                    <a:pt x="311" y="227"/>
                  </a:lnTo>
                  <a:lnTo>
                    <a:pt x="311" y="227"/>
                  </a:lnTo>
                  <a:lnTo>
                    <a:pt x="311" y="339"/>
                  </a:lnTo>
                  <a:lnTo>
                    <a:pt x="283" y="481"/>
                  </a:lnTo>
                  <a:lnTo>
                    <a:pt x="226" y="706"/>
                  </a:lnTo>
                  <a:lnTo>
                    <a:pt x="226" y="706"/>
                  </a:lnTo>
                  <a:lnTo>
                    <a:pt x="170" y="1186"/>
                  </a:lnTo>
                  <a:lnTo>
                    <a:pt x="113" y="1638"/>
                  </a:lnTo>
                  <a:lnTo>
                    <a:pt x="113" y="1638"/>
                  </a:lnTo>
                  <a:lnTo>
                    <a:pt x="85" y="1609"/>
                  </a:lnTo>
                  <a:lnTo>
                    <a:pt x="57" y="1581"/>
                  </a:lnTo>
                  <a:lnTo>
                    <a:pt x="29" y="1525"/>
                  </a:lnTo>
                  <a:lnTo>
                    <a:pt x="57" y="1355"/>
                  </a:lnTo>
                  <a:lnTo>
                    <a:pt x="57" y="1355"/>
                  </a:lnTo>
                  <a:lnTo>
                    <a:pt x="29" y="1440"/>
                  </a:lnTo>
                  <a:lnTo>
                    <a:pt x="0" y="1525"/>
                  </a:lnTo>
                  <a:lnTo>
                    <a:pt x="29" y="1666"/>
                  </a:lnTo>
                  <a:lnTo>
                    <a:pt x="85" y="1835"/>
                  </a:lnTo>
                  <a:lnTo>
                    <a:pt x="113" y="1976"/>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16"/>
            <p:cNvSpPr/>
            <p:nvPr/>
          </p:nvSpPr>
          <p:spPr>
            <a:xfrm>
              <a:off x="5187100" y="2636650"/>
              <a:ext cx="45175" cy="87525"/>
            </a:xfrm>
            <a:custGeom>
              <a:avLst/>
              <a:gdLst/>
              <a:ahLst/>
              <a:cxnLst/>
              <a:rect l="l" t="t" r="r" b="b"/>
              <a:pathLst>
                <a:path w="1807" h="3501" fill="none" extrusionOk="0">
                  <a:moveTo>
                    <a:pt x="113" y="1976"/>
                  </a:moveTo>
                  <a:lnTo>
                    <a:pt x="113" y="1976"/>
                  </a:lnTo>
                  <a:lnTo>
                    <a:pt x="141" y="2371"/>
                  </a:lnTo>
                  <a:lnTo>
                    <a:pt x="170" y="2625"/>
                  </a:lnTo>
                  <a:lnTo>
                    <a:pt x="198" y="2851"/>
                  </a:lnTo>
                  <a:lnTo>
                    <a:pt x="283" y="3077"/>
                  </a:lnTo>
                  <a:lnTo>
                    <a:pt x="395" y="3274"/>
                  </a:lnTo>
                  <a:lnTo>
                    <a:pt x="452" y="3359"/>
                  </a:lnTo>
                  <a:lnTo>
                    <a:pt x="537" y="3415"/>
                  </a:lnTo>
                  <a:lnTo>
                    <a:pt x="621" y="3472"/>
                  </a:lnTo>
                  <a:lnTo>
                    <a:pt x="706" y="3500"/>
                  </a:lnTo>
                  <a:lnTo>
                    <a:pt x="706" y="3500"/>
                  </a:lnTo>
                  <a:lnTo>
                    <a:pt x="847" y="3500"/>
                  </a:lnTo>
                  <a:lnTo>
                    <a:pt x="988" y="3472"/>
                  </a:lnTo>
                  <a:lnTo>
                    <a:pt x="1157" y="3387"/>
                  </a:lnTo>
                  <a:lnTo>
                    <a:pt x="1298" y="3303"/>
                  </a:lnTo>
                  <a:lnTo>
                    <a:pt x="1440" y="3190"/>
                  </a:lnTo>
                  <a:lnTo>
                    <a:pt x="1552" y="3077"/>
                  </a:lnTo>
                  <a:lnTo>
                    <a:pt x="1665" y="2964"/>
                  </a:lnTo>
                  <a:lnTo>
                    <a:pt x="1722" y="2851"/>
                  </a:lnTo>
                  <a:lnTo>
                    <a:pt x="1722" y="2851"/>
                  </a:lnTo>
                  <a:lnTo>
                    <a:pt x="1778" y="2738"/>
                  </a:lnTo>
                  <a:lnTo>
                    <a:pt x="1806" y="2597"/>
                  </a:lnTo>
                  <a:lnTo>
                    <a:pt x="1806" y="2456"/>
                  </a:lnTo>
                  <a:lnTo>
                    <a:pt x="1778" y="2315"/>
                  </a:lnTo>
                  <a:lnTo>
                    <a:pt x="1750" y="2202"/>
                  </a:lnTo>
                  <a:lnTo>
                    <a:pt x="1694" y="2061"/>
                  </a:lnTo>
                  <a:lnTo>
                    <a:pt x="1637" y="1948"/>
                  </a:lnTo>
                  <a:lnTo>
                    <a:pt x="1552" y="1835"/>
                  </a:lnTo>
                  <a:lnTo>
                    <a:pt x="1552" y="1835"/>
                  </a:lnTo>
                  <a:lnTo>
                    <a:pt x="1581" y="1863"/>
                  </a:lnTo>
                  <a:lnTo>
                    <a:pt x="1609" y="1863"/>
                  </a:lnTo>
                  <a:lnTo>
                    <a:pt x="1581" y="1807"/>
                  </a:lnTo>
                  <a:lnTo>
                    <a:pt x="1468" y="1638"/>
                  </a:lnTo>
                  <a:lnTo>
                    <a:pt x="1468" y="1638"/>
                  </a:lnTo>
                  <a:lnTo>
                    <a:pt x="1440" y="1468"/>
                  </a:lnTo>
                  <a:lnTo>
                    <a:pt x="1355" y="1327"/>
                  </a:lnTo>
                  <a:lnTo>
                    <a:pt x="1355" y="1327"/>
                  </a:lnTo>
                  <a:lnTo>
                    <a:pt x="1298" y="1242"/>
                  </a:lnTo>
                  <a:lnTo>
                    <a:pt x="1242" y="1214"/>
                  </a:lnTo>
                  <a:lnTo>
                    <a:pt x="1214" y="1214"/>
                  </a:lnTo>
                  <a:lnTo>
                    <a:pt x="1157" y="1158"/>
                  </a:lnTo>
                  <a:lnTo>
                    <a:pt x="1157" y="1158"/>
                  </a:lnTo>
                  <a:lnTo>
                    <a:pt x="1157" y="1130"/>
                  </a:lnTo>
                  <a:lnTo>
                    <a:pt x="1157" y="1101"/>
                  </a:lnTo>
                  <a:lnTo>
                    <a:pt x="1101" y="932"/>
                  </a:lnTo>
                  <a:lnTo>
                    <a:pt x="847" y="509"/>
                  </a:lnTo>
                  <a:lnTo>
                    <a:pt x="706" y="283"/>
                  </a:lnTo>
                  <a:lnTo>
                    <a:pt x="565" y="114"/>
                  </a:lnTo>
                  <a:lnTo>
                    <a:pt x="424" y="1"/>
                  </a:lnTo>
                  <a:lnTo>
                    <a:pt x="367" y="1"/>
                  </a:lnTo>
                  <a:lnTo>
                    <a:pt x="311" y="29"/>
                  </a:lnTo>
                  <a:lnTo>
                    <a:pt x="311" y="29"/>
                  </a:lnTo>
                  <a:lnTo>
                    <a:pt x="424" y="86"/>
                  </a:lnTo>
                  <a:lnTo>
                    <a:pt x="537" y="198"/>
                  </a:lnTo>
                  <a:lnTo>
                    <a:pt x="537" y="198"/>
                  </a:lnTo>
                  <a:lnTo>
                    <a:pt x="339" y="29"/>
                  </a:lnTo>
                  <a:lnTo>
                    <a:pt x="283" y="1"/>
                  </a:lnTo>
                  <a:lnTo>
                    <a:pt x="226" y="1"/>
                  </a:lnTo>
                  <a:lnTo>
                    <a:pt x="170" y="1"/>
                  </a:lnTo>
                  <a:lnTo>
                    <a:pt x="113" y="57"/>
                  </a:lnTo>
                  <a:lnTo>
                    <a:pt x="113" y="57"/>
                  </a:lnTo>
                  <a:lnTo>
                    <a:pt x="170" y="114"/>
                  </a:lnTo>
                  <a:lnTo>
                    <a:pt x="254" y="142"/>
                  </a:lnTo>
                  <a:lnTo>
                    <a:pt x="395" y="198"/>
                  </a:lnTo>
                  <a:lnTo>
                    <a:pt x="537" y="227"/>
                  </a:lnTo>
                  <a:lnTo>
                    <a:pt x="593" y="255"/>
                  </a:lnTo>
                  <a:lnTo>
                    <a:pt x="649" y="339"/>
                  </a:lnTo>
                  <a:lnTo>
                    <a:pt x="649" y="339"/>
                  </a:lnTo>
                  <a:lnTo>
                    <a:pt x="593" y="283"/>
                  </a:lnTo>
                  <a:lnTo>
                    <a:pt x="480" y="255"/>
                  </a:lnTo>
                  <a:lnTo>
                    <a:pt x="311" y="227"/>
                  </a:lnTo>
                  <a:lnTo>
                    <a:pt x="311" y="227"/>
                  </a:lnTo>
                  <a:lnTo>
                    <a:pt x="311" y="339"/>
                  </a:lnTo>
                  <a:lnTo>
                    <a:pt x="283" y="481"/>
                  </a:lnTo>
                  <a:lnTo>
                    <a:pt x="226" y="706"/>
                  </a:lnTo>
                  <a:lnTo>
                    <a:pt x="226" y="706"/>
                  </a:lnTo>
                  <a:lnTo>
                    <a:pt x="170" y="1186"/>
                  </a:lnTo>
                  <a:lnTo>
                    <a:pt x="113" y="1638"/>
                  </a:lnTo>
                  <a:lnTo>
                    <a:pt x="113" y="1638"/>
                  </a:lnTo>
                  <a:lnTo>
                    <a:pt x="85" y="1609"/>
                  </a:lnTo>
                  <a:lnTo>
                    <a:pt x="57" y="1581"/>
                  </a:lnTo>
                  <a:lnTo>
                    <a:pt x="29" y="1525"/>
                  </a:lnTo>
                  <a:lnTo>
                    <a:pt x="57" y="1355"/>
                  </a:lnTo>
                  <a:lnTo>
                    <a:pt x="57" y="1355"/>
                  </a:lnTo>
                  <a:lnTo>
                    <a:pt x="29" y="1440"/>
                  </a:lnTo>
                  <a:lnTo>
                    <a:pt x="0" y="1525"/>
                  </a:lnTo>
                  <a:lnTo>
                    <a:pt x="29" y="1666"/>
                  </a:lnTo>
                  <a:lnTo>
                    <a:pt x="85" y="1835"/>
                  </a:lnTo>
                  <a:lnTo>
                    <a:pt x="113" y="1976"/>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16"/>
            <p:cNvSpPr/>
            <p:nvPr/>
          </p:nvSpPr>
          <p:spPr>
            <a:xfrm>
              <a:off x="5189925" y="2639475"/>
              <a:ext cx="1425" cy="1450"/>
            </a:xfrm>
            <a:custGeom>
              <a:avLst/>
              <a:gdLst/>
              <a:ahLst/>
              <a:cxnLst/>
              <a:rect l="l" t="t" r="r" b="b"/>
              <a:pathLst>
                <a:path w="57" h="58" extrusionOk="0">
                  <a:moveTo>
                    <a:pt x="0" y="1"/>
                  </a:moveTo>
                  <a:lnTo>
                    <a:pt x="0" y="1"/>
                  </a:lnTo>
                  <a:lnTo>
                    <a:pt x="0" y="57"/>
                  </a:lnTo>
                  <a:lnTo>
                    <a:pt x="57" y="57"/>
                  </a:lnTo>
                  <a:lnTo>
                    <a:pt x="57" y="57"/>
                  </a:lnTo>
                  <a:lnTo>
                    <a:pt x="0"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16"/>
            <p:cNvSpPr/>
            <p:nvPr/>
          </p:nvSpPr>
          <p:spPr>
            <a:xfrm>
              <a:off x="5189925" y="2639475"/>
              <a:ext cx="1425" cy="1450"/>
            </a:xfrm>
            <a:custGeom>
              <a:avLst/>
              <a:gdLst/>
              <a:ahLst/>
              <a:cxnLst/>
              <a:rect l="l" t="t" r="r" b="b"/>
              <a:pathLst>
                <a:path w="57" h="58" fill="none" extrusionOk="0">
                  <a:moveTo>
                    <a:pt x="0" y="1"/>
                  </a:moveTo>
                  <a:lnTo>
                    <a:pt x="0" y="1"/>
                  </a:lnTo>
                  <a:lnTo>
                    <a:pt x="0" y="57"/>
                  </a:lnTo>
                  <a:lnTo>
                    <a:pt x="57" y="57"/>
                  </a:lnTo>
                  <a:lnTo>
                    <a:pt x="57" y="57"/>
                  </a:lnTo>
                  <a:lnTo>
                    <a:pt x="0" y="1"/>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16"/>
            <p:cNvSpPr/>
            <p:nvPr/>
          </p:nvSpPr>
          <p:spPr>
            <a:xfrm>
              <a:off x="4269250" y="2108950"/>
              <a:ext cx="24025" cy="85400"/>
            </a:xfrm>
            <a:custGeom>
              <a:avLst/>
              <a:gdLst/>
              <a:ahLst/>
              <a:cxnLst/>
              <a:rect l="l" t="t" r="r" b="b"/>
              <a:pathLst>
                <a:path w="961" h="3416" extrusionOk="0">
                  <a:moveTo>
                    <a:pt x="1" y="1891"/>
                  </a:moveTo>
                  <a:lnTo>
                    <a:pt x="1" y="1891"/>
                  </a:lnTo>
                  <a:lnTo>
                    <a:pt x="86" y="1750"/>
                  </a:lnTo>
                  <a:lnTo>
                    <a:pt x="170" y="1581"/>
                  </a:lnTo>
                  <a:lnTo>
                    <a:pt x="283" y="1271"/>
                  </a:lnTo>
                  <a:lnTo>
                    <a:pt x="424" y="622"/>
                  </a:lnTo>
                  <a:lnTo>
                    <a:pt x="424" y="622"/>
                  </a:lnTo>
                  <a:lnTo>
                    <a:pt x="481" y="368"/>
                  </a:lnTo>
                  <a:lnTo>
                    <a:pt x="509" y="255"/>
                  </a:lnTo>
                  <a:lnTo>
                    <a:pt x="565" y="170"/>
                  </a:lnTo>
                  <a:lnTo>
                    <a:pt x="565" y="170"/>
                  </a:lnTo>
                  <a:lnTo>
                    <a:pt x="622" y="142"/>
                  </a:lnTo>
                  <a:lnTo>
                    <a:pt x="650" y="142"/>
                  </a:lnTo>
                  <a:lnTo>
                    <a:pt x="706" y="142"/>
                  </a:lnTo>
                  <a:lnTo>
                    <a:pt x="791" y="114"/>
                  </a:lnTo>
                  <a:lnTo>
                    <a:pt x="876" y="1"/>
                  </a:lnTo>
                  <a:lnTo>
                    <a:pt x="876" y="1"/>
                  </a:lnTo>
                  <a:lnTo>
                    <a:pt x="904" y="29"/>
                  </a:lnTo>
                  <a:lnTo>
                    <a:pt x="932" y="57"/>
                  </a:lnTo>
                  <a:lnTo>
                    <a:pt x="960" y="142"/>
                  </a:lnTo>
                  <a:lnTo>
                    <a:pt x="960" y="255"/>
                  </a:lnTo>
                  <a:lnTo>
                    <a:pt x="960" y="396"/>
                  </a:lnTo>
                  <a:lnTo>
                    <a:pt x="932" y="904"/>
                  </a:lnTo>
                  <a:lnTo>
                    <a:pt x="932" y="904"/>
                  </a:lnTo>
                  <a:lnTo>
                    <a:pt x="876" y="791"/>
                  </a:lnTo>
                  <a:lnTo>
                    <a:pt x="819" y="734"/>
                  </a:lnTo>
                  <a:lnTo>
                    <a:pt x="763" y="706"/>
                  </a:lnTo>
                  <a:lnTo>
                    <a:pt x="706" y="706"/>
                  </a:lnTo>
                  <a:lnTo>
                    <a:pt x="650" y="734"/>
                  </a:lnTo>
                  <a:lnTo>
                    <a:pt x="565" y="791"/>
                  </a:lnTo>
                  <a:lnTo>
                    <a:pt x="537" y="847"/>
                  </a:lnTo>
                  <a:lnTo>
                    <a:pt x="509" y="932"/>
                  </a:lnTo>
                  <a:lnTo>
                    <a:pt x="509" y="932"/>
                  </a:lnTo>
                  <a:lnTo>
                    <a:pt x="452" y="1101"/>
                  </a:lnTo>
                  <a:lnTo>
                    <a:pt x="481" y="1186"/>
                  </a:lnTo>
                  <a:lnTo>
                    <a:pt x="537" y="1271"/>
                  </a:lnTo>
                  <a:lnTo>
                    <a:pt x="678" y="1327"/>
                  </a:lnTo>
                  <a:lnTo>
                    <a:pt x="678" y="1327"/>
                  </a:lnTo>
                  <a:lnTo>
                    <a:pt x="565" y="1496"/>
                  </a:lnTo>
                  <a:lnTo>
                    <a:pt x="509" y="1609"/>
                  </a:lnTo>
                  <a:lnTo>
                    <a:pt x="481" y="1666"/>
                  </a:lnTo>
                  <a:lnTo>
                    <a:pt x="509" y="1722"/>
                  </a:lnTo>
                  <a:lnTo>
                    <a:pt x="509" y="1722"/>
                  </a:lnTo>
                  <a:lnTo>
                    <a:pt x="537" y="1750"/>
                  </a:lnTo>
                  <a:lnTo>
                    <a:pt x="593" y="1750"/>
                  </a:lnTo>
                  <a:lnTo>
                    <a:pt x="706" y="1694"/>
                  </a:lnTo>
                  <a:lnTo>
                    <a:pt x="819" y="1637"/>
                  </a:lnTo>
                  <a:lnTo>
                    <a:pt x="904" y="1609"/>
                  </a:lnTo>
                  <a:lnTo>
                    <a:pt x="904" y="1609"/>
                  </a:lnTo>
                  <a:lnTo>
                    <a:pt x="876" y="2033"/>
                  </a:lnTo>
                  <a:lnTo>
                    <a:pt x="847" y="2541"/>
                  </a:lnTo>
                  <a:lnTo>
                    <a:pt x="819" y="2794"/>
                  </a:lnTo>
                  <a:lnTo>
                    <a:pt x="763" y="3020"/>
                  </a:lnTo>
                  <a:lnTo>
                    <a:pt x="706" y="3246"/>
                  </a:lnTo>
                  <a:lnTo>
                    <a:pt x="593" y="3415"/>
                  </a:lnTo>
                  <a:lnTo>
                    <a:pt x="593" y="3415"/>
                  </a:lnTo>
                  <a:lnTo>
                    <a:pt x="29" y="189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16"/>
            <p:cNvSpPr/>
            <p:nvPr/>
          </p:nvSpPr>
          <p:spPr>
            <a:xfrm>
              <a:off x="4269250" y="2108950"/>
              <a:ext cx="24025" cy="85400"/>
            </a:xfrm>
            <a:custGeom>
              <a:avLst/>
              <a:gdLst/>
              <a:ahLst/>
              <a:cxnLst/>
              <a:rect l="l" t="t" r="r" b="b"/>
              <a:pathLst>
                <a:path w="961" h="3416" fill="none" extrusionOk="0">
                  <a:moveTo>
                    <a:pt x="1" y="1891"/>
                  </a:moveTo>
                  <a:lnTo>
                    <a:pt x="1" y="1891"/>
                  </a:lnTo>
                  <a:lnTo>
                    <a:pt x="86" y="1750"/>
                  </a:lnTo>
                  <a:lnTo>
                    <a:pt x="170" y="1581"/>
                  </a:lnTo>
                  <a:lnTo>
                    <a:pt x="283" y="1271"/>
                  </a:lnTo>
                  <a:lnTo>
                    <a:pt x="424" y="622"/>
                  </a:lnTo>
                  <a:lnTo>
                    <a:pt x="424" y="622"/>
                  </a:lnTo>
                  <a:lnTo>
                    <a:pt x="481" y="368"/>
                  </a:lnTo>
                  <a:lnTo>
                    <a:pt x="509" y="255"/>
                  </a:lnTo>
                  <a:lnTo>
                    <a:pt x="565" y="170"/>
                  </a:lnTo>
                  <a:lnTo>
                    <a:pt x="565" y="170"/>
                  </a:lnTo>
                  <a:lnTo>
                    <a:pt x="622" y="142"/>
                  </a:lnTo>
                  <a:lnTo>
                    <a:pt x="650" y="142"/>
                  </a:lnTo>
                  <a:lnTo>
                    <a:pt x="706" y="142"/>
                  </a:lnTo>
                  <a:lnTo>
                    <a:pt x="791" y="114"/>
                  </a:lnTo>
                  <a:lnTo>
                    <a:pt x="876" y="1"/>
                  </a:lnTo>
                  <a:lnTo>
                    <a:pt x="876" y="1"/>
                  </a:lnTo>
                  <a:lnTo>
                    <a:pt x="904" y="29"/>
                  </a:lnTo>
                  <a:lnTo>
                    <a:pt x="932" y="57"/>
                  </a:lnTo>
                  <a:lnTo>
                    <a:pt x="960" y="142"/>
                  </a:lnTo>
                  <a:lnTo>
                    <a:pt x="960" y="255"/>
                  </a:lnTo>
                  <a:lnTo>
                    <a:pt x="960" y="396"/>
                  </a:lnTo>
                  <a:lnTo>
                    <a:pt x="932" y="904"/>
                  </a:lnTo>
                  <a:lnTo>
                    <a:pt x="932" y="904"/>
                  </a:lnTo>
                  <a:lnTo>
                    <a:pt x="876" y="791"/>
                  </a:lnTo>
                  <a:lnTo>
                    <a:pt x="819" y="734"/>
                  </a:lnTo>
                  <a:lnTo>
                    <a:pt x="763" y="706"/>
                  </a:lnTo>
                  <a:lnTo>
                    <a:pt x="706" y="706"/>
                  </a:lnTo>
                  <a:lnTo>
                    <a:pt x="650" y="734"/>
                  </a:lnTo>
                  <a:lnTo>
                    <a:pt x="565" y="791"/>
                  </a:lnTo>
                  <a:lnTo>
                    <a:pt x="537" y="847"/>
                  </a:lnTo>
                  <a:lnTo>
                    <a:pt x="509" y="932"/>
                  </a:lnTo>
                  <a:lnTo>
                    <a:pt x="509" y="932"/>
                  </a:lnTo>
                  <a:lnTo>
                    <a:pt x="452" y="1101"/>
                  </a:lnTo>
                  <a:lnTo>
                    <a:pt x="481" y="1186"/>
                  </a:lnTo>
                  <a:lnTo>
                    <a:pt x="537" y="1271"/>
                  </a:lnTo>
                  <a:lnTo>
                    <a:pt x="678" y="1327"/>
                  </a:lnTo>
                  <a:lnTo>
                    <a:pt x="678" y="1327"/>
                  </a:lnTo>
                  <a:lnTo>
                    <a:pt x="565" y="1496"/>
                  </a:lnTo>
                  <a:lnTo>
                    <a:pt x="509" y="1609"/>
                  </a:lnTo>
                  <a:lnTo>
                    <a:pt x="481" y="1666"/>
                  </a:lnTo>
                  <a:lnTo>
                    <a:pt x="509" y="1722"/>
                  </a:lnTo>
                  <a:lnTo>
                    <a:pt x="509" y="1722"/>
                  </a:lnTo>
                  <a:lnTo>
                    <a:pt x="537" y="1750"/>
                  </a:lnTo>
                  <a:lnTo>
                    <a:pt x="593" y="1750"/>
                  </a:lnTo>
                  <a:lnTo>
                    <a:pt x="706" y="1694"/>
                  </a:lnTo>
                  <a:lnTo>
                    <a:pt x="819" y="1637"/>
                  </a:lnTo>
                  <a:lnTo>
                    <a:pt x="904" y="1609"/>
                  </a:lnTo>
                  <a:lnTo>
                    <a:pt x="904" y="1609"/>
                  </a:lnTo>
                  <a:lnTo>
                    <a:pt x="876" y="2033"/>
                  </a:lnTo>
                  <a:lnTo>
                    <a:pt x="847" y="2541"/>
                  </a:lnTo>
                  <a:lnTo>
                    <a:pt x="819" y="2794"/>
                  </a:lnTo>
                  <a:lnTo>
                    <a:pt x="763" y="3020"/>
                  </a:lnTo>
                  <a:lnTo>
                    <a:pt x="706" y="3246"/>
                  </a:lnTo>
                  <a:lnTo>
                    <a:pt x="593" y="3415"/>
                  </a:lnTo>
                  <a:lnTo>
                    <a:pt x="593" y="3415"/>
                  </a:lnTo>
                  <a:lnTo>
                    <a:pt x="29" y="1891"/>
                  </a:lnTo>
                </a:path>
              </a:pathLst>
            </a:custGeom>
            <a:solidFill>
              <a:srgbClr val="666666"/>
            </a:solidFill>
            <a:ln w="14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16"/>
            <p:cNvSpPr/>
            <p:nvPr/>
          </p:nvSpPr>
          <p:spPr>
            <a:xfrm>
              <a:off x="5563825" y="2351650"/>
              <a:ext cx="162275" cy="192625"/>
            </a:xfrm>
            <a:custGeom>
              <a:avLst/>
              <a:gdLst/>
              <a:ahLst/>
              <a:cxnLst/>
              <a:rect l="l" t="t" r="r" b="b"/>
              <a:pathLst>
                <a:path w="6491" h="7705" extrusionOk="0">
                  <a:moveTo>
                    <a:pt x="1" y="1919"/>
                  </a:moveTo>
                  <a:lnTo>
                    <a:pt x="1" y="1919"/>
                  </a:lnTo>
                  <a:lnTo>
                    <a:pt x="29" y="1722"/>
                  </a:lnTo>
                  <a:lnTo>
                    <a:pt x="57" y="1637"/>
                  </a:lnTo>
                  <a:lnTo>
                    <a:pt x="113" y="1552"/>
                  </a:lnTo>
                  <a:lnTo>
                    <a:pt x="113" y="1552"/>
                  </a:lnTo>
                  <a:lnTo>
                    <a:pt x="170" y="1524"/>
                  </a:lnTo>
                  <a:lnTo>
                    <a:pt x="254" y="1524"/>
                  </a:lnTo>
                  <a:lnTo>
                    <a:pt x="311" y="1496"/>
                  </a:lnTo>
                  <a:lnTo>
                    <a:pt x="339" y="1468"/>
                  </a:lnTo>
                  <a:lnTo>
                    <a:pt x="367" y="1439"/>
                  </a:lnTo>
                  <a:lnTo>
                    <a:pt x="367" y="1439"/>
                  </a:lnTo>
                  <a:lnTo>
                    <a:pt x="311" y="1439"/>
                  </a:lnTo>
                  <a:lnTo>
                    <a:pt x="311" y="1383"/>
                  </a:lnTo>
                  <a:lnTo>
                    <a:pt x="424" y="1157"/>
                  </a:lnTo>
                  <a:lnTo>
                    <a:pt x="565" y="931"/>
                  </a:lnTo>
                  <a:lnTo>
                    <a:pt x="650" y="847"/>
                  </a:lnTo>
                  <a:lnTo>
                    <a:pt x="650" y="819"/>
                  </a:lnTo>
                  <a:lnTo>
                    <a:pt x="650" y="819"/>
                  </a:lnTo>
                  <a:lnTo>
                    <a:pt x="734" y="903"/>
                  </a:lnTo>
                  <a:lnTo>
                    <a:pt x="762" y="988"/>
                  </a:lnTo>
                  <a:lnTo>
                    <a:pt x="819" y="1073"/>
                  </a:lnTo>
                  <a:lnTo>
                    <a:pt x="875" y="1129"/>
                  </a:lnTo>
                  <a:lnTo>
                    <a:pt x="875" y="1129"/>
                  </a:lnTo>
                  <a:lnTo>
                    <a:pt x="1242" y="1157"/>
                  </a:lnTo>
                  <a:lnTo>
                    <a:pt x="1242" y="1157"/>
                  </a:lnTo>
                  <a:lnTo>
                    <a:pt x="1242" y="1044"/>
                  </a:lnTo>
                  <a:lnTo>
                    <a:pt x="1186" y="875"/>
                  </a:lnTo>
                  <a:lnTo>
                    <a:pt x="1016" y="508"/>
                  </a:lnTo>
                  <a:lnTo>
                    <a:pt x="960" y="339"/>
                  </a:lnTo>
                  <a:lnTo>
                    <a:pt x="932" y="198"/>
                  </a:lnTo>
                  <a:lnTo>
                    <a:pt x="932" y="141"/>
                  </a:lnTo>
                  <a:lnTo>
                    <a:pt x="960" y="85"/>
                  </a:lnTo>
                  <a:lnTo>
                    <a:pt x="988" y="57"/>
                  </a:lnTo>
                  <a:lnTo>
                    <a:pt x="1073" y="28"/>
                  </a:lnTo>
                  <a:lnTo>
                    <a:pt x="1073" y="28"/>
                  </a:lnTo>
                  <a:lnTo>
                    <a:pt x="1129" y="0"/>
                  </a:lnTo>
                  <a:lnTo>
                    <a:pt x="1214" y="28"/>
                  </a:lnTo>
                  <a:lnTo>
                    <a:pt x="1327" y="85"/>
                  </a:lnTo>
                  <a:lnTo>
                    <a:pt x="1411" y="170"/>
                  </a:lnTo>
                  <a:lnTo>
                    <a:pt x="1524" y="311"/>
                  </a:lnTo>
                  <a:lnTo>
                    <a:pt x="1694" y="593"/>
                  </a:lnTo>
                  <a:lnTo>
                    <a:pt x="1778" y="677"/>
                  </a:lnTo>
                  <a:lnTo>
                    <a:pt x="1891" y="734"/>
                  </a:lnTo>
                  <a:lnTo>
                    <a:pt x="1891" y="734"/>
                  </a:lnTo>
                  <a:lnTo>
                    <a:pt x="1919" y="677"/>
                  </a:lnTo>
                  <a:lnTo>
                    <a:pt x="1919" y="621"/>
                  </a:lnTo>
                  <a:lnTo>
                    <a:pt x="1919" y="621"/>
                  </a:lnTo>
                  <a:lnTo>
                    <a:pt x="2004" y="706"/>
                  </a:lnTo>
                  <a:lnTo>
                    <a:pt x="2061" y="762"/>
                  </a:lnTo>
                  <a:lnTo>
                    <a:pt x="2061" y="762"/>
                  </a:lnTo>
                  <a:lnTo>
                    <a:pt x="2089" y="847"/>
                  </a:lnTo>
                  <a:lnTo>
                    <a:pt x="2089" y="931"/>
                  </a:lnTo>
                  <a:lnTo>
                    <a:pt x="2061" y="1016"/>
                  </a:lnTo>
                  <a:lnTo>
                    <a:pt x="2089" y="1101"/>
                  </a:lnTo>
                  <a:lnTo>
                    <a:pt x="2089" y="1101"/>
                  </a:lnTo>
                  <a:lnTo>
                    <a:pt x="2117" y="1242"/>
                  </a:lnTo>
                  <a:lnTo>
                    <a:pt x="2202" y="1327"/>
                  </a:lnTo>
                  <a:lnTo>
                    <a:pt x="2286" y="1383"/>
                  </a:lnTo>
                  <a:lnTo>
                    <a:pt x="2371" y="1439"/>
                  </a:lnTo>
                  <a:lnTo>
                    <a:pt x="2568" y="1552"/>
                  </a:lnTo>
                  <a:lnTo>
                    <a:pt x="2794" y="1637"/>
                  </a:lnTo>
                  <a:lnTo>
                    <a:pt x="2794" y="1637"/>
                  </a:lnTo>
                  <a:lnTo>
                    <a:pt x="2907" y="1496"/>
                  </a:lnTo>
                  <a:lnTo>
                    <a:pt x="2964" y="1439"/>
                  </a:lnTo>
                  <a:lnTo>
                    <a:pt x="3048" y="1411"/>
                  </a:lnTo>
                  <a:lnTo>
                    <a:pt x="3105" y="1383"/>
                  </a:lnTo>
                  <a:lnTo>
                    <a:pt x="3189" y="1411"/>
                  </a:lnTo>
                  <a:lnTo>
                    <a:pt x="3274" y="1468"/>
                  </a:lnTo>
                  <a:lnTo>
                    <a:pt x="3359" y="1552"/>
                  </a:lnTo>
                  <a:lnTo>
                    <a:pt x="3359" y="1552"/>
                  </a:lnTo>
                  <a:lnTo>
                    <a:pt x="3443" y="1665"/>
                  </a:lnTo>
                  <a:lnTo>
                    <a:pt x="3443" y="1693"/>
                  </a:lnTo>
                  <a:lnTo>
                    <a:pt x="3443" y="1722"/>
                  </a:lnTo>
                  <a:lnTo>
                    <a:pt x="3387" y="1750"/>
                  </a:lnTo>
                  <a:lnTo>
                    <a:pt x="3359" y="1778"/>
                  </a:lnTo>
                  <a:lnTo>
                    <a:pt x="3330" y="1834"/>
                  </a:lnTo>
                  <a:lnTo>
                    <a:pt x="3330" y="1834"/>
                  </a:lnTo>
                  <a:lnTo>
                    <a:pt x="3528" y="1919"/>
                  </a:lnTo>
                  <a:lnTo>
                    <a:pt x="3697" y="2032"/>
                  </a:lnTo>
                  <a:lnTo>
                    <a:pt x="3754" y="2088"/>
                  </a:lnTo>
                  <a:lnTo>
                    <a:pt x="3782" y="2145"/>
                  </a:lnTo>
                  <a:lnTo>
                    <a:pt x="3782" y="2230"/>
                  </a:lnTo>
                  <a:lnTo>
                    <a:pt x="3754" y="2342"/>
                  </a:lnTo>
                  <a:lnTo>
                    <a:pt x="3754" y="2342"/>
                  </a:lnTo>
                  <a:lnTo>
                    <a:pt x="3697" y="2455"/>
                  </a:lnTo>
                  <a:lnTo>
                    <a:pt x="3641" y="2512"/>
                  </a:lnTo>
                  <a:lnTo>
                    <a:pt x="3556" y="2540"/>
                  </a:lnTo>
                  <a:lnTo>
                    <a:pt x="3556" y="2540"/>
                  </a:lnTo>
                  <a:lnTo>
                    <a:pt x="3443" y="2540"/>
                  </a:lnTo>
                  <a:lnTo>
                    <a:pt x="3330" y="2540"/>
                  </a:lnTo>
                  <a:lnTo>
                    <a:pt x="3218" y="2512"/>
                  </a:lnTo>
                  <a:lnTo>
                    <a:pt x="3161" y="2512"/>
                  </a:lnTo>
                  <a:lnTo>
                    <a:pt x="3161" y="2540"/>
                  </a:lnTo>
                  <a:lnTo>
                    <a:pt x="3161" y="2540"/>
                  </a:lnTo>
                  <a:lnTo>
                    <a:pt x="3161" y="2568"/>
                  </a:lnTo>
                  <a:lnTo>
                    <a:pt x="3189" y="2625"/>
                  </a:lnTo>
                  <a:lnTo>
                    <a:pt x="3218" y="2681"/>
                  </a:lnTo>
                  <a:lnTo>
                    <a:pt x="3246" y="2709"/>
                  </a:lnTo>
                  <a:lnTo>
                    <a:pt x="3246" y="2709"/>
                  </a:lnTo>
                  <a:lnTo>
                    <a:pt x="3218" y="2766"/>
                  </a:lnTo>
                  <a:lnTo>
                    <a:pt x="3189" y="2766"/>
                  </a:lnTo>
                  <a:lnTo>
                    <a:pt x="3133" y="2794"/>
                  </a:lnTo>
                  <a:lnTo>
                    <a:pt x="3105" y="2850"/>
                  </a:lnTo>
                  <a:lnTo>
                    <a:pt x="3105" y="2850"/>
                  </a:lnTo>
                  <a:lnTo>
                    <a:pt x="3133" y="2907"/>
                  </a:lnTo>
                  <a:lnTo>
                    <a:pt x="3246" y="2991"/>
                  </a:lnTo>
                  <a:lnTo>
                    <a:pt x="3528" y="3133"/>
                  </a:lnTo>
                  <a:lnTo>
                    <a:pt x="3867" y="3274"/>
                  </a:lnTo>
                  <a:lnTo>
                    <a:pt x="4064" y="3387"/>
                  </a:lnTo>
                  <a:lnTo>
                    <a:pt x="4064" y="3387"/>
                  </a:lnTo>
                  <a:lnTo>
                    <a:pt x="4121" y="3443"/>
                  </a:lnTo>
                  <a:lnTo>
                    <a:pt x="4149" y="3499"/>
                  </a:lnTo>
                  <a:lnTo>
                    <a:pt x="4149" y="3528"/>
                  </a:lnTo>
                  <a:lnTo>
                    <a:pt x="4177" y="3584"/>
                  </a:lnTo>
                  <a:lnTo>
                    <a:pt x="4177" y="3584"/>
                  </a:lnTo>
                  <a:lnTo>
                    <a:pt x="4657" y="4148"/>
                  </a:lnTo>
                  <a:lnTo>
                    <a:pt x="4657" y="4148"/>
                  </a:lnTo>
                  <a:lnTo>
                    <a:pt x="4854" y="4374"/>
                  </a:lnTo>
                  <a:lnTo>
                    <a:pt x="5080" y="4544"/>
                  </a:lnTo>
                  <a:lnTo>
                    <a:pt x="5278" y="4741"/>
                  </a:lnTo>
                  <a:lnTo>
                    <a:pt x="5362" y="4854"/>
                  </a:lnTo>
                  <a:lnTo>
                    <a:pt x="5447" y="4995"/>
                  </a:lnTo>
                  <a:lnTo>
                    <a:pt x="5447" y="4995"/>
                  </a:lnTo>
                  <a:lnTo>
                    <a:pt x="5560" y="5249"/>
                  </a:lnTo>
                  <a:lnTo>
                    <a:pt x="5616" y="5334"/>
                  </a:lnTo>
                  <a:lnTo>
                    <a:pt x="5729" y="5418"/>
                  </a:lnTo>
                  <a:lnTo>
                    <a:pt x="5729" y="5418"/>
                  </a:lnTo>
                  <a:lnTo>
                    <a:pt x="5983" y="5644"/>
                  </a:lnTo>
                  <a:lnTo>
                    <a:pt x="6152" y="5729"/>
                  </a:lnTo>
                  <a:lnTo>
                    <a:pt x="6293" y="5813"/>
                  </a:lnTo>
                  <a:lnTo>
                    <a:pt x="6293" y="5813"/>
                  </a:lnTo>
                  <a:lnTo>
                    <a:pt x="6237" y="5898"/>
                  </a:lnTo>
                  <a:lnTo>
                    <a:pt x="6181" y="5955"/>
                  </a:lnTo>
                  <a:lnTo>
                    <a:pt x="6124" y="6011"/>
                  </a:lnTo>
                  <a:lnTo>
                    <a:pt x="6096" y="6039"/>
                  </a:lnTo>
                  <a:lnTo>
                    <a:pt x="6124" y="6096"/>
                  </a:lnTo>
                  <a:lnTo>
                    <a:pt x="6124" y="6096"/>
                  </a:lnTo>
                  <a:lnTo>
                    <a:pt x="6152" y="6152"/>
                  </a:lnTo>
                  <a:lnTo>
                    <a:pt x="6237" y="6208"/>
                  </a:lnTo>
                  <a:lnTo>
                    <a:pt x="6322" y="6265"/>
                  </a:lnTo>
                  <a:lnTo>
                    <a:pt x="6378" y="6293"/>
                  </a:lnTo>
                  <a:lnTo>
                    <a:pt x="6378" y="6293"/>
                  </a:lnTo>
                  <a:lnTo>
                    <a:pt x="6463" y="6434"/>
                  </a:lnTo>
                  <a:lnTo>
                    <a:pt x="6491" y="6547"/>
                  </a:lnTo>
                  <a:lnTo>
                    <a:pt x="6491" y="6660"/>
                  </a:lnTo>
                  <a:lnTo>
                    <a:pt x="6463" y="6801"/>
                  </a:lnTo>
                  <a:lnTo>
                    <a:pt x="6463" y="6801"/>
                  </a:lnTo>
                  <a:lnTo>
                    <a:pt x="6463" y="6914"/>
                  </a:lnTo>
                  <a:lnTo>
                    <a:pt x="6463" y="6942"/>
                  </a:lnTo>
                  <a:lnTo>
                    <a:pt x="6491" y="6999"/>
                  </a:lnTo>
                  <a:lnTo>
                    <a:pt x="6406" y="7140"/>
                  </a:lnTo>
                  <a:lnTo>
                    <a:pt x="6406" y="7140"/>
                  </a:lnTo>
                  <a:lnTo>
                    <a:pt x="6322" y="7196"/>
                  </a:lnTo>
                  <a:lnTo>
                    <a:pt x="6209" y="7253"/>
                  </a:lnTo>
                  <a:lnTo>
                    <a:pt x="6068" y="7281"/>
                  </a:lnTo>
                  <a:lnTo>
                    <a:pt x="5955" y="7281"/>
                  </a:lnTo>
                  <a:lnTo>
                    <a:pt x="5955" y="7281"/>
                  </a:lnTo>
                  <a:lnTo>
                    <a:pt x="5814" y="7253"/>
                  </a:lnTo>
                  <a:lnTo>
                    <a:pt x="5757" y="7196"/>
                  </a:lnTo>
                  <a:lnTo>
                    <a:pt x="5673" y="7168"/>
                  </a:lnTo>
                  <a:lnTo>
                    <a:pt x="5560" y="7196"/>
                  </a:lnTo>
                  <a:lnTo>
                    <a:pt x="5560" y="7196"/>
                  </a:lnTo>
                  <a:lnTo>
                    <a:pt x="5447" y="7253"/>
                  </a:lnTo>
                  <a:lnTo>
                    <a:pt x="5390" y="7281"/>
                  </a:lnTo>
                  <a:lnTo>
                    <a:pt x="5390" y="7281"/>
                  </a:lnTo>
                  <a:lnTo>
                    <a:pt x="5390" y="7281"/>
                  </a:lnTo>
                  <a:lnTo>
                    <a:pt x="5362" y="7337"/>
                  </a:lnTo>
                  <a:lnTo>
                    <a:pt x="5390" y="7394"/>
                  </a:lnTo>
                  <a:lnTo>
                    <a:pt x="5390" y="7478"/>
                  </a:lnTo>
                  <a:lnTo>
                    <a:pt x="5390" y="7478"/>
                  </a:lnTo>
                  <a:lnTo>
                    <a:pt x="5390" y="7507"/>
                  </a:lnTo>
                  <a:lnTo>
                    <a:pt x="5390" y="7535"/>
                  </a:lnTo>
                  <a:lnTo>
                    <a:pt x="5447" y="7591"/>
                  </a:lnTo>
                  <a:lnTo>
                    <a:pt x="5447" y="7619"/>
                  </a:lnTo>
                  <a:lnTo>
                    <a:pt x="5419" y="7648"/>
                  </a:lnTo>
                  <a:lnTo>
                    <a:pt x="5306" y="7704"/>
                  </a:lnTo>
                  <a:lnTo>
                    <a:pt x="5306" y="7704"/>
                  </a:lnTo>
                  <a:lnTo>
                    <a:pt x="4995" y="7535"/>
                  </a:lnTo>
                  <a:lnTo>
                    <a:pt x="4995" y="7535"/>
                  </a:lnTo>
                  <a:lnTo>
                    <a:pt x="4798" y="7422"/>
                  </a:lnTo>
                  <a:lnTo>
                    <a:pt x="4770" y="7422"/>
                  </a:lnTo>
                  <a:lnTo>
                    <a:pt x="4741" y="7394"/>
                  </a:lnTo>
                  <a:lnTo>
                    <a:pt x="4798" y="7309"/>
                  </a:lnTo>
                  <a:lnTo>
                    <a:pt x="4882" y="7140"/>
                  </a:lnTo>
                  <a:lnTo>
                    <a:pt x="4882" y="7140"/>
                  </a:lnTo>
                  <a:lnTo>
                    <a:pt x="4911" y="7027"/>
                  </a:lnTo>
                  <a:lnTo>
                    <a:pt x="4911" y="6942"/>
                  </a:lnTo>
                  <a:lnTo>
                    <a:pt x="4882" y="6773"/>
                  </a:lnTo>
                  <a:lnTo>
                    <a:pt x="4854" y="6604"/>
                  </a:lnTo>
                  <a:lnTo>
                    <a:pt x="4854" y="6519"/>
                  </a:lnTo>
                  <a:lnTo>
                    <a:pt x="4882" y="6434"/>
                  </a:lnTo>
                  <a:lnTo>
                    <a:pt x="4882" y="6434"/>
                  </a:lnTo>
                  <a:lnTo>
                    <a:pt x="4854" y="6434"/>
                  </a:lnTo>
                  <a:lnTo>
                    <a:pt x="4854" y="6406"/>
                  </a:lnTo>
                  <a:lnTo>
                    <a:pt x="4854" y="6321"/>
                  </a:lnTo>
                  <a:lnTo>
                    <a:pt x="4854" y="6096"/>
                  </a:lnTo>
                  <a:lnTo>
                    <a:pt x="4854" y="6096"/>
                  </a:lnTo>
                  <a:lnTo>
                    <a:pt x="4854" y="6067"/>
                  </a:lnTo>
                  <a:lnTo>
                    <a:pt x="4798" y="6039"/>
                  </a:lnTo>
                  <a:lnTo>
                    <a:pt x="4685" y="5983"/>
                  </a:lnTo>
                  <a:lnTo>
                    <a:pt x="4657" y="5955"/>
                  </a:lnTo>
                  <a:lnTo>
                    <a:pt x="4629" y="5926"/>
                  </a:lnTo>
                  <a:lnTo>
                    <a:pt x="4629" y="5898"/>
                  </a:lnTo>
                  <a:lnTo>
                    <a:pt x="4685" y="5842"/>
                  </a:lnTo>
                  <a:lnTo>
                    <a:pt x="4685" y="5842"/>
                  </a:lnTo>
                  <a:lnTo>
                    <a:pt x="4487" y="5729"/>
                  </a:lnTo>
                  <a:lnTo>
                    <a:pt x="4346" y="5616"/>
                  </a:lnTo>
                  <a:lnTo>
                    <a:pt x="4233" y="5503"/>
                  </a:lnTo>
                  <a:lnTo>
                    <a:pt x="4177" y="5362"/>
                  </a:lnTo>
                  <a:lnTo>
                    <a:pt x="4121" y="5051"/>
                  </a:lnTo>
                  <a:lnTo>
                    <a:pt x="4092" y="4882"/>
                  </a:lnTo>
                  <a:lnTo>
                    <a:pt x="4036" y="4685"/>
                  </a:lnTo>
                  <a:lnTo>
                    <a:pt x="4036" y="4685"/>
                  </a:lnTo>
                  <a:lnTo>
                    <a:pt x="3979" y="4572"/>
                  </a:lnTo>
                  <a:lnTo>
                    <a:pt x="3895" y="4431"/>
                  </a:lnTo>
                  <a:lnTo>
                    <a:pt x="3669" y="4148"/>
                  </a:lnTo>
                  <a:lnTo>
                    <a:pt x="3415" y="3895"/>
                  </a:lnTo>
                  <a:lnTo>
                    <a:pt x="3274" y="3782"/>
                  </a:lnTo>
                  <a:lnTo>
                    <a:pt x="3161" y="3725"/>
                  </a:lnTo>
                  <a:lnTo>
                    <a:pt x="3161" y="3725"/>
                  </a:lnTo>
                  <a:lnTo>
                    <a:pt x="2992" y="3669"/>
                  </a:lnTo>
                  <a:lnTo>
                    <a:pt x="2907" y="3669"/>
                  </a:lnTo>
                  <a:lnTo>
                    <a:pt x="2822" y="3697"/>
                  </a:lnTo>
                  <a:lnTo>
                    <a:pt x="2766" y="3753"/>
                  </a:lnTo>
                  <a:lnTo>
                    <a:pt x="2710" y="3895"/>
                  </a:lnTo>
                  <a:lnTo>
                    <a:pt x="2653" y="3979"/>
                  </a:lnTo>
                  <a:lnTo>
                    <a:pt x="2568" y="4036"/>
                  </a:lnTo>
                  <a:lnTo>
                    <a:pt x="2568" y="4036"/>
                  </a:lnTo>
                  <a:lnTo>
                    <a:pt x="2427" y="4092"/>
                  </a:lnTo>
                  <a:lnTo>
                    <a:pt x="2343" y="4120"/>
                  </a:lnTo>
                  <a:lnTo>
                    <a:pt x="2230" y="4092"/>
                  </a:lnTo>
                  <a:lnTo>
                    <a:pt x="2145" y="4036"/>
                  </a:lnTo>
                  <a:lnTo>
                    <a:pt x="1976" y="3923"/>
                  </a:lnTo>
                  <a:lnTo>
                    <a:pt x="1863" y="3895"/>
                  </a:lnTo>
                  <a:lnTo>
                    <a:pt x="1778" y="3895"/>
                  </a:lnTo>
                  <a:lnTo>
                    <a:pt x="1778" y="3895"/>
                  </a:lnTo>
                  <a:lnTo>
                    <a:pt x="1694" y="3951"/>
                  </a:lnTo>
                  <a:lnTo>
                    <a:pt x="1581" y="4064"/>
                  </a:lnTo>
                  <a:lnTo>
                    <a:pt x="1383" y="4318"/>
                  </a:lnTo>
                  <a:lnTo>
                    <a:pt x="1270" y="4431"/>
                  </a:lnTo>
                  <a:lnTo>
                    <a:pt x="1158" y="4487"/>
                  </a:lnTo>
                  <a:lnTo>
                    <a:pt x="1129" y="4487"/>
                  </a:lnTo>
                  <a:lnTo>
                    <a:pt x="1073" y="4459"/>
                  </a:lnTo>
                  <a:lnTo>
                    <a:pt x="1045" y="4402"/>
                  </a:lnTo>
                  <a:lnTo>
                    <a:pt x="988" y="4318"/>
                  </a:lnTo>
                  <a:lnTo>
                    <a:pt x="988" y="4318"/>
                  </a:lnTo>
                  <a:lnTo>
                    <a:pt x="1016" y="4233"/>
                  </a:lnTo>
                  <a:lnTo>
                    <a:pt x="1045" y="4177"/>
                  </a:lnTo>
                  <a:lnTo>
                    <a:pt x="1073" y="4092"/>
                  </a:lnTo>
                  <a:lnTo>
                    <a:pt x="1101" y="4007"/>
                  </a:lnTo>
                  <a:lnTo>
                    <a:pt x="1101" y="4007"/>
                  </a:lnTo>
                  <a:lnTo>
                    <a:pt x="1073" y="3838"/>
                  </a:lnTo>
                  <a:lnTo>
                    <a:pt x="1016" y="3669"/>
                  </a:lnTo>
                  <a:lnTo>
                    <a:pt x="1016" y="3669"/>
                  </a:lnTo>
                  <a:lnTo>
                    <a:pt x="1045" y="3528"/>
                  </a:lnTo>
                  <a:lnTo>
                    <a:pt x="1073" y="3387"/>
                  </a:lnTo>
                  <a:lnTo>
                    <a:pt x="1101" y="3245"/>
                  </a:lnTo>
                  <a:lnTo>
                    <a:pt x="1073" y="3104"/>
                  </a:lnTo>
                  <a:lnTo>
                    <a:pt x="1073" y="3104"/>
                  </a:lnTo>
                  <a:lnTo>
                    <a:pt x="1045" y="2850"/>
                  </a:lnTo>
                  <a:lnTo>
                    <a:pt x="1016" y="2709"/>
                  </a:lnTo>
                  <a:lnTo>
                    <a:pt x="960" y="2625"/>
                  </a:lnTo>
                  <a:lnTo>
                    <a:pt x="960" y="2625"/>
                  </a:lnTo>
                  <a:lnTo>
                    <a:pt x="904" y="2596"/>
                  </a:lnTo>
                  <a:lnTo>
                    <a:pt x="847" y="2596"/>
                  </a:lnTo>
                  <a:lnTo>
                    <a:pt x="762" y="2625"/>
                  </a:lnTo>
                  <a:lnTo>
                    <a:pt x="650" y="2681"/>
                  </a:lnTo>
                  <a:lnTo>
                    <a:pt x="565" y="2681"/>
                  </a:lnTo>
                  <a:lnTo>
                    <a:pt x="565" y="2681"/>
                  </a:lnTo>
                  <a:lnTo>
                    <a:pt x="480" y="2653"/>
                  </a:lnTo>
                  <a:lnTo>
                    <a:pt x="424" y="2625"/>
                  </a:lnTo>
                  <a:lnTo>
                    <a:pt x="396" y="2568"/>
                  </a:lnTo>
                  <a:lnTo>
                    <a:pt x="367" y="2512"/>
                  </a:lnTo>
                  <a:lnTo>
                    <a:pt x="339" y="2371"/>
                  </a:lnTo>
                  <a:lnTo>
                    <a:pt x="339" y="2230"/>
                  </a:lnTo>
                  <a:lnTo>
                    <a:pt x="339" y="2117"/>
                  </a:lnTo>
                  <a:lnTo>
                    <a:pt x="283" y="2032"/>
                  </a:lnTo>
                  <a:lnTo>
                    <a:pt x="254" y="2004"/>
                  </a:lnTo>
                  <a:lnTo>
                    <a:pt x="198" y="1976"/>
                  </a:lnTo>
                  <a:lnTo>
                    <a:pt x="1" y="2004"/>
                  </a:lnTo>
                  <a:lnTo>
                    <a:pt x="1" y="2004"/>
                  </a:lnTo>
                  <a:lnTo>
                    <a:pt x="1" y="1919"/>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16"/>
            <p:cNvSpPr/>
            <p:nvPr/>
          </p:nvSpPr>
          <p:spPr>
            <a:xfrm>
              <a:off x="5563825" y="2351650"/>
              <a:ext cx="162275" cy="192625"/>
            </a:xfrm>
            <a:custGeom>
              <a:avLst/>
              <a:gdLst/>
              <a:ahLst/>
              <a:cxnLst/>
              <a:rect l="l" t="t" r="r" b="b"/>
              <a:pathLst>
                <a:path w="6491" h="7705" fill="none" extrusionOk="0">
                  <a:moveTo>
                    <a:pt x="1" y="1919"/>
                  </a:moveTo>
                  <a:lnTo>
                    <a:pt x="1" y="1919"/>
                  </a:lnTo>
                  <a:lnTo>
                    <a:pt x="29" y="1722"/>
                  </a:lnTo>
                  <a:lnTo>
                    <a:pt x="57" y="1637"/>
                  </a:lnTo>
                  <a:lnTo>
                    <a:pt x="113" y="1552"/>
                  </a:lnTo>
                  <a:lnTo>
                    <a:pt x="113" y="1552"/>
                  </a:lnTo>
                  <a:lnTo>
                    <a:pt x="170" y="1524"/>
                  </a:lnTo>
                  <a:lnTo>
                    <a:pt x="254" y="1524"/>
                  </a:lnTo>
                  <a:lnTo>
                    <a:pt x="311" y="1496"/>
                  </a:lnTo>
                  <a:lnTo>
                    <a:pt x="339" y="1468"/>
                  </a:lnTo>
                  <a:lnTo>
                    <a:pt x="367" y="1439"/>
                  </a:lnTo>
                  <a:lnTo>
                    <a:pt x="367" y="1439"/>
                  </a:lnTo>
                  <a:lnTo>
                    <a:pt x="311" y="1439"/>
                  </a:lnTo>
                  <a:lnTo>
                    <a:pt x="311" y="1383"/>
                  </a:lnTo>
                  <a:lnTo>
                    <a:pt x="424" y="1157"/>
                  </a:lnTo>
                  <a:lnTo>
                    <a:pt x="565" y="931"/>
                  </a:lnTo>
                  <a:lnTo>
                    <a:pt x="650" y="847"/>
                  </a:lnTo>
                  <a:lnTo>
                    <a:pt x="650" y="819"/>
                  </a:lnTo>
                  <a:lnTo>
                    <a:pt x="650" y="819"/>
                  </a:lnTo>
                  <a:lnTo>
                    <a:pt x="734" y="903"/>
                  </a:lnTo>
                  <a:lnTo>
                    <a:pt x="762" y="988"/>
                  </a:lnTo>
                  <a:lnTo>
                    <a:pt x="819" y="1073"/>
                  </a:lnTo>
                  <a:lnTo>
                    <a:pt x="875" y="1129"/>
                  </a:lnTo>
                  <a:lnTo>
                    <a:pt x="875" y="1129"/>
                  </a:lnTo>
                  <a:lnTo>
                    <a:pt x="1242" y="1157"/>
                  </a:lnTo>
                  <a:lnTo>
                    <a:pt x="1242" y="1157"/>
                  </a:lnTo>
                  <a:lnTo>
                    <a:pt x="1242" y="1044"/>
                  </a:lnTo>
                  <a:lnTo>
                    <a:pt x="1186" y="875"/>
                  </a:lnTo>
                  <a:lnTo>
                    <a:pt x="1016" y="508"/>
                  </a:lnTo>
                  <a:lnTo>
                    <a:pt x="960" y="339"/>
                  </a:lnTo>
                  <a:lnTo>
                    <a:pt x="932" y="198"/>
                  </a:lnTo>
                  <a:lnTo>
                    <a:pt x="932" y="141"/>
                  </a:lnTo>
                  <a:lnTo>
                    <a:pt x="960" y="85"/>
                  </a:lnTo>
                  <a:lnTo>
                    <a:pt x="988" y="57"/>
                  </a:lnTo>
                  <a:lnTo>
                    <a:pt x="1073" y="28"/>
                  </a:lnTo>
                  <a:lnTo>
                    <a:pt x="1073" y="28"/>
                  </a:lnTo>
                  <a:lnTo>
                    <a:pt x="1129" y="0"/>
                  </a:lnTo>
                  <a:lnTo>
                    <a:pt x="1214" y="28"/>
                  </a:lnTo>
                  <a:lnTo>
                    <a:pt x="1327" y="85"/>
                  </a:lnTo>
                  <a:lnTo>
                    <a:pt x="1411" y="170"/>
                  </a:lnTo>
                  <a:lnTo>
                    <a:pt x="1524" y="311"/>
                  </a:lnTo>
                  <a:lnTo>
                    <a:pt x="1694" y="593"/>
                  </a:lnTo>
                  <a:lnTo>
                    <a:pt x="1778" y="677"/>
                  </a:lnTo>
                  <a:lnTo>
                    <a:pt x="1891" y="734"/>
                  </a:lnTo>
                  <a:lnTo>
                    <a:pt x="1891" y="734"/>
                  </a:lnTo>
                  <a:lnTo>
                    <a:pt x="1919" y="677"/>
                  </a:lnTo>
                  <a:lnTo>
                    <a:pt x="1919" y="621"/>
                  </a:lnTo>
                  <a:lnTo>
                    <a:pt x="1919" y="621"/>
                  </a:lnTo>
                  <a:lnTo>
                    <a:pt x="2004" y="706"/>
                  </a:lnTo>
                  <a:lnTo>
                    <a:pt x="2061" y="762"/>
                  </a:lnTo>
                  <a:lnTo>
                    <a:pt x="2061" y="762"/>
                  </a:lnTo>
                  <a:lnTo>
                    <a:pt x="2089" y="847"/>
                  </a:lnTo>
                  <a:lnTo>
                    <a:pt x="2089" y="931"/>
                  </a:lnTo>
                  <a:lnTo>
                    <a:pt x="2061" y="1016"/>
                  </a:lnTo>
                  <a:lnTo>
                    <a:pt x="2089" y="1101"/>
                  </a:lnTo>
                  <a:lnTo>
                    <a:pt x="2089" y="1101"/>
                  </a:lnTo>
                  <a:lnTo>
                    <a:pt x="2117" y="1242"/>
                  </a:lnTo>
                  <a:lnTo>
                    <a:pt x="2202" y="1327"/>
                  </a:lnTo>
                  <a:lnTo>
                    <a:pt x="2286" y="1383"/>
                  </a:lnTo>
                  <a:lnTo>
                    <a:pt x="2371" y="1439"/>
                  </a:lnTo>
                  <a:lnTo>
                    <a:pt x="2568" y="1552"/>
                  </a:lnTo>
                  <a:lnTo>
                    <a:pt x="2794" y="1637"/>
                  </a:lnTo>
                  <a:lnTo>
                    <a:pt x="2794" y="1637"/>
                  </a:lnTo>
                  <a:lnTo>
                    <a:pt x="2907" y="1496"/>
                  </a:lnTo>
                  <a:lnTo>
                    <a:pt x="2964" y="1439"/>
                  </a:lnTo>
                  <a:lnTo>
                    <a:pt x="3048" y="1411"/>
                  </a:lnTo>
                  <a:lnTo>
                    <a:pt x="3105" y="1383"/>
                  </a:lnTo>
                  <a:lnTo>
                    <a:pt x="3189" y="1411"/>
                  </a:lnTo>
                  <a:lnTo>
                    <a:pt x="3274" y="1468"/>
                  </a:lnTo>
                  <a:lnTo>
                    <a:pt x="3359" y="1552"/>
                  </a:lnTo>
                  <a:lnTo>
                    <a:pt x="3359" y="1552"/>
                  </a:lnTo>
                  <a:lnTo>
                    <a:pt x="3443" y="1665"/>
                  </a:lnTo>
                  <a:lnTo>
                    <a:pt x="3443" y="1693"/>
                  </a:lnTo>
                  <a:lnTo>
                    <a:pt x="3443" y="1722"/>
                  </a:lnTo>
                  <a:lnTo>
                    <a:pt x="3387" y="1750"/>
                  </a:lnTo>
                  <a:lnTo>
                    <a:pt x="3359" y="1778"/>
                  </a:lnTo>
                  <a:lnTo>
                    <a:pt x="3330" y="1834"/>
                  </a:lnTo>
                  <a:lnTo>
                    <a:pt x="3330" y="1834"/>
                  </a:lnTo>
                  <a:lnTo>
                    <a:pt x="3528" y="1919"/>
                  </a:lnTo>
                  <a:lnTo>
                    <a:pt x="3697" y="2032"/>
                  </a:lnTo>
                  <a:lnTo>
                    <a:pt x="3754" y="2088"/>
                  </a:lnTo>
                  <a:lnTo>
                    <a:pt x="3782" y="2145"/>
                  </a:lnTo>
                  <a:lnTo>
                    <a:pt x="3782" y="2230"/>
                  </a:lnTo>
                  <a:lnTo>
                    <a:pt x="3754" y="2342"/>
                  </a:lnTo>
                  <a:lnTo>
                    <a:pt x="3754" y="2342"/>
                  </a:lnTo>
                  <a:lnTo>
                    <a:pt x="3697" y="2455"/>
                  </a:lnTo>
                  <a:lnTo>
                    <a:pt x="3641" y="2512"/>
                  </a:lnTo>
                  <a:lnTo>
                    <a:pt x="3556" y="2540"/>
                  </a:lnTo>
                  <a:lnTo>
                    <a:pt x="3556" y="2540"/>
                  </a:lnTo>
                  <a:lnTo>
                    <a:pt x="3443" y="2540"/>
                  </a:lnTo>
                  <a:lnTo>
                    <a:pt x="3330" y="2540"/>
                  </a:lnTo>
                  <a:lnTo>
                    <a:pt x="3218" y="2512"/>
                  </a:lnTo>
                  <a:lnTo>
                    <a:pt x="3161" y="2512"/>
                  </a:lnTo>
                  <a:lnTo>
                    <a:pt x="3161" y="2540"/>
                  </a:lnTo>
                  <a:lnTo>
                    <a:pt x="3161" y="2540"/>
                  </a:lnTo>
                  <a:lnTo>
                    <a:pt x="3161" y="2568"/>
                  </a:lnTo>
                  <a:lnTo>
                    <a:pt x="3189" y="2625"/>
                  </a:lnTo>
                  <a:lnTo>
                    <a:pt x="3218" y="2681"/>
                  </a:lnTo>
                  <a:lnTo>
                    <a:pt x="3246" y="2709"/>
                  </a:lnTo>
                  <a:lnTo>
                    <a:pt x="3246" y="2709"/>
                  </a:lnTo>
                  <a:lnTo>
                    <a:pt x="3218" y="2766"/>
                  </a:lnTo>
                  <a:lnTo>
                    <a:pt x="3189" y="2766"/>
                  </a:lnTo>
                  <a:lnTo>
                    <a:pt x="3133" y="2794"/>
                  </a:lnTo>
                  <a:lnTo>
                    <a:pt x="3105" y="2850"/>
                  </a:lnTo>
                  <a:lnTo>
                    <a:pt x="3105" y="2850"/>
                  </a:lnTo>
                  <a:lnTo>
                    <a:pt x="3133" y="2907"/>
                  </a:lnTo>
                  <a:lnTo>
                    <a:pt x="3246" y="2991"/>
                  </a:lnTo>
                  <a:lnTo>
                    <a:pt x="3528" y="3133"/>
                  </a:lnTo>
                  <a:lnTo>
                    <a:pt x="3867" y="3274"/>
                  </a:lnTo>
                  <a:lnTo>
                    <a:pt x="4064" y="3387"/>
                  </a:lnTo>
                  <a:lnTo>
                    <a:pt x="4064" y="3387"/>
                  </a:lnTo>
                  <a:lnTo>
                    <a:pt x="4121" y="3443"/>
                  </a:lnTo>
                  <a:lnTo>
                    <a:pt x="4149" y="3499"/>
                  </a:lnTo>
                  <a:lnTo>
                    <a:pt x="4149" y="3528"/>
                  </a:lnTo>
                  <a:lnTo>
                    <a:pt x="4177" y="3584"/>
                  </a:lnTo>
                  <a:lnTo>
                    <a:pt x="4177" y="3584"/>
                  </a:lnTo>
                  <a:lnTo>
                    <a:pt x="4657" y="4148"/>
                  </a:lnTo>
                  <a:lnTo>
                    <a:pt x="4657" y="4148"/>
                  </a:lnTo>
                  <a:lnTo>
                    <a:pt x="4854" y="4374"/>
                  </a:lnTo>
                  <a:lnTo>
                    <a:pt x="5080" y="4544"/>
                  </a:lnTo>
                  <a:lnTo>
                    <a:pt x="5278" y="4741"/>
                  </a:lnTo>
                  <a:lnTo>
                    <a:pt x="5362" y="4854"/>
                  </a:lnTo>
                  <a:lnTo>
                    <a:pt x="5447" y="4995"/>
                  </a:lnTo>
                  <a:lnTo>
                    <a:pt x="5447" y="4995"/>
                  </a:lnTo>
                  <a:lnTo>
                    <a:pt x="5560" y="5249"/>
                  </a:lnTo>
                  <a:lnTo>
                    <a:pt x="5616" y="5334"/>
                  </a:lnTo>
                  <a:lnTo>
                    <a:pt x="5729" y="5418"/>
                  </a:lnTo>
                  <a:lnTo>
                    <a:pt x="5729" y="5418"/>
                  </a:lnTo>
                  <a:lnTo>
                    <a:pt x="5983" y="5644"/>
                  </a:lnTo>
                  <a:lnTo>
                    <a:pt x="6152" y="5729"/>
                  </a:lnTo>
                  <a:lnTo>
                    <a:pt x="6293" y="5813"/>
                  </a:lnTo>
                  <a:lnTo>
                    <a:pt x="6293" y="5813"/>
                  </a:lnTo>
                  <a:lnTo>
                    <a:pt x="6237" y="5898"/>
                  </a:lnTo>
                  <a:lnTo>
                    <a:pt x="6181" y="5955"/>
                  </a:lnTo>
                  <a:lnTo>
                    <a:pt x="6124" y="6011"/>
                  </a:lnTo>
                  <a:lnTo>
                    <a:pt x="6096" y="6039"/>
                  </a:lnTo>
                  <a:lnTo>
                    <a:pt x="6124" y="6096"/>
                  </a:lnTo>
                  <a:lnTo>
                    <a:pt x="6124" y="6096"/>
                  </a:lnTo>
                  <a:lnTo>
                    <a:pt x="6152" y="6152"/>
                  </a:lnTo>
                  <a:lnTo>
                    <a:pt x="6237" y="6208"/>
                  </a:lnTo>
                  <a:lnTo>
                    <a:pt x="6322" y="6265"/>
                  </a:lnTo>
                  <a:lnTo>
                    <a:pt x="6378" y="6293"/>
                  </a:lnTo>
                  <a:lnTo>
                    <a:pt x="6378" y="6293"/>
                  </a:lnTo>
                  <a:lnTo>
                    <a:pt x="6463" y="6434"/>
                  </a:lnTo>
                  <a:lnTo>
                    <a:pt x="6491" y="6547"/>
                  </a:lnTo>
                  <a:lnTo>
                    <a:pt x="6491" y="6660"/>
                  </a:lnTo>
                  <a:lnTo>
                    <a:pt x="6463" y="6801"/>
                  </a:lnTo>
                  <a:lnTo>
                    <a:pt x="6463" y="6801"/>
                  </a:lnTo>
                  <a:lnTo>
                    <a:pt x="6463" y="6914"/>
                  </a:lnTo>
                  <a:lnTo>
                    <a:pt x="6463" y="6942"/>
                  </a:lnTo>
                  <a:lnTo>
                    <a:pt x="6491" y="6999"/>
                  </a:lnTo>
                  <a:lnTo>
                    <a:pt x="6406" y="7140"/>
                  </a:lnTo>
                  <a:lnTo>
                    <a:pt x="6406" y="7140"/>
                  </a:lnTo>
                  <a:lnTo>
                    <a:pt x="6322" y="7196"/>
                  </a:lnTo>
                  <a:lnTo>
                    <a:pt x="6209" y="7253"/>
                  </a:lnTo>
                  <a:lnTo>
                    <a:pt x="6068" y="7281"/>
                  </a:lnTo>
                  <a:lnTo>
                    <a:pt x="5955" y="7281"/>
                  </a:lnTo>
                  <a:lnTo>
                    <a:pt x="5955" y="7281"/>
                  </a:lnTo>
                  <a:lnTo>
                    <a:pt x="5814" y="7253"/>
                  </a:lnTo>
                  <a:lnTo>
                    <a:pt x="5757" y="7196"/>
                  </a:lnTo>
                  <a:lnTo>
                    <a:pt x="5673" y="7168"/>
                  </a:lnTo>
                  <a:lnTo>
                    <a:pt x="5560" y="7196"/>
                  </a:lnTo>
                  <a:lnTo>
                    <a:pt x="5560" y="7196"/>
                  </a:lnTo>
                  <a:lnTo>
                    <a:pt x="5447" y="7253"/>
                  </a:lnTo>
                  <a:lnTo>
                    <a:pt x="5390" y="7281"/>
                  </a:lnTo>
                  <a:lnTo>
                    <a:pt x="5390" y="7281"/>
                  </a:lnTo>
                  <a:lnTo>
                    <a:pt x="5390" y="7281"/>
                  </a:lnTo>
                  <a:lnTo>
                    <a:pt x="5362" y="7337"/>
                  </a:lnTo>
                  <a:lnTo>
                    <a:pt x="5390" y="7394"/>
                  </a:lnTo>
                  <a:lnTo>
                    <a:pt x="5390" y="7478"/>
                  </a:lnTo>
                  <a:lnTo>
                    <a:pt x="5390" y="7478"/>
                  </a:lnTo>
                  <a:lnTo>
                    <a:pt x="5390" y="7507"/>
                  </a:lnTo>
                  <a:lnTo>
                    <a:pt x="5390" y="7535"/>
                  </a:lnTo>
                  <a:lnTo>
                    <a:pt x="5447" y="7591"/>
                  </a:lnTo>
                  <a:lnTo>
                    <a:pt x="5447" y="7619"/>
                  </a:lnTo>
                  <a:lnTo>
                    <a:pt x="5419" y="7648"/>
                  </a:lnTo>
                  <a:lnTo>
                    <a:pt x="5306" y="7704"/>
                  </a:lnTo>
                  <a:lnTo>
                    <a:pt x="5306" y="7704"/>
                  </a:lnTo>
                  <a:lnTo>
                    <a:pt x="4995" y="7535"/>
                  </a:lnTo>
                  <a:lnTo>
                    <a:pt x="4995" y="7535"/>
                  </a:lnTo>
                  <a:lnTo>
                    <a:pt x="4798" y="7422"/>
                  </a:lnTo>
                  <a:lnTo>
                    <a:pt x="4770" y="7422"/>
                  </a:lnTo>
                  <a:lnTo>
                    <a:pt x="4741" y="7394"/>
                  </a:lnTo>
                  <a:lnTo>
                    <a:pt x="4798" y="7309"/>
                  </a:lnTo>
                  <a:lnTo>
                    <a:pt x="4882" y="7140"/>
                  </a:lnTo>
                  <a:lnTo>
                    <a:pt x="4882" y="7140"/>
                  </a:lnTo>
                  <a:lnTo>
                    <a:pt x="4911" y="7027"/>
                  </a:lnTo>
                  <a:lnTo>
                    <a:pt x="4911" y="6942"/>
                  </a:lnTo>
                  <a:lnTo>
                    <a:pt x="4882" y="6773"/>
                  </a:lnTo>
                  <a:lnTo>
                    <a:pt x="4854" y="6604"/>
                  </a:lnTo>
                  <a:lnTo>
                    <a:pt x="4854" y="6519"/>
                  </a:lnTo>
                  <a:lnTo>
                    <a:pt x="4882" y="6434"/>
                  </a:lnTo>
                  <a:lnTo>
                    <a:pt x="4882" y="6434"/>
                  </a:lnTo>
                  <a:lnTo>
                    <a:pt x="4854" y="6434"/>
                  </a:lnTo>
                  <a:lnTo>
                    <a:pt x="4854" y="6406"/>
                  </a:lnTo>
                  <a:lnTo>
                    <a:pt x="4854" y="6321"/>
                  </a:lnTo>
                  <a:lnTo>
                    <a:pt x="4854" y="6096"/>
                  </a:lnTo>
                  <a:lnTo>
                    <a:pt x="4854" y="6096"/>
                  </a:lnTo>
                  <a:lnTo>
                    <a:pt x="4854" y="6067"/>
                  </a:lnTo>
                  <a:lnTo>
                    <a:pt x="4798" y="6039"/>
                  </a:lnTo>
                  <a:lnTo>
                    <a:pt x="4685" y="5983"/>
                  </a:lnTo>
                  <a:lnTo>
                    <a:pt x="4657" y="5955"/>
                  </a:lnTo>
                  <a:lnTo>
                    <a:pt x="4629" y="5926"/>
                  </a:lnTo>
                  <a:lnTo>
                    <a:pt x="4629" y="5898"/>
                  </a:lnTo>
                  <a:lnTo>
                    <a:pt x="4685" y="5842"/>
                  </a:lnTo>
                  <a:lnTo>
                    <a:pt x="4685" y="5842"/>
                  </a:lnTo>
                  <a:lnTo>
                    <a:pt x="4487" y="5729"/>
                  </a:lnTo>
                  <a:lnTo>
                    <a:pt x="4346" y="5616"/>
                  </a:lnTo>
                  <a:lnTo>
                    <a:pt x="4233" y="5503"/>
                  </a:lnTo>
                  <a:lnTo>
                    <a:pt x="4177" y="5362"/>
                  </a:lnTo>
                  <a:lnTo>
                    <a:pt x="4121" y="5051"/>
                  </a:lnTo>
                  <a:lnTo>
                    <a:pt x="4092" y="4882"/>
                  </a:lnTo>
                  <a:lnTo>
                    <a:pt x="4036" y="4685"/>
                  </a:lnTo>
                  <a:lnTo>
                    <a:pt x="4036" y="4685"/>
                  </a:lnTo>
                  <a:lnTo>
                    <a:pt x="3979" y="4572"/>
                  </a:lnTo>
                  <a:lnTo>
                    <a:pt x="3895" y="4431"/>
                  </a:lnTo>
                  <a:lnTo>
                    <a:pt x="3669" y="4148"/>
                  </a:lnTo>
                  <a:lnTo>
                    <a:pt x="3415" y="3895"/>
                  </a:lnTo>
                  <a:lnTo>
                    <a:pt x="3274" y="3782"/>
                  </a:lnTo>
                  <a:lnTo>
                    <a:pt x="3161" y="3725"/>
                  </a:lnTo>
                  <a:lnTo>
                    <a:pt x="3161" y="3725"/>
                  </a:lnTo>
                  <a:lnTo>
                    <a:pt x="2992" y="3669"/>
                  </a:lnTo>
                  <a:lnTo>
                    <a:pt x="2907" y="3669"/>
                  </a:lnTo>
                  <a:lnTo>
                    <a:pt x="2822" y="3697"/>
                  </a:lnTo>
                  <a:lnTo>
                    <a:pt x="2766" y="3753"/>
                  </a:lnTo>
                  <a:lnTo>
                    <a:pt x="2710" y="3895"/>
                  </a:lnTo>
                  <a:lnTo>
                    <a:pt x="2653" y="3979"/>
                  </a:lnTo>
                  <a:lnTo>
                    <a:pt x="2568" y="4036"/>
                  </a:lnTo>
                  <a:lnTo>
                    <a:pt x="2568" y="4036"/>
                  </a:lnTo>
                  <a:lnTo>
                    <a:pt x="2427" y="4092"/>
                  </a:lnTo>
                  <a:lnTo>
                    <a:pt x="2343" y="4120"/>
                  </a:lnTo>
                  <a:lnTo>
                    <a:pt x="2230" y="4092"/>
                  </a:lnTo>
                  <a:lnTo>
                    <a:pt x="2145" y="4036"/>
                  </a:lnTo>
                  <a:lnTo>
                    <a:pt x="1976" y="3923"/>
                  </a:lnTo>
                  <a:lnTo>
                    <a:pt x="1863" y="3895"/>
                  </a:lnTo>
                  <a:lnTo>
                    <a:pt x="1778" y="3895"/>
                  </a:lnTo>
                  <a:lnTo>
                    <a:pt x="1778" y="3895"/>
                  </a:lnTo>
                  <a:lnTo>
                    <a:pt x="1694" y="3951"/>
                  </a:lnTo>
                  <a:lnTo>
                    <a:pt x="1581" y="4064"/>
                  </a:lnTo>
                  <a:lnTo>
                    <a:pt x="1383" y="4318"/>
                  </a:lnTo>
                  <a:lnTo>
                    <a:pt x="1270" y="4431"/>
                  </a:lnTo>
                  <a:lnTo>
                    <a:pt x="1158" y="4487"/>
                  </a:lnTo>
                  <a:lnTo>
                    <a:pt x="1129" y="4487"/>
                  </a:lnTo>
                  <a:lnTo>
                    <a:pt x="1073" y="4459"/>
                  </a:lnTo>
                  <a:lnTo>
                    <a:pt x="1045" y="4402"/>
                  </a:lnTo>
                  <a:lnTo>
                    <a:pt x="988" y="4318"/>
                  </a:lnTo>
                  <a:lnTo>
                    <a:pt x="988" y="4318"/>
                  </a:lnTo>
                  <a:lnTo>
                    <a:pt x="1016" y="4233"/>
                  </a:lnTo>
                  <a:lnTo>
                    <a:pt x="1045" y="4177"/>
                  </a:lnTo>
                  <a:lnTo>
                    <a:pt x="1073" y="4092"/>
                  </a:lnTo>
                  <a:lnTo>
                    <a:pt x="1101" y="4007"/>
                  </a:lnTo>
                  <a:lnTo>
                    <a:pt x="1101" y="4007"/>
                  </a:lnTo>
                  <a:lnTo>
                    <a:pt x="1073" y="3838"/>
                  </a:lnTo>
                  <a:lnTo>
                    <a:pt x="1016" y="3669"/>
                  </a:lnTo>
                  <a:lnTo>
                    <a:pt x="1016" y="3669"/>
                  </a:lnTo>
                  <a:lnTo>
                    <a:pt x="1045" y="3528"/>
                  </a:lnTo>
                  <a:lnTo>
                    <a:pt x="1073" y="3387"/>
                  </a:lnTo>
                  <a:lnTo>
                    <a:pt x="1101" y="3245"/>
                  </a:lnTo>
                  <a:lnTo>
                    <a:pt x="1073" y="3104"/>
                  </a:lnTo>
                  <a:lnTo>
                    <a:pt x="1073" y="3104"/>
                  </a:lnTo>
                  <a:lnTo>
                    <a:pt x="1045" y="2850"/>
                  </a:lnTo>
                  <a:lnTo>
                    <a:pt x="1016" y="2709"/>
                  </a:lnTo>
                  <a:lnTo>
                    <a:pt x="960" y="2625"/>
                  </a:lnTo>
                  <a:lnTo>
                    <a:pt x="960" y="2625"/>
                  </a:lnTo>
                  <a:lnTo>
                    <a:pt x="904" y="2596"/>
                  </a:lnTo>
                  <a:lnTo>
                    <a:pt x="847" y="2596"/>
                  </a:lnTo>
                  <a:lnTo>
                    <a:pt x="762" y="2625"/>
                  </a:lnTo>
                  <a:lnTo>
                    <a:pt x="650" y="2681"/>
                  </a:lnTo>
                  <a:lnTo>
                    <a:pt x="565" y="2681"/>
                  </a:lnTo>
                  <a:lnTo>
                    <a:pt x="565" y="2681"/>
                  </a:lnTo>
                  <a:lnTo>
                    <a:pt x="480" y="2653"/>
                  </a:lnTo>
                  <a:lnTo>
                    <a:pt x="424" y="2625"/>
                  </a:lnTo>
                  <a:lnTo>
                    <a:pt x="396" y="2568"/>
                  </a:lnTo>
                  <a:lnTo>
                    <a:pt x="367" y="2512"/>
                  </a:lnTo>
                  <a:lnTo>
                    <a:pt x="339" y="2371"/>
                  </a:lnTo>
                  <a:lnTo>
                    <a:pt x="339" y="2230"/>
                  </a:lnTo>
                  <a:lnTo>
                    <a:pt x="339" y="2117"/>
                  </a:lnTo>
                  <a:lnTo>
                    <a:pt x="283" y="2032"/>
                  </a:lnTo>
                  <a:lnTo>
                    <a:pt x="254" y="2004"/>
                  </a:lnTo>
                  <a:lnTo>
                    <a:pt x="198" y="1976"/>
                  </a:lnTo>
                  <a:lnTo>
                    <a:pt x="1" y="2004"/>
                  </a:lnTo>
                  <a:lnTo>
                    <a:pt x="1" y="2004"/>
                  </a:lnTo>
                  <a:lnTo>
                    <a:pt x="1" y="1919"/>
                  </a:lnTo>
                </a:path>
              </a:pathLst>
            </a:custGeom>
            <a:solidFill>
              <a:srgbClr val="666666"/>
            </a:solidFill>
            <a:ln w="14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16"/>
            <p:cNvSpPr/>
            <p:nvPr/>
          </p:nvSpPr>
          <p:spPr>
            <a:xfrm>
              <a:off x="5899625" y="1893075"/>
              <a:ext cx="89625" cy="117850"/>
            </a:xfrm>
            <a:custGeom>
              <a:avLst/>
              <a:gdLst/>
              <a:ahLst/>
              <a:cxnLst/>
              <a:rect l="l" t="t" r="r" b="b"/>
              <a:pathLst>
                <a:path w="3585" h="4714" extrusionOk="0">
                  <a:moveTo>
                    <a:pt x="1" y="2540"/>
                  </a:moveTo>
                  <a:lnTo>
                    <a:pt x="1" y="2540"/>
                  </a:lnTo>
                  <a:lnTo>
                    <a:pt x="29" y="2456"/>
                  </a:lnTo>
                  <a:lnTo>
                    <a:pt x="114" y="2371"/>
                  </a:lnTo>
                  <a:lnTo>
                    <a:pt x="283" y="2174"/>
                  </a:lnTo>
                  <a:lnTo>
                    <a:pt x="622" y="1891"/>
                  </a:lnTo>
                  <a:lnTo>
                    <a:pt x="622" y="1891"/>
                  </a:lnTo>
                  <a:lnTo>
                    <a:pt x="763" y="1807"/>
                  </a:lnTo>
                  <a:lnTo>
                    <a:pt x="819" y="1778"/>
                  </a:lnTo>
                  <a:lnTo>
                    <a:pt x="876" y="1694"/>
                  </a:lnTo>
                  <a:lnTo>
                    <a:pt x="876" y="1694"/>
                  </a:lnTo>
                  <a:lnTo>
                    <a:pt x="904" y="1581"/>
                  </a:lnTo>
                  <a:lnTo>
                    <a:pt x="904" y="1440"/>
                  </a:lnTo>
                  <a:lnTo>
                    <a:pt x="876" y="1299"/>
                  </a:lnTo>
                  <a:lnTo>
                    <a:pt x="904" y="1214"/>
                  </a:lnTo>
                  <a:lnTo>
                    <a:pt x="904" y="1214"/>
                  </a:lnTo>
                  <a:lnTo>
                    <a:pt x="960" y="1129"/>
                  </a:lnTo>
                  <a:lnTo>
                    <a:pt x="1017" y="1101"/>
                  </a:lnTo>
                  <a:lnTo>
                    <a:pt x="1073" y="1073"/>
                  </a:lnTo>
                  <a:lnTo>
                    <a:pt x="1130" y="1073"/>
                  </a:lnTo>
                  <a:lnTo>
                    <a:pt x="1271" y="1101"/>
                  </a:lnTo>
                  <a:lnTo>
                    <a:pt x="1384" y="1158"/>
                  </a:lnTo>
                  <a:lnTo>
                    <a:pt x="1666" y="1327"/>
                  </a:lnTo>
                  <a:lnTo>
                    <a:pt x="1807" y="1355"/>
                  </a:lnTo>
                  <a:lnTo>
                    <a:pt x="1948" y="1383"/>
                  </a:lnTo>
                  <a:lnTo>
                    <a:pt x="1948" y="1383"/>
                  </a:lnTo>
                  <a:lnTo>
                    <a:pt x="2117" y="1355"/>
                  </a:lnTo>
                  <a:lnTo>
                    <a:pt x="2174" y="1299"/>
                  </a:lnTo>
                  <a:lnTo>
                    <a:pt x="2174" y="1242"/>
                  </a:lnTo>
                  <a:lnTo>
                    <a:pt x="2146" y="1186"/>
                  </a:lnTo>
                  <a:lnTo>
                    <a:pt x="2005" y="1045"/>
                  </a:lnTo>
                  <a:lnTo>
                    <a:pt x="1835" y="875"/>
                  </a:lnTo>
                  <a:lnTo>
                    <a:pt x="1835" y="875"/>
                  </a:lnTo>
                  <a:lnTo>
                    <a:pt x="1976" y="847"/>
                  </a:lnTo>
                  <a:lnTo>
                    <a:pt x="2174" y="847"/>
                  </a:lnTo>
                  <a:lnTo>
                    <a:pt x="2343" y="847"/>
                  </a:lnTo>
                  <a:lnTo>
                    <a:pt x="2400" y="819"/>
                  </a:lnTo>
                  <a:lnTo>
                    <a:pt x="2456" y="791"/>
                  </a:lnTo>
                  <a:lnTo>
                    <a:pt x="2456" y="791"/>
                  </a:lnTo>
                  <a:lnTo>
                    <a:pt x="2513" y="734"/>
                  </a:lnTo>
                  <a:lnTo>
                    <a:pt x="2513" y="650"/>
                  </a:lnTo>
                  <a:lnTo>
                    <a:pt x="2513" y="565"/>
                  </a:lnTo>
                  <a:lnTo>
                    <a:pt x="2541" y="509"/>
                  </a:lnTo>
                  <a:lnTo>
                    <a:pt x="2541" y="509"/>
                  </a:lnTo>
                  <a:lnTo>
                    <a:pt x="2597" y="480"/>
                  </a:lnTo>
                  <a:lnTo>
                    <a:pt x="2682" y="480"/>
                  </a:lnTo>
                  <a:lnTo>
                    <a:pt x="2738" y="480"/>
                  </a:lnTo>
                  <a:lnTo>
                    <a:pt x="2766" y="452"/>
                  </a:lnTo>
                  <a:lnTo>
                    <a:pt x="2795" y="424"/>
                  </a:lnTo>
                  <a:lnTo>
                    <a:pt x="2795" y="424"/>
                  </a:lnTo>
                  <a:lnTo>
                    <a:pt x="2795" y="311"/>
                  </a:lnTo>
                  <a:lnTo>
                    <a:pt x="2766" y="198"/>
                  </a:lnTo>
                  <a:lnTo>
                    <a:pt x="2654" y="1"/>
                  </a:lnTo>
                  <a:lnTo>
                    <a:pt x="2654" y="1"/>
                  </a:lnTo>
                  <a:lnTo>
                    <a:pt x="2766" y="1"/>
                  </a:lnTo>
                  <a:lnTo>
                    <a:pt x="2879" y="57"/>
                  </a:lnTo>
                  <a:lnTo>
                    <a:pt x="3162" y="226"/>
                  </a:lnTo>
                  <a:lnTo>
                    <a:pt x="3416" y="424"/>
                  </a:lnTo>
                  <a:lnTo>
                    <a:pt x="3585" y="593"/>
                  </a:lnTo>
                  <a:lnTo>
                    <a:pt x="3585" y="593"/>
                  </a:lnTo>
                  <a:lnTo>
                    <a:pt x="3528" y="621"/>
                  </a:lnTo>
                  <a:lnTo>
                    <a:pt x="3444" y="650"/>
                  </a:lnTo>
                  <a:lnTo>
                    <a:pt x="3387" y="650"/>
                  </a:lnTo>
                  <a:lnTo>
                    <a:pt x="3331" y="734"/>
                  </a:lnTo>
                  <a:lnTo>
                    <a:pt x="3331" y="734"/>
                  </a:lnTo>
                  <a:lnTo>
                    <a:pt x="3246" y="847"/>
                  </a:lnTo>
                  <a:lnTo>
                    <a:pt x="3218" y="988"/>
                  </a:lnTo>
                  <a:lnTo>
                    <a:pt x="3190" y="1129"/>
                  </a:lnTo>
                  <a:lnTo>
                    <a:pt x="3218" y="1242"/>
                  </a:lnTo>
                  <a:lnTo>
                    <a:pt x="3218" y="1242"/>
                  </a:lnTo>
                  <a:lnTo>
                    <a:pt x="3246" y="1383"/>
                  </a:lnTo>
                  <a:lnTo>
                    <a:pt x="3303" y="1468"/>
                  </a:lnTo>
                  <a:lnTo>
                    <a:pt x="3416" y="1609"/>
                  </a:lnTo>
                  <a:lnTo>
                    <a:pt x="3444" y="1666"/>
                  </a:lnTo>
                  <a:lnTo>
                    <a:pt x="3472" y="1722"/>
                  </a:lnTo>
                  <a:lnTo>
                    <a:pt x="3472" y="1807"/>
                  </a:lnTo>
                  <a:lnTo>
                    <a:pt x="3444" y="1920"/>
                  </a:lnTo>
                  <a:lnTo>
                    <a:pt x="3444" y="1920"/>
                  </a:lnTo>
                  <a:lnTo>
                    <a:pt x="3331" y="2089"/>
                  </a:lnTo>
                  <a:lnTo>
                    <a:pt x="3218" y="2286"/>
                  </a:lnTo>
                  <a:lnTo>
                    <a:pt x="3049" y="2456"/>
                  </a:lnTo>
                  <a:lnTo>
                    <a:pt x="2908" y="2597"/>
                  </a:lnTo>
                  <a:lnTo>
                    <a:pt x="2908" y="2597"/>
                  </a:lnTo>
                  <a:lnTo>
                    <a:pt x="2823" y="2625"/>
                  </a:lnTo>
                  <a:lnTo>
                    <a:pt x="2710" y="2653"/>
                  </a:lnTo>
                  <a:lnTo>
                    <a:pt x="2597" y="2710"/>
                  </a:lnTo>
                  <a:lnTo>
                    <a:pt x="2569" y="2738"/>
                  </a:lnTo>
                  <a:lnTo>
                    <a:pt x="2513" y="2794"/>
                  </a:lnTo>
                  <a:lnTo>
                    <a:pt x="2513" y="2794"/>
                  </a:lnTo>
                  <a:lnTo>
                    <a:pt x="2513" y="2907"/>
                  </a:lnTo>
                  <a:lnTo>
                    <a:pt x="2541" y="2992"/>
                  </a:lnTo>
                  <a:lnTo>
                    <a:pt x="2569" y="3105"/>
                  </a:lnTo>
                  <a:lnTo>
                    <a:pt x="2625" y="3218"/>
                  </a:lnTo>
                  <a:lnTo>
                    <a:pt x="2625" y="3218"/>
                  </a:lnTo>
                  <a:lnTo>
                    <a:pt x="2597" y="3161"/>
                  </a:lnTo>
                  <a:lnTo>
                    <a:pt x="2569" y="3189"/>
                  </a:lnTo>
                  <a:lnTo>
                    <a:pt x="2569" y="3189"/>
                  </a:lnTo>
                  <a:lnTo>
                    <a:pt x="2569" y="3218"/>
                  </a:lnTo>
                  <a:lnTo>
                    <a:pt x="2597" y="3274"/>
                  </a:lnTo>
                  <a:lnTo>
                    <a:pt x="2766" y="3387"/>
                  </a:lnTo>
                  <a:lnTo>
                    <a:pt x="3218" y="3641"/>
                  </a:lnTo>
                  <a:lnTo>
                    <a:pt x="3416" y="3754"/>
                  </a:lnTo>
                  <a:lnTo>
                    <a:pt x="3500" y="3838"/>
                  </a:lnTo>
                  <a:lnTo>
                    <a:pt x="3528" y="3895"/>
                  </a:lnTo>
                  <a:lnTo>
                    <a:pt x="3557" y="3951"/>
                  </a:lnTo>
                  <a:lnTo>
                    <a:pt x="3528" y="4036"/>
                  </a:lnTo>
                  <a:lnTo>
                    <a:pt x="3472" y="4092"/>
                  </a:lnTo>
                  <a:lnTo>
                    <a:pt x="3359" y="4149"/>
                  </a:lnTo>
                  <a:lnTo>
                    <a:pt x="3359" y="4149"/>
                  </a:lnTo>
                  <a:lnTo>
                    <a:pt x="3246" y="4205"/>
                  </a:lnTo>
                  <a:lnTo>
                    <a:pt x="3162" y="4205"/>
                  </a:lnTo>
                  <a:lnTo>
                    <a:pt x="2992" y="4205"/>
                  </a:lnTo>
                  <a:lnTo>
                    <a:pt x="2908" y="4205"/>
                  </a:lnTo>
                  <a:lnTo>
                    <a:pt x="2851" y="4234"/>
                  </a:lnTo>
                  <a:lnTo>
                    <a:pt x="2766" y="4290"/>
                  </a:lnTo>
                  <a:lnTo>
                    <a:pt x="2682" y="4375"/>
                  </a:lnTo>
                  <a:lnTo>
                    <a:pt x="2682" y="4375"/>
                  </a:lnTo>
                  <a:lnTo>
                    <a:pt x="2654" y="4459"/>
                  </a:lnTo>
                  <a:lnTo>
                    <a:pt x="2597" y="4572"/>
                  </a:lnTo>
                  <a:lnTo>
                    <a:pt x="2597" y="4572"/>
                  </a:lnTo>
                  <a:lnTo>
                    <a:pt x="2541" y="4600"/>
                  </a:lnTo>
                  <a:lnTo>
                    <a:pt x="2456" y="4572"/>
                  </a:lnTo>
                  <a:lnTo>
                    <a:pt x="2456" y="4572"/>
                  </a:lnTo>
                  <a:lnTo>
                    <a:pt x="2400" y="4572"/>
                  </a:lnTo>
                  <a:lnTo>
                    <a:pt x="2315" y="4544"/>
                  </a:lnTo>
                  <a:lnTo>
                    <a:pt x="2259" y="4544"/>
                  </a:lnTo>
                  <a:lnTo>
                    <a:pt x="2230" y="4572"/>
                  </a:lnTo>
                  <a:lnTo>
                    <a:pt x="2230" y="4600"/>
                  </a:lnTo>
                  <a:lnTo>
                    <a:pt x="2259" y="4657"/>
                  </a:lnTo>
                  <a:lnTo>
                    <a:pt x="2259" y="4657"/>
                  </a:lnTo>
                  <a:lnTo>
                    <a:pt x="2005" y="4488"/>
                  </a:lnTo>
                  <a:lnTo>
                    <a:pt x="1863" y="4431"/>
                  </a:lnTo>
                  <a:lnTo>
                    <a:pt x="1722" y="4403"/>
                  </a:lnTo>
                  <a:lnTo>
                    <a:pt x="1722" y="4403"/>
                  </a:lnTo>
                  <a:lnTo>
                    <a:pt x="1807" y="4459"/>
                  </a:lnTo>
                  <a:lnTo>
                    <a:pt x="1835" y="4544"/>
                  </a:lnTo>
                  <a:lnTo>
                    <a:pt x="1807" y="4600"/>
                  </a:lnTo>
                  <a:lnTo>
                    <a:pt x="1694" y="4713"/>
                  </a:lnTo>
                  <a:lnTo>
                    <a:pt x="1694" y="4713"/>
                  </a:lnTo>
                  <a:lnTo>
                    <a:pt x="1694" y="4657"/>
                  </a:lnTo>
                  <a:lnTo>
                    <a:pt x="1722" y="4600"/>
                  </a:lnTo>
                  <a:lnTo>
                    <a:pt x="1751" y="4544"/>
                  </a:lnTo>
                  <a:lnTo>
                    <a:pt x="1722" y="4544"/>
                  </a:lnTo>
                  <a:lnTo>
                    <a:pt x="1666" y="4516"/>
                  </a:lnTo>
                  <a:lnTo>
                    <a:pt x="1666" y="4516"/>
                  </a:lnTo>
                  <a:lnTo>
                    <a:pt x="1525" y="4544"/>
                  </a:lnTo>
                  <a:lnTo>
                    <a:pt x="1412" y="4516"/>
                  </a:lnTo>
                  <a:lnTo>
                    <a:pt x="1356" y="4488"/>
                  </a:lnTo>
                  <a:lnTo>
                    <a:pt x="1327" y="4459"/>
                  </a:lnTo>
                  <a:lnTo>
                    <a:pt x="1327" y="4459"/>
                  </a:lnTo>
                  <a:lnTo>
                    <a:pt x="1384" y="4431"/>
                  </a:lnTo>
                  <a:lnTo>
                    <a:pt x="1384" y="4403"/>
                  </a:lnTo>
                  <a:lnTo>
                    <a:pt x="1384" y="4375"/>
                  </a:lnTo>
                  <a:lnTo>
                    <a:pt x="1468" y="4403"/>
                  </a:lnTo>
                  <a:lnTo>
                    <a:pt x="1468" y="4403"/>
                  </a:lnTo>
                  <a:lnTo>
                    <a:pt x="1384" y="4346"/>
                  </a:lnTo>
                  <a:lnTo>
                    <a:pt x="1271" y="4318"/>
                  </a:lnTo>
                  <a:lnTo>
                    <a:pt x="1045" y="4318"/>
                  </a:lnTo>
                  <a:lnTo>
                    <a:pt x="1045" y="4318"/>
                  </a:lnTo>
                  <a:lnTo>
                    <a:pt x="1102" y="4262"/>
                  </a:lnTo>
                  <a:lnTo>
                    <a:pt x="1186" y="4262"/>
                  </a:lnTo>
                  <a:lnTo>
                    <a:pt x="1186" y="4262"/>
                  </a:lnTo>
                  <a:lnTo>
                    <a:pt x="1130" y="4205"/>
                  </a:lnTo>
                  <a:lnTo>
                    <a:pt x="1130" y="4177"/>
                  </a:lnTo>
                  <a:lnTo>
                    <a:pt x="1102" y="4092"/>
                  </a:lnTo>
                  <a:lnTo>
                    <a:pt x="1102" y="3980"/>
                  </a:lnTo>
                  <a:lnTo>
                    <a:pt x="1102" y="3923"/>
                  </a:lnTo>
                  <a:lnTo>
                    <a:pt x="1073" y="3895"/>
                  </a:lnTo>
                  <a:lnTo>
                    <a:pt x="1073" y="3895"/>
                  </a:lnTo>
                  <a:lnTo>
                    <a:pt x="1102" y="3895"/>
                  </a:lnTo>
                  <a:lnTo>
                    <a:pt x="1158" y="3895"/>
                  </a:lnTo>
                  <a:lnTo>
                    <a:pt x="1271" y="3867"/>
                  </a:lnTo>
                  <a:lnTo>
                    <a:pt x="1412" y="3838"/>
                  </a:lnTo>
                  <a:lnTo>
                    <a:pt x="1468" y="3838"/>
                  </a:lnTo>
                  <a:lnTo>
                    <a:pt x="1525" y="3867"/>
                  </a:lnTo>
                  <a:lnTo>
                    <a:pt x="1525" y="3867"/>
                  </a:lnTo>
                  <a:lnTo>
                    <a:pt x="1497" y="3810"/>
                  </a:lnTo>
                  <a:lnTo>
                    <a:pt x="1440" y="3782"/>
                  </a:lnTo>
                  <a:lnTo>
                    <a:pt x="1327" y="3754"/>
                  </a:lnTo>
                  <a:lnTo>
                    <a:pt x="1186" y="3726"/>
                  </a:lnTo>
                  <a:lnTo>
                    <a:pt x="1130" y="3697"/>
                  </a:lnTo>
                  <a:lnTo>
                    <a:pt x="1073" y="3641"/>
                  </a:lnTo>
                  <a:lnTo>
                    <a:pt x="1073" y="3641"/>
                  </a:lnTo>
                  <a:lnTo>
                    <a:pt x="1045" y="3331"/>
                  </a:lnTo>
                  <a:lnTo>
                    <a:pt x="1017" y="3020"/>
                  </a:lnTo>
                  <a:lnTo>
                    <a:pt x="1017" y="3020"/>
                  </a:lnTo>
                  <a:lnTo>
                    <a:pt x="932" y="3048"/>
                  </a:lnTo>
                  <a:lnTo>
                    <a:pt x="848" y="3048"/>
                  </a:lnTo>
                  <a:lnTo>
                    <a:pt x="706" y="2992"/>
                  </a:lnTo>
                  <a:lnTo>
                    <a:pt x="565" y="2907"/>
                  </a:lnTo>
                  <a:lnTo>
                    <a:pt x="424" y="2851"/>
                  </a:lnTo>
                  <a:lnTo>
                    <a:pt x="424" y="2851"/>
                  </a:lnTo>
                  <a:lnTo>
                    <a:pt x="452" y="2907"/>
                  </a:lnTo>
                  <a:lnTo>
                    <a:pt x="396" y="2992"/>
                  </a:lnTo>
                  <a:lnTo>
                    <a:pt x="396" y="2992"/>
                  </a:lnTo>
                  <a:lnTo>
                    <a:pt x="340" y="2907"/>
                  </a:lnTo>
                  <a:lnTo>
                    <a:pt x="170" y="2794"/>
                  </a:lnTo>
                  <a:lnTo>
                    <a:pt x="86" y="2681"/>
                  </a:lnTo>
                  <a:lnTo>
                    <a:pt x="57" y="2625"/>
                  </a:lnTo>
                  <a:lnTo>
                    <a:pt x="86" y="2625"/>
                  </a:lnTo>
                  <a:lnTo>
                    <a:pt x="86" y="2625"/>
                  </a:lnTo>
                  <a:lnTo>
                    <a:pt x="1" y="254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16"/>
            <p:cNvSpPr/>
            <p:nvPr/>
          </p:nvSpPr>
          <p:spPr>
            <a:xfrm>
              <a:off x="5899625" y="1893075"/>
              <a:ext cx="89625" cy="117850"/>
            </a:xfrm>
            <a:custGeom>
              <a:avLst/>
              <a:gdLst/>
              <a:ahLst/>
              <a:cxnLst/>
              <a:rect l="l" t="t" r="r" b="b"/>
              <a:pathLst>
                <a:path w="3585" h="4714" fill="none" extrusionOk="0">
                  <a:moveTo>
                    <a:pt x="1" y="2540"/>
                  </a:moveTo>
                  <a:lnTo>
                    <a:pt x="1" y="2540"/>
                  </a:lnTo>
                  <a:lnTo>
                    <a:pt x="29" y="2456"/>
                  </a:lnTo>
                  <a:lnTo>
                    <a:pt x="114" y="2371"/>
                  </a:lnTo>
                  <a:lnTo>
                    <a:pt x="283" y="2174"/>
                  </a:lnTo>
                  <a:lnTo>
                    <a:pt x="622" y="1891"/>
                  </a:lnTo>
                  <a:lnTo>
                    <a:pt x="622" y="1891"/>
                  </a:lnTo>
                  <a:lnTo>
                    <a:pt x="763" y="1807"/>
                  </a:lnTo>
                  <a:lnTo>
                    <a:pt x="819" y="1778"/>
                  </a:lnTo>
                  <a:lnTo>
                    <a:pt x="876" y="1694"/>
                  </a:lnTo>
                  <a:lnTo>
                    <a:pt x="876" y="1694"/>
                  </a:lnTo>
                  <a:lnTo>
                    <a:pt x="904" y="1581"/>
                  </a:lnTo>
                  <a:lnTo>
                    <a:pt x="904" y="1440"/>
                  </a:lnTo>
                  <a:lnTo>
                    <a:pt x="876" y="1299"/>
                  </a:lnTo>
                  <a:lnTo>
                    <a:pt x="904" y="1214"/>
                  </a:lnTo>
                  <a:lnTo>
                    <a:pt x="904" y="1214"/>
                  </a:lnTo>
                  <a:lnTo>
                    <a:pt x="960" y="1129"/>
                  </a:lnTo>
                  <a:lnTo>
                    <a:pt x="1017" y="1101"/>
                  </a:lnTo>
                  <a:lnTo>
                    <a:pt x="1073" y="1073"/>
                  </a:lnTo>
                  <a:lnTo>
                    <a:pt x="1130" y="1073"/>
                  </a:lnTo>
                  <a:lnTo>
                    <a:pt x="1271" y="1101"/>
                  </a:lnTo>
                  <a:lnTo>
                    <a:pt x="1384" y="1158"/>
                  </a:lnTo>
                  <a:lnTo>
                    <a:pt x="1666" y="1327"/>
                  </a:lnTo>
                  <a:lnTo>
                    <a:pt x="1807" y="1355"/>
                  </a:lnTo>
                  <a:lnTo>
                    <a:pt x="1948" y="1383"/>
                  </a:lnTo>
                  <a:lnTo>
                    <a:pt x="1948" y="1383"/>
                  </a:lnTo>
                  <a:lnTo>
                    <a:pt x="2117" y="1355"/>
                  </a:lnTo>
                  <a:lnTo>
                    <a:pt x="2174" y="1299"/>
                  </a:lnTo>
                  <a:lnTo>
                    <a:pt x="2174" y="1242"/>
                  </a:lnTo>
                  <a:lnTo>
                    <a:pt x="2146" y="1186"/>
                  </a:lnTo>
                  <a:lnTo>
                    <a:pt x="2005" y="1045"/>
                  </a:lnTo>
                  <a:lnTo>
                    <a:pt x="1835" y="875"/>
                  </a:lnTo>
                  <a:lnTo>
                    <a:pt x="1835" y="875"/>
                  </a:lnTo>
                  <a:lnTo>
                    <a:pt x="1976" y="847"/>
                  </a:lnTo>
                  <a:lnTo>
                    <a:pt x="2174" y="847"/>
                  </a:lnTo>
                  <a:lnTo>
                    <a:pt x="2343" y="847"/>
                  </a:lnTo>
                  <a:lnTo>
                    <a:pt x="2400" y="819"/>
                  </a:lnTo>
                  <a:lnTo>
                    <a:pt x="2456" y="791"/>
                  </a:lnTo>
                  <a:lnTo>
                    <a:pt x="2456" y="791"/>
                  </a:lnTo>
                  <a:lnTo>
                    <a:pt x="2513" y="734"/>
                  </a:lnTo>
                  <a:lnTo>
                    <a:pt x="2513" y="650"/>
                  </a:lnTo>
                  <a:lnTo>
                    <a:pt x="2513" y="565"/>
                  </a:lnTo>
                  <a:lnTo>
                    <a:pt x="2541" y="509"/>
                  </a:lnTo>
                  <a:lnTo>
                    <a:pt x="2541" y="509"/>
                  </a:lnTo>
                  <a:lnTo>
                    <a:pt x="2597" y="480"/>
                  </a:lnTo>
                  <a:lnTo>
                    <a:pt x="2682" y="480"/>
                  </a:lnTo>
                  <a:lnTo>
                    <a:pt x="2738" y="480"/>
                  </a:lnTo>
                  <a:lnTo>
                    <a:pt x="2766" y="452"/>
                  </a:lnTo>
                  <a:lnTo>
                    <a:pt x="2795" y="424"/>
                  </a:lnTo>
                  <a:lnTo>
                    <a:pt x="2795" y="424"/>
                  </a:lnTo>
                  <a:lnTo>
                    <a:pt x="2795" y="311"/>
                  </a:lnTo>
                  <a:lnTo>
                    <a:pt x="2766" y="198"/>
                  </a:lnTo>
                  <a:lnTo>
                    <a:pt x="2654" y="1"/>
                  </a:lnTo>
                  <a:lnTo>
                    <a:pt x="2654" y="1"/>
                  </a:lnTo>
                  <a:lnTo>
                    <a:pt x="2766" y="1"/>
                  </a:lnTo>
                  <a:lnTo>
                    <a:pt x="2879" y="57"/>
                  </a:lnTo>
                  <a:lnTo>
                    <a:pt x="3162" y="226"/>
                  </a:lnTo>
                  <a:lnTo>
                    <a:pt x="3416" y="424"/>
                  </a:lnTo>
                  <a:lnTo>
                    <a:pt x="3585" y="593"/>
                  </a:lnTo>
                  <a:lnTo>
                    <a:pt x="3585" y="593"/>
                  </a:lnTo>
                  <a:lnTo>
                    <a:pt x="3528" y="621"/>
                  </a:lnTo>
                  <a:lnTo>
                    <a:pt x="3444" y="650"/>
                  </a:lnTo>
                  <a:lnTo>
                    <a:pt x="3387" y="650"/>
                  </a:lnTo>
                  <a:lnTo>
                    <a:pt x="3331" y="734"/>
                  </a:lnTo>
                  <a:lnTo>
                    <a:pt x="3331" y="734"/>
                  </a:lnTo>
                  <a:lnTo>
                    <a:pt x="3246" y="847"/>
                  </a:lnTo>
                  <a:lnTo>
                    <a:pt x="3218" y="988"/>
                  </a:lnTo>
                  <a:lnTo>
                    <a:pt x="3190" y="1129"/>
                  </a:lnTo>
                  <a:lnTo>
                    <a:pt x="3218" y="1242"/>
                  </a:lnTo>
                  <a:lnTo>
                    <a:pt x="3218" y="1242"/>
                  </a:lnTo>
                  <a:lnTo>
                    <a:pt x="3246" y="1383"/>
                  </a:lnTo>
                  <a:lnTo>
                    <a:pt x="3303" y="1468"/>
                  </a:lnTo>
                  <a:lnTo>
                    <a:pt x="3416" y="1609"/>
                  </a:lnTo>
                  <a:lnTo>
                    <a:pt x="3444" y="1666"/>
                  </a:lnTo>
                  <a:lnTo>
                    <a:pt x="3472" y="1722"/>
                  </a:lnTo>
                  <a:lnTo>
                    <a:pt x="3472" y="1807"/>
                  </a:lnTo>
                  <a:lnTo>
                    <a:pt x="3444" y="1920"/>
                  </a:lnTo>
                  <a:lnTo>
                    <a:pt x="3444" y="1920"/>
                  </a:lnTo>
                  <a:lnTo>
                    <a:pt x="3331" y="2089"/>
                  </a:lnTo>
                  <a:lnTo>
                    <a:pt x="3218" y="2286"/>
                  </a:lnTo>
                  <a:lnTo>
                    <a:pt x="3049" y="2456"/>
                  </a:lnTo>
                  <a:lnTo>
                    <a:pt x="2908" y="2597"/>
                  </a:lnTo>
                  <a:lnTo>
                    <a:pt x="2908" y="2597"/>
                  </a:lnTo>
                  <a:lnTo>
                    <a:pt x="2823" y="2625"/>
                  </a:lnTo>
                  <a:lnTo>
                    <a:pt x="2710" y="2653"/>
                  </a:lnTo>
                  <a:lnTo>
                    <a:pt x="2597" y="2710"/>
                  </a:lnTo>
                  <a:lnTo>
                    <a:pt x="2569" y="2738"/>
                  </a:lnTo>
                  <a:lnTo>
                    <a:pt x="2513" y="2794"/>
                  </a:lnTo>
                  <a:lnTo>
                    <a:pt x="2513" y="2794"/>
                  </a:lnTo>
                  <a:lnTo>
                    <a:pt x="2513" y="2907"/>
                  </a:lnTo>
                  <a:lnTo>
                    <a:pt x="2541" y="2992"/>
                  </a:lnTo>
                  <a:lnTo>
                    <a:pt x="2569" y="3105"/>
                  </a:lnTo>
                  <a:lnTo>
                    <a:pt x="2625" y="3218"/>
                  </a:lnTo>
                  <a:lnTo>
                    <a:pt x="2625" y="3218"/>
                  </a:lnTo>
                  <a:lnTo>
                    <a:pt x="2597" y="3161"/>
                  </a:lnTo>
                  <a:lnTo>
                    <a:pt x="2569" y="3189"/>
                  </a:lnTo>
                  <a:lnTo>
                    <a:pt x="2569" y="3189"/>
                  </a:lnTo>
                  <a:lnTo>
                    <a:pt x="2569" y="3218"/>
                  </a:lnTo>
                  <a:lnTo>
                    <a:pt x="2597" y="3274"/>
                  </a:lnTo>
                  <a:lnTo>
                    <a:pt x="2766" y="3387"/>
                  </a:lnTo>
                  <a:lnTo>
                    <a:pt x="3218" y="3641"/>
                  </a:lnTo>
                  <a:lnTo>
                    <a:pt x="3416" y="3754"/>
                  </a:lnTo>
                  <a:lnTo>
                    <a:pt x="3500" y="3838"/>
                  </a:lnTo>
                  <a:lnTo>
                    <a:pt x="3528" y="3895"/>
                  </a:lnTo>
                  <a:lnTo>
                    <a:pt x="3557" y="3951"/>
                  </a:lnTo>
                  <a:lnTo>
                    <a:pt x="3528" y="4036"/>
                  </a:lnTo>
                  <a:lnTo>
                    <a:pt x="3472" y="4092"/>
                  </a:lnTo>
                  <a:lnTo>
                    <a:pt x="3359" y="4149"/>
                  </a:lnTo>
                  <a:lnTo>
                    <a:pt x="3359" y="4149"/>
                  </a:lnTo>
                  <a:lnTo>
                    <a:pt x="3246" y="4205"/>
                  </a:lnTo>
                  <a:lnTo>
                    <a:pt x="3162" y="4205"/>
                  </a:lnTo>
                  <a:lnTo>
                    <a:pt x="2992" y="4205"/>
                  </a:lnTo>
                  <a:lnTo>
                    <a:pt x="2908" y="4205"/>
                  </a:lnTo>
                  <a:lnTo>
                    <a:pt x="2851" y="4234"/>
                  </a:lnTo>
                  <a:lnTo>
                    <a:pt x="2766" y="4290"/>
                  </a:lnTo>
                  <a:lnTo>
                    <a:pt x="2682" y="4375"/>
                  </a:lnTo>
                  <a:lnTo>
                    <a:pt x="2682" y="4375"/>
                  </a:lnTo>
                  <a:lnTo>
                    <a:pt x="2654" y="4459"/>
                  </a:lnTo>
                  <a:lnTo>
                    <a:pt x="2597" y="4572"/>
                  </a:lnTo>
                  <a:lnTo>
                    <a:pt x="2597" y="4572"/>
                  </a:lnTo>
                  <a:lnTo>
                    <a:pt x="2541" y="4600"/>
                  </a:lnTo>
                  <a:lnTo>
                    <a:pt x="2456" y="4572"/>
                  </a:lnTo>
                  <a:lnTo>
                    <a:pt x="2456" y="4572"/>
                  </a:lnTo>
                  <a:lnTo>
                    <a:pt x="2400" y="4572"/>
                  </a:lnTo>
                  <a:lnTo>
                    <a:pt x="2315" y="4544"/>
                  </a:lnTo>
                  <a:lnTo>
                    <a:pt x="2259" y="4544"/>
                  </a:lnTo>
                  <a:lnTo>
                    <a:pt x="2230" y="4572"/>
                  </a:lnTo>
                  <a:lnTo>
                    <a:pt x="2230" y="4600"/>
                  </a:lnTo>
                  <a:lnTo>
                    <a:pt x="2259" y="4657"/>
                  </a:lnTo>
                  <a:lnTo>
                    <a:pt x="2259" y="4657"/>
                  </a:lnTo>
                  <a:lnTo>
                    <a:pt x="2005" y="4488"/>
                  </a:lnTo>
                  <a:lnTo>
                    <a:pt x="1863" y="4431"/>
                  </a:lnTo>
                  <a:lnTo>
                    <a:pt x="1722" y="4403"/>
                  </a:lnTo>
                  <a:lnTo>
                    <a:pt x="1722" y="4403"/>
                  </a:lnTo>
                  <a:lnTo>
                    <a:pt x="1807" y="4459"/>
                  </a:lnTo>
                  <a:lnTo>
                    <a:pt x="1835" y="4544"/>
                  </a:lnTo>
                  <a:lnTo>
                    <a:pt x="1807" y="4600"/>
                  </a:lnTo>
                  <a:lnTo>
                    <a:pt x="1694" y="4713"/>
                  </a:lnTo>
                  <a:lnTo>
                    <a:pt x="1694" y="4713"/>
                  </a:lnTo>
                  <a:lnTo>
                    <a:pt x="1694" y="4657"/>
                  </a:lnTo>
                  <a:lnTo>
                    <a:pt x="1722" y="4600"/>
                  </a:lnTo>
                  <a:lnTo>
                    <a:pt x="1751" y="4544"/>
                  </a:lnTo>
                  <a:lnTo>
                    <a:pt x="1722" y="4544"/>
                  </a:lnTo>
                  <a:lnTo>
                    <a:pt x="1666" y="4516"/>
                  </a:lnTo>
                  <a:lnTo>
                    <a:pt x="1666" y="4516"/>
                  </a:lnTo>
                  <a:lnTo>
                    <a:pt x="1525" y="4544"/>
                  </a:lnTo>
                  <a:lnTo>
                    <a:pt x="1412" y="4516"/>
                  </a:lnTo>
                  <a:lnTo>
                    <a:pt x="1356" y="4488"/>
                  </a:lnTo>
                  <a:lnTo>
                    <a:pt x="1327" y="4459"/>
                  </a:lnTo>
                  <a:lnTo>
                    <a:pt x="1327" y="4459"/>
                  </a:lnTo>
                  <a:lnTo>
                    <a:pt x="1384" y="4431"/>
                  </a:lnTo>
                  <a:lnTo>
                    <a:pt x="1384" y="4403"/>
                  </a:lnTo>
                  <a:lnTo>
                    <a:pt x="1384" y="4375"/>
                  </a:lnTo>
                  <a:lnTo>
                    <a:pt x="1468" y="4403"/>
                  </a:lnTo>
                  <a:lnTo>
                    <a:pt x="1468" y="4403"/>
                  </a:lnTo>
                  <a:lnTo>
                    <a:pt x="1384" y="4346"/>
                  </a:lnTo>
                  <a:lnTo>
                    <a:pt x="1271" y="4318"/>
                  </a:lnTo>
                  <a:lnTo>
                    <a:pt x="1045" y="4318"/>
                  </a:lnTo>
                  <a:lnTo>
                    <a:pt x="1045" y="4318"/>
                  </a:lnTo>
                  <a:lnTo>
                    <a:pt x="1102" y="4262"/>
                  </a:lnTo>
                  <a:lnTo>
                    <a:pt x="1186" y="4262"/>
                  </a:lnTo>
                  <a:lnTo>
                    <a:pt x="1186" y="4262"/>
                  </a:lnTo>
                  <a:lnTo>
                    <a:pt x="1130" y="4205"/>
                  </a:lnTo>
                  <a:lnTo>
                    <a:pt x="1130" y="4177"/>
                  </a:lnTo>
                  <a:lnTo>
                    <a:pt x="1102" y="4092"/>
                  </a:lnTo>
                  <a:lnTo>
                    <a:pt x="1102" y="3980"/>
                  </a:lnTo>
                  <a:lnTo>
                    <a:pt x="1102" y="3923"/>
                  </a:lnTo>
                  <a:lnTo>
                    <a:pt x="1073" y="3895"/>
                  </a:lnTo>
                  <a:lnTo>
                    <a:pt x="1073" y="3895"/>
                  </a:lnTo>
                  <a:lnTo>
                    <a:pt x="1102" y="3895"/>
                  </a:lnTo>
                  <a:lnTo>
                    <a:pt x="1158" y="3895"/>
                  </a:lnTo>
                  <a:lnTo>
                    <a:pt x="1271" y="3867"/>
                  </a:lnTo>
                  <a:lnTo>
                    <a:pt x="1412" y="3838"/>
                  </a:lnTo>
                  <a:lnTo>
                    <a:pt x="1468" y="3838"/>
                  </a:lnTo>
                  <a:lnTo>
                    <a:pt x="1525" y="3867"/>
                  </a:lnTo>
                  <a:lnTo>
                    <a:pt x="1525" y="3867"/>
                  </a:lnTo>
                  <a:lnTo>
                    <a:pt x="1497" y="3810"/>
                  </a:lnTo>
                  <a:lnTo>
                    <a:pt x="1440" y="3782"/>
                  </a:lnTo>
                  <a:lnTo>
                    <a:pt x="1327" y="3754"/>
                  </a:lnTo>
                  <a:lnTo>
                    <a:pt x="1186" y="3726"/>
                  </a:lnTo>
                  <a:lnTo>
                    <a:pt x="1130" y="3697"/>
                  </a:lnTo>
                  <a:lnTo>
                    <a:pt x="1073" y="3641"/>
                  </a:lnTo>
                  <a:lnTo>
                    <a:pt x="1073" y="3641"/>
                  </a:lnTo>
                  <a:lnTo>
                    <a:pt x="1045" y="3331"/>
                  </a:lnTo>
                  <a:lnTo>
                    <a:pt x="1017" y="3020"/>
                  </a:lnTo>
                  <a:lnTo>
                    <a:pt x="1017" y="3020"/>
                  </a:lnTo>
                  <a:lnTo>
                    <a:pt x="932" y="3048"/>
                  </a:lnTo>
                  <a:lnTo>
                    <a:pt x="848" y="3048"/>
                  </a:lnTo>
                  <a:lnTo>
                    <a:pt x="706" y="2992"/>
                  </a:lnTo>
                  <a:lnTo>
                    <a:pt x="565" y="2907"/>
                  </a:lnTo>
                  <a:lnTo>
                    <a:pt x="424" y="2851"/>
                  </a:lnTo>
                  <a:lnTo>
                    <a:pt x="424" y="2851"/>
                  </a:lnTo>
                  <a:lnTo>
                    <a:pt x="452" y="2907"/>
                  </a:lnTo>
                  <a:lnTo>
                    <a:pt x="396" y="2992"/>
                  </a:lnTo>
                  <a:lnTo>
                    <a:pt x="396" y="2992"/>
                  </a:lnTo>
                  <a:lnTo>
                    <a:pt x="340" y="2907"/>
                  </a:lnTo>
                  <a:lnTo>
                    <a:pt x="170" y="2794"/>
                  </a:lnTo>
                  <a:lnTo>
                    <a:pt x="86" y="2681"/>
                  </a:lnTo>
                  <a:lnTo>
                    <a:pt x="57" y="2625"/>
                  </a:lnTo>
                  <a:lnTo>
                    <a:pt x="86" y="2625"/>
                  </a:lnTo>
                  <a:lnTo>
                    <a:pt x="86" y="2625"/>
                  </a:lnTo>
                  <a:lnTo>
                    <a:pt x="1" y="2540"/>
                  </a:lnTo>
                </a:path>
              </a:pathLst>
            </a:custGeom>
            <a:solidFill>
              <a:srgbClr val="666666"/>
            </a:solidFill>
            <a:ln w="14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16"/>
            <p:cNvSpPr/>
            <p:nvPr/>
          </p:nvSpPr>
          <p:spPr>
            <a:xfrm>
              <a:off x="3992700" y="1920600"/>
              <a:ext cx="117150" cy="117825"/>
            </a:xfrm>
            <a:custGeom>
              <a:avLst/>
              <a:gdLst/>
              <a:ahLst/>
              <a:cxnLst/>
              <a:rect l="l" t="t" r="r" b="b"/>
              <a:pathLst>
                <a:path w="4686" h="4713" extrusionOk="0">
                  <a:moveTo>
                    <a:pt x="1" y="1806"/>
                  </a:moveTo>
                  <a:lnTo>
                    <a:pt x="1" y="1806"/>
                  </a:lnTo>
                  <a:lnTo>
                    <a:pt x="114" y="1834"/>
                  </a:lnTo>
                  <a:lnTo>
                    <a:pt x="170" y="1834"/>
                  </a:lnTo>
                  <a:lnTo>
                    <a:pt x="198" y="1806"/>
                  </a:lnTo>
                  <a:lnTo>
                    <a:pt x="198" y="1778"/>
                  </a:lnTo>
                  <a:lnTo>
                    <a:pt x="198" y="1722"/>
                  </a:lnTo>
                  <a:lnTo>
                    <a:pt x="227" y="1693"/>
                  </a:lnTo>
                  <a:lnTo>
                    <a:pt x="283" y="1693"/>
                  </a:lnTo>
                  <a:lnTo>
                    <a:pt x="283" y="1693"/>
                  </a:lnTo>
                  <a:lnTo>
                    <a:pt x="255" y="1637"/>
                  </a:lnTo>
                  <a:lnTo>
                    <a:pt x="255" y="1580"/>
                  </a:lnTo>
                  <a:lnTo>
                    <a:pt x="311" y="1468"/>
                  </a:lnTo>
                  <a:lnTo>
                    <a:pt x="509" y="1270"/>
                  </a:lnTo>
                  <a:lnTo>
                    <a:pt x="509" y="1270"/>
                  </a:lnTo>
                  <a:lnTo>
                    <a:pt x="593" y="1129"/>
                  </a:lnTo>
                  <a:lnTo>
                    <a:pt x="650" y="1016"/>
                  </a:lnTo>
                  <a:lnTo>
                    <a:pt x="650" y="734"/>
                  </a:lnTo>
                  <a:lnTo>
                    <a:pt x="650" y="734"/>
                  </a:lnTo>
                  <a:lnTo>
                    <a:pt x="735" y="790"/>
                  </a:lnTo>
                  <a:lnTo>
                    <a:pt x="847" y="790"/>
                  </a:lnTo>
                  <a:lnTo>
                    <a:pt x="960" y="762"/>
                  </a:lnTo>
                  <a:lnTo>
                    <a:pt x="1073" y="706"/>
                  </a:lnTo>
                  <a:lnTo>
                    <a:pt x="1271" y="593"/>
                  </a:lnTo>
                  <a:lnTo>
                    <a:pt x="1440" y="508"/>
                  </a:lnTo>
                  <a:lnTo>
                    <a:pt x="1440" y="508"/>
                  </a:lnTo>
                  <a:lnTo>
                    <a:pt x="1666" y="480"/>
                  </a:lnTo>
                  <a:lnTo>
                    <a:pt x="1892" y="452"/>
                  </a:lnTo>
                  <a:lnTo>
                    <a:pt x="1892" y="452"/>
                  </a:lnTo>
                  <a:lnTo>
                    <a:pt x="1920" y="424"/>
                  </a:lnTo>
                  <a:lnTo>
                    <a:pt x="1948" y="395"/>
                  </a:lnTo>
                  <a:lnTo>
                    <a:pt x="1976" y="367"/>
                  </a:lnTo>
                  <a:lnTo>
                    <a:pt x="2004" y="339"/>
                  </a:lnTo>
                  <a:lnTo>
                    <a:pt x="2004" y="339"/>
                  </a:lnTo>
                  <a:lnTo>
                    <a:pt x="2202" y="339"/>
                  </a:lnTo>
                  <a:lnTo>
                    <a:pt x="2428" y="339"/>
                  </a:lnTo>
                  <a:lnTo>
                    <a:pt x="2428" y="339"/>
                  </a:lnTo>
                  <a:lnTo>
                    <a:pt x="2569" y="282"/>
                  </a:lnTo>
                  <a:lnTo>
                    <a:pt x="2682" y="254"/>
                  </a:lnTo>
                  <a:lnTo>
                    <a:pt x="2795" y="198"/>
                  </a:lnTo>
                  <a:lnTo>
                    <a:pt x="2936" y="170"/>
                  </a:lnTo>
                  <a:lnTo>
                    <a:pt x="2936" y="170"/>
                  </a:lnTo>
                  <a:lnTo>
                    <a:pt x="3105" y="141"/>
                  </a:lnTo>
                  <a:lnTo>
                    <a:pt x="3246" y="198"/>
                  </a:lnTo>
                  <a:lnTo>
                    <a:pt x="3387" y="254"/>
                  </a:lnTo>
                  <a:lnTo>
                    <a:pt x="3528" y="311"/>
                  </a:lnTo>
                  <a:lnTo>
                    <a:pt x="3528" y="311"/>
                  </a:lnTo>
                  <a:lnTo>
                    <a:pt x="3698" y="367"/>
                  </a:lnTo>
                  <a:lnTo>
                    <a:pt x="3952" y="395"/>
                  </a:lnTo>
                  <a:lnTo>
                    <a:pt x="4206" y="395"/>
                  </a:lnTo>
                  <a:lnTo>
                    <a:pt x="4290" y="367"/>
                  </a:lnTo>
                  <a:lnTo>
                    <a:pt x="4375" y="311"/>
                  </a:lnTo>
                  <a:lnTo>
                    <a:pt x="4375" y="311"/>
                  </a:lnTo>
                  <a:lnTo>
                    <a:pt x="4403" y="254"/>
                  </a:lnTo>
                  <a:lnTo>
                    <a:pt x="4403" y="198"/>
                  </a:lnTo>
                  <a:lnTo>
                    <a:pt x="4347" y="113"/>
                  </a:lnTo>
                  <a:lnTo>
                    <a:pt x="4347" y="85"/>
                  </a:lnTo>
                  <a:lnTo>
                    <a:pt x="4347" y="28"/>
                  </a:lnTo>
                  <a:lnTo>
                    <a:pt x="4375" y="0"/>
                  </a:lnTo>
                  <a:lnTo>
                    <a:pt x="4431" y="0"/>
                  </a:lnTo>
                  <a:lnTo>
                    <a:pt x="4431" y="0"/>
                  </a:lnTo>
                  <a:lnTo>
                    <a:pt x="4516" y="0"/>
                  </a:lnTo>
                  <a:lnTo>
                    <a:pt x="4601" y="0"/>
                  </a:lnTo>
                  <a:lnTo>
                    <a:pt x="4629" y="57"/>
                  </a:lnTo>
                  <a:lnTo>
                    <a:pt x="4657" y="85"/>
                  </a:lnTo>
                  <a:lnTo>
                    <a:pt x="4685" y="226"/>
                  </a:lnTo>
                  <a:lnTo>
                    <a:pt x="4657" y="367"/>
                  </a:lnTo>
                  <a:lnTo>
                    <a:pt x="4601" y="536"/>
                  </a:lnTo>
                  <a:lnTo>
                    <a:pt x="4516" y="677"/>
                  </a:lnTo>
                  <a:lnTo>
                    <a:pt x="4431" y="790"/>
                  </a:lnTo>
                  <a:lnTo>
                    <a:pt x="4347" y="875"/>
                  </a:lnTo>
                  <a:lnTo>
                    <a:pt x="4347" y="875"/>
                  </a:lnTo>
                  <a:lnTo>
                    <a:pt x="4318" y="847"/>
                  </a:lnTo>
                  <a:lnTo>
                    <a:pt x="4262" y="819"/>
                  </a:lnTo>
                  <a:lnTo>
                    <a:pt x="4036" y="734"/>
                  </a:lnTo>
                  <a:lnTo>
                    <a:pt x="3782" y="677"/>
                  </a:lnTo>
                  <a:lnTo>
                    <a:pt x="3641" y="649"/>
                  </a:lnTo>
                  <a:lnTo>
                    <a:pt x="3641" y="649"/>
                  </a:lnTo>
                  <a:lnTo>
                    <a:pt x="3556" y="677"/>
                  </a:lnTo>
                  <a:lnTo>
                    <a:pt x="3500" y="706"/>
                  </a:lnTo>
                  <a:lnTo>
                    <a:pt x="3331" y="762"/>
                  </a:lnTo>
                  <a:lnTo>
                    <a:pt x="3331" y="762"/>
                  </a:lnTo>
                  <a:lnTo>
                    <a:pt x="3246" y="706"/>
                  </a:lnTo>
                  <a:lnTo>
                    <a:pt x="3161" y="677"/>
                  </a:lnTo>
                  <a:lnTo>
                    <a:pt x="3161" y="677"/>
                  </a:lnTo>
                  <a:lnTo>
                    <a:pt x="3077" y="762"/>
                  </a:lnTo>
                  <a:lnTo>
                    <a:pt x="2992" y="819"/>
                  </a:lnTo>
                  <a:lnTo>
                    <a:pt x="2992" y="819"/>
                  </a:lnTo>
                  <a:lnTo>
                    <a:pt x="2823" y="875"/>
                  </a:lnTo>
                  <a:lnTo>
                    <a:pt x="2738" y="903"/>
                  </a:lnTo>
                  <a:lnTo>
                    <a:pt x="2710" y="931"/>
                  </a:lnTo>
                  <a:lnTo>
                    <a:pt x="2710" y="988"/>
                  </a:lnTo>
                  <a:lnTo>
                    <a:pt x="2766" y="1044"/>
                  </a:lnTo>
                  <a:lnTo>
                    <a:pt x="2964" y="1214"/>
                  </a:lnTo>
                  <a:lnTo>
                    <a:pt x="3077" y="1298"/>
                  </a:lnTo>
                  <a:lnTo>
                    <a:pt x="3190" y="1411"/>
                  </a:lnTo>
                  <a:lnTo>
                    <a:pt x="3190" y="1411"/>
                  </a:lnTo>
                  <a:lnTo>
                    <a:pt x="3133" y="1411"/>
                  </a:lnTo>
                  <a:lnTo>
                    <a:pt x="3077" y="1383"/>
                  </a:lnTo>
                  <a:lnTo>
                    <a:pt x="2936" y="1270"/>
                  </a:lnTo>
                  <a:lnTo>
                    <a:pt x="2795" y="1185"/>
                  </a:lnTo>
                  <a:lnTo>
                    <a:pt x="2738" y="1185"/>
                  </a:lnTo>
                  <a:lnTo>
                    <a:pt x="2710" y="1214"/>
                  </a:lnTo>
                  <a:lnTo>
                    <a:pt x="2710" y="1214"/>
                  </a:lnTo>
                  <a:lnTo>
                    <a:pt x="2682" y="1242"/>
                  </a:lnTo>
                  <a:lnTo>
                    <a:pt x="2682" y="1298"/>
                  </a:lnTo>
                  <a:lnTo>
                    <a:pt x="2766" y="1383"/>
                  </a:lnTo>
                  <a:lnTo>
                    <a:pt x="2851" y="1468"/>
                  </a:lnTo>
                  <a:lnTo>
                    <a:pt x="2907" y="1524"/>
                  </a:lnTo>
                  <a:lnTo>
                    <a:pt x="2907" y="1524"/>
                  </a:lnTo>
                  <a:lnTo>
                    <a:pt x="2851" y="1524"/>
                  </a:lnTo>
                  <a:lnTo>
                    <a:pt x="2795" y="1496"/>
                  </a:lnTo>
                  <a:lnTo>
                    <a:pt x="2653" y="1411"/>
                  </a:lnTo>
                  <a:lnTo>
                    <a:pt x="2512" y="1298"/>
                  </a:lnTo>
                  <a:lnTo>
                    <a:pt x="2456" y="1298"/>
                  </a:lnTo>
                  <a:lnTo>
                    <a:pt x="2428" y="1298"/>
                  </a:lnTo>
                  <a:lnTo>
                    <a:pt x="2428" y="1298"/>
                  </a:lnTo>
                  <a:lnTo>
                    <a:pt x="2428" y="1355"/>
                  </a:lnTo>
                  <a:lnTo>
                    <a:pt x="2456" y="1383"/>
                  </a:lnTo>
                  <a:lnTo>
                    <a:pt x="2512" y="1468"/>
                  </a:lnTo>
                  <a:lnTo>
                    <a:pt x="2682" y="1580"/>
                  </a:lnTo>
                  <a:lnTo>
                    <a:pt x="2682" y="1580"/>
                  </a:lnTo>
                  <a:lnTo>
                    <a:pt x="2625" y="1580"/>
                  </a:lnTo>
                  <a:lnTo>
                    <a:pt x="2541" y="1552"/>
                  </a:lnTo>
                  <a:lnTo>
                    <a:pt x="2343" y="1411"/>
                  </a:lnTo>
                  <a:lnTo>
                    <a:pt x="2146" y="1242"/>
                  </a:lnTo>
                  <a:lnTo>
                    <a:pt x="2033" y="1101"/>
                  </a:lnTo>
                  <a:lnTo>
                    <a:pt x="2033" y="1101"/>
                  </a:lnTo>
                  <a:lnTo>
                    <a:pt x="2089" y="1073"/>
                  </a:lnTo>
                  <a:lnTo>
                    <a:pt x="2089" y="988"/>
                  </a:lnTo>
                  <a:lnTo>
                    <a:pt x="2089" y="988"/>
                  </a:lnTo>
                  <a:lnTo>
                    <a:pt x="1976" y="1016"/>
                  </a:lnTo>
                  <a:lnTo>
                    <a:pt x="1892" y="1073"/>
                  </a:lnTo>
                  <a:lnTo>
                    <a:pt x="1835" y="1157"/>
                  </a:lnTo>
                  <a:lnTo>
                    <a:pt x="1835" y="1242"/>
                  </a:lnTo>
                  <a:lnTo>
                    <a:pt x="1863" y="1355"/>
                  </a:lnTo>
                  <a:lnTo>
                    <a:pt x="1892" y="1468"/>
                  </a:lnTo>
                  <a:lnTo>
                    <a:pt x="2033" y="1693"/>
                  </a:lnTo>
                  <a:lnTo>
                    <a:pt x="2202" y="1919"/>
                  </a:lnTo>
                  <a:lnTo>
                    <a:pt x="2315" y="2145"/>
                  </a:lnTo>
                  <a:lnTo>
                    <a:pt x="2343" y="2201"/>
                  </a:lnTo>
                  <a:lnTo>
                    <a:pt x="2343" y="2286"/>
                  </a:lnTo>
                  <a:lnTo>
                    <a:pt x="2343" y="2314"/>
                  </a:lnTo>
                  <a:lnTo>
                    <a:pt x="2258" y="2342"/>
                  </a:lnTo>
                  <a:lnTo>
                    <a:pt x="2258" y="2342"/>
                  </a:lnTo>
                  <a:lnTo>
                    <a:pt x="2315" y="2314"/>
                  </a:lnTo>
                  <a:lnTo>
                    <a:pt x="2343" y="2258"/>
                  </a:lnTo>
                  <a:lnTo>
                    <a:pt x="2343" y="2230"/>
                  </a:lnTo>
                  <a:lnTo>
                    <a:pt x="2315" y="2173"/>
                  </a:lnTo>
                  <a:lnTo>
                    <a:pt x="2230" y="2117"/>
                  </a:lnTo>
                  <a:lnTo>
                    <a:pt x="2174" y="2088"/>
                  </a:lnTo>
                  <a:lnTo>
                    <a:pt x="2146" y="2088"/>
                  </a:lnTo>
                  <a:lnTo>
                    <a:pt x="2146" y="2088"/>
                  </a:lnTo>
                  <a:lnTo>
                    <a:pt x="2117" y="2201"/>
                  </a:lnTo>
                  <a:lnTo>
                    <a:pt x="2117" y="2314"/>
                  </a:lnTo>
                  <a:lnTo>
                    <a:pt x="2117" y="2342"/>
                  </a:lnTo>
                  <a:lnTo>
                    <a:pt x="2146" y="2399"/>
                  </a:lnTo>
                  <a:lnTo>
                    <a:pt x="2202" y="2399"/>
                  </a:lnTo>
                  <a:lnTo>
                    <a:pt x="2258" y="2399"/>
                  </a:lnTo>
                  <a:lnTo>
                    <a:pt x="2258" y="2399"/>
                  </a:lnTo>
                  <a:lnTo>
                    <a:pt x="2202" y="2455"/>
                  </a:lnTo>
                  <a:lnTo>
                    <a:pt x="2117" y="2512"/>
                  </a:lnTo>
                  <a:lnTo>
                    <a:pt x="2004" y="2540"/>
                  </a:lnTo>
                  <a:lnTo>
                    <a:pt x="1920" y="2512"/>
                  </a:lnTo>
                  <a:lnTo>
                    <a:pt x="1920" y="2512"/>
                  </a:lnTo>
                  <a:lnTo>
                    <a:pt x="2287" y="2681"/>
                  </a:lnTo>
                  <a:lnTo>
                    <a:pt x="2512" y="2794"/>
                  </a:lnTo>
                  <a:lnTo>
                    <a:pt x="2710" y="2935"/>
                  </a:lnTo>
                  <a:lnTo>
                    <a:pt x="2907" y="3076"/>
                  </a:lnTo>
                  <a:lnTo>
                    <a:pt x="2992" y="3161"/>
                  </a:lnTo>
                  <a:lnTo>
                    <a:pt x="3049" y="3245"/>
                  </a:lnTo>
                  <a:lnTo>
                    <a:pt x="3077" y="3330"/>
                  </a:lnTo>
                  <a:lnTo>
                    <a:pt x="3105" y="3415"/>
                  </a:lnTo>
                  <a:lnTo>
                    <a:pt x="3077" y="3528"/>
                  </a:lnTo>
                  <a:lnTo>
                    <a:pt x="3049" y="3641"/>
                  </a:lnTo>
                  <a:lnTo>
                    <a:pt x="3049" y="3641"/>
                  </a:lnTo>
                  <a:lnTo>
                    <a:pt x="2879" y="3471"/>
                  </a:lnTo>
                  <a:lnTo>
                    <a:pt x="2795" y="3415"/>
                  </a:lnTo>
                  <a:lnTo>
                    <a:pt x="2710" y="3358"/>
                  </a:lnTo>
                  <a:lnTo>
                    <a:pt x="2710" y="3358"/>
                  </a:lnTo>
                  <a:lnTo>
                    <a:pt x="2597" y="3330"/>
                  </a:lnTo>
                  <a:lnTo>
                    <a:pt x="2484" y="3358"/>
                  </a:lnTo>
                  <a:lnTo>
                    <a:pt x="2371" y="3387"/>
                  </a:lnTo>
                  <a:lnTo>
                    <a:pt x="2258" y="3387"/>
                  </a:lnTo>
                  <a:lnTo>
                    <a:pt x="2258" y="3387"/>
                  </a:lnTo>
                  <a:lnTo>
                    <a:pt x="2287" y="3471"/>
                  </a:lnTo>
                  <a:lnTo>
                    <a:pt x="2315" y="3528"/>
                  </a:lnTo>
                  <a:lnTo>
                    <a:pt x="2456" y="3641"/>
                  </a:lnTo>
                  <a:lnTo>
                    <a:pt x="2569" y="3725"/>
                  </a:lnTo>
                  <a:lnTo>
                    <a:pt x="2625" y="3753"/>
                  </a:lnTo>
                  <a:lnTo>
                    <a:pt x="2625" y="3810"/>
                  </a:lnTo>
                  <a:lnTo>
                    <a:pt x="2625" y="3810"/>
                  </a:lnTo>
                  <a:lnTo>
                    <a:pt x="2597" y="3866"/>
                  </a:lnTo>
                  <a:lnTo>
                    <a:pt x="2512" y="3894"/>
                  </a:lnTo>
                  <a:lnTo>
                    <a:pt x="2456" y="3923"/>
                  </a:lnTo>
                  <a:lnTo>
                    <a:pt x="2371" y="3894"/>
                  </a:lnTo>
                  <a:lnTo>
                    <a:pt x="2202" y="3782"/>
                  </a:lnTo>
                  <a:lnTo>
                    <a:pt x="2089" y="3697"/>
                  </a:lnTo>
                  <a:lnTo>
                    <a:pt x="2089" y="3697"/>
                  </a:lnTo>
                  <a:lnTo>
                    <a:pt x="2089" y="3838"/>
                  </a:lnTo>
                  <a:lnTo>
                    <a:pt x="2174" y="4007"/>
                  </a:lnTo>
                  <a:lnTo>
                    <a:pt x="2258" y="4148"/>
                  </a:lnTo>
                  <a:lnTo>
                    <a:pt x="2315" y="4290"/>
                  </a:lnTo>
                  <a:lnTo>
                    <a:pt x="2315" y="4290"/>
                  </a:lnTo>
                  <a:lnTo>
                    <a:pt x="2399" y="4487"/>
                  </a:lnTo>
                  <a:lnTo>
                    <a:pt x="2456" y="4713"/>
                  </a:lnTo>
                  <a:lnTo>
                    <a:pt x="2456" y="4713"/>
                  </a:lnTo>
                  <a:lnTo>
                    <a:pt x="2428" y="4656"/>
                  </a:lnTo>
                  <a:lnTo>
                    <a:pt x="2371" y="4572"/>
                  </a:lnTo>
                  <a:lnTo>
                    <a:pt x="2258" y="4515"/>
                  </a:lnTo>
                  <a:lnTo>
                    <a:pt x="2146" y="4431"/>
                  </a:lnTo>
                  <a:lnTo>
                    <a:pt x="2033" y="4402"/>
                  </a:lnTo>
                  <a:lnTo>
                    <a:pt x="1976" y="4402"/>
                  </a:lnTo>
                  <a:lnTo>
                    <a:pt x="1948" y="4431"/>
                  </a:lnTo>
                  <a:lnTo>
                    <a:pt x="1920" y="4459"/>
                  </a:lnTo>
                  <a:lnTo>
                    <a:pt x="1920" y="4515"/>
                  </a:lnTo>
                  <a:lnTo>
                    <a:pt x="1948" y="4685"/>
                  </a:lnTo>
                  <a:lnTo>
                    <a:pt x="1948" y="4685"/>
                  </a:lnTo>
                  <a:lnTo>
                    <a:pt x="1863" y="4572"/>
                  </a:lnTo>
                  <a:lnTo>
                    <a:pt x="1694" y="4318"/>
                  </a:lnTo>
                  <a:lnTo>
                    <a:pt x="1609" y="4233"/>
                  </a:lnTo>
                  <a:lnTo>
                    <a:pt x="1553" y="4205"/>
                  </a:lnTo>
                  <a:lnTo>
                    <a:pt x="1525" y="4233"/>
                  </a:lnTo>
                  <a:lnTo>
                    <a:pt x="1525" y="4261"/>
                  </a:lnTo>
                  <a:lnTo>
                    <a:pt x="1525" y="4431"/>
                  </a:lnTo>
                  <a:lnTo>
                    <a:pt x="1525" y="4431"/>
                  </a:lnTo>
                  <a:lnTo>
                    <a:pt x="1412" y="4402"/>
                  </a:lnTo>
                  <a:lnTo>
                    <a:pt x="1355" y="4346"/>
                  </a:lnTo>
                  <a:lnTo>
                    <a:pt x="1327" y="4290"/>
                  </a:lnTo>
                  <a:lnTo>
                    <a:pt x="1299" y="4205"/>
                  </a:lnTo>
                  <a:lnTo>
                    <a:pt x="1327" y="4036"/>
                  </a:lnTo>
                  <a:lnTo>
                    <a:pt x="1327" y="3951"/>
                  </a:lnTo>
                  <a:lnTo>
                    <a:pt x="1299" y="3866"/>
                  </a:lnTo>
                  <a:lnTo>
                    <a:pt x="1299" y="3866"/>
                  </a:lnTo>
                  <a:lnTo>
                    <a:pt x="1271" y="3810"/>
                  </a:lnTo>
                  <a:lnTo>
                    <a:pt x="1242" y="3725"/>
                  </a:lnTo>
                  <a:lnTo>
                    <a:pt x="1101" y="3612"/>
                  </a:lnTo>
                  <a:lnTo>
                    <a:pt x="989" y="3528"/>
                  </a:lnTo>
                  <a:lnTo>
                    <a:pt x="876" y="3415"/>
                  </a:lnTo>
                  <a:lnTo>
                    <a:pt x="876" y="3415"/>
                  </a:lnTo>
                  <a:lnTo>
                    <a:pt x="960" y="3358"/>
                  </a:lnTo>
                  <a:lnTo>
                    <a:pt x="1073" y="3274"/>
                  </a:lnTo>
                  <a:lnTo>
                    <a:pt x="1158" y="3189"/>
                  </a:lnTo>
                  <a:lnTo>
                    <a:pt x="1271" y="3133"/>
                  </a:lnTo>
                  <a:lnTo>
                    <a:pt x="1271" y="3133"/>
                  </a:lnTo>
                  <a:lnTo>
                    <a:pt x="1440" y="3076"/>
                  </a:lnTo>
                  <a:lnTo>
                    <a:pt x="1496" y="3076"/>
                  </a:lnTo>
                  <a:lnTo>
                    <a:pt x="1638" y="3104"/>
                  </a:lnTo>
                  <a:lnTo>
                    <a:pt x="1638" y="3104"/>
                  </a:lnTo>
                  <a:lnTo>
                    <a:pt x="1750" y="3161"/>
                  </a:lnTo>
                  <a:lnTo>
                    <a:pt x="1892" y="3245"/>
                  </a:lnTo>
                  <a:lnTo>
                    <a:pt x="2004" y="3330"/>
                  </a:lnTo>
                  <a:lnTo>
                    <a:pt x="2117" y="3358"/>
                  </a:lnTo>
                  <a:lnTo>
                    <a:pt x="2117" y="3358"/>
                  </a:lnTo>
                  <a:lnTo>
                    <a:pt x="2287" y="3274"/>
                  </a:lnTo>
                  <a:lnTo>
                    <a:pt x="2371" y="3217"/>
                  </a:lnTo>
                  <a:lnTo>
                    <a:pt x="2399" y="3189"/>
                  </a:lnTo>
                  <a:lnTo>
                    <a:pt x="2399" y="3161"/>
                  </a:lnTo>
                  <a:lnTo>
                    <a:pt x="2399" y="3161"/>
                  </a:lnTo>
                  <a:lnTo>
                    <a:pt x="2343" y="3133"/>
                  </a:lnTo>
                  <a:lnTo>
                    <a:pt x="2230" y="3104"/>
                  </a:lnTo>
                  <a:lnTo>
                    <a:pt x="2061" y="3076"/>
                  </a:lnTo>
                  <a:lnTo>
                    <a:pt x="2061" y="3076"/>
                  </a:lnTo>
                  <a:lnTo>
                    <a:pt x="1948" y="3048"/>
                  </a:lnTo>
                  <a:lnTo>
                    <a:pt x="1807" y="2935"/>
                  </a:lnTo>
                  <a:lnTo>
                    <a:pt x="1807" y="2935"/>
                  </a:lnTo>
                  <a:lnTo>
                    <a:pt x="1779" y="2963"/>
                  </a:lnTo>
                  <a:lnTo>
                    <a:pt x="1694" y="2991"/>
                  </a:lnTo>
                  <a:lnTo>
                    <a:pt x="1440" y="3020"/>
                  </a:lnTo>
                  <a:lnTo>
                    <a:pt x="1186" y="2991"/>
                  </a:lnTo>
                  <a:lnTo>
                    <a:pt x="1073" y="2935"/>
                  </a:lnTo>
                  <a:lnTo>
                    <a:pt x="1017" y="2907"/>
                  </a:lnTo>
                  <a:lnTo>
                    <a:pt x="1017" y="2907"/>
                  </a:lnTo>
                  <a:lnTo>
                    <a:pt x="960" y="2991"/>
                  </a:lnTo>
                  <a:lnTo>
                    <a:pt x="876" y="3048"/>
                  </a:lnTo>
                  <a:lnTo>
                    <a:pt x="876" y="3048"/>
                  </a:lnTo>
                  <a:lnTo>
                    <a:pt x="819" y="2935"/>
                  </a:lnTo>
                  <a:lnTo>
                    <a:pt x="706" y="2766"/>
                  </a:lnTo>
                  <a:lnTo>
                    <a:pt x="593" y="2596"/>
                  </a:lnTo>
                  <a:lnTo>
                    <a:pt x="565" y="2512"/>
                  </a:lnTo>
                  <a:lnTo>
                    <a:pt x="565" y="2512"/>
                  </a:lnTo>
                  <a:lnTo>
                    <a:pt x="622" y="2484"/>
                  </a:lnTo>
                  <a:lnTo>
                    <a:pt x="735" y="2484"/>
                  </a:lnTo>
                  <a:lnTo>
                    <a:pt x="819" y="2455"/>
                  </a:lnTo>
                  <a:lnTo>
                    <a:pt x="876" y="2455"/>
                  </a:lnTo>
                  <a:lnTo>
                    <a:pt x="876" y="2455"/>
                  </a:lnTo>
                  <a:lnTo>
                    <a:pt x="847" y="2427"/>
                  </a:lnTo>
                  <a:lnTo>
                    <a:pt x="819" y="2371"/>
                  </a:lnTo>
                  <a:lnTo>
                    <a:pt x="706" y="2342"/>
                  </a:lnTo>
                  <a:lnTo>
                    <a:pt x="593" y="2371"/>
                  </a:lnTo>
                  <a:lnTo>
                    <a:pt x="565" y="2399"/>
                  </a:lnTo>
                  <a:lnTo>
                    <a:pt x="565" y="2455"/>
                  </a:lnTo>
                  <a:lnTo>
                    <a:pt x="565" y="2455"/>
                  </a:lnTo>
                  <a:lnTo>
                    <a:pt x="283" y="2145"/>
                  </a:lnTo>
                  <a:lnTo>
                    <a:pt x="1" y="1806"/>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16"/>
            <p:cNvSpPr/>
            <p:nvPr/>
          </p:nvSpPr>
          <p:spPr>
            <a:xfrm>
              <a:off x="3992700" y="1920600"/>
              <a:ext cx="117150" cy="117825"/>
            </a:xfrm>
            <a:custGeom>
              <a:avLst/>
              <a:gdLst/>
              <a:ahLst/>
              <a:cxnLst/>
              <a:rect l="l" t="t" r="r" b="b"/>
              <a:pathLst>
                <a:path w="4686" h="4713" fill="none" extrusionOk="0">
                  <a:moveTo>
                    <a:pt x="1" y="1806"/>
                  </a:moveTo>
                  <a:lnTo>
                    <a:pt x="1" y="1806"/>
                  </a:lnTo>
                  <a:lnTo>
                    <a:pt x="114" y="1834"/>
                  </a:lnTo>
                  <a:lnTo>
                    <a:pt x="170" y="1834"/>
                  </a:lnTo>
                  <a:lnTo>
                    <a:pt x="198" y="1806"/>
                  </a:lnTo>
                  <a:lnTo>
                    <a:pt x="198" y="1778"/>
                  </a:lnTo>
                  <a:lnTo>
                    <a:pt x="198" y="1722"/>
                  </a:lnTo>
                  <a:lnTo>
                    <a:pt x="227" y="1693"/>
                  </a:lnTo>
                  <a:lnTo>
                    <a:pt x="283" y="1693"/>
                  </a:lnTo>
                  <a:lnTo>
                    <a:pt x="283" y="1693"/>
                  </a:lnTo>
                  <a:lnTo>
                    <a:pt x="255" y="1637"/>
                  </a:lnTo>
                  <a:lnTo>
                    <a:pt x="255" y="1580"/>
                  </a:lnTo>
                  <a:lnTo>
                    <a:pt x="311" y="1468"/>
                  </a:lnTo>
                  <a:lnTo>
                    <a:pt x="509" y="1270"/>
                  </a:lnTo>
                  <a:lnTo>
                    <a:pt x="509" y="1270"/>
                  </a:lnTo>
                  <a:lnTo>
                    <a:pt x="593" y="1129"/>
                  </a:lnTo>
                  <a:lnTo>
                    <a:pt x="650" y="1016"/>
                  </a:lnTo>
                  <a:lnTo>
                    <a:pt x="650" y="734"/>
                  </a:lnTo>
                  <a:lnTo>
                    <a:pt x="650" y="734"/>
                  </a:lnTo>
                  <a:lnTo>
                    <a:pt x="735" y="790"/>
                  </a:lnTo>
                  <a:lnTo>
                    <a:pt x="847" y="790"/>
                  </a:lnTo>
                  <a:lnTo>
                    <a:pt x="960" y="762"/>
                  </a:lnTo>
                  <a:lnTo>
                    <a:pt x="1073" y="706"/>
                  </a:lnTo>
                  <a:lnTo>
                    <a:pt x="1271" y="593"/>
                  </a:lnTo>
                  <a:lnTo>
                    <a:pt x="1440" y="508"/>
                  </a:lnTo>
                  <a:lnTo>
                    <a:pt x="1440" y="508"/>
                  </a:lnTo>
                  <a:lnTo>
                    <a:pt x="1666" y="480"/>
                  </a:lnTo>
                  <a:lnTo>
                    <a:pt x="1892" y="452"/>
                  </a:lnTo>
                  <a:lnTo>
                    <a:pt x="1892" y="452"/>
                  </a:lnTo>
                  <a:lnTo>
                    <a:pt x="1920" y="424"/>
                  </a:lnTo>
                  <a:lnTo>
                    <a:pt x="1948" y="395"/>
                  </a:lnTo>
                  <a:lnTo>
                    <a:pt x="1976" y="367"/>
                  </a:lnTo>
                  <a:lnTo>
                    <a:pt x="2004" y="339"/>
                  </a:lnTo>
                  <a:lnTo>
                    <a:pt x="2004" y="339"/>
                  </a:lnTo>
                  <a:lnTo>
                    <a:pt x="2202" y="339"/>
                  </a:lnTo>
                  <a:lnTo>
                    <a:pt x="2428" y="339"/>
                  </a:lnTo>
                  <a:lnTo>
                    <a:pt x="2428" y="339"/>
                  </a:lnTo>
                  <a:lnTo>
                    <a:pt x="2569" y="282"/>
                  </a:lnTo>
                  <a:lnTo>
                    <a:pt x="2682" y="254"/>
                  </a:lnTo>
                  <a:lnTo>
                    <a:pt x="2795" y="198"/>
                  </a:lnTo>
                  <a:lnTo>
                    <a:pt x="2936" y="170"/>
                  </a:lnTo>
                  <a:lnTo>
                    <a:pt x="2936" y="170"/>
                  </a:lnTo>
                  <a:lnTo>
                    <a:pt x="3105" y="141"/>
                  </a:lnTo>
                  <a:lnTo>
                    <a:pt x="3246" y="198"/>
                  </a:lnTo>
                  <a:lnTo>
                    <a:pt x="3387" y="254"/>
                  </a:lnTo>
                  <a:lnTo>
                    <a:pt x="3528" y="311"/>
                  </a:lnTo>
                  <a:lnTo>
                    <a:pt x="3528" y="311"/>
                  </a:lnTo>
                  <a:lnTo>
                    <a:pt x="3698" y="367"/>
                  </a:lnTo>
                  <a:lnTo>
                    <a:pt x="3952" y="395"/>
                  </a:lnTo>
                  <a:lnTo>
                    <a:pt x="4206" y="395"/>
                  </a:lnTo>
                  <a:lnTo>
                    <a:pt x="4290" y="367"/>
                  </a:lnTo>
                  <a:lnTo>
                    <a:pt x="4375" y="311"/>
                  </a:lnTo>
                  <a:lnTo>
                    <a:pt x="4375" y="311"/>
                  </a:lnTo>
                  <a:lnTo>
                    <a:pt x="4403" y="254"/>
                  </a:lnTo>
                  <a:lnTo>
                    <a:pt x="4403" y="198"/>
                  </a:lnTo>
                  <a:lnTo>
                    <a:pt x="4347" y="113"/>
                  </a:lnTo>
                  <a:lnTo>
                    <a:pt x="4347" y="85"/>
                  </a:lnTo>
                  <a:lnTo>
                    <a:pt x="4347" y="28"/>
                  </a:lnTo>
                  <a:lnTo>
                    <a:pt x="4375" y="0"/>
                  </a:lnTo>
                  <a:lnTo>
                    <a:pt x="4431" y="0"/>
                  </a:lnTo>
                  <a:lnTo>
                    <a:pt x="4431" y="0"/>
                  </a:lnTo>
                  <a:lnTo>
                    <a:pt x="4516" y="0"/>
                  </a:lnTo>
                  <a:lnTo>
                    <a:pt x="4601" y="0"/>
                  </a:lnTo>
                  <a:lnTo>
                    <a:pt x="4629" y="57"/>
                  </a:lnTo>
                  <a:lnTo>
                    <a:pt x="4657" y="85"/>
                  </a:lnTo>
                  <a:lnTo>
                    <a:pt x="4685" y="226"/>
                  </a:lnTo>
                  <a:lnTo>
                    <a:pt x="4657" y="367"/>
                  </a:lnTo>
                  <a:lnTo>
                    <a:pt x="4601" y="536"/>
                  </a:lnTo>
                  <a:lnTo>
                    <a:pt x="4516" y="677"/>
                  </a:lnTo>
                  <a:lnTo>
                    <a:pt x="4431" y="790"/>
                  </a:lnTo>
                  <a:lnTo>
                    <a:pt x="4347" y="875"/>
                  </a:lnTo>
                  <a:lnTo>
                    <a:pt x="4347" y="875"/>
                  </a:lnTo>
                  <a:lnTo>
                    <a:pt x="4318" y="847"/>
                  </a:lnTo>
                  <a:lnTo>
                    <a:pt x="4262" y="819"/>
                  </a:lnTo>
                  <a:lnTo>
                    <a:pt x="4036" y="734"/>
                  </a:lnTo>
                  <a:lnTo>
                    <a:pt x="3782" y="677"/>
                  </a:lnTo>
                  <a:lnTo>
                    <a:pt x="3641" y="649"/>
                  </a:lnTo>
                  <a:lnTo>
                    <a:pt x="3641" y="649"/>
                  </a:lnTo>
                  <a:lnTo>
                    <a:pt x="3556" y="677"/>
                  </a:lnTo>
                  <a:lnTo>
                    <a:pt x="3500" y="706"/>
                  </a:lnTo>
                  <a:lnTo>
                    <a:pt x="3331" y="762"/>
                  </a:lnTo>
                  <a:lnTo>
                    <a:pt x="3331" y="762"/>
                  </a:lnTo>
                  <a:lnTo>
                    <a:pt x="3246" y="706"/>
                  </a:lnTo>
                  <a:lnTo>
                    <a:pt x="3161" y="677"/>
                  </a:lnTo>
                  <a:lnTo>
                    <a:pt x="3161" y="677"/>
                  </a:lnTo>
                  <a:lnTo>
                    <a:pt x="3077" y="762"/>
                  </a:lnTo>
                  <a:lnTo>
                    <a:pt x="2992" y="819"/>
                  </a:lnTo>
                  <a:lnTo>
                    <a:pt x="2992" y="819"/>
                  </a:lnTo>
                  <a:lnTo>
                    <a:pt x="2823" y="875"/>
                  </a:lnTo>
                  <a:lnTo>
                    <a:pt x="2738" y="903"/>
                  </a:lnTo>
                  <a:lnTo>
                    <a:pt x="2710" y="931"/>
                  </a:lnTo>
                  <a:lnTo>
                    <a:pt x="2710" y="988"/>
                  </a:lnTo>
                  <a:lnTo>
                    <a:pt x="2766" y="1044"/>
                  </a:lnTo>
                  <a:lnTo>
                    <a:pt x="2964" y="1214"/>
                  </a:lnTo>
                  <a:lnTo>
                    <a:pt x="3077" y="1298"/>
                  </a:lnTo>
                  <a:lnTo>
                    <a:pt x="3190" y="1411"/>
                  </a:lnTo>
                  <a:lnTo>
                    <a:pt x="3190" y="1411"/>
                  </a:lnTo>
                  <a:lnTo>
                    <a:pt x="3133" y="1411"/>
                  </a:lnTo>
                  <a:lnTo>
                    <a:pt x="3077" y="1383"/>
                  </a:lnTo>
                  <a:lnTo>
                    <a:pt x="2936" y="1270"/>
                  </a:lnTo>
                  <a:lnTo>
                    <a:pt x="2795" y="1185"/>
                  </a:lnTo>
                  <a:lnTo>
                    <a:pt x="2738" y="1185"/>
                  </a:lnTo>
                  <a:lnTo>
                    <a:pt x="2710" y="1214"/>
                  </a:lnTo>
                  <a:lnTo>
                    <a:pt x="2710" y="1214"/>
                  </a:lnTo>
                  <a:lnTo>
                    <a:pt x="2682" y="1242"/>
                  </a:lnTo>
                  <a:lnTo>
                    <a:pt x="2682" y="1298"/>
                  </a:lnTo>
                  <a:lnTo>
                    <a:pt x="2766" y="1383"/>
                  </a:lnTo>
                  <a:lnTo>
                    <a:pt x="2851" y="1468"/>
                  </a:lnTo>
                  <a:lnTo>
                    <a:pt x="2907" y="1524"/>
                  </a:lnTo>
                  <a:lnTo>
                    <a:pt x="2907" y="1524"/>
                  </a:lnTo>
                  <a:lnTo>
                    <a:pt x="2851" y="1524"/>
                  </a:lnTo>
                  <a:lnTo>
                    <a:pt x="2795" y="1496"/>
                  </a:lnTo>
                  <a:lnTo>
                    <a:pt x="2653" y="1411"/>
                  </a:lnTo>
                  <a:lnTo>
                    <a:pt x="2512" y="1298"/>
                  </a:lnTo>
                  <a:lnTo>
                    <a:pt x="2456" y="1298"/>
                  </a:lnTo>
                  <a:lnTo>
                    <a:pt x="2428" y="1298"/>
                  </a:lnTo>
                  <a:lnTo>
                    <a:pt x="2428" y="1298"/>
                  </a:lnTo>
                  <a:lnTo>
                    <a:pt x="2428" y="1355"/>
                  </a:lnTo>
                  <a:lnTo>
                    <a:pt x="2456" y="1383"/>
                  </a:lnTo>
                  <a:lnTo>
                    <a:pt x="2512" y="1468"/>
                  </a:lnTo>
                  <a:lnTo>
                    <a:pt x="2682" y="1580"/>
                  </a:lnTo>
                  <a:lnTo>
                    <a:pt x="2682" y="1580"/>
                  </a:lnTo>
                  <a:lnTo>
                    <a:pt x="2625" y="1580"/>
                  </a:lnTo>
                  <a:lnTo>
                    <a:pt x="2541" y="1552"/>
                  </a:lnTo>
                  <a:lnTo>
                    <a:pt x="2343" y="1411"/>
                  </a:lnTo>
                  <a:lnTo>
                    <a:pt x="2146" y="1242"/>
                  </a:lnTo>
                  <a:lnTo>
                    <a:pt x="2033" y="1101"/>
                  </a:lnTo>
                  <a:lnTo>
                    <a:pt x="2033" y="1101"/>
                  </a:lnTo>
                  <a:lnTo>
                    <a:pt x="2089" y="1073"/>
                  </a:lnTo>
                  <a:lnTo>
                    <a:pt x="2089" y="988"/>
                  </a:lnTo>
                  <a:lnTo>
                    <a:pt x="2089" y="988"/>
                  </a:lnTo>
                  <a:lnTo>
                    <a:pt x="1976" y="1016"/>
                  </a:lnTo>
                  <a:lnTo>
                    <a:pt x="1892" y="1073"/>
                  </a:lnTo>
                  <a:lnTo>
                    <a:pt x="1835" y="1157"/>
                  </a:lnTo>
                  <a:lnTo>
                    <a:pt x="1835" y="1242"/>
                  </a:lnTo>
                  <a:lnTo>
                    <a:pt x="1863" y="1355"/>
                  </a:lnTo>
                  <a:lnTo>
                    <a:pt x="1892" y="1468"/>
                  </a:lnTo>
                  <a:lnTo>
                    <a:pt x="2033" y="1693"/>
                  </a:lnTo>
                  <a:lnTo>
                    <a:pt x="2202" y="1919"/>
                  </a:lnTo>
                  <a:lnTo>
                    <a:pt x="2315" y="2145"/>
                  </a:lnTo>
                  <a:lnTo>
                    <a:pt x="2343" y="2201"/>
                  </a:lnTo>
                  <a:lnTo>
                    <a:pt x="2343" y="2286"/>
                  </a:lnTo>
                  <a:lnTo>
                    <a:pt x="2343" y="2314"/>
                  </a:lnTo>
                  <a:lnTo>
                    <a:pt x="2258" y="2342"/>
                  </a:lnTo>
                  <a:lnTo>
                    <a:pt x="2258" y="2342"/>
                  </a:lnTo>
                  <a:lnTo>
                    <a:pt x="2315" y="2314"/>
                  </a:lnTo>
                  <a:lnTo>
                    <a:pt x="2343" y="2258"/>
                  </a:lnTo>
                  <a:lnTo>
                    <a:pt x="2343" y="2230"/>
                  </a:lnTo>
                  <a:lnTo>
                    <a:pt x="2315" y="2173"/>
                  </a:lnTo>
                  <a:lnTo>
                    <a:pt x="2230" y="2117"/>
                  </a:lnTo>
                  <a:lnTo>
                    <a:pt x="2174" y="2088"/>
                  </a:lnTo>
                  <a:lnTo>
                    <a:pt x="2146" y="2088"/>
                  </a:lnTo>
                  <a:lnTo>
                    <a:pt x="2146" y="2088"/>
                  </a:lnTo>
                  <a:lnTo>
                    <a:pt x="2117" y="2201"/>
                  </a:lnTo>
                  <a:lnTo>
                    <a:pt x="2117" y="2314"/>
                  </a:lnTo>
                  <a:lnTo>
                    <a:pt x="2117" y="2342"/>
                  </a:lnTo>
                  <a:lnTo>
                    <a:pt x="2146" y="2399"/>
                  </a:lnTo>
                  <a:lnTo>
                    <a:pt x="2202" y="2399"/>
                  </a:lnTo>
                  <a:lnTo>
                    <a:pt x="2258" y="2399"/>
                  </a:lnTo>
                  <a:lnTo>
                    <a:pt x="2258" y="2399"/>
                  </a:lnTo>
                  <a:lnTo>
                    <a:pt x="2202" y="2455"/>
                  </a:lnTo>
                  <a:lnTo>
                    <a:pt x="2117" y="2512"/>
                  </a:lnTo>
                  <a:lnTo>
                    <a:pt x="2004" y="2540"/>
                  </a:lnTo>
                  <a:lnTo>
                    <a:pt x="1920" y="2512"/>
                  </a:lnTo>
                  <a:lnTo>
                    <a:pt x="1920" y="2512"/>
                  </a:lnTo>
                  <a:lnTo>
                    <a:pt x="2287" y="2681"/>
                  </a:lnTo>
                  <a:lnTo>
                    <a:pt x="2512" y="2794"/>
                  </a:lnTo>
                  <a:lnTo>
                    <a:pt x="2710" y="2935"/>
                  </a:lnTo>
                  <a:lnTo>
                    <a:pt x="2907" y="3076"/>
                  </a:lnTo>
                  <a:lnTo>
                    <a:pt x="2992" y="3161"/>
                  </a:lnTo>
                  <a:lnTo>
                    <a:pt x="3049" y="3245"/>
                  </a:lnTo>
                  <a:lnTo>
                    <a:pt x="3077" y="3330"/>
                  </a:lnTo>
                  <a:lnTo>
                    <a:pt x="3105" y="3415"/>
                  </a:lnTo>
                  <a:lnTo>
                    <a:pt x="3077" y="3528"/>
                  </a:lnTo>
                  <a:lnTo>
                    <a:pt x="3049" y="3641"/>
                  </a:lnTo>
                  <a:lnTo>
                    <a:pt x="3049" y="3641"/>
                  </a:lnTo>
                  <a:lnTo>
                    <a:pt x="2879" y="3471"/>
                  </a:lnTo>
                  <a:lnTo>
                    <a:pt x="2795" y="3415"/>
                  </a:lnTo>
                  <a:lnTo>
                    <a:pt x="2710" y="3358"/>
                  </a:lnTo>
                  <a:lnTo>
                    <a:pt x="2710" y="3358"/>
                  </a:lnTo>
                  <a:lnTo>
                    <a:pt x="2597" y="3330"/>
                  </a:lnTo>
                  <a:lnTo>
                    <a:pt x="2484" y="3358"/>
                  </a:lnTo>
                  <a:lnTo>
                    <a:pt x="2371" y="3387"/>
                  </a:lnTo>
                  <a:lnTo>
                    <a:pt x="2258" y="3387"/>
                  </a:lnTo>
                  <a:lnTo>
                    <a:pt x="2258" y="3387"/>
                  </a:lnTo>
                  <a:lnTo>
                    <a:pt x="2287" y="3471"/>
                  </a:lnTo>
                  <a:lnTo>
                    <a:pt x="2315" y="3528"/>
                  </a:lnTo>
                  <a:lnTo>
                    <a:pt x="2456" y="3641"/>
                  </a:lnTo>
                  <a:lnTo>
                    <a:pt x="2569" y="3725"/>
                  </a:lnTo>
                  <a:lnTo>
                    <a:pt x="2625" y="3753"/>
                  </a:lnTo>
                  <a:lnTo>
                    <a:pt x="2625" y="3810"/>
                  </a:lnTo>
                  <a:lnTo>
                    <a:pt x="2625" y="3810"/>
                  </a:lnTo>
                  <a:lnTo>
                    <a:pt x="2597" y="3866"/>
                  </a:lnTo>
                  <a:lnTo>
                    <a:pt x="2512" y="3894"/>
                  </a:lnTo>
                  <a:lnTo>
                    <a:pt x="2456" y="3923"/>
                  </a:lnTo>
                  <a:lnTo>
                    <a:pt x="2371" y="3894"/>
                  </a:lnTo>
                  <a:lnTo>
                    <a:pt x="2202" y="3782"/>
                  </a:lnTo>
                  <a:lnTo>
                    <a:pt x="2089" y="3697"/>
                  </a:lnTo>
                  <a:lnTo>
                    <a:pt x="2089" y="3697"/>
                  </a:lnTo>
                  <a:lnTo>
                    <a:pt x="2089" y="3838"/>
                  </a:lnTo>
                  <a:lnTo>
                    <a:pt x="2174" y="4007"/>
                  </a:lnTo>
                  <a:lnTo>
                    <a:pt x="2258" y="4148"/>
                  </a:lnTo>
                  <a:lnTo>
                    <a:pt x="2315" y="4290"/>
                  </a:lnTo>
                  <a:lnTo>
                    <a:pt x="2315" y="4290"/>
                  </a:lnTo>
                  <a:lnTo>
                    <a:pt x="2399" y="4487"/>
                  </a:lnTo>
                  <a:lnTo>
                    <a:pt x="2456" y="4713"/>
                  </a:lnTo>
                  <a:lnTo>
                    <a:pt x="2456" y="4713"/>
                  </a:lnTo>
                  <a:lnTo>
                    <a:pt x="2428" y="4656"/>
                  </a:lnTo>
                  <a:lnTo>
                    <a:pt x="2371" y="4572"/>
                  </a:lnTo>
                  <a:lnTo>
                    <a:pt x="2258" y="4515"/>
                  </a:lnTo>
                  <a:lnTo>
                    <a:pt x="2146" y="4431"/>
                  </a:lnTo>
                  <a:lnTo>
                    <a:pt x="2033" y="4402"/>
                  </a:lnTo>
                  <a:lnTo>
                    <a:pt x="1976" y="4402"/>
                  </a:lnTo>
                  <a:lnTo>
                    <a:pt x="1948" y="4431"/>
                  </a:lnTo>
                  <a:lnTo>
                    <a:pt x="1920" y="4459"/>
                  </a:lnTo>
                  <a:lnTo>
                    <a:pt x="1920" y="4515"/>
                  </a:lnTo>
                  <a:lnTo>
                    <a:pt x="1948" y="4685"/>
                  </a:lnTo>
                  <a:lnTo>
                    <a:pt x="1948" y="4685"/>
                  </a:lnTo>
                  <a:lnTo>
                    <a:pt x="1863" y="4572"/>
                  </a:lnTo>
                  <a:lnTo>
                    <a:pt x="1694" y="4318"/>
                  </a:lnTo>
                  <a:lnTo>
                    <a:pt x="1609" y="4233"/>
                  </a:lnTo>
                  <a:lnTo>
                    <a:pt x="1553" y="4205"/>
                  </a:lnTo>
                  <a:lnTo>
                    <a:pt x="1525" y="4233"/>
                  </a:lnTo>
                  <a:lnTo>
                    <a:pt x="1525" y="4261"/>
                  </a:lnTo>
                  <a:lnTo>
                    <a:pt x="1525" y="4431"/>
                  </a:lnTo>
                  <a:lnTo>
                    <a:pt x="1525" y="4431"/>
                  </a:lnTo>
                  <a:lnTo>
                    <a:pt x="1412" y="4402"/>
                  </a:lnTo>
                  <a:lnTo>
                    <a:pt x="1355" y="4346"/>
                  </a:lnTo>
                  <a:lnTo>
                    <a:pt x="1327" y="4290"/>
                  </a:lnTo>
                  <a:lnTo>
                    <a:pt x="1299" y="4205"/>
                  </a:lnTo>
                  <a:lnTo>
                    <a:pt x="1327" y="4036"/>
                  </a:lnTo>
                  <a:lnTo>
                    <a:pt x="1327" y="3951"/>
                  </a:lnTo>
                  <a:lnTo>
                    <a:pt x="1299" y="3866"/>
                  </a:lnTo>
                  <a:lnTo>
                    <a:pt x="1299" y="3866"/>
                  </a:lnTo>
                  <a:lnTo>
                    <a:pt x="1271" y="3810"/>
                  </a:lnTo>
                  <a:lnTo>
                    <a:pt x="1242" y="3725"/>
                  </a:lnTo>
                  <a:lnTo>
                    <a:pt x="1101" y="3612"/>
                  </a:lnTo>
                  <a:lnTo>
                    <a:pt x="989" y="3528"/>
                  </a:lnTo>
                  <a:lnTo>
                    <a:pt x="876" y="3415"/>
                  </a:lnTo>
                  <a:lnTo>
                    <a:pt x="876" y="3415"/>
                  </a:lnTo>
                  <a:lnTo>
                    <a:pt x="960" y="3358"/>
                  </a:lnTo>
                  <a:lnTo>
                    <a:pt x="1073" y="3274"/>
                  </a:lnTo>
                  <a:lnTo>
                    <a:pt x="1158" y="3189"/>
                  </a:lnTo>
                  <a:lnTo>
                    <a:pt x="1271" y="3133"/>
                  </a:lnTo>
                  <a:lnTo>
                    <a:pt x="1271" y="3133"/>
                  </a:lnTo>
                  <a:lnTo>
                    <a:pt x="1440" y="3076"/>
                  </a:lnTo>
                  <a:lnTo>
                    <a:pt x="1496" y="3076"/>
                  </a:lnTo>
                  <a:lnTo>
                    <a:pt x="1638" y="3104"/>
                  </a:lnTo>
                  <a:lnTo>
                    <a:pt x="1638" y="3104"/>
                  </a:lnTo>
                  <a:lnTo>
                    <a:pt x="1750" y="3161"/>
                  </a:lnTo>
                  <a:lnTo>
                    <a:pt x="1892" y="3245"/>
                  </a:lnTo>
                  <a:lnTo>
                    <a:pt x="2004" y="3330"/>
                  </a:lnTo>
                  <a:lnTo>
                    <a:pt x="2117" y="3358"/>
                  </a:lnTo>
                  <a:lnTo>
                    <a:pt x="2117" y="3358"/>
                  </a:lnTo>
                  <a:lnTo>
                    <a:pt x="2287" y="3274"/>
                  </a:lnTo>
                  <a:lnTo>
                    <a:pt x="2371" y="3217"/>
                  </a:lnTo>
                  <a:lnTo>
                    <a:pt x="2399" y="3189"/>
                  </a:lnTo>
                  <a:lnTo>
                    <a:pt x="2399" y="3161"/>
                  </a:lnTo>
                  <a:lnTo>
                    <a:pt x="2399" y="3161"/>
                  </a:lnTo>
                  <a:lnTo>
                    <a:pt x="2343" y="3133"/>
                  </a:lnTo>
                  <a:lnTo>
                    <a:pt x="2230" y="3104"/>
                  </a:lnTo>
                  <a:lnTo>
                    <a:pt x="2061" y="3076"/>
                  </a:lnTo>
                  <a:lnTo>
                    <a:pt x="2061" y="3076"/>
                  </a:lnTo>
                  <a:lnTo>
                    <a:pt x="1948" y="3048"/>
                  </a:lnTo>
                  <a:lnTo>
                    <a:pt x="1807" y="2935"/>
                  </a:lnTo>
                  <a:lnTo>
                    <a:pt x="1807" y="2935"/>
                  </a:lnTo>
                  <a:lnTo>
                    <a:pt x="1779" y="2963"/>
                  </a:lnTo>
                  <a:lnTo>
                    <a:pt x="1694" y="2991"/>
                  </a:lnTo>
                  <a:lnTo>
                    <a:pt x="1440" y="3020"/>
                  </a:lnTo>
                  <a:lnTo>
                    <a:pt x="1186" y="2991"/>
                  </a:lnTo>
                  <a:lnTo>
                    <a:pt x="1073" y="2935"/>
                  </a:lnTo>
                  <a:lnTo>
                    <a:pt x="1017" y="2907"/>
                  </a:lnTo>
                  <a:lnTo>
                    <a:pt x="1017" y="2907"/>
                  </a:lnTo>
                  <a:lnTo>
                    <a:pt x="960" y="2991"/>
                  </a:lnTo>
                  <a:lnTo>
                    <a:pt x="876" y="3048"/>
                  </a:lnTo>
                  <a:lnTo>
                    <a:pt x="876" y="3048"/>
                  </a:lnTo>
                  <a:lnTo>
                    <a:pt x="819" y="2935"/>
                  </a:lnTo>
                  <a:lnTo>
                    <a:pt x="706" y="2766"/>
                  </a:lnTo>
                  <a:lnTo>
                    <a:pt x="593" y="2596"/>
                  </a:lnTo>
                  <a:lnTo>
                    <a:pt x="565" y="2512"/>
                  </a:lnTo>
                  <a:lnTo>
                    <a:pt x="565" y="2512"/>
                  </a:lnTo>
                  <a:lnTo>
                    <a:pt x="622" y="2484"/>
                  </a:lnTo>
                  <a:lnTo>
                    <a:pt x="735" y="2484"/>
                  </a:lnTo>
                  <a:lnTo>
                    <a:pt x="819" y="2455"/>
                  </a:lnTo>
                  <a:lnTo>
                    <a:pt x="876" y="2455"/>
                  </a:lnTo>
                  <a:lnTo>
                    <a:pt x="876" y="2455"/>
                  </a:lnTo>
                  <a:lnTo>
                    <a:pt x="847" y="2427"/>
                  </a:lnTo>
                  <a:lnTo>
                    <a:pt x="819" y="2371"/>
                  </a:lnTo>
                  <a:lnTo>
                    <a:pt x="706" y="2342"/>
                  </a:lnTo>
                  <a:lnTo>
                    <a:pt x="593" y="2371"/>
                  </a:lnTo>
                  <a:lnTo>
                    <a:pt x="565" y="2399"/>
                  </a:lnTo>
                  <a:lnTo>
                    <a:pt x="565" y="2455"/>
                  </a:lnTo>
                  <a:lnTo>
                    <a:pt x="565" y="2455"/>
                  </a:lnTo>
                  <a:lnTo>
                    <a:pt x="283" y="2145"/>
                  </a:lnTo>
                  <a:lnTo>
                    <a:pt x="1" y="1806"/>
                  </a:lnTo>
                </a:path>
              </a:pathLst>
            </a:custGeom>
            <a:solidFill>
              <a:srgbClr val="666666"/>
            </a:solidFill>
            <a:ln w="14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16"/>
            <p:cNvSpPr/>
            <p:nvPr/>
          </p:nvSpPr>
          <p:spPr>
            <a:xfrm>
              <a:off x="4123925" y="2028525"/>
              <a:ext cx="7075" cy="4975"/>
            </a:xfrm>
            <a:custGeom>
              <a:avLst/>
              <a:gdLst/>
              <a:ahLst/>
              <a:cxnLst/>
              <a:rect l="l" t="t" r="r" b="b"/>
              <a:pathLst>
                <a:path w="283" h="199" extrusionOk="0">
                  <a:moveTo>
                    <a:pt x="29" y="198"/>
                  </a:moveTo>
                  <a:lnTo>
                    <a:pt x="29" y="198"/>
                  </a:lnTo>
                  <a:lnTo>
                    <a:pt x="1" y="142"/>
                  </a:lnTo>
                  <a:lnTo>
                    <a:pt x="1" y="114"/>
                  </a:lnTo>
                  <a:lnTo>
                    <a:pt x="85" y="29"/>
                  </a:lnTo>
                  <a:lnTo>
                    <a:pt x="198" y="1"/>
                  </a:lnTo>
                  <a:lnTo>
                    <a:pt x="283" y="1"/>
                  </a:lnTo>
                  <a:lnTo>
                    <a:pt x="283" y="1"/>
                  </a:lnTo>
                  <a:lnTo>
                    <a:pt x="114" y="85"/>
                  </a:lnTo>
                  <a:lnTo>
                    <a:pt x="57" y="114"/>
                  </a:lnTo>
                  <a:lnTo>
                    <a:pt x="29" y="198"/>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16"/>
            <p:cNvSpPr/>
            <p:nvPr/>
          </p:nvSpPr>
          <p:spPr>
            <a:xfrm>
              <a:off x="4123925" y="2028525"/>
              <a:ext cx="7075" cy="4975"/>
            </a:xfrm>
            <a:custGeom>
              <a:avLst/>
              <a:gdLst/>
              <a:ahLst/>
              <a:cxnLst/>
              <a:rect l="l" t="t" r="r" b="b"/>
              <a:pathLst>
                <a:path w="283" h="199" fill="none" extrusionOk="0">
                  <a:moveTo>
                    <a:pt x="29" y="198"/>
                  </a:moveTo>
                  <a:lnTo>
                    <a:pt x="29" y="198"/>
                  </a:lnTo>
                  <a:lnTo>
                    <a:pt x="1" y="142"/>
                  </a:lnTo>
                  <a:lnTo>
                    <a:pt x="1" y="114"/>
                  </a:lnTo>
                  <a:lnTo>
                    <a:pt x="85" y="29"/>
                  </a:lnTo>
                  <a:lnTo>
                    <a:pt x="198" y="1"/>
                  </a:lnTo>
                  <a:lnTo>
                    <a:pt x="283" y="1"/>
                  </a:lnTo>
                  <a:lnTo>
                    <a:pt x="283" y="1"/>
                  </a:lnTo>
                  <a:lnTo>
                    <a:pt x="114" y="85"/>
                  </a:lnTo>
                  <a:lnTo>
                    <a:pt x="57" y="114"/>
                  </a:lnTo>
                  <a:lnTo>
                    <a:pt x="29" y="198"/>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16"/>
            <p:cNvSpPr/>
            <p:nvPr/>
          </p:nvSpPr>
          <p:spPr>
            <a:xfrm>
              <a:off x="3986350" y="1963625"/>
              <a:ext cx="7800" cy="8500"/>
            </a:xfrm>
            <a:custGeom>
              <a:avLst/>
              <a:gdLst/>
              <a:ahLst/>
              <a:cxnLst/>
              <a:rect l="l" t="t" r="r" b="b"/>
              <a:pathLst>
                <a:path w="312" h="340" extrusionOk="0">
                  <a:moveTo>
                    <a:pt x="227" y="311"/>
                  </a:moveTo>
                  <a:lnTo>
                    <a:pt x="227" y="311"/>
                  </a:lnTo>
                  <a:lnTo>
                    <a:pt x="311" y="339"/>
                  </a:lnTo>
                  <a:lnTo>
                    <a:pt x="311" y="339"/>
                  </a:lnTo>
                  <a:lnTo>
                    <a:pt x="255" y="339"/>
                  </a:lnTo>
                  <a:lnTo>
                    <a:pt x="198" y="339"/>
                  </a:lnTo>
                  <a:lnTo>
                    <a:pt x="86" y="226"/>
                  </a:lnTo>
                  <a:lnTo>
                    <a:pt x="29" y="113"/>
                  </a:lnTo>
                  <a:lnTo>
                    <a:pt x="1" y="1"/>
                  </a:lnTo>
                  <a:lnTo>
                    <a:pt x="1" y="1"/>
                  </a:lnTo>
                  <a:lnTo>
                    <a:pt x="57" y="1"/>
                  </a:lnTo>
                  <a:lnTo>
                    <a:pt x="114" y="29"/>
                  </a:lnTo>
                  <a:lnTo>
                    <a:pt x="142" y="57"/>
                  </a:lnTo>
                  <a:lnTo>
                    <a:pt x="142" y="113"/>
                  </a:lnTo>
                  <a:lnTo>
                    <a:pt x="170" y="226"/>
                  </a:lnTo>
                  <a:lnTo>
                    <a:pt x="198" y="255"/>
                  </a:lnTo>
                  <a:lnTo>
                    <a:pt x="227" y="31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16"/>
            <p:cNvSpPr/>
            <p:nvPr/>
          </p:nvSpPr>
          <p:spPr>
            <a:xfrm>
              <a:off x="3986350" y="1963625"/>
              <a:ext cx="7800" cy="8500"/>
            </a:xfrm>
            <a:custGeom>
              <a:avLst/>
              <a:gdLst/>
              <a:ahLst/>
              <a:cxnLst/>
              <a:rect l="l" t="t" r="r" b="b"/>
              <a:pathLst>
                <a:path w="312" h="340" fill="none" extrusionOk="0">
                  <a:moveTo>
                    <a:pt x="227" y="311"/>
                  </a:moveTo>
                  <a:lnTo>
                    <a:pt x="227" y="311"/>
                  </a:lnTo>
                  <a:lnTo>
                    <a:pt x="311" y="339"/>
                  </a:lnTo>
                  <a:lnTo>
                    <a:pt x="311" y="339"/>
                  </a:lnTo>
                  <a:lnTo>
                    <a:pt x="255" y="339"/>
                  </a:lnTo>
                  <a:lnTo>
                    <a:pt x="198" y="339"/>
                  </a:lnTo>
                  <a:lnTo>
                    <a:pt x="86" y="226"/>
                  </a:lnTo>
                  <a:lnTo>
                    <a:pt x="29" y="113"/>
                  </a:lnTo>
                  <a:lnTo>
                    <a:pt x="1" y="1"/>
                  </a:lnTo>
                  <a:lnTo>
                    <a:pt x="1" y="1"/>
                  </a:lnTo>
                  <a:lnTo>
                    <a:pt x="57" y="1"/>
                  </a:lnTo>
                  <a:lnTo>
                    <a:pt x="114" y="29"/>
                  </a:lnTo>
                  <a:lnTo>
                    <a:pt x="142" y="57"/>
                  </a:lnTo>
                  <a:lnTo>
                    <a:pt x="142" y="113"/>
                  </a:lnTo>
                  <a:lnTo>
                    <a:pt x="170" y="226"/>
                  </a:lnTo>
                  <a:lnTo>
                    <a:pt x="198" y="255"/>
                  </a:lnTo>
                  <a:lnTo>
                    <a:pt x="227" y="311"/>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16"/>
            <p:cNvSpPr/>
            <p:nvPr/>
          </p:nvSpPr>
          <p:spPr>
            <a:xfrm>
              <a:off x="3999775" y="1994675"/>
              <a:ext cx="8475" cy="7075"/>
            </a:xfrm>
            <a:custGeom>
              <a:avLst/>
              <a:gdLst/>
              <a:ahLst/>
              <a:cxnLst/>
              <a:rect l="l" t="t" r="r" b="b"/>
              <a:pathLst>
                <a:path w="339" h="283" extrusionOk="0">
                  <a:moveTo>
                    <a:pt x="141" y="28"/>
                  </a:moveTo>
                  <a:lnTo>
                    <a:pt x="141" y="28"/>
                  </a:lnTo>
                  <a:lnTo>
                    <a:pt x="141" y="0"/>
                  </a:lnTo>
                  <a:lnTo>
                    <a:pt x="169" y="0"/>
                  </a:lnTo>
                  <a:lnTo>
                    <a:pt x="226" y="57"/>
                  </a:lnTo>
                  <a:lnTo>
                    <a:pt x="339" y="282"/>
                  </a:lnTo>
                  <a:lnTo>
                    <a:pt x="339" y="282"/>
                  </a:lnTo>
                  <a:lnTo>
                    <a:pt x="282" y="282"/>
                  </a:lnTo>
                  <a:lnTo>
                    <a:pt x="254" y="282"/>
                  </a:lnTo>
                  <a:lnTo>
                    <a:pt x="169" y="254"/>
                  </a:lnTo>
                  <a:lnTo>
                    <a:pt x="113" y="198"/>
                  </a:lnTo>
                  <a:lnTo>
                    <a:pt x="85" y="198"/>
                  </a:lnTo>
                  <a:lnTo>
                    <a:pt x="28" y="226"/>
                  </a:lnTo>
                  <a:lnTo>
                    <a:pt x="28" y="226"/>
                  </a:lnTo>
                  <a:lnTo>
                    <a:pt x="0" y="141"/>
                  </a:lnTo>
                  <a:lnTo>
                    <a:pt x="28" y="113"/>
                  </a:lnTo>
                  <a:lnTo>
                    <a:pt x="85" y="57"/>
                  </a:lnTo>
                  <a:lnTo>
                    <a:pt x="141" y="28"/>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16"/>
            <p:cNvSpPr/>
            <p:nvPr/>
          </p:nvSpPr>
          <p:spPr>
            <a:xfrm>
              <a:off x="3999775" y="1994675"/>
              <a:ext cx="8475" cy="7075"/>
            </a:xfrm>
            <a:custGeom>
              <a:avLst/>
              <a:gdLst/>
              <a:ahLst/>
              <a:cxnLst/>
              <a:rect l="l" t="t" r="r" b="b"/>
              <a:pathLst>
                <a:path w="339" h="283" fill="none" extrusionOk="0">
                  <a:moveTo>
                    <a:pt x="141" y="28"/>
                  </a:moveTo>
                  <a:lnTo>
                    <a:pt x="141" y="28"/>
                  </a:lnTo>
                  <a:lnTo>
                    <a:pt x="141" y="0"/>
                  </a:lnTo>
                  <a:lnTo>
                    <a:pt x="169" y="0"/>
                  </a:lnTo>
                  <a:lnTo>
                    <a:pt x="226" y="57"/>
                  </a:lnTo>
                  <a:lnTo>
                    <a:pt x="339" y="282"/>
                  </a:lnTo>
                  <a:lnTo>
                    <a:pt x="339" y="282"/>
                  </a:lnTo>
                  <a:lnTo>
                    <a:pt x="282" y="282"/>
                  </a:lnTo>
                  <a:lnTo>
                    <a:pt x="254" y="282"/>
                  </a:lnTo>
                  <a:lnTo>
                    <a:pt x="169" y="254"/>
                  </a:lnTo>
                  <a:lnTo>
                    <a:pt x="113" y="198"/>
                  </a:lnTo>
                  <a:lnTo>
                    <a:pt x="85" y="198"/>
                  </a:lnTo>
                  <a:lnTo>
                    <a:pt x="28" y="226"/>
                  </a:lnTo>
                  <a:lnTo>
                    <a:pt x="28" y="226"/>
                  </a:lnTo>
                  <a:lnTo>
                    <a:pt x="0" y="141"/>
                  </a:lnTo>
                  <a:lnTo>
                    <a:pt x="28" y="113"/>
                  </a:lnTo>
                  <a:lnTo>
                    <a:pt x="85" y="57"/>
                  </a:lnTo>
                  <a:lnTo>
                    <a:pt x="141" y="28"/>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16"/>
            <p:cNvSpPr/>
            <p:nvPr/>
          </p:nvSpPr>
          <p:spPr>
            <a:xfrm>
              <a:off x="4004000" y="1984800"/>
              <a:ext cx="2125" cy="5650"/>
            </a:xfrm>
            <a:custGeom>
              <a:avLst/>
              <a:gdLst/>
              <a:ahLst/>
              <a:cxnLst/>
              <a:rect l="l" t="t" r="r" b="b"/>
              <a:pathLst>
                <a:path w="85" h="226" extrusionOk="0">
                  <a:moveTo>
                    <a:pt x="85" y="0"/>
                  </a:moveTo>
                  <a:lnTo>
                    <a:pt x="85" y="0"/>
                  </a:lnTo>
                  <a:lnTo>
                    <a:pt x="85" y="141"/>
                  </a:lnTo>
                  <a:lnTo>
                    <a:pt x="57" y="198"/>
                  </a:lnTo>
                  <a:lnTo>
                    <a:pt x="29" y="226"/>
                  </a:lnTo>
                  <a:lnTo>
                    <a:pt x="0" y="198"/>
                  </a:lnTo>
                  <a:lnTo>
                    <a:pt x="0" y="198"/>
                  </a:lnTo>
                  <a:lnTo>
                    <a:pt x="0" y="141"/>
                  </a:lnTo>
                  <a:lnTo>
                    <a:pt x="0" y="85"/>
                  </a:lnTo>
                  <a:lnTo>
                    <a:pt x="29" y="28"/>
                  </a:lnTo>
                  <a:lnTo>
                    <a:pt x="85"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16"/>
            <p:cNvSpPr/>
            <p:nvPr/>
          </p:nvSpPr>
          <p:spPr>
            <a:xfrm>
              <a:off x="4004000" y="1984800"/>
              <a:ext cx="2125" cy="5650"/>
            </a:xfrm>
            <a:custGeom>
              <a:avLst/>
              <a:gdLst/>
              <a:ahLst/>
              <a:cxnLst/>
              <a:rect l="l" t="t" r="r" b="b"/>
              <a:pathLst>
                <a:path w="85" h="226" fill="none" extrusionOk="0">
                  <a:moveTo>
                    <a:pt x="85" y="0"/>
                  </a:moveTo>
                  <a:lnTo>
                    <a:pt x="85" y="0"/>
                  </a:lnTo>
                  <a:lnTo>
                    <a:pt x="85" y="141"/>
                  </a:lnTo>
                  <a:lnTo>
                    <a:pt x="57" y="198"/>
                  </a:lnTo>
                  <a:lnTo>
                    <a:pt x="29" y="226"/>
                  </a:lnTo>
                  <a:lnTo>
                    <a:pt x="0" y="198"/>
                  </a:lnTo>
                  <a:lnTo>
                    <a:pt x="0" y="198"/>
                  </a:lnTo>
                  <a:lnTo>
                    <a:pt x="0" y="141"/>
                  </a:lnTo>
                  <a:lnTo>
                    <a:pt x="0" y="85"/>
                  </a:lnTo>
                  <a:lnTo>
                    <a:pt x="29" y="28"/>
                  </a:lnTo>
                  <a:lnTo>
                    <a:pt x="85" y="0"/>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16"/>
            <p:cNvSpPr/>
            <p:nvPr/>
          </p:nvSpPr>
          <p:spPr>
            <a:xfrm>
              <a:off x="4004700" y="1993250"/>
              <a:ext cx="2150" cy="3550"/>
            </a:xfrm>
            <a:custGeom>
              <a:avLst/>
              <a:gdLst/>
              <a:ahLst/>
              <a:cxnLst/>
              <a:rect l="l" t="t" r="r" b="b"/>
              <a:pathLst>
                <a:path w="86" h="142" extrusionOk="0">
                  <a:moveTo>
                    <a:pt x="85" y="142"/>
                  </a:moveTo>
                  <a:lnTo>
                    <a:pt x="85" y="142"/>
                  </a:lnTo>
                  <a:lnTo>
                    <a:pt x="1" y="1"/>
                  </a:lnTo>
                  <a:lnTo>
                    <a:pt x="1" y="1"/>
                  </a:lnTo>
                  <a:lnTo>
                    <a:pt x="85" y="142"/>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16"/>
            <p:cNvSpPr/>
            <p:nvPr/>
          </p:nvSpPr>
          <p:spPr>
            <a:xfrm>
              <a:off x="4004700" y="1993250"/>
              <a:ext cx="2150" cy="3550"/>
            </a:xfrm>
            <a:custGeom>
              <a:avLst/>
              <a:gdLst/>
              <a:ahLst/>
              <a:cxnLst/>
              <a:rect l="l" t="t" r="r" b="b"/>
              <a:pathLst>
                <a:path w="86" h="142" fill="none" extrusionOk="0">
                  <a:moveTo>
                    <a:pt x="85" y="142"/>
                  </a:moveTo>
                  <a:lnTo>
                    <a:pt x="85" y="142"/>
                  </a:lnTo>
                  <a:lnTo>
                    <a:pt x="1" y="1"/>
                  </a:lnTo>
                  <a:lnTo>
                    <a:pt x="1" y="1"/>
                  </a:lnTo>
                  <a:lnTo>
                    <a:pt x="85" y="142"/>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16"/>
            <p:cNvSpPr/>
            <p:nvPr/>
          </p:nvSpPr>
          <p:spPr>
            <a:xfrm>
              <a:off x="4005400" y="2005950"/>
              <a:ext cx="4975" cy="5675"/>
            </a:xfrm>
            <a:custGeom>
              <a:avLst/>
              <a:gdLst/>
              <a:ahLst/>
              <a:cxnLst/>
              <a:rect l="l" t="t" r="r" b="b"/>
              <a:pathLst>
                <a:path w="199" h="227" extrusionOk="0">
                  <a:moveTo>
                    <a:pt x="170" y="227"/>
                  </a:moveTo>
                  <a:lnTo>
                    <a:pt x="170" y="227"/>
                  </a:lnTo>
                  <a:lnTo>
                    <a:pt x="114" y="170"/>
                  </a:lnTo>
                  <a:lnTo>
                    <a:pt x="57" y="142"/>
                  </a:lnTo>
                  <a:lnTo>
                    <a:pt x="29" y="85"/>
                  </a:lnTo>
                  <a:lnTo>
                    <a:pt x="1" y="1"/>
                  </a:lnTo>
                  <a:lnTo>
                    <a:pt x="1" y="1"/>
                  </a:lnTo>
                  <a:lnTo>
                    <a:pt x="85" y="29"/>
                  </a:lnTo>
                  <a:lnTo>
                    <a:pt x="170" y="57"/>
                  </a:lnTo>
                  <a:lnTo>
                    <a:pt x="198" y="142"/>
                  </a:lnTo>
                  <a:lnTo>
                    <a:pt x="170" y="227"/>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16"/>
            <p:cNvSpPr/>
            <p:nvPr/>
          </p:nvSpPr>
          <p:spPr>
            <a:xfrm>
              <a:off x="4005400" y="2005950"/>
              <a:ext cx="4975" cy="5675"/>
            </a:xfrm>
            <a:custGeom>
              <a:avLst/>
              <a:gdLst/>
              <a:ahLst/>
              <a:cxnLst/>
              <a:rect l="l" t="t" r="r" b="b"/>
              <a:pathLst>
                <a:path w="199" h="227" fill="none" extrusionOk="0">
                  <a:moveTo>
                    <a:pt x="170" y="227"/>
                  </a:moveTo>
                  <a:lnTo>
                    <a:pt x="170" y="227"/>
                  </a:lnTo>
                  <a:lnTo>
                    <a:pt x="114" y="170"/>
                  </a:lnTo>
                  <a:lnTo>
                    <a:pt x="57" y="142"/>
                  </a:lnTo>
                  <a:lnTo>
                    <a:pt x="29" y="85"/>
                  </a:lnTo>
                  <a:lnTo>
                    <a:pt x="1" y="1"/>
                  </a:lnTo>
                  <a:lnTo>
                    <a:pt x="1" y="1"/>
                  </a:lnTo>
                  <a:lnTo>
                    <a:pt x="85" y="29"/>
                  </a:lnTo>
                  <a:lnTo>
                    <a:pt x="170" y="57"/>
                  </a:lnTo>
                  <a:lnTo>
                    <a:pt x="198" y="142"/>
                  </a:lnTo>
                  <a:lnTo>
                    <a:pt x="170" y="227"/>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16"/>
            <p:cNvSpPr/>
            <p:nvPr/>
          </p:nvSpPr>
          <p:spPr>
            <a:xfrm>
              <a:off x="4049150" y="2039825"/>
              <a:ext cx="2850" cy="4950"/>
            </a:xfrm>
            <a:custGeom>
              <a:avLst/>
              <a:gdLst/>
              <a:ahLst/>
              <a:cxnLst/>
              <a:rect l="l" t="t" r="r" b="b"/>
              <a:pathLst>
                <a:path w="114" h="198" extrusionOk="0">
                  <a:moveTo>
                    <a:pt x="29" y="0"/>
                  </a:moveTo>
                  <a:lnTo>
                    <a:pt x="29" y="0"/>
                  </a:lnTo>
                  <a:lnTo>
                    <a:pt x="85" y="57"/>
                  </a:lnTo>
                  <a:lnTo>
                    <a:pt x="113" y="113"/>
                  </a:lnTo>
                  <a:lnTo>
                    <a:pt x="85" y="170"/>
                  </a:lnTo>
                  <a:lnTo>
                    <a:pt x="29" y="198"/>
                  </a:lnTo>
                  <a:lnTo>
                    <a:pt x="29" y="198"/>
                  </a:lnTo>
                  <a:lnTo>
                    <a:pt x="0" y="113"/>
                  </a:lnTo>
                  <a:lnTo>
                    <a:pt x="29"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16"/>
            <p:cNvSpPr/>
            <p:nvPr/>
          </p:nvSpPr>
          <p:spPr>
            <a:xfrm>
              <a:off x="4049150" y="2039825"/>
              <a:ext cx="2850" cy="4950"/>
            </a:xfrm>
            <a:custGeom>
              <a:avLst/>
              <a:gdLst/>
              <a:ahLst/>
              <a:cxnLst/>
              <a:rect l="l" t="t" r="r" b="b"/>
              <a:pathLst>
                <a:path w="114" h="198" fill="none" extrusionOk="0">
                  <a:moveTo>
                    <a:pt x="29" y="0"/>
                  </a:moveTo>
                  <a:lnTo>
                    <a:pt x="29" y="0"/>
                  </a:lnTo>
                  <a:lnTo>
                    <a:pt x="85" y="57"/>
                  </a:lnTo>
                  <a:lnTo>
                    <a:pt x="113" y="113"/>
                  </a:lnTo>
                  <a:lnTo>
                    <a:pt x="85" y="170"/>
                  </a:lnTo>
                  <a:lnTo>
                    <a:pt x="29" y="198"/>
                  </a:lnTo>
                  <a:lnTo>
                    <a:pt x="29" y="198"/>
                  </a:lnTo>
                  <a:lnTo>
                    <a:pt x="0" y="113"/>
                  </a:lnTo>
                  <a:lnTo>
                    <a:pt x="29" y="0"/>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16"/>
            <p:cNvSpPr/>
            <p:nvPr/>
          </p:nvSpPr>
          <p:spPr>
            <a:xfrm>
              <a:off x="4056900" y="2003850"/>
              <a:ext cx="2150" cy="2125"/>
            </a:xfrm>
            <a:custGeom>
              <a:avLst/>
              <a:gdLst/>
              <a:ahLst/>
              <a:cxnLst/>
              <a:rect l="l" t="t" r="r" b="b"/>
              <a:pathLst>
                <a:path w="86" h="85" extrusionOk="0">
                  <a:moveTo>
                    <a:pt x="57" y="0"/>
                  </a:moveTo>
                  <a:lnTo>
                    <a:pt x="57" y="0"/>
                  </a:lnTo>
                  <a:lnTo>
                    <a:pt x="85" y="28"/>
                  </a:lnTo>
                  <a:lnTo>
                    <a:pt x="85" y="57"/>
                  </a:lnTo>
                  <a:lnTo>
                    <a:pt x="57" y="85"/>
                  </a:lnTo>
                  <a:lnTo>
                    <a:pt x="1" y="85"/>
                  </a:lnTo>
                  <a:lnTo>
                    <a:pt x="1" y="85"/>
                  </a:lnTo>
                  <a:lnTo>
                    <a:pt x="57"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16"/>
            <p:cNvSpPr/>
            <p:nvPr/>
          </p:nvSpPr>
          <p:spPr>
            <a:xfrm>
              <a:off x="4056900" y="2003850"/>
              <a:ext cx="2150" cy="2125"/>
            </a:xfrm>
            <a:custGeom>
              <a:avLst/>
              <a:gdLst/>
              <a:ahLst/>
              <a:cxnLst/>
              <a:rect l="l" t="t" r="r" b="b"/>
              <a:pathLst>
                <a:path w="86" h="85" fill="none" extrusionOk="0">
                  <a:moveTo>
                    <a:pt x="57" y="0"/>
                  </a:moveTo>
                  <a:lnTo>
                    <a:pt x="57" y="0"/>
                  </a:lnTo>
                  <a:lnTo>
                    <a:pt x="85" y="28"/>
                  </a:lnTo>
                  <a:lnTo>
                    <a:pt x="85" y="57"/>
                  </a:lnTo>
                  <a:lnTo>
                    <a:pt x="57" y="85"/>
                  </a:lnTo>
                  <a:lnTo>
                    <a:pt x="1" y="85"/>
                  </a:lnTo>
                  <a:lnTo>
                    <a:pt x="1" y="85"/>
                  </a:lnTo>
                  <a:lnTo>
                    <a:pt x="57" y="0"/>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16"/>
            <p:cNvSpPr/>
            <p:nvPr/>
          </p:nvSpPr>
          <p:spPr>
            <a:xfrm>
              <a:off x="4056900" y="2008775"/>
              <a:ext cx="2150" cy="2150"/>
            </a:xfrm>
            <a:custGeom>
              <a:avLst/>
              <a:gdLst/>
              <a:ahLst/>
              <a:cxnLst/>
              <a:rect l="l" t="t" r="r" b="b"/>
              <a:pathLst>
                <a:path w="86" h="86" extrusionOk="0">
                  <a:moveTo>
                    <a:pt x="57" y="85"/>
                  </a:moveTo>
                  <a:lnTo>
                    <a:pt x="57" y="85"/>
                  </a:lnTo>
                  <a:lnTo>
                    <a:pt x="1" y="1"/>
                  </a:lnTo>
                  <a:lnTo>
                    <a:pt x="1" y="1"/>
                  </a:lnTo>
                  <a:lnTo>
                    <a:pt x="57" y="1"/>
                  </a:lnTo>
                  <a:lnTo>
                    <a:pt x="85" y="1"/>
                  </a:lnTo>
                  <a:lnTo>
                    <a:pt x="85" y="29"/>
                  </a:lnTo>
                  <a:lnTo>
                    <a:pt x="57" y="85"/>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16"/>
            <p:cNvSpPr/>
            <p:nvPr/>
          </p:nvSpPr>
          <p:spPr>
            <a:xfrm>
              <a:off x="4056900" y="2008775"/>
              <a:ext cx="2150" cy="2150"/>
            </a:xfrm>
            <a:custGeom>
              <a:avLst/>
              <a:gdLst/>
              <a:ahLst/>
              <a:cxnLst/>
              <a:rect l="l" t="t" r="r" b="b"/>
              <a:pathLst>
                <a:path w="86" h="86" fill="none" extrusionOk="0">
                  <a:moveTo>
                    <a:pt x="57" y="85"/>
                  </a:moveTo>
                  <a:lnTo>
                    <a:pt x="57" y="85"/>
                  </a:lnTo>
                  <a:lnTo>
                    <a:pt x="1" y="1"/>
                  </a:lnTo>
                  <a:lnTo>
                    <a:pt x="1" y="1"/>
                  </a:lnTo>
                  <a:lnTo>
                    <a:pt x="57" y="1"/>
                  </a:lnTo>
                  <a:lnTo>
                    <a:pt x="85" y="1"/>
                  </a:lnTo>
                  <a:lnTo>
                    <a:pt x="85" y="29"/>
                  </a:lnTo>
                  <a:lnTo>
                    <a:pt x="57" y="85"/>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16"/>
            <p:cNvSpPr/>
            <p:nvPr/>
          </p:nvSpPr>
          <p:spPr>
            <a:xfrm>
              <a:off x="4047025" y="1981275"/>
              <a:ext cx="31075" cy="22600"/>
            </a:xfrm>
            <a:custGeom>
              <a:avLst/>
              <a:gdLst/>
              <a:ahLst/>
              <a:cxnLst/>
              <a:rect l="l" t="t" r="r" b="b"/>
              <a:pathLst>
                <a:path w="1243" h="904" extrusionOk="0">
                  <a:moveTo>
                    <a:pt x="509" y="480"/>
                  </a:moveTo>
                  <a:lnTo>
                    <a:pt x="509" y="480"/>
                  </a:lnTo>
                  <a:lnTo>
                    <a:pt x="509" y="395"/>
                  </a:lnTo>
                  <a:lnTo>
                    <a:pt x="452" y="339"/>
                  </a:lnTo>
                  <a:lnTo>
                    <a:pt x="396" y="254"/>
                  </a:lnTo>
                  <a:lnTo>
                    <a:pt x="311" y="198"/>
                  </a:lnTo>
                  <a:lnTo>
                    <a:pt x="226" y="141"/>
                  </a:lnTo>
                  <a:lnTo>
                    <a:pt x="142" y="113"/>
                  </a:lnTo>
                  <a:lnTo>
                    <a:pt x="57" y="113"/>
                  </a:lnTo>
                  <a:lnTo>
                    <a:pt x="1" y="141"/>
                  </a:lnTo>
                  <a:lnTo>
                    <a:pt x="1" y="141"/>
                  </a:lnTo>
                  <a:lnTo>
                    <a:pt x="114" y="28"/>
                  </a:lnTo>
                  <a:lnTo>
                    <a:pt x="198" y="0"/>
                  </a:lnTo>
                  <a:lnTo>
                    <a:pt x="283" y="28"/>
                  </a:lnTo>
                  <a:lnTo>
                    <a:pt x="396" y="85"/>
                  </a:lnTo>
                  <a:lnTo>
                    <a:pt x="396" y="85"/>
                  </a:lnTo>
                  <a:lnTo>
                    <a:pt x="593" y="169"/>
                  </a:lnTo>
                  <a:lnTo>
                    <a:pt x="763" y="282"/>
                  </a:lnTo>
                  <a:lnTo>
                    <a:pt x="763" y="282"/>
                  </a:lnTo>
                  <a:lnTo>
                    <a:pt x="1017" y="593"/>
                  </a:lnTo>
                  <a:lnTo>
                    <a:pt x="1158" y="818"/>
                  </a:lnTo>
                  <a:lnTo>
                    <a:pt x="1242" y="903"/>
                  </a:lnTo>
                  <a:lnTo>
                    <a:pt x="1242" y="903"/>
                  </a:lnTo>
                  <a:lnTo>
                    <a:pt x="1186" y="903"/>
                  </a:lnTo>
                  <a:lnTo>
                    <a:pt x="1158" y="903"/>
                  </a:lnTo>
                  <a:lnTo>
                    <a:pt x="1045" y="818"/>
                  </a:lnTo>
                  <a:lnTo>
                    <a:pt x="932" y="677"/>
                  </a:lnTo>
                  <a:lnTo>
                    <a:pt x="932" y="677"/>
                  </a:lnTo>
                  <a:lnTo>
                    <a:pt x="847" y="593"/>
                  </a:lnTo>
                  <a:lnTo>
                    <a:pt x="763" y="536"/>
                  </a:lnTo>
                  <a:lnTo>
                    <a:pt x="763" y="536"/>
                  </a:lnTo>
                  <a:lnTo>
                    <a:pt x="706" y="536"/>
                  </a:lnTo>
                  <a:lnTo>
                    <a:pt x="622" y="536"/>
                  </a:lnTo>
                  <a:lnTo>
                    <a:pt x="565" y="536"/>
                  </a:lnTo>
                  <a:lnTo>
                    <a:pt x="509" y="48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16"/>
            <p:cNvSpPr/>
            <p:nvPr/>
          </p:nvSpPr>
          <p:spPr>
            <a:xfrm>
              <a:off x="4047025" y="1981275"/>
              <a:ext cx="31075" cy="22600"/>
            </a:xfrm>
            <a:custGeom>
              <a:avLst/>
              <a:gdLst/>
              <a:ahLst/>
              <a:cxnLst/>
              <a:rect l="l" t="t" r="r" b="b"/>
              <a:pathLst>
                <a:path w="1243" h="904" fill="none" extrusionOk="0">
                  <a:moveTo>
                    <a:pt x="509" y="480"/>
                  </a:moveTo>
                  <a:lnTo>
                    <a:pt x="509" y="480"/>
                  </a:lnTo>
                  <a:lnTo>
                    <a:pt x="509" y="395"/>
                  </a:lnTo>
                  <a:lnTo>
                    <a:pt x="452" y="339"/>
                  </a:lnTo>
                  <a:lnTo>
                    <a:pt x="396" y="254"/>
                  </a:lnTo>
                  <a:lnTo>
                    <a:pt x="311" y="198"/>
                  </a:lnTo>
                  <a:lnTo>
                    <a:pt x="226" y="141"/>
                  </a:lnTo>
                  <a:lnTo>
                    <a:pt x="142" y="113"/>
                  </a:lnTo>
                  <a:lnTo>
                    <a:pt x="57" y="113"/>
                  </a:lnTo>
                  <a:lnTo>
                    <a:pt x="1" y="141"/>
                  </a:lnTo>
                  <a:lnTo>
                    <a:pt x="1" y="141"/>
                  </a:lnTo>
                  <a:lnTo>
                    <a:pt x="114" y="28"/>
                  </a:lnTo>
                  <a:lnTo>
                    <a:pt x="198" y="0"/>
                  </a:lnTo>
                  <a:lnTo>
                    <a:pt x="283" y="28"/>
                  </a:lnTo>
                  <a:lnTo>
                    <a:pt x="396" y="85"/>
                  </a:lnTo>
                  <a:lnTo>
                    <a:pt x="396" y="85"/>
                  </a:lnTo>
                  <a:lnTo>
                    <a:pt x="593" y="169"/>
                  </a:lnTo>
                  <a:lnTo>
                    <a:pt x="763" y="282"/>
                  </a:lnTo>
                  <a:lnTo>
                    <a:pt x="763" y="282"/>
                  </a:lnTo>
                  <a:lnTo>
                    <a:pt x="1017" y="593"/>
                  </a:lnTo>
                  <a:lnTo>
                    <a:pt x="1158" y="818"/>
                  </a:lnTo>
                  <a:lnTo>
                    <a:pt x="1242" y="903"/>
                  </a:lnTo>
                  <a:lnTo>
                    <a:pt x="1242" y="903"/>
                  </a:lnTo>
                  <a:lnTo>
                    <a:pt x="1186" y="903"/>
                  </a:lnTo>
                  <a:lnTo>
                    <a:pt x="1158" y="903"/>
                  </a:lnTo>
                  <a:lnTo>
                    <a:pt x="1045" y="818"/>
                  </a:lnTo>
                  <a:lnTo>
                    <a:pt x="932" y="677"/>
                  </a:lnTo>
                  <a:lnTo>
                    <a:pt x="932" y="677"/>
                  </a:lnTo>
                  <a:lnTo>
                    <a:pt x="847" y="593"/>
                  </a:lnTo>
                  <a:lnTo>
                    <a:pt x="763" y="536"/>
                  </a:lnTo>
                  <a:lnTo>
                    <a:pt x="763" y="536"/>
                  </a:lnTo>
                  <a:lnTo>
                    <a:pt x="706" y="536"/>
                  </a:lnTo>
                  <a:lnTo>
                    <a:pt x="622" y="536"/>
                  </a:lnTo>
                  <a:lnTo>
                    <a:pt x="565" y="536"/>
                  </a:lnTo>
                  <a:lnTo>
                    <a:pt x="509" y="480"/>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16"/>
            <p:cNvSpPr/>
            <p:nvPr/>
          </p:nvSpPr>
          <p:spPr>
            <a:xfrm>
              <a:off x="4059025" y="1977725"/>
              <a:ext cx="2150" cy="2150"/>
            </a:xfrm>
            <a:custGeom>
              <a:avLst/>
              <a:gdLst/>
              <a:ahLst/>
              <a:cxnLst/>
              <a:rect l="l" t="t" r="r" b="b"/>
              <a:pathLst>
                <a:path w="86" h="86" extrusionOk="0">
                  <a:moveTo>
                    <a:pt x="85" y="86"/>
                  </a:moveTo>
                  <a:lnTo>
                    <a:pt x="85" y="86"/>
                  </a:lnTo>
                  <a:lnTo>
                    <a:pt x="0" y="1"/>
                  </a:lnTo>
                  <a:lnTo>
                    <a:pt x="0" y="1"/>
                  </a:lnTo>
                  <a:lnTo>
                    <a:pt x="85" y="1"/>
                  </a:lnTo>
                  <a:lnTo>
                    <a:pt x="85" y="86"/>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16"/>
            <p:cNvSpPr/>
            <p:nvPr/>
          </p:nvSpPr>
          <p:spPr>
            <a:xfrm>
              <a:off x="4059025" y="1977725"/>
              <a:ext cx="2150" cy="2150"/>
            </a:xfrm>
            <a:custGeom>
              <a:avLst/>
              <a:gdLst/>
              <a:ahLst/>
              <a:cxnLst/>
              <a:rect l="l" t="t" r="r" b="b"/>
              <a:pathLst>
                <a:path w="86" h="86" fill="none" extrusionOk="0">
                  <a:moveTo>
                    <a:pt x="85" y="86"/>
                  </a:moveTo>
                  <a:lnTo>
                    <a:pt x="85" y="86"/>
                  </a:lnTo>
                  <a:lnTo>
                    <a:pt x="0" y="1"/>
                  </a:lnTo>
                  <a:lnTo>
                    <a:pt x="0" y="1"/>
                  </a:lnTo>
                  <a:lnTo>
                    <a:pt x="85" y="1"/>
                  </a:lnTo>
                  <a:lnTo>
                    <a:pt x="85" y="86"/>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16"/>
            <p:cNvSpPr/>
            <p:nvPr/>
          </p:nvSpPr>
          <p:spPr>
            <a:xfrm>
              <a:off x="4062550" y="2056050"/>
              <a:ext cx="51525" cy="16250"/>
            </a:xfrm>
            <a:custGeom>
              <a:avLst/>
              <a:gdLst/>
              <a:ahLst/>
              <a:cxnLst/>
              <a:rect l="l" t="t" r="r" b="b"/>
              <a:pathLst>
                <a:path w="2061" h="650" extrusionOk="0">
                  <a:moveTo>
                    <a:pt x="424" y="395"/>
                  </a:moveTo>
                  <a:lnTo>
                    <a:pt x="424" y="395"/>
                  </a:lnTo>
                  <a:lnTo>
                    <a:pt x="226" y="424"/>
                  </a:lnTo>
                  <a:lnTo>
                    <a:pt x="142" y="424"/>
                  </a:lnTo>
                  <a:lnTo>
                    <a:pt x="85" y="395"/>
                  </a:lnTo>
                  <a:lnTo>
                    <a:pt x="57" y="339"/>
                  </a:lnTo>
                  <a:lnTo>
                    <a:pt x="1" y="283"/>
                  </a:lnTo>
                  <a:lnTo>
                    <a:pt x="1" y="113"/>
                  </a:lnTo>
                  <a:lnTo>
                    <a:pt x="1" y="113"/>
                  </a:lnTo>
                  <a:lnTo>
                    <a:pt x="57" y="141"/>
                  </a:lnTo>
                  <a:lnTo>
                    <a:pt x="85" y="141"/>
                  </a:lnTo>
                  <a:lnTo>
                    <a:pt x="113" y="85"/>
                  </a:lnTo>
                  <a:lnTo>
                    <a:pt x="113" y="0"/>
                  </a:lnTo>
                  <a:lnTo>
                    <a:pt x="113" y="0"/>
                  </a:lnTo>
                  <a:lnTo>
                    <a:pt x="113" y="29"/>
                  </a:lnTo>
                  <a:lnTo>
                    <a:pt x="170" y="85"/>
                  </a:lnTo>
                  <a:lnTo>
                    <a:pt x="255" y="113"/>
                  </a:lnTo>
                  <a:lnTo>
                    <a:pt x="452" y="85"/>
                  </a:lnTo>
                  <a:lnTo>
                    <a:pt x="452" y="85"/>
                  </a:lnTo>
                  <a:lnTo>
                    <a:pt x="396" y="113"/>
                  </a:lnTo>
                  <a:lnTo>
                    <a:pt x="396" y="141"/>
                  </a:lnTo>
                  <a:lnTo>
                    <a:pt x="396" y="170"/>
                  </a:lnTo>
                  <a:lnTo>
                    <a:pt x="452" y="198"/>
                  </a:lnTo>
                  <a:lnTo>
                    <a:pt x="537" y="254"/>
                  </a:lnTo>
                  <a:lnTo>
                    <a:pt x="593" y="283"/>
                  </a:lnTo>
                  <a:lnTo>
                    <a:pt x="593" y="283"/>
                  </a:lnTo>
                  <a:lnTo>
                    <a:pt x="706" y="283"/>
                  </a:lnTo>
                  <a:lnTo>
                    <a:pt x="847" y="254"/>
                  </a:lnTo>
                  <a:lnTo>
                    <a:pt x="960" y="254"/>
                  </a:lnTo>
                  <a:lnTo>
                    <a:pt x="1101" y="226"/>
                  </a:lnTo>
                  <a:lnTo>
                    <a:pt x="1101" y="226"/>
                  </a:lnTo>
                  <a:lnTo>
                    <a:pt x="1299" y="283"/>
                  </a:lnTo>
                  <a:lnTo>
                    <a:pt x="1468" y="339"/>
                  </a:lnTo>
                  <a:lnTo>
                    <a:pt x="1750" y="424"/>
                  </a:lnTo>
                  <a:lnTo>
                    <a:pt x="1750" y="424"/>
                  </a:lnTo>
                  <a:lnTo>
                    <a:pt x="1835" y="424"/>
                  </a:lnTo>
                  <a:lnTo>
                    <a:pt x="1948" y="395"/>
                  </a:lnTo>
                  <a:lnTo>
                    <a:pt x="2004" y="395"/>
                  </a:lnTo>
                  <a:lnTo>
                    <a:pt x="2032" y="424"/>
                  </a:lnTo>
                  <a:lnTo>
                    <a:pt x="2061" y="452"/>
                  </a:lnTo>
                  <a:lnTo>
                    <a:pt x="2032" y="536"/>
                  </a:lnTo>
                  <a:lnTo>
                    <a:pt x="2032" y="536"/>
                  </a:lnTo>
                  <a:lnTo>
                    <a:pt x="1976" y="565"/>
                  </a:lnTo>
                  <a:lnTo>
                    <a:pt x="1919" y="593"/>
                  </a:lnTo>
                  <a:lnTo>
                    <a:pt x="1778" y="593"/>
                  </a:lnTo>
                  <a:lnTo>
                    <a:pt x="1524" y="593"/>
                  </a:lnTo>
                  <a:lnTo>
                    <a:pt x="1524" y="593"/>
                  </a:lnTo>
                  <a:lnTo>
                    <a:pt x="1242" y="649"/>
                  </a:lnTo>
                  <a:lnTo>
                    <a:pt x="1101" y="649"/>
                  </a:lnTo>
                  <a:lnTo>
                    <a:pt x="960" y="649"/>
                  </a:lnTo>
                  <a:lnTo>
                    <a:pt x="960" y="649"/>
                  </a:lnTo>
                  <a:lnTo>
                    <a:pt x="847" y="480"/>
                  </a:lnTo>
                  <a:lnTo>
                    <a:pt x="847" y="480"/>
                  </a:lnTo>
                  <a:lnTo>
                    <a:pt x="621" y="424"/>
                  </a:lnTo>
                  <a:lnTo>
                    <a:pt x="424" y="395"/>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16"/>
            <p:cNvSpPr/>
            <p:nvPr/>
          </p:nvSpPr>
          <p:spPr>
            <a:xfrm>
              <a:off x="4062550" y="2056050"/>
              <a:ext cx="51525" cy="16250"/>
            </a:xfrm>
            <a:custGeom>
              <a:avLst/>
              <a:gdLst/>
              <a:ahLst/>
              <a:cxnLst/>
              <a:rect l="l" t="t" r="r" b="b"/>
              <a:pathLst>
                <a:path w="2061" h="650" fill="none" extrusionOk="0">
                  <a:moveTo>
                    <a:pt x="424" y="395"/>
                  </a:moveTo>
                  <a:lnTo>
                    <a:pt x="424" y="395"/>
                  </a:lnTo>
                  <a:lnTo>
                    <a:pt x="226" y="424"/>
                  </a:lnTo>
                  <a:lnTo>
                    <a:pt x="142" y="424"/>
                  </a:lnTo>
                  <a:lnTo>
                    <a:pt x="85" y="395"/>
                  </a:lnTo>
                  <a:lnTo>
                    <a:pt x="57" y="339"/>
                  </a:lnTo>
                  <a:lnTo>
                    <a:pt x="1" y="283"/>
                  </a:lnTo>
                  <a:lnTo>
                    <a:pt x="1" y="113"/>
                  </a:lnTo>
                  <a:lnTo>
                    <a:pt x="1" y="113"/>
                  </a:lnTo>
                  <a:lnTo>
                    <a:pt x="57" y="141"/>
                  </a:lnTo>
                  <a:lnTo>
                    <a:pt x="85" y="141"/>
                  </a:lnTo>
                  <a:lnTo>
                    <a:pt x="113" y="85"/>
                  </a:lnTo>
                  <a:lnTo>
                    <a:pt x="113" y="0"/>
                  </a:lnTo>
                  <a:lnTo>
                    <a:pt x="113" y="0"/>
                  </a:lnTo>
                  <a:lnTo>
                    <a:pt x="113" y="29"/>
                  </a:lnTo>
                  <a:lnTo>
                    <a:pt x="170" y="85"/>
                  </a:lnTo>
                  <a:lnTo>
                    <a:pt x="255" y="113"/>
                  </a:lnTo>
                  <a:lnTo>
                    <a:pt x="452" y="85"/>
                  </a:lnTo>
                  <a:lnTo>
                    <a:pt x="452" y="85"/>
                  </a:lnTo>
                  <a:lnTo>
                    <a:pt x="396" y="113"/>
                  </a:lnTo>
                  <a:lnTo>
                    <a:pt x="396" y="141"/>
                  </a:lnTo>
                  <a:lnTo>
                    <a:pt x="396" y="170"/>
                  </a:lnTo>
                  <a:lnTo>
                    <a:pt x="452" y="198"/>
                  </a:lnTo>
                  <a:lnTo>
                    <a:pt x="537" y="254"/>
                  </a:lnTo>
                  <a:lnTo>
                    <a:pt x="593" y="283"/>
                  </a:lnTo>
                  <a:lnTo>
                    <a:pt x="593" y="283"/>
                  </a:lnTo>
                  <a:lnTo>
                    <a:pt x="706" y="283"/>
                  </a:lnTo>
                  <a:lnTo>
                    <a:pt x="847" y="254"/>
                  </a:lnTo>
                  <a:lnTo>
                    <a:pt x="960" y="254"/>
                  </a:lnTo>
                  <a:lnTo>
                    <a:pt x="1101" y="226"/>
                  </a:lnTo>
                  <a:lnTo>
                    <a:pt x="1101" y="226"/>
                  </a:lnTo>
                  <a:lnTo>
                    <a:pt x="1299" y="283"/>
                  </a:lnTo>
                  <a:lnTo>
                    <a:pt x="1468" y="339"/>
                  </a:lnTo>
                  <a:lnTo>
                    <a:pt x="1750" y="424"/>
                  </a:lnTo>
                  <a:lnTo>
                    <a:pt x="1750" y="424"/>
                  </a:lnTo>
                  <a:lnTo>
                    <a:pt x="1835" y="424"/>
                  </a:lnTo>
                  <a:lnTo>
                    <a:pt x="1948" y="395"/>
                  </a:lnTo>
                  <a:lnTo>
                    <a:pt x="2004" y="395"/>
                  </a:lnTo>
                  <a:lnTo>
                    <a:pt x="2032" y="424"/>
                  </a:lnTo>
                  <a:lnTo>
                    <a:pt x="2061" y="452"/>
                  </a:lnTo>
                  <a:lnTo>
                    <a:pt x="2032" y="536"/>
                  </a:lnTo>
                  <a:lnTo>
                    <a:pt x="2032" y="536"/>
                  </a:lnTo>
                  <a:lnTo>
                    <a:pt x="1976" y="565"/>
                  </a:lnTo>
                  <a:lnTo>
                    <a:pt x="1919" y="593"/>
                  </a:lnTo>
                  <a:lnTo>
                    <a:pt x="1778" y="593"/>
                  </a:lnTo>
                  <a:lnTo>
                    <a:pt x="1524" y="593"/>
                  </a:lnTo>
                  <a:lnTo>
                    <a:pt x="1524" y="593"/>
                  </a:lnTo>
                  <a:lnTo>
                    <a:pt x="1242" y="649"/>
                  </a:lnTo>
                  <a:lnTo>
                    <a:pt x="1101" y="649"/>
                  </a:lnTo>
                  <a:lnTo>
                    <a:pt x="960" y="649"/>
                  </a:lnTo>
                  <a:lnTo>
                    <a:pt x="960" y="649"/>
                  </a:lnTo>
                  <a:lnTo>
                    <a:pt x="847" y="480"/>
                  </a:lnTo>
                  <a:lnTo>
                    <a:pt x="847" y="480"/>
                  </a:lnTo>
                  <a:lnTo>
                    <a:pt x="621" y="424"/>
                  </a:lnTo>
                  <a:lnTo>
                    <a:pt x="424" y="395"/>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16"/>
            <p:cNvSpPr/>
            <p:nvPr/>
          </p:nvSpPr>
          <p:spPr>
            <a:xfrm>
              <a:off x="4073125" y="2010900"/>
              <a:ext cx="2150" cy="3550"/>
            </a:xfrm>
            <a:custGeom>
              <a:avLst/>
              <a:gdLst/>
              <a:ahLst/>
              <a:cxnLst/>
              <a:rect l="l" t="t" r="r" b="b"/>
              <a:pathLst>
                <a:path w="86" h="142" extrusionOk="0">
                  <a:moveTo>
                    <a:pt x="1" y="141"/>
                  </a:moveTo>
                  <a:lnTo>
                    <a:pt x="1" y="141"/>
                  </a:lnTo>
                  <a:lnTo>
                    <a:pt x="1" y="57"/>
                  </a:lnTo>
                  <a:lnTo>
                    <a:pt x="86" y="0"/>
                  </a:lnTo>
                  <a:lnTo>
                    <a:pt x="86" y="0"/>
                  </a:lnTo>
                  <a:lnTo>
                    <a:pt x="1" y="14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16"/>
            <p:cNvSpPr/>
            <p:nvPr/>
          </p:nvSpPr>
          <p:spPr>
            <a:xfrm>
              <a:off x="4073125" y="2010900"/>
              <a:ext cx="2150" cy="3550"/>
            </a:xfrm>
            <a:custGeom>
              <a:avLst/>
              <a:gdLst/>
              <a:ahLst/>
              <a:cxnLst/>
              <a:rect l="l" t="t" r="r" b="b"/>
              <a:pathLst>
                <a:path w="86" h="142" fill="none" extrusionOk="0">
                  <a:moveTo>
                    <a:pt x="1" y="141"/>
                  </a:moveTo>
                  <a:lnTo>
                    <a:pt x="1" y="141"/>
                  </a:lnTo>
                  <a:lnTo>
                    <a:pt x="1" y="57"/>
                  </a:lnTo>
                  <a:lnTo>
                    <a:pt x="86" y="0"/>
                  </a:lnTo>
                  <a:lnTo>
                    <a:pt x="86" y="0"/>
                  </a:lnTo>
                  <a:lnTo>
                    <a:pt x="1" y="141"/>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16"/>
            <p:cNvSpPr/>
            <p:nvPr/>
          </p:nvSpPr>
          <p:spPr>
            <a:xfrm>
              <a:off x="4075250" y="2031350"/>
              <a:ext cx="4250" cy="2850"/>
            </a:xfrm>
            <a:custGeom>
              <a:avLst/>
              <a:gdLst/>
              <a:ahLst/>
              <a:cxnLst/>
              <a:rect l="l" t="t" r="r" b="b"/>
              <a:pathLst>
                <a:path w="170" h="114" extrusionOk="0">
                  <a:moveTo>
                    <a:pt x="1" y="114"/>
                  </a:moveTo>
                  <a:lnTo>
                    <a:pt x="1" y="114"/>
                  </a:lnTo>
                  <a:lnTo>
                    <a:pt x="1" y="29"/>
                  </a:lnTo>
                  <a:lnTo>
                    <a:pt x="1" y="29"/>
                  </a:lnTo>
                  <a:lnTo>
                    <a:pt x="57" y="57"/>
                  </a:lnTo>
                  <a:lnTo>
                    <a:pt x="85" y="57"/>
                  </a:lnTo>
                  <a:lnTo>
                    <a:pt x="113" y="29"/>
                  </a:lnTo>
                  <a:lnTo>
                    <a:pt x="170" y="1"/>
                  </a:lnTo>
                  <a:lnTo>
                    <a:pt x="170" y="1"/>
                  </a:lnTo>
                  <a:lnTo>
                    <a:pt x="142" y="57"/>
                  </a:lnTo>
                  <a:lnTo>
                    <a:pt x="113" y="85"/>
                  </a:lnTo>
                  <a:lnTo>
                    <a:pt x="57" y="114"/>
                  </a:lnTo>
                  <a:lnTo>
                    <a:pt x="1" y="114"/>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16"/>
            <p:cNvSpPr/>
            <p:nvPr/>
          </p:nvSpPr>
          <p:spPr>
            <a:xfrm>
              <a:off x="4075250" y="2031350"/>
              <a:ext cx="4250" cy="2850"/>
            </a:xfrm>
            <a:custGeom>
              <a:avLst/>
              <a:gdLst/>
              <a:ahLst/>
              <a:cxnLst/>
              <a:rect l="l" t="t" r="r" b="b"/>
              <a:pathLst>
                <a:path w="170" h="114" fill="none" extrusionOk="0">
                  <a:moveTo>
                    <a:pt x="1" y="114"/>
                  </a:moveTo>
                  <a:lnTo>
                    <a:pt x="1" y="114"/>
                  </a:lnTo>
                  <a:lnTo>
                    <a:pt x="1" y="29"/>
                  </a:lnTo>
                  <a:lnTo>
                    <a:pt x="1" y="29"/>
                  </a:lnTo>
                  <a:lnTo>
                    <a:pt x="57" y="57"/>
                  </a:lnTo>
                  <a:lnTo>
                    <a:pt x="85" y="57"/>
                  </a:lnTo>
                  <a:lnTo>
                    <a:pt x="113" y="29"/>
                  </a:lnTo>
                  <a:lnTo>
                    <a:pt x="170" y="1"/>
                  </a:lnTo>
                  <a:lnTo>
                    <a:pt x="170" y="1"/>
                  </a:lnTo>
                  <a:lnTo>
                    <a:pt x="142" y="57"/>
                  </a:lnTo>
                  <a:lnTo>
                    <a:pt x="113" y="85"/>
                  </a:lnTo>
                  <a:lnTo>
                    <a:pt x="57" y="114"/>
                  </a:lnTo>
                  <a:lnTo>
                    <a:pt x="1" y="114"/>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16"/>
            <p:cNvSpPr/>
            <p:nvPr/>
          </p:nvSpPr>
          <p:spPr>
            <a:xfrm>
              <a:off x="4073850" y="1941050"/>
              <a:ext cx="4950" cy="4975"/>
            </a:xfrm>
            <a:custGeom>
              <a:avLst/>
              <a:gdLst/>
              <a:ahLst/>
              <a:cxnLst/>
              <a:rect l="l" t="t" r="r" b="b"/>
              <a:pathLst>
                <a:path w="198" h="199" extrusionOk="0">
                  <a:moveTo>
                    <a:pt x="85" y="198"/>
                  </a:moveTo>
                  <a:lnTo>
                    <a:pt x="85" y="198"/>
                  </a:lnTo>
                  <a:lnTo>
                    <a:pt x="28" y="170"/>
                  </a:lnTo>
                  <a:lnTo>
                    <a:pt x="0" y="142"/>
                  </a:lnTo>
                  <a:lnTo>
                    <a:pt x="0" y="113"/>
                  </a:lnTo>
                  <a:lnTo>
                    <a:pt x="28" y="85"/>
                  </a:lnTo>
                  <a:lnTo>
                    <a:pt x="113" y="1"/>
                  </a:lnTo>
                  <a:lnTo>
                    <a:pt x="113" y="1"/>
                  </a:lnTo>
                  <a:lnTo>
                    <a:pt x="169" y="113"/>
                  </a:lnTo>
                  <a:lnTo>
                    <a:pt x="198" y="142"/>
                  </a:lnTo>
                  <a:lnTo>
                    <a:pt x="169" y="170"/>
                  </a:lnTo>
                  <a:lnTo>
                    <a:pt x="141" y="198"/>
                  </a:lnTo>
                  <a:lnTo>
                    <a:pt x="85" y="198"/>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16"/>
            <p:cNvSpPr/>
            <p:nvPr/>
          </p:nvSpPr>
          <p:spPr>
            <a:xfrm>
              <a:off x="4073850" y="1941050"/>
              <a:ext cx="4950" cy="4975"/>
            </a:xfrm>
            <a:custGeom>
              <a:avLst/>
              <a:gdLst/>
              <a:ahLst/>
              <a:cxnLst/>
              <a:rect l="l" t="t" r="r" b="b"/>
              <a:pathLst>
                <a:path w="198" h="199" fill="none" extrusionOk="0">
                  <a:moveTo>
                    <a:pt x="85" y="198"/>
                  </a:moveTo>
                  <a:lnTo>
                    <a:pt x="85" y="198"/>
                  </a:lnTo>
                  <a:lnTo>
                    <a:pt x="28" y="170"/>
                  </a:lnTo>
                  <a:lnTo>
                    <a:pt x="0" y="142"/>
                  </a:lnTo>
                  <a:lnTo>
                    <a:pt x="0" y="113"/>
                  </a:lnTo>
                  <a:lnTo>
                    <a:pt x="28" y="85"/>
                  </a:lnTo>
                  <a:lnTo>
                    <a:pt x="113" y="1"/>
                  </a:lnTo>
                  <a:lnTo>
                    <a:pt x="113" y="1"/>
                  </a:lnTo>
                  <a:lnTo>
                    <a:pt x="169" y="113"/>
                  </a:lnTo>
                  <a:lnTo>
                    <a:pt x="198" y="142"/>
                  </a:lnTo>
                  <a:lnTo>
                    <a:pt x="169" y="170"/>
                  </a:lnTo>
                  <a:lnTo>
                    <a:pt x="141" y="198"/>
                  </a:lnTo>
                  <a:lnTo>
                    <a:pt x="85" y="198"/>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16"/>
            <p:cNvSpPr/>
            <p:nvPr/>
          </p:nvSpPr>
          <p:spPr>
            <a:xfrm>
              <a:off x="4074550" y="1981975"/>
              <a:ext cx="4250" cy="4950"/>
            </a:xfrm>
            <a:custGeom>
              <a:avLst/>
              <a:gdLst/>
              <a:ahLst/>
              <a:cxnLst/>
              <a:rect l="l" t="t" r="r" b="b"/>
              <a:pathLst>
                <a:path w="170" h="198" extrusionOk="0">
                  <a:moveTo>
                    <a:pt x="85" y="198"/>
                  </a:moveTo>
                  <a:lnTo>
                    <a:pt x="85" y="198"/>
                  </a:lnTo>
                  <a:lnTo>
                    <a:pt x="85" y="141"/>
                  </a:lnTo>
                  <a:lnTo>
                    <a:pt x="29" y="85"/>
                  </a:lnTo>
                  <a:lnTo>
                    <a:pt x="0" y="57"/>
                  </a:lnTo>
                  <a:lnTo>
                    <a:pt x="0" y="0"/>
                  </a:lnTo>
                  <a:lnTo>
                    <a:pt x="0" y="0"/>
                  </a:lnTo>
                  <a:lnTo>
                    <a:pt x="85" y="29"/>
                  </a:lnTo>
                  <a:lnTo>
                    <a:pt x="141" y="85"/>
                  </a:lnTo>
                  <a:lnTo>
                    <a:pt x="170" y="141"/>
                  </a:lnTo>
                  <a:lnTo>
                    <a:pt x="141" y="170"/>
                  </a:lnTo>
                  <a:lnTo>
                    <a:pt x="85" y="17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16"/>
            <p:cNvSpPr/>
            <p:nvPr/>
          </p:nvSpPr>
          <p:spPr>
            <a:xfrm>
              <a:off x="4074550" y="1981975"/>
              <a:ext cx="4250" cy="4950"/>
            </a:xfrm>
            <a:custGeom>
              <a:avLst/>
              <a:gdLst/>
              <a:ahLst/>
              <a:cxnLst/>
              <a:rect l="l" t="t" r="r" b="b"/>
              <a:pathLst>
                <a:path w="170" h="198" fill="none" extrusionOk="0">
                  <a:moveTo>
                    <a:pt x="85" y="198"/>
                  </a:moveTo>
                  <a:lnTo>
                    <a:pt x="85" y="198"/>
                  </a:lnTo>
                  <a:lnTo>
                    <a:pt x="85" y="141"/>
                  </a:lnTo>
                  <a:lnTo>
                    <a:pt x="29" y="85"/>
                  </a:lnTo>
                  <a:lnTo>
                    <a:pt x="0" y="57"/>
                  </a:lnTo>
                  <a:lnTo>
                    <a:pt x="0" y="0"/>
                  </a:lnTo>
                  <a:lnTo>
                    <a:pt x="0" y="0"/>
                  </a:lnTo>
                  <a:lnTo>
                    <a:pt x="85" y="29"/>
                  </a:lnTo>
                  <a:lnTo>
                    <a:pt x="141" y="85"/>
                  </a:lnTo>
                  <a:lnTo>
                    <a:pt x="170" y="141"/>
                  </a:lnTo>
                  <a:lnTo>
                    <a:pt x="141" y="170"/>
                  </a:lnTo>
                  <a:lnTo>
                    <a:pt x="85" y="170"/>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16"/>
            <p:cNvSpPr/>
            <p:nvPr/>
          </p:nvSpPr>
          <p:spPr>
            <a:xfrm>
              <a:off x="4080900" y="2026425"/>
              <a:ext cx="2125" cy="1425"/>
            </a:xfrm>
            <a:custGeom>
              <a:avLst/>
              <a:gdLst/>
              <a:ahLst/>
              <a:cxnLst/>
              <a:rect l="l" t="t" r="r" b="b"/>
              <a:pathLst>
                <a:path w="85" h="57" extrusionOk="0">
                  <a:moveTo>
                    <a:pt x="57" y="57"/>
                  </a:moveTo>
                  <a:lnTo>
                    <a:pt x="57" y="57"/>
                  </a:lnTo>
                  <a:lnTo>
                    <a:pt x="0" y="0"/>
                  </a:lnTo>
                  <a:lnTo>
                    <a:pt x="0" y="0"/>
                  </a:lnTo>
                  <a:lnTo>
                    <a:pt x="85" y="0"/>
                  </a:lnTo>
                  <a:lnTo>
                    <a:pt x="85" y="28"/>
                  </a:lnTo>
                  <a:lnTo>
                    <a:pt x="57" y="57"/>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16"/>
            <p:cNvSpPr/>
            <p:nvPr/>
          </p:nvSpPr>
          <p:spPr>
            <a:xfrm>
              <a:off x="4080900" y="2026425"/>
              <a:ext cx="2125" cy="1425"/>
            </a:xfrm>
            <a:custGeom>
              <a:avLst/>
              <a:gdLst/>
              <a:ahLst/>
              <a:cxnLst/>
              <a:rect l="l" t="t" r="r" b="b"/>
              <a:pathLst>
                <a:path w="85" h="57" fill="none" extrusionOk="0">
                  <a:moveTo>
                    <a:pt x="57" y="57"/>
                  </a:moveTo>
                  <a:lnTo>
                    <a:pt x="57" y="57"/>
                  </a:lnTo>
                  <a:lnTo>
                    <a:pt x="0" y="0"/>
                  </a:lnTo>
                  <a:lnTo>
                    <a:pt x="0" y="0"/>
                  </a:lnTo>
                  <a:lnTo>
                    <a:pt x="85" y="0"/>
                  </a:lnTo>
                  <a:lnTo>
                    <a:pt x="85" y="28"/>
                  </a:lnTo>
                  <a:lnTo>
                    <a:pt x="57" y="57"/>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16"/>
            <p:cNvSpPr/>
            <p:nvPr/>
          </p:nvSpPr>
          <p:spPr>
            <a:xfrm>
              <a:off x="4084425" y="1958700"/>
              <a:ext cx="7075" cy="4250"/>
            </a:xfrm>
            <a:custGeom>
              <a:avLst/>
              <a:gdLst/>
              <a:ahLst/>
              <a:cxnLst/>
              <a:rect l="l" t="t" r="r" b="b"/>
              <a:pathLst>
                <a:path w="283" h="170" extrusionOk="0">
                  <a:moveTo>
                    <a:pt x="29" y="0"/>
                  </a:moveTo>
                  <a:lnTo>
                    <a:pt x="29" y="0"/>
                  </a:lnTo>
                  <a:lnTo>
                    <a:pt x="170" y="28"/>
                  </a:lnTo>
                  <a:lnTo>
                    <a:pt x="283" y="0"/>
                  </a:lnTo>
                  <a:lnTo>
                    <a:pt x="283" y="0"/>
                  </a:lnTo>
                  <a:lnTo>
                    <a:pt x="226" y="141"/>
                  </a:lnTo>
                  <a:lnTo>
                    <a:pt x="170" y="169"/>
                  </a:lnTo>
                  <a:lnTo>
                    <a:pt x="141" y="169"/>
                  </a:lnTo>
                  <a:lnTo>
                    <a:pt x="113" y="141"/>
                  </a:lnTo>
                  <a:lnTo>
                    <a:pt x="113" y="141"/>
                  </a:lnTo>
                  <a:lnTo>
                    <a:pt x="57" y="113"/>
                  </a:lnTo>
                  <a:lnTo>
                    <a:pt x="0" y="141"/>
                  </a:lnTo>
                  <a:lnTo>
                    <a:pt x="0" y="113"/>
                  </a:lnTo>
                  <a:lnTo>
                    <a:pt x="29"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16"/>
            <p:cNvSpPr/>
            <p:nvPr/>
          </p:nvSpPr>
          <p:spPr>
            <a:xfrm>
              <a:off x="4084425" y="1958700"/>
              <a:ext cx="7075" cy="4250"/>
            </a:xfrm>
            <a:custGeom>
              <a:avLst/>
              <a:gdLst/>
              <a:ahLst/>
              <a:cxnLst/>
              <a:rect l="l" t="t" r="r" b="b"/>
              <a:pathLst>
                <a:path w="283" h="170" fill="none" extrusionOk="0">
                  <a:moveTo>
                    <a:pt x="29" y="0"/>
                  </a:moveTo>
                  <a:lnTo>
                    <a:pt x="29" y="0"/>
                  </a:lnTo>
                  <a:lnTo>
                    <a:pt x="170" y="28"/>
                  </a:lnTo>
                  <a:lnTo>
                    <a:pt x="283" y="0"/>
                  </a:lnTo>
                  <a:lnTo>
                    <a:pt x="283" y="0"/>
                  </a:lnTo>
                  <a:lnTo>
                    <a:pt x="226" y="141"/>
                  </a:lnTo>
                  <a:lnTo>
                    <a:pt x="170" y="169"/>
                  </a:lnTo>
                  <a:lnTo>
                    <a:pt x="141" y="169"/>
                  </a:lnTo>
                  <a:lnTo>
                    <a:pt x="113" y="141"/>
                  </a:lnTo>
                  <a:lnTo>
                    <a:pt x="113" y="141"/>
                  </a:lnTo>
                  <a:lnTo>
                    <a:pt x="57" y="113"/>
                  </a:lnTo>
                  <a:lnTo>
                    <a:pt x="0" y="141"/>
                  </a:lnTo>
                  <a:lnTo>
                    <a:pt x="0" y="113"/>
                  </a:lnTo>
                  <a:lnTo>
                    <a:pt x="29" y="0"/>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16"/>
            <p:cNvSpPr/>
            <p:nvPr/>
          </p:nvSpPr>
          <p:spPr>
            <a:xfrm>
              <a:off x="4080200" y="2004550"/>
              <a:ext cx="5650" cy="6375"/>
            </a:xfrm>
            <a:custGeom>
              <a:avLst/>
              <a:gdLst/>
              <a:ahLst/>
              <a:cxnLst/>
              <a:rect l="l" t="t" r="r" b="b"/>
              <a:pathLst>
                <a:path w="226" h="255" extrusionOk="0">
                  <a:moveTo>
                    <a:pt x="226" y="254"/>
                  </a:moveTo>
                  <a:lnTo>
                    <a:pt x="226" y="254"/>
                  </a:lnTo>
                  <a:lnTo>
                    <a:pt x="0" y="29"/>
                  </a:lnTo>
                  <a:lnTo>
                    <a:pt x="0" y="29"/>
                  </a:lnTo>
                  <a:lnTo>
                    <a:pt x="56" y="0"/>
                  </a:lnTo>
                  <a:lnTo>
                    <a:pt x="85" y="0"/>
                  </a:lnTo>
                  <a:lnTo>
                    <a:pt x="141" y="0"/>
                  </a:lnTo>
                  <a:lnTo>
                    <a:pt x="169" y="57"/>
                  </a:lnTo>
                  <a:lnTo>
                    <a:pt x="226" y="141"/>
                  </a:lnTo>
                  <a:lnTo>
                    <a:pt x="226" y="198"/>
                  </a:lnTo>
                  <a:lnTo>
                    <a:pt x="226" y="254"/>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16"/>
            <p:cNvSpPr/>
            <p:nvPr/>
          </p:nvSpPr>
          <p:spPr>
            <a:xfrm>
              <a:off x="4080200" y="2004550"/>
              <a:ext cx="5650" cy="6375"/>
            </a:xfrm>
            <a:custGeom>
              <a:avLst/>
              <a:gdLst/>
              <a:ahLst/>
              <a:cxnLst/>
              <a:rect l="l" t="t" r="r" b="b"/>
              <a:pathLst>
                <a:path w="226" h="255" fill="none" extrusionOk="0">
                  <a:moveTo>
                    <a:pt x="226" y="254"/>
                  </a:moveTo>
                  <a:lnTo>
                    <a:pt x="226" y="254"/>
                  </a:lnTo>
                  <a:lnTo>
                    <a:pt x="0" y="29"/>
                  </a:lnTo>
                  <a:lnTo>
                    <a:pt x="0" y="29"/>
                  </a:lnTo>
                  <a:lnTo>
                    <a:pt x="56" y="0"/>
                  </a:lnTo>
                  <a:lnTo>
                    <a:pt x="85" y="0"/>
                  </a:lnTo>
                  <a:lnTo>
                    <a:pt x="141" y="0"/>
                  </a:lnTo>
                  <a:lnTo>
                    <a:pt x="169" y="57"/>
                  </a:lnTo>
                  <a:lnTo>
                    <a:pt x="226" y="141"/>
                  </a:lnTo>
                  <a:lnTo>
                    <a:pt x="226" y="198"/>
                  </a:lnTo>
                  <a:lnTo>
                    <a:pt x="226" y="254"/>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16"/>
            <p:cNvSpPr/>
            <p:nvPr/>
          </p:nvSpPr>
          <p:spPr>
            <a:xfrm>
              <a:off x="4086550" y="2010900"/>
              <a:ext cx="4250" cy="2850"/>
            </a:xfrm>
            <a:custGeom>
              <a:avLst/>
              <a:gdLst/>
              <a:ahLst/>
              <a:cxnLst/>
              <a:rect l="l" t="t" r="r" b="b"/>
              <a:pathLst>
                <a:path w="170" h="114" extrusionOk="0">
                  <a:moveTo>
                    <a:pt x="0" y="0"/>
                  </a:moveTo>
                  <a:lnTo>
                    <a:pt x="0" y="0"/>
                  </a:lnTo>
                  <a:lnTo>
                    <a:pt x="56" y="0"/>
                  </a:lnTo>
                  <a:lnTo>
                    <a:pt x="113" y="29"/>
                  </a:lnTo>
                  <a:lnTo>
                    <a:pt x="141" y="57"/>
                  </a:lnTo>
                  <a:lnTo>
                    <a:pt x="169" y="113"/>
                  </a:lnTo>
                  <a:lnTo>
                    <a:pt x="169" y="113"/>
                  </a:lnTo>
                  <a:lnTo>
                    <a:pt x="113" y="113"/>
                  </a:lnTo>
                  <a:lnTo>
                    <a:pt x="56" y="85"/>
                  </a:lnTo>
                  <a:lnTo>
                    <a:pt x="28" y="57"/>
                  </a:lnTo>
                  <a:lnTo>
                    <a:pt x="0"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16"/>
            <p:cNvSpPr/>
            <p:nvPr/>
          </p:nvSpPr>
          <p:spPr>
            <a:xfrm>
              <a:off x="4086550" y="2010900"/>
              <a:ext cx="4250" cy="2850"/>
            </a:xfrm>
            <a:custGeom>
              <a:avLst/>
              <a:gdLst/>
              <a:ahLst/>
              <a:cxnLst/>
              <a:rect l="l" t="t" r="r" b="b"/>
              <a:pathLst>
                <a:path w="170" h="114" fill="none" extrusionOk="0">
                  <a:moveTo>
                    <a:pt x="0" y="0"/>
                  </a:moveTo>
                  <a:lnTo>
                    <a:pt x="0" y="0"/>
                  </a:lnTo>
                  <a:lnTo>
                    <a:pt x="56" y="0"/>
                  </a:lnTo>
                  <a:lnTo>
                    <a:pt x="113" y="29"/>
                  </a:lnTo>
                  <a:lnTo>
                    <a:pt x="141" y="57"/>
                  </a:lnTo>
                  <a:lnTo>
                    <a:pt x="169" y="113"/>
                  </a:lnTo>
                  <a:lnTo>
                    <a:pt x="169" y="113"/>
                  </a:lnTo>
                  <a:lnTo>
                    <a:pt x="113" y="113"/>
                  </a:lnTo>
                  <a:lnTo>
                    <a:pt x="56" y="85"/>
                  </a:lnTo>
                  <a:lnTo>
                    <a:pt x="28" y="57"/>
                  </a:lnTo>
                  <a:lnTo>
                    <a:pt x="0" y="0"/>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16"/>
            <p:cNvSpPr/>
            <p:nvPr/>
          </p:nvSpPr>
          <p:spPr>
            <a:xfrm>
              <a:off x="4085125" y="2034175"/>
              <a:ext cx="2150" cy="725"/>
            </a:xfrm>
            <a:custGeom>
              <a:avLst/>
              <a:gdLst/>
              <a:ahLst/>
              <a:cxnLst/>
              <a:rect l="l" t="t" r="r" b="b"/>
              <a:pathLst>
                <a:path w="86" h="29" extrusionOk="0">
                  <a:moveTo>
                    <a:pt x="85" y="29"/>
                  </a:moveTo>
                  <a:lnTo>
                    <a:pt x="85" y="29"/>
                  </a:lnTo>
                  <a:lnTo>
                    <a:pt x="1" y="1"/>
                  </a:lnTo>
                  <a:lnTo>
                    <a:pt x="1" y="1"/>
                  </a:lnTo>
                  <a:lnTo>
                    <a:pt x="29" y="1"/>
                  </a:lnTo>
                  <a:lnTo>
                    <a:pt x="85" y="29"/>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16"/>
            <p:cNvSpPr/>
            <p:nvPr/>
          </p:nvSpPr>
          <p:spPr>
            <a:xfrm>
              <a:off x="4085125" y="2034175"/>
              <a:ext cx="2150" cy="725"/>
            </a:xfrm>
            <a:custGeom>
              <a:avLst/>
              <a:gdLst/>
              <a:ahLst/>
              <a:cxnLst/>
              <a:rect l="l" t="t" r="r" b="b"/>
              <a:pathLst>
                <a:path w="86" h="29" fill="none" extrusionOk="0">
                  <a:moveTo>
                    <a:pt x="85" y="29"/>
                  </a:moveTo>
                  <a:lnTo>
                    <a:pt x="85" y="29"/>
                  </a:lnTo>
                  <a:lnTo>
                    <a:pt x="1" y="1"/>
                  </a:lnTo>
                  <a:lnTo>
                    <a:pt x="1" y="1"/>
                  </a:lnTo>
                  <a:lnTo>
                    <a:pt x="29" y="1"/>
                  </a:lnTo>
                  <a:lnTo>
                    <a:pt x="85" y="29"/>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16"/>
            <p:cNvSpPr/>
            <p:nvPr/>
          </p:nvSpPr>
          <p:spPr>
            <a:xfrm>
              <a:off x="4089350" y="2022900"/>
              <a:ext cx="2850" cy="3550"/>
            </a:xfrm>
            <a:custGeom>
              <a:avLst/>
              <a:gdLst/>
              <a:ahLst/>
              <a:cxnLst/>
              <a:rect l="l" t="t" r="r" b="b"/>
              <a:pathLst>
                <a:path w="114" h="142" extrusionOk="0">
                  <a:moveTo>
                    <a:pt x="57" y="141"/>
                  </a:moveTo>
                  <a:lnTo>
                    <a:pt x="57" y="141"/>
                  </a:lnTo>
                  <a:lnTo>
                    <a:pt x="29" y="113"/>
                  </a:lnTo>
                  <a:lnTo>
                    <a:pt x="1" y="56"/>
                  </a:lnTo>
                  <a:lnTo>
                    <a:pt x="29" y="28"/>
                  </a:lnTo>
                  <a:lnTo>
                    <a:pt x="86" y="0"/>
                  </a:lnTo>
                  <a:lnTo>
                    <a:pt x="86" y="0"/>
                  </a:lnTo>
                  <a:lnTo>
                    <a:pt x="114" y="85"/>
                  </a:lnTo>
                  <a:lnTo>
                    <a:pt x="57" y="14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16"/>
            <p:cNvSpPr/>
            <p:nvPr/>
          </p:nvSpPr>
          <p:spPr>
            <a:xfrm>
              <a:off x="4089350" y="2022900"/>
              <a:ext cx="2850" cy="3550"/>
            </a:xfrm>
            <a:custGeom>
              <a:avLst/>
              <a:gdLst/>
              <a:ahLst/>
              <a:cxnLst/>
              <a:rect l="l" t="t" r="r" b="b"/>
              <a:pathLst>
                <a:path w="114" h="142" fill="none" extrusionOk="0">
                  <a:moveTo>
                    <a:pt x="57" y="141"/>
                  </a:moveTo>
                  <a:lnTo>
                    <a:pt x="57" y="141"/>
                  </a:lnTo>
                  <a:lnTo>
                    <a:pt x="29" y="113"/>
                  </a:lnTo>
                  <a:lnTo>
                    <a:pt x="1" y="56"/>
                  </a:lnTo>
                  <a:lnTo>
                    <a:pt x="29" y="28"/>
                  </a:lnTo>
                  <a:lnTo>
                    <a:pt x="86" y="0"/>
                  </a:lnTo>
                  <a:lnTo>
                    <a:pt x="86" y="0"/>
                  </a:lnTo>
                  <a:lnTo>
                    <a:pt x="114" y="85"/>
                  </a:lnTo>
                  <a:lnTo>
                    <a:pt x="57" y="141"/>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16"/>
            <p:cNvSpPr/>
            <p:nvPr/>
          </p:nvSpPr>
          <p:spPr>
            <a:xfrm>
              <a:off x="4092175" y="2015125"/>
              <a:ext cx="2150" cy="1450"/>
            </a:xfrm>
            <a:custGeom>
              <a:avLst/>
              <a:gdLst/>
              <a:ahLst/>
              <a:cxnLst/>
              <a:rect l="l" t="t" r="r" b="b"/>
              <a:pathLst>
                <a:path w="86" h="58" extrusionOk="0">
                  <a:moveTo>
                    <a:pt x="57" y="57"/>
                  </a:moveTo>
                  <a:lnTo>
                    <a:pt x="57" y="57"/>
                  </a:lnTo>
                  <a:lnTo>
                    <a:pt x="29" y="29"/>
                  </a:lnTo>
                  <a:lnTo>
                    <a:pt x="1" y="1"/>
                  </a:lnTo>
                  <a:lnTo>
                    <a:pt x="29" y="1"/>
                  </a:lnTo>
                  <a:lnTo>
                    <a:pt x="85" y="1"/>
                  </a:lnTo>
                  <a:lnTo>
                    <a:pt x="85" y="1"/>
                  </a:lnTo>
                  <a:lnTo>
                    <a:pt x="57" y="57"/>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16"/>
            <p:cNvSpPr/>
            <p:nvPr/>
          </p:nvSpPr>
          <p:spPr>
            <a:xfrm>
              <a:off x="4092175" y="2015125"/>
              <a:ext cx="2150" cy="1450"/>
            </a:xfrm>
            <a:custGeom>
              <a:avLst/>
              <a:gdLst/>
              <a:ahLst/>
              <a:cxnLst/>
              <a:rect l="l" t="t" r="r" b="b"/>
              <a:pathLst>
                <a:path w="86" h="58" fill="none" extrusionOk="0">
                  <a:moveTo>
                    <a:pt x="57" y="57"/>
                  </a:moveTo>
                  <a:lnTo>
                    <a:pt x="57" y="57"/>
                  </a:lnTo>
                  <a:lnTo>
                    <a:pt x="29" y="29"/>
                  </a:lnTo>
                  <a:lnTo>
                    <a:pt x="1" y="1"/>
                  </a:lnTo>
                  <a:lnTo>
                    <a:pt x="29" y="1"/>
                  </a:lnTo>
                  <a:lnTo>
                    <a:pt x="85" y="1"/>
                  </a:lnTo>
                  <a:lnTo>
                    <a:pt x="85" y="1"/>
                  </a:lnTo>
                  <a:lnTo>
                    <a:pt x="57" y="57"/>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16"/>
            <p:cNvSpPr/>
            <p:nvPr/>
          </p:nvSpPr>
          <p:spPr>
            <a:xfrm>
              <a:off x="4092175" y="2032050"/>
              <a:ext cx="2150" cy="2150"/>
            </a:xfrm>
            <a:custGeom>
              <a:avLst/>
              <a:gdLst/>
              <a:ahLst/>
              <a:cxnLst/>
              <a:rect l="l" t="t" r="r" b="b"/>
              <a:pathLst>
                <a:path w="86" h="86" extrusionOk="0">
                  <a:moveTo>
                    <a:pt x="85" y="86"/>
                  </a:moveTo>
                  <a:lnTo>
                    <a:pt x="85" y="86"/>
                  </a:lnTo>
                  <a:lnTo>
                    <a:pt x="1" y="1"/>
                  </a:lnTo>
                  <a:lnTo>
                    <a:pt x="1" y="1"/>
                  </a:lnTo>
                  <a:lnTo>
                    <a:pt x="57" y="1"/>
                  </a:lnTo>
                  <a:lnTo>
                    <a:pt x="85" y="1"/>
                  </a:lnTo>
                  <a:lnTo>
                    <a:pt x="85" y="29"/>
                  </a:lnTo>
                  <a:lnTo>
                    <a:pt x="85" y="86"/>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16"/>
            <p:cNvSpPr/>
            <p:nvPr/>
          </p:nvSpPr>
          <p:spPr>
            <a:xfrm>
              <a:off x="4092175" y="2032050"/>
              <a:ext cx="2150" cy="2150"/>
            </a:xfrm>
            <a:custGeom>
              <a:avLst/>
              <a:gdLst/>
              <a:ahLst/>
              <a:cxnLst/>
              <a:rect l="l" t="t" r="r" b="b"/>
              <a:pathLst>
                <a:path w="86" h="86" fill="none" extrusionOk="0">
                  <a:moveTo>
                    <a:pt x="85" y="86"/>
                  </a:moveTo>
                  <a:lnTo>
                    <a:pt x="85" y="86"/>
                  </a:lnTo>
                  <a:lnTo>
                    <a:pt x="1" y="1"/>
                  </a:lnTo>
                  <a:lnTo>
                    <a:pt x="1" y="1"/>
                  </a:lnTo>
                  <a:lnTo>
                    <a:pt x="57" y="1"/>
                  </a:lnTo>
                  <a:lnTo>
                    <a:pt x="85" y="1"/>
                  </a:lnTo>
                  <a:lnTo>
                    <a:pt x="85" y="29"/>
                  </a:lnTo>
                  <a:lnTo>
                    <a:pt x="85" y="86"/>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16"/>
            <p:cNvSpPr/>
            <p:nvPr/>
          </p:nvSpPr>
          <p:spPr>
            <a:xfrm>
              <a:off x="4091475" y="1947400"/>
              <a:ext cx="2850" cy="2150"/>
            </a:xfrm>
            <a:custGeom>
              <a:avLst/>
              <a:gdLst/>
              <a:ahLst/>
              <a:cxnLst/>
              <a:rect l="l" t="t" r="r" b="b"/>
              <a:pathLst>
                <a:path w="114" h="86" extrusionOk="0">
                  <a:moveTo>
                    <a:pt x="113" y="29"/>
                  </a:moveTo>
                  <a:lnTo>
                    <a:pt x="113" y="29"/>
                  </a:lnTo>
                  <a:lnTo>
                    <a:pt x="113" y="85"/>
                  </a:lnTo>
                  <a:lnTo>
                    <a:pt x="85" y="85"/>
                  </a:lnTo>
                  <a:lnTo>
                    <a:pt x="29" y="57"/>
                  </a:lnTo>
                  <a:lnTo>
                    <a:pt x="1" y="1"/>
                  </a:lnTo>
                  <a:lnTo>
                    <a:pt x="1" y="1"/>
                  </a:lnTo>
                  <a:lnTo>
                    <a:pt x="113" y="29"/>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16"/>
            <p:cNvSpPr/>
            <p:nvPr/>
          </p:nvSpPr>
          <p:spPr>
            <a:xfrm>
              <a:off x="4091475" y="1947400"/>
              <a:ext cx="2850" cy="2150"/>
            </a:xfrm>
            <a:custGeom>
              <a:avLst/>
              <a:gdLst/>
              <a:ahLst/>
              <a:cxnLst/>
              <a:rect l="l" t="t" r="r" b="b"/>
              <a:pathLst>
                <a:path w="114" h="86" fill="none" extrusionOk="0">
                  <a:moveTo>
                    <a:pt x="113" y="29"/>
                  </a:moveTo>
                  <a:lnTo>
                    <a:pt x="113" y="29"/>
                  </a:lnTo>
                  <a:lnTo>
                    <a:pt x="113" y="85"/>
                  </a:lnTo>
                  <a:lnTo>
                    <a:pt x="85" y="85"/>
                  </a:lnTo>
                  <a:lnTo>
                    <a:pt x="29" y="57"/>
                  </a:lnTo>
                  <a:lnTo>
                    <a:pt x="1" y="1"/>
                  </a:lnTo>
                  <a:lnTo>
                    <a:pt x="1" y="1"/>
                  </a:lnTo>
                  <a:lnTo>
                    <a:pt x="113" y="29"/>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16"/>
            <p:cNvSpPr/>
            <p:nvPr/>
          </p:nvSpPr>
          <p:spPr>
            <a:xfrm>
              <a:off x="4095000" y="2021475"/>
              <a:ext cx="2850" cy="6375"/>
            </a:xfrm>
            <a:custGeom>
              <a:avLst/>
              <a:gdLst/>
              <a:ahLst/>
              <a:cxnLst/>
              <a:rect l="l" t="t" r="r" b="b"/>
              <a:pathLst>
                <a:path w="114" h="255" extrusionOk="0">
                  <a:moveTo>
                    <a:pt x="29" y="255"/>
                  </a:moveTo>
                  <a:lnTo>
                    <a:pt x="29" y="255"/>
                  </a:lnTo>
                  <a:lnTo>
                    <a:pt x="1" y="170"/>
                  </a:lnTo>
                  <a:lnTo>
                    <a:pt x="1" y="85"/>
                  </a:lnTo>
                  <a:lnTo>
                    <a:pt x="29" y="1"/>
                  </a:lnTo>
                  <a:lnTo>
                    <a:pt x="57" y="1"/>
                  </a:lnTo>
                  <a:lnTo>
                    <a:pt x="114" y="29"/>
                  </a:lnTo>
                  <a:lnTo>
                    <a:pt x="114" y="29"/>
                  </a:lnTo>
                  <a:lnTo>
                    <a:pt x="114" y="85"/>
                  </a:lnTo>
                  <a:lnTo>
                    <a:pt x="114" y="142"/>
                  </a:lnTo>
                  <a:lnTo>
                    <a:pt x="57" y="226"/>
                  </a:lnTo>
                  <a:lnTo>
                    <a:pt x="29" y="255"/>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16"/>
            <p:cNvSpPr/>
            <p:nvPr/>
          </p:nvSpPr>
          <p:spPr>
            <a:xfrm>
              <a:off x="4095000" y="2021475"/>
              <a:ext cx="2850" cy="6375"/>
            </a:xfrm>
            <a:custGeom>
              <a:avLst/>
              <a:gdLst/>
              <a:ahLst/>
              <a:cxnLst/>
              <a:rect l="l" t="t" r="r" b="b"/>
              <a:pathLst>
                <a:path w="114" h="255" fill="none" extrusionOk="0">
                  <a:moveTo>
                    <a:pt x="29" y="255"/>
                  </a:moveTo>
                  <a:lnTo>
                    <a:pt x="29" y="255"/>
                  </a:lnTo>
                  <a:lnTo>
                    <a:pt x="1" y="170"/>
                  </a:lnTo>
                  <a:lnTo>
                    <a:pt x="1" y="85"/>
                  </a:lnTo>
                  <a:lnTo>
                    <a:pt x="29" y="1"/>
                  </a:lnTo>
                  <a:lnTo>
                    <a:pt x="57" y="1"/>
                  </a:lnTo>
                  <a:lnTo>
                    <a:pt x="114" y="29"/>
                  </a:lnTo>
                  <a:lnTo>
                    <a:pt x="114" y="29"/>
                  </a:lnTo>
                  <a:lnTo>
                    <a:pt x="114" y="85"/>
                  </a:lnTo>
                  <a:lnTo>
                    <a:pt x="114" y="142"/>
                  </a:lnTo>
                  <a:lnTo>
                    <a:pt x="57" y="226"/>
                  </a:lnTo>
                  <a:lnTo>
                    <a:pt x="29" y="255"/>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16"/>
            <p:cNvSpPr/>
            <p:nvPr/>
          </p:nvSpPr>
          <p:spPr>
            <a:xfrm>
              <a:off x="4102050" y="2028525"/>
              <a:ext cx="4975" cy="2850"/>
            </a:xfrm>
            <a:custGeom>
              <a:avLst/>
              <a:gdLst/>
              <a:ahLst/>
              <a:cxnLst/>
              <a:rect l="l" t="t" r="r" b="b"/>
              <a:pathLst>
                <a:path w="199" h="114" extrusionOk="0">
                  <a:moveTo>
                    <a:pt x="1" y="114"/>
                  </a:moveTo>
                  <a:lnTo>
                    <a:pt x="1" y="114"/>
                  </a:lnTo>
                  <a:lnTo>
                    <a:pt x="29" y="57"/>
                  </a:lnTo>
                  <a:lnTo>
                    <a:pt x="86" y="29"/>
                  </a:lnTo>
                  <a:lnTo>
                    <a:pt x="142" y="1"/>
                  </a:lnTo>
                  <a:lnTo>
                    <a:pt x="198" y="1"/>
                  </a:lnTo>
                  <a:lnTo>
                    <a:pt x="198" y="1"/>
                  </a:lnTo>
                  <a:lnTo>
                    <a:pt x="1" y="114"/>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16"/>
            <p:cNvSpPr/>
            <p:nvPr/>
          </p:nvSpPr>
          <p:spPr>
            <a:xfrm>
              <a:off x="4102050" y="2028525"/>
              <a:ext cx="4975" cy="2850"/>
            </a:xfrm>
            <a:custGeom>
              <a:avLst/>
              <a:gdLst/>
              <a:ahLst/>
              <a:cxnLst/>
              <a:rect l="l" t="t" r="r" b="b"/>
              <a:pathLst>
                <a:path w="199" h="114" fill="none" extrusionOk="0">
                  <a:moveTo>
                    <a:pt x="1" y="114"/>
                  </a:moveTo>
                  <a:lnTo>
                    <a:pt x="1" y="114"/>
                  </a:lnTo>
                  <a:lnTo>
                    <a:pt x="29" y="57"/>
                  </a:lnTo>
                  <a:lnTo>
                    <a:pt x="86" y="29"/>
                  </a:lnTo>
                  <a:lnTo>
                    <a:pt x="142" y="1"/>
                  </a:lnTo>
                  <a:lnTo>
                    <a:pt x="198" y="1"/>
                  </a:lnTo>
                  <a:lnTo>
                    <a:pt x="198" y="1"/>
                  </a:lnTo>
                  <a:lnTo>
                    <a:pt x="1" y="114"/>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16"/>
            <p:cNvSpPr/>
            <p:nvPr/>
          </p:nvSpPr>
          <p:spPr>
            <a:xfrm>
              <a:off x="4100650" y="1990425"/>
              <a:ext cx="5675" cy="9900"/>
            </a:xfrm>
            <a:custGeom>
              <a:avLst/>
              <a:gdLst/>
              <a:ahLst/>
              <a:cxnLst/>
              <a:rect l="l" t="t" r="r" b="b"/>
              <a:pathLst>
                <a:path w="227" h="396" extrusionOk="0">
                  <a:moveTo>
                    <a:pt x="142" y="396"/>
                  </a:moveTo>
                  <a:lnTo>
                    <a:pt x="142" y="396"/>
                  </a:lnTo>
                  <a:lnTo>
                    <a:pt x="113" y="368"/>
                  </a:lnTo>
                  <a:lnTo>
                    <a:pt x="85" y="311"/>
                  </a:lnTo>
                  <a:lnTo>
                    <a:pt x="85" y="227"/>
                  </a:lnTo>
                  <a:lnTo>
                    <a:pt x="85" y="142"/>
                  </a:lnTo>
                  <a:lnTo>
                    <a:pt x="57" y="86"/>
                  </a:lnTo>
                  <a:lnTo>
                    <a:pt x="0" y="57"/>
                  </a:lnTo>
                  <a:lnTo>
                    <a:pt x="0" y="57"/>
                  </a:lnTo>
                  <a:lnTo>
                    <a:pt x="57" y="1"/>
                  </a:lnTo>
                  <a:lnTo>
                    <a:pt x="142" y="1"/>
                  </a:lnTo>
                  <a:lnTo>
                    <a:pt x="170" y="29"/>
                  </a:lnTo>
                  <a:lnTo>
                    <a:pt x="226" y="86"/>
                  </a:lnTo>
                  <a:lnTo>
                    <a:pt x="226" y="170"/>
                  </a:lnTo>
                  <a:lnTo>
                    <a:pt x="226" y="255"/>
                  </a:lnTo>
                  <a:lnTo>
                    <a:pt x="198" y="340"/>
                  </a:lnTo>
                  <a:lnTo>
                    <a:pt x="142" y="396"/>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16"/>
            <p:cNvSpPr/>
            <p:nvPr/>
          </p:nvSpPr>
          <p:spPr>
            <a:xfrm>
              <a:off x="4100650" y="1990425"/>
              <a:ext cx="5675" cy="9900"/>
            </a:xfrm>
            <a:custGeom>
              <a:avLst/>
              <a:gdLst/>
              <a:ahLst/>
              <a:cxnLst/>
              <a:rect l="l" t="t" r="r" b="b"/>
              <a:pathLst>
                <a:path w="227" h="396" fill="none" extrusionOk="0">
                  <a:moveTo>
                    <a:pt x="142" y="396"/>
                  </a:moveTo>
                  <a:lnTo>
                    <a:pt x="142" y="396"/>
                  </a:lnTo>
                  <a:lnTo>
                    <a:pt x="113" y="368"/>
                  </a:lnTo>
                  <a:lnTo>
                    <a:pt x="85" y="311"/>
                  </a:lnTo>
                  <a:lnTo>
                    <a:pt x="85" y="227"/>
                  </a:lnTo>
                  <a:lnTo>
                    <a:pt x="85" y="142"/>
                  </a:lnTo>
                  <a:lnTo>
                    <a:pt x="57" y="86"/>
                  </a:lnTo>
                  <a:lnTo>
                    <a:pt x="0" y="57"/>
                  </a:lnTo>
                  <a:lnTo>
                    <a:pt x="0" y="57"/>
                  </a:lnTo>
                  <a:lnTo>
                    <a:pt x="57" y="1"/>
                  </a:lnTo>
                  <a:lnTo>
                    <a:pt x="142" y="1"/>
                  </a:lnTo>
                  <a:lnTo>
                    <a:pt x="170" y="29"/>
                  </a:lnTo>
                  <a:lnTo>
                    <a:pt x="226" y="86"/>
                  </a:lnTo>
                  <a:lnTo>
                    <a:pt x="226" y="170"/>
                  </a:lnTo>
                  <a:lnTo>
                    <a:pt x="226" y="255"/>
                  </a:lnTo>
                  <a:lnTo>
                    <a:pt x="198" y="340"/>
                  </a:lnTo>
                  <a:lnTo>
                    <a:pt x="142" y="396"/>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16"/>
            <p:cNvSpPr/>
            <p:nvPr/>
          </p:nvSpPr>
          <p:spPr>
            <a:xfrm>
              <a:off x="4104875" y="2010900"/>
              <a:ext cx="6375" cy="3550"/>
            </a:xfrm>
            <a:custGeom>
              <a:avLst/>
              <a:gdLst/>
              <a:ahLst/>
              <a:cxnLst/>
              <a:rect l="l" t="t" r="r" b="b"/>
              <a:pathLst>
                <a:path w="255" h="142" extrusionOk="0">
                  <a:moveTo>
                    <a:pt x="1" y="141"/>
                  </a:moveTo>
                  <a:lnTo>
                    <a:pt x="1" y="141"/>
                  </a:lnTo>
                  <a:lnTo>
                    <a:pt x="29" y="85"/>
                  </a:lnTo>
                  <a:lnTo>
                    <a:pt x="114" y="29"/>
                  </a:lnTo>
                  <a:lnTo>
                    <a:pt x="255" y="0"/>
                  </a:lnTo>
                  <a:lnTo>
                    <a:pt x="255" y="0"/>
                  </a:lnTo>
                  <a:lnTo>
                    <a:pt x="198" y="57"/>
                  </a:lnTo>
                  <a:lnTo>
                    <a:pt x="142" y="113"/>
                  </a:lnTo>
                  <a:lnTo>
                    <a:pt x="85" y="141"/>
                  </a:lnTo>
                  <a:lnTo>
                    <a:pt x="1" y="14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16"/>
            <p:cNvSpPr/>
            <p:nvPr/>
          </p:nvSpPr>
          <p:spPr>
            <a:xfrm>
              <a:off x="4104875" y="2010900"/>
              <a:ext cx="6375" cy="3550"/>
            </a:xfrm>
            <a:custGeom>
              <a:avLst/>
              <a:gdLst/>
              <a:ahLst/>
              <a:cxnLst/>
              <a:rect l="l" t="t" r="r" b="b"/>
              <a:pathLst>
                <a:path w="255" h="142" fill="none" extrusionOk="0">
                  <a:moveTo>
                    <a:pt x="1" y="141"/>
                  </a:moveTo>
                  <a:lnTo>
                    <a:pt x="1" y="141"/>
                  </a:lnTo>
                  <a:lnTo>
                    <a:pt x="29" y="85"/>
                  </a:lnTo>
                  <a:lnTo>
                    <a:pt x="114" y="29"/>
                  </a:lnTo>
                  <a:lnTo>
                    <a:pt x="255" y="0"/>
                  </a:lnTo>
                  <a:lnTo>
                    <a:pt x="255" y="0"/>
                  </a:lnTo>
                  <a:lnTo>
                    <a:pt x="198" y="57"/>
                  </a:lnTo>
                  <a:lnTo>
                    <a:pt x="142" y="113"/>
                  </a:lnTo>
                  <a:lnTo>
                    <a:pt x="85" y="141"/>
                  </a:lnTo>
                  <a:lnTo>
                    <a:pt x="1" y="141"/>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16"/>
            <p:cNvSpPr/>
            <p:nvPr/>
          </p:nvSpPr>
          <p:spPr>
            <a:xfrm>
              <a:off x="4100650" y="1974200"/>
              <a:ext cx="13425" cy="7800"/>
            </a:xfrm>
            <a:custGeom>
              <a:avLst/>
              <a:gdLst/>
              <a:ahLst/>
              <a:cxnLst/>
              <a:rect l="l" t="t" r="r" b="b"/>
              <a:pathLst>
                <a:path w="537" h="312" extrusionOk="0">
                  <a:moveTo>
                    <a:pt x="395" y="311"/>
                  </a:moveTo>
                  <a:lnTo>
                    <a:pt x="395" y="311"/>
                  </a:lnTo>
                  <a:lnTo>
                    <a:pt x="311" y="311"/>
                  </a:lnTo>
                  <a:lnTo>
                    <a:pt x="226" y="283"/>
                  </a:lnTo>
                  <a:lnTo>
                    <a:pt x="198" y="227"/>
                  </a:lnTo>
                  <a:lnTo>
                    <a:pt x="226" y="198"/>
                  </a:lnTo>
                  <a:lnTo>
                    <a:pt x="254" y="170"/>
                  </a:lnTo>
                  <a:lnTo>
                    <a:pt x="254" y="170"/>
                  </a:lnTo>
                  <a:lnTo>
                    <a:pt x="57" y="142"/>
                  </a:lnTo>
                  <a:lnTo>
                    <a:pt x="0" y="114"/>
                  </a:lnTo>
                  <a:lnTo>
                    <a:pt x="0" y="86"/>
                  </a:lnTo>
                  <a:lnTo>
                    <a:pt x="29" y="57"/>
                  </a:lnTo>
                  <a:lnTo>
                    <a:pt x="85" y="29"/>
                  </a:lnTo>
                  <a:lnTo>
                    <a:pt x="85" y="29"/>
                  </a:lnTo>
                  <a:lnTo>
                    <a:pt x="170" y="1"/>
                  </a:lnTo>
                  <a:lnTo>
                    <a:pt x="226" y="1"/>
                  </a:lnTo>
                  <a:lnTo>
                    <a:pt x="311" y="1"/>
                  </a:lnTo>
                  <a:lnTo>
                    <a:pt x="367" y="29"/>
                  </a:lnTo>
                  <a:lnTo>
                    <a:pt x="452" y="142"/>
                  </a:lnTo>
                  <a:lnTo>
                    <a:pt x="537" y="255"/>
                  </a:lnTo>
                  <a:lnTo>
                    <a:pt x="537" y="255"/>
                  </a:lnTo>
                  <a:lnTo>
                    <a:pt x="480" y="255"/>
                  </a:lnTo>
                  <a:lnTo>
                    <a:pt x="395" y="31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16"/>
            <p:cNvSpPr/>
            <p:nvPr/>
          </p:nvSpPr>
          <p:spPr>
            <a:xfrm>
              <a:off x="4100650" y="1974200"/>
              <a:ext cx="13425" cy="7800"/>
            </a:xfrm>
            <a:custGeom>
              <a:avLst/>
              <a:gdLst/>
              <a:ahLst/>
              <a:cxnLst/>
              <a:rect l="l" t="t" r="r" b="b"/>
              <a:pathLst>
                <a:path w="537" h="312" fill="none" extrusionOk="0">
                  <a:moveTo>
                    <a:pt x="395" y="311"/>
                  </a:moveTo>
                  <a:lnTo>
                    <a:pt x="395" y="311"/>
                  </a:lnTo>
                  <a:lnTo>
                    <a:pt x="311" y="311"/>
                  </a:lnTo>
                  <a:lnTo>
                    <a:pt x="226" y="283"/>
                  </a:lnTo>
                  <a:lnTo>
                    <a:pt x="198" y="227"/>
                  </a:lnTo>
                  <a:lnTo>
                    <a:pt x="226" y="198"/>
                  </a:lnTo>
                  <a:lnTo>
                    <a:pt x="254" y="170"/>
                  </a:lnTo>
                  <a:lnTo>
                    <a:pt x="254" y="170"/>
                  </a:lnTo>
                  <a:lnTo>
                    <a:pt x="57" y="142"/>
                  </a:lnTo>
                  <a:lnTo>
                    <a:pt x="0" y="114"/>
                  </a:lnTo>
                  <a:lnTo>
                    <a:pt x="0" y="86"/>
                  </a:lnTo>
                  <a:lnTo>
                    <a:pt x="29" y="57"/>
                  </a:lnTo>
                  <a:lnTo>
                    <a:pt x="85" y="29"/>
                  </a:lnTo>
                  <a:lnTo>
                    <a:pt x="85" y="29"/>
                  </a:lnTo>
                  <a:lnTo>
                    <a:pt x="170" y="1"/>
                  </a:lnTo>
                  <a:lnTo>
                    <a:pt x="226" y="1"/>
                  </a:lnTo>
                  <a:lnTo>
                    <a:pt x="311" y="1"/>
                  </a:lnTo>
                  <a:lnTo>
                    <a:pt x="367" y="29"/>
                  </a:lnTo>
                  <a:lnTo>
                    <a:pt x="452" y="142"/>
                  </a:lnTo>
                  <a:lnTo>
                    <a:pt x="537" y="255"/>
                  </a:lnTo>
                  <a:lnTo>
                    <a:pt x="537" y="255"/>
                  </a:lnTo>
                  <a:lnTo>
                    <a:pt x="480" y="255"/>
                  </a:lnTo>
                  <a:lnTo>
                    <a:pt x="395" y="311"/>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16"/>
            <p:cNvSpPr/>
            <p:nvPr/>
          </p:nvSpPr>
          <p:spPr>
            <a:xfrm>
              <a:off x="4115475" y="2008075"/>
              <a:ext cx="8475" cy="3550"/>
            </a:xfrm>
            <a:custGeom>
              <a:avLst/>
              <a:gdLst/>
              <a:ahLst/>
              <a:cxnLst/>
              <a:rect l="l" t="t" r="r" b="b"/>
              <a:pathLst>
                <a:path w="339" h="142" extrusionOk="0">
                  <a:moveTo>
                    <a:pt x="169" y="142"/>
                  </a:moveTo>
                  <a:lnTo>
                    <a:pt x="169" y="142"/>
                  </a:lnTo>
                  <a:lnTo>
                    <a:pt x="85" y="113"/>
                  </a:lnTo>
                  <a:lnTo>
                    <a:pt x="28" y="85"/>
                  </a:lnTo>
                  <a:lnTo>
                    <a:pt x="0" y="29"/>
                  </a:lnTo>
                  <a:lnTo>
                    <a:pt x="0" y="29"/>
                  </a:lnTo>
                  <a:lnTo>
                    <a:pt x="28" y="29"/>
                  </a:lnTo>
                  <a:lnTo>
                    <a:pt x="56" y="0"/>
                  </a:lnTo>
                  <a:lnTo>
                    <a:pt x="169" y="0"/>
                  </a:lnTo>
                  <a:lnTo>
                    <a:pt x="339" y="29"/>
                  </a:lnTo>
                  <a:lnTo>
                    <a:pt x="339" y="29"/>
                  </a:lnTo>
                  <a:lnTo>
                    <a:pt x="282" y="113"/>
                  </a:lnTo>
                  <a:lnTo>
                    <a:pt x="169" y="142"/>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16"/>
            <p:cNvSpPr/>
            <p:nvPr/>
          </p:nvSpPr>
          <p:spPr>
            <a:xfrm>
              <a:off x="4115475" y="2008075"/>
              <a:ext cx="8475" cy="3550"/>
            </a:xfrm>
            <a:custGeom>
              <a:avLst/>
              <a:gdLst/>
              <a:ahLst/>
              <a:cxnLst/>
              <a:rect l="l" t="t" r="r" b="b"/>
              <a:pathLst>
                <a:path w="339" h="142" fill="none" extrusionOk="0">
                  <a:moveTo>
                    <a:pt x="169" y="142"/>
                  </a:moveTo>
                  <a:lnTo>
                    <a:pt x="169" y="142"/>
                  </a:lnTo>
                  <a:lnTo>
                    <a:pt x="85" y="113"/>
                  </a:lnTo>
                  <a:lnTo>
                    <a:pt x="28" y="85"/>
                  </a:lnTo>
                  <a:lnTo>
                    <a:pt x="0" y="29"/>
                  </a:lnTo>
                  <a:lnTo>
                    <a:pt x="0" y="29"/>
                  </a:lnTo>
                  <a:lnTo>
                    <a:pt x="28" y="29"/>
                  </a:lnTo>
                  <a:lnTo>
                    <a:pt x="56" y="0"/>
                  </a:lnTo>
                  <a:lnTo>
                    <a:pt x="169" y="0"/>
                  </a:lnTo>
                  <a:lnTo>
                    <a:pt x="339" y="29"/>
                  </a:lnTo>
                  <a:lnTo>
                    <a:pt x="339" y="29"/>
                  </a:lnTo>
                  <a:lnTo>
                    <a:pt x="282" y="113"/>
                  </a:lnTo>
                  <a:lnTo>
                    <a:pt x="169" y="142"/>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16"/>
            <p:cNvSpPr/>
            <p:nvPr/>
          </p:nvSpPr>
          <p:spPr>
            <a:xfrm>
              <a:off x="4119700" y="2022175"/>
              <a:ext cx="2125" cy="1450"/>
            </a:xfrm>
            <a:custGeom>
              <a:avLst/>
              <a:gdLst/>
              <a:ahLst/>
              <a:cxnLst/>
              <a:rect l="l" t="t" r="r" b="b"/>
              <a:pathLst>
                <a:path w="85" h="58" extrusionOk="0">
                  <a:moveTo>
                    <a:pt x="85" y="57"/>
                  </a:moveTo>
                  <a:lnTo>
                    <a:pt x="85" y="57"/>
                  </a:lnTo>
                  <a:lnTo>
                    <a:pt x="0" y="1"/>
                  </a:lnTo>
                  <a:lnTo>
                    <a:pt x="0" y="1"/>
                  </a:lnTo>
                  <a:lnTo>
                    <a:pt x="57" y="1"/>
                  </a:lnTo>
                  <a:lnTo>
                    <a:pt x="85" y="57"/>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16"/>
            <p:cNvSpPr/>
            <p:nvPr/>
          </p:nvSpPr>
          <p:spPr>
            <a:xfrm>
              <a:off x="4119700" y="2022175"/>
              <a:ext cx="2125" cy="1450"/>
            </a:xfrm>
            <a:custGeom>
              <a:avLst/>
              <a:gdLst/>
              <a:ahLst/>
              <a:cxnLst/>
              <a:rect l="l" t="t" r="r" b="b"/>
              <a:pathLst>
                <a:path w="85" h="58" fill="none" extrusionOk="0">
                  <a:moveTo>
                    <a:pt x="85" y="57"/>
                  </a:moveTo>
                  <a:lnTo>
                    <a:pt x="85" y="57"/>
                  </a:lnTo>
                  <a:lnTo>
                    <a:pt x="0" y="1"/>
                  </a:lnTo>
                  <a:lnTo>
                    <a:pt x="0" y="1"/>
                  </a:lnTo>
                  <a:lnTo>
                    <a:pt x="57" y="1"/>
                  </a:lnTo>
                  <a:lnTo>
                    <a:pt x="85" y="57"/>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16"/>
            <p:cNvSpPr/>
            <p:nvPr/>
          </p:nvSpPr>
          <p:spPr>
            <a:xfrm>
              <a:off x="4123225" y="2025700"/>
              <a:ext cx="2150" cy="2150"/>
            </a:xfrm>
            <a:custGeom>
              <a:avLst/>
              <a:gdLst/>
              <a:ahLst/>
              <a:cxnLst/>
              <a:rect l="l" t="t" r="r" b="b"/>
              <a:pathLst>
                <a:path w="86" h="86" extrusionOk="0">
                  <a:moveTo>
                    <a:pt x="29" y="86"/>
                  </a:moveTo>
                  <a:lnTo>
                    <a:pt x="29" y="86"/>
                  </a:lnTo>
                  <a:lnTo>
                    <a:pt x="0" y="29"/>
                  </a:lnTo>
                  <a:lnTo>
                    <a:pt x="0" y="1"/>
                  </a:lnTo>
                  <a:lnTo>
                    <a:pt x="29" y="1"/>
                  </a:lnTo>
                  <a:lnTo>
                    <a:pt x="85" y="1"/>
                  </a:lnTo>
                  <a:lnTo>
                    <a:pt x="85" y="1"/>
                  </a:lnTo>
                  <a:lnTo>
                    <a:pt x="29" y="86"/>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16"/>
            <p:cNvSpPr/>
            <p:nvPr/>
          </p:nvSpPr>
          <p:spPr>
            <a:xfrm>
              <a:off x="4123225" y="2025700"/>
              <a:ext cx="2150" cy="2150"/>
            </a:xfrm>
            <a:custGeom>
              <a:avLst/>
              <a:gdLst/>
              <a:ahLst/>
              <a:cxnLst/>
              <a:rect l="l" t="t" r="r" b="b"/>
              <a:pathLst>
                <a:path w="86" h="86" fill="none" extrusionOk="0">
                  <a:moveTo>
                    <a:pt x="29" y="86"/>
                  </a:moveTo>
                  <a:lnTo>
                    <a:pt x="29" y="86"/>
                  </a:lnTo>
                  <a:lnTo>
                    <a:pt x="0" y="29"/>
                  </a:lnTo>
                  <a:lnTo>
                    <a:pt x="0" y="1"/>
                  </a:lnTo>
                  <a:lnTo>
                    <a:pt x="29" y="1"/>
                  </a:lnTo>
                  <a:lnTo>
                    <a:pt x="85" y="1"/>
                  </a:lnTo>
                  <a:lnTo>
                    <a:pt x="85" y="1"/>
                  </a:lnTo>
                  <a:lnTo>
                    <a:pt x="29" y="86"/>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16"/>
            <p:cNvSpPr/>
            <p:nvPr/>
          </p:nvSpPr>
          <p:spPr>
            <a:xfrm>
              <a:off x="4128875" y="2052525"/>
              <a:ext cx="1425" cy="9200"/>
            </a:xfrm>
            <a:custGeom>
              <a:avLst/>
              <a:gdLst/>
              <a:ahLst/>
              <a:cxnLst/>
              <a:rect l="l" t="t" r="r" b="b"/>
              <a:pathLst>
                <a:path w="57" h="368" extrusionOk="0">
                  <a:moveTo>
                    <a:pt x="0" y="367"/>
                  </a:moveTo>
                  <a:lnTo>
                    <a:pt x="0" y="367"/>
                  </a:lnTo>
                  <a:lnTo>
                    <a:pt x="0" y="170"/>
                  </a:lnTo>
                  <a:lnTo>
                    <a:pt x="28" y="0"/>
                  </a:lnTo>
                  <a:lnTo>
                    <a:pt x="28" y="0"/>
                  </a:lnTo>
                  <a:lnTo>
                    <a:pt x="57" y="198"/>
                  </a:lnTo>
                  <a:lnTo>
                    <a:pt x="57" y="311"/>
                  </a:lnTo>
                  <a:lnTo>
                    <a:pt x="28" y="339"/>
                  </a:lnTo>
                  <a:lnTo>
                    <a:pt x="0" y="367"/>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16"/>
            <p:cNvSpPr/>
            <p:nvPr/>
          </p:nvSpPr>
          <p:spPr>
            <a:xfrm>
              <a:off x="4128875" y="2052525"/>
              <a:ext cx="1425" cy="9200"/>
            </a:xfrm>
            <a:custGeom>
              <a:avLst/>
              <a:gdLst/>
              <a:ahLst/>
              <a:cxnLst/>
              <a:rect l="l" t="t" r="r" b="b"/>
              <a:pathLst>
                <a:path w="57" h="368" fill="none" extrusionOk="0">
                  <a:moveTo>
                    <a:pt x="0" y="367"/>
                  </a:moveTo>
                  <a:lnTo>
                    <a:pt x="0" y="367"/>
                  </a:lnTo>
                  <a:lnTo>
                    <a:pt x="0" y="170"/>
                  </a:lnTo>
                  <a:lnTo>
                    <a:pt x="28" y="0"/>
                  </a:lnTo>
                  <a:lnTo>
                    <a:pt x="28" y="0"/>
                  </a:lnTo>
                  <a:lnTo>
                    <a:pt x="57" y="198"/>
                  </a:lnTo>
                  <a:lnTo>
                    <a:pt x="57" y="311"/>
                  </a:lnTo>
                  <a:lnTo>
                    <a:pt x="28" y="339"/>
                  </a:lnTo>
                  <a:lnTo>
                    <a:pt x="0" y="367"/>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16"/>
            <p:cNvSpPr/>
            <p:nvPr/>
          </p:nvSpPr>
          <p:spPr>
            <a:xfrm>
              <a:off x="4140150" y="2038400"/>
              <a:ext cx="7800" cy="12025"/>
            </a:xfrm>
            <a:custGeom>
              <a:avLst/>
              <a:gdLst/>
              <a:ahLst/>
              <a:cxnLst/>
              <a:rect l="l" t="t" r="r" b="b"/>
              <a:pathLst>
                <a:path w="312" h="481" extrusionOk="0">
                  <a:moveTo>
                    <a:pt x="114" y="396"/>
                  </a:moveTo>
                  <a:lnTo>
                    <a:pt x="114" y="396"/>
                  </a:lnTo>
                  <a:lnTo>
                    <a:pt x="57" y="481"/>
                  </a:lnTo>
                  <a:lnTo>
                    <a:pt x="57" y="481"/>
                  </a:lnTo>
                  <a:lnTo>
                    <a:pt x="29" y="481"/>
                  </a:lnTo>
                  <a:lnTo>
                    <a:pt x="1" y="424"/>
                  </a:lnTo>
                  <a:lnTo>
                    <a:pt x="29" y="283"/>
                  </a:lnTo>
                  <a:lnTo>
                    <a:pt x="57" y="198"/>
                  </a:lnTo>
                  <a:lnTo>
                    <a:pt x="114" y="114"/>
                  </a:lnTo>
                  <a:lnTo>
                    <a:pt x="198" y="57"/>
                  </a:lnTo>
                  <a:lnTo>
                    <a:pt x="311" y="1"/>
                  </a:lnTo>
                  <a:lnTo>
                    <a:pt x="311" y="1"/>
                  </a:lnTo>
                  <a:lnTo>
                    <a:pt x="311" y="86"/>
                  </a:lnTo>
                  <a:lnTo>
                    <a:pt x="311" y="142"/>
                  </a:lnTo>
                  <a:lnTo>
                    <a:pt x="255" y="227"/>
                  </a:lnTo>
                  <a:lnTo>
                    <a:pt x="114" y="396"/>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16"/>
            <p:cNvSpPr/>
            <p:nvPr/>
          </p:nvSpPr>
          <p:spPr>
            <a:xfrm>
              <a:off x="4140150" y="2038400"/>
              <a:ext cx="7800" cy="12025"/>
            </a:xfrm>
            <a:custGeom>
              <a:avLst/>
              <a:gdLst/>
              <a:ahLst/>
              <a:cxnLst/>
              <a:rect l="l" t="t" r="r" b="b"/>
              <a:pathLst>
                <a:path w="312" h="481" fill="none" extrusionOk="0">
                  <a:moveTo>
                    <a:pt x="114" y="396"/>
                  </a:moveTo>
                  <a:lnTo>
                    <a:pt x="114" y="396"/>
                  </a:lnTo>
                  <a:lnTo>
                    <a:pt x="57" y="481"/>
                  </a:lnTo>
                  <a:lnTo>
                    <a:pt x="57" y="481"/>
                  </a:lnTo>
                  <a:lnTo>
                    <a:pt x="29" y="481"/>
                  </a:lnTo>
                  <a:lnTo>
                    <a:pt x="1" y="424"/>
                  </a:lnTo>
                  <a:lnTo>
                    <a:pt x="29" y="283"/>
                  </a:lnTo>
                  <a:lnTo>
                    <a:pt x="57" y="198"/>
                  </a:lnTo>
                  <a:lnTo>
                    <a:pt x="114" y="114"/>
                  </a:lnTo>
                  <a:lnTo>
                    <a:pt x="198" y="57"/>
                  </a:lnTo>
                  <a:lnTo>
                    <a:pt x="311" y="1"/>
                  </a:lnTo>
                  <a:lnTo>
                    <a:pt x="311" y="1"/>
                  </a:lnTo>
                  <a:lnTo>
                    <a:pt x="311" y="86"/>
                  </a:lnTo>
                  <a:lnTo>
                    <a:pt x="311" y="142"/>
                  </a:lnTo>
                  <a:lnTo>
                    <a:pt x="255" y="227"/>
                  </a:lnTo>
                  <a:lnTo>
                    <a:pt x="114" y="396"/>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16"/>
            <p:cNvSpPr/>
            <p:nvPr/>
          </p:nvSpPr>
          <p:spPr>
            <a:xfrm>
              <a:off x="4578250" y="1898025"/>
              <a:ext cx="278700" cy="169325"/>
            </a:xfrm>
            <a:custGeom>
              <a:avLst/>
              <a:gdLst/>
              <a:ahLst/>
              <a:cxnLst/>
              <a:rect l="l" t="t" r="r" b="b"/>
              <a:pathLst>
                <a:path w="11148" h="6773" extrusionOk="0">
                  <a:moveTo>
                    <a:pt x="1" y="875"/>
                  </a:moveTo>
                  <a:lnTo>
                    <a:pt x="1" y="875"/>
                  </a:lnTo>
                  <a:lnTo>
                    <a:pt x="142" y="706"/>
                  </a:lnTo>
                  <a:lnTo>
                    <a:pt x="311" y="565"/>
                  </a:lnTo>
                  <a:lnTo>
                    <a:pt x="509" y="452"/>
                  </a:lnTo>
                  <a:lnTo>
                    <a:pt x="735" y="395"/>
                  </a:lnTo>
                  <a:lnTo>
                    <a:pt x="960" y="395"/>
                  </a:lnTo>
                  <a:lnTo>
                    <a:pt x="1186" y="423"/>
                  </a:lnTo>
                  <a:lnTo>
                    <a:pt x="1412" y="480"/>
                  </a:lnTo>
                  <a:lnTo>
                    <a:pt x="1609" y="593"/>
                  </a:lnTo>
                  <a:lnTo>
                    <a:pt x="1609" y="593"/>
                  </a:lnTo>
                  <a:lnTo>
                    <a:pt x="1751" y="734"/>
                  </a:lnTo>
                  <a:lnTo>
                    <a:pt x="1892" y="903"/>
                  </a:lnTo>
                  <a:lnTo>
                    <a:pt x="2033" y="1073"/>
                  </a:lnTo>
                  <a:lnTo>
                    <a:pt x="2174" y="1185"/>
                  </a:lnTo>
                  <a:lnTo>
                    <a:pt x="2174" y="1185"/>
                  </a:lnTo>
                  <a:lnTo>
                    <a:pt x="2287" y="1242"/>
                  </a:lnTo>
                  <a:lnTo>
                    <a:pt x="2371" y="1270"/>
                  </a:lnTo>
                  <a:lnTo>
                    <a:pt x="2597" y="1270"/>
                  </a:lnTo>
                  <a:lnTo>
                    <a:pt x="3020" y="1298"/>
                  </a:lnTo>
                  <a:lnTo>
                    <a:pt x="3020" y="1298"/>
                  </a:lnTo>
                  <a:lnTo>
                    <a:pt x="3274" y="1270"/>
                  </a:lnTo>
                  <a:lnTo>
                    <a:pt x="3359" y="1270"/>
                  </a:lnTo>
                  <a:lnTo>
                    <a:pt x="3387" y="1242"/>
                  </a:lnTo>
                  <a:lnTo>
                    <a:pt x="3416" y="1214"/>
                  </a:lnTo>
                  <a:lnTo>
                    <a:pt x="3416" y="1157"/>
                  </a:lnTo>
                  <a:lnTo>
                    <a:pt x="3387" y="1073"/>
                  </a:lnTo>
                  <a:lnTo>
                    <a:pt x="3331" y="960"/>
                  </a:lnTo>
                  <a:lnTo>
                    <a:pt x="3303" y="819"/>
                  </a:lnTo>
                  <a:lnTo>
                    <a:pt x="3303" y="762"/>
                  </a:lnTo>
                  <a:lnTo>
                    <a:pt x="3331" y="677"/>
                  </a:lnTo>
                  <a:lnTo>
                    <a:pt x="3387" y="621"/>
                  </a:lnTo>
                  <a:lnTo>
                    <a:pt x="3444" y="536"/>
                  </a:lnTo>
                  <a:lnTo>
                    <a:pt x="3444" y="536"/>
                  </a:lnTo>
                  <a:lnTo>
                    <a:pt x="3528" y="508"/>
                  </a:lnTo>
                  <a:lnTo>
                    <a:pt x="3585" y="508"/>
                  </a:lnTo>
                  <a:lnTo>
                    <a:pt x="3669" y="508"/>
                  </a:lnTo>
                  <a:lnTo>
                    <a:pt x="3698" y="480"/>
                  </a:lnTo>
                  <a:lnTo>
                    <a:pt x="3698" y="480"/>
                  </a:lnTo>
                  <a:lnTo>
                    <a:pt x="3867" y="311"/>
                  </a:lnTo>
                  <a:lnTo>
                    <a:pt x="3867" y="311"/>
                  </a:lnTo>
                  <a:lnTo>
                    <a:pt x="3980" y="254"/>
                  </a:lnTo>
                  <a:lnTo>
                    <a:pt x="4065" y="282"/>
                  </a:lnTo>
                  <a:lnTo>
                    <a:pt x="4149" y="339"/>
                  </a:lnTo>
                  <a:lnTo>
                    <a:pt x="4290" y="395"/>
                  </a:lnTo>
                  <a:lnTo>
                    <a:pt x="4290" y="395"/>
                  </a:lnTo>
                  <a:lnTo>
                    <a:pt x="4121" y="254"/>
                  </a:lnTo>
                  <a:lnTo>
                    <a:pt x="4036" y="170"/>
                  </a:lnTo>
                  <a:lnTo>
                    <a:pt x="3980" y="113"/>
                  </a:lnTo>
                  <a:lnTo>
                    <a:pt x="3980" y="113"/>
                  </a:lnTo>
                  <a:lnTo>
                    <a:pt x="4149" y="57"/>
                  </a:lnTo>
                  <a:lnTo>
                    <a:pt x="4347" y="0"/>
                  </a:lnTo>
                  <a:lnTo>
                    <a:pt x="4347" y="0"/>
                  </a:lnTo>
                  <a:lnTo>
                    <a:pt x="4488" y="57"/>
                  </a:lnTo>
                  <a:lnTo>
                    <a:pt x="4601" y="170"/>
                  </a:lnTo>
                  <a:lnTo>
                    <a:pt x="4742" y="254"/>
                  </a:lnTo>
                  <a:lnTo>
                    <a:pt x="4855" y="339"/>
                  </a:lnTo>
                  <a:lnTo>
                    <a:pt x="4855" y="339"/>
                  </a:lnTo>
                  <a:lnTo>
                    <a:pt x="4968" y="367"/>
                  </a:lnTo>
                  <a:lnTo>
                    <a:pt x="5109" y="367"/>
                  </a:lnTo>
                  <a:lnTo>
                    <a:pt x="5222" y="395"/>
                  </a:lnTo>
                  <a:lnTo>
                    <a:pt x="5334" y="423"/>
                  </a:lnTo>
                  <a:lnTo>
                    <a:pt x="5334" y="423"/>
                  </a:lnTo>
                  <a:lnTo>
                    <a:pt x="5476" y="621"/>
                  </a:lnTo>
                  <a:lnTo>
                    <a:pt x="5617" y="847"/>
                  </a:lnTo>
                  <a:lnTo>
                    <a:pt x="5617" y="847"/>
                  </a:lnTo>
                  <a:lnTo>
                    <a:pt x="5560" y="847"/>
                  </a:lnTo>
                  <a:lnTo>
                    <a:pt x="5532" y="875"/>
                  </a:lnTo>
                  <a:lnTo>
                    <a:pt x="5560" y="960"/>
                  </a:lnTo>
                  <a:lnTo>
                    <a:pt x="5588" y="1016"/>
                  </a:lnTo>
                  <a:lnTo>
                    <a:pt x="5701" y="1185"/>
                  </a:lnTo>
                  <a:lnTo>
                    <a:pt x="5814" y="1270"/>
                  </a:lnTo>
                  <a:lnTo>
                    <a:pt x="5814" y="1270"/>
                  </a:lnTo>
                  <a:lnTo>
                    <a:pt x="5899" y="1327"/>
                  </a:lnTo>
                  <a:lnTo>
                    <a:pt x="5983" y="1327"/>
                  </a:lnTo>
                  <a:lnTo>
                    <a:pt x="6209" y="1327"/>
                  </a:lnTo>
                  <a:lnTo>
                    <a:pt x="6407" y="1327"/>
                  </a:lnTo>
                  <a:lnTo>
                    <a:pt x="6576" y="1298"/>
                  </a:lnTo>
                  <a:lnTo>
                    <a:pt x="6576" y="1298"/>
                  </a:lnTo>
                  <a:lnTo>
                    <a:pt x="6689" y="1327"/>
                  </a:lnTo>
                  <a:lnTo>
                    <a:pt x="6802" y="1355"/>
                  </a:lnTo>
                  <a:lnTo>
                    <a:pt x="6915" y="1439"/>
                  </a:lnTo>
                  <a:lnTo>
                    <a:pt x="6999" y="1496"/>
                  </a:lnTo>
                  <a:lnTo>
                    <a:pt x="7169" y="1693"/>
                  </a:lnTo>
                  <a:lnTo>
                    <a:pt x="7338" y="1919"/>
                  </a:lnTo>
                  <a:lnTo>
                    <a:pt x="7648" y="2371"/>
                  </a:lnTo>
                  <a:lnTo>
                    <a:pt x="7818" y="2568"/>
                  </a:lnTo>
                  <a:lnTo>
                    <a:pt x="7931" y="2653"/>
                  </a:lnTo>
                  <a:lnTo>
                    <a:pt x="8044" y="2737"/>
                  </a:lnTo>
                  <a:lnTo>
                    <a:pt x="8044" y="2737"/>
                  </a:lnTo>
                  <a:lnTo>
                    <a:pt x="8918" y="3217"/>
                  </a:lnTo>
                  <a:lnTo>
                    <a:pt x="9370" y="3471"/>
                  </a:lnTo>
                  <a:lnTo>
                    <a:pt x="9821" y="3725"/>
                  </a:lnTo>
                  <a:lnTo>
                    <a:pt x="9821" y="3725"/>
                  </a:lnTo>
                  <a:lnTo>
                    <a:pt x="10019" y="3866"/>
                  </a:lnTo>
                  <a:lnTo>
                    <a:pt x="10132" y="3923"/>
                  </a:lnTo>
                  <a:lnTo>
                    <a:pt x="10245" y="3979"/>
                  </a:lnTo>
                  <a:lnTo>
                    <a:pt x="10245" y="3979"/>
                  </a:lnTo>
                  <a:lnTo>
                    <a:pt x="10414" y="4007"/>
                  </a:lnTo>
                  <a:lnTo>
                    <a:pt x="10583" y="4036"/>
                  </a:lnTo>
                  <a:lnTo>
                    <a:pt x="10753" y="4092"/>
                  </a:lnTo>
                  <a:lnTo>
                    <a:pt x="10837" y="4120"/>
                  </a:lnTo>
                  <a:lnTo>
                    <a:pt x="10922" y="4177"/>
                  </a:lnTo>
                  <a:lnTo>
                    <a:pt x="10922" y="4177"/>
                  </a:lnTo>
                  <a:lnTo>
                    <a:pt x="10978" y="4205"/>
                  </a:lnTo>
                  <a:lnTo>
                    <a:pt x="11007" y="4233"/>
                  </a:lnTo>
                  <a:lnTo>
                    <a:pt x="11063" y="4318"/>
                  </a:lnTo>
                  <a:lnTo>
                    <a:pt x="11063" y="4318"/>
                  </a:lnTo>
                  <a:lnTo>
                    <a:pt x="11091" y="4431"/>
                  </a:lnTo>
                  <a:lnTo>
                    <a:pt x="11091" y="4544"/>
                  </a:lnTo>
                  <a:lnTo>
                    <a:pt x="11091" y="4685"/>
                  </a:lnTo>
                  <a:lnTo>
                    <a:pt x="11119" y="4741"/>
                  </a:lnTo>
                  <a:lnTo>
                    <a:pt x="11148" y="4797"/>
                  </a:lnTo>
                  <a:lnTo>
                    <a:pt x="11148" y="4797"/>
                  </a:lnTo>
                  <a:lnTo>
                    <a:pt x="11035" y="4797"/>
                  </a:lnTo>
                  <a:lnTo>
                    <a:pt x="10950" y="4797"/>
                  </a:lnTo>
                  <a:lnTo>
                    <a:pt x="10809" y="4741"/>
                  </a:lnTo>
                  <a:lnTo>
                    <a:pt x="10640" y="4656"/>
                  </a:lnTo>
                  <a:lnTo>
                    <a:pt x="10555" y="4628"/>
                  </a:lnTo>
                  <a:lnTo>
                    <a:pt x="10470" y="4656"/>
                  </a:lnTo>
                  <a:lnTo>
                    <a:pt x="10470" y="4656"/>
                  </a:lnTo>
                  <a:lnTo>
                    <a:pt x="10442" y="4685"/>
                  </a:lnTo>
                  <a:lnTo>
                    <a:pt x="10442" y="4741"/>
                  </a:lnTo>
                  <a:lnTo>
                    <a:pt x="10442" y="4797"/>
                  </a:lnTo>
                  <a:lnTo>
                    <a:pt x="10414" y="4854"/>
                  </a:lnTo>
                  <a:lnTo>
                    <a:pt x="10414" y="4854"/>
                  </a:lnTo>
                  <a:lnTo>
                    <a:pt x="10329" y="4882"/>
                  </a:lnTo>
                  <a:lnTo>
                    <a:pt x="10216" y="4882"/>
                  </a:lnTo>
                  <a:lnTo>
                    <a:pt x="10132" y="4910"/>
                  </a:lnTo>
                  <a:lnTo>
                    <a:pt x="10047" y="4939"/>
                  </a:lnTo>
                  <a:lnTo>
                    <a:pt x="10047" y="4939"/>
                  </a:lnTo>
                  <a:lnTo>
                    <a:pt x="9934" y="4995"/>
                  </a:lnTo>
                  <a:lnTo>
                    <a:pt x="9878" y="5108"/>
                  </a:lnTo>
                  <a:lnTo>
                    <a:pt x="9878" y="5193"/>
                  </a:lnTo>
                  <a:lnTo>
                    <a:pt x="9850" y="5305"/>
                  </a:lnTo>
                  <a:lnTo>
                    <a:pt x="9878" y="5531"/>
                  </a:lnTo>
                  <a:lnTo>
                    <a:pt x="9850" y="5616"/>
                  </a:lnTo>
                  <a:lnTo>
                    <a:pt x="9793" y="5729"/>
                  </a:lnTo>
                  <a:lnTo>
                    <a:pt x="9793" y="5729"/>
                  </a:lnTo>
                  <a:lnTo>
                    <a:pt x="9737" y="5813"/>
                  </a:lnTo>
                  <a:lnTo>
                    <a:pt x="9624" y="5898"/>
                  </a:lnTo>
                  <a:lnTo>
                    <a:pt x="9511" y="5983"/>
                  </a:lnTo>
                  <a:lnTo>
                    <a:pt x="9370" y="6039"/>
                  </a:lnTo>
                  <a:lnTo>
                    <a:pt x="9088" y="6124"/>
                  </a:lnTo>
                  <a:lnTo>
                    <a:pt x="8947" y="6152"/>
                  </a:lnTo>
                  <a:lnTo>
                    <a:pt x="8834" y="6124"/>
                  </a:lnTo>
                  <a:lnTo>
                    <a:pt x="8834" y="6124"/>
                  </a:lnTo>
                  <a:lnTo>
                    <a:pt x="8918" y="6321"/>
                  </a:lnTo>
                  <a:lnTo>
                    <a:pt x="8918" y="6406"/>
                  </a:lnTo>
                  <a:lnTo>
                    <a:pt x="8834" y="6519"/>
                  </a:lnTo>
                  <a:lnTo>
                    <a:pt x="8834" y="6519"/>
                  </a:lnTo>
                  <a:lnTo>
                    <a:pt x="8777" y="6575"/>
                  </a:lnTo>
                  <a:lnTo>
                    <a:pt x="8721" y="6604"/>
                  </a:lnTo>
                  <a:lnTo>
                    <a:pt x="8580" y="6660"/>
                  </a:lnTo>
                  <a:lnTo>
                    <a:pt x="8439" y="6688"/>
                  </a:lnTo>
                  <a:lnTo>
                    <a:pt x="8382" y="6745"/>
                  </a:lnTo>
                  <a:lnTo>
                    <a:pt x="8354" y="6773"/>
                  </a:lnTo>
                  <a:lnTo>
                    <a:pt x="8354" y="6773"/>
                  </a:lnTo>
                  <a:lnTo>
                    <a:pt x="8326" y="6716"/>
                  </a:lnTo>
                  <a:lnTo>
                    <a:pt x="8269" y="6632"/>
                  </a:lnTo>
                  <a:lnTo>
                    <a:pt x="8156" y="6547"/>
                  </a:lnTo>
                  <a:lnTo>
                    <a:pt x="8015" y="6491"/>
                  </a:lnTo>
                  <a:lnTo>
                    <a:pt x="7846" y="6462"/>
                  </a:lnTo>
                  <a:lnTo>
                    <a:pt x="7705" y="6406"/>
                  </a:lnTo>
                  <a:lnTo>
                    <a:pt x="7564" y="6321"/>
                  </a:lnTo>
                  <a:lnTo>
                    <a:pt x="7423" y="6208"/>
                  </a:lnTo>
                  <a:lnTo>
                    <a:pt x="7394" y="6124"/>
                  </a:lnTo>
                  <a:lnTo>
                    <a:pt x="7366" y="6039"/>
                  </a:lnTo>
                  <a:lnTo>
                    <a:pt x="7366" y="6039"/>
                  </a:lnTo>
                  <a:lnTo>
                    <a:pt x="7310" y="5813"/>
                  </a:lnTo>
                  <a:lnTo>
                    <a:pt x="7310" y="5644"/>
                  </a:lnTo>
                  <a:lnTo>
                    <a:pt x="7282" y="5559"/>
                  </a:lnTo>
                  <a:lnTo>
                    <a:pt x="7253" y="5503"/>
                  </a:lnTo>
                  <a:lnTo>
                    <a:pt x="7169" y="5447"/>
                  </a:lnTo>
                  <a:lnTo>
                    <a:pt x="7056" y="5418"/>
                  </a:lnTo>
                  <a:lnTo>
                    <a:pt x="7056" y="5418"/>
                  </a:lnTo>
                  <a:lnTo>
                    <a:pt x="6915" y="5390"/>
                  </a:lnTo>
                  <a:lnTo>
                    <a:pt x="6802" y="5418"/>
                  </a:lnTo>
                  <a:lnTo>
                    <a:pt x="6717" y="5418"/>
                  </a:lnTo>
                  <a:lnTo>
                    <a:pt x="6576" y="5334"/>
                  </a:lnTo>
                  <a:lnTo>
                    <a:pt x="6576" y="5334"/>
                  </a:lnTo>
                  <a:lnTo>
                    <a:pt x="6379" y="5193"/>
                  </a:lnTo>
                  <a:lnTo>
                    <a:pt x="6294" y="5108"/>
                  </a:lnTo>
                  <a:lnTo>
                    <a:pt x="6181" y="5023"/>
                  </a:lnTo>
                  <a:lnTo>
                    <a:pt x="6181" y="5023"/>
                  </a:lnTo>
                  <a:lnTo>
                    <a:pt x="6012" y="4882"/>
                  </a:lnTo>
                  <a:lnTo>
                    <a:pt x="5814" y="4741"/>
                  </a:lnTo>
                  <a:lnTo>
                    <a:pt x="5617" y="4628"/>
                  </a:lnTo>
                  <a:lnTo>
                    <a:pt x="5532" y="4572"/>
                  </a:lnTo>
                  <a:lnTo>
                    <a:pt x="5419" y="4544"/>
                  </a:lnTo>
                  <a:lnTo>
                    <a:pt x="5419" y="4544"/>
                  </a:lnTo>
                  <a:lnTo>
                    <a:pt x="4939" y="4459"/>
                  </a:lnTo>
                  <a:lnTo>
                    <a:pt x="4714" y="4402"/>
                  </a:lnTo>
                  <a:lnTo>
                    <a:pt x="4488" y="4318"/>
                  </a:lnTo>
                  <a:lnTo>
                    <a:pt x="4488" y="4318"/>
                  </a:lnTo>
                  <a:lnTo>
                    <a:pt x="4319" y="4233"/>
                  </a:lnTo>
                  <a:lnTo>
                    <a:pt x="4206" y="4148"/>
                  </a:lnTo>
                  <a:lnTo>
                    <a:pt x="4065" y="4092"/>
                  </a:lnTo>
                  <a:lnTo>
                    <a:pt x="3923" y="4036"/>
                  </a:lnTo>
                  <a:lnTo>
                    <a:pt x="3923" y="4036"/>
                  </a:lnTo>
                  <a:lnTo>
                    <a:pt x="3782" y="4007"/>
                  </a:lnTo>
                  <a:lnTo>
                    <a:pt x="3613" y="4007"/>
                  </a:lnTo>
                  <a:lnTo>
                    <a:pt x="3528" y="4007"/>
                  </a:lnTo>
                  <a:lnTo>
                    <a:pt x="3444" y="4036"/>
                  </a:lnTo>
                  <a:lnTo>
                    <a:pt x="3416" y="4092"/>
                  </a:lnTo>
                  <a:lnTo>
                    <a:pt x="3444" y="4148"/>
                  </a:lnTo>
                  <a:lnTo>
                    <a:pt x="3444" y="4148"/>
                  </a:lnTo>
                  <a:lnTo>
                    <a:pt x="3303" y="4177"/>
                  </a:lnTo>
                  <a:lnTo>
                    <a:pt x="3190" y="4177"/>
                  </a:lnTo>
                  <a:lnTo>
                    <a:pt x="2964" y="4148"/>
                  </a:lnTo>
                  <a:lnTo>
                    <a:pt x="2851" y="4148"/>
                  </a:lnTo>
                  <a:lnTo>
                    <a:pt x="2738" y="4177"/>
                  </a:lnTo>
                  <a:lnTo>
                    <a:pt x="2625" y="4261"/>
                  </a:lnTo>
                  <a:lnTo>
                    <a:pt x="2513" y="4346"/>
                  </a:lnTo>
                  <a:lnTo>
                    <a:pt x="2513" y="4346"/>
                  </a:lnTo>
                  <a:lnTo>
                    <a:pt x="2400" y="4515"/>
                  </a:lnTo>
                  <a:lnTo>
                    <a:pt x="2259" y="4713"/>
                  </a:lnTo>
                  <a:lnTo>
                    <a:pt x="2174" y="4797"/>
                  </a:lnTo>
                  <a:lnTo>
                    <a:pt x="2089" y="4826"/>
                  </a:lnTo>
                  <a:lnTo>
                    <a:pt x="1976" y="4854"/>
                  </a:lnTo>
                  <a:lnTo>
                    <a:pt x="1835" y="4797"/>
                  </a:lnTo>
                  <a:lnTo>
                    <a:pt x="1835" y="4797"/>
                  </a:lnTo>
                  <a:lnTo>
                    <a:pt x="1751" y="4741"/>
                  </a:lnTo>
                  <a:lnTo>
                    <a:pt x="1694" y="4628"/>
                  </a:lnTo>
                  <a:lnTo>
                    <a:pt x="1638" y="4515"/>
                  </a:lnTo>
                  <a:lnTo>
                    <a:pt x="1609" y="4402"/>
                  </a:lnTo>
                  <a:lnTo>
                    <a:pt x="1581" y="4120"/>
                  </a:lnTo>
                  <a:lnTo>
                    <a:pt x="1581" y="3894"/>
                  </a:lnTo>
                  <a:lnTo>
                    <a:pt x="1581" y="3894"/>
                  </a:lnTo>
                  <a:lnTo>
                    <a:pt x="1581" y="3669"/>
                  </a:lnTo>
                  <a:lnTo>
                    <a:pt x="1581" y="3556"/>
                  </a:lnTo>
                  <a:lnTo>
                    <a:pt x="1553" y="3443"/>
                  </a:lnTo>
                  <a:lnTo>
                    <a:pt x="1553" y="3443"/>
                  </a:lnTo>
                  <a:lnTo>
                    <a:pt x="1497" y="3358"/>
                  </a:lnTo>
                  <a:lnTo>
                    <a:pt x="1412" y="3302"/>
                  </a:lnTo>
                  <a:lnTo>
                    <a:pt x="1356" y="3245"/>
                  </a:lnTo>
                  <a:lnTo>
                    <a:pt x="1356" y="3217"/>
                  </a:lnTo>
                  <a:lnTo>
                    <a:pt x="1327" y="3189"/>
                  </a:lnTo>
                  <a:lnTo>
                    <a:pt x="1327" y="3189"/>
                  </a:lnTo>
                  <a:lnTo>
                    <a:pt x="1327" y="3189"/>
                  </a:lnTo>
                  <a:lnTo>
                    <a:pt x="1299" y="3189"/>
                  </a:lnTo>
                  <a:lnTo>
                    <a:pt x="1158" y="3076"/>
                  </a:lnTo>
                  <a:lnTo>
                    <a:pt x="1102" y="3020"/>
                  </a:lnTo>
                  <a:lnTo>
                    <a:pt x="1045" y="2991"/>
                  </a:lnTo>
                  <a:lnTo>
                    <a:pt x="989" y="2991"/>
                  </a:lnTo>
                  <a:lnTo>
                    <a:pt x="932" y="3076"/>
                  </a:lnTo>
                  <a:lnTo>
                    <a:pt x="932" y="3076"/>
                  </a:lnTo>
                  <a:lnTo>
                    <a:pt x="904" y="2963"/>
                  </a:lnTo>
                  <a:lnTo>
                    <a:pt x="876" y="2879"/>
                  </a:lnTo>
                  <a:lnTo>
                    <a:pt x="904" y="2766"/>
                  </a:lnTo>
                  <a:lnTo>
                    <a:pt x="989" y="2709"/>
                  </a:lnTo>
                  <a:lnTo>
                    <a:pt x="989" y="2709"/>
                  </a:lnTo>
                  <a:lnTo>
                    <a:pt x="960" y="2737"/>
                  </a:lnTo>
                  <a:lnTo>
                    <a:pt x="960" y="2766"/>
                  </a:lnTo>
                  <a:lnTo>
                    <a:pt x="1045" y="2822"/>
                  </a:lnTo>
                  <a:lnTo>
                    <a:pt x="1243" y="2822"/>
                  </a:lnTo>
                  <a:lnTo>
                    <a:pt x="1243" y="2822"/>
                  </a:lnTo>
                  <a:lnTo>
                    <a:pt x="1186" y="2822"/>
                  </a:lnTo>
                  <a:lnTo>
                    <a:pt x="1158" y="2794"/>
                  </a:lnTo>
                  <a:lnTo>
                    <a:pt x="1102" y="2709"/>
                  </a:lnTo>
                  <a:lnTo>
                    <a:pt x="1102" y="2625"/>
                  </a:lnTo>
                  <a:lnTo>
                    <a:pt x="1073" y="2568"/>
                  </a:lnTo>
                  <a:lnTo>
                    <a:pt x="1073" y="2568"/>
                  </a:lnTo>
                  <a:lnTo>
                    <a:pt x="960" y="2483"/>
                  </a:lnTo>
                  <a:lnTo>
                    <a:pt x="848" y="2455"/>
                  </a:lnTo>
                  <a:lnTo>
                    <a:pt x="735" y="2455"/>
                  </a:lnTo>
                  <a:lnTo>
                    <a:pt x="622" y="2399"/>
                  </a:lnTo>
                  <a:lnTo>
                    <a:pt x="622" y="2399"/>
                  </a:lnTo>
                  <a:lnTo>
                    <a:pt x="622" y="2483"/>
                  </a:lnTo>
                  <a:lnTo>
                    <a:pt x="594" y="2483"/>
                  </a:lnTo>
                  <a:lnTo>
                    <a:pt x="509" y="2399"/>
                  </a:lnTo>
                  <a:lnTo>
                    <a:pt x="509" y="2399"/>
                  </a:lnTo>
                  <a:lnTo>
                    <a:pt x="452" y="2286"/>
                  </a:lnTo>
                  <a:lnTo>
                    <a:pt x="424" y="2145"/>
                  </a:lnTo>
                  <a:lnTo>
                    <a:pt x="452" y="1863"/>
                  </a:lnTo>
                  <a:lnTo>
                    <a:pt x="452" y="1863"/>
                  </a:lnTo>
                  <a:lnTo>
                    <a:pt x="481" y="1609"/>
                  </a:lnTo>
                  <a:lnTo>
                    <a:pt x="452" y="1468"/>
                  </a:lnTo>
                  <a:lnTo>
                    <a:pt x="424" y="1411"/>
                  </a:lnTo>
                  <a:lnTo>
                    <a:pt x="396" y="1383"/>
                  </a:lnTo>
                  <a:lnTo>
                    <a:pt x="396" y="1383"/>
                  </a:lnTo>
                  <a:lnTo>
                    <a:pt x="452" y="1411"/>
                  </a:lnTo>
                  <a:lnTo>
                    <a:pt x="481" y="1468"/>
                  </a:lnTo>
                  <a:lnTo>
                    <a:pt x="565" y="1609"/>
                  </a:lnTo>
                  <a:lnTo>
                    <a:pt x="622" y="1665"/>
                  </a:lnTo>
                  <a:lnTo>
                    <a:pt x="650" y="1665"/>
                  </a:lnTo>
                  <a:lnTo>
                    <a:pt x="706" y="1665"/>
                  </a:lnTo>
                  <a:lnTo>
                    <a:pt x="763" y="1609"/>
                  </a:lnTo>
                  <a:lnTo>
                    <a:pt x="763" y="1609"/>
                  </a:lnTo>
                  <a:lnTo>
                    <a:pt x="791" y="1665"/>
                  </a:lnTo>
                  <a:lnTo>
                    <a:pt x="848" y="1693"/>
                  </a:lnTo>
                  <a:lnTo>
                    <a:pt x="848" y="1693"/>
                  </a:lnTo>
                  <a:lnTo>
                    <a:pt x="904" y="1637"/>
                  </a:lnTo>
                  <a:lnTo>
                    <a:pt x="904" y="1552"/>
                  </a:lnTo>
                  <a:lnTo>
                    <a:pt x="904" y="1552"/>
                  </a:lnTo>
                  <a:lnTo>
                    <a:pt x="960" y="1580"/>
                  </a:lnTo>
                  <a:lnTo>
                    <a:pt x="989" y="1665"/>
                  </a:lnTo>
                  <a:lnTo>
                    <a:pt x="1017" y="1750"/>
                  </a:lnTo>
                  <a:lnTo>
                    <a:pt x="1073" y="1806"/>
                  </a:lnTo>
                  <a:lnTo>
                    <a:pt x="1073" y="1806"/>
                  </a:lnTo>
                  <a:lnTo>
                    <a:pt x="1130" y="1806"/>
                  </a:lnTo>
                  <a:lnTo>
                    <a:pt x="1186" y="1778"/>
                  </a:lnTo>
                  <a:lnTo>
                    <a:pt x="1243" y="1722"/>
                  </a:lnTo>
                  <a:lnTo>
                    <a:pt x="1271" y="1693"/>
                  </a:lnTo>
                  <a:lnTo>
                    <a:pt x="1271" y="1693"/>
                  </a:lnTo>
                  <a:lnTo>
                    <a:pt x="1412" y="1722"/>
                  </a:lnTo>
                  <a:lnTo>
                    <a:pt x="1497" y="1722"/>
                  </a:lnTo>
                  <a:lnTo>
                    <a:pt x="1525" y="1750"/>
                  </a:lnTo>
                  <a:lnTo>
                    <a:pt x="1525" y="1750"/>
                  </a:lnTo>
                  <a:lnTo>
                    <a:pt x="1525" y="1722"/>
                  </a:lnTo>
                  <a:lnTo>
                    <a:pt x="1553" y="1722"/>
                  </a:lnTo>
                  <a:lnTo>
                    <a:pt x="1553" y="1722"/>
                  </a:lnTo>
                  <a:lnTo>
                    <a:pt x="1497" y="1693"/>
                  </a:lnTo>
                  <a:lnTo>
                    <a:pt x="1440" y="1665"/>
                  </a:lnTo>
                  <a:lnTo>
                    <a:pt x="1384" y="1552"/>
                  </a:lnTo>
                  <a:lnTo>
                    <a:pt x="1384" y="1552"/>
                  </a:lnTo>
                  <a:lnTo>
                    <a:pt x="1468" y="1580"/>
                  </a:lnTo>
                  <a:lnTo>
                    <a:pt x="1638" y="1580"/>
                  </a:lnTo>
                  <a:lnTo>
                    <a:pt x="1722" y="1552"/>
                  </a:lnTo>
                  <a:lnTo>
                    <a:pt x="1751" y="1524"/>
                  </a:lnTo>
                  <a:lnTo>
                    <a:pt x="1751" y="1468"/>
                  </a:lnTo>
                  <a:lnTo>
                    <a:pt x="1666" y="1383"/>
                  </a:lnTo>
                  <a:lnTo>
                    <a:pt x="1666" y="1383"/>
                  </a:lnTo>
                  <a:lnTo>
                    <a:pt x="1722" y="1411"/>
                  </a:lnTo>
                  <a:lnTo>
                    <a:pt x="1722" y="1411"/>
                  </a:lnTo>
                  <a:lnTo>
                    <a:pt x="1694" y="1355"/>
                  </a:lnTo>
                  <a:lnTo>
                    <a:pt x="1638" y="1298"/>
                  </a:lnTo>
                  <a:lnTo>
                    <a:pt x="1497" y="1214"/>
                  </a:lnTo>
                  <a:lnTo>
                    <a:pt x="1327" y="1129"/>
                  </a:lnTo>
                  <a:lnTo>
                    <a:pt x="1214" y="1073"/>
                  </a:lnTo>
                  <a:lnTo>
                    <a:pt x="1214" y="1073"/>
                  </a:lnTo>
                  <a:lnTo>
                    <a:pt x="1130" y="960"/>
                  </a:lnTo>
                  <a:lnTo>
                    <a:pt x="1073" y="819"/>
                  </a:lnTo>
                  <a:lnTo>
                    <a:pt x="1017" y="706"/>
                  </a:lnTo>
                  <a:lnTo>
                    <a:pt x="960" y="593"/>
                  </a:lnTo>
                  <a:lnTo>
                    <a:pt x="960" y="593"/>
                  </a:lnTo>
                  <a:lnTo>
                    <a:pt x="819" y="480"/>
                  </a:lnTo>
                  <a:lnTo>
                    <a:pt x="678" y="423"/>
                  </a:lnTo>
                  <a:lnTo>
                    <a:pt x="537" y="452"/>
                  </a:lnTo>
                  <a:lnTo>
                    <a:pt x="368" y="536"/>
                  </a:lnTo>
                  <a:lnTo>
                    <a:pt x="368" y="536"/>
                  </a:lnTo>
                  <a:lnTo>
                    <a:pt x="227" y="649"/>
                  </a:lnTo>
                  <a:lnTo>
                    <a:pt x="199" y="706"/>
                  </a:lnTo>
                  <a:lnTo>
                    <a:pt x="199" y="762"/>
                  </a:lnTo>
                  <a:lnTo>
                    <a:pt x="255" y="819"/>
                  </a:lnTo>
                  <a:lnTo>
                    <a:pt x="255" y="819"/>
                  </a:lnTo>
                  <a:lnTo>
                    <a:pt x="283" y="960"/>
                  </a:lnTo>
                  <a:lnTo>
                    <a:pt x="283" y="1101"/>
                  </a:lnTo>
                  <a:lnTo>
                    <a:pt x="311" y="1270"/>
                  </a:lnTo>
                  <a:lnTo>
                    <a:pt x="340" y="1327"/>
                  </a:lnTo>
                  <a:lnTo>
                    <a:pt x="368" y="1355"/>
                  </a:lnTo>
                  <a:lnTo>
                    <a:pt x="368" y="1355"/>
                  </a:lnTo>
                  <a:lnTo>
                    <a:pt x="311" y="1242"/>
                  </a:lnTo>
                  <a:lnTo>
                    <a:pt x="227" y="1101"/>
                  </a:lnTo>
                  <a:lnTo>
                    <a:pt x="114" y="960"/>
                  </a:lnTo>
                  <a:lnTo>
                    <a:pt x="1" y="875"/>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16"/>
            <p:cNvSpPr/>
            <p:nvPr/>
          </p:nvSpPr>
          <p:spPr>
            <a:xfrm>
              <a:off x="4578250" y="1898025"/>
              <a:ext cx="278700" cy="169325"/>
            </a:xfrm>
            <a:custGeom>
              <a:avLst/>
              <a:gdLst/>
              <a:ahLst/>
              <a:cxnLst/>
              <a:rect l="l" t="t" r="r" b="b"/>
              <a:pathLst>
                <a:path w="11148" h="6773" fill="none" extrusionOk="0">
                  <a:moveTo>
                    <a:pt x="1" y="875"/>
                  </a:moveTo>
                  <a:lnTo>
                    <a:pt x="1" y="875"/>
                  </a:lnTo>
                  <a:lnTo>
                    <a:pt x="142" y="706"/>
                  </a:lnTo>
                  <a:lnTo>
                    <a:pt x="311" y="565"/>
                  </a:lnTo>
                  <a:lnTo>
                    <a:pt x="509" y="452"/>
                  </a:lnTo>
                  <a:lnTo>
                    <a:pt x="735" y="395"/>
                  </a:lnTo>
                  <a:lnTo>
                    <a:pt x="960" y="395"/>
                  </a:lnTo>
                  <a:lnTo>
                    <a:pt x="1186" y="423"/>
                  </a:lnTo>
                  <a:lnTo>
                    <a:pt x="1412" y="480"/>
                  </a:lnTo>
                  <a:lnTo>
                    <a:pt x="1609" y="593"/>
                  </a:lnTo>
                  <a:lnTo>
                    <a:pt x="1609" y="593"/>
                  </a:lnTo>
                  <a:lnTo>
                    <a:pt x="1751" y="734"/>
                  </a:lnTo>
                  <a:lnTo>
                    <a:pt x="1892" y="903"/>
                  </a:lnTo>
                  <a:lnTo>
                    <a:pt x="2033" y="1073"/>
                  </a:lnTo>
                  <a:lnTo>
                    <a:pt x="2174" y="1185"/>
                  </a:lnTo>
                  <a:lnTo>
                    <a:pt x="2174" y="1185"/>
                  </a:lnTo>
                  <a:lnTo>
                    <a:pt x="2287" y="1242"/>
                  </a:lnTo>
                  <a:lnTo>
                    <a:pt x="2371" y="1270"/>
                  </a:lnTo>
                  <a:lnTo>
                    <a:pt x="2597" y="1270"/>
                  </a:lnTo>
                  <a:lnTo>
                    <a:pt x="3020" y="1298"/>
                  </a:lnTo>
                  <a:lnTo>
                    <a:pt x="3020" y="1298"/>
                  </a:lnTo>
                  <a:lnTo>
                    <a:pt x="3274" y="1270"/>
                  </a:lnTo>
                  <a:lnTo>
                    <a:pt x="3359" y="1270"/>
                  </a:lnTo>
                  <a:lnTo>
                    <a:pt x="3387" y="1242"/>
                  </a:lnTo>
                  <a:lnTo>
                    <a:pt x="3416" y="1214"/>
                  </a:lnTo>
                  <a:lnTo>
                    <a:pt x="3416" y="1157"/>
                  </a:lnTo>
                  <a:lnTo>
                    <a:pt x="3387" y="1073"/>
                  </a:lnTo>
                  <a:lnTo>
                    <a:pt x="3331" y="960"/>
                  </a:lnTo>
                  <a:lnTo>
                    <a:pt x="3303" y="819"/>
                  </a:lnTo>
                  <a:lnTo>
                    <a:pt x="3303" y="762"/>
                  </a:lnTo>
                  <a:lnTo>
                    <a:pt x="3331" y="677"/>
                  </a:lnTo>
                  <a:lnTo>
                    <a:pt x="3387" y="621"/>
                  </a:lnTo>
                  <a:lnTo>
                    <a:pt x="3444" y="536"/>
                  </a:lnTo>
                  <a:lnTo>
                    <a:pt x="3444" y="536"/>
                  </a:lnTo>
                  <a:lnTo>
                    <a:pt x="3528" y="508"/>
                  </a:lnTo>
                  <a:lnTo>
                    <a:pt x="3585" y="508"/>
                  </a:lnTo>
                  <a:lnTo>
                    <a:pt x="3669" y="508"/>
                  </a:lnTo>
                  <a:lnTo>
                    <a:pt x="3698" y="480"/>
                  </a:lnTo>
                  <a:lnTo>
                    <a:pt x="3698" y="480"/>
                  </a:lnTo>
                  <a:lnTo>
                    <a:pt x="3867" y="311"/>
                  </a:lnTo>
                  <a:lnTo>
                    <a:pt x="3867" y="311"/>
                  </a:lnTo>
                  <a:lnTo>
                    <a:pt x="3980" y="254"/>
                  </a:lnTo>
                  <a:lnTo>
                    <a:pt x="4065" y="282"/>
                  </a:lnTo>
                  <a:lnTo>
                    <a:pt x="4149" y="339"/>
                  </a:lnTo>
                  <a:lnTo>
                    <a:pt x="4290" y="395"/>
                  </a:lnTo>
                  <a:lnTo>
                    <a:pt x="4290" y="395"/>
                  </a:lnTo>
                  <a:lnTo>
                    <a:pt x="4121" y="254"/>
                  </a:lnTo>
                  <a:lnTo>
                    <a:pt x="4036" y="170"/>
                  </a:lnTo>
                  <a:lnTo>
                    <a:pt x="3980" y="113"/>
                  </a:lnTo>
                  <a:lnTo>
                    <a:pt x="3980" y="113"/>
                  </a:lnTo>
                  <a:lnTo>
                    <a:pt x="4149" y="57"/>
                  </a:lnTo>
                  <a:lnTo>
                    <a:pt x="4347" y="0"/>
                  </a:lnTo>
                  <a:lnTo>
                    <a:pt x="4347" y="0"/>
                  </a:lnTo>
                  <a:lnTo>
                    <a:pt x="4488" y="57"/>
                  </a:lnTo>
                  <a:lnTo>
                    <a:pt x="4601" y="170"/>
                  </a:lnTo>
                  <a:lnTo>
                    <a:pt x="4742" y="254"/>
                  </a:lnTo>
                  <a:lnTo>
                    <a:pt x="4855" y="339"/>
                  </a:lnTo>
                  <a:lnTo>
                    <a:pt x="4855" y="339"/>
                  </a:lnTo>
                  <a:lnTo>
                    <a:pt x="4968" y="367"/>
                  </a:lnTo>
                  <a:lnTo>
                    <a:pt x="5109" y="367"/>
                  </a:lnTo>
                  <a:lnTo>
                    <a:pt x="5222" y="395"/>
                  </a:lnTo>
                  <a:lnTo>
                    <a:pt x="5334" y="423"/>
                  </a:lnTo>
                  <a:lnTo>
                    <a:pt x="5334" y="423"/>
                  </a:lnTo>
                  <a:lnTo>
                    <a:pt x="5476" y="621"/>
                  </a:lnTo>
                  <a:lnTo>
                    <a:pt x="5617" y="847"/>
                  </a:lnTo>
                  <a:lnTo>
                    <a:pt x="5617" y="847"/>
                  </a:lnTo>
                  <a:lnTo>
                    <a:pt x="5560" y="847"/>
                  </a:lnTo>
                  <a:lnTo>
                    <a:pt x="5532" y="875"/>
                  </a:lnTo>
                  <a:lnTo>
                    <a:pt x="5560" y="960"/>
                  </a:lnTo>
                  <a:lnTo>
                    <a:pt x="5588" y="1016"/>
                  </a:lnTo>
                  <a:lnTo>
                    <a:pt x="5701" y="1185"/>
                  </a:lnTo>
                  <a:lnTo>
                    <a:pt x="5814" y="1270"/>
                  </a:lnTo>
                  <a:lnTo>
                    <a:pt x="5814" y="1270"/>
                  </a:lnTo>
                  <a:lnTo>
                    <a:pt x="5899" y="1327"/>
                  </a:lnTo>
                  <a:lnTo>
                    <a:pt x="5983" y="1327"/>
                  </a:lnTo>
                  <a:lnTo>
                    <a:pt x="6209" y="1327"/>
                  </a:lnTo>
                  <a:lnTo>
                    <a:pt x="6407" y="1327"/>
                  </a:lnTo>
                  <a:lnTo>
                    <a:pt x="6576" y="1298"/>
                  </a:lnTo>
                  <a:lnTo>
                    <a:pt x="6576" y="1298"/>
                  </a:lnTo>
                  <a:lnTo>
                    <a:pt x="6689" y="1327"/>
                  </a:lnTo>
                  <a:lnTo>
                    <a:pt x="6802" y="1355"/>
                  </a:lnTo>
                  <a:lnTo>
                    <a:pt x="6915" y="1439"/>
                  </a:lnTo>
                  <a:lnTo>
                    <a:pt x="6999" y="1496"/>
                  </a:lnTo>
                  <a:lnTo>
                    <a:pt x="7169" y="1693"/>
                  </a:lnTo>
                  <a:lnTo>
                    <a:pt x="7338" y="1919"/>
                  </a:lnTo>
                  <a:lnTo>
                    <a:pt x="7648" y="2371"/>
                  </a:lnTo>
                  <a:lnTo>
                    <a:pt x="7818" y="2568"/>
                  </a:lnTo>
                  <a:lnTo>
                    <a:pt x="7931" y="2653"/>
                  </a:lnTo>
                  <a:lnTo>
                    <a:pt x="8044" y="2737"/>
                  </a:lnTo>
                  <a:lnTo>
                    <a:pt x="8044" y="2737"/>
                  </a:lnTo>
                  <a:lnTo>
                    <a:pt x="8918" y="3217"/>
                  </a:lnTo>
                  <a:lnTo>
                    <a:pt x="9370" y="3471"/>
                  </a:lnTo>
                  <a:lnTo>
                    <a:pt x="9821" y="3725"/>
                  </a:lnTo>
                  <a:lnTo>
                    <a:pt x="9821" y="3725"/>
                  </a:lnTo>
                  <a:lnTo>
                    <a:pt x="10019" y="3866"/>
                  </a:lnTo>
                  <a:lnTo>
                    <a:pt x="10132" y="3923"/>
                  </a:lnTo>
                  <a:lnTo>
                    <a:pt x="10245" y="3979"/>
                  </a:lnTo>
                  <a:lnTo>
                    <a:pt x="10245" y="3979"/>
                  </a:lnTo>
                  <a:lnTo>
                    <a:pt x="10414" y="4007"/>
                  </a:lnTo>
                  <a:lnTo>
                    <a:pt x="10583" y="4036"/>
                  </a:lnTo>
                  <a:lnTo>
                    <a:pt x="10753" y="4092"/>
                  </a:lnTo>
                  <a:lnTo>
                    <a:pt x="10837" y="4120"/>
                  </a:lnTo>
                  <a:lnTo>
                    <a:pt x="10922" y="4177"/>
                  </a:lnTo>
                  <a:lnTo>
                    <a:pt x="10922" y="4177"/>
                  </a:lnTo>
                  <a:lnTo>
                    <a:pt x="10978" y="4205"/>
                  </a:lnTo>
                  <a:lnTo>
                    <a:pt x="11007" y="4233"/>
                  </a:lnTo>
                  <a:lnTo>
                    <a:pt x="11063" y="4318"/>
                  </a:lnTo>
                  <a:lnTo>
                    <a:pt x="11063" y="4318"/>
                  </a:lnTo>
                  <a:lnTo>
                    <a:pt x="11091" y="4431"/>
                  </a:lnTo>
                  <a:lnTo>
                    <a:pt x="11091" y="4544"/>
                  </a:lnTo>
                  <a:lnTo>
                    <a:pt x="11091" y="4685"/>
                  </a:lnTo>
                  <a:lnTo>
                    <a:pt x="11119" y="4741"/>
                  </a:lnTo>
                  <a:lnTo>
                    <a:pt x="11148" y="4797"/>
                  </a:lnTo>
                  <a:lnTo>
                    <a:pt x="11148" y="4797"/>
                  </a:lnTo>
                  <a:lnTo>
                    <a:pt x="11035" y="4797"/>
                  </a:lnTo>
                  <a:lnTo>
                    <a:pt x="10950" y="4797"/>
                  </a:lnTo>
                  <a:lnTo>
                    <a:pt x="10809" y="4741"/>
                  </a:lnTo>
                  <a:lnTo>
                    <a:pt x="10640" y="4656"/>
                  </a:lnTo>
                  <a:lnTo>
                    <a:pt x="10555" y="4628"/>
                  </a:lnTo>
                  <a:lnTo>
                    <a:pt x="10470" y="4656"/>
                  </a:lnTo>
                  <a:lnTo>
                    <a:pt x="10470" y="4656"/>
                  </a:lnTo>
                  <a:lnTo>
                    <a:pt x="10442" y="4685"/>
                  </a:lnTo>
                  <a:lnTo>
                    <a:pt x="10442" y="4741"/>
                  </a:lnTo>
                  <a:lnTo>
                    <a:pt x="10442" y="4797"/>
                  </a:lnTo>
                  <a:lnTo>
                    <a:pt x="10414" y="4854"/>
                  </a:lnTo>
                  <a:lnTo>
                    <a:pt x="10414" y="4854"/>
                  </a:lnTo>
                  <a:lnTo>
                    <a:pt x="10329" y="4882"/>
                  </a:lnTo>
                  <a:lnTo>
                    <a:pt x="10216" y="4882"/>
                  </a:lnTo>
                  <a:lnTo>
                    <a:pt x="10132" y="4910"/>
                  </a:lnTo>
                  <a:lnTo>
                    <a:pt x="10047" y="4939"/>
                  </a:lnTo>
                  <a:lnTo>
                    <a:pt x="10047" y="4939"/>
                  </a:lnTo>
                  <a:lnTo>
                    <a:pt x="9934" y="4995"/>
                  </a:lnTo>
                  <a:lnTo>
                    <a:pt x="9878" y="5108"/>
                  </a:lnTo>
                  <a:lnTo>
                    <a:pt x="9878" y="5193"/>
                  </a:lnTo>
                  <a:lnTo>
                    <a:pt x="9850" y="5305"/>
                  </a:lnTo>
                  <a:lnTo>
                    <a:pt x="9878" y="5531"/>
                  </a:lnTo>
                  <a:lnTo>
                    <a:pt x="9850" y="5616"/>
                  </a:lnTo>
                  <a:lnTo>
                    <a:pt x="9793" y="5729"/>
                  </a:lnTo>
                  <a:lnTo>
                    <a:pt x="9793" y="5729"/>
                  </a:lnTo>
                  <a:lnTo>
                    <a:pt x="9737" y="5813"/>
                  </a:lnTo>
                  <a:lnTo>
                    <a:pt x="9624" y="5898"/>
                  </a:lnTo>
                  <a:lnTo>
                    <a:pt x="9511" y="5983"/>
                  </a:lnTo>
                  <a:lnTo>
                    <a:pt x="9370" y="6039"/>
                  </a:lnTo>
                  <a:lnTo>
                    <a:pt x="9088" y="6124"/>
                  </a:lnTo>
                  <a:lnTo>
                    <a:pt x="8947" y="6152"/>
                  </a:lnTo>
                  <a:lnTo>
                    <a:pt x="8834" y="6124"/>
                  </a:lnTo>
                  <a:lnTo>
                    <a:pt x="8834" y="6124"/>
                  </a:lnTo>
                  <a:lnTo>
                    <a:pt x="8918" y="6321"/>
                  </a:lnTo>
                  <a:lnTo>
                    <a:pt x="8918" y="6406"/>
                  </a:lnTo>
                  <a:lnTo>
                    <a:pt x="8834" y="6519"/>
                  </a:lnTo>
                  <a:lnTo>
                    <a:pt x="8834" y="6519"/>
                  </a:lnTo>
                  <a:lnTo>
                    <a:pt x="8777" y="6575"/>
                  </a:lnTo>
                  <a:lnTo>
                    <a:pt x="8721" y="6604"/>
                  </a:lnTo>
                  <a:lnTo>
                    <a:pt x="8580" y="6660"/>
                  </a:lnTo>
                  <a:lnTo>
                    <a:pt x="8439" y="6688"/>
                  </a:lnTo>
                  <a:lnTo>
                    <a:pt x="8382" y="6745"/>
                  </a:lnTo>
                  <a:lnTo>
                    <a:pt x="8354" y="6773"/>
                  </a:lnTo>
                  <a:lnTo>
                    <a:pt x="8354" y="6773"/>
                  </a:lnTo>
                  <a:lnTo>
                    <a:pt x="8326" y="6716"/>
                  </a:lnTo>
                  <a:lnTo>
                    <a:pt x="8269" y="6632"/>
                  </a:lnTo>
                  <a:lnTo>
                    <a:pt x="8156" y="6547"/>
                  </a:lnTo>
                  <a:lnTo>
                    <a:pt x="8015" y="6491"/>
                  </a:lnTo>
                  <a:lnTo>
                    <a:pt x="7846" y="6462"/>
                  </a:lnTo>
                  <a:lnTo>
                    <a:pt x="7705" y="6406"/>
                  </a:lnTo>
                  <a:lnTo>
                    <a:pt x="7564" y="6321"/>
                  </a:lnTo>
                  <a:lnTo>
                    <a:pt x="7423" y="6208"/>
                  </a:lnTo>
                  <a:lnTo>
                    <a:pt x="7394" y="6124"/>
                  </a:lnTo>
                  <a:lnTo>
                    <a:pt x="7366" y="6039"/>
                  </a:lnTo>
                  <a:lnTo>
                    <a:pt x="7366" y="6039"/>
                  </a:lnTo>
                  <a:lnTo>
                    <a:pt x="7310" y="5813"/>
                  </a:lnTo>
                  <a:lnTo>
                    <a:pt x="7310" y="5644"/>
                  </a:lnTo>
                  <a:lnTo>
                    <a:pt x="7282" y="5559"/>
                  </a:lnTo>
                  <a:lnTo>
                    <a:pt x="7253" y="5503"/>
                  </a:lnTo>
                  <a:lnTo>
                    <a:pt x="7169" y="5447"/>
                  </a:lnTo>
                  <a:lnTo>
                    <a:pt x="7056" y="5418"/>
                  </a:lnTo>
                  <a:lnTo>
                    <a:pt x="7056" y="5418"/>
                  </a:lnTo>
                  <a:lnTo>
                    <a:pt x="6915" y="5390"/>
                  </a:lnTo>
                  <a:lnTo>
                    <a:pt x="6802" y="5418"/>
                  </a:lnTo>
                  <a:lnTo>
                    <a:pt x="6717" y="5418"/>
                  </a:lnTo>
                  <a:lnTo>
                    <a:pt x="6576" y="5334"/>
                  </a:lnTo>
                  <a:lnTo>
                    <a:pt x="6576" y="5334"/>
                  </a:lnTo>
                  <a:lnTo>
                    <a:pt x="6379" y="5193"/>
                  </a:lnTo>
                  <a:lnTo>
                    <a:pt x="6294" y="5108"/>
                  </a:lnTo>
                  <a:lnTo>
                    <a:pt x="6181" y="5023"/>
                  </a:lnTo>
                  <a:lnTo>
                    <a:pt x="6181" y="5023"/>
                  </a:lnTo>
                  <a:lnTo>
                    <a:pt x="6012" y="4882"/>
                  </a:lnTo>
                  <a:lnTo>
                    <a:pt x="5814" y="4741"/>
                  </a:lnTo>
                  <a:lnTo>
                    <a:pt x="5617" y="4628"/>
                  </a:lnTo>
                  <a:lnTo>
                    <a:pt x="5532" y="4572"/>
                  </a:lnTo>
                  <a:lnTo>
                    <a:pt x="5419" y="4544"/>
                  </a:lnTo>
                  <a:lnTo>
                    <a:pt x="5419" y="4544"/>
                  </a:lnTo>
                  <a:lnTo>
                    <a:pt x="4939" y="4459"/>
                  </a:lnTo>
                  <a:lnTo>
                    <a:pt x="4714" y="4402"/>
                  </a:lnTo>
                  <a:lnTo>
                    <a:pt x="4488" y="4318"/>
                  </a:lnTo>
                  <a:lnTo>
                    <a:pt x="4488" y="4318"/>
                  </a:lnTo>
                  <a:lnTo>
                    <a:pt x="4319" y="4233"/>
                  </a:lnTo>
                  <a:lnTo>
                    <a:pt x="4206" y="4148"/>
                  </a:lnTo>
                  <a:lnTo>
                    <a:pt x="4065" y="4092"/>
                  </a:lnTo>
                  <a:lnTo>
                    <a:pt x="3923" y="4036"/>
                  </a:lnTo>
                  <a:lnTo>
                    <a:pt x="3923" y="4036"/>
                  </a:lnTo>
                  <a:lnTo>
                    <a:pt x="3782" y="4007"/>
                  </a:lnTo>
                  <a:lnTo>
                    <a:pt x="3613" y="4007"/>
                  </a:lnTo>
                  <a:lnTo>
                    <a:pt x="3528" y="4007"/>
                  </a:lnTo>
                  <a:lnTo>
                    <a:pt x="3444" y="4036"/>
                  </a:lnTo>
                  <a:lnTo>
                    <a:pt x="3416" y="4092"/>
                  </a:lnTo>
                  <a:lnTo>
                    <a:pt x="3444" y="4148"/>
                  </a:lnTo>
                  <a:lnTo>
                    <a:pt x="3444" y="4148"/>
                  </a:lnTo>
                  <a:lnTo>
                    <a:pt x="3303" y="4177"/>
                  </a:lnTo>
                  <a:lnTo>
                    <a:pt x="3190" y="4177"/>
                  </a:lnTo>
                  <a:lnTo>
                    <a:pt x="2964" y="4148"/>
                  </a:lnTo>
                  <a:lnTo>
                    <a:pt x="2851" y="4148"/>
                  </a:lnTo>
                  <a:lnTo>
                    <a:pt x="2738" y="4177"/>
                  </a:lnTo>
                  <a:lnTo>
                    <a:pt x="2625" y="4261"/>
                  </a:lnTo>
                  <a:lnTo>
                    <a:pt x="2513" y="4346"/>
                  </a:lnTo>
                  <a:lnTo>
                    <a:pt x="2513" y="4346"/>
                  </a:lnTo>
                  <a:lnTo>
                    <a:pt x="2400" y="4515"/>
                  </a:lnTo>
                  <a:lnTo>
                    <a:pt x="2259" y="4713"/>
                  </a:lnTo>
                  <a:lnTo>
                    <a:pt x="2174" y="4797"/>
                  </a:lnTo>
                  <a:lnTo>
                    <a:pt x="2089" y="4826"/>
                  </a:lnTo>
                  <a:lnTo>
                    <a:pt x="1976" y="4854"/>
                  </a:lnTo>
                  <a:lnTo>
                    <a:pt x="1835" y="4797"/>
                  </a:lnTo>
                  <a:lnTo>
                    <a:pt x="1835" y="4797"/>
                  </a:lnTo>
                  <a:lnTo>
                    <a:pt x="1751" y="4741"/>
                  </a:lnTo>
                  <a:lnTo>
                    <a:pt x="1694" y="4628"/>
                  </a:lnTo>
                  <a:lnTo>
                    <a:pt x="1638" y="4515"/>
                  </a:lnTo>
                  <a:lnTo>
                    <a:pt x="1609" y="4402"/>
                  </a:lnTo>
                  <a:lnTo>
                    <a:pt x="1581" y="4120"/>
                  </a:lnTo>
                  <a:lnTo>
                    <a:pt x="1581" y="3894"/>
                  </a:lnTo>
                  <a:lnTo>
                    <a:pt x="1581" y="3894"/>
                  </a:lnTo>
                  <a:lnTo>
                    <a:pt x="1581" y="3669"/>
                  </a:lnTo>
                  <a:lnTo>
                    <a:pt x="1581" y="3556"/>
                  </a:lnTo>
                  <a:lnTo>
                    <a:pt x="1553" y="3443"/>
                  </a:lnTo>
                  <a:lnTo>
                    <a:pt x="1553" y="3443"/>
                  </a:lnTo>
                  <a:lnTo>
                    <a:pt x="1497" y="3358"/>
                  </a:lnTo>
                  <a:lnTo>
                    <a:pt x="1412" y="3302"/>
                  </a:lnTo>
                  <a:lnTo>
                    <a:pt x="1356" y="3245"/>
                  </a:lnTo>
                  <a:lnTo>
                    <a:pt x="1356" y="3217"/>
                  </a:lnTo>
                  <a:lnTo>
                    <a:pt x="1327" y="3189"/>
                  </a:lnTo>
                  <a:lnTo>
                    <a:pt x="1327" y="3189"/>
                  </a:lnTo>
                  <a:lnTo>
                    <a:pt x="1327" y="3189"/>
                  </a:lnTo>
                  <a:lnTo>
                    <a:pt x="1299" y="3189"/>
                  </a:lnTo>
                  <a:lnTo>
                    <a:pt x="1158" y="3076"/>
                  </a:lnTo>
                  <a:lnTo>
                    <a:pt x="1102" y="3020"/>
                  </a:lnTo>
                  <a:lnTo>
                    <a:pt x="1045" y="2991"/>
                  </a:lnTo>
                  <a:lnTo>
                    <a:pt x="989" y="2991"/>
                  </a:lnTo>
                  <a:lnTo>
                    <a:pt x="932" y="3076"/>
                  </a:lnTo>
                  <a:lnTo>
                    <a:pt x="932" y="3076"/>
                  </a:lnTo>
                  <a:lnTo>
                    <a:pt x="904" y="2963"/>
                  </a:lnTo>
                  <a:lnTo>
                    <a:pt x="876" y="2879"/>
                  </a:lnTo>
                  <a:lnTo>
                    <a:pt x="904" y="2766"/>
                  </a:lnTo>
                  <a:lnTo>
                    <a:pt x="989" y="2709"/>
                  </a:lnTo>
                  <a:lnTo>
                    <a:pt x="989" y="2709"/>
                  </a:lnTo>
                  <a:lnTo>
                    <a:pt x="960" y="2737"/>
                  </a:lnTo>
                  <a:lnTo>
                    <a:pt x="960" y="2766"/>
                  </a:lnTo>
                  <a:lnTo>
                    <a:pt x="1045" y="2822"/>
                  </a:lnTo>
                  <a:lnTo>
                    <a:pt x="1243" y="2822"/>
                  </a:lnTo>
                  <a:lnTo>
                    <a:pt x="1243" y="2822"/>
                  </a:lnTo>
                  <a:lnTo>
                    <a:pt x="1186" y="2822"/>
                  </a:lnTo>
                  <a:lnTo>
                    <a:pt x="1158" y="2794"/>
                  </a:lnTo>
                  <a:lnTo>
                    <a:pt x="1102" y="2709"/>
                  </a:lnTo>
                  <a:lnTo>
                    <a:pt x="1102" y="2625"/>
                  </a:lnTo>
                  <a:lnTo>
                    <a:pt x="1073" y="2568"/>
                  </a:lnTo>
                  <a:lnTo>
                    <a:pt x="1073" y="2568"/>
                  </a:lnTo>
                  <a:lnTo>
                    <a:pt x="960" y="2483"/>
                  </a:lnTo>
                  <a:lnTo>
                    <a:pt x="848" y="2455"/>
                  </a:lnTo>
                  <a:lnTo>
                    <a:pt x="735" y="2455"/>
                  </a:lnTo>
                  <a:lnTo>
                    <a:pt x="622" y="2399"/>
                  </a:lnTo>
                  <a:lnTo>
                    <a:pt x="622" y="2399"/>
                  </a:lnTo>
                  <a:lnTo>
                    <a:pt x="622" y="2483"/>
                  </a:lnTo>
                  <a:lnTo>
                    <a:pt x="594" y="2483"/>
                  </a:lnTo>
                  <a:lnTo>
                    <a:pt x="509" y="2399"/>
                  </a:lnTo>
                  <a:lnTo>
                    <a:pt x="509" y="2399"/>
                  </a:lnTo>
                  <a:lnTo>
                    <a:pt x="452" y="2286"/>
                  </a:lnTo>
                  <a:lnTo>
                    <a:pt x="424" y="2145"/>
                  </a:lnTo>
                  <a:lnTo>
                    <a:pt x="452" y="1863"/>
                  </a:lnTo>
                  <a:lnTo>
                    <a:pt x="452" y="1863"/>
                  </a:lnTo>
                  <a:lnTo>
                    <a:pt x="481" y="1609"/>
                  </a:lnTo>
                  <a:lnTo>
                    <a:pt x="452" y="1468"/>
                  </a:lnTo>
                  <a:lnTo>
                    <a:pt x="424" y="1411"/>
                  </a:lnTo>
                  <a:lnTo>
                    <a:pt x="396" y="1383"/>
                  </a:lnTo>
                  <a:lnTo>
                    <a:pt x="396" y="1383"/>
                  </a:lnTo>
                  <a:lnTo>
                    <a:pt x="452" y="1411"/>
                  </a:lnTo>
                  <a:lnTo>
                    <a:pt x="481" y="1468"/>
                  </a:lnTo>
                  <a:lnTo>
                    <a:pt x="565" y="1609"/>
                  </a:lnTo>
                  <a:lnTo>
                    <a:pt x="622" y="1665"/>
                  </a:lnTo>
                  <a:lnTo>
                    <a:pt x="650" y="1665"/>
                  </a:lnTo>
                  <a:lnTo>
                    <a:pt x="706" y="1665"/>
                  </a:lnTo>
                  <a:lnTo>
                    <a:pt x="763" y="1609"/>
                  </a:lnTo>
                  <a:lnTo>
                    <a:pt x="763" y="1609"/>
                  </a:lnTo>
                  <a:lnTo>
                    <a:pt x="791" y="1665"/>
                  </a:lnTo>
                  <a:lnTo>
                    <a:pt x="848" y="1693"/>
                  </a:lnTo>
                  <a:lnTo>
                    <a:pt x="848" y="1693"/>
                  </a:lnTo>
                  <a:lnTo>
                    <a:pt x="904" y="1637"/>
                  </a:lnTo>
                  <a:lnTo>
                    <a:pt x="904" y="1552"/>
                  </a:lnTo>
                  <a:lnTo>
                    <a:pt x="904" y="1552"/>
                  </a:lnTo>
                  <a:lnTo>
                    <a:pt x="960" y="1580"/>
                  </a:lnTo>
                  <a:lnTo>
                    <a:pt x="989" y="1665"/>
                  </a:lnTo>
                  <a:lnTo>
                    <a:pt x="1017" y="1750"/>
                  </a:lnTo>
                  <a:lnTo>
                    <a:pt x="1073" y="1806"/>
                  </a:lnTo>
                  <a:lnTo>
                    <a:pt x="1073" y="1806"/>
                  </a:lnTo>
                  <a:lnTo>
                    <a:pt x="1130" y="1806"/>
                  </a:lnTo>
                  <a:lnTo>
                    <a:pt x="1186" y="1778"/>
                  </a:lnTo>
                  <a:lnTo>
                    <a:pt x="1243" y="1722"/>
                  </a:lnTo>
                  <a:lnTo>
                    <a:pt x="1271" y="1693"/>
                  </a:lnTo>
                  <a:lnTo>
                    <a:pt x="1271" y="1693"/>
                  </a:lnTo>
                  <a:lnTo>
                    <a:pt x="1412" y="1722"/>
                  </a:lnTo>
                  <a:lnTo>
                    <a:pt x="1497" y="1722"/>
                  </a:lnTo>
                  <a:lnTo>
                    <a:pt x="1525" y="1750"/>
                  </a:lnTo>
                  <a:lnTo>
                    <a:pt x="1525" y="1750"/>
                  </a:lnTo>
                  <a:lnTo>
                    <a:pt x="1525" y="1722"/>
                  </a:lnTo>
                  <a:lnTo>
                    <a:pt x="1553" y="1722"/>
                  </a:lnTo>
                  <a:lnTo>
                    <a:pt x="1553" y="1722"/>
                  </a:lnTo>
                  <a:lnTo>
                    <a:pt x="1497" y="1693"/>
                  </a:lnTo>
                  <a:lnTo>
                    <a:pt x="1440" y="1665"/>
                  </a:lnTo>
                  <a:lnTo>
                    <a:pt x="1384" y="1552"/>
                  </a:lnTo>
                  <a:lnTo>
                    <a:pt x="1384" y="1552"/>
                  </a:lnTo>
                  <a:lnTo>
                    <a:pt x="1468" y="1580"/>
                  </a:lnTo>
                  <a:lnTo>
                    <a:pt x="1638" y="1580"/>
                  </a:lnTo>
                  <a:lnTo>
                    <a:pt x="1722" y="1552"/>
                  </a:lnTo>
                  <a:lnTo>
                    <a:pt x="1751" y="1524"/>
                  </a:lnTo>
                  <a:lnTo>
                    <a:pt x="1751" y="1468"/>
                  </a:lnTo>
                  <a:lnTo>
                    <a:pt x="1666" y="1383"/>
                  </a:lnTo>
                  <a:lnTo>
                    <a:pt x="1666" y="1383"/>
                  </a:lnTo>
                  <a:lnTo>
                    <a:pt x="1722" y="1411"/>
                  </a:lnTo>
                  <a:lnTo>
                    <a:pt x="1722" y="1411"/>
                  </a:lnTo>
                  <a:lnTo>
                    <a:pt x="1694" y="1355"/>
                  </a:lnTo>
                  <a:lnTo>
                    <a:pt x="1638" y="1298"/>
                  </a:lnTo>
                  <a:lnTo>
                    <a:pt x="1497" y="1214"/>
                  </a:lnTo>
                  <a:lnTo>
                    <a:pt x="1327" y="1129"/>
                  </a:lnTo>
                  <a:lnTo>
                    <a:pt x="1214" y="1073"/>
                  </a:lnTo>
                  <a:lnTo>
                    <a:pt x="1214" y="1073"/>
                  </a:lnTo>
                  <a:lnTo>
                    <a:pt x="1130" y="960"/>
                  </a:lnTo>
                  <a:lnTo>
                    <a:pt x="1073" y="819"/>
                  </a:lnTo>
                  <a:lnTo>
                    <a:pt x="1017" y="706"/>
                  </a:lnTo>
                  <a:lnTo>
                    <a:pt x="960" y="593"/>
                  </a:lnTo>
                  <a:lnTo>
                    <a:pt x="960" y="593"/>
                  </a:lnTo>
                  <a:lnTo>
                    <a:pt x="819" y="480"/>
                  </a:lnTo>
                  <a:lnTo>
                    <a:pt x="678" y="423"/>
                  </a:lnTo>
                  <a:lnTo>
                    <a:pt x="537" y="452"/>
                  </a:lnTo>
                  <a:lnTo>
                    <a:pt x="368" y="536"/>
                  </a:lnTo>
                  <a:lnTo>
                    <a:pt x="368" y="536"/>
                  </a:lnTo>
                  <a:lnTo>
                    <a:pt x="227" y="649"/>
                  </a:lnTo>
                  <a:lnTo>
                    <a:pt x="199" y="706"/>
                  </a:lnTo>
                  <a:lnTo>
                    <a:pt x="199" y="762"/>
                  </a:lnTo>
                  <a:lnTo>
                    <a:pt x="255" y="819"/>
                  </a:lnTo>
                  <a:lnTo>
                    <a:pt x="255" y="819"/>
                  </a:lnTo>
                  <a:lnTo>
                    <a:pt x="283" y="960"/>
                  </a:lnTo>
                  <a:lnTo>
                    <a:pt x="283" y="1101"/>
                  </a:lnTo>
                  <a:lnTo>
                    <a:pt x="311" y="1270"/>
                  </a:lnTo>
                  <a:lnTo>
                    <a:pt x="340" y="1327"/>
                  </a:lnTo>
                  <a:lnTo>
                    <a:pt x="368" y="1355"/>
                  </a:lnTo>
                  <a:lnTo>
                    <a:pt x="368" y="1355"/>
                  </a:lnTo>
                  <a:lnTo>
                    <a:pt x="311" y="1242"/>
                  </a:lnTo>
                  <a:lnTo>
                    <a:pt x="227" y="1101"/>
                  </a:lnTo>
                  <a:lnTo>
                    <a:pt x="114" y="960"/>
                  </a:lnTo>
                  <a:lnTo>
                    <a:pt x="1" y="875"/>
                  </a:lnTo>
                </a:path>
              </a:pathLst>
            </a:custGeom>
            <a:solidFill>
              <a:srgbClr val="666666"/>
            </a:solidFill>
            <a:ln w="14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16"/>
            <p:cNvSpPr/>
            <p:nvPr/>
          </p:nvSpPr>
          <p:spPr>
            <a:xfrm>
              <a:off x="1791600" y="2864525"/>
              <a:ext cx="7075" cy="3550"/>
            </a:xfrm>
            <a:custGeom>
              <a:avLst/>
              <a:gdLst/>
              <a:ahLst/>
              <a:cxnLst/>
              <a:rect l="l" t="t" r="r" b="b"/>
              <a:pathLst>
                <a:path w="283" h="142" extrusionOk="0">
                  <a:moveTo>
                    <a:pt x="141" y="142"/>
                  </a:moveTo>
                  <a:lnTo>
                    <a:pt x="141" y="142"/>
                  </a:lnTo>
                  <a:lnTo>
                    <a:pt x="254" y="114"/>
                  </a:lnTo>
                  <a:lnTo>
                    <a:pt x="282" y="85"/>
                  </a:lnTo>
                  <a:lnTo>
                    <a:pt x="254" y="57"/>
                  </a:lnTo>
                  <a:lnTo>
                    <a:pt x="198" y="29"/>
                  </a:lnTo>
                  <a:lnTo>
                    <a:pt x="113" y="1"/>
                  </a:lnTo>
                  <a:lnTo>
                    <a:pt x="28" y="1"/>
                  </a:lnTo>
                  <a:lnTo>
                    <a:pt x="0" y="29"/>
                  </a:lnTo>
                  <a:lnTo>
                    <a:pt x="0" y="29"/>
                  </a:lnTo>
                  <a:lnTo>
                    <a:pt x="28" y="57"/>
                  </a:lnTo>
                  <a:lnTo>
                    <a:pt x="141" y="142"/>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16"/>
            <p:cNvSpPr/>
            <p:nvPr/>
          </p:nvSpPr>
          <p:spPr>
            <a:xfrm>
              <a:off x="1791600" y="2864525"/>
              <a:ext cx="7075" cy="3550"/>
            </a:xfrm>
            <a:custGeom>
              <a:avLst/>
              <a:gdLst/>
              <a:ahLst/>
              <a:cxnLst/>
              <a:rect l="l" t="t" r="r" b="b"/>
              <a:pathLst>
                <a:path w="283" h="142" fill="none" extrusionOk="0">
                  <a:moveTo>
                    <a:pt x="141" y="142"/>
                  </a:moveTo>
                  <a:lnTo>
                    <a:pt x="141" y="142"/>
                  </a:lnTo>
                  <a:lnTo>
                    <a:pt x="254" y="114"/>
                  </a:lnTo>
                  <a:lnTo>
                    <a:pt x="282" y="85"/>
                  </a:lnTo>
                  <a:lnTo>
                    <a:pt x="254" y="57"/>
                  </a:lnTo>
                  <a:lnTo>
                    <a:pt x="198" y="29"/>
                  </a:lnTo>
                  <a:lnTo>
                    <a:pt x="113" y="1"/>
                  </a:lnTo>
                  <a:lnTo>
                    <a:pt x="28" y="1"/>
                  </a:lnTo>
                  <a:lnTo>
                    <a:pt x="0" y="29"/>
                  </a:lnTo>
                  <a:lnTo>
                    <a:pt x="0" y="29"/>
                  </a:lnTo>
                  <a:lnTo>
                    <a:pt x="28" y="57"/>
                  </a:lnTo>
                  <a:lnTo>
                    <a:pt x="141" y="142"/>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16"/>
            <p:cNvSpPr/>
            <p:nvPr/>
          </p:nvSpPr>
          <p:spPr>
            <a:xfrm>
              <a:off x="1793000" y="2856775"/>
              <a:ext cx="16250" cy="23300"/>
            </a:xfrm>
            <a:custGeom>
              <a:avLst/>
              <a:gdLst/>
              <a:ahLst/>
              <a:cxnLst/>
              <a:rect l="l" t="t" r="r" b="b"/>
              <a:pathLst>
                <a:path w="650" h="932" extrusionOk="0">
                  <a:moveTo>
                    <a:pt x="1" y="0"/>
                  </a:moveTo>
                  <a:lnTo>
                    <a:pt x="1" y="0"/>
                  </a:lnTo>
                  <a:lnTo>
                    <a:pt x="57" y="29"/>
                  </a:lnTo>
                  <a:lnTo>
                    <a:pt x="114" y="85"/>
                  </a:lnTo>
                  <a:lnTo>
                    <a:pt x="226" y="254"/>
                  </a:lnTo>
                  <a:lnTo>
                    <a:pt x="311" y="424"/>
                  </a:lnTo>
                  <a:lnTo>
                    <a:pt x="396" y="565"/>
                  </a:lnTo>
                  <a:lnTo>
                    <a:pt x="396" y="565"/>
                  </a:lnTo>
                  <a:lnTo>
                    <a:pt x="283" y="621"/>
                  </a:lnTo>
                  <a:lnTo>
                    <a:pt x="198" y="649"/>
                  </a:lnTo>
                  <a:lnTo>
                    <a:pt x="142" y="706"/>
                  </a:lnTo>
                  <a:lnTo>
                    <a:pt x="142" y="734"/>
                  </a:lnTo>
                  <a:lnTo>
                    <a:pt x="142" y="790"/>
                  </a:lnTo>
                  <a:lnTo>
                    <a:pt x="170" y="819"/>
                  </a:lnTo>
                  <a:lnTo>
                    <a:pt x="255" y="903"/>
                  </a:lnTo>
                  <a:lnTo>
                    <a:pt x="367" y="932"/>
                  </a:lnTo>
                  <a:lnTo>
                    <a:pt x="480" y="903"/>
                  </a:lnTo>
                  <a:lnTo>
                    <a:pt x="537" y="875"/>
                  </a:lnTo>
                  <a:lnTo>
                    <a:pt x="593" y="819"/>
                  </a:lnTo>
                  <a:lnTo>
                    <a:pt x="621" y="762"/>
                  </a:lnTo>
                  <a:lnTo>
                    <a:pt x="650" y="678"/>
                  </a:lnTo>
                  <a:lnTo>
                    <a:pt x="650" y="678"/>
                  </a:lnTo>
                  <a:lnTo>
                    <a:pt x="621" y="593"/>
                  </a:lnTo>
                  <a:lnTo>
                    <a:pt x="565" y="480"/>
                  </a:lnTo>
                  <a:lnTo>
                    <a:pt x="509" y="339"/>
                  </a:lnTo>
                  <a:lnTo>
                    <a:pt x="396" y="226"/>
                  </a:lnTo>
                  <a:lnTo>
                    <a:pt x="311" y="113"/>
                  </a:lnTo>
                  <a:lnTo>
                    <a:pt x="198" y="29"/>
                  </a:lnTo>
                  <a:lnTo>
                    <a:pt x="85" y="0"/>
                  </a:lnTo>
                  <a:lnTo>
                    <a:pt x="1"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16"/>
            <p:cNvSpPr/>
            <p:nvPr/>
          </p:nvSpPr>
          <p:spPr>
            <a:xfrm>
              <a:off x="1793000" y="2856775"/>
              <a:ext cx="16250" cy="23300"/>
            </a:xfrm>
            <a:custGeom>
              <a:avLst/>
              <a:gdLst/>
              <a:ahLst/>
              <a:cxnLst/>
              <a:rect l="l" t="t" r="r" b="b"/>
              <a:pathLst>
                <a:path w="650" h="932" fill="none" extrusionOk="0">
                  <a:moveTo>
                    <a:pt x="1" y="0"/>
                  </a:moveTo>
                  <a:lnTo>
                    <a:pt x="1" y="0"/>
                  </a:lnTo>
                  <a:lnTo>
                    <a:pt x="57" y="29"/>
                  </a:lnTo>
                  <a:lnTo>
                    <a:pt x="114" y="85"/>
                  </a:lnTo>
                  <a:lnTo>
                    <a:pt x="226" y="254"/>
                  </a:lnTo>
                  <a:lnTo>
                    <a:pt x="311" y="424"/>
                  </a:lnTo>
                  <a:lnTo>
                    <a:pt x="396" y="565"/>
                  </a:lnTo>
                  <a:lnTo>
                    <a:pt x="396" y="565"/>
                  </a:lnTo>
                  <a:lnTo>
                    <a:pt x="283" y="621"/>
                  </a:lnTo>
                  <a:lnTo>
                    <a:pt x="198" y="649"/>
                  </a:lnTo>
                  <a:lnTo>
                    <a:pt x="142" y="706"/>
                  </a:lnTo>
                  <a:lnTo>
                    <a:pt x="142" y="734"/>
                  </a:lnTo>
                  <a:lnTo>
                    <a:pt x="142" y="790"/>
                  </a:lnTo>
                  <a:lnTo>
                    <a:pt x="170" y="819"/>
                  </a:lnTo>
                  <a:lnTo>
                    <a:pt x="255" y="903"/>
                  </a:lnTo>
                  <a:lnTo>
                    <a:pt x="367" y="932"/>
                  </a:lnTo>
                  <a:lnTo>
                    <a:pt x="480" y="903"/>
                  </a:lnTo>
                  <a:lnTo>
                    <a:pt x="537" y="875"/>
                  </a:lnTo>
                  <a:lnTo>
                    <a:pt x="593" y="819"/>
                  </a:lnTo>
                  <a:lnTo>
                    <a:pt x="621" y="762"/>
                  </a:lnTo>
                  <a:lnTo>
                    <a:pt x="650" y="678"/>
                  </a:lnTo>
                  <a:lnTo>
                    <a:pt x="650" y="678"/>
                  </a:lnTo>
                  <a:lnTo>
                    <a:pt x="621" y="593"/>
                  </a:lnTo>
                  <a:lnTo>
                    <a:pt x="565" y="480"/>
                  </a:lnTo>
                  <a:lnTo>
                    <a:pt x="509" y="339"/>
                  </a:lnTo>
                  <a:lnTo>
                    <a:pt x="396" y="226"/>
                  </a:lnTo>
                  <a:lnTo>
                    <a:pt x="311" y="113"/>
                  </a:lnTo>
                  <a:lnTo>
                    <a:pt x="198" y="29"/>
                  </a:lnTo>
                  <a:lnTo>
                    <a:pt x="85" y="0"/>
                  </a:lnTo>
                  <a:lnTo>
                    <a:pt x="1" y="0"/>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16"/>
            <p:cNvSpPr/>
            <p:nvPr/>
          </p:nvSpPr>
          <p:spPr>
            <a:xfrm>
              <a:off x="1807825" y="2860300"/>
              <a:ext cx="5650" cy="4950"/>
            </a:xfrm>
            <a:custGeom>
              <a:avLst/>
              <a:gdLst/>
              <a:ahLst/>
              <a:cxnLst/>
              <a:rect l="l" t="t" r="r" b="b"/>
              <a:pathLst>
                <a:path w="226" h="198" extrusionOk="0">
                  <a:moveTo>
                    <a:pt x="198" y="198"/>
                  </a:moveTo>
                  <a:lnTo>
                    <a:pt x="198" y="198"/>
                  </a:lnTo>
                  <a:lnTo>
                    <a:pt x="226" y="141"/>
                  </a:lnTo>
                  <a:lnTo>
                    <a:pt x="226" y="113"/>
                  </a:lnTo>
                  <a:lnTo>
                    <a:pt x="198" y="57"/>
                  </a:lnTo>
                  <a:lnTo>
                    <a:pt x="170" y="29"/>
                  </a:lnTo>
                  <a:lnTo>
                    <a:pt x="57" y="0"/>
                  </a:lnTo>
                  <a:lnTo>
                    <a:pt x="28" y="29"/>
                  </a:lnTo>
                  <a:lnTo>
                    <a:pt x="0" y="29"/>
                  </a:lnTo>
                  <a:lnTo>
                    <a:pt x="0" y="29"/>
                  </a:lnTo>
                  <a:lnTo>
                    <a:pt x="0" y="85"/>
                  </a:lnTo>
                  <a:lnTo>
                    <a:pt x="85" y="141"/>
                  </a:lnTo>
                  <a:lnTo>
                    <a:pt x="198" y="198"/>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16"/>
            <p:cNvSpPr/>
            <p:nvPr/>
          </p:nvSpPr>
          <p:spPr>
            <a:xfrm>
              <a:off x="1807825" y="2860300"/>
              <a:ext cx="5650" cy="4950"/>
            </a:xfrm>
            <a:custGeom>
              <a:avLst/>
              <a:gdLst/>
              <a:ahLst/>
              <a:cxnLst/>
              <a:rect l="l" t="t" r="r" b="b"/>
              <a:pathLst>
                <a:path w="226" h="198" fill="none" extrusionOk="0">
                  <a:moveTo>
                    <a:pt x="198" y="198"/>
                  </a:moveTo>
                  <a:lnTo>
                    <a:pt x="198" y="198"/>
                  </a:lnTo>
                  <a:lnTo>
                    <a:pt x="226" y="141"/>
                  </a:lnTo>
                  <a:lnTo>
                    <a:pt x="226" y="113"/>
                  </a:lnTo>
                  <a:lnTo>
                    <a:pt x="198" y="57"/>
                  </a:lnTo>
                  <a:lnTo>
                    <a:pt x="170" y="29"/>
                  </a:lnTo>
                  <a:lnTo>
                    <a:pt x="57" y="0"/>
                  </a:lnTo>
                  <a:lnTo>
                    <a:pt x="28" y="29"/>
                  </a:lnTo>
                  <a:lnTo>
                    <a:pt x="0" y="29"/>
                  </a:lnTo>
                  <a:lnTo>
                    <a:pt x="0" y="29"/>
                  </a:lnTo>
                  <a:lnTo>
                    <a:pt x="0" y="85"/>
                  </a:lnTo>
                  <a:lnTo>
                    <a:pt x="85" y="141"/>
                  </a:lnTo>
                  <a:lnTo>
                    <a:pt x="198" y="198"/>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16"/>
            <p:cNvSpPr/>
            <p:nvPr/>
          </p:nvSpPr>
          <p:spPr>
            <a:xfrm>
              <a:off x="1814175" y="2849000"/>
              <a:ext cx="2125" cy="2150"/>
            </a:xfrm>
            <a:custGeom>
              <a:avLst/>
              <a:gdLst/>
              <a:ahLst/>
              <a:cxnLst/>
              <a:rect l="l" t="t" r="r" b="b"/>
              <a:pathLst>
                <a:path w="85" h="86" extrusionOk="0">
                  <a:moveTo>
                    <a:pt x="57" y="86"/>
                  </a:moveTo>
                  <a:lnTo>
                    <a:pt x="57" y="86"/>
                  </a:lnTo>
                  <a:lnTo>
                    <a:pt x="85" y="29"/>
                  </a:lnTo>
                  <a:lnTo>
                    <a:pt x="85" y="1"/>
                  </a:lnTo>
                  <a:lnTo>
                    <a:pt x="57" y="1"/>
                  </a:lnTo>
                  <a:lnTo>
                    <a:pt x="0" y="1"/>
                  </a:lnTo>
                  <a:lnTo>
                    <a:pt x="0" y="1"/>
                  </a:lnTo>
                  <a:lnTo>
                    <a:pt x="57" y="86"/>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16"/>
            <p:cNvSpPr/>
            <p:nvPr/>
          </p:nvSpPr>
          <p:spPr>
            <a:xfrm>
              <a:off x="1814175" y="2849000"/>
              <a:ext cx="2125" cy="2150"/>
            </a:xfrm>
            <a:custGeom>
              <a:avLst/>
              <a:gdLst/>
              <a:ahLst/>
              <a:cxnLst/>
              <a:rect l="l" t="t" r="r" b="b"/>
              <a:pathLst>
                <a:path w="85" h="86" fill="none" extrusionOk="0">
                  <a:moveTo>
                    <a:pt x="57" y="86"/>
                  </a:moveTo>
                  <a:lnTo>
                    <a:pt x="57" y="86"/>
                  </a:lnTo>
                  <a:lnTo>
                    <a:pt x="85" y="29"/>
                  </a:lnTo>
                  <a:lnTo>
                    <a:pt x="85" y="1"/>
                  </a:lnTo>
                  <a:lnTo>
                    <a:pt x="57" y="1"/>
                  </a:lnTo>
                  <a:lnTo>
                    <a:pt x="0" y="1"/>
                  </a:lnTo>
                  <a:lnTo>
                    <a:pt x="0" y="1"/>
                  </a:lnTo>
                  <a:lnTo>
                    <a:pt x="57" y="86"/>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16"/>
            <p:cNvSpPr/>
            <p:nvPr/>
          </p:nvSpPr>
          <p:spPr>
            <a:xfrm>
              <a:off x="1814875" y="2868050"/>
              <a:ext cx="6375" cy="6375"/>
            </a:xfrm>
            <a:custGeom>
              <a:avLst/>
              <a:gdLst/>
              <a:ahLst/>
              <a:cxnLst/>
              <a:rect l="l" t="t" r="r" b="b"/>
              <a:pathLst>
                <a:path w="255" h="255" extrusionOk="0">
                  <a:moveTo>
                    <a:pt x="142" y="255"/>
                  </a:moveTo>
                  <a:lnTo>
                    <a:pt x="142" y="255"/>
                  </a:lnTo>
                  <a:lnTo>
                    <a:pt x="226" y="227"/>
                  </a:lnTo>
                  <a:lnTo>
                    <a:pt x="254" y="198"/>
                  </a:lnTo>
                  <a:lnTo>
                    <a:pt x="254" y="142"/>
                  </a:lnTo>
                  <a:lnTo>
                    <a:pt x="226" y="114"/>
                  </a:lnTo>
                  <a:lnTo>
                    <a:pt x="142" y="29"/>
                  </a:lnTo>
                  <a:lnTo>
                    <a:pt x="113" y="1"/>
                  </a:lnTo>
                  <a:lnTo>
                    <a:pt x="113" y="1"/>
                  </a:lnTo>
                  <a:lnTo>
                    <a:pt x="57" y="57"/>
                  </a:lnTo>
                  <a:lnTo>
                    <a:pt x="0" y="142"/>
                  </a:lnTo>
                  <a:lnTo>
                    <a:pt x="0" y="170"/>
                  </a:lnTo>
                  <a:lnTo>
                    <a:pt x="0" y="227"/>
                  </a:lnTo>
                  <a:lnTo>
                    <a:pt x="57" y="255"/>
                  </a:lnTo>
                  <a:lnTo>
                    <a:pt x="142" y="255"/>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16"/>
            <p:cNvSpPr/>
            <p:nvPr/>
          </p:nvSpPr>
          <p:spPr>
            <a:xfrm>
              <a:off x="1814875" y="2868050"/>
              <a:ext cx="6375" cy="6375"/>
            </a:xfrm>
            <a:custGeom>
              <a:avLst/>
              <a:gdLst/>
              <a:ahLst/>
              <a:cxnLst/>
              <a:rect l="l" t="t" r="r" b="b"/>
              <a:pathLst>
                <a:path w="255" h="255" fill="none" extrusionOk="0">
                  <a:moveTo>
                    <a:pt x="142" y="255"/>
                  </a:moveTo>
                  <a:lnTo>
                    <a:pt x="142" y="255"/>
                  </a:lnTo>
                  <a:lnTo>
                    <a:pt x="226" y="227"/>
                  </a:lnTo>
                  <a:lnTo>
                    <a:pt x="254" y="198"/>
                  </a:lnTo>
                  <a:lnTo>
                    <a:pt x="254" y="142"/>
                  </a:lnTo>
                  <a:lnTo>
                    <a:pt x="226" y="114"/>
                  </a:lnTo>
                  <a:lnTo>
                    <a:pt x="142" y="29"/>
                  </a:lnTo>
                  <a:lnTo>
                    <a:pt x="113" y="1"/>
                  </a:lnTo>
                  <a:lnTo>
                    <a:pt x="113" y="1"/>
                  </a:lnTo>
                  <a:lnTo>
                    <a:pt x="57" y="57"/>
                  </a:lnTo>
                  <a:lnTo>
                    <a:pt x="0" y="142"/>
                  </a:lnTo>
                  <a:lnTo>
                    <a:pt x="0" y="170"/>
                  </a:lnTo>
                  <a:lnTo>
                    <a:pt x="0" y="227"/>
                  </a:lnTo>
                  <a:lnTo>
                    <a:pt x="57" y="255"/>
                  </a:lnTo>
                  <a:lnTo>
                    <a:pt x="142" y="255"/>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16"/>
            <p:cNvSpPr/>
            <p:nvPr/>
          </p:nvSpPr>
          <p:spPr>
            <a:xfrm>
              <a:off x="1815575" y="2885000"/>
              <a:ext cx="2150" cy="2125"/>
            </a:xfrm>
            <a:custGeom>
              <a:avLst/>
              <a:gdLst/>
              <a:ahLst/>
              <a:cxnLst/>
              <a:rect l="l" t="t" r="r" b="b"/>
              <a:pathLst>
                <a:path w="86" h="85" extrusionOk="0">
                  <a:moveTo>
                    <a:pt x="29" y="85"/>
                  </a:moveTo>
                  <a:lnTo>
                    <a:pt x="29" y="85"/>
                  </a:lnTo>
                  <a:lnTo>
                    <a:pt x="85" y="28"/>
                  </a:lnTo>
                  <a:lnTo>
                    <a:pt x="85" y="28"/>
                  </a:lnTo>
                  <a:lnTo>
                    <a:pt x="29" y="0"/>
                  </a:lnTo>
                  <a:lnTo>
                    <a:pt x="1" y="28"/>
                  </a:lnTo>
                  <a:lnTo>
                    <a:pt x="1" y="56"/>
                  </a:lnTo>
                  <a:lnTo>
                    <a:pt x="29" y="85"/>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16"/>
            <p:cNvSpPr/>
            <p:nvPr/>
          </p:nvSpPr>
          <p:spPr>
            <a:xfrm>
              <a:off x="1815575" y="2885000"/>
              <a:ext cx="2150" cy="2125"/>
            </a:xfrm>
            <a:custGeom>
              <a:avLst/>
              <a:gdLst/>
              <a:ahLst/>
              <a:cxnLst/>
              <a:rect l="l" t="t" r="r" b="b"/>
              <a:pathLst>
                <a:path w="86" h="85" fill="none" extrusionOk="0">
                  <a:moveTo>
                    <a:pt x="29" y="85"/>
                  </a:moveTo>
                  <a:lnTo>
                    <a:pt x="29" y="85"/>
                  </a:lnTo>
                  <a:lnTo>
                    <a:pt x="85" y="28"/>
                  </a:lnTo>
                  <a:lnTo>
                    <a:pt x="85" y="28"/>
                  </a:lnTo>
                  <a:lnTo>
                    <a:pt x="29" y="0"/>
                  </a:lnTo>
                  <a:lnTo>
                    <a:pt x="1" y="28"/>
                  </a:lnTo>
                  <a:lnTo>
                    <a:pt x="1" y="56"/>
                  </a:lnTo>
                  <a:lnTo>
                    <a:pt x="29" y="85"/>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16"/>
            <p:cNvSpPr/>
            <p:nvPr/>
          </p:nvSpPr>
          <p:spPr>
            <a:xfrm>
              <a:off x="1833925" y="2872300"/>
              <a:ext cx="4950" cy="6375"/>
            </a:xfrm>
            <a:custGeom>
              <a:avLst/>
              <a:gdLst/>
              <a:ahLst/>
              <a:cxnLst/>
              <a:rect l="l" t="t" r="r" b="b"/>
              <a:pathLst>
                <a:path w="198" h="255" extrusionOk="0">
                  <a:moveTo>
                    <a:pt x="0" y="254"/>
                  </a:moveTo>
                  <a:lnTo>
                    <a:pt x="0" y="254"/>
                  </a:lnTo>
                  <a:lnTo>
                    <a:pt x="85" y="226"/>
                  </a:lnTo>
                  <a:lnTo>
                    <a:pt x="141" y="169"/>
                  </a:lnTo>
                  <a:lnTo>
                    <a:pt x="198" y="85"/>
                  </a:lnTo>
                  <a:lnTo>
                    <a:pt x="198" y="28"/>
                  </a:lnTo>
                  <a:lnTo>
                    <a:pt x="170" y="0"/>
                  </a:lnTo>
                  <a:lnTo>
                    <a:pt x="170" y="0"/>
                  </a:lnTo>
                  <a:lnTo>
                    <a:pt x="113" y="28"/>
                  </a:lnTo>
                  <a:lnTo>
                    <a:pt x="29" y="85"/>
                  </a:lnTo>
                  <a:lnTo>
                    <a:pt x="0" y="169"/>
                  </a:lnTo>
                  <a:lnTo>
                    <a:pt x="0" y="226"/>
                  </a:lnTo>
                  <a:lnTo>
                    <a:pt x="0" y="254"/>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16"/>
            <p:cNvSpPr/>
            <p:nvPr/>
          </p:nvSpPr>
          <p:spPr>
            <a:xfrm>
              <a:off x="1833925" y="2872300"/>
              <a:ext cx="4950" cy="6375"/>
            </a:xfrm>
            <a:custGeom>
              <a:avLst/>
              <a:gdLst/>
              <a:ahLst/>
              <a:cxnLst/>
              <a:rect l="l" t="t" r="r" b="b"/>
              <a:pathLst>
                <a:path w="198" h="255" fill="none" extrusionOk="0">
                  <a:moveTo>
                    <a:pt x="0" y="254"/>
                  </a:moveTo>
                  <a:lnTo>
                    <a:pt x="0" y="254"/>
                  </a:lnTo>
                  <a:lnTo>
                    <a:pt x="85" y="226"/>
                  </a:lnTo>
                  <a:lnTo>
                    <a:pt x="141" y="169"/>
                  </a:lnTo>
                  <a:lnTo>
                    <a:pt x="198" y="85"/>
                  </a:lnTo>
                  <a:lnTo>
                    <a:pt x="198" y="28"/>
                  </a:lnTo>
                  <a:lnTo>
                    <a:pt x="170" y="0"/>
                  </a:lnTo>
                  <a:lnTo>
                    <a:pt x="170" y="0"/>
                  </a:lnTo>
                  <a:lnTo>
                    <a:pt x="113" y="28"/>
                  </a:lnTo>
                  <a:lnTo>
                    <a:pt x="29" y="85"/>
                  </a:lnTo>
                  <a:lnTo>
                    <a:pt x="0" y="169"/>
                  </a:lnTo>
                  <a:lnTo>
                    <a:pt x="0" y="226"/>
                  </a:lnTo>
                  <a:lnTo>
                    <a:pt x="0" y="254"/>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16"/>
            <p:cNvSpPr/>
            <p:nvPr/>
          </p:nvSpPr>
          <p:spPr>
            <a:xfrm>
              <a:off x="2026525" y="2912500"/>
              <a:ext cx="725" cy="3550"/>
            </a:xfrm>
            <a:custGeom>
              <a:avLst/>
              <a:gdLst/>
              <a:ahLst/>
              <a:cxnLst/>
              <a:rect l="l" t="t" r="r" b="b"/>
              <a:pathLst>
                <a:path w="29" h="142" extrusionOk="0">
                  <a:moveTo>
                    <a:pt x="28" y="142"/>
                  </a:moveTo>
                  <a:lnTo>
                    <a:pt x="28" y="142"/>
                  </a:lnTo>
                  <a:lnTo>
                    <a:pt x="0" y="1"/>
                  </a:lnTo>
                  <a:lnTo>
                    <a:pt x="0" y="1"/>
                  </a:lnTo>
                  <a:lnTo>
                    <a:pt x="28" y="142"/>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16"/>
            <p:cNvSpPr/>
            <p:nvPr/>
          </p:nvSpPr>
          <p:spPr>
            <a:xfrm>
              <a:off x="2026525" y="2912500"/>
              <a:ext cx="725" cy="3550"/>
            </a:xfrm>
            <a:custGeom>
              <a:avLst/>
              <a:gdLst/>
              <a:ahLst/>
              <a:cxnLst/>
              <a:rect l="l" t="t" r="r" b="b"/>
              <a:pathLst>
                <a:path w="29" h="142" fill="none" extrusionOk="0">
                  <a:moveTo>
                    <a:pt x="28" y="142"/>
                  </a:moveTo>
                  <a:lnTo>
                    <a:pt x="28" y="142"/>
                  </a:lnTo>
                  <a:lnTo>
                    <a:pt x="0" y="1"/>
                  </a:lnTo>
                  <a:lnTo>
                    <a:pt x="0" y="1"/>
                  </a:lnTo>
                  <a:lnTo>
                    <a:pt x="28" y="142"/>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16"/>
            <p:cNvSpPr/>
            <p:nvPr/>
          </p:nvSpPr>
          <p:spPr>
            <a:xfrm>
              <a:off x="2019475" y="2916725"/>
              <a:ext cx="6375" cy="8500"/>
            </a:xfrm>
            <a:custGeom>
              <a:avLst/>
              <a:gdLst/>
              <a:ahLst/>
              <a:cxnLst/>
              <a:rect l="l" t="t" r="r" b="b"/>
              <a:pathLst>
                <a:path w="255" h="340" extrusionOk="0">
                  <a:moveTo>
                    <a:pt x="169" y="1"/>
                  </a:moveTo>
                  <a:lnTo>
                    <a:pt x="169" y="1"/>
                  </a:lnTo>
                  <a:lnTo>
                    <a:pt x="85" y="29"/>
                  </a:lnTo>
                  <a:lnTo>
                    <a:pt x="28" y="57"/>
                  </a:lnTo>
                  <a:lnTo>
                    <a:pt x="0" y="114"/>
                  </a:lnTo>
                  <a:lnTo>
                    <a:pt x="0" y="170"/>
                  </a:lnTo>
                  <a:lnTo>
                    <a:pt x="28" y="283"/>
                  </a:lnTo>
                  <a:lnTo>
                    <a:pt x="57" y="340"/>
                  </a:lnTo>
                  <a:lnTo>
                    <a:pt x="57" y="340"/>
                  </a:lnTo>
                  <a:lnTo>
                    <a:pt x="254" y="57"/>
                  </a:lnTo>
                  <a:lnTo>
                    <a:pt x="254" y="57"/>
                  </a:lnTo>
                  <a:lnTo>
                    <a:pt x="169"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16"/>
            <p:cNvSpPr/>
            <p:nvPr/>
          </p:nvSpPr>
          <p:spPr>
            <a:xfrm>
              <a:off x="2019475" y="2916725"/>
              <a:ext cx="6375" cy="8500"/>
            </a:xfrm>
            <a:custGeom>
              <a:avLst/>
              <a:gdLst/>
              <a:ahLst/>
              <a:cxnLst/>
              <a:rect l="l" t="t" r="r" b="b"/>
              <a:pathLst>
                <a:path w="255" h="340" fill="none" extrusionOk="0">
                  <a:moveTo>
                    <a:pt x="169" y="1"/>
                  </a:moveTo>
                  <a:lnTo>
                    <a:pt x="169" y="1"/>
                  </a:lnTo>
                  <a:lnTo>
                    <a:pt x="85" y="29"/>
                  </a:lnTo>
                  <a:lnTo>
                    <a:pt x="28" y="57"/>
                  </a:lnTo>
                  <a:lnTo>
                    <a:pt x="0" y="114"/>
                  </a:lnTo>
                  <a:lnTo>
                    <a:pt x="0" y="170"/>
                  </a:lnTo>
                  <a:lnTo>
                    <a:pt x="28" y="283"/>
                  </a:lnTo>
                  <a:lnTo>
                    <a:pt x="57" y="340"/>
                  </a:lnTo>
                  <a:lnTo>
                    <a:pt x="57" y="340"/>
                  </a:lnTo>
                  <a:lnTo>
                    <a:pt x="254" y="57"/>
                  </a:lnTo>
                  <a:lnTo>
                    <a:pt x="254" y="57"/>
                  </a:lnTo>
                  <a:lnTo>
                    <a:pt x="169" y="1"/>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16"/>
            <p:cNvSpPr/>
            <p:nvPr/>
          </p:nvSpPr>
          <p:spPr>
            <a:xfrm>
              <a:off x="2004650" y="2825025"/>
              <a:ext cx="113600" cy="143225"/>
            </a:xfrm>
            <a:custGeom>
              <a:avLst/>
              <a:gdLst/>
              <a:ahLst/>
              <a:cxnLst/>
              <a:rect l="l" t="t" r="r" b="b"/>
              <a:pathLst>
                <a:path w="4544" h="5729" extrusionOk="0">
                  <a:moveTo>
                    <a:pt x="0" y="3246"/>
                  </a:moveTo>
                  <a:lnTo>
                    <a:pt x="0" y="3246"/>
                  </a:lnTo>
                  <a:lnTo>
                    <a:pt x="57" y="3246"/>
                  </a:lnTo>
                  <a:lnTo>
                    <a:pt x="85" y="3246"/>
                  </a:lnTo>
                  <a:lnTo>
                    <a:pt x="113" y="3161"/>
                  </a:lnTo>
                  <a:lnTo>
                    <a:pt x="142" y="3048"/>
                  </a:lnTo>
                  <a:lnTo>
                    <a:pt x="170" y="2935"/>
                  </a:lnTo>
                  <a:lnTo>
                    <a:pt x="142" y="2653"/>
                  </a:lnTo>
                  <a:lnTo>
                    <a:pt x="142" y="2484"/>
                  </a:lnTo>
                  <a:lnTo>
                    <a:pt x="142" y="2484"/>
                  </a:lnTo>
                  <a:lnTo>
                    <a:pt x="85" y="2286"/>
                  </a:lnTo>
                  <a:lnTo>
                    <a:pt x="85" y="2202"/>
                  </a:lnTo>
                  <a:lnTo>
                    <a:pt x="113" y="2117"/>
                  </a:lnTo>
                  <a:lnTo>
                    <a:pt x="113" y="2117"/>
                  </a:lnTo>
                  <a:lnTo>
                    <a:pt x="198" y="2060"/>
                  </a:lnTo>
                  <a:lnTo>
                    <a:pt x="311" y="1976"/>
                  </a:lnTo>
                  <a:lnTo>
                    <a:pt x="537" y="1835"/>
                  </a:lnTo>
                  <a:lnTo>
                    <a:pt x="537" y="1835"/>
                  </a:lnTo>
                  <a:lnTo>
                    <a:pt x="480" y="1835"/>
                  </a:lnTo>
                  <a:lnTo>
                    <a:pt x="424" y="1806"/>
                  </a:lnTo>
                  <a:lnTo>
                    <a:pt x="424" y="1750"/>
                  </a:lnTo>
                  <a:lnTo>
                    <a:pt x="396" y="1722"/>
                  </a:lnTo>
                  <a:lnTo>
                    <a:pt x="424" y="1581"/>
                  </a:lnTo>
                  <a:lnTo>
                    <a:pt x="480" y="1440"/>
                  </a:lnTo>
                  <a:lnTo>
                    <a:pt x="650" y="1157"/>
                  </a:lnTo>
                  <a:lnTo>
                    <a:pt x="706" y="1016"/>
                  </a:lnTo>
                  <a:lnTo>
                    <a:pt x="734" y="932"/>
                  </a:lnTo>
                  <a:lnTo>
                    <a:pt x="734" y="932"/>
                  </a:lnTo>
                  <a:lnTo>
                    <a:pt x="706" y="819"/>
                  </a:lnTo>
                  <a:lnTo>
                    <a:pt x="678" y="734"/>
                  </a:lnTo>
                  <a:lnTo>
                    <a:pt x="678" y="649"/>
                  </a:lnTo>
                  <a:lnTo>
                    <a:pt x="734" y="537"/>
                  </a:lnTo>
                  <a:lnTo>
                    <a:pt x="734" y="537"/>
                  </a:lnTo>
                  <a:lnTo>
                    <a:pt x="791" y="480"/>
                  </a:lnTo>
                  <a:lnTo>
                    <a:pt x="903" y="452"/>
                  </a:lnTo>
                  <a:lnTo>
                    <a:pt x="1016" y="452"/>
                  </a:lnTo>
                  <a:lnTo>
                    <a:pt x="1045" y="480"/>
                  </a:lnTo>
                  <a:lnTo>
                    <a:pt x="1045" y="508"/>
                  </a:lnTo>
                  <a:lnTo>
                    <a:pt x="1045" y="508"/>
                  </a:lnTo>
                  <a:lnTo>
                    <a:pt x="1045" y="452"/>
                  </a:lnTo>
                  <a:lnTo>
                    <a:pt x="1101" y="395"/>
                  </a:lnTo>
                  <a:lnTo>
                    <a:pt x="1186" y="339"/>
                  </a:lnTo>
                  <a:lnTo>
                    <a:pt x="1270" y="283"/>
                  </a:lnTo>
                  <a:lnTo>
                    <a:pt x="1468" y="254"/>
                  </a:lnTo>
                  <a:lnTo>
                    <a:pt x="1524" y="254"/>
                  </a:lnTo>
                  <a:lnTo>
                    <a:pt x="1553" y="283"/>
                  </a:lnTo>
                  <a:lnTo>
                    <a:pt x="1553" y="283"/>
                  </a:lnTo>
                  <a:lnTo>
                    <a:pt x="1609" y="113"/>
                  </a:lnTo>
                  <a:lnTo>
                    <a:pt x="1694" y="0"/>
                  </a:lnTo>
                  <a:lnTo>
                    <a:pt x="1694" y="0"/>
                  </a:lnTo>
                  <a:lnTo>
                    <a:pt x="1948" y="226"/>
                  </a:lnTo>
                  <a:lnTo>
                    <a:pt x="2089" y="339"/>
                  </a:lnTo>
                  <a:lnTo>
                    <a:pt x="2230" y="424"/>
                  </a:lnTo>
                  <a:lnTo>
                    <a:pt x="2230" y="424"/>
                  </a:lnTo>
                  <a:lnTo>
                    <a:pt x="2456" y="508"/>
                  </a:lnTo>
                  <a:lnTo>
                    <a:pt x="2540" y="537"/>
                  </a:lnTo>
                  <a:lnTo>
                    <a:pt x="2653" y="593"/>
                  </a:lnTo>
                  <a:lnTo>
                    <a:pt x="2653" y="593"/>
                  </a:lnTo>
                  <a:lnTo>
                    <a:pt x="2794" y="734"/>
                  </a:lnTo>
                  <a:lnTo>
                    <a:pt x="2879" y="847"/>
                  </a:lnTo>
                  <a:lnTo>
                    <a:pt x="2992" y="932"/>
                  </a:lnTo>
                  <a:lnTo>
                    <a:pt x="3189" y="988"/>
                  </a:lnTo>
                  <a:lnTo>
                    <a:pt x="3189" y="988"/>
                  </a:lnTo>
                  <a:lnTo>
                    <a:pt x="3387" y="1045"/>
                  </a:lnTo>
                  <a:lnTo>
                    <a:pt x="3500" y="1073"/>
                  </a:lnTo>
                  <a:lnTo>
                    <a:pt x="3584" y="1073"/>
                  </a:lnTo>
                  <a:lnTo>
                    <a:pt x="3584" y="1073"/>
                  </a:lnTo>
                  <a:lnTo>
                    <a:pt x="3613" y="1045"/>
                  </a:lnTo>
                  <a:lnTo>
                    <a:pt x="3613" y="988"/>
                  </a:lnTo>
                  <a:lnTo>
                    <a:pt x="3613" y="932"/>
                  </a:lnTo>
                  <a:lnTo>
                    <a:pt x="3613" y="932"/>
                  </a:lnTo>
                  <a:lnTo>
                    <a:pt x="3725" y="932"/>
                  </a:lnTo>
                  <a:lnTo>
                    <a:pt x="3838" y="988"/>
                  </a:lnTo>
                  <a:lnTo>
                    <a:pt x="4064" y="1101"/>
                  </a:lnTo>
                  <a:lnTo>
                    <a:pt x="4487" y="1383"/>
                  </a:lnTo>
                  <a:lnTo>
                    <a:pt x="4487" y="1383"/>
                  </a:lnTo>
                  <a:lnTo>
                    <a:pt x="4346" y="1383"/>
                  </a:lnTo>
                  <a:lnTo>
                    <a:pt x="4205" y="1383"/>
                  </a:lnTo>
                  <a:lnTo>
                    <a:pt x="4205" y="1383"/>
                  </a:lnTo>
                  <a:lnTo>
                    <a:pt x="4233" y="1440"/>
                  </a:lnTo>
                  <a:lnTo>
                    <a:pt x="4290" y="1524"/>
                  </a:lnTo>
                  <a:lnTo>
                    <a:pt x="4374" y="1581"/>
                  </a:lnTo>
                  <a:lnTo>
                    <a:pt x="4403" y="1637"/>
                  </a:lnTo>
                  <a:lnTo>
                    <a:pt x="4403" y="1637"/>
                  </a:lnTo>
                  <a:lnTo>
                    <a:pt x="4459" y="1778"/>
                  </a:lnTo>
                  <a:lnTo>
                    <a:pt x="4487" y="1891"/>
                  </a:lnTo>
                  <a:lnTo>
                    <a:pt x="4516" y="2032"/>
                  </a:lnTo>
                  <a:lnTo>
                    <a:pt x="4544" y="2145"/>
                  </a:lnTo>
                  <a:lnTo>
                    <a:pt x="4544" y="2145"/>
                  </a:lnTo>
                  <a:lnTo>
                    <a:pt x="4431" y="2173"/>
                  </a:lnTo>
                  <a:lnTo>
                    <a:pt x="4374" y="2202"/>
                  </a:lnTo>
                  <a:lnTo>
                    <a:pt x="4318" y="2455"/>
                  </a:lnTo>
                  <a:lnTo>
                    <a:pt x="4318" y="2455"/>
                  </a:lnTo>
                  <a:lnTo>
                    <a:pt x="4205" y="2653"/>
                  </a:lnTo>
                  <a:lnTo>
                    <a:pt x="4121" y="2851"/>
                  </a:lnTo>
                  <a:lnTo>
                    <a:pt x="4121" y="2851"/>
                  </a:lnTo>
                  <a:lnTo>
                    <a:pt x="3979" y="3048"/>
                  </a:lnTo>
                  <a:lnTo>
                    <a:pt x="3810" y="3246"/>
                  </a:lnTo>
                  <a:lnTo>
                    <a:pt x="3641" y="3415"/>
                  </a:lnTo>
                  <a:lnTo>
                    <a:pt x="3443" y="3584"/>
                  </a:lnTo>
                  <a:lnTo>
                    <a:pt x="3443" y="3584"/>
                  </a:lnTo>
                  <a:lnTo>
                    <a:pt x="3246" y="3669"/>
                  </a:lnTo>
                  <a:lnTo>
                    <a:pt x="3020" y="3754"/>
                  </a:lnTo>
                  <a:lnTo>
                    <a:pt x="2822" y="3810"/>
                  </a:lnTo>
                  <a:lnTo>
                    <a:pt x="2625" y="3895"/>
                  </a:lnTo>
                  <a:lnTo>
                    <a:pt x="2625" y="3895"/>
                  </a:lnTo>
                  <a:lnTo>
                    <a:pt x="2484" y="4008"/>
                  </a:lnTo>
                  <a:lnTo>
                    <a:pt x="2371" y="4149"/>
                  </a:lnTo>
                  <a:lnTo>
                    <a:pt x="2286" y="4290"/>
                  </a:lnTo>
                  <a:lnTo>
                    <a:pt x="2202" y="4431"/>
                  </a:lnTo>
                  <a:lnTo>
                    <a:pt x="2202" y="4431"/>
                  </a:lnTo>
                  <a:lnTo>
                    <a:pt x="2173" y="4403"/>
                  </a:lnTo>
                  <a:lnTo>
                    <a:pt x="2145" y="4403"/>
                  </a:lnTo>
                  <a:lnTo>
                    <a:pt x="2089" y="4544"/>
                  </a:lnTo>
                  <a:lnTo>
                    <a:pt x="1948" y="4854"/>
                  </a:lnTo>
                  <a:lnTo>
                    <a:pt x="1948" y="4854"/>
                  </a:lnTo>
                  <a:lnTo>
                    <a:pt x="1863" y="5306"/>
                  </a:lnTo>
                  <a:lnTo>
                    <a:pt x="1778" y="5560"/>
                  </a:lnTo>
                  <a:lnTo>
                    <a:pt x="1694" y="5644"/>
                  </a:lnTo>
                  <a:lnTo>
                    <a:pt x="1637" y="5701"/>
                  </a:lnTo>
                  <a:lnTo>
                    <a:pt x="1637" y="5701"/>
                  </a:lnTo>
                  <a:lnTo>
                    <a:pt x="1524" y="5729"/>
                  </a:lnTo>
                  <a:lnTo>
                    <a:pt x="1440" y="5729"/>
                  </a:lnTo>
                  <a:lnTo>
                    <a:pt x="1383" y="5673"/>
                  </a:lnTo>
                  <a:lnTo>
                    <a:pt x="1327" y="5616"/>
                  </a:lnTo>
                  <a:lnTo>
                    <a:pt x="1242" y="5447"/>
                  </a:lnTo>
                  <a:lnTo>
                    <a:pt x="1186" y="5362"/>
                  </a:lnTo>
                  <a:lnTo>
                    <a:pt x="1129" y="5306"/>
                  </a:lnTo>
                  <a:lnTo>
                    <a:pt x="1129" y="5306"/>
                  </a:lnTo>
                  <a:lnTo>
                    <a:pt x="988" y="5249"/>
                  </a:lnTo>
                  <a:lnTo>
                    <a:pt x="762" y="5221"/>
                  </a:lnTo>
                  <a:lnTo>
                    <a:pt x="565" y="5193"/>
                  </a:lnTo>
                  <a:lnTo>
                    <a:pt x="480" y="5193"/>
                  </a:lnTo>
                  <a:lnTo>
                    <a:pt x="452" y="5221"/>
                  </a:lnTo>
                  <a:lnTo>
                    <a:pt x="452" y="5221"/>
                  </a:lnTo>
                  <a:lnTo>
                    <a:pt x="480" y="5108"/>
                  </a:lnTo>
                  <a:lnTo>
                    <a:pt x="452" y="4967"/>
                  </a:lnTo>
                  <a:lnTo>
                    <a:pt x="452" y="4939"/>
                  </a:lnTo>
                  <a:lnTo>
                    <a:pt x="424" y="4939"/>
                  </a:lnTo>
                  <a:lnTo>
                    <a:pt x="424" y="4939"/>
                  </a:lnTo>
                  <a:lnTo>
                    <a:pt x="480" y="4911"/>
                  </a:lnTo>
                  <a:lnTo>
                    <a:pt x="537" y="4882"/>
                  </a:lnTo>
                  <a:lnTo>
                    <a:pt x="565" y="4854"/>
                  </a:lnTo>
                  <a:lnTo>
                    <a:pt x="621" y="4826"/>
                  </a:lnTo>
                  <a:lnTo>
                    <a:pt x="621" y="4826"/>
                  </a:lnTo>
                  <a:lnTo>
                    <a:pt x="650" y="4713"/>
                  </a:lnTo>
                  <a:lnTo>
                    <a:pt x="650" y="4572"/>
                  </a:lnTo>
                  <a:lnTo>
                    <a:pt x="650" y="4487"/>
                  </a:lnTo>
                  <a:lnTo>
                    <a:pt x="621" y="4403"/>
                  </a:lnTo>
                  <a:lnTo>
                    <a:pt x="593" y="4346"/>
                  </a:lnTo>
                  <a:lnTo>
                    <a:pt x="537" y="4318"/>
                  </a:lnTo>
                  <a:lnTo>
                    <a:pt x="537" y="4318"/>
                  </a:lnTo>
                  <a:lnTo>
                    <a:pt x="678" y="4233"/>
                  </a:lnTo>
                  <a:lnTo>
                    <a:pt x="762" y="4149"/>
                  </a:lnTo>
                  <a:lnTo>
                    <a:pt x="847" y="4064"/>
                  </a:lnTo>
                  <a:lnTo>
                    <a:pt x="903" y="3866"/>
                  </a:lnTo>
                  <a:lnTo>
                    <a:pt x="903" y="3866"/>
                  </a:lnTo>
                  <a:lnTo>
                    <a:pt x="903" y="3669"/>
                  </a:lnTo>
                  <a:lnTo>
                    <a:pt x="903" y="3443"/>
                  </a:lnTo>
                  <a:lnTo>
                    <a:pt x="903" y="3246"/>
                  </a:lnTo>
                  <a:lnTo>
                    <a:pt x="903" y="3161"/>
                  </a:lnTo>
                  <a:lnTo>
                    <a:pt x="960" y="3076"/>
                  </a:lnTo>
                  <a:lnTo>
                    <a:pt x="960" y="3076"/>
                  </a:lnTo>
                  <a:lnTo>
                    <a:pt x="932" y="3105"/>
                  </a:lnTo>
                  <a:lnTo>
                    <a:pt x="903" y="3189"/>
                  </a:lnTo>
                  <a:lnTo>
                    <a:pt x="847" y="3359"/>
                  </a:lnTo>
                  <a:lnTo>
                    <a:pt x="819" y="3528"/>
                  </a:lnTo>
                  <a:lnTo>
                    <a:pt x="791" y="3584"/>
                  </a:lnTo>
                  <a:lnTo>
                    <a:pt x="762" y="3584"/>
                  </a:lnTo>
                  <a:lnTo>
                    <a:pt x="762" y="3584"/>
                  </a:lnTo>
                  <a:lnTo>
                    <a:pt x="762" y="3528"/>
                  </a:lnTo>
                  <a:lnTo>
                    <a:pt x="819" y="3500"/>
                  </a:lnTo>
                  <a:lnTo>
                    <a:pt x="819" y="3500"/>
                  </a:lnTo>
                  <a:lnTo>
                    <a:pt x="791" y="3471"/>
                  </a:lnTo>
                  <a:lnTo>
                    <a:pt x="762" y="3443"/>
                  </a:lnTo>
                  <a:lnTo>
                    <a:pt x="762" y="3415"/>
                  </a:lnTo>
                  <a:lnTo>
                    <a:pt x="762" y="3359"/>
                  </a:lnTo>
                  <a:lnTo>
                    <a:pt x="762" y="3359"/>
                  </a:lnTo>
                  <a:lnTo>
                    <a:pt x="621" y="3528"/>
                  </a:lnTo>
                  <a:lnTo>
                    <a:pt x="565" y="3641"/>
                  </a:lnTo>
                  <a:lnTo>
                    <a:pt x="565" y="3697"/>
                  </a:lnTo>
                  <a:lnTo>
                    <a:pt x="565" y="3725"/>
                  </a:lnTo>
                  <a:lnTo>
                    <a:pt x="565" y="3725"/>
                  </a:lnTo>
                  <a:lnTo>
                    <a:pt x="254" y="3500"/>
                  </a:lnTo>
                  <a:lnTo>
                    <a:pt x="85" y="3359"/>
                  </a:lnTo>
                  <a:lnTo>
                    <a:pt x="29" y="3302"/>
                  </a:lnTo>
                  <a:lnTo>
                    <a:pt x="0" y="3246"/>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16"/>
            <p:cNvSpPr/>
            <p:nvPr/>
          </p:nvSpPr>
          <p:spPr>
            <a:xfrm>
              <a:off x="2004650" y="2825025"/>
              <a:ext cx="113600" cy="143225"/>
            </a:xfrm>
            <a:custGeom>
              <a:avLst/>
              <a:gdLst/>
              <a:ahLst/>
              <a:cxnLst/>
              <a:rect l="l" t="t" r="r" b="b"/>
              <a:pathLst>
                <a:path w="4544" h="5729" fill="none" extrusionOk="0">
                  <a:moveTo>
                    <a:pt x="0" y="3246"/>
                  </a:moveTo>
                  <a:lnTo>
                    <a:pt x="0" y="3246"/>
                  </a:lnTo>
                  <a:lnTo>
                    <a:pt x="57" y="3246"/>
                  </a:lnTo>
                  <a:lnTo>
                    <a:pt x="85" y="3246"/>
                  </a:lnTo>
                  <a:lnTo>
                    <a:pt x="113" y="3161"/>
                  </a:lnTo>
                  <a:lnTo>
                    <a:pt x="142" y="3048"/>
                  </a:lnTo>
                  <a:lnTo>
                    <a:pt x="170" y="2935"/>
                  </a:lnTo>
                  <a:lnTo>
                    <a:pt x="142" y="2653"/>
                  </a:lnTo>
                  <a:lnTo>
                    <a:pt x="142" y="2484"/>
                  </a:lnTo>
                  <a:lnTo>
                    <a:pt x="142" y="2484"/>
                  </a:lnTo>
                  <a:lnTo>
                    <a:pt x="85" y="2286"/>
                  </a:lnTo>
                  <a:lnTo>
                    <a:pt x="85" y="2202"/>
                  </a:lnTo>
                  <a:lnTo>
                    <a:pt x="113" y="2117"/>
                  </a:lnTo>
                  <a:lnTo>
                    <a:pt x="113" y="2117"/>
                  </a:lnTo>
                  <a:lnTo>
                    <a:pt x="198" y="2060"/>
                  </a:lnTo>
                  <a:lnTo>
                    <a:pt x="311" y="1976"/>
                  </a:lnTo>
                  <a:lnTo>
                    <a:pt x="537" y="1835"/>
                  </a:lnTo>
                  <a:lnTo>
                    <a:pt x="537" y="1835"/>
                  </a:lnTo>
                  <a:lnTo>
                    <a:pt x="480" y="1835"/>
                  </a:lnTo>
                  <a:lnTo>
                    <a:pt x="424" y="1806"/>
                  </a:lnTo>
                  <a:lnTo>
                    <a:pt x="424" y="1750"/>
                  </a:lnTo>
                  <a:lnTo>
                    <a:pt x="396" y="1722"/>
                  </a:lnTo>
                  <a:lnTo>
                    <a:pt x="424" y="1581"/>
                  </a:lnTo>
                  <a:lnTo>
                    <a:pt x="480" y="1440"/>
                  </a:lnTo>
                  <a:lnTo>
                    <a:pt x="650" y="1157"/>
                  </a:lnTo>
                  <a:lnTo>
                    <a:pt x="706" y="1016"/>
                  </a:lnTo>
                  <a:lnTo>
                    <a:pt x="734" y="932"/>
                  </a:lnTo>
                  <a:lnTo>
                    <a:pt x="734" y="932"/>
                  </a:lnTo>
                  <a:lnTo>
                    <a:pt x="706" y="819"/>
                  </a:lnTo>
                  <a:lnTo>
                    <a:pt x="678" y="734"/>
                  </a:lnTo>
                  <a:lnTo>
                    <a:pt x="678" y="649"/>
                  </a:lnTo>
                  <a:lnTo>
                    <a:pt x="734" y="537"/>
                  </a:lnTo>
                  <a:lnTo>
                    <a:pt x="734" y="537"/>
                  </a:lnTo>
                  <a:lnTo>
                    <a:pt x="791" y="480"/>
                  </a:lnTo>
                  <a:lnTo>
                    <a:pt x="903" y="452"/>
                  </a:lnTo>
                  <a:lnTo>
                    <a:pt x="1016" y="452"/>
                  </a:lnTo>
                  <a:lnTo>
                    <a:pt x="1045" y="480"/>
                  </a:lnTo>
                  <a:lnTo>
                    <a:pt x="1045" y="508"/>
                  </a:lnTo>
                  <a:lnTo>
                    <a:pt x="1045" y="508"/>
                  </a:lnTo>
                  <a:lnTo>
                    <a:pt x="1045" y="452"/>
                  </a:lnTo>
                  <a:lnTo>
                    <a:pt x="1101" y="395"/>
                  </a:lnTo>
                  <a:lnTo>
                    <a:pt x="1186" y="339"/>
                  </a:lnTo>
                  <a:lnTo>
                    <a:pt x="1270" y="283"/>
                  </a:lnTo>
                  <a:lnTo>
                    <a:pt x="1468" y="254"/>
                  </a:lnTo>
                  <a:lnTo>
                    <a:pt x="1524" y="254"/>
                  </a:lnTo>
                  <a:lnTo>
                    <a:pt x="1553" y="283"/>
                  </a:lnTo>
                  <a:lnTo>
                    <a:pt x="1553" y="283"/>
                  </a:lnTo>
                  <a:lnTo>
                    <a:pt x="1609" y="113"/>
                  </a:lnTo>
                  <a:lnTo>
                    <a:pt x="1694" y="0"/>
                  </a:lnTo>
                  <a:lnTo>
                    <a:pt x="1694" y="0"/>
                  </a:lnTo>
                  <a:lnTo>
                    <a:pt x="1948" y="226"/>
                  </a:lnTo>
                  <a:lnTo>
                    <a:pt x="2089" y="339"/>
                  </a:lnTo>
                  <a:lnTo>
                    <a:pt x="2230" y="424"/>
                  </a:lnTo>
                  <a:lnTo>
                    <a:pt x="2230" y="424"/>
                  </a:lnTo>
                  <a:lnTo>
                    <a:pt x="2456" y="508"/>
                  </a:lnTo>
                  <a:lnTo>
                    <a:pt x="2540" y="537"/>
                  </a:lnTo>
                  <a:lnTo>
                    <a:pt x="2653" y="593"/>
                  </a:lnTo>
                  <a:lnTo>
                    <a:pt x="2653" y="593"/>
                  </a:lnTo>
                  <a:lnTo>
                    <a:pt x="2794" y="734"/>
                  </a:lnTo>
                  <a:lnTo>
                    <a:pt x="2879" y="847"/>
                  </a:lnTo>
                  <a:lnTo>
                    <a:pt x="2992" y="932"/>
                  </a:lnTo>
                  <a:lnTo>
                    <a:pt x="3189" y="988"/>
                  </a:lnTo>
                  <a:lnTo>
                    <a:pt x="3189" y="988"/>
                  </a:lnTo>
                  <a:lnTo>
                    <a:pt x="3387" y="1045"/>
                  </a:lnTo>
                  <a:lnTo>
                    <a:pt x="3500" y="1073"/>
                  </a:lnTo>
                  <a:lnTo>
                    <a:pt x="3584" y="1073"/>
                  </a:lnTo>
                  <a:lnTo>
                    <a:pt x="3584" y="1073"/>
                  </a:lnTo>
                  <a:lnTo>
                    <a:pt x="3613" y="1045"/>
                  </a:lnTo>
                  <a:lnTo>
                    <a:pt x="3613" y="988"/>
                  </a:lnTo>
                  <a:lnTo>
                    <a:pt x="3613" y="932"/>
                  </a:lnTo>
                  <a:lnTo>
                    <a:pt x="3613" y="932"/>
                  </a:lnTo>
                  <a:lnTo>
                    <a:pt x="3725" y="932"/>
                  </a:lnTo>
                  <a:lnTo>
                    <a:pt x="3838" y="988"/>
                  </a:lnTo>
                  <a:lnTo>
                    <a:pt x="4064" y="1101"/>
                  </a:lnTo>
                  <a:lnTo>
                    <a:pt x="4487" y="1383"/>
                  </a:lnTo>
                  <a:lnTo>
                    <a:pt x="4487" y="1383"/>
                  </a:lnTo>
                  <a:lnTo>
                    <a:pt x="4346" y="1383"/>
                  </a:lnTo>
                  <a:lnTo>
                    <a:pt x="4205" y="1383"/>
                  </a:lnTo>
                  <a:lnTo>
                    <a:pt x="4205" y="1383"/>
                  </a:lnTo>
                  <a:lnTo>
                    <a:pt x="4233" y="1440"/>
                  </a:lnTo>
                  <a:lnTo>
                    <a:pt x="4290" y="1524"/>
                  </a:lnTo>
                  <a:lnTo>
                    <a:pt x="4374" y="1581"/>
                  </a:lnTo>
                  <a:lnTo>
                    <a:pt x="4403" y="1637"/>
                  </a:lnTo>
                  <a:lnTo>
                    <a:pt x="4403" y="1637"/>
                  </a:lnTo>
                  <a:lnTo>
                    <a:pt x="4459" y="1778"/>
                  </a:lnTo>
                  <a:lnTo>
                    <a:pt x="4487" y="1891"/>
                  </a:lnTo>
                  <a:lnTo>
                    <a:pt x="4516" y="2032"/>
                  </a:lnTo>
                  <a:lnTo>
                    <a:pt x="4544" y="2145"/>
                  </a:lnTo>
                  <a:lnTo>
                    <a:pt x="4544" y="2145"/>
                  </a:lnTo>
                  <a:lnTo>
                    <a:pt x="4431" y="2173"/>
                  </a:lnTo>
                  <a:lnTo>
                    <a:pt x="4374" y="2202"/>
                  </a:lnTo>
                  <a:lnTo>
                    <a:pt x="4318" y="2455"/>
                  </a:lnTo>
                  <a:lnTo>
                    <a:pt x="4318" y="2455"/>
                  </a:lnTo>
                  <a:lnTo>
                    <a:pt x="4205" y="2653"/>
                  </a:lnTo>
                  <a:lnTo>
                    <a:pt x="4121" y="2851"/>
                  </a:lnTo>
                  <a:lnTo>
                    <a:pt x="4121" y="2851"/>
                  </a:lnTo>
                  <a:lnTo>
                    <a:pt x="3979" y="3048"/>
                  </a:lnTo>
                  <a:lnTo>
                    <a:pt x="3810" y="3246"/>
                  </a:lnTo>
                  <a:lnTo>
                    <a:pt x="3641" y="3415"/>
                  </a:lnTo>
                  <a:lnTo>
                    <a:pt x="3443" y="3584"/>
                  </a:lnTo>
                  <a:lnTo>
                    <a:pt x="3443" y="3584"/>
                  </a:lnTo>
                  <a:lnTo>
                    <a:pt x="3246" y="3669"/>
                  </a:lnTo>
                  <a:lnTo>
                    <a:pt x="3020" y="3754"/>
                  </a:lnTo>
                  <a:lnTo>
                    <a:pt x="2822" y="3810"/>
                  </a:lnTo>
                  <a:lnTo>
                    <a:pt x="2625" y="3895"/>
                  </a:lnTo>
                  <a:lnTo>
                    <a:pt x="2625" y="3895"/>
                  </a:lnTo>
                  <a:lnTo>
                    <a:pt x="2484" y="4008"/>
                  </a:lnTo>
                  <a:lnTo>
                    <a:pt x="2371" y="4149"/>
                  </a:lnTo>
                  <a:lnTo>
                    <a:pt x="2286" y="4290"/>
                  </a:lnTo>
                  <a:lnTo>
                    <a:pt x="2202" y="4431"/>
                  </a:lnTo>
                  <a:lnTo>
                    <a:pt x="2202" y="4431"/>
                  </a:lnTo>
                  <a:lnTo>
                    <a:pt x="2173" y="4403"/>
                  </a:lnTo>
                  <a:lnTo>
                    <a:pt x="2145" y="4403"/>
                  </a:lnTo>
                  <a:lnTo>
                    <a:pt x="2089" y="4544"/>
                  </a:lnTo>
                  <a:lnTo>
                    <a:pt x="1948" y="4854"/>
                  </a:lnTo>
                  <a:lnTo>
                    <a:pt x="1948" y="4854"/>
                  </a:lnTo>
                  <a:lnTo>
                    <a:pt x="1863" y="5306"/>
                  </a:lnTo>
                  <a:lnTo>
                    <a:pt x="1778" y="5560"/>
                  </a:lnTo>
                  <a:lnTo>
                    <a:pt x="1694" y="5644"/>
                  </a:lnTo>
                  <a:lnTo>
                    <a:pt x="1637" y="5701"/>
                  </a:lnTo>
                  <a:lnTo>
                    <a:pt x="1637" y="5701"/>
                  </a:lnTo>
                  <a:lnTo>
                    <a:pt x="1524" y="5729"/>
                  </a:lnTo>
                  <a:lnTo>
                    <a:pt x="1440" y="5729"/>
                  </a:lnTo>
                  <a:lnTo>
                    <a:pt x="1383" y="5673"/>
                  </a:lnTo>
                  <a:lnTo>
                    <a:pt x="1327" y="5616"/>
                  </a:lnTo>
                  <a:lnTo>
                    <a:pt x="1242" y="5447"/>
                  </a:lnTo>
                  <a:lnTo>
                    <a:pt x="1186" y="5362"/>
                  </a:lnTo>
                  <a:lnTo>
                    <a:pt x="1129" y="5306"/>
                  </a:lnTo>
                  <a:lnTo>
                    <a:pt x="1129" y="5306"/>
                  </a:lnTo>
                  <a:lnTo>
                    <a:pt x="988" y="5249"/>
                  </a:lnTo>
                  <a:lnTo>
                    <a:pt x="762" y="5221"/>
                  </a:lnTo>
                  <a:lnTo>
                    <a:pt x="565" y="5193"/>
                  </a:lnTo>
                  <a:lnTo>
                    <a:pt x="480" y="5193"/>
                  </a:lnTo>
                  <a:lnTo>
                    <a:pt x="452" y="5221"/>
                  </a:lnTo>
                  <a:lnTo>
                    <a:pt x="452" y="5221"/>
                  </a:lnTo>
                  <a:lnTo>
                    <a:pt x="480" y="5108"/>
                  </a:lnTo>
                  <a:lnTo>
                    <a:pt x="452" y="4967"/>
                  </a:lnTo>
                  <a:lnTo>
                    <a:pt x="452" y="4939"/>
                  </a:lnTo>
                  <a:lnTo>
                    <a:pt x="424" y="4939"/>
                  </a:lnTo>
                  <a:lnTo>
                    <a:pt x="424" y="4939"/>
                  </a:lnTo>
                  <a:lnTo>
                    <a:pt x="480" y="4911"/>
                  </a:lnTo>
                  <a:lnTo>
                    <a:pt x="537" y="4882"/>
                  </a:lnTo>
                  <a:lnTo>
                    <a:pt x="565" y="4854"/>
                  </a:lnTo>
                  <a:lnTo>
                    <a:pt x="621" y="4826"/>
                  </a:lnTo>
                  <a:lnTo>
                    <a:pt x="621" y="4826"/>
                  </a:lnTo>
                  <a:lnTo>
                    <a:pt x="650" y="4713"/>
                  </a:lnTo>
                  <a:lnTo>
                    <a:pt x="650" y="4572"/>
                  </a:lnTo>
                  <a:lnTo>
                    <a:pt x="650" y="4487"/>
                  </a:lnTo>
                  <a:lnTo>
                    <a:pt x="621" y="4403"/>
                  </a:lnTo>
                  <a:lnTo>
                    <a:pt x="593" y="4346"/>
                  </a:lnTo>
                  <a:lnTo>
                    <a:pt x="537" y="4318"/>
                  </a:lnTo>
                  <a:lnTo>
                    <a:pt x="537" y="4318"/>
                  </a:lnTo>
                  <a:lnTo>
                    <a:pt x="678" y="4233"/>
                  </a:lnTo>
                  <a:lnTo>
                    <a:pt x="762" y="4149"/>
                  </a:lnTo>
                  <a:lnTo>
                    <a:pt x="847" y="4064"/>
                  </a:lnTo>
                  <a:lnTo>
                    <a:pt x="903" y="3866"/>
                  </a:lnTo>
                  <a:lnTo>
                    <a:pt x="903" y="3866"/>
                  </a:lnTo>
                  <a:lnTo>
                    <a:pt x="903" y="3669"/>
                  </a:lnTo>
                  <a:lnTo>
                    <a:pt x="903" y="3443"/>
                  </a:lnTo>
                  <a:lnTo>
                    <a:pt x="903" y="3246"/>
                  </a:lnTo>
                  <a:lnTo>
                    <a:pt x="903" y="3161"/>
                  </a:lnTo>
                  <a:lnTo>
                    <a:pt x="960" y="3076"/>
                  </a:lnTo>
                  <a:lnTo>
                    <a:pt x="960" y="3076"/>
                  </a:lnTo>
                  <a:lnTo>
                    <a:pt x="932" y="3105"/>
                  </a:lnTo>
                  <a:lnTo>
                    <a:pt x="903" y="3189"/>
                  </a:lnTo>
                  <a:lnTo>
                    <a:pt x="847" y="3359"/>
                  </a:lnTo>
                  <a:lnTo>
                    <a:pt x="819" y="3528"/>
                  </a:lnTo>
                  <a:lnTo>
                    <a:pt x="791" y="3584"/>
                  </a:lnTo>
                  <a:lnTo>
                    <a:pt x="762" y="3584"/>
                  </a:lnTo>
                  <a:lnTo>
                    <a:pt x="762" y="3584"/>
                  </a:lnTo>
                  <a:lnTo>
                    <a:pt x="762" y="3528"/>
                  </a:lnTo>
                  <a:lnTo>
                    <a:pt x="819" y="3500"/>
                  </a:lnTo>
                  <a:lnTo>
                    <a:pt x="819" y="3500"/>
                  </a:lnTo>
                  <a:lnTo>
                    <a:pt x="791" y="3471"/>
                  </a:lnTo>
                  <a:lnTo>
                    <a:pt x="762" y="3443"/>
                  </a:lnTo>
                  <a:lnTo>
                    <a:pt x="762" y="3415"/>
                  </a:lnTo>
                  <a:lnTo>
                    <a:pt x="762" y="3359"/>
                  </a:lnTo>
                  <a:lnTo>
                    <a:pt x="762" y="3359"/>
                  </a:lnTo>
                  <a:lnTo>
                    <a:pt x="621" y="3528"/>
                  </a:lnTo>
                  <a:lnTo>
                    <a:pt x="565" y="3641"/>
                  </a:lnTo>
                  <a:lnTo>
                    <a:pt x="565" y="3697"/>
                  </a:lnTo>
                  <a:lnTo>
                    <a:pt x="565" y="3725"/>
                  </a:lnTo>
                  <a:lnTo>
                    <a:pt x="565" y="3725"/>
                  </a:lnTo>
                  <a:lnTo>
                    <a:pt x="254" y="3500"/>
                  </a:lnTo>
                  <a:lnTo>
                    <a:pt x="85" y="3359"/>
                  </a:lnTo>
                  <a:lnTo>
                    <a:pt x="29" y="3302"/>
                  </a:lnTo>
                  <a:lnTo>
                    <a:pt x="0" y="3246"/>
                  </a:lnTo>
                </a:path>
              </a:pathLst>
            </a:custGeom>
            <a:solidFill>
              <a:srgbClr val="666666"/>
            </a:solidFill>
            <a:ln w="14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16"/>
            <p:cNvSpPr/>
            <p:nvPr/>
          </p:nvSpPr>
          <p:spPr>
            <a:xfrm>
              <a:off x="3627275" y="2579525"/>
              <a:ext cx="60700" cy="137575"/>
            </a:xfrm>
            <a:custGeom>
              <a:avLst/>
              <a:gdLst/>
              <a:ahLst/>
              <a:cxnLst/>
              <a:rect l="l" t="t" r="r" b="b"/>
              <a:pathLst>
                <a:path w="2428" h="5503" extrusionOk="0">
                  <a:moveTo>
                    <a:pt x="0" y="1467"/>
                  </a:moveTo>
                  <a:lnTo>
                    <a:pt x="0" y="1467"/>
                  </a:lnTo>
                  <a:lnTo>
                    <a:pt x="113" y="1242"/>
                  </a:lnTo>
                  <a:lnTo>
                    <a:pt x="254" y="1072"/>
                  </a:lnTo>
                  <a:lnTo>
                    <a:pt x="423" y="931"/>
                  </a:lnTo>
                  <a:lnTo>
                    <a:pt x="508" y="875"/>
                  </a:lnTo>
                  <a:lnTo>
                    <a:pt x="621" y="847"/>
                  </a:lnTo>
                  <a:lnTo>
                    <a:pt x="621" y="847"/>
                  </a:lnTo>
                  <a:lnTo>
                    <a:pt x="847" y="818"/>
                  </a:lnTo>
                  <a:lnTo>
                    <a:pt x="960" y="790"/>
                  </a:lnTo>
                  <a:lnTo>
                    <a:pt x="1073" y="734"/>
                  </a:lnTo>
                  <a:lnTo>
                    <a:pt x="1073" y="734"/>
                  </a:lnTo>
                  <a:lnTo>
                    <a:pt x="1129" y="677"/>
                  </a:lnTo>
                  <a:lnTo>
                    <a:pt x="1157" y="621"/>
                  </a:lnTo>
                  <a:lnTo>
                    <a:pt x="1214" y="480"/>
                  </a:lnTo>
                  <a:lnTo>
                    <a:pt x="1242" y="367"/>
                  </a:lnTo>
                  <a:lnTo>
                    <a:pt x="1270" y="226"/>
                  </a:lnTo>
                  <a:lnTo>
                    <a:pt x="1270" y="226"/>
                  </a:lnTo>
                  <a:lnTo>
                    <a:pt x="1355" y="113"/>
                  </a:lnTo>
                  <a:lnTo>
                    <a:pt x="1439" y="28"/>
                  </a:lnTo>
                  <a:lnTo>
                    <a:pt x="1524" y="0"/>
                  </a:lnTo>
                  <a:lnTo>
                    <a:pt x="1609" y="28"/>
                  </a:lnTo>
                  <a:lnTo>
                    <a:pt x="1693" y="57"/>
                  </a:lnTo>
                  <a:lnTo>
                    <a:pt x="1806" y="113"/>
                  </a:lnTo>
                  <a:lnTo>
                    <a:pt x="1976" y="310"/>
                  </a:lnTo>
                  <a:lnTo>
                    <a:pt x="1976" y="310"/>
                  </a:lnTo>
                  <a:lnTo>
                    <a:pt x="2117" y="480"/>
                  </a:lnTo>
                  <a:lnTo>
                    <a:pt x="2145" y="593"/>
                  </a:lnTo>
                  <a:lnTo>
                    <a:pt x="2173" y="875"/>
                  </a:lnTo>
                  <a:lnTo>
                    <a:pt x="2173" y="875"/>
                  </a:lnTo>
                  <a:lnTo>
                    <a:pt x="2230" y="1044"/>
                  </a:lnTo>
                  <a:lnTo>
                    <a:pt x="2314" y="1214"/>
                  </a:lnTo>
                  <a:lnTo>
                    <a:pt x="2399" y="1383"/>
                  </a:lnTo>
                  <a:lnTo>
                    <a:pt x="2427" y="1467"/>
                  </a:lnTo>
                  <a:lnTo>
                    <a:pt x="2427" y="1552"/>
                  </a:lnTo>
                  <a:lnTo>
                    <a:pt x="2427" y="1552"/>
                  </a:lnTo>
                  <a:lnTo>
                    <a:pt x="2399" y="1665"/>
                  </a:lnTo>
                  <a:lnTo>
                    <a:pt x="2342" y="1750"/>
                  </a:lnTo>
                  <a:lnTo>
                    <a:pt x="2258" y="1891"/>
                  </a:lnTo>
                  <a:lnTo>
                    <a:pt x="2258" y="1891"/>
                  </a:lnTo>
                  <a:lnTo>
                    <a:pt x="2145" y="2145"/>
                  </a:lnTo>
                  <a:lnTo>
                    <a:pt x="2004" y="2371"/>
                  </a:lnTo>
                  <a:lnTo>
                    <a:pt x="2004" y="2371"/>
                  </a:lnTo>
                  <a:lnTo>
                    <a:pt x="1947" y="2512"/>
                  </a:lnTo>
                  <a:lnTo>
                    <a:pt x="1919" y="2624"/>
                  </a:lnTo>
                  <a:lnTo>
                    <a:pt x="1891" y="2766"/>
                  </a:lnTo>
                  <a:lnTo>
                    <a:pt x="1834" y="2878"/>
                  </a:lnTo>
                  <a:lnTo>
                    <a:pt x="1834" y="2878"/>
                  </a:lnTo>
                  <a:lnTo>
                    <a:pt x="1750" y="2991"/>
                  </a:lnTo>
                  <a:lnTo>
                    <a:pt x="1665" y="3020"/>
                  </a:lnTo>
                  <a:lnTo>
                    <a:pt x="1580" y="3076"/>
                  </a:lnTo>
                  <a:lnTo>
                    <a:pt x="1524" y="3245"/>
                  </a:lnTo>
                  <a:lnTo>
                    <a:pt x="1524" y="3245"/>
                  </a:lnTo>
                  <a:lnTo>
                    <a:pt x="1496" y="3415"/>
                  </a:lnTo>
                  <a:lnTo>
                    <a:pt x="1468" y="3612"/>
                  </a:lnTo>
                  <a:lnTo>
                    <a:pt x="1496" y="4035"/>
                  </a:lnTo>
                  <a:lnTo>
                    <a:pt x="1524" y="4431"/>
                  </a:lnTo>
                  <a:lnTo>
                    <a:pt x="1552" y="4826"/>
                  </a:lnTo>
                  <a:lnTo>
                    <a:pt x="1552" y="4826"/>
                  </a:lnTo>
                  <a:lnTo>
                    <a:pt x="1552" y="5108"/>
                  </a:lnTo>
                  <a:lnTo>
                    <a:pt x="1552" y="5277"/>
                  </a:lnTo>
                  <a:lnTo>
                    <a:pt x="1524" y="5334"/>
                  </a:lnTo>
                  <a:lnTo>
                    <a:pt x="1496" y="5390"/>
                  </a:lnTo>
                  <a:lnTo>
                    <a:pt x="1496" y="5390"/>
                  </a:lnTo>
                  <a:lnTo>
                    <a:pt x="1439" y="5418"/>
                  </a:lnTo>
                  <a:lnTo>
                    <a:pt x="1355" y="5446"/>
                  </a:lnTo>
                  <a:lnTo>
                    <a:pt x="1073" y="5475"/>
                  </a:lnTo>
                  <a:lnTo>
                    <a:pt x="649" y="5503"/>
                  </a:lnTo>
                  <a:lnTo>
                    <a:pt x="649" y="5503"/>
                  </a:lnTo>
                  <a:lnTo>
                    <a:pt x="734" y="5390"/>
                  </a:lnTo>
                  <a:lnTo>
                    <a:pt x="734" y="5362"/>
                  </a:lnTo>
                  <a:lnTo>
                    <a:pt x="734" y="5334"/>
                  </a:lnTo>
                  <a:lnTo>
                    <a:pt x="677" y="5249"/>
                  </a:lnTo>
                  <a:lnTo>
                    <a:pt x="621" y="5108"/>
                  </a:lnTo>
                  <a:lnTo>
                    <a:pt x="621" y="5108"/>
                  </a:lnTo>
                  <a:lnTo>
                    <a:pt x="621" y="4938"/>
                  </a:lnTo>
                  <a:lnTo>
                    <a:pt x="621" y="4797"/>
                  </a:lnTo>
                  <a:lnTo>
                    <a:pt x="621" y="4797"/>
                  </a:lnTo>
                  <a:lnTo>
                    <a:pt x="649" y="4092"/>
                  </a:lnTo>
                  <a:lnTo>
                    <a:pt x="677" y="3725"/>
                  </a:lnTo>
                  <a:lnTo>
                    <a:pt x="677" y="3386"/>
                  </a:lnTo>
                  <a:lnTo>
                    <a:pt x="677" y="3386"/>
                  </a:lnTo>
                  <a:lnTo>
                    <a:pt x="649" y="3161"/>
                  </a:lnTo>
                  <a:lnTo>
                    <a:pt x="593" y="2935"/>
                  </a:lnTo>
                  <a:lnTo>
                    <a:pt x="593" y="2935"/>
                  </a:lnTo>
                  <a:lnTo>
                    <a:pt x="536" y="2766"/>
                  </a:lnTo>
                  <a:lnTo>
                    <a:pt x="452" y="2596"/>
                  </a:lnTo>
                  <a:lnTo>
                    <a:pt x="452" y="2596"/>
                  </a:lnTo>
                  <a:lnTo>
                    <a:pt x="452" y="2201"/>
                  </a:lnTo>
                  <a:lnTo>
                    <a:pt x="452" y="2201"/>
                  </a:lnTo>
                  <a:lnTo>
                    <a:pt x="395" y="2088"/>
                  </a:lnTo>
                  <a:lnTo>
                    <a:pt x="311" y="2004"/>
                  </a:lnTo>
                  <a:lnTo>
                    <a:pt x="169" y="1863"/>
                  </a:lnTo>
                  <a:lnTo>
                    <a:pt x="113" y="1806"/>
                  </a:lnTo>
                  <a:lnTo>
                    <a:pt x="57" y="1721"/>
                  </a:lnTo>
                  <a:lnTo>
                    <a:pt x="28" y="1609"/>
                  </a:lnTo>
                  <a:lnTo>
                    <a:pt x="0" y="1467"/>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16"/>
            <p:cNvSpPr/>
            <p:nvPr/>
          </p:nvSpPr>
          <p:spPr>
            <a:xfrm>
              <a:off x="3627275" y="2579525"/>
              <a:ext cx="60700" cy="137575"/>
            </a:xfrm>
            <a:custGeom>
              <a:avLst/>
              <a:gdLst/>
              <a:ahLst/>
              <a:cxnLst/>
              <a:rect l="l" t="t" r="r" b="b"/>
              <a:pathLst>
                <a:path w="2428" h="5503" fill="none" extrusionOk="0">
                  <a:moveTo>
                    <a:pt x="0" y="1467"/>
                  </a:moveTo>
                  <a:lnTo>
                    <a:pt x="0" y="1467"/>
                  </a:lnTo>
                  <a:lnTo>
                    <a:pt x="113" y="1242"/>
                  </a:lnTo>
                  <a:lnTo>
                    <a:pt x="254" y="1072"/>
                  </a:lnTo>
                  <a:lnTo>
                    <a:pt x="423" y="931"/>
                  </a:lnTo>
                  <a:lnTo>
                    <a:pt x="508" y="875"/>
                  </a:lnTo>
                  <a:lnTo>
                    <a:pt x="621" y="847"/>
                  </a:lnTo>
                  <a:lnTo>
                    <a:pt x="621" y="847"/>
                  </a:lnTo>
                  <a:lnTo>
                    <a:pt x="847" y="818"/>
                  </a:lnTo>
                  <a:lnTo>
                    <a:pt x="960" y="790"/>
                  </a:lnTo>
                  <a:lnTo>
                    <a:pt x="1073" y="734"/>
                  </a:lnTo>
                  <a:lnTo>
                    <a:pt x="1073" y="734"/>
                  </a:lnTo>
                  <a:lnTo>
                    <a:pt x="1129" y="677"/>
                  </a:lnTo>
                  <a:lnTo>
                    <a:pt x="1157" y="621"/>
                  </a:lnTo>
                  <a:lnTo>
                    <a:pt x="1214" y="480"/>
                  </a:lnTo>
                  <a:lnTo>
                    <a:pt x="1242" y="367"/>
                  </a:lnTo>
                  <a:lnTo>
                    <a:pt x="1270" y="226"/>
                  </a:lnTo>
                  <a:lnTo>
                    <a:pt x="1270" y="226"/>
                  </a:lnTo>
                  <a:lnTo>
                    <a:pt x="1355" y="113"/>
                  </a:lnTo>
                  <a:lnTo>
                    <a:pt x="1439" y="28"/>
                  </a:lnTo>
                  <a:lnTo>
                    <a:pt x="1524" y="0"/>
                  </a:lnTo>
                  <a:lnTo>
                    <a:pt x="1609" y="28"/>
                  </a:lnTo>
                  <a:lnTo>
                    <a:pt x="1693" y="57"/>
                  </a:lnTo>
                  <a:lnTo>
                    <a:pt x="1806" y="113"/>
                  </a:lnTo>
                  <a:lnTo>
                    <a:pt x="1976" y="310"/>
                  </a:lnTo>
                  <a:lnTo>
                    <a:pt x="1976" y="310"/>
                  </a:lnTo>
                  <a:lnTo>
                    <a:pt x="2117" y="480"/>
                  </a:lnTo>
                  <a:lnTo>
                    <a:pt x="2145" y="593"/>
                  </a:lnTo>
                  <a:lnTo>
                    <a:pt x="2173" y="875"/>
                  </a:lnTo>
                  <a:lnTo>
                    <a:pt x="2173" y="875"/>
                  </a:lnTo>
                  <a:lnTo>
                    <a:pt x="2230" y="1044"/>
                  </a:lnTo>
                  <a:lnTo>
                    <a:pt x="2314" y="1214"/>
                  </a:lnTo>
                  <a:lnTo>
                    <a:pt x="2399" y="1383"/>
                  </a:lnTo>
                  <a:lnTo>
                    <a:pt x="2427" y="1467"/>
                  </a:lnTo>
                  <a:lnTo>
                    <a:pt x="2427" y="1552"/>
                  </a:lnTo>
                  <a:lnTo>
                    <a:pt x="2427" y="1552"/>
                  </a:lnTo>
                  <a:lnTo>
                    <a:pt x="2399" y="1665"/>
                  </a:lnTo>
                  <a:lnTo>
                    <a:pt x="2342" y="1750"/>
                  </a:lnTo>
                  <a:lnTo>
                    <a:pt x="2258" y="1891"/>
                  </a:lnTo>
                  <a:lnTo>
                    <a:pt x="2258" y="1891"/>
                  </a:lnTo>
                  <a:lnTo>
                    <a:pt x="2145" y="2145"/>
                  </a:lnTo>
                  <a:lnTo>
                    <a:pt x="2004" y="2371"/>
                  </a:lnTo>
                  <a:lnTo>
                    <a:pt x="2004" y="2371"/>
                  </a:lnTo>
                  <a:lnTo>
                    <a:pt x="1947" y="2512"/>
                  </a:lnTo>
                  <a:lnTo>
                    <a:pt x="1919" y="2624"/>
                  </a:lnTo>
                  <a:lnTo>
                    <a:pt x="1891" y="2766"/>
                  </a:lnTo>
                  <a:lnTo>
                    <a:pt x="1834" y="2878"/>
                  </a:lnTo>
                  <a:lnTo>
                    <a:pt x="1834" y="2878"/>
                  </a:lnTo>
                  <a:lnTo>
                    <a:pt x="1750" y="2991"/>
                  </a:lnTo>
                  <a:lnTo>
                    <a:pt x="1665" y="3020"/>
                  </a:lnTo>
                  <a:lnTo>
                    <a:pt x="1580" y="3076"/>
                  </a:lnTo>
                  <a:lnTo>
                    <a:pt x="1524" y="3245"/>
                  </a:lnTo>
                  <a:lnTo>
                    <a:pt x="1524" y="3245"/>
                  </a:lnTo>
                  <a:lnTo>
                    <a:pt x="1496" y="3415"/>
                  </a:lnTo>
                  <a:lnTo>
                    <a:pt x="1468" y="3612"/>
                  </a:lnTo>
                  <a:lnTo>
                    <a:pt x="1496" y="4035"/>
                  </a:lnTo>
                  <a:lnTo>
                    <a:pt x="1524" y="4431"/>
                  </a:lnTo>
                  <a:lnTo>
                    <a:pt x="1552" y="4826"/>
                  </a:lnTo>
                  <a:lnTo>
                    <a:pt x="1552" y="4826"/>
                  </a:lnTo>
                  <a:lnTo>
                    <a:pt x="1552" y="5108"/>
                  </a:lnTo>
                  <a:lnTo>
                    <a:pt x="1552" y="5277"/>
                  </a:lnTo>
                  <a:lnTo>
                    <a:pt x="1524" y="5334"/>
                  </a:lnTo>
                  <a:lnTo>
                    <a:pt x="1496" y="5390"/>
                  </a:lnTo>
                  <a:lnTo>
                    <a:pt x="1496" y="5390"/>
                  </a:lnTo>
                  <a:lnTo>
                    <a:pt x="1439" y="5418"/>
                  </a:lnTo>
                  <a:lnTo>
                    <a:pt x="1355" y="5446"/>
                  </a:lnTo>
                  <a:lnTo>
                    <a:pt x="1073" y="5475"/>
                  </a:lnTo>
                  <a:lnTo>
                    <a:pt x="649" y="5503"/>
                  </a:lnTo>
                  <a:lnTo>
                    <a:pt x="649" y="5503"/>
                  </a:lnTo>
                  <a:lnTo>
                    <a:pt x="734" y="5390"/>
                  </a:lnTo>
                  <a:lnTo>
                    <a:pt x="734" y="5362"/>
                  </a:lnTo>
                  <a:lnTo>
                    <a:pt x="734" y="5334"/>
                  </a:lnTo>
                  <a:lnTo>
                    <a:pt x="677" y="5249"/>
                  </a:lnTo>
                  <a:lnTo>
                    <a:pt x="621" y="5108"/>
                  </a:lnTo>
                  <a:lnTo>
                    <a:pt x="621" y="5108"/>
                  </a:lnTo>
                  <a:lnTo>
                    <a:pt x="621" y="4938"/>
                  </a:lnTo>
                  <a:lnTo>
                    <a:pt x="621" y="4797"/>
                  </a:lnTo>
                  <a:lnTo>
                    <a:pt x="621" y="4797"/>
                  </a:lnTo>
                  <a:lnTo>
                    <a:pt x="649" y="4092"/>
                  </a:lnTo>
                  <a:lnTo>
                    <a:pt x="677" y="3725"/>
                  </a:lnTo>
                  <a:lnTo>
                    <a:pt x="677" y="3386"/>
                  </a:lnTo>
                  <a:lnTo>
                    <a:pt x="677" y="3386"/>
                  </a:lnTo>
                  <a:lnTo>
                    <a:pt x="649" y="3161"/>
                  </a:lnTo>
                  <a:lnTo>
                    <a:pt x="593" y="2935"/>
                  </a:lnTo>
                  <a:lnTo>
                    <a:pt x="593" y="2935"/>
                  </a:lnTo>
                  <a:lnTo>
                    <a:pt x="536" y="2766"/>
                  </a:lnTo>
                  <a:lnTo>
                    <a:pt x="452" y="2596"/>
                  </a:lnTo>
                  <a:lnTo>
                    <a:pt x="452" y="2596"/>
                  </a:lnTo>
                  <a:lnTo>
                    <a:pt x="452" y="2201"/>
                  </a:lnTo>
                  <a:lnTo>
                    <a:pt x="452" y="2201"/>
                  </a:lnTo>
                  <a:lnTo>
                    <a:pt x="395" y="2088"/>
                  </a:lnTo>
                  <a:lnTo>
                    <a:pt x="311" y="2004"/>
                  </a:lnTo>
                  <a:lnTo>
                    <a:pt x="169" y="1863"/>
                  </a:lnTo>
                  <a:lnTo>
                    <a:pt x="113" y="1806"/>
                  </a:lnTo>
                  <a:lnTo>
                    <a:pt x="57" y="1721"/>
                  </a:lnTo>
                  <a:lnTo>
                    <a:pt x="28" y="1609"/>
                  </a:lnTo>
                  <a:lnTo>
                    <a:pt x="0" y="1467"/>
                  </a:lnTo>
                </a:path>
              </a:pathLst>
            </a:custGeom>
            <a:solidFill>
              <a:srgbClr val="666666"/>
            </a:solidFill>
            <a:ln w="14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16"/>
            <p:cNvSpPr/>
            <p:nvPr/>
          </p:nvSpPr>
          <p:spPr>
            <a:xfrm>
              <a:off x="3869950" y="1807000"/>
              <a:ext cx="55750" cy="31075"/>
            </a:xfrm>
            <a:custGeom>
              <a:avLst/>
              <a:gdLst/>
              <a:ahLst/>
              <a:cxnLst/>
              <a:rect l="l" t="t" r="r" b="b"/>
              <a:pathLst>
                <a:path w="2230" h="1243" extrusionOk="0">
                  <a:moveTo>
                    <a:pt x="57" y="763"/>
                  </a:moveTo>
                  <a:lnTo>
                    <a:pt x="57" y="763"/>
                  </a:lnTo>
                  <a:lnTo>
                    <a:pt x="85" y="678"/>
                  </a:lnTo>
                  <a:lnTo>
                    <a:pt x="142" y="594"/>
                  </a:lnTo>
                  <a:lnTo>
                    <a:pt x="142" y="594"/>
                  </a:lnTo>
                  <a:lnTo>
                    <a:pt x="85" y="565"/>
                  </a:lnTo>
                  <a:lnTo>
                    <a:pt x="29" y="537"/>
                  </a:lnTo>
                  <a:lnTo>
                    <a:pt x="1" y="481"/>
                  </a:lnTo>
                  <a:lnTo>
                    <a:pt x="1" y="424"/>
                  </a:lnTo>
                  <a:lnTo>
                    <a:pt x="29" y="368"/>
                  </a:lnTo>
                  <a:lnTo>
                    <a:pt x="57" y="340"/>
                  </a:lnTo>
                  <a:lnTo>
                    <a:pt x="198" y="283"/>
                  </a:lnTo>
                  <a:lnTo>
                    <a:pt x="198" y="283"/>
                  </a:lnTo>
                  <a:lnTo>
                    <a:pt x="311" y="283"/>
                  </a:lnTo>
                  <a:lnTo>
                    <a:pt x="424" y="311"/>
                  </a:lnTo>
                  <a:lnTo>
                    <a:pt x="537" y="368"/>
                  </a:lnTo>
                  <a:lnTo>
                    <a:pt x="650" y="396"/>
                  </a:lnTo>
                  <a:lnTo>
                    <a:pt x="650" y="396"/>
                  </a:lnTo>
                  <a:lnTo>
                    <a:pt x="791" y="368"/>
                  </a:lnTo>
                  <a:lnTo>
                    <a:pt x="904" y="311"/>
                  </a:lnTo>
                  <a:lnTo>
                    <a:pt x="1214" y="198"/>
                  </a:lnTo>
                  <a:lnTo>
                    <a:pt x="1383" y="142"/>
                  </a:lnTo>
                  <a:lnTo>
                    <a:pt x="1525" y="114"/>
                  </a:lnTo>
                  <a:lnTo>
                    <a:pt x="1666" y="114"/>
                  </a:lnTo>
                  <a:lnTo>
                    <a:pt x="1807" y="170"/>
                  </a:lnTo>
                  <a:lnTo>
                    <a:pt x="1807" y="170"/>
                  </a:lnTo>
                  <a:lnTo>
                    <a:pt x="1778" y="114"/>
                  </a:lnTo>
                  <a:lnTo>
                    <a:pt x="1778" y="86"/>
                  </a:lnTo>
                  <a:lnTo>
                    <a:pt x="1807" y="57"/>
                  </a:lnTo>
                  <a:lnTo>
                    <a:pt x="1835" y="29"/>
                  </a:lnTo>
                  <a:lnTo>
                    <a:pt x="1891" y="1"/>
                  </a:lnTo>
                  <a:lnTo>
                    <a:pt x="1976" y="1"/>
                  </a:lnTo>
                  <a:lnTo>
                    <a:pt x="1976" y="1"/>
                  </a:lnTo>
                  <a:lnTo>
                    <a:pt x="2032" y="57"/>
                  </a:lnTo>
                  <a:lnTo>
                    <a:pt x="2117" y="142"/>
                  </a:lnTo>
                  <a:lnTo>
                    <a:pt x="2230" y="340"/>
                  </a:lnTo>
                  <a:lnTo>
                    <a:pt x="2230" y="340"/>
                  </a:lnTo>
                  <a:lnTo>
                    <a:pt x="2032" y="311"/>
                  </a:lnTo>
                  <a:lnTo>
                    <a:pt x="2004" y="311"/>
                  </a:lnTo>
                  <a:lnTo>
                    <a:pt x="1976" y="340"/>
                  </a:lnTo>
                  <a:lnTo>
                    <a:pt x="1976" y="368"/>
                  </a:lnTo>
                  <a:lnTo>
                    <a:pt x="2004" y="424"/>
                  </a:lnTo>
                  <a:lnTo>
                    <a:pt x="2004" y="424"/>
                  </a:lnTo>
                  <a:lnTo>
                    <a:pt x="1891" y="424"/>
                  </a:lnTo>
                  <a:lnTo>
                    <a:pt x="1750" y="481"/>
                  </a:lnTo>
                  <a:lnTo>
                    <a:pt x="1637" y="537"/>
                  </a:lnTo>
                  <a:lnTo>
                    <a:pt x="1553" y="622"/>
                  </a:lnTo>
                  <a:lnTo>
                    <a:pt x="1553" y="622"/>
                  </a:lnTo>
                  <a:lnTo>
                    <a:pt x="1553" y="678"/>
                  </a:lnTo>
                  <a:lnTo>
                    <a:pt x="1581" y="735"/>
                  </a:lnTo>
                  <a:lnTo>
                    <a:pt x="1609" y="791"/>
                  </a:lnTo>
                  <a:lnTo>
                    <a:pt x="1581" y="819"/>
                  </a:lnTo>
                  <a:lnTo>
                    <a:pt x="1581" y="819"/>
                  </a:lnTo>
                  <a:lnTo>
                    <a:pt x="1525" y="876"/>
                  </a:lnTo>
                  <a:lnTo>
                    <a:pt x="1440" y="932"/>
                  </a:lnTo>
                  <a:lnTo>
                    <a:pt x="1355" y="960"/>
                  </a:lnTo>
                  <a:lnTo>
                    <a:pt x="1271" y="1017"/>
                  </a:lnTo>
                  <a:lnTo>
                    <a:pt x="1271" y="1017"/>
                  </a:lnTo>
                  <a:lnTo>
                    <a:pt x="1327" y="1045"/>
                  </a:lnTo>
                  <a:lnTo>
                    <a:pt x="1355" y="1101"/>
                  </a:lnTo>
                  <a:lnTo>
                    <a:pt x="1355" y="1186"/>
                  </a:lnTo>
                  <a:lnTo>
                    <a:pt x="1299" y="1243"/>
                  </a:lnTo>
                  <a:lnTo>
                    <a:pt x="1299" y="1243"/>
                  </a:lnTo>
                  <a:lnTo>
                    <a:pt x="1271" y="1243"/>
                  </a:lnTo>
                  <a:lnTo>
                    <a:pt x="1214" y="1243"/>
                  </a:lnTo>
                  <a:lnTo>
                    <a:pt x="1101" y="1186"/>
                  </a:lnTo>
                  <a:lnTo>
                    <a:pt x="960" y="1130"/>
                  </a:lnTo>
                  <a:lnTo>
                    <a:pt x="875" y="1073"/>
                  </a:lnTo>
                  <a:lnTo>
                    <a:pt x="875" y="1073"/>
                  </a:lnTo>
                  <a:lnTo>
                    <a:pt x="706" y="1130"/>
                  </a:lnTo>
                  <a:lnTo>
                    <a:pt x="537" y="1186"/>
                  </a:lnTo>
                  <a:lnTo>
                    <a:pt x="311" y="1214"/>
                  </a:lnTo>
                  <a:lnTo>
                    <a:pt x="226" y="1214"/>
                  </a:lnTo>
                  <a:lnTo>
                    <a:pt x="114" y="1214"/>
                  </a:lnTo>
                  <a:lnTo>
                    <a:pt x="114" y="1214"/>
                  </a:lnTo>
                  <a:lnTo>
                    <a:pt x="198" y="1101"/>
                  </a:lnTo>
                  <a:lnTo>
                    <a:pt x="255" y="1045"/>
                  </a:lnTo>
                  <a:lnTo>
                    <a:pt x="226" y="989"/>
                  </a:lnTo>
                  <a:lnTo>
                    <a:pt x="198" y="960"/>
                  </a:lnTo>
                  <a:lnTo>
                    <a:pt x="114" y="904"/>
                  </a:lnTo>
                  <a:lnTo>
                    <a:pt x="114" y="847"/>
                  </a:lnTo>
                  <a:lnTo>
                    <a:pt x="142" y="79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16"/>
            <p:cNvSpPr/>
            <p:nvPr/>
          </p:nvSpPr>
          <p:spPr>
            <a:xfrm>
              <a:off x="3869950" y="1807000"/>
              <a:ext cx="55750" cy="31075"/>
            </a:xfrm>
            <a:custGeom>
              <a:avLst/>
              <a:gdLst/>
              <a:ahLst/>
              <a:cxnLst/>
              <a:rect l="l" t="t" r="r" b="b"/>
              <a:pathLst>
                <a:path w="2230" h="1243" fill="none" extrusionOk="0">
                  <a:moveTo>
                    <a:pt x="57" y="763"/>
                  </a:moveTo>
                  <a:lnTo>
                    <a:pt x="57" y="763"/>
                  </a:lnTo>
                  <a:lnTo>
                    <a:pt x="85" y="678"/>
                  </a:lnTo>
                  <a:lnTo>
                    <a:pt x="142" y="594"/>
                  </a:lnTo>
                  <a:lnTo>
                    <a:pt x="142" y="594"/>
                  </a:lnTo>
                  <a:lnTo>
                    <a:pt x="85" y="565"/>
                  </a:lnTo>
                  <a:lnTo>
                    <a:pt x="29" y="537"/>
                  </a:lnTo>
                  <a:lnTo>
                    <a:pt x="1" y="481"/>
                  </a:lnTo>
                  <a:lnTo>
                    <a:pt x="1" y="424"/>
                  </a:lnTo>
                  <a:lnTo>
                    <a:pt x="29" y="368"/>
                  </a:lnTo>
                  <a:lnTo>
                    <a:pt x="57" y="340"/>
                  </a:lnTo>
                  <a:lnTo>
                    <a:pt x="198" y="283"/>
                  </a:lnTo>
                  <a:lnTo>
                    <a:pt x="198" y="283"/>
                  </a:lnTo>
                  <a:lnTo>
                    <a:pt x="311" y="283"/>
                  </a:lnTo>
                  <a:lnTo>
                    <a:pt x="424" y="311"/>
                  </a:lnTo>
                  <a:lnTo>
                    <a:pt x="537" y="368"/>
                  </a:lnTo>
                  <a:lnTo>
                    <a:pt x="650" y="396"/>
                  </a:lnTo>
                  <a:lnTo>
                    <a:pt x="650" y="396"/>
                  </a:lnTo>
                  <a:lnTo>
                    <a:pt x="791" y="368"/>
                  </a:lnTo>
                  <a:lnTo>
                    <a:pt x="904" y="311"/>
                  </a:lnTo>
                  <a:lnTo>
                    <a:pt x="1214" y="198"/>
                  </a:lnTo>
                  <a:lnTo>
                    <a:pt x="1383" y="142"/>
                  </a:lnTo>
                  <a:lnTo>
                    <a:pt x="1525" y="114"/>
                  </a:lnTo>
                  <a:lnTo>
                    <a:pt x="1666" y="114"/>
                  </a:lnTo>
                  <a:lnTo>
                    <a:pt x="1807" y="170"/>
                  </a:lnTo>
                  <a:lnTo>
                    <a:pt x="1807" y="170"/>
                  </a:lnTo>
                  <a:lnTo>
                    <a:pt x="1778" y="114"/>
                  </a:lnTo>
                  <a:lnTo>
                    <a:pt x="1778" y="86"/>
                  </a:lnTo>
                  <a:lnTo>
                    <a:pt x="1807" y="57"/>
                  </a:lnTo>
                  <a:lnTo>
                    <a:pt x="1835" y="29"/>
                  </a:lnTo>
                  <a:lnTo>
                    <a:pt x="1891" y="1"/>
                  </a:lnTo>
                  <a:lnTo>
                    <a:pt x="1976" y="1"/>
                  </a:lnTo>
                  <a:lnTo>
                    <a:pt x="1976" y="1"/>
                  </a:lnTo>
                  <a:lnTo>
                    <a:pt x="2032" y="57"/>
                  </a:lnTo>
                  <a:lnTo>
                    <a:pt x="2117" y="142"/>
                  </a:lnTo>
                  <a:lnTo>
                    <a:pt x="2230" y="340"/>
                  </a:lnTo>
                  <a:lnTo>
                    <a:pt x="2230" y="340"/>
                  </a:lnTo>
                  <a:lnTo>
                    <a:pt x="2032" y="311"/>
                  </a:lnTo>
                  <a:lnTo>
                    <a:pt x="2004" y="311"/>
                  </a:lnTo>
                  <a:lnTo>
                    <a:pt x="1976" y="340"/>
                  </a:lnTo>
                  <a:lnTo>
                    <a:pt x="1976" y="368"/>
                  </a:lnTo>
                  <a:lnTo>
                    <a:pt x="2004" y="424"/>
                  </a:lnTo>
                  <a:lnTo>
                    <a:pt x="2004" y="424"/>
                  </a:lnTo>
                  <a:lnTo>
                    <a:pt x="1891" y="424"/>
                  </a:lnTo>
                  <a:lnTo>
                    <a:pt x="1750" y="481"/>
                  </a:lnTo>
                  <a:lnTo>
                    <a:pt x="1637" y="537"/>
                  </a:lnTo>
                  <a:lnTo>
                    <a:pt x="1553" y="622"/>
                  </a:lnTo>
                  <a:lnTo>
                    <a:pt x="1553" y="622"/>
                  </a:lnTo>
                  <a:lnTo>
                    <a:pt x="1553" y="678"/>
                  </a:lnTo>
                  <a:lnTo>
                    <a:pt x="1581" y="735"/>
                  </a:lnTo>
                  <a:lnTo>
                    <a:pt x="1609" y="791"/>
                  </a:lnTo>
                  <a:lnTo>
                    <a:pt x="1581" y="819"/>
                  </a:lnTo>
                  <a:lnTo>
                    <a:pt x="1581" y="819"/>
                  </a:lnTo>
                  <a:lnTo>
                    <a:pt x="1525" y="876"/>
                  </a:lnTo>
                  <a:lnTo>
                    <a:pt x="1440" y="932"/>
                  </a:lnTo>
                  <a:lnTo>
                    <a:pt x="1355" y="960"/>
                  </a:lnTo>
                  <a:lnTo>
                    <a:pt x="1271" y="1017"/>
                  </a:lnTo>
                  <a:lnTo>
                    <a:pt x="1271" y="1017"/>
                  </a:lnTo>
                  <a:lnTo>
                    <a:pt x="1327" y="1045"/>
                  </a:lnTo>
                  <a:lnTo>
                    <a:pt x="1355" y="1101"/>
                  </a:lnTo>
                  <a:lnTo>
                    <a:pt x="1355" y="1186"/>
                  </a:lnTo>
                  <a:lnTo>
                    <a:pt x="1299" y="1243"/>
                  </a:lnTo>
                  <a:lnTo>
                    <a:pt x="1299" y="1243"/>
                  </a:lnTo>
                  <a:lnTo>
                    <a:pt x="1271" y="1243"/>
                  </a:lnTo>
                  <a:lnTo>
                    <a:pt x="1214" y="1243"/>
                  </a:lnTo>
                  <a:lnTo>
                    <a:pt x="1101" y="1186"/>
                  </a:lnTo>
                  <a:lnTo>
                    <a:pt x="960" y="1130"/>
                  </a:lnTo>
                  <a:lnTo>
                    <a:pt x="875" y="1073"/>
                  </a:lnTo>
                  <a:lnTo>
                    <a:pt x="875" y="1073"/>
                  </a:lnTo>
                  <a:lnTo>
                    <a:pt x="706" y="1130"/>
                  </a:lnTo>
                  <a:lnTo>
                    <a:pt x="537" y="1186"/>
                  </a:lnTo>
                  <a:lnTo>
                    <a:pt x="311" y="1214"/>
                  </a:lnTo>
                  <a:lnTo>
                    <a:pt x="226" y="1214"/>
                  </a:lnTo>
                  <a:lnTo>
                    <a:pt x="114" y="1214"/>
                  </a:lnTo>
                  <a:lnTo>
                    <a:pt x="114" y="1214"/>
                  </a:lnTo>
                  <a:lnTo>
                    <a:pt x="198" y="1101"/>
                  </a:lnTo>
                  <a:lnTo>
                    <a:pt x="255" y="1045"/>
                  </a:lnTo>
                  <a:lnTo>
                    <a:pt x="226" y="989"/>
                  </a:lnTo>
                  <a:lnTo>
                    <a:pt x="198" y="960"/>
                  </a:lnTo>
                  <a:lnTo>
                    <a:pt x="114" y="904"/>
                  </a:lnTo>
                  <a:lnTo>
                    <a:pt x="114" y="847"/>
                  </a:lnTo>
                  <a:lnTo>
                    <a:pt x="142" y="791"/>
                  </a:lnTo>
                </a:path>
              </a:pathLst>
            </a:custGeom>
            <a:solidFill>
              <a:srgbClr val="666666"/>
            </a:solidFill>
            <a:ln w="14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16"/>
            <p:cNvSpPr/>
            <p:nvPr/>
          </p:nvSpPr>
          <p:spPr>
            <a:xfrm>
              <a:off x="3818450" y="1155150"/>
              <a:ext cx="135475" cy="56450"/>
            </a:xfrm>
            <a:custGeom>
              <a:avLst/>
              <a:gdLst/>
              <a:ahLst/>
              <a:cxnLst/>
              <a:rect l="l" t="t" r="r" b="b"/>
              <a:pathLst>
                <a:path w="5419" h="2258" extrusionOk="0">
                  <a:moveTo>
                    <a:pt x="226" y="508"/>
                  </a:moveTo>
                  <a:lnTo>
                    <a:pt x="226" y="508"/>
                  </a:lnTo>
                  <a:lnTo>
                    <a:pt x="226" y="536"/>
                  </a:lnTo>
                  <a:lnTo>
                    <a:pt x="283" y="565"/>
                  </a:lnTo>
                  <a:lnTo>
                    <a:pt x="396" y="593"/>
                  </a:lnTo>
                  <a:lnTo>
                    <a:pt x="424" y="565"/>
                  </a:lnTo>
                  <a:lnTo>
                    <a:pt x="452" y="536"/>
                  </a:lnTo>
                  <a:lnTo>
                    <a:pt x="452" y="508"/>
                  </a:lnTo>
                  <a:lnTo>
                    <a:pt x="424" y="452"/>
                  </a:lnTo>
                  <a:lnTo>
                    <a:pt x="424" y="452"/>
                  </a:lnTo>
                  <a:lnTo>
                    <a:pt x="537" y="480"/>
                  </a:lnTo>
                  <a:lnTo>
                    <a:pt x="650" y="508"/>
                  </a:lnTo>
                  <a:lnTo>
                    <a:pt x="650" y="508"/>
                  </a:lnTo>
                  <a:lnTo>
                    <a:pt x="537" y="565"/>
                  </a:lnTo>
                  <a:lnTo>
                    <a:pt x="480" y="621"/>
                  </a:lnTo>
                  <a:lnTo>
                    <a:pt x="537" y="649"/>
                  </a:lnTo>
                  <a:lnTo>
                    <a:pt x="678" y="677"/>
                  </a:lnTo>
                  <a:lnTo>
                    <a:pt x="678" y="677"/>
                  </a:lnTo>
                  <a:lnTo>
                    <a:pt x="621" y="677"/>
                  </a:lnTo>
                  <a:lnTo>
                    <a:pt x="565" y="706"/>
                  </a:lnTo>
                  <a:lnTo>
                    <a:pt x="452" y="677"/>
                  </a:lnTo>
                  <a:lnTo>
                    <a:pt x="339" y="649"/>
                  </a:lnTo>
                  <a:lnTo>
                    <a:pt x="283" y="649"/>
                  </a:lnTo>
                  <a:lnTo>
                    <a:pt x="255" y="677"/>
                  </a:lnTo>
                  <a:lnTo>
                    <a:pt x="255" y="677"/>
                  </a:lnTo>
                  <a:lnTo>
                    <a:pt x="339" y="734"/>
                  </a:lnTo>
                  <a:lnTo>
                    <a:pt x="396" y="790"/>
                  </a:lnTo>
                  <a:lnTo>
                    <a:pt x="480" y="847"/>
                  </a:lnTo>
                  <a:lnTo>
                    <a:pt x="565" y="903"/>
                  </a:lnTo>
                  <a:lnTo>
                    <a:pt x="565" y="903"/>
                  </a:lnTo>
                  <a:lnTo>
                    <a:pt x="678" y="931"/>
                  </a:lnTo>
                  <a:lnTo>
                    <a:pt x="819" y="931"/>
                  </a:lnTo>
                  <a:lnTo>
                    <a:pt x="932" y="931"/>
                  </a:lnTo>
                  <a:lnTo>
                    <a:pt x="1073" y="960"/>
                  </a:lnTo>
                  <a:lnTo>
                    <a:pt x="1073" y="960"/>
                  </a:lnTo>
                  <a:lnTo>
                    <a:pt x="904" y="960"/>
                  </a:lnTo>
                  <a:lnTo>
                    <a:pt x="734" y="1016"/>
                  </a:lnTo>
                  <a:lnTo>
                    <a:pt x="734" y="1016"/>
                  </a:lnTo>
                  <a:lnTo>
                    <a:pt x="875" y="1073"/>
                  </a:lnTo>
                  <a:lnTo>
                    <a:pt x="1017" y="1129"/>
                  </a:lnTo>
                  <a:lnTo>
                    <a:pt x="1186" y="1157"/>
                  </a:lnTo>
                  <a:lnTo>
                    <a:pt x="1327" y="1157"/>
                  </a:lnTo>
                  <a:lnTo>
                    <a:pt x="1637" y="1129"/>
                  </a:lnTo>
                  <a:lnTo>
                    <a:pt x="1948" y="1044"/>
                  </a:lnTo>
                  <a:lnTo>
                    <a:pt x="1948" y="1044"/>
                  </a:lnTo>
                  <a:lnTo>
                    <a:pt x="1835" y="960"/>
                  </a:lnTo>
                  <a:lnTo>
                    <a:pt x="1778" y="931"/>
                  </a:lnTo>
                  <a:lnTo>
                    <a:pt x="1835" y="903"/>
                  </a:lnTo>
                  <a:lnTo>
                    <a:pt x="1891" y="875"/>
                  </a:lnTo>
                  <a:lnTo>
                    <a:pt x="2117" y="847"/>
                  </a:lnTo>
                  <a:lnTo>
                    <a:pt x="2202" y="819"/>
                  </a:lnTo>
                  <a:lnTo>
                    <a:pt x="2258" y="762"/>
                  </a:lnTo>
                  <a:lnTo>
                    <a:pt x="2258" y="762"/>
                  </a:lnTo>
                  <a:lnTo>
                    <a:pt x="2286" y="790"/>
                  </a:lnTo>
                  <a:lnTo>
                    <a:pt x="2315" y="847"/>
                  </a:lnTo>
                  <a:lnTo>
                    <a:pt x="2286" y="903"/>
                  </a:lnTo>
                  <a:lnTo>
                    <a:pt x="2202" y="931"/>
                  </a:lnTo>
                  <a:lnTo>
                    <a:pt x="2202" y="931"/>
                  </a:lnTo>
                  <a:lnTo>
                    <a:pt x="2286" y="988"/>
                  </a:lnTo>
                  <a:lnTo>
                    <a:pt x="2371" y="1016"/>
                  </a:lnTo>
                  <a:lnTo>
                    <a:pt x="2484" y="988"/>
                  </a:lnTo>
                  <a:lnTo>
                    <a:pt x="2597" y="988"/>
                  </a:lnTo>
                  <a:lnTo>
                    <a:pt x="2851" y="903"/>
                  </a:lnTo>
                  <a:lnTo>
                    <a:pt x="3020" y="875"/>
                  </a:lnTo>
                  <a:lnTo>
                    <a:pt x="3020" y="875"/>
                  </a:lnTo>
                  <a:lnTo>
                    <a:pt x="2907" y="931"/>
                  </a:lnTo>
                  <a:lnTo>
                    <a:pt x="2794" y="1016"/>
                  </a:lnTo>
                  <a:lnTo>
                    <a:pt x="2794" y="1016"/>
                  </a:lnTo>
                  <a:lnTo>
                    <a:pt x="3020" y="1016"/>
                  </a:lnTo>
                  <a:lnTo>
                    <a:pt x="3218" y="1044"/>
                  </a:lnTo>
                  <a:lnTo>
                    <a:pt x="3218" y="1044"/>
                  </a:lnTo>
                  <a:lnTo>
                    <a:pt x="3020" y="1073"/>
                  </a:lnTo>
                  <a:lnTo>
                    <a:pt x="2794" y="1073"/>
                  </a:lnTo>
                  <a:lnTo>
                    <a:pt x="2569" y="1101"/>
                  </a:lnTo>
                  <a:lnTo>
                    <a:pt x="2343" y="1129"/>
                  </a:lnTo>
                  <a:lnTo>
                    <a:pt x="2343" y="1129"/>
                  </a:lnTo>
                  <a:lnTo>
                    <a:pt x="1948" y="1214"/>
                  </a:lnTo>
                  <a:lnTo>
                    <a:pt x="1778" y="1242"/>
                  </a:lnTo>
                  <a:lnTo>
                    <a:pt x="1750" y="1270"/>
                  </a:lnTo>
                  <a:lnTo>
                    <a:pt x="1750" y="1327"/>
                  </a:lnTo>
                  <a:lnTo>
                    <a:pt x="1750" y="1327"/>
                  </a:lnTo>
                  <a:lnTo>
                    <a:pt x="1666" y="1298"/>
                  </a:lnTo>
                  <a:lnTo>
                    <a:pt x="1524" y="1270"/>
                  </a:lnTo>
                  <a:lnTo>
                    <a:pt x="1383" y="1270"/>
                  </a:lnTo>
                  <a:lnTo>
                    <a:pt x="1355" y="1298"/>
                  </a:lnTo>
                  <a:lnTo>
                    <a:pt x="1355" y="1355"/>
                  </a:lnTo>
                  <a:lnTo>
                    <a:pt x="1355" y="1355"/>
                  </a:lnTo>
                  <a:lnTo>
                    <a:pt x="1383" y="1411"/>
                  </a:lnTo>
                  <a:lnTo>
                    <a:pt x="1440" y="1439"/>
                  </a:lnTo>
                  <a:lnTo>
                    <a:pt x="1524" y="1468"/>
                  </a:lnTo>
                  <a:lnTo>
                    <a:pt x="1637" y="1496"/>
                  </a:lnTo>
                  <a:lnTo>
                    <a:pt x="1891" y="1496"/>
                  </a:lnTo>
                  <a:lnTo>
                    <a:pt x="2202" y="1468"/>
                  </a:lnTo>
                  <a:lnTo>
                    <a:pt x="2794" y="1383"/>
                  </a:lnTo>
                  <a:lnTo>
                    <a:pt x="3020" y="1355"/>
                  </a:lnTo>
                  <a:lnTo>
                    <a:pt x="3161" y="1355"/>
                  </a:lnTo>
                  <a:lnTo>
                    <a:pt x="3161" y="1355"/>
                  </a:lnTo>
                  <a:lnTo>
                    <a:pt x="3133" y="1383"/>
                  </a:lnTo>
                  <a:lnTo>
                    <a:pt x="3133" y="1411"/>
                  </a:lnTo>
                  <a:lnTo>
                    <a:pt x="3161" y="1439"/>
                  </a:lnTo>
                  <a:lnTo>
                    <a:pt x="3189" y="1439"/>
                  </a:lnTo>
                  <a:lnTo>
                    <a:pt x="3189" y="1439"/>
                  </a:lnTo>
                  <a:lnTo>
                    <a:pt x="3077" y="1411"/>
                  </a:lnTo>
                  <a:lnTo>
                    <a:pt x="2907" y="1411"/>
                  </a:lnTo>
                  <a:lnTo>
                    <a:pt x="2597" y="1411"/>
                  </a:lnTo>
                  <a:lnTo>
                    <a:pt x="2258" y="1468"/>
                  </a:lnTo>
                  <a:lnTo>
                    <a:pt x="1976" y="1524"/>
                  </a:lnTo>
                  <a:lnTo>
                    <a:pt x="1976" y="1524"/>
                  </a:lnTo>
                  <a:lnTo>
                    <a:pt x="2174" y="1581"/>
                  </a:lnTo>
                  <a:lnTo>
                    <a:pt x="2399" y="1581"/>
                  </a:lnTo>
                  <a:lnTo>
                    <a:pt x="2597" y="1609"/>
                  </a:lnTo>
                  <a:lnTo>
                    <a:pt x="2794" y="1665"/>
                  </a:lnTo>
                  <a:lnTo>
                    <a:pt x="2794" y="1665"/>
                  </a:lnTo>
                  <a:lnTo>
                    <a:pt x="2512" y="1637"/>
                  </a:lnTo>
                  <a:lnTo>
                    <a:pt x="2089" y="1581"/>
                  </a:lnTo>
                  <a:lnTo>
                    <a:pt x="1891" y="1581"/>
                  </a:lnTo>
                  <a:lnTo>
                    <a:pt x="1750" y="1609"/>
                  </a:lnTo>
                  <a:lnTo>
                    <a:pt x="1694" y="1637"/>
                  </a:lnTo>
                  <a:lnTo>
                    <a:pt x="1666" y="1665"/>
                  </a:lnTo>
                  <a:lnTo>
                    <a:pt x="1666" y="1693"/>
                  </a:lnTo>
                  <a:lnTo>
                    <a:pt x="1666" y="1750"/>
                  </a:lnTo>
                  <a:lnTo>
                    <a:pt x="1666" y="1750"/>
                  </a:lnTo>
                  <a:lnTo>
                    <a:pt x="1778" y="1834"/>
                  </a:lnTo>
                  <a:lnTo>
                    <a:pt x="1920" y="1891"/>
                  </a:lnTo>
                  <a:lnTo>
                    <a:pt x="2089" y="1947"/>
                  </a:lnTo>
                  <a:lnTo>
                    <a:pt x="2258" y="1947"/>
                  </a:lnTo>
                  <a:lnTo>
                    <a:pt x="2653" y="1947"/>
                  </a:lnTo>
                  <a:lnTo>
                    <a:pt x="2935" y="1976"/>
                  </a:lnTo>
                  <a:lnTo>
                    <a:pt x="2935" y="1976"/>
                  </a:lnTo>
                  <a:lnTo>
                    <a:pt x="2823" y="2004"/>
                  </a:lnTo>
                  <a:lnTo>
                    <a:pt x="2710" y="2004"/>
                  </a:lnTo>
                  <a:lnTo>
                    <a:pt x="2569" y="2004"/>
                  </a:lnTo>
                  <a:lnTo>
                    <a:pt x="2456" y="2060"/>
                  </a:lnTo>
                  <a:lnTo>
                    <a:pt x="2456" y="2060"/>
                  </a:lnTo>
                  <a:lnTo>
                    <a:pt x="2597" y="2088"/>
                  </a:lnTo>
                  <a:lnTo>
                    <a:pt x="2738" y="2173"/>
                  </a:lnTo>
                  <a:lnTo>
                    <a:pt x="2879" y="2230"/>
                  </a:lnTo>
                  <a:lnTo>
                    <a:pt x="3020" y="2258"/>
                  </a:lnTo>
                  <a:lnTo>
                    <a:pt x="3020" y="2258"/>
                  </a:lnTo>
                  <a:lnTo>
                    <a:pt x="3105" y="2230"/>
                  </a:lnTo>
                  <a:lnTo>
                    <a:pt x="3218" y="2173"/>
                  </a:lnTo>
                  <a:lnTo>
                    <a:pt x="3246" y="2145"/>
                  </a:lnTo>
                  <a:lnTo>
                    <a:pt x="3274" y="2117"/>
                  </a:lnTo>
                  <a:lnTo>
                    <a:pt x="3246" y="2117"/>
                  </a:lnTo>
                  <a:lnTo>
                    <a:pt x="3189" y="2088"/>
                  </a:lnTo>
                  <a:lnTo>
                    <a:pt x="3189" y="2088"/>
                  </a:lnTo>
                  <a:lnTo>
                    <a:pt x="3302" y="2004"/>
                  </a:lnTo>
                  <a:lnTo>
                    <a:pt x="3359" y="1947"/>
                  </a:lnTo>
                  <a:lnTo>
                    <a:pt x="3387" y="1863"/>
                  </a:lnTo>
                  <a:lnTo>
                    <a:pt x="3472" y="1750"/>
                  </a:lnTo>
                  <a:lnTo>
                    <a:pt x="3472" y="1750"/>
                  </a:lnTo>
                  <a:lnTo>
                    <a:pt x="3556" y="1693"/>
                  </a:lnTo>
                  <a:lnTo>
                    <a:pt x="3669" y="1665"/>
                  </a:lnTo>
                  <a:lnTo>
                    <a:pt x="3754" y="1637"/>
                  </a:lnTo>
                  <a:lnTo>
                    <a:pt x="3838" y="1581"/>
                  </a:lnTo>
                  <a:lnTo>
                    <a:pt x="3838" y="1581"/>
                  </a:lnTo>
                  <a:lnTo>
                    <a:pt x="3867" y="1524"/>
                  </a:lnTo>
                  <a:lnTo>
                    <a:pt x="3867" y="1439"/>
                  </a:lnTo>
                  <a:lnTo>
                    <a:pt x="3867" y="1383"/>
                  </a:lnTo>
                  <a:lnTo>
                    <a:pt x="3867" y="1327"/>
                  </a:lnTo>
                  <a:lnTo>
                    <a:pt x="3867" y="1327"/>
                  </a:lnTo>
                  <a:lnTo>
                    <a:pt x="3951" y="1298"/>
                  </a:lnTo>
                  <a:lnTo>
                    <a:pt x="4036" y="1270"/>
                  </a:lnTo>
                  <a:lnTo>
                    <a:pt x="4149" y="1242"/>
                  </a:lnTo>
                  <a:lnTo>
                    <a:pt x="4234" y="1214"/>
                  </a:lnTo>
                  <a:lnTo>
                    <a:pt x="4234" y="1214"/>
                  </a:lnTo>
                  <a:lnTo>
                    <a:pt x="4177" y="1185"/>
                  </a:lnTo>
                  <a:lnTo>
                    <a:pt x="4177" y="1129"/>
                  </a:lnTo>
                  <a:lnTo>
                    <a:pt x="4177" y="1073"/>
                  </a:lnTo>
                  <a:lnTo>
                    <a:pt x="4149" y="988"/>
                  </a:lnTo>
                  <a:lnTo>
                    <a:pt x="4149" y="988"/>
                  </a:lnTo>
                  <a:lnTo>
                    <a:pt x="4826" y="931"/>
                  </a:lnTo>
                  <a:lnTo>
                    <a:pt x="5052" y="903"/>
                  </a:lnTo>
                  <a:lnTo>
                    <a:pt x="5221" y="875"/>
                  </a:lnTo>
                  <a:lnTo>
                    <a:pt x="5362" y="819"/>
                  </a:lnTo>
                  <a:lnTo>
                    <a:pt x="5391" y="790"/>
                  </a:lnTo>
                  <a:lnTo>
                    <a:pt x="5419" y="762"/>
                  </a:lnTo>
                  <a:lnTo>
                    <a:pt x="5419" y="762"/>
                  </a:lnTo>
                  <a:lnTo>
                    <a:pt x="4995" y="677"/>
                  </a:lnTo>
                  <a:lnTo>
                    <a:pt x="4600" y="621"/>
                  </a:lnTo>
                  <a:lnTo>
                    <a:pt x="4600" y="621"/>
                  </a:lnTo>
                  <a:lnTo>
                    <a:pt x="4262" y="536"/>
                  </a:lnTo>
                  <a:lnTo>
                    <a:pt x="4092" y="480"/>
                  </a:lnTo>
                  <a:lnTo>
                    <a:pt x="3923" y="480"/>
                  </a:lnTo>
                  <a:lnTo>
                    <a:pt x="3923" y="480"/>
                  </a:lnTo>
                  <a:lnTo>
                    <a:pt x="4008" y="452"/>
                  </a:lnTo>
                  <a:lnTo>
                    <a:pt x="4036" y="424"/>
                  </a:lnTo>
                  <a:lnTo>
                    <a:pt x="4008" y="395"/>
                  </a:lnTo>
                  <a:lnTo>
                    <a:pt x="3951" y="367"/>
                  </a:lnTo>
                  <a:lnTo>
                    <a:pt x="3867" y="339"/>
                  </a:lnTo>
                  <a:lnTo>
                    <a:pt x="3669" y="311"/>
                  </a:lnTo>
                  <a:lnTo>
                    <a:pt x="3585" y="311"/>
                  </a:lnTo>
                  <a:lnTo>
                    <a:pt x="3585" y="311"/>
                  </a:lnTo>
                  <a:lnTo>
                    <a:pt x="3500" y="311"/>
                  </a:lnTo>
                  <a:lnTo>
                    <a:pt x="3443" y="311"/>
                  </a:lnTo>
                  <a:lnTo>
                    <a:pt x="3472" y="282"/>
                  </a:lnTo>
                  <a:lnTo>
                    <a:pt x="3556" y="170"/>
                  </a:lnTo>
                  <a:lnTo>
                    <a:pt x="3556" y="170"/>
                  </a:lnTo>
                  <a:lnTo>
                    <a:pt x="3331" y="85"/>
                  </a:lnTo>
                  <a:lnTo>
                    <a:pt x="3020" y="28"/>
                  </a:lnTo>
                  <a:lnTo>
                    <a:pt x="2851" y="0"/>
                  </a:lnTo>
                  <a:lnTo>
                    <a:pt x="2738" y="0"/>
                  </a:lnTo>
                  <a:lnTo>
                    <a:pt x="2625" y="28"/>
                  </a:lnTo>
                  <a:lnTo>
                    <a:pt x="2569" y="85"/>
                  </a:lnTo>
                  <a:lnTo>
                    <a:pt x="2569" y="85"/>
                  </a:lnTo>
                  <a:lnTo>
                    <a:pt x="2569" y="170"/>
                  </a:lnTo>
                  <a:lnTo>
                    <a:pt x="2597" y="254"/>
                  </a:lnTo>
                  <a:lnTo>
                    <a:pt x="2625" y="339"/>
                  </a:lnTo>
                  <a:lnTo>
                    <a:pt x="2710" y="395"/>
                  </a:lnTo>
                  <a:lnTo>
                    <a:pt x="2851" y="536"/>
                  </a:lnTo>
                  <a:lnTo>
                    <a:pt x="2879" y="621"/>
                  </a:lnTo>
                  <a:lnTo>
                    <a:pt x="2907" y="706"/>
                  </a:lnTo>
                  <a:lnTo>
                    <a:pt x="2907" y="706"/>
                  </a:lnTo>
                  <a:lnTo>
                    <a:pt x="2681" y="593"/>
                  </a:lnTo>
                  <a:lnTo>
                    <a:pt x="2540" y="480"/>
                  </a:lnTo>
                  <a:lnTo>
                    <a:pt x="2540" y="480"/>
                  </a:lnTo>
                  <a:lnTo>
                    <a:pt x="2399" y="367"/>
                  </a:lnTo>
                  <a:lnTo>
                    <a:pt x="2343" y="282"/>
                  </a:lnTo>
                  <a:lnTo>
                    <a:pt x="2258" y="254"/>
                  </a:lnTo>
                  <a:lnTo>
                    <a:pt x="2258" y="254"/>
                  </a:lnTo>
                  <a:lnTo>
                    <a:pt x="2145" y="198"/>
                  </a:lnTo>
                  <a:lnTo>
                    <a:pt x="2061" y="170"/>
                  </a:lnTo>
                  <a:lnTo>
                    <a:pt x="1976" y="170"/>
                  </a:lnTo>
                  <a:lnTo>
                    <a:pt x="1863" y="226"/>
                  </a:lnTo>
                  <a:lnTo>
                    <a:pt x="1863" y="226"/>
                  </a:lnTo>
                  <a:lnTo>
                    <a:pt x="1722" y="254"/>
                  </a:lnTo>
                  <a:lnTo>
                    <a:pt x="1694" y="311"/>
                  </a:lnTo>
                  <a:lnTo>
                    <a:pt x="1666" y="452"/>
                  </a:lnTo>
                  <a:lnTo>
                    <a:pt x="1666" y="452"/>
                  </a:lnTo>
                  <a:lnTo>
                    <a:pt x="1637" y="424"/>
                  </a:lnTo>
                  <a:lnTo>
                    <a:pt x="1553" y="395"/>
                  </a:lnTo>
                  <a:lnTo>
                    <a:pt x="1412" y="367"/>
                  </a:lnTo>
                  <a:lnTo>
                    <a:pt x="1327" y="339"/>
                  </a:lnTo>
                  <a:lnTo>
                    <a:pt x="1299" y="311"/>
                  </a:lnTo>
                  <a:lnTo>
                    <a:pt x="1327" y="254"/>
                  </a:lnTo>
                  <a:lnTo>
                    <a:pt x="1327" y="254"/>
                  </a:lnTo>
                  <a:lnTo>
                    <a:pt x="1101" y="282"/>
                  </a:lnTo>
                  <a:lnTo>
                    <a:pt x="904" y="282"/>
                  </a:lnTo>
                  <a:lnTo>
                    <a:pt x="904" y="282"/>
                  </a:lnTo>
                  <a:lnTo>
                    <a:pt x="1271" y="254"/>
                  </a:lnTo>
                  <a:lnTo>
                    <a:pt x="1609" y="170"/>
                  </a:lnTo>
                  <a:lnTo>
                    <a:pt x="1609" y="170"/>
                  </a:lnTo>
                  <a:lnTo>
                    <a:pt x="1581" y="113"/>
                  </a:lnTo>
                  <a:lnTo>
                    <a:pt x="1524" y="85"/>
                  </a:lnTo>
                  <a:lnTo>
                    <a:pt x="1383" y="85"/>
                  </a:lnTo>
                  <a:lnTo>
                    <a:pt x="1101" y="141"/>
                  </a:lnTo>
                  <a:lnTo>
                    <a:pt x="1101" y="141"/>
                  </a:lnTo>
                  <a:lnTo>
                    <a:pt x="847" y="113"/>
                  </a:lnTo>
                  <a:lnTo>
                    <a:pt x="734" y="141"/>
                  </a:lnTo>
                  <a:lnTo>
                    <a:pt x="706" y="170"/>
                  </a:lnTo>
                  <a:lnTo>
                    <a:pt x="706" y="198"/>
                  </a:lnTo>
                  <a:lnTo>
                    <a:pt x="706" y="198"/>
                  </a:lnTo>
                  <a:lnTo>
                    <a:pt x="734" y="198"/>
                  </a:lnTo>
                  <a:lnTo>
                    <a:pt x="706" y="198"/>
                  </a:lnTo>
                  <a:lnTo>
                    <a:pt x="650" y="198"/>
                  </a:lnTo>
                  <a:lnTo>
                    <a:pt x="452" y="170"/>
                  </a:lnTo>
                  <a:lnTo>
                    <a:pt x="283" y="198"/>
                  </a:lnTo>
                  <a:lnTo>
                    <a:pt x="255" y="226"/>
                  </a:lnTo>
                  <a:lnTo>
                    <a:pt x="311" y="226"/>
                  </a:lnTo>
                  <a:lnTo>
                    <a:pt x="311" y="226"/>
                  </a:lnTo>
                  <a:lnTo>
                    <a:pt x="142" y="254"/>
                  </a:lnTo>
                  <a:lnTo>
                    <a:pt x="85" y="282"/>
                  </a:lnTo>
                  <a:lnTo>
                    <a:pt x="170" y="282"/>
                  </a:lnTo>
                  <a:lnTo>
                    <a:pt x="170" y="282"/>
                  </a:lnTo>
                  <a:lnTo>
                    <a:pt x="57" y="282"/>
                  </a:lnTo>
                  <a:lnTo>
                    <a:pt x="29" y="282"/>
                  </a:lnTo>
                  <a:lnTo>
                    <a:pt x="1" y="311"/>
                  </a:lnTo>
                  <a:lnTo>
                    <a:pt x="29" y="339"/>
                  </a:lnTo>
                  <a:lnTo>
                    <a:pt x="198" y="508"/>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16"/>
            <p:cNvSpPr/>
            <p:nvPr/>
          </p:nvSpPr>
          <p:spPr>
            <a:xfrm>
              <a:off x="3818450" y="1155150"/>
              <a:ext cx="135475" cy="56450"/>
            </a:xfrm>
            <a:custGeom>
              <a:avLst/>
              <a:gdLst/>
              <a:ahLst/>
              <a:cxnLst/>
              <a:rect l="l" t="t" r="r" b="b"/>
              <a:pathLst>
                <a:path w="5419" h="2258" fill="none" extrusionOk="0">
                  <a:moveTo>
                    <a:pt x="226" y="508"/>
                  </a:moveTo>
                  <a:lnTo>
                    <a:pt x="226" y="508"/>
                  </a:lnTo>
                  <a:lnTo>
                    <a:pt x="226" y="536"/>
                  </a:lnTo>
                  <a:lnTo>
                    <a:pt x="283" y="565"/>
                  </a:lnTo>
                  <a:lnTo>
                    <a:pt x="396" y="593"/>
                  </a:lnTo>
                  <a:lnTo>
                    <a:pt x="424" y="565"/>
                  </a:lnTo>
                  <a:lnTo>
                    <a:pt x="452" y="536"/>
                  </a:lnTo>
                  <a:lnTo>
                    <a:pt x="452" y="508"/>
                  </a:lnTo>
                  <a:lnTo>
                    <a:pt x="424" y="452"/>
                  </a:lnTo>
                  <a:lnTo>
                    <a:pt x="424" y="452"/>
                  </a:lnTo>
                  <a:lnTo>
                    <a:pt x="537" y="480"/>
                  </a:lnTo>
                  <a:lnTo>
                    <a:pt x="650" y="508"/>
                  </a:lnTo>
                  <a:lnTo>
                    <a:pt x="650" y="508"/>
                  </a:lnTo>
                  <a:lnTo>
                    <a:pt x="537" y="565"/>
                  </a:lnTo>
                  <a:lnTo>
                    <a:pt x="480" y="621"/>
                  </a:lnTo>
                  <a:lnTo>
                    <a:pt x="537" y="649"/>
                  </a:lnTo>
                  <a:lnTo>
                    <a:pt x="678" y="677"/>
                  </a:lnTo>
                  <a:lnTo>
                    <a:pt x="678" y="677"/>
                  </a:lnTo>
                  <a:lnTo>
                    <a:pt x="621" y="677"/>
                  </a:lnTo>
                  <a:lnTo>
                    <a:pt x="565" y="706"/>
                  </a:lnTo>
                  <a:lnTo>
                    <a:pt x="452" y="677"/>
                  </a:lnTo>
                  <a:lnTo>
                    <a:pt x="339" y="649"/>
                  </a:lnTo>
                  <a:lnTo>
                    <a:pt x="283" y="649"/>
                  </a:lnTo>
                  <a:lnTo>
                    <a:pt x="255" y="677"/>
                  </a:lnTo>
                  <a:lnTo>
                    <a:pt x="255" y="677"/>
                  </a:lnTo>
                  <a:lnTo>
                    <a:pt x="339" y="734"/>
                  </a:lnTo>
                  <a:lnTo>
                    <a:pt x="396" y="790"/>
                  </a:lnTo>
                  <a:lnTo>
                    <a:pt x="480" y="847"/>
                  </a:lnTo>
                  <a:lnTo>
                    <a:pt x="565" y="903"/>
                  </a:lnTo>
                  <a:lnTo>
                    <a:pt x="565" y="903"/>
                  </a:lnTo>
                  <a:lnTo>
                    <a:pt x="678" y="931"/>
                  </a:lnTo>
                  <a:lnTo>
                    <a:pt x="819" y="931"/>
                  </a:lnTo>
                  <a:lnTo>
                    <a:pt x="932" y="931"/>
                  </a:lnTo>
                  <a:lnTo>
                    <a:pt x="1073" y="960"/>
                  </a:lnTo>
                  <a:lnTo>
                    <a:pt x="1073" y="960"/>
                  </a:lnTo>
                  <a:lnTo>
                    <a:pt x="904" y="960"/>
                  </a:lnTo>
                  <a:lnTo>
                    <a:pt x="734" y="1016"/>
                  </a:lnTo>
                  <a:lnTo>
                    <a:pt x="734" y="1016"/>
                  </a:lnTo>
                  <a:lnTo>
                    <a:pt x="875" y="1073"/>
                  </a:lnTo>
                  <a:lnTo>
                    <a:pt x="1017" y="1129"/>
                  </a:lnTo>
                  <a:lnTo>
                    <a:pt x="1186" y="1157"/>
                  </a:lnTo>
                  <a:lnTo>
                    <a:pt x="1327" y="1157"/>
                  </a:lnTo>
                  <a:lnTo>
                    <a:pt x="1637" y="1129"/>
                  </a:lnTo>
                  <a:lnTo>
                    <a:pt x="1948" y="1044"/>
                  </a:lnTo>
                  <a:lnTo>
                    <a:pt x="1948" y="1044"/>
                  </a:lnTo>
                  <a:lnTo>
                    <a:pt x="1835" y="960"/>
                  </a:lnTo>
                  <a:lnTo>
                    <a:pt x="1778" y="931"/>
                  </a:lnTo>
                  <a:lnTo>
                    <a:pt x="1835" y="903"/>
                  </a:lnTo>
                  <a:lnTo>
                    <a:pt x="1891" y="875"/>
                  </a:lnTo>
                  <a:lnTo>
                    <a:pt x="2117" y="847"/>
                  </a:lnTo>
                  <a:lnTo>
                    <a:pt x="2202" y="819"/>
                  </a:lnTo>
                  <a:lnTo>
                    <a:pt x="2258" y="762"/>
                  </a:lnTo>
                  <a:lnTo>
                    <a:pt x="2258" y="762"/>
                  </a:lnTo>
                  <a:lnTo>
                    <a:pt x="2286" y="790"/>
                  </a:lnTo>
                  <a:lnTo>
                    <a:pt x="2315" y="847"/>
                  </a:lnTo>
                  <a:lnTo>
                    <a:pt x="2286" y="903"/>
                  </a:lnTo>
                  <a:lnTo>
                    <a:pt x="2202" y="931"/>
                  </a:lnTo>
                  <a:lnTo>
                    <a:pt x="2202" y="931"/>
                  </a:lnTo>
                  <a:lnTo>
                    <a:pt x="2286" y="988"/>
                  </a:lnTo>
                  <a:lnTo>
                    <a:pt x="2371" y="1016"/>
                  </a:lnTo>
                  <a:lnTo>
                    <a:pt x="2484" y="988"/>
                  </a:lnTo>
                  <a:lnTo>
                    <a:pt x="2597" y="988"/>
                  </a:lnTo>
                  <a:lnTo>
                    <a:pt x="2851" y="903"/>
                  </a:lnTo>
                  <a:lnTo>
                    <a:pt x="3020" y="875"/>
                  </a:lnTo>
                  <a:lnTo>
                    <a:pt x="3020" y="875"/>
                  </a:lnTo>
                  <a:lnTo>
                    <a:pt x="2907" y="931"/>
                  </a:lnTo>
                  <a:lnTo>
                    <a:pt x="2794" y="1016"/>
                  </a:lnTo>
                  <a:lnTo>
                    <a:pt x="2794" y="1016"/>
                  </a:lnTo>
                  <a:lnTo>
                    <a:pt x="3020" y="1016"/>
                  </a:lnTo>
                  <a:lnTo>
                    <a:pt x="3218" y="1044"/>
                  </a:lnTo>
                  <a:lnTo>
                    <a:pt x="3218" y="1044"/>
                  </a:lnTo>
                  <a:lnTo>
                    <a:pt x="3020" y="1073"/>
                  </a:lnTo>
                  <a:lnTo>
                    <a:pt x="2794" y="1073"/>
                  </a:lnTo>
                  <a:lnTo>
                    <a:pt x="2569" y="1101"/>
                  </a:lnTo>
                  <a:lnTo>
                    <a:pt x="2343" y="1129"/>
                  </a:lnTo>
                  <a:lnTo>
                    <a:pt x="2343" y="1129"/>
                  </a:lnTo>
                  <a:lnTo>
                    <a:pt x="1948" y="1214"/>
                  </a:lnTo>
                  <a:lnTo>
                    <a:pt x="1778" y="1242"/>
                  </a:lnTo>
                  <a:lnTo>
                    <a:pt x="1750" y="1270"/>
                  </a:lnTo>
                  <a:lnTo>
                    <a:pt x="1750" y="1327"/>
                  </a:lnTo>
                  <a:lnTo>
                    <a:pt x="1750" y="1327"/>
                  </a:lnTo>
                  <a:lnTo>
                    <a:pt x="1666" y="1298"/>
                  </a:lnTo>
                  <a:lnTo>
                    <a:pt x="1524" y="1270"/>
                  </a:lnTo>
                  <a:lnTo>
                    <a:pt x="1383" y="1270"/>
                  </a:lnTo>
                  <a:lnTo>
                    <a:pt x="1355" y="1298"/>
                  </a:lnTo>
                  <a:lnTo>
                    <a:pt x="1355" y="1355"/>
                  </a:lnTo>
                  <a:lnTo>
                    <a:pt x="1355" y="1355"/>
                  </a:lnTo>
                  <a:lnTo>
                    <a:pt x="1383" y="1411"/>
                  </a:lnTo>
                  <a:lnTo>
                    <a:pt x="1440" y="1439"/>
                  </a:lnTo>
                  <a:lnTo>
                    <a:pt x="1524" y="1468"/>
                  </a:lnTo>
                  <a:lnTo>
                    <a:pt x="1637" y="1496"/>
                  </a:lnTo>
                  <a:lnTo>
                    <a:pt x="1891" y="1496"/>
                  </a:lnTo>
                  <a:lnTo>
                    <a:pt x="2202" y="1468"/>
                  </a:lnTo>
                  <a:lnTo>
                    <a:pt x="2794" y="1383"/>
                  </a:lnTo>
                  <a:lnTo>
                    <a:pt x="3020" y="1355"/>
                  </a:lnTo>
                  <a:lnTo>
                    <a:pt x="3161" y="1355"/>
                  </a:lnTo>
                  <a:lnTo>
                    <a:pt x="3161" y="1355"/>
                  </a:lnTo>
                  <a:lnTo>
                    <a:pt x="3133" y="1383"/>
                  </a:lnTo>
                  <a:lnTo>
                    <a:pt x="3133" y="1411"/>
                  </a:lnTo>
                  <a:lnTo>
                    <a:pt x="3161" y="1439"/>
                  </a:lnTo>
                  <a:lnTo>
                    <a:pt x="3189" y="1439"/>
                  </a:lnTo>
                  <a:lnTo>
                    <a:pt x="3189" y="1439"/>
                  </a:lnTo>
                  <a:lnTo>
                    <a:pt x="3077" y="1411"/>
                  </a:lnTo>
                  <a:lnTo>
                    <a:pt x="2907" y="1411"/>
                  </a:lnTo>
                  <a:lnTo>
                    <a:pt x="2597" y="1411"/>
                  </a:lnTo>
                  <a:lnTo>
                    <a:pt x="2258" y="1468"/>
                  </a:lnTo>
                  <a:lnTo>
                    <a:pt x="1976" y="1524"/>
                  </a:lnTo>
                  <a:lnTo>
                    <a:pt x="1976" y="1524"/>
                  </a:lnTo>
                  <a:lnTo>
                    <a:pt x="2174" y="1581"/>
                  </a:lnTo>
                  <a:lnTo>
                    <a:pt x="2399" y="1581"/>
                  </a:lnTo>
                  <a:lnTo>
                    <a:pt x="2597" y="1609"/>
                  </a:lnTo>
                  <a:lnTo>
                    <a:pt x="2794" y="1665"/>
                  </a:lnTo>
                  <a:lnTo>
                    <a:pt x="2794" y="1665"/>
                  </a:lnTo>
                  <a:lnTo>
                    <a:pt x="2512" y="1637"/>
                  </a:lnTo>
                  <a:lnTo>
                    <a:pt x="2089" y="1581"/>
                  </a:lnTo>
                  <a:lnTo>
                    <a:pt x="1891" y="1581"/>
                  </a:lnTo>
                  <a:lnTo>
                    <a:pt x="1750" y="1609"/>
                  </a:lnTo>
                  <a:lnTo>
                    <a:pt x="1694" y="1637"/>
                  </a:lnTo>
                  <a:lnTo>
                    <a:pt x="1666" y="1665"/>
                  </a:lnTo>
                  <a:lnTo>
                    <a:pt x="1666" y="1693"/>
                  </a:lnTo>
                  <a:lnTo>
                    <a:pt x="1666" y="1750"/>
                  </a:lnTo>
                  <a:lnTo>
                    <a:pt x="1666" y="1750"/>
                  </a:lnTo>
                  <a:lnTo>
                    <a:pt x="1778" y="1834"/>
                  </a:lnTo>
                  <a:lnTo>
                    <a:pt x="1920" y="1891"/>
                  </a:lnTo>
                  <a:lnTo>
                    <a:pt x="2089" y="1947"/>
                  </a:lnTo>
                  <a:lnTo>
                    <a:pt x="2258" y="1947"/>
                  </a:lnTo>
                  <a:lnTo>
                    <a:pt x="2653" y="1947"/>
                  </a:lnTo>
                  <a:lnTo>
                    <a:pt x="2935" y="1976"/>
                  </a:lnTo>
                  <a:lnTo>
                    <a:pt x="2935" y="1976"/>
                  </a:lnTo>
                  <a:lnTo>
                    <a:pt x="2823" y="2004"/>
                  </a:lnTo>
                  <a:lnTo>
                    <a:pt x="2710" y="2004"/>
                  </a:lnTo>
                  <a:lnTo>
                    <a:pt x="2569" y="2004"/>
                  </a:lnTo>
                  <a:lnTo>
                    <a:pt x="2456" y="2060"/>
                  </a:lnTo>
                  <a:lnTo>
                    <a:pt x="2456" y="2060"/>
                  </a:lnTo>
                  <a:lnTo>
                    <a:pt x="2597" y="2088"/>
                  </a:lnTo>
                  <a:lnTo>
                    <a:pt x="2738" y="2173"/>
                  </a:lnTo>
                  <a:lnTo>
                    <a:pt x="2879" y="2230"/>
                  </a:lnTo>
                  <a:lnTo>
                    <a:pt x="3020" y="2258"/>
                  </a:lnTo>
                  <a:lnTo>
                    <a:pt x="3020" y="2258"/>
                  </a:lnTo>
                  <a:lnTo>
                    <a:pt x="3105" y="2230"/>
                  </a:lnTo>
                  <a:lnTo>
                    <a:pt x="3218" y="2173"/>
                  </a:lnTo>
                  <a:lnTo>
                    <a:pt x="3246" y="2145"/>
                  </a:lnTo>
                  <a:lnTo>
                    <a:pt x="3274" y="2117"/>
                  </a:lnTo>
                  <a:lnTo>
                    <a:pt x="3246" y="2117"/>
                  </a:lnTo>
                  <a:lnTo>
                    <a:pt x="3189" y="2088"/>
                  </a:lnTo>
                  <a:lnTo>
                    <a:pt x="3189" y="2088"/>
                  </a:lnTo>
                  <a:lnTo>
                    <a:pt x="3302" y="2004"/>
                  </a:lnTo>
                  <a:lnTo>
                    <a:pt x="3359" y="1947"/>
                  </a:lnTo>
                  <a:lnTo>
                    <a:pt x="3387" y="1863"/>
                  </a:lnTo>
                  <a:lnTo>
                    <a:pt x="3472" y="1750"/>
                  </a:lnTo>
                  <a:lnTo>
                    <a:pt x="3472" y="1750"/>
                  </a:lnTo>
                  <a:lnTo>
                    <a:pt x="3556" y="1693"/>
                  </a:lnTo>
                  <a:lnTo>
                    <a:pt x="3669" y="1665"/>
                  </a:lnTo>
                  <a:lnTo>
                    <a:pt x="3754" y="1637"/>
                  </a:lnTo>
                  <a:lnTo>
                    <a:pt x="3838" y="1581"/>
                  </a:lnTo>
                  <a:lnTo>
                    <a:pt x="3838" y="1581"/>
                  </a:lnTo>
                  <a:lnTo>
                    <a:pt x="3867" y="1524"/>
                  </a:lnTo>
                  <a:lnTo>
                    <a:pt x="3867" y="1439"/>
                  </a:lnTo>
                  <a:lnTo>
                    <a:pt x="3867" y="1383"/>
                  </a:lnTo>
                  <a:lnTo>
                    <a:pt x="3867" y="1327"/>
                  </a:lnTo>
                  <a:lnTo>
                    <a:pt x="3867" y="1327"/>
                  </a:lnTo>
                  <a:lnTo>
                    <a:pt x="3951" y="1298"/>
                  </a:lnTo>
                  <a:lnTo>
                    <a:pt x="4036" y="1270"/>
                  </a:lnTo>
                  <a:lnTo>
                    <a:pt x="4149" y="1242"/>
                  </a:lnTo>
                  <a:lnTo>
                    <a:pt x="4234" y="1214"/>
                  </a:lnTo>
                  <a:lnTo>
                    <a:pt x="4234" y="1214"/>
                  </a:lnTo>
                  <a:lnTo>
                    <a:pt x="4177" y="1185"/>
                  </a:lnTo>
                  <a:lnTo>
                    <a:pt x="4177" y="1129"/>
                  </a:lnTo>
                  <a:lnTo>
                    <a:pt x="4177" y="1073"/>
                  </a:lnTo>
                  <a:lnTo>
                    <a:pt x="4149" y="988"/>
                  </a:lnTo>
                  <a:lnTo>
                    <a:pt x="4149" y="988"/>
                  </a:lnTo>
                  <a:lnTo>
                    <a:pt x="4826" y="931"/>
                  </a:lnTo>
                  <a:lnTo>
                    <a:pt x="5052" y="903"/>
                  </a:lnTo>
                  <a:lnTo>
                    <a:pt x="5221" y="875"/>
                  </a:lnTo>
                  <a:lnTo>
                    <a:pt x="5362" y="819"/>
                  </a:lnTo>
                  <a:lnTo>
                    <a:pt x="5391" y="790"/>
                  </a:lnTo>
                  <a:lnTo>
                    <a:pt x="5419" y="762"/>
                  </a:lnTo>
                  <a:lnTo>
                    <a:pt x="5419" y="762"/>
                  </a:lnTo>
                  <a:lnTo>
                    <a:pt x="4995" y="677"/>
                  </a:lnTo>
                  <a:lnTo>
                    <a:pt x="4600" y="621"/>
                  </a:lnTo>
                  <a:lnTo>
                    <a:pt x="4600" y="621"/>
                  </a:lnTo>
                  <a:lnTo>
                    <a:pt x="4262" y="536"/>
                  </a:lnTo>
                  <a:lnTo>
                    <a:pt x="4092" y="480"/>
                  </a:lnTo>
                  <a:lnTo>
                    <a:pt x="3923" y="480"/>
                  </a:lnTo>
                  <a:lnTo>
                    <a:pt x="3923" y="480"/>
                  </a:lnTo>
                  <a:lnTo>
                    <a:pt x="4008" y="452"/>
                  </a:lnTo>
                  <a:lnTo>
                    <a:pt x="4036" y="424"/>
                  </a:lnTo>
                  <a:lnTo>
                    <a:pt x="4008" y="395"/>
                  </a:lnTo>
                  <a:lnTo>
                    <a:pt x="3951" y="367"/>
                  </a:lnTo>
                  <a:lnTo>
                    <a:pt x="3867" y="339"/>
                  </a:lnTo>
                  <a:lnTo>
                    <a:pt x="3669" y="311"/>
                  </a:lnTo>
                  <a:lnTo>
                    <a:pt x="3585" y="311"/>
                  </a:lnTo>
                  <a:lnTo>
                    <a:pt x="3585" y="311"/>
                  </a:lnTo>
                  <a:lnTo>
                    <a:pt x="3500" y="311"/>
                  </a:lnTo>
                  <a:lnTo>
                    <a:pt x="3443" y="311"/>
                  </a:lnTo>
                  <a:lnTo>
                    <a:pt x="3472" y="282"/>
                  </a:lnTo>
                  <a:lnTo>
                    <a:pt x="3556" y="170"/>
                  </a:lnTo>
                  <a:lnTo>
                    <a:pt x="3556" y="170"/>
                  </a:lnTo>
                  <a:lnTo>
                    <a:pt x="3331" y="85"/>
                  </a:lnTo>
                  <a:lnTo>
                    <a:pt x="3020" y="28"/>
                  </a:lnTo>
                  <a:lnTo>
                    <a:pt x="2851" y="0"/>
                  </a:lnTo>
                  <a:lnTo>
                    <a:pt x="2738" y="0"/>
                  </a:lnTo>
                  <a:lnTo>
                    <a:pt x="2625" y="28"/>
                  </a:lnTo>
                  <a:lnTo>
                    <a:pt x="2569" y="85"/>
                  </a:lnTo>
                  <a:lnTo>
                    <a:pt x="2569" y="85"/>
                  </a:lnTo>
                  <a:lnTo>
                    <a:pt x="2569" y="170"/>
                  </a:lnTo>
                  <a:lnTo>
                    <a:pt x="2597" y="254"/>
                  </a:lnTo>
                  <a:lnTo>
                    <a:pt x="2625" y="339"/>
                  </a:lnTo>
                  <a:lnTo>
                    <a:pt x="2710" y="395"/>
                  </a:lnTo>
                  <a:lnTo>
                    <a:pt x="2851" y="536"/>
                  </a:lnTo>
                  <a:lnTo>
                    <a:pt x="2879" y="621"/>
                  </a:lnTo>
                  <a:lnTo>
                    <a:pt x="2907" y="706"/>
                  </a:lnTo>
                  <a:lnTo>
                    <a:pt x="2907" y="706"/>
                  </a:lnTo>
                  <a:lnTo>
                    <a:pt x="2681" y="593"/>
                  </a:lnTo>
                  <a:lnTo>
                    <a:pt x="2540" y="480"/>
                  </a:lnTo>
                  <a:lnTo>
                    <a:pt x="2540" y="480"/>
                  </a:lnTo>
                  <a:lnTo>
                    <a:pt x="2399" y="367"/>
                  </a:lnTo>
                  <a:lnTo>
                    <a:pt x="2343" y="282"/>
                  </a:lnTo>
                  <a:lnTo>
                    <a:pt x="2258" y="254"/>
                  </a:lnTo>
                  <a:lnTo>
                    <a:pt x="2258" y="254"/>
                  </a:lnTo>
                  <a:lnTo>
                    <a:pt x="2145" y="198"/>
                  </a:lnTo>
                  <a:lnTo>
                    <a:pt x="2061" y="170"/>
                  </a:lnTo>
                  <a:lnTo>
                    <a:pt x="1976" y="170"/>
                  </a:lnTo>
                  <a:lnTo>
                    <a:pt x="1863" y="226"/>
                  </a:lnTo>
                  <a:lnTo>
                    <a:pt x="1863" y="226"/>
                  </a:lnTo>
                  <a:lnTo>
                    <a:pt x="1722" y="254"/>
                  </a:lnTo>
                  <a:lnTo>
                    <a:pt x="1694" y="311"/>
                  </a:lnTo>
                  <a:lnTo>
                    <a:pt x="1666" y="452"/>
                  </a:lnTo>
                  <a:lnTo>
                    <a:pt x="1666" y="452"/>
                  </a:lnTo>
                  <a:lnTo>
                    <a:pt x="1637" y="424"/>
                  </a:lnTo>
                  <a:lnTo>
                    <a:pt x="1553" y="395"/>
                  </a:lnTo>
                  <a:lnTo>
                    <a:pt x="1412" y="367"/>
                  </a:lnTo>
                  <a:lnTo>
                    <a:pt x="1327" y="339"/>
                  </a:lnTo>
                  <a:lnTo>
                    <a:pt x="1299" y="311"/>
                  </a:lnTo>
                  <a:lnTo>
                    <a:pt x="1327" y="254"/>
                  </a:lnTo>
                  <a:lnTo>
                    <a:pt x="1327" y="254"/>
                  </a:lnTo>
                  <a:lnTo>
                    <a:pt x="1101" y="282"/>
                  </a:lnTo>
                  <a:lnTo>
                    <a:pt x="904" y="282"/>
                  </a:lnTo>
                  <a:lnTo>
                    <a:pt x="904" y="282"/>
                  </a:lnTo>
                  <a:lnTo>
                    <a:pt x="1271" y="254"/>
                  </a:lnTo>
                  <a:lnTo>
                    <a:pt x="1609" y="170"/>
                  </a:lnTo>
                  <a:lnTo>
                    <a:pt x="1609" y="170"/>
                  </a:lnTo>
                  <a:lnTo>
                    <a:pt x="1581" y="113"/>
                  </a:lnTo>
                  <a:lnTo>
                    <a:pt x="1524" y="85"/>
                  </a:lnTo>
                  <a:lnTo>
                    <a:pt x="1383" y="85"/>
                  </a:lnTo>
                  <a:lnTo>
                    <a:pt x="1101" y="141"/>
                  </a:lnTo>
                  <a:lnTo>
                    <a:pt x="1101" y="141"/>
                  </a:lnTo>
                  <a:lnTo>
                    <a:pt x="847" y="113"/>
                  </a:lnTo>
                  <a:lnTo>
                    <a:pt x="734" y="141"/>
                  </a:lnTo>
                  <a:lnTo>
                    <a:pt x="706" y="170"/>
                  </a:lnTo>
                  <a:lnTo>
                    <a:pt x="706" y="198"/>
                  </a:lnTo>
                  <a:lnTo>
                    <a:pt x="706" y="198"/>
                  </a:lnTo>
                  <a:lnTo>
                    <a:pt x="734" y="198"/>
                  </a:lnTo>
                  <a:lnTo>
                    <a:pt x="706" y="198"/>
                  </a:lnTo>
                  <a:lnTo>
                    <a:pt x="650" y="198"/>
                  </a:lnTo>
                  <a:lnTo>
                    <a:pt x="452" y="170"/>
                  </a:lnTo>
                  <a:lnTo>
                    <a:pt x="283" y="198"/>
                  </a:lnTo>
                  <a:lnTo>
                    <a:pt x="255" y="226"/>
                  </a:lnTo>
                  <a:lnTo>
                    <a:pt x="311" y="226"/>
                  </a:lnTo>
                  <a:lnTo>
                    <a:pt x="311" y="226"/>
                  </a:lnTo>
                  <a:lnTo>
                    <a:pt x="142" y="254"/>
                  </a:lnTo>
                  <a:lnTo>
                    <a:pt x="85" y="282"/>
                  </a:lnTo>
                  <a:lnTo>
                    <a:pt x="170" y="282"/>
                  </a:lnTo>
                  <a:lnTo>
                    <a:pt x="170" y="282"/>
                  </a:lnTo>
                  <a:lnTo>
                    <a:pt x="57" y="282"/>
                  </a:lnTo>
                  <a:lnTo>
                    <a:pt x="29" y="282"/>
                  </a:lnTo>
                  <a:lnTo>
                    <a:pt x="1" y="311"/>
                  </a:lnTo>
                  <a:lnTo>
                    <a:pt x="29" y="339"/>
                  </a:lnTo>
                  <a:lnTo>
                    <a:pt x="198" y="508"/>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16"/>
            <p:cNvSpPr/>
            <p:nvPr/>
          </p:nvSpPr>
          <p:spPr>
            <a:xfrm>
              <a:off x="3905225" y="1148100"/>
              <a:ext cx="116425" cy="19050"/>
            </a:xfrm>
            <a:custGeom>
              <a:avLst/>
              <a:gdLst/>
              <a:ahLst/>
              <a:cxnLst/>
              <a:rect l="l" t="t" r="r" b="b"/>
              <a:pathLst>
                <a:path w="4657" h="762" extrusionOk="0">
                  <a:moveTo>
                    <a:pt x="396" y="282"/>
                  </a:moveTo>
                  <a:lnTo>
                    <a:pt x="396" y="282"/>
                  </a:lnTo>
                  <a:lnTo>
                    <a:pt x="142" y="339"/>
                  </a:lnTo>
                  <a:lnTo>
                    <a:pt x="142" y="339"/>
                  </a:lnTo>
                  <a:lnTo>
                    <a:pt x="396" y="395"/>
                  </a:lnTo>
                  <a:lnTo>
                    <a:pt x="650" y="423"/>
                  </a:lnTo>
                  <a:lnTo>
                    <a:pt x="1186" y="423"/>
                  </a:lnTo>
                  <a:lnTo>
                    <a:pt x="1694" y="423"/>
                  </a:lnTo>
                  <a:lnTo>
                    <a:pt x="2230" y="423"/>
                  </a:lnTo>
                  <a:lnTo>
                    <a:pt x="2230" y="423"/>
                  </a:lnTo>
                  <a:lnTo>
                    <a:pt x="2004" y="480"/>
                  </a:lnTo>
                  <a:lnTo>
                    <a:pt x="1807" y="480"/>
                  </a:lnTo>
                  <a:lnTo>
                    <a:pt x="1383" y="480"/>
                  </a:lnTo>
                  <a:lnTo>
                    <a:pt x="1383" y="480"/>
                  </a:lnTo>
                  <a:lnTo>
                    <a:pt x="1496" y="536"/>
                  </a:lnTo>
                  <a:lnTo>
                    <a:pt x="1609" y="536"/>
                  </a:lnTo>
                  <a:lnTo>
                    <a:pt x="1609" y="536"/>
                  </a:lnTo>
                  <a:lnTo>
                    <a:pt x="1440" y="536"/>
                  </a:lnTo>
                  <a:lnTo>
                    <a:pt x="1271" y="536"/>
                  </a:lnTo>
                  <a:lnTo>
                    <a:pt x="1101" y="536"/>
                  </a:lnTo>
                  <a:lnTo>
                    <a:pt x="932" y="536"/>
                  </a:lnTo>
                  <a:lnTo>
                    <a:pt x="932" y="536"/>
                  </a:lnTo>
                  <a:lnTo>
                    <a:pt x="1073" y="621"/>
                  </a:lnTo>
                  <a:lnTo>
                    <a:pt x="1271" y="677"/>
                  </a:lnTo>
                  <a:lnTo>
                    <a:pt x="1496" y="706"/>
                  </a:lnTo>
                  <a:lnTo>
                    <a:pt x="1722" y="734"/>
                  </a:lnTo>
                  <a:lnTo>
                    <a:pt x="2174" y="706"/>
                  </a:lnTo>
                  <a:lnTo>
                    <a:pt x="2540" y="677"/>
                  </a:lnTo>
                  <a:lnTo>
                    <a:pt x="2540" y="677"/>
                  </a:lnTo>
                  <a:lnTo>
                    <a:pt x="2484" y="706"/>
                  </a:lnTo>
                  <a:lnTo>
                    <a:pt x="2540" y="734"/>
                  </a:lnTo>
                  <a:lnTo>
                    <a:pt x="2794" y="762"/>
                  </a:lnTo>
                  <a:lnTo>
                    <a:pt x="3133" y="762"/>
                  </a:lnTo>
                  <a:lnTo>
                    <a:pt x="3331" y="762"/>
                  </a:lnTo>
                  <a:lnTo>
                    <a:pt x="3331" y="762"/>
                  </a:lnTo>
                  <a:lnTo>
                    <a:pt x="3782" y="706"/>
                  </a:lnTo>
                  <a:lnTo>
                    <a:pt x="3895" y="677"/>
                  </a:lnTo>
                  <a:lnTo>
                    <a:pt x="3980" y="649"/>
                  </a:lnTo>
                  <a:lnTo>
                    <a:pt x="4036" y="593"/>
                  </a:lnTo>
                  <a:lnTo>
                    <a:pt x="4008" y="536"/>
                  </a:lnTo>
                  <a:lnTo>
                    <a:pt x="4008" y="536"/>
                  </a:lnTo>
                  <a:lnTo>
                    <a:pt x="4318" y="452"/>
                  </a:lnTo>
                  <a:lnTo>
                    <a:pt x="4657" y="367"/>
                  </a:lnTo>
                  <a:lnTo>
                    <a:pt x="4657" y="367"/>
                  </a:lnTo>
                  <a:lnTo>
                    <a:pt x="4600" y="282"/>
                  </a:lnTo>
                  <a:lnTo>
                    <a:pt x="4516" y="226"/>
                  </a:lnTo>
                  <a:lnTo>
                    <a:pt x="4431" y="198"/>
                  </a:lnTo>
                  <a:lnTo>
                    <a:pt x="4346" y="169"/>
                  </a:lnTo>
                  <a:lnTo>
                    <a:pt x="4121" y="169"/>
                  </a:lnTo>
                  <a:lnTo>
                    <a:pt x="3923" y="169"/>
                  </a:lnTo>
                  <a:lnTo>
                    <a:pt x="3923" y="169"/>
                  </a:lnTo>
                  <a:lnTo>
                    <a:pt x="3754" y="141"/>
                  </a:lnTo>
                  <a:lnTo>
                    <a:pt x="3500" y="113"/>
                  </a:lnTo>
                  <a:lnTo>
                    <a:pt x="3274" y="56"/>
                  </a:lnTo>
                  <a:lnTo>
                    <a:pt x="3161" y="56"/>
                  </a:lnTo>
                  <a:lnTo>
                    <a:pt x="3077" y="85"/>
                  </a:lnTo>
                  <a:lnTo>
                    <a:pt x="3077" y="85"/>
                  </a:lnTo>
                  <a:lnTo>
                    <a:pt x="3105" y="85"/>
                  </a:lnTo>
                  <a:lnTo>
                    <a:pt x="3077" y="113"/>
                  </a:lnTo>
                  <a:lnTo>
                    <a:pt x="2907" y="141"/>
                  </a:lnTo>
                  <a:lnTo>
                    <a:pt x="2540" y="198"/>
                  </a:lnTo>
                  <a:lnTo>
                    <a:pt x="2540" y="198"/>
                  </a:lnTo>
                  <a:lnTo>
                    <a:pt x="2597" y="169"/>
                  </a:lnTo>
                  <a:lnTo>
                    <a:pt x="2597" y="113"/>
                  </a:lnTo>
                  <a:lnTo>
                    <a:pt x="2597" y="85"/>
                  </a:lnTo>
                  <a:lnTo>
                    <a:pt x="2653" y="56"/>
                  </a:lnTo>
                  <a:lnTo>
                    <a:pt x="2653" y="56"/>
                  </a:lnTo>
                  <a:lnTo>
                    <a:pt x="2597" y="28"/>
                  </a:lnTo>
                  <a:lnTo>
                    <a:pt x="2540" y="0"/>
                  </a:lnTo>
                  <a:lnTo>
                    <a:pt x="2428" y="28"/>
                  </a:lnTo>
                  <a:lnTo>
                    <a:pt x="2343" y="85"/>
                  </a:lnTo>
                  <a:lnTo>
                    <a:pt x="2286" y="56"/>
                  </a:lnTo>
                  <a:lnTo>
                    <a:pt x="2258" y="28"/>
                  </a:lnTo>
                  <a:lnTo>
                    <a:pt x="2258" y="28"/>
                  </a:lnTo>
                  <a:lnTo>
                    <a:pt x="2286" y="85"/>
                  </a:lnTo>
                  <a:lnTo>
                    <a:pt x="2286" y="169"/>
                  </a:lnTo>
                  <a:lnTo>
                    <a:pt x="2286" y="254"/>
                  </a:lnTo>
                  <a:lnTo>
                    <a:pt x="2258" y="282"/>
                  </a:lnTo>
                  <a:lnTo>
                    <a:pt x="2258" y="282"/>
                  </a:lnTo>
                  <a:lnTo>
                    <a:pt x="2145" y="282"/>
                  </a:lnTo>
                  <a:lnTo>
                    <a:pt x="2061" y="254"/>
                  </a:lnTo>
                  <a:lnTo>
                    <a:pt x="1948" y="226"/>
                  </a:lnTo>
                  <a:lnTo>
                    <a:pt x="1920" y="198"/>
                  </a:lnTo>
                  <a:lnTo>
                    <a:pt x="1863" y="226"/>
                  </a:lnTo>
                  <a:lnTo>
                    <a:pt x="1863" y="226"/>
                  </a:lnTo>
                  <a:lnTo>
                    <a:pt x="1920" y="198"/>
                  </a:lnTo>
                  <a:lnTo>
                    <a:pt x="1920" y="169"/>
                  </a:lnTo>
                  <a:lnTo>
                    <a:pt x="1807" y="169"/>
                  </a:lnTo>
                  <a:lnTo>
                    <a:pt x="1553" y="169"/>
                  </a:lnTo>
                  <a:lnTo>
                    <a:pt x="1553" y="169"/>
                  </a:lnTo>
                  <a:lnTo>
                    <a:pt x="1383" y="113"/>
                  </a:lnTo>
                  <a:lnTo>
                    <a:pt x="1186" y="56"/>
                  </a:lnTo>
                  <a:lnTo>
                    <a:pt x="1017" y="0"/>
                  </a:lnTo>
                  <a:lnTo>
                    <a:pt x="932" y="0"/>
                  </a:lnTo>
                  <a:lnTo>
                    <a:pt x="819" y="0"/>
                  </a:lnTo>
                  <a:lnTo>
                    <a:pt x="819" y="0"/>
                  </a:lnTo>
                  <a:lnTo>
                    <a:pt x="960" y="113"/>
                  </a:lnTo>
                  <a:lnTo>
                    <a:pt x="960" y="113"/>
                  </a:lnTo>
                  <a:lnTo>
                    <a:pt x="904" y="113"/>
                  </a:lnTo>
                  <a:lnTo>
                    <a:pt x="593" y="85"/>
                  </a:lnTo>
                  <a:lnTo>
                    <a:pt x="593" y="85"/>
                  </a:lnTo>
                  <a:lnTo>
                    <a:pt x="621" y="141"/>
                  </a:lnTo>
                  <a:lnTo>
                    <a:pt x="678" y="169"/>
                  </a:lnTo>
                  <a:lnTo>
                    <a:pt x="734" y="198"/>
                  </a:lnTo>
                  <a:lnTo>
                    <a:pt x="819" y="198"/>
                  </a:lnTo>
                  <a:lnTo>
                    <a:pt x="819" y="198"/>
                  </a:lnTo>
                  <a:lnTo>
                    <a:pt x="763" y="226"/>
                  </a:lnTo>
                  <a:lnTo>
                    <a:pt x="678" y="226"/>
                  </a:lnTo>
                  <a:lnTo>
                    <a:pt x="424" y="226"/>
                  </a:lnTo>
                  <a:lnTo>
                    <a:pt x="1" y="198"/>
                  </a:lnTo>
                  <a:lnTo>
                    <a:pt x="1" y="198"/>
                  </a:lnTo>
                  <a:lnTo>
                    <a:pt x="170" y="226"/>
                  </a:lnTo>
                  <a:lnTo>
                    <a:pt x="226" y="254"/>
                  </a:lnTo>
                  <a:lnTo>
                    <a:pt x="170" y="254"/>
                  </a:lnTo>
                  <a:lnTo>
                    <a:pt x="170" y="254"/>
                  </a:lnTo>
                  <a:lnTo>
                    <a:pt x="311" y="282"/>
                  </a:lnTo>
                  <a:lnTo>
                    <a:pt x="480" y="254"/>
                  </a:lnTo>
                  <a:lnTo>
                    <a:pt x="480" y="254"/>
                  </a:lnTo>
                  <a:lnTo>
                    <a:pt x="396" y="282"/>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16"/>
            <p:cNvSpPr/>
            <p:nvPr/>
          </p:nvSpPr>
          <p:spPr>
            <a:xfrm>
              <a:off x="3905225" y="1148100"/>
              <a:ext cx="116425" cy="19050"/>
            </a:xfrm>
            <a:custGeom>
              <a:avLst/>
              <a:gdLst/>
              <a:ahLst/>
              <a:cxnLst/>
              <a:rect l="l" t="t" r="r" b="b"/>
              <a:pathLst>
                <a:path w="4657" h="762" fill="none" extrusionOk="0">
                  <a:moveTo>
                    <a:pt x="396" y="282"/>
                  </a:moveTo>
                  <a:lnTo>
                    <a:pt x="396" y="282"/>
                  </a:lnTo>
                  <a:lnTo>
                    <a:pt x="142" y="339"/>
                  </a:lnTo>
                  <a:lnTo>
                    <a:pt x="142" y="339"/>
                  </a:lnTo>
                  <a:lnTo>
                    <a:pt x="396" y="395"/>
                  </a:lnTo>
                  <a:lnTo>
                    <a:pt x="650" y="423"/>
                  </a:lnTo>
                  <a:lnTo>
                    <a:pt x="1186" y="423"/>
                  </a:lnTo>
                  <a:lnTo>
                    <a:pt x="1694" y="423"/>
                  </a:lnTo>
                  <a:lnTo>
                    <a:pt x="2230" y="423"/>
                  </a:lnTo>
                  <a:lnTo>
                    <a:pt x="2230" y="423"/>
                  </a:lnTo>
                  <a:lnTo>
                    <a:pt x="2004" y="480"/>
                  </a:lnTo>
                  <a:lnTo>
                    <a:pt x="1807" y="480"/>
                  </a:lnTo>
                  <a:lnTo>
                    <a:pt x="1383" y="480"/>
                  </a:lnTo>
                  <a:lnTo>
                    <a:pt x="1383" y="480"/>
                  </a:lnTo>
                  <a:lnTo>
                    <a:pt x="1496" y="536"/>
                  </a:lnTo>
                  <a:lnTo>
                    <a:pt x="1609" y="536"/>
                  </a:lnTo>
                  <a:lnTo>
                    <a:pt x="1609" y="536"/>
                  </a:lnTo>
                  <a:lnTo>
                    <a:pt x="1440" y="536"/>
                  </a:lnTo>
                  <a:lnTo>
                    <a:pt x="1271" y="536"/>
                  </a:lnTo>
                  <a:lnTo>
                    <a:pt x="1101" y="536"/>
                  </a:lnTo>
                  <a:lnTo>
                    <a:pt x="932" y="536"/>
                  </a:lnTo>
                  <a:lnTo>
                    <a:pt x="932" y="536"/>
                  </a:lnTo>
                  <a:lnTo>
                    <a:pt x="1073" y="621"/>
                  </a:lnTo>
                  <a:lnTo>
                    <a:pt x="1271" y="677"/>
                  </a:lnTo>
                  <a:lnTo>
                    <a:pt x="1496" y="706"/>
                  </a:lnTo>
                  <a:lnTo>
                    <a:pt x="1722" y="734"/>
                  </a:lnTo>
                  <a:lnTo>
                    <a:pt x="2174" y="706"/>
                  </a:lnTo>
                  <a:lnTo>
                    <a:pt x="2540" y="677"/>
                  </a:lnTo>
                  <a:lnTo>
                    <a:pt x="2540" y="677"/>
                  </a:lnTo>
                  <a:lnTo>
                    <a:pt x="2484" y="706"/>
                  </a:lnTo>
                  <a:lnTo>
                    <a:pt x="2540" y="734"/>
                  </a:lnTo>
                  <a:lnTo>
                    <a:pt x="2794" y="762"/>
                  </a:lnTo>
                  <a:lnTo>
                    <a:pt x="3133" y="762"/>
                  </a:lnTo>
                  <a:lnTo>
                    <a:pt x="3331" y="762"/>
                  </a:lnTo>
                  <a:lnTo>
                    <a:pt x="3331" y="762"/>
                  </a:lnTo>
                  <a:lnTo>
                    <a:pt x="3782" y="706"/>
                  </a:lnTo>
                  <a:lnTo>
                    <a:pt x="3895" y="677"/>
                  </a:lnTo>
                  <a:lnTo>
                    <a:pt x="3980" y="649"/>
                  </a:lnTo>
                  <a:lnTo>
                    <a:pt x="4036" y="593"/>
                  </a:lnTo>
                  <a:lnTo>
                    <a:pt x="4008" y="536"/>
                  </a:lnTo>
                  <a:lnTo>
                    <a:pt x="4008" y="536"/>
                  </a:lnTo>
                  <a:lnTo>
                    <a:pt x="4318" y="452"/>
                  </a:lnTo>
                  <a:lnTo>
                    <a:pt x="4657" y="367"/>
                  </a:lnTo>
                  <a:lnTo>
                    <a:pt x="4657" y="367"/>
                  </a:lnTo>
                  <a:lnTo>
                    <a:pt x="4600" y="282"/>
                  </a:lnTo>
                  <a:lnTo>
                    <a:pt x="4516" y="226"/>
                  </a:lnTo>
                  <a:lnTo>
                    <a:pt x="4431" y="198"/>
                  </a:lnTo>
                  <a:lnTo>
                    <a:pt x="4346" y="169"/>
                  </a:lnTo>
                  <a:lnTo>
                    <a:pt x="4121" y="169"/>
                  </a:lnTo>
                  <a:lnTo>
                    <a:pt x="3923" y="169"/>
                  </a:lnTo>
                  <a:lnTo>
                    <a:pt x="3923" y="169"/>
                  </a:lnTo>
                  <a:lnTo>
                    <a:pt x="3754" y="141"/>
                  </a:lnTo>
                  <a:lnTo>
                    <a:pt x="3500" y="113"/>
                  </a:lnTo>
                  <a:lnTo>
                    <a:pt x="3274" y="56"/>
                  </a:lnTo>
                  <a:lnTo>
                    <a:pt x="3161" y="56"/>
                  </a:lnTo>
                  <a:lnTo>
                    <a:pt x="3077" y="85"/>
                  </a:lnTo>
                  <a:lnTo>
                    <a:pt x="3077" y="85"/>
                  </a:lnTo>
                  <a:lnTo>
                    <a:pt x="3105" y="85"/>
                  </a:lnTo>
                  <a:lnTo>
                    <a:pt x="3077" y="113"/>
                  </a:lnTo>
                  <a:lnTo>
                    <a:pt x="2907" y="141"/>
                  </a:lnTo>
                  <a:lnTo>
                    <a:pt x="2540" y="198"/>
                  </a:lnTo>
                  <a:lnTo>
                    <a:pt x="2540" y="198"/>
                  </a:lnTo>
                  <a:lnTo>
                    <a:pt x="2597" y="169"/>
                  </a:lnTo>
                  <a:lnTo>
                    <a:pt x="2597" y="113"/>
                  </a:lnTo>
                  <a:lnTo>
                    <a:pt x="2597" y="85"/>
                  </a:lnTo>
                  <a:lnTo>
                    <a:pt x="2653" y="56"/>
                  </a:lnTo>
                  <a:lnTo>
                    <a:pt x="2653" y="56"/>
                  </a:lnTo>
                  <a:lnTo>
                    <a:pt x="2597" y="28"/>
                  </a:lnTo>
                  <a:lnTo>
                    <a:pt x="2540" y="0"/>
                  </a:lnTo>
                  <a:lnTo>
                    <a:pt x="2428" y="28"/>
                  </a:lnTo>
                  <a:lnTo>
                    <a:pt x="2343" y="85"/>
                  </a:lnTo>
                  <a:lnTo>
                    <a:pt x="2286" y="56"/>
                  </a:lnTo>
                  <a:lnTo>
                    <a:pt x="2258" y="28"/>
                  </a:lnTo>
                  <a:lnTo>
                    <a:pt x="2258" y="28"/>
                  </a:lnTo>
                  <a:lnTo>
                    <a:pt x="2286" y="85"/>
                  </a:lnTo>
                  <a:lnTo>
                    <a:pt x="2286" y="169"/>
                  </a:lnTo>
                  <a:lnTo>
                    <a:pt x="2286" y="254"/>
                  </a:lnTo>
                  <a:lnTo>
                    <a:pt x="2258" y="282"/>
                  </a:lnTo>
                  <a:lnTo>
                    <a:pt x="2258" y="282"/>
                  </a:lnTo>
                  <a:lnTo>
                    <a:pt x="2145" y="282"/>
                  </a:lnTo>
                  <a:lnTo>
                    <a:pt x="2061" y="254"/>
                  </a:lnTo>
                  <a:lnTo>
                    <a:pt x="1948" y="226"/>
                  </a:lnTo>
                  <a:lnTo>
                    <a:pt x="1920" y="198"/>
                  </a:lnTo>
                  <a:lnTo>
                    <a:pt x="1863" y="226"/>
                  </a:lnTo>
                  <a:lnTo>
                    <a:pt x="1863" y="226"/>
                  </a:lnTo>
                  <a:lnTo>
                    <a:pt x="1920" y="198"/>
                  </a:lnTo>
                  <a:lnTo>
                    <a:pt x="1920" y="169"/>
                  </a:lnTo>
                  <a:lnTo>
                    <a:pt x="1807" y="169"/>
                  </a:lnTo>
                  <a:lnTo>
                    <a:pt x="1553" y="169"/>
                  </a:lnTo>
                  <a:lnTo>
                    <a:pt x="1553" y="169"/>
                  </a:lnTo>
                  <a:lnTo>
                    <a:pt x="1383" y="113"/>
                  </a:lnTo>
                  <a:lnTo>
                    <a:pt x="1186" y="56"/>
                  </a:lnTo>
                  <a:lnTo>
                    <a:pt x="1017" y="0"/>
                  </a:lnTo>
                  <a:lnTo>
                    <a:pt x="932" y="0"/>
                  </a:lnTo>
                  <a:lnTo>
                    <a:pt x="819" y="0"/>
                  </a:lnTo>
                  <a:lnTo>
                    <a:pt x="819" y="0"/>
                  </a:lnTo>
                  <a:lnTo>
                    <a:pt x="960" y="113"/>
                  </a:lnTo>
                  <a:lnTo>
                    <a:pt x="960" y="113"/>
                  </a:lnTo>
                  <a:lnTo>
                    <a:pt x="904" y="113"/>
                  </a:lnTo>
                  <a:lnTo>
                    <a:pt x="593" y="85"/>
                  </a:lnTo>
                  <a:lnTo>
                    <a:pt x="593" y="85"/>
                  </a:lnTo>
                  <a:lnTo>
                    <a:pt x="621" y="141"/>
                  </a:lnTo>
                  <a:lnTo>
                    <a:pt x="678" y="169"/>
                  </a:lnTo>
                  <a:lnTo>
                    <a:pt x="734" y="198"/>
                  </a:lnTo>
                  <a:lnTo>
                    <a:pt x="819" y="198"/>
                  </a:lnTo>
                  <a:lnTo>
                    <a:pt x="819" y="198"/>
                  </a:lnTo>
                  <a:lnTo>
                    <a:pt x="763" y="226"/>
                  </a:lnTo>
                  <a:lnTo>
                    <a:pt x="678" y="226"/>
                  </a:lnTo>
                  <a:lnTo>
                    <a:pt x="424" y="226"/>
                  </a:lnTo>
                  <a:lnTo>
                    <a:pt x="1" y="198"/>
                  </a:lnTo>
                  <a:lnTo>
                    <a:pt x="1" y="198"/>
                  </a:lnTo>
                  <a:lnTo>
                    <a:pt x="170" y="226"/>
                  </a:lnTo>
                  <a:lnTo>
                    <a:pt x="226" y="254"/>
                  </a:lnTo>
                  <a:lnTo>
                    <a:pt x="170" y="254"/>
                  </a:lnTo>
                  <a:lnTo>
                    <a:pt x="170" y="254"/>
                  </a:lnTo>
                  <a:lnTo>
                    <a:pt x="311" y="282"/>
                  </a:lnTo>
                  <a:lnTo>
                    <a:pt x="480" y="254"/>
                  </a:lnTo>
                  <a:lnTo>
                    <a:pt x="480" y="254"/>
                  </a:lnTo>
                  <a:lnTo>
                    <a:pt x="396" y="282"/>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16"/>
            <p:cNvSpPr/>
            <p:nvPr/>
          </p:nvSpPr>
          <p:spPr>
            <a:xfrm>
              <a:off x="3948275" y="1183350"/>
              <a:ext cx="50100" cy="15550"/>
            </a:xfrm>
            <a:custGeom>
              <a:avLst/>
              <a:gdLst/>
              <a:ahLst/>
              <a:cxnLst/>
              <a:rect l="l" t="t" r="r" b="b"/>
              <a:pathLst>
                <a:path w="2004" h="622" extrusionOk="0">
                  <a:moveTo>
                    <a:pt x="0" y="537"/>
                  </a:moveTo>
                  <a:lnTo>
                    <a:pt x="0" y="537"/>
                  </a:lnTo>
                  <a:lnTo>
                    <a:pt x="113" y="537"/>
                  </a:lnTo>
                  <a:lnTo>
                    <a:pt x="254" y="537"/>
                  </a:lnTo>
                  <a:lnTo>
                    <a:pt x="480" y="509"/>
                  </a:lnTo>
                  <a:lnTo>
                    <a:pt x="734" y="481"/>
                  </a:lnTo>
                  <a:lnTo>
                    <a:pt x="959" y="453"/>
                  </a:lnTo>
                  <a:lnTo>
                    <a:pt x="959" y="453"/>
                  </a:lnTo>
                  <a:lnTo>
                    <a:pt x="875" y="565"/>
                  </a:lnTo>
                  <a:lnTo>
                    <a:pt x="875" y="622"/>
                  </a:lnTo>
                  <a:lnTo>
                    <a:pt x="875" y="622"/>
                  </a:lnTo>
                  <a:lnTo>
                    <a:pt x="959" y="622"/>
                  </a:lnTo>
                  <a:lnTo>
                    <a:pt x="1129" y="594"/>
                  </a:lnTo>
                  <a:lnTo>
                    <a:pt x="1129" y="594"/>
                  </a:lnTo>
                  <a:lnTo>
                    <a:pt x="1355" y="537"/>
                  </a:lnTo>
                  <a:lnTo>
                    <a:pt x="1552" y="481"/>
                  </a:lnTo>
                  <a:lnTo>
                    <a:pt x="1778" y="396"/>
                  </a:lnTo>
                  <a:lnTo>
                    <a:pt x="2004" y="340"/>
                  </a:lnTo>
                  <a:lnTo>
                    <a:pt x="2004" y="340"/>
                  </a:lnTo>
                  <a:lnTo>
                    <a:pt x="1778" y="283"/>
                  </a:lnTo>
                  <a:lnTo>
                    <a:pt x="1439" y="227"/>
                  </a:lnTo>
                  <a:lnTo>
                    <a:pt x="1298" y="199"/>
                  </a:lnTo>
                  <a:lnTo>
                    <a:pt x="1185" y="142"/>
                  </a:lnTo>
                  <a:lnTo>
                    <a:pt x="1185" y="142"/>
                  </a:lnTo>
                  <a:lnTo>
                    <a:pt x="1185" y="114"/>
                  </a:lnTo>
                  <a:lnTo>
                    <a:pt x="1298" y="57"/>
                  </a:lnTo>
                  <a:lnTo>
                    <a:pt x="1298" y="57"/>
                  </a:lnTo>
                  <a:lnTo>
                    <a:pt x="1157" y="29"/>
                  </a:lnTo>
                  <a:lnTo>
                    <a:pt x="988" y="1"/>
                  </a:lnTo>
                  <a:lnTo>
                    <a:pt x="649" y="1"/>
                  </a:lnTo>
                  <a:lnTo>
                    <a:pt x="282" y="29"/>
                  </a:lnTo>
                  <a:lnTo>
                    <a:pt x="0" y="86"/>
                  </a:lnTo>
                  <a:lnTo>
                    <a:pt x="0" y="86"/>
                  </a:lnTo>
                  <a:lnTo>
                    <a:pt x="141" y="170"/>
                  </a:lnTo>
                  <a:lnTo>
                    <a:pt x="310" y="199"/>
                  </a:lnTo>
                  <a:lnTo>
                    <a:pt x="310" y="199"/>
                  </a:lnTo>
                  <a:lnTo>
                    <a:pt x="282" y="255"/>
                  </a:lnTo>
                  <a:lnTo>
                    <a:pt x="254" y="311"/>
                  </a:lnTo>
                  <a:lnTo>
                    <a:pt x="141" y="396"/>
                  </a:lnTo>
                  <a:lnTo>
                    <a:pt x="56" y="453"/>
                  </a:lnTo>
                  <a:lnTo>
                    <a:pt x="28" y="481"/>
                  </a:lnTo>
                  <a:lnTo>
                    <a:pt x="0" y="537"/>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16"/>
            <p:cNvSpPr/>
            <p:nvPr/>
          </p:nvSpPr>
          <p:spPr>
            <a:xfrm>
              <a:off x="3948275" y="1183350"/>
              <a:ext cx="50100" cy="15550"/>
            </a:xfrm>
            <a:custGeom>
              <a:avLst/>
              <a:gdLst/>
              <a:ahLst/>
              <a:cxnLst/>
              <a:rect l="l" t="t" r="r" b="b"/>
              <a:pathLst>
                <a:path w="2004" h="622" fill="none" extrusionOk="0">
                  <a:moveTo>
                    <a:pt x="0" y="537"/>
                  </a:moveTo>
                  <a:lnTo>
                    <a:pt x="0" y="537"/>
                  </a:lnTo>
                  <a:lnTo>
                    <a:pt x="113" y="537"/>
                  </a:lnTo>
                  <a:lnTo>
                    <a:pt x="254" y="537"/>
                  </a:lnTo>
                  <a:lnTo>
                    <a:pt x="480" y="509"/>
                  </a:lnTo>
                  <a:lnTo>
                    <a:pt x="734" y="481"/>
                  </a:lnTo>
                  <a:lnTo>
                    <a:pt x="959" y="453"/>
                  </a:lnTo>
                  <a:lnTo>
                    <a:pt x="959" y="453"/>
                  </a:lnTo>
                  <a:lnTo>
                    <a:pt x="875" y="565"/>
                  </a:lnTo>
                  <a:lnTo>
                    <a:pt x="875" y="622"/>
                  </a:lnTo>
                  <a:lnTo>
                    <a:pt x="875" y="622"/>
                  </a:lnTo>
                  <a:lnTo>
                    <a:pt x="959" y="622"/>
                  </a:lnTo>
                  <a:lnTo>
                    <a:pt x="1129" y="594"/>
                  </a:lnTo>
                  <a:lnTo>
                    <a:pt x="1129" y="594"/>
                  </a:lnTo>
                  <a:lnTo>
                    <a:pt x="1355" y="537"/>
                  </a:lnTo>
                  <a:lnTo>
                    <a:pt x="1552" y="481"/>
                  </a:lnTo>
                  <a:lnTo>
                    <a:pt x="1778" y="396"/>
                  </a:lnTo>
                  <a:lnTo>
                    <a:pt x="2004" y="340"/>
                  </a:lnTo>
                  <a:lnTo>
                    <a:pt x="2004" y="340"/>
                  </a:lnTo>
                  <a:lnTo>
                    <a:pt x="1778" y="283"/>
                  </a:lnTo>
                  <a:lnTo>
                    <a:pt x="1439" y="227"/>
                  </a:lnTo>
                  <a:lnTo>
                    <a:pt x="1298" y="199"/>
                  </a:lnTo>
                  <a:lnTo>
                    <a:pt x="1185" y="142"/>
                  </a:lnTo>
                  <a:lnTo>
                    <a:pt x="1185" y="142"/>
                  </a:lnTo>
                  <a:lnTo>
                    <a:pt x="1185" y="114"/>
                  </a:lnTo>
                  <a:lnTo>
                    <a:pt x="1298" y="57"/>
                  </a:lnTo>
                  <a:lnTo>
                    <a:pt x="1298" y="57"/>
                  </a:lnTo>
                  <a:lnTo>
                    <a:pt x="1157" y="29"/>
                  </a:lnTo>
                  <a:lnTo>
                    <a:pt x="988" y="1"/>
                  </a:lnTo>
                  <a:lnTo>
                    <a:pt x="649" y="1"/>
                  </a:lnTo>
                  <a:lnTo>
                    <a:pt x="282" y="29"/>
                  </a:lnTo>
                  <a:lnTo>
                    <a:pt x="0" y="86"/>
                  </a:lnTo>
                  <a:lnTo>
                    <a:pt x="0" y="86"/>
                  </a:lnTo>
                  <a:lnTo>
                    <a:pt x="141" y="170"/>
                  </a:lnTo>
                  <a:lnTo>
                    <a:pt x="310" y="199"/>
                  </a:lnTo>
                  <a:lnTo>
                    <a:pt x="310" y="199"/>
                  </a:lnTo>
                  <a:lnTo>
                    <a:pt x="282" y="255"/>
                  </a:lnTo>
                  <a:lnTo>
                    <a:pt x="254" y="311"/>
                  </a:lnTo>
                  <a:lnTo>
                    <a:pt x="141" y="396"/>
                  </a:lnTo>
                  <a:lnTo>
                    <a:pt x="56" y="453"/>
                  </a:lnTo>
                  <a:lnTo>
                    <a:pt x="28" y="481"/>
                  </a:lnTo>
                  <a:lnTo>
                    <a:pt x="0" y="537"/>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16"/>
            <p:cNvSpPr/>
            <p:nvPr/>
          </p:nvSpPr>
          <p:spPr>
            <a:xfrm>
              <a:off x="3816325" y="1173475"/>
              <a:ext cx="20500" cy="10625"/>
            </a:xfrm>
            <a:custGeom>
              <a:avLst/>
              <a:gdLst/>
              <a:ahLst/>
              <a:cxnLst/>
              <a:rect l="l" t="t" r="r" b="b"/>
              <a:pathLst>
                <a:path w="820" h="425" extrusionOk="0">
                  <a:moveTo>
                    <a:pt x="735" y="340"/>
                  </a:moveTo>
                  <a:lnTo>
                    <a:pt x="735" y="340"/>
                  </a:lnTo>
                  <a:lnTo>
                    <a:pt x="368" y="142"/>
                  </a:lnTo>
                  <a:lnTo>
                    <a:pt x="142" y="29"/>
                  </a:lnTo>
                  <a:lnTo>
                    <a:pt x="57" y="1"/>
                  </a:lnTo>
                  <a:lnTo>
                    <a:pt x="1" y="1"/>
                  </a:lnTo>
                  <a:lnTo>
                    <a:pt x="1" y="1"/>
                  </a:lnTo>
                  <a:lnTo>
                    <a:pt x="29" y="86"/>
                  </a:lnTo>
                  <a:lnTo>
                    <a:pt x="114" y="170"/>
                  </a:lnTo>
                  <a:lnTo>
                    <a:pt x="340" y="311"/>
                  </a:lnTo>
                  <a:lnTo>
                    <a:pt x="622" y="396"/>
                  </a:lnTo>
                  <a:lnTo>
                    <a:pt x="819" y="424"/>
                  </a:lnTo>
                  <a:lnTo>
                    <a:pt x="819" y="424"/>
                  </a:lnTo>
                  <a:lnTo>
                    <a:pt x="735" y="34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16"/>
            <p:cNvSpPr/>
            <p:nvPr/>
          </p:nvSpPr>
          <p:spPr>
            <a:xfrm>
              <a:off x="3816325" y="1173475"/>
              <a:ext cx="20500" cy="10625"/>
            </a:xfrm>
            <a:custGeom>
              <a:avLst/>
              <a:gdLst/>
              <a:ahLst/>
              <a:cxnLst/>
              <a:rect l="l" t="t" r="r" b="b"/>
              <a:pathLst>
                <a:path w="820" h="425" fill="none" extrusionOk="0">
                  <a:moveTo>
                    <a:pt x="735" y="340"/>
                  </a:moveTo>
                  <a:lnTo>
                    <a:pt x="735" y="340"/>
                  </a:lnTo>
                  <a:lnTo>
                    <a:pt x="368" y="142"/>
                  </a:lnTo>
                  <a:lnTo>
                    <a:pt x="142" y="29"/>
                  </a:lnTo>
                  <a:lnTo>
                    <a:pt x="57" y="1"/>
                  </a:lnTo>
                  <a:lnTo>
                    <a:pt x="1" y="1"/>
                  </a:lnTo>
                  <a:lnTo>
                    <a:pt x="1" y="1"/>
                  </a:lnTo>
                  <a:lnTo>
                    <a:pt x="29" y="86"/>
                  </a:lnTo>
                  <a:lnTo>
                    <a:pt x="114" y="170"/>
                  </a:lnTo>
                  <a:lnTo>
                    <a:pt x="340" y="311"/>
                  </a:lnTo>
                  <a:lnTo>
                    <a:pt x="622" y="396"/>
                  </a:lnTo>
                  <a:lnTo>
                    <a:pt x="819" y="424"/>
                  </a:lnTo>
                  <a:lnTo>
                    <a:pt x="819" y="424"/>
                  </a:lnTo>
                  <a:lnTo>
                    <a:pt x="735" y="340"/>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16"/>
            <p:cNvSpPr/>
            <p:nvPr/>
          </p:nvSpPr>
          <p:spPr>
            <a:xfrm>
              <a:off x="3817050" y="1159375"/>
              <a:ext cx="4250" cy="25"/>
            </a:xfrm>
            <a:custGeom>
              <a:avLst/>
              <a:gdLst/>
              <a:ahLst/>
              <a:cxnLst/>
              <a:rect l="l" t="t" r="r" b="b"/>
              <a:pathLst>
                <a:path w="170" h="1" extrusionOk="0">
                  <a:moveTo>
                    <a:pt x="170" y="1"/>
                  </a:moveTo>
                  <a:lnTo>
                    <a:pt x="170" y="1"/>
                  </a:lnTo>
                  <a:lnTo>
                    <a:pt x="0" y="1"/>
                  </a:lnTo>
                  <a:lnTo>
                    <a:pt x="0" y="1"/>
                  </a:lnTo>
                  <a:lnTo>
                    <a:pt x="170"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16"/>
            <p:cNvSpPr/>
            <p:nvPr/>
          </p:nvSpPr>
          <p:spPr>
            <a:xfrm>
              <a:off x="3817050" y="1159375"/>
              <a:ext cx="4250" cy="25"/>
            </a:xfrm>
            <a:custGeom>
              <a:avLst/>
              <a:gdLst/>
              <a:ahLst/>
              <a:cxnLst/>
              <a:rect l="l" t="t" r="r" b="b"/>
              <a:pathLst>
                <a:path w="170" h="1" fill="none" extrusionOk="0">
                  <a:moveTo>
                    <a:pt x="170" y="1"/>
                  </a:moveTo>
                  <a:lnTo>
                    <a:pt x="170" y="1"/>
                  </a:lnTo>
                  <a:lnTo>
                    <a:pt x="0" y="1"/>
                  </a:lnTo>
                  <a:lnTo>
                    <a:pt x="0" y="1"/>
                  </a:lnTo>
                  <a:lnTo>
                    <a:pt x="170" y="1"/>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16"/>
            <p:cNvSpPr/>
            <p:nvPr/>
          </p:nvSpPr>
          <p:spPr>
            <a:xfrm>
              <a:off x="3908050" y="1150200"/>
              <a:ext cx="5675" cy="1450"/>
            </a:xfrm>
            <a:custGeom>
              <a:avLst/>
              <a:gdLst/>
              <a:ahLst/>
              <a:cxnLst/>
              <a:rect l="l" t="t" r="r" b="b"/>
              <a:pathLst>
                <a:path w="227" h="58" extrusionOk="0">
                  <a:moveTo>
                    <a:pt x="170" y="57"/>
                  </a:moveTo>
                  <a:lnTo>
                    <a:pt x="170" y="57"/>
                  </a:lnTo>
                  <a:lnTo>
                    <a:pt x="226" y="1"/>
                  </a:lnTo>
                  <a:lnTo>
                    <a:pt x="226" y="1"/>
                  </a:lnTo>
                  <a:lnTo>
                    <a:pt x="113" y="1"/>
                  </a:lnTo>
                  <a:lnTo>
                    <a:pt x="1" y="29"/>
                  </a:lnTo>
                  <a:lnTo>
                    <a:pt x="1" y="29"/>
                  </a:lnTo>
                  <a:lnTo>
                    <a:pt x="170" y="57"/>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16"/>
            <p:cNvSpPr/>
            <p:nvPr/>
          </p:nvSpPr>
          <p:spPr>
            <a:xfrm>
              <a:off x="3908050" y="1150200"/>
              <a:ext cx="5675" cy="1450"/>
            </a:xfrm>
            <a:custGeom>
              <a:avLst/>
              <a:gdLst/>
              <a:ahLst/>
              <a:cxnLst/>
              <a:rect l="l" t="t" r="r" b="b"/>
              <a:pathLst>
                <a:path w="227" h="58" fill="none" extrusionOk="0">
                  <a:moveTo>
                    <a:pt x="170" y="57"/>
                  </a:moveTo>
                  <a:lnTo>
                    <a:pt x="170" y="57"/>
                  </a:lnTo>
                  <a:lnTo>
                    <a:pt x="226" y="1"/>
                  </a:lnTo>
                  <a:lnTo>
                    <a:pt x="226" y="1"/>
                  </a:lnTo>
                  <a:lnTo>
                    <a:pt x="113" y="1"/>
                  </a:lnTo>
                  <a:lnTo>
                    <a:pt x="1" y="29"/>
                  </a:lnTo>
                  <a:lnTo>
                    <a:pt x="1" y="29"/>
                  </a:lnTo>
                  <a:lnTo>
                    <a:pt x="170" y="57"/>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16"/>
            <p:cNvSpPr/>
            <p:nvPr/>
          </p:nvSpPr>
          <p:spPr>
            <a:xfrm>
              <a:off x="3927100" y="1246850"/>
              <a:ext cx="5675" cy="2850"/>
            </a:xfrm>
            <a:custGeom>
              <a:avLst/>
              <a:gdLst/>
              <a:ahLst/>
              <a:cxnLst/>
              <a:rect l="l" t="t" r="r" b="b"/>
              <a:pathLst>
                <a:path w="227" h="114" extrusionOk="0">
                  <a:moveTo>
                    <a:pt x="142" y="114"/>
                  </a:moveTo>
                  <a:lnTo>
                    <a:pt x="142" y="114"/>
                  </a:lnTo>
                  <a:lnTo>
                    <a:pt x="226" y="29"/>
                  </a:lnTo>
                  <a:lnTo>
                    <a:pt x="226" y="29"/>
                  </a:lnTo>
                  <a:lnTo>
                    <a:pt x="113" y="1"/>
                  </a:lnTo>
                  <a:lnTo>
                    <a:pt x="0" y="29"/>
                  </a:lnTo>
                  <a:lnTo>
                    <a:pt x="0" y="29"/>
                  </a:lnTo>
                  <a:lnTo>
                    <a:pt x="142" y="114"/>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16"/>
            <p:cNvSpPr/>
            <p:nvPr/>
          </p:nvSpPr>
          <p:spPr>
            <a:xfrm>
              <a:off x="3927100" y="1246850"/>
              <a:ext cx="5675" cy="2850"/>
            </a:xfrm>
            <a:custGeom>
              <a:avLst/>
              <a:gdLst/>
              <a:ahLst/>
              <a:cxnLst/>
              <a:rect l="l" t="t" r="r" b="b"/>
              <a:pathLst>
                <a:path w="227" h="114" fill="none" extrusionOk="0">
                  <a:moveTo>
                    <a:pt x="142" y="114"/>
                  </a:moveTo>
                  <a:lnTo>
                    <a:pt x="142" y="114"/>
                  </a:lnTo>
                  <a:lnTo>
                    <a:pt x="226" y="29"/>
                  </a:lnTo>
                  <a:lnTo>
                    <a:pt x="226" y="29"/>
                  </a:lnTo>
                  <a:lnTo>
                    <a:pt x="113" y="1"/>
                  </a:lnTo>
                  <a:lnTo>
                    <a:pt x="0" y="29"/>
                  </a:lnTo>
                  <a:lnTo>
                    <a:pt x="0" y="29"/>
                  </a:lnTo>
                  <a:lnTo>
                    <a:pt x="142" y="114"/>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16"/>
            <p:cNvSpPr/>
            <p:nvPr/>
          </p:nvSpPr>
          <p:spPr>
            <a:xfrm>
              <a:off x="3929225" y="1165025"/>
              <a:ext cx="6375" cy="725"/>
            </a:xfrm>
            <a:custGeom>
              <a:avLst/>
              <a:gdLst/>
              <a:ahLst/>
              <a:cxnLst/>
              <a:rect l="l" t="t" r="r" b="b"/>
              <a:pathLst>
                <a:path w="255" h="29" extrusionOk="0">
                  <a:moveTo>
                    <a:pt x="169" y="29"/>
                  </a:moveTo>
                  <a:lnTo>
                    <a:pt x="169" y="29"/>
                  </a:lnTo>
                  <a:lnTo>
                    <a:pt x="254" y="29"/>
                  </a:lnTo>
                  <a:lnTo>
                    <a:pt x="254" y="29"/>
                  </a:lnTo>
                  <a:lnTo>
                    <a:pt x="113" y="0"/>
                  </a:lnTo>
                  <a:lnTo>
                    <a:pt x="0" y="29"/>
                  </a:lnTo>
                  <a:lnTo>
                    <a:pt x="0" y="29"/>
                  </a:lnTo>
                  <a:lnTo>
                    <a:pt x="169" y="29"/>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16"/>
            <p:cNvSpPr/>
            <p:nvPr/>
          </p:nvSpPr>
          <p:spPr>
            <a:xfrm>
              <a:off x="3929225" y="1165025"/>
              <a:ext cx="6375" cy="725"/>
            </a:xfrm>
            <a:custGeom>
              <a:avLst/>
              <a:gdLst/>
              <a:ahLst/>
              <a:cxnLst/>
              <a:rect l="l" t="t" r="r" b="b"/>
              <a:pathLst>
                <a:path w="255" h="29" fill="none" extrusionOk="0">
                  <a:moveTo>
                    <a:pt x="169" y="29"/>
                  </a:moveTo>
                  <a:lnTo>
                    <a:pt x="169" y="29"/>
                  </a:lnTo>
                  <a:lnTo>
                    <a:pt x="254" y="29"/>
                  </a:lnTo>
                  <a:lnTo>
                    <a:pt x="254" y="29"/>
                  </a:lnTo>
                  <a:lnTo>
                    <a:pt x="113" y="0"/>
                  </a:lnTo>
                  <a:lnTo>
                    <a:pt x="0" y="29"/>
                  </a:lnTo>
                  <a:lnTo>
                    <a:pt x="0" y="29"/>
                  </a:lnTo>
                  <a:lnTo>
                    <a:pt x="169" y="29"/>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16"/>
            <p:cNvSpPr/>
            <p:nvPr/>
          </p:nvSpPr>
          <p:spPr>
            <a:xfrm>
              <a:off x="3936275" y="1169250"/>
              <a:ext cx="7775" cy="2150"/>
            </a:xfrm>
            <a:custGeom>
              <a:avLst/>
              <a:gdLst/>
              <a:ahLst/>
              <a:cxnLst/>
              <a:rect l="l" t="t" r="r" b="b"/>
              <a:pathLst>
                <a:path w="311" h="86" extrusionOk="0">
                  <a:moveTo>
                    <a:pt x="85" y="85"/>
                  </a:moveTo>
                  <a:lnTo>
                    <a:pt x="85" y="85"/>
                  </a:lnTo>
                  <a:lnTo>
                    <a:pt x="311" y="29"/>
                  </a:lnTo>
                  <a:lnTo>
                    <a:pt x="311" y="29"/>
                  </a:lnTo>
                  <a:lnTo>
                    <a:pt x="226" y="1"/>
                  </a:lnTo>
                  <a:lnTo>
                    <a:pt x="141" y="1"/>
                  </a:lnTo>
                  <a:lnTo>
                    <a:pt x="85" y="29"/>
                  </a:lnTo>
                  <a:lnTo>
                    <a:pt x="0" y="57"/>
                  </a:lnTo>
                  <a:lnTo>
                    <a:pt x="0" y="57"/>
                  </a:lnTo>
                  <a:lnTo>
                    <a:pt x="85" y="85"/>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16"/>
            <p:cNvSpPr/>
            <p:nvPr/>
          </p:nvSpPr>
          <p:spPr>
            <a:xfrm>
              <a:off x="3936275" y="1169250"/>
              <a:ext cx="7775" cy="2150"/>
            </a:xfrm>
            <a:custGeom>
              <a:avLst/>
              <a:gdLst/>
              <a:ahLst/>
              <a:cxnLst/>
              <a:rect l="l" t="t" r="r" b="b"/>
              <a:pathLst>
                <a:path w="311" h="86" fill="none" extrusionOk="0">
                  <a:moveTo>
                    <a:pt x="85" y="85"/>
                  </a:moveTo>
                  <a:lnTo>
                    <a:pt x="85" y="85"/>
                  </a:lnTo>
                  <a:lnTo>
                    <a:pt x="311" y="29"/>
                  </a:lnTo>
                  <a:lnTo>
                    <a:pt x="311" y="29"/>
                  </a:lnTo>
                  <a:lnTo>
                    <a:pt x="226" y="1"/>
                  </a:lnTo>
                  <a:lnTo>
                    <a:pt x="141" y="1"/>
                  </a:lnTo>
                  <a:lnTo>
                    <a:pt x="85" y="29"/>
                  </a:lnTo>
                  <a:lnTo>
                    <a:pt x="0" y="57"/>
                  </a:lnTo>
                  <a:lnTo>
                    <a:pt x="0" y="57"/>
                  </a:lnTo>
                  <a:lnTo>
                    <a:pt x="85" y="85"/>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16"/>
            <p:cNvSpPr/>
            <p:nvPr/>
          </p:nvSpPr>
          <p:spPr>
            <a:xfrm>
              <a:off x="3936975" y="1144550"/>
              <a:ext cx="6375" cy="750"/>
            </a:xfrm>
            <a:custGeom>
              <a:avLst/>
              <a:gdLst/>
              <a:ahLst/>
              <a:cxnLst/>
              <a:rect l="l" t="t" r="r" b="b"/>
              <a:pathLst>
                <a:path w="255" h="30" extrusionOk="0">
                  <a:moveTo>
                    <a:pt x="170" y="29"/>
                  </a:moveTo>
                  <a:lnTo>
                    <a:pt x="170" y="29"/>
                  </a:lnTo>
                  <a:lnTo>
                    <a:pt x="226" y="1"/>
                  </a:lnTo>
                  <a:lnTo>
                    <a:pt x="254" y="1"/>
                  </a:lnTo>
                  <a:lnTo>
                    <a:pt x="226" y="1"/>
                  </a:lnTo>
                  <a:lnTo>
                    <a:pt x="1" y="1"/>
                  </a:lnTo>
                  <a:lnTo>
                    <a:pt x="1" y="1"/>
                  </a:lnTo>
                  <a:lnTo>
                    <a:pt x="170" y="29"/>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16"/>
            <p:cNvSpPr/>
            <p:nvPr/>
          </p:nvSpPr>
          <p:spPr>
            <a:xfrm>
              <a:off x="3936975" y="1144550"/>
              <a:ext cx="6375" cy="750"/>
            </a:xfrm>
            <a:custGeom>
              <a:avLst/>
              <a:gdLst/>
              <a:ahLst/>
              <a:cxnLst/>
              <a:rect l="l" t="t" r="r" b="b"/>
              <a:pathLst>
                <a:path w="255" h="30" fill="none" extrusionOk="0">
                  <a:moveTo>
                    <a:pt x="170" y="29"/>
                  </a:moveTo>
                  <a:lnTo>
                    <a:pt x="170" y="29"/>
                  </a:lnTo>
                  <a:lnTo>
                    <a:pt x="226" y="1"/>
                  </a:lnTo>
                  <a:lnTo>
                    <a:pt x="254" y="1"/>
                  </a:lnTo>
                  <a:lnTo>
                    <a:pt x="226" y="1"/>
                  </a:lnTo>
                  <a:lnTo>
                    <a:pt x="1" y="1"/>
                  </a:lnTo>
                  <a:lnTo>
                    <a:pt x="1" y="1"/>
                  </a:lnTo>
                  <a:lnTo>
                    <a:pt x="170" y="29"/>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16"/>
            <p:cNvSpPr/>
            <p:nvPr/>
          </p:nvSpPr>
          <p:spPr>
            <a:xfrm>
              <a:off x="3936975" y="1177025"/>
              <a:ext cx="26825" cy="7775"/>
            </a:xfrm>
            <a:custGeom>
              <a:avLst/>
              <a:gdLst/>
              <a:ahLst/>
              <a:cxnLst/>
              <a:rect l="l" t="t" r="r" b="b"/>
              <a:pathLst>
                <a:path w="1073" h="311" extrusionOk="0">
                  <a:moveTo>
                    <a:pt x="1" y="113"/>
                  </a:moveTo>
                  <a:lnTo>
                    <a:pt x="1" y="113"/>
                  </a:lnTo>
                  <a:lnTo>
                    <a:pt x="198" y="169"/>
                  </a:lnTo>
                  <a:lnTo>
                    <a:pt x="537" y="254"/>
                  </a:lnTo>
                  <a:lnTo>
                    <a:pt x="734" y="282"/>
                  </a:lnTo>
                  <a:lnTo>
                    <a:pt x="904" y="310"/>
                  </a:lnTo>
                  <a:lnTo>
                    <a:pt x="1016" y="254"/>
                  </a:lnTo>
                  <a:lnTo>
                    <a:pt x="1073" y="226"/>
                  </a:lnTo>
                  <a:lnTo>
                    <a:pt x="1073" y="198"/>
                  </a:lnTo>
                  <a:lnTo>
                    <a:pt x="1073" y="198"/>
                  </a:lnTo>
                  <a:lnTo>
                    <a:pt x="1073" y="141"/>
                  </a:lnTo>
                  <a:lnTo>
                    <a:pt x="1045" y="85"/>
                  </a:lnTo>
                  <a:lnTo>
                    <a:pt x="960" y="28"/>
                  </a:lnTo>
                  <a:lnTo>
                    <a:pt x="791" y="0"/>
                  </a:lnTo>
                  <a:lnTo>
                    <a:pt x="621" y="0"/>
                  </a:lnTo>
                  <a:lnTo>
                    <a:pt x="226" y="56"/>
                  </a:lnTo>
                  <a:lnTo>
                    <a:pt x="1" y="113"/>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16"/>
            <p:cNvSpPr/>
            <p:nvPr/>
          </p:nvSpPr>
          <p:spPr>
            <a:xfrm>
              <a:off x="3936975" y="1177025"/>
              <a:ext cx="26825" cy="7775"/>
            </a:xfrm>
            <a:custGeom>
              <a:avLst/>
              <a:gdLst/>
              <a:ahLst/>
              <a:cxnLst/>
              <a:rect l="l" t="t" r="r" b="b"/>
              <a:pathLst>
                <a:path w="1073" h="311" fill="none" extrusionOk="0">
                  <a:moveTo>
                    <a:pt x="1" y="113"/>
                  </a:moveTo>
                  <a:lnTo>
                    <a:pt x="1" y="113"/>
                  </a:lnTo>
                  <a:lnTo>
                    <a:pt x="198" y="169"/>
                  </a:lnTo>
                  <a:lnTo>
                    <a:pt x="537" y="254"/>
                  </a:lnTo>
                  <a:lnTo>
                    <a:pt x="734" y="282"/>
                  </a:lnTo>
                  <a:lnTo>
                    <a:pt x="904" y="310"/>
                  </a:lnTo>
                  <a:lnTo>
                    <a:pt x="1016" y="254"/>
                  </a:lnTo>
                  <a:lnTo>
                    <a:pt x="1073" y="226"/>
                  </a:lnTo>
                  <a:lnTo>
                    <a:pt x="1073" y="198"/>
                  </a:lnTo>
                  <a:lnTo>
                    <a:pt x="1073" y="198"/>
                  </a:lnTo>
                  <a:lnTo>
                    <a:pt x="1073" y="141"/>
                  </a:lnTo>
                  <a:lnTo>
                    <a:pt x="1045" y="85"/>
                  </a:lnTo>
                  <a:lnTo>
                    <a:pt x="960" y="28"/>
                  </a:lnTo>
                  <a:lnTo>
                    <a:pt x="791" y="0"/>
                  </a:lnTo>
                  <a:lnTo>
                    <a:pt x="621" y="0"/>
                  </a:lnTo>
                  <a:lnTo>
                    <a:pt x="226" y="56"/>
                  </a:lnTo>
                  <a:lnTo>
                    <a:pt x="1" y="113"/>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16"/>
            <p:cNvSpPr/>
            <p:nvPr/>
          </p:nvSpPr>
          <p:spPr>
            <a:xfrm>
              <a:off x="3937675" y="1145975"/>
              <a:ext cx="2150" cy="25"/>
            </a:xfrm>
            <a:custGeom>
              <a:avLst/>
              <a:gdLst/>
              <a:ahLst/>
              <a:cxnLst/>
              <a:rect l="l" t="t" r="r" b="b"/>
              <a:pathLst>
                <a:path w="86" h="1" extrusionOk="0">
                  <a:moveTo>
                    <a:pt x="85" y="0"/>
                  </a:moveTo>
                  <a:lnTo>
                    <a:pt x="85" y="0"/>
                  </a:lnTo>
                  <a:lnTo>
                    <a:pt x="1" y="0"/>
                  </a:lnTo>
                  <a:lnTo>
                    <a:pt x="1" y="0"/>
                  </a:lnTo>
                  <a:lnTo>
                    <a:pt x="85"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16"/>
            <p:cNvSpPr/>
            <p:nvPr/>
          </p:nvSpPr>
          <p:spPr>
            <a:xfrm>
              <a:off x="3937675" y="1145975"/>
              <a:ext cx="2150" cy="25"/>
            </a:xfrm>
            <a:custGeom>
              <a:avLst/>
              <a:gdLst/>
              <a:ahLst/>
              <a:cxnLst/>
              <a:rect l="l" t="t" r="r" b="b"/>
              <a:pathLst>
                <a:path w="86" h="1" fill="none" extrusionOk="0">
                  <a:moveTo>
                    <a:pt x="85" y="0"/>
                  </a:moveTo>
                  <a:lnTo>
                    <a:pt x="85" y="0"/>
                  </a:lnTo>
                  <a:lnTo>
                    <a:pt x="1" y="0"/>
                  </a:lnTo>
                  <a:lnTo>
                    <a:pt x="1" y="0"/>
                  </a:lnTo>
                  <a:lnTo>
                    <a:pt x="85" y="0"/>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16"/>
            <p:cNvSpPr/>
            <p:nvPr/>
          </p:nvSpPr>
          <p:spPr>
            <a:xfrm>
              <a:off x="4016700" y="1174900"/>
              <a:ext cx="5675" cy="2850"/>
            </a:xfrm>
            <a:custGeom>
              <a:avLst/>
              <a:gdLst/>
              <a:ahLst/>
              <a:cxnLst/>
              <a:rect l="l" t="t" r="r" b="b"/>
              <a:pathLst>
                <a:path w="227" h="114" extrusionOk="0">
                  <a:moveTo>
                    <a:pt x="141" y="113"/>
                  </a:moveTo>
                  <a:lnTo>
                    <a:pt x="141" y="113"/>
                  </a:lnTo>
                  <a:lnTo>
                    <a:pt x="226" y="57"/>
                  </a:lnTo>
                  <a:lnTo>
                    <a:pt x="226" y="57"/>
                  </a:lnTo>
                  <a:lnTo>
                    <a:pt x="113" y="0"/>
                  </a:lnTo>
                  <a:lnTo>
                    <a:pt x="0" y="29"/>
                  </a:lnTo>
                  <a:lnTo>
                    <a:pt x="0" y="29"/>
                  </a:lnTo>
                  <a:lnTo>
                    <a:pt x="141" y="113"/>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16"/>
            <p:cNvSpPr/>
            <p:nvPr/>
          </p:nvSpPr>
          <p:spPr>
            <a:xfrm>
              <a:off x="4016700" y="1174900"/>
              <a:ext cx="5675" cy="2850"/>
            </a:xfrm>
            <a:custGeom>
              <a:avLst/>
              <a:gdLst/>
              <a:ahLst/>
              <a:cxnLst/>
              <a:rect l="l" t="t" r="r" b="b"/>
              <a:pathLst>
                <a:path w="227" h="114" fill="none" extrusionOk="0">
                  <a:moveTo>
                    <a:pt x="141" y="113"/>
                  </a:moveTo>
                  <a:lnTo>
                    <a:pt x="141" y="113"/>
                  </a:lnTo>
                  <a:lnTo>
                    <a:pt x="226" y="57"/>
                  </a:lnTo>
                  <a:lnTo>
                    <a:pt x="226" y="57"/>
                  </a:lnTo>
                  <a:lnTo>
                    <a:pt x="113" y="0"/>
                  </a:lnTo>
                  <a:lnTo>
                    <a:pt x="0" y="29"/>
                  </a:lnTo>
                  <a:lnTo>
                    <a:pt x="0" y="29"/>
                  </a:lnTo>
                  <a:lnTo>
                    <a:pt x="141" y="113"/>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16"/>
            <p:cNvSpPr/>
            <p:nvPr/>
          </p:nvSpPr>
          <p:spPr>
            <a:xfrm>
              <a:off x="4026575" y="1153025"/>
              <a:ext cx="4250" cy="725"/>
            </a:xfrm>
            <a:custGeom>
              <a:avLst/>
              <a:gdLst/>
              <a:ahLst/>
              <a:cxnLst/>
              <a:rect l="l" t="t" r="r" b="b"/>
              <a:pathLst>
                <a:path w="170" h="29" extrusionOk="0">
                  <a:moveTo>
                    <a:pt x="85" y="1"/>
                  </a:moveTo>
                  <a:lnTo>
                    <a:pt x="85" y="1"/>
                  </a:lnTo>
                  <a:lnTo>
                    <a:pt x="0" y="29"/>
                  </a:lnTo>
                  <a:lnTo>
                    <a:pt x="0" y="29"/>
                  </a:lnTo>
                  <a:lnTo>
                    <a:pt x="170" y="1"/>
                  </a:lnTo>
                  <a:lnTo>
                    <a:pt x="85"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16"/>
            <p:cNvSpPr/>
            <p:nvPr/>
          </p:nvSpPr>
          <p:spPr>
            <a:xfrm>
              <a:off x="4026575" y="1153025"/>
              <a:ext cx="4250" cy="725"/>
            </a:xfrm>
            <a:custGeom>
              <a:avLst/>
              <a:gdLst/>
              <a:ahLst/>
              <a:cxnLst/>
              <a:rect l="l" t="t" r="r" b="b"/>
              <a:pathLst>
                <a:path w="170" h="29" fill="none" extrusionOk="0">
                  <a:moveTo>
                    <a:pt x="85" y="1"/>
                  </a:moveTo>
                  <a:lnTo>
                    <a:pt x="85" y="1"/>
                  </a:lnTo>
                  <a:lnTo>
                    <a:pt x="0" y="29"/>
                  </a:lnTo>
                  <a:lnTo>
                    <a:pt x="0" y="29"/>
                  </a:lnTo>
                  <a:lnTo>
                    <a:pt x="170" y="1"/>
                  </a:lnTo>
                  <a:lnTo>
                    <a:pt x="85" y="1"/>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16"/>
            <p:cNvSpPr/>
            <p:nvPr/>
          </p:nvSpPr>
          <p:spPr>
            <a:xfrm>
              <a:off x="4034325" y="1172075"/>
              <a:ext cx="20500" cy="2150"/>
            </a:xfrm>
            <a:custGeom>
              <a:avLst/>
              <a:gdLst/>
              <a:ahLst/>
              <a:cxnLst/>
              <a:rect l="l" t="t" r="r" b="b"/>
              <a:pathLst>
                <a:path w="820" h="86" extrusionOk="0">
                  <a:moveTo>
                    <a:pt x="114" y="85"/>
                  </a:moveTo>
                  <a:lnTo>
                    <a:pt x="114" y="85"/>
                  </a:lnTo>
                  <a:lnTo>
                    <a:pt x="283" y="57"/>
                  </a:lnTo>
                  <a:lnTo>
                    <a:pt x="481" y="85"/>
                  </a:lnTo>
                  <a:lnTo>
                    <a:pt x="650" y="85"/>
                  </a:lnTo>
                  <a:lnTo>
                    <a:pt x="734" y="57"/>
                  </a:lnTo>
                  <a:lnTo>
                    <a:pt x="819" y="29"/>
                  </a:lnTo>
                  <a:lnTo>
                    <a:pt x="819" y="29"/>
                  </a:lnTo>
                  <a:lnTo>
                    <a:pt x="622" y="29"/>
                  </a:lnTo>
                  <a:lnTo>
                    <a:pt x="396" y="0"/>
                  </a:lnTo>
                  <a:lnTo>
                    <a:pt x="198" y="0"/>
                  </a:lnTo>
                  <a:lnTo>
                    <a:pt x="114" y="29"/>
                  </a:lnTo>
                  <a:lnTo>
                    <a:pt x="1" y="85"/>
                  </a:lnTo>
                  <a:lnTo>
                    <a:pt x="1" y="85"/>
                  </a:lnTo>
                  <a:lnTo>
                    <a:pt x="114" y="85"/>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16"/>
            <p:cNvSpPr/>
            <p:nvPr/>
          </p:nvSpPr>
          <p:spPr>
            <a:xfrm>
              <a:off x="4034325" y="1172075"/>
              <a:ext cx="20500" cy="2150"/>
            </a:xfrm>
            <a:custGeom>
              <a:avLst/>
              <a:gdLst/>
              <a:ahLst/>
              <a:cxnLst/>
              <a:rect l="l" t="t" r="r" b="b"/>
              <a:pathLst>
                <a:path w="820" h="86" fill="none" extrusionOk="0">
                  <a:moveTo>
                    <a:pt x="114" y="85"/>
                  </a:moveTo>
                  <a:lnTo>
                    <a:pt x="114" y="85"/>
                  </a:lnTo>
                  <a:lnTo>
                    <a:pt x="283" y="57"/>
                  </a:lnTo>
                  <a:lnTo>
                    <a:pt x="481" y="85"/>
                  </a:lnTo>
                  <a:lnTo>
                    <a:pt x="650" y="85"/>
                  </a:lnTo>
                  <a:lnTo>
                    <a:pt x="734" y="57"/>
                  </a:lnTo>
                  <a:lnTo>
                    <a:pt x="819" y="29"/>
                  </a:lnTo>
                  <a:lnTo>
                    <a:pt x="819" y="29"/>
                  </a:lnTo>
                  <a:lnTo>
                    <a:pt x="622" y="29"/>
                  </a:lnTo>
                  <a:lnTo>
                    <a:pt x="396" y="0"/>
                  </a:lnTo>
                  <a:lnTo>
                    <a:pt x="198" y="0"/>
                  </a:lnTo>
                  <a:lnTo>
                    <a:pt x="114" y="29"/>
                  </a:lnTo>
                  <a:lnTo>
                    <a:pt x="1" y="85"/>
                  </a:lnTo>
                  <a:lnTo>
                    <a:pt x="1" y="85"/>
                  </a:lnTo>
                  <a:lnTo>
                    <a:pt x="114" y="85"/>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16"/>
            <p:cNvSpPr/>
            <p:nvPr/>
          </p:nvSpPr>
          <p:spPr>
            <a:xfrm>
              <a:off x="4074550" y="1151625"/>
              <a:ext cx="24700" cy="2825"/>
            </a:xfrm>
            <a:custGeom>
              <a:avLst/>
              <a:gdLst/>
              <a:ahLst/>
              <a:cxnLst/>
              <a:rect l="l" t="t" r="r" b="b"/>
              <a:pathLst>
                <a:path w="988" h="113" extrusionOk="0">
                  <a:moveTo>
                    <a:pt x="0" y="113"/>
                  </a:moveTo>
                  <a:lnTo>
                    <a:pt x="0" y="113"/>
                  </a:lnTo>
                  <a:lnTo>
                    <a:pt x="508" y="57"/>
                  </a:lnTo>
                  <a:lnTo>
                    <a:pt x="988" y="28"/>
                  </a:lnTo>
                  <a:lnTo>
                    <a:pt x="988" y="28"/>
                  </a:lnTo>
                  <a:lnTo>
                    <a:pt x="734" y="0"/>
                  </a:lnTo>
                  <a:lnTo>
                    <a:pt x="480" y="0"/>
                  </a:lnTo>
                  <a:lnTo>
                    <a:pt x="254" y="28"/>
                  </a:lnTo>
                  <a:lnTo>
                    <a:pt x="0" y="113"/>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16"/>
            <p:cNvSpPr/>
            <p:nvPr/>
          </p:nvSpPr>
          <p:spPr>
            <a:xfrm>
              <a:off x="4074550" y="1151625"/>
              <a:ext cx="24700" cy="2825"/>
            </a:xfrm>
            <a:custGeom>
              <a:avLst/>
              <a:gdLst/>
              <a:ahLst/>
              <a:cxnLst/>
              <a:rect l="l" t="t" r="r" b="b"/>
              <a:pathLst>
                <a:path w="988" h="113" fill="none" extrusionOk="0">
                  <a:moveTo>
                    <a:pt x="0" y="113"/>
                  </a:moveTo>
                  <a:lnTo>
                    <a:pt x="0" y="113"/>
                  </a:lnTo>
                  <a:lnTo>
                    <a:pt x="508" y="57"/>
                  </a:lnTo>
                  <a:lnTo>
                    <a:pt x="988" y="28"/>
                  </a:lnTo>
                  <a:lnTo>
                    <a:pt x="988" y="28"/>
                  </a:lnTo>
                  <a:lnTo>
                    <a:pt x="734" y="0"/>
                  </a:lnTo>
                  <a:lnTo>
                    <a:pt x="480" y="0"/>
                  </a:lnTo>
                  <a:lnTo>
                    <a:pt x="254" y="28"/>
                  </a:lnTo>
                  <a:lnTo>
                    <a:pt x="0" y="113"/>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16"/>
            <p:cNvSpPr/>
            <p:nvPr/>
          </p:nvSpPr>
          <p:spPr>
            <a:xfrm>
              <a:off x="3729550" y="1501525"/>
              <a:ext cx="2150" cy="2150"/>
            </a:xfrm>
            <a:custGeom>
              <a:avLst/>
              <a:gdLst/>
              <a:ahLst/>
              <a:cxnLst/>
              <a:rect l="l" t="t" r="r" b="b"/>
              <a:pathLst>
                <a:path w="86" h="86" extrusionOk="0">
                  <a:moveTo>
                    <a:pt x="86" y="57"/>
                  </a:moveTo>
                  <a:lnTo>
                    <a:pt x="86" y="57"/>
                  </a:lnTo>
                  <a:lnTo>
                    <a:pt x="1" y="1"/>
                  </a:lnTo>
                  <a:lnTo>
                    <a:pt x="1" y="1"/>
                  </a:lnTo>
                  <a:lnTo>
                    <a:pt x="1" y="57"/>
                  </a:lnTo>
                  <a:lnTo>
                    <a:pt x="1" y="86"/>
                  </a:lnTo>
                  <a:lnTo>
                    <a:pt x="29" y="86"/>
                  </a:lnTo>
                  <a:lnTo>
                    <a:pt x="86" y="57"/>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16"/>
            <p:cNvSpPr/>
            <p:nvPr/>
          </p:nvSpPr>
          <p:spPr>
            <a:xfrm>
              <a:off x="3729550" y="1501525"/>
              <a:ext cx="2150" cy="2150"/>
            </a:xfrm>
            <a:custGeom>
              <a:avLst/>
              <a:gdLst/>
              <a:ahLst/>
              <a:cxnLst/>
              <a:rect l="l" t="t" r="r" b="b"/>
              <a:pathLst>
                <a:path w="86" h="86" fill="none" extrusionOk="0">
                  <a:moveTo>
                    <a:pt x="86" y="57"/>
                  </a:moveTo>
                  <a:lnTo>
                    <a:pt x="86" y="57"/>
                  </a:lnTo>
                  <a:lnTo>
                    <a:pt x="1" y="1"/>
                  </a:lnTo>
                  <a:lnTo>
                    <a:pt x="1" y="1"/>
                  </a:lnTo>
                  <a:lnTo>
                    <a:pt x="1" y="57"/>
                  </a:lnTo>
                  <a:lnTo>
                    <a:pt x="1" y="86"/>
                  </a:lnTo>
                  <a:lnTo>
                    <a:pt x="29" y="86"/>
                  </a:lnTo>
                  <a:lnTo>
                    <a:pt x="86" y="57"/>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16"/>
            <p:cNvSpPr/>
            <p:nvPr/>
          </p:nvSpPr>
          <p:spPr>
            <a:xfrm>
              <a:off x="3729550" y="1517050"/>
              <a:ext cx="2850" cy="3550"/>
            </a:xfrm>
            <a:custGeom>
              <a:avLst/>
              <a:gdLst/>
              <a:ahLst/>
              <a:cxnLst/>
              <a:rect l="l" t="t" r="r" b="b"/>
              <a:pathLst>
                <a:path w="114" h="142" extrusionOk="0">
                  <a:moveTo>
                    <a:pt x="114" y="85"/>
                  </a:moveTo>
                  <a:lnTo>
                    <a:pt x="114" y="85"/>
                  </a:lnTo>
                  <a:lnTo>
                    <a:pt x="1" y="1"/>
                  </a:lnTo>
                  <a:lnTo>
                    <a:pt x="1" y="1"/>
                  </a:lnTo>
                  <a:lnTo>
                    <a:pt x="57" y="85"/>
                  </a:lnTo>
                  <a:lnTo>
                    <a:pt x="86" y="142"/>
                  </a:lnTo>
                  <a:lnTo>
                    <a:pt x="114" y="142"/>
                  </a:lnTo>
                  <a:lnTo>
                    <a:pt x="114" y="85"/>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16"/>
            <p:cNvSpPr/>
            <p:nvPr/>
          </p:nvSpPr>
          <p:spPr>
            <a:xfrm>
              <a:off x="3729550" y="1517050"/>
              <a:ext cx="2850" cy="3550"/>
            </a:xfrm>
            <a:custGeom>
              <a:avLst/>
              <a:gdLst/>
              <a:ahLst/>
              <a:cxnLst/>
              <a:rect l="l" t="t" r="r" b="b"/>
              <a:pathLst>
                <a:path w="114" h="142" fill="none" extrusionOk="0">
                  <a:moveTo>
                    <a:pt x="114" y="85"/>
                  </a:moveTo>
                  <a:lnTo>
                    <a:pt x="114" y="85"/>
                  </a:lnTo>
                  <a:lnTo>
                    <a:pt x="1" y="1"/>
                  </a:lnTo>
                  <a:lnTo>
                    <a:pt x="1" y="1"/>
                  </a:lnTo>
                  <a:lnTo>
                    <a:pt x="57" y="85"/>
                  </a:lnTo>
                  <a:lnTo>
                    <a:pt x="86" y="142"/>
                  </a:lnTo>
                  <a:lnTo>
                    <a:pt x="114" y="142"/>
                  </a:lnTo>
                  <a:lnTo>
                    <a:pt x="114" y="85"/>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16"/>
            <p:cNvSpPr/>
            <p:nvPr/>
          </p:nvSpPr>
          <p:spPr>
            <a:xfrm>
              <a:off x="3730975" y="1515650"/>
              <a:ext cx="1425" cy="1425"/>
            </a:xfrm>
            <a:custGeom>
              <a:avLst/>
              <a:gdLst/>
              <a:ahLst/>
              <a:cxnLst/>
              <a:rect l="l" t="t" r="r" b="b"/>
              <a:pathLst>
                <a:path w="57" h="57" extrusionOk="0">
                  <a:moveTo>
                    <a:pt x="0" y="0"/>
                  </a:moveTo>
                  <a:lnTo>
                    <a:pt x="0" y="0"/>
                  </a:lnTo>
                  <a:lnTo>
                    <a:pt x="57" y="57"/>
                  </a:lnTo>
                  <a:lnTo>
                    <a:pt x="57" y="57"/>
                  </a:lnTo>
                  <a:lnTo>
                    <a:pt x="0"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16"/>
            <p:cNvSpPr/>
            <p:nvPr/>
          </p:nvSpPr>
          <p:spPr>
            <a:xfrm>
              <a:off x="3730975" y="1515650"/>
              <a:ext cx="1425" cy="1425"/>
            </a:xfrm>
            <a:custGeom>
              <a:avLst/>
              <a:gdLst/>
              <a:ahLst/>
              <a:cxnLst/>
              <a:rect l="l" t="t" r="r" b="b"/>
              <a:pathLst>
                <a:path w="57" h="57" fill="none" extrusionOk="0">
                  <a:moveTo>
                    <a:pt x="0" y="0"/>
                  </a:moveTo>
                  <a:lnTo>
                    <a:pt x="0" y="0"/>
                  </a:lnTo>
                  <a:lnTo>
                    <a:pt x="57" y="57"/>
                  </a:lnTo>
                  <a:lnTo>
                    <a:pt x="57" y="57"/>
                  </a:lnTo>
                  <a:lnTo>
                    <a:pt x="0" y="0"/>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16"/>
            <p:cNvSpPr/>
            <p:nvPr/>
          </p:nvSpPr>
          <p:spPr>
            <a:xfrm>
              <a:off x="3730975" y="1513525"/>
              <a:ext cx="1425" cy="725"/>
            </a:xfrm>
            <a:custGeom>
              <a:avLst/>
              <a:gdLst/>
              <a:ahLst/>
              <a:cxnLst/>
              <a:rect l="l" t="t" r="r" b="b"/>
              <a:pathLst>
                <a:path w="57" h="29" extrusionOk="0">
                  <a:moveTo>
                    <a:pt x="0" y="29"/>
                  </a:moveTo>
                  <a:lnTo>
                    <a:pt x="0" y="29"/>
                  </a:lnTo>
                  <a:lnTo>
                    <a:pt x="57" y="1"/>
                  </a:lnTo>
                  <a:lnTo>
                    <a:pt x="57" y="1"/>
                  </a:lnTo>
                  <a:lnTo>
                    <a:pt x="0" y="29"/>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16"/>
            <p:cNvSpPr/>
            <p:nvPr/>
          </p:nvSpPr>
          <p:spPr>
            <a:xfrm>
              <a:off x="3730975" y="1513525"/>
              <a:ext cx="1425" cy="725"/>
            </a:xfrm>
            <a:custGeom>
              <a:avLst/>
              <a:gdLst/>
              <a:ahLst/>
              <a:cxnLst/>
              <a:rect l="l" t="t" r="r" b="b"/>
              <a:pathLst>
                <a:path w="57" h="29" fill="none" extrusionOk="0">
                  <a:moveTo>
                    <a:pt x="0" y="29"/>
                  </a:moveTo>
                  <a:lnTo>
                    <a:pt x="0" y="29"/>
                  </a:lnTo>
                  <a:lnTo>
                    <a:pt x="57" y="1"/>
                  </a:lnTo>
                  <a:lnTo>
                    <a:pt x="57" y="1"/>
                  </a:lnTo>
                  <a:lnTo>
                    <a:pt x="0" y="29"/>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16"/>
            <p:cNvSpPr/>
            <p:nvPr/>
          </p:nvSpPr>
          <p:spPr>
            <a:xfrm>
              <a:off x="3731675" y="1484600"/>
              <a:ext cx="2150" cy="1450"/>
            </a:xfrm>
            <a:custGeom>
              <a:avLst/>
              <a:gdLst/>
              <a:ahLst/>
              <a:cxnLst/>
              <a:rect l="l" t="t" r="r" b="b"/>
              <a:pathLst>
                <a:path w="86" h="58" extrusionOk="0">
                  <a:moveTo>
                    <a:pt x="85" y="57"/>
                  </a:moveTo>
                  <a:lnTo>
                    <a:pt x="85" y="57"/>
                  </a:lnTo>
                  <a:lnTo>
                    <a:pt x="85" y="1"/>
                  </a:lnTo>
                  <a:lnTo>
                    <a:pt x="1" y="29"/>
                  </a:lnTo>
                  <a:lnTo>
                    <a:pt x="1" y="29"/>
                  </a:lnTo>
                  <a:lnTo>
                    <a:pt x="85" y="57"/>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16"/>
            <p:cNvSpPr/>
            <p:nvPr/>
          </p:nvSpPr>
          <p:spPr>
            <a:xfrm>
              <a:off x="3731675" y="1484600"/>
              <a:ext cx="2150" cy="1450"/>
            </a:xfrm>
            <a:custGeom>
              <a:avLst/>
              <a:gdLst/>
              <a:ahLst/>
              <a:cxnLst/>
              <a:rect l="l" t="t" r="r" b="b"/>
              <a:pathLst>
                <a:path w="86" h="58" fill="none" extrusionOk="0">
                  <a:moveTo>
                    <a:pt x="85" y="57"/>
                  </a:moveTo>
                  <a:lnTo>
                    <a:pt x="85" y="57"/>
                  </a:lnTo>
                  <a:lnTo>
                    <a:pt x="85" y="1"/>
                  </a:lnTo>
                  <a:lnTo>
                    <a:pt x="1" y="29"/>
                  </a:lnTo>
                  <a:lnTo>
                    <a:pt x="1" y="29"/>
                  </a:lnTo>
                  <a:lnTo>
                    <a:pt x="85" y="57"/>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16"/>
            <p:cNvSpPr/>
            <p:nvPr/>
          </p:nvSpPr>
          <p:spPr>
            <a:xfrm>
              <a:off x="3732375" y="1538925"/>
              <a:ext cx="2150" cy="4975"/>
            </a:xfrm>
            <a:custGeom>
              <a:avLst/>
              <a:gdLst/>
              <a:ahLst/>
              <a:cxnLst/>
              <a:rect l="l" t="t" r="r" b="b"/>
              <a:pathLst>
                <a:path w="86" h="199" extrusionOk="0">
                  <a:moveTo>
                    <a:pt x="29" y="57"/>
                  </a:moveTo>
                  <a:lnTo>
                    <a:pt x="29" y="57"/>
                  </a:lnTo>
                  <a:lnTo>
                    <a:pt x="1" y="85"/>
                  </a:lnTo>
                  <a:lnTo>
                    <a:pt x="1" y="142"/>
                  </a:lnTo>
                  <a:lnTo>
                    <a:pt x="29" y="170"/>
                  </a:lnTo>
                  <a:lnTo>
                    <a:pt x="86" y="198"/>
                  </a:lnTo>
                  <a:lnTo>
                    <a:pt x="86" y="198"/>
                  </a:lnTo>
                  <a:lnTo>
                    <a:pt x="57" y="29"/>
                  </a:lnTo>
                  <a:lnTo>
                    <a:pt x="57" y="1"/>
                  </a:lnTo>
                  <a:lnTo>
                    <a:pt x="29" y="57"/>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16"/>
            <p:cNvSpPr/>
            <p:nvPr/>
          </p:nvSpPr>
          <p:spPr>
            <a:xfrm>
              <a:off x="3732375" y="1538925"/>
              <a:ext cx="2150" cy="4975"/>
            </a:xfrm>
            <a:custGeom>
              <a:avLst/>
              <a:gdLst/>
              <a:ahLst/>
              <a:cxnLst/>
              <a:rect l="l" t="t" r="r" b="b"/>
              <a:pathLst>
                <a:path w="86" h="199" fill="none" extrusionOk="0">
                  <a:moveTo>
                    <a:pt x="29" y="57"/>
                  </a:moveTo>
                  <a:lnTo>
                    <a:pt x="29" y="57"/>
                  </a:lnTo>
                  <a:lnTo>
                    <a:pt x="1" y="85"/>
                  </a:lnTo>
                  <a:lnTo>
                    <a:pt x="1" y="142"/>
                  </a:lnTo>
                  <a:lnTo>
                    <a:pt x="29" y="170"/>
                  </a:lnTo>
                  <a:lnTo>
                    <a:pt x="86" y="198"/>
                  </a:lnTo>
                  <a:lnTo>
                    <a:pt x="86" y="198"/>
                  </a:lnTo>
                  <a:lnTo>
                    <a:pt x="57" y="29"/>
                  </a:lnTo>
                  <a:lnTo>
                    <a:pt x="57" y="1"/>
                  </a:lnTo>
                  <a:lnTo>
                    <a:pt x="29" y="57"/>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16"/>
            <p:cNvSpPr/>
            <p:nvPr/>
          </p:nvSpPr>
          <p:spPr>
            <a:xfrm>
              <a:off x="3732375" y="1529750"/>
              <a:ext cx="3550" cy="4275"/>
            </a:xfrm>
            <a:custGeom>
              <a:avLst/>
              <a:gdLst/>
              <a:ahLst/>
              <a:cxnLst/>
              <a:rect l="l" t="t" r="r" b="b"/>
              <a:pathLst>
                <a:path w="142" h="171" extrusionOk="0">
                  <a:moveTo>
                    <a:pt x="86" y="1"/>
                  </a:moveTo>
                  <a:lnTo>
                    <a:pt x="86" y="1"/>
                  </a:lnTo>
                  <a:lnTo>
                    <a:pt x="29" y="29"/>
                  </a:lnTo>
                  <a:lnTo>
                    <a:pt x="1" y="85"/>
                  </a:lnTo>
                  <a:lnTo>
                    <a:pt x="1" y="170"/>
                  </a:lnTo>
                  <a:lnTo>
                    <a:pt x="1" y="170"/>
                  </a:lnTo>
                  <a:lnTo>
                    <a:pt x="29" y="142"/>
                  </a:lnTo>
                  <a:lnTo>
                    <a:pt x="57" y="114"/>
                  </a:lnTo>
                  <a:lnTo>
                    <a:pt x="86" y="114"/>
                  </a:lnTo>
                  <a:lnTo>
                    <a:pt x="142" y="114"/>
                  </a:lnTo>
                  <a:lnTo>
                    <a:pt x="142" y="114"/>
                  </a:lnTo>
                  <a:lnTo>
                    <a:pt x="86"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16"/>
            <p:cNvSpPr/>
            <p:nvPr/>
          </p:nvSpPr>
          <p:spPr>
            <a:xfrm>
              <a:off x="3732375" y="1529750"/>
              <a:ext cx="3550" cy="4275"/>
            </a:xfrm>
            <a:custGeom>
              <a:avLst/>
              <a:gdLst/>
              <a:ahLst/>
              <a:cxnLst/>
              <a:rect l="l" t="t" r="r" b="b"/>
              <a:pathLst>
                <a:path w="142" h="171" fill="none" extrusionOk="0">
                  <a:moveTo>
                    <a:pt x="86" y="1"/>
                  </a:moveTo>
                  <a:lnTo>
                    <a:pt x="86" y="1"/>
                  </a:lnTo>
                  <a:lnTo>
                    <a:pt x="29" y="29"/>
                  </a:lnTo>
                  <a:lnTo>
                    <a:pt x="1" y="85"/>
                  </a:lnTo>
                  <a:lnTo>
                    <a:pt x="1" y="170"/>
                  </a:lnTo>
                  <a:lnTo>
                    <a:pt x="1" y="170"/>
                  </a:lnTo>
                  <a:lnTo>
                    <a:pt x="29" y="142"/>
                  </a:lnTo>
                  <a:lnTo>
                    <a:pt x="57" y="114"/>
                  </a:lnTo>
                  <a:lnTo>
                    <a:pt x="86" y="114"/>
                  </a:lnTo>
                  <a:lnTo>
                    <a:pt x="142" y="114"/>
                  </a:lnTo>
                  <a:lnTo>
                    <a:pt x="142" y="114"/>
                  </a:lnTo>
                  <a:lnTo>
                    <a:pt x="86" y="1"/>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16"/>
            <p:cNvSpPr/>
            <p:nvPr/>
          </p:nvSpPr>
          <p:spPr>
            <a:xfrm>
              <a:off x="3735200" y="1526925"/>
              <a:ext cx="2850" cy="4975"/>
            </a:xfrm>
            <a:custGeom>
              <a:avLst/>
              <a:gdLst/>
              <a:ahLst/>
              <a:cxnLst/>
              <a:rect l="l" t="t" r="r" b="b"/>
              <a:pathLst>
                <a:path w="114" h="199" extrusionOk="0">
                  <a:moveTo>
                    <a:pt x="29" y="1"/>
                  </a:moveTo>
                  <a:lnTo>
                    <a:pt x="29" y="1"/>
                  </a:lnTo>
                  <a:lnTo>
                    <a:pt x="1" y="57"/>
                  </a:lnTo>
                  <a:lnTo>
                    <a:pt x="1" y="114"/>
                  </a:lnTo>
                  <a:lnTo>
                    <a:pt x="29" y="142"/>
                  </a:lnTo>
                  <a:lnTo>
                    <a:pt x="85" y="198"/>
                  </a:lnTo>
                  <a:lnTo>
                    <a:pt x="85" y="198"/>
                  </a:lnTo>
                  <a:lnTo>
                    <a:pt x="114" y="170"/>
                  </a:lnTo>
                  <a:lnTo>
                    <a:pt x="114" y="170"/>
                  </a:lnTo>
                  <a:lnTo>
                    <a:pt x="114" y="85"/>
                  </a:lnTo>
                  <a:lnTo>
                    <a:pt x="57" y="29"/>
                  </a:lnTo>
                  <a:lnTo>
                    <a:pt x="29"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16"/>
            <p:cNvSpPr/>
            <p:nvPr/>
          </p:nvSpPr>
          <p:spPr>
            <a:xfrm>
              <a:off x="3735200" y="1526925"/>
              <a:ext cx="2850" cy="4975"/>
            </a:xfrm>
            <a:custGeom>
              <a:avLst/>
              <a:gdLst/>
              <a:ahLst/>
              <a:cxnLst/>
              <a:rect l="l" t="t" r="r" b="b"/>
              <a:pathLst>
                <a:path w="114" h="199" fill="none" extrusionOk="0">
                  <a:moveTo>
                    <a:pt x="29" y="1"/>
                  </a:moveTo>
                  <a:lnTo>
                    <a:pt x="29" y="1"/>
                  </a:lnTo>
                  <a:lnTo>
                    <a:pt x="1" y="57"/>
                  </a:lnTo>
                  <a:lnTo>
                    <a:pt x="1" y="114"/>
                  </a:lnTo>
                  <a:lnTo>
                    <a:pt x="29" y="142"/>
                  </a:lnTo>
                  <a:lnTo>
                    <a:pt x="85" y="198"/>
                  </a:lnTo>
                  <a:lnTo>
                    <a:pt x="85" y="198"/>
                  </a:lnTo>
                  <a:lnTo>
                    <a:pt x="114" y="170"/>
                  </a:lnTo>
                  <a:lnTo>
                    <a:pt x="114" y="170"/>
                  </a:lnTo>
                  <a:lnTo>
                    <a:pt x="114" y="85"/>
                  </a:lnTo>
                  <a:lnTo>
                    <a:pt x="57" y="29"/>
                  </a:lnTo>
                  <a:lnTo>
                    <a:pt x="29" y="1"/>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16"/>
            <p:cNvSpPr/>
            <p:nvPr/>
          </p:nvSpPr>
          <p:spPr>
            <a:xfrm>
              <a:off x="3736625" y="1525525"/>
              <a:ext cx="4950" cy="1425"/>
            </a:xfrm>
            <a:custGeom>
              <a:avLst/>
              <a:gdLst/>
              <a:ahLst/>
              <a:cxnLst/>
              <a:rect l="l" t="t" r="r" b="b"/>
              <a:pathLst>
                <a:path w="198" h="57" extrusionOk="0">
                  <a:moveTo>
                    <a:pt x="57" y="29"/>
                  </a:moveTo>
                  <a:lnTo>
                    <a:pt x="57" y="29"/>
                  </a:lnTo>
                  <a:lnTo>
                    <a:pt x="0" y="29"/>
                  </a:lnTo>
                  <a:lnTo>
                    <a:pt x="0" y="29"/>
                  </a:lnTo>
                  <a:lnTo>
                    <a:pt x="113" y="57"/>
                  </a:lnTo>
                  <a:lnTo>
                    <a:pt x="198" y="29"/>
                  </a:lnTo>
                  <a:lnTo>
                    <a:pt x="198" y="29"/>
                  </a:lnTo>
                  <a:lnTo>
                    <a:pt x="170" y="0"/>
                  </a:lnTo>
                  <a:lnTo>
                    <a:pt x="170" y="0"/>
                  </a:lnTo>
                  <a:lnTo>
                    <a:pt x="113" y="0"/>
                  </a:lnTo>
                  <a:lnTo>
                    <a:pt x="57" y="29"/>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16"/>
            <p:cNvSpPr/>
            <p:nvPr/>
          </p:nvSpPr>
          <p:spPr>
            <a:xfrm>
              <a:off x="3736625" y="1525525"/>
              <a:ext cx="4950" cy="1425"/>
            </a:xfrm>
            <a:custGeom>
              <a:avLst/>
              <a:gdLst/>
              <a:ahLst/>
              <a:cxnLst/>
              <a:rect l="l" t="t" r="r" b="b"/>
              <a:pathLst>
                <a:path w="198" h="57" fill="none" extrusionOk="0">
                  <a:moveTo>
                    <a:pt x="57" y="29"/>
                  </a:moveTo>
                  <a:lnTo>
                    <a:pt x="57" y="29"/>
                  </a:lnTo>
                  <a:lnTo>
                    <a:pt x="0" y="29"/>
                  </a:lnTo>
                  <a:lnTo>
                    <a:pt x="0" y="29"/>
                  </a:lnTo>
                  <a:lnTo>
                    <a:pt x="113" y="57"/>
                  </a:lnTo>
                  <a:lnTo>
                    <a:pt x="198" y="29"/>
                  </a:lnTo>
                  <a:lnTo>
                    <a:pt x="198" y="29"/>
                  </a:lnTo>
                  <a:lnTo>
                    <a:pt x="170" y="0"/>
                  </a:lnTo>
                  <a:lnTo>
                    <a:pt x="170" y="0"/>
                  </a:lnTo>
                  <a:lnTo>
                    <a:pt x="113" y="0"/>
                  </a:lnTo>
                  <a:lnTo>
                    <a:pt x="57" y="29"/>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16"/>
            <p:cNvSpPr/>
            <p:nvPr/>
          </p:nvSpPr>
          <p:spPr>
            <a:xfrm>
              <a:off x="3740850" y="1478950"/>
              <a:ext cx="4250" cy="2150"/>
            </a:xfrm>
            <a:custGeom>
              <a:avLst/>
              <a:gdLst/>
              <a:ahLst/>
              <a:cxnLst/>
              <a:rect l="l" t="t" r="r" b="b"/>
              <a:pathLst>
                <a:path w="170" h="86" extrusionOk="0">
                  <a:moveTo>
                    <a:pt x="170" y="29"/>
                  </a:moveTo>
                  <a:lnTo>
                    <a:pt x="170" y="29"/>
                  </a:lnTo>
                  <a:lnTo>
                    <a:pt x="1" y="1"/>
                  </a:lnTo>
                  <a:lnTo>
                    <a:pt x="1" y="1"/>
                  </a:lnTo>
                  <a:lnTo>
                    <a:pt x="29" y="86"/>
                  </a:lnTo>
                  <a:lnTo>
                    <a:pt x="85" y="86"/>
                  </a:lnTo>
                  <a:lnTo>
                    <a:pt x="113" y="57"/>
                  </a:lnTo>
                  <a:lnTo>
                    <a:pt x="170" y="29"/>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16"/>
            <p:cNvSpPr/>
            <p:nvPr/>
          </p:nvSpPr>
          <p:spPr>
            <a:xfrm>
              <a:off x="3740850" y="1478950"/>
              <a:ext cx="4250" cy="2150"/>
            </a:xfrm>
            <a:custGeom>
              <a:avLst/>
              <a:gdLst/>
              <a:ahLst/>
              <a:cxnLst/>
              <a:rect l="l" t="t" r="r" b="b"/>
              <a:pathLst>
                <a:path w="170" h="86" fill="none" extrusionOk="0">
                  <a:moveTo>
                    <a:pt x="170" y="29"/>
                  </a:moveTo>
                  <a:lnTo>
                    <a:pt x="170" y="29"/>
                  </a:lnTo>
                  <a:lnTo>
                    <a:pt x="1" y="1"/>
                  </a:lnTo>
                  <a:lnTo>
                    <a:pt x="1" y="1"/>
                  </a:lnTo>
                  <a:lnTo>
                    <a:pt x="29" y="86"/>
                  </a:lnTo>
                  <a:lnTo>
                    <a:pt x="85" y="86"/>
                  </a:lnTo>
                  <a:lnTo>
                    <a:pt x="113" y="57"/>
                  </a:lnTo>
                  <a:lnTo>
                    <a:pt x="170" y="29"/>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16"/>
            <p:cNvSpPr/>
            <p:nvPr/>
          </p:nvSpPr>
          <p:spPr>
            <a:xfrm>
              <a:off x="3745075" y="1476850"/>
              <a:ext cx="2850" cy="3550"/>
            </a:xfrm>
            <a:custGeom>
              <a:avLst/>
              <a:gdLst/>
              <a:ahLst/>
              <a:cxnLst/>
              <a:rect l="l" t="t" r="r" b="b"/>
              <a:pathLst>
                <a:path w="114" h="142" extrusionOk="0">
                  <a:moveTo>
                    <a:pt x="114" y="28"/>
                  </a:moveTo>
                  <a:lnTo>
                    <a:pt x="114" y="28"/>
                  </a:lnTo>
                  <a:lnTo>
                    <a:pt x="57" y="0"/>
                  </a:lnTo>
                  <a:lnTo>
                    <a:pt x="29" y="28"/>
                  </a:lnTo>
                  <a:lnTo>
                    <a:pt x="1" y="57"/>
                  </a:lnTo>
                  <a:lnTo>
                    <a:pt x="29" y="141"/>
                  </a:lnTo>
                  <a:lnTo>
                    <a:pt x="29" y="141"/>
                  </a:lnTo>
                  <a:lnTo>
                    <a:pt x="85" y="85"/>
                  </a:lnTo>
                  <a:lnTo>
                    <a:pt x="114" y="28"/>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16"/>
            <p:cNvSpPr/>
            <p:nvPr/>
          </p:nvSpPr>
          <p:spPr>
            <a:xfrm>
              <a:off x="3745075" y="1476850"/>
              <a:ext cx="2850" cy="3550"/>
            </a:xfrm>
            <a:custGeom>
              <a:avLst/>
              <a:gdLst/>
              <a:ahLst/>
              <a:cxnLst/>
              <a:rect l="l" t="t" r="r" b="b"/>
              <a:pathLst>
                <a:path w="114" h="142" fill="none" extrusionOk="0">
                  <a:moveTo>
                    <a:pt x="114" y="28"/>
                  </a:moveTo>
                  <a:lnTo>
                    <a:pt x="114" y="28"/>
                  </a:lnTo>
                  <a:lnTo>
                    <a:pt x="57" y="0"/>
                  </a:lnTo>
                  <a:lnTo>
                    <a:pt x="29" y="28"/>
                  </a:lnTo>
                  <a:lnTo>
                    <a:pt x="1" y="57"/>
                  </a:lnTo>
                  <a:lnTo>
                    <a:pt x="29" y="141"/>
                  </a:lnTo>
                  <a:lnTo>
                    <a:pt x="29" y="141"/>
                  </a:lnTo>
                  <a:lnTo>
                    <a:pt x="85" y="85"/>
                  </a:lnTo>
                  <a:lnTo>
                    <a:pt x="114" y="28"/>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16"/>
            <p:cNvSpPr/>
            <p:nvPr/>
          </p:nvSpPr>
          <p:spPr>
            <a:xfrm>
              <a:off x="3750025" y="1475425"/>
              <a:ext cx="2125" cy="750"/>
            </a:xfrm>
            <a:custGeom>
              <a:avLst/>
              <a:gdLst/>
              <a:ahLst/>
              <a:cxnLst/>
              <a:rect l="l" t="t" r="r" b="b"/>
              <a:pathLst>
                <a:path w="85" h="30" extrusionOk="0">
                  <a:moveTo>
                    <a:pt x="85" y="29"/>
                  </a:moveTo>
                  <a:lnTo>
                    <a:pt x="85" y="29"/>
                  </a:lnTo>
                  <a:lnTo>
                    <a:pt x="0" y="1"/>
                  </a:lnTo>
                  <a:lnTo>
                    <a:pt x="85" y="29"/>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16"/>
            <p:cNvSpPr/>
            <p:nvPr/>
          </p:nvSpPr>
          <p:spPr>
            <a:xfrm>
              <a:off x="3750025" y="1475425"/>
              <a:ext cx="2125" cy="750"/>
            </a:xfrm>
            <a:custGeom>
              <a:avLst/>
              <a:gdLst/>
              <a:ahLst/>
              <a:cxnLst/>
              <a:rect l="l" t="t" r="r" b="b"/>
              <a:pathLst>
                <a:path w="85" h="30" fill="none" extrusionOk="0">
                  <a:moveTo>
                    <a:pt x="85" y="29"/>
                  </a:moveTo>
                  <a:lnTo>
                    <a:pt x="85" y="29"/>
                  </a:lnTo>
                  <a:lnTo>
                    <a:pt x="0" y="1"/>
                  </a:lnTo>
                  <a:lnTo>
                    <a:pt x="85" y="29"/>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16"/>
            <p:cNvSpPr/>
            <p:nvPr/>
          </p:nvSpPr>
          <p:spPr>
            <a:xfrm>
              <a:off x="3750725" y="1476150"/>
              <a:ext cx="2150" cy="1425"/>
            </a:xfrm>
            <a:custGeom>
              <a:avLst/>
              <a:gdLst/>
              <a:ahLst/>
              <a:cxnLst/>
              <a:rect l="l" t="t" r="r" b="b"/>
              <a:pathLst>
                <a:path w="86" h="57" extrusionOk="0">
                  <a:moveTo>
                    <a:pt x="1" y="0"/>
                  </a:moveTo>
                  <a:lnTo>
                    <a:pt x="1" y="0"/>
                  </a:lnTo>
                  <a:lnTo>
                    <a:pt x="85" y="56"/>
                  </a:lnTo>
                  <a:lnTo>
                    <a:pt x="85" y="56"/>
                  </a:lnTo>
                  <a:lnTo>
                    <a:pt x="1"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16"/>
            <p:cNvSpPr/>
            <p:nvPr/>
          </p:nvSpPr>
          <p:spPr>
            <a:xfrm>
              <a:off x="3750725" y="1476150"/>
              <a:ext cx="2150" cy="1425"/>
            </a:xfrm>
            <a:custGeom>
              <a:avLst/>
              <a:gdLst/>
              <a:ahLst/>
              <a:cxnLst/>
              <a:rect l="l" t="t" r="r" b="b"/>
              <a:pathLst>
                <a:path w="86" h="57" fill="none" extrusionOk="0">
                  <a:moveTo>
                    <a:pt x="1" y="0"/>
                  </a:moveTo>
                  <a:lnTo>
                    <a:pt x="1" y="0"/>
                  </a:lnTo>
                  <a:lnTo>
                    <a:pt x="85" y="56"/>
                  </a:lnTo>
                  <a:lnTo>
                    <a:pt x="85" y="56"/>
                  </a:lnTo>
                  <a:lnTo>
                    <a:pt x="1" y="0"/>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16"/>
            <p:cNvSpPr/>
            <p:nvPr/>
          </p:nvSpPr>
          <p:spPr>
            <a:xfrm>
              <a:off x="3759200" y="1470500"/>
              <a:ext cx="2125" cy="1425"/>
            </a:xfrm>
            <a:custGeom>
              <a:avLst/>
              <a:gdLst/>
              <a:ahLst/>
              <a:cxnLst/>
              <a:rect l="l" t="t" r="r" b="b"/>
              <a:pathLst>
                <a:path w="85" h="57" extrusionOk="0">
                  <a:moveTo>
                    <a:pt x="57" y="0"/>
                  </a:moveTo>
                  <a:lnTo>
                    <a:pt x="57" y="0"/>
                  </a:lnTo>
                  <a:lnTo>
                    <a:pt x="0" y="0"/>
                  </a:lnTo>
                  <a:lnTo>
                    <a:pt x="0" y="0"/>
                  </a:lnTo>
                  <a:lnTo>
                    <a:pt x="85" y="57"/>
                  </a:lnTo>
                  <a:lnTo>
                    <a:pt x="85" y="28"/>
                  </a:lnTo>
                  <a:lnTo>
                    <a:pt x="57"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16"/>
            <p:cNvSpPr/>
            <p:nvPr/>
          </p:nvSpPr>
          <p:spPr>
            <a:xfrm>
              <a:off x="3759200" y="1470500"/>
              <a:ext cx="2125" cy="1425"/>
            </a:xfrm>
            <a:custGeom>
              <a:avLst/>
              <a:gdLst/>
              <a:ahLst/>
              <a:cxnLst/>
              <a:rect l="l" t="t" r="r" b="b"/>
              <a:pathLst>
                <a:path w="85" h="57" fill="none" extrusionOk="0">
                  <a:moveTo>
                    <a:pt x="57" y="0"/>
                  </a:moveTo>
                  <a:lnTo>
                    <a:pt x="57" y="0"/>
                  </a:lnTo>
                  <a:lnTo>
                    <a:pt x="0" y="0"/>
                  </a:lnTo>
                  <a:lnTo>
                    <a:pt x="0" y="0"/>
                  </a:lnTo>
                  <a:lnTo>
                    <a:pt x="85" y="57"/>
                  </a:lnTo>
                  <a:lnTo>
                    <a:pt x="85" y="28"/>
                  </a:lnTo>
                  <a:lnTo>
                    <a:pt x="57" y="0"/>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16"/>
            <p:cNvSpPr/>
            <p:nvPr/>
          </p:nvSpPr>
          <p:spPr>
            <a:xfrm>
              <a:off x="3760600" y="1468375"/>
              <a:ext cx="2150" cy="25"/>
            </a:xfrm>
            <a:custGeom>
              <a:avLst/>
              <a:gdLst/>
              <a:ahLst/>
              <a:cxnLst/>
              <a:rect l="l" t="t" r="r" b="b"/>
              <a:pathLst>
                <a:path w="86" h="1" extrusionOk="0">
                  <a:moveTo>
                    <a:pt x="85" y="1"/>
                  </a:moveTo>
                  <a:lnTo>
                    <a:pt x="85" y="1"/>
                  </a:lnTo>
                  <a:lnTo>
                    <a:pt x="1" y="1"/>
                  </a:lnTo>
                  <a:lnTo>
                    <a:pt x="1" y="1"/>
                  </a:lnTo>
                  <a:lnTo>
                    <a:pt x="29" y="1"/>
                  </a:lnTo>
                  <a:lnTo>
                    <a:pt x="85"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16"/>
            <p:cNvSpPr/>
            <p:nvPr/>
          </p:nvSpPr>
          <p:spPr>
            <a:xfrm>
              <a:off x="3760600" y="1468375"/>
              <a:ext cx="2150" cy="25"/>
            </a:xfrm>
            <a:custGeom>
              <a:avLst/>
              <a:gdLst/>
              <a:ahLst/>
              <a:cxnLst/>
              <a:rect l="l" t="t" r="r" b="b"/>
              <a:pathLst>
                <a:path w="86" h="1" fill="none" extrusionOk="0">
                  <a:moveTo>
                    <a:pt x="85" y="1"/>
                  </a:moveTo>
                  <a:lnTo>
                    <a:pt x="85" y="1"/>
                  </a:lnTo>
                  <a:lnTo>
                    <a:pt x="1" y="1"/>
                  </a:lnTo>
                  <a:lnTo>
                    <a:pt x="1" y="1"/>
                  </a:lnTo>
                  <a:lnTo>
                    <a:pt x="29" y="1"/>
                  </a:lnTo>
                  <a:lnTo>
                    <a:pt x="85" y="1"/>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16"/>
            <p:cNvSpPr/>
            <p:nvPr/>
          </p:nvSpPr>
          <p:spPr>
            <a:xfrm>
              <a:off x="3770475" y="1462725"/>
              <a:ext cx="4275" cy="3550"/>
            </a:xfrm>
            <a:custGeom>
              <a:avLst/>
              <a:gdLst/>
              <a:ahLst/>
              <a:cxnLst/>
              <a:rect l="l" t="t" r="r" b="b"/>
              <a:pathLst>
                <a:path w="171" h="142" extrusionOk="0">
                  <a:moveTo>
                    <a:pt x="85" y="142"/>
                  </a:moveTo>
                  <a:lnTo>
                    <a:pt x="85" y="142"/>
                  </a:lnTo>
                  <a:lnTo>
                    <a:pt x="142" y="114"/>
                  </a:lnTo>
                  <a:lnTo>
                    <a:pt x="170" y="86"/>
                  </a:lnTo>
                  <a:lnTo>
                    <a:pt x="142" y="29"/>
                  </a:lnTo>
                  <a:lnTo>
                    <a:pt x="85" y="1"/>
                  </a:lnTo>
                  <a:lnTo>
                    <a:pt x="85" y="1"/>
                  </a:lnTo>
                  <a:lnTo>
                    <a:pt x="85" y="57"/>
                  </a:lnTo>
                  <a:lnTo>
                    <a:pt x="85" y="86"/>
                  </a:lnTo>
                  <a:lnTo>
                    <a:pt x="57" y="86"/>
                  </a:lnTo>
                  <a:lnTo>
                    <a:pt x="1" y="57"/>
                  </a:lnTo>
                  <a:lnTo>
                    <a:pt x="1" y="57"/>
                  </a:lnTo>
                  <a:lnTo>
                    <a:pt x="29" y="114"/>
                  </a:lnTo>
                  <a:lnTo>
                    <a:pt x="85" y="142"/>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16"/>
            <p:cNvSpPr/>
            <p:nvPr/>
          </p:nvSpPr>
          <p:spPr>
            <a:xfrm>
              <a:off x="3770475" y="1462725"/>
              <a:ext cx="4275" cy="3550"/>
            </a:xfrm>
            <a:custGeom>
              <a:avLst/>
              <a:gdLst/>
              <a:ahLst/>
              <a:cxnLst/>
              <a:rect l="l" t="t" r="r" b="b"/>
              <a:pathLst>
                <a:path w="171" h="142" fill="none" extrusionOk="0">
                  <a:moveTo>
                    <a:pt x="85" y="142"/>
                  </a:moveTo>
                  <a:lnTo>
                    <a:pt x="85" y="142"/>
                  </a:lnTo>
                  <a:lnTo>
                    <a:pt x="142" y="114"/>
                  </a:lnTo>
                  <a:lnTo>
                    <a:pt x="170" y="86"/>
                  </a:lnTo>
                  <a:lnTo>
                    <a:pt x="142" y="29"/>
                  </a:lnTo>
                  <a:lnTo>
                    <a:pt x="85" y="1"/>
                  </a:lnTo>
                  <a:lnTo>
                    <a:pt x="85" y="1"/>
                  </a:lnTo>
                  <a:lnTo>
                    <a:pt x="85" y="57"/>
                  </a:lnTo>
                  <a:lnTo>
                    <a:pt x="85" y="86"/>
                  </a:lnTo>
                  <a:lnTo>
                    <a:pt x="57" y="86"/>
                  </a:lnTo>
                  <a:lnTo>
                    <a:pt x="1" y="57"/>
                  </a:lnTo>
                  <a:lnTo>
                    <a:pt x="1" y="57"/>
                  </a:lnTo>
                  <a:lnTo>
                    <a:pt x="29" y="114"/>
                  </a:lnTo>
                  <a:lnTo>
                    <a:pt x="85" y="142"/>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16"/>
            <p:cNvSpPr/>
            <p:nvPr/>
          </p:nvSpPr>
          <p:spPr>
            <a:xfrm>
              <a:off x="3776125" y="1456375"/>
              <a:ext cx="5675" cy="2150"/>
            </a:xfrm>
            <a:custGeom>
              <a:avLst/>
              <a:gdLst/>
              <a:ahLst/>
              <a:cxnLst/>
              <a:rect l="l" t="t" r="r" b="b"/>
              <a:pathLst>
                <a:path w="227" h="86" extrusionOk="0">
                  <a:moveTo>
                    <a:pt x="226" y="57"/>
                  </a:moveTo>
                  <a:lnTo>
                    <a:pt x="226" y="57"/>
                  </a:lnTo>
                  <a:lnTo>
                    <a:pt x="198" y="1"/>
                  </a:lnTo>
                  <a:lnTo>
                    <a:pt x="113" y="1"/>
                  </a:lnTo>
                  <a:lnTo>
                    <a:pt x="57" y="29"/>
                  </a:lnTo>
                  <a:lnTo>
                    <a:pt x="0" y="57"/>
                  </a:lnTo>
                  <a:lnTo>
                    <a:pt x="0" y="57"/>
                  </a:lnTo>
                  <a:lnTo>
                    <a:pt x="113" y="86"/>
                  </a:lnTo>
                  <a:lnTo>
                    <a:pt x="226" y="57"/>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16"/>
            <p:cNvSpPr/>
            <p:nvPr/>
          </p:nvSpPr>
          <p:spPr>
            <a:xfrm>
              <a:off x="3776125" y="1456375"/>
              <a:ext cx="5675" cy="2150"/>
            </a:xfrm>
            <a:custGeom>
              <a:avLst/>
              <a:gdLst/>
              <a:ahLst/>
              <a:cxnLst/>
              <a:rect l="l" t="t" r="r" b="b"/>
              <a:pathLst>
                <a:path w="227" h="86" fill="none" extrusionOk="0">
                  <a:moveTo>
                    <a:pt x="226" y="57"/>
                  </a:moveTo>
                  <a:lnTo>
                    <a:pt x="226" y="57"/>
                  </a:lnTo>
                  <a:lnTo>
                    <a:pt x="198" y="1"/>
                  </a:lnTo>
                  <a:lnTo>
                    <a:pt x="113" y="1"/>
                  </a:lnTo>
                  <a:lnTo>
                    <a:pt x="57" y="29"/>
                  </a:lnTo>
                  <a:lnTo>
                    <a:pt x="0" y="57"/>
                  </a:lnTo>
                  <a:lnTo>
                    <a:pt x="0" y="57"/>
                  </a:lnTo>
                  <a:lnTo>
                    <a:pt x="113" y="86"/>
                  </a:lnTo>
                  <a:lnTo>
                    <a:pt x="226" y="57"/>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16"/>
            <p:cNvSpPr/>
            <p:nvPr/>
          </p:nvSpPr>
          <p:spPr>
            <a:xfrm>
              <a:off x="3778250" y="1460625"/>
              <a:ext cx="3550" cy="1425"/>
            </a:xfrm>
            <a:custGeom>
              <a:avLst/>
              <a:gdLst/>
              <a:ahLst/>
              <a:cxnLst/>
              <a:rect l="l" t="t" r="r" b="b"/>
              <a:pathLst>
                <a:path w="142" h="57" extrusionOk="0">
                  <a:moveTo>
                    <a:pt x="85" y="57"/>
                  </a:moveTo>
                  <a:lnTo>
                    <a:pt x="85" y="57"/>
                  </a:lnTo>
                  <a:lnTo>
                    <a:pt x="141" y="57"/>
                  </a:lnTo>
                  <a:lnTo>
                    <a:pt x="141" y="57"/>
                  </a:lnTo>
                  <a:lnTo>
                    <a:pt x="113" y="28"/>
                  </a:lnTo>
                  <a:lnTo>
                    <a:pt x="85" y="0"/>
                  </a:lnTo>
                  <a:lnTo>
                    <a:pt x="28" y="28"/>
                  </a:lnTo>
                  <a:lnTo>
                    <a:pt x="0" y="57"/>
                  </a:lnTo>
                  <a:lnTo>
                    <a:pt x="0" y="57"/>
                  </a:lnTo>
                  <a:lnTo>
                    <a:pt x="85" y="57"/>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16"/>
            <p:cNvSpPr/>
            <p:nvPr/>
          </p:nvSpPr>
          <p:spPr>
            <a:xfrm>
              <a:off x="3778250" y="1460625"/>
              <a:ext cx="3550" cy="1425"/>
            </a:xfrm>
            <a:custGeom>
              <a:avLst/>
              <a:gdLst/>
              <a:ahLst/>
              <a:cxnLst/>
              <a:rect l="l" t="t" r="r" b="b"/>
              <a:pathLst>
                <a:path w="142" h="57" fill="none" extrusionOk="0">
                  <a:moveTo>
                    <a:pt x="85" y="57"/>
                  </a:moveTo>
                  <a:lnTo>
                    <a:pt x="85" y="57"/>
                  </a:lnTo>
                  <a:lnTo>
                    <a:pt x="141" y="57"/>
                  </a:lnTo>
                  <a:lnTo>
                    <a:pt x="141" y="57"/>
                  </a:lnTo>
                  <a:lnTo>
                    <a:pt x="113" y="28"/>
                  </a:lnTo>
                  <a:lnTo>
                    <a:pt x="85" y="0"/>
                  </a:lnTo>
                  <a:lnTo>
                    <a:pt x="28" y="28"/>
                  </a:lnTo>
                  <a:lnTo>
                    <a:pt x="0" y="57"/>
                  </a:lnTo>
                  <a:lnTo>
                    <a:pt x="0" y="57"/>
                  </a:lnTo>
                  <a:lnTo>
                    <a:pt x="85" y="57"/>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16"/>
            <p:cNvSpPr/>
            <p:nvPr/>
          </p:nvSpPr>
          <p:spPr>
            <a:xfrm>
              <a:off x="3783175" y="1459900"/>
              <a:ext cx="4250" cy="2150"/>
            </a:xfrm>
            <a:custGeom>
              <a:avLst/>
              <a:gdLst/>
              <a:ahLst/>
              <a:cxnLst/>
              <a:rect l="l" t="t" r="r" b="b"/>
              <a:pathLst>
                <a:path w="170" h="86" extrusionOk="0">
                  <a:moveTo>
                    <a:pt x="1" y="29"/>
                  </a:moveTo>
                  <a:lnTo>
                    <a:pt x="1" y="29"/>
                  </a:lnTo>
                  <a:lnTo>
                    <a:pt x="170" y="86"/>
                  </a:lnTo>
                  <a:lnTo>
                    <a:pt x="170" y="86"/>
                  </a:lnTo>
                  <a:lnTo>
                    <a:pt x="142" y="29"/>
                  </a:lnTo>
                  <a:lnTo>
                    <a:pt x="85" y="1"/>
                  </a:lnTo>
                  <a:lnTo>
                    <a:pt x="57" y="1"/>
                  </a:lnTo>
                  <a:lnTo>
                    <a:pt x="1" y="29"/>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16"/>
            <p:cNvSpPr/>
            <p:nvPr/>
          </p:nvSpPr>
          <p:spPr>
            <a:xfrm>
              <a:off x="3783175" y="1459900"/>
              <a:ext cx="4250" cy="2150"/>
            </a:xfrm>
            <a:custGeom>
              <a:avLst/>
              <a:gdLst/>
              <a:ahLst/>
              <a:cxnLst/>
              <a:rect l="l" t="t" r="r" b="b"/>
              <a:pathLst>
                <a:path w="170" h="86" fill="none" extrusionOk="0">
                  <a:moveTo>
                    <a:pt x="1" y="29"/>
                  </a:moveTo>
                  <a:lnTo>
                    <a:pt x="1" y="29"/>
                  </a:lnTo>
                  <a:lnTo>
                    <a:pt x="170" y="86"/>
                  </a:lnTo>
                  <a:lnTo>
                    <a:pt x="170" y="86"/>
                  </a:lnTo>
                  <a:lnTo>
                    <a:pt x="142" y="29"/>
                  </a:lnTo>
                  <a:lnTo>
                    <a:pt x="85" y="1"/>
                  </a:lnTo>
                  <a:lnTo>
                    <a:pt x="57" y="1"/>
                  </a:lnTo>
                  <a:lnTo>
                    <a:pt x="1" y="29"/>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16"/>
            <p:cNvSpPr/>
            <p:nvPr/>
          </p:nvSpPr>
          <p:spPr>
            <a:xfrm>
              <a:off x="3783875" y="1452150"/>
              <a:ext cx="12025" cy="4975"/>
            </a:xfrm>
            <a:custGeom>
              <a:avLst/>
              <a:gdLst/>
              <a:ahLst/>
              <a:cxnLst/>
              <a:rect l="l" t="t" r="r" b="b"/>
              <a:pathLst>
                <a:path w="481" h="199" extrusionOk="0">
                  <a:moveTo>
                    <a:pt x="1" y="142"/>
                  </a:moveTo>
                  <a:lnTo>
                    <a:pt x="1" y="142"/>
                  </a:lnTo>
                  <a:lnTo>
                    <a:pt x="57" y="170"/>
                  </a:lnTo>
                  <a:lnTo>
                    <a:pt x="114" y="198"/>
                  </a:lnTo>
                  <a:lnTo>
                    <a:pt x="255" y="170"/>
                  </a:lnTo>
                  <a:lnTo>
                    <a:pt x="396" y="113"/>
                  </a:lnTo>
                  <a:lnTo>
                    <a:pt x="452" y="85"/>
                  </a:lnTo>
                  <a:lnTo>
                    <a:pt x="481" y="29"/>
                  </a:lnTo>
                  <a:lnTo>
                    <a:pt x="481" y="29"/>
                  </a:lnTo>
                  <a:lnTo>
                    <a:pt x="424" y="29"/>
                  </a:lnTo>
                  <a:lnTo>
                    <a:pt x="368" y="1"/>
                  </a:lnTo>
                  <a:lnTo>
                    <a:pt x="255" y="29"/>
                  </a:lnTo>
                  <a:lnTo>
                    <a:pt x="198" y="57"/>
                  </a:lnTo>
                  <a:lnTo>
                    <a:pt x="198" y="57"/>
                  </a:lnTo>
                  <a:lnTo>
                    <a:pt x="255" y="85"/>
                  </a:lnTo>
                  <a:lnTo>
                    <a:pt x="255" y="85"/>
                  </a:lnTo>
                  <a:lnTo>
                    <a:pt x="114" y="85"/>
                  </a:lnTo>
                  <a:lnTo>
                    <a:pt x="1" y="142"/>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16"/>
            <p:cNvSpPr/>
            <p:nvPr/>
          </p:nvSpPr>
          <p:spPr>
            <a:xfrm>
              <a:off x="3783875" y="1452150"/>
              <a:ext cx="12025" cy="4975"/>
            </a:xfrm>
            <a:custGeom>
              <a:avLst/>
              <a:gdLst/>
              <a:ahLst/>
              <a:cxnLst/>
              <a:rect l="l" t="t" r="r" b="b"/>
              <a:pathLst>
                <a:path w="481" h="199" fill="none" extrusionOk="0">
                  <a:moveTo>
                    <a:pt x="1" y="142"/>
                  </a:moveTo>
                  <a:lnTo>
                    <a:pt x="1" y="142"/>
                  </a:lnTo>
                  <a:lnTo>
                    <a:pt x="57" y="170"/>
                  </a:lnTo>
                  <a:lnTo>
                    <a:pt x="114" y="198"/>
                  </a:lnTo>
                  <a:lnTo>
                    <a:pt x="255" y="170"/>
                  </a:lnTo>
                  <a:lnTo>
                    <a:pt x="396" y="113"/>
                  </a:lnTo>
                  <a:lnTo>
                    <a:pt x="452" y="85"/>
                  </a:lnTo>
                  <a:lnTo>
                    <a:pt x="481" y="29"/>
                  </a:lnTo>
                  <a:lnTo>
                    <a:pt x="481" y="29"/>
                  </a:lnTo>
                  <a:lnTo>
                    <a:pt x="424" y="29"/>
                  </a:lnTo>
                  <a:lnTo>
                    <a:pt x="368" y="1"/>
                  </a:lnTo>
                  <a:lnTo>
                    <a:pt x="255" y="29"/>
                  </a:lnTo>
                  <a:lnTo>
                    <a:pt x="198" y="57"/>
                  </a:lnTo>
                  <a:lnTo>
                    <a:pt x="198" y="57"/>
                  </a:lnTo>
                  <a:lnTo>
                    <a:pt x="255" y="85"/>
                  </a:lnTo>
                  <a:lnTo>
                    <a:pt x="255" y="85"/>
                  </a:lnTo>
                  <a:lnTo>
                    <a:pt x="114" y="85"/>
                  </a:lnTo>
                  <a:lnTo>
                    <a:pt x="1" y="142"/>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16"/>
            <p:cNvSpPr/>
            <p:nvPr/>
          </p:nvSpPr>
          <p:spPr>
            <a:xfrm>
              <a:off x="3784600" y="1449325"/>
              <a:ext cx="7075" cy="2150"/>
            </a:xfrm>
            <a:custGeom>
              <a:avLst/>
              <a:gdLst/>
              <a:ahLst/>
              <a:cxnLst/>
              <a:rect l="l" t="t" r="r" b="b"/>
              <a:pathLst>
                <a:path w="283" h="86" extrusionOk="0">
                  <a:moveTo>
                    <a:pt x="282" y="29"/>
                  </a:moveTo>
                  <a:lnTo>
                    <a:pt x="282" y="29"/>
                  </a:lnTo>
                  <a:lnTo>
                    <a:pt x="226" y="1"/>
                  </a:lnTo>
                  <a:lnTo>
                    <a:pt x="141" y="29"/>
                  </a:lnTo>
                  <a:lnTo>
                    <a:pt x="0" y="85"/>
                  </a:lnTo>
                  <a:lnTo>
                    <a:pt x="0" y="85"/>
                  </a:lnTo>
                  <a:lnTo>
                    <a:pt x="141" y="85"/>
                  </a:lnTo>
                  <a:lnTo>
                    <a:pt x="282" y="29"/>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16"/>
            <p:cNvSpPr/>
            <p:nvPr/>
          </p:nvSpPr>
          <p:spPr>
            <a:xfrm>
              <a:off x="3784600" y="1449325"/>
              <a:ext cx="7075" cy="2150"/>
            </a:xfrm>
            <a:custGeom>
              <a:avLst/>
              <a:gdLst/>
              <a:ahLst/>
              <a:cxnLst/>
              <a:rect l="l" t="t" r="r" b="b"/>
              <a:pathLst>
                <a:path w="283" h="86" fill="none" extrusionOk="0">
                  <a:moveTo>
                    <a:pt x="282" y="29"/>
                  </a:moveTo>
                  <a:lnTo>
                    <a:pt x="282" y="29"/>
                  </a:lnTo>
                  <a:lnTo>
                    <a:pt x="226" y="1"/>
                  </a:lnTo>
                  <a:lnTo>
                    <a:pt x="141" y="29"/>
                  </a:lnTo>
                  <a:lnTo>
                    <a:pt x="0" y="85"/>
                  </a:lnTo>
                  <a:lnTo>
                    <a:pt x="0" y="85"/>
                  </a:lnTo>
                  <a:lnTo>
                    <a:pt x="141" y="85"/>
                  </a:lnTo>
                  <a:lnTo>
                    <a:pt x="282" y="29"/>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16"/>
            <p:cNvSpPr/>
            <p:nvPr/>
          </p:nvSpPr>
          <p:spPr>
            <a:xfrm>
              <a:off x="3786700" y="1457100"/>
              <a:ext cx="1450" cy="1425"/>
            </a:xfrm>
            <a:custGeom>
              <a:avLst/>
              <a:gdLst/>
              <a:ahLst/>
              <a:cxnLst/>
              <a:rect l="l" t="t" r="r" b="b"/>
              <a:pathLst>
                <a:path w="58" h="57" extrusionOk="0">
                  <a:moveTo>
                    <a:pt x="57" y="0"/>
                  </a:moveTo>
                  <a:lnTo>
                    <a:pt x="57" y="0"/>
                  </a:lnTo>
                  <a:lnTo>
                    <a:pt x="1" y="28"/>
                  </a:lnTo>
                  <a:lnTo>
                    <a:pt x="29" y="57"/>
                  </a:lnTo>
                  <a:lnTo>
                    <a:pt x="57" y="57"/>
                  </a:lnTo>
                  <a:lnTo>
                    <a:pt x="57" y="28"/>
                  </a:lnTo>
                  <a:lnTo>
                    <a:pt x="57"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16"/>
            <p:cNvSpPr/>
            <p:nvPr/>
          </p:nvSpPr>
          <p:spPr>
            <a:xfrm>
              <a:off x="3786700" y="1457100"/>
              <a:ext cx="1450" cy="1425"/>
            </a:xfrm>
            <a:custGeom>
              <a:avLst/>
              <a:gdLst/>
              <a:ahLst/>
              <a:cxnLst/>
              <a:rect l="l" t="t" r="r" b="b"/>
              <a:pathLst>
                <a:path w="58" h="57" fill="none" extrusionOk="0">
                  <a:moveTo>
                    <a:pt x="57" y="0"/>
                  </a:moveTo>
                  <a:lnTo>
                    <a:pt x="57" y="0"/>
                  </a:lnTo>
                  <a:lnTo>
                    <a:pt x="1" y="28"/>
                  </a:lnTo>
                  <a:lnTo>
                    <a:pt x="29" y="57"/>
                  </a:lnTo>
                  <a:lnTo>
                    <a:pt x="57" y="57"/>
                  </a:lnTo>
                  <a:lnTo>
                    <a:pt x="57" y="28"/>
                  </a:lnTo>
                  <a:lnTo>
                    <a:pt x="57" y="0"/>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16"/>
            <p:cNvSpPr/>
            <p:nvPr/>
          </p:nvSpPr>
          <p:spPr>
            <a:xfrm>
              <a:off x="3821975" y="1426050"/>
              <a:ext cx="3550" cy="1425"/>
            </a:xfrm>
            <a:custGeom>
              <a:avLst/>
              <a:gdLst/>
              <a:ahLst/>
              <a:cxnLst/>
              <a:rect l="l" t="t" r="r" b="b"/>
              <a:pathLst>
                <a:path w="142" h="57" extrusionOk="0">
                  <a:moveTo>
                    <a:pt x="85" y="0"/>
                  </a:moveTo>
                  <a:lnTo>
                    <a:pt x="85" y="0"/>
                  </a:lnTo>
                  <a:lnTo>
                    <a:pt x="1" y="57"/>
                  </a:lnTo>
                  <a:lnTo>
                    <a:pt x="1" y="57"/>
                  </a:lnTo>
                  <a:lnTo>
                    <a:pt x="142" y="0"/>
                  </a:lnTo>
                  <a:lnTo>
                    <a:pt x="85"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16"/>
            <p:cNvSpPr/>
            <p:nvPr/>
          </p:nvSpPr>
          <p:spPr>
            <a:xfrm>
              <a:off x="3821975" y="1426050"/>
              <a:ext cx="3550" cy="1425"/>
            </a:xfrm>
            <a:custGeom>
              <a:avLst/>
              <a:gdLst/>
              <a:ahLst/>
              <a:cxnLst/>
              <a:rect l="l" t="t" r="r" b="b"/>
              <a:pathLst>
                <a:path w="142" h="57" fill="none" extrusionOk="0">
                  <a:moveTo>
                    <a:pt x="85" y="0"/>
                  </a:moveTo>
                  <a:lnTo>
                    <a:pt x="85" y="0"/>
                  </a:lnTo>
                  <a:lnTo>
                    <a:pt x="1" y="57"/>
                  </a:lnTo>
                  <a:lnTo>
                    <a:pt x="1" y="57"/>
                  </a:lnTo>
                  <a:lnTo>
                    <a:pt x="142" y="0"/>
                  </a:lnTo>
                  <a:lnTo>
                    <a:pt x="85" y="0"/>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16"/>
            <p:cNvSpPr/>
            <p:nvPr/>
          </p:nvSpPr>
          <p:spPr>
            <a:xfrm>
              <a:off x="3823400" y="1426750"/>
              <a:ext cx="5650" cy="725"/>
            </a:xfrm>
            <a:custGeom>
              <a:avLst/>
              <a:gdLst/>
              <a:ahLst/>
              <a:cxnLst/>
              <a:rect l="l" t="t" r="r" b="b"/>
              <a:pathLst>
                <a:path w="226" h="29" extrusionOk="0">
                  <a:moveTo>
                    <a:pt x="0" y="29"/>
                  </a:moveTo>
                  <a:lnTo>
                    <a:pt x="0" y="29"/>
                  </a:lnTo>
                  <a:lnTo>
                    <a:pt x="57" y="29"/>
                  </a:lnTo>
                  <a:lnTo>
                    <a:pt x="141" y="29"/>
                  </a:lnTo>
                  <a:lnTo>
                    <a:pt x="198" y="29"/>
                  </a:lnTo>
                  <a:lnTo>
                    <a:pt x="226" y="1"/>
                  </a:lnTo>
                  <a:lnTo>
                    <a:pt x="226" y="1"/>
                  </a:lnTo>
                  <a:lnTo>
                    <a:pt x="113" y="1"/>
                  </a:lnTo>
                  <a:lnTo>
                    <a:pt x="0" y="29"/>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16"/>
            <p:cNvSpPr/>
            <p:nvPr/>
          </p:nvSpPr>
          <p:spPr>
            <a:xfrm>
              <a:off x="3823400" y="1426750"/>
              <a:ext cx="5650" cy="725"/>
            </a:xfrm>
            <a:custGeom>
              <a:avLst/>
              <a:gdLst/>
              <a:ahLst/>
              <a:cxnLst/>
              <a:rect l="l" t="t" r="r" b="b"/>
              <a:pathLst>
                <a:path w="226" h="29" fill="none" extrusionOk="0">
                  <a:moveTo>
                    <a:pt x="0" y="29"/>
                  </a:moveTo>
                  <a:lnTo>
                    <a:pt x="0" y="29"/>
                  </a:lnTo>
                  <a:lnTo>
                    <a:pt x="57" y="29"/>
                  </a:lnTo>
                  <a:lnTo>
                    <a:pt x="141" y="29"/>
                  </a:lnTo>
                  <a:lnTo>
                    <a:pt x="198" y="29"/>
                  </a:lnTo>
                  <a:lnTo>
                    <a:pt x="226" y="1"/>
                  </a:lnTo>
                  <a:lnTo>
                    <a:pt x="226" y="1"/>
                  </a:lnTo>
                  <a:lnTo>
                    <a:pt x="113" y="1"/>
                  </a:lnTo>
                  <a:lnTo>
                    <a:pt x="0" y="29"/>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16"/>
            <p:cNvSpPr/>
            <p:nvPr/>
          </p:nvSpPr>
          <p:spPr>
            <a:xfrm>
              <a:off x="3826925" y="1432400"/>
              <a:ext cx="4250" cy="2850"/>
            </a:xfrm>
            <a:custGeom>
              <a:avLst/>
              <a:gdLst/>
              <a:ahLst/>
              <a:cxnLst/>
              <a:rect l="l" t="t" r="r" b="b"/>
              <a:pathLst>
                <a:path w="170" h="114" extrusionOk="0">
                  <a:moveTo>
                    <a:pt x="85" y="113"/>
                  </a:moveTo>
                  <a:lnTo>
                    <a:pt x="85" y="113"/>
                  </a:lnTo>
                  <a:lnTo>
                    <a:pt x="170" y="113"/>
                  </a:lnTo>
                  <a:lnTo>
                    <a:pt x="170" y="85"/>
                  </a:lnTo>
                  <a:lnTo>
                    <a:pt x="0" y="0"/>
                  </a:lnTo>
                  <a:lnTo>
                    <a:pt x="0" y="0"/>
                  </a:lnTo>
                  <a:lnTo>
                    <a:pt x="28" y="85"/>
                  </a:lnTo>
                  <a:lnTo>
                    <a:pt x="85" y="113"/>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16"/>
            <p:cNvSpPr/>
            <p:nvPr/>
          </p:nvSpPr>
          <p:spPr>
            <a:xfrm>
              <a:off x="3826925" y="1432400"/>
              <a:ext cx="4250" cy="2850"/>
            </a:xfrm>
            <a:custGeom>
              <a:avLst/>
              <a:gdLst/>
              <a:ahLst/>
              <a:cxnLst/>
              <a:rect l="l" t="t" r="r" b="b"/>
              <a:pathLst>
                <a:path w="170" h="114" fill="none" extrusionOk="0">
                  <a:moveTo>
                    <a:pt x="85" y="113"/>
                  </a:moveTo>
                  <a:lnTo>
                    <a:pt x="85" y="113"/>
                  </a:lnTo>
                  <a:lnTo>
                    <a:pt x="170" y="113"/>
                  </a:lnTo>
                  <a:lnTo>
                    <a:pt x="170" y="85"/>
                  </a:lnTo>
                  <a:lnTo>
                    <a:pt x="0" y="0"/>
                  </a:lnTo>
                  <a:lnTo>
                    <a:pt x="0" y="0"/>
                  </a:lnTo>
                  <a:lnTo>
                    <a:pt x="28" y="85"/>
                  </a:lnTo>
                  <a:lnTo>
                    <a:pt x="85" y="113"/>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16"/>
            <p:cNvSpPr/>
            <p:nvPr/>
          </p:nvSpPr>
          <p:spPr>
            <a:xfrm>
              <a:off x="3827625" y="1431700"/>
              <a:ext cx="2150" cy="1425"/>
            </a:xfrm>
            <a:custGeom>
              <a:avLst/>
              <a:gdLst/>
              <a:ahLst/>
              <a:cxnLst/>
              <a:rect l="l" t="t" r="r" b="b"/>
              <a:pathLst>
                <a:path w="86" h="57" extrusionOk="0">
                  <a:moveTo>
                    <a:pt x="85" y="0"/>
                  </a:moveTo>
                  <a:lnTo>
                    <a:pt x="85" y="0"/>
                  </a:lnTo>
                  <a:lnTo>
                    <a:pt x="0" y="0"/>
                  </a:lnTo>
                  <a:lnTo>
                    <a:pt x="0" y="0"/>
                  </a:lnTo>
                  <a:lnTo>
                    <a:pt x="57" y="57"/>
                  </a:lnTo>
                  <a:lnTo>
                    <a:pt x="85" y="28"/>
                  </a:lnTo>
                  <a:lnTo>
                    <a:pt x="85"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16"/>
            <p:cNvSpPr/>
            <p:nvPr/>
          </p:nvSpPr>
          <p:spPr>
            <a:xfrm>
              <a:off x="3827625" y="1431700"/>
              <a:ext cx="2150" cy="1425"/>
            </a:xfrm>
            <a:custGeom>
              <a:avLst/>
              <a:gdLst/>
              <a:ahLst/>
              <a:cxnLst/>
              <a:rect l="l" t="t" r="r" b="b"/>
              <a:pathLst>
                <a:path w="86" h="57" fill="none" extrusionOk="0">
                  <a:moveTo>
                    <a:pt x="85" y="0"/>
                  </a:moveTo>
                  <a:lnTo>
                    <a:pt x="85" y="0"/>
                  </a:lnTo>
                  <a:lnTo>
                    <a:pt x="0" y="0"/>
                  </a:lnTo>
                  <a:lnTo>
                    <a:pt x="0" y="0"/>
                  </a:lnTo>
                  <a:lnTo>
                    <a:pt x="57" y="57"/>
                  </a:lnTo>
                  <a:lnTo>
                    <a:pt x="85" y="28"/>
                  </a:lnTo>
                  <a:lnTo>
                    <a:pt x="85" y="0"/>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16"/>
            <p:cNvSpPr/>
            <p:nvPr/>
          </p:nvSpPr>
          <p:spPr>
            <a:xfrm>
              <a:off x="3830450" y="1433100"/>
              <a:ext cx="1425" cy="1450"/>
            </a:xfrm>
            <a:custGeom>
              <a:avLst/>
              <a:gdLst/>
              <a:ahLst/>
              <a:cxnLst/>
              <a:rect l="l" t="t" r="r" b="b"/>
              <a:pathLst>
                <a:path w="57" h="58" extrusionOk="0">
                  <a:moveTo>
                    <a:pt x="0" y="1"/>
                  </a:moveTo>
                  <a:lnTo>
                    <a:pt x="0" y="1"/>
                  </a:lnTo>
                  <a:lnTo>
                    <a:pt x="0" y="29"/>
                  </a:lnTo>
                  <a:lnTo>
                    <a:pt x="0" y="57"/>
                  </a:lnTo>
                  <a:lnTo>
                    <a:pt x="57" y="29"/>
                  </a:lnTo>
                  <a:lnTo>
                    <a:pt x="57" y="29"/>
                  </a:lnTo>
                  <a:lnTo>
                    <a:pt x="0"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16"/>
            <p:cNvSpPr/>
            <p:nvPr/>
          </p:nvSpPr>
          <p:spPr>
            <a:xfrm>
              <a:off x="3830450" y="1433100"/>
              <a:ext cx="1425" cy="1450"/>
            </a:xfrm>
            <a:custGeom>
              <a:avLst/>
              <a:gdLst/>
              <a:ahLst/>
              <a:cxnLst/>
              <a:rect l="l" t="t" r="r" b="b"/>
              <a:pathLst>
                <a:path w="57" h="58" fill="none" extrusionOk="0">
                  <a:moveTo>
                    <a:pt x="0" y="1"/>
                  </a:moveTo>
                  <a:lnTo>
                    <a:pt x="0" y="1"/>
                  </a:lnTo>
                  <a:lnTo>
                    <a:pt x="0" y="29"/>
                  </a:lnTo>
                  <a:lnTo>
                    <a:pt x="0" y="57"/>
                  </a:lnTo>
                  <a:lnTo>
                    <a:pt x="57" y="29"/>
                  </a:lnTo>
                  <a:lnTo>
                    <a:pt x="57" y="29"/>
                  </a:lnTo>
                  <a:lnTo>
                    <a:pt x="0" y="1"/>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16"/>
            <p:cNvSpPr/>
            <p:nvPr/>
          </p:nvSpPr>
          <p:spPr>
            <a:xfrm>
              <a:off x="3832575" y="1422525"/>
              <a:ext cx="4250" cy="2150"/>
            </a:xfrm>
            <a:custGeom>
              <a:avLst/>
              <a:gdLst/>
              <a:ahLst/>
              <a:cxnLst/>
              <a:rect l="l" t="t" r="r" b="b"/>
              <a:pathLst>
                <a:path w="170" h="86" extrusionOk="0">
                  <a:moveTo>
                    <a:pt x="169" y="0"/>
                  </a:moveTo>
                  <a:lnTo>
                    <a:pt x="169" y="0"/>
                  </a:lnTo>
                  <a:lnTo>
                    <a:pt x="85" y="29"/>
                  </a:lnTo>
                  <a:lnTo>
                    <a:pt x="0" y="85"/>
                  </a:lnTo>
                  <a:lnTo>
                    <a:pt x="0" y="85"/>
                  </a:lnTo>
                  <a:lnTo>
                    <a:pt x="169"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16"/>
            <p:cNvSpPr/>
            <p:nvPr/>
          </p:nvSpPr>
          <p:spPr>
            <a:xfrm>
              <a:off x="3832575" y="1422525"/>
              <a:ext cx="4250" cy="2150"/>
            </a:xfrm>
            <a:custGeom>
              <a:avLst/>
              <a:gdLst/>
              <a:ahLst/>
              <a:cxnLst/>
              <a:rect l="l" t="t" r="r" b="b"/>
              <a:pathLst>
                <a:path w="170" h="86" fill="none" extrusionOk="0">
                  <a:moveTo>
                    <a:pt x="169" y="0"/>
                  </a:moveTo>
                  <a:lnTo>
                    <a:pt x="169" y="0"/>
                  </a:lnTo>
                  <a:lnTo>
                    <a:pt x="85" y="29"/>
                  </a:lnTo>
                  <a:lnTo>
                    <a:pt x="0" y="85"/>
                  </a:lnTo>
                  <a:lnTo>
                    <a:pt x="0" y="85"/>
                  </a:lnTo>
                  <a:lnTo>
                    <a:pt x="169" y="0"/>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16"/>
            <p:cNvSpPr/>
            <p:nvPr/>
          </p:nvSpPr>
          <p:spPr>
            <a:xfrm>
              <a:off x="3836800" y="1411225"/>
              <a:ext cx="2125" cy="2150"/>
            </a:xfrm>
            <a:custGeom>
              <a:avLst/>
              <a:gdLst/>
              <a:ahLst/>
              <a:cxnLst/>
              <a:rect l="l" t="t" r="r" b="b"/>
              <a:pathLst>
                <a:path w="85" h="86" extrusionOk="0">
                  <a:moveTo>
                    <a:pt x="0" y="57"/>
                  </a:moveTo>
                  <a:lnTo>
                    <a:pt x="0" y="57"/>
                  </a:lnTo>
                  <a:lnTo>
                    <a:pt x="85" y="86"/>
                  </a:lnTo>
                  <a:lnTo>
                    <a:pt x="85" y="86"/>
                  </a:lnTo>
                  <a:lnTo>
                    <a:pt x="85" y="29"/>
                  </a:lnTo>
                  <a:lnTo>
                    <a:pt x="57" y="1"/>
                  </a:lnTo>
                  <a:lnTo>
                    <a:pt x="29" y="29"/>
                  </a:lnTo>
                  <a:lnTo>
                    <a:pt x="0" y="57"/>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16"/>
            <p:cNvSpPr/>
            <p:nvPr/>
          </p:nvSpPr>
          <p:spPr>
            <a:xfrm>
              <a:off x="3836800" y="1411225"/>
              <a:ext cx="2125" cy="2150"/>
            </a:xfrm>
            <a:custGeom>
              <a:avLst/>
              <a:gdLst/>
              <a:ahLst/>
              <a:cxnLst/>
              <a:rect l="l" t="t" r="r" b="b"/>
              <a:pathLst>
                <a:path w="85" h="86" fill="none" extrusionOk="0">
                  <a:moveTo>
                    <a:pt x="0" y="57"/>
                  </a:moveTo>
                  <a:lnTo>
                    <a:pt x="0" y="57"/>
                  </a:lnTo>
                  <a:lnTo>
                    <a:pt x="85" y="86"/>
                  </a:lnTo>
                  <a:lnTo>
                    <a:pt x="85" y="86"/>
                  </a:lnTo>
                  <a:lnTo>
                    <a:pt x="85" y="29"/>
                  </a:lnTo>
                  <a:lnTo>
                    <a:pt x="57" y="1"/>
                  </a:lnTo>
                  <a:lnTo>
                    <a:pt x="29" y="29"/>
                  </a:lnTo>
                  <a:lnTo>
                    <a:pt x="0" y="57"/>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16"/>
            <p:cNvSpPr/>
            <p:nvPr/>
          </p:nvSpPr>
          <p:spPr>
            <a:xfrm>
              <a:off x="3845250" y="1405600"/>
              <a:ext cx="7100" cy="2125"/>
            </a:xfrm>
            <a:custGeom>
              <a:avLst/>
              <a:gdLst/>
              <a:ahLst/>
              <a:cxnLst/>
              <a:rect l="l" t="t" r="r" b="b"/>
              <a:pathLst>
                <a:path w="284" h="85" extrusionOk="0">
                  <a:moveTo>
                    <a:pt x="86" y="85"/>
                  </a:moveTo>
                  <a:lnTo>
                    <a:pt x="86" y="85"/>
                  </a:lnTo>
                  <a:lnTo>
                    <a:pt x="283" y="28"/>
                  </a:lnTo>
                  <a:lnTo>
                    <a:pt x="283" y="28"/>
                  </a:lnTo>
                  <a:lnTo>
                    <a:pt x="199" y="0"/>
                  </a:lnTo>
                  <a:lnTo>
                    <a:pt x="114" y="0"/>
                  </a:lnTo>
                  <a:lnTo>
                    <a:pt x="57" y="28"/>
                  </a:lnTo>
                  <a:lnTo>
                    <a:pt x="1" y="85"/>
                  </a:lnTo>
                  <a:lnTo>
                    <a:pt x="1" y="85"/>
                  </a:lnTo>
                  <a:lnTo>
                    <a:pt x="86" y="85"/>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16"/>
            <p:cNvSpPr/>
            <p:nvPr/>
          </p:nvSpPr>
          <p:spPr>
            <a:xfrm>
              <a:off x="3845250" y="1405600"/>
              <a:ext cx="7100" cy="2125"/>
            </a:xfrm>
            <a:custGeom>
              <a:avLst/>
              <a:gdLst/>
              <a:ahLst/>
              <a:cxnLst/>
              <a:rect l="l" t="t" r="r" b="b"/>
              <a:pathLst>
                <a:path w="284" h="85" fill="none" extrusionOk="0">
                  <a:moveTo>
                    <a:pt x="86" y="85"/>
                  </a:moveTo>
                  <a:lnTo>
                    <a:pt x="86" y="85"/>
                  </a:lnTo>
                  <a:lnTo>
                    <a:pt x="283" y="28"/>
                  </a:lnTo>
                  <a:lnTo>
                    <a:pt x="283" y="28"/>
                  </a:lnTo>
                  <a:lnTo>
                    <a:pt x="199" y="0"/>
                  </a:lnTo>
                  <a:lnTo>
                    <a:pt x="114" y="0"/>
                  </a:lnTo>
                  <a:lnTo>
                    <a:pt x="57" y="28"/>
                  </a:lnTo>
                  <a:lnTo>
                    <a:pt x="1" y="85"/>
                  </a:lnTo>
                  <a:lnTo>
                    <a:pt x="1" y="85"/>
                  </a:lnTo>
                  <a:lnTo>
                    <a:pt x="86" y="85"/>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16"/>
            <p:cNvSpPr/>
            <p:nvPr/>
          </p:nvSpPr>
          <p:spPr>
            <a:xfrm>
              <a:off x="3846675" y="1402050"/>
              <a:ext cx="2150" cy="2150"/>
            </a:xfrm>
            <a:custGeom>
              <a:avLst/>
              <a:gdLst/>
              <a:ahLst/>
              <a:cxnLst/>
              <a:rect l="l" t="t" r="r" b="b"/>
              <a:pathLst>
                <a:path w="86" h="86" extrusionOk="0">
                  <a:moveTo>
                    <a:pt x="85" y="29"/>
                  </a:moveTo>
                  <a:lnTo>
                    <a:pt x="85" y="29"/>
                  </a:lnTo>
                  <a:lnTo>
                    <a:pt x="29" y="1"/>
                  </a:lnTo>
                  <a:lnTo>
                    <a:pt x="0" y="1"/>
                  </a:lnTo>
                  <a:lnTo>
                    <a:pt x="0" y="57"/>
                  </a:lnTo>
                  <a:lnTo>
                    <a:pt x="0" y="57"/>
                  </a:lnTo>
                  <a:lnTo>
                    <a:pt x="29" y="86"/>
                  </a:lnTo>
                  <a:lnTo>
                    <a:pt x="57" y="86"/>
                  </a:lnTo>
                  <a:lnTo>
                    <a:pt x="85" y="57"/>
                  </a:lnTo>
                  <a:lnTo>
                    <a:pt x="85" y="29"/>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16"/>
            <p:cNvSpPr/>
            <p:nvPr/>
          </p:nvSpPr>
          <p:spPr>
            <a:xfrm>
              <a:off x="3846675" y="1402050"/>
              <a:ext cx="2150" cy="2150"/>
            </a:xfrm>
            <a:custGeom>
              <a:avLst/>
              <a:gdLst/>
              <a:ahLst/>
              <a:cxnLst/>
              <a:rect l="l" t="t" r="r" b="b"/>
              <a:pathLst>
                <a:path w="86" h="86" fill="none" extrusionOk="0">
                  <a:moveTo>
                    <a:pt x="85" y="29"/>
                  </a:moveTo>
                  <a:lnTo>
                    <a:pt x="85" y="29"/>
                  </a:lnTo>
                  <a:lnTo>
                    <a:pt x="29" y="1"/>
                  </a:lnTo>
                  <a:lnTo>
                    <a:pt x="0" y="1"/>
                  </a:lnTo>
                  <a:lnTo>
                    <a:pt x="0" y="57"/>
                  </a:lnTo>
                  <a:lnTo>
                    <a:pt x="0" y="57"/>
                  </a:lnTo>
                  <a:lnTo>
                    <a:pt x="29" y="86"/>
                  </a:lnTo>
                  <a:lnTo>
                    <a:pt x="57" y="86"/>
                  </a:lnTo>
                  <a:lnTo>
                    <a:pt x="85" y="57"/>
                  </a:lnTo>
                  <a:lnTo>
                    <a:pt x="85" y="29"/>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16"/>
            <p:cNvSpPr/>
            <p:nvPr/>
          </p:nvSpPr>
          <p:spPr>
            <a:xfrm>
              <a:off x="3851600" y="1364675"/>
              <a:ext cx="4275" cy="4250"/>
            </a:xfrm>
            <a:custGeom>
              <a:avLst/>
              <a:gdLst/>
              <a:ahLst/>
              <a:cxnLst/>
              <a:rect l="l" t="t" r="r" b="b"/>
              <a:pathLst>
                <a:path w="171" h="170" extrusionOk="0">
                  <a:moveTo>
                    <a:pt x="57" y="85"/>
                  </a:moveTo>
                  <a:lnTo>
                    <a:pt x="57" y="85"/>
                  </a:lnTo>
                  <a:lnTo>
                    <a:pt x="1" y="170"/>
                  </a:lnTo>
                  <a:lnTo>
                    <a:pt x="1" y="170"/>
                  </a:lnTo>
                  <a:lnTo>
                    <a:pt x="57" y="170"/>
                  </a:lnTo>
                  <a:lnTo>
                    <a:pt x="114" y="141"/>
                  </a:lnTo>
                  <a:lnTo>
                    <a:pt x="170" y="85"/>
                  </a:lnTo>
                  <a:lnTo>
                    <a:pt x="170" y="0"/>
                  </a:lnTo>
                  <a:lnTo>
                    <a:pt x="170" y="0"/>
                  </a:lnTo>
                  <a:lnTo>
                    <a:pt x="57" y="85"/>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16"/>
            <p:cNvSpPr/>
            <p:nvPr/>
          </p:nvSpPr>
          <p:spPr>
            <a:xfrm>
              <a:off x="3851600" y="1364675"/>
              <a:ext cx="4275" cy="4250"/>
            </a:xfrm>
            <a:custGeom>
              <a:avLst/>
              <a:gdLst/>
              <a:ahLst/>
              <a:cxnLst/>
              <a:rect l="l" t="t" r="r" b="b"/>
              <a:pathLst>
                <a:path w="171" h="170" fill="none" extrusionOk="0">
                  <a:moveTo>
                    <a:pt x="57" y="85"/>
                  </a:moveTo>
                  <a:lnTo>
                    <a:pt x="57" y="85"/>
                  </a:lnTo>
                  <a:lnTo>
                    <a:pt x="1" y="170"/>
                  </a:lnTo>
                  <a:lnTo>
                    <a:pt x="1" y="170"/>
                  </a:lnTo>
                  <a:lnTo>
                    <a:pt x="57" y="170"/>
                  </a:lnTo>
                  <a:lnTo>
                    <a:pt x="114" y="141"/>
                  </a:lnTo>
                  <a:lnTo>
                    <a:pt x="170" y="85"/>
                  </a:lnTo>
                  <a:lnTo>
                    <a:pt x="170" y="0"/>
                  </a:lnTo>
                  <a:lnTo>
                    <a:pt x="170" y="0"/>
                  </a:lnTo>
                  <a:lnTo>
                    <a:pt x="57" y="85"/>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16"/>
            <p:cNvSpPr/>
            <p:nvPr/>
          </p:nvSpPr>
          <p:spPr>
            <a:xfrm>
              <a:off x="3852325" y="1401350"/>
              <a:ext cx="1425" cy="725"/>
            </a:xfrm>
            <a:custGeom>
              <a:avLst/>
              <a:gdLst/>
              <a:ahLst/>
              <a:cxnLst/>
              <a:rect l="l" t="t" r="r" b="b"/>
              <a:pathLst>
                <a:path w="57" h="29" extrusionOk="0">
                  <a:moveTo>
                    <a:pt x="57" y="1"/>
                  </a:moveTo>
                  <a:lnTo>
                    <a:pt x="57" y="1"/>
                  </a:lnTo>
                  <a:lnTo>
                    <a:pt x="0" y="29"/>
                  </a:lnTo>
                  <a:lnTo>
                    <a:pt x="0" y="29"/>
                  </a:lnTo>
                  <a:lnTo>
                    <a:pt x="57"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16"/>
            <p:cNvSpPr/>
            <p:nvPr/>
          </p:nvSpPr>
          <p:spPr>
            <a:xfrm>
              <a:off x="3852325" y="1401350"/>
              <a:ext cx="1425" cy="725"/>
            </a:xfrm>
            <a:custGeom>
              <a:avLst/>
              <a:gdLst/>
              <a:ahLst/>
              <a:cxnLst/>
              <a:rect l="l" t="t" r="r" b="b"/>
              <a:pathLst>
                <a:path w="57" h="29" fill="none" extrusionOk="0">
                  <a:moveTo>
                    <a:pt x="57" y="1"/>
                  </a:moveTo>
                  <a:lnTo>
                    <a:pt x="57" y="1"/>
                  </a:lnTo>
                  <a:lnTo>
                    <a:pt x="0" y="29"/>
                  </a:lnTo>
                  <a:lnTo>
                    <a:pt x="0" y="29"/>
                  </a:lnTo>
                  <a:lnTo>
                    <a:pt x="57" y="1"/>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16"/>
            <p:cNvSpPr/>
            <p:nvPr/>
          </p:nvSpPr>
          <p:spPr>
            <a:xfrm>
              <a:off x="3853725" y="1400650"/>
              <a:ext cx="2150" cy="725"/>
            </a:xfrm>
            <a:custGeom>
              <a:avLst/>
              <a:gdLst/>
              <a:ahLst/>
              <a:cxnLst/>
              <a:rect l="l" t="t" r="r" b="b"/>
              <a:pathLst>
                <a:path w="86" h="29" extrusionOk="0">
                  <a:moveTo>
                    <a:pt x="85" y="1"/>
                  </a:moveTo>
                  <a:lnTo>
                    <a:pt x="85" y="1"/>
                  </a:lnTo>
                  <a:lnTo>
                    <a:pt x="1" y="29"/>
                  </a:lnTo>
                  <a:lnTo>
                    <a:pt x="1" y="29"/>
                  </a:lnTo>
                  <a:lnTo>
                    <a:pt x="85"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16"/>
            <p:cNvSpPr/>
            <p:nvPr/>
          </p:nvSpPr>
          <p:spPr>
            <a:xfrm>
              <a:off x="3853725" y="1400650"/>
              <a:ext cx="2150" cy="725"/>
            </a:xfrm>
            <a:custGeom>
              <a:avLst/>
              <a:gdLst/>
              <a:ahLst/>
              <a:cxnLst/>
              <a:rect l="l" t="t" r="r" b="b"/>
              <a:pathLst>
                <a:path w="86" h="29" fill="none" extrusionOk="0">
                  <a:moveTo>
                    <a:pt x="85" y="1"/>
                  </a:moveTo>
                  <a:lnTo>
                    <a:pt x="85" y="1"/>
                  </a:lnTo>
                  <a:lnTo>
                    <a:pt x="1" y="29"/>
                  </a:lnTo>
                  <a:lnTo>
                    <a:pt x="1" y="29"/>
                  </a:lnTo>
                  <a:lnTo>
                    <a:pt x="85" y="1"/>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16"/>
            <p:cNvSpPr/>
            <p:nvPr/>
          </p:nvSpPr>
          <p:spPr>
            <a:xfrm>
              <a:off x="3856550" y="1363975"/>
              <a:ext cx="3550" cy="2850"/>
            </a:xfrm>
            <a:custGeom>
              <a:avLst/>
              <a:gdLst/>
              <a:ahLst/>
              <a:cxnLst/>
              <a:rect l="l" t="t" r="r" b="b"/>
              <a:pathLst>
                <a:path w="142" h="114" extrusionOk="0">
                  <a:moveTo>
                    <a:pt x="0" y="113"/>
                  </a:moveTo>
                  <a:lnTo>
                    <a:pt x="0" y="113"/>
                  </a:lnTo>
                  <a:lnTo>
                    <a:pt x="85" y="85"/>
                  </a:lnTo>
                  <a:lnTo>
                    <a:pt x="142" y="0"/>
                  </a:lnTo>
                  <a:lnTo>
                    <a:pt x="142" y="0"/>
                  </a:lnTo>
                  <a:lnTo>
                    <a:pt x="85" y="0"/>
                  </a:lnTo>
                  <a:lnTo>
                    <a:pt x="57" y="0"/>
                  </a:lnTo>
                  <a:lnTo>
                    <a:pt x="0" y="57"/>
                  </a:lnTo>
                  <a:lnTo>
                    <a:pt x="0" y="113"/>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16"/>
            <p:cNvSpPr/>
            <p:nvPr/>
          </p:nvSpPr>
          <p:spPr>
            <a:xfrm>
              <a:off x="3856550" y="1363975"/>
              <a:ext cx="3550" cy="2850"/>
            </a:xfrm>
            <a:custGeom>
              <a:avLst/>
              <a:gdLst/>
              <a:ahLst/>
              <a:cxnLst/>
              <a:rect l="l" t="t" r="r" b="b"/>
              <a:pathLst>
                <a:path w="142" h="114" fill="none" extrusionOk="0">
                  <a:moveTo>
                    <a:pt x="0" y="113"/>
                  </a:moveTo>
                  <a:lnTo>
                    <a:pt x="0" y="113"/>
                  </a:lnTo>
                  <a:lnTo>
                    <a:pt x="85" y="85"/>
                  </a:lnTo>
                  <a:lnTo>
                    <a:pt x="142" y="0"/>
                  </a:lnTo>
                  <a:lnTo>
                    <a:pt x="142" y="0"/>
                  </a:lnTo>
                  <a:lnTo>
                    <a:pt x="85" y="0"/>
                  </a:lnTo>
                  <a:lnTo>
                    <a:pt x="57" y="0"/>
                  </a:lnTo>
                  <a:lnTo>
                    <a:pt x="0" y="57"/>
                  </a:lnTo>
                  <a:lnTo>
                    <a:pt x="0" y="113"/>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16"/>
            <p:cNvSpPr/>
            <p:nvPr/>
          </p:nvSpPr>
          <p:spPr>
            <a:xfrm>
              <a:off x="3859375" y="1389375"/>
              <a:ext cx="3550" cy="725"/>
            </a:xfrm>
            <a:custGeom>
              <a:avLst/>
              <a:gdLst/>
              <a:ahLst/>
              <a:cxnLst/>
              <a:rect l="l" t="t" r="r" b="b"/>
              <a:pathLst>
                <a:path w="142" h="29" extrusionOk="0">
                  <a:moveTo>
                    <a:pt x="0" y="28"/>
                  </a:moveTo>
                  <a:lnTo>
                    <a:pt x="0" y="28"/>
                  </a:lnTo>
                  <a:lnTo>
                    <a:pt x="141" y="0"/>
                  </a:lnTo>
                  <a:lnTo>
                    <a:pt x="141" y="0"/>
                  </a:lnTo>
                  <a:lnTo>
                    <a:pt x="0" y="28"/>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16"/>
            <p:cNvSpPr/>
            <p:nvPr/>
          </p:nvSpPr>
          <p:spPr>
            <a:xfrm>
              <a:off x="3859375" y="1389375"/>
              <a:ext cx="3550" cy="725"/>
            </a:xfrm>
            <a:custGeom>
              <a:avLst/>
              <a:gdLst/>
              <a:ahLst/>
              <a:cxnLst/>
              <a:rect l="l" t="t" r="r" b="b"/>
              <a:pathLst>
                <a:path w="142" h="29" fill="none" extrusionOk="0">
                  <a:moveTo>
                    <a:pt x="0" y="28"/>
                  </a:moveTo>
                  <a:lnTo>
                    <a:pt x="0" y="28"/>
                  </a:lnTo>
                  <a:lnTo>
                    <a:pt x="141" y="0"/>
                  </a:lnTo>
                  <a:lnTo>
                    <a:pt x="141" y="0"/>
                  </a:lnTo>
                  <a:lnTo>
                    <a:pt x="0" y="28"/>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16"/>
            <p:cNvSpPr/>
            <p:nvPr/>
          </p:nvSpPr>
          <p:spPr>
            <a:xfrm>
              <a:off x="3860775" y="1361850"/>
              <a:ext cx="9200" cy="3550"/>
            </a:xfrm>
            <a:custGeom>
              <a:avLst/>
              <a:gdLst/>
              <a:ahLst/>
              <a:cxnLst/>
              <a:rect l="l" t="t" r="r" b="b"/>
              <a:pathLst>
                <a:path w="368" h="142" extrusionOk="0">
                  <a:moveTo>
                    <a:pt x="57" y="85"/>
                  </a:moveTo>
                  <a:lnTo>
                    <a:pt x="57" y="85"/>
                  </a:lnTo>
                  <a:lnTo>
                    <a:pt x="1" y="142"/>
                  </a:lnTo>
                  <a:lnTo>
                    <a:pt x="1" y="142"/>
                  </a:lnTo>
                  <a:lnTo>
                    <a:pt x="85" y="113"/>
                  </a:lnTo>
                  <a:lnTo>
                    <a:pt x="198" y="85"/>
                  </a:lnTo>
                  <a:lnTo>
                    <a:pt x="283" y="57"/>
                  </a:lnTo>
                  <a:lnTo>
                    <a:pt x="368" y="0"/>
                  </a:lnTo>
                  <a:lnTo>
                    <a:pt x="368" y="0"/>
                  </a:lnTo>
                  <a:lnTo>
                    <a:pt x="142" y="0"/>
                  </a:lnTo>
                  <a:lnTo>
                    <a:pt x="29" y="0"/>
                  </a:lnTo>
                  <a:lnTo>
                    <a:pt x="1" y="29"/>
                  </a:lnTo>
                  <a:lnTo>
                    <a:pt x="57" y="85"/>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16"/>
            <p:cNvSpPr/>
            <p:nvPr/>
          </p:nvSpPr>
          <p:spPr>
            <a:xfrm>
              <a:off x="3860775" y="1361850"/>
              <a:ext cx="9200" cy="3550"/>
            </a:xfrm>
            <a:custGeom>
              <a:avLst/>
              <a:gdLst/>
              <a:ahLst/>
              <a:cxnLst/>
              <a:rect l="l" t="t" r="r" b="b"/>
              <a:pathLst>
                <a:path w="368" h="142" fill="none" extrusionOk="0">
                  <a:moveTo>
                    <a:pt x="57" y="85"/>
                  </a:moveTo>
                  <a:lnTo>
                    <a:pt x="57" y="85"/>
                  </a:lnTo>
                  <a:lnTo>
                    <a:pt x="1" y="142"/>
                  </a:lnTo>
                  <a:lnTo>
                    <a:pt x="1" y="142"/>
                  </a:lnTo>
                  <a:lnTo>
                    <a:pt x="85" y="113"/>
                  </a:lnTo>
                  <a:lnTo>
                    <a:pt x="198" y="85"/>
                  </a:lnTo>
                  <a:lnTo>
                    <a:pt x="283" y="57"/>
                  </a:lnTo>
                  <a:lnTo>
                    <a:pt x="368" y="0"/>
                  </a:lnTo>
                  <a:lnTo>
                    <a:pt x="368" y="0"/>
                  </a:lnTo>
                  <a:lnTo>
                    <a:pt x="142" y="0"/>
                  </a:lnTo>
                  <a:lnTo>
                    <a:pt x="29" y="0"/>
                  </a:lnTo>
                  <a:lnTo>
                    <a:pt x="1" y="29"/>
                  </a:lnTo>
                  <a:lnTo>
                    <a:pt x="57" y="85"/>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16"/>
            <p:cNvSpPr/>
            <p:nvPr/>
          </p:nvSpPr>
          <p:spPr>
            <a:xfrm>
              <a:off x="3869250" y="1360450"/>
              <a:ext cx="1425" cy="1425"/>
            </a:xfrm>
            <a:custGeom>
              <a:avLst/>
              <a:gdLst/>
              <a:ahLst/>
              <a:cxnLst/>
              <a:rect l="l" t="t" r="r" b="b"/>
              <a:pathLst>
                <a:path w="57" h="57" extrusionOk="0">
                  <a:moveTo>
                    <a:pt x="57" y="56"/>
                  </a:moveTo>
                  <a:lnTo>
                    <a:pt x="57" y="56"/>
                  </a:lnTo>
                  <a:lnTo>
                    <a:pt x="57" y="0"/>
                  </a:lnTo>
                  <a:lnTo>
                    <a:pt x="0" y="0"/>
                  </a:lnTo>
                  <a:lnTo>
                    <a:pt x="0" y="0"/>
                  </a:lnTo>
                  <a:lnTo>
                    <a:pt x="57" y="56"/>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16"/>
            <p:cNvSpPr/>
            <p:nvPr/>
          </p:nvSpPr>
          <p:spPr>
            <a:xfrm>
              <a:off x="3869250" y="1360450"/>
              <a:ext cx="1425" cy="1425"/>
            </a:xfrm>
            <a:custGeom>
              <a:avLst/>
              <a:gdLst/>
              <a:ahLst/>
              <a:cxnLst/>
              <a:rect l="l" t="t" r="r" b="b"/>
              <a:pathLst>
                <a:path w="57" h="57" fill="none" extrusionOk="0">
                  <a:moveTo>
                    <a:pt x="57" y="56"/>
                  </a:moveTo>
                  <a:lnTo>
                    <a:pt x="57" y="56"/>
                  </a:lnTo>
                  <a:lnTo>
                    <a:pt x="57" y="0"/>
                  </a:lnTo>
                  <a:lnTo>
                    <a:pt x="0" y="0"/>
                  </a:lnTo>
                  <a:lnTo>
                    <a:pt x="0" y="0"/>
                  </a:lnTo>
                  <a:lnTo>
                    <a:pt x="57" y="56"/>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16"/>
            <p:cNvSpPr/>
            <p:nvPr/>
          </p:nvSpPr>
          <p:spPr>
            <a:xfrm>
              <a:off x="3869950" y="1383025"/>
              <a:ext cx="2150" cy="2125"/>
            </a:xfrm>
            <a:custGeom>
              <a:avLst/>
              <a:gdLst/>
              <a:ahLst/>
              <a:cxnLst/>
              <a:rect l="l" t="t" r="r" b="b"/>
              <a:pathLst>
                <a:path w="86" h="85" extrusionOk="0">
                  <a:moveTo>
                    <a:pt x="1" y="0"/>
                  </a:moveTo>
                  <a:lnTo>
                    <a:pt x="1" y="0"/>
                  </a:lnTo>
                  <a:lnTo>
                    <a:pt x="57" y="85"/>
                  </a:lnTo>
                  <a:lnTo>
                    <a:pt x="57" y="85"/>
                  </a:lnTo>
                  <a:lnTo>
                    <a:pt x="85" y="28"/>
                  </a:lnTo>
                  <a:lnTo>
                    <a:pt x="85" y="0"/>
                  </a:lnTo>
                  <a:lnTo>
                    <a:pt x="57" y="0"/>
                  </a:lnTo>
                  <a:lnTo>
                    <a:pt x="1"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16"/>
            <p:cNvSpPr/>
            <p:nvPr/>
          </p:nvSpPr>
          <p:spPr>
            <a:xfrm>
              <a:off x="3869950" y="1383025"/>
              <a:ext cx="2150" cy="2125"/>
            </a:xfrm>
            <a:custGeom>
              <a:avLst/>
              <a:gdLst/>
              <a:ahLst/>
              <a:cxnLst/>
              <a:rect l="l" t="t" r="r" b="b"/>
              <a:pathLst>
                <a:path w="86" h="85" fill="none" extrusionOk="0">
                  <a:moveTo>
                    <a:pt x="1" y="0"/>
                  </a:moveTo>
                  <a:lnTo>
                    <a:pt x="1" y="0"/>
                  </a:lnTo>
                  <a:lnTo>
                    <a:pt x="57" y="85"/>
                  </a:lnTo>
                  <a:lnTo>
                    <a:pt x="57" y="85"/>
                  </a:lnTo>
                  <a:lnTo>
                    <a:pt x="85" y="28"/>
                  </a:lnTo>
                  <a:lnTo>
                    <a:pt x="85" y="0"/>
                  </a:lnTo>
                  <a:lnTo>
                    <a:pt x="57" y="0"/>
                  </a:lnTo>
                  <a:lnTo>
                    <a:pt x="1" y="0"/>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16"/>
            <p:cNvSpPr/>
            <p:nvPr/>
          </p:nvSpPr>
          <p:spPr>
            <a:xfrm>
              <a:off x="3872075" y="1357625"/>
              <a:ext cx="11300" cy="5650"/>
            </a:xfrm>
            <a:custGeom>
              <a:avLst/>
              <a:gdLst/>
              <a:ahLst/>
              <a:cxnLst/>
              <a:rect l="l" t="t" r="r" b="b"/>
              <a:pathLst>
                <a:path w="452" h="226" extrusionOk="0">
                  <a:moveTo>
                    <a:pt x="0" y="198"/>
                  </a:moveTo>
                  <a:lnTo>
                    <a:pt x="0" y="198"/>
                  </a:lnTo>
                  <a:lnTo>
                    <a:pt x="57" y="198"/>
                  </a:lnTo>
                  <a:lnTo>
                    <a:pt x="113" y="226"/>
                  </a:lnTo>
                  <a:lnTo>
                    <a:pt x="254" y="198"/>
                  </a:lnTo>
                  <a:lnTo>
                    <a:pt x="367" y="113"/>
                  </a:lnTo>
                  <a:lnTo>
                    <a:pt x="452" y="0"/>
                  </a:lnTo>
                  <a:lnTo>
                    <a:pt x="452" y="0"/>
                  </a:lnTo>
                  <a:lnTo>
                    <a:pt x="339" y="28"/>
                  </a:lnTo>
                  <a:lnTo>
                    <a:pt x="226" y="57"/>
                  </a:lnTo>
                  <a:lnTo>
                    <a:pt x="0" y="198"/>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16"/>
            <p:cNvSpPr/>
            <p:nvPr/>
          </p:nvSpPr>
          <p:spPr>
            <a:xfrm>
              <a:off x="3872075" y="1357625"/>
              <a:ext cx="11300" cy="5650"/>
            </a:xfrm>
            <a:custGeom>
              <a:avLst/>
              <a:gdLst/>
              <a:ahLst/>
              <a:cxnLst/>
              <a:rect l="l" t="t" r="r" b="b"/>
              <a:pathLst>
                <a:path w="452" h="226" fill="none" extrusionOk="0">
                  <a:moveTo>
                    <a:pt x="0" y="198"/>
                  </a:moveTo>
                  <a:lnTo>
                    <a:pt x="0" y="198"/>
                  </a:lnTo>
                  <a:lnTo>
                    <a:pt x="57" y="198"/>
                  </a:lnTo>
                  <a:lnTo>
                    <a:pt x="113" y="226"/>
                  </a:lnTo>
                  <a:lnTo>
                    <a:pt x="254" y="198"/>
                  </a:lnTo>
                  <a:lnTo>
                    <a:pt x="367" y="113"/>
                  </a:lnTo>
                  <a:lnTo>
                    <a:pt x="452" y="0"/>
                  </a:lnTo>
                  <a:lnTo>
                    <a:pt x="452" y="0"/>
                  </a:lnTo>
                  <a:lnTo>
                    <a:pt x="339" y="28"/>
                  </a:lnTo>
                  <a:lnTo>
                    <a:pt x="226" y="57"/>
                  </a:lnTo>
                  <a:lnTo>
                    <a:pt x="0" y="198"/>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16"/>
            <p:cNvSpPr/>
            <p:nvPr/>
          </p:nvSpPr>
          <p:spPr>
            <a:xfrm>
              <a:off x="3873475" y="1347750"/>
              <a:ext cx="14150" cy="7775"/>
            </a:xfrm>
            <a:custGeom>
              <a:avLst/>
              <a:gdLst/>
              <a:ahLst/>
              <a:cxnLst/>
              <a:rect l="l" t="t" r="r" b="b"/>
              <a:pathLst>
                <a:path w="566" h="311" extrusionOk="0">
                  <a:moveTo>
                    <a:pt x="283" y="311"/>
                  </a:moveTo>
                  <a:lnTo>
                    <a:pt x="283" y="311"/>
                  </a:lnTo>
                  <a:lnTo>
                    <a:pt x="424" y="311"/>
                  </a:lnTo>
                  <a:lnTo>
                    <a:pt x="565" y="226"/>
                  </a:lnTo>
                  <a:lnTo>
                    <a:pt x="565" y="226"/>
                  </a:lnTo>
                  <a:lnTo>
                    <a:pt x="480" y="141"/>
                  </a:lnTo>
                  <a:lnTo>
                    <a:pt x="368" y="0"/>
                  </a:lnTo>
                  <a:lnTo>
                    <a:pt x="368" y="0"/>
                  </a:lnTo>
                  <a:lnTo>
                    <a:pt x="368" y="57"/>
                  </a:lnTo>
                  <a:lnTo>
                    <a:pt x="339" y="113"/>
                  </a:lnTo>
                  <a:lnTo>
                    <a:pt x="255" y="169"/>
                  </a:lnTo>
                  <a:lnTo>
                    <a:pt x="1" y="254"/>
                  </a:lnTo>
                  <a:lnTo>
                    <a:pt x="1" y="254"/>
                  </a:lnTo>
                  <a:lnTo>
                    <a:pt x="57" y="282"/>
                  </a:lnTo>
                  <a:lnTo>
                    <a:pt x="85" y="282"/>
                  </a:lnTo>
                  <a:lnTo>
                    <a:pt x="198" y="254"/>
                  </a:lnTo>
                  <a:lnTo>
                    <a:pt x="283" y="226"/>
                  </a:lnTo>
                  <a:lnTo>
                    <a:pt x="339" y="198"/>
                  </a:lnTo>
                  <a:lnTo>
                    <a:pt x="396" y="226"/>
                  </a:lnTo>
                  <a:lnTo>
                    <a:pt x="396" y="226"/>
                  </a:lnTo>
                  <a:lnTo>
                    <a:pt x="311" y="226"/>
                  </a:lnTo>
                  <a:lnTo>
                    <a:pt x="255" y="254"/>
                  </a:lnTo>
                  <a:lnTo>
                    <a:pt x="255" y="282"/>
                  </a:lnTo>
                  <a:lnTo>
                    <a:pt x="283" y="31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16"/>
            <p:cNvSpPr/>
            <p:nvPr/>
          </p:nvSpPr>
          <p:spPr>
            <a:xfrm>
              <a:off x="3873475" y="1347750"/>
              <a:ext cx="14150" cy="7775"/>
            </a:xfrm>
            <a:custGeom>
              <a:avLst/>
              <a:gdLst/>
              <a:ahLst/>
              <a:cxnLst/>
              <a:rect l="l" t="t" r="r" b="b"/>
              <a:pathLst>
                <a:path w="566" h="311" fill="none" extrusionOk="0">
                  <a:moveTo>
                    <a:pt x="283" y="311"/>
                  </a:moveTo>
                  <a:lnTo>
                    <a:pt x="283" y="311"/>
                  </a:lnTo>
                  <a:lnTo>
                    <a:pt x="424" y="311"/>
                  </a:lnTo>
                  <a:lnTo>
                    <a:pt x="565" y="226"/>
                  </a:lnTo>
                  <a:lnTo>
                    <a:pt x="565" y="226"/>
                  </a:lnTo>
                  <a:lnTo>
                    <a:pt x="480" y="141"/>
                  </a:lnTo>
                  <a:lnTo>
                    <a:pt x="368" y="0"/>
                  </a:lnTo>
                  <a:lnTo>
                    <a:pt x="368" y="0"/>
                  </a:lnTo>
                  <a:lnTo>
                    <a:pt x="368" y="57"/>
                  </a:lnTo>
                  <a:lnTo>
                    <a:pt x="339" y="113"/>
                  </a:lnTo>
                  <a:lnTo>
                    <a:pt x="255" y="169"/>
                  </a:lnTo>
                  <a:lnTo>
                    <a:pt x="1" y="254"/>
                  </a:lnTo>
                  <a:lnTo>
                    <a:pt x="1" y="254"/>
                  </a:lnTo>
                  <a:lnTo>
                    <a:pt x="57" y="282"/>
                  </a:lnTo>
                  <a:lnTo>
                    <a:pt x="85" y="282"/>
                  </a:lnTo>
                  <a:lnTo>
                    <a:pt x="198" y="254"/>
                  </a:lnTo>
                  <a:lnTo>
                    <a:pt x="283" y="226"/>
                  </a:lnTo>
                  <a:lnTo>
                    <a:pt x="339" y="198"/>
                  </a:lnTo>
                  <a:lnTo>
                    <a:pt x="396" y="226"/>
                  </a:lnTo>
                  <a:lnTo>
                    <a:pt x="396" y="226"/>
                  </a:lnTo>
                  <a:lnTo>
                    <a:pt x="311" y="226"/>
                  </a:lnTo>
                  <a:lnTo>
                    <a:pt x="255" y="254"/>
                  </a:lnTo>
                  <a:lnTo>
                    <a:pt x="255" y="282"/>
                  </a:lnTo>
                  <a:lnTo>
                    <a:pt x="283" y="311"/>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16"/>
            <p:cNvSpPr/>
            <p:nvPr/>
          </p:nvSpPr>
          <p:spPr>
            <a:xfrm>
              <a:off x="3876300" y="1355500"/>
              <a:ext cx="4975" cy="2150"/>
            </a:xfrm>
            <a:custGeom>
              <a:avLst/>
              <a:gdLst/>
              <a:ahLst/>
              <a:cxnLst/>
              <a:rect l="l" t="t" r="r" b="b"/>
              <a:pathLst>
                <a:path w="199" h="86" extrusionOk="0">
                  <a:moveTo>
                    <a:pt x="85" y="85"/>
                  </a:moveTo>
                  <a:lnTo>
                    <a:pt x="85" y="85"/>
                  </a:lnTo>
                  <a:lnTo>
                    <a:pt x="198" y="29"/>
                  </a:lnTo>
                  <a:lnTo>
                    <a:pt x="198" y="29"/>
                  </a:lnTo>
                  <a:lnTo>
                    <a:pt x="114" y="1"/>
                  </a:lnTo>
                  <a:lnTo>
                    <a:pt x="1" y="29"/>
                  </a:lnTo>
                  <a:lnTo>
                    <a:pt x="1" y="29"/>
                  </a:lnTo>
                  <a:lnTo>
                    <a:pt x="85" y="85"/>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16"/>
            <p:cNvSpPr/>
            <p:nvPr/>
          </p:nvSpPr>
          <p:spPr>
            <a:xfrm>
              <a:off x="3876300" y="1355500"/>
              <a:ext cx="4975" cy="2150"/>
            </a:xfrm>
            <a:custGeom>
              <a:avLst/>
              <a:gdLst/>
              <a:ahLst/>
              <a:cxnLst/>
              <a:rect l="l" t="t" r="r" b="b"/>
              <a:pathLst>
                <a:path w="199" h="86" fill="none" extrusionOk="0">
                  <a:moveTo>
                    <a:pt x="85" y="85"/>
                  </a:moveTo>
                  <a:lnTo>
                    <a:pt x="85" y="85"/>
                  </a:lnTo>
                  <a:lnTo>
                    <a:pt x="198" y="29"/>
                  </a:lnTo>
                  <a:lnTo>
                    <a:pt x="198" y="29"/>
                  </a:lnTo>
                  <a:lnTo>
                    <a:pt x="114" y="1"/>
                  </a:lnTo>
                  <a:lnTo>
                    <a:pt x="1" y="29"/>
                  </a:lnTo>
                  <a:lnTo>
                    <a:pt x="1" y="29"/>
                  </a:lnTo>
                  <a:lnTo>
                    <a:pt x="85" y="85"/>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16"/>
            <p:cNvSpPr/>
            <p:nvPr/>
          </p:nvSpPr>
          <p:spPr>
            <a:xfrm>
              <a:off x="3879125" y="1349150"/>
              <a:ext cx="2150" cy="725"/>
            </a:xfrm>
            <a:custGeom>
              <a:avLst/>
              <a:gdLst/>
              <a:ahLst/>
              <a:cxnLst/>
              <a:rect l="l" t="t" r="r" b="b"/>
              <a:pathLst>
                <a:path w="86" h="29" extrusionOk="0">
                  <a:moveTo>
                    <a:pt x="85" y="29"/>
                  </a:moveTo>
                  <a:lnTo>
                    <a:pt x="85" y="29"/>
                  </a:lnTo>
                  <a:lnTo>
                    <a:pt x="85" y="1"/>
                  </a:lnTo>
                  <a:lnTo>
                    <a:pt x="57" y="1"/>
                  </a:lnTo>
                  <a:lnTo>
                    <a:pt x="1" y="29"/>
                  </a:lnTo>
                  <a:lnTo>
                    <a:pt x="1" y="29"/>
                  </a:lnTo>
                  <a:lnTo>
                    <a:pt x="85" y="29"/>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16"/>
            <p:cNvSpPr/>
            <p:nvPr/>
          </p:nvSpPr>
          <p:spPr>
            <a:xfrm>
              <a:off x="3879125" y="1349150"/>
              <a:ext cx="2150" cy="725"/>
            </a:xfrm>
            <a:custGeom>
              <a:avLst/>
              <a:gdLst/>
              <a:ahLst/>
              <a:cxnLst/>
              <a:rect l="l" t="t" r="r" b="b"/>
              <a:pathLst>
                <a:path w="86" h="29" fill="none" extrusionOk="0">
                  <a:moveTo>
                    <a:pt x="85" y="29"/>
                  </a:moveTo>
                  <a:lnTo>
                    <a:pt x="85" y="29"/>
                  </a:lnTo>
                  <a:lnTo>
                    <a:pt x="85" y="1"/>
                  </a:lnTo>
                  <a:lnTo>
                    <a:pt x="57" y="1"/>
                  </a:lnTo>
                  <a:lnTo>
                    <a:pt x="1" y="29"/>
                  </a:lnTo>
                  <a:lnTo>
                    <a:pt x="1" y="29"/>
                  </a:lnTo>
                  <a:lnTo>
                    <a:pt x="85" y="29"/>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16"/>
            <p:cNvSpPr/>
            <p:nvPr/>
          </p:nvSpPr>
          <p:spPr>
            <a:xfrm>
              <a:off x="3879825" y="1361850"/>
              <a:ext cx="2150" cy="725"/>
            </a:xfrm>
            <a:custGeom>
              <a:avLst/>
              <a:gdLst/>
              <a:ahLst/>
              <a:cxnLst/>
              <a:rect l="l" t="t" r="r" b="b"/>
              <a:pathLst>
                <a:path w="86" h="29" extrusionOk="0">
                  <a:moveTo>
                    <a:pt x="1" y="29"/>
                  </a:moveTo>
                  <a:lnTo>
                    <a:pt x="1" y="29"/>
                  </a:lnTo>
                  <a:lnTo>
                    <a:pt x="85" y="0"/>
                  </a:lnTo>
                  <a:lnTo>
                    <a:pt x="85" y="0"/>
                  </a:lnTo>
                  <a:lnTo>
                    <a:pt x="1" y="29"/>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16"/>
            <p:cNvSpPr/>
            <p:nvPr/>
          </p:nvSpPr>
          <p:spPr>
            <a:xfrm>
              <a:off x="3879825" y="1361850"/>
              <a:ext cx="2150" cy="725"/>
            </a:xfrm>
            <a:custGeom>
              <a:avLst/>
              <a:gdLst/>
              <a:ahLst/>
              <a:cxnLst/>
              <a:rect l="l" t="t" r="r" b="b"/>
              <a:pathLst>
                <a:path w="86" h="29" fill="none" extrusionOk="0">
                  <a:moveTo>
                    <a:pt x="1" y="29"/>
                  </a:moveTo>
                  <a:lnTo>
                    <a:pt x="1" y="29"/>
                  </a:lnTo>
                  <a:lnTo>
                    <a:pt x="85" y="0"/>
                  </a:lnTo>
                  <a:lnTo>
                    <a:pt x="85" y="0"/>
                  </a:lnTo>
                  <a:lnTo>
                    <a:pt x="1" y="29"/>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16"/>
            <p:cNvSpPr/>
            <p:nvPr/>
          </p:nvSpPr>
          <p:spPr>
            <a:xfrm>
              <a:off x="3881950" y="1366800"/>
              <a:ext cx="4250" cy="2125"/>
            </a:xfrm>
            <a:custGeom>
              <a:avLst/>
              <a:gdLst/>
              <a:ahLst/>
              <a:cxnLst/>
              <a:rect l="l" t="t" r="r" b="b"/>
              <a:pathLst>
                <a:path w="170" h="85" extrusionOk="0">
                  <a:moveTo>
                    <a:pt x="0" y="85"/>
                  </a:moveTo>
                  <a:lnTo>
                    <a:pt x="0" y="85"/>
                  </a:lnTo>
                  <a:lnTo>
                    <a:pt x="170" y="56"/>
                  </a:lnTo>
                  <a:lnTo>
                    <a:pt x="170" y="56"/>
                  </a:lnTo>
                  <a:lnTo>
                    <a:pt x="113" y="28"/>
                  </a:lnTo>
                  <a:lnTo>
                    <a:pt x="85" y="0"/>
                  </a:lnTo>
                  <a:lnTo>
                    <a:pt x="29" y="28"/>
                  </a:lnTo>
                  <a:lnTo>
                    <a:pt x="0" y="85"/>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16"/>
            <p:cNvSpPr/>
            <p:nvPr/>
          </p:nvSpPr>
          <p:spPr>
            <a:xfrm>
              <a:off x="3881950" y="1366800"/>
              <a:ext cx="4250" cy="2125"/>
            </a:xfrm>
            <a:custGeom>
              <a:avLst/>
              <a:gdLst/>
              <a:ahLst/>
              <a:cxnLst/>
              <a:rect l="l" t="t" r="r" b="b"/>
              <a:pathLst>
                <a:path w="170" h="85" fill="none" extrusionOk="0">
                  <a:moveTo>
                    <a:pt x="0" y="85"/>
                  </a:moveTo>
                  <a:lnTo>
                    <a:pt x="0" y="85"/>
                  </a:lnTo>
                  <a:lnTo>
                    <a:pt x="170" y="56"/>
                  </a:lnTo>
                  <a:lnTo>
                    <a:pt x="170" y="56"/>
                  </a:lnTo>
                  <a:lnTo>
                    <a:pt x="113" y="28"/>
                  </a:lnTo>
                  <a:lnTo>
                    <a:pt x="85" y="0"/>
                  </a:lnTo>
                  <a:lnTo>
                    <a:pt x="29" y="28"/>
                  </a:lnTo>
                  <a:lnTo>
                    <a:pt x="0" y="85"/>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16"/>
            <p:cNvSpPr/>
            <p:nvPr/>
          </p:nvSpPr>
          <p:spPr>
            <a:xfrm>
              <a:off x="3883350" y="1349150"/>
              <a:ext cx="21900" cy="12025"/>
            </a:xfrm>
            <a:custGeom>
              <a:avLst/>
              <a:gdLst/>
              <a:ahLst/>
              <a:cxnLst/>
              <a:rect l="l" t="t" r="r" b="b"/>
              <a:pathLst>
                <a:path w="876" h="481" extrusionOk="0">
                  <a:moveTo>
                    <a:pt x="198" y="170"/>
                  </a:moveTo>
                  <a:lnTo>
                    <a:pt x="198" y="170"/>
                  </a:lnTo>
                  <a:lnTo>
                    <a:pt x="227" y="255"/>
                  </a:lnTo>
                  <a:lnTo>
                    <a:pt x="227" y="255"/>
                  </a:lnTo>
                  <a:lnTo>
                    <a:pt x="142" y="283"/>
                  </a:lnTo>
                  <a:lnTo>
                    <a:pt x="85" y="311"/>
                  </a:lnTo>
                  <a:lnTo>
                    <a:pt x="29" y="396"/>
                  </a:lnTo>
                  <a:lnTo>
                    <a:pt x="1" y="480"/>
                  </a:lnTo>
                  <a:lnTo>
                    <a:pt x="1" y="480"/>
                  </a:lnTo>
                  <a:lnTo>
                    <a:pt x="114" y="424"/>
                  </a:lnTo>
                  <a:lnTo>
                    <a:pt x="255" y="367"/>
                  </a:lnTo>
                  <a:lnTo>
                    <a:pt x="255" y="367"/>
                  </a:lnTo>
                  <a:lnTo>
                    <a:pt x="198" y="424"/>
                  </a:lnTo>
                  <a:lnTo>
                    <a:pt x="198" y="452"/>
                  </a:lnTo>
                  <a:lnTo>
                    <a:pt x="255" y="452"/>
                  </a:lnTo>
                  <a:lnTo>
                    <a:pt x="452" y="339"/>
                  </a:lnTo>
                  <a:lnTo>
                    <a:pt x="452" y="339"/>
                  </a:lnTo>
                  <a:lnTo>
                    <a:pt x="481" y="367"/>
                  </a:lnTo>
                  <a:lnTo>
                    <a:pt x="509" y="367"/>
                  </a:lnTo>
                  <a:lnTo>
                    <a:pt x="650" y="339"/>
                  </a:lnTo>
                  <a:lnTo>
                    <a:pt x="763" y="311"/>
                  </a:lnTo>
                  <a:lnTo>
                    <a:pt x="847" y="255"/>
                  </a:lnTo>
                  <a:lnTo>
                    <a:pt x="847" y="255"/>
                  </a:lnTo>
                  <a:lnTo>
                    <a:pt x="876" y="142"/>
                  </a:lnTo>
                  <a:lnTo>
                    <a:pt x="847" y="85"/>
                  </a:lnTo>
                  <a:lnTo>
                    <a:pt x="791" y="85"/>
                  </a:lnTo>
                  <a:lnTo>
                    <a:pt x="706" y="85"/>
                  </a:lnTo>
                  <a:lnTo>
                    <a:pt x="509" y="198"/>
                  </a:lnTo>
                  <a:lnTo>
                    <a:pt x="396" y="283"/>
                  </a:lnTo>
                  <a:lnTo>
                    <a:pt x="396" y="283"/>
                  </a:lnTo>
                  <a:lnTo>
                    <a:pt x="481" y="142"/>
                  </a:lnTo>
                  <a:lnTo>
                    <a:pt x="509" y="113"/>
                  </a:lnTo>
                  <a:lnTo>
                    <a:pt x="424" y="142"/>
                  </a:lnTo>
                  <a:lnTo>
                    <a:pt x="424" y="142"/>
                  </a:lnTo>
                  <a:lnTo>
                    <a:pt x="481" y="57"/>
                  </a:lnTo>
                  <a:lnTo>
                    <a:pt x="481" y="1"/>
                  </a:lnTo>
                  <a:lnTo>
                    <a:pt x="424" y="1"/>
                  </a:lnTo>
                  <a:lnTo>
                    <a:pt x="368" y="29"/>
                  </a:lnTo>
                  <a:lnTo>
                    <a:pt x="311" y="57"/>
                  </a:lnTo>
                  <a:lnTo>
                    <a:pt x="255" y="113"/>
                  </a:lnTo>
                  <a:lnTo>
                    <a:pt x="255" y="142"/>
                  </a:lnTo>
                  <a:lnTo>
                    <a:pt x="339" y="170"/>
                  </a:lnTo>
                  <a:lnTo>
                    <a:pt x="339" y="170"/>
                  </a:lnTo>
                  <a:lnTo>
                    <a:pt x="198" y="17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16"/>
            <p:cNvSpPr/>
            <p:nvPr/>
          </p:nvSpPr>
          <p:spPr>
            <a:xfrm>
              <a:off x="3883350" y="1349150"/>
              <a:ext cx="21900" cy="12025"/>
            </a:xfrm>
            <a:custGeom>
              <a:avLst/>
              <a:gdLst/>
              <a:ahLst/>
              <a:cxnLst/>
              <a:rect l="l" t="t" r="r" b="b"/>
              <a:pathLst>
                <a:path w="876" h="481" fill="none" extrusionOk="0">
                  <a:moveTo>
                    <a:pt x="198" y="170"/>
                  </a:moveTo>
                  <a:lnTo>
                    <a:pt x="198" y="170"/>
                  </a:lnTo>
                  <a:lnTo>
                    <a:pt x="227" y="255"/>
                  </a:lnTo>
                  <a:lnTo>
                    <a:pt x="227" y="255"/>
                  </a:lnTo>
                  <a:lnTo>
                    <a:pt x="142" y="283"/>
                  </a:lnTo>
                  <a:lnTo>
                    <a:pt x="85" y="311"/>
                  </a:lnTo>
                  <a:lnTo>
                    <a:pt x="29" y="396"/>
                  </a:lnTo>
                  <a:lnTo>
                    <a:pt x="1" y="480"/>
                  </a:lnTo>
                  <a:lnTo>
                    <a:pt x="1" y="480"/>
                  </a:lnTo>
                  <a:lnTo>
                    <a:pt x="114" y="424"/>
                  </a:lnTo>
                  <a:lnTo>
                    <a:pt x="255" y="367"/>
                  </a:lnTo>
                  <a:lnTo>
                    <a:pt x="255" y="367"/>
                  </a:lnTo>
                  <a:lnTo>
                    <a:pt x="198" y="424"/>
                  </a:lnTo>
                  <a:lnTo>
                    <a:pt x="198" y="452"/>
                  </a:lnTo>
                  <a:lnTo>
                    <a:pt x="255" y="452"/>
                  </a:lnTo>
                  <a:lnTo>
                    <a:pt x="452" y="339"/>
                  </a:lnTo>
                  <a:lnTo>
                    <a:pt x="452" y="339"/>
                  </a:lnTo>
                  <a:lnTo>
                    <a:pt x="481" y="367"/>
                  </a:lnTo>
                  <a:lnTo>
                    <a:pt x="509" y="367"/>
                  </a:lnTo>
                  <a:lnTo>
                    <a:pt x="650" y="339"/>
                  </a:lnTo>
                  <a:lnTo>
                    <a:pt x="763" y="311"/>
                  </a:lnTo>
                  <a:lnTo>
                    <a:pt x="847" y="255"/>
                  </a:lnTo>
                  <a:lnTo>
                    <a:pt x="847" y="255"/>
                  </a:lnTo>
                  <a:lnTo>
                    <a:pt x="876" y="142"/>
                  </a:lnTo>
                  <a:lnTo>
                    <a:pt x="847" y="85"/>
                  </a:lnTo>
                  <a:lnTo>
                    <a:pt x="791" y="85"/>
                  </a:lnTo>
                  <a:lnTo>
                    <a:pt x="706" y="85"/>
                  </a:lnTo>
                  <a:lnTo>
                    <a:pt x="509" y="198"/>
                  </a:lnTo>
                  <a:lnTo>
                    <a:pt x="396" y="283"/>
                  </a:lnTo>
                  <a:lnTo>
                    <a:pt x="396" y="283"/>
                  </a:lnTo>
                  <a:lnTo>
                    <a:pt x="481" y="142"/>
                  </a:lnTo>
                  <a:lnTo>
                    <a:pt x="509" y="113"/>
                  </a:lnTo>
                  <a:lnTo>
                    <a:pt x="424" y="142"/>
                  </a:lnTo>
                  <a:lnTo>
                    <a:pt x="424" y="142"/>
                  </a:lnTo>
                  <a:lnTo>
                    <a:pt x="481" y="57"/>
                  </a:lnTo>
                  <a:lnTo>
                    <a:pt x="481" y="1"/>
                  </a:lnTo>
                  <a:lnTo>
                    <a:pt x="424" y="1"/>
                  </a:lnTo>
                  <a:lnTo>
                    <a:pt x="368" y="29"/>
                  </a:lnTo>
                  <a:lnTo>
                    <a:pt x="311" y="57"/>
                  </a:lnTo>
                  <a:lnTo>
                    <a:pt x="255" y="113"/>
                  </a:lnTo>
                  <a:lnTo>
                    <a:pt x="255" y="142"/>
                  </a:lnTo>
                  <a:lnTo>
                    <a:pt x="339" y="170"/>
                  </a:lnTo>
                  <a:lnTo>
                    <a:pt x="339" y="170"/>
                  </a:lnTo>
                  <a:lnTo>
                    <a:pt x="198" y="170"/>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16"/>
            <p:cNvSpPr/>
            <p:nvPr/>
          </p:nvSpPr>
          <p:spPr>
            <a:xfrm>
              <a:off x="3888300" y="1342100"/>
              <a:ext cx="9900" cy="7075"/>
            </a:xfrm>
            <a:custGeom>
              <a:avLst/>
              <a:gdLst/>
              <a:ahLst/>
              <a:cxnLst/>
              <a:rect l="l" t="t" r="r" b="b"/>
              <a:pathLst>
                <a:path w="396" h="283" extrusionOk="0">
                  <a:moveTo>
                    <a:pt x="141" y="254"/>
                  </a:moveTo>
                  <a:lnTo>
                    <a:pt x="141" y="254"/>
                  </a:lnTo>
                  <a:lnTo>
                    <a:pt x="226" y="226"/>
                  </a:lnTo>
                  <a:lnTo>
                    <a:pt x="283" y="170"/>
                  </a:lnTo>
                  <a:lnTo>
                    <a:pt x="367" y="113"/>
                  </a:lnTo>
                  <a:lnTo>
                    <a:pt x="395" y="29"/>
                  </a:lnTo>
                  <a:lnTo>
                    <a:pt x="395" y="29"/>
                  </a:lnTo>
                  <a:lnTo>
                    <a:pt x="339" y="0"/>
                  </a:lnTo>
                  <a:lnTo>
                    <a:pt x="283" y="29"/>
                  </a:lnTo>
                  <a:lnTo>
                    <a:pt x="170" y="85"/>
                  </a:lnTo>
                  <a:lnTo>
                    <a:pt x="57" y="170"/>
                  </a:lnTo>
                  <a:lnTo>
                    <a:pt x="0" y="283"/>
                  </a:lnTo>
                  <a:lnTo>
                    <a:pt x="0" y="283"/>
                  </a:lnTo>
                  <a:lnTo>
                    <a:pt x="141" y="254"/>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16"/>
            <p:cNvSpPr/>
            <p:nvPr/>
          </p:nvSpPr>
          <p:spPr>
            <a:xfrm>
              <a:off x="3888300" y="1342100"/>
              <a:ext cx="9900" cy="7075"/>
            </a:xfrm>
            <a:custGeom>
              <a:avLst/>
              <a:gdLst/>
              <a:ahLst/>
              <a:cxnLst/>
              <a:rect l="l" t="t" r="r" b="b"/>
              <a:pathLst>
                <a:path w="396" h="283" fill="none" extrusionOk="0">
                  <a:moveTo>
                    <a:pt x="141" y="254"/>
                  </a:moveTo>
                  <a:lnTo>
                    <a:pt x="141" y="254"/>
                  </a:lnTo>
                  <a:lnTo>
                    <a:pt x="226" y="226"/>
                  </a:lnTo>
                  <a:lnTo>
                    <a:pt x="283" y="170"/>
                  </a:lnTo>
                  <a:lnTo>
                    <a:pt x="367" y="113"/>
                  </a:lnTo>
                  <a:lnTo>
                    <a:pt x="395" y="29"/>
                  </a:lnTo>
                  <a:lnTo>
                    <a:pt x="395" y="29"/>
                  </a:lnTo>
                  <a:lnTo>
                    <a:pt x="339" y="0"/>
                  </a:lnTo>
                  <a:lnTo>
                    <a:pt x="283" y="29"/>
                  </a:lnTo>
                  <a:lnTo>
                    <a:pt x="170" y="85"/>
                  </a:lnTo>
                  <a:lnTo>
                    <a:pt x="57" y="170"/>
                  </a:lnTo>
                  <a:lnTo>
                    <a:pt x="0" y="283"/>
                  </a:lnTo>
                  <a:lnTo>
                    <a:pt x="0" y="283"/>
                  </a:lnTo>
                  <a:lnTo>
                    <a:pt x="141" y="254"/>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16"/>
            <p:cNvSpPr/>
            <p:nvPr/>
          </p:nvSpPr>
          <p:spPr>
            <a:xfrm>
              <a:off x="3889700" y="1366075"/>
              <a:ext cx="5675" cy="1450"/>
            </a:xfrm>
            <a:custGeom>
              <a:avLst/>
              <a:gdLst/>
              <a:ahLst/>
              <a:cxnLst/>
              <a:rect l="l" t="t" r="r" b="b"/>
              <a:pathLst>
                <a:path w="227" h="58" extrusionOk="0">
                  <a:moveTo>
                    <a:pt x="85" y="1"/>
                  </a:moveTo>
                  <a:lnTo>
                    <a:pt x="85" y="1"/>
                  </a:lnTo>
                  <a:lnTo>
                    <a:pt x="1" y="29"/>
                  </a:lnTo>
                  <a:lnTo>
                    <a:pt x="1" y="29"/>
                  </a:lnTo>
                  <a:lnTo>
                    <a:pt x="1" y="57"/>
                  </a:lnTo>
                  <a:lnTo>
                    <a:pt x="227" y="29"/>
                  </a:lnTo>
                  <a:lnTo>
                    <a:pt x="227" y="29"/>
                  </a:lnTo>
                  <a:lnTo>
                    <a:pt x="85"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16"/>
            <p:cNvSpPr/>
            <p:nvPr/>
          </p:nvSpPr>
          <p:spPr>
            <a:xfrm>
              <a:off x="3889700" y="1366075"/>
              <a:ext cx="5675" cy="1450"/>
            </a:xfrm>
            <a:custGeom>
              <a:avLst/>
              <a:gdLst/>
              <a:ahLst/>
              <a:cxnLst/>
              <a:rect l="l" t="t" r="r" b="b"/>
              <a:pathLst>
                <a:path w="227" h="58" fill="none" extrusionOk="0">
                  <a:moveTo>
                    <a:pt x="85" y="1"/>
                  </a:moveTo>
                  <a:lnTo>
                    <a:pt x="85" y="1"/>
                  </a:lnTo>
                  <a:lnTo>
                    <a:pt x="1" y="29"/>
                  </a:lnTo>
                  <a:lnTo>
                    <a:pt x="1" y="29"/>
                  </a:lnTo>
                  <a:lnTo>
                    <a:pt x="1" y="57"/>
                  </a:lnTo>
                  <a:lnTo>
                    <a:pt x="227" y="29"/>
                  </a:lnTo>
                  <a:lnTo>
                    <a:pt x="227" y="29"/>
                  </a:lnTo>
                  <a:lnTo>
                    <a:pt x="85" y="1"/>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16"/>
            <p:cNvSpPr/>
            <p:nvPr/>
          </p:nvSpPr>
          <p:spPr>
            <a:xfrm>
              <a:off x="3898175" y="1356900"/>
              <a:ext cx="4250" cy="2150"/>
            </a:xfrm>
            <a:custGeom>
              <a:avLst/>
              <a:gdLst/>
              <a:ahLst/>
              <a:cxnLst/>
              <a:rect l="l" t="t" r="r" b="b"/>
              <a:pathLst>
                <a:path w="170" h="86" extrusionOk="0">
                  <a:moveTo>
                    <a:pt x="0" y="57"/>
                  </a:moveTo>
                  <a:lnTo>
                    <a:pt x="0" y="57"/>
                  </a:lnTo>
                  <a:lnTo>
                    <a:pt x="85" y="86"/>
                  </a:lnTo>
                  <a:lnTo>
                    <a:pt x="142" y="86"/>
                  </a:lnTo>
                  <a:lnTo>
                    <a:pt x="170" y="57"/>
                  </a:lnTo>
                  <a:lnTo>
                    <a:pt x="170" y="29"/>
                  </a:lnTo>
                  <a:lnTo>
                    <a:pt x="142" y="1"/>
                  </a:lnTo>
                  <a:lnTo>
                    <a:pt x="113" y="1"/>
                  </a:lnTo>
                  <a:lnTo>
                    <a:pt x="85" y="1"/>
                  </a:lnTo>
                  <a:lnTo>
                    <a:pt x="0" y="57"/>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16"/>
            <p:cNvSpPr/>
            <p:nvPr/>
          </p:nvSpPr>
          <p:spPr>
            <a:xfrm>
              <a:off x="3898175" y="1356900"/>
              <a:ext cx="4250" cy="2150"/>
            </a:xfrm>
            <a:custGeom>
              <a:avLst/>
              <a:gdLst/>
              <a:ahLst/>
              <a:cxnLst/>
              <a:rect l="l" t="t" r="r" b="b"/>
              <a:pathLst>
                <a:path w="170" h="86" fill="none" extrusionOk="0">
                  <a:moveTo>
                    <a:pt x="0" y="57"/>
                  </a:moveTo>
                  <a:lnTo>
                    <a:pt x="0" y="57"/>
                  </a:lnTo>
                  <a:lnTo>
                    <a:pt x="85" y="86"/>
                  </a:lnTo>
                  <a:lnTo>
                    <a:pt x="142" y="86"/>
                  </a:lnTo>
                  <a:lnTo>
                    <a:pt x="170" y="57"/>
                  </a:lnTo>
                  <a:lnTo>
                    <a:pt x="170" y="29"/>
                  </a:lnTo>
                  <a:lnTo>
                    <a:pt x="142" y="1"/>
                  </a:lnTo>
                  <a:lnTo>
                    <a:pt x="113" y="1"/>
                  </a:lnTo>
                  <a:lnTo>
                    <a:pt x="85" y="1"/>
                  </a:lnTo>
                  <a:lnTo>
                    <a:pt x="0" y="57"/>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16"/>
            <p:cNvSpPr/>
            <p:nvPr/>
          </p:nvSpPr>
          <p:spPr>
            <a:xfrm>
              <a:off x="3901700" y="1349150"/>
              <a:ext cx="3550" cy="725"/>
            </a:xfrm>
            <a:custGeom>
              <a:avLst/>
              <a:gdLst/>
              <a:ahLst/>
              <a:cxnLst/>
              <a:rect l="l" t="t" r="r" b="b"/>
              <a:pathLst>
                <a:path w="142" h="29" extrusionOk="0">
                  <a:moveTo>
                    <a:pt x="85" y="29"/>
                  </a:moveTo>
                  <a:lnTo>
                    <a:pt x="85" y="29"/>
                  </a:lnTo>
                  <a:lnTo>
                    <a:pt x="142" y="1"/>
                  </a:lnTo>
                  <a:lnTo>
                    <a:pt x="1" y="29"/>
                  </a:lnTo>
                  <a:lnTo>
                    <a:pt x="1" y="29"/>
                  </a:lnTo>
                  <a:lnTo>
                    <a:pt x="85" y="29"/>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16"/>
            <p:cNvSpPr/>
            <p:nvPr/>
          </p:nvSpPr>
          <p:spPr>
            <a:xfrm>
              <a:off x="3901700" y="1349150"/>
              <a:ext cx="3550" cy="725"/>
            </a:xfrm>
            <a:custGeom>
              <a:avLst/>
              <a:gdLst/>
              <a:ahLst/>
              <a:cxnLst/>
              <a:rect l="l" t="t" r="r" b="b"/>
              <a:pathLst>
                <a:path w="142" h="29" fill="none" extrusionOk="0">
                  <a:moveTo>
                    <a:pt x="85" y="29"/>
                  </a:moveTo>
                  <a:lnTo>
                    <a:pt x="85" y="29"/>
                  </a:lnTo>
                  <a:lnTo>
                    <a:pt x="142" y="1"/>
                  </a:lnTo>
                  <a:lnTo>
                    <a:pt x="1" y="29"/>
                  </a:lnTo>
                  <a:lnTo>
                    <a:pt x="1" y="29"/>
                  </a:lnTo>
                  <a:lnTo>
                    <a:pt x="85" y="29"/>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16"/>
            <p:cNvSpPr/>
            <p:nvPr/>
          </p:nvSpPr>
          <p:spPr>
            <a:xfrm>
              <a:off x="3908050" y="1337150"/>
              <a:ext cx="16250" cy="9200"/>
            </a:xfrm>
            <a:custGeom>
              <a:avLst/>
              <a:gdLst/>
              <a:ahLst/>
              <a:cxnLst/>
              <a:rect l="l" t="t" r="r" b="b"/>
              <a:pathLst>
                <a:path w="650" h="368" extrusionOk="0">
                  <a:moveTo>
                    <a:pt x="85" y="227"/>
                  </a:moveTo>
                  <a:lnTo>
                    <a:pt x="85" y="227"/>
                  </a:lnTo>
                  <a:lnTo>
                    <a:pt x="170" y="198"/>
                  </a:lnTo>
                  <a:lnTo>
                    <a:pt x="170" y="198"/>
                  </a:lnTo>
                  <a:lnTo>
                    <a:pt x="85" y="255"/>
                  </a:lnTo>
                  <a:lnTo>
                    <a:pt x="170" y="255"/>
                  </a:lnTo>
                  <a:lnTo>
                    <a:pt x="198" y="255"/>
                  </a:lnTo>
                  <a:lnTo>
                    <a:pt x="198" y="283"/>
                  </a:lnTo>
                  <a:lnTo>
                    <a:pt x="29" y="339"/>
                  </a:lnTo>
                  <a:lnTo>
                    <a:pt x="29" y="339"/>
                  </a:lnTo>
                  <a:lnTo>
                    <a:pt x="142" y="368"/>
                  </a:lnTo>
                  <a:lnTo>
                    <a:pt x="339" y="339"/>
                  </a:lnTo>
                  <a:lnTo>
                    <a:pt x="650" y="283"/>
                  </a:lnTo>
                  <a:lnTo>
                    <a:pt x="650" y="283"/>
                  </a:lnTo>
                  <a:lnTo>
                    <a:pt x="621" y="283"/>
                  </a:lnTo>
                  <a:lnTo>
                    <a:pt x="621" y="255"/>
                  </a:lnTo>
                  <a:lnTo>
                    <a:pt x="650" y="170"/>
                  </a:lnTo>
                  <a:lnTo>
                    <a:pt x="650" y="114"/>
                  </a:lnTo>
                  <a:lnTo>
                    <a:pt x="650" y="85"/>
                  </a:lnTo>
                  <a:lnTo>
                    <a:pt x="593" y="114"/>
                  </a:lnTo>
                  <a:lnTo>
                    <a:pt x="593" y="114"/>
                  </a:lnTo>
                  <a:lnTo>
                    <a:pt x="621" y="85"/>
                  </a:lnTo>
                  <a:lnTo>
                    <a:pt x="621" y="85"/>
                  </a:lnTo>
                  <a:lnTo>
                    <a:pt x="565" y="29"/>
                  </a:lnTo>
                  <a:lnTo>
                    <a:pt x="396" y="1"/>
                  </a:lnTo>
                  <a:lnTo>
                    <a:pt x="396" y="1"/>
                  </a:lnTo>
                  <a:lnTo>
                    <a:pt x="424" y="29"/>
                  </a:lnTo>
                  <a:lnTo>
                    <a:pt x="424" y="57"/>
                  </a:lnTo>
                  <a:lnTo>
                    <a:pt x="367" y="57"/>
                  </a:lnTo>
                  <a:lnTo>
                    <a:pt x="283" y="57"/>
                  </a:lnTo>
                  <a:lnTo>
                    <a:pt x="198" y="57"/>
                  </a:lnTo>
                  <a:lnTo>
                    <a:pt x="198" y="57"/>
                  </a:lnTo>
                  <a:lnTo>
                    <a:pt x="367" y="85"/>
                  </a:lnTo>
                  <a:lnTo>
                    <a:pt x="339" y="114"/>
                  </a:lnTo>
                  <a:lnTo>
                    <a:pt x="283" y="114"/>
                  </a:lnTo>
                  <a:lnTo>
                    <a:pt x="283" y="114"/>
                  </a:lnTo>
                  <a:lnTo>
                    <a:pt x="1" y="142"/>
                  </a:lnTo>
                  <a:lnTo>
                    <a:pt x="1" y="142"/>
                  </a:lnTo>
                  <a:lnTo>
                    <a:pt x="85" y="142"/>
                  </a:lnTo>
                  <a:lnTo>
                    <a:pt x="85" y="170"/>
                  </a:lnTo>
                  <a:lnTo>
                    <a:pt x="85" y="227"/>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16"/>
            <p:cNvSpPr/>
            <p:nvPr/>
          </p:nvSpPr>
          <p:spPr>
            <a:xfrm>
              <a:off x="3908050" y="1337150"/>
              <a:ext cx="16250" cy="9200"/>
            </a:xfrm>
            <a:custGeom>
              <a:avLst/>
              <a:gdLst/>
              <a:ahLst/>
              <a:cxnLst/>
              <a:rect l="l" t="t" r="r" b="b"/>
              <a:pathLst>
                <a:path w="650" h="368" fill="none" extrusionOk="0">
                  <a:moveTo>
                    <a:pt x="85" y="227"/>
                  </a:moveTo>
                  <a:lnTo>
                    <a:pt x="85" y="227"/>
                  </a:lnTo>
                  <a:lnTo>
                    <a:pt x="170" y="198"/>
                  </a:lnTo>
                  <a:lnTo>
                    <a:pt x="170" y="198"/>
                  </a:lnTo>
                  <a:lnTo>
                    <a:pt x="85" y="255"/>
                  </a:lnTo>
                  <a:lnTo>
                    <a:pt x="170" y="255"/>
                  </a:lnTo>
                  <a:lnTo>
                    <a:pt x="198" y="255"/>
                  </a:lnTo>
                  <a:lnTo>
                    <a:pt x="198" y="283"/>
                  </a:lnTo>
                  <a:lnTo>
                    <a:pt x="29" y="339"/>
                  </a:lnTo>
                  <a:lnTo>
                    <a:pt x="29" y="339"/>
                  </a:lnTo>
                  <a:lnTo>
                    <a:pt x="142" y="368"/>
                  </a:lnTo>
                  <a:lnTo>
                    <a:pt x="339" y="339"/>
                  </a:lnTo>
                  <a:lnTo>
                    <a:pt x="650" y="283"/>
                  </a:lnTo>
                  <a:lnTo>
                    <a:pt x="650" y="283"/>
                  </a:lnTo>
                  <a:lnTo>
                    <a:pt x="621" y="283"/>
                  </a:lnTo>
                  <a:lnTo>
                    <a:pt x="621" y="255"/>
                  </a:lnTo>
                  <a:lnTo>
                    <a:pt x="650" y="170"/>
                  </a:lnTo>
                  <a:lnTo>
                    <a:pt x="650" y="114"/>
                  </a:lnTo>
                  <a:lnTo>
                    <a:pt x="650" y="85"/>
                  </a:lnTo>
                  <a:lnTo>
                    <a:pt x="593" y="114"/>
                  </a:lnTo>
                  <a:lnTo>
                    <a:pt x="593" y="114"/>
                  </a:lnTo>
                  <a:lnTo>
                    <a:pt x="621" y="85"/>
                  </a:lnTo>
                  <a:lnTo>
                    <a:pt x="621" y="85"/>
                  </a:lnTo>
                  <a:lnTo>
                    <a:pt x="565" y="29"/>
                  </a:lnTo>
                  <a:lnTo>
                    <a:pt x="396" y="1"/>
                  </a:lnTo>
                  <a:lnTo>
                    <a:pt x="396" y="1"/>
                  </a:lnTo>
                  <a:lnTo>
                    <a:pt x="424" y="29"/>
                  </a:lnTo>
                  <a:lnTo>
                    <a:pt x="424" y="57"/>
                  </a:lnTo>
                  <a:lnTo>
                    <a:pt x="367" y="57"/>
                  </a:lnTo>
                  <a:lnTo>
                    <a:pt x="283" y="57"/>
                  </a:lnTo>
                  <a:lnTo>
                    <a:pt x="198" y="57"/>
                  </a:lnTo>
                  <a:lnTo>
                    <a:pt x="198" y="57"/>
                  </a:lnTo>
                  <a:lnTo>
                    <a:pt x="367" y="85"/>
                  </a:lnTo>
                  <a:lnTo>
                    <a:pt x="339" y="114"/>
                  </a:lnTo>
                  <a:lnTo>
                    <a:pt x="283" y="114"/>
                  </a:lnTo>
                  <a:lnTo>
                    <a:pt x="283" y="114"/>
                  </a:lnTo>
                  <a:lnTo>
                    <a:pt x="1" y="142"/>
                  </a:lnTo>
                  <a:lnTo>
                    <a:pt x="1" y="142"/>
                  </a:lnTo>
                  <a:lnTo>
                    <a:pt x="85" y="142"/>
                  </a:lnTo>
                  <a:lnTo>
                    <a:pt x="85" y="170"/>
                  </a:lnTo>
                  <a:lnTo>
                    <a:pt x="85" y="227"/>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16"/>
            <p:cNvSpPr/>
            <p:nvPr/>
          </p:nvSpPr>
          <p:spPr>
            <a:xfrm>
              <a:off x="3908750" y="1351275"/>
              <a:ext cx="3550" cy="1425"/>
            </a:xfrm>
            <a:custGeom>
              <a:avLst/>
              <a:gdLst/>
              <a:ahLst/>
              <a:cxnLst/>
              <a:rect l="l" t="t" r="r" b="b"/>
              <a:pathLst>
                <a:path w="142" h="57" extrusionOk="0">
                  <a:moveTo>
                    <a:pt x="142" y="57"/>
                  </a:moveTo>
                  <a:lnTo>
                    <a:pt x="142" y="57"/>
                  </a:lnTo>
                  <a:lnTo>
                    <a:pt x="114" y="0"/>
                  </a:lnTo>
                  <a:lnTo>
                    <a:pt x="85" y="0"/>
                  </a:lnTo>
                  <a:lnTo>
                    <a:pt x="29" y="28"/>
                  </a:lnTo>
                  <a:lnTo>
                    <a:pt x="1" y="57"/>
                  </a:lnTo>
                  <a:lnTo>
                    <a:pt x="1" y="57"/>
                  </a:lnTo>
                  <a:lnTo>
                    <a:pt x="142" y="57"/>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16"/>
            <p:cNvSpPr/>
            <p:nvPr/>
          </p:nvSpPr>
          <p:spPr>
            <a:xfrm>
              <a:off x="3908750" y="1351275"/>
              <a:ext cx="3550" cy="1425"/>
            </a:xfrm>
            <a:custGeom>
              <a:avLst/>
              <a:gdLst/>
              <a:ahLst/>
              <a:cxnLst/>
              <a:rect l="l" t="t" r="r" b="b"/>
              <a:pathLst>
                <a:path w="142" h="57" fill="none" extrusionOk="0">
                  <a:moveTo>
                    <a:pt x="142" y="57"/>
                  </a:moveTo>
                  <a:lnTo>
                    <a:pt x="142" y="57"/>
                  </a:lnTo>
                  <a:lnTo>
                    <a:pt x="114" y="0"/>
                  </a:lnTo>
                  <a:lnTo>
                    <a:pt x="85" y="0"/>
                  </a:lnTo>
                  <a:lnTo>
                    <a:pt x="29" y="28"/>
                  </a:lnTo>
                  <a:lnTo>
                    <a:pt x="1" y="57"/>
                  </a:lnTo>
                  <a:lnTo>
                    <a:pt x="1" y="57"/>
                  </a:lnTo>
                  <a:lnTo>
                    <a:pt x="142" y="57"/>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16"/>
            <p:cNvSpPr/>
            <p:nvPr/>
          </p:nvSpPr>
          <p:spPr>
            <a:xfrm>
              <a:off x="3912275" y="1349150"/>
              <a:ext cx="4275" cy="2150"/>
            </a:xfrm>
            <a:custGeom>
              <a:avLst/>
              <a:gdLst/>
              <a:ahLst/>
              <a:cxnLst/>
              <a:rect l="l" t="t" r="r" b="b"/>
              <a:pathLst>
                <a:path w="171" h="86" extrusionOk="0">
                  <a:moveTo>
                    <a:pt x="1" y="57"/>
                  </a:moveTo>
                  <a:lnTo>
                    <a:pt x="1" y="57"/>
                  </a:lnTo>
                  <a:lnTo>
                    <a:pt x="85" y="85"/>
                  </a:lnTo>
                  <a:lnTo>
                    <a:pt x="170" y="57"/>
                  </a:lnTo>
                  <a:lnTo>
                    <a:pt x="170" y="57"/>
                  </a:lnTo>
                  <a:lnTo>
                    <a:pt x="85" y="1"/>
                  </a:lnTo>
                  <a:lnTo>
                    <a:pt x="57" y="1"/>
                  </a:lnTo>
                  <a:lnTo>
                    <a:pt x="1" y="57"/>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16"/>
            <p:cNvSpPr/>
            <p:nvPr/>
          </p:nvSpPr>
          <p:spPr>
            <a:xfrm>
              <a:off x="3912275" y="1349150"/>
              <a:ext cx="4275" cy="2150"/>
            </a:xfrm>
            <a:custGeom>
              <a:avLst/>
              <a:gdLst/>
              <a:ahLst/>
              <a:cxnLst/>
              <a:rect l="l" t="t" r="r" b="b"/>
              <a:pathLst>
                <a:path w="171" h="86" fill="none" extrusionOk="0">
                  <a:moveTo>
                    <a:pt x="1" y="57"/>
                  </a:moveTo>
                  <a:lnTo>
                    <a:pt x="1" y="57"/>
                  </a:lnTo>
                  <a:lnTo>
                    <a:pt x="85" y="85"/>
                  </a:lnTo>
                  <a:lnTo>
                    <a:pt x="170" y="57"/>
                  </a:lnTo>
                  <a:lnTo>
                    <a:pt x="170" y="57"/>
                  </a:lnTo>
                  <a:lnTo>
                    <a:pt x="85" y="1"/>
                  </a:lnTo>
                  <a:lnTo>
                    <a:pt x="57" y="1"/>
                  </a:lnTo>
                  <a:lnTo>
                    <a:pt x="1" y="57"/>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16"/>
            <p:cNvSpPr/>
            <p:nvPr/>
          </p:nvSpPr>
          <p:spPr>
            <a:xfrm>
              <a:off x="3926400" y="1331525"/>
              <a:ext cx="12725" cy="6375"/>
            </a:xfrm>
            <a:custGeom>
              <a:avLst/>
              <a:gdLst/>
              <a:ahLst/>
              <a:cxnLst/>
              <a:rect l="l" t="t" r="r" b="b"/>
              <a:pathLst>
                <a:path w="509" h="255" extrusionOk="0">
                  <a:moveTo>
                    <a:pt x="367" y="141"/>
                  </a:moveTo>
                  <a:lnTo>
                    <a:pt x="367" y="141"/>
                  </a:lnTo>
                  <a:lnTo>
                    <a:pt x="508" y="56"/>
                  </a:lnTo>
                  <a:lnTo>
                    <a:pt x="508" y="56"/>
                  </a:lnTo>
                  <a:lnTo>
                    <a:pt x="395" y="0"/>
                  </a:lnTo>
                  <a:lnTo>
                    <a:pt x="282" y="0"/>
                  </a:lnTo>
                  <a:lnTo>
                    <a:pt x="282" y="0"/>
                  </a:lnTo>
                  <a:lnTo>
                    <a:pt x="311" y="28"/>
                  </a:lnTo>
                  <a:lnTo>
                    <a:pt x="339" y="56"/>
                  </a:lnTo>
                  <a:lnTo>
                    <a:pt x="339" y="85"/>
                  </a:lnTo>
                  <a:lnTo>
                    <a:pt x="282" y="113"/>
                  </a:lnTo>
                  <a:lnTo>
                    <a:pt x="282" y="113"/>
                  </a:lnTo>
                  <a:lnTo>
                    <a:pt x="254" y="85"/>
                  </a:lnTo>
                  <a:lnTo>
                    <a:pt x="226" y="56"/>
                  </a:lnTo>
                  <a:lnTo>
                    <a:pt x="170" y="56"/>
                  </a:lnTo>
                  <a:lnTo>
                    <a:pt x="170" y="113"/>
                  </a:lnTo>
                  <a:lnTo>
                    <a:pt x="198" y="113"/>
                  </a:lnTo>
                  <a:lnTo>
                    <a:pt x="226" y="141"/>
                  </a:lnTo>
                  <a:lnTo>
                    <a:pt x="226" y="141"/>
                  </a:lnTo>
                  <a:lnTo>
                    <a:pt x="170" y="141"/>
                  </a:lnTo>
                  <a:lnTo>
                    <a:pt x="85" y="141"/>
                  </a:lnTo>
                  <a:lnTo>
                    <a:pt x="85" y="169"/>
                  </a:lnTo>
                  <a:lnTo>
                    <a:pt x="141" y="169"/>
                  </a:lnTo>
                  <a:lnTo>
                    <a:pt x="141" y="169"/>
                  </a:lnTo>
                  <a:lnTo>
                    <a:pt x="28" y="198"/>
                  </a:lnTo>
                  <a:lnTo>
                    <a:pt x="0" y="198"/>
                  </a:lnTo>
                  <a:lnTo>
                    <a:pt x="28" y="226"/>
                  </a:lnTo>
                  <a:lnTo>
                    <a:pt x="113" y="254"/>
                  </a:lnTo>
                  <a:lnTo>
                    <a:pt x="198" y="254"/>
                  </a:lnTo>
                  <a:lnTo>
                    <a:pt x="282" y="254"/>
                  </a:lnTo>
                  <a:lnTo>
                    <a:pt x="367" y="198"/>
                  </a:lnTo>
                  <a:lnTo>
                    <a:pt x="367" y="169"/>
                  </a:lnTo>
                  <a:lnTo>
                    <a:pt x="367" y="14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16"/>
            <p:cNvSpPr/>
            <p:nvPr/>
          </p:nvSpPr>
          <p:spPr>
            <a:xfrm>
              <a:off x="3926400" y="1331525"/>
              <a:ext cx="12725" cy="6375"/>
            </a:xfrm>
            <a:custGeom>
              <a:avLst/>
              <a:gdLst/>
              <a:ahLst/>
              <a:cxnLst/>
              <a:rect l="l" t="t" r="r" b="b"/>
              <a:pathLst>
                <a:path w="509" h="255" fill="none" extrusionOk="0">
                  <a:moveTo>
                    <a:pt x="367" y="141"/>
                  </a:moveTo>
                  <a:lnTo>
                    <a:pt x="367" y="141"/>
                  </a:lnTo>
                  <a:lnTo>
                    <a:pt x="508" y="56"/>
                  </a:lnTo>
                  <a:lnTo>
                    <a:pt x="508" y="56"/>
                  </a:lnTo>
                  <a:lnTo>
                    <a:pt x="395" y="0"/>
                  </a:lnTo>
                  <a:lnTo>
                    <a:pt x="282" y="0"/>
                  </a:lnTo>
                  <a:lnTo>
                    <a:pt x="282" y="0"/>
                  </a:lnTo>
                  <a:lnTo>
                    <a:pt x="311" y="28"/>
                  </a:lnTo>
                  <a:lnTo>
                    <a:pt x="339" y="56"/>
                  </a:lnTo>
                  <a:lnTo>
                    <a:pt x="339" y="85"/>
                  </a:lnTo>
                  <a:lnTo>
                    <a:pt x="282" y="113"/>
                  </a:lnTo>
                  <a:lnTo>
                    <a:pt x="282" y="113"/>
                  </a:lnTo>
                  <a:lnTo>
                    <a:pt x="254" y="85"/>
                  </a:lnTo>
                  <a:lnTo>
                    <a:pt x="226" y="56"/>
                  </a:lnTo>
                  <a:lnTo>
                    <a:pt x="170" y="56"/>
                  </a:lnTo>
                  <a:lnTo>
                    <a:pt x="170" y="113"/>
                  </a:lnTo>
                  <a:lnTo>
                    <a:pt x="198" y="113"/>
                  </a:lnTo>
                  <a:lnTo>
                    <a:pt x="226" y="141"/>
                  </a:lnTo>
                  <a:lnTo>
                    <a:pt x="226" y="141"/>
                  </a:lnTo>
                  <a:lnTo>
                    <a:pt x="170" y="141"/>
                  </a:lnTo>
                  <a:lnTo>
                    <a:pt x="85" y="141"/>
                  </a:lnTo>
                  <a:lnTo>
                    <a:pt x="85" y="169"/>
                  </a:lnTo>
                  <a:lnTo>
                    <a:pt x="141" y="169"/>
                  </a:lnTo>
                  <a:lnTo>
                    <a:pt x="141" y="169"/>
                  </a:lnTo>
                  <a:lnTo>
                    <a:pt x="28" y="198"/>
                  </a:lnTo>
                  <a:lnTo>
                    <a:pt x="0" y="198"/>
                  </a:lnTo>
                  <a:lnTo>
                    <a:pt x="28" y="226"/>
                  </a:lnTo>
                  <a:lnTo>
                    <a:pt x="113" y="254"/>
                  </a:lnTo>
                  <a:lnTo>
                    <a:pt x="198" y="254"/>
                  </a:lnTo>
                  <a:lnTo>
                    <a:pt x="282" y="254"/>
                  </a:lnTo>
                  <a:lnTo>
                    <a:pt x="367" y="198"/>
                  </a:lnTo>
                  <a:lnTo>
                    <a:pt x="367" y="169"/>
                  </a:lnTo>
                  <a:lnTo>
                    <a:pt x="367" y="141"/>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16"/>
            <p:cNvSpPr/>
            <p:nvPr/>
          </p:nvSpPr>
          <p:spPr>
            <a:xfrm>
              <a:off x="3933450" y="1326575"/>
              <a:ext cx="4250" cy="2150"/>
            </a:xfrm>
            <a:custGeom>
              <a:avLst/>
              <a:gdLst/>
              <a:ahLst/>
              <a:cxnLst/>
              <a:rect l="l" t="t" r="r" b="b"/>
              <a:pathLst>
                <a:path w="170" h="86" extrusionOk="0">
                  <a:moveTo>
                    <a:pt x="0" y="85"/>
                  </a:moveTo>
                  <a:lnTo>
                    <a:pt x="0" y="85"/>
                  </a:lnTo>
                  <a:lnTo>
                    <a:pt x="170" y="29"/>
                  </a:lnTo>
                  <a:lnTo>
                    <a:pt x="170" y="29"/>
                  </a:lnTo>
                  <a:lnTo>
                    <a:pt x="85" y="1"/>
                  </a:lnTo>
                  <a:lnTo>
                    <a:pt x="29" y="1"/>
                  </a:lnTo>
                  <a:lnTo>
                    <a:pt x="0" y="29"/>
                  </a:lnTo>
                  <a:lnTo>
                    <a:pt x="0" y="85"/>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16"/>
            <p:cNvSpPr/>
            <p:nvPr/>
          </p:nvSpPr>
          <p:spPr>
            <a:xfrm>
              <a:off x="3933450" y="1326575"/>
              <a:ext cx="4250" cy="2150"/>
            </a:xfrm>
            <a:custGeom>
              <a:avLst/>
              <a:gdLst/>
              <a:ahLst/>
              <a:cxnLst/>
              <a:rect l="l" t="t" r="r" b="b"/>
              <a:pathLst>
                <a:path w="170" h="86" fill="none" extrusionOk="0">
                  <a:moveTo>
                    <a:pt x="0" y="85"/>
                  </a:moveTo>
                  <a:lnTo>
                    <a:pt x="0" y="85"/>
                  </a:lnTo>
                  <a:lnTo>
                    <a:pt x="170" y="29"/>
                  </a:lnTo>
                  <a:lnTo>
                    <a:pt x="170" y="29"/>
                  </a:lnTo>
                  <a:lnTo>
                    <a:pt x="85" y="1"/>
                  </a:lnTo>
                  <a:lnTo>
                    <a:pt x="29" y="1"/>
                  </a:lnTo>
                  <a:lnTo>
                    <a:pt x="0" y="29"/>
                  </a:lnTo>
                  <a:lnTo>
                    <a:pt x="0" y="85"/>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16"/>
            <p:cNvSpPr/>
            <p:nvPr/>
          </p:nvSpPr>
          <p:spPr>
            <a:xfrm>
              <a:off x="3935575" y="1328700"/>
              <a:ext cx="12000" cy="3550"/>
            </a:xfrm>
            <a:custGeom>
              <a:avLst/>
              <a:gdLst/>
              <a:ahLst/>
              <a:cxnLst/>
              <a:rect l="l" t="t" r="r" b="b"/>
              <a:pathLst>
                <a:path w="480" h="142" extrusionOk="0">
                  <a:moveTo>
                    <a:pt x="0" y="0"/>
                  </a:moveTo>
                  <a:lnTo>
                    <a:pt x="0" y="0"/>
                  </a:lnTo>
                  <a:lnTo>
                    <a:pt x="0" y="113"/>
                  </a:lnTo>
                  <a:lnTo>
                    <a:pt x="28" y="141"/>
                  </a:lnTo>
                  <a:lnTo>
                    <a:pt x="113" y="141"/>
                  </a:lnTo>
                  <a:lnTo>
                    <a:pt x="198" y="141"/>
                  </a:lnTo>
                  <a:lnTo>
                    <a:pt x="367" y="57"/>
                  </a:lnTo>
                  <a:lnTo>
                    <a:pt x="480" y="0"/>
                  </a:lnTo>
                  <a:lnTo>
                    <a:pt x="480" y="0"/>
                  </a:lnTo>
                  <a:lnTo>
                    <a:pt x="339" y="0"/>
                  </a:lnTo>
                  <a:lnTo>
                    <a:pt x="254" y="0"/>
                  </a:lnTo>
                  <a:lnTo>
                    <a:pt x="141" y="0"/>
                  </a:lnTo>
                  <a:lnTo>
                    <a:pt x="0"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16"/>
            <p:cNvSpPr/>
            <p:nvPr/>
          </p:nvSpPr>
          <p:spPr>
            <a:xfrm>
              <a:off x="3935575" y="1328700"/>
              <a:ext cx="12000" cy="3550"/>
            </a:xfrm>
            <a:custGeom>
              <a:avLst/>
              <a:gdLst/>
              <a:ahLst/>
              <a:cxnLst/>
              <a:rect l="l" t="t" r="r" b="b"/>
              <a:pathLst>
                <a:path w="480" h="142" fill="none" extrusionOk="0">
                  <a:moveTo>
                    <a:pt x="0" y="0"/>
                  </a:moveTo>
                  <a:lnTo>
                    <a:pt x="0" y="0"/>
                  </a:lnTo>
                  <a:lnTo>
                    <a:pt x="0" y="113"/>
                  </a:lnTo>
                  <a:lnTo>
                    <a:pt x="28" y="141"/>
                  </a:lnTo>
                  <a:lnTo>
                    <a:pt x="113" y="141"/>
                  </a:lnTo>
                  <a:lnTo>
                    <a:pt x="198" y="141"/>
                  </a:lnTo>
                  <a:lnTo>
                    <a:pt x="367" y="57"/>
                  </a:lnTo>
                  <a:lnTo>
                    <a:pt x="480" y="0"/>
                  </a:lnTo>
                  <a:lnTo>
                    <a:pt x="480" y="0"/>
                  </a:lnTo>
                  <a:lnTo>
                    <a:pt x="339" y="0"/>
                  </a:lnTo>
                  <a:lnTo>
                    <a:pt x="254" y="0"/>
                  </a:lnTo>
                  <a:lnTo>
                    <a:pt x="141" y="0"/>
                  </a:lnTo>
                  <a:lnTo>
                    <a:pt x="0" y="0"/>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16"/>
            <p:cNvSpPr/>
            <p:nvPr/>
          </p:nvSpPr>
          <p:spPr>
            <a:xfrm>
              <a:off x="3938375" y="1324450"/>
              <a:ext cx="2150" cy="2150"/>
            </a:xfrm>
            <a:custGeom>
              <a:avLst/>
              <a:gdLst/>
              <a:ahLst/>
              <a:cxnLst/>
              <a:rect l="l" t="t" r="r" b="b"/>
              <a:pathLst>
                <a:path w="86" h="86" extrusionOk="0">
                  <a:moveTo>
                    <a:pt x="1" y="29"/>
                  </a:moveTo>
                  <a:lnTo>
                    <a:pt x="1" y="29"/>
                  </a:lnTo>
                  <a:lnTo>
                    <a:pt x="86" y="86"/>
                  </a:lnTo>
                  <a:lnTo>
                    <a:pt x="86" y="86"/>
                  </a:lnTo>
                  <a:lnTo>
                    <a:pt x="86" y="29"/>
                  </a:lnTo>
                  <a:lnTo>
                    <a:pt x="57" y="1"/>
                  </a:lnTo>
                  <a:lnTo>
                    <a:pt x="29" y="1"/>
                  </a:lnTo>
                  <a:lnTo>
                    <a:pt x="1" y="29"/>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16"/>
            <p:cNvSpPr/>
            <p:nvPr/>
          </p:nvSpPr>
          <p:spPr>
            <a:xfrm>
              <a:off x="3938375" y="1324450"/>
              <a:ext cx="2150" cy="2150"/>
            </a:xfrm>
            <a:custGeom>
              <a:avLst/>
              <a:gdLst/>
              <a:ahLst/>
              <a:cxnLst/>
              <a:rect l="l" t="t" r="r" b="b"/>
              <a:pathLst>
                <a:path w="86" h="86" fill="none" extrusionOk="0">
                  <a:moveTo>
                    <a:pt x="1" y="29"/>
                  </a:moveTo>
                  <a:lnTo>
                    <a:pt x="1" y="29"/>
                  </a:lnTo>
                  <a:lnTo>
                    <a:pt x="86" y="86"/>
                  </a:lnTo>
                  <a:lnTo>
                    <a:pt x="86" y="86"/>
                  </a:lnTo>
                  <a:lnTo>
                    <a:pt x="86" y="29"/>
                  </a:lnTo>
                  <a:lnTo>
                    <a:pt x="57" y="1"/>
                  </a:lnTo>
                  <a:lnTo>
                    <a:pt x="29" y="1"/>
                  </a:lnTo>
                  <a:lnTo>
                    <a:pt x="1" y="29"/>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16"/>
            <p:cNvSpPr/>
            <p:nvPr/>
          </p:nvSpPr>
          <p:spPr>
            <a:xfrm>
              <a:off x="3941925" y="1325875"/>
              <a:ext cx="2825" cy="725"/>
            </a:xfrm>
            <a:custGeom>
              <a:avLst/>
              <a:gdLst/>
              <a:ahLst/>
              <a:cxnLst/>
              <a:rect l="l" t="t" r="r" b="b"/>
              <a:pathLst>
                <a:path w="113" h="29" extrusionOk="0">
                  <a:moveTo>
                    <a:pt x="0" y="29"/>
                  </a:moveTo>
                  <a:lnTo>
                    <a:pt x="0" y="29"/>
                  </a:lnTo>
                  <a:lnTo>
                    <a:pt x="113" y="0"/>
                  </a:lnTo>
                  <a:lnTo>
                    <a:pt x="113" y="0"/>
                  </a:lnTo>
                  <a:lnTo>
                    <a:pt x="0" y="29"/>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16"/>
            <p:cNvSpPr/>
            <p:nvPr/>
          </p:nvSpPr>
          <p:spPr>
            <a:xfrm>
              <a:off x="3941925" y="1325875"/>
              <a:ext cx="2825" cy="725"/>
            </a:xfrm>
            <a:custGeom>
              <a:avLst/>
              <a:gdLst/>
              <a:ahLst/>
              <a:cxnLst/>
              <a:rect l="l" t="t" r="r" b="b"/>
              <a:pathLst>
                <a:path w="113" h="29" fill="none" extrusionOk="0">
                  <a:moveTo>
                    <a:pt x="0" y="29"/>
                  </a:moveTo>
                  <a:lnTo>
                    <a:pt x="0" y="29"/>
                  </a:lnTo>
                  <a:lnTo>
                    <a:pt x="113" y="0"/>
                  </a:lnTo>
                  <a:lnTo>
                    <a:pt x="113" y="0"/>
                  </a:lnTo>
                  <a:lnTo>
                    <a:pt x="0" y="29"/>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16"/>
            <p:cNvSpPr/>
            <p:nvPr/>
          </p:nvSpPr>
          <p:spPr>
            <a:xfrm>
              <a:off x="3945450" y="1328700"/>
              <a:ext cx="4950" cy="2850"/>
            </a:xfrm>
            <a:custGeom>
              <a:avLst/>
              <a:gdLst/>
              <a:ahLst/>
              <a:cxnLst/>
              <a:rect l="l" t="t" r="r" b="b"/>
              <a:pathLst>
                <a:path w="198" h="114" extrusionOk="0">
                  <a:moveTo>
                    <a:pt x="141" y="0"/>
                  </a:moveTo>
                  <a:lnTo>
                    <a:pt x="141" y="0"/>
                  </a:lnTo>
                  <a:lnTo>
                    <a:pt x="0" y="113"/>
                  </a:lnTo>
                  <a:lnTo>
                    <a:pt x="0" y="113"/>
                  </a:lnTo>
                  <a:lnTo>
                    <a:pt x="141" y="57"/>
                  </a:lnTo>
                  <a:lnTo>
                    <a:pt x="198" y="28"/>
                  </a:lnTo>
                  <a:lnTo>
                    <a:pt x="169" y="28"/>
                  </a:lnTo>
                  <a:lnTo>
                    <a:pt x="141"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16"/>
            <p:cNvSpPr/>
            <p:nvPr/>
          </p:nvSpPr>
          <p:spPr>
            <a:xfrm>
              <a:off x="3945450" y="1328700"/>
              <a:ext cx="4950" cy="2850"/>
            </a:xfrm>
            <a:custGeom>
              <a:avLst/>
              <a:gdLst/>
              <a:ahLst/>
              <a:cxnLst/>
              <a:rect l="l" t="t" r="r" b="b"/>
              <a:pathLst>
                <a:path w="198" h="114" fill="none" extrusionOk="0">
                  <a:moveTo>
                    <a:pt x="141" y="0"/>
                  </a:moveTo>
                  <a:lnTo>
                    <a:pt x="141" y="0"/>
                  </a:lnTo>
                  <a:lnTo>
                    <a:pt x="0" y="113"/>
                  </a:lnTo>
                  <a:lnTo>
                    <a:pt x="0" y="113"/>
                  </a:lnTo>
                  <a:lnTo>
                    <a:pt x="141" y="57"/>
                  </a:lnTo>
                  <a:lnTo>
                    <a:pt x="198" y="28"/>
                  </a:lnTo>
                  <a:lnTo>
                    <a:pt x="169" y="28"/>
                  </a:lnTo>
                  <a:lnTo>
                    <a:pt x="141" y="0"/>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16"/>
            <p:cNvSpPr/>
            <p:nvPr/>
          </p:nvSpPr>
          <p:spPr>
            <a:xfrm>
              <a:off x="3945450" y="1324450"/>
              <a:ext cx="7775" cy="3550"/>
            </a:xfrm>
            <a:custGeom>
              <a:avLst/>
              <a:gdLst/>
              <a:ahLst/>
              <a:cxnLst/>
              <a:rect l="l" t="t" r="r" b="b"/>
              <a:pathLst>
                <a:path w="311" h="142" extrusionOk="0">
                  <a:moveTo>
                    <a:pt x="226" y="57"/>
                  </a:moveTo>
                  <a:lnTo>
                    <a:pt x="226" y="57"/>
                  </a:lnTo>
                  <a:lnTo>
                    <a:pt x="113" y="1"/>
                  </a:lnTo>
                  <a:lnTo>
                    <a:pt x="0" y="1"/>
                  </a:lnTo>
                  <a:lnTo>
                    <a:pt x="0" y="1"/>
                  </a:lnTo>
                  <a:lnTo>
                    <a:pt x="141" y="114"/>
                  </a:lnTo>
                  <a:lnTo>
                    <a:pt x="198" y="142"/>
                  </a:lnTo>
                  <a:lnTo>
                    <a:pt x="311" y="114"/>
                  </a:lnTo>
                  <a:lnTo>
                    <a:pt x="311" y="114"/>
                  </a:lnTo>
                  <a:lnTo>
                    <a:pt x="226" y="57"/>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16"/>
            <p:cNvSpPr/>
            <p:nvPr/>
          </p:nvSpPr>
          <p:spPr>
            <a:xfrm>
              <a:off x="3945450" y="1324450"/>
              <a:ext cx="7775" cy="3550"/>
            </a:xfrm>
            <a:custGeom>
              <a:avLst/>
              <a:gdLst/>
              <a:ahLst/>
              <a:cxnLst/>
              <a:rect l="l" t="t" r="r" b="b"/>
              <a:pathLst>
                <a:path w="311" h="142" fill="none" extrusionOk="0">
                  <a:moveTo>
                    <a:pt x="226" y="57"/>
                  </a:moveTo>
                  <a:lnTo>
                    <a:pt x="226" y="57"/>
                  </a:lnTo>
                  <a:lnTo>
                    <a:pt x="113" y="1"/>
                  </a:lnTo>
                  <a:lnTo>
                    <a:pt x="0" y="1"/>
                  </a:lnTo>
                  <a:lnTo>
                    <a:pt x="0" y="1"/>
                  </a:lnTo>
                  <a:lnTo>
                    <a:pt x="141" y="114"/>
                  </a:lnTo>
                  <a:lnTo>
                    <a:pt x="198" y="142"/>
                  </a:lnTo>
                  <a:lnTo>
                    <a:pt x="311" y="114"/>
                  </a:lnTo>
                  <a:lnTo>
                    <a:pt x="311" y="114"/>
                  </a:lnTo>
                  <a:lnTo>
                    <a:pt x="226" y="57"/>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16"/>
            <p:cNvSpPr/>
            <p:nvPr/>
          </p:nvSpPr>
          <p:spPr>
            <a:xfrm>
              <a:off x="3957425" y="1324450"/>
              <a:ext cx="5675" cy="3550"/>
            </a:xfrm>
            <a:custGeom>
              <a:avLst/>
              <a:gdLst/>
              <a:ahLst/>
              <a:cxnLst/>
              <a:rect l="l" t="t" r="r" b="b"/>
              <a:pathLst>
                <a:path w="227" h="142" extrusionOk="0">
                  <a:moveTo>
                    <a:pt x="1" y="57"/>
                  </a:moveTo>
                  <a:lnTo>
                    <a:pt x="1" y="57"/>
                  </a:lnTo>
                  <a:lnTo>
                    <a:pt x="29" y="114"/>
                  </a:lnTo>
                  <a:lnTo>
                    <a:pt x="57" y="142"/>
                  </a:lnTo>
                  <a:lnTo>
                    <a:pt x="114" y="142"/>
                  </a:lnTo>
                  <a:lnTo>
                    <a:pt x="198" y="86"/>
                  </a:lnTo>
                  <a:lnTo>
                    <a:pt x="227" y="29"/>
                  </a:lnTo>
                  <a:lnTo>
                    <a:pt x="227" y="29"/>
                  </a:lnTo>
                  <a:lnTo>
                    <a:pt x="114" y="1"/>
                  </a:lnTo>
                  <a:lnTo>
                    <a:pt x="1" y="57"/>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16"/>
            <p:cNvSpPr/>
            <p:nvPr/>
          </p:nvSpPr>
          <p:spPr>
            <a:xfrm>
              <a:off x="3957425" y="1324450"/>
              <a:ext cx="5675" cy="3550"/>
            </a:xfrm>
            <a:custGeom>
              <a:avLst/>
              <a:gdLst/>
              <a:ahLst/>
              <a:cxnLst/>
              <a:rect l="l" t="t" r="r" b="b"/>
              <a:pathLst>
                <a:path w="227" h="142" fill="none" extrusionOk="0">
                  <a:moveTo>
                    <a:pt x="1" y="57"/>
                  </a:moveTo>
                  <a:lnTo>
                    <a:pt x="1" y="57"/>
                  </a:lnTo>
                  <a:lnTo>
                    <a:pt x="29" y="114"/>
                  </a:lnTo>
                  <a:lnTo>
                    <a:pt x="57" y="142"/>
                  </a:lnTo>
                  <a:lnTo>
                    <a:pt x="114" y="142"/>
                  </a:lnTo>
                  <a:lnTo>
                    <a:pt x="198" y="86"/>
                  </a:lnTo>
                  <a:lnTo>
                    <a:pt x="227" y="29"/>
                  </a:lnTo>
                  <a:lnTo>
                    <a:pt x="227" y="29"/>
                  </a:lnTo>
                  <a:lnTo>
                    <a:pt x="114" y="1"/>
                  </a:lnTo>
                  <a:lnTo>
                    <a:pt x="1" y="57"/>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16"/>
            <p:cNvSpPr/>
            <p:nvPr/>
          </p:nvSpPr>
          <p:spPr>
            <a:xfrm>
              <a:off x="3960250" y="1330800"/>
              <a:ext cx="2850" cy="1450"/>
            </a:xfrm>
            <a:custGeom>
              <a:avLst/>
              <a:gdLst/>
              <a:ahLst/>
              <a:cxnLst/>
              <a:rect l="l" t="t" r="r" b="b"/>
              <a:pathLst>
                <a:path w="114" h="58" extrusionOk="0">
                  <a:moveTo>
                    <a:pt x="57" y="57"/>
                  </a:moveTo>
                  <a:lnTo>
                    <a:pt x="57" y="57"/>
                  </a:lnTo>
                  <a:lnTo>
                    <a:pt x="114" y="1"/>
                  </a:lnTo>
                  <a:lnTo>
                    <a:pt x="114" y="1"/>
                  </a:lnTo>
                  <a:lnTo>
                    <a:pt x="57" y="1"/>
                  </a:lnTo>
                  <a:lnTo>
                    <a:pt x="29" y="29"/>
                  </a:lnTo>
                  <a:lnTo>
                    <a:pt x="1" y="57"/>
                  </a:lnTo>
                  <a:lnTo>
                    <a:pt x="57" y="57"/>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16"/>
            <p:cNvSpPr/>
            <p:nvPr/>
          </p:nvSpPr>
          <p:spPr>
            <a:xfrm>
              <a:off x="3960250" y="1330800"/>
              <a:ext cx="2850" cy="1450"/>
            </a:xfrm>
            <a:custGeom>
              <a:avLst/>
              <a:gdLst/>
              <a:ahLst/>
              <a:cxnLst/>
              <a:rect l="l" t="t" r="r" b="b"/>
              <a:pathLst>
                <a:path w="114" h="58" fill="none" extrusionOk="0">
                  <a:moveTo>
                    <a:pt x="57" y="57"/>
                  </a:moveTo>
                  <a:lnTo>
                    <a:pt x="57" y="57"/>
                  </a:lnTo>
                  <a:lnTo>
                    <a:pt x="114" y="1"/>
                  </a:lnTo>
                  <a:lnTo>
                    <a:pt x="114" y="1"/>
                  </a:lnTo>
                  <a:lnTo>
                    <a:pt x="57" y="1"/>
                  </a:lnTo>
                  <a:lnTo>
                    <a:pt x="29" y="29"/>
                  </a:lnTo>
                  <a:lnTo>
                    <a:pt x="1" y="57"/>
                  </a:lnTo>
                  <a:lnTo>
                    <a:pt x="57" y="57"/>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16"/>
            <p:cNvSpPr/>
            <p:nvPr/>
          </p:nvSpPr>
          <p:spPr>
            <a:xfrm>
              <a:off x="3963075" y="1328700"/>
              <a:ext cx="4250" cy="1425"/>
            </a:xfrm>
            <a:custGeom>
              <a:avLst/>
              <a:gdLst/>
              <a:ahLst/>
              <a:cxnLst/>
              <a:rect l="l" t="t" r="r" b="b"/>
              <a:pathLst>
                <a:path w="170" h="57" extrusionOk="0">
                  <a:moveTo>
                    <a:pt x="1" y="0"/>
                  </a:moveTo>
                  <a:lnTo>
                    <a:pt x="1" y="0"/>
                  </a:lnTo>
                  <a:lnTo>
                    <a:pt x="85" y="57"/>
                  </a:lnTo>
                  <a:lnTo>
                    <a:pt x="170" y="0"/>
                  </a:lnTo>
                  <a:lnTo>
                    <a:pt x="170" y="0"/>
                  </a:lnTo>
                  <a:lnTo>
                    <a:pt x="85" y="0"/>
                  </a:lnTo>
                  <a:lnTo>
                    <a:pt x="1"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16"/>
            <p:cNvSpPr/>
            <p:nvPr/>
          </p:nvSpPr>
          <p:spPr>
            <a:xfrm>
              <a:off x="3963075" y="1328700"/>
              <a:ext cx="4250" cy="1425"/>
            </a:xfrm>
            <a:custGeom>
              <a:avLst/>
              <a:gdLst/>
              <a:ahLst/>
              <a:cxnLst/>
              <a:rect l="l" t="t" r="r" b="b"/>
              <a:pathLst>
                <a:path w="170" h="57" fill="none" extrusionOk="0">
                  <a:moveTo>
                    <a:pt x="1" y="0"/>
                  </a:moveTo>
                  <a:lnTo>
                    <a:pt x="1" y="0"/>
                  </a:lnTo>
                  <a:lnTo>
                    <a:pt x="85" y="57"/>
                  </a:lnTo>
                  <a:lnTo>
                    <a:pt x="170" y="0"/>
                  </a:lnTo>
                  <a:lnTo>
                    <a:pt x="170" y="0"/>
                  </a:lnTo>
                  <a:lnTo>
                    <a:pt x="85" y="0"/>
                  </a:lnTo>
                  <a:lnTo>
                    <a:pt x="1" y="0"/>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16"/>
            <p:cNvSpPr/>
            <p:nvPr/>
          </p:nvSpPr>
          <p:spPr>
            <a:xfrm>
              <a:off x="3974375" y="1327975"/>
              <a:ext cx="1425" cy="750"/>
            </a:xfrm>
            <a:custGeom>
              <a:avLst/>
              <a:gdLst/>
              <a:ahLst/>
              <a:cxnLst/>
              <a:rect l="l" t="t" r="r" b="b"/>
              <a:pathLst>
                <a:path w="57" h="30" extrusionOk="0">
                  <a:moveTo>
                    <a:pt x="57" y="29"/>
                  </a:moveTo>
                  <a:lnTo>
                    <a:pt x="57" y="29"/>
                  </a:lnTo>
                  <a:lnTo>
                    <a:pt x="0" y="1"/>
                  </a:lnTo>
                  <a:lnTo>
                    <a:pt x="57" y="29"/>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16"/>
            <p:cNvSpPr/>
            <p:nvPr/>
          </p:nvSpPr>
          <p:spPr>
            <a:xfrm>
              <a:off x="3974375" y="1327975"/>
              <a:ext cx="1425" cy="750"/>
            </a:xfrm>
            <a:custGeom>
              <a:avLst/>
              <a:gdLst/>
              <a:ahLst/>
              <a:cxnLst/>
              <a:rect l="l" t="t" r="r" b="b"/>
              <a:pathLst>
                <a:path w="57" h="30" fill="none" extrusionOk="0">
                  <a:moveTo>
                    <a:pt x="57" y="29"/>
                  </a:moveTo>
                  <a:lnTo>
                    <a:pt x="57" y="29"/>
                  </a:lnTo>
                  <a:lnTo>
                    <a:pt x="0" y="1"/>
                  </a:lnTo>
                  <a:lnTo>
                    <a:pt x="57" y="29"/>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16"/>
            <p:cNvSpPr/>
            <p:nvPr/>
          </p:nvSpPr>
          <p:spPr>
            <a:xfrm>
              <a:off x="3978600" y="1313875"/>
              <a:ext cx="20475" cy="6375"/>
            </a:xfrm>
            <a:custGeom>
              <a:avLst/>
              <a:gdLst/>
              <a:ahLst/>
              <a:cxnLst/>
              <a:rect l="l" t="t" r="r" b="b"/>
              <a:pathLst>
                <a:path w="819" h="255" extrusionOk="0">
                  <a:moveTo>
                    <a:pt x="819" y="29"/>
                  </a:moveTo>
                  <a:lnTo>
                    <a:pt x="819" y="29"/>
                  </a:lnTo>
                  <a:lnTo>
                    <a:pt x="819" y="29"/>
                  </a:lnTo>
                  <a:lnTo>
                    <a:pt x="819" y="1"/>
                  </a:lnTo>
                  <a:lnTo>
                    <a:pt x="762" y="1"/>
                  </a:lnTo>
                  <a:lnTo>
                    <a:pt x="621" y="1"/>
                  </a:lnTo>
                  <a:lnTo>
                    <a:pt x="621" y="1"/>
                  </a:lnTo>
                  <a:lnTo>
                    <a:pt x="649" y="29"/>
                  </a:lnTo>
                  <a:lnTo>
                    <a:pt x="649" y="57"/>
                  </a:lnTo>
                  <a:lnTo>
                    <a:pt x="593" y="85"/>
                  </a:lnTo>
                  <a:lnTo>
                    <a:pt x="424" y="85"/>
                  </a:lnTo>
                  <a:lnTo>
                    <a:pt x="424" y="85"/>
                  </a:lnTo>
                  <a:lnTo>
                    <a:pt x="424" y="113"/>
                  </a:lnTo>
                  <a:lnTo>
                    <a:pt x="480" y="113"/>
                  </a:lnTo>
                  <a:lnTo>
                    <a:pt x="480" y="113"/>
                  </a:lnTo>
                  <a:lnTo>
                    <a:pt x="254" y="113"/>
                  </a:lnTo>
                  <a:lnTo>
                    <a:pt x="0" y="142"/>
                  </a:lnTo>
                  <a:lnTo>
                    <a:pt x="0" y="142"/>
                  </a:lnTo>
                  <a:lnTo>
                    <a:pt x="113" y="142"/>
                  </a:lnTo>
                  <a:lnTo>
                    <a:pt x="170" y="170"/>
                  </a:lnTo>
                  <a:lnTo>
                    <a:pt x="170" y="198"/>
                  </a:lnTo>
                  <a:lnTo>
                    <a:pt x="85" y="255"/>
                  </a:lnTo>
                  <a:lnTo>
                    <a:pt x="85" y="255"/>
                  </a:lnTo>
                  <a:lnTo>
                    <a:pt x="170" y="198"/>
                  </a:lnTo>
                  <a:lnTo>
                    <a:pt x="283" y="226"/>
                  </a:lnTo>
                  <a:lnTo>
                    <a:pt x="367" y="226"/>
                  </a:lnTo>
                  <a:lnTo>
                    <a:pt x="452" y="226"/>
                  </a:lnTo>
                  <a:lnTo>
                    <a:pt x="452" y="226"/>
                  </a:lnTo>
                  <a:lnTo>
                    <a:pt x="649" y="142"/>
                  </a:lnTo>
                  <a:lnTo>
                    <a:pt x="819" y="29"/>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16"/>
            <p:cNvSpPr/>
            <p:nvPr/>
          </p:nvSpPr>
          <p:spPr>
            <a:xfrm>
              <a:off x="3978600" y="1313875"/>
              <a:ext cx="20475" cy="6375"/>
            </a:xfrm>
            <a:custGeom>
              <a:avLst/>
              <a:gdLst/>
              <a:ahLst/>
              <a:cxnLst/>
              <a:rect l="l" t="t" r="r" b="b"/>
              <a:pathLst>
                <a:path w="819" h="255" fill="none" extrusionOk="0">
                  <a:moveTo>
                    <a:pt x="819" y="29"/>
                  </a:moveTo>
                  <a:lnTo>
                    <a:pt x="819" y="29"/>
                  </a:lnTo>
                  <a:lnTo>
                    <a:pt x="819" y="29"/>
                  </a:lnTo>
                  <a:lnTo>
                    <a:pt x="819" y="1"/>
                  </a:lnTo>
                  <a:lnTo>
                    <a:pt x="762" y="1"/>
                  </a:lnTo>
                  <a:lnTo>
                    <a:pt x="621" y="1"/>
                  </a:lnTo>
                  <a:lnTo>
                    <a:pt x="621" y="1"/>
                  </a:lnTo>
                  <a:lnTo>
                    <a:pt x="649" y="29"/>
                  </a:lnTo>
                  <a:lnTo>
                    <a:pt x="649" y="57"/>
                  </a:lnTo>
                  <a:lnTo>
                    <a:pt x="593" y="85"/>
                  </a:lnTo>
                  <a:lnTo>
                    <a:pt x="424" y="85"/>
                  </a:lnTo>
                  <a:lnTo>
                    <a:pt x="424" y="85"/>
                  </a:lnTo>
                  <a:lnTo>
                    <a:pt x="424" y="113"/>
                  </a:lnTo>
                  <a:lnTo>
                    <a:pt x="480" y="113"/>
                  </a:lnTo>
                  <a:lnTo>
                    <a:pt x="480" y="113"/>
                  </a:lnTo>
                  <a:lnTo>
                    <a:pt x="254" y="113"/>
                  </a:lnTo>
                  <a:lnTo>
                    <a:pt x="0" y="142"/>
                  </a:lnTo>
                  <a:lnTo>
                    <a:pt x="0" y="142"/>
                  </a:lnTo>
                  <a:lnTo>
                    <a:pt x="113" y="142"/>
                  </a:lnTo>
                  <a:lnTo>
                    <a:pt x="170" y="170"/>
                  </a:lnTo>
                  <a:lnTo>
                    <a:pt x="170" y="198"/>
                  </a:lnTo>
                  <a:lnTo>
                    <a:pt x="85" y="255"/>
                  </a:lnTo>
                  <a:lnTo>
                    <a:pt x="85" y="255"/>
                  </a:lnTo>
                  <a:lnTo>
                    <a:pt x="170" y="198"/>
                  </a:lnTo>
                  <a:lnTo>
                    <a:pt x="283" y="226"/>
                  </a:lnTo>
                  <a:lnTo>
                    <a:pt x="367" y="226"/>
                  </a:lnTo>
                  <a:lnTo>
                    <a:pt x="452" y="226"/>
                  </a:lnTo>
                  <a:lnTo>
                    <a:pt x="452" y="226"/>
                  </a:lnTo>
                  <a:lnTo>
                    <a:pt x="649" y="142"/>
                  </a:lnTo>
                  <a:lnTo>
                    <a:pt x="819" y="29"/>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16"/>
            <p:cNvSpPr/>
            <p:nvPr/>
          </p:nvSpPr>
          <p:spPr>
            <a:xfrm>
              <a:off x="3985650" y="1321625"/>
              <a:ext cx="7800" cy="2850"/>
            </a:xfrm>
            <a:custGeom>
              <a:avLst/>
              <a:gdLst/>
              <a:ahLst/>
              <a:cxnLst/>
              <a:rect l="l" t="t" r="r" b="b"/>
              <a:pathLst>
                <a:path w="312" h="114" extrusionOk="0">
                  <a:moveTo>
                    <a:pt x="226" y="114"/>
                  </a:moveTo>
                  <a:lnTo>
                    <a:pt x="226" y="114"/>
                  </a:lnTo>
                  <a:lnTo>
                    <a:pt x="311" y="114"/>
                  </a:lnTo>
                  <a:lnTo>
                    <a:pt x="311" y="114"/>
                  </a:lnTo>
                  <a:lnTo>
                    <a:pt x="255" y="57"/>
                  </a:lnTo>
                  <a:lnTo>
                    <a:pt x="170" y="29"/>
                  </a:lnTo>
                  <a:lnTo>
                    <a:pt x="85" y="1"/>
                  </a:lnTo>
                  <a:lnTo>
                    <a:pt x="1" y="29"/>
                  </a:lnTo>
                  <a:lnTo>
                    <a:pt x="1" y="29"/>
                  </a:lnTo>
                  <a:lnTo>
                    <a:pt x="114" y="86"/>
                  </a:lnTo>
                  <a:lnTo>
                    <a:pt x="226" y="114"/>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16"/>
            <p:cNvSpPr/>
            <p:nvPr/>
          </p:nvSpPr>
          <p:spPr>
            <a:xfrm>
              <a:off x="3985650" y="1321625"/>
              <a:ext cx="7800" cy="2850"/>
            </a:xfrm>
            <a:custGeom>
              <a:avLst/>
              <a:gdLst/>
              <a:ahLst/>
              <a:cxnLst/>
              <a:rect l="l" t="t" r="r" b="b"/>
              <a:pathLst>
                <a:path w="312" h="114" fill="none" extrusionOk="0">
                  <a:moveTo>
                    <a:pt x="226" y="114"/>
                  </a:moveTo>
                  <a:lnTo>
                    <a:pt x="226" y="114"/>
                  </a:lnTo>
                  <a:lnTo>
                    <a:pt x="311" y="114"/>
                  </a:lnTo>
                  <a:lnTo>
                    <a:pt x="311" y="114"/>
                  </a:lnTo>
                  <a:lnTo>
                    <a:pt x="255" y="57"/>
                  </a:lnTo>
                  <a:lnTo>
                    <a:pt x="170" y="29"/>
                  </a:lnTo>
                  <a:lnTo>
                    <a:pt x="85" y="1"/>
                  </a:lnTo>
                  <a:lnTo>
                    <a:pt x="1" y="29"/>
                  </a:lnTo>
                  <a:lnTo>
                    <a:pt x="1" y="29"/>
                  </a:lnTo>
                  <a:lnTo>
                    <a:pt x="114" y="86"/>
                  </a:lnTo>
                  <a:lnTo>
                    <a:pt x="226" y="114"/>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16"/>
            <p:cNvSpPr/>
            <p:nvPr/>
          </p:nvSpPr>
          <p:spPr>
            <a:xfrm>
              <a:off x="3992000" y="1318100"/>
              <a:ext cx="10600" cy="5675"/>
            </a:xfrm>
            <a:custGeom>
              <a:avLst/>
              <a:gdLst/>
              <a:ahLst/>
              <a:cxnLst/>
              <a:rect l="l" t="t" r="r" b="b"/>
              <a:pathLst>
                <a:path w="424" h="227" extrusionOk="0">
                  <a:moveTo>
                    <a:pt x="396" y="1"/>
                  </a:moveTo>
                  <a:lnTo>
                    <a:pt x="396" y="1"/>
                  </a:lnTo>
                  <a:lnTo>
                    <a:pt x="339" y="1"/>
                  </a:lnTo>
                  <a:lnTo>
                    <a:pt x="226" y="29"/>
                  </a:lnTo>
                  <a:lnTo>
                    <a:pt x="85" y="86"/>
                  </a:lnTo>
                  <a:lnTo>
                    <a:pt x="1" y="142"/>
                  </a:lnTo>
                  <a:lnTo>
                    <a:pt x="1" y="142"/>
                  </a:lnTo>
                  <a:lnTo>
                    <a:pt x="57" y="142"/>
                  </a:lnTo>
                  <a:lnTo>
                    <a:pt x="113" y="142"/>
                  </a:lnTo>
                  <a:lnTo>
                    <a:pt x="170" y="170"/>
                  </a:lnTo>
                  <a:lnTo>
                    <a:pt x="170" y="227"/>
                  </a:lnTo>
                  <a:lnTo>
                    <a:pt x="170" y="227"/>
                  </a:lnTo>
                  <a:lnTo>
                    <a:pt x="339" y="142"/>
                  </a:lnTo>
                  <a:lnTo>
                    <a:pt x="424" y="86"/>
                  </a:lnTo>
                  <a:lnTo>
                    <a:pt x="424" y="57"/>
                  </a:lnTo>
                  <a:lnTo>
                    <a:pt x="396"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16"/>
            <p:cNvSpPr/>
            <p:nvPr/>
          </p:nvSpPr>
          <p:spPr>
            <a:xfrm>
              <a:off x="3992000" y="1318100"/>
              <a:ext cx="10600" cy="5675"/>
            </a:xfrm>
            <a:custGeom>
              <a:avLst/>
              <a:gdLst/>
              <a:ahLst/>
              <a:cxnLst/>
              <a:rect l="l" t="t" r="r" b="b"/>
              <a:pathLst>
                <a:path w="424" h="227" fill="none" extrusionOk="0">
                  <a:moveTo>
                    <a:pt x="396" y="1"/>
                  </a:moveTo>
                  <a:lnTo>
                    <a:pt x="396" y="1"/>
                  </a:lnTo>
                  <a:lnTo>
                    <a:pt x="339" y="1"/>
                  </a:lnTo>
                  <a:lnTo>
                    <a:pt x="226" y="29"/>
                  </a:lnTo>
                  <a:lnTo>
                    <a:pt x="85" y="86"/>
                  </a:lnTo>
                  <a:lnTo>
                    <a:pt x="1" y="142"/>
                  </a:lnTo>
                  <a:lnTo>
                    <a:pt x="1" y="142"/>
                  </a:lnTo>
                  <a:lnTo>
                    <a:pt x="57" y="142"/>
                  </a:lnTo>
                  <a:lnTo>
                    <a:pt x="113" y="142"/>
                  </a:lnTo>
                  <a:lnTo>
                    <a:pt x="170" y="170"/>
                  </a:lnTo>
                  <a:lnTo>
                    <a:pt x="170" y="227"/>
                  </a:lnTo>
                  <a:lnTo>
                    <a:pt x="170" y="227"/>
                  </a:lnTo>
                  <a:lnTo>
                    <a:pt x="339" y="142"/>
                  </a:lnTo>
                  <a:lnTo>
                    <a:pt x="424" y="86"/>
                  </a:lnTo>
                  <a:lnTo>
                    <a:pt x="424" y="57"/>
                  </a:lnTo>
                  <a:lnTo>
                    <a:pt x="396" y="1"/>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16"/>
            <p:cNvSpPr/>
            <p:nvPr/>
          </p:nvSpPr>
          <p:spPr>
            <a:xfrm>
              <a:off x="4002575" y="1316000"/>
              <a:ext cx="5675" cy="3550"/>
            </a:xfrm>
            <a:custGeom>
              <a:avLst/>
              <a:gdLst/>
              <a:ahLst/>
              <a:cxnLst/>
              <a:rect l="l" t="t" r="r" b="b"/>
              <a:pathLst>
                <a:path w="227" h="142" extrusionOk="0">
                  <a:moveTo>
                    <a:pt x="198" y="141"/>
                  </a:moveTo>
                  <a:lnTo>
                    <a:pt x="198" y="141"/>
                  </a:lnTo>
                  <a:lnTo>
                    <a:pt x="227" y="85"/>
                  </a:lnTo>
                  <a:lnTo>
                    <a:pt x="227" y="28"/>
                  </a:lnTo>
                  <a:lnTo>
                    <a:pt x="198" y="0"/>
                  </a:lnTo>
                  <a:lnTo>
                    <a:pt x="142" y="0"/>
                  </a:lnTo>
                  <a:lnTo>
                    <a:pt x="57" y="0"/>
                  </a:lnTo>
                  <a:lnTo>
                    <a:pt x="1" y="28"/>
                  </a:lnTo>
                  <a:lnTo>
                    <a:pt x="1" y="28"/>
                  </a:lnTo>
                  <a:lnTo>
                    <a:pt x="1" y="57"/>
                  </a:lnTo>
                  <a:lnTo>
                    <a:pt x="1" y="57"/>
                  </a:lnTo>
                  <a:lnTo>
                    <a:pt x="86" y="113"/>
                  </a:lnTo>
                  <a:lnTo>
                    <a:pt x="198" y="14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16"/>
            <p:cNvSpPr/>
            <p:nvPr/>
          </p:nvSpPr>
          <p:spPr>
            <a:xfrm>
              <a:off x="4002575" y="1316000"/>
              <a:ext cx="5675" cy="3550"/>
            </a:xfrm>
            <a:custGeom>
              <a:avLst/>
              <a:gdLst/>
              <a:ahLst/>
              <a:cxnLst/>
              <a:rect l="l" t="t" r="r" b="b"/>
              <a:pathLst>
                <a:path w="227" h="142" fill="none" extrusionOk="0">
                  <a:moveTo>
                    <a:pt x="198" y="141"/>
                  </a:moveTo>
                  <a:lnTo>
                    <a:pt x="198" y="141"/>
                  </a:lnTo>
                  <a:lnTo>
                    <a:pt x="227" y="85"/>
                  </a:lnTo>
                  <a:lnTo>
                    <a:pt x="227" y="28"/>
                  </a:lnTo>
                  <a:lnTo>
                    <a:pt x="198" y="0"/>
                  </a:lnTo>
                  <a:lnTo>
                    <a:pt x="142" y="0"/>
                  </a:lnTo>
                  <a:lnTo>
                    <a:pt x="57" y="0"/>
                  </a:lnTo>
                  <a:lnTo>
                    <a:pt x="1" y="28"/>
                  </a:lnTo>
                  <a:lnTo>
                    <a:pt x="1" y="28"/>
                  </a:lnTo>
                  <a:lnTo>
                    <a:pt x="1" y="57"/>
                  </a:lnTo>
                  <a:lnTo>
                    <a:pt x="1" y="57"/>
                  </a:lnTo>
                  <a:lnTo>
                    <a:pt x="86" y="113"/>
                  </a:lnTo>
                  <a:lnTo>
                    <a:pt x="198" y="141"/>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16"/>
            <p:cNvSpPr/>
            <p:nvPr/>
          </p:nvSpPr>
          <p:spPr>
            <a:xfrm>
              <a:off x="4005400" y="1310350"/>
              <a:ext cx="4275" cy="1425"/>
            </a:xfrm>
            <a:custGeom>
              <a:avLst/>
              <a:gdLst/>
              <a:ahLst/>
              <a:cxnLst/>
              <a:rect l="l" t="t" r="r" b="b"/>
              <a:pathLst>
                <a:path w="171" h="57" extrusionOk="0">
                  <a:moveTo>
                    <a:pt x="1" y="0"/>
                  </a:moveTo>
                  <a:lnTo>
                    <a:pt x="1" y="0"/>
                  </a:lnTo>
                  <a:lnTo>
                    <a:pt x="170" y="57"/>
                  </a:lnTo>
                  <a:lnTo>
                    <a:pt x="170" y="57"/>
                  </a:lnTo>
                  <a:lnTo>
                    <a:pt x="114" y="29"/>
                  </a:lnTo>
                  <a:lnTo>
                    <a:pt x="85" y="0"/>
                  </a:lnTo>
                  <a:lnTo>
                    <a:pt x="57" y="0"/>
                  </a:lnTo>
                  <a:lnTo>
                    <a:pt x="1"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16"/>
            <p:cNvSpPr/>
            <p:nvPr/>
          </p:nvSpPr>
          <p:spPr>
            <a:xfrm>
              <a:off x="4005400" y="1310350"/>
              <a:ext cx="4275" cy="1425"/>
            </a:xfrm>
            <a:custGeom>
              <a:avLst/>
              <a:gdLst/>
              <a:ahLst/>
              <a:cxnLst/>
              <a:rect l="l" t="t" r="r" b="b"/>
              <a:pathLst>
                <a:path w="171" h="57" fill="none" extrusionOk="0">
                  <a:moveTo>
                    <a:pt x="1" y="0"/>
                  </a:moveTo>
                  <a:lnTo>
                    <a:pt x="1" y="0"/>
                  </a:lnTo>
                  <a:lnTo>
                    <a:pt x="170" y="57"/>
                  </a:lnTo>
                  <a:lnTo>
                    <a:pt x="170" y="57"/>
                  </a:lnTo>
                  <a:lnTo>
                    <a:pt x="114" y="29"/>
                  </a:lnTo>
                  <a:lnTo>
                    <a:pt x="85" y="0"/>
                  </a:lnTo>
                  <a:lnTo>
                    <a:pt x="57" y="0"/>
                  </a:lnTo>
                  <a:lnTo>
                    <a:pt x="1" y="0"/>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16"/>
            <p:cNvSpPr/>
            <p:nvPr/>
          </p:nvSpPr>
          <p:spPr>
            <a:xfrm>
              <a:off x="4006825" y="1308950"/>
              <a:ext cx="2125" cy="25"/>
            </a:xfrm>
            <a:custGeom>
              <a:avLst/>
              <a:gdLst/>
              <a:ahLst/>
              <a:cxnLst/>
              <a:rect l="l" t="t" r="r" b="b"/>
              <a:pathLst>
                <a:path w="85" h="1" extrusionOk="0">
                  <a:moveTo>
                    <a:pt x="0" y="0"/>
                  </a:moveTo>
                  <a:lnTo>
                    <a:pt x="0" y="0"/>
                  </a:lnTo>
                  <a:lnTo>
                    <a:pt x="85" y="0"/>
                  </a:lnTo>
                  <a:lnTo>
                    <a:pt x="0"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16"/>
            <p:cNvSpPr/>
            <p:nvPr/>
          </p:nvSpPr>
          <p:spPr>
            <a:xfrm>
              <a:off x="4006825" y="1308950"/>
              <a:ext cx="2125" cy="25"/>
            </a:xfrm>
            <a:custGeom>
              <a:avLst/>
              <a:gdLst/>
              <a:ahLst/>
              <a:cxnLst/>
              <a:rect l="l" t="t" r="r" b="b"/>
              <a:pathLst>
                <a:path w="85" h="1" fill="none" extrusionOk="0">
                  <a:moveTo>
                    <a:pt x="0" y="0"/>
                  </a:moveTo>
                  <a:lnTo>
                    <a:pt x="0" y="0"/>
                  </a:lnTo>
                  <a:lnTo>
                    <a:pt x="85" y="0"/>
                  </a:lnTo>
                  <a:lnTo>
                    <a:pt x="0" y="0"/>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16"/>
            <p:cNvSpPr/>
            <p:nvPr/>
          </p:nvSpPr>
          <p:spPr>
            <a:xfrm>
              <a:off x="4025875" y="1307525"/>
              <a:ext cx="10600" cy="3550"/>
            </a:xfrm>
            <a:custGeom>
              <a:avLst/>
              <a:gdLst/>
              <a:ahLst/>
              <a:cxnLst/>
              <a:rect l="l" t="t" r="r" b="b"/>
              <a:pathLst>
                <a:path w="424" h="142" extrusionOk="0">
                  <a:moveTo>
                    <a:pt x="339" y="113"/>
                  </a:moveTo>
                  <a:lnTo>
                    <a:pt x="339" y="113"/>
                  </a:lnTo>
                  <a:lnTo>
                    <a:pt x="423" y="113"/>
                  </a:lnTo>
                  <a:lnTo>
                    <a:pt x="423" y="113"/>
                  </a:lnTo>
                  <a:lnTo>
                    <a:pt x="367" y="113"/>
                  </a:lnTo>
                  <a:lnTo>
                    <a:pt x="339" y="113"/>
                  </a:lnTo>
                  <a:lnTo>
                    <a:pt x="339" y="85"/>
                  </a:lnTo>
                  <a:lnTo>
                    <a:pt x="395" y="29"/>
                  </a:lnTo>
                  <a:lnTo>
                    <a:pt x="395" y="29"/>
                  </a:lnTo>
                  <a:lnTo>
                    <a:pt x="254" y="1"/>
                  </a:lnTo>
                  <a:lnTo>
                    <a:pt x="169" y="1"/>
                  </a:lnTo>
                  <a:lnTo>
                    <a:pt x="113" y="29"/>
                  </a:lnTo>
                  <a:lnTo>
                    <a:pt x="0" y="57"/>
                  </a:lnTo>
                  <a:lnTo>
                    <a:pt x="0" y="57"/>
                  </a:lnTo>
                  <a:lnTo>
                    <a:pt x="85" y="85"/>
                  </a:lnTo>
                  <a:lnTo>
                    <a:pt x="141" y="113"/>
                  </a:lnTo>
                  <a:lnTo>
                    <a:pt x="226" y="142"/>
                  </a:lnTo>
                  <a:lnTo>
                    <a:pt x="339" y="113"/>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16"/>
            <p:cNvSpPr/>
            <p:nvPr/>
          </p:nvSpPr>
          <p:spPr>
            <a:xfrm>
              <a:off x="4025875" y="1307525"/>
              <a:ext cx="10600" cy="3550"/>
            </a:xfrm>
            <a:custGeom>
              <a:avLst/>
              <a:gdLst/>
              <a:ahLst/>
              <a:cxnLst/>
              <a:rect l="l" t="t" r="r" b="b"/>
              <a:pathLst>
                <a:path w="424" h="142" fill="none" extrusionOk="0">
                  <a:moveTo>
                    <a:pt x="339" y="113"/>
                  </a:moveTo>
                  <a:lnTo>
                    <a:pt x="339" y="113"/>
                  </a:lnTo>
                  <a:lnTo>
                    <a:pt x="423" y="113"/>
                  </a:lnTo>
                  <a:lnTo>
                    <a:pt x="423" y="113"/>
                  </a:lnTo>
                  <a:lnTo>
                    <a:pt x="367" y="113"/>
                  </a:lnTo>
                  <a:lnTo>
                    <a:pt x="339" y="113"/>
                  </a:lnTo>
                  <a:lnTo>
                    <a:pt x="339" y="85"/>
                  </a:lnTo>
                  <a:lnTo>
                    <a:pt x="395" y="29"/>
                  </a:lnTo>
                  <a:lnTo>
                    <a:pt x="395" y="29"/>
                  </a:lnTo>
                  <a:lnTo>
                    <a:pt x="254" y="1"/>
                  </a:lnTo>
                  <a:lnTo>
                    <a:pt x="169" y="1"/>
                  </a:lnTo>
                  <a:lnTo>
                    <a:pt x="113" y="29"/>
                  </a:lnTo>
                  <a:lnTo>
                    <a:pt x="0" y="57"/>
                  </a:lnTo>
                  <a:lnTo>
                    <a:pt x="0" y="57"/>
                  </a:lnTo>
                  <a:lnTo>
                    <a:pt x="85" y="85"/>
                  </a:lnTo>
                  <a:lnTo>
                    <a:pt x="141" y="113"/>
                  </a:lnTo>
                  <a:lnTo>
                    <a:pt x="226" y="142"/>
                  </a:lnTo>
                  <a:lnTo>
                    <a:pt x="339" y="113"/>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16"/>
            <p:cNvSpPr/>
            <p:nvPr/>
          </p:nvSpPr>
          <p:spPr>
            <a:xfrm>
              <a:off x="3540500" y="1307525"/>
              <a:ext cx="15525" cy="6375"/>
            </a:xfrm>
            <a:custGeom>
              <a:avLst/>
              <a:gdLst/>
              <a:ahLst/>
              <a:cxnLst/>
              <a:rect l="l" t="t" r="r" b="b"/>
              <a:pathLst>
                <a:path w="621" h="255" extrusionOk="0">
                  <a:moveTo>
                    <a:pt x="0" y="255"/>
                  </a:moveTo>
                  <a:lnTo>
                    <a:pt x="0" y="255"/>
                  </a:lnTo>
                  <a:lnTo>
                    <a:pt x="339" y="142"/>
                  </a:lnTo>
                  <a:lnTo>
                    <a:pt x="536" y="57"/>
                  </a:lnTo>
                  <a:lnTo>
                    <a:pt x="593" y="29"/>
                  </a:lnTo>
                  <a:lnTo>
                    <a:pt x="621" y="1"/>
                  </a:lnTo>
                  <a:lnTo>
                    <a:pt x="621" y="1"/>
                  </a:lnTo>
                  <a:lnTo>
                    <a:pt x="565" y="1"/>
                  </a:lnTo>
                  <a:lnTo>
                    <a:pt x="480" y="1"/>
                  </a:lnTo>
                  <a:lnTo>
                    <a:pt x="282" y="85"/>
                  </a:lnTo>
                  <a:lnTo>
                    <a:pt x="85" y="198"/>
                  </a:lnTo>
                  <a:lnTo>
                    <a:pt x="0" y="255"/>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16"/>
            <p:cNvSpPr/>
            <p:nvPr/>
          </p:nvSpPr>
          <p:spPr>
            <a:xfrm>
              <a:off x="3540500" y="1307525"/>
              <a:ext cx="15525" cy="6375"/>
            </a:xfrm>
            <a:custGeom>
              <a:avLst/>
              <a:gdLst/>
              <a:ahLst/>
              <a:cxnLst/>
              <a:rect l="l" t="t" r="r" b="b"/>
              <a:pathLst>
                <a:path w="621" h="255" fill="none" extrusionOk="0">
                  <a:moveTo>
                    <a:pt x="0" y="255"/>
                  </a:moveTo>
                  <a:lnTo>
                    <a:pt x="0" y="255"/>
                  </a:lnTo>
                  <a:lnTo>
                    <a:pt x="339" y="142"/>
                  </a:lnTo>
                  <a:lnTo>
                    <a:pt x="536" y="57"/>
                  </a:lnTo>
                  <a:lnTo>
                    <a:pt x="593" y="29"/>
                  </a:lnTo>
                  <a:lnTo>
                    <a:pt x="621" y="1"/>
                  </a:lnTo>
                  <a:lnTo>
                    <a:pt x="621" y="1"/>
                  </a:lnTo>
                  <a:lnTo>
                    <a:pt x="565" y="1"/>
                  </a:lnTo>
                  <a:lnTo>
                    <a:pt x="480" y="1"/>
                  </a:lnTo>
                  <a:lnTo>
                    <a:pt x="282" y="85"/>
                  </a:lnTo>
                  <a:lnTo>
                    <a:pt x="85" y="198"/>
                  </a:lnTo>
                  <a:lnTo>
                    <a:pt x="0" y="255"/>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16"/>
            <p:cNvSpPr/>
            <p:nvPr/>
          </p:nvSpPr>
          <p:spPr>
            <a:xfrm>
              <a:off x="3730275" y="1308950"/>
              <a:ext cx="378150" cy="257525"/>
            </a:xfrm>
            <a:custGeom>
              <a:avLst/>
              <a:gdLst/>
              <a:ahLst/>
              <a:cxnLst/>
              <a:rect l="l" t="t" r="r" b="b"/>
              <a:pathLst>
                <a:path w="15126" h="10301" extrusionOk="0">
                  <a:moveTo>
                    <a:pt x="57" y="7535"/>
                  </a:moveTo>
                  <a:lnTo>
                    <a:pt x="57" y="7535"/>
                  </a:lnTo>
                  <a:lnTo>
                    <a:pt x="170" y="7506"/>
                  </a:lnTo>
                  <a:lnTo>
                    <a:pt x="282" y="7506"/>
                  </a:lnTo>
                  <a:lnTo>
                    <a:pt x="424" y="7506"/>
                  </a:lnTo>
                  <a:lnTo>
                    <a:pt x="536" y="7478"/>
                  </a:lnTo>
                  <a:lnTo>
                    <a:pt x="536" y="7478"/>
                  </a:lnTo>
                  <a:lnTo>
                    <a:pt x="226" y="7450"/>
                  </a:lnTo>
                  <a:lnTo>
                    <a:pt x="226" y="7450"/>
                  </a:lnTo>
                  <a:lnTo>
                    <a:pt x="282" y="7422"/>
                  </a:lnTo>
                  <a:lnTo>
                    <a:pt x="254" y="7394"/>
                  </a:lnTo>
                  <a:lnTo>
                    <a:pt x="57" y="7394"/>
                  </a:lnTo>
                  <a:lnTo>
                    <a:pt x="57" y="7394"/>
                  </a:lnTo>
                  <a:lnTo>
                    <a:pt x="311" y="7337"/>
                  </a:lnTo>
                  <a:lnTo>
                    <a:pt x="311" y="7337"/>
                  </a:lnTo>
                  <a:lnTo>
                    <a:pt x="198" y="7365"/>
                  </a:lnTo>
                  <a:lnTo>
                    <a:pt x="85" y="7365"/>
                  </a:lnTo>
                  <a:lnTo>
                    <a:pt x="85" y="7365"/>
                  </a:lnTo>
                  <a:lnTo>
                    <a:pt x="57" y="7309"/>
                  </a:lnTo>
                  <a:lnTo>
                    <a:pt x="57" y="7252"/>
                  </a:lnTo>
                  <a:lnTo>
                    <a:pt x="113" y="7252"/>
                  </a:lnTo>
                  <a:lnTo>
                    <a:pt x="198" y="7252"/>
                  </a:lnTo>
                  <a:lnTo>
                    <a:pt x="198" y="7252"/>
                  </a:lnTo>
                  <a:lnTo>
                    <a:pt x="170" y="7252"/>
                  </a:lnTo>
                  <a:lnTo>
                    <a:pt x="198" y="7224"/>
                  </a:lnTo>
                  <a:lnTo>
                    <a:pt x="424" y="7196"/>
                  </a:lnTo>
                  <a:lnTo>
                    <a:pt x="536" y="7168"/>
                  </a:lnTo>
                  <a:lnTo>
                    <a:pt x="621" y="7168"/>
                  </a:lnTo>
                  <a:lnTo>
                    <a:pt x="677" y="7196"/>
                  </a:lnTo>
                  <a:lnTo>
                    <a:pt x="621" y="7281"/>
                  </a:lnTo>
                  <a:lnTo>
                    <a:pt x="621" y="7281"/>
                  </a:lnTo>
                  <a:lnTo>
                    <a:pt x="649" y="7224"/>
                  </a:lnTo>
                  <a:lnTo>
                    <a:pt x="706" y="7196"/>
                  </a:lnTo>
                  <a:lnTo>
                    <a:pt x="875" y="7168"/>
                  </a:lnTo>
                  <a:lnTo>
                    <a:pt x="1044" y="7168"/>
                  </a:lnTo>
                  <a:lnTo>
                    <a:pt x="1157" y="7168"/>
                  </a:lnTo>
                  <a:lnTo>
                    <a:pt x="1157" y="7168"/>
                  </a:lnTo>
                  <a:lnTo>
                    <a:pt x="819" y="7140"/>
                  </a:lnTo>
                  <a:lnTo>
                    <a:pt x="621" y="7140"/>
                  </a:lnTo>
                  <a:lnTo>
                    <a:pt x="621" y="7140"/>
                  </a:lnTo>
                  <a:lnTo>
                    <a:pt x="395" y="7140"/>
                  </a:lnTo>
                  <a:lnTo>
                    <a:pt x="254" y="7140"/>
                  </a:lnTo>
                  <a:lnTo>
                    <a:pt x="170" y="7083"/>
                  </a:lnTo>
                  <a:lnTo>
                    <a:pt x="170" y="7083"/>
                  </a:lnTo>
                  <a:lnTo>
                    <a:pt x="282" y="7083"/>
                  </a:lnTo>
                  <a:lnTo>
                    <a:pt x="339" y="7083"/>
                  </a:lnTo>
                  <a:lnTo>
                    <a:pt x="339" y="7055"/>
                  </a:lnTo>
                  <a:lnTo>
                    <a:pt x="311" y="7027"/>
                  </a:lnTo>
                  <a:lnTo>
                    <a:pt x="198" y="6970"/>
                  </a:lnTo>
                  <a:lnTo>
                    <a:pt x="170" y="6942"/>
                  </a:lnTo>
                  <a:lnTo>
                    <a:pt x="141" y="6914"/>
                  </a:lnTo>
                  <a:lnTo>
                    <a:pt x="141" y="6914"/>
                  </a:lnTo>
                  <a:lnTo>
                    <a:pt x="141" y="6914"/>
                  </a:lnTo>
                  <a:lnTo>
                    <a:pt x="170" y="6914"/>
                  </a:lnTo>
                  <a:lnTo>
                    <a:pt x="282" y="6970"/>
                  </a:lnTo>
                  <a:lnTo>
                    <a:pt x="367" y="6998"/>
                  </a:lnTo>
                  <a:lnTo>
                    <a:pt x="424" y="6998"/>
                  </a:lnTo>
                  <a:lnTo>
                    <a:pt x="452" y="6998"/>
                  </a:lnTo>
                  <a:lnTo>
                    <a:pt x="452" y="6998"/>
                  </a:lnTo>
                  <a:lnTo>
                    <a:pt x="395" y="6970"/>
                  </a:lnTo>
                  <a:lnTo>
                    <a:pt x="395" y="6942"/>
                  </a:lnTo>
                  <a:lnTo>
                    <a:pt x="395" y="6942"/>
                  </a:lnTo>
                  <a:lnTo>
                    <a:pt x="480" y="6914"/>
                  </a:lnTo>
                  <a:lnTo>
                    <a:pt x="536" y="6998"/>
                  </a:lnTo>
                  <a:lnTo>
                    <a:pt x="536" y="6998"/>
                  </a:lnTo>
                  <a:lnTo>
                    <a:pt x="536" y="6970"/>
                  </a:lnTo>
                  <a:lnTo>
                    <a:pt x="593" y="6942"/>
                  </a:lnTo>
                  <a:lnTo>
                    <a:pt x="677" y="6942"/>
                  </a:lnTo>
                  <a:lnTo>
                    <a:pt x="903" y="6998"/>
                  </a:lnTo>
                  <a:lnTo>
                    <a:pt x="903" y="6998"/>
                  </a:lnTo>
                  <a:lnTo>
                    <a:pt x="819" y="6970"/>
                  </a:lnTo>
                  <a:lnTo>
                    <a:pt x="762" y="6914"/>
                  </a:lnTo>
                  <a:lnTo>
                    <a:pt x="734" y="6886"/>
                  </a:lnTo>
                  <a:lnTo>
                    <a:pt x="762" y="6857"/>
                  </a:lnTo>
                  <a:lnTo>
                    <a:pt x="819" y="6829"/>
                  </a:lnTo>
                  <a:lnTo>
                    <a:pt x="875" y="6829"/>
                  </a:lnTo>
                  <a:lnTo>
                    <a:pt x="960" y="6857"/>
                  </a:lnTo>
                  <a:lnTo>
                    <a:pt x="1044" y="6914"/>
                  </a:lnTo>
                  <a:lnTo>
                    <a:pt x="1044" y="6914"/>
                  </a:lnTo>
                  <a:lnTo>
                    <a:pt x="1016" y="6801"/>
                  </a:lnTo>
                  <a:lnTo>
                    <a:pt x="1016" y="6744"/>
                  </a:lnTo>
                  <a:lnTo>
                    <a:pt x="1016" y="6744"/>
                  </a:lnTo>
                  <a:lnTo>
                    <a:pt x="1101" y="6716"/>
                  </a:lnTo>
                  <a:lnTo>
                    <a:pt x="1185" y="6744"/>
                  </a:lnTo>
                  <a:lnTo>
                    <a:pt x="1242" y="6773"/>
                  </a:lnTo>
                  <a:lnTo>
                    <a:pt x="1298" y="6829"/>
                  </a:lnTo>
                  <a:lnTo>
                    <a:pt x="1327" y="6914"/>
                  </a:lnTo>
                  <a:lnTo>
                    <a:pt x="1270" y="6970"/>
                  </a:lnTo>
                  <a:lnTo>
                    <a:pt x="1270" y="6970"/>
                  </a:lnTo>
                  <a:lnTo>
                    <a:pt x="1355" y="6998"/>
                  </a:lnTo>
                  <a:lnTo>
                    <a:pt x="1383" y="6970"/>
                  </a:lnTo>
                  <a:lnTo>
                    <a:pt x="1383" y="6942"/>
                  </a:lnTo>
                  <a:lnTo>
                    <a:pt x="1355" y="6914"/>
                  </a:lnTo>
                  <a:lnTo>
                    <a:pt x="1355" y="6857"/>
                  </a:lnTo>
                  <a:lnTo>
                    <a:pt x="1355" y="6857"/>
                  </a:lnTo>
                  <a:lnTo>
                    <a:pt x="1411" y="6829"/>
                  </a:lnTo>
                  <a:lnTo>
                    <a:pt x="1439" y="6829"/>
                  </a:lnTo>
                  <a:lnTo>
                    <a:pt x="1496" y="6829"/>
                  </a:lnTo>
                  <a:lnTo>
                    <a:pt x="1552" y="6829"/>
                  </a:lnTo>
                  <a:lnTo>
                    <a:pt x="1552" y="6829"/>
                  </a:lnTo>
                  <a:lnTo>
                    <a:pt x="1468" y="6801"/>
                  </a:lnTo>
                  <a:lnTo>
                    <a:pt x="1383" y="6773"/>
                  </a:lnTo>
                  <a:lnTo>
                    <a:pt x="1270" y="6716"/>
                  </a:lnTo>
                  <a:lnTo>
                    <a:pt x="1270" y="6716"/>
                  </a:lnTo>
                  <a:lnTo>
                    <a:pt x="1073" y="6688"/>
                  </a:lnTo>
                  <a:lnTo>
                    <a:pt x="875" y="6688"/>
                  </a:lnTo>
                  <a:lnTo>
                    <a:pt x="875" y="6688"/>
                  </a:lnTo>
                  <a:lnTo>
                    <a:pt x="1129" y="6660"/>
                  </a:lnTo>
                  <a:lnTo>
                    <a:pt x="1129" y="6660"/>
                  </a:lnTo>
                  <a:lnTo>
                    <a:pt x="875" y="6575"/>
                  </a:lnTo>
                  <a:lnTo>
                    <a:pt x="875" y="6575"/>
                  </a:lnTo>
                  <a:lnTo>
                    <a:pt x="988" y="6575"/>
                  </a:lnTo>
                  <a:lnTo>
                    <a:pt x="1101" y="6575"/>
                  </a:lnTo>
                  <a:lnTo>
                    <a:pt x="1355" y="6603"/>
                  </a:lnTo>
                  <a:lnTo>
                    <a:pt x="1609" y="6632"/>
                  </a:lnTo>
                  <a:lnTo>
                    <a:pt x="1693" y="6603"/>
                  </a:lnTo>
                  <a:lnTo>
                    <a:pt x="1778" y="6575"/>
                  </a:lnTo>
                  <a:lnTo>
                    <a:pt x="1778" y="6575"/>
                  </a:lnTo>
                  <a:lnTo>
                    <a:pt x="1693" y="6603"/>
                  </a:lnTo>
                  <a:lnTo>
                    <a:pt x="1665" y="6575"/>
                  </a:lnTo>
                  <a:lnTo>
                    <a:pt x="1665" y="6575"/>
                  </a:lnTo>
                  <a:lnTo>
                    <a:pt x="1722" y="6519"/>
                  </a:lnTo>
                  <a:lnTo>
                    <a:pt x="1863" y="6462"/>
                  </a:lnTo>
                  <a:lnTo>
                    <a:pt x="1947" y="6462"/>
                  </a:lnTo>
                  <a:lnTo>
                    <a:pt x="2032" y="6490"/>
                  </a:lnTo>
                  <a:lnTo>
                    <a:pt x="2032" y="6490"/>
                  </a:lnTo>
                  <a:lnTo>
                    <a:pt x="1976" y="6462"/>
                  </a:lnTo>
                  <a:lnTo>
                    <a:pt x="1891" y="6462"/>
                  </a:lnTo>
                  <a:lnTo>
                    <a:pt x="1693" y="6462"/>
                  </a:lnTo>
                  <a:lnTo>
                    <a:pt x="1581" y="6462"/>
                  </a:lnTo>
                  <a:lnTo>
                    <a:pt x="1722" y="6406"/>
                  </a:lnTo>
                  <a:lnTo>
                    <a:pt x="1722" y="6406"/>
                  </a:lnTo>
                  <a:lnTo>
                    <a:pt x="1496" y="6462"/>
                  </a:lnTo>
                  <a:lnTo>
                    <a:pt x="1411" y="6462"/>
                  </a:lnTo>
                  <a:lnTo>
                    <a:pt x="1355" y="6462"/>
                  </a:lnTo>
                  <a:lnTo>
                    <a:pt x="1327" y="6406"/>
                  </a:lnTo>
                  <a:lnTo>
                    <a:pt x="1327" y="6406"/>
                  </a:lnTo>
                  <a:lnTo>
                    <a:pt x="1411" y="6378"/>
                  </a:lnTo>
                  <a:lnTo>
                    <a:pt x="1439" y="6349"/>
                  </a:lnTo>
                  <a:lnTo>
                    <a:pt x="1383" y="6321"/>
                  </a:lnTo>
                  <a:lnTo>
                    <a:pt x="1298" y="6321"/>
                  </a:lnTo>
                  <a:lnTo>
                    <a:pt x="1327" y="6293"/>
                  </a:lnTo>
                  <a:lnTo>
                    <a:pt x="1439" y="6265"/>
                  </a:lnTo>
                  <a:lnTo>
                    <a:pt x="1439" y="6265"/>
                  </a:lnTo>
                  <a:lnTo>
                    <a:pt x="1581" y="6265"/>
                  </a:lnTo>
                  <a:lnTo>
                    <a:pt x="1750" y="6293"/>
                  </a:lnTo>
                  <a:lnTo>
                    <a:pt x="1750" y="6293"/>
                  </a:lnTo>
                  <a:lnTo>
                    <a:pt x="2032" y="6349"/>
                  </a:lnTo>
                  <a:lnTo>
                    <a:pt x="2145" y="6406"/>
                  </a:lnTo>
                  <a:lnTo>
                    <a:pt x="2286" y="6490"/>
                  </a:lnTo>
                  <a:lnTo>
                    <a:pt x="2286" y="6490"/>
                  </a:lnTo>
                  <a:lnTo>
                    <a:pt x="2201" y="6406"/>
                  </a:lnTo>
                  <a:lnTo>
                    <a:pt x="2088" y="6349"/>
                  </a:lnTo>
                  <a:lnTo>
                    <a:pt x="2004" y="6293"/>
                  </a:lnTo>
                  <a:lnTo>
                    <a:pt x="1947" y="6237"/>
                  </a:lnTo>
                  <a:lnTo>
                    <a:pt x="1947" y="6180"/>
                  </a:lnTo>
                  <a:lnTo>
                    <a:pt x="1947" y="6180"/>
                  </a:lnTo>
                  <a:lnTo>
                    <a:pt x="1976" y="6180"/>
                  </a:lnTo>
                  <a:lnTo>
                    <a:pt x="2004" y="6180"/>
                  </a:lnTo>
                  <a:lnTo>
                    <a:pt x="2117" y="6237"/>
                  </a:lnTo>
                  <a:lnTo>
                    <a:pt x="2230" y="6321"/>
                  </a:lnTo>
                  <a:lnTo>
                    <a:pt x="2314" y="6349"/>
                  </a:lnTo>
                  <a:lnTo>
                    <a:pt x="2314" y="6349"/>
                  </a:lnTo>
                  <a:lnTo>
                    <a:pt x="2258" y="6321"/>
                  </a:lnTo>
                  <a:lnTo>
                    <a:pt x="2258" y="6293"/>
                  </a:lnTo>
                  <a:lnTo>
                    <a:pt x="2342" y="6265"/>
                  </a:lnTo>
                  <a:lnTo>
                    <a:pt x="2342" y="6265"/>
                  </a:lnTo>
                  <a:lnTo>
                    <a:pt x="2258" y="6237"/>
                  </a:lnTo>
                  <a:lnTo>
                    <a:pt x="2173" y="6237"/>
                  </a:lnTo>
                  <a:lnTo>
                    <a:pt x="2173" y="6237"/>
                  </a:lnTo>
                  <a:lnTo>
                    <a:pt x="2230" y="6208"/>
                  </a:lnTo>
                  <a:lnTo>
                    <a:pt x="2173" y="6208"/>
                  </a:lnTo>
                  <a:lnTo>
                    <a:pt x="2117" y="6180"/>
                  </a:lnTo>
                  <a:lnTo>
                    <a:pt x="2117" y="6180"/>
                  </a:lnTo>
                  <a:lnTo>
                    <a:pt x="2173" y="6152"/>
                  </a:lnTo>
                  <a:lnTo>
                    <a:pt x="2314" y="6124"/>
                  </a:lnTo>
                  <a:lnTo>
                    <a:pt x="2540" y="6067"/>
                  </a:lnTo>
                  <a:lnTo>
                    <a:pt x="2540" y="6067"/>
                  </a:lnTo>
                  <a:lnTo>
                    <a:pt x="2427" y="6095"/>
                  </a:lnTo>
                  <a:lnTo>
                    <a:pt x="2314" y="6067"/>
                  </a:lnTo>
                  <a:lnTo>
                    <a:pt x="2314" y="6067"/>
                  </a:lnTo>
                  <a:lnTo>
                    <a:pt x="2399" y="6011"/>
                  </a:lnTo>
                  <a:lnTo>
                    <a:pt x="2540" y="5954"/>
                  </a:lnTo>
                  <a:lnTo>
                    <a:pt x="2625" y="5954"/>
                  </a:lnTo>
                  <a:lnTo>
                    <a:pt x="2653" y="5954"/>
                  </a:lnTo>
                  <a:lnTo>
                    <a:pt x="2596" y="6011"/>
                  </a:lnTo>
                  <a:lnTo>
                    <a:pt x="2596" y="6011"/>
                  </a:lnTo>
                  <a:lnTo>
                    <a:pt x="2850" y="5954"/>
                  </a:lnTo>
                  <a:lnTo>
                    <a:pt x="2850" y="5954"/>
                  </a:lnTo>
                  <a:lnTo>
                    <a:pt x="2681" y="5926"/>
                  </a:lnTo>
                  <a:lnTo>
                    <a:pt x="2709" y="5926"/>
                  </a:lnTo>
                  <a:lnTo>
                    <a:pt x="2822" y="5870"/>
                  </a:lnTo>
                  <a:lnTo>
                    <a:pt x="2822" y="5870"/>
                  </a:lnTo>
                  <a:lnTo>
                    <a:pt x="2709" y="5841"/>
                  </a:lnTo>
                  <a:lnTo>
                    <a:pt x="2681" y="5841"/>
                  </a:lnTo>
                  <a:lnTo>
                    <a:pt x="2681" y="5841"/>
                  </a:lnTo>
                  <a:lnTo>
                    <a:pt x="2907" y="5841"/>
                  </a:lnTo>
                  <a:lnTo>
                    <a:pt x="3048" y="5841"/>
                  </a:lnTo>
                  <a:lnTo>
                    <a:pt x="3133" y="5870"/>
                  </a:lnTo>
                  <a:lnTo>
                    <a:pt x="3161" y="5898"/>
                  </a:lnTo>
                  <a:lnTo>
                    <a:pt x="3161" y="5926"/>
                  </a:lnTo>
                  <a:lnTo>
                    <a:pt x="3133" y="5954"/>
                  </a:lnTo>
                  <a:lnTo>
                    <a:pt x="3076" y="6011"/>
                  </a:lnTo>
                  <a:lnTo>
                    <a:pt x="3076" y="6011"/>
                  </a:lnTo>
                  <a:lnTo>
                    <a:pt x="3189" y="5983"/>
                  </a:lnTo>
                  <a:lnTo>
                    <a:pt x="3302" y="5983"/>
                  </a:lnTo>
                  <a:lnTo>
                    <a:pt x="3302" y="5983"/>
                  </a:lnTo>
                  <a:lnTo>
                    <a:pt x="3245" y="5954"/>
                  </a:lnTo>
                  <a:lnTo>
                    <a:pt x="3245" y="5954"/>
                  </a:lnTo>
                  <a:lnTo>
                    <a:pt x="3415" y="5926"/>
                  </a:lnTo>
                  <a:lnTo>
                    <a:pt x="3697" y="5898"/>
                  </a:lnTo>
                  <a:lnTo>
                    <a:pt x="3697" y="5898"/>
                  </a:lnTo>
                  <a:lnTo>
                    <a:pt x="3669" y="5841"/>
                  </a:lnTo>
                  <a:lnTo>
                    <a:pt x="3669" y="5813"/>
                  </a:lnTo>
                  <a:lnTo>
                    <a:pt x="3669" y="5813"/>
                  </a:lnTo>
                  <a:lnTo>
                    <a:pt x="3725" y="5813"/>
                  </a:lnTo>
                  <a:lnTo>
                    <a:pt x="3725" y="5813"/>
                  </a:lnTo>
                  <a:lnTo>
                    <a:pt x="3612" y="5813"/>
                  </a:lnTo>
                  <a:lnTo>
                    <a:pt x="3584" y="5813"/>
                  </a:lnTo>
                  <a:lnTo>
                    <a:pt x="3612" y="5785"/>
                  </a:lnTo>
                  <a:lnTo>
                    <a:pt x="3697" y="5729"/>
                  </a:lnTo>
                  <a:lnTo>
                    <a:pt x="3697" y="5729"/>
                  </a:lnTo>
                  <a:lnTo>
                    <a:pt x="3838" y="5672"/>
                  </a:lnTo>
                  <a:lnTo>
                    <a:pt x="3979" y="5644"/>
                  </a:lnTo>
                  <a:lnTo>
                    <a:pt x="3979" y="5644"/>
                  </a:lnTo>
                  <a:lnTo>
                    <a:pt x="3979" y="5587"/>
                  </a:lnTo>
                  <a:lnTo>
                    <a:pt x="3951" y="5559"/>
                  </a:lnTo>
                  <a:lnTo>
                    <a:pt x="3923" y="5559"/>
                  </a:lnTo>
                  <a:lnTo>
                    <a:pt x="3894" y="5559"/>
                  </a:lnTo>
                  <a:lnTo>
                    <a:pt x="3894" y="5559"/>
                  </a:lnTo>
                  <a:lnTo>
                    <a:pt x="3979" y="5475"/>
                  </a:lnTo>
                  <a:lnTo>
                    <a:pt x="4092" y="5446"/>
                  </a:lnTo>
                  <a:lnTo>
                    <a:pt x="4092" y="5446"/>
                  </a:lnTo>
                  <a:lnTo>
                    <a:pt x="3951" y="5446"/>
                  </a:lnTo>
                  <a:lnTo>
                    <a:pt x="3951" y="5418"/>
                  </a:lnTo>
                  <a:lnTo>
                    <a:pt x="4007" y="5362"/>
                  </a:lnTo>
                  <a:lnTo>
                    <a:pt x="4007" y="5362"/>
                  </a:lnTo>
                  <a:lnTo>
                    <a:pt x="3894" y="5390"/>
                  </a:lnTo>
                  <a:lnTo>
                    <a:pt x="3810" y="5475"/>
                  </a:lnTo>
                  <a:lnTo>
                    <a:pt x="3725" y="5531"/>
                  </a:lnTo>
                  <a:lnTo>
                    <a:pt x="3612" y="5559"/>
                  </a:lnTo>
                  <a:lnTo>
                    <a:pt x="3612" y="5559"/>
                  </a:lnTo>
                  <a:lnTo>
                    <a:pt x="3697" y="5587"/>
                  </a:lnTo>
                  <a:lnTo>
                    <a:pt x="3753" y="5587"/>
                  </a:lnTo>
                  <a:lnTo>
                    <a:pt x="3753" y="5616"/>
                  </a:lnTo>
                  <a:lnTo>
                    <a:pt x="3725" y="5644"/>
                  </a:lnTo>
                  <a:lnTo>
                    <a:pt x="3641" y="5700"/>
                  </a:lnTo>
                  <a:lnTo>
                    <a:pt x="3499" y="5757"/>
                  </a:lnTo>
                  <a:lnTo>
                    <a:pt x="3499" y="5757"/>
                  </a:lnTo>
                  <a:lnTo>
                    <a:pt x="3358" y="5813"/>
                  </a:lnTo>
                  <a:lnTo>
                    <a:pt x="3302" y="5841"/>
                  </a:lnTo>
                  <a:lnTo>
                    <a:pt x="3245" y="5841"/>
                  </a:lnTo>
                  <a:lnTo>
                    <a:pt x="3245" y="5841"/>
                  </a:lnTo>
                  <a:lnTo>
                    <a:pt x="3161" y="5813"/>
                  </a:lnTo>
                  <a:lnTo>
                    <a:pt x="3104" y="5785"/>
                  </a:lnTo>
                  <a:lnTo>
                    <a:pt x="3104" y="5757"/>
                  </a:lnTo>
                  <a:lnTo>
                    <a:pt x="3104" y="5729"/>
                  </a:lnTo>
                  <a:lnTo>
                    <a:pt x="3161" y="5672"/>
                  </a:lnTo>
                  <a:lnTo>
                    <a:pt x="3245" y="5616"/>
                  </a:lnTo>
                  <a:lnTo>
                    <a:pt x="3245" y="5616"/>
                  </a:lnTo>
                  <a:lnTo>
                    <a:pt x="2907" y="5729"/>
                  </a:lnTo>
                  <a:lnTo>
                    <a:pt x="2907" y="5729"/>
                  </a:lnTo>
                  <a:lnTo>
                    <a:pt x="2991" y="5672"/>
                  </a:lnTo>
                  <a:lnTo>
                    <a:pt x="2963" y="5644"/>
                  </a:lnTo>
                  <a:lnTo>
                    <a:pt x="2907" y="5644"/>
                  </a:lnTo>
                  <a:lnTo>
                    <a:pt x="2907" y="5644"/>
                  </a:lnTo>
                  <a:lnTo>
                    <a:pt x="3104" y="5531"/>
                  </a:lnTo>
                  <a:lnTo>
                    <a:pt x="3217" y="5503"/>
                  </a:lnTo>
                  <a:lnTo>
                    <a:pt x="3330" y="5531"/>
                  </a:lnTo>
                  <a:lnTo>
                    <a:pt x="3330" y="5531"/>
                  </a:lnTo>
                  <a:lnTo>
                    <a:pt x="3161" y="5531"/>
                  </a:lnTo>
                  <a:lnTo>
                    <a:pt x="3161" y="5503"/>
                  </a:lnTo>
                  <a:lnTo>
                    <a:pt x="3217" y="5475"/>
                  </a:lnTo>
                  <a:lnTo>
                    <a:pt x="3217" y="5475"/>
                  </a:lnTo>
                  <a:lnTo>
                    <a:pt x="3161" y="5475"/>
                  </a:lnTo>
                  <a:lnTo>
                    <a:pt x="3217" y="5418"/>
                  </a:lnTo>
                  <a:lnTo>
                    <a:pt x="3217" y="5418"/>
                  </a:lnTo>
                  <a:lnTo>
                    <a:pt x="3245" y="5390"/>
                  </a:lnTo>
                  <a:lnTo>
                    <a:pt x="3302" y="5333"/>
                  </a:lnTo>
                  <a:lnTo>
                    <a:pt x="3415" y="5305"/>
                  </a:lnTo>
                  <a:lnTo>
                    <a:pt x="3415" y="5305"/>
                  </a:lnTo>
                  <a:lnTo>
                    <a:pt x="3584" y="5136"/>
                  </a:lnTo>
                  <a:lnTo>
                    <a:pt x="3697" y="5023"/>
                  </a:lnTo>
                  <a:lnTo>
                    <a:pt x="3753" y="4967"/>
                  </a:lnTo>
                  <a:lnTo>
                    <a:pt x="3753" y="4967"/>
                  </a:lnTo>
                  <a:lnTo>
                    <a:pt x="3838" y="4995"/>
                  </a:lnTo>
                  <a:lnTo>
                    <a:pt x="3894" y="5051"/>
                  </a:lnTo>
                  <a:lnTo>
                    <a:pt x="3923" y="5108"/>
                  </a:lnTo>
                  <a:lnTo>
                    <a:pt x="3923" y="5164"/>
                  </a:lnTo>
                  <a:lnTo>
                    <a:pt x="3923" y="5164"/>
                  </a:lnTo>
                  <a:lnTo>
                    <a:pt x="4036" y="5108"/>
                  </a:lnTo>
                  <a:lnTo>
                    <a:pt x="4177" y="5080"/>
                  </a:lnTo>
                  <a:lnTo>
                    <a:pt x="4177" y="5080"/>
                  </a:lnTo>
                  <a:lnTo>
                    <a:pt x="4120" y="5051"/>
                  </a:lnTo>
                  <a:lnTo>
                    <a:pt x="4120" y="5023"/>
                  </a:lnTo>
                  <a:lnTo>
                    <a:pt x="4148" y="4995"/>
                  </a:lnTo>
                  <a:lnTo>
                    <a:pt x="4205" y="4995"/>
                  </a:lnTo>
                  <a:lnTo>
                    <a:pt x="4205" y="4995"/>
                  </a:lnTo>
                  <a:lnTo>
                    <a:pt x="4064" y="4910"/>
                  </a:lnTo>
                  <a:lnTo>
                    <a:pt x="4064" y="4882"/>
                  </a:lnTo>
                  <a:lnTo>
                    <a:pt x="4064" y="4882"/>
                  </a:lnTo>
                  <a:lnTo>
                    <a:pt x="4148" y="4854"/>
                  </a:lnTo>
                  <a:lnTo>
                    <a:pt x="4290" y="4797"/>
                  </a:lnTo>
                  <a:lnTo>
                    <a:pt x="4290" y="4797"/>
                  </a:lnTo>
                  <a:lnTo>
                    <a:pt x="4205" y="4797"/>
                  </a:lnTo>
                  <a:lnTo>
                    <a:pt x="4205" y="4797"/>
                  </a:lnTo>
                  <a:lnTo>
                    <a:pt x="4318" y="4741"/>
                  </a:lnTo>
                  <a:lnTo>
                    <a:pt x="4487" y="4713"/>
                  </a:lnTo>
                  <a:lnTo>
                    <a:pt x="4656" y="4713"/>
                  </a:lnTo>
                  <a:lnTo>
                    <a:pt x="4656" y="4713"/>
                  </a:lnTo>
                  <a:lnTo>
                    <a:pt x="4572" y="4684"/>
                  </a:lnTo>
                  <a:lnTo>
                    <a:pt x="4459" y="4684"/>
                  </a:lnTo>
                  <a:lnTo>
                    <a:pt x="4290" y="4741"/>
                  </a:lnTo>
                  <a:lnTo>
                    <a:pt x="4120" y="4826"/>
                  </a:lnTo>
                  <a:lnTo>
                    <a:pt x="4036" y="4826"/>
                  </a:lnTo>
                  <a:lnTo>
                    <a:pt x="3951" y="4854"/>
                  </a:lnTo>
                  <a:lnTo>
                    <a:pt x="3951" y="4854"/>
                  </a:lnTo>
                  <a:lnTo>
                    <a:pt x="4007" y="4797"/>
                  </a:lnTo>
                  <a:lnTo>
                    <a:pt x="3923" y="4797"/>
                  </a:lnTo>
                  <a:lnTo>
                    <a:pt x="3923" y="4797"/>
                  </a:lnTo>
                  <a:lnTo>
                    <a:pt x="4064" y="4741"/>
                  </a:lnTo>
                  <a:lnTo>
                    <a:pt x="4120" y="4769"/>
                  </a:lnTo>
                  <a:lnTo>
                    <a:pt x="4148" y="4769"/>
                  </a:lnTo>
                  <a:lnTo>
                    <a:pt x="4120" y="4769"/>
                  </a:lnTo>
                  <a:lnTo>
                    <a:pt x="3979" y="4741"/>
                  </a:lnTo>
                  <a:lnTo>
                    <a:pt x="3979" y="4741"/>
                  </a:lnTo>
                  <a:lnTo>
                    <a:pt x="4177" y="4656"/>
                  </a:lnTo>
                  <a:lnTo>
                    <a:pt x="4092" y="4684"/>
                  </a:lnTo>
                  <a:lnTo>
                    <a:pt x="4092" y="4684"/>
                  </a:lnTo>
                  <a:lnTo>
                    <a:pt x="4148" y="4656"/>
                  </a:lnTo>
                  <a:lnTo>
                    <a:pt x="4233" y="4656"/>
                  </a:lnTo>
                  <a:lnTo>
                    <a:pt x="4233" y="4656"/>
                  </a:lnTo>
                  <a:lnTo>
                    <a:pt x="4148" y="4656"/>
                  </a:lnTo>
                  <a:lnTo>
                    <a:pt x="4148" y="4656"/>
                  </a:lnTo>
                  <a:lnTo>
                    <a:pt x="4374" y="4628"/>
                  </a:lnTo>
                  <a:lnTo>
                    <a:pt x="4402" y="4628"/>
                  </a:lnTo>
                  <a:lnTo>
                    <a:pt x="4374" y="4628"/>
                  </a:lnTo>
                  <a:lnTo>
                    <a:pt x="4290" y="4600"/>
                  </a:lnTo>
                  <a:lnTo>
                    <a:pt x="4290" y="4572"/>
                  </a:lnTo>
                  <a:lnTo>
                    <a:pt x="4346" y="4572"/>
                  </a:lnTo>
                  <a:lnTo>
                    <a:pt x="4346" y="4572"/>
                  </a:lnTo>
                  <a:lnTo>
                    <a:pt x="4459" y="4543"/>
                  </a:lnTo>
                  <a:lnTo>
                    <a:pt x="4544" y="4572"/>
                  </a:lnTo>
                  <a:lnTo>
                    <a:pt x="4544" y="4600"/>
                  </a:lnTo>
                  <a:lnTo>
                    <a:pt x="4515" y="4600"/>
                  </a:lnTo>
                  <a:lnTo>
                    <a:pt x="4374" y="4600"/>
                  </a:lnTo>
                  <a:lnTo>
                    <a:pt x="4374" y="4600"/>
                  </a:lnTo>
                  <a:lnTo>
                    <a:pt x="4459" y="4628"/>
                  </a:lnTo>
                  <a:lnTo>
                    <a:pt x="4515" y="4628"/>
                  </a:lnTo>
                  <a:lnTo>
                    <a:pt x="4656" y="4600"/>
                  </a:lnTo>
                  <a:lnTo>
                    <a:pt x="4798" y="4515"/>
                  </a:lnTo>
                  <a:lnTo>
                    <a:pt x="4910" y="4430"/>
                  </a:lnTo>
                  <a:lnTo>
                    <a:pt x="4910" y="4430"/>
                  </a:lnTo>
                  <a:lnTo>
                    <a:pt x="4600" y="4515"/>
                  </a:lnTo>
                  <a:lnTo>
                    <a:pt x="4600" y="4515"/>
                  </a:lnTo>
                  <a:lnTo>
                    <a:pt x="4656" y="4487"/>
                  </a:lnTo>
                  <a:lnTo>
                    <a:pt x="4628" y="4487"/>
                  </a:lnTo>
                  <a:lnTo>
                    <a:pt x="4600" y="4487"/>
                  </a:lnTo>
                  <a:lnTo>
                    <a:pt x="4628" y="4402"/>
                  </a:lnTo>
                  <a:lnTo>
                    <a:pt x="4628" y="4402"/>
                  </a:lnTo>
                  <a:lnTo>
                    <a:pt x="4544" y="4402"/>
                  </a:lnTo>
                  <a:lnTo>
                    <a:pt x="4487" y="4459"/>
                  </a:lnTo>
                  <a:lnTo>
                    <a:pt x="4487" y="4459"/>
                  </a:lnTo>
                  <a:lnTo>
                    <a:pt x="4431" y="4402"/>
                  </a:lnTo>
                  <a:lnTo>
                    <a:pt x="4459" y="4346"/>
                  </a:lnTo>
                  <a:lnTo>
                    <a:pt x="4487" y="4289"/>
                  </a:lnTo>
                  <a:lnTo>
                    <a:pt x="4572" y="4289"/>
                  </a:lnTo>
                  <a:lnTo>
                    <a:pt x="4854" y="4289"/>
                  </a:lnTo>
                  <a:lnTo>
                    <a:pt x="4854" y="4289"/>
                  </a:lnTo>
                  <a:lnTo>
                    <a:pt x="4769" y="4289"/>
                  </a:lnTo>
                  <a:lnTo>
                    <a:pt x="4685" y="4233"/>
                  </a:lnTo>
                  <a:lnTo>
                    <a:pt x="4600" y="4177"/>
                  </a:lnTo>
                  <a:lnTo>
                    <a:pt x="4600" y="4148"/>
                  </a:lnTo>
                  <a:lnTo>
                    <a:pt x="4628" y="4120"/>
                  </a:lnTo>
                  <a:lnTo>
                    <a:pt x="4628" y="4120"/>
                  </a:lnTo>
                  <a:lnTo>
                    <a:pt x="4713" y="4120"/>
                  </a:lnTo>
                  <a:lnTo>
                    <a:pt x="4798" y="4148"/>
                  </a:lnTo>
                  <a:lnTo>
                    <a:pt x="4798" y="4148"/>
                  </a:lnTo>
                  <a:lnTo>
                    <a:pt x="4769" y="4120"/>
                  </a:lnTo>
                  <a:lnTo>
                    <a:pt x="4741" y="4064"/>
                  </a:lnTo>
                  <a:lnTo>
                    <a:pt x="4769" y="4007"/>
                  </a:lnTo>
                  <a:lnTo>
                    <a:pt x="4798" y="3979"/>
                  </a:lnTo>
                  <a:lnTo>
                    <a:pt x="4854" y="3951"/>
                  </a:lnTo>
                  <a:lnTo>
                    <a:pt x="4939" y="3923"/>
                  </a:lnTo>
                  <a:lnTo>
                    <a:pt x="4995" y="3951"/>
                  </a:lnTo>
                  <a:lnTo>
                    <a:pt x="5080" y="4007"/>
                  </a:lnTo>
                  <a:lnTo>
                    <a:pt x="5080" y="4007"/>
                  </a:lnTo>
                  <a:lnTo>
                    <a:pt x="5023" y="3923"/>
                  </a:lnTo>
                  <a:lnTo>
                    <a:pt x="4939" y="3866"/>
                  </a:lnTo>
                  <a:lnTo>
                    <a:pt x="4854" y="3838"/>
                  </a:lnTo>
                  <a:lnTo>
                    <a:pt x="4769" y="3838"/>
                  </a:lnTo>
                  <a:lnTo>
                    <a:pt x="4769" y="3838"/>
                  </a:lnTo>
                  <a:lnTo>
                    <a:pt x="4967" y="3810"/>
                  </a:lnTo>
                  <a:lnTo>
                    <a:pt x="5108" y="3781"/>
                  </a:lnTo>
                  <a:lnTo>
                    <a:pt x="5249" y="3725"/>
                  </a:lnTo>
                  <a:lnTo>
                    <a:pt x="5418" y="3753"/>
                  </a:lnTo>
                  <a:lnTo>
                    <a:pt x="5418" y="3753"/>
                  </a:lnTo>
                  <a:lnTo>
                    <a:pt x="5418" y="3725"/>
                  </a:lnTo>
                  <a:lnTo>
                    <a:pt x="5418" y="3725"/>
                  </a:lnTo>
                  <a:lnTo>
                    <a:pt x="5475" y="3669"/>
                  </a:lnTo>
                  <a:lnTo>
                    <a:pt x="5644" y="3612"/>
                  </a:lnTo>
                  <a:lnTo>
                    <a:pt x="5644" y="3612"/>
                  </a:lnTo>
                  <a:lnTo>
                    <a:pt x="4995" y="3725"/>
                  </a:lnTo>
                  <a:lnTo>
                    <a:pt x="4995" y="3725"/>
                  </a:lnTo>
                  <a:lnTo>
                    <a:pt x="5108" y="3640"/>
                  </a:lnTo>
                  <a:lnTo>
                    <a:pt x="5221" y="3640"/>
                  </a:lnTo>
                  <a:lnTo>
                    <a:pt x="5221" y="3640"/>
                  </a:lnTo>
                  <a:lnTo>
                    <a:pt x="4995" y="3612"/>
                  </a:lnTo>
                  <a:lnTo>
                    <a:pt x="4995" y="3612"/>
                  </a:lnTo>
                  <a:lnTo>
                    <a:pt x="5023" y="3584"/>
                  </a:lnTo>
                  <a:lnTo>
                    <a:pt x="5023" y="3527"/>
                  </a:lnTo>
                  <a:lnTo>
                    <a:pt x="5023" y="3499"/>
                  </a:lnTo>
                  <a:lnTo>
                    <a:pt x="4967" y="3471"/>
                  </a:lnTo>
                  <a:lnTo>
                    <a:pt x="4967" y="3471"/>
                  </a:lnTo>
                  <a:lnTo>
                    <a:pt x="5023" y="3443"/>
                  </a:lnTo>
                  <a:lnTo>
                    <a:pt x="5051" y="3443"/>
                  </a:lnTo>
                  <a:lnTo>
                    <a:pt x="5164" y="3471"/>
                  </a:lnTo>
                  <a:lnTo>
                    <a:pt x="5277" y="3471"/>
                  </a:lnTo>
                  <a:lnTo>
                    <a:pt x="5334" y="3443"/>
                  </a:lnTo>
                  <a:lnTo>
                    <a:pt x="5390" y="3386"/>
                  </a:lnTo>
                  <a:lnTo>
                    <a:pt x="5390" y="3386"/>
                  </a:lnTo>
                  <a:lnTo>
                    <a:pt x="5305" y="3386"/>
                  </a:lnTo>
                  <a:lnTo>
                    <a:pt x="5249" y="3415"/>
                  </a:lnTo>
                  <a:lnTo>
                    <a:pt x="5164" y="3415"/>
                  </a:lnTo>
                  <a:lnTo>
                    <a:pt x="5108" y="3386"/>
                  </a:lnTo>
                  <a:lnTo>
                    <a:pt x="5108" y="3386"/>
                  </a:lnTo>
                  <a:lnTo>
                    <a:pt x="5080" y="3358"/>
                  </a:lnTo>
                  <a:lnTo>
                    <a:pt x="5080" y="3358"/>
                  </a:lnTo>
                  <a:lnTo>
                    <a:pt x="5164" y="3358"/>
                  </a:lnTo>
                  <a:lnTo>
                    <a:pt x="5249" y="3358"/>
                  </a:lnTo>
                  <a:lnTo>
                    <a:pt x="5108" y="3302"/>
                  </a:lnTo>
                  <a:lnTo>
                    <a:pt x="5108" y="3302"/>
                  </a:lnTo>
                  <a:lnTo>
                    <a:pt x="5418" y="3302"/>
                  </a:lnTo>
                  <a:lnTo>
                    <a:pt x="5418" y="3302"/>
                  </a:lnTo>
                  <a:lnTo>
                    <a:pt x="5305" y="3302"/>
                  </a:lnTo>
                  <a:lnTo>
                    <a:pt x="5277" y="3302"/>
                  </a:lnTo>
                  <a:lnTo>
                    <a:pt x="5362" y="3273"/>
                  </a:lnTo>
                  <a:lnTo>
                    <a:pt x="5362" y="3273"/>
                  </a:lnTo>
                  <a:lnTo>
                    <a:pt x="5305" y="3273"/>
                  </a:lnTo>
                  <a:lnTo>
                    <a:pt x="5334" y="3245"/>
                  </a:lnTo>
                  <a:lnTo>
                    <a:pt x="5503" y="3245"/>
                  </a:lnTo>
                  <a:lnTo>
                    <a:pt x="5503" y="3245"/>
                  </a:lnTo>
                  <a:lnTo>
                    <a:pt x="5277" y="3161"/>
                  </a:lnTo>
                  <a:lnTo>
                    <a:pt x="5277" y="3161"/>
                  </a:lnTo>
                  <a:lnTo>
                    <a:pt x="5390" y="3104"/>
                  </a:lnTo>
                  <a:lnTo>
                    <a:pt x="5559" y="3076"/>
                  </a:lnTo>
                  <a:lnTo>
                    <a:pt x="5757" y="3048"/>
                  </a:lnTo>
                  <a:lnTo>
                    <a:pt x="5870" y="3076"/>
                  </a:lnTo>
                  <a:lnTo>
                    <a:pt x="5870" y="3076"/>
                  </a:lnTo>
                  <a:lnTo>
                    <a:pt x="5785" y="2991"/>
                  </a:lnTo>
                  <a:lnTo>
                    <a:pt x="5757" y="2963"/>
                  </a:lnTo>
                  <a:lnTo>
                    <a:pt x="5813" y="2935"/>
                  </a:lnTo>
                  <a:lnTo>
                    <a:pt x="5955" y="2907"/>
                  </a:lnTo>
                  <a:lnTo>
                    <a:pt x="5955" y="2907"/>
                  </a:lnTo>
                  <a:lnTo>
                    <a:pt x="6180" y="2907"/>
                  </a:lnTo>
                  <a:lnTo>
                    <a:pt x="6293" y="2935"/>
                  </a:lnTo>
                  <a:lnTo>
                    <a:pt x="6378" y="2991"/>
                  </a:lnTo>
                  <a:lnTo>
                    <a:pt x="6378" y="2991"/>
                  </a:lnTo>
                  <a:lnTo>
                    <a:pt x="6378" y="2935"/>
                  </a:lnTo>
                  <a:lnTo>
                    <a:pt x="6406" y="2907"/>
                  </a:lnTo>
                  <a:lnTo>
                    <a:pt x="6434" y="2907"/>
                  </a:lnTo>
                  <a:lnTo>
                    <a:pt x="6491" y="2907"/>
                  </a:lnTo>
                  <a:lnTo>
                    <a:pt x="6491" y="2907"/>
                  </a:lnTo>
                  <a:lnTo>
                    <a:pt x="6321" y="2907"/>
                  </a:lnTo>
                  <a:lnTo>
                    <a:pt x="6124" y="2907"/>
                  </a:lnTo>
                  <a:lnTo>
                    <a:pt x="5926" y="2878"/>
                  </a:lnTo>
                  <a:lnTo>
                    <a:pt x="5757" y="2850"/>
                  </a:lnTo>
                  <a:lnTo>
                    <a:pt x="5757" y="2850"/>
                  </a:lnTo>
                  <a:lnTo>
                    <a:pt x="5926" y="2794"/>
                  </a:lnTo>
                  <a:lnTo>
                    <a:pt x="6067" y="2737"/>
                  </a:lnTo>
                  <a:lnTo>
                    <a:pt x="6067" y="2737"/>
                  </a:lnTo>
                  <a:lnTo>
                    <a:pt x="5955" y="2737"/>
                  </a:lnTo>
                  <a:lnTo>
                    <a:pt x="5898" y="2737"/>
                  </a:lnTo>
                  <a:lnTo>
                    <a:pt x="6011" y="2681"/>
                  </a:lnTo>
                  <a:lnTo>
                    <a:pt x="6152" y="2653"/>
                  </a:lnTo>
                  <a:lnTo>
                    <a:pt x="6152" y="2653"/>
                  </a:lnTo>
                  <a:lnTo>
                    <a:pt x="6152" y="2681"/>
                  </a:lnTo>
                  <a:lnTo>
                    <a:pt x="6067" y="2709"/>
                  </a:lnTo>
                  <a:lnTo>
                    <a:pt x="6067" y="2709"/>
                  </a:lnTo>
                  <a:lnTo>
                    <a:pt x="6208" y="2709"/>
                  </a:lnTo>
                  <a:lnTo>
                    <a:pt x="6321" y="2766"/>
                  </a:lnTo>
                  <a:lnTo>
                    <a:pt x="6434" y="2794"/>
                  </a:lnTo>
                  <a:lnTo>
                    <a:pt x="6519" y="2794"/>
                  </a:lnTo>
                  <a:lnTo>
                    <a:pt x="6519" y="2794"/>
                  </a:lnTo>
                  <a:lnTo>
                    <a:pt x="6491" y="2794"/>
                  </a:lnTo>
                  <a:lnTo>
                    <a:pt x="6462" y="2766"/>
                  </a:lnTo>
                  <a:lnTo>
                    <a:pt x="6491" y="2709"/>
                  </a:lnTo>
                  <a:lnTo>
                    <a:pt x="6547" y="2681"/>
                  </a:lnTo>
                  <a:lnTo>
                    <a:pt x="6632" y="2653"/>
                  </a:lnTo>
                  <a:lnTo>
                    <a:pt x="6632" y="2653"/>
                  </a:lnTo>
                  <a:lnTo>
                    <a:pt x="6434" y="2653"/>
                  </a:lnTo>
                  <a:lnTo>
                    <a:pt x="6237" y="2653"/>
                  </a:lnTo>
                  <a:lnTo>
                    <a:pt x="6237" y="2653"/>
                  </a:lnTo>
                  <a:lnTo>
                    <a:pt x="6321" y="2624"/>
                  </a:lnTo>
                  <a:lnTo>
                    <a:pt x="6321" y="2624"/>
                  </a:lnTo>
                  <a:lnTo>
                    <a:pt x="6265" y="2624"/>
                  </a:lnTo>
                  <a:lnTo>
                    <a:pt x="6237" y="2596"/>
                  </a:lnTo>
                  <a:lnTo>
                    <a:pt x="6237" y="2596"/>
                  </a:lnTo>
                  <a:lnTo>
                    <a:pt x="6237" y="2568"/>
                  </a:lnTo>
                  <a:lnTo>
                    <a:pt x="6237" y="2540"/>
                  </a:lnTo>
                  <a:lnTo>
                    <a:pt x="6321" y="2540"/>
                  </a:lnTo>
                  <a:lnTo>
                    <a:pt x="6434" y="2540"/>
                  </a:lnTo>
                  <a:lnTo>
                    <a:pt x="6434" y="2540"/>
                  </a:lnTo>
                  <a:lnTo>
                    <a:pt x="6378" y="2540"/>
                  </a:lnTo>
                  <a:lnTo>
                    <a:pt x="6434" y="2540"/>
                  </a:lnTo>
                  <a:lnTo>
                    <a:pt x="6604" y="2568"/>
                  </a:lnTo>
                  <a:lnTo>
                    <a:pt x="6604" y="2568"/>
                  </a:lnTo>
                  <a:lnTo>
                    <a:pt x="6519" y="2512"/>
                  </a:lnTo>
                  <a:lnTo>
                    <a:pt x="6434" y="2483"/>
                  </a:lnTo>
                  <a:lnTo>
                    <a:pt x="6378" y="2483"/>
                  </a:lnTo>
                  <a:lnTo>
                    <a:pt x="6293" y="2512"/>
                  </a:lnTo>
                  <a:lnTo>
                    <a:pt x="6152" y="2568"/>
                  </a:lnTo>
                  <a:lnTo>
                    <a:pt x="6011" y="2596"/>
                  </a:lnTo>
                  <a:lnTo>
                    <a:pt x="6011" y="2596"/>
                  </a:lnTo>
                  <a:lnTo>
                    <a:pt x="6067" y="2512"/>
                  </a:lnTo>
                  <a:lnTo>
                    <a:pt x="6152" y="2512"/>
                  </a:lnTo>
                  <a:lnTo>
                    <a:pt x="6152" y="2512"/>
                  </a:lnTo>
                  <a:lnTo>
                    <a:pt x="5983" y="2427"/>
                  </a:lnTo>
                  <a:lnTo>
                    <a:pt x="6152" y="2427"/>
                  </a:lnTo>
                  <a:lnTo>
                    <a:pt x="6152" y="2427"/>
                  </a:lnTo>
                  <a:lnTo>
                    <a:pt x="6067" y="2427"/>
                  </a:lnTo>
                  <a:lnTo>
                    <a:pt x="6096" y="2399"/>
                  </a:lnTo>
                  <a:lnTo>
                    <a:pt x="6096" y="2399"/>
                  </a:lnTo>
                  <a:lnTo>
                    <a:pt x="6406" y="2399"/>
                  </a:lnTo>
                  <a:lnTo>
                    <a:pt x="6575" y="2370"/>
                  </a:lnTo>
                  <a:lnTo>
                    <a:pt x="6632" y="2342"/>
                  </a:lnTo>
                  <a:lnTo>
                    <a:pt x="6660" y="2314"/>
                  </a:lnTo>
                  <a:lnTo>
                    <a:pt x="6660" y="2314"/>
                  </a:lnTo>
                  <a:lnTo>
                    <a:pt x="6462" y="2286"/>
                  </a:lnTo>
                  <a:lnTo>
                    <a:pt x="6265" y="2286"/>
                  </a:lnTo>
                  <a:lnTo>
                    <a:pt x="6265" y="2286"/>
                  </a:lnTo>
                  <a:lnTo>
                    <a:pt x="6350" y="2229"/>
                  </a:lnTo>
                  <a:lnTo>
                    <a:pt x="6491" y="2173"/>
                  </a:lnTo>
                  <a:lnTo>
                    <a:pt x="6491" y="2173"/>
                  </a:lnTo>
                  <a:lnTo>
                    <a:pt x="6462" y="2229"/>
                  </a:lnTo>
                  <a:lnTo>
                    <a:pt x="6519" y="2201"/>
                  </a:lnTo>
                  <a:lnTo>
                    <a:pt x="6604" y="2173"/>
                  </a:lnTo>
                  <a:lnTo>
                    <a:pt x="6660" y="2145"/>
                  </a:lnTo>
                  <a:lnTo>
                    <a:pt x="6660" y="2145"/>
                  </a:lnTo>
                  <a:lnTo>
                    <a:pt x="6745" y="2229"/>
                  </a:lnTo>
                  <a:lnTo>
                    <a:pt x="6773" y="2314"/>
                  </a:lnTo>
                  <a:lnTo>
                    <a:pt x="6829" y="2399"/>
                  </a:lnTo>
                  <a:lnTo>
                    <a:pt x="6858" y="2399"/>
                  </a:lnTo>
                  <a:lnTo>
                    <a:pt x="6914" y="2427"/>
                  </a:lnTo>
                  <a:lnTo>
                    <a:pt x="6914" y="2427"/>
                  </a:lnTo>
                  <a:lnTo>
                    <a:pt x="6829" y="2370"/>
                  </a:lnTo>
                  <a:lnTo>
                    <a:pt x="6773" y="2286"/>
                  </a:lnTo>
                  <a:lnTo>
                    <a:pt x="6773" y="2286"/>
                  </a:lnTo>
                  <a:lnTo>
                    <a:pt x="6914" y="2342"/>
                  </a:lnTo>
                  <a:lnTo>
                    <a:pt x="6942" y="2342"/>
                  </a:lnTo>
                  <a:lnTo>
                    <a:pt x="6858" y="2286"/>
                  </a:lnTo>
                  <a:lnTo>
                    <a:pt x="6858" y="2286"/>
                  </a:lnTo>
                  <a:lnTo>
                    <a:pt x="6886" y="2314"/>
                  </a:lnTo>
                  <a:lnTo>
                    <a:pt x="6942" y="2286"/>
                  </a:lnTo>
                  <a:lnTo>
                    <a:pt x="7083" y="2258"/>
                  </a:lnTo>
                  <a:lnTo>
                    <a:pt x="7083" y="2258"/>
                  </a:lnTo>
                  <a:lnTo>
                    <a:pt x="6914" y="2229"/>
                  </a:lnTo>
                  <a:lnTo>
                    <a:pt x="6886" y="2201"/>
                  </a:lnTo>
                  <a:lnTo>
                    <a:pt x="6886" y="2201"/>
                  </a:lnTo>
                  <a:lnTo>
                    <a:pt x="6914" y="2173"/>
                  </a:lnTo>
                  <a:lnTo>
                    <a:pt x="6914" y="2145"/>
                  </a:lnTo>
                  <a:lnTo>
                    <a:pt x="6773" y="2145"/>
                  </a:lnTo>
                  <a:lnTo>
                    <a:pt x="6773" y="2145"/>
                  </a:lnTo>
                  <a:lnTo>
                    <a:pt x="6829" y="2116"/>
                  </a:lnTo>
                  <a:lnTo>
                    <a:pt x="6858" y="2116"/>
                  </a:lnTo>
                  <a:lnTo>
                    <a:pt x="6773" y="2060"/>
                  </a:lnTo>
                  <a:lnTo>
                    <a:pt x="6773" y="2060"/>
                  </a:lnTo>
                  <a:lnTo>
                    <a:pt x="7112" y="2201"/>
                  </a:lnTo>
                  <a:lnTo>
                    <a:pt x="7112" y="2201"/>
                  </a:lnTo>
                  <a:lnTo>
                    <a:pt x="6970" y="2116"/>
                  </a:lnTo>
                  <a:lnTo>
                    <a:pt x="6829" y="2032"/>
                  </a:lnTo>
                  <a:lnTo>
                    <a:pt x="6829" y="2032"/>
                  </a:lnTo>
                  <a:lnTo>
                    <a:pt x="6999" y="2032"/>
                  </a:lnTo>
                  <a:lnTo>
                    <a:pt x="7168" y="2060"/>
                  </a:lnTo>
                  <a:lnTo>
                    <a:pt x="7309" y="2088"/>
                  </a:lnTo>
                  <a:lnTo>
                    <a:pt x="7478" y="2116"/>
                  </a:lnTo>
                  <a:lnTo>
                    <a:pt x="7478" y="2116"/>
                  </a:lnTo>
                  <a:lnTo>
                    <a:pt x="7422" y="2088"/>
                  </a:lnTo>
                  <a:lnTo>
                    <a:pt x="7422" y="2060"/>
                  </a:lnTo>
                  <a:lnTo>
                    <a:pt x="7478" y="2032"/>
                  </a:lnTo>
                  <a:lnTo>
                    <a:pt x="7563" y="2032"/>
                  </a:lnTo>
                  <a:lnTo>
                    <a:pt x="7563" y="2032"/>
                  </a:lnTo>
                  <a:lnTo>
                    <a:pt x="7507" y="2032"/>
                  </a:lnTo>
                  <a:lnTo>
                    <a:pt x="7563" y="2004"/>
                  </a:lnTo>
                  <a:lnTo>
                    <a:pt x="7732" y="2004"/>
                  </a:lnTo>
                  <a:lnTo>
                    <a:pt x="7732" y="2004"/>
                  </a:lnTo>
                  <a:lnTo>
                    <a:pt x="7619" y="1975"/>
                  </a:lnTo>
                  <a:lnTo>
                    <a:pt x="7535" y="1975"/>
                  </a:lnTo>
                  <a:lnTo>
                    <a:pt x="7309" y="2004"/>
                  </a:lnTo>
                  <a:lnTo>
                    <a:pt x="7112" y="2004"/>
                  </a:lnTo>
                  <a:lnTo>
                    <a:pt x="6999" y="1975"/>
                  </a:lnTo>
                  <a:lnTo>
                    <a:pt x="6914" y="1947"/>
                  </a:lnTo>
                  <a:lnTo>
                    <a:pt x="6914" y="1947"/>
                  </a:lnTo>
                  <a:lnTo>
                    <a:pt x="6970" y="1919"/>
                  </a:lnTo>
                  <a:lnTo>
                    <a:pt x="6999" y="1891"/>
                  </a:lnTo>
                  <a:lnTo>
                    <a:pt x="7083" y="1806"/>
                  </a:lnTo>
                  <a:lnTo>
                    <a:pt x="7083" y="1806"/>
                  </a:lnTo>
                  <a:lnTo>
                    <a:pt x="7196" y="1778"/>
                  </a:lnTo>
                  <a:lnTo>
                    <a:pt x="7337" y="1778"/>
                  </a:lnTo>
                  <a:lnTo>
                    <a:pt x="7563" y="1806"/>
                  </a:lnTo>
                  <a:lnTo>
                    <a:pt x="7563" y="1806"/>
                  </a:lnTo>
                  <a:lnTo>
                    <a:pt x="7422" y="1721"/>
                  </a:lnTo>
                  <a:lnTo>
                    <a:pt x="7422" y="1693"/>
                  </a:lnTo>
                  <a:lnTo>
                    <a:pt x="7422" y="1693"/>
                  </a:lnTo>
                  <a:lnTo>
                    <a:pt x="7619" y="1721"/>
                  </a:lnTo>
                  <a:lnTo>
                    <a:pt x="7619" y="1721"/>
                  </a:lnTo>
                  <a:lnTo>
                    <a:pt x="7563" y="1721"/>
                  </a:lnTo>
                  <a:lnTo>
                    <a:pt x="7563" y="1693"/>
                  </a:lnTo>
                  <a:lnTo>
                    <a:pt x="7619" y="1637"/>
                  </a:lnTo>
                  <a:lnTo>
                    <a:pt x="7619" y="1637"/>
                  </a:lnTo>
                  <a:lnTo>
                    <a:pt x="7563" y="1637"/>
                  </a:lnTo>
                  <a:lnTo>
                    <a:pt x="7563" y="1609"/>
                  </a:lnTo>
                  <a:lnTo>
                    <a:pt x="7591" y="1552"/>
                  </a:lnTo>
                  <a:lnTo>
                    <a:pt x="7704" y="1467"/>
                  </a:lnTo>
                  <a:lnTo>
                    <a:pt x="7761" y="1467"/>
                  </a:lnTo>
                  <a:lnTo>
                    <a:pt x="7817" y="1439"/>
                  </a:lnTo>
                  <a:lnTo>
                    <a:pt x="7817" y="1439"/>
                  </a:lnTo>
                  <a:lnTo>
                    <a:pt x="7789" y="1383"/>
                  </a:lnTo>
                  <a:lnTo>
                    <a:pt x="7789" y="1326"/>
                  </a:lnTo>
                  <a:lnTo>
                    <a:pt x="7817" y="1270"/>
                  </a:lnTo>
                  <a:lnTo>
                    <a:pt x="7873" y="1242"/>
                  </a:lnTo>
                  <a:lnTo>
                    <a:pt x="7930" y="1213"/>
                  </a:lnTo>
                  <a:lnTo>
                    <a:pt x="8015" y="1242"/>
                  </a:lnTo>
                  <a:lnTo>
                    <a:pt x="8043" y="1298"/>
                  </a:lnTo>
                  <a:lnTo>
                    <a:pt x="8043" y="1383"/>
                  </a:lnTo>
                  <a:lnTo>
                    <a:pt x="8043" y="1383"/>
                  </a:lnTo>
                  <a:lnTo>
                    <a:pt x="8071" y="1355"/>
                  </a:lnTo>
                  <a:lnTo>
                    <a:pt x="8099" y="1326"/>
                  </a:lnTo>
                  <a:lnTo>
                    <a:pt x="8156" y="1298"/>
                  </a:lnTo>
                  <a:lnTo>
                    <a:pt x="8269" y="1298"/>
                  </a:lnTo>
                  <a:lnTo>
                    <a:pt x="8325" y="1326"/>
                  </a:lnTo>
                  <a:lnTo>
                    <a:pt x="8325" y="1326"/>
                  </a:lnTo>
                  <a:lnTo>
                    <a:pt x="8156" y="1270"/>
                  </a:lnTo>
                  <a:lnTo>
                    <a:pt x="8099" y="1242"/>
                  </a:lnTo>
                  <a:lnTo>
                    <a:pt x="8043" y="1157"/>
                  </a:lnTo>
                  <a:lnTo>
                    <a:pt x="8043" y="1157"/>
                  </a:lnTo>
                  <a:lnTo>
                    <a:pt x="8156" y="1185"/>
                  </a:lnTo>
                  <a:lnTo>
                    <a:pt x="8325" y="1213"/>
                  </a:lnTo>
                  <a:lnTo>
                    <a:pt x="8466" y="1298"/>
                  </a:lnTo>
                  <a:lnTo>
                    <a:pt x="8522" y="1326"/>
                  </a:lnTo>
                  <a:lnTo>
                    <a:pt x="8522" y="1383"/>
                  </a:lnTo>
                  <a:lnTo>
                    <a:pt x="8522" y="1383"/>
                  </a:lnTo>
                  <a:lnTo>
                    <a:pt x="8579" y="1355"/>
                  </a:lnTo>
                  <a:lnTo>
                    <a:pt x="8579" y="1298"/>
                  </a:lnTo>
                  <a:lnTo>
                    <a:pt x="8579" y="1298"/>
                  </a:lnTo>
                  <a:lnTo>
                    <a:pt x="8579" y="1298"/>
                  </a:lnTo>
                  <a:lnTo>
                    <a:pt x="8522" y="1298"/>
                  </a:lnTo>
                  <a:lnTo>
                    <a:pt x="8381" y="1213"/>
                  </a:lnTo>
                  <a:lnTo>
                    <a:pt x="8325" y="1157"/>
                  </a:lnTo>
                  <a:lnTo>
                    <a:pt x="8297" y="1129"/>
                  </a:lnTo>
                  <a:lnTo>
                    <a:pt x="8353" y="1129"/>
                  </a:lnTo>
                  <a:lnTo>
                    <a:pt x="8466" y="1157"/>
                  </a:lnTo>
                  <a:lnTo>
                    <a:pt x="8466" y="1157"/>
                  </a:lnTo>
                  <a:lnTo>
                    <a:pt x="8325" y="1101"/>
                  </a:lnTo>
                  <a:lnTo>
                    <a:pt x="8297" y="1101"/>
                  </a:lnTo>
                  <a:lnTo>
                    <a:pt x="8325" y="1072"/>
                  </a:lnTo>
                  <a:lnTo>
                    <a:pt x="8410" y="988"/>
                  </a:lnTo>
                  <a:lnTo>
                    <a:pt x="8410" y="988"/>
                  </a:lnTo>
                  <a:lnTo>
                    <a:pt x="8466" y="959"/>
                  </a:lnTo>
                  <a:lnTo>
                    <a:pt x="8551" y="959"/>
                  </a:lnTo>
                  <a:lnTo>
                    <a:pt x="8720" y="931"/>
                  </a:lnTo>
                  <a:lnTo>
                    <a:pt x="8720" y="931"/>
                  </a:lnTo>
                  <a:lnTo>
                    <a:pt x="8692" y="1101"/>
                  </a:lnTo>
                  <a:lnTo>
                    <a:pt x="8664" y="1242"/>
                  </a:lnTo>
                  <a:lnTo>
                    <a:pt x="8664" y="1242"/>
                  </a:lnTo>
                  <a:lnTo>
                    <a:pt x="8748" y="1129"/>
                  </a:lnTo>
                  <a:lnTo>
                    <a:pt x="8805" y="1101"/>
                  </a:lnTo>
                  <a:lnTo>
                    <a:pt x="8889" y="1101"/>
                  </a:lnTo>
                  <a:lnTo>
                    <a:pt x="8889" y="1101"/>
                  </a:lnTo>
                  <a:lnTo>
                    <a:pt x="8805" y="1101"/>
                  </a:lnTo>
                  <a:lnTo>
                    <a:pt x="8805" y="1072"/>
                  </a:lnTo>
                  <a:lnTo>
                    <a:pt x="8805" y="1016"/>
                  </a:lnTo>
                  <a:lnTo>
                    <a:pt x="8861" y="959"/>
                  </a:lnTo>
                  <a:lnTo>
                    <a:pt x="9030" y="818"/>
                  </a:lnTo>
                  <a:lnTo>
                    <a:pt x="9030" y="818"/>
                  </a:lnTo>
                  <a:lnTo>
                    <a:pt x="9087" y="847"/>
                  </a:lnTo>
                  <a:lnTo>
                    <a:pt x="9115" y="931"/>
                  </a:lnTo>
                  <a:lnTo>
                    <a:pt x="9087" y="988"/>
                  </a:lnTo>
                  <a:lnTo>
                    <a:pt x="9059" y="1072"/>
                  </a:lnTo>
                  <a:lnTo>
                    <a:pt x="8974" y="1242"/>
                  </a:lnTo>
                  <a:lnTo>
                    <a:pt x="8889" y="1326"/>
                  </a:lnTo>
                  <a:lnTo>
                    <a:pt x="8889" y="1326"/>
                  </a:lnTo>
                  <a:lnTo>
                    <a:pt x="9030" y="1242"/>
                  </a:lnTo>
                  <a:lnTo>
                    <a:pt x="9115" y="1185"/>
                  </a:lnTo>
                  <a:lnTo>
                    <a:pt x="9228" y="1185"/>
                  </a:lnTo>
                  <a:lnTo>
                    <a:pt x="9369" y="1185"/>
                  </a:lnTo>
                  <a:lnTo>
                    <a:pt x="9369" y="1185"/>
                  </a:lnTo>
                  <a:lnTo>
                    <a:pt x="9313" y="1157"/>
                  </a:lnTo>
                  <a:lnTo>
                    <a:pt x="9256" y="1101"/>
                  </a:lnTo>
                  <a:lnTo>
                    <a:pt x="9256" y="1044"/>
                  </a:lnTo>
                  <a:lnTo>
                    <a:pt x="9256" y="988"/>
                  </a:lnTo>
                  <a:lnTo>
                    <a:pt x="9284" y="931"/>
                  </a:lnTo>
                  <a:lnTo>
                    <a:pt x="9313" y="903"/>
                  </a:lnTo>
                  <a:lnTo>
                    <a:pt x="9369" y="875"/>
                  </a:lnTo>
                  <a:lnTo>
                    <a:pt x="9454" y="847"/>
                  </a:lnTo>
                  <a:lnTo>
                    <a:pt x="9454" y="847"/>
                  </a:lnTo>
                  <a:lnTo>
                    <a:pt x="9369" y="903"/>
                  </a:lnTo>
                  <a:lnTo>
                    <a:pt x="9397" y="931"/>
                  </a:lnTo>
                  <a:lnTo>
                    <a:pt x="9426" y="931"/>
                  </a:lnTo>
                  <a:lnTo>
                    <a:pt x="9510" y="903"/>
                  </a:lnTo>
                  <a:lnTo>
                    <a:pt x="9595" y="931"/>
                  </a:lnTo>
                  <a:lnTo>
                    <a:pt x="9595" y="931"/>
                  </a:lnTo>
                  <a:lnTo>
                    <a:pt x="9567" y="875"/>
                  </a:lnTo>
                  <a:lnTo>
                    <a:pt x="9595" y="847"/>
                  </a:lnTo>
                  <a:lnTo>
                    <a:pt x="9764" y="875"/>
                  </a:lnTo>
                  <a:lnTo>
                    <a:pt x="10103" y="988"/>
                  </a:lnTo>
                  <a:lnTo>
                    <a:pt x="10103" y="988"/>
                  </a:lnTo>
                  <a:lnTo>
                    <a:pt x="9990" y="875"/>
                  </a:lnTo>
                  <a:lnTo>
                    <a:pt x="9962" y="875"/>
                  </a:lnTo>
                  <a:lnTo>
                    <a:pt x="9962" y="903"/>
                  </a:lnTo>
                  <a:lnTo>
                    <a:pt x="9990" y="931"/>
                  </a:lnTo>
                  <a:lnTo>
                    <a:pt x="9990" y="903"/>
                  </a:lnTo>
                  <a:lnTo>
                    <a:pt x="9990" y="903"/>
                  </a:lnTo>
                  <a:lnTo>
                    <a:pt x="9962" y="818"/>
                  </a:lnTo>
                  <a:lnTo>
                    <a:pt x="9990" y="818"/>
                  </a:lnTo>
                  <a:lnTo>
                    <a:pt x="10046" y="847"/>
                  </a:lnTo>
                  <a:lnTo>
                    <a:pt x="10046" y="847"/>
                  </a:lnTo>
                  <a:lnTo>
                    <a:pt x="9990" y="790"/>
                  </a:lnTo>
                  <a:lnTo>
                    <a:pt x="9933" y="762"/>
                  </a:lnTo>
                  <a:lnTo>
                    <a:pt x="9933" y="734"/>
                  </a:lnTo>
                  <a:lnTo>
                    <a:pt x="9990" y="734"/>
                  </a:lnTo>
                  <a:lnTo>
                    <a:pt x="9990" y="734"/>
                  </a:lnTo>
                  <a:lnTo>
                    <a:pt x="9877" y="734"/>
                  </a:lnTo>
                  <a:lnTo>
                    <a:pt x="9736" y="734"/>
                  </a:lnTo>
                  <a:lnTo>
                    <a:pt x="9623" y="706"/>
                  </a:lnTo>
                  <a:lnTo>
                    <a:pt x="9510" y="621"/>
                  </a:lnTo>
                  <a:lnTo>
                    <a:pt x="9510" y="621"/>
                  </a:lnTo>
                  <a:lnTo>
                    <a:pt x="9595" y="649"/>
                  </a:lnTo>
                  <a:lnTo>
                    <a:pt x="9651" y="649"/>
                  </a:lnTo>
                  <a:lnTo>
                    <a:pt x="9679" y="621"/>
                  </a:lnTo>
                  <a:lnTo>
                    <a:pt x="9708" y="564"/>
                  </a:lnTo>
                  <a:lnTo>
                    <a:pt x="9708" y="564"/>
                  </a:lnTo>
                  <a:lnTo>
                    <a:pt x="9849" y="621"/>
                  </a:lnTo>
                  <a:lnTo>
                    <a:pt x="9877" y="621"/>
                  </a:lnTo>
                  <a:lnTo>
                    <a:pt x="9877" y="621"/>
                  </a:lnTo>
                  <a:lnTo>
                    <a:pt x="9905" y="593"/>
                  </a:lnTo>
                  <a:lnTo>
                    <a:pt x="10018" y="593"/>
                  </a:lnTo>
                  <a:lnTo>
                    <a:pt x="10018" y="593"/>
                  </a:lnTo>
                  <a:lnTo>
                    <a:pt x="10075" y="621"/>
                  </a:lnTo>
                  <a:lnTo>
                    <a:pt x="10131" y="649"/>
                  </a:lnTo>
                  <a:lnTo>
                    <a:pt x="10187" y="677"/>
                  </a:lnTo>
                  <a:lnTo>
                    <a:pt x="10272" y="706"/>
                  </a:lnTo>
                  <a:lnTo>
                    <a:pt x="10272" y="706"/>
                  </a:lnTo>
                  <a:lnTo>
                    <a:pt x="10187" y="677"/>
                  </a:lnTo>
                  <a:lnTo>
                    <a:pt x="10244" y="649"/>
                  </a:lnTo>
                  <a:lnTo>
                    <a:pt x="10498" y="649"/>
                  </a:lnTo>
                  <a:lnTo>
                    <a:pt x="10498" y="649"/>
                  </a:lnTo>
                  <a:lnTo>
                    <a:pt x="10441" y="706"/>
                  </a:lnTo>
                  <a:lnTo>
                    <a:pt x="10357" y="734"/>
                  </a:lnTo>
                  <a:lnTo>
                    <a:pt x="10216" y="762"/>
                  </a:lnTo>
                  <a:lnTo>
                    <a:pt x="10216" y="762"/>
                  </a:lnTo>
                  <a:lnTo>
                    <a:pt x="10329" y="762"/>
                  </a:lnTo>
                  <a:lnTo>
                    <a:pt x="10470" y="706"/>
                  </a:lnTo>
                  <a:lnTo>
                    <a:pt x="10470" y="706"/>
                  </a:lnTo>
                  <a:lnTo>
                    <a:pt x="10498" y="677"/>
                  </a:lnTo>
                  <a:lnTo>
                    <a:pt x="10554" y="706"/>
                  </a:lnTo>
                  <a:lnTo>
                    <a:pt x="10582" y="734"/>
                  </a:lnTo>
                  <a:lnTo>
                    <a:pt x="10582" y="790"/>
                  </a:lnTo>
                  <a:lnTo>
                    <a:pt x="10582" y="790"/>
                  </a:lnTo>
                  <a:lnTo>
                    <a:pt x="10865" y="790"/>
                  </a:lnTo>
                  <a:lnTo>
                    <a:pt x="10865" y="790"/>
                  </a:lnTo>
                  <a:lnTo>
                    <a:pt x="10695" y="734"/>
                  </a:lnTo>
                  <a:lnTo>
                    <a:pt x="10695" y="734"/>
                  </a:lnTo>
                  <a:lnTo>
                    <a:pt x="10724" y="706"/>
                  </a:lnTo>
                  <a:lnTo>
                    <a:pt x="10752" y="677"/>
                  </a:lnTo>
                  <a:lnTo>
                    <a:pt x="10752" y="649"/>
                  </a:lnTo>
                  <a:lnTo>
                    <a:pt x="10667" y="621"/>
                  </a:lnTo>
                  <a:lnTo>
                    <a:pt x="10667" y="621"/>
                  </a:lnTo>
                  <a:lnTo>
                    <a:pt x="10836" y="593"/>
                  </a:lnTo>
                  <a:lnTo>
                    <a:pt x="10836" y="593"/>
                  </a:lnTo>
                  <a:lnTo>
                    <a:pt x="10808" y="564"/>
                  </a:lnTo>
                  <a:lnTo>
                    <a:pt x="10780" y="564"/>
                  </a:lnTo>
                  <a:lnTo>
                    <a:pt x="10921" y="508"/>
                  </a:lnTo>
                  <a:lnTo>
                    <a:pt x="10921" y="508"/>
                  </a:lnTo>
                  <a:lnTo>
                    <a:pt x="11062" y="452"/>
                  </a:lnTo>
                  <a:lnTo>
                    <a:pt x="11260" y="423"/>
                  </a:lnTo>
                  <a:lnTo>
                    <a:pt x="11260" y="423"/>
                  </a:lnTo>
                  <a:lnTo>
                    <a:pt x="11232" y="395"/>
                  </a:lnTo>
                  <a:lnTo>
                    <a:pt x="11203" y="367"/>
                  </a:lnTo>
                  <a:lnTo>
                    <a:pt x="11288" y="310"/>
                  </a:lnTo>
                  <a:lnTo>
                    <a:pt x="11429" y="282"/>
                  </a:lnTo>
                  <a:lnTo>
                    <a:pt x="11429" y="282"/>
                  </a:lnTo>
                  <a:lnTo>
                    <a:pt x="11203" y="198"/>
                  </a:lnTo>
                  <a:lnTo>
                    <a:pt x="11203" y="198"/>
                  </a:lnTo>
                  <a:lnTo>
                    <a:pt x="11288" y="169"/>
                  </a:lnTo>
                  <a:lnTo>
                    <a:pt x="11373" y="198"/>
                  </a:lnTo>
                  <a:lnTo>
                    <a:pt x="11373" y="198"/>
                  </a:lnTo>
                  <a:lnTo>
                    <a:pt x="11457" y="141"/>
                  </a:lnTo>
                  <a:lnTo>
                    <a:pt x="11373" y="113"/>
                  </a:lnTo>
                  <a:lnTo>
                    <a:pt x="11373" y="113"/>
                  </a:lnTo>
                  <a:lnTo>
                    <a:pt x="11429" y="85"/>
                  </a:lnTo>
                  <a:lnTo>
                    <a:pt x="11486" y="56"/>
                  </a:lnTo>
                  <a:lnTo>
                    <a:pt x="11655" y="113"/>
                  </a:lnTo>
                  <a:lnTo>
                    <a:pt x="11824" y="169"/>
                  </a:lnTo>
                  <a:lnTo>
                    <a:pt x="11824" y="141"/>
                  </a:lnTo>
                  <a:lnTo>
                    <a:pt x="11796" y="113"/>
                  </a:lnTo>
                  <a:lnTo>
                    <a:pt x="11796" y="113"/>
                  </a:lnTo>
                  <a:lnTo>
                    <a:pt x="11965" y="141"/>
                  </a:lnTo>
                  <a:lnTo>
                    <a:pt x="12135" y="141"/>
                  </a:lnTo>
                  <a:lnTo>
                    <a:pt x="12135" y="141"/>
                  </a:lnTo>
                  <a:lnTo>
                    <a:pt x="12078" y="198"/>
                  </a:lnTo>
                  <a:lnTo>
                    <a:pt x="12050" y="226"/>
                  </a:lnTo>
                  <a:lnTo>
                    <a:pt x="11937" y="310"/>
                  </a:lnTo>
                  <a:lnTo>
                    <a:pt x="11824" y="367"/>
                  </a:lnTo>
                  <a:lnTo>
                    <a:pt x="11711" y="423"/>
                  </a:lnTo>
                  <a:lnTo>
                    <a:pt x="11711" y="423"/>
                  </a:lnTo>
                  <a:lnTo>
                    <a:pt x="11796" y="452"/>
                  </a:lnTo>
                  <a:lnTo>
                    <a:pt x="11796" y="508"/>
                  </a:lnTo>
                  <a:lnTo>
                    <a:pt x="11796" y="508"/>
                  </a:lnTo>
                  <a:lnTo>
                    <a:pt x="11711" y="593"/>
                  </a:lnTo>
                  <a:lnTo>
                    <a:pt x="11655" y="706"/>
                  </a:lnTo>
                  <a:lnTo>
                    <a:pt x="11655" y="706"/>
                  </a:lnTo>
                  <a:lnTo>
                    <a:pt x="11768" y="677"/>
                  </a:lnTo>
                  <a:lnTo>
                    <a:pt x="11824" y="677"/>
                  </a:lnTo>
                  <a:lnTo>
                    <a:pt x="11881" y="649"/>
                  </a:lnTo>
                  <a:lnTo>
                    <a:pt x="11881" y="649"/>
                  </a:lnTo>
                  <a:lnTo>
                    <a:pt x="11909" y="621"/>
                  </a:lnTo>
                  <a:lnTo>
                    <a:pt x="11909" y="593"/>
                  </a:lnTo>
                  <a:lnTo>
                    <a:pt x="11909" y="564"/>
                  </a:lnTo>
                  <a:lnTo>
                    <a:pt x="11937" y="536"/>
                  </a:lnTo>
                  <a:lnTo>
                    <a:pt x="11937" y="536"/>
                  </a:lnTo>
                  <a:lnTo>
                    <a:pt x="12219" y="282"/>
                  </a:lnTo>
                  <a:lnTo>
                    <a:pt x="12360" y="169"/>
                  </a:lnTo>
                  <a:lnTo>
                    <a:pt x="12558" y="85"/>
                  </a:lnTo>
                  <a:lnTo>
                    <a:pt x="12558" y="85"/>
                  </a:lnTo>
                  <a:lnTo>
                    <a:pt x="12558" y="169"/>
                  </a:lnTo>
                  <a:lnTo>
                    <a:pt x="12558" y="226"/>
                  </a:lnTo>
                  <a:lnTo>
                    <a:pt x="12501" y="282"/>
                  </a:lnTo>
                  <a:lnTo>
                    <a:pt x="12445" y="282"/>
                  </a:lnTo>
                  <a:lnTo>
                    <a:pt x="12445" y="282"/>
                  </a:lnTo>
                  <a:lnTo>
                    <a:pt x="12473" y="282"/>
                  </a:lnTo>
                  <a:lnTo>
                    <a:pt x="12501" y="310"/>
                  </a:lnTo>
                  <a:lnTo>
                    <a:pt x="12558" y="367"/>
                  </a:lnTo>
                  <a:lnTo>
                    <a:pt x="12558" y="452"/>
                  </a:lnTo>
                  <a:lnTo>
                    <a:pt x="12530" y="536"/>
                  </a:lnTo>
                  <a:lnTo>
                    <a:pt x="12530" y="536"/>
                  </a:lnTo>
                  <a:lnTo>
                    <a:pt x="12586" y="508"/>
                  </a:lnTo>
                  <a:lnTo>
                    <a:pt x="12671" y="480"/>
                  </a:lnTo>
                  <a:lnTo>
                    <a:pt x="12755" y="452"/>
                  </a:lnTo>
                  <a:lnTo>
                    <a:pt x="12840" y="452"/>
                  </a:lnTo>
                  <a:lnTo>
                    <a:pt x="12840" y="452"/>
                  </a:lnTo>
                  <a:lnTo>
                    <a:pt x="12784" y="395"/>
                  </a:lnTo>
                  <a:lnTo>
                    <a:pt x="12784" y="339"/>
                  </a:lnTo>
                  <a:lnTo>
                    <a:pt x="12812" y="339"/>
                  </a:lnTo>
                  <a:lnTo>
                    <a:pt x="12925" y="367"/>
                  </a:lnTo>
                  <a:lnTo>
                    <a:pt x="12925" y="367"/>
                  </a:lnTo>
                  <a:lnTo>
                    <a:pt x="12868" y="339"/>
                  </a:lnTo>
                  <a:lnTo>
                    <a:pt x="12840" y="254"/>
                  </a:lnTo>
                  <a:lnTo>
                    <a:pt x="12840" y="254"/>
                  </a:lnTo>
                  <a:lnTo>
                    <a:pt x="12953" y="226"/>
                  </a:lnTo>
                  <a:lnTo>
                    <a:pt x="13066" y="198"/>
                  </a:lnTo>
                  <a:lnTo>
                    <a:pt x="13066" y="198"/>
                  </a:lnTo>
                  <a:lnTo>
                    <a:pt x="12953" y="141"/>
                  </a:lnTo>
                  <a:lnTo>
                    <a:pt x="12840" y="113"/>
                  </a:lnTo>
                  <a:lnTo>
                    <a:pt x="12840" y="113"/>
                  </a:lnTo>
                  <a:lnTo>
                    <a:pt x="13038" y="56"/>
                  </a:lnTo>
                  <a:lnTo>
                    <a:pt x="13207" y="0"/>
                  </a:lnTo>
                  <a:lnTo>
                    <a:pt x="13292" y="0"/>
                  </a:lnTo>
                  <a:lnTo>
                    <a:pt x="13404" y="0"/>
                  </a:lnTo>
                  <a:lnTo>
                    <a:pt x="13489" y="28"/>
                  </a:lnTo>
                  <a:lnTo>
                    <a:pt x="13574" y="85"/>
                  </a:lnTo>
                  <a:lnTo>
                    <a:pt x="13574" y="85"/>
                  </a:lnTo>
                  <a:lnTo>
                    <a:pt x="13574" y="113"/>
                  </a:lnTo>
                  <a:lnTo>
                    <a:pt x="13546" y="141"/>
                  </a:lnTo>
                  <a:lnTo>
                    <a:pt x="13433" y="169"/>
                  </a:lnTo>
                  <a:lnTo>
                    <a:pt x="13235" y="226"/>
                  </a:lnTo>
                  <a:lnTo>
                    <a:pt x="13235" y="226"/>
                  </a:lnTo>
                  <a:lnTo>
                    <a:pt x="13404" y="226"/>
                  </a:lnTo>
                  <a:lnTo>
                    <a:pt x="13404" y="254"/>
                  </a:lnTo>
                  <a:lnTo>
                    <a:pt x="13376" y="254"/>
                  </a:lnTo>
                  <a:lnTo>
                    <a:pt x="13179" y="339"/>
                  </a:lnTo>
                  <a:lnTo>
                    <a:pt x="13179" y="339"/>
                  </a:lnTo>
                  <a:lnTo>
                    <a:pt x="13348" y="310"/>
                  </a:lnTo>
                  <a:lnTo>
                    <a:pt x="13433" y="282"/>
                  </a:lnTo>
                  <a:lnTo>
                    <a:pt x="13517" y="310"/>
                  </a:lnTo>
                  <a:lnTo>
                    <a:pt x="13517" y="310"/>
                  </a:lnTo>
                  <a:lnTo>
                    <a:pt x="13263" y="452"/>
                  </a:lnTo>
                  <a:lnTo>
                    <a:pt x="13263" y="452"/>
                  </a:lnTo>
                  <a:lnTo>
                    <a:pt x="13574" y="423"/>
                  </a:lnTo>
                  <a:lnTo>
                    <a:pt x="13574" y="423"/>
                  </a:lnTo>
                  <a:lnTo>
                    <a:pt x="13489" y="508"/>
                  </a:lnTo>
                  <a:lnTo>
                    <a:pt x="13489" y="593"/>
                  </a:lnTo>
                  <a:lnTo>
                    <a:pt x="13489" y="593"/>
                  </a:lnTo>
                  <a:lnTo>
                    <a:pt x="13517" y="508"/>
                  </a:lnTo>
                  <a:lnTo>
                    <a:pt x="13546" y="452"/>
                  </a:lnTo>
                  <a:lnTo>
                    <a:pt x="13602" y="423"/>
                  </a:lnTo>
                  <a:lnTo>
                    <a:pt x="13687" y="423"/>
                  </a:lnTo>
                  <a:lnTo>
                    <a:pt x="13687" y="423"/>
                  </a:lnTo>
                  <a:lnTo>
                    <a:pt x="13630" y="423"/>
                  </a:lnTo>
                  <a:lnTo>
                    <a:pt x="13574" y="395"/>
                  </a:lnTo>
                  <a:lnTo>
                    <a:pt x="13574" y="395"/>
                  </a:lnTo>
                  <a:lnTo>
                    <a:pt x="13602" y="339"/>
                  </a:lnTo>
                  <a:lnTo>
                    <a:pt x="13687" y="282"/>
                  </a:lnTo>
                  <a:lnTo>
                    <a:pt x="13828" y="226"/>
                  </a:lnTo>
                  <a:lnTo>
                    <a:pt x="13969" y="169"/>
                  </a:lnTo>
                  <a:lnTo>
                    <a:pt x="14082" y="141"/>
                  </a:lnTo>
                  <a:lnTo>
                    <a:pt x="14110" y="169"/>
                  </a:lnTo>
                  <a:lnTo>
                    <a:pt x="14110" y="198"/>
                  </a:lnTo>
                  <a:lnTo>
                    <a:pt x="14110" y="254"/>
                  </a:lnTo>
                  <a:lnTo>
                    <a:pt x="14082" y="310"/>
                  </a:lnTo>
                  <a:lnTo>
                    <a:pt x="14082" y="310"/>
                  </a:lnTo>
                  <a:lnTo>
                    <a:pt x="14223" y="310"/>
                  </a:lnTo>
                  <a:lnTo>
                    <a:pt x="14420" y="339"/>
                  </a:lnTo>
                  <a:lnTo>
                    <a:pt x="14533" y="395"/>
                  </a:lnTo>
                  <a:lnTo>
                    <a:pt x="14561" y="395"/>
                  </a:lnTo>
                  <a:lnTo>
                    <a:pt x="14561" y="423"/>
                  </a:lnTo>
                  <a:lnTo>
                    <a:pt x="14561" y="423"/>
                  </a:lnTo>
                  <a:lnTo>
                    <a:pt x="14844" y="395"/>
                  </a:lnTo>
                  <a:lnTo>
                    <a:pt x="14985" y="423"/>
                  </a:lnTo>
                  <a:lnTo>
                    <a:pt x="15041" y="452"/>
                  </a:lnTo>
                  <a:lnTo>
                    <a:pt x="15069" y="508"/>
                  </a:lnTo>
                  <a:lnTo>
                    <a:pt x="15069" y="508"/>
                  </a:lnTo>
                  <a:lnTo>
                    <a:pt x="15098" y="536"/>
                  </a:lnTo>
                  <a:lnTo>
                    <a:pt x="15069" y="564"/>
                  </a:lnTo>
                  <a:lnTo>
                    <a:pt x="15013" y="593"/>
                  </a:lnTo>
                  <a:lnTo>
                    <a:pt x="14957" y="621"/>
                  </a:lnTo>
                  <a:lnTo>
                    <a:pt x="14872" y="621"/>
                  </a:lnTo>
                  <a:lnTo>
                    <a:pt x="14872" y="621"/>
                  </a:lnTo>
                  <a:lnTo>
                    <a:pt x="14759" y="677"/>
                  </a:lnTo>
                  <a:lnTo>
                    <a:pt x="14618" y="706"/>
                  </a:lnTo>
                  <a:lnTo>
                    <a:pt x="14307" y="677"/>
                  </a:lnTo>
                  <a:lnTo>
                    <a:pt x="14025" y="649"/>
                  </a:lnTo>
                  <a:lnTo>
                    <a:pt x="13884" y="677"/>
                  </a:lnTo>
                  <a:lnTo>
                    <a:pt x="13800" y="734"/>
                  </a:lnTo>
                  <a:lnTo>
                    <a:pt x="13800" y="734"/>
                  </a:lnTo>
                  <a:lnTo>
                    <a:pt x="14110" y="762"/>
                  </a:lnTo>
                  <a:lnTo>
                    <a:pt x="14279" y="818"/>
                  </a:lnTo>
                  <a:lnTo>
                    <a:pt x="14307" y="847"/>
                  </a:lnTo>
                  <a:lnTo>
                    <a:pt x="14279" y="875"/>
                  </a:lnTo>
                  <a:lnTo>
                    <a:pt x="14279" y="875"/>
                  </a:lnTo>
                  <a:lnTo>
                    <a:pt x="14364" y="875"/>
                  </a:lnTo>
                  <a:lnTo>
                    <a:pt x="14420" y="903"/>
                  </a:lnTo>
                  <a:lnTo>
                    <a:pt x="14449" y="931"/>
                  </a:lnTo>
                  <a:lnTo>
                    <a:pt x="14449" y="959"/>
                  </a:lnTo>
                  <a:lnTo>
                    <a:pt x="14364" y="1016"/>
                  </a:lnTo>
                  <a:lnTo>
                    <a:pt x="14364" y="1016"/>
                  </a:lnTo>
                  <a:lnTo>
                    <a:pt x="14533" y="988"/>
                  </a:lnTo>
                  <a:lnTo>
                    <a:pt x="14590" y="1016"/>
                  </a:lnTo>
                  <a:lnTo>
                    <a:pt x="14590" y="1044"/>
                  </a:lnTo>
                  <a:lnTo>
                    <a:pt x="14674" y="1044"/>
                  </a:lnTo>
                  <a:lnTo>
                    <a:pt x="14674" y="1044"/>
                  </a:lnTo>
                  <a:lnTo>
                    <a:pt x="14674" y="959"/>
                  </a:lnTo>
                  <a:lnTo>
                    <a:pt x="14674" y="931"/>
                  </a:lnTo>
                  <a:lnTo>
                    <a:pt x="14703" y="903"/>
                  </a:lnTo>
                  <a:lnTo>
                    <a:pt x="14731" y="903"/>
                  </a:lnTo>
                  <a:lnTo>
                    <a:pt x="14815" y="959"/>
                  </a:lnTo>
                  <a:lnTo>
                    <a:pt x="14872" y="1016"/>
                  </a:lnTo>
                  <a:lnTo>
                    <a:pt x="14872" y="1016"/>
                  </a:lnTo>
                  <a:lnTo>
                    <a:pt x="14900" y="959"/>
                  </a:lnTo>
                  <a:lnTo>
                    <a:pt x="14928" y="931"/>
                  </a:lnTo>
                  <a:lnTo>
                    <a:pt x="14985" y="931"/>
                  </a:lnTo>
                  <a:lnTo>
                    <a:pt x="15041" y="959"/>
                  </a:lnTo>
                  <a:lnTo>
                    <a:pt x="15098" y="988"/>
                  </a:lnTo>
                  <a:lnTo>
                    <a:pt x="15126" y="1044"/>
                  </a:lnTo>
                  <a:lnTo>
                    <a:pt x="15126" y="1072"/>
                  </a:lnTo>
                  <a:lnTo>
                    <a:pt x="15098" y="1129"/>
                  </a:lnTo>
                  <a:lnTo>
                    <a:pt x="15098" y="1129"/>
                  </a:lnTo>
                  <a:lnTo>
                    <a:pt x="15013" y="1157"/>
                  </a:lnTo>
                  <a:lnTo>
                    <a:pt x="14900" y="1157"/>
                  </a:lnTo>
                  <a:lnTo>
                    <a:pt x="14787" y="1101"/>
                  </a:lnTo>
                  <a:lnTo>
                    <a:pt x="14703" y="1072"/>
                  </a:lnTo>
                  <a:lnTo>
                    <a:pt x="14703" y="1072"/>
                  </a:lnTo>
                  <a:lnTo>
                    <a:pt x="14731" y="1129"/>
                  </a:lnTo>
                  <a:lnTo>
                    <a:pt x="14731" y="1185"/>
                  </a:lnTo>
                  <a:lnTo>
                    <a:pt x="14703" y="1213"/>
                  </a:lnTo>
                  <a:lnTo>
                    <a:pt x="14646" y="1242"/>
                  </a:lnTo>
                  <a:lnTo>
                    <a:pt x="14533" y="1270"/>
                  </a:lnTo>
                  <a:lnTo>
                    <a:pt x="14420" y="1298"/>
                  </a:lnTo>
                  <a:lnTo>
                    <a:pt x="14420" y="1298"/>
                  </a:lnTo>
                  <a:lnTo>
                    <a:pt x="14336" y="1383"/>
                  </a:lnTo>
                  <a:lnTo>
                    <a:pt x="14279" y="1411"/>
                  </a:lnTo>
                  <a:lnTo>
                    <a:pt x="14279" y="1439"/>
                  </a:lnTo>
                  <a:lnTo>
                    <a:pt x="14279" y="1439"/>
                  </a:lnTo>
                  <a:lnTo>
                    <a:pt x="14166" y="1524"/>
                  </a:lnTo>
                  <a:lnTo>
                    <a:pt x="14082" y="1552"/>
                  </a:lnTo>
                  <a:lnTo>
                    <a:pt x="14053" y="1524"/>
                  </a:lnTo>
                  <a:lnTo>
                    <a:pt x="14025" y="1496"/>
                  </a:lnTo>
                  <a:lnTo>
                    <a:pt x="14025" y="1496"/>
                  </a:lnTo>
                  <a:lnTo>
                    <a:pt x="13997" y="1439"/>
                  </a:lnTo>
                  <a:lnTo>
                    <a:pt x="13997" y="1411"/>
                  </a:lnTo>
                  <a:lnTo>
                    <a:pt x="14082" y="1355"/>
                  </a:lnTo>
                  <a:lnTo>
                    <a:pt x="14138" y="1298"/>
                  </a:lnTo>
                  <a:lnTo>
                    <a:pt x="14166" y="1270"/>
                  </a:lnTo>
                  <a:lnTo>
                    <a:pt x="14166" y="1213"/>
                  </a:lnTo>
                  <a:lnTo>
                    <a:pt x="14166" y="1213"/>
                  </a:lnTo>
                  <a:lnTo>
                    <a:pt x="14138" y="1101"/>
                  </a:lnTo>
                  <a:lnTo>
                    <a:pt x="14053" y="1044"/>
                  </a:lnTo>
                  <a:lnTo>
                    <a:pt x="13828" y="988"/>
                  </a:lnTo>
                  <a:lnTo>
                    <a:pt x="13828" y="988"/>
                  </a:lnTo>
                  <a:lnTo>
                    <a:pt x="13546" y="847"/>
                  </a:lnTo>
                  <a:lnTo>
                    <a:pt x="13404" y="790"/>
                  </a:lnTo>
                  <a:lnTo>
                    <a:pt x="13292" y="762"/>
                  </a:lnTo>
                  <a:lnTo>
                    <a:pt x="13292" y="762"/>
                  </a:lnTo>
                  <a:lnTo>
                    <a:pt x="13066" y="762"/>
                  </a:lnTo>
                  <a:lnTo>
                    <a:pt x="12784" y="818"/>
                  </a:lnTo>
                  <a:lnTo>
                    <a:pt x="12530" y="903"/>
                  </a:lnTo>
                  <a:lnTo>
                    <a:pt x="12417" y="959"/>
                  </a:lnTo>
                  <a:lnTo>
                    <a:pt x="12332" y="1016"/>
                  </a:lnTo>
                  <a:lnTo>
                    <a:pt x="12332" y="1016"/>
                  </a:lnTo>
                  <a:lnTo>
                    <a:pt x="12276" y="1101"/>
                  </a:lnTo>
                  <a:lnTo>
                    <a:pt x="12247" y="1213"/>
                  </a:lnTo>
                  <a:lnTo>
                    <a:pt x="12247" y="1298"/>
                  </a:lnTo>
                  <a:lnTo>
                    <a:pt x="12219" y="1411"/>
                  </a:lnTo>
                  <a:lnTo>
                    <a:pt x="12219" y="1411"/>
                  </a:lnTo>
                  <a:lnTo>
                    <a:pt x="12247" y="1496"/>
                  </a:lnTo>
                  <a:lnTo>
                    <a:pt x="12219" y="1609"/>
                  </a:lnTo>
                  <a:lnTo>
                    <a:pt x="12219" y="1609"/>
                  </a:lnTo>
                  <a:lnTo>
                    <a:pt x="12078" y="1637"/>
                  </a:lnTo>
                  <a:lnTo>
                    <a:pt x="12078" y="1637"/>
                  </a:lnTo>
                  <a:lnTo>
                    <a:pt x="11993" y="1721"/>
                  </a:lnTo>
                  <a:lnTo>
                    <a:pt x="11909" y="1778"/>
                  </a:lnTo>
                  <a:lnTo>
                    <a:pt x="11824" y="1806"/>
                  </a:lnTo>
                  <a:lnTo>
                    <a:pt x="11739" y="1806"/>
                  </a:lnTo>
                  <a:lnTo>
                    <a:pt x="11570" y="1778"/>
                  </a:lnTo>
                  <a:lnTo>
                    <a:pt x="11373" y="1721"/>
                  </a:lnTo>
                  <a:lnTo>
                    <a:pt x="11373" y="1721"/>
                  </a:lnTo>
                  <a:lnTo>
                    <a:pt x="11232" y="1721"/>
                  </a:lnTo>
                  <a:lnTo>
                    <a:pt x="11119" y="1750"/>
                  </a:lnTo>
                  <a:lnTo>
                    <a:pt x="10893" y="1806"/>
                  </a:lnTo>
                  <a:lnTo>
                    <a:pt x="10752" y="1834"/>
                  </a:lnTo>
                  <a:lnTo>
                    <a:pt x="10639" y="1834"/>
                  </a:lnTo>
                  <a:lnTo>
                    <a:pt x="10498" y="1806"/>
                  </a:lnTo>
                  <a:lnTo>
                    <a:pt x="10357" y="1778"/>
                  </a:lnTo>
                  <a:lnTo>
                    <a:pt x="10357" y="1778"/>
                  </a:lnTo>
                  <a:lnTo>
                    <a:pt x="10272" y="1693"/>
                  </a:lnTo>
                  <a:lnTo>
                    <a:pt x="10187" y="1609"/>
                  </a:lnTo>
                  <a:lnTo>
                    <a:pt x="10103" y="1552"/>
                  </a:lnTo>
                  <a:lnTo>
                    <a:pt x="10018" y="1467"/>
                  </a:lnTo>
                  <a:lnTo>
                    <a:pt x="10018" y="1467"/>
                  </a:lnTo>
                  <a:lnTo>
                    <a:pt x="9877" y="1439"/>
                  </a:lnTo>
                  <a:lnTo>
                    <a:pt x="9679" y="1383"/>
                  </a:lnTo>
                  <a:lnTo>
                    <a:pt x="9595" y="1383"/>
                  </a:lnTo>
                  <a:lnTo>
                    <a:pt x="9538" y="1383"/>
                  </a:lnTo>
                  <a:lnTo>
                    <a:pt x="9538" y="1411"/>
                  </a:lnTo>
                  <a:lnTo>
                    <a:pt x="9595" y="1496"/>
                  </a:lnTo>
                  <a:lnTo>
                    <a:pt x="9595" y="1496"/>
                  </a:lnTo>
                  <a:lnTo>
                    <a:pt x="9454" y="1524"/>
                  </a:lnTo>
                  <a:lnTo>
                    <a:pt x="9313" y="1524"/>
                  </a:lnTo>
                  <a:lnTo>
                    <a:pt x="9172" y="1524"/>
                  </a:lnTo>
                  <a:lnTo>
                    <a:pt x="9030" y="1552"/>
                  </a:lnTo>
                  <a:lnTo>
                    <a:pt x="9030" y="1552"/>
                  </a:lnTo>
                  <a:lnTo>
                    <a:pt x="9115" y="1609"/>
                  </a:lnTo>
                  <a:lnTo>
                    <a:pt x="9143" y="1665"/>
                  </a:lnTo>
                  <a:lnTo>
                    <a:pt x="9115" y="1693"/>
                  </a:lnTo>
                  <a:lnTo>
                    <a:pt x="9059" y="1750"/>
                  </a:lnTo>
                  <a:lnTo>
                    <a:pt x="9030" y="1806"/>
                  </a:lnTo>
                  <a:lnTo>
                    <a:pt x="9002" y="1863"/>
                  </a:lnTo>
                  <a:lnTo>
                    <a:pt x="9002" y="1891"/>
                  </a:lnTo>
                  <a:lnTo>
                    <a:pt x="9087" y="1947"/>
                  </a:lnTo>
                  <a:lnTo>
                    <a:pt x="9087" y="1947"/>
                  </a:lnTo>
                  <a:lnTo>
                    <a:pt x="9002" y="2004"/>
                  </a:lnTo>
                  <a:lnTo>
                    <a:pt x="8918" y="2032"/>
                  </a:lnTo>
                  <a:lnTo>
                    <a:pt x="8692" y="2032"/>
                  </a:lnTo>
                  <a:lnTo>
                    <a:pt x="8269" y="1947"/>
                  </a:lnTo>
                  <a:lnTo>
                    <a:pt x="8269" y="1947"/>
                  </a:lnTo>
                  <a:lnTo>
                    <a:pt x="8071" y="1891"/>
                  </a:lnTo>
                  <a:lnTo>
                    <a:pt x="7958" y="1919"/>
                  </a:lnTo>
                  <a:lnTo>
                    <a:pt x="7873" y="1975"/>
                  </a:lnTo>
                  <a:lnTo>
                    <a:pt x="7873" y="1975"/>
                  </a:lnTo>
                  <a:lnTo>
                    <a:pt x="7873" y="2032"/>
                  </a:lnTo>
                  <a:lnTo>
                    <a:pt x="7902" y="2088"/>
                  </a:lnTo>
                  <a:lnTo>
                    <a:pt x="7902" y="2145"/>
                  </a:lnTo>
                  <a:lnTo>
                    <a:pt x="7902" y="2229"/>
                  </a:lnTo>
                  <a:lnTo>
                    <a:pt x="7902" y="2229"/>
                  </a:lnTo>
                  <a:lnTo>
                    <a:pt x="7845" y="2258"/>
                  </a:lnTo>
                  <a:lnTo>
                    <a:pt x="7789" y="2286"/>
                  </a:lnTo>
                  <a:lnTo>
                    <a:pt x="7676" y="2286"/>
                  </a:lnTo>
                  <a:lnTo>
                    <a:pt x="7535" y="2286"/>
                  </a:lnTo>
                  <a:lnTo>
                    <a:pt x="7422" y="2286"/>
                  </a:lnTo>
                  <a:lnTo>
                    <a:pt x="7422" y="2286"/>
                  </a:lnTo>
                  <a:lnTo>
                    <a:pt x="7309" y="2314"/>
                  </a:lnTo>
                  <a:lnTo>
                    <a:pt x="7224" y="2370"/>
                  </a:lnTo>
                  <a:lnTo>
                    <a:pt x="7055" y="2512"/>
                  </a:lnTo>
                  <a:lnTo>
                    <a:pt x="6914" y="2653"/>
                  </a:lnTo>
                  <a:lnTo>
                    <a:pt x="6829" y="2709"/>
                  </a:lnTo>
                  <a:lnTo>
                    <a:pt x="6745" y="2766"/>
                  </a:lnTo>
                  <a:lnTo>
                    <a:pt x="6745" y="2766"/>
                  </a:lnTo>
                  <a:lnTo>
                    <a:pt x="6858" y="2878"/>
                  </a:lnTo>
                  <a:lnTo>
                    <a:pt x="6886" y="2963"/>
                  </a:lnTo>
                  <a:lnTo>
                    <a:pt x="6886" y="3048"/>
                  </a:lnTo>
                  <a:lnTo>
                    <a:pt x="6858" y="3104"/>
                  </a:lnTo>
                  <a:lnTo>
                    <a:pt x="6660" y="3245"/>
                  </a:lnTo>
                  <a:lnTo>
                    <a:pt x="6575" y="3330"/>
                  </a:lnTo>
                  <a:lnTo>
                    <a:pt x="6491" y="3415"/>
                  </a:lnTo>
                  <a:lnTo>
                    <a:pt x="6491" y="3415"/>
                  </a:lnTo>
                  <a:lnTo>
                    <a:pt x="6434" y="3556"/>
                  </a:lnTo>
                  <a:lnTo>
                    <a:pt x="6406" y="3640"/>
                  </a:lnTo>
                  <a:lnTo>
                    <a:pt x="6406" y="3640"/>
                  </a:lnTo>
                  <a:lnTo>
                    <a:pt x="6293" y="3725"/>
                  </a:lnTo>
                  <a:lnTo>
                    <a:pt x="6152" y="3753"/>
                  </a:lnTo>
                  <a:lnTo>
                    <a:pt x="6011" y="3753"/>
                  </a:lnTo>
                  <a:lnTo>
                    <a:pt x="5870" y="3753"/>
                  </a:lnTo>
                  <a:lnTo>
                    <a:pt x="5870" y="3753"/>
                  </a:lnTo>
                  <a:lnTo>
                    <a:pt x="5898" y="3979"/>
                  </a:lnTo>
                  <a:lnTo>
                    <a:pt x="5898" y="4148"/>
                  </a:lnTo>
                  <a:lnTo>
                    <a:pt x="5870" y="4289"/>
                  </a:lnTo>
                  <a:lnTo>
                    <a:pt x="5813" y="4430"/>
                  </a:lnTo>
                  <a:lnTo>
                    <a:pt x="5701" y="4572"/>
                  </a:lnTo>
                  <a:lnTo>
                    <a:pt x="5616" y="4684"/>
                  </a:lnTo>
                  <a:lnTo>
                    <a:pt x="5362" y="4995"/>
                  </a:lnTo>
                  <a:lnTo>
                    <a:pt x="5362" y="4995"/>
                  </a:lnTo>
                  <a:lnTo>
                    <a:pt x="5503" y="5051"/>
                  </a:lnTo>
                  <a:lnTo>
                    <a:pt x="5588" y="5108"/>
                  </a:lnTo>
                  <a:lnTo>
                    <a:pt x="5644" y="5164"/>
                  </a:lnTo>
                  <a:lnTo>
                    <a:pt x="5644" y="5249"/>
                  </a:lnTo>
                  <a:lnTo>
                    <a:pt x="5616" y="5305"/>
                  </a:lnTo>
                  <a:lnTo>
                    <a:pt x="5531" y="5362"/>
                  </a:lnTo>
                  <a:lnTo>
                    <a:pt x="5447" y="5390"/>
                  </a:lnTo>
                  <a:lnTo>
                    <a:pt x="5305" y="5418"/>
                  </a:lnTo>
                  <a:lnTo>
                    <a:pt x="5305" y="5418"/>
                  </a:lnTo>
                  <a:lnTo>
                    <a:pt x="5080" y="5418"/>
                  </a:lnTo>
                  <a:lnTo>
                    <a:pt x="4854" y="5475"/>
                  </a:lnTo>
                  <a:lnTo>
                    <a:pt x="4741" y="5503"/>
                  </a:lnTo>
                  <a:lnTo>
                    <a:pt x="4656" y="5559"/>
                  </a:lnTo>
                  <a:lnTo>
                    <a:pt x="4572" y="5644"/>
                  </a:lnTo>
                  <a:lnTo>
                    <a:pt x="4515" y="5757"/>
                  </a:lnTo>
                  <a:lnTo>
                    <a:pt x="4515" y="5757"/>
                  </a:lnTo>
                  <a:lnTo>
                    <a:pt x="4459" y="5841"/>
                  </a:lnTo>
                  <a:lnTo>
                    <a:pt x="4431" y="5954"/>
                  </a:lnTo>
                  <a:lnTo>
                    <a:pt x="4459" y="6208"/>
                  </a:lnTo>
                  <a:lnTo>
                    <a:pt x="4515" y="6660"/>
                  </a:lnTo>
                  <a:lnTo>
                    <a:pt x="4515" y="6660"/>
                  </a:lnTo>
                  <a:lnTo>
                    <a:pt x="4515" y="6998"/>
                  </a:lnTo>
                  <a:lnTo>
                    <a:pt x="4515" y="7196"/>
                  </a:lnTo>
                  <a:lnTo>
                    <a:pt x="4544" y="7281"/>
                  </a:lnTo>
                  <a:lnTo>
                    <a:pt x="4572" y="7337"/>
                  </a:lnTo>
                  <a:lnTo>
                    <a:pt x="4572" y="7337"/>
                  </a:lnTo>
                  <a:lnTo>
                    <a:pt x="4628" y="7365"/>
                  </a:lnTo>
                  <a:lnTo>
                    <a:pt x="4685" y="7394"/>
                  </a:lnTo>
                  <a:lnTo>
                    <a:pt x="4798" y="7450"/>
                  </a:lnTo>
                  <a:lnTo>
                    <a:pt x="4910" y="7506"/>
                  </a:lnTo>
                  <a:lnTo>
                    <a:pt x="4939" y="7535"/>
                  </a:lnTo>
                  <a:lnTo>
                    <a:pt x="4939" y="7591"/>
                  </a:lnTo>
                  <a:lnTo>
                    <a:pt x="4939" y="7591"/>
                  </a:lnTo>
                  <a:lnTo>
                    <a:pt x="4939" y="7676"/>
                  </a:lnTo>
                  <a:lnTo>
                    <a:pt x="4910" y="7732"/>
                  </a:lnTo>
                  <a:lnTo>
                    <a:pt x="4882" y="7760"/>
                  </a:lnTo>
                  <a:lnTo>
                    <a:pt x="4826" y="7789"/>
                  </a:lnTo>
                  <a:lnTo>
                    <a:pt x="4741" y="7817"/>
                  </a:lnTo>
                  <a:lnTo>
                    <a:pt x="4685" y="7817"/>
                  </a:lnTo>
                  <a:lnTo>
                    <a:pt x="4656" y="7873"/>
                  </a:lnTo>
                  <a:lnTo>
                    <a:pt x="4656" y="7873"/>
                  </a:lnTo>
                  <a:lnTo>
                    <a:pt x="4628" y="7930"/>
                  </a:lnTo>
                  <a:lnTo>
                    <a:pt x="4628" y="7986"/>
                  </a:lnTo>
                  <a:lnTo>
                    <a:pt x="4685" y="8099"/>
                  </a:lnTo>
                  <a:lnTo>
                    <a:pt x="4741" y="8212"/>
                  </a:lnTo>
                  <a:lnTo>
                    <a:pt x="4769" y="8325"/>
                  </a:lnTo>
                  <a:lnTo>
                    <a:pt x="4769" y="8325"/>
                  </a:lnTo>
                  <a:lnTo>
                    <a:pt x="4769" y="8466"/>
                  </a:lnTo>
                  <a:lnTo>
                    <a:pt x="4741" y="8579"/>
                  </a:lnTo>
                  <a:lnTo>
                    <a:pt x="4656" y="8635"/>
                  </a:lnTo>
                  <a:lnTo>
                    <a:pt x="4572" y="8720"/>
                  </a:lnTo>
                  <a:lnTo>
                    <a:pt x="4402" y="8833"/>
                  </a:lnTo>
                  <a:lnTo>
                    <a:pt x="4318" y="8917"/>
                  </a:lnTo>
                  <a:lnTo>
                    <a:pt x="4290" y="9030"/>
                  </a:lnTo>
                  <a:lnTo>
                    <a:pt x="4290" y="9030"/>
                  </a:lnTo>
                  <a:lnTo>
                    <a:pt x="4290" y="9143"/>
                  </a:lnTo>
                  <a:lnTo>
                    <a:pt x="4290" y="9256"/>
                  </a:lnTo>
                  <a:lnTo>
                    <a:pt x="4290" y="9369"/>
                  </a:lnTo>
                  <a:lnTo>
                    <a:pt x="4261" y="9482"/>
                  </a:lnTo>
                  <a:lnTo>
                    <a:pt x="4261" y="9482"/>
                  </a:lnTo>
                  <a:lnTo>
                    <a:pt x="4177" y="9595"/>
                  </a:lnTo>
                  <a:lnTo>
                    <a:pt x="4148" y="9595"/>
                  </a:lnTo>
                  <a:lnTo>
                    <a:pt x="4148" y="9566"/>
                  </a:lnTo>
                  <a:lnTo>
                    <a:pt x="4092" y="9538"/>
                  </a:lnTo>
                  <a:lnTo>
                    <a:pt x="4007" y="9482"/>
                  </a:lnTo>
                  <a:lnTo>
                    <a:pt x="4007" y="9482"/>
                  </a:lnTo>
                  <a:lnTo>
                    <a:pt x="3810" y="9369"/>
                  </a:lnTo>
                  <a:lnTo>
                    <a:pt x="3697" y="9312"/>
                  </a:lnTo>
                  <a:lnTo>
                    <a:pt x="3612" y="9228"/>
                  </a:lnTo>
                  <a:lnTo>
                    <a:pt x="3612" y="9228"/>
                  </a:lnTo>
                  <a:lnTo>
                    <a:pt x="3584" y="9171"/>
                  </a:lnTo>
                  <a:lnTo>
                    <a:pt x="3584" y="9115"/>
                  </a:lnTo>
                  <a:lnTo>
                    <a:pt x="3584" y="8974"/>
                  </a:lnTo>
                  <a:lnTo>
                    <a:pt x="3612" y="8889"/>
                  </a:lnTo>
                  <a:lnTo>
                    <a:pt x="3612" y="8861"/>
                  </a:lnTo>
                  <a:lnTo>
                    <a:pt x="3612" y="8889"/>
                  </a:lnTo>
                  <a:lnTo>
                    <a:pt x="3612" y="8889"/>
                  </a:lnTo>
                  <a:lnTo>
                    <a:pt x="3641" y="8833"/>
                  </a:lnTo>
                  <a:lnTo>
                    <a:pt x="3669" y="8804"/>
                  </a:lnTo>
                  <a:lnTo>
                    <a:pt x="3641" y="8776"/>
                  </a:lnTo>
                  <a:lnTo>
                    <a:pt x="3612" y="8776"/>
                  </a:lnTo>
                  <a:lnTo>
                    <a:pt x="3528" y="8833"/>
                  </a:lnTo>
                  <a:lnTo>
                    <a:pt x="3499" y="8861"/>
                  </a:lnTo>
                  <a:lnTo>
                    <a:pt x="3499" y="8861"/>
                  </a:lnTo>
                  <a:lnTo>
                    <a:pt x="3499" y="8917"/>
                  </a:lnTo>
                  <a:lnTo>
                    <a:pt x="3528" y="8974"/>
                  </a:lnTo>
                  <a:lnTo>
                    <a:pt x="3528" y="9030"/>
                  </a:lnTo>
                  <a:lnTo>
                    <a:pt x="3528" y="9058"/>
                  </a:lnTo>
                  <a:lnTo>
                    <a:pt x="3499" y="9087"/>
                  </a:lnTo>
                  <a:lnTo>
                    <a:pt x="3499" y="9087"/>
                  </a:lnTo>
                  <a:lnTo>
                    <a:pt x="3415" y="9030"/>
                  </a:lnTo>
                  <a:lnTo>
                    <a:pt x="3415" y="9030"/>
                  </a:lnTo>
                  <a:lnTo>
                    <a:pt x="3387" y="9087"/>
                  </a:lnTo>
                  <a:lnTo>
                    <a:pt x="3358" y="9087"/>
                  </a:lnTo>
                  <a:lnTo>
                    <a:pt x="3330" y="9058"/>
                  </a:lnTo>
                  <a:lnTo>
                    <a:pt x="3330" y="9058"/>
                  </a:lnTo>
                  <a:lnTo>
                    <a:pt x="3387" y="9143"/>
                  </a:lnTo>
                  <a:lnTo>
                    <a:pt x="3415" y="9200"/>
                  </a:lnTo>
                  <a:lnTo>
                    <a:pt x="3415" y="9284"/>
                  </a:lnTo>
                  <a:lnTo>
                    <a:pt x="3415" y="9369"/>
                  </a:lnTo>
                  <a:lnTo>
                    <a:pt x="3415" y="9369"/>
                  </a:lnTo>
                  <a:lnTo>
                    <a:pt x="3387" y="9312"/>
                  </a:lnTo>
                  <a:lnTo>
                    <a:pt x="3358" y="9369"/>
                  </a:lnTo>
                  <a:lnTo>
                    <a:pt x="3302" y="9425"/>
                  </a:lnTo>
                  <a:lnTo>
                    <a:pt x="3217" y="9482"/>
                  </a:lnTo>
                  <a:lnTo>
                    <a:pt x="3217" y="9482"/>
                  </a:lnTo>
                  <a:lnTo>
                    <a:pt x="3133" y="9510"/>
                  </a:lnTo>
                  <a:lnTo>
                    <a:pt x="3104" y="9510"/>
                  </a:lnTo>
                  <a:lnTo>
                    <a:pt x="2879" y="9425"/>
                  </a:lnTo>
                  <a:lnTo>
                    <a:pt x="2879" y="9425"/>
                  </a:lnTo>
                  <a:lnTo>
                    <a:pt x="2935" y="9454"/>
                  </a:lnTo>
                  <a:lnTo>
                    <a:pt x="2935" y="9482"/>
                  </a:lnTo>
                  <a:lnTo>
                    <a:pt x="2907" y="9510"/>
                  </a:lnTo>
                  <a:lnTo>
                    <a:pt x="2879" y="9566"/>
                  </a:lnTo>
                  <a:lnTo>
                    <a:pt x="2794" y="9623"/>
                  </a:lnTo>
                  <a:lnTo>
                    <a:pt x="2766" y="9679"/>
                  </a:lnTo>
                  <a:lnTo>
                    <a:pt x="2766" y="9707"/>
                  </a:lnTo>
                  <a:lnTo>
                    <a:pt x="2766" y="9707"/>
                  </a:lnTo>
                  <a:lnTo>
                    <a:pt x="2568" y="9792"/>
                  </a:lnTo>
                  <a:lnTo>
                    <a:pt x="2371" y="9933"/>
                  </a:lnTo>
                  <a:lnTo>
                    <a:pt x="2145" y="10103"/>
                  </a:lnTo>
                  <a:lnTo>
                    <a:pt x="1891" y="10215"/>
                  </a:lnTo>
                  <a:lnTo>
                    <a:pt x="1891" y="10215"/>
                  </a:lnTo>
                  <a:lnTo>
                    <a:pt x="1665" y="10300"/>
                  </a:lnTo>
                  <a:lnTo>
                    <a:pt x="1383" y="10300"/>
                  </a:lnTo>
                  <a:lnTo>
                    <a:pt x="1383" y="10300"/>
                  </a:lnTo>
                  <a:lnTo>
                    <a:pt x="1242" y="10300"/>
                  </a:lnTo>
                  <a:lnTo>
                    <a:pt x="1044" y="10272"/>
                  </a:lnTo>
                  <a:lnTo>
                    <a:pt x="988" y="10244"/>
                  </a:lnTo>
                  <a:lnTo>
                    <a:pt x="988" y="10215"/>
                  </a:lnTo>
                  <a:lnTo>
                    <a:pt x="1016" y="10187"/>
                  </a:lnTo>
                  <a:lnTo>
                    <a:pt x="1129" y="10131"/>
                  </a:lnTo>
                  <a:lnTo>
                    <a:pt x="1129" y="10131"/>
                  </a:lnTo>
                  <a:lnTo>
                    <a:pt x="1073" y="10159"/>
                  </a:lnTo>
                  <a:lnTo>
                    <a:pt x="988" y="10159"/>
                  </a:lnTo>
                  <a:lnTo>
                    <a:pt x="790" y="10131"/>
                  </a:lnTo>
                  <a:lnTo>
                    <a:pt x="621" y="10046"/>
                  </a:lnTo>
                  <a:lnTo>
                    <a:pt x="480" y="9933"/>
                  </a:lnTo>
                  <a:lnTo>
                    <a:pt x="480" y="9933"/>
                  </a:lnTo>
                  <a:lnTo>
                    <a:pt x="452" y="9877"/>
                  </a:lnTo>
                  <a:lnTo>
                    <a:pt x="395" y="9820"/>
                  </a:lnTo>
                  <a:lnTo>
                    <a:pt x="367" y="9679"/>
                  </a:lnTo>
                  <a:lnTo>
                    <a:pt x="339" y="9566"/>
                  </a:lnTo>
                  <a:lnTo>
                    <a:pt x="311" y="9510"/>
                  </a:lnTo>
                  <a:lnTo>
                    <a:pt x="311" y="9510"/>
                  </a:lnTo>
                  <a:lnTo>
                    <a:pt x="424" y="9538"/>
                  </a:lnTo>
                  <a:lnTo>
                    <a:pt x="536" y="9566"/>
                  </a:lnTo>
                  <a:lnTo>
                    <a:pt x="649" y="9623"/>
                  </a:lnTo>
                  <a:lnTo>
                    <a:pt x="762" y="9651"/>
                  </a:lnTo>
                  <a:lnTo>
                    <a:pt x="762" y="9651"/>
                  </a:lnTo>
                  <a:lnTo>
                    <a:pt x="706" y="9595"/>
                  </a:lnTo>
                  <a:lnTo>
                    <a:pt x="706" y="9566"/>
                  </a:lnTo>
                  <a:lnTo>
                    <a:pt x="734" y="9538"/>
                  </a:lnTo>
                  <a:lnTo>
                    <a:pt x="762" y="9510"/>
                  </a:lnTo>
                  <a:lnTo>
                    <a:pt x="988" y="9482"/>
                  </a:lnTo>
                  <a:lnTo>
                    <a:pt x="988" y="9482"/>
                  </a:lnTo>
                  <a:lnTo>
                    <a:pt x="790" y="9510"/>
                  </a:lnTo>
                  <a:lnTo>
                    <a:pt x="649" y="9595"/>
                  </a:lnTo>
                  <a:lnTo>
                    <a:pt x="649" y="9595"/>
                  </a:lnTo>
                  <a:lnTo>
                    <a:pt x="621" y="9510"/>
                  </a:lnTo>
                  <a:lnTo>
                    <a:pt x="565" y="9425"/>
                  </a:lnTo>
                  <a:lnTo>
                    <a:pt x="565" y="9425"/>
                  </a:lnTo>
                  <a:lnTo>
                    <a:pt x="649" y="9397"/>
                  </a:lnTo>
                  <a:lnTo>
                    <a:pt x="706" y="9341"/>
                  </a:lnTo>
                  <a:lnTo>
                    <a:pt x="790" y="9284"/>
                  </a:lnTo>
                  <a:lnTo>
                    <a:pt x="931" y="9256"/>
                  </a:lnTo>
                  <a:lnTo>
                    <a:pt x="931" y="9256"/>
                  </a:lnTo>
                  <a:lnTo>
                    <a:pt x="790" y="9256"/>
                  </a:lnTo>
                  <a:lnTo>
                    <a:pt x="706" y="9256"/>
                  </a:lnTo>
                  <a:lnTo>
                    <a:pt x="790" y="9256"/>
                  </a:lnTo>
                  <a:lnTo>
                    <a:pt x="790" y="9256"/>
                  </a:lnTo>
                  <a:lnTo>
                    <a:pt x="677" y="9256"/>
                  </a:lnTo>
                  <a:lnTo>
                    <a:pt x="621" y="9228"/>
                  </a:lnTo>
                  <a:lnTo>
                    <a:pt x="649" y="9200"/>
                  </a:lnTo>
                  <a:lnTo>
                    <a:pt x="706" y="9171"/>
                  </a:lnTo>
                  <a:lnTo>
                    <a:pt x="847" y="9087"/>
                  </a:lnTo>
                  <a:lnTo>
                    <a:pt x="960" y="9058"/>
                  </a:lnTo>
                  <a:lnTo>
                    <a:pt x="960" y="9058"/>
                  </a:lnTo>
                  <a:lnTo>
                    <a:pt x="847" y="9087"/>
                  </a:lnTo>
                  <a:lnTo>
                    <a:pt x="762" y="9115"/>
                  </a:lnTo>
                  <a:lnTo>
                    <a:pt x="565" y="9228"/>
                  </a:lnTo>
                  <a:lnTo>
                    <a:pt x="565" y="9228"/>
                  </a:lnTo>
                  <a:lnTo>
                    <a:pt x="593" y="9143"/>
                  </a:lnTo>
                  <a:lnTo>
                    <a:pt x="677" y="9115"/>
                  </a:lnTo>
                  <a:lnTo>
                    <a:pt x="677" y="9115"/>
                  </a:lnTo>
                  <a:lnTo>
                    <a:pt x="536" y="9115"/>
                  </a:lnTo>
                  <a:lnTo>
                    <a:pt x="424" y="9171"/>
                  </a:lnTo>
                  <a:lnTo>
                    <a:pt x="424" y="9171"/>
                  </a:lnTo>
                  <a:lnTo>
                    <a:pt x="508" y="9171"/>
                  </a:lnTo>
                  <a:lnTo>
                    <a:pt x="536" y="9228"/>
                  </a:lnTo>
                  <a:lnTo>
                    <a:pt x="536" y="9228"/>
                  </a:lnTo>
                  <a:lnTo>
                    <a:pt x="424" y="9284"/>
                  </a:lnTo>
                  <a:lnTo>
                    <a:pt x="367" y="9284"/>
                  </a:lnTo>
                  <a:lnTo>
                    <a:pt x="339" y="9200"/>
                  </a:lnTo>
                  <a:lnTo>
                    <a:pt x="367" y="9115"/>
                  </a:lnTo>
                  <a:lnTo>
                    <a:pt x="367" y="9115"/>
                  </a:lnTo>
                  <a:lnTo>
                    <a:pt x="311" y="9228"/>
                  </a:lnTo>
                  <a:lnTo>
                    <a:pt x="254" y="9256"/>
                  </a:lnTo>
                  <a:lnTo>
                    <a:pt x="254" y="9228"/>
                  </a:lnTo>
                  <a:lnTo>
                    <a:pt x="254" y="9200"/>
                  </a:lnTo>
                  <a:lnTo>
                    <a:pt x="254" y="9200"/>
                  </a:lnTo>
                  <a:lnTo>
                    <a:pt x="254" y="9228"/>
                  </a:lnTo>
                  <a:lnTo>
                    <a:pt x="226" y="9200"/>
                  </a:lnTo>
                  <a:lnTo>
                    <a:pt x="170" y="9143"/>
                  </a:lnTo>
                  <a:lnTo>
                    <a:pt x="170" y="9087"/>
                  </a:lnTo>
                  <a:lnTo>
                    <a:pt x="170" y="9030"/>
                  </a:lnTo>
                  <a:lnTo>
                    <a:pt x="226" y="8974"/>
                  </a:lnTo>
                  <a:lnTo>
                    <a:pt x="311" y="8917"/>
                  </a:lnTo>
                  <a:lnTo>
                    <a:pt x="311" y="8917"/>
                  </a:lnTo>
                  <a:lnTo>
                    <a:pt x="311" y="9002"/>
                  </a:lnTo>
                  <a:lnTo>
                    <a:pt x="282" y="9030"/>
                  </a:lnTo>
                  <a:lnTo>
                    <a:pt x="254" y="9058"/>
                  </a:lnTo>
                  <a:lnTo>
                    <a:pt x="198" y="9087"/>
                  </a:lnTo>
                  <a:lnTo>
                    <a:pt x="198" y="9087"/>
                  </a:lnTo>
                  <a:lnTo>
                    <a:pt x="367" y="9030"/>
                  </a:lnTo>
                  <a:lnTo>
                    <a:pt x="565" y="8974"/>
                  </a:lnTo>
                  <a:lnTo>
                    <a:pt x="565" y="8974"/>
                  </a:lnTo>
                  <a:lnTo>
                    <a:pt x="508" y="8946"/>
                  </a:lnTo>
                  <a:lnTo>
                    <a:pt x="565" y="8917"/>
                  </a:lnTo>
                  <a:lnTo>
                    <a:pt x="706" y="8861"/>
                  </a:lnTo>
                  <a:lnTo>
                    <a:pt x="706" y="8861"/>
                  </a:lnTo>
                  <a:lnTo>
                    <a:pt x="649" y="8889"/>
                  </a:lnTo>
                  <a:lnTo>
                    <a:pt x="565" y="8889"/>
                  </a:lnTo>
                  <a:lnTo>
                    <a:pt x="508" y="8861"/>
                  </a:lnTo>
                  <a:lnTo>
                    <a:pt x="424" y="8833"/>
                  </a:lnTo>
                  <a:lnTo>
                    <a:pt x="424" y="8833"/>
                  </a:lnTo>
                  <a:lnTo>
                    <a:pt x="593" y="8692"/>
                  </a:lnTo>
                  <a:lnTo>
                    <a:pt x="677" y="8635"/>
                  </a:lnTo>
                  <a:lnTo>
                    <a:pt x="790" y="8607"/>
                  </a:lnTo>
                  <a:lnTo>
                    <a:pt x="790" y="8607"/>
                  </a:lnTo>
                  <a:lnTo>
                    <a:pt x="734" y="8579"/>
                  </a:lnTo>
                  <a:lnTo>
                    <a:pt x="734" y="8550"/>
                  </a:lnTo>
                  <a:lnTo>
                    <a:pt x="819" y="8466"/>
                  </a:lnTo>
                  <a:lnTo>
                    <a:pt x="1016" y="8325"/>
                  </a:lnTo>
                  <a:lnTo>
                    <a:pt x="1016" y="8325"/>
                  </a:lnTo>
                  <a:lnTo>
                    <a:pt x="1016" y="8466"/>
                  </a:lnTo>
                  <a:lnTo>
                    <a:pt x="960" y="8579"/>
                  </a:lnTo>
                  <a:lnTo>
                    <a:pt x="960" y="8579"/>
                  </a:lnTo>
                  <a:lnTo>
                    <a:pt x="1129" y="8381"/>
                  </a:lnTo>
                  <a:lnTo>
                    <a:pt x="1214" y="8325"/>
                  </a:lnTo>
                  <a:lnTo>
                    <a:pt x="1355" y="8297"/>
                  </a:lnTo>
                  <a:lnTo>
                    <a:pt x="1355" y="8297"/>
                  </a:lnTo>
                  <a:lnTo>
                    <a:pt x="1157" y="8325"/>
                  </a:lnTo>
                  <a:lnTo>
                    <a:pt x="847" y="8409"/>
                  </a:lnTo>
                  <a:lnTo>
                    <a:pt x="677" y="8466"/>
                  </a:lnTo>
                  <a:lnTo>
                    <a:pt x="565" y="8550"/>
                  </a:lnTo>
                  <a:lnTo>
                    <a:pt x="508" y="8607"/>
                  </a:lnTo>
                  <a:lnTo>
                    <a:pt x="480" y="8635"/>
                  </a:lnTo>
                  <a:lnTo>
                    <a:pt x="508" y="8663"/>
                  </a:lnTo>
                  <a:lnTo>
                    <a:pt x="508" y="8663"/>
                  </a:lnTo>
                  <a:lnTo>
                    <a:pt x="452" y="8607"/>
                  </a:lnTo>
                  <a:lnTo>
                    <a:pt x="424" y="8522"/>
                  </a:lnTo>
                  <a:lnTo>
                    <a:pt x="395" y="8466"/>
                  </a:lnTo>
                  <a:lnTo>
                    <a:pt x="424" y="8381"/>
                  </a:lnTo>
                  <a:lnTo>
                    <a:pt x="424" y="8381"/>
                  </a:lnTo>
                  <a:lnTo>
                    <a:pt x="339" y="8494"/>
                  </a:lnTo>
                  <a:lnTo>
                    <a:pt x="282" y="8550"/>
                  </a:lnTo>
                  <a:lnTo>
                    <a:pt x="254" y="8579"/>
                  </a:lnTo>
                  <a:lnTo>
                    <a:pt x="226" y="8550"/>
                  </a:lnTo>
                  <a:lnTo>
                    <a:pt x="226" y="8550"/>
                  </a:lnTo>
                  <a:lnTo>
                    <a:pt x="170" y="8409"/>
                  </a:lnTo>
                  <a:lnTo>
                    <a:pt x="226" y="8268"/>
                  </a:lnTo>
                  <a:lnTo>
                    <a:pt x="226" y="8268"/>
                  </a:lnTo>
                  <a:lnTo>
                    <a:pt x="254" y="8325"/>
                  </a:lnTo>
                  <a:lnTo>
                    <a:pt x="311" y="8353"/>
                  </a:lnTo>
                  <a:lnTo>
                    <a:pt x="339" y="8325"/>
                  </a:lnTo>
                  <a:lnTo>
                    <a:pt x="395" y="8297"/>
                  </a:lnTo>
                  <a:lnTo>
                    <a:pt x="452" y="8184"/>
                  </a:lnTo>
                  <a:lnTo>
                    <a:pt x="480" y="8127"/>
                  </a:lnTo>
                  <a:lnTo>
                    <a:pt x="452" y="8071"/>
                  </a:lnTo>
                  <a:lnTo>
                    <a:pt x="452" y="8071"/>
                  </a:lnTo>
                  <a:lnTo>
                    <a:pt x="395" y="8099"/>
                  </a:lnTo>
                  <a:lnTo>
                    <a:pt x="311" y="8155"/>
                  </a:lnTo>
                  <a:lnTo>
                    <a:pt x="254" y="8184"/>
                  </a:lnTo>
                  <a:lnTo>
                    <a:pt x="170" y="8212"/>
                  </a:lnTo>
                  <a:lnTo>
                    <a:pt x="170" y="8212"/>
                  </a:lnTo>
                  <a:lnTo>
                    <a:pt x="113" y="8184"/>
                  </a:lnTo>
                  <a:lnTo>
                    <a:pt x="85" y="8127"/>
                  </a:lnTo>
                  <a:lnTo>
                    <a:pt x="28" y="8071"/>
                  </a:lnTo>
                  <a:lnTo>
                    <a:pt x="0" y="8043"/>
                  </a:lnTo>
                  <a:lnTo>
                    <a:pt x="0" y="8043"/>
                  </a:lnTo>
                  <a:lnTo>
                    <a:pt x="141" y="8071"/>
                  </a:lnTo>
                  <a:lnTo>
                    <a:pt x="254" y="8155"/>
                  </a:lnTo>
                  <a:lnTo>
                    <a:pt x="254" y="8155"/>
                  </a:lnTo>
                  <a:lnTo>
                    <a:pt x="226" y="8099"/>
                  </a:lnTo>
                  <a:lnTo>
                    <a:pt x="226" y="8043"/>
                  </a:lnTo>
                  <a:lnTo>
                    <a:pt x="254" y="7986"/>
                  </a:lnTo>
                  <a:lnTo>
                    <a:pt x="311" y="7986"/>
                  </a:lnTo>
                  <a:lnTo>
                    <a:pt x="311" y="7986"/>
                  </a:lnTo>
                  <a:lnTo>
                    <a:pt x="254" y="7986"/>
                  </a:lnTo>
                  <a:lnTo>
                    <a:pt x="141" y="8014"/>
                  </a:lnTo>
                  <a:lnTo>
                    <a:pt x="85" y="7986"/>
                  </a:lnTo>
                  <a:lnTo>
                    <a:pt x="57" y="7958"/>
                  </a:lnTo>
                  <a:lnTo>
                    <a:pt x="28" y="7930"/>
                  </a:lnTo>
                  <a:lnTo>
                    <a:pt x="28" y="7930"/>
                  </a:lnTo>
                  <a:lnTo>
                    <a:pt x="57" y="7958"/>
                  </a:lnTo>
                  <a:lnTo>
                    <a:pt x="85" y="7958"/>
                  </a:lnTo>
                  <a:lnTo>
                    <a:pt x="113" y="7930"/>
                  </a:lnTo>
                  <a:lnTo>
                    <a:pt x="141" y="7901"/>
                  </a:lnTo>
                  <a:lnTo>
                    <a:pt x="141" y="7901"/>
                  </a:lnTo>
                  <a:lnTo>
                    <a:pt x="85" y="7873"/>
                  </a:lnTo>
                  <a:lnTo>
                    <a:pt x="57" y="7817"/>
                  </a:lnTo>
                  <a:lnTo>
                    <a:pt x="57" y="7817"/>
                  </a:lnTo>
                  <a:lnTo>
                    <a:pt x="113" y="7789"/>
                  </a:lnTo>
                  <a:lnTo>
                    <a:pt x="198" y="7789"/>
                  </a:lnTo>
                  <a:lnTo>
                    <a:pt x="424" y="7789"/>
                  </a:lnTo>
                  <a:lnTo>
                    <a:pt x="819" y="7789"/>
                  </a:lnTo>
                  <a:lnTo>
                    <a:pt x="819" y="7789"/>
                  </a:lnTo>
                  <a:lnTo>
                    <a:pt x="960" y="7760"/>
                  </a:lnTo>
                  <a:lnTo>
                    <a:pt x="1129" y="7760"/>
                  </a:lnTo>
                  <a:lnTo>
                    <a:pt x="1129" y="7760"/>
                  </a:lnTo>
                  <a:lnTo>
                    <a:pt x="1185" y="7789"/>
                  </a:lnTo>
                  <a:lnTo>
                    <a:pt x="1242" y="7817"/>
                  </a:lnTo>
                  <a:lnTo>
                    <a:pt x="1270" y="7873"/>
                  </a:lnTo>
                  <a:lnTo>
                    <a:pt x="1242" y="7901"/>
                  </a:lnTo>
                  <a:lnTo>
                    <a:pt x="1214" y="7930"/>
                  </a:lnTo>
                  <a:lnTo>
                    <a:pt x="1214" y="7930"/>
                  </a:lnTo>
                  <a:lnTo>
                    <a:pt x="1327" y="7845"/>
                  </a:lnTo>
                  <a:lnTo>
                    <a:pt x="1327" y="7845"/>
                  </a:lnTo>
                  <a:lnTo>
                    <a:pt x="1383" y="7789"/>
                  </a:lnTo>
                  <a:lnTo>
                    <a:pt x="1383" y="7789"/>
                  </a:lnTo>
                  <a:lnTo>
                    <a:pt x="1524" y="7732"/>
                  </a:lnTo>
                  <a:lnTo>
                    <a:pt x="1665" y="7704"/>
                  </a:lnTo>
                  <a:lnTo>
                    <a:pt x="1665" y="7704"/>
                  </a:lnTo>
                  <a:lnTo>
                    <a:pt x="1581" y="7676"/>
                  </a:lnTo>
                  <a:lnTo>
                    <a:pt x="1552" y="7647"/>
                  </a:lnTo>
                  <a:lnTo>
                    <a:pt x="1552" y="7619"/>
                  </a:lnTo>
                  <a:lnTo>
                    <a:pt x="1581" y="7535"/>
                  </a:lnTo>
                  <a:lnTo>
                    <a:pt x="1665" y="7478"/>
                  </a:lnTo>
                  <a:lnTo>
                    <a:pt x="1665" y="7478"/>
                  </a:lnTo>
                  <a:lnTo>
                    <a:pt x="1581" y="7506"/>
                  </a:lnTo>
                  <a:lnTo>
                    <a:pt x="1524" y="7563"/>
                  </a:lnTo>
                  <a:lnTo>
                    <a:pt x="1496" y="7647"/>
                  </a:lnTo>
                  <a:lnTo>
                    <a:pt x="1496" y="7704"/>
                  </a:lnTo>
                  <a:lnTo>
                    <a:pt x="1524" y="7732"/>
                  </a:lnTo>
                  <a:lnTo>
                    <a:pt x="1524" y="7732"/>
                  </a:lnTo>
                  <a:lnTo>
                    <a:pt x="1355" y="7760"/>
                  </a:lnTo>
                  <a:lnTo>
                    <a:pt x="1298" y="7732"/>
                  </a:lnTo>
                  <a:lnTo>
                    <a:pt x="1355" y="7676"/>
                  </a:lnTo>
                  <a:lnTo>
                    <a:pt x="1355" y="7676"/>
                  </a:lnTo>
                  <a:lnTo>
                    <a:pt x="1270" y="7704"/>
                  </a:lnTo>
                  <a:lnTo>
                    <a:pt x="1157" y="7704"/>
                  </a:lnTo>
                  <a:lnTo>
                    <a:pt x="1073" y="7676"/>
                  </a:lnTo>
                  <a:lnTo>
                    <a:pt x="1044" y="7647"/>
                  </a:lnTo>
                  <a:lnTo>
                    <a:pt x="1101" y="7591"/>
                  </a:lnTo>
                  <a:lnTo>
                    <a:pt x="1101" y="7591"/>
                  </a:lnTo>
                  <a:lnTo>
                    <a:pt x="1044" y="7619"/>
                  </a:lnTo>
                  <a:lnTo>
                    <a:pt x="1016" y="7676"/>
                  </a:lnTo>
                  <a:lnTo>
                    <a:pt x="988" y="7732"/>
                  </a:lnTo>
                  <a:lnTo>
                    <a:pt x="960" y="7732"/>
                  </a:lnTo>
                  <a:lnTo>
                    <a:pt x="960" y="7732"/>
                  </a:lnTo>
                  <a:lnTo>
                    <a:pt x="790" y="7732"/>
                  </a:lnTo>
                  <a:lnTo>
                    <a:pt x="649" y="7732"/>
                  </a:lnTo>
                  <a:lnTo>
                    <a:pt x="649" y="7732"/>
                  </a:lnTo>
                  <a:lnTo>
                    <a:pt x="367" y="7732"/>
                  </a:lnTo>
                  <a:lnTo>
                    <a:pt x="254" y="7732"/>
                  </a:lnTo>
                  <a:lnTo>
                    <a:pt x="85" y="7704"/>
                  </a:lnTo>
                  <a:lnTo>
                    <a:pt x="85" y="7704"/>
                  </a:lnTo>
                  <a:lnTo>
                    <a:pt x="141" y="7704"/>
                  </a:lnTo>
                  <a:lnTo>
                    <a:pt x="170" y="7676"/>
                  </a:lnTo>
                  <a:lnTo>
                    <a:pt x="85" y="7619"/>
                  </a:lnTo>
                  <a:lnTo>
                    <a:pt x="85" y="7619"/>
                  </a:lnTo>
                  <a:lnTo>
                    <a:pt x="254" y="7563"/>
                  </a:lnTo>
                  <a:lnTo>
                    <a:pt x="395" y="7563"/>
                  </a:lnTo>
                  <a:lnTo>
                    <a:pt x="395" y="7563"/>
                  </a:lnTo>
                  <a:lnTo>
                    <a:pt x="254" y="7563"/>
                  </a:lnTo>
                  <a:lnTo>
                    <a:pt x="85" y="7619"/>
                  </a:lnTo>
                  <a:lnTo>
                    <a:pt x="85" y="7619"/>
                  </a:lnTo>
                  <a:lnTo>
                    <a:pt x="113" y="7563"/>
                  </a:lnTo>
                  <a:lnTo>
                    <a:pt x="113" y="7535"/>
                  </a:lnTo>
                  <a:lnTo>
                    <a:pt x="85" y="7506"/>
                  </a:lnTo>
                  <a:lnTo>
                    <a:pt x="28" y="7535"/>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16"/>
            <p:cNvSpPr/>
            <p:nvPr/>
          </p:nvSpPr>
          <p:spPr>
            <a:xfrm>
              <a:off x="3730275" y="1308950"/>
              <a:ext cx="378150" cy="257525"/>
            </a:xfrm>
            <a:custGeom>
              <a:avLst/>
              <a:gdLst/>
              <a:ahLst/>
              <a:cxnLst/>
              <a:rect l="l" t="t" r="r" b="b"/>
              <a:pathLst>
                <a:path w="15126" h="10301" fill="none" extrusionOk="0">
                  <a:moveTo>
                    <a:pt x="57" y="7535"/>
                  </a:moveTo>
                  <a:lnTo>
                    <a:pt x="57" y="7535"/>
                  </a:lnTo>
                  <a:lnTo>
                    <a:pt x="170" y="7506"/>
                  </a:lnTo>
                  <a:lnTo>
                    <a:pt x="282" y="7506"/>
                  </a:lnTo>
                  <a:lnTo>
                    <a:pt x="424" y="7506"/>
                  </a:lnTo>
                  <a:lnTo>
                    <a:pt x="536" y="7478"/>
                  </a:lnTo>
                  <a:lnTo>
                    <a:pt x="536" y="7478"/>
                  </a:lnTo>
                  <a:lnTo>
                    <a:pt x="226" y="7450"/>
                  </a:lnTo>
                  <a:lnTo>
                    <a:pt x="226" y="7450"/>
                  </a:lnTo>
                  <a:lnTo>
                    <a:pt x="282" y="7422"/>
                  </a:lnTo>
                  <a:lnTo>
                    <a:pt x="254" y="7394"/>
                  </a:lnTo>
                  <a:lnTo>
                    <a:pt x="57" y="7394"/>
                  </a:lnTo>
                  <a:lnTo>
                    <a:pt x="57" y="7394"/>
                  </a:lnTo>
                  <a:lnTo>
                    <a:pt x="311" y="7337"/>
                  </a:lnTo>
                  <a:lnTo>
                    <a:pt x="311" y="7337"/>
                  </a:lnTo>
                  <a:lnTo>
                    <a:pt x="198" y="7365"/>
                  </a:lnTo>
                  <a:lnTo>
                    <a:pt x="85" y="7365"/>
                  </a:lnTo>
                  <a:lnTo>
                    <a:pt x="85" y="7365"/>
                  </a:lnTo>
                  <a:lnTo>
                    <a:pt x="57" y="7309"/>
                  </a:lnTo>
                  <a:lnTo>
                    <a:pt x="57" y="7252"/>
                  </a:lnTo>
                  <a:lnTo>
                    <a:pt x="113" y="7252"/>
                  </a:lnTo>
                  <a:lnTo>
                    <a:pt x="198" y="7252"/>
                  </a:lnTo>
                  <a:lnTo>
                    <a:pt x="198" y="7252"/>
                  </a:lnTo>
                  <a:lnTo>
                    <a:pt x="170" y="7252"/>
                  </a:lnTo>
                  <a:lnTo>
                    <a:pt x="198" y="7224"/>
                  </a:lnTo>
                  <a:lnTo>
                    <a:pt x="424" y="7196"/>
                  </a:lnTo>
                  <a:lnTo>
                    <a:pt x="536" y="7168"/>
                  </a:lnTo>
                  <a:lnTo>
                    <a:pt x="621" y="7168"/>
                  </a:lnTo>
                  <a:lnTo>
                    <a:pt x="677" y="7196"/>
                  </a:lnTo>
                  <a:lnTo>
                    <a:pt x="621" y="7281"/>
                  </a:lnTo>
                  <a:lnTo>
                    <a:pt x="621" y="7281"/>
                  </a:lnTo>
                  <a:lnTo>
                    <a:pt x="649" y="7224"/>
                  </a:lnTo>
                  <a:lnTo>
                    <a:pt x="706" y="7196"/>
                  </a:lnTo>
                  <a:lnTo>
                    <a:pt x="875" y="7168"/>
                  </a:lnTo>
                  <a:lnTo>
                    <a:pt x="1044" y="7168"/>
                  </a:lnTo>
                  <a:lnTo>
                    <a:pt x="1157" y="7168"/>
                  </a:lnTo>
                  <a:lnTo>
                    <a:pt x="1157" y="7168"/>
                  </a:lnTo>
                  <a:lnTo>
                    <a:pt x="819" y="7140"/>
                  </a:lnTo>
                  <a:lnTo>
                    <a:pt x="621" y="7140"/>
                  </a:lnTo>
                  <a:lnTo>
                    <a:pt x="621" y="7140"/>
                  </a:lnTo>
                  <a:lnTo>
                    <a:pt x="395" y="7140"/>
                  </a:lnTo>
                  <a:lnTo>
                    <a:pt x="254" y="7140"/>
                  </a:lnTo>
                  <a:lnTo>
                    <a:pt x="170" y="7083"/>
                  </a:lnTo>
                  <a:lnTo>
                    <a:pt x="170" y="7083"/>
                  </a:lnTo>
                  <a:lnTo>
                    <a:pt x="282" y="7083"/>
                  </a:lnTo>
                  <a:lnTo>
                    <a:pt x="339" y="7083"/>
                  </a:lnTo>
                  <a:lnTo>
                    <a:pt x="339" y="7055"/>
                  </a:lnTo>
                  <a:lnTo>
                    <a:pt x="311" y="7027"/>
                  </a:lnTo>
                  <a:lnTo>
                    <a:pt x="198" y="6970"/>
                  </a:lnTo>
                  <a:lnTo>
                    <a:pt x="170" y="6942"/>
                  </a:lnTo>
                  <a:lnTo>
                    <a:pt x="141" y="6914"/>
                  </a:lnTo>
                  <a:lnTo>
                    <a:pt x="141" y="6914"/>
                  </a:lnTo>
                  <a:lnTo>
                    <a:pt x="141" y="6914"/>
                  </a:lnTo>
                  <a:lnTo>
                    <a:pt x="170" y="6914"/>
                  </a:lnTo>
                  <a:lnTo>
                    <a:pt x="282" y="6970"/>
                  </a:lnTo>
                  <a:lnTo>
                    <a:pt x="367" y="6998"/>
                  </a:lnTo>
                  <a:lnTo>
                    <a:pt x="424" y="6998"/>
                  </a:lnTo>
                  <a:lnTo>
                    <a:pt x="452" y="6998"/>
                  </a:lnTo>
                  <a:lnTo>
                    <a:pt x="452" y="6998"/>
                  </a:lnTo>
                  <a:lnTo>
                    <a:pt x="395" y="6970"/>
                  </a:lnTo>
                  <a:lnTo>
                    <a:pt x="395" y="6942"/>
                  </a:lnTo>
                  <a:lnTo>
                    <a:pt x="395" y="6942"/>
                  </a:lnTo>
                  <a:lnTo>
                    <a:pt x="480" y="6914"/>
                  </a:lnTo>
                  <a:lnTo>
                    <a:pt x="536" y="6998"/>
                  </a:lnTo>
                  <a:lnTo>
                    <a:pt x="536" y="6998"/>
                  </a:lnTo>
                  <a:lnTo>
                    <a:pt x="536" y="6970"/>
                  </a:lnTo>
                  <a:lnTo>
                    <a:pt x="593" y="6942"/>
                  </a:lnTo>
                  <a:lnTo>
                    <a:pt x="677" y="6942"/>
                  </a:lnTo>
                  <a:lnTo>
                    <a:pt x="903" y="6998"/>
                  </a:lnTo>
                  <a:lnTo>
                    <a:pt x="903" y="6998"/>
                  </a:lnTo>
                  <a:lnTo>
                    <a:pt x="819" y="6970"/>
                  </a:lnTo>
                  <a:lnTo>
                    <a:pt x="762" y="6914"/>
                  </a:lnTo>
                  <a:lnTo>
                    <a:pt x="734" y="6886"/>
                  </a:lnTo>
                  <a:lnTo>
                    <a:pt x="762" y="6857"/>
                  </a:lnTo>
                  <a:lnTo>
                    <a:pt x="819" y="6829"/>
                  </a:lnTo>
                  <a:lnTo>
                    <a:pt x="875" y="6829"/>
                  </a:lnTo>
                  <a:lnTo>
                    <a:pt x="960" y="6857"/>
                  </a:lnTo>
                  <a:lnTo>
                    <a:pt x="1044" y="6914"/>
                  </a:lnTo>
                  <a:lnTo>
                    <a:pt x="1044" y="6914"/>
                  </a:lnTo>
                  <a:lnTo>
                    <a:pt x="1016" y="6801"/>
                  </a:lnTo>
                  <a:lnTo>
                    <a:pt x="1016" y="6744"/>
                  </a:lnTo>
                  <a:lnTo>
                    <a:pt x="1016" y="6744"/>
                  </a:lnTo>
                  <a:lnTo>
                    <a:pt x="1101" y="6716"/>
                  </a:lnTo>
                  <a:lnTo>
                    <a:pt x="1185" y="6744"/>
                  </a:lnTo>
                  <a:lnTo>
                    <a:pt x="1242" y="6773"/>
                  </a:lnTo>
                  <a:lnTo>
                    <a:pt x="1298" y="6829"/>
                  </a:lnTo>
                  <a:lnTo>
                    <a:pt x="1327" y="6914"/>
                  </a:lnTo>
                  <a:lnTo>
                    <a:pt x="1270" y="6970"/>
                  </a:lnTo>
                  <a:lnTo>
                    <a:pt x="1270" y="6970"/>
                  </a:lnTo>
                  <a:lnTo>
                    <a:pt x="1355" y="6998"/>
                  </a:lnTo>
                  <a:lnTo>
                    <a:pt x="1383" y="6970"/>
                  </a:lnTo>
                  <a:lnTo>
                    <a:pt x="1383" y="6942"/>
                  </a:lnTo>
                  <a:lnTo>
                    <a:pt x="1355" y="6914"/>
                  </a:lnTo>
                  <a:lnTo>
                    <a:pt x="1355" y="6857"/>
                  </a:lnTo>
                  <a:lnTo>
                    <a:pt x="1355" y="6857"/>
                  </a:lnTo>
                  <a:lnTo>
                    <a:pt x="1411" y="6829"/>
                  </a:lnTo>
                  <a:lnTo>
                    <a:pt x="1439" y="6829"/>
                  </a:lnTo>
                  <a:lnTo>
                    <a:pt x="1496" y="6829"/>
                  </a:lnTo>
                  <a:lnTo>
                    <a:pt x="1552" y="6829"/>
                  </a:lnTo>
                  <a:lnTo>
                    <a:pt x="1552" y="6829"/>
                  </a:lnTo>
                  <a:lnTo>
                    <a:pt x="1468" y="6801"/>
                  </a:lnTo>
                  <a:lnTo>
                    <a:pt x="1383" y="6773"/>
                  </a:lnTo>
                  <a:lnTo>
                    <a:pt x="1270" y="6716"/>
                  </a:lnTo>
                  <a:lnTo>
                    <a:pt x="1270" y="6716"/>
                  </a:lnTo>
                  <a:lnTo>
                    <a:pt x="1073" y="6688"/>
                  </a:lnTo>
                  <a:lnTo>
                    <a:pt x="875" y="6688"/>
                  </a:lnTo>
                  <a:lnTo>
                    <a:pt x="875" y="6688"/>
                  </a:lnTo>
                  <a:lnTo>
                    <a:pt x="1129" y="6660"/>
                  </a:lnTo>
                  <a:lnTo>
                    <a:pt x="1129" y="6660"/>
                  </a:lnTo>
                  <a:lnTo>
                    <a:pt x="875" y="6575"/>
                  </a:lnTo>
                  <a:lnTo>
                    <a:pt x="875" y="6575"/>
                  </a:lnTo>
                  <a:lnTo>
                    <a:pt x="988" y="6575"/>
                  </a:lnTo>
                  <a:lnTo>
                    <a:pt x="1101" y="6575"/>
                  </a:lnTo>
                  <a:lnTo>
                    <a:pt x="1355" y="6603"/>
                  </a:lnTo>
                  <a:lnTo>
                    <a:pt x="1609" y="6632"/>
                  </a:lnTo>
                  <a:lnTo>
                    <a:pt x="1693" y="6603"/>
                  </a:lnTo>
                  <a:lnTo>
                    <a:pt x="1778" y="6575"/>
                  </a:lnTo>
                  <a:lnTo>
                    <a:pt x="1778" y="6575"/>
                  </a:lnTo>
                  <a:lnTo>
                    <a:pt x="1693" y="6603"/>
                  </a:lnTo>
                  <a:lnTo>
                    <a:pt x="1665" y="6575"/>
                  </a:lnTo>
                  <a:lnTo>
                    <a:pt x="1665" y="6575"/>
                  </a:lnTo>
                  <a:lnTo>
                    <a:pt x="1722" y="6519"/>
                  </a:lnTo>
                  <a:lnTo>
                    <a:pt x="1863" y="6462"/>
                  </a:lnTo>
                  <a:lnTo>
                    <a:pt x="1947" y="6462"/>
                  </a:lnTo>
                  <a:lnTo>
                    <a:pt x="2032" y="6490"/>
                  </a:lnTo>
                  <a:lnTo>
                    <a:pt x="2032" y="6490"/>
                  </a:lnTo>
                  <a:lnTo>
                    <a:pt x="1976" y="6462"/>
                  </a:lnTo>
                  <a:lnTo>
                    <a:pt x="1891" y="6462"/>
                  </a:lnTo>
                  <a:lnTo>
                    <a:pt x="1693" y="6462"/>
                  </a:lnTo>
                  <a:lnTo>
                    <a:pt x="1581" y="6462"/>
                  </a:lnTo>
                  <a:lnTo>
                    <a:pt x="1722" y="6406"/>
                  </a:lnTo>
                  <a:lnTo>
                    <a:pt x="1722" y="6406"/>
                  </a:lnTo>
                  <a:lnTo>
                    <a:pt x="1496" y="6462"/>
                  </a:lnTo>
                  <a:lnTo>
                    <a:pt x="1411" y="6462"/>
                  </a:lnTo>
                  <a:lnTo>
                    <a:pt x="1355" y="6462"/>
                  </a:lnTo>
                  <a:lnTo>
                    <a:pt x="1327" y="6406"/>
                  </a:lnTo>
                  <a:lnTo>
                    <a:pt x="1327" y="6406"/>
                  </a:lnTo>
                  <a:lnTo>
                    <a:pt x="1411" y="6378"/>
                  </a:lnTo>
                  <a:lnTo>
                    <a:pt x="1439" y="6349"/>
                  </a:lnTo>
                  <a:lnTo>
                    <a:pt x="1383" y="6321"/>
                  </a:lnTo>
                  <a:lnTo>
                    <a:pt x="1298" y="6321"/>
                  </a:lnTo>
                  <a:lnTo>
                    <a:pt x="1327" y="6293"/>
                  </a:lnTo>
                  <a:lnTo>
                    <a:pt x="1439" y="6265"/>
                  </a:lnTo>
                  <a:lnTo>
                    <a:pt x="1439" y="6265"/>
                  </a:lnTo>
                  <a:lnTo>
                    <a:pt x="1581" y="6265"/>
                  </a:lnTo>
                  <a:lnTo>
                    <a:pt x="1750" y="6293"/>
                  </a:lnTo>
                  <a:lnTo>
                    <a:pt x="1750" y="6293"/>
                  </a:lnTo>
                  <a:lnTo>
                    <a:pt x="2032" y="6349"/>
                  </a:lnTo>
                  <a:lnTo>
                    <a:pt x="2145" y="6406"/>
                  </a:lnTo>
                  <a:lnTo>
                    <a:pt x="2286" y="6490"/>
                  </a:lnTo>
                  <a:lnTo>
                    <a:pt x="2286" y="6490"/>
                  </a:lnTo>
                  <a:lnTo>
                    <a:pt x="2201" y="6406"/>
                  </a:lnTo>
                  <a:lnTo>
                    <a:pt x="2088" y="6349"/>
                  </a:lnTo>
                  <a:lnTo>
                    <a:pt x="2004" y="6293"/>
                  </a:lnTo>
                  <a:lnTo>
                    <a:pt x="1947" y="6237"/>
                  </a:lnTo>
                  <a:lnTo>
                    <a:pt x="1947" y="6180"/>
                  </a:lnTo>
                  <a:lnTo>
                    <a:pt x="1947" y="6180"/>
                  </a:lnTo>
                  <a:lnTo>
                    <a:pt x="1976" y="6180"/>
                  </a:lnTo>
                  <a:lnTo>
                    <a:pt x="2004" y="6180"/>
                  </a:lnTo>
                  <a:lnTo>
                    <a:pt x="2117" y="6237"/>
                  </a:lnTo>
                  <a:lnTo>
                    <a:pt x="2230" y="6321"/>
                  </a:lnTo>
                  <a:lnTo>
                    <a:pt x="2314" y="6349"/>
                  </a:lnTo>
                  <a:lnTo>
                    <a:pt x="2314" y="6349"/>
                  </a:lnTo>
                  <a:lnTo>
                    <a:pt x="2258" y="6321"/>
                  </a:lnTo>
                  <a:lnTo>
                    <a:pt x="2258" y="6293"/>
                  </a:lnTo>
                  <a:lnTo>
                    <a:pt x="2342" y="6265"/>
                  </a:lnTo>
                  <a:lnTo>
                    <a:pt x="2342" y="6265"/>
                  </a:lnTo>
                  <a:lnTo>
                    <a:pt x="2258" y="6237"/>
                  </a:lnTo>
                  <a:lnTo>
                    <a:pt x="2173" y="6237"/>
                  </a:lnTo>
                  <a:lnTo>
                    <a:pt x="2173" y="6237"/>
                  </a:lnTo>
                  <a:lnTo>
                    <a:pt x="2230" y="6208"/>
                  </a:lnTo>
                  <a:lnTo>
                    <a:pt x="2173" y="6208"/>
                  </a:lnTo>
                  <a:lnTo>
                    <a:pt x="2117" y="6180"/>
                  </a:lnTo>
                  <a:lnTo>
                    <a:pt x="2117" y="6180"/>
                  </a:lnTo>
                  <a:lnTo>
                    <a:pt x="2173" y="6152"/>
                  </a:lnTo>
                  <a:lnTo>
                    <a:pt x="2314" y="6124"/>
                  </a:lnTo>
                  <a:lnTo>
                    <a:pt x="2540" y="6067"/>
                  </a:lnTo>
                  <a:lnTo>
                    <a:pt x="2540" y="6067"/>
                  </a:lnTo>
                  <a:lnTo>
                    <a:pt x="2427" y="6095"/>
                  </a:lnTo>
                  <a:lnTo>
                    <a:pt x="2314" y="6067"/>
                  </a:lnTo>
                  <a:lnTo>
                    <a:pt x="2314" y="6067"/>
                  </a:lnTo>
                  <a:lnTo>
                    <a:pt x="2399" y="6011"/>
                  </a:lnTo>
                  <a:lnTo>
                    <a:pt x="2540" y="5954"/>
                  </a:lnTo>
                  <a:lnTo>
                    <a:pt x="2625" y="5954"/>
                  </a:lnTo>
                  <a:lnTo>
                    <a:pt x="2653" y="5954"/>
                  </a:lnTo>
                  <a:lnTo>
                    <a:pt x="2596" y="6011"/>
                  </a:lnTo>
                  <a:lnTo>
                    <a:pt x="2596" y="6011"/>
                  </a:lnTo>
                  <a:lnTo>
                    <a:pt x="2850" y="5954"/>
                  </a:lnTo>
                  <a:lnTo>
                    <a:pt x="2850" y="5954"/>
                  </a:lnTo>
                  <a:lnTo>
                    <a:pt x="2681" y="5926"/>
                  </a:lnTo>
                  <a:lnTo>
                    <a:pt x="2709" y="5926"/>
                  </a:lnTo>
                  <a:lnTo>
                    <a:pt x="2822" y="5870"/>
                  </a:lnTo>
                  <a:lnTo>
                    <a:pt x="2822" y="5870"/>
                  </a:lnTo>
                  <a:lnTo>
                    <a:pt x="2709" y="5841"/>
                  </a:lnTo>
                  <a:lnTo>
                    <a:pt x="2681" y="5841"/>
                  </a:lnTo>
                  <a:lnTo>
                    <a:pt x="2681" y="5841"/>
                  </a:lnTo>
                  <a:lnTo>
                    <a:pt x="2907" y="5841"/>
                  </a:lnTo>
                  <a:lnTo>
                    <a:pt x="3048" y="5841"/>
                  </a:lnTo>
                  <a:lnTo>
                    <a:pt x="3133" y="5870"/>
                  </a:lnTo>
                  <a:lnTo>
                    <a:pt x="3161" y="5898"/>
                  </a:lnTo>
                  <a:lnTo>
                    <a:pt x="3161" y="5926"/>
                  </a:lnTo>
                  <a:lnTo>
                    <a:pt x="3133" y="5954"/>
                  </a:lnTo>
                  <a:lnTo>
                    <a:pt x="3076" y="6011"/>
                  </a:lnTo>
                  <a:lnTo>
                    <a:pt x="3076" y="6011"/>
                  </a:lnTo>
                  <a:lnTo>
                    <a:pt x="3189" y="5983"/>
                  </a:lnTo>
                  <a:lnTo>
                    <a:pt x="3302" y="5983"/>
                  </a:lnTo>
                  <a:lnTo>
                    <a:pt x="3302" y="5983"/>
                  </a:lnTo>
                  <a:lnTo>
                    <a:pt x="3245" y="5954"/>
                  </a:lnTo>
                  <a:lnTo>
                    <a:pt x="3245" y="5954"/>
                  </a:lnTo>
                  <a:lnTo>
                    <a:pt x="3415" y="5926"/>
                  </a:lnTo>
                  <a:lnTo>
                    <a:pt x="3697" y="5898"/>
                  </a:lnTo>
                  <a:lnTo>
                    <a:pt x="3697" y="5898"/>
                  </a:lnTo>
                  <a:lnTo>
                    <a:pt x="3669" y="5841"/>
                  </a:lnTo>
                  <a:lnTo>
                    <a:pt x="3669" y="5813"/>
                  </a:lnTo>
                  <a:lnTo>
                    <a:pt x="3669" y="5813"/>
                  </a:lnTo>
                  <a:lnTo>
                    <a:pt x="3725" y="5813"/>
                  </a:lnTo>
                  <a:lnTo>
                    <a:pt x="3725" y="5813"/>
                  </a:lnTo>
                  <a:lnTo>
                    <a:pt x="3612" y="5813"/>
                  </a:lnTo>
                  <a:lnTo>
                    <a:pt x="3584" y="5813"/>
                  </a:lnTo>
                  <a:lnTo>
                    <a:pt x="3612" y="5785"/>
                  </a:lnTo>
                  <a:lnTo>
                    <a:pt x="3697" y="5729"/>
                  </a:lnTo>
                  <a:lnTo>
                    <a:pt x="3697" y="5729"/>
                  </a:lnTo>
                  <a:lnTo>
                    <a:pt x="3838" y="5672"/>
                  </a:lnTo>
                  <a:lnTo>
                    <a:pt x="3979" y="5644"/>
                  </a:lnTo>
                  <a:lnTo>
                    <a:pt x="3979" y="5644"/>
                  </a:lnTo>
                  <a:lnTo>
                    <a:pt x="3979" y="5587"/>
                  </a:lnTo>
                  <a:lnTo>
                    <a:pt x="3951" y="5559"/>
                  </a:lnTo>
                  <a:lnTo>
                    <a:pt x="3923" y="5559"/>
                  </a:lnTo>
                  <a:lnTo>
                    <a:pt x="3894" y="5559"/>
                  </a:lnTo>
                  <a:lnTo>
                    <a:pt x="3894" y="5559"/>
                  </a:lnTo>
                  <a:lnTo>
                    <a:pt x="3979" y="5475"/>
                  </a:lnTo>
                  <a:lnTo>
                    <a:pt x="4092" y="5446"/>
                  </a:lnTo>
                  <a:lnTo>
                    <a:pt x="4092" y="5446"/>
                  </a:lnTo>
                  <a:lnTo>
                    <a:pt x="3951" y="5446"/>
                  </a:lnTo>
                  <a:lnTo>
                    <a:pt x="3951" y="5418"/>
                  </a:lnTo>
                  <a:lnTo>
                    <a:pt x="4007" y="5362"/>
                  </a:lnTo>
                  <a:lnTo>
                    <a:pt x="4007" y="5362"/>
                  </a:lnTo>
                  <a:lnTo>
                    <a:pt x="3894" y="5390"/>
                  </a:lnTo>
                  <a:lnTo>
                    <a:pt x="3810" y="5475"/>
                  </a:lnTo>
                  <a:lnTo>
                    <a:pt x="3725" y="5531"/>
                  </a:lnTo>
                  <a:lnTo>
                    <a:pt x="3612" y="5559"/>
                  </a:lnTo>
                  <a:lnTo>
                    <a:pt x="3612" y="5559"/>
                  </a:lnTo>
                  <a:lnTo>
                    <a:pt x="3697" y="5587"/>
                  </a:lnTo>
                  <a:lnTo>
                    <a:pt x="3753" y="5587"/>
                  </a:lnTo>
                  <a:lnTo>
                    <a:pt x="3753" y="5616"/>
                  </a:lnTo>
                  <a:lnTo>
                    <a:pt x="3725" y="5644"/>
                  </a:lnTo>
                  <a:lnTo>
                    <a:pt x="3641" y="5700"/>
                  </a:lnTo>
                  <a:lnTo>
                    <a:pt x="3499" y="5757"/>
                  </a:lnTo>
                  <a:lnTo>
                    <a:pt x="3499" y="5757"/>
                  </a:lnTo>
                  <a:lnTo>
                    <a:pt x="3358" y="5813"/>
                  </a:lnTo>
                  <a:lnTo>
                    <a:pt x="3302" y="5841"/>
                  </a:lnTo>
                  <a:lnTo>
                    <a:pt x="3245" y="5841"/>
                  </a:lnTo>
                  <a:lnTo>
                    <a:pt x="3245" y="5841"/>
                  </a:lnTo>
                  <a:lnTo>
                    <a:pt x="3161" y="5813"/>
                  </a:lnTo>
                  <a:lnTo>
                    <a:pt x="3104" y="5785"/>
                  </a:lnTo>
                  <a:lnTo>
                    <a:pt x="3104" y="5757"/>
                  </a:lnTo>
                  <a:lnTo>
                    <a:pt x="3104" y="5729"/>
                  </a:lnTo>
                  <a:lnTo>
                    <a:pt x="3161" y="5672"/>
                  </a:lnTo>
                  <a:lnTo>
                    <a:pt x="3245" y="5616"/>
                  </a:lnTo>
                  <a:lnTo>
                    <a:pt x="3245" y="5616"/>
                  </a:lnTo>
                  <a:lnTo>
                    <a:pt x="2907" y="5729"/>
                  </a:lnTo>
                  <a:lnTo>
                    <a:pt x="2907" y="5729"/>
                  </a:lnTo>
                  <a:lnTo>
                    <a:pt x="2991" y="5672"/>
                  </a:lnTo>
                  <a:lnTo>
                    <a:pt x="2963" y="5644"/>
                  </a:lnTo>
                  <a:lnTo>
                    <a:pt x="2907" y="5644"/>
                  </a:lnTo>
                  <a:lnTo>
                    <a:pt x="2907" y="5644"/>
                  </a:lnTo>
                  <a:lnTo>
                    <a:pt x="3104" y="5531"/>
                  </a:lnTo>
                  <a:lnTo>
                    <a:pt x="3217" y="5503"/>
                  </a:lnTo>
                  <a:lnTo>
                    <a:pt x="3330" y="5531"/>
                  </a:lnTo>
                  <a:lnTo>
                    <a:pt x="3330" y="5531"/>
                  </a:lnTo>
                  <a:lnTo>
                    <a:pt x="3161" y="5531"/>
                  </a:lnTo>
                  <a:lnTo>
                    <a:pt x="3161" y="5503"/>
                  </a:lnTo>
                  <a:lnTo>
                    <a:pt x="3217" y="5475"/>
                  </a:lnTo>
                  <a:lnTo>
                    <a:pt x="3217" y="5475"/>
                  </a:lnTo>
                  <a:lnTo>
                    <a:pt x="3161" y="5475"/>
                  </a:lnTo>
                  <a:lnTo>
                    <a:pt x="3217" y="5418"/>
                  </a:lnTo>
                  <a:lnTo>
                    <a:pt x="3217" y="5418"/>
                  </a:lnTo>
                  <a:lnTo>
                    <a:pt x="3245" y="5390"/>
                  </a:lnTo>
                  <a:lnTo>
                    <a:pt x="3302" y="5333"/>
                  </a:lnTo>
                  <a:lnTo>
                    <a:pt x="3415" y="5305"/>
                  </a:lnTo>
                  <a:lnTo>
                    <a:pt x="3415" y="5305"/>
                  </a:lnTo>
                  <a:lnTo>
                    <a:pt x="3584" y="5136"/>
                  </a:lnTo>
                  <a:lnTo>
                    <a:pt x="3697" y="5023"/>
                  </a:lnTo>
                  <a:lnTo>
                    <a:pt x="3753" y="4967"/>
                  </a:lnTo>
                  <a:lnTo>
                    <a:pt x="3753" y="4967"/>
                  </a:lnTo>
                  <a:lnTo>
                    <a:pt x="3838" y="4995"/>
                  </a:lnTo>
                  <a:lnTo>
                    <a:pt x="3894" y="5051"/>
                  </a:lnTo>
                  <a:lnTo>
                    <a:pt x="3923" y="5108"/>
                  </a:lnTo>
                  <a:lnTo>
                    <a:pt x="3923" y="5164"/>
                  </a:lnTo>
                  <a:lnTo>
                    <a:pt x="3923" y="5164"/>
                  </a:lnTo>
                  <a:lnTo>
                    <a:pt x="4036" y="5108"/>
                  </a:lnTo>
                  <a:lnTo>
                    <a:pt x="4177" y="5080"/>
                  </a:lnTo>
                  <a:lnTo>
                    <a:pt x="4177" y="5080"/>
                  </a:lnTo>
                  <a:lnTo>
                    <a:pt x="4120" y="5051"/>
                  </a:lnTo>
                  <a:lnTo>
                    <a:pt x="4120" y="5023"/>
                  </a:lnTo>
                  <a:lnTo>
                    <a:pt x="4148" y="4995"/>
                  </a:lnTo>
                  <a:lnTo>
                    <a:pt x="4205" y="4995"/>
                  </a:lnTo>
                  <a:lnTo>
                    <a:pt x="4205" y="4995"/>
                  </a:lnTo>
                  <a:lnTo>
                    <a:pt x="4064" y="4910"/>
                  </a:lnTo>
                  <a:lnTo>
                    <a:pt x="4064" y="4882"/>
                  </a:lnTo>
                  <a:lnTo>
                    <a:pt x="4064" y="4882"/>
                  </a:lnTo>
                  <a:lnTo>
                    <a:pt x="4148" y="4854"/>
                  </a:lnTo>
                  <a:lnTo>
                    <a:pt x="4290" y="4797"/>
                  </a:lnTo>
                  <a:lnTo>
                    <a:pt x="4290" y="4797"/>
                  </a:lnTo>
                  <a:lnTo>
                    <a:pt x="4205" y="4797"/>
                  </a:lnTo>
                  <a:lnTo>
                    <a:pt x="4205" y="4797"/>
                  </a:lnTo>
                  <a:lnTo>
                    <a:pt x="4318" y="4741"/>
                  </a:lnTo>
                  <a:lnTo>
                    <a:pt x="4487" y="4713"/>
                  </a:lnTo>
                  <a:lnTo>
                    <a:pt x="4656" y="4713"/>
                  </a:lnTo>
                  <a:lnTo>
                    <a:pt x="4656" y="4713"/>
                  </a:lnTo>
                  <a:lnTo>
                    <a:pt x="4572" y="4684"/>
                  </a:lnTo>
                  <a:lnTo>
                    <a:pt x="4459" y="4684"/>
                  </a:lnTo>
                  <a:lnTo>
                    <a:pt x="4290" y="4741"/>
                  </a:lnTo>
                  <a:lnTo>
                    <a:pt x="4120" y="4826"/>
                  </a:lnTo>
                  <a:lnTo>
                    <a:pt x="4036" y="4826"/>
                  </a:lnTo>
                  <a:lnTo>
                    <a:pt x="3951" y="4854"/>
                  </a:lnTo>
                  <a:lnTo>
                    <a:pt x="3951" y="4854"/>
                  </a:lnTo>
                  <a:lnTo>
                    <a:pt x="4007" y="4797"/>
                  </a:lnTo>
                  <a:lnTo>
                    <a:pt x="3923" y="4797"/>
                  </a:lnTo>
                  <a:lnTo>
                    <a:pt x="3923" y="4797"/>
                  </a:lnTo>
                  <a:lnTo>
                    <a:pt x="4064" y="4741"/>
                  </a:lnTo>
                  <a:lnTo>
                    <a:pt x="4120" y="4769"/>
                  </a:lnTo>
                  <a:lnTo>
                    <a:pt x="4148" y="4769"/>
                  </a:lnTo>
                  <a:lnTo>
                    <a:pt x="4120" y="4769"/>
                  </a:lnTo>
                  <a:lnTo>
                    <a:pt x="3979" y="4741"/>
                  </a:lnTo>
                  <a:lnTo>
                    <a:pt x="3979" y="4741"/>
                  </a:lnTo>
                  <a:lnTo>
                    <a:pt x="4177" y="4656"/>
                  </a:lnTo>
                  <a:lnTo>
                    <a:pt x="4092" y="4684"/>
                  </a:lnTo>
                  <a:lnTo>
                    <a:pt x="4092" y="4684"/>
                  </a:lnTo>
                  <a:lnTo>
                    <a:pt x="4148" y="4656"/>
                  </a:lnTo>
                  <a:lnTo>
                    <a:pt x="4233" y="4656"/>
                  </a:lnTo>
                  <a:lnTo>
                    <a:pt x="4233" y="4656"/>
                  </a:lnTo>
                  <a:lnTo>
                    <a:pt x="4148" y="4656"/>
                  </a:lnTo>
                  <a:lnTo>
                    <a:pt x="4148" y="4656"/>
                  </a:lnTo>
                  <a:lnTo>
                    <a:pt x="4374" y="4628"/>
                  </a:lnTo>
                  <a:lnTo>
                    <a:pt x="4402" y="4628"/>
                  </a:lnTo>
                  <a:lnTo>
                    <a:pt x="4374" y="4628"/>
                  </a:lnTo>
                  <a:lnTo>
                    <a:pt x="4290" y="4600"/>
                  </a:lnTo>
                  <a:lnTo>
                    <a:pt x="4290" y="4572"/>
                  </a:lnTo>
                  <a:lnTo>
                    <a:pt x="4346" y="4572"/>
                  </a:lnTo>
                  <a:lnTo>
                    <a:pt x="4346" y="4572"/>
                  </a:lnTo>
                  <a:lnTo>
                    <a:pt x="4459" y="4543"/>
                  </a:lnTo>
                  <a:lnTo>
                    <a:pt x="4544" y="4572"/>
                  </a:lnTo>
                  <a:lnTo>
                    <a:pt x="4544" y="4600"/>
                  </a:lnTo>
                  <a:lnTo>
                    <a:pt x="4515" y="4600"/>
                  </a:lnTo>
                  <a:lnTo>
                    <a:pt x="4374" y="4600"/>
                  </a:lnTo>
                  <a:lnTo>
                    <a:pt x="4374" y="4600"/>
                  </a:lnTo>
                  <a:lnTo>
                    <a:pt x="4459" y="4628"/>
                  </a:lnTo>
                  <a:lnTo>
                    <a:pt x="4515" y="4628"/>
                  </a:lnTo>
                  <a:lnTo>
                    <a:pt x="4656" y="4600"/>
                  </a:lnTo>
                  <a:lnTo>
                    <a:pt x="4798" y="4515"/>
                  </a:lnTo>
                  <a:lnTo>
                    <a:pt x="4910" y="4430"/>
                  </a:lnTo>
                  <a:lnTo>
                    <a:pt x="4910" y="4430"/>
                  </a:lnTo>
                  <a:lnTo>
                    <a:pt x="4600" y="4515"/>
                  </a:lnTo>
                  <a:lnTo>
                    <a:pt x="4600" y="4515"/>
                  </a:lnTo>
                  <a:lnTo>
                    <a:pt x="4656" y="4487"/>
                  </a:lnTo>
                  <a:lnTo>
                    <a:pt x="4628" y="4487"/>
                  </a:lnTo>
                  <a:lnTo>
                    <a:pt x="4600" y="4487"/>
                  </a:lnTo>
                  <a:lnTo>
                    <a:pt x="4628" y="4402"/>
                  </a:lnTo>
                  <a:lnTo>
                    <a:pt x="4628" y="4402"/>
                  </a:lnTo>
                  <a:lnTo>
                    <a:pt x="4544" y="4402"/>
                  </a:lnTo>
                  <a:lnTo>
                    <a:pt x="4487" y="4459"/>
                  </a:lnTo>
                  <a:lnTo>
                    <a:pt x="4487" y="4459"/>
                  </a:lnTo>
                  <a:lnTo>
                    <a:pt x="4431" y="4402"/>
                  </a:lnTo>
                  <a:lnTo>
                    <a:pt x="4459" y="4346"/>
                  </a:lnTo>
                  <a:lnTo>
                    <a:pt x="4487" y="4289"/>
                  </a:lnTo>
                  <a:lnTo>
                    <a:pt x="4572" y="4289"/>
                  </a:lnTo>
                  <a:lnTo>
                    <a:pt x="4854" y="4289"/>
                  </a:lnTo>
                  <a:lnTo>
                    <a:pt x="4854" y="4289"/>
                  </a:lnTo>
                  <a:lnTo>
                    <a:pt x="4769" y="4289"/>
                  </a:lnTo>
                  <a:lnTo>
                    <a:pt x="4685" y="4233"/>
                  </a:lnTo>
                  <a:lnTo>
                    <a:pt x="4600" y="4177"/>
                  </a:lnTo>
                  <a:lnTo>
                    <a:pt x="4600" y="4148"/>
                  </a:lnTo>
                  <a:lnTo>
                    <a:pt x="4628" y="4120"/>
                  </a:lnTo>
                  <a:lnTo>
                    <a:pt x="4628" y="4120"/>
                  </a:lnTo>
                  <a:lnTo>
                    <a:pt x="4713" y="4120"/>
                  </a:lnTo>
                  <a:lnTo>
                    <a:pt x="4798" y="4148"/>
                  </a:lnTo>
                  <a:lnTo>
                    <a:pt x="4798" y="4148"/>
                  </a:lnTo>
                  <a:lnTo>
                    <a:pt x="4769" y="4120"/>
                  </a:lnTo>
                  <a:lnTo>
                    <a:pt x="4741" y="4064"/>
                  </a:lnTo>
                  <a:lnTo>
                    <a:pt x="4769" y="4007"/>
                  </a:lnTo>
                  <a:lnTo>
                    <a:pt x="4798" y="3979"/>
                  </a:lnTo>
                  <a:lnTo>
                    <a:pt x="4854" y="3951"/>
                  </a:lnTo>
                  <a:lnTo>
                    <a:pt x="4939" y="3923"/>
                  </a:lnTo>
                  <a:lnTo>
                    <a:pt x="4995" y="3951"/>
                  </a:lnTo>
                  <a:lnTo>
                    <a:pt x="5080" y="4007"/>
                  </a:lnTo>
                  <a:lnTo>
                    <a:pt x="5080" y="4007"/>
                  </a:lnTo>
                  <a:lnTo>
                    <a:pt x="5023" y="3923"/>
                  </a:lnTo>
                  <a:lnTo>
                    <a:pt x="4939" y="3866"/>
                  </a:lnTo>
                  <a:lnTo>
                    <a:pt x="4854" y="3838"/>
                  </a:lnTo>
                  <a:lnTo>
                    <a:pt x="4769" y="3838"/>
                  </a:lnTo>
                  <a:lnTo>
                    <a:pt x="4769" y="3838"/>
                  </a:lnTo>
                  <a:lnTo>
                    <a:pt x="4967" y="3810"/>
                  </a:lnTo>
                  <a:lnTo>
                    <a:pt x="5108" y="3781"/>
                  </a:lnTo>
                  <a:lnTo>
                    <a:pt x="5249" y="3725"/>
                  </a:lnTo>
                  <a:lnTo>
                    <a:pt x="5418" y="3753"/>
                  </a:lnTo>
                  <a:lnTo>
                    <a:pt x="5418" y="3753"/>
                  </a:lnTo>
                  <a:lnTo>
                    <a:pt x="5418" y="3725"/>
                  </a:lnTo>
                  <a:lnTo>
                    <a:pt x="5418" y="3725"/>
                  </a:lnTo>
                  <a:lnTo>
                    <a:pt x="5475" y="3669"/>
                  </a:lnTo>
                  <a:lnTo>
                    <a:pt x="5644" y="3612"/>
                  </a:lnTo>
                  <a:lnTo>
                    <a:pt x="5644" y="3612"/>
                  </a:lnTo>
                  <a:lnTo>
                    <a:pt x="4995" y="3725"/>
                  </a:lnTo>
                  <a:lnTo>
                    <a:pt x="4995" y="3725"/>
                  </a:lnTo>
                  <a:lnTo>
                    <a:pt x="5108" y="3640"/>
                  </a:lnTo>
                  <a:lnTo>
                    <a:pt x="5221" y="3640"/>
                  </a:lnTo>
                  <a:lnTo>
                    <a:pt x="5221" y="3640"/>
                  </a:lnTo>
                  <a:lnTo>
                    <a:pt x="4995" y="3612"/>
                  </a:lnTo>
                  <a:lnTo>
                    <a:pt x="4995" y="3612"/>
                  </a:lnTo>
                  <a:lnTo>
                    <a:pt x="5023" y="3584"/>
                  </a:lnTo>
                  <a:lnTo>
                    <a:pt x="5023" y="3527"/>
                  </a:lnTo>
                  <a:lnTo>
                    <a:pt x="5023" y="3499"/>
                  </a:lnTo>
                  <a:lnTo>
                    <a:pt x="4967" y="3471"/>
                  </a:lnTo>
                  <a:lnTo>
                    <a:pt x="4967" y="3471"/>
                  </a:lnTo>
                  <a:lnTo>
                    <a:pt x="5023" y="3443"/>
                  </a:lnTo>
                  <a:lnTo>
                    <a:pt x="5051" y="3443"/>
                  </a:lnTo>
                  <a:lnTo>
                    <a:pt x="5164" y="3471"/>
                  </a:lnTo>
                  <a:lnTo>
                    <a:pt x="5277" y="3471"/>
                  </a:lnTo>
                  <a:lnTo>
                    <a:pt x="5334" y="3443"/>
                  </a:lnTo>
                  <a:lnTo>
                    <a:pt x="5390" y="3386"/>
                  </a:lnTo>
                  <a:lnTo>
                    <a:pt x="5390" y="3386"/>
                  </a:lnTo>
                  <a:lnTo>
                    <a:pt x="5305" y="3386"/>
                  </a:lnTo>
                  <a:lnTo>
                    <a:pt x="5249" y="3415"/>
                  </a:lnTo>
                  <a:lnTo>
                    <a:pt x="5164" y="3415"/>
                  </a:lnTo>
                  <a:lnTo>
                    <a:pt x="5108" y="3386"/>
                  </a:lnTo>
                  <a:lnTo>
                    <a:pt x="5108" y="3386"/>
                  </a:lnTo>
                  <a:lnTo>
                    <a:pt x="5080" y="3358"/>
                  </a:lnTo>
                  <a:lnTo>
                    <a:pt x="5080" y="3358"/>
                  </a:lnTo>
                  <a:lnTo>
                    <a:pt x="5164" y="3358"/>
                  </a:lnTo>
                  <a:lnTo>
                    <a:pt x="5249" y="3358"/>
                  </a:lnTo>
                  <a:lnTo>
                    <a:pt x="5108" y="3302"/>
                  </a:lnTo>
                  <a:lnTo>
                    <a:pt x="5108" y="3302"/>
                  </a:lnTo>
                  <a:lnTo>
                    <a:pt x="5418" y="3302"/>
                  </a:lnTo>
                  <a:lnTo>
                    <a:pt x="5418" y="3302"/>
                  </a:lnTo>
                  <a:lnTo>
                    <a:pt x="5305" y="3302"/>
                  </a:lnTo>
                  <a:lnTo>
                    <a:pt x="5277" y="3302"/>
                  </a:lnTo>
                  <a:lnTo>
                    <a:pt x="5362" y="3273"/>
                  </a:lnTo>
                  <a:lnTo>
                    <a:pt x="5362" y="3273"/>
                  </a:lnTo>
                  <a:lnTo>
                    <a:pt x="5305" y="3273"/>
                  </a:lnTo>
                  <a:lnTo>
                    <a:pt x="5334" y="3245"/>
                  </a:lnTo>
                  <a:lnTo>
                    <a:pt x="5503" y="3245"/>
                  </a:lnTo>
                  <a:lnTo>
                    <a:pt x="5503" y="3245"/>
                  </a:lnTo>
                  <a:lnTo>
                    <a:pt x="5277" y="3161"/>
                  </a:lnTo>
                  <a:lnTo>
                    <a:pt x="5277" y="3161"/>
                  </a:lnTo>
                  <a:lnTo>
                    <a:pt x="5390" y="3104"/>
                  </a:lnTo>
                  <a:lnTo>
                    <a:pt x="5559" y="3076"/>
                  </a:lnTo>
                  <a:lnTo>
                    <a:pt x="5757" y="3048"/>
                  </a:lnTo>
                  <a:lnTo>
                    <a:pt x="5870" y="3076"/>
                  </a:lnTo>
                  <a:lnTo>
                    <a:pt x="5870" y="3076"/>
                  </a:lnTo>
                  <a:lnTo>
                    <a:pt x="5785" y="2991"/>
                  </a:lnTo>
                  <a:lnTo>
                    <a:pt x="5757" y="2963"/>
                  </a:lnTo>
                  <a:lnTo>
                    <a:pt x="5813" y="2935"/>
                  </a:lnTo>
                  <a:lnTo>
                    <a:pt x="5955" y="2907"/>
                  </a:lnTo>
                  <a:lnTo>
                    <a:pt x="5955" y="2907"/>
                  </a:lnTo>
                  <a:lnTo>
                    <a:pt x="6180" y="2907"/>
                  </a:lnTo>
                  <a:lnTo>
                    <a:pt x="6293" y="2935"/>
                  </a:lnTo>
                  <a:lnTo>
                    <a:pt x="6378" y="2991"/>
                  </a:lnTo>
                  <a:lnTo>
                    <a:pt x="6378" y="2991"/>
                  </a:lnTo>
                  <a:lnTo>
                    <a:pt x="6378" y="2935"/>
                  </a:lnTo>
                  <a:lnTo>
                    <a:pt x="6406" y="2907"/>
                  </a:lnTo>
                  <a:lnTo>
                    <a:pt x="6434" y="2907"/>
                  </a:lnTo>
                  <a:lnTo>
                    <a:pt x="6491" y="2907"/>
                  </a:lnTo>
                  <a:lnTo>
                    <a:pt x="6491" y="2907"/>
                  </a:lnTo>
                  <a:lnTo>
                    <a:pt x="6321" y="2907"/>
                  </a:lnTo>
                  <a:lnTo>
                    <a:pt x="6124" y="2907"/>
                  </a:lnTo>
                  <a:lnTo>
                    <a:pt x="5926" y="2878"/>
                  </a:lnTo>
                  <a:lnTo>
                    <a:pt x="5757" y="2850"/>
                  </a:lnTo>
                  <a:lnTo>
                    <a:pt x="5757" y="2850"/>
                  </a:lnTo>
                  <a:lnTo>
                    <a:pt x="5926" y="2794"/>
                  </a:lnTo>
                  <a:lnTo>
                    <a:pt x="6067" y="2737"/>
                  </a:lnTo>
                  <a:lnTo>
                    <a:pt x="6067" y="2737"/>
                  </a:lnTo>
                  <a:lnTo>
                    <a:pt x="5955" y="2737"/>
                  </a:lnTo>
                  <a:lnTo>
                    <a:pt x="5898" y="2737"/>
                  </a:lnTo>
                  <a:lnTo>
                    <a:pt x="6011" y="2681"/>
                  </a:lnTo>
                  <a:lnTo>
                    <a:pt x="6152" y="2653"/>
                  </a:lnTo>
                  <a:lnTo>
                    <a:pt x="6152" y="2653"/>
                  </a:lnTo>
                  <a:lnTo>
                    <a:pt x="6152" y="2681"/>
                  </a:lnTo>
                  <a:lnTo>
                    <a:pt x="6067" y="2709"/>
                  </a:lnTo>
                  <a:lnTo>
                    <a:pt x="6067" y="2709"/>
                  </a:lnTo>
                  <a:lnTo>
                    <a:pt x="6208" y="2709"/>
                  </a:lnTo>
                  <a:lnTo>
                    <a:pt x="6321" y="2766"/>
                  </a:lnTo>
                  <a:lnTo>
                    <a:pt x="6434" y="2794"/>
                  </a:lnTo>
                  <a:lnTo>
                    <a:pt x="6519" y="2794"/>
                  </a:lnTo>
                  <a:lnTo>
                    <a:pt x="6519" y="2794"/>
                  </a:lnTo>
                  <a:lnTo>
                    <a:pt x="6491" y="2794"/>
                  </a:lnTo>
                  <a:lnTo>
                    <a:pt x="6462" y="2766"/>
                  </a:lnTo>
                  <a:lnTo>
                    <a:pt x="6491" y="2709"/>
                  </a:lnTo>
                  <a:lnTo>
                    <a:pt x="6547" y="2681"/>
                  </a:lnTo>
                  <a:lnTo>
                    <a:pt x="6632" y="2653"/>
                  </a:lnTo>
                  <a:lnTo>
                    <a:pt x="6632" y="2653"/>
                  </a:lnTo>
                  <a:lnTo>
                    <a:pt x="6434" y="2653"/>
                  </a:lnTo>
                  <a:lnTo>
                    <a:pt x="6237" y="2653"/>
                  </a:lnTo>
                  <a:lnTo>
                    <a:pt x="6237" y="2653"/>
                  </a:lnTo>
                  <a:lnTo>
                    <a:pt x="6321" y="2624"/>
                  </a:lnTo>
                  <a:lnTo>
                    <a:pt x="6321" y="2624"/>
                  </a:lnTo>
                  <a:lnTo>
                    <a:pt x="6265" y="2624"/>
                  </a:lnTo>
                  <a:lnTo>
                    <a:pt x="6237" y="2596"/>
                  </a:lnTo>
                  <a:lnTo>
                    <a:pt x="6237" y="2596"/>
                  </a:lnTo>
                  <a:lnTo>
                    <a:pt x="6237" y="2568"/>
                  </a:lnTo>
                  <a:lnTo>
                    <a:pt x="6237" y="2540"/>
                  </a:lnTo>
                  <a:lnTo>
                    <a:pt x="6321" y="2540"/>
                  </a:lnTo>
                  <a:lnTo>
                    <a:pt x="6434" y="2540"/>
                  </a:lnTo>
                  <a:lnTo>
                    <a:pt x="6434" y="2540"/>
                  </a:lnTo>
                  <a:lnTo>
                    <a:pt x="6378" y="2540"/>
                  </a:lnTo>
                  <a:lnTo>
                    <a:pt x="6434" y="2540"/>
                  </a:lnTo>
                  <a:lnTo>
                    <a:pt x="6604" y="2568"/>
                  </a:lnTo>
                  <a:lnTo>
                    <a:pt x="6604" y="2568"/>
                  </a:lnTo>
                  <a:lnTo>
                    <a:pt x="6519" y="2512"/>
                  </a:lnTo>
                  <a:lnTo>
                    <a:pt x="6434" y="2483"/>
                  </a:lnTo>
                  <a:lnTo>
                    <a:pt x="6378" y="2483"/>
                  </a:lnTo>
                  <a:lnTo>
                    <a:pt x="6293" y="2512"/>
                  </a:lnTo>
                  <a:lnTo>
                    <a:pt x="6152" y="2568"/>
                  </a:lnTo>
                  <a:lnTo>
                    <a:pt x="6011" y="2596"/>
                  </a:lnTo>
                  <a:lnTo>
                    <a:pt x="6011" y="2596"/>
                  </a:lnTo>
                  <a:lnTo>
                    <a:pt x="6067" y="2512"/>
                  </a:lnTo>
                  <a:lnTo>
                    <a:pt x="6152" y="2512"/>
                  </a:lnTo>
                  <a:lnTo>
                    <a:pt x="6152" y="2512"/>
                  </a:lnTo>
                  <a:lnTo>
                    <a:pt x="5983" y="2427"/>
                  </a:lnTo>
                  <a:lnTo>
                    <a:pt x="6152" y="2427"/>
                  </a:lnTo>
                  <a:lnTo>
                    <a:pt x="6152" y="2427"/>
                  </a:lnTo>
                  <a:lnTo>
                    <a:pt x="6067" y="2427"/>
                  </a:lnTo>
                  <a:lnTo>
                    <a:pt x="6096" y="2399"/>
                  </a:lnTo>
                  <a:lnTo>
                    <a:pt x="6096" y="2399"/>
                  </a:lnTo>
                  <a:lnTo>
                    <a:pt x="6406" y="2399"/>
                  </a:lnTo>
                  <a:lnTo>
                    <a:pt x="6575" y="2370"/>
                  </a:lnTo>
                  <a:lnTo>
                    <a:pt x="6632" y="2342"/>
                  </a:lnTo>
                  <a:lnTo>
                    <a:pt x="6660" y="2314"/>
                  </a:lnTo>
                  <a:lnTo>
                    <a:pt x="6660" y="2314"/>
                  </a:lnTo>
                  <a:lnTo>
                    <a:pt x="6462" y="2286"/>
                  </a:lnTo>
                  <a:lnTo>
                    <a:pt x="6265" y="2286"/>
                  </a:lnTo>
                  <a:lnTo>
                    <a:pt x="6265" y="2286"/>
                  </a:lnTo>
                  <a:lnTo>
                    <a:pt x="6350" y="2229"/>
                  </a:lnTo>
                  <a:lnTo>
                    <a:pt x="6491" y="2173"/>
                  </a:lnTo>
                  <a:lnTo>
                    <a:pt x="6491" y="2173"/>
                  </a:lnTo>
                  <a:lnTo>
                    <a:pt x="6462" y="2229"/>
                  </a:lnTo>
                  <a:lnTo>
                    <a:pt x="6519" y="2201"/>
                  </a:lnTo>
                  <a:lnTo>
                    <a:pt x="6604" y="2173"/>
                  </a:lnTo>
                  <a:lnTo>
                    <a:pt x="6660" y="2145"/>
                  </a:lnTo>
                  <a:lnTo>
                    <a:pt x="6660" y="2145"/>
                  </a:lnTo>
                  <a:lnTo>
                    <a:pt x="6745" y="2229"/>
                  </a:lnTo>
                  <a:lnTo>
                    <a:pt x="6773" y="2314"/>
                  </a:lnTo>
                  <a:lnTo>
                    <a:pt x="6829" y="2399"/>
                  </a:lnTo>
                  <a:lnTo>
                    <a:pt x="6858" y="2399"/>
                  </a:lnTo>
                  <a:lnTo>
                    <a:pt x="6914" y="2427"/>
                  </a:lnTo>
                  <a:lnTo>
                    <a:pt x="6914" y="2427"/>
                  </a:lnTo>
                  <a:lnTo>
                    <a:pt x="6829" y="2370"/>
                  </a:lnTo>
                  <a:lnTo>
                    <a:pt x="6773" y="2286"/>
                  </a:lnTo>
                  <a:lnTo>
                    <a:pt x="6773" y="2286"/>
                  </a:lnTo>
                  <a:lnTo>
                    <a:pt x="6914" y="2342"/>
                  </a:lnTo>
                  <a:lnTo>
                    <a:pt x="6942" y="2342"/>
                  </a:lnTo>
                  <a:lnTo>
                    <a:pt x="6858" y="2286"/>
                  </a:lnTo>
                  <a:lnTo>
                    <a:pt x="6858" y="2286"/>
                  </a:lnTo>
                  <a:lnTo>
                    <a:pt x="6886" y="2314"/>
                  </a:lnTo>
                  <a:lnTo>
                    <a:pt x="6942" y="2286"/>
                  </a:lnTo>
                  <a:lnTo>
                    <a:pt x="7083" y="2258"/>
                  </a:lnTo>
                  <a:lnTo>
                    <a:pt x="7083" y="2258"/>
                  </a:lnTo>
                  <a:lnTo>
                    <a:pt x="6914" y="2229"/>
                  </a:lnTo>
                  <a:lnTo>
                    <a:pt x="6886" y="2201"/>
                  </a:lnTo>
                  <a:lnTo>
                    <a:pt x="6886" y="2201"/>
                  </a:lnTo>
                  <a:lnTo>
                    <a:pt x="6914" y="2173"/>
                  </a:lnTo>
                  <a:lnTo>
                    <a:pt x="6914" y="2145"/>
                  </a:lnTo>
                  <a:lnTo>
                    <a:pt x="6773" y="2145"/>
                  </a:lnTo>
                  <a:lnTo>
                    <a:pt x="6773" y="2145"/>
                  </a:lnTo>
                  <a:lnTo>
                    <a:pt x="6829" y="2116"/>
                  </a:lnTo>
                  <a:lnTo>
                    <a:pt x="6858" y="2116"/>
                  </a:lnTo>
                  <a:lnTo>
                    <a:pt x="6773" y="2060"/>
                  </a:lnTo>
                  <a:lnTo>
                    <a:pt x="6773" y="2060"/>
                  </a:lnTo>
                  <a:lnTo>
                    <a:pt x="7112" y="2201"/>
                  </a:lnTo>
                  <a:lnTo>
                    <a:pt x="7112" y="2201"/>
                  </a:lnTo>
                  <a:lnTo>
                    <a:pt x="6970" y="2116"/>
                  </a:lnTo>
                  <a:lnTo>
                    <a:pt x="6829" y="2032"/>
                  </a:lnTo>
                  <a:lnTo>
                    <a:pt x="6829" y="2032"/>
                  </a:lnTo>
                  <a:lnTo>
                    <a:pt x="6999" y="2032"/>
                  </a:lnTo>
                  <a:lnTo>
                    <a:pt x="7168" y="2060"/>
                  </a:lnTo>
                  <a:lnTo>
                    <a:pt x="7309" y="2088"/>
                  </a:lnTo>
                  <a:lnTo>
                    <a:pt x="7478" y="2116"/>
                  </a:lnTo>
                  <a:lnTo>
                    <a:pt x="7478" y="2116"/>
                  </a:lnTo>
                  <a:lnTo>
                    <a:pt x="7422" y="2088"/>
                  </a:lnTo>
                  <a:lnTo>
                    <a:pt x="7422" y="2060"/>
                  </a:lnTo>
                  <a:lnTo>
                    <a:pt x="7478" y="2032"/>
                  </a:lnTo>
                  <a:lnTo>
                    <a:pt x="7563" y="2032"/>
                  </a:lnTo>
                  <a:lnTo>
                    <a:pt x="7563" y="2032"/>
                  </a:lnTo>
                  <a:lnTo>
                    <a:pt x="7507" y="2032"/>
                  </a:lnTo>
                  <a:lnTo>
                    <a:pt x="7563" y="2004"/>
                  </a:lnTo>
                  <a:lnTo>
                    <a:pt x="7732" y="2004"/>
                  </a:lnTo>
                  <a:lnTo>
                    <a:pt x="7732" y="2004"/>
                  </a:lnTo>
                  <a:lnTo>
                    <a:pt x="7619" y="1975"/>
                  </a:lnTo>
                  <a:lnTo>
                    <a:pt x="7535" y="1975"/>
                  </a:lnTo>
                  <a:lnTo>
                    <a:pt x="7309" y="2004"/>
                  </a:lnTo>
                  <a:lnTo>
                    <a:pt x="7112" y="2004"/>
                  </a:lnTo>
                  <a:lnTo>
                    <a:pt x="6999" y="1975"/>
                  </a:lnTo>
                  <a:lnTo>
                    <a:pt x="6914" y="1947"/>
                  </a:lnTo>
                  <a:lnTo>
                    <a:pt x="6914" y="1947"/>
                  </a:lnTo>
                  <a:lnTo>
                    <a:pt x="6970" y="1919"/>
                  </a:lnTo>
                  <a:lnTo>
                    <a:pt x="6999" y="1891"/>
                  </a:lnTo>
                  <a:lnTo>
                    <a:pt x="7083" y="1806"/>
                  </a:lnTo>
                  <a:lnTo>
                    <a:pt x="7083" y="1806"/>
                  </a:lnTo>
                  <a:lnTo>
                    <a:pt x="7196" y="1778"/>
                  </a:lnTo>
                  <a:lnTo>
                    <a:pt x="7337" y="1778"/>
                  </a:lnTo>
                  <a:lnTo>
                    <a:pt x="7563" y="1806"/>
                  </a:lnTo>
                  <a:lnTo>
                    <a:pt x="7563" y="1806"/>
                  </a:lnTo>
                  <a:lnTo>
                    <a:pt x="7422" y="1721"/>
                  </a:lnTo>
                  <a:lnTo>
                    <a:pt x="7422" y="1693"/>
                  </a:lnTo>
                  <a:lnTo>
                    <a:pt x="7422" y="1693"/>
                  </a:lnTo>
                  <a:lnTo>
                    <a:pt x="7619" y="1721"/>
                  </a:lnTo>
                  <a:lnTo>
                    <a:pt x="7619" y="1721"/>
                  </a:lnTo>
                  <a:lnTo>
                    <a:pt x="7563" y="1721"/>
                  </a:lnTo>
                  <a:lnTo>
                    <a:pt x="7563" y="1693"/>
                  </a:lnTo>
                  <a:lnTo>
                    <a:pt x="7619" y="1637"/>
                  </a:lnTo>
                  <a:lnTo>
                    <a:pt x="7619" y="1637"/>
                  </a:lnTo>
                  <a:lnTo>
                    <a:pt x="7563" y="1637"/>
                  </a:lnTo>
                  <a:lnTo>
                    <a:pt x="7563" y="1609"/>
                  </a:lnTo>
                  <a:lnTo>
                    <a:pt x="7591" y="1552"/>
                  </a:lnTo>
                  <a:lnTo>
                    <a:pt x="7704" y="1467"/>
                  </a:lnTo>
                  <a:lnTo>
                    <a:pt x="7761" y="1467"/>
                  </a:lnTo>
                  <a:lnTo>
                    <a:pt x="7817" y="1439"/>
                  </a:lnTo>
                  <a:lnTo>
                    <a:pt x="7817" y="1439"/>
                  </a:lnTo>
                  <a:lnTo>
                    <a:pt x="7789" y="1383"/>
                  </a:lnTo>
                  <a:lnTo>
                    <a:pt x="7789" y="1326"/>
                  </a:lnTo>
                  <a:lnTo>
                    <a:pt x="7817" y="1270"/>
                  </a:lnTo>
                  <a:lnTo>
                    <a:pt x="7873" y="1242"/>
                  </a:lnTo>
                  <a:lnTo>
                    <a:pt x="7930" y="1213"/>
                  </a:lnTo>
                  <a:lnTo>
                    <a:pt x="8015" y="1242"/>
                  </a:lnTo>
                  <a:lnTo>
                    <a:pt x="8043" y="1298"/>
                  </a:lnTo>
                  <a:lnTo>
                    <a:pt x="8043" y="1383"/>
                  </a:lnTo>
                  <a:lnTo>
                    <a:pt x="8043" y="1383"/>
                  </a:lnTo>
                  <a:lnTo>
                    <a:pt x="8071" y="1355"/>
                  </a:lnTo>
                  <a:lnTo>
                    <a:pt x="8099" y="1326"/>
                  </a:lnTo>
                  <a:lnTo>
                    <a:pt x="8156" y="1298"/>
                  </a:lnTo>
                  <a:lnTo>
                    <a:pt x="8269" y="1298"/>
                  </a:lnTo>
                  <a:lnTo>
                    <a:pt x="8325" y="1326"/>
                  </a:lnTo>
                  <a:lnTo>
                    <a:pt x="8325" y="1326"/>
                  </a:lnTo>
                  <a:lnTo>
                    <a:pt x="8156" y="1270"/>
                  </a:lnTo>
                  <a:lnTo>
                    <a:pt x="8099" y="1242"/>
                  </a:lnTo>
                  <a:lnTo>
                    <a:pt x="8043" y="1157"/>
                  </a:lnTo>
                  <a:lnTo>
                    <a:pt x="8043" y="1157"/>
                  </a:lnTo>
                  <a:lnTo>
                    <a:pt x="8156" y="1185"/>
                  </a:lnTo>
                  <a:lnTo>
                    <a:pt x="8325" y="1213"/>
                  </a:lnTo>
                  <a:lnTo>
                    <a:pt x="8466" y="1298"/>
                  </a:lnTo>
                  <a:lnTo>
                    <a:pt x="8522" y="1326"/>
                  </a:lnTo>
                  <a:lnTo>
                    <a:pt x="8522" y="1383"/>
                  </a:lnTo>
                  <a:lnTo>
                    <a:pt x="8522" y="1383"/>
                  </a:lnTo>
                  <a:lnTo>
                    <a:pt x="8579" y="1355"/>
                  </a:lnTo>
                  <a:lnTo>
                    <a:pt x="8579" y="1298"/>
                  </a:lnTo>
                  <a:lnTo>
                    <a:pt x="8579" y="1298"/>
                  </a:lnTo>
                  <a:lnTo>
                    <a:pt x="8579" y="1298"/>
                  </a:lnTo>
                  <a:lnTo>
                    <a:pt x="8522" y="1298"/>
                  </a:lnTo>
                  <a:lnTo>
                    <a:pt x="8381" y="1213"/>
                  </a:lnTo>
                  <a:lnTo>
                    <a:pt x="8325" y="1157"/>
                  </a:lnTo>
                  <a:lnTo>
                    <a:pt x="8297" y="1129"/>
                  </a:lnTo>
                  <a:lnTo>
                    <a:pt x="8353" y="1129"/>
                  </a:lnTo>
                  <a:lnTo>
                    <a:pt x="8466" y="1157"/>
                  </a:lnTo>
                  <a:lnTo>
                    <a:pt x="8466" y="1157"/>
                  </a:lnTo>
                  <a:lnTo>
                    <a:pt x="8325" y="1101"/>
                  </a:lnTo>
                  <a:lnTo>
                    <a:pt x="8297" y="1101"/>
                  </a:lnTo>
                  <a:lnTo>
                    <a:pt x="8325" y="1072"/>
                  </a:lnTo>
                  <a:lnTo>
                    <a:pt x="8410" y="988"/>
                  </a:lnTo>
                  <a:lnTo>
                    <a:pt x="8410" y="988"/>
                  </a:lnTo>
                  <a:lnTo>
                    <a:pt x="8466" y="959"/>
                  </a:lnTo>
                  <a:lnTo>
                    <a:pt x="8551" y="959"/>
                  </a:lnTo>
                  <a:lnTo>
                    <a:pt x="8720" y="931"/>
                  </a:lnTo>
                  <a:lnTo>
                    <a:pt x="8720" y="931"/>
                  </a:lnTo>
                  <a:lnTo>
                    <a:pt x="8692" y="1101"/>
                  </a:lnTo>
                  <a:lnTo>
                    <a:pt x="8664" y="1242"/>
                  </a:lnTo>
                  <a:lnTo>
                    <a:pt x="8664" y="1242"/>
                  </a:lnTo>
                  <a:lnTo>
                    <a:pt x="8748" y="1129"/>
                  </a:lnTo>
                  <a:lnTo>
                    <a:pt x="8805" y="1101"/>
                  </a:lnTo>
                  <a:lnTo>
                    <a:pt x="8889" y="1101"/>
                  </a:lnTo>
                  <a:lnTo>
                    <a:pt x="8889" y="1101"/>
                  </a:lnTo>
                  <a:lnTo>
                    <a:pt x="8805" y="1101"/>
                  </a:lnTo>
                  <a:lnTo>
                    <a:pt x="8805" y="1072"/>
                  </a:lnTo>
                  <a:lnTo>
                    <a:pt x="8805" y="1016"/>
                  </a:lnTo>
                  <a:lnTo>
                    <a:pt x="8861" y="959"/>
                  </a:lnTo>
                  <a:lnTo>
                    <a:pt x="9030" y="818"/>
                  </a:lnTo>
                  <a:lnTo>
                    <a:pt x="9030" y="818"/>
                  </a:lnTo>
                  <a:lnTo>
                    <a:pt x="9087" y="847"/>
                  </a:lnTo>
                  <a:lnTo>
                    <a:pt x="9115" y="931"/>
                  </a:lnTo>
                  <a:lnTo>
                    <a:pt x="9087" y="988"/>
                  </a:lnTo>
                  <a:lnTo>
                    <a:pt x="9059" y="1072"/>
                  </a:lnTo>
                  <a:lnTo>
                    <a:pt x="8974" y="1242"/>
                  </a:lnTo>
                  <a:lnTo>
                    <a:pt x="8889" y="1326"/>
                  </a:lnTo>
                  <a:lnTo>
                    <a:pt x="8889" y="1326"/>
                  </a:lnTo>
                  <a:lnTo>
                    <a:pt x="9030" y="1242"/>
                  </a:lnTo>
                  <a:lnTo>
                    <a:pt x="9115" y="1185"/>
                  </a:lnTo>
                  <a:lnTo>
                    <a:pt x="9228" y="1185"/>
                  </a:lnTo>
                  <a:lnTo>
                    <a:pt x="9369" y="1185"/>
                  </a:lnTo>
                  <a:lnTo>
                    <a:pt x="9369" y="1185"/>
                  </a:lnTo>
                  <a:lnTo>
                    <a:pt x="9313" y="1157"/>
                  </a:lnTo>
                  <a:lnTo>
                    <a:pt x="9256" y="1101"/>
                  </a:lnTo>
                  <a:lnTo>
                    <a:pt x="9256" y="1044"/>
                  </a:lnTo>
                  <a:lnTo>
                    <a:pt x="9256" y="988"/>
                  </a:lnTo>
                  <a:lnTo>
                    <a:pt x="9284" y="931"/>
                  </a:lnTo>
                  <a:lnTo>
                    <a:pt x="9313" y="903"/>
                  </a:lnTo>
                  <a:lnTo>
                    <a:pt x="9369" y="875"/>
                  </a:lnTo>
                  <a:lnTo>
                    <a:pt x="9454" y="847"/>
                  </a:lnTo>
                  <a:lnTo>
                    <a:pt x="9454" y="847"/>
                  </a:lnTo>
                  <a:lnTo>
                    <a:pt x="9369" y="903"/>
                  </a:lnTo>
                  <a:lnTo>
                    <a:pt x="9397" y="931"/>
                  </a:lnTo>
                  <a:lnTo>
                    <a:pt x="9426" y="931"/>
                  </a:lnTo>
                  <a:lnTo>
                    <a:pt x="9510" y="903"/>
                  </a:lnTo>
                  <a:lnTo>
                    <a:pt x="9595" y="931"/>
                  </a:lnTo>
                  <a:lnTo>
                    <a:pt x="9595" y="931"/>
                  </a:lnTo>
                  <a:lnTo>
                    <a:pt x="9567" y="875"/>
                  </a:lnTo>
                  <a:lnTo>
                    <a:pt x="9595" y="847"/>
                  </a:lnTo>
                  <a:lnTo>
                    <a:pt x="9764" y="875"/>
                  </a:lnTo>
                  <a:lnTo>
                    <a:pt x="10103" y="988"/>
                  </a:lnTo>
                  <a:lnTo>
                    <a:pt x="10103" y="988"/>
                  </a:lnTo>
                  <a:lnTo>
                    <a:pt x="9990" y="875"/>
                  </a:lnTo>
                  <a:lnTo>
                    <a:pt x="9962" y="875"/>
                  </a:lnTo>
                  <a:lnTo>
                    <a:pt x="9962" y="903"/>
                  </a:lnTo>
                  <a:lnTo>
                    <a:pt x="9990" y="931"/>
                  </a:lnTo>
                  <a:lnTo>
                    <a:pt x="9990" y="903"/>
                  </a:lnTo>
                  <a:lnTo>
                    <a:pt x="9990" y="903"/>
                  </a:lnTo>
                  <a:lnTo>
                    <a:pt x="9962" y="818"/>
                  </a:lnTo>
                  <a:lnTo>
                    <a:pt x="9990" y="818"/>
                  </a:lnTo>
                  <a:lnTo>
                    <a:pt x="10046" y="847"/>
                  </a:lnTo>
                  <a:lnTo>
                    <a:pt x="10046" y="847"/>
                  </a:lnTo>
                  <a:lnTo>
                    <a:pt x="9990" y="790"/>
                  </a:lnTo>
                  <a:lnTo>
                    <a:pt x="9933" y="762"/>
                  </a:lnTo>
                  <a:lnTo>
                    <a:pt x="9933" y="734"/>
                  </a:lnTo>
                  <a:lnTo>
                    <a:pt x="9990" y="734"/>
                  </a:lnTo>
                  <a:lnTo>
                    <a:pt x="9990" y="734"/>
                  </a:lnTo>
                  <a:lnTo>
                    <a:pt x="9877" y="734"/>
                  </a:lnTo>
                  <a:lnTo>
                    <a:pt x="9736" y="734"/>
                  </a:lnTo>
                  <a:lnTo>
                    <a:pt x="9623" y="706"/>
                  </a:lnTo>
                  <a:lnTo>
                    <a:pt x="9510" y="621"/>
                  </a:lnTo>
                  <a:lnTo>
                    <a:pt x="9510" y="621"/>
                  </a:lnTo>
                  <a:lnTo>
                    <a:pt x="9595" y="649"/>
                  </a:lnTo>
                  <a:lnTo>
                    <a:pt x="9651" y="649"/>
                  </a:lnTo>
                  <a:lnTo>
                    <a:pt x="9679" y="621"/>
                  </a:lnTo>
                  <a:lnTo>
                    <a:pt x="9708" y="564"/>
                  </a:lnTo>
                  <a:lnTo>
                    <a:pt x="9708" y="564"/>
                  </a:lnTo>
                  <a:lnTo>
                    <a:pt x="9849" y="621"/>
                  </a:lnTo>
                  <a:lnTo>
                    <a:pt x="9877" y="621"/>
                  </a:lnTo>
                  <a:lnTo>
                    <a:pt x="9877" y="621"/>
                  </a:lnTo>
                  <a:lnTo>
                    <a:pt x="9905" y="593"/>
                  </a:lnTo>
                  <a:lnTo>
                    <a:pt x="10018" y="593"/>
                  </a:lnTo>
                  <a:lnTo>
                    <a:pt x="10018" y="593"/>
                  </a:lnTo>
                  <a:lnTo>
                    <a:pt x="10075" y="621"/>
                  </a:lnTo>
                  <a:lnTo>
                    <a:pt x="10131" y="649"/>
                  </a:lnTo>
                  <a:lnTo>
                    <a:pt x="10187" y="677"/>
                  </a:lnTo>
                  <a:lnTo>
                    <a:pt x="10272" y="706"/>
                  </a:lnTo>
                  <a:lnTo>
                    <a:pt x="10272" y="706"/>
                  </a:lnTo>
                  <a:lnTo>
                    <a:pt x="10187" y="677"/>
                  </a:lnTo>
                  <a:lnTo>
                    <a:pt x="10244" y="649"/>
                  </a:lnTo>
                  <a:lnTo>
                    <a:pt x="10498" y="649"/>
                  </a:lnTo>
                  <a:lnTo>
                    <a:pt x="10498" y="649"/>
                  </a:lnTo>
                  <a:lnTo>
                    <a:pt x="10441" y="706"/>
                  </a:lnTo>
                  <a:lnTo>
                    <a:pt x="10357" y="734"/>
                  </a:lnTo>
                  <a:lnTo>
                    <a:pt x="10216" y="762"/>
                  </a:lnTo>
                  <a:lnTo>
                    <a:pt x="10216" y="762"/>
                  </a:lnTo>
                  <a:lnTo>
                    <a:pt x="10329" y="762"/>
                  </a:lnTo>
                  <a:lnTo>
                    <a:pt x="10470" y="706"/>
                  </a:lnTo>
                  <a:lnTo>
                    <a:pt x="10470" y="706"/>
                  </a:lnTo>
                  <a:lnTo>
                    <a:pt x="10498" y="677"/>
                  </a:lnTo>
                  <a:lnTo>
                    <a:pt x="10554" y="706"/>
                  </a:lnTo>
                  <a:lnTo>
                    <a:pt x="10582" y="734"/>
                  </a:lnTo>
                  <a:lnTo>
                    <a:pt x="10582" y="790"/>
                  </a:lnTo>
                  <a:lnTo>
                    <a:pt x="10582" y="790"/>
                  </a:lnTo>
                  <a:lnTo>
                    <a:pt x="10865" y="790"/>
                  </a:lnTo>
                  <a:lnTo>
                    <a:pt x="10865" y="790"/>
                  </a:lnTo>
                  <a:lnTo>
                    <a:pt x="10695" y="734"/>
                  </a:lnTo>
                  <a:lnTo>
                    <a:pt x="10695" y="734"/>
                  </a:lnTo>
                  <a:lnTo>
                    <a:pt x="10724" y="706"/>
                  </a:lnTo>
                  <a:lnTo>
                    <a:pt x="10752" y="677"/>
                  </a:lnTo>
                  <a:lnTo>
                    <a:pt x="10752" y="649"/>
                  </a:lnTo>
                  <a:lnTo>
                    <a:pt x="10667" y="621"/>
                  </a:lnTo>
                  <a:lnTo>
                    <a:pt x="10667" y="621"/>
                  </a:lnTo>
                  <a:lnTo>
                    <a:pt x="10836" y="593"/>
                  </a:lnTo>
                  <a:lnTo>
                    <a:pt x="10836" y="593"/>
                  </a:lnTo>
                  <a:lnTo>
                    <a:pt x="10808" y="564"/>
                  </a:lnTo>
                  <a:lnTo>
                    <a:pt x="10780" y="564"/>
                  </a:lnTo>
                  <a:lnTo>
                    <a:pt x="10921" y="508"/>
                  </a:lnTo>
                  <a:lnTo>
                    <a:pt x="10921" y="508"/>
                  </a:lnTo>
                  <a:lnTo>
                    <a:pt x="11062" y="452"/>
                  </a:lnTo>
                  <a:lnTo>
                    <a:pt x="11260" y="423"/>
                  </a:lnTo>
                  <a:lnTo>
                    <a:pt x="11260" y="423"/>
                  </a:lnTo>
                  <a:lnTo>
                    <a:pt x="11232" y="395"/>
                  </a:lnTo>
                  <a:lnTo>
                    <a:pt x="11203" y="367"/>
                  </a:lnTo>
                  <a:lnTo>
                    <a:pt x="11288" y="310"/>
                  </a:lnTo>
                  <a:lnTo>
                    <a:pt x="11429" y="282"/>
                  </a:lnTo>
                  <a:lnTo>
                    <a:pt x="11429" y="282"/>
                  </a:lnTo>
                  <a:lnTo>
                    <a:pt x="11203" y="198"/>
                  </a:lnTo>
                  <a:lnTo>
                    <a:pt x="11203" y="198"/>
                  </a:lnTo>
                  <a:lnTo>
                    <a:pt x="11288" y="169"/>
                  </a:lnTo>
                  <a:lnTo>
                    <a:pt x="11373" y="198"/>
                  </a:lnTo>
                  <a:lnTo>
                    <a:pt x="11373" y="198"/>
                  </a:lnTo>
                  <a:lnTo>
                    <a:pt x="11457" y="141"/>
                  </a:lnTo>
                  <a:lnTo>
                    <a:pt x="11373" y="113"/>
                  </a:lnTo>
                  <a:lnTo>
                    <a:pt x="11373" y="113"/>
                  </a:lnTo>
                  <a:lnTo>
                    <a:pt x="11429" y="85"/>
                  </a:lnTo>
                  <a:lnTo>
                    <a:pt x="11486" y="56"/>
                  </a:lnTo>
                  <a:lnTo>
                    <a:pt x="11655" y="113"/>
                  </a:lnTo>
                  <a:lnTo>
                    <a:pt x="11824" y="169"/>
                  </a:lnTo>
                  <a:lnTo>
                    <a:pt x="11824" y="141"/>
                  </a:lnTo>
                  <a:lnTo>
                    <a:pt x="11796" y="113"/>
                  </a:lnTo>
                  <a:lnTo>
                    <a:pt x="11796" y="113"/>
                  </a:lnTo>
                  <a:lnTo>
                    <a:pt x="11965" y="141"/>
                  </a:lnTo>
                  <a:lnTo>
                    <a:pt x="12135" y="141"/>
                  </a:lnTo>
                  <a:lnTo>
                    <a:pt x="12135" y="141"/>
                  </a:lnTo>
                  <a:lnTo>
                    <a:pt x="12078" y="198"/>
                  </a:lnTo>
                  <a:lnTo>
                    <a:pt x="12050" y="226"/>
                  </a:lnTo>
                  <a:lnTo>
                    <a:pt x="11937" y="310"/>
                  </a:lnTo>
                  <a:lnTo>
                    <a:pt x="11824" y="367"/>
                  </a:lnTo>
                  <a:lnTo>
                    <a:pt x="11711" y="423"/>
                  </a:lnTo>
                  <a:lnTo>
                    <a:pt x="11711" y="423"/>
                  </a:lnTo>
                  <a:lnTo>
                    <a:pt x="11796" y="452"/>
                  </a:lnTo>
                  <a:lnTo>
                    <a:pt x="11796" y="508"/>
                  </a:lnTo>
                  <a:lnTo>
                    <a:pt x="11796" y="508"/>
                  </a:lnTo>
                  <a:lnTo>
                    <a:pt x="11711" y="593"/>
                  </a:lnTo>
                  <a:lnTo>
                    <a:pt x="11655" y="706"/>
                  </a:lnTo>
                  <a:lnTo>
                    <a:pt x="11655" y="706"/>
                  </a:lnTo>
                  <a:lnTo>
                    <a:pt x="11768" y="677"/>
                  </a:lnTo>
                  <a:lnTo>
                    <a:pt x="11824" y="677"/>
                  </a:lnTo>
                  <a:lnTo>
                    <a:pt x="11881" y="649"/>
                  </a:lnTo>
                  <a:lnTo>
                    <a:pt x="11881" y="649"/>
                  </a:lnTo>
                  <a:lnTo>
                    <a:pt x="11909" y="621"/>
                  </a:lnTo>
                  <a:lnTo>
                    <a:pt x="11909" y="593"/>
                  </a:lnTo>
                  <a:lnTo>
                    <a:pt x="11909" y="564"/>
                  </a:lnTo>
                  <a:lnTo>
                    <a:pt x="11937" y="536"/>
                  </a:lnTo>
                  <a:lnTo>
                    <a:pt x="11937" y="536"/>
                  </a:lnTo>
                  <a:lnTo>
                    <a:pt x="12219" y="282"/>
                  </a:lnTo>
                  <a:lnTo>
                    <a:pt x="12360" y="169"/>
                  </a:lnTo>
                  <a:lnTo>
                    <a:pt x="12558" y="85"/>
                  </a:lnTo>
                  <a:lnTo>
                    <a:pt x="12558" y="85"/>
                  </a:lnTo>
                  <a:lnTo>
                    <a:pt x="12558" y="169"/>
                  </a:lnTo>
                  <a:lnTo>
                    <a:pt x="12558" y="226"/>
                  </a:lnTo>
                  <a:lnTo>
                    <a:pt x="12501" y="282"/>
                  </a:lnTo>
                  <a:lnTo>
                    <a:pt x="12445" y="282"/>
                  </a:lnTo>
                  <a:lnTo>
                    <a:pt x="12445" y="282"/>
                  </a:lnTo>
                  <a:lnTo>
                    <a:pt x="12473" y="282"/>
                  </a:lnTo>
                  <a:lnTo>
                    <a:pt x="12501" y="310"/>
                  </a:lnTo>
                  <a:lnTo>
                    <a:pt x="12558" y="367"/>
                  </a:lnTo>
                  <a:lnTo>
                    <a:pt x="12558" y="452"/>
                  </a:lnTo>
                  <a:lnTo>
                    <a:pt x="12530" y="536"/>
                  </a:lnTo>
                  <a:lnTo>
                    <a:pt x="12530" y="536"/>
                  </a:lnTo>
                  <a:lnTo>
                    <a:pt x="12586" y="508"/>
                  </a:lnTo>
                  <a:lnTo>
                    <a:pt x="12671" y="480"/>
                  </a:lnTo>
                  <a:lnTo>
                    <a:pt x="12755" y="452"/>
                  </a:lnTo>
                  <a:lnTo>
                    <a:pt x="12840" y="452"/>
                  </a:lnTo>
                  <a:lnTo>
                    <a:pt x="12840" y="452"/>
                  </a:lnTo>
                  <a:lnTo>
                    <a:pt x="12784" y="395"/>
                  </a:lnTo>
                  <a:lnTo>
                    <a:pt x="12784" y="339"/>
                  </a:lnTo>
                  <a:lnTo>
                    <a:pt x="12812" y="339"/>
                  </a:lnTo>
                  <a:lnTo>
                    <a:pt x="12925" y="367"/>
                  </a:lnTo>
                  <a:lnTo>
                    <a:pt x="12925" y="367"/>
                  </a:lnTo>
                  <a:lnTo>
                    <a:pt x="12868" y="339"/>
                  </a:lnTo>
                  <a:lnTo>
                    <a:pt x="12840" y="254"/>
                  </a:lnTo>
                  <a:lnTo>
                    <a:pt x="12840" y="254"/>
                  </a:lnTo>
                  <a:lnTo>
                    <a:pt x="12953" y="226"/>
                  </a:lnTo>
                  <a:lnTo>
                    <a:pt x="13066" y="198"/>
                  </a:lnTo>
                  <a:lnTo>
                    <a:pt x="13066" y="198"/>
                  </a:lnTo>
                  <a:lnTo>
                    <a:pt x="12953" y="141"/>
                  </a:lnTo>
                  <a:lnTo>
                    <a:pt x="12840" y="113"/>
                  </a:lnTo>
                  <a:lnTo>
                    <a:pt x="12840" y="113"/>
                  </a:lnTo>
                  <a:lnTo>
                    <a:pt x="13038" y="56"/>
                  </a:lnTo>
                  <a:lnTo>
                    <a:pt x="13207" y="0"/>
                  </a:lnTo>
                  <a:lnTo>
                    <a:pt x="13292" y="0"/>
                  </a:lnTo>
                  <a:lnTo>
                    <a:pt x="13404" y="0"/>
                  </a:lnTo>
                  <a:lnTo>
                    <a:pt x="13489" y="28"/>
                  </a:lnTo>
                  <a:lnTo>
                    <a:pt x="13574" y="85"/>
                  </a:lnTo>
                  <a:lnTo>
                    <a:pt x="13574" y="85"/>
                  </a:lnTo>
                  <a:lnTo>
                    <a:pt x="13574" y="113"/>
                  </a:lnTo>
                  <a:lnTo>
                    <a:pt x="13546" y="141"/>
                  </a:lnTo>
                  <a:lnTo>
                    <a:pt x="13433" y="169"/>
                  </a:lnTo>
                  <a:lnTo>
                    <a:pt x="13235" y="226"/>
                  </a:lnTo>
                  <a:lnTo>
                    <a:pt x="13235" y="226"/>
                  </a:lnTo>
                  <a:lnTo>
                    <a:pt x="13404" y="226"/>
                  </a:lnTo>
                  <a:lnTo>
                    <a:pt x="13404" y="254"/>
                  </a:lnTo>
                  <a:lnTo>
                    <a:pt x="13376" y="254"/>
                  </a:lnTo>
                  <a:lnTo>
                    <a:pt x="13179" y="339"/>
                  </a:lnTo>
                  <a:lnTo>
                    <a:pt x="13179" y="339"/>
                  </a:lnTo>
                  <a:lnTo>
                    <a:pt x="13348" y="310"/>
                  </a:lnTo>
                  <a:lnTo>
                    <a:pt x="13433" y="282"/>
                  </a:lnTo>
                  <a:lnTo>
                    <a:pt x="13517" y="310"/>
                  </a:lnTo>
                  <a:lnTo>
                    <a:pt x="13517" y="310"/>
                  </a:lnTo>
                  <a:lnTo>
                    <a:pt x="13263" y="452"/>
                  </a:lnTo>
                  <a:lnTo>
                    <a:pt x="13263" y="452"/>
                  </a:lnTo>
                  <a:lnTo>
                    <a:pt x="13574" y="423"/>
                  </a:lnTo>
                  <a:lnTo>
                    <a:pt x="13574" y="423"/>
                  </a:lnTo>
                  <a:lnTo>
                    <a:pt x="13489" y="508"/>
                  </a:lnTo>
                  <a:lnTo>
                    <a:pt x="13489" y="593"/>
                  </a:lnTo>
                  <a:lnTo>
                    <a:pt x="13489" y="593"/>
                  </a:lnTo>
                  <a:lnTo>
                    <a:pt x="13517" y="508"/>
                  </a:lnTo>
                  <a:lnTo>
                    <a:pt x="13546" y="452"/>
                  </a:lnTo>
                  <a:lnTo>
                    <a:pt x="13602" y="423"/>
                  </a:lnTo>
                  <a:lnTo>
                    <a:pt x="13687" y="423"/>
                  </a:lnTo>
                  <a:lnTo>
                    <a:pt x="13687" y="423"/>
                  </a:lnTo>
                  <a:lnTo>
                    <a:pt x="13630" y="423"/>
                  </a:lnTo>
                  <a:lnTo>
                    <a:pt x="13574" y="395"/>
                  </a:lnTo>
                  <a:lnTo>
                    <a:pt x="13574" y="395"/>
                  </a:lnTo>
                  <a:lnTo>
                    <a:pt x="13602" y="339"/>
                  </a:lnTo>
                  <a:lnTo>
                    <a:pt x="13687" y="282"/>
                  </a:lnTo>
                  <a:lnTo>
                    <a:pt x="13828" y="226"/>
                  </a:lnTo>
                  <a:lnTo>
                    <a:pt x="13969" y="169"/>
                  </a:lnTo>
                  <a:lnTo>
                    <a:pt x="14082" y="141"/>
                  </a:lnTo>
                  <a:lnTo>
                    <a:pt x="14110" y="169"/>
                  </a:lnTo>
                  <a:lnTo>
                    <a:pt x="14110" y="198"/>
                  </a:lnTo>
                  <a:lnTo>
                    <a:pt x="14110" y="254"/>
                  </a:lnTo>
                  <a:lnTo>
                    <a:pt x="14082" y="310"/>
                  </a:lnTo>
                  <a:lnTo>
                    <a:pt x="14082" y="310"/>
                  </a:lnTo>
                  <a:lnTo>
                    <a:pt x="14223" y="310"/>
                  </a:lnTo>
                  <a:lnTo>
                    <a:pt x="14420" y="339"/>
                  </a:lnTo>
                  <a:lnTo>
                    <a:pt x="14533" y="395"/>
                  </a:lnTo>
                  <a:lnTo>
                    <a:pt x="14561" y="395"/>
                  </a:lnTo>
                  <a:lnTo>
                    <a:pt x="14561" y="423"/>
                  </a:lnTo>
                  <a:lnTo>
                    <a:pt x="14561" y="423"/>
                  </a:lnTo>
                  <a:lnTo>
                    <a:pt x="14844" y="395"/>
                  </a:lnTo>
                  <a:lnTo>
                    <a:pt x="14985" y="423"/>
                  </a:lnTo>
                  <a:lnTo>
                    <a:pt x="15041" y="452"/>
                  </a:lnTo>
                  <a:lnTo>
                    <a:pt x="15069" y="508"/>
                  </a:lnTo>
                  <a:lnTo>
                    <a:pt x="15069" y="508"/>
                  </a:lnTo>
                  <a:lnTo>
                    <a:pt x="15098" y="536"/>
                  </a:lnTo>
                  <a:lnTo>
                    <a:pt x="15069" y="564"/>
                  </a:lnTo>
                  <a:lnTo>
                    <a:pt x="15013" y="593"/>
                  </a:lnTo>
                  <a:lnTo>
                    <a:pt x="14957" y="621"/>
                  </a:lnTo>
                  <a:lnTo>
                    <a:pt x="14872" y="621"/>
                  </a:lnTo>
                  <a:lnTo>
                    <a:pt x="14872" y="621"/>
                  </a:lnTo>
                  <a:lnTo>
                    <a:pt x="14759" y="677"/>
                  </a:lnTo>
                  <a:lnTo>
                    <a:pt x="14618" y="706"/>
                  </a:lnTo>
                  <a:lnTo>
                    <a:pt x="14307" y="677"/>
                  </a:lnTo>
                  <a:lnTo>
                    <a:pt x="14025" y="649"/>
                  </a:lnTo>
                  <a:lnTo>
                    <a:pt x="13884" y="677"/>
                  </a:lnTo>
                  <a:lnTo>
                    <a:pt x="13800" y="734"/>
                  </a:lnTo>
                  <a:lnTo>
                    <a:pt x="13800" y="734"/>
                  </a:lnTo>
                  <a:lnTo>
                    <a:pt x="14110" y="762"/>
                  </a:lnTo>
                  <a:lnTo>
                    <a:pt x="14279" y="818"/>
                  </a:lnTo>
                  <a:lnTo>
                    <a:pt x="14307" y="847"/>
                  </a:lnTo>
                  <a:lnTo>
                    <a:pt x="14279" y="875"/>
                  </a:lnTo>
                  <a:lnTo>
                    <a:pt x="14279" y="875"/>
                  </a:lnTo>
                  <a:lnTo>
                    <a:pt x="14364" y="875"/>
                  </a:lnTo>
                  <a:lnTo>
                    <a:pt x="14420" y="903"/>
                  </a:lnTo>
                  <a:lnTo>
                    <a:pt x="14449" y="931"/>
                  </a:lnTo>
                  <a:lnTo>
                    <a:pt x="14449" y="959"/>
                  </a:lnTo>
                  <a:lnTo>
                    <a:pt x="14364" y="1016"/>
                  </a:lnTo>
                  <a:lnTo>
                    <a:pt x="14364" y="1016"/>
                  </a:lnTo>
                  <a:lnTo>
                    <a:pt x="14533" y="988"/>
                  </a:lnTo>
                  <a:lnTo>
                    <a:pt x="14590" y="1016"/>
                  </a:lnTo>
                  <a:lnTo>
                    <a:pt x="14590" y="1044"/>
                  </a:lnTo>
                  <a:lnTo>
                    <a:pt x="14674" y="1044"/>
                  </a:lnTo>
                  <a:lnTo>
                    <a:pt x="14674" y="1044"/>
                  </a:lnTo>
                  <a:lnTo>
                    <a:pt x="14674" y="959"/>
                  </a:lnTo>
                  <a:lnTo>
                    <a:pt x="14674" y="931"/>
                  </a:lnTo>
                  <a:lnTo>
                    <a:pt x="14703" y="903"/>
                  </a:lnTo>
                  <a:lnTo>
                    <a:pt x="14731" y="903"/>
                  </a:lnTo>
                  <a:lnTo>
                    <a:pt x="14815" y="959"/>
                  </a:lnTo>
                  <a:lnTo>
                    <a:pt x="14872" y="1016"/>
                  </a:lnTo>
                  <a:lnTo>
                    <a:pt x="14872" y="1016"/>
                  </a:lnTo>
                  <a:lnTo>
                    <a:pt x="14900" y="959"/>
                  </a:lnTo>
                  <a:lnTo>
                    <a:pt x="14928" y="931"/>
                  </a:lnTo>
                  <a:lnTo>
                    <a:pt x="14985" y="931"/>
                  </a:lnTo>
                  <a:lnTo>
                    <a:pt x="15041" y="959"/>
                  </a:lnTo>
                  <a:lnTo>
                    <a:pt x="15098" y="988"/>
                  </a:lnTo>
                  <a:lnTo>
                    <a:pt x="15126" y="1044"/>
                  </a:lnTo>
                  <a:lnTo>
                    <a:pt x="15126" y="1072"/>
                  </a:lnTo>
                  <a:lnTo>
                    <a:pt x="15098" y="1129"/>
                  </a:lnTo>
                  <a:lnTo>
                    <a:pt x="15098" y="1129"/>
                  </a:lnTo>
                  <a:lnTo>
                    <a:pt x="15013" y="1157"/>
                  </a:lnTo>
                  <a:lnTo>
                    <a:pt x="14900" y="1157"/>
                  </a:lnTo>
                  <a:lnTo>
                    <a:pt x="14787" y="1101"/>
                  </a:lnTo>
                  <a:lnTo>
                    <a:pt x="14703" y="1072"/>
                  </a:lnTo>
                  <a:lnTo>
                    <a:pt x="14703" y="1072"/>
                  </a:lnTo>
                  <a:lnTo>
                    <a:pt x="14731" y="1129"/>
                  </a:lnTo>
                  <a:lnTo>
                    <a:pt x="14731" y="1185"/>
                  </a:lnTo>
                  <a:lnTo>
                    <a:pt x="14703" y="1213"/>
                  </a:lnTo>
                  <a:lnTo>
                    <a:pt x="14646" y="1242"/>
                  </a:lnTo>
                  <a:lnTo>
                    <a:pt x="14533" y="1270"/>
                  </a:lnTo>
                  <a:lnTo>
                    <a:pt x="14420" y="1298"/>
                  </a:lnTo>
                  <a:lnTo>
                    <a:pt x="14420" y="1298"/>
                  </a:lnTo>
                  <a:lnTo>
                    <a:pt x="14336" y="1383"/>
                  </a:lnTo>
                  <a:lnTo>
                    <a:pt x="14279" y="1411"/>
                  </a:lnTo>
                  <a:lnTo>
                    <a:pt x="14279" y="1439"/>
                  </a:lnTo>
                  <a:lnTo>
                    <a:pt x="14279" y="1439"/>
                  </a:lnTo>
                  <a:lnTo>
                    <a:pt x="14166" y="1524"/>
                  </a:lnTo>
                  <a:lnTo>
                    <a:pt x="14082" y="1552"/>
                  </a:lnTo>
                  <a:lnTo>
                    <a:pt x="14053" y="1524"/>
                  </a:lnTo>
                  <a:lnTo>
                    <a:pt x="14025" y="1496"/>
                  </a:lnTo>
                  <a:lnTo>
                    <a:pt x="14025" y="1496"/>
                  </a:lnTo>
                  <a:lnTo>
                    <a:pt x="13997" y="1439"/>
                  </a:lnTo>
                  <a:lnTo>
                    <a:pt x="13997" y="1411"/>
                  </a:lnTo>
                  <a:lnTo>
                    <a:pt x="14082" y="1355"/>
                  </a:lnTo>
                  <a:lnTo>
                    <a:pt x="14138" y="1298"/>
                  </a:lnTo>
                  <a:lnTo>
                    <a:pt x="14166" y="1270"/>
                  </a:lnTo>
                  <a:lnTo>
                    <a:pt x="14166" y="1213"/>
                  </a:lnTo>
                  <a:lnTo>
                    <a:pt x="14166" y="1213"/>
                  </a:lnTo>
                  <a:lnTo>
                    <a:pt x="14138" y="1101"/>
                  </a:lnTo>
                  <a:lnTo>
                    <a:pt x="14053" y="1044"/>
                  </a:lnTo>
                  <a:lnTo>
                    <a:pt x="13828" y="988"/>
                  </a:lnTo>
                  <a:lnTo>
                    <a:pt x="13828" y="988"/>
                  </a:lnTo>
                  <a:lnTo>
                    <a:pt x="13546" y="847"/>
                  </a:lnTo>
                  <a:lnTo>
                    <a:pt x="13404" y="790"/>
                  </a:lnTo>
                  <a:lnTo>
                    <a:pt x="13292" y="762"/>
                  </a:lnTo>
                  <a:lnTo>
                    <a:pt x="13292" y="762"/>
                  </a:lnTo>
                  <a:lnTo>
                    <a:pt x="13066" y="762"/>
                  </a:lnTo>
                  <a:lnTo>
                    <a:pt x="12784" y="818"/>
                  </a:lnTo>
                  <a:lnTo>
                    <a:pt x="12530" y="903"/>
                  </a:lnTo>
                  <a:lnTo>
                    <a:pt x="12417" y="959"/>
                  </a:lnTo>
                  <a:lnTo>
                    <a:pt x="12332" y="1016"/>
                  </a:lnTo>
                  <a:lnTo>
                    <a:pt x="12332" y="1016"/>
                  </a:lnTo>
                  <a:lnTo>
                    <a:pt x="12276" y="1101"/>
                  </a:lnTo>
                  <a:lnTo>
                    <a:pt x="12247" y="1213"/>
                  </a:lnTo>
                  <a:lnTo>
                    <a:pt x="12247" y="1298"/>
                  </a:lnTo>
                  <a:lnTo>
                    <a:pt x="12219" y="1411"/>
                  </a:lnTo>
                  <a:lnTo>
                    <a:pt x="12219" y="1411"/>
                  </a:lnTo>
                  <a:lnTo>
                    <a:pt x="12247" y="1496"/>
                  </a:lnTo>
                  <a:lnTo>
                    <a:pt x="12219" y="1609"/>
                  </a:lnTo>
                  <a:lnTo>
                    <a:pt x="12219" y="1609"/>
                  </a:lnTo>
                  <a:lnTo>
                    <a:pt x="12078" y="1637"/>
                  </a:lnTo>
                  <a:lnTo>
                    <a:pt x="12078" y="1637"/>
                  </a:lnTo>
                  <a:lnTo>
                    <a:pt x="11993" y="1721"/>
                  </a:lnTo>
                  <a:lnTo>
                    <a:pt x="11909" y="1778"/>
                  </a:lnTo>
                  <a:lnTo>
                    <a:pt x="11824" y="1806"/>
                  </a:lnTo>
                  <a:lnTo>
                    <a:pt x="11739" y="1806"/>
                  </a:lnTo>
                  <a:lnTo>
                    <a:pt x="11570" y="1778"/>
                  </a:lnTo>
                  <a:lnTo>
                    <a:pt x="11373" y="1721"/>
                  </a:lnTo>
                  <a:lnTo>
                    <a:pt x="11373" y="1721"/>
                  </a:lnTo>
                  <a:lnTo>
                    <a:pt x="11232" y="1721"/>
                  </a:lnTo>
                  <a:lnTo>
                    <a:pt x="11119" y="1750"/>
                  </a:lnTo>
                  <a:lnTo>
                    <a:pt x="10893" y="1806"/>
                  </a:lnTo>
                  <a:lnTo>
                    <a:pt x="10752" y="1834"/>
                  </a:lnTo>
                  <a:lnTo>
                    <a:pt x="10639" y="1834"/>
                  </a:lnTo>
                  <a:lnTo>
                    <a:pt x="10498" y="1806"/>
                  </a:lnTo>
                  <a:lnTo>
                    <a:pt x="10357" y="1778"/>
                  </a:lnTo>
                  <a:lnTo>
                    <a:pt x="10357" y="1778"/>
                  </a:lnTo>
                  <a:lnTo>
                    <a:pt x="10272" y="1693"/>
                  </a:lnTo>
                  <a:lnTo>
                    <a:pt x="10187" y="1609"/>
                  </a:lnTo>
                  <a:lnTo>
                    <a:pt x="10103" y="1552"/>
                  </a:lnTo>
                  <a:lnTo>
                    <a:pt x="10018" y="1467"/>
                  </a:lnTo>
                  <a:lnTo>
                    <a:pt x="10018" y="1467"/>
                  </a:lnTo>
                  <a:lnTo>
                    <a:pt x="9877" y="1439"/>
                  </a:lnTo>
                  <a:lnTo>
                    <a:pt x="9679" y="1383"/>
                  </a:lnTo>
                  <a:lnTo>
                    <a:pt x="9595" y="1383"/>
                  </a:lnTo>
                  <a:lnTo>
                    <a:pt x="9538" y="1383"/>
                  </a:lnTo>
                  <a:lnTo>
                    <a:pt x="9538" y="1411"/>
                  </a:lnTo>
                  <a:lnTo>
                    <a:pt x="9595" y="1496"/>
                  </a:lnTo>
                  <a:lnTo>
                    <a:pt x="9595" y="1496"/>
                  </a:lnTo>
                  <a:lnTo>
                    <a:pt x="9454" y="1524"/>
                  </a:lnTo>
                  <a:lnTo>
                    <a:pt x="9313" y="1524"/>
                  </a:lnTo>
                  <a:lnTo>
                    <a:pt x="9172" y="1524"/>
                  </a:lnTo>
                  <a:lnTo>
                    <a:pt x="9030" y="1552"/>
                  </a:lnTo>
                  <a:lnTo>
                    <a:pt x="9030" y="1552"/>
                  </a:lnTo>
                  <a:lnTo>
                    <a:pt x="9115" y="1609"/>
                  </a:lnTo>
                  <a:lnTo>
                    <a:pt x="9143" y="1665"/>
                  </a:lnTo>
                  <a:lnTo>
                    <a:pt x="9115" y="1693"/>
                  </a:lnTo>
                  <a:lnTo>
                    <a:pt x="9059" y="1750"/>
                  </a:lnTo>
                  <a:lnTo>
                    <a:pt x="9030" y="1806"/>
                  </a:lnTo>
                  <a:lnTo>
                    <a:pt x="9002" y="1863"/>
                  </a:lnTo>
                  <a:lnTo>
                    <a:pt x="9002" y="1891"/>
                  </a:lnTo>
                  <a:lnTo>
                    <a:pt x="9087" y="1947"/>
                  </a:lnTo>
                  <a:lnTo>
                    <a:pt x="9087" y="1947"/>
                  </a:lnTo>
                  <a:lnTo>
                    <a:pt x="9002" y="2004"/>
                  </a:lnTo>
                  <a:lnTo>
                    <a:pt x="8918" y="2032"/>
                  </a:lnTo>
                  <a:lnTo>
                    <a:pt x="8692" y="2032"/>
                  </a:lnTo>
                  <a:lnTo>
                    <a:pt x="8269" y="1947"/>
                  </a:lnTo>
                  <a:lnTo>
                    <a:pt x="8269" y="1947"/>
                  </a:lnTo>
                  <a:lnTo>
                    <a:pt x="8071" y="1891"/>
                  </a:lnTo>
                  <a:lnTo>
                    <a:pt x="7958" y="1919"/>
                  </a:lnTo>
                  <a:lnTo>
                    <a:pt x="7873" y="1975"/>
                  </a:lnTo>
                  <a:lnTo>
                    <a:pt x="7873" y="1975"/>
                  </a:lnTo>
                  <a:lnTo>
                    <a:pt x="7873" y="2032"/>
                  </a:lnTo>
                  <a:lnTo>
                    <a:pt x="7902" y="2088"/>
                  </a:lnTo>
                  <a:lnTo>
                    <a:pt x="7902" y="2145"/>
                  </a:lnTo>
                  <a:lnTo>
                    <a:pt x="7902" y="2229"/>
                  </a:lnTo>
                  <a:lnTo>
                    <a:pt x="7902" y="2229"/>
                  </a:lnTo>
                  <a:lnTo>
                    <a:pt x="7845" y="2258"/>
                  </a:lnTo>
                  <a:lnTo>
                    <a:pt x="7789" y="2286"/>
                  </a:lnTo>
                  <a:lnTo>
                    <a:pt x="7676" y="2286"/>
                  </a:lnTo>
                  <a:lnTo>
                    <a:pt x="7535" y="2286"/>
                  </a:lnTo>
                  <a:lnTo>
                    <a:pt x="7422" y="2286"/>
                  </a:lnTo>
                  <a:lnTo>
                    <a:pt x="7422" y="2286"/>
                  </a:lnTo>
                  <a:lnTo>
                    <a:pt x="7309" y="2314"/>
                  </a:lnTo>
                  <a:lnTo>
                    <a:pt x="7224" y="2370"/>
                  </a:lnTo>
                  <a:lnTo>
                    <a:pt x="7055" y="2512"/>
                  </a:lnTo>
                  <a:lnTo>
                    <a:pt x="6914" y="2653"/>
                  </a:lnTo>
                  <a:lnTo>
                    <a:pt x="6829" y="2709"/>
                  </a:lnTo>
                  <a:lnTo>
                    <a:pt x="6745" y="2766"/>
                  </a:lnTo>
                  <a:lnTo>
                    <a:pt x="6745" y="2766"/>
                  </a:lnTo>
                  <a:lnTo>
                    <a:pt x="6858" y="2878"/>
                  </a:lnTo>
                  <a:lnTo>
                    <a:pt x="6886" y="2963"/>
                  </a:lnTo>
                  <a:lnTo>
                    <a:pt x="6886" y="3048"/>
                  </a:lnTo>
                  <a:lnTo>
                    <a:pt x="6858" y="3104"/>
                  </a:lnTo>
                  <a:lnTo>
                    <a:pt x="6660" y="3245"/>
                  </a:lnTo>
                  <a:lnTo>
                    <a:pt x="6575" y="3330"/>
                  </a:lnTo>
                  <a:lnTo>
                    <a:pt x="6491" y="3415"/>
                  </a:lnTo>
                  <a:lnTo>
                    <a:pt x="6491" y="3415"/>
                  </a:lnTo>
                  <a:lnTo>
                    <a:pt x="6434" y="3556"/>
                  </a:lnTo>
                  <a:lnTo>
                    <a:pt x="6406" y="3640"/>
                  </a:lnTo>
                  <a:lnTo>
                    <a:pt x="6406" y="3640"/>
                  </a:lnTo>
                  <a:lnTo>
                    <a:pt x="6293" y="3725"/>
                  </a:lnTo>
                  <a:lnTo>
                    <a:pt x="6152" y="3753"/>
                  </a:lnTo>
                  <a:lnTo>
                    <a:pt x="6011" y="3753"/>
                  </a:lnTo>
                  <a:lnTo>
                    <a:pt x="5870" y="3753"/>
                  </a:lnTo>
                  <a:lnTo>
                    <a:pt x="5870" y="3753"/>
                  </a:lnTo>
                  <a:lnTo>
                    <a:pt x="5898" y="3979"/>
                  </a:lnTo>
                  <a:lnTo>
                    <a:pt x="5898" y="4148"/>
                  </a:lnTo>
                  <a:lnTo>
                    <a:pt x="5870" y="4289"/>
                  </a:lnTo>
                  <a:lnTo>
                    <a:pt x="5813" y="4430"/>
                  </a:lnTo>
                  <a:lnTo>
                    <a:pt x="5701" y="4572"/>
                  </a:lnTo>
                  <a:lnTo>
                    <a:pt x="5616" y="4684"/>
                  </a:lnTo>
                  <a:lnTo>
                    <a:pt x="5362" y="4995"/>
                  </a:lnTo>
                  <a:lnTo>
                    <a:pt x="5362" y="4995"/>
                  </a:lnTo>
                  <a:lnTo>
                    <a:pt x="5503" y="5051"/>
                  </a:lnTo>
                  <a:lnTo>
                    <a:pt x="5588" y="5108"/>
                  </a:lnTo>
                  <a:lnTo>
                    <a:pt x="5644" y="5164"/>
                  </a:lnTo>
                  <a:lnTo>
                    <a:pt x="5644" y="5249"/>
                  </a:lnTo>
                  <a:lnTo>
                    <a:pt x="5616" y="5305"/>
                  </a:lnTo>
                  <a:lnTo>
                    <a:pt x="5531" y="5362"/>
                  </a:lnTo>
                  <a:lnTo>
                    <a:pt x="5447" y="5390"/>
                  </a:lnTo>
                  <a:lnTo>
                    <a:pt x="5305" y="5418"/>
                  </a:lnTo>
                  <a:lnTo>
                    <a:pt x="5305" y="5418"/>
                  </a:lnTo>
                  <a:lnTo>
                    <a:pt x="5080" y="5418"/>
                  </a:lnTo>
                  <a:lnTo>
                    <a:pt x="4854" y="5475"/>
                  </a:lnTo>
                  <a:lnTo>
                    <a:pt x="4741" y="5503"/>
                  </a:lnTo>
                  <a:lnTo>
                    <a:pt x="4656" y="5559"/>
                  </a:lnTo>
                  <a:lnTo>
                    <a:pt x="4572" y="5644"/>
                  </a:lnTo>
                  <a:lnTo>
                    <a:pt x="4515" y="5757"/>
                  </a:lnTo>
                  <a:lnTo>
                    <a:pt x="4515" y="5757"/>
                  </a:lnTo>
                  <a:lnTo>
                    <a:pt x="4459" y="5841"/>
                  </a:lnTo>
                  <a:lnTo>
                    <a:pt x="4431" y="5954"/>
                  </a:lnTo>
                  <a:lnTo>
                    <a:pt x="4459" y="6208"/>
                  </a:lnTo>
                  <a:lnTo>
                    <a:pt x="4515" y="6660"/>
                  </a:lnTo>
                  <a:lnTo>
                    <a:pt x="4515" y="6660"/>
                  </a:lnTo>
                  <a:lnTo>
                    <a:pt x="4515" y="6998"/>
                  </a:lnTo>
                  <a:lnTo>
                    <a:pt x="4515" y="7196"/>
                  </a:lnTo>
                  <a:lnTo>
                    <a:pt x="4544" y="7281"/>
                  </a:lnTo>
                  <a:lnTo>
                    <a:pt x="4572" y="7337"/>
                  </a:lnTo>
                  <a:lnTo>
                    <a:pt x="4572" y="7337"/>
                  </a:lnTo>
                  <a:lnTo>
                    <a:pt x="4628" y="7365"/>
                  </a:lnTo>
                  <a:lnTo>
                    <a:pt x="4685" y="7394"/>
                  </a:lnTo>
                  <a:lnTo>
                    <a:pt x="4798" y="7450"/>
                  </a:lnTo>
                  <a:lnTo>
                    <a:pt x="4910" y="7506"/>
                  </a:lnTo>
                  <a:lnTo>
                    <a:pt x="4939" y="7535"/>
                  </a:lnTo>
                  <a:lnTo>
                    <a:pt x="4939" y="7591"/>
                  </a:lnTo>
                  <a:lnTo>
                    <a:pt x="4939" y="7591"/>
                  </a:lnTo>
                  <a:lnTo>
                    <a:pt x="4939" y="7676"/>
                  </a:lnTo>
                  <a:lnTo>
                    <a:pt x="4910" y="7732"/>
                  </a:lnTo>
                  <a:lnTo>
                    <a:pt x="4882" y="7760"/>
                  </a:lnTo>
                  <a:lnTo>
                    <a:pt x="4826" y="7789"/>
                  </a:lnTo>
                  <a:lnTo>
                    <a:pt x="4741" y="7817"/>
                  </a:lnTo>
                  <a:lnTo>
                    <a:pt x="4685" y="7817"/>
                  </a:lnTo>
                  <a:lnTo>
                    <a:pt x="4656" y="7873"/>
                  </a:lnTo>
                  <a:lnTo>
                    <a:pt x="4656" y="7873"/>
                  </a:lnTo>
                  <a:lnTo>
                    <a:pt x="4628" y="7930"/>
                  </a:lnTo>
                  <a:lnTo>
                    <a:pt x="4628" y="7986"/>
                  </a:lnTo>
                  <a:lnTo>
                    <a:pt x="4685" y="8099"/>
                  </a:lnTo>
                  <a:lnTo>
                    <a:pt x="4741" y="8212"/>
                  </a:lnTo>
                  <a:lnTo>
                    <a:pt x="4769" y="8325"/>
                  </a:lnTo>
                  <a:lnTo>
                    <a:pt x="4769" y="8325"/>
                  </a:lnTo>
                  <a:lnTo>
                    <a:pt x="4769" y="8466"/>
                  </a:lnTo>
                  <a:lnTo>
                    <a:pt x="4741" y="8579"/>
                  </a:lnTo>
                  <a:lnTo>
                    <a:pt x="4656" y="8635"/>
                  </a:lnTo>
                  <a:lnTo>
                    <a:pt x="4572" y="8720"/>
                  </a:lnTo>
                  <a:lnTo>
                    <a:pt x="4402" y="8833"/>
                  </a:lnTo>
                  <a:lnTo>
                    <a:pt x="4318" y="8917"/>
                  </a:lnTo>
                  <a:lnTo>
                    <a:pt x="4290" y="9030"/>
                  </a:lnTo>
                  <a:lnTo>
                    <a:pt x="4290" y="9030"/>
                  </a:lnTo>
                  <a:lnTo>
                    <a:pt x="4290" y="9143"/>
                  </a:lnTo>
                  <a:lnTo>
                    <a:pt x="4290" y="9256"/>
                  </a:lnTo>
                  <a:lnTo>
                    <a:pt x="4290" y="9369"/>
                  </a:lnTo>
                  <a:lnTo>
                    <a:pt x="4261" y="9482"/>
                  </a:lnTo>
                  <a:lnTo>
                    <a:pt x="4261" y="9482"/>
                  </a:lnTo>
                  <a:lnTo>
                    <a:pt x="4177" y="9595"/>
                  </a:lnTo>
                  <a:lnTo>
                    <a:pt x="4148" y="9595"/>
                  </a:lnTo>
                  <a:lnTo>
                    <a:pt x="4148" y="9566"/>
                  </a:lnTo>
                  <a:lnTo>
                    <a:pt x="4092" y="9538"/>
                  </a:lnTo>
                  <a:lnTo>
                    <a:pt x="4007" y="9482"/>
                  </a:lnTo>
                  <a:lnTo>
                    <a:pt x="4007" y="9482"/>
                  </a:lnTo>
                  <a:lnTo>
                    <a:pt x="3810" y="9369"/>
                  </a:lnTo>
                  <a:lnTo>
                    <a:pt x="3697" y="9312"/>
                  </a:lnTo>
                  <a:lnTo>
                    <a:pt x="3612" y="9228"/>
                  </a:lnTo>
                  <a:lnTo>
                    <a:pt x="3612" y="9228"/>
                  </a:lnTo>
                  <a:lnTo>
                    <a:pt x="3584" y="9171"/>
                  </a:lnTo>
                  <a:lnTo>
                    <a:pt x="3584" y="9115"/>
                  </a:lnTo>
                  <a:lnTo>
                    <a:pt x="3584" y="8974"/>
                  </a:lnTo>
                  <a:lnTo>
                    <a:pt x="3612" y="8889"/>
                  </a:lnTo>
                  <a:lnTo>
                    <a:pt x="3612" y="8861"/>
                  </a:lnTo>
                  <a:lnTo>
                    <a:pt x="3612" y="8889"/>
                  </a:lnTo>
                  <a:lnTo>
                    <a:pt x="3612" y="8889"/>
                  </a:lnTo>
                  <a:lnTo>
                    <a:pt x="3641" y="8833"/>
                  </a:lnTo>
                  <a:lnTo>
                    <a:pt x="3669" y="8804"/>
                  </a:lnTo>
                  <a:lnTo>
                    <a:pt x="3641" y="8776"/>
                  </a:lnTo>
                  <a:lnTo>
                    <a:pt x="3612" y="8776"/>
                  </a:lnTo>
                  <a:lnTo>
                    <a:pt x="3528" y="8833"/>
                  </a:lnTo>
                  <a:lnTo>
                    <a:pt x="3499" y="8861"/>
                  </a:lnTo>
                  <a:lnTo>
                    <a:pt x="3499" y="8861"/>
                  </a:lnTo>
                  <a:lnTo>
                    <a:pt x="3499" y="8917"/>
                  </a:lnTo>
                  <a:lnTo>
                    <a:pt x="3528" y="8974"/>
                  </a:lnTo>
                  <a:lnTo>
                    <a:pt x="3528" y="9030"/>
                  </a:lnTo>
                  <a:lnTo>
                    <a:pt x="3528" y="9058"/>
                  </a:lnTo>
                  <a:lnTo>
                    <a:pt x="3499" y="9087"/>
                  </a:lnTo>
                  <a:lnTo>
                    <a:pt x="3499" y="9087"/>
                  </a:lnTo>
                  <a:lnTo>
                    <a:pt x="3415" y="9030"/>
                  </a:lnTo>
                  <a:lnTo>
                    <a:pt x="3415" y="9030"/>
                  </a:lnTo>
                  <a:lnTo>
                    <a:pt x="3387" y="9087"/>
                  </a:lnTo>
                  <a:lnTo>
                    <a:pt x="3358" y="9087"/>
                  </a:lnTo>
                  <a:lnTo>
                    <a:pt x="3330" y="9058"/>
                  </a:lnTo>
                  <a:lnTo>
                    <a:pt x="3330" y="9058"/>
                  </a:lnTo>
                  <a:lnTo>
                    <a:pt x="3387" y="9143"/>
                  </a:lnTo>
                  <a:lnTo>
                    <a:pt x="3415" y="9200"/>
                  </a:lnTo>
                  <a:lnTo>
                    <a:pt x="3415" y="9284"/>
                  </a:lnTo>
                  <a:lnTo>
                    <a:pt x="3415" y="9369"/>
                  </a:lnTo>
                  <a:lnTo>
                    <a:pt x="3415" y="9369"/>
                  </a:lnTo>
                  <a:lnTo>
                    <a:pt x="3387" y="9312"/>
                  </a:lnTo>
                  <a:lnTo>
                    <a:pt x="3358" y="9369"/>
                  </a:lnTo>
                  <a:lnTo>
                    <a:pt x="3302" y="9425"/>
                  </a:lnTo>
                  <a:lnTo>
                    <a:pt x="3217" y="9482"/>
                  </a:lnTo>
                  <a:lnTo>
                    <a:pt x="3217" y="9482"/>
                  </a:lnTo>
                  <a:lnTo>
                    <a:pt x="3133" y="9510"/>
                  </a:lnTo>
                  <a:lnTo>
                    <a:pt x="3104" y="9510"/>
                  </a:lnTo>
                  <a:lnTo>
                    <a:pt x="2879" y="9425"/>
                  </a:lnTo>
                  <a:lnTo>
                    <a:pt x="2879" y="9425"/>
                  </a:lnTo>
                  <a:lnTo>
                    <a:pt x="2935" y="9454"/>
                  </a:lnTo>
                  <a:lnTo>
                    <a:pt x="2935" y="9482"/>
                  </a:lnTo>
                  <a:lnTo>
                    <a:pt x="2907" y="9510"/>
                  </a:lnTo>
                  <a:lnTo>
                    <a:pt x="2879" y="9566"/>
                  </a:lnTo>
                  <a:lnTo>
                    <a:pt x="2794" y="9623"/>
                  </a:lnTo>
                  <a:lnTo>
                    <a:pt x="2766" y="9679"/>
                  </a:lnTo>
                  <a:lnTo>
                    <a:pt x="2766" y="9707"/>
                  </a:lnTo>
                  <a:lnTo>
                    <a:pt x="2766" y="9707"/>
                  </a:lnTo>
                  <a:lnTo>
                    <a:pt x="2568" y="9792"/>
                  </a:lnTo>
                  <a:lnTo>
                    <a:pt x="2371" y="9933"/>
                  </a:lnTo>
                  <a:lnTo>
                    <a:pt x="2145" y="10103"/>
                  </a:lnTo>
                  <a:lnTo>
                    <a:pt x="1891" y="10215"/>
                  </a:lnTo>
                  <a:lnTo>
                    <a:pt x="1891" y="10215"/>
                  </a:lnTo>
                  <a:lnTo>
                    <a:pt x="1665" y="10300"/>
                  </a:lnTo>
                  <a:lnTo>
                    <a:pt x="1383" y="10300"/>
                  </a:lnTo>
                  <a:lnTo>
                    <a:pt x="1383" y="10300"/>
                  </a:lnTo>
                  <a:lnTo>
                    <a:pt x="1242" y="10300"/>
                  </a:lnTo>
                  <a:lnTo>
                    <a:pt x="1044" y="10272"/>
                  </a:lnTo>
                  <a:lnTo>
                    <a:pt x="988" y="10244"/>
                  </a:lnTo>
                  <a:lnTo>
                    <a:pt x="988" y="10215"/>
                  </a:lnTo>
                  <a:lnTo>
                    <a:pt x="1016" y="10187"/>
                  </a:lnTo>
                  <a:lnTo>
                    <a:pt x="1129" y="10131"/>
                  </a:lnTo>
                  <a:lnTo>
                    <a:pt x="1129" y="10131"/>
                  </a:lnTo>
                  <a:lnTo>
                    <a:pt x="1073" y="10159"/>
                  </a:lnTo>
                  <a:lnTo>
                    <a:pt x="988" y="10159"/>
                  </a:lnTo>
                  <a:lnTo>
                    <a:pt x="790" y="10131"/>
                  </a:lnTo>
                  <a:lnTo>
                    <a:pt x="621" y="10046"/>
                  </a:lnTo>
                  <a:lnTo>
                    <a:pt x="480" y="9933"/>
                  </a:lnTo>
                  <a:lnTo>
                    <a:pt x="480" y="9933"/>
                  </a:lnTo>
                  <a:lnTo>
                    <a:pt x="452" y="9877"/>
                  </a:lnTo>
                  <a:lnTo>
                    <a:pt x="395" y="9820"/>
                  </a:lnTo>
                  <a:lnTo>
                    <a:pt x="367" y="9679"/>
                  </a:lnTo>
                  <a:lnTo>
                    <a:pt x="339" y="9566"/>
                  </a:lnTo>
                  <a:lnTo>
                    <a:pt x="311" y="9510"/>
                  </a:lnTo>
                  <a:lnTo>
                    <a:pt x="311" y="9510"/>
                  </a:lnTo>
                  <a:lnTo>
                    <a:pt x="424" y="9538"/>
                  </a:lnTo>
                  <a:lnTo>
                    <a:pt x="536" y="9566"/>
                  </a:lnTo>
                  <a:lnTo>
                    <a:pt x="649" y="9623"/>
                  </a:lnTo>
                  <a:lnTo>
                    <a:pt x="762" y="9651"/>
                  </a:lnTo>
                  <a:lnTo>
                    <a:pt x="762" y="9651"/>
                  </a:lnTo>
                  <a:lnTo>
                    <a:pt x="706" y="9595"/>
                  </a:lnTo>
                  <a:lnTo>
                    <a:pt x="706" y="9566"/>
                  </a:lnTo>
                  <a:lnTo>
                    <a:pt x="734" y="9538"/>
                  </a:lnTo>
                  <a:lnTo>
                    <a:pt x="762" y="9510"/>
                  </a:lnTo>
                  <a:lnTo>
                    <a:pt x="988" y="9482"/>
                  </a:lnTo>
                  <a:lnTo>
                    <a:pt x="988" y="9482"/>
                  </a:lnTo>
                  <a:lnTo>
                    <a:pt x="790" y="9510"/>
                  </a:lnTo>
                  <a:lnTo>
                    <a:pt x="649" y="9595"/>
                  </a:lnTo>
                  <a:lnTo>
                    <a:pt x="649" y="9595"/>
                  </a:lnTo>
                  <a:lnTo>
                    <a:pt x="621" y="9510"/>
                  </a:lnTo>
                  <a:lnTo>
                    <a:pt x="565" y="9425"/>
                  </a:lnTo>
                  <a:lnTo>
                    <a:pt x="565" y="9425"/>
                  </a:lnTo>
                  <a:lnTo>
                    <a:pt x="649" y="9397"/>
                  </a:lnTo>
                  <a:lnTo>
                    <a:pt x="706" y="9341"/>
                  </a:lnTo>
                  <a:lnTo>
                    <a:pt x="790" y="9284"/>
                  </a:lnTo>
                  <a:lnTo>
                    <a:pt x="931" y="9256"/>
                  </a:lnTo>
                  <a:lnTo>
                    <a:pt x="931" y="9256"/>
                  </a:lnTo>
                  <a:lnTo>
                    <a:pt x="790" y="9256"/>
                  </a:lnTo>
                  <a:lnTo>
                    <a:pt x="706" y="9256"/>
                  </a:lnTo>
                  <a:lnTo>
                    <a:pt x="790" y="9256"/>
                  </a:lnTo>
                  <a:lnTo>
                    <a:pt x="790" y="9256"/>
                  </a:lnTo>
                  <a:lnTo>
                    <a:pt x="677" y="9256"/>
                  </a:lnTo>
                  <a:lnTo>
                    <a:pt x="621" y="9228"/>
                  </a:lnTo>
                  <a:lnTo>
                    <a:pt x="649" y="9200"/>
                  </a:lnTo>
                  <a:lnTo>
                    <a:pt x="706" y="9171"/>
                  </a:lnTo>
                  <a:lnTo>
                    <a:pt x="847" y="9087"/>
                  </a:lnTo>
                  <a:lnTo>
                    <a:pt x="960" y="9058"/>
                  </a:lnTo>
                  <a:lnTo>
                    <a:pt x="960" y="9058"/>
                  </a:lnTo>
                  <a:lnTo>
                    <a:pt x="847" y="9087"/>
                  </a:lnTo>
                  <a:lnTo>
                    <a:pt x="762" y="9115"/>
                  </a:lnTo>
                  <a:lnTo>
                    <a:pt x="565" y="9228"/>
                  </a:lnTo>
                  <a:lnTo>
                    <a:pt x="565" y="9228"/>
                  </a:lnTo>
                  <a:lnTo>
                    <a:pt x="593" y="9143"/>
                  </a:lnTo>
                  <a:lnTo>
                    <a:pt x="677" y="9115"/>
                  </a:lnTo>
                  <a:lnTo>
                    <a:pt x="677" y="9115"/>
                  </a:lnTo>
                  <a:lnTo>
                    <a:pt x="536" y="9115"/>
                  </a:lnTo>
                  <a:lnTo>
                    <a:pt x="424" y="9171"/>
                  </a:lnTo>
                  <a:lnTo>
                    <a:pt x="424" y="9171"/>
                  </a:lnTo>
                  <a:lnTo>
                    <a:pt x="508" y="9171"/>
                  </a:lnTo>
                  <a:lnTo>
                    <a:pt x="536" y="9228"/>
                  </a:lnTo>
                  <a:lnTo>
                    <a:pt x="536" y="9228"/>
                  </a:lnTo>
                  <a:lnTo>
                    <a:pt x="424" y="9284"/>
                  </a:lnTo>
                  <a:lnTo>
                    <a:pt x="367" y="9284"/>
                  </a:lnTo>
                  <a:lnTo>
                    <a:pt x="339" y="9200"/>
                  </a:lnTo>
                  <a:lnTo>
                    <a:pt x="367" y="9115"/>
                  </a:lnTo>
                  <a:lnTo>
                    <a:pt x="367" y="9115"/>
                  </a:lnTo>
                  <a:lnTo>
                    <a:pt x="311" y="9228"/>
                  </a:lnTo>
                  <a:lnTo>
                    <a:pt x="254" y="9256"/>
                  </a:lnTo>
                  <a:lnTo>
                    <a:pt x="254" y="9228"/>
                  </a:lnTo>
                  <a:lnTo>
                    <a:pt x="254" y="9200"/>
                  </a:lnTo>
                  <a:lnTo>
                    <a:pt x="254" y="9200"/>
                  </a:lnTo>
                  <a:lnTo>
                    <a:pt x="254" y="9228"/>
                  </a:lnTo>
                  <a:lnTo>
                    <a:pt x="226" y="9200"/>
                  </a:lnTo>
                  <a:lnTo>
                    <a:pt x="170" y="9143"/>
                  </a:lnTo>
                  <a:lnTo>
                    <a:pt x="170" y="9087"/>
                  </a:lnTo>
                  <a:lnTo>
                    <a:pt x="170" y="9030"/>
                  </a:lnTo>
                  <a:lnTo>
                    <a:pt x="226" y="8974"/>
                  </a:lnTo>
                  <a:lnTo>
                    <a:pt x="311" y="8917"/>
                  </a:lnTo>
                  <a:lnTo>
                    <a:pt x="311" y="8917"/>
                  </a:lnTo>
                  <a:lnTo>
                    <a:pt x="311" y="9002"/>
                  </a:lnTo>
                  <a:lnTo>
                    <a:pt x="282" y="9030"/>
                  </a:lnTo>
                  <a:lnTo>
                    <a:pt x="254" y="9058"/>
                  </a:lnTo>
                  <a:lnTo>
                    <a:pt x="198" y="9087"/>
                  </a:lnTo>
                  <a:lnTo>
                    <a:pt x="198" y="9087"/>
                  </a:lnTo>
                  <a:lnTo>
                    <a:pt x="367" y="9030"/>
                  </a:lnTo>
                  <a:lnTo>
                    <a:pt x="565" y="8974"/>
                  </a:lnTo>
                  <a:lnTo>
                    <a:pt x="565" y="8974"/>
                  </a:lnTo>
                  <a:lnTo>
                    <a:pt x="508" y="8946"/>
                  </a:lnTo>
                  <a:lnTo>
                    <a:pt x="565" y="8917"/>
                  </a:lnTo>
                  <a:lnTo>
                    <a:pt x="706" y="8861"/>
                  </a:lnTo>
                  <a:lnTo>
                    <a:pt x="706" y="8861"/>
                  </a:lnTo>
                  <a:lnTo>
                    <a:pt x="649" y="8889"/>
                  </a:lnTo>
                  <a:lnTo>
                    <a:pt x="565" y="8889"/>
                  </a:lnTo>
                  <a:lnTo>
                    <a:pt x="508" y="8861"/>
                  </a:lnTo>
                  <a:lnTo>
                    <a:pt x="424" y="8833"/>
                  </a:lnTo>
                  <a:lnTo>
                    <a:pt x="424" y="8833"/>
                  </a:lnTo>
                  <a:lnTo>
                    <a:pt x="593" y="8692"/>
                  </a:lnTo>
                  <a:lnTo>
                    <a:pt x="677" y="8635"/>
                  </a:lnTo>
                  <a:lnTo>
                    <a:pt x="790" y="8607"/>
                  </a:lnTo>
                  <a:lnTo>
                    <a:pt x="790" y="8607"/>
                  </a:lnTo>
                  <a:lnTo>
                    <a:pt x="734" y="8579"/>
                  </a:lnTo>
                  <a:lnTo>
                    <a:pt x="734" y="8550"/>
                  </a:lnTo>
                  <a:lnTo>
                    <a:pt x="819" y="8466"/>
                  </a:lnTo>
                  <a:lnTo>
                    <a:pt x="1016" y="8325"/>
                  </a:lnTo>
                  <a:lnTo>
                    <a:pt x="1016" y="8325"/>
                  </a:lnTo>
                  <a:lnTo>
                    <a:pt x="1016" y="8466"/>
                  </a:lnTo>
                  <a:lnTo>
                    <a:pt x="960" y="8579"/>
                  </a:lnTo>
                  <a:lnTo>
                    <a:pt x="960" y="8579"/>
                  </a:lnTo>
                  <a:lnTo>
                    <a:pt x="1129" y="8381"/>
                  </a:lnTo>
                  <a:lnTo>
                    <a:pt x="1214" y="8325"/>
                  </a:lnTo>
                  <a:lnTo>
                    <a:pt x="1355" y="8297"/>
                  </a:lnTo>
                  <a:lnTo>
                    <a:pt x="1355" y="8297"/>
                  </a:lnTo>
                  <a:lnTo>
                    <a:pt x="1157" y="8325"/>
                  </a:lnTo>
                  <a:lnTo>
                    <a:pt x="847" y="8409"/>
                  </a:lnTo>
                  <a:lnTo>
                    <a:pt x="677" y="8466"/>
                  </a:lnTo>
                  <a:lnTo>
                    <a:pt x="565" y="8550"/>
                  </a:lnTo>
                  <a:lnTo>
                    <a:pt x="508" y="8607"/>
                  </a:lnTo>
                  <a:lnTo>
                    <a:pt x="480" y="8635"/>
                  </a:lnTo>
                  <a:lnTo>
                    <a:pt x="508" y="8663"/>
                  </a:lnTo>
                  <a:lnTo>
                    <a:pt x="508" y="8663"/>
                  </a:lnTo>
                  <a:lnTo>
                    <a:pt x="452" y="8607"/>
                  </a:lnTo>
                  <a:lnTo>
                    <a:pt x="424" y="8522"/>
                  </a:lnTo>
                  <a:lnTo>
                    <a:pt x="395" y="8466"/>
                  </a:lnTo>
                  <a:lnTo>
                    <a:pt x="424" y="8381"/>
                  </a:lnTo>
                  <a:lnTo>
                    <a:pt x="424" y="8381"/>
                  </a:lnTo>
                  <a:lnTo>
                    <a:pt x="339" y="8494"/>
                  </a:lnTo>
                  <a:lnTo>
                    <a:pt x="282" y="8550"/>
                  </a:lnTo>
                  <a:lnTo>
                    <a:pt x="254" y="8579"/>
                  </a:lnTo>
                  <a:lnTo>
                    <a:pt x="226" y="8550"/>
                  </a:lnTo>
                  <a:lnTo>
                    <a:pt x="226" y="8550"/>
                  </a:lnTo>
                  <a:lnTo>
                    <a:pt x="170" y="8409"/>
                  </a:lnTo>
                  <a:lnTo>
                    <a:pt x="226" y="8268"/>
                  </a:lnTo>
                  <a:lnTo>
                    <a:pt x="226" y="8268"/>
                  </a:lnTo>
                  <a:lnTo>
                    <a:pt x="254" y="8325"/>
                  </a:lnTo>
                  <a:lnTo>
                    <a:pt x="311" y="8353"/>
                  </a:lnTo>
                  <a:lnTo>
                    <a:pt x="339" y="8325"/>
                  </a:lnTo>
                  <a:lnTo>
                    <a:pt x="395" y="8297"/>
                  </a:lnTo>
                  <a:lnTo>
                    <a:pt x="452" y="8184"/>
                  </a:lnTo>
                  <a:lnTo>
                    <a:pt x="480" y="8127"/>
                  </a:lnTo>
                  <a:lnTo>
                    <a:pt x="452" y="8071"/>
                  </a:lnTo>
                  <a:lnTo>
                    <a:pt x="452" y="8071"/>
                  </a:lnTo>
                  <a:lnTo>
                    <a:pt x="395" y="8099"/>
                  </a:lnTo>
                  <a:lnTo>
                    <a:pt x="311" y="8155"/>
                  </a:lnTo>
                  <a:lnTo>
                    <a:pt x="254" y="8184"/>
                  </a:lnTo>
                  <a:lnTo>
                    <a:pt x="170" y="8212"/>
                  </a:lnTo>
                  <a:lnTo>
                    <a:pt x="170" y="8212"/>
                  </a:lnTo>
                  <a:lnTo>
                    <a:pt x="113" y="8184"/>
                  </a:lnTo>
                  <a:lnTo>
                    <a:pt x="85" y="8127"/>
                  </a:lnTo>
                  <a:lnTo>
                    <a:pt x="28" y="8071"/>
                  </a:lnTo>
                  <a:lnTo>
                    <a:pt x="0" y="8043"/>
                  </a:lnTo>
                  <a:lnTo>
                    <a:pt x="0" y="8043"/>
                  </a:lnTo>
                  <a:lnTo>
                    <a:pt x="141" y="8071"/>
                  </a:lnTo>
                  <a:lnTo>
                    <a:pt x="254" y="8155"/>
                  </a:lnTo>
                  <a:lnTo>
                    <a:pt x="254" y="8155"/>
                  </a:lnTo>
                  <a:lnTo>
                    <a:pt x="226" y="8099"/>
                  </a:lnTo>
                  <a:lnTo>
                    <a:pt x="226" y="8043"/>
                  </a:lnTo>
                  <a:lnTo>
                    <a:pt x="254" y="7986"/>
                  </a:lnTo>
                  <a:lnTo>
                    <a:pt x="311" y="7986"/>
                  </a:lnTo>
                  <a:lnTo>
                    <a:pt x="311" y="7986"/>
                  </a:lnTo>
                  <a:lnTo>
                    <a:pt x="254" y="7986"/>
                  </a:lnTo>
                  <a:lnTo>
                    <a:pt x="141" y="8014"/>
                  </a:lnTo>
                  <a:lnTo>
                    <a:pt x="85" y="7986"/>
                  </a:lnTo>
                  <a:lnTo>
                    <a:pt x="57" y="7958"/>
                  </a:lnTo>
                  <a:lnTo>
                    <a:pt x="28" y="7930"/>
                  </a:lnTo>
                  <a:lnTo>
                    <a:pt x="28" y="7930"/>
                  </a:lnTo>
                  <a:lnTo>
                    <a:pt x="57" y="7958"/>
                  </a:lnTo>
                  <a:lnTo>
                    <a:pt x="85" y="7958"/>
                  </a:lnTo>
                  <a:lnTo>
                    <a:pt x="113" y="7930"/>
                  </a:lnTo>
                  <a:lnTo>
                    <a:pt x="141" y="7901"/>
                  </a:lnTo>
                  <a:lnTo>
                    <a:pt x="141" y="7901"/>
                  </a:lnTo>
                  <a:lnTo>
                    <a:pt x="85" y="7873"/>
                  </a:lnTo>
                  <a:lnTo>
                    <a:pt x="57" y="7817"/>
                  </a:lnTo>
                  <a:lnTo>
                    <a:pt x="57" y="7817"/>
                  </a:lnTo>
                  <a:lnTo>
                    <a:pt x="113" y="7789"/>
                  </a:lnTo>
                  <a:lnTo>
                    <a:pt x="198" y="7789"/>
                  </a:lnTo>
                  <a:lnTo>
                    <a:pt x="424" y="7789"/>
                  </a:lnTo>
                  <a:lnTo>
                    <a:pt x="819" y="7789"/>
                  </a:lnTo>
                  <a:lnTo>
                    <a:pt x="819" y="7789"/>
                  </a:lnTo>
                  <a:lnTo>
                    <a:pt x="960" y="7760"/>
                  </a:lnTo>
                  <a:lnTo>
                    <a:pt x="1129" y="7760"/>
                  </a:lnTo>
                  <a:lnTo>
                    <a:pt x="1129" y="7760"/>
                  </a:lnTo>
                  <a:lnTo>
                    <a:pt x="1185" y="7789"/>
                  </a:lnTo>
                  <a:lnTo>
                    <a:pt x="1242" y="7817"/>
                  </a:lnTo>
                  <a:lnTo>
                    <a:pt x="1270" y="7873"/>
                  </a:lnTo>
                  <a:lnTo>
                    <a:pt x="1242" y="7901"/>
                  </a:lnTo>
                  <a:lnTo>
                    <a:pt x="1214" y="7930"/>
                  </a:lnTo>
                  <a:lnTo>
                    <a:pt x="1214" y="7930"/>
                  </a:lnTo>
                  <a:lnTo>
                    <a:pt x="1327" y="7845"/>
                  </a:lnTo>
                  <a:lnTo>
                    <a:pt x="1327" y="7845"/>
                  </a:lnTo>
                  <a:lnTo>
                    <a:pt x="1383" y="7789"/>
                  </a:lnTo>
                  <a:lnTo>
                    <a:pt x="1383" y="7789"/>
                  </a:lnTo>
                  <a:lnTo>
                    <a:pt x="1524" y="7732"/>
                  </a:lnTo>
                  <a:lnTo>
                    <a:pt x="1665" y="7704"/>
                  </a:lnTo>
                  <a:lnTo>
                    <a:pt x="1665" y="7704"/>
                  </a:lnTo>
                  <a:lnTo>
                    <a:pt x="1581" y="7676"/>
                  </a:lnTo>
                  <a:lnTo>
                    <a:pt x="1552" y="7647"/>
                  </a:lnTo>
                  <a:lnTo>
                    <a:pt x="1552" y="7619"/>
                  </a:lnTo>
                  <a:lnTo>
                    <a:pt x="1581" y="7535"/>
                  </a:lnTo>
                  <a:lnTo>
                    <a:pt x="1665" y="7478"/>
                  </a:lnTo>
                  <a:lnTo>
                    <a:pt x="1665" y="7478"/>
                  </a:lnTo>
                  <a:lnTo>
                    <a:pt x="1581" y="7506"/>
                  </a:lnTo>
                  <a:lnTo>
                    <a:pt x="1524" y="7563"/>
                  </a:lnTo>
                  <a:lnTo>
                    <a:pt x="1496" y="7647"/>
                  </a:lnTo>
                  <a:lnTo>
                    <a:pt x="1496" y="7704"/>
                  </a:lnTo>
                  <a:lnTo>
                    <a:pt x="1524" y="7732"/>
                  </a:lnTo>
                  <a:lnTo>
                    <a:pt x="1524" y="7732"/>
                  </a:lnTo>
                  <a:lnTo>
                    <a:pt x="1355" y="7760"/>
                  </a:lnTo>
                  <a:lnTo>
                    <a:pt x="1298" y="7732"/>
                  </a:lnTo>
                  <a:lnTo>
                    <a:pt x="1355" y="7676"/>
                  </a:lnTo>
                  <a:lnTo>
                    <a:pt x="1355" y="7676"/>
                  </a:lnTo>
                  <a:lnTo>
                    <a:pt x="1270" y="7704"/>
                  </a:lnTo>
                  <a:lnTo>
                    <a:pt x="1157" y="7704"/>
                  </a:lnTo>
                  <a:lnTo>
                    <a:pt x="1073" y="7676"/>
                  </a:lnTo>
                  <a:lnTo>
                    <a:pt x="1044" y="7647"/>
                  </a:lnTo>
                  <a:lnTo>
                    <a:pt x="1101" y="7591"/>
                  </a:lnTo>
                  <a:lnTo>
                    <a:pt x="1101" y="7591"/>
                  </a:lnTo>
                  <a:lnTo>
                    <a:pt x="1044" y="7619"/>
                  </a:lnTo>
                  <a:lnTo>
                    <a:pt x="1016" y="7676"/>
                  </a:lnTo>
                  <a:lnTo>
                    <a:pt x="988" y="7732"/>
                  </a:lnTo>
                  <a:lnTo>
                    <a:pt x="960" y="7732"/>
                  </a:lnTo>
                  <a:lnTo>
                    <a:pt x="960" y="7732"/>
                  </a:lnTo>
                  <a:lnTo>
                    <a:pt x="790" y="7732"/>
                  </a:lnTo>
                  <a:lnTo>
                    <a:pt x="649" y="7732"/>
                  </a:lnTo>
                  <a:lnTo>
                    <a:pt x="649" y="7732"/>
                  </a:lnTo>
                  <a:lnTo>
                    <a:pt x="367" y="7732"/>
                  </a:lnTo>
                  <a:lnTo>
                    <a:pt x="254" y="7732"/>
                  </a:lnTo>
                  <a:lnTo>
                    <a:pt x="85" y="7704"/>
                  </a:lnTo>
                  <a:lnTo>
                    <a:pt x="85" y="7704"/>
                  </a:lnTo>
                  <a:lnTo>
                    <a:pt x="141" y="7704"/>
                  </a:lnTo>
                  <a:lnTo>
                    <a:pt x="170" y="7676"/>
                  </a:lnTo>
                  <a:lnTo>
                    <a:pt x="85" y="7619"/>
                  </a:lnTo>
                  <a:lnTo>
                    <a:pt x="85" y="7619"/>
                  </a:lnTo>
                  <a:lnTo>
                    <a:pt x="254" y="7563"/>
                  </a:lnTo>
                  <a:lnTo>
                    <a:pt x="395" y="7563"/>
                  </a:lnTo>
                  <a:lnTo>
                    <a:pt x="395" y="7563"/>
                  </a:lnTo>
                  <a:lnTo>
                    <a:pt x="254" y="7563"/>
                  </a:lnTo>
                  <a:lnTo>
                    <a:pt x="85" y="7619"/>
                  </a:lnTo>
                  <a:lnTo>
                    <a:pt x="85" y="7619"/>
                  </a:lnTo>
                  <a:lnTo>
                    <a:pt x="113" y="7563"/>
                  </a:lnTo>
                  <a:lnTo>
                    <a:pt x="113" y="7535"/>
                  </a:lnTo>
                  <a:lnTo>
                    <a:pt x="85" y="7506"/>
                  </a:lnTo>
                  <a:lnTo>
                    <a:pt x="28" y="7535"/>
                  </a:lnTo>
                </a:path>
              </a:pathLst>
            </a:custGeom>
            <a:solidFill>
              <a:srgbClr val="666666"/>
            </a:solidFill>
            <a:ln w="14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16"/>
            <p:cNvSpPr/>
            <p:nvPr/>
          </p:nvSpPr>
          <p:spPr>
            <a:xfrm>
              <a:off x="3729550" y="1512125"/>
              <a:ext cx="3575" cy="1425"/>
            </a:xfrm>
            <a:custGeom>
              <a:avLst/>
              <a:gdLst/>
              <a:ahLst/>
              <a:cxnLst/>
              <a:rect l="l" t="t" r="r" b="b"/>
              <a:pathLst>
                <a:path w="143" h="57" extrusionOk="0">
                  <a:moveTo>
                    <a:pt x="86" y="57"/>
                  </a:moveTo>
                  <a:lnTo>
                    <a:pt x="86" y="57"/>
                  </a:lnTo>
                  <a:lnTo>
                    <a:pt x="1" y="0"/>
                  </a:lnTo>
                  <a:lnTo>
                    <a:pt x="1" y="0"/>
                  </a:lnTo>
                  <a:lnTo>
                    <a:pt x="57" y="0"/>
                  </a:lnTo>
                  <a:lnTo>
                    <a:pt x="114" y="28"/>
                  </a:lnTo>
                  <a:lnTo>
                    <a:pt x="142" y="28"/>
                  </a:lnTo>
                  <a:lnTo>
                    <a:pt x="86" y="57"/>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16"/>
            <p:cNvSpPr/>
            <p:nvPr/>
          </p:nvSpPr>
          <p:spPr>
            <a:xfrm>
              <a:off x="3729550" y="1512125"/>
              <a:ext cx="3575" cy="1425"/>
            </a:xfrm>
            <a:custGeom>
              <a:avLst/>
              <a:gdLst/>
              <a:ahLst/>
              <a:cxnLst/>
              <a:rect l="l" t="t" r="r" b="b"/>
              <a:pathLst>
                <a:path w="143" h="57" fill="none" extrusionOk="0">
                  <a:moveTo>
                    <a:pt x="86" y="57"/>
                  </a:moveTo>
                  <a:lnTo>
                    <a:pt x="86" y="57"/>
                  </a:lnTo>
                  <a:lnTo>
                    <a:pt x="1" y="0"/>
                  </a:lnTo>
                  <a:lnTo>
                    <a:pt x="1" y="0"/>
                  </a:lnTo>
                  <a:lnTo>
                    <a:pt x="57" y="0"/>
                  </a:lnTo>
                  <a:lnTo>
                    <a:pt x="114" y="28"/>
                  </a:lnTo>
                  <a:lnTo>
                    <a:pt x="142" y="28"/>
                  </a:lnTo>
                  <a:lnTo>
                    <a:pt x="86" y="57"/>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16"/>
            <p:cNvSpPr/>
            <p:nvPr/>
          </p:nvSpPr>
          <p:spPr>
            <a:xfrm>
              <a:off x="3729550" y="1487425"/>
              <a:ext cx="6375" cy="1425"/>
            </a:xfrm>
            <a:custGeom>
              <a:avLst/>
              <a:gdLst/>
              <a:ahLst/>
              <a:cxnLst/>
              <a:rect l="l" t="t" r="r" b="b"/>
              <a:pathLst>
                <a:path w="255" h="57" extrusionOk="0">
                  <a:moveTo>
                    <a:pt x="170" y="1"/>
                  </a:moveTo>
                  <a:lnTo>
                    <a:pt x="170" y="1"/>
                  </a:lnTo>
                  <a:lnTo>
                    <a:pt x="255" y="57"/>
                  </a:lnTo>
                  <a:lnTo>
                    <a:pt x="255" y="57"/>
                  </a:lnTo>
                  <a:lnTo>
                    <a:pt x="114" y="57"/>
                  </a:lnTo>
                  <a:lnTo>
                    <a:pt x="1" y="29"/>
                  </a:lnTo>
                  <a:lnTo>
                    <a:pt x="1" y="29"/>
                  </a:lnTo>
                  <a:lnTo>
                    <a:pt x="170"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16"/>
            <p:cNvSpPr/>
            <p:nvPr/>
          </p:nvSpPr>
          <p:spPr>
            <a:xfrm>
              <a:off x="3729550" y="1487425"/>
              <a:ext cx="6375" cy="1425"/>
            </a:xfrm>
            <a:custGeom>
              <a:avLst/>
              <a:gdLst/>
              <a:ahLst/>
              <a:cxnLst/>
              <a:rect l="l" t="t" r="r" b="b"/>
              <a:pathLst>
                <a:path w="255" h="57" fill="none" extrusionOk="0">
                  <a:moveTo>
                    <a:pt x="170" y="1"/>
                  </a:moveTo>
                  <a:lnTo>
                    <a:pt x="170" y="1"/>
                  </a:lnTo>
                  <a:lnTo>
                    <a:pt x="255" y="57"/>
                  </a:lnTo>
                  <a:lnTo>
                    <a:pt x="255" y="57"/>
                  </a:lnTo>
                  <a:lnTo>
                    <a:pt x="114" y="57"/>
                  </a:lnTo>
                  <a:lnTo>
                    <a:pt x="1" y="29"/>
                  </a:lnTo>
                  <a:lnTo>
                    <a:pt x="1" y="29"/>
                  </a:lnTo>
                  <a:lnTo>
                    <a:pt x="170" y="1"/>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16"/>
            <p:cNvSpPr/>
            <p:nvPr/>
          </p:nvSpPr>
          <p:spPr>
            <a:xfrm>
              <a:off x="3735900" y="1512125"/>
              <a:ext cx="6375" cy="4950"/>
            </a:xfrm>
            <a:custGeom>
              <a:avLst/>
              <a:gdLst/>
              <a:ahLst/>
              <a:cxnLst/>
              <a:rect l="l" t="t" r="r" b="b"/>
              <a:pathLst>
                <a:path w="255" h="198" extrusionOk="0">
                  <a:moveTo>
                    <a:pt x="170" y="198"/>
                  </a:moveTo>
                  <a:lnTo>
                    <a:pt x="170" y="198"/>
                  </a:lnTo>
                  <a:lnTo>
                    <a:pt x="1" y="113"/>
                  </a:lnTo>
                  <a:lnTo>
                    <a:pt x="1" y="113"/>
                  </a:lnTo>
                  <a:lnTo>
                    <a:pt x="227" y="0"/>
                  </a:lnTo>
                  <a:lnTo>
                    <a:pt x="227" y="0"/>
                  </a:lnTo>
                  <a:lnTo>
                    <a:pt x="255" y="57"/>
                  </a:lnTo>
                  <a:lnTo>
                    <a:pt x="255" y="113"/>
                  </a:lnTo>
                  <a:lnTo>
                    <a:pt x="199" y="170"/>
                  </a:lnTo>
                  <a:lnTo>
                    <a:pt x="170" y="198"/>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16"/>
            <p:cNvSpPr/>
            <p:nvPr/>
          </p:nvSpPr>
          <p:spPr>
            <a:xfrm>
              <a:off x="3735900" y="1512125"/>
              <a:ext cx="6375" cy="4950"/>
            </a:xfrm>
            <a:custGeom>
              <a:avLst/>
              <a:gdLst/>
              <a:ahLst/>
              <a:cxnLst/>
              <a:rect l="l" t="t" r="r" b="b"/>
              <a:pathLst>
                <a:path w="255" h="198" fill="none" extrusionOk="0">
                  <a:moveTo>
                    <a:pt x="170" y="198"/>
                  </a:moveTo>
                  <a:lnTo>
                    <a:pt x="170" y="198"/>
                  </a:lnTo>
                  <a:lnTo>
                    <a:pt x="1" y="113"/>
                  </a:lnTo>
                  <a:lnTo>
                    <a:pt x="1" y="113"/>
                  </a:lnTo>
                  <a:lnTo>
                    <a:pt x="227" y="0"/>
                  </a:lnTo>
                  <a:lnTo>
                    <a:pt x="227" y="0"/>
                  </a:lnTo>
                  <a:lnTo>
                    <a:pt x="255" y="57"/>
                  </a:lnTo>
                  <a:lnTo>
                    <a:pt x="255" y="113"/>
                  </a:lnTo>
                  <a:lnTo>
                    <a:pt x="199" y="170"/>
                  </a:lnTo>
                  <a:lnTo>
                    <a:pt x="170" y="198"/>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16"/>
            <p:cNvSpPr/>
            <p:nvPr/>
          </p:nvSpPr>
          <p:spPr>
            <a:xfrm>
              <a:off x="3749325" y="1535400"/>
              <a:ext cx="4950" cy="2150"/>
            </a:xfrm>
            <a:custGeom>
              <a:avLst/>
              <a:gdLst/>
              <a:ahLst/>
              <a:cxnLst/>
              <a:rect l="l" t="t" r="r" b="b"/>
              <a:pathLst>
                <a:path w="198" h="86" extrusionOk="0">
                  <a:moveTo>
                    <a:pt x="0" y="85"/>
                  </a:moveTo>
                  <a:lnTo>
                    <a:pt x="0" y="85"/>
                  </a:lnTo>
                  <a:lnTo>
                    <a:pt x="28" y="29"/>
                  </a:lnTo>
                  <a:lnTo>
                    <a:pt x="85" y="0"/>
                  </a:lnTo>
                  <a:lnTo>
                    <a:pt x="198" y="0"/>
                  </a:lnTo>
                  <a:lnTo>
                    <a:pt x="198" y="0"/>
                  </a:lnTo>
                  <a:lnTo>
                    <a:pt x="85" y="29"/>
                  </a:lnTo>
                  <a:lnTo>
                    <a:pt x="0" y="85"/>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16"/>
            <p:cNvSpPr/>
            <p:nvPr/>
          </p:nvSpPr>
          <p:spPr>
            <a:xfrm>
              <a:off x="3749325" y="1535400"/>
              <a:ext cx="4950" cy="2150"/>
            </a:xfrm>
            <a:custGeom>
              <a:avLst/>
              <a:gdLst/>
              <a:ahLst/>
              <a:cxnLst/>
              <a:rect l="l" t="t" r="r" b="b"/>
              <a:pathLst>
                <a:path w="198" h="86" fill="none" extrusionOk="0">
                  <a:moveTo>
                    <a:pt x="0" y="85"/>
                  </a:moveTo>
                  <a:lnTo>
                    <a:pt x="0" y="85"/>
                  </a:lnTo>
                  <a:lnTo>
                    <a:pt x="28" y="29"/>
                  </a:lnTo>
                  <a:lnTo>
                    <a:pt x="85" y="0"/>
                  </a:lnTo>
                  <a:lnTo>
                    <a:pt x="198" y="0"/>
                  </a:lnTo>
                  <a:lnTo>
                    <a:pt x="198" y="0"/>
                  </a:lnTo>
                  <a:lnTo>
                    <a:pt x="85" y="29"/>
                  </a:lnTo>
                  <a:lnTo>
                    <a:pt x="0" y="85"/>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16"/>
            <p:cNvSpPr/>
            <p:nvPr/>
          </p:nvSpPr>
          <p:spPr>
            <a:xfrm>
              <a:off x="3775425" y="1463450"/>
              <a:ext cx="725" cy="1425"/>
            </a:xfrm>
            <a:custGeom>
              <a:avLst/>
              <a:gdLst/>
              <a:ahLst/>
              <a:cxnLst/>
              <a:rect l="l" t="t" r="r" b="b"/>
              <a:pathLst>
                <a:path w="29" h="57" extrusionOk="0">
                  <a:moveTo>
                    <a:pt x="0" y="57"/>
                  </a:moveTo>
                  <a:lnTo>
                    <a:pt x="0" y="57"/>
                  </a:lnTo>
                  <a:lnTo>
                    <a:pt x="28" y="0"/>
                  </a:lnTo>
                  <a:lnTo>
                    <a:pt x="0" y="57"/>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16"/>
            <p:cNvSpPr/>
            <p:nvPr/>
          </p:nvSpPr>
          <p:spPr>
            <a:xfrm>
              <a:off x="3775425" y="1463450"/>
              <a:ext cx="725" cy="1425"/>
            </a:xfrm>
            <a:custGeom>
              <a:avLst/>
              <a:gdLst/>
              <a:ahLst/>
              <a:cxnLst/>
              <a:rect l="l" t="t" r="r" b="b"/>
              <a:pathLst>
                <a:path w="29" h="57" fill="none" extrusionOk="0">
                  <a:moveTo>
                    <a:pt x="0" y="57"/>
                  </a:moveTo>
                  <a:lnTo>
                    <a:pt x="0" y="57"/>
                  </a:lnTo>
                  <a:lnTo>
                    <a:pt x="28" y="0"/>
                  </a:lnTo>
                  <a:lnTo>
                    <a:pt x="0" y="57"/>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16"/>
            <p:cNvSpPr/>
            <p:nvPr/>
          </p:nvSpPr>
          <p:spPr>
            <a:xfrm>
              <a:off x="4092900" y="1330800"/>
              <a:ext cx="4250" cy="2150"/>
            </a:xfrm>
            <a:custGeom>
              <a:avLst/>
              <a:gdLst/>
              <a:ahLst/>
              <a:cxnLst/>
              <a:rect l="l" t="t" r="r" b="b"/>
              <a:pathLst>
                <a:path w="170" h="86" extrusionOk="0">
                  <a:moveTo>
                    <a:pt x="56" y="1"/>
                  </a:moveTo>
                  <a:lnTo>
                    <a:pt x="56" y="1"/>
                  </a:lnTo>
                  <a:lnTo>
                    <a:pt x="0" y="1"/>
                  </a:lnTo>
                  <a:lnTo>
                    <a:pt x="0" y="57"/>
                  </a:lnTo>
                  <a:lnTo>
                    <a:pt x="0" y="57"/>
                  </a:lnTo>
                  <a:lnTo>
                    <a:pt x="28" y="85"/>
                  </a:lnTo>
                  <a:lnTo>
                    <a:pt x="85" y="85"/>
                  </a:lnTo>
                  <a:lnTo>
                    <a:pt x="169" y="57"/>
                  </a:lnTo>
                  <a:lnTo>
                    <a:pt x="169" y="57"/>
                  </a:lnTo>
                  <a:lnTo>
                    <a:pt x="113" y="57"/>
                  </a:lnTo>
                  <a:lnTo>
                    <a:pt x="85" y="57"/>
                  </a:lnTo>
                  <a:lnTo>
                    <a:pt x="56" y="57"/>
                  </a:lnTo>
                  <a:lnTo>
                    <a:pt x="56"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16"/>
            <p:cNvSpPr/>
            <p:nvPr/>
          </p:nvSpPr>
          <p:spPr>
            <a:xfrm>
              <a:off x="4092900" y="1330800"/>
              <a:ext cx="4250" cy="2150"/>
            </a:xfrm>
            <a:custGeom>
              <a:avLst/>
              <a:gdLst/>
              <a:ahLst/>
              <a:cxnLst/>
              <a:rect l="l" t="t" r="r" b="b"/>
              <a:pathLst>
                <a:path w="170" h="86" fill="none" extrusionOk="0">
                  <a:moveTo>
                    <a:pt x="56" y="1"/>
                  </a:moveTo>
                  <a:lnTo>
                    <a:pt x="56" y="1"/>
                  </a:lnTo>
                  <a:lnTo>
                    <a:pt x="0" y="1"/>
                  </a:lnTo>
                  <a:lnTo>
                    <a:pt x="0" y="57"/>
                  </a:lnTo>
                  <a:lnTo>
                    <a:pt x="0" y="57"/>
                  </a:lnTo>
                  <a:lnTo>
                    <a:pt x="28" y="85"/>
                  </a:lnTo>
                  <a:lnTo>
                    <a:pt x="85" y="85"/>
                  </a:lnTo>
                  <a:lnTo>
                    <a:pt x="169" y="57"/>
                  </a:lnTo>
                  <a:lnTo>
                    <a:pt x="169" y="57"/>
                  </a:lnTo>
                  <a:lnTo>
                    <a:pt x="113" y="57"/>
                  </a:lnTo>
                  <a:lnTo>
                    <a:pt x="85" y="57"/>
                  </a:lnTo>
                  <a:lnTo>
                    <a:pt x="56" y="57"/>
                  </a:lnTo>
                  <a:lnTo>
                    <a:pt x="56" y="1"/>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16"/>
            <p:cNvSpPr/>
            <p:nvPr/>
          </p:nvSpPr>
          <p:spPr>
            <a:xfrm>
              <a:off x="4098525" y="1771725"/>
              <a:ext cx="64925" cy="66350"/>
            </a:xfrm>
            <a:custGeom>
              <a:avLst/>
              <a:gdLst/>
              <a:ahLst/>
              <a:cxnLst/>
              <a:rect l="l" t="t" r="r" b="b"/>
              <a:pathLst>
                <a:path w="2597" h="2654" extrusionOk="0">
                  <a:moveTo>
                    <a:pt x="1" y="170"/>
                  </a:moveTo>
                  <a:lnTo>
                    <a:pt x="1" y="170"/>
                  </a:lnTo>
                  <a:lnTo>
                    <a:pt x="170" y="86"/>
                  </a:lnTo>
                  <a:lnTo>
                    <a:pt x="368" y="29"/>
                  </a:lnTo>
                  <a:lnTo>
                    <a:pt x="593" y="1"/>
                  </a:lnTo>
                  <a:lnTo>
                    <a:pt x="678" y="1"/>
                  </a:lnTo>
                  <a:lnTo>
                    <a:pt x="763" y="1"/>
                  </a:lnTo>
                  <a:lnTo>
                    <a:pt x="763" y="1"/>
                  </a:lnTo>
                  <a:lnTo>
                    <a:pt x="1045" y="170"/>
                  </a:lnTo>
                  <a:lnTo>
                    <a:pt x="1299" y="340"/>
                  </a:lnTo>
                  <a:lnTo>
                    <a:pt x="1299" y="340"/>
                  </a:lnTo>
                  <a:lnTo>
                    <a:pt x="1327" y="311"/>
                  </a:lnTo>
                  <a:lnTo>
                    <a:pt x="1355" y="283"/>
                  </a:lnTo>
                  <a:lnTo>
                    <a:pt x="1412" y="283"/>
                  </a:lnTo>
                  <a:lnTo>
                    <a:pt x="1525" y="340"/>
                  </a:lnTo>
                  <a:lnTo>
                    <a:pt x="1609" y="424"/>
                  </a:lnTo>
                  <a:lnTo>
                    <a:pt x="1807" y="622"/>
                  </a:lnTo>
                  <a:lnTo>
                    <a:pt x="1920" y="735"/>
                  </a:lnTo>
                  <a:lnTo>
                    <a:pt x="1920" y="735"/>
                  </a:lnTo>
                  <a:lnTo>
                    <a:pt x="2004" y="876"/>
                  </a:lnTo>
                  <a:lnTo>
                    <a:pt x="2089" y="1045"/>
                  </a:lnTo>
                  <a:lnTo>
                    <a:pt x="2117" y="1101"/>
                  </a:lnTo>
                  <a:lnTo>
                    <a:pt x="2145" y="1186"/>
                  </a:lnTo>
                  <a:lnTo>
                    <a:pt x="2117" y="1271"/>
                  </a:lnTo>
                  <a:lnTo>
                    <a:pt x="2061" y="1327"/>
                  </a:lnTo>
                  <a:lnTo>
                    <a:pt x="2061" y="1327"/>
                  </a:lnTo>
                  <a:lnTo>
                    <a:pt x="2174" y="1271"/>
                  </a:lnTo>
                  <a:lnTo>
                    <a:pt x="2230" y="1271"/>
                  </a:lnTo>
                  <a:lnTo>
                    <a:pt x="2258" y="1271"/>
                  </a:lnTo>
                  <a:lnTo>
                    <a:pt x="2343" y="1355"/>
                  </a:lnTo>
                  <a:lnTo>
                    <a:pt x="2399" y="1440"/>
                  </a:lnTo>
                  <a:lnTo>
                    <a:pt x="2484" y="1666"/>
                  </a:lnTo>
                  <a:lnTo>
                    <a:pt x="2541" y="1751"/>
                  </a:lnTo>
                  <a:lnTo>
                    <a:pt x="2597" y="1807"/>
                  </a:lnTo>
                  <a:lnTo>
                    <a:pt x="2597" y="1807"/>
                  </a:lnTo>
                  <a:lnTo>
                    <a:pt x="2512" y="1835"/>
                  </a:lnTo>
                  <a:lnTo>
                    <a:pt x="2456" y="1835"/>
                  </a:lnTo>
                  <a:lnTo>
                    <a:pt x="2287" y="1779"/>
                  </a:lnTo>
                  <a:lnTo>
                    <a:pt x="2202" y="1751"/>
                  </a:lnTo>
                  <a:lnTo>
                    <a:pt x="2117" y="1751"/>
                  </a:lnTo>
                  <a:lnTo>
                    <a:pt x="2061" y="1751"/>
                  </a:lnTo>
                  <a:lnTo>
                    <a:pt x="2004" y="1807"/>
                  </a:lnTo>
                  <a:lnTo>
                    <a:pt x="2004" y="1807"/>
                  </a:lnTo>
                  <a:lnTo>
                    <a:pt x="1948" y="1751"/>
                  </a:lnTo>
                  <a:lnTo>
                    <a:pt x="1920" y="1722"/>
                  </a:lnTo>
                  <a:lnTo>
                    <a:pt x="1891" y="1751"/>
                  </a:lnTo>
                  <a:lnTo>
                    <a:pt x="1863" y="1807"/>
                  </a:lnTo>
                  <a:lnTo>
                    <a:pt x="1807" y="1892"/>
                  </a:lnTo>
                  <a:lnTo>
                    <a:pt x="1722" y="2146"/>
                  </a:lnTo>
                  <a:lnTo>
                    <a:pt x="1637" y="2343"/>
                  </a:lnTo>
                  <a:lnTo>
                    <a:pt x="1637" y="2343"/>
                  </a:lnTo>
                  <a:lnTo>
                    <a:pt x="1496" y="2512"/>
                  </a:lnTo>
                  <a:lnTo>
                    <a:pt x="1355" y="2654"/>
                  </a:lnTo>
                  <a:lnTo>
                    <a:pt x="1355" y="2654"/>
                  </a:lnTo>
                  <a:lnTo>
                    <a:pt x="1299" y="2569"/>
                  </a:lnTo>
                  <a:lnTo>
                    <a:pt x="1242" y="2512"/>
                  </a:lnTo>
                  <a:lnTo>
                    <a:pt x="1214" y="2315"/>
                  </a:lnTo>
                  <a:lnTo>
                    <a:pt x="1214" y="2117"/>
                  </a:lnTo>
                  <a:lnTo>
                    <a:pt x="1242" y="1920"/>
                  </a:lnTo>
                  <a:lnTo>
                    <a:pt x="1242" y="1920"/>
                  </a:lnTo>
                  <a:lnTo>
                    <a:pt x="1242" y="1751"/>
                  </a:lnTo>
                  <a:lnTo>
                    <a:pt x="1214" y="1581"/>
                  </a:lnTo>
                  <a:lnTo>
                    <a:pt x="1158" y="1440"/>
                  </a:lnTo>
                  <a:lnTo>
                    <a:pt x="1045" y="1271"/>
                  </a:lnTo>
                  <a:lnTo>
                    <a:pt x="1045" y="1271"/>
                  </a:lnTo>
                  <a:lnTo>
                    <a:pt x="791" y="989"/>
                  </a:lnTo>
                  <a:lnTo>
                    <a:pt x="678" y="848"/>
                  </a:lnTo>
                  <a:lnTo>
                    <a:pt x="565" y="706"/>
                  </a:lnTo>
                  <a:lnTo>
                    <a:pt x="565" y="706"/>
                  </a:lnTo>
                  <a:lnTo>
                    <a:pt x="452" y="537"/>
                  </a:lnTo>
                  <a:lnTo>
                    <a:pt x="339" y="368"/>
                  </a:lnTo>
                  <a:lnTo>
                    <a:pt x="283" y="311"/>
                  </a:lnTo>
                  <a:lnTo>
                    <a:pt x="198" y="255"/>
                  </a:lnTo>
                  <a:lnTo>
                    <a:pt x="114" y="198"/>
                  </a:lnTo>
                  <a:lnTo>
                    <a:pt x="29" y="17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16"/>
            <p:cNvSpPr/>
            <p:nvPr/>
          </p:nvSpPr>
          <p:spPr>
            <a:xfrm>
              <a:off x="4098525" y="1771725"/>
              <a:ext cx="64925" cy="66350"/>
            </a:xfrm>
            <a:custGeom>
              <a:avLst/>
              <a:gdLst/>
              <a:ahLst/>
              <a:cxnLst/>
              <a:rect l="l" t="t" r="r" b="b"/>
              <a:pathLst>
                <a:path w="2597" h="2654" fill="none" extrusionOk="0">
                  <a:moveTo>
                    <a:pt x="1" y="170"/>
                  </a:moveTo>
                  <a:lnTo>
                    <a:pt x="1" y="170"/>
                  </a:lnTo>
                  <a:lnTo>
                    <a:pt x="170" y="86"/>
                  </a:lnTo>
                  <a:lnTo>
                    <a:pt x="368" y="29"/>
                  </a:lnTo>
                  <a:lnTo>
                    <a:pt x="593" y="1"/>
                  </a:lnTo>
                  <a:lnTo>
                    <a:pt x="678" y="1"/>
                  </a:lnTo>
                  <a:lnTo>
                    <a:pt x="763" y="1"/>
                  </a:lnTo>
                  <a:lnTo>
                    <a:pt x="763" y="1"/>
                  </a:lnTo>
                  <a:lnTo>
                    <a:pt x="1045" y="170"/>
                  </a:lnTo>
                  <a:lnTo>
                    <a:pt x="1299" y="340"/>
                  </a:lnTo>
                  <a:lnTo>
                    <a:pt x="1299" y="340"/>
                  </a:lnTo>
                  <a:lnTo>
                    <a:pt x="1327" y="311"/>
                  </a:lnTo>
                  <a:lnTo>
                    <a:pt x="1355" y="283"/>
                  </a:lnTo>
                  <a:lnTo>
                    <a:pt x="1412" y="283"/>
                  </a:lnTo>
                  <a:lnTo>
                    <a:pt x="1525" y="340"/>
                  </a:lnTo>
                  <a:lnTo>
                    <a:pt x="1609" y="424"/>
                  </a:lnTo>
                  <a:lnTo>
                    <a:pt x="1807" y="622"/>
                  </a:lnTo>
                  <a:lnTo>
                    <a:pt x="1920" y="735"/>
                  </a:lnTo>
                  <a:lnTo>
                    <a:pt x="1920" y="735"/>
                  </a:lnTo>
                  <a:lnTo>
                    <a:pt x="2004" y="876"/>
                  </a:lnTo>
                  <a:lnTo>
                    <a:pt x="2089" y="1045"/>
                  </a:lnTo>
                  <a:lnTo>
                    <a:pt x="2117" y="1101"/>
                  </a:lnTo>
                  <a:lnTo>
                    <a:pt x="2145" y="1186"/>
                  </a:lnTo>
                  <a:lnTo>
                    <a:pt x="2117" y="1271"/>
                  </a:lnTo>
                  <a:lnTo>
                    <a:pt x="2061" y="1327"/>
                  </a:lnTo>
                  <a:lnTo>
                    <a:pt x="2061" y="1327"/>
                  </a:lnTo>
                  <a:lnTo>
                    <a:pt x="2174" y="1271"/>
                  </a:lnTo>
                  <a:lnTo>
                    <a:pt x="2230" y="1271"/>
                  </a:lnTo>
                  <a:lnTo>
                    <a:pt x="2258" y="1271"/>
                  </a:lnTo>
                  <a:lnTo>
                    <a:pt x="2343" y="1355"/>
                  </a:lnTo>
                  <a:lnTo>
                    <a:pt x="2399" y="1440"/>
                  </a:lnTo>
                  <a:lnTo>
                    <a:pt x="2484" y="1666"/>
                  </a:lnTo>
                  <a:lnTo>
                    <a:pt x="2541" y="1751"/>
                  </a:lnTo>
                  <a:lnTo>
                    <a:pt x="2597" y="1807"/>
                  </a:lnTo>
                  <a:lnTo>
                    <a:pt x="2597" y="1807"/>
                  </a:lnTo>
                  <a:lnTo>
                    <a:pt x="2512" y="1835"/>
                  </a:lnTo>
                  <a:lnTo>
                    <a:pt x="2456" y="1835"/>
                  </a:lnTo>
                  <a:lnTo>
                    <a:pt x="2287" y="1779"/>
                  </a:lnTo>
                  <a:lnTo>
                    <a:pt x="2202" y="1751"/>
                  </a:lnTo>
                  <a:lnTo>
                    <a:pt x="2117" y="1751"/>
                  </a:lnTo>
                  <a:lnTo>
                    <a:pt x="2061" y="1751"/>
                  </a:lnTo>
                  <a:lnTo>
                    <a:pt x="2004" y="1807"/>
                  </a:lnTo>
                  <a:lnTo>
                    <a:pt x="2004" y="1807"/>
                  </a:lnTo>
                  <a:lnTo>
                    <a:pt x="1948" y="1751"/>
                  </a:lnTo>
                  <a:lnTo>
                    <a:pt x="1920" y="1722"/>
                  </a:lnTo>
                  <a:lnTo>
                    <a:pt x="1891" y="1751"/>
                  </a:lnTo>
                  <a:lnTo>
                    <a:pt x="1863" y="1807"/>
                  </a:lnTo>
                  <a:lnTo>
                    <a:pt x="1807" y="1892"/>
                  </a:lnTo>
                  <a:lnTo>
                    <a:pt x="1722" y="2146"/>
                  </a:lnTo>
                  <a:lnTo>
                    <a:pt x="1637" y="2343"/>
                  </a:lnTo>
                  <a:lnTo>
                    <a:pt x="1637" y="2343"/>
                  </a:lnTo>
                  <a:lnTo>
                    <a:pt x="1496" y="2512"/>
                  </a:lnTo>
                  <a:lnTo>
                    <a:pt x="1355" y="2654"/>
                  </a:lnTo>
                  <a:lnTo>
                    <a:pt x="1355" y="2654"/>
                  </a:lnTo>
                  <a:lnTo>
                    <a:pt x="1299" y="2569"/>
                  </a:lnTo>
                  <a:lnTo>
                    <a:pt x="1242" y="2512"/>
                  </a:lnTo>
                  <a:lnTo>
                    <a:pt x="1214" y="2315"/>
                  </a:lnTo>
                  <a:lnTo>
                    <a:pt x="1214" y="2117"/>
                  </a:lnTo>
                  <a:lnTo>
                    <a:pt x="1242" y="1920"/>
                  </a:lnTo>
                  <a:lnTo>
                    <a:pt x="1242" y="1920"/>
                  </a:lnTo>
                  <a:lnTo>
                    <a:pt x="1242" y="1751"/>
                  </a:lnTo>
                  <a:lnTo>
                    <a:pt x="1214" y="1581"/>
                  </a:lnTo>
                  <a:lnTo>
                    <a:pt x="1158" y="1440"/>
                  </a:lnTo>
                  <a:lnTo>
                    <a:pt x="1045" y="1271"/>
                  </a:lnTo>
                  <a:lnTo>
                    <a:pt x="1045" y="1271"/>
                  </a:lnTo>
                  <a:lnTo>
                    <a:pt x="791" y="989"/>
                  </a:lnTo>
                  <a:lnTo>
                    <a:pt x="678" y="848"/>
                  </a:lnTo>
                  <a:lnTo>
                    <a:pt x="565" y="706"/>
                  </a:lnTo>
                  <a:lnTo>
                    <a:pt x="565" y="706"/>
                  </a:lnTo>
                  <a:lnTo>
                    <a:pt x="452" y="537"/>
                  </a:lnTo>
                  <a:lnTo>
                    <a:pt x="339" y="368"/>
                  </a:lnTo>
                  <a:lnTo>
                    <a:pt x="283" y="311"/>
                  </a:lnTo>
                  <a:lnTo>
                    <a:pt x="198" y="255"/>
                  </a:lnTo>
                  <a:lnTo>
                    <a:pt x="114" y="198"/>
                  </a:lnTo>
                  <a:lnTo>
                    <a:pt x="29" y="170"/>
                  </a:lnTo>
                </a:path>
              </a:pathLst>
            </a:custGeom>
            <a:solidFill>
              <a:srgbClr val="666666"/>
            </a:solidFill>
            <a:ln w="14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16"/>
            <p:cNvSpPr/>
            <p:nvPr/>
          </p:nvSpPr>
          <p:spPr>
            <a:xfrm>
              <a:off x="4020225" y="1687075"/>
              <a:ext cx="311150" cy="155950"/>
            </a:xfrm>
            <a:custGeom>
              <a:avLst/>
              <a:gdLst/>
              <a:ahLst/>
              <a:cxnLst/>
              <a:rect l="l" t="t" r="r" b="b"/>
              <a:pathLst>
                <a:path w="12446" h="6238" extrusionOk="0">
                  <a:moveTo>
                    <a:pt x="7253" y="1"/>
                  </a:moveTo>
                  <a:lnTo>
                    <a:pt x="7253" y="1"/>
                  </a:lnTo>
                  <a:lnTo>
                    <a:pt x="7168" y="29"/>
                  </a:lnTo>
                  <a:lnTo>
                    <a:pt x="7055" y="29"/>
                  </a:lnTo>
                  <a:lnTo>
                    <a:pt x="6886" y="57"/>
                  </a:lnTo>
                  <a:lnTo>
                    <a:pt x="6886" y="57"/>
                  </a:lnTo>
                  <a:lnTo>
                    <a:pt x="6717" y="29"/>
                  </a:lnTo>
                  <a:lnTo>
                    <a:pt x="6717" y="29"/>
                  </a:lnTo>
                  <a:lnTo>
                    <a:pt x="6660" y="170"/>
                  </a:lnTo>
                  <a:lnTo>
                    <a:pt x="6660" y="170"/>
                  </a:lnTo>
                  <a:lnTo>
                    <a:pt x="6491" y="255"/>
                  </a:lnTo>
                  <a:lnTo>
                    <a:pt x="6491" y="255"/>
                  </a:lnTo>
                  <a:lnTo>
                    <a:pt x="6350" y="283"/>
                  </a:lnTo>
                  <a:lnTo>
                    <a:pt x="6209" y="255"/>
                  </a:lnTo>
                  <a:lnTo>
                    <a:pt x="5955" y="255"/>
                  </a:lnTo>
                  <a:lnTo>
                    <a:pt x="5842" y="255"/>
                  </a:lnTo>
                  <a:lnTo>
                    <a:pt x="5729" y="311"/>
                  </a:lnTo>
                  <a:lnTo>
                    <a:pt x="5644" y="396"/>
                  </a:lnTo>
                  <a:lnTo>
                    <a:pt x="5588" y="565"/>
                  </a:lnTo>
                  <a:lnTo>
                    <a:pt x="5588" y="565"/>
                  </a:lnTo>
                  <a:lnTo>
                    <a:pt x="5588" y="678"/>
                  </a:lnTo>
                  <a:lnTo>
                    <a:pt x="5588" y="791"/>
                  </a:lnTo>
                  <a:lnTo>
                    <a:pt x="5588" y="875"/>
                  </a:lnTo>
                  <a:lnTo>
                    <a:pt x="5588" y="904"/>
                  </a:lnTo>
                  <a:lnTo>
                    <a:pt x="5531" y="932"/>
                  </a:lnTo>
                  <a:lnTo>
                    <a:pt x="5531" y="932"/>
                  </a:lnTo>
                  <a:lnTo>
                    <a:pt x="5390" y="847"/>
                  </a:lnTo>
                  <a:lnTo>
                    <a:pt x="5249" y="763"/>
                  </a:lnTo>
                  <a:lnTo>
                    <a:pt x="5249" y="763"/>
                  </a:lnTo>
                  <a:lnTo>
                    <a:pt x="5108" y="763"/>
                  </a:lnTo>
                  <a:lnTo>
                    <a:pt x="4967" y="791"/>
                  </a:lnTo>
                  <a:lnTo>
                    <a:pt x="4854" y="791"/>
                  </a:lnTo>
                  <a:lnTo>
                    <a:pt x="4741" y="791"/>
                  </a:lnTo>
                  <a:lnTo>
                    <a:pt x="4741" y="791"/>
                  </a:lnTo>
                  <a:lnTo>
                    <a:pt x="4657" y="763"/>
                  </a:lnTo>
                  <a:lnTo>
                    <a:pt x="4516" y="678"/>
                  </a:lnTo>
                  <a:lnTo>
                    <a:pt x="4431" y="650"/>
                  </a:lnTo>
                  <a:lnTo>
                    <a:pt x="4374" y="678"/>
                  </a:lnTo>
                  <a:lnTo>
                    <a:pt x="4346" y="734"/>
                  </a:lnTo>
                  <a:lnTo>
                    <a:pt x="4346" y="819"/>
                  </a:lnTo>
                  <a:lnTo>
                    <a:pt x="4346" y="819"/>
                  </a:lnTo>
                  <a:lnTo>
                    <a:pt x="4177" y="706"/>
                  </a:lnTo>
                  <a:lnTo>
                    <a:pt x="4092" y="678"/>
                  </a:lnTo>
                  <a:lnTo>
                    <a:pt x="3951" y="650"/>
                  </a:lnTo>
                  <a:lnTo>
                    <a:pt x="3951" y="650"/>
                  </a:lnTo>
                  <a:lnTo>
                    <a:pt x="3754" y="678"/>
                  </a:lnTo>
                  <a:lnTo>
                    <a:pt x="3612" y="706"/>
                  </a:lnTo>
                  <a:lnTo>
                    <a:pt x="3612" y="706"/>
                  </a:lnTo>
                  <a:lnTo>
                    <a:pt x="3500" y="678"/>
                  </a:lnTo>
                  <a:lnTo>
                    <a:pt x="3359" y="621"/>
                  </a:lnTo>
                  <a:lnTo>
                    <a:pt x="3246" y="537"/>
                  </a:lnTo>
                  <a:lnTo>
                    <a:pt x="3133" y="509"/>
                  </a:lnTo>
                  <a:lnTo>
                    <a:pt x="3133" y="509"/>
                  </a:lnTo>
                  <a:lnTo>
                    <a:pt x="2794" y="424"/>
                  </a:lnTo>
                  <a:lnTo>
                    <a:pt x="2455" y="396"/>
                  </a:lnTo>
                  <a:lnTo>
                    <a:pt x="2455" y="396"/>
                  </a:lnTo>
                  <a:lnTo>
                    <a:pt x="2004" y="367"/>
                  </a:lnTo>
                  <a:lnTo>
                    <a:pt x="1778" y="367"/>
                  </a:lnTo>
                  <a:lnTo>
                    <a:pt x="1581" y="396"/>
                  </a:lnTo>
                  <a:lnTo>
                    <a:pt x="1581" y="396"/>
                  </a:lnTo>
                  <a:lnTo>
                    <a:pt x="1440" y="452"/>
                  </a:lnTo>
                  <a:lnTo>
                    <a:pt x="1355" y="509"/>
                  </a:lnTo>
                  <a:lnTo>
                    <a:pt x="1242" y="593"/>
                  </a:lnTo>
                  <a:lnTo>
                    <a:pt x="1129" y="650"/>
                  </a:lnTo>
                  <a:lnTo>
                    <a:pt x="1129" y="650"/>
                  </a:lnTo>
                  <a:lnTo>
                    <a:pt x="1045" y="650"/>
                  </a:lnTo>
                  <a:lnTo>
                    <a:pt x="988" y="650"/>
                  </a:lnTo>
                  <a:lnTo>
                    <a:pt x="903" y="650"/>
                  </a:lnTo>
                  <a:lnTo>
                    <a:pt x="875" y="650"/>
                  </a:lnTo>
                  <a:lnTo>
                    <a:pt x="847" y="650"/>
                  </a:lnTo>
                  <a:lnTo>
                    <a:pt x="819" y="791"/>
                  </a:lnTo>
                  <a:lnTo>
                    <a:pt x="819" y="791"/>
                  </a:lnTo>
                  <a:lnTo>
                    <a:pt x="819" y="847"/>
                  </a:lnTo>
                  <a:lnTo>
                    <a:pt x="875" y="932"/>
                  </a:lnTo>
                  <a:lnTo>
                    <a:pt x="960" y="1101"/>
                  </a:lnTo>
                  <a:lnTo>
                    <a:pt x="1101" y="1242"/>
                  </a:lnTo>
                  <a:lnTo>
                    <a:pt x="1242" y="1299"/>
                  </a:lnTo>
                  <a:lnTo>
                    <a:pt x="1242" y="1299"/>
                  </a:lnTo>
                  <a:lnTo>
                    <a:pt x="1186" y="1327"/>
                  </a:lnTo>
                  <a:lnTo>
                    <a:pt x="1157" y="1355"/>
                  </a:lnTo>
                  <a:lnTo>
                    <a:pt x="1157" y="1440"/>
                  </a:lnTo>
                  <a:lnTo>
                    <a:pt x="1157" y="1524"/>
                  </a:lnTo>
                  <a:lnTo>
                    <a:pt x="1129" y="1581"/>
                  </a:lnTo>
                  <a:lnTo>
                    <a:pt x="1101" y="1666"/>
                  </a:lnTo>
                  <a:lnTo>
                    <a:pt x="1101" y="1666"/>
                  </a:lnTo>
                  <a:lnTo>
                    <a:pt x="988" y="1750"/>
                  </a:lnTo>
                  <a:lnTo>
                    <a:pt x="847" y="1863"/>
                  </a:lnTo>
                  <a:lnTo>
                    <a:pt x="706" y="1976"/>
                  </a:lnTo>
                  <a:lnTo>
                    <a:pt x="593" y="2089"/>
                  </a:lnTo>
                  <a:lnTo>
                    <a:pt x="593" y="2089"/>
                  </a:lnTo>
                  <a:lnTo>
                    <a:pt x="480" y="2202"/>
                  </a:lnTo>
                  <a:lnTo>
                    <a:pt x="395" y="2315"/>
                  </a:lnTo>
                  <a:lnTo>
                    <a:pt x="367" y="2427"/>
                  </a:lnTo>
                  <a:lnTo>
                    <a:pt x="367" y="2597"/>
                  </a:lnTo>
                  <a:lnTo>
                    <a:pt x="367" y="2597"/>
                  </a:lnTo>
                  <a:lnTo>
                    <a:pt x="424" y="2766"/>
                  </a:lnTo>
                  <a:lnTo>
                    <a:pt x="480" y="2851"/>
                  </a:lnTo>
                  <a:lnTo>
                    <a:pt x="480" y="2907"/>
                  </a:lnTo>
                  <a:lnTo>
                    <a:pt x="480" y="2907"/>
                  </a:lnTo>
                  <a:lnTo>
                    <a:pt x="395" y="2879"/>
                  </a:lnTo>
                  <a:lnTo>
                    <a:pt x="283" y="2879"/>
                  </a:lnTo>
                  <a:lnTo>
                    <a:pt x="198" y="2935"/>
                  </a:lnTo>
                  <a:lnTo>
                    <a:pt x="113" y="3020"/>
                  </a:lnTo>
                  <a:lnTo>
                    <a:pt x="57" y="3105"/>
                  </a:lnTo>
                  <a:lnTo>
                    <a:pt x="29" y="3218"/>
                  </a:lnTo>
                  <a:lnTo>
                    <a:pt x="0" y="3330"/>
                  </a:lnTo>
                  <a:lnTo>
                    <a:pt x="29" y="3443"/>
                  </a:lnTo>
                  <a:lnTo>
                    <a:pt x="29" y="3443"/>
                  </a:lnTo>
                  <a:lnTo>
                    <a:pt x="57" y="3500"/>
                  </a:lnTo>
                  <a:lnTo>
                    <a:pt x="141" y="3556"/>
                  </a:lnTo>
                  <a:lnTo>
                    <a:pt x="311" y="3613"/>
                  </a:lnTo>
                  <a:lnTo>
                    <a:pt x="480" y="3697"/>
                  </a:lnTo>
                  <a:lnTo>
                    <a:pt x="537" y="3754"/>
                  </a:lnTo>
                  <a:lnTo>
                    <a:pt x="565" y="3838"/>
                  </a:lnTo>
                  <a:lnTo>
                    <a:pt x="565" y="3838"/>
                  </a:lnTo>
                  <a:lnTo>
                    <a:pt x="791" y="3782"/>
                  </a:lnTo>
                  <a:lnTo>
                    <a:pt x="988" y="3810"/>
                  </a:lnTo>
                  <a:lnTo>
                    <a:pt x="1440" y="3867"/>
                  </a:lnTo>
                  <a:lnTo>
                    <a:pt x="1440" y="3867"/>
                  </a:lnTo>
                  <a:lnTo>
                    <a:pt x="1806" y="3923"/>
                  </a:lnTo>
                  <a:lnTo>
                    <a:pt x="1976" y="3951"/>
                  </a:lnTo>
                  <a:lnTo>
                    <a:pt x="2173" y="3951"/>
                  </a:lnTo>
                  <a:lnTo>
                    <a:pt x="2173" y="3951"/>
                  </a:lnTo>
                  <a:lnTo>
                    <a:pt x="2653" y="3810"/>
                  </a:lnTo>
                  <a:lnTo>
                    <a:pt x="2653" y="3810"/>
                  </a:lnTo>
                  <a:lnTo>
                    <a:pt x="2738" y="3782"/>
                  </a:lnTo>
                  <a:lnTo>
                    <a:pt x="2794" y="3726"/>
                  </a:lnTo>
                  <a:lnTo>
                    <a:pt x="2935" y="3641"/>
                  </a:lnTo>
                  <a:lnTo>
                    <a:pt x="2935" y="3641"/>
                  </a:lnTo>
                  <a:lnTo>
                    <a:pt x="3246" y="3528"/>
                  </a:lnTo>
                  <a:lnTo>
                    <a:pt x="3528" y="3472"/>
                  </a:lnTo>
                  <a:lnTo>
                    <a:pt x="3528" y="3472"/>
                  </a:lnTo>
                  <a:lnTo>
                    <a:pt x="3669" y="3415"/>
                  </a:lnTo>
                  <a:lnTo>
                    <a:pt x="3782" y="3415"/>
                  </a:lnTo>
                  <a:lnTo>
                    <a:pt x="3895" y="3443"/>
                  </a:lnTo>
                  <a:lnTo>
                    <a:pt x="4036" y="3500"/>
                  </a:lnTo>
                  <a:lnTo>
                    <a:pt x="4036" y="3500"/>
                  </a:lnTo>
                  <a:lnTo>
                    <a:pt x="4177" y="3584"/>
                  </a:lnTo>
                  <a:lnTo>
                    <a:pt x="4318" y="3669"/>
                  </a:lnTo>
                  <a:lnTo>
                    <a:pt x="4318" y="3669"/>
                  </a:lnTo>
                  <a:lnTo>
                    <a:pt x="4431" y="3669"/>
                  </a:lnTo>
                  <a:lnTo>
                    <a:pt x="4516" y="3669"/>
                  </a:lnTo>
                  <a:lnTo>
                    <a:pt x="4516" y="3669"/>
                  </a:lnTo>
                  <a:lnTo>
                    <a:pt x="4657" y="3726"/>
                  </a:lnTo>
                  <a:lnTo>
                    <a:pt x="4769" y="3810"/>
                  </a:lnTo>
                  <a:lnTo>
                    <a:pt x="4854" y="3923"/>
                  </a:lnTo>
                  <a:lnTo>
                    <a:pt x="4939" y="4008"/>
                  </a:lnTo>
                  <a:lnTo>
                    <a:pt x="5080" y="4234"/>
                  </a:lnTo>
                  <a:lnTo>
                    <a:pt x="5165" y="4318"/>
                  </a:lnTo>
                  <a:lnTo>
                    <a:pt x="5249" y="4403"/>
                  </a:lnTo>
                  <a:lnTo>
                    <a:pt x="5249" y="4403"/>
                  </a:lnTo>
                  <a:lnTo>
                    <a:pt x="5277" y="4431"/>
                  </a:lnTo>
                  <a:lnTo>
                    <a:pt x="5277" y="4459"/>
                  </a:lnTo>
                  <a:lnTo>
                    <a:pt x="5277" y="4516"/>
                  </a:lnTo>
                  <a:lnTo>
                    <a:pt x="5277" y="4544"/>
                  </a:lnTo>
                  <a:lnTo>
                    <a:pt x="5277" y="4544"/>
                  </a:lnTo>
                  <a:lnTo>
                    <a:pt x="5390" y="4685"/>
                  </a:lnTo>
                  <a:lnTo>
                    <a:pt x="5390" y="4685"/>
                  </a:lnTo>
                  <a:lnTo>
                    <a:pt x="5560" y="4854"/>
                  </a:lnTo>
                  <a:lnTo>
                    <a:pt x="5616" y="4911"/>
                  </a:lnTo>
                  <a:lnTo>
                    <a:pt x="5616" y="4967"/>
                  </a:lnTo>
                  <a:lnTo>
                    <a:pt x="5616" y="5024"/>
                  </a:lnTo>
                  <a:lnTo>
                    <a:pt x="5560" y="5052"/>
                  </a:lnTo>
                  <a:lnTo>
                    <a:pt x="5560" y="5052"/>
                  </a:lnTo>
                  <a:lnTo>
                    <a:pt x="5729" y="5193"/>
                  </a:lnTo>
                  <a:lnTo>
                    <a:pt x="5729" y="5193"/>
                  </a:lnTo>
                  <a:lnTo>
                    <a:pt x="5673" y="5221"/>
                  </a:lnTo>
                  <a:lnTo>
                    <a:pt x="5588" y="5221"/>
                  </a:lnTo>
                  <a:lnTo>
                    <a:pt x="5419" y="5165"/>
                  </a:lnTo>
                  <a:lnTo>
                    <a:pt x="5334" y="5137"/>
                  </a:lnTo>
                  <a:lnTo>
                    <a:pt x="5249" y="5137"/>
                  </a:lnTo>
                  <a:lnTo>
                    <a:pt x="5193" y="5137"/>
                  </a:lnTo>
                  <a:lnTo>
                    <a:pt x="5136" y="5193"/>
                  </a:lnTo>
                  <a:lnTo>
                    <a:pt x="5136" y="5193"/>
                  </a:lnTo>
                  <a:lnTo>
                    <a:pt x="5080" y="5108"/>
                  </a:lnTo>
                  <a:lnTo>
                    <a:pt x="5023" y="5080"/>
                  </a:lnTo>
                  <a:lnTo>
                    <a:pt x="4995" y="5108"/>
                  </a:lnTo>
                  <a:lnTo>
                    <a:pt x="4967" y="5193"/>
                  </a:lnTo>
                  <a:lnTo>
                    <a:pt x="4882" y="5560"/>
                  </a:lnTo>
                  <a:lnTo>
                    <a:pt x="4882" y="5560"/>
                  </a:lnTo>
                  <a:lnTo>
                    <a:pt x="4798" y="5701"/>
                  </a:lnTo>
                  <a:lnTo>
                    <a:pt x="4713" y="5842"/>
                  </a:lnTo>
                  <a:lnTo>
                    <a:pt x="4713" y="5842"/>
                  </a:lnTo>
                  <a:lnTo>
                    <a:pt x="4572" y="5927"/>
                  </a:lnTo>
                  <a:lnTo>
                    <a:pt x="4487" y="6011"/>
                  </a:lnTo>
                  <a:lnTo>
                    <a:pt x="4487" y="6011"/>
                  </a:lnTo>
                  <a:lnTo>
                    <a:pt x="4487" y="6096"/>
                  </a:lnTo>
                  <a:lnTo>
                    <a:pt x="4516" y="6124"/>
                  </a:lnTo>
                  <a:lnTo>
                    <a:pt x="4544" y="6152"/>
                  </a:lnTo>
                  <a:lnTo>
                    <a:pt x="4600" y="6181"/>
                  </a:lnTo>
                  <a:lnTo>
                    <a:pt x="4769" y="6152"/>
                  </a:lnTo>
                  <a:lnTo>
                    <a:pt x="4967" y="6124"/>
                  </a:lnTo>
                  <a:lnTo>
                    <a:pt x="5165" y="6096"/>
                  </a:lnTo>
                  <a:lnTo>
                    <a:pt x="5334" y="6068"/>
                  </a:lnTo>
                  <a:lnTo>
                    <a:pt x="5390" y="6096"/>
                  </a:lnTo>
                  <a:lnTo>
                    <a:pt x="5447" y="6124"/>
                  </a:lnTo>
                  <a:lnTo>
                    <a:pt x="5503" y="6181"/>
                  </a:lnTo>
                  <a:lnTo>
                    <a:pt x="5531" y="6237"/>
                  </a:lnTo>
                  <a:lnTo>
                    <a:pt x="5531" y="6237"/>
                  </a:lnTo>
                  <a:lnTo>
                    <a:pt x="5560" y="6209"/>
                  </a:lnTo>
                  <a:lnTo>
                    <a:pt x="5588" y="6181"/>
                  </a:lnTo>
                  <a:lnTo>
                    <a:pt x="5560" y="6096"/>
                  </a:lnTo>
                  <a:lnTo>
                    <a:pt x="5531" y="6011"/>
                  </a:lnTo>
                  <a:lnTo>
                    <a:pt x="5503" y="5955"/>
                  </a:lnTo>
                  <a:lnTo>
                    <a:pt x="5531" y="5927"/>
                  </a:lnTo>
                  <a:lnTo>
                    <a:pt x="5531" y="5927"/>
                  </a:lnTo>
                  <a:lnTo>
                    <a:pt x="5475" y="5927"/>
                  </a:lnTo>
                  <a:lnTo>
                    <a:pt x="5447" y="5927"/>
                  </a:lnTo>
                  <a:lnTo>
                    <a:pt x="5447" y="5870"/>
                  </a:lnTo>
                  <a:lnTo>
                    <a:pt x="5475" y="5814"/>
                  </a:lnTo>
                  <a:lnTo>
                    <a:pt x="5503" y="5757"/>
                  </a:lnTo>
                  <a:lnTo>
                    <a:pt x="5503" y="5757"/>
                  </a:lnTo>
                  <a:lnTo>
                    <a:pt x="5531" y="5814"/>
                  </a:lnTo>
                  <a:lnTo>
                    <a:pt x="5588" y="5814"/>
                  </a:lnTo>
                  <a:lnTo>
                    <a:pt x="5701" y="5757"/>
                  </a:lnTo>
                  <a:lnTo>
                    <a:pt x="5785" y="5701"/>
                  </a:lnTo>
                  <a:lnTo>
                    <a:pt x="5701" y="5786"/>
                  </a:lnTo>
                  <a:lnTo>
                    <a:pt x="5701" y="5786"/>
                  </a:lnTo>
                  <a:lnTo>
                    <a:pt x="5898" y="5644"/>
                  </a:lnTo>
                  <a:lnTo>
                    <a:pt x="5983" y="5560"/>
                  </a:lnTo>
                  <a:lnTo>
                    <a:pt x="5983" y="5503"/>
                  </a:lnTo>
                  <a:lnTo>
                    <a:pt x="6011" y="5475"/>
                  </a:lnTo>
                  <a:lnTo>
                    <a:pt x="6011" y="5475"/>
                  </a:lnTo>
                  <a:lnTo>
                    <a:pt x="5955" y="5391"/>
                  </a:lnTo>
                  <a:lnTo>
                    <a:pt x="5870" y="5362"/>
                  </a:lnTo>
                  <a:lnTo>
                    <a:pt x="5814" y="5306"/>
                  </a:lnTo>
                  <a:lnTo>
                    <a:pt x="5757" y="5249"/>
                  </a:lnTo>
                  <a:lnTo>
                    <a:pt x="5757" y="5249"/>
                  </a:lnTo>
                  <a:lnTo>
                    <a:pt x="5785" y="5221"/>
                  </a:lnTo>
                  <a:lnTo>
                    <a:pt x="5842" y="5221"/>
                  </a:lnTo>
                  <a:lnTo>
                    <a:pt x="5926" y="5306"/>
                  </a:lnTo>
                  <a:lnTo>
                    <a:pt x="5983" y="5391"/>
                  </a:lnTo>
                  <a:lnTo>
                    <a:pt x="6011" y="5475"/>
                  </a:lnTo>
                  <a:lnTo>
                    <a:pt x="6011" y="5475"/>
                  </a:lnTo>
                  <a:lnTo>
                    <a:pt x="6096" y="5362"/>
                  </a:lnTo>
                  <a:lnTo>
                    <a:pt x="6180" y="5249"/>
                  </a:lnTo>
                  <a:lnTo>
                    <a:pt x="6237" y="5137"/>
                  </a:lnTo>
                  <a:lnTo>
                    <a:pt x="6350" y="5024"/>
                  </a:lnTo>
                  <a:lnTo>
                    <a:pt x="6350" y="5024"/>
                  </a:lnTo>
                  <a:lnTo>
                    <a:pt x="6406" y="5024"/>
                  </a:lnTo>
                  <a:lnTo>
                    <a:pt x="6463" y="4995"/>
                  </a:lnTo>
                  <a:lnTo>
                    <a:pt x="6576" y="4995"/>
                  </a:lnTo>
                  <a:lnTo>
                    <a:pt x="6576" y="4995"/>
                  </a:lnTo>
                  <a:lnTo>
                    <a:pt x="6632" y="4967"/>
                  </a:lnTo>
                  <a:lnTo>
                    <a:pt x="6660" y="4939"/>
                  </a:lnTo>
                  <a:lnTo>
                    <a:pt x="6688" y="4883"/>
                  </a:lnTo>
                  <a:lnTo>
                    <a:pt x="6745" y="4854"/>
                  </a:lnTo>
                  <a:lnTo>
                    <a:pt x="6745" y="4854"/>
                  </a:lnTo>
                  <a:lnTo>
                    <a:pt x="6717" y="4911"/>
                  </a:lnTo>
                  <a:lnTo>
                    <a:pt x="6745" y="4939"/>
                  </a:lnTo>
                  <a:lnTo>
                    <a:pt x="6801" y="4967"/>
                  </a:lnTo>
                  <a:lnTo>
                    <a:pt x="6830" y="4995"/>
                  </a:lnTo>
                  <a:lnTo>
                    <a:pt x="6886" y="4995"/>
                  </a:lnTo>
                  <a:lnTo>
                    <a:pt x="6942" y="4967"/>
                  </a:lnTo>
                  <a:lnTo>
                    <a:pt x="6971" y="4883"/>
                  </a:lnTo>
                  <a:lnTo>
                    <a:pt x="6971" y="4770"/>
                  </a:lnTo>
                  <a:lnTo>
                    <a:pt x="6971" y="4770"/>
                  </a:lnTo>
                  <a:lnTo>
                    <a:pt x="6999" y="4883"/>
                  </a:lnTo>
                  <a:lnTo>
                    <a:pt x="7055" y="4939"/>
                  </a:lnTo>
                  <a:lnTo>
                    <a:pt x="7112" y="4995"/>
                  </a:lnTo>
                  <a:lnTo>
                    <a:pt x="7168" y="5024"/>
                  </a:lnTo>
                  <a:lnTo>
                    <a:pt x="7337" y="5024"/>
                  </a:lnTo>
                  <a:lnTo>
                    <a:pt x="7507" y="4995"/>
                  </a:lnTo>
                  <a:lnTo>
                    <a:pt x="7507" y="4995"/>
                  </a:lnTo>
                  <a:lnTo>
                    <a:pt x="7309" y="5080"/>
                  </a:lnTo>
                  <a:lnTo>
                    <a:pt x="7112" y="5108"/>
                  </a:lnTo>
                  <a:lnTo>
                    <a:pt x="6914" y="5108"/>
                  </a:lnTo>
                  <a:lnTo>
                    <a:pt x="6717" y="5052"/>
                  </a:lnTo>
                  <a:lnTo>
                    <a:pt x="6717" y="5052"/>
                  </a:lnTo>
                  <a:lnTo>
                    <a:pt x="6801" y="5080"/>
                  </a:lnTo>
                  <a:lnTo>
                    <a:pt x="6914" y="5108"/>
                  </a:lnTo>
                  <a:lnTo>
                    <a:pt x="7027" y="5165"/>
                  </a:lnTo>
                  <a:lnTo>
                    <a:pt x="7055" y="5193"/>
                  </a:lnTo>
                  <a:lnTo>
                    <a:pt x="7055" y="5193"/>
                  </a:lnTo>
                  <a:lnTo>
                    <a:pt x="6999" y="5249"/>
                  </a:lnTo>
                  <a:lnTo>
                    <a:pt x="6914" y="5278"/>
                  </a:lnTo>
                  <a:lnTo>
                    <a:pt x="6914" y="5278"/>
                  </a:lnTo>
                  <a:lnTo>
                    <a:pt x="6999" y="5278"/>
                  </a:lnTo>
                  <a:lnTo>
                    <a:pt x="7055" y="5278"/>
                  </a:lnTo>
                  <a:lnTo>
                    <a:pt x="7196" y="5334"/>
                  </a:lnTo>
                  <a:lnTo>
                    <a:pt x="7309" y="5391"/>
                  </a:lnTo>
                  <a:lnTo>
                    <a:pt x="7450" y="5447"/>
                  </a:lnTo>
                  <a:lnTo>
                    <a:pt x="7450" y="5447"/>
                  </a:lnTo>
                  <a:lnTo>
                    <a:pt x="7761" y="5475"/>
                  </a:lnTo>
                  <a:lnTo>
                    <a:pt x="8071" y="5475"/>
                  </a:lnTo>
                  <a:lnTo>
                    <a:pt x="8071" y="5475"/>
                  </a:lnTo>
                  <a:lnTo>
                    <a:pt x="8212" y="5447"/>
                  </a:lnTo>
                  <a:lnTo>
                    <a:pt x="8297" y="5419"/>
                  </a:lnTo>
                  <a:lnTo>
                    <a:pt x="8297" y="5391"/>
                  </a:lnTo>
                  <a:lnTo>
                    <a:pt x="8269" y="5362"/>
                  </a:lnTo>
                  <a:lnTo>
                    <a:pt x="8269" y="5362"/>
                  </a:lnTo>
                  <a:lnTo>
                    <a:pt x="8494" y="5391"/>
                  </a:lnTo>
                  <a:lnTo>
                    <a:pt x="8579" y="5391"/>
                  </a:lnTo>
                  <a:lnTo>
                    <a:pt x="8607" y="5362"/>
                  </a:lnTo>
                  <a:lnTo>
                    <a:pt x="8607" y="5306"/>
                  </a:lnTo>
                  <a:lnTo>
                    <a:pt x="8607" y="5306"/>
                  </a:lnTo>
                  <a:lnTo>
                    <a:pt x="8748" y="5447"/>
                  </a:lnTo>
                  <a:lnTo>
                    <a:pt x="8748" y="5447"/>
                  </a:lnTo>
                  <a:lnTo>
                    <a:pt x="8748" y="5419"/>
                  </a:lnTo>
                  <a:lnTo>
                    <a:pt x="8777" y="5391"/>
                  </a:lnTo>
                  <a:lnTo>
                    <a:pt x="8833" y="5391"/>
                  </a:lnTo>
                  <a:lnTo>
                    <a:pt x="8890" y="5419"/>
                  </a:lnTo>
                  <a:lnTo>
                    <a:pt x="8890" y="5391"/>
                  </a:lnTo>
                  <a:lnTo>
                    <a:pt x="8890" y="5362"/>
                  </a:lnTo>
                  <a:lnTo>
                    <a:pt x="8890" y="5362"/>
                  </a:lnTo>
                  <a:lnTo>
                    <a:pt x="8861" y="5475"/>
                  </a:lnTo>
                  <a:lnTo>
                    <a:pt x="8833" y="5560"/>
                  </a:lnTo>
                  <a:lnTo>
                    <a:pt x="8861" y="5560"/>
                  </a:lnTo>
                  <a:lnTo>
                    <a:pt x="8890" y="5588"/>
                  </a:lnTo>
                  <a:lnTo>
                    <a:pt x="8890" y="5588"/>
                  </a:lnTo>
                  <a:lnTo>
                    <a:pt x="8946" y="5503"/>
                  </a:lnTo>
                  <a:lnTo>
                    <a:pt x="8974" y="5391"/>
                  </a:lnTo>
                  <a:lnTo>
                    <a:pt x="8974" y="5391"/>
                  </a:lnTo>
                  <a:lnTo>
                    <a:pt x="9059" y="5419"/>
                  </a:lnTo>
                  <a:lnTo>
                    <a:pt x="9059" y="5447"/>
                  </a:lnTo>
                  <a:lnTo>
                    <a:pt x="9031" y="5475"/>
                  </a:lnTo>
                  <a:lnTo>
                    <a:pt x="9031" y="5532"/>
                  </a:lnTo>
                  <a:lnTo>
                    <a:pt x="9031" y="5532"/>
                  </a:lnTo>
                  <a:lnTo>
                    <a:pt x="9031" y="5503"/>
                  </a:lnTo>
                  <a:lnTo>
                    <a:pt x="9059" y="5532"/>
                  </a:lnTo>
                  <a:lnTo>
                    <a:pt x="9087" y="5588"/>
                  </a:lnTo>
                  <a:lnTo>
                    <a:pt x="9172" y="5673"/>
                  </a:lnTo>
                  <a:lnTo>
                    <a:pt x="9172" y="5673"/>
                  </a:lnTo>
                  <a:lnTo>
                    <a:pt x="9172" y="5588"/>
                  </a:lnTo>
                  <a:lnTo>
                    <a:pt x="9143" y="5532"/>
                  </a:lnTo>
                  <a:lnTo>
                    <a:pt x="9115" y="5447"/>
                  </a:lnTo>
                  <a:lnTo>
                    <a:pt x="9115" y="5391"/>
                  </a:lnTo>
                  <a:lnTo>
                    <a:pt x="9115" y="5391"/>
                  </a:lnTo>
                  <a:lnTo>
                    <a:pt x="9172" y="5334"/>
                  </a:lnTo>
                  <a:lnTo>
                    <a:pt x="9256" y="5278"/>
                  </a:lnTo>
                  <a:lnTo>
                    <a:pt x="9313" y="5221"/>
                  </a:lnTo>
                  <a:lnTo>
                    <a:pt x="9341" y="5193"/>
                  </a:lnTo>
                  <a:lnTo>
                    <a:pt x="9313" y="5137"/>
                  </a:lnTo>
                  <a:lnTo>
                    <a:pt x="9313" y="5137"/>
                  </a:lnTo>
                  <a:lnTo>
                    <a:pt x="9369" y="5165"/>
                  </a:lnTo>
                  <a:lnTo>
                    <a:pt x="9397" y="5193"/>
                  </a:lnTo>
                  <a:lnTo>
                    <a:pt x="9397" y="5221"/>
                  </a:lnTo>
                  <a:lnTo>
                    <a:pt x="9369" y="5278"/>
                  </a:lnTo>
                  <a:lnTo>
                    <a:pt x="9285" y="5391"/>
                  </a:lnTo>
                  <a:lnTo>
                    <a:pt x="9228" y="5475"/>
                  </a:lnTo>
                  <a:lnTo>
                    <a:pt x="9228" y="5475"/>
                  </a:lnTo>
                  <a:lnTo>
                    <a:pt x="9285" y="5447"/>
                  </a:lnTo>
                  <a:lnTo>
                    <a:pt x="9369" y="5391"/>
                  </a:lnTo>
                  <a:lnTo>
                    <a:pt x="9482" y="5278"/>
                  </a:lnTo>
                  <a:lnTo>
                    <a:pt x="9567" y="5137"/>
                  </a:lnTo>
                  <a:lnTo>
                    <a:pt x="9651" y="5080"/>
                  </a:lnTo>
                  <a:lnTo>
                    <a:pt x="9708" y="5024"/>
                  </a:lnTo>
                  <a:lnTo>
                    <a:pt x="9708" y="5024"/>
                  </a:lnTo>
                  <a:lnTo>
                    <a:pt x="9849" y="4967"/>
                  </a:lnTo>
                  <a:lnTo>
                    <a:pt x="10075" y="4911"/>
                  </a:lnTo>
                  <a:lnTo>
                    <a:pt x="10300" y="4883"/>
                  </a:lnTo>
                  <a:lnTo>
                    <a:pt x="10385" y="4911"/>
                  </a:lnTo>
                  <a:lnTo>
                    <a:pt x="10413" y="4939"/>
                  </a:lnTo>
                  <a:lnTo>
                    <a:pt x="10413" y="4939"/>
                  </a:lnTo>
                  <a:lnTo>
                    <a:pt x="10470" y="4826"/>
                  </a:lnTo>
                  <a:lnTo>
                    <a:pt x="10554" y="4770"/>
                  </a:lnTo>
                  <a:lnTo>
                    <a:pt x="10667" y="4713"/>
                  </a:lnTo>
                  <a:lnTo>
                    <a:pt x="10780" y="4685"/>
                  </a:lnTo>
                  <a:lnTo>
                    <a:pt x="11034" y="4657"/>
                  </a:lnTo>
                  <a:lnTo>
                    <a:pt x="11147" y="4629"/>
                  </a:lnTo>
                  <a:lnTo>
                    <a:pt x="11232" y="4600"/>
                  </a:lnTo>
                  <a:lnTo>
                    <a:pt x="11232" y="4600"/>
                  </a:lnTo>
                  <a:lnTo>
                    <a:pt x="11316" y="4544"/>
                  </a:lnTo>
                  <a:lnTo>
                    <a:pt x="11345" y="4516"/>
                  </a:lnTo>
                  <a:lnTo>
                    <a:pt x="11373" y="4459"/>
                  </a:lnTo>
                  <a:lnTo>
                    <a:pt x="11373" y="4431"/>
                  </a:lnTo>
                  <a:lnTo>
                    <a:pt x="11373" y="4346"/>
                  </a:lnTo>
                  <a:lnTo>
                    <a:pt x="11373" y="4290"/>
                  </a:lnTo>
                  <a:lnTo>
                    <a:pt x="11401" y="4205"/>
                  </a:lnTo>
                  <a:lnTo>
                    <a:pt x="11401" y="4205"/>
                  </a:lnTo>
                  <a:lnTo>
                    <a:pt x="11486" y="4092"/>
                  </a:lnTo>
                  <a:lnTo>
                    <a:pt x="11570" y="4008"/>
                  </a:lnTo>
                  <a:lnTo>
                    <a:pt x="11655" y="3980"/>
                  </a:lnTo>
                  <a:lnTo>
                    <a:pt x="11768" y="3980"/>
                  </a:lnTo>
                  <a:lnTo>
                    <a:pt x="11965" y="3980"/>
                  </a:lnTo>
                  <a:lnTo>
                    <a:pt x="12078" y="3951"/>
                  </a:lnTo>
                  <a:lnTo>
                    <a:pt x="12191" y="3951"/>
                  </a:lnTo>
                  <a:lnTo>
                    <a:pt x="12191" y="3951"/>
                  </a:lnTo>
                  <a:lnTo>
                    <a:pt x="12332" y="3867"/>
                  </a:lnTo>
                  <a:lnTo>
                    <a:pt x="12389" y="3810"/>
                  </a:lnTo>
                  <a:lnTo>
                    <a:pt x="12417" y="3754"/>
                  </a:lnTo>
                  <a:lnTo>
                    <a:pt x="12445" y="3697"/>
                  </a:lnTo>
                  <a:lnTo>
                    <a:pt x="12445" y="3641"/>
                  </a:lnTo>
                  <a:lnTo>
                    <a:pt x="12417" y="3556"/>
                  </a:lnTo>
                  <a:lnTo>
                    <a:pt x="12361" y="3500"/>
                  </a:lnTo>
                  <a:lnTo>
                    <a:pt x="12361" y="3500"/>
                  </a:lnTo>
                  <a:lnTo>
                    <a:pt x="12332" y="3415"/>
                  </a:lnTo>
                  <a:lnTo>
                    <a:pt x="12248" y="3246"/>
                  </a:lnTo>
                  <a:lnTo>
                    <a:pt x="12219" y="3161"/>
                  </a:lnTo>
                  <a:lnTo>
                    <a:pt x="12219" y="3105"/>
                  </a:lnTo>
                  <a:lnTo>
                    <a:pt x="12276" y="3077"/>
                  </a:lnTo>
                  <a:lnTo>
                    <a:pt x="12389" y="3105"/>
                  </a:lnTo>
                  <a:lnTo>
                    <a:pt x="12389" y="3105"/>
                  </a:lnTo>
                  <a:lnTo>
                    <a:pt x="12361" y="3048"/>
                  </a:lnTo>
                  <a:lnTo>
                    <a:pt x="12304" y="3020"/>
                  </a:lnTo>
                  <a:lnTo>
                    <a:pt x="12248" y="3020"/>
                  </a:lnTo>
                  <a:lnTo>
                    <a:pt x="12219" y="2992"/>
                  </a:lnTo>
                  <a:lnTo>
                    <a:pt x="12219" y="2992"/>
                  </a:lnTo>
                  <a:lnTo>
                    <a:pt x="12248" y="2935"/>
                  </a:lnTo>
                  <a:lnTo>
                    <a:pt x="12248" y="2879"/>
                  </a:lnTo>
                  <a:lnTo>
                    <a:pt x="12248" y="2879"/>
                  </a:lnTo>
                  <a:lnTo>
                    <a:pt x="12332" y="2823"/>
                  </a:lnTo>
                  <a:lnTo>
                    <a:pt x="12389" y="2738"/>
                  </a:lnTo>
                  <a:lnTo>
                    <a:pt x="12389" y="2738"/>
                  </a:lnTo>
                  <a:lnTo>
                    <a:pt x="12389" y="2653"/>
                  </a:lnTo>
                  <a:lnTo>
                    <a:pt x="12361" y="2540"/>
                  </a:lnTo>
                  <a:lnTo>
                    <a:pt x="12361" y="2456"/>
                  </a:lnTo>
                  <a:lnTo>
                    <a:pt x="12361" y="2427"/>
                  </a:lnTo>
                  <a:lnTo>
                    <a:pt x="12389" y="2399"/>
                  </a:lnTo>
                  <a:lnTo>
                    <a:pt x="12389" y="2399"/>
                  </a:lnTo>
                  <a:lnTo>
                    <a:pt x="12304" y="2371"/>
                  </a:lnTo>
                  <a:lnTo>
                    <a:pt x="12191" y="2371"/>
                  </a:lnTo>
                  <a:lnTo>
                    <a:pt x="12107" y="2371"/>
                  </a:lnTo>
                  <a:lnTo>
                    <a:pt x="11994" y="2343"/>
                  </a:lnTo>
                  <a:lnTo>
                    <a:pt x="11994" y="2343"/>
                  </a:lnTo>
                  <a:lnTo>
                    <a:pt x="11853" y="2258"/>
                  </a:lnTo>
                  <a:lnTo>
                    <a:pt x="11711" y="2202"/>
                  </a:lnTo>
                  <a:lnTo>
                    <a:pt x="11711" y="2202"/>
                  </a:lnTo>
                  <a:lnTo>
                    <a:pt x="11345" y="2117"/>
                  </a:lnTo>
                  <a:lnTo>
                    <a:pt x="10978" y="2032"/>
                  </a:lnTo>
                  <a:lnTo>
                    <a:pt x="10978" y="2032"/>
                  </a:lnTo>
                  <a:lnTo>
                    <a:pt x="10921" y="2117"/>
                  </a:lnTo>
                  <a:lnTo>
                    <a:pt x="10893" y="2145"/>
                  </a:lnTo>
                  <a:lnTo>
                    <a:pt x="10865" y="2117"/>
                  </a:lnTo>
                  <a:lnTo>
                    <a:pt x="10837" y="2089"/>
                  </a:lnTo>
                  <a:lnTo>
                    <a:pt x="10837" y="2089"/>
                  </a:lnTo>
                  <a:lnTo>
                    <a:pt x="10752" y="2004"/>
                  </a:lnTo>
                  <a:lnTo>
                    <a:pt x="10667" y="1948"/>
                  </a:lnTo>
                  <a:lnTo>
                    <a:pt x="10667" y="1948"/>
                  </a:lnTo>
                  <a:lnTo>
                    <a:pt x="10611" y="1891"/>
                  </a:lnTo>
                  <a:lnTo>
                    <a:pt x="10554" y="1807"/>
                  </a:lnTo>
                  <a:lnTo>
                    <a:pt x="10498" y="1722"/>
                  </a:lnTo>
                  <a:lnTo>
                    <a:pt x="10413" y="1666"/>
                  </a:lnTo>
                  <a:lnTo>
                    <a:pt x="10413" y="1666"/>
                  </a:lnTo>
                  <a:lnTo>
                    <a:pt x="10300" y="1666"/>
                  </a:lnTo>
                  <a:lnTo>
                    <a:pt x="10216" y="1694"/>
                  </a:lnTo>
                  <a:lnTo>
                    <a:pt x="10131" y="1750"/>
                  </a:lnTo>
                  <a:lnTo>
                    <a:pt x="10018" y="1778"/>
                  </a:lnTo>
                  <a:lnTo>
                    <a:pt x="10018" y="1778"/>
                  </a:lnTo>
                  <a:lnTo>
                    <a:pt x="9821" y="1778"/>
                  </a:lnTo>
                  <a:lnTo>
                    <a:pt x="9595" y="1722"/>
                  </a:lnTo>
                  <a:lnTo>
                    <a:pt x="9595" y="1722"/>
                  </a:lnTo>
                  <a:lnTo>
                    <a:pt x="9369" y="1694"/>
                  </a:lnTo>
                  <a:lnTo>
                    <a:pt x="9200" y="1666"/>
                  </a:lnTo>
                  <a:lnTo>
                    <a:pt x="9143" y="1637"/>
                  </a:lnTo>
                  <a:lnTo>
                    <a:pt x="9087" y="1581"/>
                  </a:lnTo>
                  <a:lnTo>
                    <a:pt x="8918" y="1355"/>
                  </a:lnTo>
                  <a:lnTo>
                    <a:pt x="8918" y="1355"/>
                  </a:lnTo>
                  <a:lnTo>
                    <a:pt x="8890" y="1242"/>
                  </a:lnTo>
                  <a:lnTo>
                    <a:pt x="8890" y="1214"/>
                  </a:lnTo>
                  <a:lnTo>
                    <a:pt x="8861" y="1158"/>
                  </a:lnTo>
                  <a:lnTo>
                    <a:pt x="8777" y="1101"/>
                  </a:lnTo>
                  <a:lnTo>
                    <a:pt x="8777" y="1101"/>
                  </a:lnTo>
                  <a:lnTo>
                    <a:pt x="8692" y="1045"/>
                  </a:lnTo>
                  <a:lnTo>
                    <a:pt x="8607" y="1045"/>
                  </a:lnTo>
                  <a:lnTo>
                    <a:pt x="8410" y="1017"/>
                  </a:lnTo>
                  <a:lnTo>
                    <a:pt x="8240" y="1017"/>
                  </a:lnTo>
                  <a:lnTo>
                    <a:pt x="8156" y="988"/>
                  </a:lnTo>
                  <a:lnTo>
                    <a:pt x="8071" y="960"/>
                  </a:lnTo>
                  <a:lnTo>
                    <a:pt x="8071" y="960"/>
                  </a:lnTo>
                  <a:lnTo>
                    <a:pt x="8099" y="960"/>
                  </a:lnTo>
                  <a:lnTo>
                    <a:pt x="8099" y="932"/>
                  </a:lnTo>
                  <a:lnTo>
                    <a:pt x="8071" y="847"/>
                  </a:lnTo>
                  <a:lnTo>
                    <a:pt x="8043" y="706"/>
                  </a:lnTo>
                  <a:lnTo>
                    <a:pt x="8043" y="706"/>
                  </a:lnTo>
                  <a:lnTo>
                    <a:pt x="8015" y="593"/>
                  </a:lnTo>
                  <a:lnTo>
                    <a:pt x="8071" y="593"/>
                  </a:lnTo>
                  <a:lnTo>
                    <a:pt x="8184" y="537"/>
                  </a:lnTo>
                  <a:lnTo>
                    <a:pt x="8184" y="537"/>
                  </a:lnTo>
                  <a:lnTo>
                    <a:pt x="8015" y="311"/>
                  </a:lnTo>
                  <a:lnTo>
                    <a:pt x="7817" y="113"/>
                  </a:lnTo>
                  <a:lnTo>
                    <a:pt x="7817" y="113"/>
                  </a:lnTo>
                  <a:lnTo>
                    <a:pt x="7676" y="57"/>
                  </a:lnTo>
                  <a:lnTo>
                    <a:pt x="7535" y="29"/>
                  </a:lnTo>
                  <a:lnTo>
                    <a:pt x="7394" y="29"/>
                  </a:lnTo>
                  <a:lnTo>
                    <a:pt x="7253" y="1"/>
                  </a:lnTo>
                  <a:lnTo>
                    <a:pt x="7253" y="1"/>
                  </a:lnTo>
                  <a:close/>
                </a:path>
              </a:pathLst>
            </a:custGeom>
            <a:solidFill>
              <a:srgbClr val="666666"/>
            </a:solidFill>
            <a:ln w="14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16"/>
            <p:cNvSpPr/>
            <p:nvPr/>
          </p:nvSpPr>
          <p:spPr>
            <a:xfrm>
              <a:off x="5148300" y="2173850"/>
              <a:ext cx="163700" cy="91050"/>
            </a:xfrm>
            <a:custGeom>
              <a:avLst/>
              <a:gdLst/>
              <a:ahLst/>
              <a:cxnLst/>
              <a:rect l="l" t="t" r="r" b="b"/>
              <a:pathLst>
                <a:path w="6548" h="3642" extrusionOk="0">
                  <a:moveTo>
                    <a:pt x="0" y="1299"/>
                  </a:moveTo>
                  <a:lnTo>
                    <a:pt x="0" y="1299"/>
                  </a:lnTo>
                  <a:lnTo>
                    <a:pt x="57" y="1130"/>
                  </a:lnTo>
                  <a:lnTo>
                    <a:pt x="85" y="960"/>
                  </a:lnTo>
                  <a:lnTo>
                    <a:pt x="113" y="819"/>
                  </a:lnTo>
                  <a:lnTo>
                    <a:pt x="170" y="650"/>
                  </a:lnTo>
                  <a:lnTo>
                    <a:pt x="170" y="650"/>
                  </a:lnTo>
                  <a:lnTo>
                    <a:pt x="254" y="424"/>
                  </a:lnTo>
                  <a:lnTo>
                    <a:pt x="339" y="311"/>
                  </a:lnTo>
                  <a:lnTo>
                    <a:pt x="395" y="227"/>
                  </a:lnTo>
                  <a:lnTo>
                    <a:pt x="395" y="227"/>
                  </a:lnTo>
                  <a:lnTo>
                    <a:pt x="452" y="227"/>
                  </a:lnTo>
                  <a:lnTo>
                    <a:pt x="536" y="227"/>
                  </a:lnTo>
                  <a:lnTo>
                    <a:pt x="621" y="283"/>
                  </a:lnTo>
                  <a:lnTo>
                    <a:pt x="621" y="283"/>
                  </a:lnTo>
                  <a:lnTo>
                    <a:pt x="734" y="170"/>
                  </a:lnTo>
                  <a:lnTo>
                    <a:pt x="819" y="86"/>
                  </a:lnTo>
                  <a:lnTo>
                    <a:pt x="875" y="29"/>
                  </a:lnTo>
                  <a:lnTo>
                    <a:pt x="932" y="1"/>
                  </a:lnTo>
                  <a:lnTo>
                    <a:pt x="1016" y="1"/>
                  </a:lnTo>
                  <a:lnTo>
                    <a:pt x="1101" y="29"/>
                  </a:lnTo>
                  <a:lnTo>
                    <a:pt x="1101" y="29"/>
                  </a:lnTo>
                  <a:lnTo>
                    <a:pt x="1270" y="86"/>
                  </a:lnTo>
                  <a:lnTo>
                    <a:pt x="1439" y="198"/>
                  </a:lnTo>
                  <a:lnTo>
                    <a:pt x="1722" y="424"/>
                  </a:lnTo>
                  <a:lnTo>
                    <a:pt x="1722" y="424"/>
                  </a:lnTo>
                  <a:lnTo>
                    <a:pt x="1835" y="509"/>
                  </a:lnTo>
                  <a:lnTo>
                    <a:pt x="2004" y="594"/>
                  </a:lnTo>
                  <a:lnTo>
                    <a:pt x="2145" y="650"/>
                  </a:lnTo>
                  <a:lnTo>
                    <a:pt x="2286" y="735"/>
                  </a:lnTo>
                  <a:lnTo>
                    <a:pt x="2286" y="735"/>
                  </a:lnTo>
                  <a:lnTo>
                    <a:pt x="2342" y="819"/>
                  </a:lnTo>
                  <a:lnTo>
                    <a:pt x="2427" y="904"/>
                  </a:lnTo>
                  <a:lnTo>
                    <a:pt x="2512" y="989"/>
                  </a:lnTo>
                  <a:lnTo>
                    <a:pt x="2568" y="1045"/>
                  </a:lnTo>
                  <a:lnTo>
                    <a:pt x="2568" y="1045"/>
                  </a:lnTo>
                  <a:lnTo>
                    <a:pt x="2709" y="1073"/>
                  </a:lnTo>
                  <a:lnTo>
                    <a:pt x="2822" y="1045"/>
                  </a:lnTo>
                  <a:lnTo>
                    <a:pt x="2935" y="1045"/>
                  </a:lnTo>
                  <a:lnTo>
                    <a:pt x="2992" y="1073"/>
                  </a:lnTo>
                  <a:lnTo>
                    <a:pt x="3048" y="1102"/>
                  </a:lnTo>
                  <a:lnTo>
                    <a:pt x="3048" y="1102"/>
                  </a:lnTo>
                  <a:lnTo>
                    <a:pt x="3104" y="1158"/>
                  </a:lnTo>
                  <a:lnTo>
                    <a:pt x="3161" y="1243"/>
                  </a:lnTo>
                  <a:lnTo>
                    <a:pt x="3161" y="1299"/>
                  </a:lnTo>
                  <a:lnTo>
                    <a:pt x="3217" y="1384"/>
                  </a:lnTo>
                  <a:lnTo>
                    <a:pt x="3217" y="1384"/>
                  </a:lnTo>
                  <a:lnTo>
                    <a:pt x="3330" y="1468"/>
                  </a:lnTo>
                  <a:lnTo>
                    <a:pt x="3471" y="1525"/>
                  </a:lnTo>
                  <a:lnTo>
                    <a:pt x="3612" y="1581"/>
                  </a:lnTo>
                  <a:lnTo>
                    <a:pt x="3753" y="1638"/>
                  </a:lnTo>
                  <a:lnTo>
                    <a:pt x="3753" y="1638"/>
                  </a:lnTo>
                  <a:lnTo>
                    <a:pt x="3782" y="1638"/>
                  </a:lnTo>
                  <a:lnTo>
                    <a:pt x="3838" y="1638"/>
                  </a:lnTo>
                  <a:lnTo>
                    <a:pt x="3895" y="1638"/>
                  </a:lnTo>
                  <a:lnTo>
                    <a:pt x="3951" y="1666"/>
                  </a:lnTo>
                  <a:lnTo>
                    <a:pt x="3951" y="1666"/>
                  </a:lnTo>
                  <a:lnTo>
                    <a:pt x="3979" y="1694"/>
                  </a:lnTo>
                  <a:lnTo>
                    <a:pt x="3979" y="1751"/>
                  </a:lnTo>
                  <a:lnTo>
                    <a:pt x="3979" y="1835"/>
                  </a:lnTo>
                  <a:lnTo>
                    <a:pt x="4064" y="1892"/>
                  </a:lnTo>
                  <a:lnTo>
                    <a:pt x="4064" y="1892"/>
                  </a:lnTo>
                  <a:lnTo>
                    <a:pt x="4149" y="1892"/>
                  </a:lnTo>
                  <a:lnTo>
                    <a:pt x="4233" y="1892"/>
                  </a:lnTo>
                  <a:lnTo>
                    <a:pt x="4318" y="1863"/>
                  </a:lnTo>
                  <a:lnTo>
                    <a:pt x="4403" y="1863"/>
                  </a:lnTo>
                  <a:lnTo>
                    <a:pt x="4403" y="1863"/>
                  </a:lnTo>
                  <a:lnTo>
                    <a:pt x="4459" y="1920"/>
                  </a:lnTo>
                  <a:lnTo>
                    <a:pt x="4544" y="2061"/>
                  </a:lnTo>
                  <a:lnTo>
                    <a:pt x="4656" y="2174"/>
                  </a:lnTo>
                  <a:lnTo>
                    <a:pt x="4685" y="2230"/>
                  </a:lnTo>
                  <a:lnTo>
                    <a:pt x="4713" y="2230"/>
                  </a:lnTo>
                  <a:lnTo>
                    <a:pt x="4713" y="2230"/>
                  </a:lnTo>
                  <a:lnTo>
                    <a:pt x="4769" y="2202"/>
                  </a:lnTo>
                  <a:lnTo>
                    <a:pt x="4769" y="2117"/>
                  </a:lnTo>
                  <a:lnTo>
                    <a:pt x="4769" y="2061"/>
                  </a:lnTo>
                  <a:lnTo>
                    <a:pt x="4798" y="2033"/>
                  </a:lnTo>
                  <a:lnTo>
                    <a:pt x="4798" y="2033"/>
                  </a:lnTo>
                  <a:lnTo>
                    <a:pt x="4798" y="2089"/>
                  </a:lnTo>
                  <a:lnTo>
                    <a:pt x="4854" y="2146"/>
                  </a:lnTo>
                  <a:lnTo>
                    <a:pt x="4939" y="2174"/>
                  </a:lnTo>
                  <a:lnTo>
                    <a:pt x="5052" y="2174"/>
                  </a:lnTo>
                  <a:lnTo>
                    <a:pt x="5249" y="2174"/>
                  </a:lnTo>
                  <a:lnTo>
                    <a:pt x="5390" y="2146"/>
                  </a:lnTo>
                  <a:lnTo>
                    <a:pt x="5390" y="2146"/>
                  </a:lnTo>
                  <a:lnTo>
                    <a:pt x="5672" y="2230"/>
                  </a:lnTo>
                  <a:lnTo>
                    <a:pt x="5785" y="2259"/>
                  </a:lnTo>
                  <a:lnTo>
                    <a:pt x="5955" y="2287"/>
                  </a:lnTo>
                  <a:lnTo>
                    <a:pt x="5955" y="2287"/>
                  </a:lnTo>
                  <a:lnTo>
                    <a:pt x="6124" y="2259"/>
                  </a:lnTo>
                  <a:lnTo>
                    <a:pt x="6237" y="2287"/>
                  </a:lnTo>
                  <a:lnTo>
                    <a:pt x="6293" y="2287"/>
                  </a:lnTo>
                  <a:lnTo>
                    <a:pt x="6321" y="2343"/>
                  </a:lnTo>
                  <a:lnTo>
                    <a:pt x="6378" y="2484"/>
                  </a:lnTo>
                  <a:lnTo>
                    <a:pt x="6378" y="2484"/>
                  </a:lnTo>
                  <a:lnTo>
                    <a:pt x="6378" y="2597"/>
                  </a:lnTo>
                  <a:lnTo>
                    <a:pt x="6350" y="2710"/>
                  </a:lnTo>
                  <a:lnTo>
                    <a:pt x="6350" y="2823"/>
                  </a:lnTo>
                  <a:lnTo>
                    <a:pt x="6350" y="2936"/>
                  </a:lnTo>
                  <a:lnTo>
                    <a:pt x="6350" y="2936"/>
                  </a:lnTo>
                  <a:lnTo>
                    <a:pt x="6406" y="3049"/>
                  </a:lnTo>
                  <a:lnTo>
                    <a:pt x="6463" y="3162"/>
                  </a:lnTo>
                  <a:lnTo>
                    <a:pt x="6519" y="3274"/>
                  </a:lnTo>
                  <a:lnTo>
                    <a:pt x="6547" y="3387"/>
                  </a:lnTo>
                  <a:lnTo>
                    <a:pt x="6547" y="3387"/>
                  </a:lnTo>
                  <a:lnTo>
                    <a:pt x="6491" y="3472"/>
                  </a:lnTo>
                  <a:lnTo>
                    <a:pt x="6406" y="3557"/>
                  </a:lnTo>
                  <a:lnTo>
                    <a:pt x="6265" y="3613"/>
                  </a:lnTo>
                  <a:lnTo>
                    <a:pt x="6124" y="3641"/>
                  </a:lnTo>
                  <a:lnTo>
                    <a:pt x="5983" y="3641"/>
                  </a:lnTo>
                  <a:lnTo>
                    <a:pt x="5870" y="3613"/>
                  </a:lnTo>
                  <a:lnTo>
                    <a:pt x="5757" y="3528"/>
                  </a:lnTo>
                  <a:lnTo>
                    <a:pt x="5729" y="3500"/>
                  </a:lnTo>
                  <a:lnTo>
                    <a:pt x="5729" y="3444"/>
                  </a:lnTo>
                  <a:lnTo>
                    <a:pt x="5729" y="3444"/>
                  </a:lnTo>
                  <a:lnTo>
                    <a:pt x="5531" y="3500"/>
                  </a:lnTo>
                  <a:lnTo>
                    <a:pt x="5334" y="3500"/>
                  </a:lnTo>
                  <a:lnTo>
                    <a:pt x="5164" y="3444"/>
                  </a:lnTo>
                  <a:lnTo>
                    <a:pt x="4967" y="3387"/>
                  </a:lnTo>
                  <a:lnTo>
                    <a:pt x="4967" y="3387"/>
                  </a:lnTo>
                  <a:lnTo>
                    <a:pt x="4769" y="3415"/>
                  </a:lnTo>
                  <a:lnTo>
                    <a:pt x="4769" y="3415"/>
                  </a:lnTo>
                  <a:lnTo>
                    <a:pt x="4713" y="3359"/>
                  </a:lnTo>
                  <a:lnTo>
                    <a:pt x="4656" y="3274"/>
                  </a:lnTo>
                  <a:lnTo>
                    <a:pt x="4656" y="3274"/>
                  </a:lnTo>
                  <a:lnTo>
                    <a:pt x="4459" y="3274"/>
                  </a:lnTo>
                  <a:lnTo>
                    <a:pt x="4346" y="3274"/>
                  </a:lnTo>
                  <a:lnTo>
                    <a:pt x="4261" y="3246"/>
                  </a:lnTo>
                  <a:lnTo>
                    <a:pt x="4261" y="3246"/>
                  </a:lnTo>
                  <a:lnTo>
                    <a:pt x="4092" y="3162"/>
                  </a:lnTo>
                  <a:lnTo>
                    <a:pt x="3951" y="3049"/>
                  </a:lnTo>
                  <a:lnTo>
                    <a:pt x="3838" y="2908"/>
                  </a:lnTo>
                  <a:lnTo>
                    <a:pt x="3697" y="2795"/>
                  </a:lnTo>
                  <a:lnTo>
                    <a:pt x="3697" y="2795"/>
                  </a:lnTo>
                  <a:lnTo>
                    <a:pt x="3584" y="2738"/>
                  </a:lnTo>
                  <a:lnTo>
                    <a:pt x="3387" y="2682"/>
                  </a:lnTo>
                  <a:lnTo>
                    <a:pt x="3274" y="2654"/>
                  </a:lnTo>
                  <a:lnTo>
                    <a:pt x="3189" y="2654"/>
                  </a:lnTo>
                  <a:lnTo>
                    <a:pt x="3133" y="2682"/>
                  </a:lnTo>
                  <a:lnTo>
                    <a:pt x="3133" y="2738"/>
                  </a:lnTo>
                  <a:lnTo>
                    <a:pt x="3133" y="2738"/>
                  </a:lnTo>
                  <a:lnTo>
                    <a:pt x="2992" y="2710"/>
                  </a:lnTo>
                  <a:lnTo>
                    <a:pt x="2879" y="2710"/>
                  </a:lnTo>
                  <a:lnTo>
                    <a:pt x="2766" y="2710"/>
                  </a:lnTo>
                  <a:lnTo>
                    <a:pt x="2625" y="2710"/>
                  </a:lnTo>
                  <a:lnTo>
                    <a:pt x="2625" y="2710"/>
                  </a:lnTo>
                  <a:lnTo>
                    <a:pt x="2512" y="2682"/>
                  </a:lnTo>
                  <a:lnTo>
                    <a:pt x="2427" y="2625"/>
                  </a:lnTo>
                  <a:lnTo>
                    <a:pt x="2230" y="2512"/>
                  </a:lnTo>
                  <a:lnTo>
                    <a:pt x="2230" y="2512"/>
                  </a:lnTo>
                  <a:lnTo>
                    <a:pt x="1835" y="2371"/>
                  </a:lnTo>
                  <a:lnTo>
                    <a:pt x="1411" y="2202"/>
                  </a:lnTo>
                  <a:lnTo>
                    <a:pt x="1411" y="2202"/>
                  </a:lnTo>
                  <a:lnTo>
                    <a:pt x="1185" y="2061"/>
                  </a:lnTo>
                  <a:lnTo>
                    <a:pt x="960" y="1920"/>
                  </a:lnTo>
                  <a:lnTo>
                    <a:pt x="762" y="1751"/>
                  </a:lnTo>
                  <a:lnTo>
                    <a:pt x="649" y="1694"/>
                  </a:lnTo>
                  <a:lnTo>
                    <a:pt x="536" y="1638"/>
                  </a:lnTo>
                  <a:lnTo>
                    <a:pt x="536" y="1638"/>
                  </a:lnTo>
                  <a:lnTo>
                    <a:pt x="424" y="1609"/>
                  </a:lnTo>
                  <a:lnTo>
                    <a:pt x="198" y="1553"/>
                  </a:lnTo>
                  <a:lnTo>
                    <a:pt x="113" y="1497"/>
                  </a:lnTo>
                  <a:lnTo>
                    <a:pt x="28" y="1440"/>
                  </a:lnTo>
                  <a:lnTo>
                    <a:pt x="0" y="1384"/>
                  </a:lnTo>
                  <a:lnTo>
                    <a:pt x="0" y="1299"/>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16"/>
            <p:cNvSpPr/>
            <p:nvPr/>
          </p:nvSpPr>
          <p:spPr>
            <a:xfrm>
              <a:off x="5148300" y="2173850"/>
              <a:ext cx="163700" cy="91050"/>
            </a:xfrm>
            <a:custGeom>
              <a:avLst/>
              <a:gdLst/>
              <a:ahLst/>
              <a:cxnLst/>
              <a:rect l="l" t="t" r="r" b="b"/>
              <a:pathLst>
                <a:path w="6548" h="3642" fill="none" extrusionOk="0">
                  <a:moveTo>
                    <a:pt x="0" y="1299"/>
                  </a:moveTo>
                  <a:lnTo>
                    <a:pt x="0" y="1299"/>
                  </a:lnTo>
                  <a:lnTo>
                    <a:pt x="57" y="1130"/>
                  </a:lnTo>
                  <a:lnTo>
                    <a:pt x="85" y="960"/>
                  </a:lnTo>
                  <a:lnTo>
                    <a:pt x="113" y="819"/>
                  </a:lnTo>
                  <a:lnTo>
                    <a:pt x="170" y="650"/>
                  </a:lnTo>
                  <a:lnTo>
                    <a:pt x="170" y="650"/>
                  </a:lnTo>
                  <a:lnTo>
                    <a:pt x="254" y="424"/>
                  </a:lnTo>
                  <a:lnTo>
                    <a:pt x="339" y="311"/>
                  </a:lnTo>
                  <a:lnTo>
                    <a:pt x="395" y="227"/>
                  </a:lnTo>
                  <a:lnTo>
                    <a:pt x="395" y="227"/>
                  </a:lnTo>
                  <a:lnTo>
                    <a:pt x="452" y="227"/>
                  </a:lnTo>
                  <a:lnTo>
                    <a:pt x="536" y="227"/>
                  </a:lnTo>
                  <a:lnTo>
                    <a:pt x="621" y="283"/>
                  </a:lnTo>
                  <a:lnTo>
                    <a:pt x="621" y="283"/>
                  </a:lnTo>
                  <a:lnTo>
                    <a:pt x="734" y="170"/>
                  </a:lnTo>
                  <a:lnTo>
                    <a:pt x="819" y="86"/>
                  </a:lnTo>
                  <a:lnTo>
                    <a:pt x="875" y="29"/>
                  </a:lnTo>
                  <a:lnTo>
                    <a:pt x="932" y="1"/>
                  </a:lnTo>
                  <a:lnTo>
                    <a:pt x="1016" y="1"/>
                  </a:lnTo>
                  <a:lnTo>
                    <a:pt x="1101" y="29"/>
                  </a:lnTo>
                  <a:lnTo>
                    <a:pt x="1101" y="29"/>
                  </a:lnTo>
                  <a:lnTo>
                    <a:pt x="1270" y="86"/>
                  </a:lnTo>
                  <a:lnTo>
                    <a:pt x="1439" y="198"/>
                  </a:lnTo>
                  <a:lnTo>
                    <a:pt x="1722" y="424"/>
                  </a:lnTo>
                  <a:lnTo>
                    <a:pt x="1722" y="424"/>
                  </a:lnTo>
                  <a:lnTo>
                    <a:pt x="1835" y="509"/>
                  </a:lnTo>
                  <a:lnTo>
                    <a:pt x="2004" y="594"/>
                  </a:lnTo>
                  <a:lnTo>
                    <a:pt x="2145" y="650"/>
                  </a:lnTo>
                  <a:lnTo>
                    <a:pt x="2286" y="735"/>
                  </a:lnTo>
                  <a:lnTo>
                    <a:pt x="2286" y="735"/>
                  </a:lnTo>
                  <a:lnTo>
                    <a:pt x="2342" y="819"/>
                  </a:lnTo>
                  <a:lnTo>
                    <a:pt x="2427" y="904"/>
                  </a:lnTo>
                  <a:lnTo>
                    <a:pt x="2512" y="989"/>
                  </a:lnTo>
                  <a:lnTo>
                    <a:pt x="2568" y="1045"/>
                  </a:lnTo>
                  <a:lnTo>
                    <a:pt x="2568" y="1045"/>
                  </a:lnTo>
                  <a:lnTo>
                    <a:pt x="2709" y="1073"/>
                  </a:lnTo>
                  <a:lnTo>
                    <a:pt x="2822" y="1045"/>
                  </a:lnTo>
                  <a:lnTo>
                    <a:pt x="2935" y="1045"/>
                  </a:lnTo>
                  <a:lnTo>
                    <a:pt x="2992" y="1073"/>
                  </a:lnTo>
                  <a:lnTo>
                    <a:pt x="3048" y="1102"/>
                  </a:lnTo>
                  <a:lnTo>
                    <a:pt x="3048" y="1102"/>
                  </a:lnTo>
                  <a:lnTo>
                    <a:pt x="3104" y="1158"/>
                  </a:lnTo>
                  <a:lnTo>
                    <a:pt x="3161" y="1243"/>
                  </a:lnTo>
                  <a:lnTo>
                    <a:pt x="3161" y="1299"/>
                  </a:lnTo>
                  <a:lnTo>
                    <a:pt x="3217" y="1384"/>
                  </a:lnTo>
                  <a:lnTo>
                    <a:pt x="3217" y="1384"/>
                  </a:lnTo>
                  <a:lnTo>
                    <a:pt x="3330" y="1468"/>
                  </a:lnTo>
                  <a:lnTo>
                    <a:pt x="3471" y="1525"/>
                  </a:lnTo>
                  <a:lnTo>
                    <a:pt x="3612" y="1581"/>
                  </a:lnTo>
                  <a:lnTo>
                    <a:pt x="3753" y="1638"/>
                  </a:lnTo>
                  <a:lnTo>
                    <a:pt x="3753" y="1638"/>
                  </a:lnTo>
                  <a:lnTo>
                    <a:pt x="3782" y="1638"/>
                  </a:lnTo>
                  <a:lnTo>
                    <a:pt x="3838" y="1638"/>
                  </a:lnTo>
                  <a:lnTo>
                    <a:pt x="3895" y="1638"/>
                  </a:lnTo>
                  <a:lnTo>
                    <a:pt x="3951" y="1666"/>
                  </a:lnTo>
                  <a:lnTo>
                    <a:pt x="3951" y="1666"/>
                  </a:lnTo>
                  <a:lnTo>
                    <a:pt x="3979" y="1694"/>
                  </a:lnTo>
                  <a:lnTo>
                    <a:pt x="3979" y="1751"/>
                  </a:lnTo>
                  <a:lnTo>
                    <a:pt x="3979" y="1835"/>
                  </a:lnTo>
                  <a:lnTo>
                    <a:pt x="4064" y="1892"/>
                  </a:lnTo>
                  <a:lnTo>
                    <a:pt x="4064" y="1892"/>
                  </a:lnTo>
                  <a:lnTo>
                    <a:pt x="4149" y="1892"/>
                  </a:lnTo>
                  <a:lnTo>
                    <a:pt x="4233" y="1892"/>
                  </a:lnTo>
                  <a:lnTo>
                    <a:pt x="4318" y="1863"/>
                  </a:lnTo>
                  <a:lnTo>
                    <a:pt x="4403" y="1863"/>
                  </a:lnTo>
                  <a:lnTo>
                    <a:pt x="4403" y="1863"/>
                  </a:lnTo>
                  <a:lnTo>
                    <a:pt x="4459" y="1920"/>
                  </a:lnTo>
                  <a:lnTo>
                    <a:pt x="4544" y="2061"/>
                  </a:lnTo>
                  <a:lnTo>
                    <a:pt x="4656" y="2174"/>
                  </a:lnTo>
                  <a:lnTo>
                    <a:pt x="4685" y="2230"/>
                  </a:lnTo>
                  <a:lnTo>
                    <a:pt x="4713" y="2230"/>
                  </a:lnTo>
                  <a:lnTo>
                    <a:pt x="4713" y="2230"/>
                  </a:lnTo>
                  <a:lnTo>
                    <a:pt x="4769" y="2202"/>
                  </a:lnTo>
                  <a:lnTo>
                    <a:pt x="4769" y="2117"/>
                  </a:lnTo>
                  <a:lnTo>
                    <a:pt x="4769" y="2061"/>
                  </a:lnTo>
                  <a:lnTo>
                    <a:pt x="4798" y="2033"/>
                  </a:lnTo>
                  <a:lnTo>
                    <a:pt x="4798" y="2033"/>
                  </a:lnTo>
                  <a:lnTo>
                    <a:pt x="4798" y="2089"/>
                  </a:lnTo>
                  <a:lnTo>
                    <a:pt x="4854" y="2146"/>
                  </a:lnTo>
                  <a:lnTo>
                    <a:pt x="4939" y="2174"/>
                  </a:lnTo>
                  <a:lnTo>
                    <a:pt x="5052" y="2174"/>
                  </a:lnTo>
                  <a:lnTo>
                    <a:pt x="5249" y="2174"/>
                  </a:lnTo>
                  <a:lnTo>
                    <a:pt x="5390" y="2146"/>
                  </a:lnTo>
                  <a:lnTo>
                    <a:pt x="5390" y="2146"/>
                  </a:lnTo>
                  <a:lnTo>
                    <a:pt x="5672" y="2230"/>
                  </a:lnTo>
                  <a:lnTo>
                    <a:pt x="5785" y="2259"/>
                  </a:lnTo>
                  <a:lnTo>
                    <a:pt x="5955" y="2287"/>
                  </a:lnTo>
                  <a:lnTo>
                    <a:pt x="5955" y="2287"/>
                  </a:lnTo>
                  <a:lnTo>
                    <a:pt x="6124" y="2259"/>
                  </a:lnTo>
                  <a:lnTo>
                    <a:pt x="6237" y="2287"/>
                  </a:lnTo>
                  <a:lnTo>
                    <a:pt x="6293" y="2287"/>
                  </a:lnTo>
                  <a:lnTo>
                    <a:pt x="6321" y="2343"/>
                  </a:lnTo>
                  <a:lnTo>
                    <a:pt x="6378" y="2484"/>
                  </a:lnTo>
                  <a:lnTo>
                    <a:pt x="6378" y="2484"/>
                  </a:lnTo>
                  <a:lnTo>
                    <a:pt x="6378" y="2597"/>
                  </a:lnTo>
                  <a:lnTo>
                    <a:pt x="6350" y="2710"/>
                  </a:lnTo>
                  <a:lnTo>
                    <a:pt x="6350" y="2823"/>
                  </a:lnTo>
                  <a:lnTo>
                    <a:pt x="6350" y="2936"/>
                  </a:lnTo>
                  <a:lnTo>
                    <a:pt x="6350" y="2936"/>
                  </a:lnTo>
                  <a:lnTo>
                    <a:pt x="6406" y="3049"/>
                  </a:lnTo>
                  <a:lnTo>
                    <a:pt x="6463" y="3162"/>
                  </a:lnTo>
                  <a:lnTo>
                    <a:pt x="6519" y="3274"/>
                  </a:lnTo>
                  <a:lnTo>
                    <a:pt x="6547" y="3387"/>
                  </a:lnTo>
                  <a:lnTo>
                    <a:pt x="6547" y="3387"/>
                  </a:lnTo>
                  <a:lnTo>
                    <a:pt x="6491" y="3472"/>
                  </a:lnTo>
                  <a:lnTo>
                    <a:pt x="6406" y="3557"/>
                  </a:lnTo>
                  <a:lnTo>
                    <a:pt x="6265" y="3613"/>
                  </a:lnTo>
                  <a:lnTo>
                    <a:pt x="6124" y="3641"/>
                  </a:lnTo>
                  <a:lnTo>
                    <a:pt x="5983" y="3641"/>
                  </a:lnTo>
                  <a:lnTo>
                    <a:pt x="5870" y="3613"/>
                  </a:lnTo>
                  <a:lnTo>
                    <a:pt x="5757" y="3528"/>
                  </a:lnTo>
                  <a:lnTo>
                    <a:pt x="5729" y="3500"/>
                  </a:lnTo>
                  <a:lnTo>
                    <a:pt x="5729" y="3444"/>
                  </a:lnTo>
                  <a:lnTo>
                    <a:pt x="5729" y="3444"/>
                  </a:lnTo>
                  <a:lnTo>
                    <a:pt x="5531" y="3500"/>
                  </a:lnTo>
                  <a:lnTo>
                    <a:pt x="5334" y="3500"/>
                  </a:lnTo>
                  <a:lnTo>
                    <a:pt x="5164" y="3444"/>
                  </a:lnTo>
                  <a:lnTo>
                    <a:pt x="4967" y="3387"/>
                  </a:lnTo>
                  <a:lnTo>
                    <a:pt x="4967" y="3387"/>
                  </a:lnTo>
                  <a:lnTo>
                    <a:pt x="4769" y="3415"/>
                  </a:lnTo>
                  <a:lnTo>
                    <a:pt x="4769" y="3415"/>
                  </a:lnTo>
                  <a:lnTo>
                    <a:pt x="4713" y="3359"/>
                  </a:lnTo>
                  <a:lnTo>
                    <a:pt x="4656" y="3274"/>
                  </a:lnTo>
                  <a:lnTo>
                    <a:pt x="4656" y="3274"/>
                  </a:lnTo>
                  <a:lnTo>
                    <a:pt x="4459" y="3274"/>
                  </a:lnTo>
                  <a:lnTo>
                    <a:pt x="4346" y="3274"/>
                  </a:lnTo>
                  <a:lnTo>
                    <a:pt x="4261" y="3246"/>
                  </a:lnTo>
                  <a:lnTo>
                    <a:pt x="4261" y="3246"/>
                  </a:lnTo>
                  <a:lnTo>
                    <a:pt x="4092" y="3162"/>
                  </a:lnTo>
                  <a:lnTo>
                    <a:pt x="3951" y="3049"/>
                  </a:lnTo>
                  <a:lnTo>
                    <a:pt x="3838" y="2908"/>
                  </a:lnTo>
                  <a:lnTo>
                    <a:pt x="3697" y="2795"/>
                  </a:lnTo>
                  <a:lnTo>
                    <a:pt x="3697" y="2795"/>
                  </a:lnTo>
                  <a:lnTo>
                    <a:pt x="3584" y="2738"/>
                  </a:lnTo>
                  <a:lnTo>
                    <a:pt x="3387" y="2682"/>
                  </a:lnTo>
                  <a:lnTo>
                    <a:pt x="3274" y="2654"/>
                  </a:lnTo>
                  <a:lnTo>
                    <a:pt x="3189" y="2654"/>
                  </a:lnTo>
                  <a:lnTo>
                    <a:pt x="3133" y="2682"/>
                  </a:lnTo>
                  <a:lnTo>
                    <a:pt x="3133" y="2738"/>
                  </a:lnTo>
                  <a:lnTo>
                    <a:pt x="3133" y="2738"/>
                  </a:lnTo>
                  <a:lnTo>
                    <a:pt x="2992" y="2710"/>
                  </a:lnTo>
                  <a:lnTo>
                    <a:pt x="2879" y="2710"/>
                  </a:lnTo>
                  <a:lnTo>
                    <a:pt x="2766" y="2710"/>
                  </a:lnTo>
                  <a:lnTo>
                    <a:pt x="2625" y="2710"/>
                  </a:lnTo>
                  <a:lnTo>
                    <a:pt x="2625" y="2710"/>
                  </a:lnTo>
                  <a:lnTo>
                    <a:pt x="2512" y="2682"/>
                  </a:lnTo>
                  <a:lnTo>
                    <a:pt x="2427" y="2625"/>
                  </a:lnTo>
                  <a:lnTo>
                    <a:pt x="2230" y="2512"/>
                  </a:lnTo>
                  <a:lnTo>
                    <a:pt x="2230" y="2512"/>
                  </a:lnTo>
                  <a:lnTo>
                    <a:pt x="1835" y="2371"/>
                  </a:lnTo>
                  <a:lnTo>
                    <a:pt x="1411" y="2202"/>
                  </a:lnTo>
                  <a:lnTo>
                    <a:pt x="1411" y="2202"/>
                  </a:lnTo>
                  <a:lnTo>
                    <a:pt x="1185" y="2061"/>
                  </a:lnTo>
                  <a:lnTo>
                    <a:pt x="960" y="1920"/>
                  </a:lnTo>
                  <a:lnTo>
                    <a:pt x="762" y="1751"/>
                  </a:lnTo>
                  <a:lnTo>
                    <a:pt x="649" y="1694"/>
                  </a:lnTo>
                  <a:lnTo>
                    <a:pt x="536" y="1638"/>
                  </a:lnTo>
                  <a:lnTo>
                    <a:pt x="536" y="1638"/>
                  </a:lnTo>
                  <a:lnTo>
                    <a:pt x="424" y="1609"/>
                  </a:lnTo>
                  <a:lnTo>
                    <a:pt x="198" y="1553"/>
                  </a:lnTo>
                  <a:lnTo>
                    <a:pt x="113" y="1497"/>
                  </a:lnTo>
                  <a:lnTo>
                    <a:pt x="28" y="1440"/>
                  </a:lnTo>
                  <a:lnTo>
                    <a:pt x="0" y="1384"/>
                  </a:lnTo>
                  <a:lnTo>
                    <a:pt x="0" y="1299"/>
                  </a:lnTo>
                </a:path>
              </a:pathLst>
            </a:custGeom>
            <a:solidFill>
              <a:srgbClr val="666666"/>
            </a:solidFill>
            <a:ln w="14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16"/>
            <p:cNvSpPr/>
            <p:nvPr/>
          </p:nvSpPr>
          <p:spPr>
            <a:xfrm>
              <a:off x="4396950" y="2500500"/>
              <a:ext cx="9200" cy="7075"/>
            </a:xfrm>
            <a:custGeom>
              <a:avLst/>
              <a:gdLst/>
              <a:ahLst/>
              <a:cxnLst/>
              <a:rect l="l" t="t" r="r" b="b"/>
              <a:pathLst>
                <a:path w="368" h="283" extrusionOk="0">
                  <a:moveTo>
                    <a:pt x="29" y="1"/>
                  </a:moveTo>
                  <a:lnTo>
                    <a:pt x="29" y="1"/>
                  </a:lnTo>
                  <a:lnTo>
                    <a:pt x="57" y="113"/>
                  </a:lnTo>
                  <a:lnTo>
                    <a:pt x="29" y="170"/>
                  </a:lnTo>
                  <a:lnTo>
                    <a:pt x="29" y="170"/>
                  </a:lnTo>
                  <a:lnTo>
                    <a:pt x="1" y="142"/>
                  </a:lnTo>
                  <a:lnTo>
                    <a:pt x="1" y="142"/>
                  </a:lnTo>
                  <a:lnTo>
                    <a:pt x="1" y="198"/>
                  </a:lnTo>
                  <a:lnTo>
                    <a:pt x="57" y="226"/>
                  </a:lnTo>
                  <a:lnTo>
                    <a:pt x="142" y="254"/>
                  </a:lnTo>
                  <a:lnTo>
                    <a:pt x="283" y="283"/>
                  </a:lnTo>
                  <a:lnTo>
                    <a:pt x="367" y="254"/>
                  </a:lnTo>
                  <a:lnTo>
                    <a:pt x="367" y="254"/>
                  </a:lnTo>
                  <a:lnTo>
                    <a:pt x="170" y="142"/>
                  </a:lnTo>
                  <a:lnTo>
                    <a:pt x="57" y="57"/>
                  </a:lnTo>
                  <a:lnTo>
                    <a:pt x="29" y="29"/>
                  </a:lnTo>
                  <a:lnTo>
                    <a:pt x="29"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16"/>
            <p:cNvSpPr/>
            <p:nvPr/>
          </p:nvSpPr>
          <p:spPr>
            <a:xfrm>
              <a:off x="4396950" y="2500500"/>
              <a:ext cx="9200" cy="7075"/>
            </a:xfrm>
            <a:custGeom>
              <a:avLst/>
              <a:gdLst/>
              <a:ahLst/>
              <a:cxnLst/>
              <a:rect l="l" t="t" r="r" b="b"/>
              <a:pathLst>
                <a:path w="368" h="283" fill="none" extrusionOk="0">
                  <a:moveTo>
                    <a:pt x="29" y="1"/>
                  </a:moveTo>
                  <a:lnTo>
                    <a:pt x="29" y="1"/>
                  </a:lnTo>
                  <a:lnTo>
                    <a:pt x="57" y="113"/>
                  </a:lnTo>
                  <a:lnTo>
                    <a:pt x="29" y="170"/>
                  </a:lnTo>
                  <a:lnTo>
                    <a:pt x="29" y="170"/>
                  </a:lnTo>
                  <a:lnTo>
                    <a:pt x="1" y="142"/>
                  </a:lnTo>
                  <a:lnTo>
                    <a:pt x="1" y="142"/>
                  </a:lnTo>
                  <a:lnTo>
                    <a:pt x="1" y="198"/>
                  </a:lnTo>
                  <a:lnTo>
                    <a:pt x="57" y="226"/>
                  </a:lnTo>
                  <a:lnTo>
                    <a:pt x="142" y="254"/>
                  </a:lnTo>
                  <a:lnTo>
                    <a:pt x="283" y="283"/>
                  </a:lnTo>
                  <a:lnTo>
                    <a:pt x="367" y="254"/>
                  </a:lnTo>
                  <a:lnTo>
                    <a:pt x="367" y="254"/>
                  </a:lnTo>
                  <a:lnTo>
                    <a:pt x="170" y="142"/>
                  </a:lnTo>
                  <a:lnTo>
                    <a:pt x="57" y="57"/>
                  </a:lnTo>
                  <a:lnTo>
                    <a:pt x="29" y="29"/>
                  </a:lnTo>
                  <a:lnTo>
                    <a:pt x="29" y="1"/>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16"/>
            <p:cNvSpPr/>
            <p:nvPr/>
          </p:nvSpPr>
          <p:spPr>
            <a:xfrm>
              <a:off x="4328525" y="2452525"/>
              <a:ext cx="133350" cy="126300"/>
            </a:xfrm>
            <a:custGeom>
              <a:avLst/>
              <a:gdLst/>
              <a:ahLst/>
              <a:cxnLst/>
              <a:rect l="l" t="t" r="r" b="b"/>
              <a:pathLst>
                <a:path w="5334" h="5052" extrusionOk="0">
                  <a:moveTo>
                    <a:pt x="0" y="2569"/>
                  </a:moveTo>
                  <a:lnTo>
                    <a:pt x="0" y="2569"/>
                  </a:lnTo>
                  <a:lnTo>
                    <a:pt x="57" y="2484"/>
                  </a:lnTo>
                  <a:lnTo>
                    <a:pt x="113" y="2399"/>
                  </a:lnTo>
                  <a:lnTo>
                    <a:pt x="198" y="2117"/>
                  </a:lnTo>
                  <a:lnTo>
                    <a:pt x="282" y="1835"/>
                  </a:lnTo>
                  <a:lnTo>
                    <a:pt x="339" y="1609"/>
                  </a:lnTo>
                  <a:lnTo>
                    <a:pt x="339" y="1609"/>
                  </a:lnTo>
                  <a:lnTo>
                    <a:pt x="339" y="1440"/>
                  </a:lnTo>
                  <a:lnTo>
                    <a:pt x="311" y="1242"/>
                  </a:lnTo>
                  <a:lnTo>
                    <a:pt x="339" y="1045"/>
                  </a:lnTo>
                  <a:lnTo>
                    <a:pt x="367" y="960"/>
                  </a:lnTo>
                  <a:lnTo>
                    <a:pt x="395" y="904"/>
                  </a:lnTo>
                  <a:lnTo>
                    <a:pt x="395" y="904"/>
                  </a:lnTo>
                  <a:lnTo>
                    <a:pt x="452" y="875"/>
                  </a:lnTo>
                  <a:lnTo>
                    <a:pt x="536" y="875"/>
                  </a:lnTo>
                  <a:lnTo>
                    <a:pt x="593" y="904"/>
                  </a:lnTo>
                  <a:lnTo>
                    <a:pt x="649" y="875"/>
                  </a:lnTo>
                  <a:lnTo>
                    <a:pt x="649" y="875"/>
                  </a:lnTo>
                  <a:lnTo>
                    <a:pt x="706" y="819"/>
                  </a:lnTo>
                  <a:lnTo>
                    <a:pt x="734" y="763"/>
                  </a:lnTo>
                  <a:lnTo>
                    <a:pt x="762" y="678"/>
                  </a:lnTo>
                  <a:lnTo>
                    <a:pt x="790" y="650"/>
                  </a:lnTo>
                  <a:lnTo>
                    <a:pt x="790" y="650"/>
                  </a:lnTo>
                  <a:lnTo>
                    <a:pt x="903" y="565"/>
                  </a:lnTo>
                  <a:lnTo>
                    <a:pt x="1044" y="509"/>
                  </a:lnTo>
                  <a:lnTo>
                    <a:pt x="1157" y="452"/>
                  </a:lnTo>
                  <a:lnTo>
                    <a:pt x="1270" y="396"/>
                  </a:lnTo>
                  <a:lnTo>
                    <a:pt x="1270" y="396"/>
                  </a:lnTo>
                  <a:lnTo>
                    <a:pt x="1355" y="311"/>
                  </a:lnTo>
                  <a:lnTo>
                    <a:pt x="1439" y="198"/>
                  </a:lnTo>
                  <a:lnTo>
                    <a:pt x="1496" y="113"/>
                  </a:lnTo>
                  <a:lnTo>
                    <a:pt x="1609" y="1"/>
                  </a:lnTo>
                  <a:lnTo>
                    <a:pt x="1609" y="1"/>
                  </a:lnTo>
                  <a:lnTo>
                    <a:pt x="1778" y="396"/>
                  </a:lnTo>
                  <a:lnTo>
                    <a:pt x="1919" y="791"/>
                  </a:lnTo>
                  <a:lnTo>
                    <a:pt x="2145" y="1609"/>
                  </a:lnTo>
                  <a:lnTo>
                    <a:pt x="2145" y="1609"/>
                  </a:lnTo>
                  <a:lnTo>
                    <a:pt x="2258" y="1920"/>
                  </a:lnTo>
                  <a:lnTo>
                    <a:pt x="2399" y="2230"/>
                  </a:lnTo>
                  <a:lnTo>
                    <a:pt x="2399" y="2230"/>
                  </a:lnTo>
                  <a:lnTo>
                    <a:pt x="2484" y="2456"/>
                  </a:lnTo>
                  <a:lnTo>
                    <a:pt x="2540" y="2569"/>
                  </a:lnTo>
                  <a:lnTo>
                    <a:pt x="2625" y="2653"/>
                  </a:lnTo>
                  <a:lnTo>
                    <a:pt x="2625" y="2653"/>
                  </a:lnTo>
                  <a:lnTo>
                    <a:pt x="2625" y="2597"/>
                  </a:lnTo>
                  <a:lnTo>
                    <a:pt x="2653" y="2569"/>
                  </a:lnTo>
                  <a:lnTo>
                    <a:pt x="2625" y="2456"/>
                  </a:lnTo>
                  <a:lnTo>
                    <a:pt x="2625" y="2343"/>
                  </a:lnTo>
                  <a:lnTo>
                    <a:pt x="2625" y="2315"/>
                  </a:lnTo>
                  <a:lnTo>
                    <a:pt x="2653" y="2286"/>
                  </a:lnTo>
                  <a:lnTo>
                    <a:pt x="2653" y="2286"/>
                  </a:lnTo>
                  <a:lnTo>
                    <a:pt x="2709" y="2286"/>
                  </a:lnTo>
                  <a:lnTo>
                    <a:pt x="2766" y="2315"/>
                  </a:lnTo>
                  <a:lnTo>
                    <a:pt x="2794" y="2399"/>
                  </a:lnTo>
                  <a:lnTo>
                    <a:pt x="2822" y="2484"/>
                  </a:lnTo>
                  <a:lnTo>
                    <a:pt x="2850" y="2569"/>
                  </a:lnTo>
                  <a:lnTo>
                    <a:pt x="2850" y="2569"/>
                  </a:lnTo>
                  <a:lnTo>
                    <a:pt x="2963" y="2681"/>
                  </a:lnTo>
                  <a:lnTo>
                    <a:pt x="3076" y="2766"/>
                  </a:lnTo>
                  <a:lnTo>
                    <a:pt x="3076" y="2766"/>
                  </a:lnTo>
                  <a:lnTo>
                    <a:pt x="3358" y="2879"/>
                  </a:lnTo>
                  <a:lnTo>
                    <a:pt x="3500" y="2935"/>
                  </a:lnTo>
                  <a:lnTo>
                    <a:pt x="3669" y="3020"/>
                  </a:lnTo>
                  <a:lnTo>
                    <a:pt x="3669" y="3020"/>
                  </a:lnTo>
                  <a:lnTo>
                    <a:pt x="3838" y="3189"/>
                  </a:lnTo>
                  <a:lnTo>
                    <a:pt x="3979" y="3359"/>
                  </a:lnTo>
                  <a:lnTo>
                    <a:pt x="4120" y="3528"/>
                  </a:lnTo>
                  <a:lnTo>
                    <a:pt x="4261" y="3697"/>
                  </a:lnTo>
                  <a:lnTo>
                    <a:pt x="4261" y="3697"/>
                  </a:lnTo>
                  <a:lnTo>
                    <a:pt x="4459" y="3895"/>
                  </a:lnTo>
                  <a:lnTo>
                    <a:pt x="4572" y="3951"/>
                  </a:lnTo>
                  <a:lnTo>
                    <a:pt x="4572" y="3951"/>
                  </a:lnTo>
                  <a:lnTo>
                    <a:pt x="4572" y="3923"/>
                  </a:lnTo>
                  <a:lnTo>
                    <a:pt x="4572" y="3923"/>
                  </a:lnTo>
                  <a:lnTo>
                    <a:pt x="4628" y="3980"/>
                  </a:lnTo>
                  <a:lnTo>
                    <a:pt x="4656" y="4036"/>
                  </a:lnTo>
                  <a:lnTo>
                    <a:pt x="4656" y="4121"/>
                  </a:lnTo>
                  <a:lnTo>
                    <a:pt x="4685" y="4177"/>
                  </a:lnTo>
                  <a:lnTo>
                    <a:pt x="4685" y="4177"/>
                  </a:lnTo>
                  <a:lnTo>
                    <a:pt x="4882" y="4346"/>
                  </a:lnTo>
                  <a:lnTo>
                    <a:pt x="4882" y="4346"/>
                  </a:lnTo>
                  <a:lnTo>
                    <a:pt x="5052" y="4516"/>
                  </a:lnTo>
                  <a:lnTo>
                    <a:pt x="5193" y="4657"/>
                  </a:lnTo>
                  <a:lnTo>
                    <a:pt x="5193" y="4657"/>
                  </a:lnTo>
                  <a:lnTo>
                    <a:pt x="5193" y="4629"/>
                  </a:lnTo>
                  <a:lnTo>
                    <a:pt x="5249" y="4629"/>
                  </a:lnTo>
                  <a:lnTo>
                    <a:pt x="5306" y="4657"/>
                  </a:lnTo>
                  <a:lnTo>
                    <a:pt x="5334" y="4685"/>
                  </a:lnTo>
                  <a:lnTo>
                    <a:pt x="5334" y="4685"/>
                  </a:lnTo>
                  <a:lnTo>
                    <a:pt x="5306" y="4770"/>
                  </a:lnTo>
                  <a:lnTo>
                    <a:pt x="5249" y="4826"/>
                  </a:lnTo>
                  <a:lnTo>
                    <a:pt x="5136" y="4911"/>
                  </a:lnTo>
                  <a:lnTo>
                    <a:pt x="5136" y="4911"/>
                  </a:lnTo>
                  <a:lnTo>
                    <a:pt x="5080" y="4967"/>
                  </a:lnTo>
                  <a:lnTo>
                    <a:pt x="5080" y="4995"/>
                  </a:lnTo>
                  <a:lnTo>
                    <a:pt x="5052" y="5024"/>
                  </a:lnTo>
                  <a:lnTo>
                    <a:pt x="5023" y="5052"/>
                  </a:lnTo>
                  <a:lnTo>
                    <a:pt x="5023" y="5052"/>
                  </a:lnTo>
                  <a:lnTo>
                    <a:pt x="4939" y="5052"/>
                  </a:lnTo>
                  <a:lnTo>
                    <a:pt x="4882" y="5024"/>
                  </a:lnTo>
                  <a:lnTo>
                    <a:pt x="4798" y="4995"/>
                  </a:lnTo>
                  <a:lnTo>
                    <a:pt x="4741" y="4995"/>
                  </a:lnTo>
                  <a:lnTo>
                    <a:pt x="4713" y="5052"/>
                  </a:lnTo>
                  <a:lnTo>
                    <a:pt x="4713" y="5052"/>
                  </a:lnTo>
                  <a:lnTo>
                    <a:pt x="4713" y="4967"/>
                  </a:lnTo>
                  <a:lnTo>
                    <a:pt x="4685" y="4883"/>
                  </a:lnTo>
                  <a:lnTo>
                    <a:pt x="4544" y="4657"/>
                  </a:lnTo>
                  <a:lnTo>
                    <a:pt x="4233" y="4346"/>
                  </a:lnTo>
                  <a:lnTo>
                    <a:pt x="4233" y="4346"/>
                  </a:lnTo>
                  <a:lnTo>
                    <a:pt x="4092" y="4205"/>
                  </a:lnTo>
                  <a:lnTo>
                    <a:pt x="3951" y="4064"/>
                  </a:lnTo>
                  <a:lnTo>
                    <a:pt x="3810" y="3923"/>
                  </a:lnTo>
                  <a:lnTo>
                    <a:pt x="3697" y="3782"/>
                  </a:lnTo>
                  <a:lnTo>
                    <a:pt x="3697" y="3782"/>
                  </a:lnTo>
                  <a:lnTo>
                    <a:pt x="3556" y="3613"/>
                  </a:lnTo>
                  <a:lnTo>
                    <a:pt x="3387" y="3443"/>
                  </a:lnTo>
                  <a:lnTo>
                    <a:pt x="3217" y="3330"/>
                  </a:lnTo>
                  <a:lnTo>
                    <a:pt x="2992" y="3246"/>
                  </a:lnTo>
                  <a:lnTo>
                    <a:pt x="2992" y="3246"/>
                  </a:lnTo>
                  <a:lnTo>
                    <a:pt x="2822" y="3189"/>
                  </a:lnTo>
                  <a:lnTo>
                    <a:pt x="2596" y="3161"/>
                  </a:lnTo>
                  <a:lnTo>
                    <a:pt x="2343" y="3161"/>
                  </a:lnTo>
                  <a:lnTo>
                    <a:pt x="2258" y="3161"/>
                  </a:lnTo>
                  <a:lnTo>
                    <a:pt x="2201" y="3218"/>
                  </a:lnTo>
                  <a:lnTo>
                    <a:pt x="2201" y="3218"/>
                  </a:lnTo>
                  <a:lnTo>
                    <a:pt x="2173" y="3161"/>
                  </a:lnTo>
                  <a:lnTo>
                    <a:pt x="2145" y="3077"/>
                  </a:lnTo>
                  <a:lnTo>
                    <a:pt x="2060" y="2992"/>
                  </a:lnTo>
                  <a:lnTo>
                    <a:pt x="2060" y="2992"/>
                  </a:lnTo>
                  <a:lnTo>
                    <a:pt x="2060" y="3020"/>
                  </a:lnTo>
                  <a:lnTo>
                    <a:pt x="2032" y="3048"/>
                  </a:lnTo>
                  <a:lnTo>
                    <a:pt x="1919" y="3133"/>
                  </a:lnTo>
                  <a:lnTo>
                    <a:pt x="1750" y="3189"/>
                  </a:lnTo>
                  <a:lnTo>
                    <a:pt x="1665" y="3189"/>
                  </a:lnTo>
                  <a:lnTo>
                    <a:pt x="1665" y="3189"/>
                  </a:lnTo>
                  <a:lnTo>
                    <a:pt x="1524" y="3133"/>
                  </a:lnTo>
                  <a:lnTo>
                    <a:pt x="1383" y="3020"/>
                  </a:lnTo>
                  <a:lnTo>
                    <a:pt x="1242" y="2907"/>
                  </a:lnTo>
                  <a:lnTo>
                    <a:pt x="1157" y="2794"/>
                  </a:lnTo>
                  <a:lnTo>
                    <a:pt x="1157" y="2794"/>
                  </a:lnTo>
                  <a:lnTo>
                    <a:pt x="1044" y="3161"/>
                  </a:lnTo>
                  <a:lnTo>
                    <a:pt x="903" y="3500"/>
                  </a:lnTo>
                  <a:lnTo>
                    <a:pt x="903" y="3500"/>
                  </a:lnTo>
                  <a:lnTo>
                    <a:pt x="790" y="3359"/>
                  </a:lnTo>
                  <a:lnTo>
                    <a:pt x="706" y="3302"/>
                  </a:lnTo>
                  <a:lnTo>
                    <a:pt x="621" y="3302"/>
                  </a:lnTo>
                  <a:lnTo>
                    <a:pt x="480" y="3330"/>
                  </a:lnTo>
                  <a:lnTo>
                    <a:pt x="480" y="3330"/>
                  </a:lnTo>
                  <a:lnTo>
                    <a:pt x="339" y="3330"/>
                  </a:lnTo>
                  <a:lnTo>
                    <a:pt x="226" y="3330"/>
                  </a:lnTo>
                  <a:lnTo>
                    <a:pt x="141" y="3387"/>
                  </a:lnTo>
                  <a:lnTo>
                    <a:pt x="57" y="3500"/>
                  </a:lnTo>
                  <a:lnTo>
                    <a:pt x="57" y="3500"/>
                  </a:lnTo>
                  <a:lnTo>
                    <a:pt x="29" y="3274"/>
                  </a:lnTo>
                  <a:lnTo>
                    <a:pt x="0" y="3048"/>
                  </a:lnTo>
                  <a:lnTo>
                    <a:pt x="0" y="2597"/>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16"/>
            <p:cNvSpPr/>
            <p:nvPr/>
          </p:nvSpPr>
          <p:spPr>
            <a:xfrm>
              <a:off x="4328525" y="2452525"/>
              <a:ext cx="133350" cy="126300"/>
            </a:xfrm>
            <a:custGeom>
              <a:avLst/>
              <a:gdLst/>
              <a:ahLst/>
              <a:cxnLst/>
              <a:rect l="l" t="t" r="r" b="b"/>
              <a:pathLst>
                <a:path w="5334" h="5052" fill="none" extrusionOk="0">
                  <a:moveTo>
                    <a:pt x="0" y="2569"/>
                  </a:moveTo>
                  <a:lnTo>
                    <a:pt x="0" y="2569"/>
                  </a:lnTo>
                  <a:lnTo>
                    <a:pt x="57" y="2484"/>
                  </a:lnTo>
                  <a:lnTo>
                    <a:pt x="113" y="2399"/>
                  </a:lnTo>
                  <a:lnTo>
                    <a:pt x="198" y="2117"/>
                  </a:lnTo>
                  <a:lnTo>
                    <a:pt x="282" y="1835"/>
                  </a:lnTo>
                  <a:lnTo>
                    <a:pt x="339" y="1609"/>
                  </a:lnTo>
                  <a:lnTo>
                    <a:pt x="339" y="1609"/>
                  </a:lnTo>
                  <a:lnTo>
                    <a:pt x="339" y="1440"/>
                  </a:lnTo>
                  <a:lnTo>
                    <a:pt x="311" y="1242"/>
                  </a:lnTo>
                  <a:lnTo>
                    <a:pt x="339" y="1045"/>
                  </a:lnTo>
                  <a:lnTo>
                    <a:pt x="367" y="960"/>
                  </a:lnTo>
                  <a:lnTo>
                    <a:pt x="395" y="904"/>
                  </a:lnTo>
                  <a:lnTo>
                    <a:pt x="395" y="904"/>
                  </a:lnTo>
                  <a:lnTo>
                    <a:pt x="452" y="875"/>
                  </a:lnTo>
                  <a:lnTo>
                    <a:pt x="536" y="875"/>
                  </a:lnTo>
                  <a:lnTo>
                    <a:pt x="593" y="904"/>
                  </a:lnTo>
                  <a:lnTo>
                    <a:pt x="649" y="875"/>
                  </a:lnTo>
                  <a:lnTo>
                    <a:pt x="649" y="875"/>
                  </a:lnTo>
                  <a:lnTo>
                    <a:pt x="706" y="819"/>
                  </a:lnTo>
                  <a:lnTo>
                    <a:pt x="734" y="763"/>
                  </a:lnTo>
                  <a:lnTo>
                    <a:pt x="762" y="678"/>
                  </a:lnTo>
                  <a:lnTo>
                    <a:pt x="790" y="650"/>
                  </a:lnTo>
                  <a:lnTo>
                    <a:pt x="790" y="650"/>
                  </a:lnTo>
                  <a:lnTo>
                    <a:pt x="903" y="565"/>
                  </a:lnTo>
                  <a:lnTo>
                    <a:pt x="1044" y="509"/>
                  </a:lnTo>
                  <a:lnTo>
                    <a:pt x="1157" y="452"/>
                  </a:lnTo>
                  <a:lnTo>
                    <a:pt x="1270" y="396"/>
                  </a:lnTo>
                  <a:lnTo>
                    <a:pt x="1270" y="396"/>
                  </a:lnTo>
                  <a:lnTo>
                    <a:pt x="1355" y="311"/>
                  </a:lnTo>
                  <a:lnTo>
                    <a:pt x="1439" y="198"/>
                  </a:lnTo>
                  <a:lnTo>
                    <a:pt x="1496" y="113"/>
                  </a:lnTo>
                  <a:lnTo>
                    <a:pt x="1609" y="1"/>
                  </a:lnTo>
                  <a:lnTo>
                    <a:pt x="1609" y="1"/>
                  </a:lnTo>
                  <a:lnTo>
                    <a:pt x="1778" y="396"/>
                  </a:lnTo>
                  <a:lnTo>
                    <a:pt x="1919" y="791"/>
                  </a:lnTo>
                  <a:lnTo>
                    <a:pt x="2145" y="1609"/>
                  </a:lnTo>
                  <a:lnTo>
                    <a:pt x="2145" y="1609"/>
                  </a:lnTo>
                  <a:lnTo>
                    <a:pt x="2258" y="1920"/>
                  </a:lnTo>
                  <a:lnTo>
                    <a:pt x="2399" y="2230"/>
                  </a:lnTo>
                  <a:lnTo>
                    <a:pt x="2399" y="2230"/>
                  </a:lnTo>
                  <a:lnTo>
                    <a:pt x="2484" y="2456"/>
                  </a:lnTo>
                  <a:lnTo>
                    <a:pt x="2540" y="2569"/>
                  </a:lnTo>
                  <a:lnTo>
                    <a:pt x="2625" y="2653"/>
                  </a:lnTo>
                  <a:lnTo>
                    <a:pt x="2625" y="2653"/>
                  </a:lnTo>
                  <a:lnTo>
                    <a:pt x="2625" y="2597"/>
                  </a:lnTo>
                  <a:lnTo>
                    <a:pt x="2653" y="2569"/>
                  </a:lnTo>
                  <a:lnTo>
                    <a:pt x="2625" y="2456"/>
                  </a:lnTo>
                  <a:lnTo>
                    <a:pt x="2625" y="2343"/>
                  </a:lnTo>
                  <a:lnTo>
                    <a:pt x="2625" y="2315"/>
                  </a:lnTo>
                  <a:lnTo>
                    <a:pt x="2653" y="2286"/>
                  </a:lnTo>
                  <a:lnTo>
                    <a:pt x="2653" y="2286"/>
                  </a:lnTo>
                  <a:lnTo>
                    <a:pt x="2709" y="2286"/>
                  </a:lnTo>
                  <a:lnTo>
                    <a:pt x="2766" y="2315"/>
                  </a:lnTo>
                  <a:lnTo>
                    <a:pt x="2794" y="2399"/>
                  </a:lnTo>
                  <a:lnTo>
                    <a:pt x="2822" y="2484"/>
                  </a:lnTo>
                  <a:lnTo>
                    <a:pt x="2850" y="2569"/>
                  </a:lnTo>
                  <a:lnTo>
                    <a:pt x="2850" y="2569"/>
                  </a:lnTo>
                  <a:lnTo>
                    <a:pt x="2963" y="2681"/>
                  </a:lnTo>
                  <a:lnTo>
                    <a:pt x="3076" y="2766"/>
                  </a:lnTo>
                  <a:lnTo>
                    <a:pt x="3076" y="2766"/>
                  </a:lnTo>
                  <a:lnTo>
                    <a:pt x="3358" y="2879"/>
                  </a:lnTo>
                  <a:lnTo>
                    <a:pt x="3500" y="2935"/>
                  </a:lnTo>
                  <a:lnTo>
                    <a:pt x="3669" y="3020"/>
                  </a:lnTo>
                  <a:lnTo>
                    <a:pt x="3669" y="3020"/>
                  </a:lnTo>
                  <a:lnTo>
                    <a:pt x="3838" y="3189"/>
                  </a:lnTo>
                  <a:lnTo>
                    <a:pt x="3979" y="3359"/>
                  </a:lnTo>
                  <a:lnTo>
                    <a:pt x="4120" y="3528"/>
                  </a:lnTo>
                  <a:lnTo>
                    <a:pt x="4261" y="3697"/>
                  </a:lnTo>
                  <a:lnTo>
                    <a:pt x="4261" y="3697"/>
                  </a:lnTo>
                  <a:lnTo>
                    <a:pt x="4459" y="3895"/>
                  </a:lnTo>
                  <a:lnTo>
                    <a:pt x="4572" y="3951"/>
                  </a:lnTo>
                  <a:lnTo>
                    <a:pt x="4572" y="3951"/>
                  </a:lnTo>
                  <a:lnTo>
                    <a:pt x="4572" y="3923"/>
                  </a:lnTo>
                  <a:lnTo>
                    <a:pt x="4572" y="3923"/>
                  </a:lnTo>
                  <a:lnTo>
                    <a:pt x="4628" y="3980"/>
                  </a:lnTo>
                  <a:lnTo>
                    <a:pt x="4656" y="4036"/>
                  </a:lnTo>
                  <a:lnTo>
                    <a:pt x="4656" y="4121"/>
                  </a:lnTo>
                  <a:lnTo>
                    <a:pt x="4685" y="4177"/>
                  </a:lnTo>
                  <a:lnTo>
                    <a:pt x="4685" y="4177"/>
                  </a:lnTo>
                  <a:lnTo>
                    <a:pt x="4882" y="4346"/>
                  </a:lnTo>
                  <a:lnTo>
                    <a:pt x="4882" y="4346"/>
                  </a:lnTo>
                  <a:lnTo>
                    <a:pt x="5052" y="4516"/>
                  </a:lnTo>
                  <a:lnTo>
                    <a:pt x="5193" y="4657"/>
                  </a:lnTo>
                  <a:lnTo>
                    <a:pt x="5193" y="4657"/>
                  </a:lnTo>
                  <a:lnTo>
                    <a:pt x="5193" y="4629"/>
                  </a:lnTo>
                  <a:lnTo>
                    <a:pt x="5249" y="4629"/>
                  </a:lnTo>
                  <a:lnTo>
                    <a:pt x="5306" y="4657"/>
                  </a:lnTo>
                  <a:lnTo>
                    <a:pt x="5334" y="4685"/>
                  </a:lnTo>
                  <a:lnTo>
                    <a:pt x="5334" y="4685"/>
                  </a:lnTo>
                  <a:lnTo>
                    <a:pt x="5306" y="4770"/>
                  </a:lnTo>
                  <a:lnTo>
                    <a:pt x="5249" y="4826"/>
                  </a:lnTo>
                  <a:lnTo>
                    <a:pt x="5136" y="4911"/>
                  </a:lnTo>
                  <a:lnTo>
                    <a:pt x="5136" y="4911"/>
                  </a:lnTo>
                  <a:lnTo>
                    <a:pt x="5080" y="4967"/>
                  </a:lnTo>
                  <a:lnTo>
                    <a:pt x="5080" y="4995"/>
                  </a:lnTo>
                  <a:lnTo>
                    <a:pt x="5052" y="5024"/>
                  </a:lnTo>
                  <a:lnTo>
                    <a:pt x="5023" y="5052"/>
                  </a:lnTo>
                  <a:lnTo>
                    <a:pt x="5023" y="5052"/>
                  </a:lnTo>
                  <a:lnTo>
                    <a:pt x="4939" y="5052"/>
                  </a:lnTo>
                  <a:lnTo>
                    <a:pt x="4882" y="5024"/>
                  </a:lnTo>
                  <a:lnTo>
                    <a:pt x="4798" y="4995"/>
                  </a:lnTo>
                  <a:lnTo>
                    <a:pt x="4741" y="4995"/>
                  </a:lnTo>
                  <a:lnTo>
                    <a:pt x="4713" y="5052"/>
                  </a:lnTo>
                  <a:lnTo>
                    <a:pt x="4713" y="5052"/>
                  </a:lnTo>
                  <a:lnTo>
                    <a:pt x="4713" y="4967"/>
                  </a:lnTo>
                  <a:lnTo>
                    <a:pt x="4685" y="4883"/>
                  </a:lnTo>
                  <a:lnTo>
                    <a:pt x="4544" y="4657"/>
                  </a:lnTo>
                  <a:lnTo>
                    <a:pt x="4233" y="4346"/>
                  </a:lnTo>
                  <a:lnTo>
                    <a:pt x="4233" y="4346"/>
                  </a:lnTo>
                  <a:lnTo>
                    <a:pt x="4092" y="4205"/>
                  </a:lnTo>
                  <a:lnTo>
                    <a:pt x="3951" y="4064"/>
                  </a:lnTo>
                  <a:lnTo>
                    <a:pt x="3810" y="3923"/>
                  </a:lnTo>
                  <a:lnTo>
                    <a:pt x="3697" y="3782"/>
                  </a:lnTo>
                  <a:lnTo>
                    <a:pt x="3697" y="3782"/>
                  </a:lnTo>
                  <a:lnTo>
                    <a:pt x="3556" y="3613"/>
                  </a:lnTo>
                  <a:lnTo>
                    <a:pt x="3387" y="3443"/>
                  </a:lnTo>
                  <a:lnTo>
                    <a:pt x="3217" y="3330"/>
                  </a:lnTo>
                  <a:lnTo>
                    <a:pt x="2992" y="3246"/>
                  </a:lnTo>
                  <a:lnTo>
                    <a:pt x="2992" y="3246"/>
                  </a:lnTo>
                  <a:lnTo>
                    <a:pt x="2822" y="3189"/>
                  </a:lnTo>
                  <a:lnTo>
                    <a:pt x="2596" y="3161"/>
                  </a:lnTo>
                  <a:lnTo>
                    <a:pt x="2343" y="3161"/>
                  </a:lnTo>
                  <a:lnTo>
                    <a:pt x="2258" y="3161"/>
                  </a:lnTo>
                  <a:lnTo>
                    <a:pt x="2201" y="3218"/>
                  </a:lnTo>
                  <a:lnTo>
                    <a:pt x="2201" y="3218"/>
                  </a:lnTo>
                  <a:lnTo>
                    <a:pt x="2173" y="3161"/>
                  </a:lnTo>
                  <a:lnTo>
                    <a:pt x="2145" y="3077"/>
                  </a:lnTo>
                  <a:lnTo>
                    <a:pt x="2060" y="2992"/>
                  </a:lnTo>
                  <a:lnTo>
                    <a:pt x="2060" y="2992"/>
                  </a:lnTo>
                  <a:lnTo>
                    <a:pt x="2060" y="3020"/>
                  </a:lnTo>
                  <a:lnTo>
                    <a:pt x="2032" y="3048"/>
                  </a:lnTo>
                  <a:lnTo>
                    <a:pt x="1919" y="3133"/>
                  </a:lnTo>
                  <a:lnTo>
                    <a:pt x="1750" y="3189"/>
                  </a:lnTo>
                  <a:lnTo>
                    <a:pt x="1665" y="3189"/>
                  </a:lnTo>
                  <a:lnTo>
                    <a:pt x="1665" y="3189"/>
                  </a:lnTo>
                  <a:lnTo>
                    <a:pt x="1524" y="3133"/>
                  </a:lnTo>
                  <a:lnTo>
                    <a:pt x="1383" y="3020"/>
                  </a:lnTo>
                  <a:lnTo>
                    <a:pt x="1242" y="2907"/>
                  </a:lnTo>
                  <a:lnTo>
                    <a:pt x="1157" y="2794"/>
                  </a:lnTo>
                  <a:lnTo>
                    <a:pt x="1157" y="2794"/>
                  </a:lnTo>
                  <a:lnTo>
                    <a:pt x="1044" y="3161"/>
                  </a:lnTo>
                  <a:lnTo>
                    <a:pt x="903" y="3500"/>
                  </a:lnTo>
                  <a:lnTo>
                    <a:pt x="903" y="3500"/>
                  </a:lnTo>
                  <a:lnTo>
                    <a:pt x="790" y="3359"/>
                  </a:lnTo>
                  <a:lnTo>
                    <a:pt x="706" y="3302"/>
                  </a:lnTo>
                  <a:lnTo>
                    <a:pt x="621" y="3302"/>
                  </a:lnTo>
                  <a:lnTo>
                    <a:pt x="480" y="3330"/>
                  </a:lnTo>
                  <a:lnTo>
                    <a:pt x="480" y="3330"/>
                  </a:lnTo>
                  <a:lnTo>
                    <a:pt x="339" y="3330"/>
                  </a:lnTo>
                  <a:lnTo>
                    <a:pt x="226" y="3330"/>
                  </a:lnTo>
                  <a:lnTo>
                    <a:pt x="141" y="3387"/>
                  </a:lnTo>
                  <a:lnTo>
                    <a:pt x="57" y="3500"/>
                  </a:lnTo>
                  <a:lnTo>
                    <a:pt x="57" y="3500"/>
                  </a:lnTo>
                  <a:lnTo>
                    <a:pt x="29" y="3274"/>
                  </a:lnTo>
                  <a:lnTo>
                    <a:pt x="0" y="3048"/>
                  </a:lnTo>
                  <a:lnTo>
                    <a:pt x="0" y="2597"/>
                  </a:lnTo>
                </a:path>
              </a:pathLst>
            </a:custGeom>
            <a:solidFill>
              <a:srgbClr val="666666"/>
            </a:solidFill>
            <a:ln w="14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16"/>
            <p:cNvSpPr/>
            <p:nvPr/>
          </p:nvSpPr>
          <p:spPr>
            <a:xfrm>
              <a:off x="1487525" y="1792200"/>
              <a:ext cx="2850" cy="3550"/>
            </a:xfrm>
            <a:custGeom>
              <a:avLst/>
              <a:gdLst/>
              <a:ahLst/>
              <a:cxnLst/>
              <a:rect l="l" t="t" r="r" b="b"/>
              <a:pathLst>
                <a:path w="114" h="142" extrusionOk="0">
                  <a:moveTo>
                    <a:pt x="85" y="113"/>
                  </a:moveTo>
                  <a:lnTo>
                    <a:pt x="85" y="113"/>
                  </a:lnTo>
                  <a:lnTo>
                    <a:pt x="113" y="0"/>
                  </a:lnTo>
                  <a:lnTo>
                    <a:pt x="113" y="0"/>
                  </a:lnTo>
                  <a:lnTo>
                    <a:pt x="1" y="141"/>
                  </a:lnTo>
                  <a:lnTo>
                    <a:pt x="29" y="141"/>
                  </a:lnTo>
                  <a:lnTo>
                    <a:pt x="85" y="113"/>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16"/>
            <p:cNvSpPr/>
            <p:nvPr/>
          </p:nvSpPr>
          <p:spPr>
            <a:xfrm>
              <a:off x="1487525" y="1792200"/>
              <a:ext cx="2850" cy="3550"/>
            </a:xfrm>
            <a:custGeom>
              <a:avLst/>
              <a:gdLst/>
              <a:ahLst/>
              <a:cxnLst/>
              <a:rect l="l" t="t" r="r" b="b"/>
              <a:pathLst>
                <a:path w="114" h="142" fill="none" extrusionOk="0">
                  <a:moveTo>
                    <a:pt x="85" y="113"/>
                  </a:moveTo>
                  <a:lnTo>
                    <a:pt x="85" y="113"/>
                  </a:lnTo>
                  <a:lnTo>
                    <a:pt x="113" y="0"/>
                  </a:lnTo>
                  <a:lnTo>
                    <a:pt x="113" y="0"/>
                  </a:lnTo>
                  <a:lnTo>
                    <a:pt x="1" y="141"/>
                  </a:lnTo>
                  <a:lnTo>
                    <a:pt x="29" y="141"/>
                  </a:lnTo>
                  <a:lnTo>
                    <a:pt x="85" y="113"/>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16"/>
            <p:cNvSpPr/>
            <p:nvPr/>
          </p:nvSpPr>
          <p:spPr>
            <a:xfrm>
              <a:off x="1491050" y="1787950"/>
              <a:ext cx="1450" cy="2150"/>
            </a:xfrm>
            <a:custGeom>
              <a:avLst/>
              <a:gdLst/>
              <a:ahLst/>
              <a:cxnLst/>
              <a:rect l="l" t="t" r="r" b="b"/>
              <a:pathLst>
                <a:path w="58" h="86" extrusionOk="0">
                  <a:moveTo>
                    <a:pt x="57" y="1"/>
                  </a:moveTo>
                  <a:lnTo>
                    <a:pt x="57" y="1"/>
                  </a:lnTo>
                  <a:lnTo>
                    <a:pt x="1" y="86"/>
                  </a:lnTo>
                  <a:lnTo>
                    <a:pt x="1" y="86"/>
                  </a:lnTo>
                  <a:lnTo>
                    <a:pt x="57"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16"/>
            <p:cNvSpPr/>
            <p:nvPr/>
          </p:nvSpPr>
          <p:spPr>
            <a:xfrm>
              <a:off x="1491050" y="1787950"/>
              <a:ext cx="1450" cy="2150"/>
            </a:xfrm>
            <a:custGeom>
              <a:avLst/>
              <a:gdLst/>
              <a:ahLst/>
              <a:cxnLst/>
              <a:rect l="l" t="t" r="r" b="b"/>
              <a:pathLst>
                <a:path w="58" h="86" fill="none" extrusionOk="0">
                  <a:moveTo>
                    <a:pt x="57" y="1"/>
                  </a:moveTo>
                  <a:lnTo>
                    <a:pt x="57" y="1"/>
                  </a:lnTo>
                  <a:lnTo>
                    <a:pt x="1" y="86"/>
                  </a:lnTo>
                  <a:lnTo>
                    <a:pt x="1" y="86"/>
                  </a:lnTo>
                  <a:lnTo>
                    <a:pt x="57" y="1"/>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16"/>
            <p:cNvSpPr/>
            <p:nvPr/>
          </p:nvSpPr>
          <p:spPr>
            <a:xfrm>
              <a:off x="1499525" y="1776675"/>
              <a:ext cx="2150" cy="2850"/>
            </a:xfrm>
            <a:custGeom>
              <a:avLst/>
              <a:gdLst/>
              <a:ahLst/>
              <a:cxnLst/>
              <a:rect l="l" t="t" r="r" b="b"/>
              <a:pathLst>
                <a:path w="86" h="114" extrusionOk="0">
                  <a:moveTo>
                    <a:pt x="85" y="0"/>
                  </a:moveTo>
                  <a:lnTo>
                    <a:pt x="85" y="0"/>
                  </a:lnTo>
                  <a:lnTo>
                    <a:pt x="29" y="0"/>
                  </a:lnTo>
                  <a:lnTo>
                    <a:pt x="0" y="29"/>
                  </a:lnTo>
                  <a:lnTo>
                    <a:pt x="0" y="85"/>
                  </a:lnTo>
                  <a:lnTo>
                    <a:pt x="29" y="113"/>
                  </a:lnTo>
                  <a:lnTo>
                    <a:pt x="29" y="113"/>
                  </a:lnTo>
                  <a:lnTo>
                    <a:pt x="29" y="85"/>
                  </a:lnTo>
                  <a:lnTo>
                    <a:pt x="29" y="57"/>
                  </a:lnTo>
                  <a:lnTo>
                    <a:pt x="57" y="29"/>
                  </a:lnTo>
                  <a:lnTo>
                    <a:pt x="85"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16"/>
            <p:cNvSpPr/>
            <p:nvPr/>
          </p:nvSpPr>
          <p:spPr>
            <a:xfrm>
              <a:off x="1499525" y="1776675"/>
              <a:ext cx="2150" cy="2850"/>
            </a:xfrm>
            <a:custGeom>
              <a:avLst/>
              <a:gdLst/>
              <a:ahLst/>
              <a:cxnLst/>
              <a:rect l="l" t="t" r="r" b="b"/>
              <a:pathLst>
                <a:path w="86" h="114" fill="none" extrusionOk="0">
                  <a:moveTo>
                    <a:pt x="85" y="0"/>
                  </a:moveTo>
                  <a:lnTo>
                    <a:pt x="85" y="0"/>
                  </a:lnTo>
                  <a:lnTo>
                    <a:pt x="29" y="0"/>
                  </a:lnTo>
                  <a:lnTo>
                    <a:pt x="0" y="29"/>
                  </a:lnTo>
                  <a:lnTo>
                    <a:pt x="0" y="85"/>
                  </a:lnTo>
                  <a:lnTo>
                    <a:pt x="29" y="113"/>
                  </a:lnTo>
                  <a:lnTo>
                    <a:pt x="29" y="113"/>
                  </a:lnTo>
                  <a:lnTo>
                    <a:pt x="29" y="85"/>
                  </a:lnTo>
                  <a:lnTo>
                    <a:pt x="29" y="57"/>
                  </a:lnTo>
                  <a:lnTo>
                    <a:pt x="57" y="29"/>
                  </a:lnTo>
                  <a:lnTo>
                    <a:pt x="85" y="0"/>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16"/>
            <p:cNvSpPr/>
            <p:nvPr/>
          </p:nvSpPr>
          <p:spPr>
            <a:xfrm>
              <a:off x="1496000" y="1773150"/>
              <a:ext cx="4250" cy="10600"/>
            </a:xfrm>
            <a:custGeom>
              <a:avLst/>
              <a:gdLst/>
              <a:ahLst/>
              <a:cxnLst/>
              <a:rect l="l" t="t" r="r" b="b"/>
              <a:pathLst>
                <a:path w="170" h="424" extrusionOk="0">
                  <a:moveTo>
                    <a:pt x="170" y="0"/>
                  </a:moveTo>
                  <a:lnTo>
                    <a:pt x="170" y="0"/>
                  </a:lnTo>
                  <a:lnTo>
                    <a:pt x="28" y="424"/>
                  </a:lnTo>
                  <a:lnTo>
                    <a:pt x="28" y="424"/>
                  </a:lnTo>
                  <a:lnTo>
                    <a:pt x="0" y="367"/>
                  </a:lnTo>
                  <a:lnTo>
                    <a:pt x="0" y="311"/>
                  </a:lnTo>
                  <a:lnTo>
                    <a:pt x="28" y="170"/>
                  </a:lnTo>
                  <a:lnTo>
                    <a:pt x="85" y="85"/>
                  </a:lnTo>
                  <a:lnTo>
                    <a:pt x="170"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16"/>
            <p:cNvSpPr/>
            <p:nvPr/>
          </p:nvSpPr>
          <p:spPr>
            <a:xfrm>
              <a:off x="1496000" y="1773150"/>
              <a:ext cx="4250" cy="10600"/>
            </a:xfrm>
            <a:custGeom>
              <a:avLst/>
              <a:gdLst/>
              <a:ahLst/>
              <a:cxnLst/>
              <a:rect l="l" t="t" r="r" b="b"/>
              <a:pathLst>
                <a:path w="170" h="424" fill="none" extrusionOk="0">
                  <a:moveTo>
                    <a:pt x="170" y="0"/>
                  </a:moveTo>
                  <a:lnTo>
                    <a:pt x="170" y="0"/>
                  </a:lnTo>
                  <a:lnTo>
                    <a:pt x="28" y="424"/>
                  </a:lnTo>
                  <a:lnTo>
                    <a:pt x="28" y="424"/>
                  </a:lnTo>
                  <a:lnTo>
                    <a:pt x="0" y="367"/>
                  </a:lnTo>
                  <a:lnTo>
                    <a:pt x="0" y="311"/>
                  </a:lnTo>
                  <a:lnTo>
                    <a:pt x="28" y="170"/>
                  </a:lnTo>
                  <a:lnTo>
                    <a:pt x="85" y="85"/>
                  </a:lnTo>
                  <a:lnTo>
                    <a:pt x="170" y="0"/>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16"/>
            <p:cNvSpPr/>
            <p:nvPr/>
          </p:nvSpPr>
          <p:spPr>
            <a:xfrm>
              <a:off x="1363375" y="2092025"/>
              <a:ext cx="4250" cy="2850"/>
            </a:xfrm>
            <a:custGeom>
              <a:avLst/>
              <a:gdLst/>
              <a:ahLst/>
              <a:cxnLst/>
              <a:rect l="l" t="t" r="r" b="b"/>
              <a:pathLst>
                <a:path w="170" h="114" extrusionOk="0">
                  <a:moveTo>
                    <a:pt x="141" y="85"/>
                  </a:moveTo>
                  <a:lnTo>
                    <a:pt x="141" y="85"/>
                  </a:lnTo>
                  <a:lnTo>
                    <a:pt x="169" y="29"/>
                  </a:lnTo>
                  <a:lnTo>
                    <a:pt x="141" y="1"/>
                  </a:lnTo>
                  <a:lnTo>
                    <a:pt x="85" y="1"/>
                  </a:lnTo>
                  <a:lnTo>
                    <a:pt x="0" y="57"/>
                  </a:lnTo>
                  <a:lnTo>
                    <a:pt x="0" y="57"/>
                  </a:lnTo>
                  <a:lnTo>
                    <a:pt x="28" y="85"/>
                  </a:lnTo>
                  <a:lnTo>
                    <a:pt x="56" y="113"/>
                  </a:lnTo>
                  <a:lnTo>
                    <a:pt x="113" y="113"/>
                  </a:lnTo>
                  <a:lnTo>
                    <a:pt x="141" y="85"/>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16"/>
            <p:cNvSpPr/>
            <p:nvPr/>
          </p:nvSpPr>
          <p:spPr>
            <a:xfrm>
              <a:off x="1363375" y="2092025"/>
              <a:ext cx="4250" cy="2850"/>
            </a:xfrm>
            <a:custGeom>
              <a:avLst/>
              <a:gdLst/>
              <a:ahLst/>
              <a:cxnLst/>
              <a:rect l="l" t="t" r="r" b="b"/>
              <a:pathLst>
                <a:path w="170" h="114" fill="none" extrusionOk="0">
                  <a:moveTo>
                    <a:pt x="141" y="85"/>
                  </a:moveTo>
                  <a:lnTo>
                    <a:pt x="141" y="85"/>
                  </a:lnTo>
                  <a:lnTo>
                    <a:pt x="169" y="29"/>
                  </a:lnTo>
                  <a:lnTo>
                    <a:pt x="141" y="1"/>
                  </a:lnTo>
                  <a:lnTo>
                    <a:pt x="85" y="1"/>
                  </a:lnTo>
                  <a:lnTo>
                    <a:pt x="0" y="57"/>
                  </a:lnTo>
                  <a:lnTo>
                    <a:pt x="0" y="57"/>
                  </a:lnTo>
                  <a:lnTo>
                    <a:pt x="28" y="85"/>
                  </a:lnTo>
                  <a:lnTo>
                    <a:pt x="56" y="113"/>
                  </a:lnTo>
                  <a:lnTo>
                    <a:pt x="113" y="113"/>
                  </a:lnTo>
                  <a:lnTo>
                    <a:pt x="141" y="85"/>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16"/>
            <p:cNvSpPr/>
            <p:nvPr/>
          </p:nvSpPr>
          <p:spPr>
            <a:xfrm>
              <a:off x="1370425" y="2091325"/>
              <a:ext cx="6375" cy="2125"/>
            </a:xfrm>
            <a:custGeom>
              <a:avLst/>
              <a:gdLst/>
              <a:ahLst/>
              <a:cxnLst/>
              <a:rect l="l" t="t" r="r" b="b"/>
              <a:pathLst>
                <a:path w="255" h="85" extrusionOk="0">
                  <a:moveTo>
                    <a:pt x="28" y="0"/>
                  </a:moveTo>
                  <a:lnTo>
                    <a:pt x="28" y="0"/>
                  </a:lnTo>
                  <a:lnTo>
                    <a:pt x="0" y="57"/>
                  </a:lnTo>
                  <a:lnTo>
                    <a:pt x="0" y="85"/>
                  </a:lnTo>
                  <a:lnTo>
                    <a:pt x="85" y="85"/>
                  </a:lnTo>
                  <a:lnTo>
                    <a:pt x="170" y="57"/>
                  </a:lnTo>
                  <a:lnTo>
                    <a:pt x="254" y="29"/>
                  </a:lnTo>
                  <a:lnTo>
                    <a:pt x="254" y="29"/>
                  </a:lnTo>
                  <a:lnTo>
                    <a:pt x="141" y="29"/>
                  </a:lnTo>
                  <a:lnTo>
                    <a:pt x="28"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16"/>
            <p:cNvSpPr/>
            <p:nvPr/>
          </p:nvSpPr>
          <p:spPr>
            <a:xfrm>
              <a:off x="1370425" y="2091325"/>
              <a:ext cx="6375" cy="2125"/>
            </a:xfrm>
            <a:custGeom>
              <a:avLst/>
              <a:gdLst/>
              <a:ahLst/>
              <a:cxnLst/>
              <a:rect l="l" t="t" r="r" b="b"/>
              <a:pathLst>
                <a:path w="255" h="85" fill="none" extrusionOk="0">
                  <a:moveTo>
                    <a:pt x="28" y="0"/>
                  </a:moveTo>
                  <a:lnTo>
                    <a:pt x="28" y="0"/>
                  </a:lnTo>
                  <a:lnTo>
                    <a:pt x="0" y="57"/>
                  </a:lnTo>
                  <a:lnTo>
                    <a:pt x="0" y="85"/>
                  </a:lnTo>
                  <a:lnTo>
                    <a:pt x="85" y="85"/>
                  </a:lnTo>
                  <a:lnTo>
                    <a:pt x="170" y="57"/>
                  </a:lnTo>
                  <a:lnTo>
                    <a:pt x="254" y="29"/>
                  </a:lnTo>
                  <a:lnTo>
                    <a:pt x="254" y="29"/>
                  </a:lnTo>
                  <a:lnTo>
                    <a:pt x="141" y="29"/>
                  </a:lnTo>
                  <a:lnTo>
                    <a:pt x="28" y="0"/>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16"/>
            <p:cNvSpPr/>
            <p:nvPr/>
          </p:nvSpPr>
          <p:spPr>
            <a:xfrm>
              <a:off x="1384525" y="2116000"/>
              <a:ext cx="2150" cy="3575"/>
            </a:xfrm>
            <a:custGeom>
              <a:avLst/>
              <a:gdLst/>
              <a:ahLst/>
              <a:cxnLst/>
              <a:rect l="l" t="t" r="r" b="b"/>
              <a:pathLst>
                <a:path w="86" h="143" extrusionOk="0">
                  <a:moveTo>
                    <a:pt x="57" y="1"/>
                  </a:moveTo>
                  <a:lnTo>
                    <a:pt x="57" y="1"/>
                  </a:lnTo>
                  <a:lnTo>
                    <a:pt x="1" y="1"/>
                  </a:lnTo>
                  <a:lnTo>
                    <a:pt x="1" y="29"/>
                  </a:lnTo>
                  <a:lnTo>
                    <a:pt x="85" y="142"/>
                  </a:lnTo>
                  <a:lnTo>
                    <a:pt x="85" y="142"/>
                  </a:lnTo>
                  <a:lnTo>
                    <a:pt x="57"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16"/>
            <p:cNvSpPr/>
            <p:nvPr/>
          </p:nvSpPr>
          <p:spPr>
            <a:xfrm>
              <a:off x="1384525" y="2116000"/>
              <a:ext cx="2150" cy="3575"/>
            </a:xfrm>
            <a:custGeom>
              <a:avLst/>
              <a:gdLst/>
              <a:ahLst/>
              <a:cxnLst/>
              <a:rect l="l" t="t" r="r" b="b"/>
              <a:pathLst>
                <a:path w="86" h="143" fill="none" extrusionOk="0">
                  <a:moveTo>
                    <a:pt x="57" y="1"/>
                  </a:moveTo>
                  <a:lnTo>
                    <a:pt x="57" y="1"/>
                  </a:lnTo>
                  <a:lnTo>
                    <a:pt x="1" y="1"/>
                  </a:lnTo>
                  <a:lnTo>
                    <a:pt x="1" y="29"/>
                  </a:lnTo>
                  <a:lnTo>
                    <a:pt x="85" y="142"/>
                  </a:lnTo>
                  <a:lnTo>
                    <a:pt x="85" y="142"/>
                  </a:lnTo>
                  <a:lnTo>
                    <a:pt x="57" y="1"/>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16"/>
            <p:cNvSpPr/>
            <p:nvPr/>
          </p:nvSpPr>
          <p:spPr>
            <a:xfrm>
              <a:off x="1389475" y="2104725"/>
              <a:ext cx="4250" cy="3550"/>
            </a:xfrm>
            <a:custGeom>
              <a:avLst/>
              <a:gdLst/>
              <a:ahLst/>
              <a:cxnLst/>
              <a:rect l="l" t="t" r="r" b="b"/>
              <a:pathLst>
                <a:path w="170" h="142" extrusionOk="0">
                  <a:moveTo>
                    <a:pt x="0" y="0"/>
                  </a:moveTo>
                  <a:lnTo>
                    <a:pt x="0" y="0"/>
                  </a:lnTo>
                  <a:lnTo>
                    <a:pt x="57" y="85"/>
                  </a:lnTo>
                  <a:lnTo>
                    <a:pt x="113" y="142"/>
                  </a:lnTo>
                  <a:lnTo>
                    <a:pt x="169" y="113"/>
                  </a:lnTo>
                  <a:lnTo>
                    <a:pt x="169" y="113"/>
                  </a:lnTo>
                  <a:lnTo>
                    <a:pt x="113" y="29"/>
                  </a:lnTo>
                  <a:lnTo>
                    <a:pt x="0"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16"/>
            <p:cNvSpPr/>
            <p:nvPr/>
          </p:nvSpPr>
          <p:spPr>
            <a:xfrm>
              <a:off x="1389475" y="2104725"/>
              <a:ext cx="4250" cy="3550"/>
            </a:xfrm>
            <a:custGeom>
              <a:avLst/>
              <a:gdLst/>
              <a:ahLst/>
              <a:cxnLst/>
              <a:rect l="l" t="t" r="r" b="b"/>
              <a:pathLst>
                <a:path w="170" h="142" fill="none" extrusionOk="0">
                  <a:moveTo>
                    <a:pt x="0" y="0"/>
                  </a:moveTo>
                  <a:lnTo>
                    <a:pt x="0" y="0"/>
                  </a:lnTo>
                  <a:lnTo>
                    <a:pt x="57" y="85"/>
                  </a:lnTo>
                  <a:lnTo>
                    <a:pt x="113" y="142"/>
                  </a:lnTo>
                  <a:lnTo>
                    <a:pt x="169" y="113"/>
                  </a:lnTo>
                  <a:lnTo>
                    <a:pt x="169" y="113"/>
                  </a:lnTo>
                  <a:lnTo>
                    <a:pt x="113" y="29"/>
                  </a:lnTo>
                  <a:lnTo>
                    <a:pt x="0" y="0"/>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16"/>
            <p:cNvSpPr/>
            <p:nvPr/>
          </p:nvSpPr>
          <p:spPr>
            <a:xfrm>
              <a:off x="1748550" y="2232425"/>
              <a:ext cx="7100" cy="11300"/>
            </a:xfrm>
            <a:custGeom>
              <a:avLst/>
              <a:gdLst/>
              <a:ahLst/>
              <a:cxnLst/>
              <a:rect l="l" t="t" r="r" b="b"/>
              <a:pathLst>
                <a:path w="284" h="452" extrusionOk="0">
                  <a:moveTo>
                    <a:pt x="114" y="226"/>
                  </a:moveTo>
                  <a:lnTo>
                    <a:pt x="114" y="226"/>
                  </a:lnTo>
                  <a:lnTo>
                    <a:pt x="198" y="113"/>
                  </a:lnTo>
                  <a:lnTo>
                    <a:pt x="283" y="0"/>
                  </a:lnTo>
                  <a:lnTo>
                    <a:pt x="283" y="0"/>
                  </a:lnTo>
                  <a:lnTo>
                    <a:pt x="85" y="198"/>
                  </a:lnTo>
                  <a:lnTo>
                    <a:pt x="1" y="339"/>
                  </a:lnTo>
                  <a:lnTo>
                    <a:pt x="1" y="395"/>
                  </a:lnTo>
                  <a:lnTo>
                    <a:pt x="1" y="452"/>
                  </a:lnTo>
                  <a:lnTo>
                    <a:pt x="1" y="452"/>
                  </a:lnTo>
                  <a:lnTo>
                    <a:pt x="114" y="226"/>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16"/>
            <p:cNvSpPr/>
            <p:nvPr/>
          </p:nvSpPr>
          <p:spPr>
            <a:xfrm>
              <a:off x="1748550" y="2232425"/>
              <a:ext cx="7100" cy="11300"/>
            </a:xfrm>
            <a:custGeom>
              <a:avLst/>
              <a:gdLst/>
              <a:ahLst/>
              <a:cxnLst/>
              <a:rect l="l" t="t" r="r" b="b"/>
              <a:pathLst>
                <a:path w="284" h="452" fill="none" extrusionOk="0">
                  <a:moveTo>
                    <a:pt x="114" y="226"/>
                  </a:moveTo>
                  <a:lnTo>
                    <a:pt x="114" y="226"/>
                  </a:lnTo>
                  <a:lnTo>
                    <a:pt x="198" y="113"/>
                  </a:lnTo>
                  <a:lnTo>
                    <a:pt x="283" y="0"/>
                  </a:lnTo>
                  <a:lnTo>
                    <a:pt x="283" y="0"/>
                  </a:lnTo>
                  <a:lnTo>
                    <a:pt x="85" y="198"/>
                  </a:lnTo>
                  <a:lnTo>
                    <a:pt x="1" y="339"/>
                  </a:lnTo>
                  <a:lnTo>
                    <a:pt x="1" y="395"/>
                  </a:lnTo>
                  <a:lnTo>
                    <a:pt x="1" y="452"/>
                  </a:lnTo>
                  <a:lnTo>
                    <a:pt x="1" y="452"/>
                  </a:lnTo>
                  <a:lnTo>
                    <a:pt x="114" y="226"/>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16"/>
            <p:cNvSpPr/>
            <p:nvPr/>
          </p:nvSpPr>
          <p:spPr>
            <a:xfrm>
              <a:off x="1764075" y="2219725"/>
              <a:ext cx="7800" cy="4950"/>
            </a:xfrm>
            <a:custGeom>
              <a:avLst/>
              <a:gdLst/>
              <a:ahLst/>
              <a:cxnLst/>
              <a:rect l="l" t="t" r="r" b="b"/>
              <a:pathLst>
                <a:path w="312" h="198" extrusionOk="0">
                  <a:moveTo>
                    <a:pt x="1" y="170"/>
                  </a:moveTo>
                  <a:lnTo>
                    <a:pt x="1" y="170"/>
                  </a:lnTo>
                  <a:lnTo>
                    <a:pt x="29" y="198"/>
                  </a:lnTo>
                  <a:lnTo>
                    <a:pt x="57" y="198"/>
                  </a:lnTo>
                  <a:lnTo>
                    <a:pt x="142" y="141"/>
                  </a:lnTo>
                  <a:lnTo>
                    <a:pt x="311" y="0"/>
                  </a:lnTo>
                  <a:lnTo>
                    <a:pt x="311" y="0"/>
                  </a:lnTo>
                  <a:lnTo>
                    <a:pt x="1" y="17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16"/>
            <p:cNvSpPr/>
            <p:nvPr/>
          </p:nvSpPr>
          <p:spPr>
            <a:xfrm>
              <a:off x="1764075" y="2219725"/>
              <a:ext cx="7800" cy="4950"/>
            </a:xfrm>
            <a:custGeom>
              <a:avLst/>
              <a:gdLst/>
              <a:ahLst/>
              <a:cxnLst/>
              <a:rect l="l" t="t" r="r" b="b"/>
              <a:pathLst>
                <a:path w="312" h="198" fill="none" extrusionOk="0">
                  <a:moveTo>
                    <a:pt x="1" y="170"/>
                  </a:moveTo>
                  <a:lnTo>
                    <a:pt x="1" y="170"/>
                  </a:lnTo>
                  <a:lnTo>
                    <a:pt x="29" y="198"/>
                  </a:lnTo>
                  <a:lnTo>
                    <a:pt x="57" y="198"/>
                  </a:lnTo>
                  <a:lnTo>
                    <a:pt x="142" y="141"/>
                  </a:lnTo>
                  <a:lnTo>
                    <a:pt x="311" y="0"/>
                  </a:lnTo>
                  <a:lnTo>
                    <a:pt x="311" y="0"/>
                  </a:lnTo>
                  <a:lnTo>
                    <a:pt x="1" y="170"/>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16"/>
            <p:cNvSpPr/>
            <p:nvPr/>
          </p:nvSpPr>
          <p:spPr>
            <a:xfrm>
              <a:off x="1493175" y="1768925"/>
              <a:ext cx="2850" cy="2825"/>
            </a:xfrm>
            <a:custGeom>
              <a:avLst/>
              <a:gdLst/>
              <a:ahLst/>
              <a:cxnLst/>
              <a:rect l="l" t="t" r="r" b="b"/>
              <a:pathLst>
                <a:path w="114" h="113" extrusionOk="0">
                  <a:moveTo>
                    <a:pt x="85" y="0"/>
                  </a:moveTo>
                  <a:lnTo>
                    <a:pt x="85" y="0"/>
                  </a:lnTo>
                  <a:lnTo>
                    <a:pt x="29" y="0"/>
                  </a:lnTo>
                  <a:lnTo>
                    <a:pt x="0" y="28"/>
                  </a:lnTo>
                  <a:lnTo>
                    <a:pt x="0" y="85"/>
                  </a:lnTo>
                  <a:lnTo>
                    <a:pt x="29" y="113"/>
                  </a:lnTo>
                  <a:lnTo>
                    <a:pt x="29" y="113"/>
                  </a:lnTo>
                  <a:lnTo>
                    <a:pt x="85" y="85"/>
                  </a:lnTo>
                  <a:lnTo>
                    <a:pt x="113" y="56"/>
                  </a:lnTo>
                  <a:lnTo>
                    <a:pt x="113" y="28"/>
                  </a:lnTo>
                  <a:lnTo>
                    <a:pt x="85"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16"/>
            <p:cNvSpPr/>
            <p:nvPr/>
          </p:nvSpPr>
          <p:spPr>
            <a:xfrm>
              <a:off x="1493175" y="1768925"/>
              <a:ext cx="2850" cy="2825"/>
            </a:xfrm>
            <a:custGeom>
              <a:avLst/>
              <a:gdLst/>
              <a:ahLst/>
              <a:cxnLst/>
              <a:rect l="l" t="t" r="r" b="b"/>
              <a:pathLst>
                <a:path w="114" h="113" fill="none" extrusionOk="0">
                  <a:moveTo>
                    <a:pt x="85" y="0"/>
                  </a:moveTo>
                  <a:lnTo>
                    <a:pt x="85" y="0"/>
                  </a:lnTo>
                  <a:lnTo>
                    <a:pt x="29" y="0"/>
                  </a:lnTo>
                  <a:lnTo>
                    <a:pt x="0" y="28"/>
                  </a:lnTo>
                  <a:lnTo>
                    <a:pt x="0" y="85"/>
                  </a:lnTo>
                  <a:lnTo>
                    <a:pt x="29" y="113"/>
                  </a:lnTo>
                  <a:lnTo>
                    <a:pt x="29" y="113"/>
                  </a:lnTo>
                  <a:lnTo>
                    <a:pt x="85" y="85"/>
                  </a:lnTo>
                  <a:lnTo>
                    <a:pt x="113" y="56"/>
                  </a:lnTo>
                  <a:lnTo>
                    <a:pt x="113" y="28"/>
                  </a:lnTo>
                  <a:lnTo>
                    <a:pt x="85" y="0"/>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16"/>
            <p:cNvSpPr/>
            <p:nvPr/>
          </p:nvSpPr>
          <p:spPr>
            <a:xfrm>
              <a:off x="1496700" y="1766100"/>
              <a:ext cx="4250" cy="2850"/>
            </a:xfrm>
            <a:custGeom>
              <a:avLst/>
              <a:gdLst/>
              <a:ahLst/>
              <a:cxnLst/>
              <a:rect l="l" t="t" r="r" b="b"/>
              <a:pathLst>
                <a:path w="170" h="114" extrusionOk="0">
                  <a:moveTo>
                    <a:pt x="142" y="0"/>
                  </a:moveTo>
                  <a:lnTo>
                    <a:pt x="142" y="0"/>
                  </a:lnTo>
                  <a:lnTo>
                    <a:pt x="0" y="113"/>
                  </a:lnTo>
                  <a:lnTo>
                    <a:pt x="0" y="113"/>
                  </a:lnTo>
                  <a:lnTo>
                    <a:pt x="57" y="113"/>
                  </a:lnTo>
                  <a:lnTo>
                    <a:pt x="113" y="113"/>
                  </a:lnTo>
                  <a:lnTo>
                    <a:pt x="170" y="85"/>
                  </a:lnTo>
                  <a:lnTo>
                    <a:pt x="142"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16"/>
            <p:cNvSpPr/>
            <p:nvPr/>
          </p:nvSpPr>
          <p:spPr>
            <a:xfrm>
              <a:off x="1496700" y="1766100"/>
              <a:ext cx="4250" cy="2850"/>
            </a:xfrm>
            <a:custGeom>
              <a:avLst/>
              <a:gdLst/>
              <a:ahLst/>
              <a:cxnLst/>
              <a:rect l="l" t="t" r="r" b="b"/>
              <a:pathLst>
                <a:path w="170" h="114" fill="none" extrusionOk="0">
                  <a:moveTo>
                    <a:pt x="142" y="0"/>
                  </a:moveTo>
                  <a:lnTo>
                    <a:pt x="142" y="0"/>
                  </a:lnTo>
                  <a:lnTo>
                    <a:pt x="0" y="113"/>
                  </a:lnTo>
                  <a:lnTo>
                    <a:pt x="0" y="113"/>
                  </a:lnTo>
                  <a:lnTo>
                    <a:pt x="57" y="113"/>
                  </a:lnTo>
                  <a:lnTo>
                    <a:pt x="113" y="113"/>
                  </a:lnTo>
                  <a:lnTo>
                    <a:pt x="170" y="85"/>
                  </a:lnTo>
                  <a:lnTo>
                    <a:pt x="142" y="0"/>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16"/>
            <p:cNvSpPr/>
            <p:nvPr/>
          </p:nvSpPr>
          <p:spPr>
            <a:xfrm>
              <a:off x="1497400" y="1769625"/>
              <a:ext cx="1450" cy="2125"/>
            </a:xfrm>
            <a:custGeom>
              <a:avLst/>
              <a:gdLst/>
              <a:ahLst/>
              <a:cxnLst/>
              <a:rect l="l" t="t" r="r" b="b"/>
              <a:pathLst>
                <a:path w="58" h="85" extrusionOk="0">
                  <a:moveTo>
                    <a:pt x="57" y="0"/>
                  </a:moveTo>
                  <a:lnTo>
                    <a:pt x="57" y="0"/>
                  </a:lnTo>
                  <a:lnTo>
                    <a:pt x="1" y="85"/>
                  </a:lnTo>
                  <a:lnTo>
                    <a:pt x="1" y="85"/>
                  </a:lnTo>
                  <a:lnTo>
                    <a:pt x="57"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16"/>
            <p:cNvSpPr/>
            <p:nvPr/>
          </p:nvSpPr>
          <p:spPr>
            <a:xfrm>
              <a:off x="1497400" y="1769625"/>
              <a:ext cx="1450" cy="2125"/>
            </a:xfrm>
            <a:custGeom>
              <a:avLst/>
              <a:gdLst/>
              <a:ahLst/>
              <a:cxnLst/>
              <a:rect l="l" t="t" r="r" b="b"/>
              <a:pathLst>
                <a:path w="58" h="85" fill="none" extrusionOk="0">
                  <a:moveTo>
                    <a:pt x="57" y="0"/>
                  </a:moveTo>
                  <a:lnTo>
                    <a:pt x="57" y="0"/>
                  </a:lnTo>
                  <a:lnTo>
                    <a:pt x="1" y="85"/>
                  </a:lnTo>
                  <a:lnTo>
                    <a:pt x="1" y="85"/>
                  </a:lnTo>
                  <a:lnTo>
                    <a:pt x="57" y="0"/>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16"/>
            <p:cNvSpPr/>
            <p:nvPr/>
          </p:nvSpPr>
          <p:spPr>
            <a:xfrm>
              <a:off x="1504450" y="1766100"/>
              <a:ext cx="25" cy="1425"/>
            </a:xfrm>
            <a:custGeom>
              <a:avLst/>
              <a:gdLst/>
              <a:ahLst/>
              <a:cxnLst/>
              <a:rect l="l" t="t" r="r" b="b"/>
              <a:pathLst>
                <a:path w="1" h="57" extrusionOk="0">
                  <a:moveTo>
                    <a:pt x="1" y="0"/>
                  </a:moveTo>
                  <a:lnTo>
                    <a:pt x="1" y="0"/>
                  </a:lnTo>
                  <a:lnTo>
                    <a:pt x="1" y="57"/>
                  </a:lnTo>
                  <a:lnTo>
                    <a:pt x="1"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16"/>
            <p:cNvSpPr/>
            <p:nvPr/>
          </p:nvSpPr>
          <p:spPr>
            <a:xfrm>
              <a:off x="1504450" y="1766100"/>
              <a:ext cx="25" cy="1425"/>
            </a:xfrm>
            <a:custGeom>
              <a:avLst/>
              <a:gdLst/>
              <a:ahLst/>
              <a:cxnLst/>
              <a:rect l="l" t="t" r="r" b="b"/>
              <a:pathLst>
                <a:path w="1" h="57" fill="none" extrusionOk="0">
                  <a:moveTo>
                    <a:pt x="1" y="0"/>
                  </a:moveTo>
                  <a:lnTo>
                    <a:pt x="1" y="0"/>
                  </a:lnTo>
                  <a:lnTo>
                    <a:pt x="1" y="57"/>
                  </a:lnTo>
                  <a:lnTo>
                    <a:pt x="1" y="0"/>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16"/>
            <p:cNvSpPr/>
            <p:nvPr/>
          </p:nvSpPr>
          <p:spPr>
            <a:xfrm>
              <a:off x="1990550" y="2185850"/>
              <a:ext cx="725" cy="4250"/>
            </a:xfrm>
            <a:custGeom>
              <a:avLst/>
              <a:gdLst/>
              <a:ahLst/>
              <a:cxnLst/>
              <a:rect l="l" t="t" r="r" b="b"/>
              <a:pathLst>
                <a:path w="29" h="170" extrusionOk="0">
                  <a:moveTo>
                    <a:pt x="28" y="170"/>
                  </a:moveTo>
                  <a:lnTo>
                    <a:pt x="28" y="170"/>
                  </a:lnTo>
                  <a:lnTo>
                    <a:pt x="0" y="85"/>
                  </a:lnTo>
                  <a:lnTo>
                    <a:pt x="28" y="1"/>
                  </a:lnTo>
                  <a:lnTo>
                    <a:pt x="28" y="1"/>
                  </a:lnTo>
                  <a:lnTo>
                    <a:pt x="28" y="17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16"/>
            <p:cNvSpPr/>
            <p:nvPr/>
          </p:nvSpPr>
          <p:spPr>
            <a:xfrm>
              <a:off x="1990550" y="2185850"/>
              <a:ext cx="725" cy="4250"/>
            </a:xfrm>
            <a:custGeom>
              <a:avLst/>
              <a:gdLst/>
              <a:ahLst/>
              <a:cxnLst/>
              <a:rect l="l" t="t" r="r" b="b"/>
              <a:pathLst>
                <a:path w="29" h="170" fill="none" extrusionOk="0">
                  <a:moveTo>
                    <a:pt x="28" y="170"/>
                  </a:moveTo>
                  <a:lnTo>
                    <a:pt x="28" y="170"/>
                  </a:lnTo>
                  <a:lnTo>
                    <a:pt x="0" y="85"/>
                  </a:lnTo>
                  <a:lnTo>
                    <a:pt x="28" y="1"/>
                  </a:lnTo>
                  <a:lnTo>
                    <a:pt x="28" y="1"/>
                  </a:lnTo>
                  <a:lnTo>
                    <a:pt x="28" y="170"/>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16"/>
            <p:cNvSpPr/>
            <p:nvPr/>
          </p:nvSpPr>
          <p:spPr>
            <a:xfrm>
              <a:off x="2070975" y="2161875"/>
              <a:ext cx="2125" cy="4250"/>
            </a:xfrm>
            <a:custGeom>
              <a:avLst/>
              <a:gdLst/>
              <a:ahLst/>
              <a:cxnLst/>
              <a:rect l="l" t="t" r="r" b="b"/>
              <a:pathLst>
                <a:path w="85" h="170" extrusionOk="0">
                  <a:moveTo>
                    <a:pt x="85" y="0"/>
                  </a:moveTo>
                  <a:lnTo>
                    <a:pt x="85" y="0"/>
                  </a:lnTo>
                  <a:lnTo>
                    <a:pt x="0" y="170"/>
                  </a:lnTo>
                  <a:lnTo>
                    <a:pt x="0" y="170"/>
                  </a:lnTo>
                  <a:lnTo>
                    <a:pt x="85"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16"/>
            <p:cNvSpPr/>
            <p:nvPr/>
          </p:nvSpPr>
          <p:spPr>
            <a:xfrm>
              <a:off x="2070975" y="2161875"/>
              <a:ext cx="2125" cy="4250"/>
            </a:xfrm>
            <a:custGeom>
              <a:avLst/>
              <a:gdLst/>
              <a:ahLst/>
              <a:cxnLst/>
              <a:rect l="l" t="t" r="r" b="b"/>
              <a:pathLst>
                <a:path w="85" h="170" fill="none" extrusionOk="0">
                  <a:moveTo>
                    <a:pt x="85" y="0"/>
                  </a:moveTo>
                  <a:lnTo>
                    <a:pt x="85" y="0"/>
                  </a:lnTo>
                  <a:lnTo>
                    <a:pt x="0" y="170"/>
                  </a:lnTo>
                  <a:lnTo>
                    <a:pt x="0" y="170"/>
                  </a:lnTo>
                  <a:lnTo>
                    <a:pt x="85" y="0"/>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16"/>
            <p:cNvSpPr/>
            <p:nvPr/>
          </p:nvSpPr>
          <p:spPr>
            <a:xfrm>
              <a:off x="1802175" y="2197850"/>
              <a:ext cx="7075" cy="4950"/>
            </a:xfrm>
            <a:custGeom>
              <a:avLst/>
              <a:gdLst/>
              <a:ahLst/>
              <a:cxnLst/>
              <a:rect l="l" t="t" r="r" b="b"/>
              <a:pathLst>
                <a:path w="283" h="198" extrusionOk="0">
                  <a:moveTo>
                    <a:pt x="198" y="29"/>
                  </a:moveTo>
                  <a:lnTo>
                    <a:pt x="198" y="29"/>
                  </a:lnTo>
                  <a:lnTo>
                    <a:pt x="0" y="198"/>
                  </a:lnTo>
                  <a:lnTo>
                    <a:pt x="0" y="198"/>
                  </a:lnTo>
                  <a:lnTo>
                    <a:pt x="142" y="113"/>
                  </a:lnTo>
                  <a:lnTo>
                    <a:pt x="283" y="0"/>
                  </a:lnTo>
                  <a:lnTo>
                    <a:pt x="283" y="0"/>
                  </a:lnTo>
                  <a:lnTo>
                    <a:pt x="198" y="29"/>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16"/>
            <p:cNvSpPr/>
            <p:nvPr/>
          </p:nvSpPr>
          <p:spPr>
            <a:xfrm>
              <a:off x="1802175" y="2197850"/>
              <a:ext cx="7075" cy="4950"/>
            </a:xfrm>
            <a:custGeom>
              <a:avLst/>
              <a:gdLst/>
              <a:ahLst/>
              <a:cxnLst/>
              <a:rect l="l" t="t" r="r" b="b"/>
              <a:pathLst>
                <a:path w="283" h="198" fill="none" extrusionOk="0">
                  <a:moveTo>
                    <a:pt x="198" y="29"/>
                  </a:moveTo>
                  <a:lnTo>
                    <a:pt x="198" y="29"/>
                  </a:lnTo>
                  <a:lnTo>
                    <a:pt x="0" y="198"/>
                  </a:lnTo>
                  <a:lnTo>
                    <a:pt x="0" y="198"/>
                  </a:lnTo>
                  <a:lnTo>
                    <a:pt x="142" y="113"/>
                  </a:lnTo>
                  <a:lnTo>
                    <a:pt x="283" y="0"/>
                  </a:lnTo>
                  <a:lnTo>
                    <a:pt x="283" y="0"/>
                  </a:lnTo>
                  <a:lnTo>
                    <a:pt x="198" y="29"/>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16"/>
            <p:cNvSpPr/>
            <p:nvPr/>
          </p:nvSpPr>
          <p:spPr>
            <a:xfrm>
              <a:off x="1862850" y="2191500"/>
              <a:ext cx="5675" cy="2850"/>
            </a:xfrm>
            <a:custGeom>
              <a:avLst/>
              <a:gdLst/>
              <a:ahLst/>
              <a:cxnLst/>
              <a:rect l="l" t="t" r="r" b="b"/>
              <a:pathLst>
                <a:path w="227" h="114" extrusionOk="0">
                  <a:moveTo>
                    <a:pt x="226" y="57"/>
                  </a:moveTo>
                  <a:lnTo>
                    <a:pt x="226" y="57"/>
                  </a:lnTo>
                  <a:lnTo>
                    <a:pt x="170" y="29"/>
                  </a:lnTo>
                  <a:lnTo>
                    <a:pt x="113" y="0"/>
                  </a:lnTo>
                  <a:lnTo>
                    <a:pt x="57" y="0"/>
                  </a:lnTo>
                  <a:lnTo>
                    <a:pt x="0" y="57"/>
                  </a:lnTo>
                  <a:lnTo>
                    <a:pt x="0" y="57"/>
                  </a:lnTo>
                  <a:lnTo>
                    <a:pt x="57" y="85"/>
                  </a:lnTo>
                  <a:lnTo>
                    <a:pt x="113" y="113"/>
                  </a:lnTo>
                  <a:lnTo>
                    <a:pt x="170" y="85"/>
                  </a:lnTo>
                  <a:lnTo>
                    <a:pt x="226" y="57"/>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16"/>
            <p:cNvSpPr/>
            <p:nvPr/>
          </p:nvSpPr>
          <p:spPr>
            <a:xfrm>
              <a:off x="1862850" y="2191500"/>
              <a:ext cx="5675" cy="2850"/>
            </a:xfrm>
            <a:custGeom>
              <a:avLst/>
              <a:gdLst/>
              <a:ahLst/>
              <a:cxnLst/>
              <a:rect l="l" t="t" r="r" b="b"/>
              <a:pathLst>
                <a:path w="227" h="114" fill="none" extrusionOk="0">
                  <a:moveTo>
                    <a:pt x="226" y="57"/>
                  </a:moveTo>
                  <a:lnTo>
                    <a:pt x="226" y="57"/>
                  </a:lnTo>
                  <a:lnTo>
                    <a:pt x="170" y="29"/>
                  </a:lnTo>
                  <a:lnTo>
                    <a:pt x="113" y="0"/>
                  </a:lnTo>
                  <a:lnTo>
                    <a:pt x="57" y="0"/>
                  </a:lnTo>
                  <a:lnTo>
                    <a:pt x="0" y="57"/>
                  </a:lnTo>
                  <a:lnTo>
                    <a:pt x="0" y="57"/>
                  </a:lnTo>
                  <a:lnTo>
                    <a:pt x="57" y="85"/>
                  </a:lnTo>
                  <a:lnTo>
                    <a:pt x="113" y="113"/>
                  </a:lnTo>
                  <a:lnTo>
                    <a:pt x="170" y="85"/>
                  </a:lnTo>
                  <a:lnTo>
                    <a:pt x="226" y="57"/>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16"/>
            <p:cNvSpPr/>
            <p:nvPr/>
          </p:nvSpPr>
          <p:spPr>
            <a:xfrm>
              <a:off x="1875550" y="2197850"/>
              <a:ext cx="2850" cy="2150"/>
            </a:xfrm>
            <a:custGeom>
              <a:avLst/>
              <a:gdLst/>
              <a:ahLst/>
              <a:cxnLst/>
              <a:rect l="l" t="t" r="r" b="b"/>
              <a:pathLst>
                <a:path w="114" h="86" extrusionOk="0">
                  <a:moveTo>
                    <a:pt x="85" y="85"/>
                  </a:moveTo>
                  <a:lnTo>
                    <a:pt x="85" y="85"/>
                  </a:lnTo>
                  <a:lnTo>
                    <a:pt x="113" y="29"/>
                  </a:lnTo>
                  <a:lnTo>
                    <a:pt x="85" y="0"/>
                  </a:lnTo>
                  <a:lnTo>
                    <a:pt x="29" y="29"/>
                  </a:lnTo>
                  <a:lnTo>
                    <a:pt x="0" y="85"/>
                  </a:lnTo>
                  <a:lnTo>
                    <a:pt x="29" y="85"/>
                  </a:lnTo>
                  <a:lnTo>
                    <a:pt x="85" y="85"/>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16"/>
            <p:cNvSpPr/>
            <p:nvPr/>
          </p:nvSpPr>
          <p:spPr>
            <a:xfrm>
              <a:off x="1875550" y="2197850"/>
              <a:ext cx="2850" cy="2150"/>
            </a:xfrm>
            <a:custGeom>
              <a:avLst/>
              <a:gdLst/>
              <a:ahLst/>
              <a:cxnLst/>
              <a:rect l="l" t="t" r="r" b="b"/>
              <a:pathLst>
                <a:path w="114" h="86" fill="none" extrusionOk="0">
                  <a:moveTo>
                    <a:pt x="85" y="85"/>
                  </a:moveTo>
                  <a:lnTo>
                    <a:pt x="85" y="85"/>
                  </a:lnTo>
                  <a:lnTo>
                    <a:pt x="113" y="29"/>
                  </a:lnTo>
                  <a:lnTo>
                    <a:pt x="85" y="0"/>
                  </a:lnTo>
                  <a:lnTo>
                    <a:pt x="29" y="29"/>
                  </a:lnTo>
                  <a:lnTo>
                    <a:pt x="0" y="85"/>
                  </a:lnTo>
                  <a:lnTo>
                    <a:pt x="29" y="85"/>
                  </a:lnTo>
                  <a:lnTo>
                    <a:pt x="85" y="85"/>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16"/>
            <p:cNvSpPr/>
            <p:nvPr/>
          </p:nvSpPr>
          <p:spPr>
            <a:xfrm>
              <a:off x="1917875" y="2180200"/>
              <a:ext cx="1425" cy="2150"/>
            </a:xfrm>
            <a:custGeom>
              <a:avLst/>
              <a:gdLst/>
              <a:ahLst/>
              <a:cxnLst/>
              <a:rect l="l" t="t" r="r" b="b"/>
              <a:pathLst>
                <a:path w="57" h="86" extrusionOk="0">
                  <a:moveTo>
                    <a:pt x="57" y="1"/>
                  </a:moveTo>
                  <a:lnTo>
                    <a:pt x="57" y="1"/>
                  </a:lnTo>
                  <a:lnTo>
                    <a:pt x="0" y="57"/>
                  </a:lnTo>
                  <a:lnTo>
                    <a:pt x="0" y="57"/>
                  </a:lnTo>
                  <a:lnTo>
                    <a:pt x="29" y="86"/>
                  </a:lnTo>
                  <a:lnTo>
                    <a:pt x="57" y="86"/>
                  </a:lnTo>
                  <a:lnTo>
                    <a:pt x="57" y="57"/>
                  </a:lnTo>
                  <a:lnTo>
                    <a:pt x="57"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16"/>
            <p:cNvSpPr/>
            <p:nvPr/>
          </p:nvSpPr>
          <p:spPr>
            <a:xfrm>
              <a:off x="1917875" y="2180200"/>
              <a:ext cx="1425" cy="2150"/>
            </a:xfrm>
            <a:custGeom>
              <a:avLst/>
              <a:gdLst/>
              <a:ahLst/>
              <a:cxnLst/>
              <a:rect l="l" t="t" r="r" b="b"/>
              <a:pathLst>
                <a:path w="57" h="86" fill="none" extrusionOk="0">
                  <a:moveTo>
                    <a:pt x="57" y="1"/>
                  </a:moveTo>
                  <a:lnTo>
                    <a:pt x="57" y="1"/>
                  </a:lnTo>
                  <a:lnTo>
                    <a:pt x="0" y="57"/>
                  </a:lnTo>
                  <a:lnTo>
                    <a:pt x="0" y="57"/>
                  </a:lnTo>
                  <a:lnTo>
                    <a:pt x="29" y="86"/>
                  </a:lnTo>
                  <a:lnTo>
                    <a:pt x="57" y="86"/>
                  </a:lnTo>
                  <a:lnTo>
                    <a:pt x="57" y="57"/>
                  </a:lnTo>
                  <a:lnTo>
                    <a:pt x="57" y="1"/>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16"/>
            <p:cNvSpPr/>
            <p:nvPr/>
          </p:nvSpPr>
          <p:spPr>
            <a:xfrm>
              <a:off x="1995475" y="2188675"/>
              <a:ext cx="7800" cy="3550"/>
            </a:xfrm>
            <a:custGeom>
              <a:avLst/>
              <a:gdLst/>
              <a:ahLst/>
              <a:cxnLst/>
              <a:rect l="l" t="t" r="r" b="b"/>
              <a:pathLst>
                <a:path w="312" h="142" extrusionOk="0">
                  <a:moveTo>
                    <a:pt x="1" y="113"/>
                  </a:moveTo>
                  <a:lnTo>
                    <a:pt x="1" y="113"/>
                  </a:lnTo>
                  <a:lnTo>
                    <a:pt x="170" y="85"/>
                  </a:lnTo>
                  <a:lnTo>
                    <a:pt x="311" y="1"/>
                  </a:lnTo>
                  <a:lnTo>
                    <a:pt x="311" y="1"/>
                  </a:lnTo>
                  <a:lnTo>
                    <a:pt x="170" y="113"/>
                  </a:lnTo>
                  <a:lnTo>
                    <a:pt x="85" y="142"/>
                  </a:lnTo>
                  <a:lnTo>
                    <a:pt x="1" y="113"/>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3581;p16"/>
            <p:cNvSpPr/>
            <p:nvPr/>
          </p:nvSpPr>
          <p:spPr>
            <a:xfrm>
              <a:off x="1995475" y="2188675"/>
              <a:ext cx="7800" cy="3550"/>
            </a:xfrm>
            <a:custGeom>
              <a:avLst/>
              <a:gdLst/>
              <a:ahLst/>
              <a:cxnLst/>
              <a:rect l="l" t="t" r="r" b="b"/>
              <a:pathLst>
                <a:path w="312" h="142" fill="none" extrusionOk="0">
                  <a:moveTo>
                    <a:pt x="1" y="113"/>
                  </a:moveTo>
                  <a:lnTo>
                    <a:pt x="1" y="113"/>
                  </a:lnTo>
                  <a:lnTo>
                    <a:pt x="170" y="85"/>
                  </a:lnTo>
                  <a:lnTo>
                    <a:pt x="311" y="1"/>
                  </a:lnTo>
                  <a:lnTo>
                    <a:pt x="311" y="1"/>
                  </a:lnTo>
                  <a:lnTo>
                    <a:pt x="170" y="113"/>
                  </a:lnTo>
                  <a:lnTo>
                    <a:pt x="85" y="142"/>
                  </a:lnTo>
                  <a:lnTo>
                    <a:pt x="1" y="113"/>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3582;p16"/>
            <p:cNvSpPr/>
            <p:nvPr/>
          </p:nvSpPr>
          <p:spPr>
            <a:xfrm>
              <a:off x="2073075" y="2215475"/>
              <a:ext cx="1450" cy="6375"/>
            </a:xfrm>
            <a:custGeom>
              <a:avLst/>
              <a:gdLst/>
              <a:ahLst/>
              <a:cxnLst/>
              <a:rect l="l" t="t" r="r" b="b"/>
              <a:pathLst>
                <a:path w="58" h="255" extrusionOk="0">
                  <a:moveTo>
                    <a:pt x="1" y="198"/>
                  </a:moveTo>
                  <a:lnTo>
                    <a:pt x="1" y="198"/>
                  </a:lnTo>
                  <a:lnTo>
                    <a:pt x="1" y="255"/>
                  </a:lnTo>
                  <a:lnTo>
                    <a:pt x="1" y="198"/>
                  </a:lnTo>
                  <a:lnTo>
                    <a:pt x="1" y="86"/>
                  </a:lnTo>
                  <a:lnTo>
                    <a:pt x="29" y="1"/>
                  </a:lnTo>
                  <a:lnTo>
                    <a:pt x="29" y="1"/>
                  </a:lnTo>
                  <a:lnTo>
                    <a:pt x="57" y="114"/>
                  </a:lnTo>
                  <a:lnTo>
                    <a:pt x="29" y="198"/>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16"/>
            <p:cNvSpPr/>
            <p:nvPr/>
          </p:nvSpPr>
          <p:spPr>
            <a:xfrm>
              <a:off x="2073075" y="2215475"/>
              <a:ext cx="1450" cy="6375"/>
            </a:xfrm>
            <a:custGeom>
              <a:avLst/>
              <a:gdLst/>
              <a:ahLst/>
              <a:cxnLst/>
              <a:rect l="l" t="t" r="r" b="b"/>
              <a:pathLst>
                <a:path w="58" h="255" fill="none" extrusionOk="0">
                  <a:moveTo>
                    <a:pt x="1" y="198"/>
                  </a:moveTo>
                  <a:lnTo>
                    <a:pt x="1" y="198"/>
                  </a:lnTo>
                  <a:lnTo>
                    <a:pt x="1" y="255"/>
                  </a:lnTo>
                  <a:lnTo>
                    <a:pt x="1" y="198"/>
                  </a:lnTo>
                  <a:lnTo>
                    <a:pt x="1" y="86"/>
                  </a:lnTo>
                  <a:lnTo>
                    <a:pt x="29" y="1"/>
                  </a:lnTo>
                  <a:lnTo>
                    <a:pt x="29" y="1"/>
                  </a:lnTo>
                  <a:lnTo>
                    <a:pt x="57" y="114"/>
                  </a:lnTo>
                  <a:lnTo>
                    <a:pt x="29" y="198"/>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16"/>
            <p:cNvSpPr/>
            <p:nvPr/>
          </p:nvSpPr>
          <p:spPr>
            <a:xfrm>
              <a:off x="2075200" y="2231700"/>
              <a:ext cx="2150" cy="13450"/>
            </a:xfrm>
            <a:custGeom>
              <a:avLst/>
              <a:gdLst/>
              <a:ahLst/>
              <a:cxnLst/>
              <a:rect l="l" t="t" r="r" b="b"/>
              <a:pathLst>
                <a:path w="86" h="538" extrusionOk="0">
                  <a:moveTo>
                    <a:pt x="0" y="1"/>
                  </a:moveTo>
                  <a:lnTo>
                    <a:pt x="0" y="1"/>
                  </a:lnTo>
                  <a:lnTo>
                    <a:pt x="57" y="255"/>
                  </a:lnTo>
                  <a:lnTo>
                    <a:pt x="85" y="537"/>
                  </a:lnTo>
                  <a:lnTo>
                    <a:pt x="85" y="537"/>
                  </a:lnTo>
                  <a:lnTo>
                    <a:pt x="29" y="255"/>
                  </a:lnTo>
                  <a:lnTo>
                    <a:pt x="0" y="142"/>
                  </a:lnTo>
                  <a:lnTo>
                    <a:pt x="0"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16"/>
            <p:cNvSpPr/>
            <p:nvPr/>
          </p:nvSpPr>
          <p:spPr>
            <a:xfrm>
              <a:off x="2075200" y="2231700"/>
              <a:ext cx="2150" cy="13450"/>
            </a:xfrm>
            <a:custGeom>
              <a:avLst/>
              <a:gdLst/>
              <a:ahLst/>
              <a:cxnLst/>
              <a:rect l="l" t="t" r="r" b="b"/>
              <a:pathLst>
                <a:path w="86" h="538" fill="none" extrusionOk="0">
                  <a:moveTo>
                    <a:pt x="0" y="1"/>
                  </a:moveTo>
                  <a:lnTo>
                    <a:pt x="0" y="1"/>
                  </a:lnTo>
                  <a:lnTo>
                    <a:pt x="57" y="255"/>
                  </a:lnTo>
                  <a:lnTo>
                    <a:pt x="85" y="537"/>
                  </a:lnTo>
                  <a:lnTo>
                    <a:pt x="85" y="537"/>
                  </a:lnTo>
                  <a:lnTo>
                    <a:pt x="29" y="255"/>
                  </a:lnTo>
                  <a:lnTo>
                    <a:pt x="0" y="142"/>
                  </a:lnTo>
                  <a:lnTo>
                    <a:pt x="0" y="1"/>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16"/>
            <p:cNvSpPr/>
            <p:nvPr/>
          </p:nvSpPr>
          <p:spPr>
            <a:xfrm>
              <a:off x="2060375" y="2288150"/>
              <a:ext cx="7075" cy="7775"/>
            </a:xfrm>
            <a:custGeom>
              <a:avLst/>
              <a:gdLst/>
              <a:ahLst/>
              <a:cxnLst/>
              <a:rect l="l" t="t" r="r" b="b"/>
              <a:pathLst>
                <a:path w="283" h="311" extrusionOk="0">
                  <a:moveTo>
                    <a:pt x="283" y="0"/>
                  </a:moveTo>
                  <a:lnTo>
                    <a:pt x="283" y="0"/>
                  </a:lnTo>
                  <a:lnTo>
                    <a:pt x="170" y="170"/>
                  </a:lnTo>
                  <a:lnTo>
                    <a:pt x="1" y="311"/>
                  </a:lnTo>
                  <a:lnTo>
                    <a:pt x="1" y="311"/>
                  </a:lnTo>
                  <a:lnTo>
                    <a:pt x="85" y="226"/>
                  </a:lnTo>
                  <a:lnTo>
                    <a:pt x="142" y="113"/>
                  </a:lnTo>
                  <a:lnTo>
                    <a:pt x="198" y="29"/>
                  </a:lnTo>
                  <a:lnTo>
                    <a:pt x="283"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16"/>
            <p:cNvSpPr/>
            <p:nvPr/>
          </p:nvSpPr>
          <p:spPr>
            <a:xfrm>
              <a:off x="2060375" y="2288150"/>
              <a:ext cx="7075" cy="7775"/>
            </a:xfrm>
            <a:custGeom>
              <a:avLst/>
              <a:gdLst/>
              <a:ahLst/>
              <a:cxnLst/>
              <a:rect l="l" t="t" r="r" b="b"/>
              <a:pathLst>
                <a:path w="283" h="311" fill="none" extrusionOk="0">
                  <a:moveTo>
                    <a:pt x="283" y="0"/>
                  </a:moveTo>
                  <a:lnTo>
                    <a:pt x="283" y="0"/>
                  </a:lnTo>
                  <a:lnTo>
                    <a:pt x="170" y="170"/>
                  </a:lnTo>
                  <a:lnTo>
                    <a:pt x="1" y="311"/>
                  </a:lnTo>
                  <a:lnTo>
                    <a:pt x="1" y="311"/>
                  </a:lnTo>
                  <a:lnTo>
                    <a:pt x="85" y="226"/>
                  </a:lnTo>
                  <a:lnTo>
                    <a:pt x="142" y="113"/>
                  </a:lnTo>
                  <a:lnTo>
                    <a:pt x="198" y="29"/>
                  </a:lnTo>
                  <a:lnTo>
                    <a:pt x="283" y="0"/>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8" name="Google Shape;3588;p16"/>
            <p:cNvSpPr/>
            <p:nvPr/>
          </p:nvSpPr>
          <p:spPr>
            <a:xfrm>
              <a:off x="2034975" y="2255000"/>
              <a:ext cx="750" cy="2125"/>
            </a:xfrm>
            <a:custGeom>
              <a:avLst/>
              <a:gdLst/>
              <a:ahLst/>
              <a:cxnLst/>
              <a:rect l="l" t="t" r="r" b="b"/>
              <a:pathLst>
                <a:path w="30" h="85" extrusionOk="0">
                  <a:moveTo>
                    <a:pt x="29" y="0"/>
                  </a:moveTo>
                  <a:lnTo>
                    <a:pt x="29" y="0"/>
                  </a:lnTo>
                  <a:lnTo>
                    <a:pt x="1" y="85"/>
                  </a:lnTo>
                  <a:lnTo>
                    <a:pt x="1" y="85"/>
                  </a:lnTo>
                  <a:lnTo>
                    <a:pt x="29"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589;p16"/>
            <p:cNvSpPr/>
            <p:nvPr/>
          </p:nvSpPr>
          <p:spPr>
            <a:xfrm>
              <a:off x="2034975" y="2255000"/>
              <a:ext cx="750" cy="2125"/>
            </a:xfrm>
            <a:custGeom>
              <a:avLst/>
              <a:gdLst/>
              <a:ahLst/>
              <a:cxnLst/>
              <a:rect l="l" t="t" r="r" b="b"/>
              <a:pathLst>
                <a:path w="30" h="85" fill="none" extrusionOk="0">
                  <a:moveTo>
                    <a:pt x="29" y="0"/>
                  </a:moveTo>
                  <a:lnTo>
                    <a:pt x="29" y="0"/>
                  </a:lnTo>
                  <a:lnTo>
                    <a:pt x="1" y="85"/>
                  </a:lnTo>
                  <a:lnTo>
                    <a:pt x="1" y="85"/>
                  </a:lnTo>
                  <a:lnTo>
                    <a:pt x="29" y="0"/>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16"/>
            <p:cNvSpPr/>
            <p:nvPr/>
          </p:nvSpPr>
          <p:spPr>
            <a:xfrm>
              <a:off x="2035700" y="2261350"/>
              <a:ext cx="2125" cy="1425"/>
            </a:xfrm>
            <a:custGeom>
              <a:avLst/>
              <a:gdLst/>
              <a:ahLst/>
              <a:cxnLst/>
              <a:rect l="l" t="t" r="r" b="b"/>
              <a:pathLst>
                <a:path w="85" h="57" extrusionOk="0">
                  <a:moveTo>
                    <a:pt x="0" y="0"/>
                  </a:moveTo>
                  <a:lnTo>
                    <a:pt x="0" y="0"/>
                  </a:lnTo>
                  <a:lnTo>
                    <a:pt x="85" y="57"/>
                  </a:lnTo>
                  <a:lnTo>
                    <a:pt x="85" y="57"/>
                  </a:lnTo>
                  <a:lnTo>
                    <a:pt x="28" y="57"/>
                  </a:lnTo>
                  <a:lnTo>
                    <a:pt x="0"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16"/>
            <p:cNvSpPr/>
            <p:nvPr/>
          </p:nvSpPr>
          <p:spPr>
            <a:xfrm>
              <a:off x="2035700" y="2261350"/>
              <a:ext cx="2125" cy="1425"/>
            </a:xfrm>
            <a:custGeom>
              <a:avLst/>
              <a:gdLst/>
              <a:ahLst/>
              <a:cxnLst/>
              <a:rect l="l" t="t" r="r" b="b"/>
              <a:pathLst>
                <a:path w="85" h="57" fill="none" extrusionOk="0">
                  <a:moveTo>
                    <a:pt x="0" y="0"/>
                  </a:moveTo>
                  <a:lnTo>
                    <a:pt x="0" y="0"/>
                  </a:lnTo>
                  <a:lnTo>
                    <a:pt x="85" y="57"/>
                  </a:lnTo>
                  <a:lnTo>
                    <a:pt x="85" y="57"/>
                  </a:lnTo>
                  <a:lnTo>
                    <a:pt x="28" y="57"/>
                  </a:lnTo>
                  <a:lnTo>
                    <a:pt x="0" y="0"/>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16"/>
            <p:cNvSpPr/>
            <p:nvPr/>
          </p:nvSpPr>
          <p:spPr>
            <a:xfrm>
              <a:off x="2037100" y="2257825"/>
              <a:ext cx="25" cy="4250"/>
            </a:xfrm>
            <a:custGeom>
              <a:avLst/>
              <a:gdLst/>
              <a:ahLst/>
              <a:cxnLst/>
              <a:rect l="l" t="t" r="r" b="b"/>
              <a:pathLst>
                <a:path w="1" h="170" extrusionOk="0">
                  <a:moveTo>
                    <a:pt x="1" y="169"/>
                  </a:moveTo>
                  <a:lnTo>
                    <a:pt x="1" y="169"/>
                  </a:lnTo>
                  <a:lnTo>
                    <a:pt x="1" y="0"/>
                  </a:lnTo>
                  <a:lnTo>
                    <a:pt x="1" y="0"/>
                  </a:lnTo>
                  <a:lnTo>
                    <a:pt x="1" y="169"/>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16"/>
            <p:cNvSpPr/>
            <p:nvPr/>
          </p:nvSpPr>
          <p:spPr>
            <a:xfrm>
              <a:off x="2037100" y="2257825"/>
              <a:ext cx="25" cy="4250"/>
            </a:xfrm>
            <a:custGeom>
              <a:avLst/>
              <a:gdLst/>
              <a:ahLst/>
              <a:cxnLst/>
              <a:rect l="l" t="t" r="r" b="b"/>
              <a:pathLst>
                <a:path w="1" h="170" fill="none" extrusionOk="0">
                  <a:moveTo>
                    <a:pt x="1" y="169"/>
                  </a:moveTo>
                  <a:lnTo>
                    <a:pt x="1" y="169"/>
                  </a:lnTo>
                  <a:lnTo>
                    <a:pt x="1" y="0"/>
                  </a:lnTo>
                  <a:lnTo>
                    <a:pt x="1" y="0"/>
                  </a:lnTo>
                  <a:lnTo>
                    <a:pt x="1" y="169"/>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16"/>
            <p:cNvSpPr/>
            <p:nvPr/>
          </p:nvSpPr>
          <p:spPr>
            <a:xfrm>
              <a:off x="2040625" y="2257100"/>
              <a:ext cx="3550" cy="3550"/>
            </a:xfrm>
            <a:custGeom>
              <a:avLst/>
              <a:gdLst/>
              <a:ahLst/>
              <a:cxnLst/>
              <a:rect l="l" t="t" r="r" b="b"/>
              <a:pathLst>
                <a:path w="142" h="142" extrusionOk="0">
                  <a:moveTo>
                    <a:pt x="1" y="142"/>
                  </a:moveTo>
                  <a:lnTo>
                    <a:pt x="1" y="142"/>
                  </a:lnTo>
                  <a:lnTo>
                    <a:pt x="57" y="57"/>
                  </a:lnTo>
                  <a:lnTo>
                    <a:pt x="142" y="1"/>
                  </a:lnTo>
                  <a:lnTo>
                    <a:pt x="142" y="1"/>
                  </a:lnTo>
                  <a:lnTo>
                    <a:pt x="1" y="142"/>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16"/>
            <p:cNvSpPr/>
            <p:nvPr/>
          </p:nvSpPr>
          <p:spPr>
            <a:xfrm>
              <a:off x="2040625" y="2257100"/>
              <a:ext cx="3550" cy="3550"/>
            </a:xfrm>
            <a:custGeom>
              <a:avLst/>
              <a:gdLst/>
              <a:ahLst/>
              <a:cxnLst/>
              <a:rect l="l" t="t" r="r" b="b"/>
              <a:pathLst>
                <a:path w="142" h="142" fill="none" extrusionOk="0">
                  <a:moveTo>
                    <a:pt x="1" y="142"/>
                  </a:moveTo>
                  <a:lnTo>
                    <a:pt x="1" y="142"/>
                  </a:lnTo>
                  <a:lnTo>
                    <a:pt x="57" y="57"/>
                  </a:lnTo>
                  <a:lnTo>
                    <a:pt x="142" y="1"/>
                  </a:lnTo>
                  <a:lnTo>
                    <a:pt x="142" y="1"/>
                  </a:lnTo>
                  <a:lnTo>
                    <a:pt x="1" y="142"/>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16"/>
            <p:cNvSpPr/>
            <p:nvPr/>
          </p:nvSpPr>
          <p:spPr>
            <a:xfrm>
              <a:off x="2207825" y="2053925"/>
              <a:ext cx="7075" cy="12025"/>
            </a:xfrm>
            <a:custGeom>
              <a:avLst/>
              <a:gdLst/>
              <a:ahLst/>
              <a:cxnLst/>
              <a:rect l="l" t="t" r="r" b="b"/>
              <a:pathLst>
                <a:path w="283" h="481" extrusionOk="0">
                  <a:moveTo>
                    <a:pt x="114" y="452"/>
                  </a:moveTo>
                  <a:lnTo>
                    <a:pt x="114" y="452"/>
                  </a:lnTo>
                  <a:lnTo>
                    <a:pt x="1" y="480"/>
                  </a:lnTo>
                  <a:lnTo>
                    <a:pt x="1" y="480"/>
                  </a:lnTo>
                  <a:lnTo>
                    <a:pt x="57" y="424"/>
                  </a:lnTo>
                  <a:lnTo>
                    <a:pt x="114" y="396"/>
                  </a:lnTo>
                  <a:lnTo>
                    <a:pt x="198" y="283"/>
                  </a:lnTo>
                  <a:lnTo>
                    <a:pt x="255" y="142"/>
                  </a:lnTo>
                  <a:lnTo>
                    <a:pt x="283" y="1"/>
                  </a:lnTo>
                  <a:lnTo>
                    <a:pt x="283" y="1"/>
                  </a:lnTo>
                  <a:lnTo>
                    <a:pt x="226" y="255"/>
                  </a:lnTo>
                  <a:lnTo>
                    <a:pt x="198" y="368"/>
                  </a:lnTo>
                  <a:lnTo>
                    <a:pt x="114" y="452"/>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16"/>
            <p:cNvSpPr/>
            <p:nvPr/>
          </p:nvSpPr>
          <p:spPr>
            <a:xfrm>
              <a:off x="2207825" y="2053925"/>
              <a:ext cx="7075" cy="12025"/>
            </a:xfrm>
            <a:custGeom>
              <a:avLst/>
              <a:gdLst/>
              <a:ahLst/>
              <a:cxnLst/>
              <a:rect l="l" t="t" r="r" b="b"/>
              <a:pathLst>
                <a:path w="283" h="481" fill="none" extrusionOk="0">
                  <a:moveTo>
                    <a:pt x="114" y="452"/>
                  </a:moveTo>
                  <a:lnTo>
                    <a:pt x="114" y="452"/>
                  </a:lnTo>
                  <a:lnTo>
                    <a:pt x="1" y="480"/>
                  </a:lnTo>
                  <a:lnTo>
                    <a:pt x="1" y="480"/>
                  </a:lnTo>
                  <a:lnTo>
                    <a:pt x="57" y="424"/>
                  </a:lnTo>
                  <a:lnTo>
                    <a:pt x="114" y="396"/>
                  </a:lnTo>
                  <a:lnTo>
                    <a:pt x="198" y="283"/>
                  </a:lnTo>
                  <a:lnTo>
                    <a:pt x="255" y="142"/>
                  </a:lnTo>
                  <a:lnTo>
                    <a:pt x="283" y="1"/>
                  </a:lnTo>
                  <a:lnTo>
                    <a:pt x="283" y="1"/>
                  </a:lnTo>
                  <a:lnTo>
                    <a:pt x="226" y="255"/>
                  </a:lnTo>
                  <a:lnTo>
                    <a:pt x="198" y="368"/>
                  </a:lnTo>
                  <a:lnTo>
                    <a:pt x="114" y="452"/>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16"/>
            <p:cNvSpPr/>
            <p:nvPr/>
          </p:nvSpPr>
          <p:spPr>
            <a:xfrm>
              <a:off x="2273450" y="1944575"/>
              <a:ext cx="3550" cy="2850"/>
            </a:xfrm>
            <a:custGeom>
              <a:avLst/>
              <a:gdLst/>
              <a:ahLst/>
              <a:cxnLst/>
              <a:rect l="l" t="t" r="r" b="b"/>
              <a:pathLst>
                <a:path w="142" h="114" extrusionOk="0">
                  <a:moveTo>
                    <a:pt x="141" y="1"/>
                  </a:moveTo>
                  <a:lnTo>
                    <a:pt x="141" y="1"/>
                  </a:lnTo>
                  <a:lnTo>
                    <a:pt x="0" y="114"/>
                  </a:lnTo>
                  <a:lnTo>
                    <a:pt x="0" y="114"/>
                  </a:lnTo>
                  <a:lnTo>
                    <a:pt x="57" y="29"/>
                  </a:lnTo>
                  <a:lnTo>
                    <a:pt x="141"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16"/>
            <p:cNvSpPr/>
            <p:nvPr/>
          </p:nvSpPr>
          <p:spPr>
            <a:xfrm>
              <a:off x="2273450" y="1944575"/>
              <a:ext cx="3550" cy="2850"/>
            </a:xfrm>
            <a:custGeom>
              <a:avLst/>
              <a:gdLst/>
              <a:ahLst/>
              <a:cxnLst/>
              <a:rect l="l" t="t" r="r" b="b"/>
              <a:pathLst>
                <a:path w="142" h="114" fill="none" extrusionOk="0">
                  <a:moveTo>
                    <a:pt x="141" y="1"/>
                  </a:moveTo>
                  <a:lnTo>
                    <a:pt x="141" y="1"/>
                  </a:lnTo>
                  <a:lnTo>
                    <a:pt x="0" y="114"/>
                  </a:lnTo>
                  <a:lnTo>
                    <a:pt x="0" y="114"/>
                  </a:lnTo>
                  <a:lnTo>
                    <a:pt x="57" y="29"/>
                  </a:lnTo>
                  <a:lnTo>
                    <a:pt x="141" y="1"/>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3600;p16"/>
            <p:cNvSpPr/>
            <p:nvPr/>
          </p:nvSpPr>
          <p:spPr>
            <a:xfrm>
              <a:off x="2277675" y="1932575"/>
              <a:ext cx="41650" cy="13450"/>
            </a:xfrm>
            <a:custGeom>
              <a:avLst/>
              <a:gdLst/>
              <a:ahLst/>
              <a:cxnLst/>
              <a:rect l="l" t="t" r="r" b="b"/>
              <a:pathLst>
                <a:path w="1666" h="538" extrusionOk="0">
                  <a:moveTo>
                    <a:pt x="452" y="452"/>
                  </a:moveTo>
                  <a:lnTo>
                    <a:pt x="452" y="452"/>
                  </a:lnTo>
                  <a:lnTo>
                    <a:pt x="283" y="481"/>
                  </a:lnTo>
                  <a:lnTo>
                    <a:pt x="254" y="481"/>
                  </a:lnTo>
                  <a:lnTo>
                    <a:pt x="311" y="509"/>
                  </a:lnTo>
                  <a:lnTo>
                    <a:pt x="311" y="509"/>
                  </a:lnTo>
                  <a:lnTo>
                    <a:pt x="57" y="537"/>
                  </a:lnTo>
                  <a:lnTo>
                    <a:pt x="57" y="537"/>
                  </a:lnTo>
                  <a:lnTo>
                    <a:pt x="141" y="509"/>
                  </a:lnTo>
                  <a:lnTo>
                    <a:pt x="113" y="509"/>
                  </a:lnTo>
                  <a:lnTo>
                    <a:pt x="0" y="481"/>
                  </a:lnTo>
                  <a:lnTo>
                    <a:pt x="0" y="481"/>
                  </a:lnTo>
                  <a:lnTo>
                    <a:pt x="113" y="368"/>
                  </a:lnTo>
                  <a:lnTo>
                    <a:pt x="254" y="311"/>
                  </a:lnTo>
                  <a:lnTo>
                    <a:pt x="424" y="255"/>
                  </a:lnTo>
                  <a:lnTo>
                    <a:pt x="565" y="227"/>
                  </a:lnTo>
                  <a:lnTo>
                    <a:pt x="565" y="227"/>
                  </a:lnTo>
                  <a:lnTo>
                    <a:pt x="1016" y="114"/>
                  </a:lnTo>
                  <a:lnTo>
                    <a:pt x="1440" y="1"/>
                  </a:lnTo>
                  <a:lnTo>
                    <a:pt x="1440" y="1"/>
                  </a:lnTo>
                  <a:lnTo>
                    <a:pt x="1129" y="227"/>
                  </a:lnTo>
                  <a:lnTo>
                    <a:pt x="1129" y="227"/>
                  </a:lnTo>
                  <a:lnTo>
                    <a:pt x="1214" y="198"/>
                  </a:lnTo>
                  <a:lnTo>
                    <a:pt x="1411" y="170"/>
                  </a:lnTo>
                  <a:lnTo>
                    <a:pt x="1665" y="86"/>
                  </a:lnTo>
                  <a:lnTo>
                    <a:pt x="1665" y="86"/>
                  </a:lnTo>
                  <a:lnTo>
                    <a:pt x="1552" y="170"/>
                  </a:lnTo>
                  <a:lnTo>
                    <a:pt x="1411" y="255"/>
                  </a:lnTo>
                  <a:lnTo>
                    <a:pt x="1242" y="311"/>
                  </a:lnTo>
                  <a:lnTo>
                    <a:pt x="1101" y="340"/>
                  </a:lnTo>
                  <a:lnTo>
                    <a:pt x="452" y="452"/>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1" name="Google Shape;3601;p16"/>
            <p:cNvSpPr/>
            <p:nvPr/>
          </p:nvSpPr>
          <p:spPr>
            <a:xfrm>
              <a:off x="2277675" y="1932575"/>
              <a:ext cx="41650" cy="13450"/>
            </a:xfrm>
            <a:custGeom>
              <a:avLst/>
              <a:gdLst/>
              <a:ahLst/>
              <a:cxnLst/>
              <a:rect l="l" t="t" r="r" b="b"/>
              <a:pathLst>
                <a:path w="1666" h="538" fill="none" extrusionOk="0">
                  <a:moveTo>
                    <a:pt x="452" y="452"/>
                  </a:moveTo>
                  <a:lnTo>
                    <a:pt x="452" y="452"/>
                  </a:lnTo>
                  <a:lnTo>
                    <a:pt x="283" y="481"/>
                  </a:lnTo>
                  <a:lnTo>
                    <a:pt x="254" y="481"/>
                  </a:lnTo>
                  <a:lnTo>
                    <a:pt x="311" y="509"/>
                  </a:lnTo>
                  <a:lnTo>
                    <a:pt x="311" y="509"/>
                  </a:lnTo>
                  <a:lnTo>
                    <a:pt x="57" y="537"/>
                  </a:lnTo>
                  <a:lnTo>
                    <a:pt x="57" y="537"/>
                  </a:lnTo>
                  <a:lnTo>
                    <a:pt x="141" y="509"/>
                  </a:lnTo>
                  <a:lnTo>
                    <a:pt x="113" y="509"/>
                  </a:lnTo>
                  <a:lnTo>
                    <a:pt x="0" y="481"/>
                  </a:lnTo>
                  <a:lnTo>
                    <a:pt x="0" y="481"/>
                  </a:lnTo>
                  <a:lnTo>
                    <a:pt x="113" y="368"/>
                  </a:lnTo>
                  <a:lnTo>
                    <a:pt x="254" y="311"/>
                  </a:lnTo>
                  <a:lnTo>
                    <a:pt x="424" y="255"/>
                  </a:lnTo>
                  <a:lnTo>
                    <a:pt x="565" y="227"/>
                  </a:lnTo>
                  <a:lnTo>
                    <a:pt x="565" y="227"/>
                  </a:lnTo>
                  <a:lnTo>
                    <a:pt x="1016" y="114"/>
                  </a:lnTo>
                  <a:lnTo>
                    <a:pt x="1440" y="1"/>
                  </a:lnTo>
                  <a:lnTo>
                    <a:pt x="1440" y="1"/>
                  </a:lnTo>
                  <a:lnTo>
                    <a:pt x="1129" y="227"/>
                  </a:lnTo>
                  <a:lnTo>
                    <a:pt x="1129" y="227"/>
                  </a:lnTo>
                  <a:lnTo>
                    <a:pt x="1214" y="198"/>
                  </a:lnTo>
                  <a:lnTo>
                    <a:pt x="1411" y="170"/>
                  </a:lnTo>
                  <a:lnTo>
                    <a:pt x="1665" y="86"/>
                  </a:lnTo>
                  <a:lnTo>
                    <a:pt x="1665" y="86"/>
                  </a:lnTo>
                  <a:lnTo>
                    <a:pt x="1552" y="170"/>
                  </a:lnTo>
                  <a:lnTo>
                    <a:pt x="1411" y="255"/>
                  </a:lnTo>
                  <a:lnTo>
                    <a:pt x="1242" y="311"/>
                  </a:lnTo>
                  <a:lnTo>
                    <a:pt x="1101" y="340"/>
                  </a:lnTo>
                  <a:lnTo>
                    <a:pt x="452" y="452"/>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2" name="Google Shape;3602;p16"/>
            <p:cNvSpPr/>
            <p:nvPr/>
          </p:nvSpPr>
          <p:spPr>
            <a:xfrm>
              <a:off x="2333400" y="1922700"/>
              <a:ext cx="2850" cy="3550"/>
            </a:xfrm>
            <a:custGeom>
              <a:avLst/>
              <a:gdLst/>
              <a:ahLst/>
              <a:cxnLst/>
              <a:rect l="l" t="t" r="r" b="b"/>
              <a:pathLst>
                <a:path w="114" h="142" extrusionOk="0">
                  <a:moveTo>
                    <a:pt x="114" y="1"/>
                  </a:moveTo>
                  <a:lnTo>
                    <a:pt x="114" y="1"/>
                  </a:lnTo>
                  <a:lnTo>
                    <a:pt x="85" y="86"/>
                  </a:lnTo>
                  <a:lnTo>
                    <a:pt x="1" y="142"/>
                  </a:lnTo>
                  <a:lnTo>
                    <a:pt x="1" y="142"/>
                  </a:lnTo>
                  <a:lnTo>
                    <a:pt x="29" y="57"/>
                  </a:lnTo>
                  <a:lnTo>
                    <a:pt x="114"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3603;p16"/>
            <p:cNvSpPr/>
            <p:nvPr/>
          </p:nvSpPr>
          <p:spPr>
            <a:xfrm>
              <a:off x="2333400" y="1922700"/>
              <a:ext cx="2850" cy="3550"/>
            </a:xfrm>
            <a:custGeom>
              <a:avLst/>
              <a:gdLst/>
              <a:ahLst/>
              <a:cxnLst/>
              <a:rect l="l" t="t" r="r" b="b"/>
              <a:pathLst>
                <a:path w="114" h="142" fill="none" extrusionOk="0">
                  <a:moveTo>
                    <a:pt x="114" y="1"/>
                  </a:moveTo>
                  <a:lnTo>
                    <a:pt x="114" y="1"/>
                  </a:lnTo>
                  <a:lnTo>
                    <a:pt x="85" y="86"/>
                  </a:lnTo>
                  <a:lnTo>
                    <a:pt x="1" y="142"/>
                  </a:lnTo>
                  <a:lnTo>
                    <a:pt x="1" y="142"/>
                  </a:lnTo>
                  <a:lnTo>
                    <a:pt x="29" y="57"/>
                  </a:lnTo>
                  <a:lnTo>
                    <a:pt x="114" y="1"/>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3604;p16"/>
            <p:cNvSpPr/>
            <p:nvPr/>
          </p:nvSpPr>
          <p:spPr>
            <a:xfrm>
              <a:off x="2341175" y="1926225"/>
              <a:ext cx="6375" cy="2850"/>
            </a:xfrm>
            <a:custGeom>
              <a:avLst/>
              <a:gdLst/>
              <a:ahLst/>
              <a:cxnLst/>
              <a:rect l="l" t="t" r="r" b="b"/>
              <a:pathLst>
                <a:path w="255" h="114" extrusionOk="0">
                  <a:moveTo>
                    <a:pt x="226" y="1"/>
                  </a:moveTo>
                  <a:lnTo>
                    <a:pt x="226" y="1"/>
                  </a:lnTo>
                  <a:lnTo>
                    <a:pt x="254" y="29"/>
                  </a:lnTo>
                  <a:lnTo>
                    <a:pt x="226" y="57"/>
                  </a:lnTo>
                  <a:lnTo>
                    <a:pt x="169" y="86"/>
                  </a:lnTo>
                  <a:lnTo>
                    <a:pt x="0" y="114"/>
                  </a:lnTo>
                  <a:lnTo>
                    <a:pt x="0" y="114"/>
                  </a:lnTo>
                  <a:lnTo>
                    <a:pt x="113" y="29"/>
                  </a:lnTo>
                  <a:lnTo>
                    <a:pt x="226"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16"/>
            <p:cNvSpPr/>
            <p:nvPr/>
          </p:nvSpPr>
          <p:spPr>
            <a:xfrm>
              <a:off x="2341175" y="1926225"/>
              <a:ext cx="6375" cy="2850"/>
            </a:xfrm>
            <a:custGeom>
              <a:avLst/>
              <a:gdLst/>
              <a:ahLst/>
              <a:cxnLst/>
              <a:rect l="l" t="t" r="r" b="b"/>
              <a:pathLst>
                <a:path w="255" h="114" fill="none" extrusionOk="0">
                  <a:moveTo>
                    <a:pt x="226" y="1"/>
                  </a:moveTo>
                  <a:lnTo>
                    <a:pt x="226" y="1"/>
                  </a:lnTo>
                  <a:lnTo>
                    <a:pt x="254" y="29"/>
                  </a:lnTo>
                  <a:lnTo>
                    <a:pt x="226" y="57"/>
                  </a:lnTo>
                  <a:lnTo>
                    <a:pt x="169" y="86"/>
                  </a:lnTo>
                  <a:lnTo>
                    <a:pt x="0" y="114"/>
                  </a:lnTo>
                  <a:lnTo>
                    <a:pt x="0" y="114"/>
                  </a:lnTo>
                  <a:lnTo>
                    <a:pt x="113" y="29"/>
                  </a:lnTo>
                  <a:lnTo>
                    <a:pt x="226" y="1"/>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16"/>
            <p:cNvSpPr/>
            <p:nvPr/>
          </p:nvSpPr>
          <p:spPr>
            <a:xfrm>
              <a:off x="2351750" y="1927650"/>
              <a:ext cx="4250" cy="3550"/>
            </a:xfrm>
            <a:custGeom>
              <a:avLst/>
              <a:gdLst/>
              <a:ahLst/>
              <a:cxnLst/>
              <a:rect l="l" t="t" r="r" b="b"/>
              <a:pathLst>
                <a:path w="170" h="142" extrusionOk="0">
                  <a:moveTo>
                    <a:pt x="142" y="142"/>
                  </a:moveTo>
                  <a:lnTo>
                    <a:pt x="142" y="142"/>
                  </a:lnTo>
                  <a:lnTo>
                    <a:pt x="0" y="113"/>
                  </a:lnTo>
                  <a:lnTo>
                    <a:pt x="0" y="113"/>
                  </a:lnTo>
                  <a:lnTo>
                    <a:pt x="57" y="113"/>
                  </a:lnTo>
                  <a:lnTo>
                    <a:pt x="113" y="85"/>
                  </a:lnTo>
                  <a:lnTo>
                    <a:pt x="142" y="57"/>
                  </a:lnTo>
                  <a:lnTo>
                    <a:pt x="170" y="0"/>
                  </a:lnTo>
                  <a:lnTo>
                    <a:pt x="170" y="0"/>
                  </a:lnTo>
                  <a:lnTo>
                    <a:pt x="142" y="142"/>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7" name="Google Shape;3607;p16"/>
            <p:cNvSpPr/>
            <p:nvPr/>
          </p:nvSpPr>
          <p:spPr>
            <a:xfrm>
              <a:off x="2351750" y="1927650"/>
              <a:ext cx="4250" cy="3550"/>
            </a:xfrm>
            <a:custGeom>
              <a:avLst/>
              <a:gdLst/>
              <a:ahLst/>
              <a:cxnLst/>
              <a:rect l="l" t="t" r="r" b="b"/>
              <a:pathLst>
                <a:path w="170" h="142" fill="none" extrusionOk="0">
                  <a:moveTo>
                    <a:pt x="142" y="142"/>
                  </a:moveTo>
                  <a:lnTo>
                    <a:pt x="142" y="142"/>
                  </a:lnTo>
                  <a:lnTo>
                    <a:pt x="0" y="113"/>
                  </a:lnTo>
                  <a:lnTo>
                    <a:pt x="0" y="113"/>
                  </a:lnTo>
                  <a:lnTo>
                    <a:pt x="57" y="113"/>
                  </a:lnTo>
                  <a:lnTo>
                    <a:pt x="113" y="85"/>
                  </a:lnTo>
                  <a:lnTo>
                    <a:pt x="142" y="57"/>
                  </a:lnTo>
                  <a:lnTo>
                    <a:pt x="170" y="0"/>
                  </a:lnTo>
                  <a:lnTo>
                    <a:pt x="170" y="0"/>
                  </a:lnTo>
                  <a:lnTo>
                    <a:pt x="142" y="142"/>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16"/>
            <p:cNvSpPr/>
            <p:nvPr/>
          </p:nvSpPr>
          <p:spPr>
            <a:xfrm>
              <a:off x="2399725" y="1862050"/>
              <a:ext cx="1425" cy="1425"/>
            </a:xfrm>
            <a:custGeom>
              <a:avLst/>
              <a:gdLst/>
              <a:ahLst/>
              <a:cxnLst/>
              <a:rect l="l" t="t" r="r" b="b"/>
              <a:pathLst>
                <a:path w="57" h="57" extrusionOk="0">
                  <a:moveTo>
                    <a:pt x="57" y="0"/>
                  </a:moveTo>
                  <a:lnTo>
                    <a:pt x="57" y="0"/>
                  </a:lnTo>
                  <a:lnTo>
                    <a:pt x="0" y="56"/>
                  </a:lnTo>
                  <a:lnTo>
                    <a:pt x="0" y="56"/>
                  </a:lnTo>
                  <a:lnTo>
                    <a:pt x="57"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3609;p16"/>
            <p:cNvSpPr/>
            <p:nvPr/>
          </p:nvSpPr>
          <p:spPr>
            <a:xfrm>
              <a:off x="2399725" y="1862050"/>
              <a:ext cx="1425" cy="1425"/>
            </a:xfrm>
            <a:custGeom>
              <a:avLst/>
              <a:gdLst/>
              <a:ahLst/>
              <a:cxnLst/>
              <a:rect l="l" t="t" r="r" b="b"/>
              <a:pathLst>
                <a:path w="57" h="57" fill="none" extrusionOk="0">
                  <a:moveTo>
                    <a:pt x="57" y="0"/>
                  </a:moveTo>
                  <a:lnTo>
                    <a:pt x="57" y="0"/>
                  </a:lnTo>
                  <a:lnTo>
                    <a:pt x="0" y="56"/>
                  </a:lnTo>
                  <a:lnTo>
                    <a:pt x="0" y="56"/>
                  </a:lnTo>
                  <a:lnTo>
                    <a:pt x="57" y="0"/>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0" name="Google Shape;3610;p16"/>
            <p:cNvSpPr/>
            <p:nvPr/>
          </p:nvSpPr>
          <p:spPr>
            <a:xfrm>
              <a:off x="2402550" y="1863450"/>
              <a:ext cx="2125" cy="2850"/>
            </a:xfrm>
            <a:custGeom>
              <a:avLst/>
              <a:gdLst/>
              <a:ahLst/>
              <a:cxnLst/>
              <a:rect l="l" t="t" r="r" b="b"/>
              <a:pathLst>
                <a:path w="85" h="114" extrusionOk="0">
                  <a:moveTo>
                    <a:pt x="85" y="0"/>
                  </a:moveTo>
                  <a:lnTo>
                    <a:pt x="85" y="0"/>
                  </a:lnTo>
                  <a:lnTo>
                    <a:pt x="57" y="85"/>
                  </a:lnTo>
                  <a:lnTo>
                    <a:pt x="0" y="113"/>
                  </a:lnTo>
                  <a:lnTo>
                    <a:pt x="0" y="113"/>
                  </a:lnTo>
                  <a:lnTo>
                    <a:pt x="85"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1" name="Google Shape;3611;p16"/>
            <p:cNvSpPr/>
            <p:nvPr/>
          </p:nvSpPr>
          <p:spPr>
            <a:xfrm>
              <a:off x="2402550" y="1863450"/>
              <a:ext cx="2125" cy="2850"/>
            </a:xfrm>
            <a:custGeom>
              <a:avLst/>
              <a:gdLst/>
              <a:ahLst/>
              <a:cxnLst/>
              <a:rect l="l" t="t" r="r" b="b"/>
              <a:pathLst>
                <a:path w="85" h="114" fill="none" extrusionOk="0">
                  <a:moveTo>
                    <a:pt x="85" y="0"/>
                  </a:moveTo>
                  <a:lnTo>
                    <a:pt x="85" y="0"/>
                  </a:lnTo>
                  <a:lnTo>
                    <a:pt x="57" y="85"/>
                  </a:lnTo>
                  <a:lnTo>
                    <a:pt x="0" y="113"/>
                  </a:lnTo>
                  <a:lnTo>
                    <a:pt x="0" y="113"/>
                  </a:lnTo>
                  <a:lnTo>
                    <a:pt x="85" y="0"/>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2" name="Google Shape;3612;p16"/>
            <p:cNvSpPr/>
            <p:nvPr/>
          </p:nvSpPr>
          <p:spPr>
            <a:xfrm>
              <a:off x="2406075" y="1865575"/>
              <a:ext cx="2125" cy="725"/>
            </a:xfrm>
            <a:custGeom>
              <a:avLst/>
              <a:gdLst/>
              <a:ahLst/>
              <a:cxnLst/>
              <a:rect l="l" t="t" r="r" b="b"/>
              <a:pathLst>
                <a:path w="85" h="29" extrusionOk="0">
                  <a:moveTo>
                    <a:pt x="85" y="0"/>
                  </a:moveTo>
                  <a:lnTo>
                    <a:pt x="85" y="0"/>
                  </a:lnTo>
                  <a:lnTo>
                    <a:pt x="0" y="28"/>
                  </a:lnTo>
                  <a:lnTo>
                    <a:pt x="0" y="28"/>
                  </a:lnTo>
                  <a:lnTo>
                    <a:pt x="85"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3" name="Google Shape;3613;p16"/>
            <p:cNvSpPr/>
            <p:nvPr/>
          </p:nvSpPr>
          <p:spPr>
            <a:xfrm>
              <a:off x="2406075" y="1865575"/>
              <a:ext cx="2125" cy="725"/>
            </a:xfrm>
            <a:custGeom>
              <a:avLst/>
              <a:gdLst/>
              <a:ahLst/>
              <a:cxnLst/>
              <a:rect l="l" t="t" r="r" b="b"/>
              <a:pathLst>
                <a:path w="85" h="29" fill="none" extrusionOk="0">
                  <a:moveTo>
                    <a:pt x="85" y="0"/>
                  </a:moveTo>
                  <a:lnTo>
                    <a:pt x="85" y="0"/>
                  </a:lnTo>
                  <a:lnTo>
                    <a:pt x="0" y="28"/>
                  </a:lnTo>
                  <a:lnTo>
                    <a:pt x="0" y="28"/>
                  </a:lnTo>
                  <a:lnTo>
                    <a:pt x="85" y="0"/>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16"/>
            <p:cNvSpPr/>
            <p:nvPr/>
          </p:nvSpPr>
          <p:spPr>
            <a:xfrm>
              <a:off x="2408900" y="1859925"/>
              <a:ext cx="4250" cy="4950"/>
            </a:xfrm>
            <a:custGeom>
              <a:avLst/>
              <a:gdLst/>
              <a:ahLst/>
              <a:cxnLst/>
              <a:rect l="l" t="t" r="r" b="b"/>
              <a:pathLst>
                <a:path w="170" h="198" extrusionOk="0">
                  <a:moveTo>
                    <a:pt x="170" y="0"/>
                  </a:moveTo>
                  <a:lnTo>
                    <a:pt x="170" y="0"/>
                  </a:lnTo>
                  <a:lnTo>
                    <a:pt x="170" y="85"/>
                  </a:lnTo>
                  <a:lnTo>
                    <a:pt x="141" y="113"/>
                  </a:lnTo>
                  <a:lnTo>
                    <a:pt x="28" y="198"/>
                  </a:lnTo>
                  <a:lnTo>
                    <a:pt x="28" y="198"/>
                  </a:lnTo>
                  <a:lnTo>
                    <a:pt x="0" y="113"/>
                  </a:lnTo>
                  <a:lnTo>
                    <a:pt x="28" y="57"/>
                  </a:lnTo>
                  <a:lnTo>
                    <a:pt x="113" y="29"/>
                  </a:lnTo>
                  <a:lnTo>
                    <a:pt x="170"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16"/>
            <p:cNvSpPr/>
            <p:nvPr/>
          </p:nvSpPr>
          <p:spPr>
            <a:xfrm>
              <a:off x="2408900" y="1859925"/>
              <a:ext cx="4250" cy="4950"/>
            </a:xfrm>
            <a:custGeom>
              <a:avLst/>
              <a:gdLst/>
              <a:ahLst/>
              <a:cxnLst/>
              <a:rect l="l" t="t" r="r" b="b"/>
              <a:pathLst>
                <a:path w="170" h="198" fill="none" extrusionOk="0">
                  <a:moveTo>
                    <a:pt x="170" y="0"/>
                  </a:moveTo>
                  <a:lnTo>
                    <a:pt x="170" y="0"/>
                  </a:lnTo>
                  <a:lnTo>
                    <a:pt x="170" y="85"/>
                  </a:lnTo>
                  <a:lnTo>
                    <a:pt x="141" y="113"/>
                  </a:lnTo>
                  <a:lnTo>
                    <a:pt x="28" y="198"/>
                  </a:lnTo>
                  <a:lnTo>
                    <a:pt x="28" y="198"/>
                  </a:lnTo>
                  <a:lnTo>
                    <a:pt x="0" y="113"/>
                  </a:lnTo>
                  <a:lnTo>
                    <a:pt x="28" y="57"/>
                  </a:lnTo>
                  <a:lnTo>
                    <a:pt x="113" y="29"/>
                  </a:lnTo>
                  <a:lnTo>
                    <a:pt x="170" y="0"/>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16"/>
            <p:cNvSpPr/>
            <p:nvPr/>
          </p:nvSpPr>
          <p:spPr>
            <a:xfrm>
              <a:off x="2079425" y="1793600"/>
              <a:ext cx="16950" cy="10625"/>
            </a:xfrm>
            <a:custGeom>
              <a:avLst/>
              <a:gdLst/>
              <a:ahLst/>
              <a:cxnLst/>
              <a:rect l="l" t="t" r="r" b="b"/>
              <a:pathLst>
                <a:path w="678" h="425" extrusionOk="0">
                  <a:moveTo>
                    <a:pt x="480" y="114"/>
                  </a:moveTo>
                  <a:lnTo>
                    <a:pt x="480" y="114"/>
                  </a:lnTo>
                  <a:lnTo>
                    <a:pt x="509" y="85"/>
                  </a:lnTo>
                  <a:lnTo>
                    <a:pt x="509" y="57"/>
                  </a:lnTo>
                  <a:lnTo>
                    <a:pt x="565" y="57"/>
                  </a:lnTo>
                  <a:lnTo>
                    <a:pt x="650" y="57"/>
                  </a:lnTo>
                  <a:lnTo>
                    <a:pt x="650" y="29"/>
                  </a:lnTo>
                  <a:lnTo>
                    <a:pt x="678" y="1"/>
                  </a:lnTo>
                  <a:lnTo>
                    <a:pt x="678" y="1"/>
                  </a:lnTo>
                  <a:lnTo>
                    <a:pt x="509" y="1"/>
                  </a:lnTo>
                  <a:lnTo>
                    <a:pt x="311" y="29"/>
                  </a:lnTo>
                  <a:lnTo>
                    <a:pt x="114" y="114"/>
                  </a:lnTo>
                  <a:lnTo>
                    <a:pt x="57" y="170"/>
                  </a:lnTo>
                  <a:lnTo>
                    <a:pt x="1" y="255"/>
                  </a:lnTo>
                  <a:lnTo>
                    <a:pt x="1" y="255"/>
                  </a:lnTo>
                  <a:lnTo>
                    <a:pt x="29" y="283"/>
                  </a:lnTo>
                  <a:lnTo>
                    <a:pt x="57" y="311"/>
                  </a:lnTo>
                  <a:lnTo>
                    <a:pt x="114" y="283"/>
                  </a:lnTo>
                  <a:lnTo>
                    <a:pt x="114" y="283"/>
                  </a:lnTo>
                  <a:lnTo>
                    <a:pt x="57" y="339"/>
                  </a:lnTo>
                  <a:lnTo>
                    <a:pt x="29" y="424"/>
                  </a:lnTo>
                  <a:lnTo>
                    <a:pt x="29" y="424"/>
                  </a:lnTo>
                  <a:lnTo>
                    <a:pt x="255" y="226"/>
                  </a:lnTo>
                  <a:lnTo>
                    <a:pt x="368" y="170"/>
                  </a:lnTo>
                  <a:lnTo>
                    <a:pt x="480" y="114"/>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16"/>
            <p:cNvSpPr/>
            <p:nvPr/>
          </p:nvSpPr>
          <p:spPr>
            <a:xfrm>
              <a:off x="2079425" y="1793600"/>
              <a:ext cx="16950" cy="10625"/>
            </a:xfrm>
            <a:custGeom>
              <a:avLst/>
              <a:gdLst/>
              <a:ahLst/>
              <a:cxnLst/>
              <a:rect l="l" t="t" r="r" b="b"/>
              <a:pathLst>
                <a:path w="678" h="425" fill="none" extrusionOk="0">
                  <a:moveTo>
                    <a:pt x="480" y="114"/>
                  </a:moveTo>
                  <a:lnTo>
                    <a:pt x="480" y="114"/>
                  </a:lnTo>
                  <a:lnTo>
                    <a:pt x="509" y="85"/>
                  </a:lnTo>
                  <a:lnTo>
                    <a:pt x="509" y="57"/>
                  </a:lnTo>
                  <a:lnTo>
                    <a:pt x="565" y="57"/>
                  </a:lnTo>
                  <a:lnTo>
                    <a:pt x="650" y="57"/>
                  </a:lnTo>
                  <a:lnTo>
                    <a:pt x="650" y="29"/>
                  </a:lnTo>
                  <a:lnTo>
                    <a:pt x="678" y="1"/>
                  </a:lnTo>
                  <a:lnTo>
                    <a:pt x="678" y="1"/>
                  </a:lnTo>
                  <a:lnTo>
                    <a:pt x="509" y="1"/>
                  </a:lnTo>
                  <a:lnTo>
                    <a:pt x="311" y="29"/>
                  </a:lnTo>
                  <a:lnTo>
                    <a:pt x="114" y="114"/>
                  </a:lnTo>
                  <a:lnTo>
                    <a:pt x="57" y="170"/>
                  </a:lnTo>
                  <a:lnTo>
                    <a:pt x="1" y="255"/>
                  </a:lnTo>
                  <a:lnTo>
                    <a:pt x="1" y="255"/>
                  </a:lnTo>
                  <a:lnTo>
                    <a:pt x="29" y="283"/>
                  </a:lnTo>
                  <a:lnTo>
                    <a:pt x="57" y="311"/>
                  </a:lnTo>
                  <a:lnTo>
                    <a:pt x="114" y="283"/>
                  </a:lnTo>
                  <a:lnTo>
                    <a:pt x="114" y="283"/>
                  </a:lnTo>
                  <a:lnTo>
                    <a:pt x="57" y="339"/>
                  </a:lnTo>
                  <a:lnTo>
                    <a:pt x="29" y="424"/>
                  </a:lnTo>
                  <a:lnTo>
                    <a:pt x="29" y="424"/>
                  </a:lnTo>
                  <a:lnTo>
                    <a:pt x="255" y="226"/>
                  </a:lnTo>
                  <a:lnTo>
                    <a:pt x="368" y="170"/>
                  </a:lnTo>
                  <a:lnTo>
                    <a:pt x="480" y="114"/>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16"/>
            <p:cNvSpPr/>
            <p:nvPr/>
          </p:nvSpPr>
          <p:spPr>
            <a:xfrm>
              <a:off x="2077325" y="1778075"/>
              <a:ext cx="14825" cy="7800"/>
            </a:xfrm>
            <a:custGeom>
              <a:avLst/>
              <a:gdLst/>
              <a:ahLst/>
              <a:cxnLst/>
              <a:rect l="l" t="t" r="r" b="b"/>
              <a:pathLst>
                <a:path w="593" h="312" extrusionOk="0">
                  <a:moveTo>
                    <a:pt x="593" y="1"/>
                  </a:moveTo>
                  <a:lnTo>
                    <a:pt x="593" y="1"/>
                  </a:lnTo>
                  <a:lnTo>
                    <a:pt x="536" y="1"/>
                  </a:lnTo>
                  <a:lnTo>
                    <a:pt x="452" y="1"/>
                  </a:lnTo>
                  <a:lnTo>
                    <a:pt x="254" y="86"/>
                  </a:lnTo>
                  <a:lnTo>
                    <a:pt x="57" y="198"/>
                  </a:lnTo>
                  <a:lnTo>
                    <a:pt x="0" y="255"/>
                  </a:lnTo>
                  <a:lnTo>
                    <a:pt x="0" y="311"/>
                  </a:lnTo>
                  <a:lnTo>
                    <a:pt x="0" y="311"/>
                  </a:lnTo>
                  <a:lnTo>
                    <a:pt x="141" y="227"/>
                  </a:lnTo>
                  <a:lnTo>
                    <a:pt x="282" y="170"/>
                  </a:lnTo>
                  <a:lnTo>
                    <a:pt x="452" y="86"/>
                  </a:lnTo>
                  <a:lnTo>
                    <a:pt x="593"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16"/>
            <p:cNvSpPr/>
            <p:nvPr/>
          </p:nvSpPr>
          <p:spPr>
            <a:xfrm>
              <a:off x="2077325" y="1778075"/>
              <a:ext cx="14825" cy="7800"/>
            </a:xfrm>
            <a:custGeom>
              <a:avLst/>
              <a:gdLst/>
              <a:ahLst/>
              <a:cxnLst/>
              <a:rect l="l" t="t" r="r" b="b"/>
              <a:pathLst>
                <a:path w="593" h="312" fill="none" extrusionOk="0">
                  <a:moveTo>
                    <a:pt x="593" y="1"/>
                  </a:moveTo>
                  <a:lnTo>
                    <a:pt x="593" y="1"/>
                  </a:lnTo>
                  <a:lnTo>
                    <a:pt x="536" y="1"/>
                  </a:lnTo>
                  <a:lnTo>
                    <a:pt x="452" y="1"/>
                  </a:lnTo>
                  <a:lnTo>
                    <a:pt x="254" y="86"/>
                  </a:lnTo>
                  <a:lnTo>
                    <a:pt x="57" y="198"/>
                  </a:lnTo>
                  <a:lnTo>
                    <a:pt x="0" y="255"/>
                  </a:lnTo>
                  <a:lnTo>
                    <a:pt x="0" y="311"/>
                  </a:lnTo>
                  <a:lnTo>
                    <a:pt x="0" y="311"/>
                  </a:lnTo>
                  <a:lnTo>
                    <a:pt x="141" y="227"/>
                  </a:lnTo>
                  <a:lnTo>
                    <a:pt x="282" y="170"/>
                  </a:lnTo>
                  <a:lnTo>
                    <a:pt x="452" y="86"/>
                  </a:lnTo>
                  <a:lnTo>
                    <a:pt x="593" y="1"/>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16"/>
            <p:cNvSpPr/>
            <p:nvPr/>
          </p:nvSpPr>
          <p:spPr>
            <a:xfrm>
              <a:off x="2151400" y="1823225"/>
              <a:ext cx="4950" cy="3575"/>
            </a:xfrm>
            <a:custGeom>
              <a:avLst/>
              <a:gdLst/>
              <a:ahLst/>
              <a:cxnLst/>
              <a:rect l="l" t="t" r="r" b="b"/>
              <a:pathLst>
                <a:path w="198" h="143" extrusionOk="0">
                  <a:moveTo>
                    <a:pt x="169" y="1"/>
                  </a:moveTo>
                  <a:lnTo>
                    <a:pt x="169" y="1"/>
                  </a:lnTo>
                  <a:lnTo>
                    <a:pt x="0" y="142"/>
                  </a:lnTo>
                  <a:lnTo>
                    <a:pt x="0" y="142"/>
                  </a:lnTo>
                  <a:lnTo>
                    <a:pt x="141" y="114"/>
                  </a:lnTo>
                  <a:lnTo>
                    <a:pt x="198" y="86"/>
                  </a:lnTo>
                  <a:lnTo>
                    <a:pt x="169"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16"/>
            <p:cNvSpPr/>
            <p:nvPr/>
          </p:nvSpPr>
          <p:spPr>
            <a:xfrm>
              <a:off x="2151400" y="1823225"/>
              <a:ext cx="4950" cy="3575"/>
            </a:xfrm>
            <a:custGeom>
              <a:avLst/>
              <a:gdLst/>
              <a:ahLst/>
              <a:cxnLst/>
              <a:rect l="l" t="t" r="r" b="b"/>
              <a:pathLst>
                <a:path w="198" h="143" fill="none" extrusionOk="0">
                  <a:moveTo>
                    <a:pt x="169" y="1"/>
                  </a:moveTo>
                  <a:lnTo>
                    <a:pt x="169" y="1"/>
                  </a:lnTo>
                  <a:lnTo>
                    <a:pt x="0" y="142"/>
                  </a:lnTo>
                  <a:lnTo>
                    <a:pt x="0" y="142"/>
                  </a:lnTo>
                  <a:lnTo>
                    <a:pt x="141" y="114"/>
                  </a:lnTo>
                  <a:lnTo>
                    <a:pt x="198" y="86"/>
                  </a:lnTo>
                  <a:lnTo>
                    <a:pt x="169" y="1"/>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16"/>
            <p:cNvSpPr/>
            <p:nvPr/>
          </p:nvSpPr>
          <p:spPr>
            <a:xfrm>
              <a:off x="2115400" y="1831000"/>
              <a:ext cx="2850" cy="3550"/>
            </a:xfrm>
            <a:custGeom>
              <a:avLst/>
              <a:gdLst/>
              <a:ahLst/>
              <a:cxnLst/>
              <a:rect l="l" t="t" r="r" b="b"/>
              <a:pathLst>
                <a:path w="114" h="142" extrusionOk="0">
                  <a:moveTo>
                    <a:pt x="114" y="29"/>
                  </a:moveTo>
                  <a:lnTo>
                    <a:pt x="114" y="29"/>
                  </a:lnTo>
                  <a:lnTo>
                    <a:pt x="86" y="0"/>
                  </a:lnTo>
                  <a:lnTo>
                    <a:pt x="57" y="0"/>
                  </a:lnTo>
                  <a:lnTo>
                    <a:pt x="1" y="141"/>
                  </a:lnTo>
                  <a:lnTo>
                    <a:pt x="1" y="141"/>
                  </a:lnTo>
                  <a:lnTo>
                    <a:pt x="86" y="113"/>
                  </a:lnTo>
                  <a:lnTo>
                    <a:pt x="114" y="29"/>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16"/>
            <p:cNvSpPr/>
            <p:nvPr/>
          </p:nvSpPr>
          <p:spPr>
            <a:xfrm>
              <a:off x="2115400" y="1831000"/>
              <a:ext cx="2850" cy="3550"/>
            </a:xfrm>
            <a:custGeom>
              <a:avLst/>
              <a:gdLst/>
              <a:ahLst/>
              <a:cxnLst/>
              <a:rect l="l" t="t" r="r" b="b"/>
              <a:pathLst>
                <a:path w="114" h="142" fill="none" extrusionOk="0">
                  <a:moveTo>
                    <a:pt x="114" y="29"/>
                  </a:moveTo>
                  <a:lnTo>
                    <a:pt x="114" y="29"/>
                  </a:lnTo>
                  <a:lnTo>
                    <a:pt x="86" y="0"/>
                  </a:lnTo>
                  <a:lnTo>
                    <a:pt x="57" y="0"/>
                  </a:lnTo>
                  <a:lnTo>
                    <a:pt x="1" y="141"/>
                  </a:lnTo>
                  <a:lnTo>
                    <a:pt x="1" y="141"/>
                  </a:lnTo>
                  <a:lnTo>
                    <a:pt x="86" y="113"/>
                  </a:lnTo>
                  <a:lnTo>
                    <a:pt x="114" y="29"/>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16"/>
            <p:cNvSpPr/>
            <p:nvPr/>
          </p:nvSpPr>
          <p:spPr>
            <a:xfrm>
              <a:off x="2076600" y="1841575"/>
              <a:ext cx="10625" cy="9200"/>
            </a:xfrm>
            <a:custGeom>
              <a:avLst/>
              <a:gdLst/>
              <a:ahLst/>
              <a:cxnLst/>
              <a:rect l="l" t="t" r="r" b="b"/>
              <a:pathLst>
                <a:path w="425" h="368" extrusionOk="0">
                  <a:moveTo>
                    <a:pt x="57" y="255"/>
                  </a:moveTo>
                  <a:lnTo>
                    <a:pt x="57" y="255"/>
                  </a:lnTo>
                  <a:lnTo>
                    <a:pt x="1" y="311"/>
                  </a:lnTo>
                  <a:lnTo>
                    <a:pt x="29" y="367"/>
                  </a:lnTo>
                  <a:lnTo>
                    <a:pt x="29" y="367"/>
                  </a:lnTo>
                  <a:lnTo>
                    <a:pt x="57" y="367"/>
                  </a:lnTo>
                  <a:lnTo>
                    <a:pt x="114" y="339"/>
                  </a:lnTo>
                  <a:lnTo>
                    <a:pt x="227" y="198"/>
                  </a:lnTo>
                  <a:lnTo>
                    <a:pt x="424" y="1"/>
                  </a:lnTo>
                  <a:lnTo>
                    <a:pt x="424" y="1"/>
                  </a:lnTo>
                  <a:lnTo>
                    <a:pt x="311" y="29"/>
                  </a:lnTo>
                  <a:lnTo>
                    <a:pt x="227" y="114"/>
                  </a:lnTo>
                  <a:lnTo>
                    <a:pt x="142" y="198"/>
                  </a:lnTo>
                  <a:lnTo>
                    <a:pt x="57" y="255"/>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16"/>
            <p:cNvSpPr/>
            <p:nvPr/>
          </p:nvSpPr>
          <p:spPr>
            <a:xfrm>
              <a:off x="2076600" y="1841575"/>
              <a:ext cx="10625" cy="9200"/>
            </a:xfrm>
            <a:custGeom>
              <a:avLst/>
              <a:gdLst/>
              <a:ahLst/>
              <a:cxnLst/>
              <a:rect l="l" t="t" r="r" b="b"/>
              <a:pathLst>
                <a:path w="425" h="368" fill="none" extrusionOk="0">
                  <a:moveTo>
                    <a:pt x="57" y="255"/>
                  </a:moveTo>
                  <a:lnTo>
                    <a:pt x="57" y="255"/>
                  </a:lnTo>
                  <a:lnTo>
                    <a:pt x="1" y="311"/>
                  </a:lnTo>
                  <a:lnTo>
                    <a:pt x="29" y="367"/>
                  </a:lnTo>
                  <a:lnTo>
                    <a:pt x="29" y="367"/>
                  </a:lnTo>
                  <a:lnTo>
                    <a:pt x="57" y="367"/>
                  </a:lnTo>
                  <a:lnTo>
                    <a:pt x="114" y="339"/>
                  </a:lnTo>
                  <a:lnTo>
                    <a:pt x="227" y="198"/>
                  </a:lnTo>
                  <a:lnTo>
                    <a:pt x="424" y="1"/>
                  </a:lnTo>
                  <a:lnTo>
                    <a:pt x="424" y="1"/>
                  </a:lnTo>
                  <a:lnTo>
                    <a:pt x="311" y="29"/>
                  </a:lnTo>
                  <a:lnTo>
                    <a:pt x="227" y="114"/>
                  </a:lnTo>
                  <a:lnTo>
                    <a:pt x="142" y="198"/>
                  </a:lnTo>
                  <a:lnTo>
                    <a:pt x="57" y="255"/>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16"/>
            <p:cNvSpPr/>
            <p:nvPr/>
          </p:nvSpPr>
          <p:spPr>
            <a:xfrm>
              <a:off x="502675" y="2362225"/>
              <a:ext cx="3550" cy="5675"/>
            </a:xfrm>
            <a:custGeom>
              <a:avLst/>
              <a:gdLst/>
              <a:ahLst/>
              <a:cxnLst/>
              <a:rect l="l" t="t" r="r" b="b"/>
              <a:pathLst>
                <a:path w="142" h="227" extrusionOk="0">
                  <a:moveTo>
                    <a:pt x="0" y="226"/>
                  </a:moveTo>
                  <a:lnTo>
                    <a:pt x="0" y="226"/>
                  </a:lnTo>
                  <a:lnTo>
                    <a:pt x="85" y="113"/>
                  </a:lnTo>
                  <a:lnTo>
                    <a:pt x="141" y="1"/>
                  </a:lnTo>
                  <a:lnTo>
                    <a:pt x="141" y="1"/>
                  </a:lnTo>
                  <a:lnTo>
                    <a:pt x="85" y="57"/>
                  </a:lnTo>
                  <a:lnTo>
                    <a:pt x="29" y="85"/>
                  </a:lnTo>
                  <a:lnTo>
                    <a:pt x="0" y="142"/>
                  </a:lnTo>
                  <a:lnTo>
                    <a:pt x="0" y="226"/>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16"/>
            <p:cNvSpPr/>
            <p:nvPr/>
          </p:nvSpPr>
          <p:spPr>
            <a:xfrm>
              <a:off x="502675" y="2362225"/>
              <a:ext cx="3550" cy="5675"/>
            </a:xfrm>
            <a:custGeom>
              <a:avLst/>
              <a:gdLst/>
              <a:ahLst/>
              <a:cxnLst/>
              <a:rect l="l" t="t" r="r" b="b"/>
              <a:pathLst>
                <a:path w="142" h="227" fill="none" extrusionOk="0">
                  <a:moveTo>
                    <a:pt x="0" y="226"/>
                  </a:moveTo>
                  <a:lnTo>
                    <a:pt x="0" y="226"/>
                  </a:lnTo>
                  <a:lnTo>
                    <a:pt x="85" y="113"/>
                  </a:lnTo>
                  <a:lnTo>
                    <a:pt x="141" y="1"/>
                  </a:lnTo>
                  <a:lnTo>
                    <a:pt x="141" y="1"/>
                  </a:lnTo>
                  <a:lnTo>
                    <a:pt x="85" y="57"/>
                  </a:lnTo>
                  <a:lnTo>
                    <a:pt x="29" y="85"/>
                  </a:lnTo>
                  <a:lnTo>
                    <a:pt x="0" y="142"/>
                  </a:lnTo>
                  <a:lnTo>
                    <a:pt x="0" y="226"/>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8" name="Google Shape;3628;p16"/>
            <p:cNvSpPr/>
            <p:nvPr/>
          </p:nvSpPr>
          <p:spPr>
            <a:xfrm>
              <a:off x="513250" y="2358000"/>
              <a:ext cx="8500" cy="7775"/>
            </a:xfrm>
            <a:custGeom>
              <a:avLst/>
              <a:gdLst/>
              <a:ahLst/>
              <a:cxnLst/>
              <a:rect l="l" t="t" r="r" b="b"/>
              <a:pathLst>
                <a:path w="340" h="311" extrusionOk="0">
                  <a:moveTo>
                    <a:pt x="170" y="311"/>
                  </a:moveTo>
                  <a:lnTo>
                    <a:pt x="170" y="311"/>
                  </a:lnTo>
                  <a:lnTo>
                    <a:pt x="283" y="226"/>
                  </a:lnTo>
                  <a:lnTo>
                    <a:pt x="339" y="113"/>
                  </a:lnTo>
                  <a:lnTo>
                    <a:pt x="339" y="57"/>
                  </a:lnTo>
                  <a:lnTo>
                    <a:pt x="311" y="28"/>
                  </a:lnTo>
                  <a:lnTo>
                    <a:pt x="255" y="0"/>
                  </a:lnTo>
                  <a:lnTo>
                    <a:pt x="198" y="0"/>
                  </a:lnTo>
                  <a:lnTo>
                    <a:pt x="198" y="0"/>
                  </a:lnTo>
                  <a:lnTo>
                    <a:pt x="113" y="0"/>
                  </a:lnTo>
                  <a:lnTo>
                    <a:pt x="57" y="57"/>
                  </a:lnTo>
                  <a:lnTo>
                    <a:pt x="1" y="85"/>
                  </a:lnTo>
                  <a:lnTo>
                    <a:pt x="1" y="141"/>
                  </a:lnTo>
                  <a:lnTo>
                    <a:pt x="1" y="198"/>
                  </a:lnTo>
                  <a:lnTo>
                    <a:pt x="29" y="254"/>
                  </a:lnTo>
                  <a:lnTo>
                    <a:pt x="85" y="282"/>
                  </a:lnTo>
                  <a:lnTo>
                    <a:pt x="170" y="31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16"/>
            <p:cNvSpPr/>
            <p:nvPr/>
          </p:nvSpPr>
          <p:spPr>
            <a:xfrm>
              <a:off x="513250" y="2358000"/>
              <a:ext cx="8500" cy="7775"/>
            </a:xfrm>
            <a:custGeom>
              <a:avLst/>
              <a:gdLst/>
              <a:ahLst/>
              <a:cxnLst/>
              <a:rect l="l" t="t" r="r" b="b"/>
              <a:pathLst>
                <a:path w="340" h="311" fill="none" extrusionOk="0">
                  <a:moveTo>
                    <a:pt x="170" y="311"/>
                  </a:moveTo>
                  <a:lnTo>
                    <a:pt x="170" y="311"/>
                  </a:lnTo>
                  <a:lnTo>
                    <a:pt x="283" y="226"/>
                  </a:lnTo>
                  <a:lnTo>
                    <a:pt x="339" y="113"/>
                  </a:lnTo>
                  <a:lnTo>
                    <a:pt x="339" y="57"/>
                  </a:lnTo>
                  <a:lnTo>
                    <a:pt x="311" y="28"/>
                  </a:lnTo>
                  <a:lnTo>
                    <a:pt x="255" y="0"/>
                  </a:lnTo>
                  <a:lnTo>
                    <a:pt x="198" y="0"/>
                  </a:lnTo>
                  <a:lnTo>
                    <a:pt x="198" y="0"/>
                  </a:lnTo>
                  <a:lnTo>
                    <a:pt x="113" y="0"/>
                  </a:lnTo>
                  <a:lnTo>
                    <a:pt x="57" y="57"/>
                  </a:lnTo>
                  <a:lnTo>
                    <a:pt x="1" y="85"/>
                  </a:lnTo>
                  <a:lnTo>
                    <a:pt x="1" y="141"/>
                  </a:lnTo>
                  <a:lnTo>
                    <a:pt x="1" y="198"/>
                  </a:lnTo>
                  <a:lnTo>
                    <a:pt x="29" y="254"/>
                  </a:lnTo>
                  <a:lnTo>
                    <a:pt x="85" y="282"/>
                  </a:lnTo>
                  <a:lnTo>
                    <a:pt x="170" y="311"/>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3630;p16"/>
            <p:cNvSpPr/>
            <p:nvPr/>
          </p:nvSpPr>
          <p:spPr>
            <a:xfrm>
              <a:off x="538650" y="2370700"/>
              <a:ext cx="9200" cy="8475"/>
            </a:xfrm>
            <a:custGeom>
              <a:avLst/>
              <a:gdLst/>
              <a:ahLst/>
              <a:cxnLst/>
              <a:rect l="l" t="t" r="r" b="b"/>
              <a:pathLst>
                <a:path w="368" h="339" extrusionOk="0">
                  <a:moveTo>
                    <a:pt x="283" y="339"/>
                  </a:moveTo>
                  <a:lnTo>
                    <a:pt x="283" y="339"/>
                  </a:lnTo>
                  <a:lnTo>
                    <a:pt x="339" y="339"/>
                  </a:lnTo>
                  <a:lnTo>
                    <a:pt x="367" y="311"/>
                  </a:lnTo>
                  <a:lnTo>
                    <a:pt x="367" y="254"/>
                  </a:lnTo>
                  <a:lnTo>
                    <a:pt x="367" y="198"/>
                  </a:lnTo>
                  <a:lnTo>
                    <a:pt x="311" y="57"/>
                  </a:lnTo>
                  <a:lnTo>
                    <a:pt x="254" y="0"/>
                  </a:lnTo>
                  <a:lnTo>
                    <a:pt x="198" y="0"/>
                  </a:lnTo>
                  <a:lnTo>
                    <a:pt x="198" y="0"/>
                  </a:lnTo>
                  <a:lnTo>
                    <a:pt x="57" y="0"/>
                  </a:lnTo>
                  <a:lnTo>
                    <a:pt x="0" y="28"/>
                  </a:lnTo>
                  <a:lnTo>
                    <a:pt x="29" y="85"/>
                  </a:lnTo>
                  <a:lnTo>
                    <a:pt x="57" y="141"/>
                  </a:lnTo>
                  <a:lnTo>
                    <a:pt x="198" y="282"/>
                  </a:lnTo>
                  <a:lnTo>
                    <a:pt x="283" y="339"/>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16"/>
            <p:cNvSpPr/>
            <p:nvPr/>
          </p:nvSpPr>
          <p:spPr>
            <a:xfrm>
              <a:off x="538650" y="2370700"/>
              <a:ext cx="9200" cy="8475"/>
            </a:xfrm>
            <a:custGeom>
              <a:avLst/>
              <a:gdLst/>
              <a:ahLst/>
              <a:cxnLst/>
              <a:rect l="l" t="t" r="r" b="b"/>
              <a:pathLst>
                <a:path w="368" h="339" fill="none" extrusionOk="0">
                  <a:moveTo>
                    <a:pt x="283" y="339"/>
                  </a:moveTo>
                  <a:lnTo>
                    <a:pt x="283" y="339"/>
                  </a:lnTo>
                  <a:lnTo>
                    <a:pt x="339" y="339"/>
                  </a:lnTo>
                  <a:lnTo>
                    <a:pt x="367" y="311"/>
                  </a:lnTo>
                  <a:lnTo>
                    <a:pt x="367" y="254"/>
                  </a:lnTo>
                  <a:lnTo>
                    <a:pt x="367" y="198"/>
                  </a:lnTo>
                  <a:lnTo>
                    <a:pt x="311" y="57"/>
                  </a:lnTo>
                  <a:lnTo>
                    <a:pt x="254" y="0"/>
                  </a:lnTo>
                  <a:lnTo>
                    <a:pt x="198" y="0"/>
                  </a:lnTo>
                  <a:lnTo>
                    <a:pt x="198" y="0"/>
                  </a:lnTo>
                  <a:lnTo>
                    <a:pt x="57" y="0"/>
                  </a:lnTo>
                  <a:lnTo>
                    <a:pt x="0" y="28"/>
                  </a:lnTo>
                  <a:lnTo>
                    <a:pt x="29" y="85"/>
                  </a:lnTo>
                  <a:lnTo>
                    <a:pt x="57" y="141"/>
                  </a:lnTo>
                  <a:lnTo>
                    <a:pt x="198" y="282"/>
                  </a:lnTo>
                  <a:lnTo>
                    <a:pt x="283" y="339"/>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16"/>
            <p:cNvSpPr/>
            <p:nvPr/>
          </p:nvSpPr>
          <p:spPr>
            <a:xfrm>
              <a:off x="555575" y="2380575"/>
              <a:ext cx="9900" cy="3550"/>
            </a:xfrm>
            <a:custGeom>
              <a:avLst/>
              <a:gdLst/>
              <a:ahLst/>
              <a:cxnLst/>
              <a:rect l="l" t="t" r="r" b="b"/>
              <a:pathLst>
                <a:path w="396" h="142" extrusionOk="0">
                  <a:moveTo>
                    <a:pt x="283" y="141"/>
                  </a:moveTo>
                  <a:lnTo>
                    <a:pt x="283" y="141"/>
                  </a:lnTo>
                  <a:lnTo>
                    <a:pt x="339" y="141"/>
                  </a:lnTo>
                  <a:lnTo>
                    <a:pt x="368" y="113"/>
                  </a:lnTo>
                  <a:lnTo>
                    <a:pt x="396" y="85"/>
                  </a:lnTo>
                  <a:lnTo>
                    <a:pt x="396" y="28"/>
                  </a:lnTo>
                  <a:lnTo>
                    <a:pt x="396" y="28"/>
                  </a:lnTo>
                  <a:lnTo>
                    <a:pt x="311" y="28"/>
                  </a:lnTo>
                  <a:lnTo>
                    <a:pt x="170" y="0"/>
                  </a:lnTo>
                  <a:lnTo>
                    <a:pt x="57" y="28"/>
                  </a:lnTo>
                  <a:lnTo>
                    <a:pt x="1" y="57"/>
                  </a:lnTo>
                  <a:lnTo>
                    <a:pt x="1" y="113"/>
                  </a:lnTo>
                  <a:lnTo>
                    <a:pt x="1" y="113"/>
                  </a:lnTo>
                  <a:lnTo>
                    <a:pt x="142" y="113"/>
                  </a:lnTo>
                  <a:lnTo>
                    <a:pt x="283" y="14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3633;p16"/>
            <p:cNvSpPr/>
            <p:nvPr/>
          </p:nvSpPr>
          <p:spPr>
            <a:xfrm>
              <a:off x="555575" y="2380575"/>
              <a:ext cx="9900" cy="3550"/>
            </a:xfrm>
            <a:custGeom>
              <a:avLst/>
              <a:gdLst/>
              <a:ahLst/>
              <a:cxnLst/>
              <a:rect l="l" t="t" r="r" b="b"/>
              <a:pathLst>
                <a:path w="396" h="142" fill="none" extrusionOk="0">
                  <a:moveTo>
                    <a:pt x="283" y="141"/>
                  </a:moveTo>
                  <a:lnTo>
                    <a:pt x="283" y="141"/>
                  </a:lnTo>
                  <a:lnTo>
                    <a:pt x="339" y="141"/>
                  </a:lnTo>
                  <a:lnTo>
                    <a:pt x="368" y="113"/>
                  </a:lnTo>
                  <a:lnTo>
                    <a:pt x="396" y="85"/>
                  </a:lnTo>
                  <a:lnTo>
                    <a:pt x="396" y="28"/>
                  </a:lnTo>
                  <a:lnTo>
                    <a:pt x="396" y="28"/>
                  </a:lnTo>
                  <a:lnTo>
                    <a:pt x="311" y="28"/>
                  </a:lnTo>
                  <a:lnTo>
                    <a:pt x="170" y="0"/>
                  </a:lnTo>
                  <a:lnTo>
                    <a:pt x="57" y="28"/>
                  </a:lnTo>
                  <a:lnTo>
                    <a:pt x="1" y="57"/>
                  </a:lnTo>
                  <a:lnTo>
                    <a:pt x="1" y="113"/>
                  </a:lnTo>
                  <a:lnTo>
                    <a:pt x="1" y="113"/>
                  </a:lnTo>
                  <a:lnTo>
                    <a:pt x="142" y="113"/>
                  </a:lnTo>
                  <a:lnTo>
                    <a:pt x="283" y="141"/>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16"/>
            <p:cNvSpPr/>
            <p:nvPr/>
          </p:nvSpPr>
          <p:spPr>
            <a:xfrm>
              <a:off x="558400" y="2386925"/>
              <a:ext cx="3550" cy="4250"/>
            </a:xfrm>
            <a:custGeom>
              <a:avLst/>
              <a:gdLst/>
              <a:ahLst/>
              <a:cxnLst/>
              <a:rect l="l" t="t" r="r" b="b"/>
              <a:pathLst>
                <a:path w="142" h="170" extrusionOk="0">
                  <a:moveTo>
                    <a:pt x="85" y="170"/>
                  </a:moveTo>
                  <a:lnTo>
                    <a:pt x="85" y="170"/>
                  </a:lnTo>
                  <a:lnTo>
                    <a:pt x="142" y="141"/>
                  </a:lnTo>
                  <a:lnTo>
                    <a:pt x="142" y="113"/>
                  </a:lnTo>
                  <a:lnTo>
                    <a:pt x="142" y="57"/>
                  </a:lnTo>
                  <a:lnTo>
                    <a:pt x="85" y="0"/>
                  </a:lnTo>
                  <a:lnTo>
                    <a:pt x="1" y="28"/>
                  </a:lnTo>
                  <a:lnTo>
                    <a:pt x="1" y="28"/>
                  </a:lnTo>
                  <a:lnTo>
                    <a:pt x="85" y="17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16"/>
            <p:cNvSpPr/>
            <p:nvPr/>
          </p:nvSpPr>
          <p:spPr>
            <a:xfrm>
              <a:off x="558400" y="2386925"/>
              <a:ext cx="3550" cy="4250"/>
            </a:xfrm>
            <a:custGeom>
              <a:avLst/>
              <a:gdLst/>
              <a:ahLst/>
              <a:cxnLst/>
              <a:rect l="l" t="t" r="r" b="b"/>
              <a:pathLst>
                <a:path w="142" h="170" fill="none" extrusionOk="0">
                  <a:moveTo>
                    <a:pt x="85" y="170"/>
                  </a:moveTo>
                  <a:lnTo>
                    <a:pt x="85" y="170"/>
                  </a:lnTo>
                  <a:lnTo>
                    <a:pt x="142" y="141"/>
                  </a:lnTo>
                  <a:lnTo>
                    <a:pt x="142" y="113"/>
                  </a:lnTo>
                  <a:lnTo>
                    <a:pt x="142" y="57"/>
                  </a:lnTo>
                  <a:lnTo>
                    <a:pt x="85" y="0"/>
                  </a:lnTo>
                  <a:lnTo>
                    <a:pt x="1" y="28"/>
                  </a:lnTo>
                  <a:lnTo>
                    <a:pt x="1" y="28"/>
                  </a:lnTo>
                  <a:lnTo>
                    <a:pt x="85" y="170"/>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16"/>
            <p:cNvSpPr/>
            <p:nvPr/>
          </p:nvSpPr>
          <p:spPr>
            <a:xfrm>
              <a:off x="566175" y="2384800"/>
              <a:ext cx="10600" cy="9900"/>
            </a:xfrm>
            <a:custGeom>
              <a:avLst/>
              <a:gdLst/>
              <a:ahLst/>
              <a:cxnLst/>
              <a:rect l="l" t="t" r="r" b="b"/>
              <a:pathLst>
                <a:path w="424" h="396" extrusionOk="0">
                  <a:moveTo>
                    <a:pt x="141" y="396"/>
                  </a:moveTo>
                  <a:lnTo>
                    <a:pt x="141" y="396"/>
                  </a:lnTo>
                  <a:lnTo>
                    <a:pt x="339" y="311"/>
                  </a:lnTo>
                  <a:lnTo>
                    <a:pt x="395" y="255"/>
                  </a:lnTo>
                  <a:lnTo>
                    <a:pt x="423" y="226"/>
                  </a:lnTo>
                  <a:lnTo>
                    <a:pt x="423" y="198"/>
                  </a:lnTo>
                  <a:lnTo>
                    <a:pt x="395" y="142"/>
                  </a:lnTo>
                  <a:lnTo>
                    <a:pt x="310" y="113"/>
                  </a:lnTo>
                  <a:lnTo>
                    <a:pt x="198" y="85"/>
                  </a:lnTo>
                  <a:lnTo>
                    <a:pt x="198" y="85"/>
                  </a:lnTo>
                  <a:lnTo>
                    <a:pt x="141" y="57"/>
                  </a:lnTo>
                  <a:lnTo>
                    <a:pt x="113" y="29"/>
                  </a:lnTo>
                  <a:lnTo>
                    <a:pt x="56" y="1"/>
                  </a:lnTo>
                  <a:lnTo>
                    <a:pt x="0" y="29"/>
                  </a:lnTo>
                  <a:lnTo>
                    <a:pt x="0" y="29"/>
                  </a:lnTo>
                  <a:lnTo>
                    <a:pt x="0" y="57"/>
                  </a:lnTo>
                  <a:lnTo>
                    <a:pt x="0" y="113"/>
                  </a:lnTo>
                  <a:lnTo>
                    <a:pt x="56" y="226"/>
                  </a:lnTo>
                  <a:lnTo>
                    <a:pt x="141" y="396"/>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16"/>
            <p:cNvSpPr/>
            <p:nvPr/>
          </p:nvSpPr>
          <p:spPr>
            <a:xfrm>
              <a:off x="566175" y="2384800"/>
              <a:ext cx="10600" cy="9900"/>
            </a:xfrm>
            <a:custGeom>
              <a:avLst/>
              <a:gdLst/>
              <a:ahLst/>
              <a:cxnLst/>
              <a:rect l="l" t="t" r="r" b="b"/>
              <a:pathLst>
                <a:path w="424" h="396" fill="none" extrusionOk="0">
                  <a:moveTo>
                    <a:pt x="141" y="396"/>
                  </a:moveTo>
                  <a:lnTo>
                    <a:pt x="141" y="396"/>
                  </a:lnTo>
                  <a:lnTo>
                    <a:pt x="339" y="311"/>
                  </a:lnTo>
                  <a:lnTo>
                    <a:pt x="395" y="255"/>
                  </a:lnTo>
                  <a:lnTo>
                    <a:pt x="423" y="226"/>
                  </a:lnTo>
                  <a:lnTo>
                    <a:pt x="423" y="198"/>
                  </a:lnTo>
                  <a:lnTo>
                    <a:pt x="395" y="142"/>
                  </a:lnTo>
                  <a:lnTo>
                    <a:pt x="310" y="113"/>
                  </a:lnTo>
                  <a:lnTo>
                    <a:pt x="198" y="85"/>
                  </a:lnTo>
                  <a:lnTo>
                    <a:pt x="198" y="85"/>
                  </a:lnTo>
                  <a:lnTo>
                    <a:pt x="141" y="57"/>
                  </a:lnTo>
                  <a:lnTo>
                    <a:pt x="113" y="29"/>
                  </a:lnTo>
                  <a:lnTo>
                    <a:pt x="56" y="1"/>
                  </a:lnTo>
                  <a:lnTo>
                    <a:pt x="0" y="29"/>
                  </a:lnTo>
                  <a:lnTo>
                    <a:pt x="0" y="29"/>
                  </a:lnTo>
                  <a:lnTo>
                    <a:pt x="0" y="57"/>
                  </a:lnTo>
                  <a:lnTo>
                    <a:pt x="0" y="113"/>
                  </a:lnTo>
                  <a:lnTo>
                    <a:pt x="56" y="226"/>
                  </a:lnTo>
                  <a:lnTo>
                    <a:pt x="141" y="396"/>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16"/>
            <p:cNvSpPr/>
            <p:nvPr/>
          </p:nvSpPr>
          <p:spPr>
            <a:xfrm>
              <a:off x="572525" y="2403850"/>
              <a:ext cx="21875" cy="26825"/>
            </a:xfrm>
            <a:custGeom>
              <a:avLst/>
              <a:gdLst/>
              <a:ahLst/>
              <a:cxnLst/>
              <a:rect l="l" t="t" r="r" b="b"/>
              <a:pathLst>
                <a:path w="875" h="1073" extrusionOk="0">
                  <a:moveTo>
                    <a:pt x="85" y="1073"/>
                  </a:moveTo>
                  <a:lnTo>
                    <a:pt x="85" y="1073"/>
                  </a:lnTo>
                  <a:lnTo>
                    <a:pt x="254" y="1016"/>
                  </a:lnTo>
                  <a:lnTo>
                    <a:pt x="508" y="875"/>
                  </a:lnTo>
                  <a:lnTo>
                    <a:pt x="875" y="621"/>
                  </a:lnTo>
                  <a:lnTo>
                    <a:pt x="875" y="621"/>
                  </a:lnTo>
                  <a:lnTo>
                    <a:pt x="875" y="565"/>
                  </a:lnTo>
                  <a:lnTo>
                    <a:pt x="875" y="480"/>
                  </a:lnTo>
                  <a:lnTo>
                    <a:pt x="847" y="396"/>
                  </a:lnTo>
                  <a:lnTo>
                    <a:pt x="790" y="311"/>
                  </a:lnTo>
                  <a:lnTo>
                    <a:pt x="649" y="142"/>
                  </a:lnTo>
                  <a:lnTo>
                    <a:pt x="508" y="57"/>
                  </a:lnTo>
                  <a:lnTo>
                    <a:pt x="508" y="57"/>
                  </a:lnTo>
                  <a:lnTo>
                    <a:pt x="367" y="0"/>
                  </a:lnTo>
                  <a:lnTo>
                    <a:pt x="310" y="0"/>
                  </a:lnTo>
                  <a:lnTo>
                    <a:pt x="282" y="0"/>
                  </a:lnTo>
                  <a:lnTo>
                    <a:pt x="226" y="85"/>
                  </a:lnTo>
                  <a:lnTo>
                    <a:pt x="169" y="226"/>
                  </a:lnTo>
                  <a:lnTo>
                    <a:pt x="169" y="226"/>
                  </a:lnTo>
                  <a:lnTo>
                    <a:pt x="85" y="424"/>
                  </a:lnTo>
                  <a:lnTo>
                    <a:pt x="0" y="650"/>
                  </a:lnTo>
                  <a:lnTo>
                    <a:pt x="0" y="791"/>
                  </a:lnTo>
                  <a:lnTo>
                    <a:pt x="0" y="903"/>
                  </a:lnTo>
                  <a:lnTo>
                    <a:pt x="28" y="988"/>
                  </a:lnTo>
                  <a:lnTo>
                    <a:pt x="85" y="1073"/>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3639;p16"/>
            <p:cNvSpPr/>
            <p:nvPr/>
          </p:nvSpPr>
          <p:spPr>
            <a:xfrm>
              <a:off x="572525" y="2403850"/>
              <a:ext cx="21875" cy="26825"/>
            </a:xfrm>
            <a:custGeom>
              <a:avLst/>
              <a:gdLst/>
              <a:ahLst/>
              <a:cxnLst/>
              <a:rect l="l" t="t" r="r" b="b"/>
              <a:pathLst>
                <a:path w="875" h="1073" fill="none" extrusionOk="0">
                  <a:moveTo>
                    <a:pt x="85" y="1073"/>
                  </a:moveTo>
                  <a:lnTo>
                    <a:pt x="85" y="1073"/>
                  </a:lnTo>
                  <a:lnTo>
                    <a:pt x="254" y="1016"/>
                  </a:lnTo>
                  <a:lnTo>
                    <a:pt x="508" y="875"/>
                  </a:lnTo>
                  <a:lnTo>
                    <a:pt x="875" y="621"/>
                  </a:lnTo>
                  <a:lnTo>
                    <a:pt x="875" y="621"/>
                  </a:lnTo>
                  <a:lnTo>
                    <a:pt x="875" y="565"/>
                  </a:lnTo>
                  <a:lnTo>
                    <a:pt x="875" y="480"/>
                  </a:lnTo>
                  <a:lnTo>
                    <a:pt x="847" y="396"/>
                  </a:lnTo>
                  <a:lnTo>
                    <a:pt x="790" y="311"/>
                  </a:lnTo>
                  <a:lnTo>
                    <a:pt x="649" y="142"/>
                  </a:lnTo>
                  <a:lnTo>
                    <a:pt x="508" y="57"/>
                  </a:lnTo>
                  <a:lnTo>
                    <a:pt x="508" y="57"/>
                  </a:lnTo>
                  <a:lnTo>
                    <a:pt x="367" y="0"/>
                  </a:lnTo>
                  <a:lnTo>
                    <a:pt x="310" y="0"/>
                  </a:lnTo>
                  <a:lnTo>
                    <a:pt x="282" y="0"/>
                  </a:lnTo>
                  <a:lnTo>
                    <a:pt x="226" y="85"/>
                  </a:lnTo>
                  <a:lnTo>
                    <a:pt x="169" y="226"/>
                  </a:lnTo>
                  <a:lnTo>
                    <a:pt x="169" y="226"/>
                  </a:lnTo>
                  <a:lnTo>
                    <a:pt x="85" y="424"/>
                  </a:lnTo>
                  <a:lnTo>
                    <a:pt x="0" y="650"/>
                  </a:lnTo>
                  <a:lnTo>
                    <a:pt x="0" y="791"/>
                  </a:lnTo>
                  <a:lnTo>
                    <a:pt x="0" y="903"/>
                  </a:lnTo>
                  <a:lnTo>
                    <a:pt x="28" y="988"/>
                  </a:lnTo>
                  <a:lnTo>
                    <a:pt x="85" y="1073"/>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16"/>
            <p:cNvSpPr/>
            <p:nvPr/>
          </p:nvSpPr>
          <p:spPr>
            <a:xfrm>
              <a:off x="6547975" y="1672975"/>
              <a:ext cx="16950" cy="5650"/>
            </a:xfrm>
            <a:custGeom>
              <a:avLst/>
              <a:gdLst/>
              <a:ahLst/>
              <a:cxnLst/>
              <a:rect l="l" t="t" r="r" b="b"/>
              <a:pathLst>
                <a:path w="678" h="226" extrusionOk="0">
                  <a:moveTo>
                    <a:pt x="424" y="226"/>
                  </a:moveTo>
                  <a:lnTo>
                    <a:pt x="424" y="226"/>
                  </a:lnTo>
                  <a:lnTo>
                    <a:pt x="424" y="198"/>
                  </a:lnTo>
                  <a:lnTo>
                    <a:pt x="452" y="170"/>
                  </a:lnTo>
                  <a:lnTo>
                    <a:pt x="537" y="170"/>
                  </a:lnTo>
                  <a:lnTo>
                    <a:pt x="621" y="170"/>
                  </a:lnTo>
                  <a:lnTo>
                    <a:pt x="678" y="170"/>
                  </a:lnTo>
                  <a:lnTo>
                    <a:pt x="678" y="170"/>
                  </a:lnTo>
                  <a:lnTo>
                    <a:pt x="509" y="113"/>
                  </a:lnTo>
                  <a:lnTo>
                    <a:pt x="311" y="28"/>
                  </a:lnTo>
                  <a:lnTo>
                    <a:pt x="226" y="0"/>
                  </a:lnTo>
                  <a:lnTo>
                    <a:pt x="142" y="0"/>
                  </a:lnTo>
                  <a:lnTo>
                    <a:pt x="57" y="28"/>
                  </a:lnTo>
                  <a:lnTo>
                    <a:pt x="1" y="85"/>
                  </a:lnTo>
                  <a:lnTo>
                    <a:pt x="1" y="85"/>
                  </a:lnTo>
                  <a:lnTo>
                    <a:pt x="85" y="85"/>
                  </a:lnTo>
                  <a:lnTo>
                    <a:pt x="198" y="141"/>
                  </a:lnTo>
                  <a:lnTo>
                    <a:pt x="424" y="226"/>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16"/>
            <p:cNvSpPr/>
            <p:nvPr/>
          </p:nvSpPr>
          <p:spPr>
            <a:xfrm>
              <a:off x="6547975" y="1672975"/>
              <a:ext cx="16950" cy="5650"/>
            </a:xfrm>
            <a:custGeom>
              <a:avLst/>
              <a:gdLst/>
              <a:ahLst/>
              <a:cxnLst/>
              <a:rect l="l" t="t" r="r" b="b"/>
              <a:pathLst>
                <a:path w="678" h="226" fill="none" extrusionOk="0">
                  <a:moveTo>
                    <a:pt x="424" y="226"/>
                  </a:moveTo>
                  <a:lnTo>
                    <a:pt x="424" y="226"/>
                  </a:lnTo>
                  <a:lnTo>
                    <a:pt x="424" y="198"/>
                  </a:lnTo>
                  <a:lnTo>
                    <a:pt x="452" y="170"/>
                  </a:lnTo>
                  <a:lnTo>
                    <a:pt x="537" y="170"/>
                  </a:lnTo>
                  <a:lnTo>
                    <a:pt x="621" y="170"/>
                  </a:lnTo>
                  <a:lnTo>
                    <a:pt x="678" y="170"/>
                  </a:lnTo>
                  <a:lnTo>
                    <a:pt x="678" y="170"/>
                  </a:lnTo>
                  <a:lnTo>
                    <a:pt x="509" y="113"/>
                  </a:lnTo>
                  <a:lnTo>
                    <a:pt x="311" y="28"/>
                  </a:lnTo>
                  <a:lnTo>
                    <a:pt x="226" y="0"/>
                  </a:lnTo>
                  <a:lnTo>
                    <a:pt x="142" y="0"/>
                  </a:lnTo>
                  <a:lnTo>
                    <a:pt x="57" y="28"/>
                  </a:lnTo>
                  <a:lnTo>
                    <a:pt x="1" y="85"/>
                  </a:lnTo>
                  <a:lnTo>
                    <a:pt x="1" y="85"/>
                  </a:lnTo>
                  <a:lnTo>
                    <a:pt x="85" y="85"/>
                  </a:lnTo>
                  <a:lnTo>
                    <a:pt x="198" y="141"/>
                  </a:lnTo>
                  <a:lnTo>
                    <a:pt x="424" y="226"/>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2" name="Google Shape;3642;p16"/>
            <p:cNvSpPr/>
            <p:nvPr/>
          </p:nvSpPr>
          <p:spPr>
            <a:xfrm>
              <a:off x="6573375" y="1684950"/>
              <a:ext cx="5675" cy="2850"/>
            </a:xfrm>
            <a:custGeom>
              <a:avLst/>
              <a:gdLst/>
              <a:ahLst/>
              <a:cxnLst/>
              <a:rect l="l" t="t" r="r" b="b"/>
              <a:pathLst>
                <a:path w="227" h="114" extrusionOk="0">
                  <a:moveTo>
                    <a:pt x="226" y="114"/>
                  </a:moveTo>
                  <a:lnTo>
                    <a:pt x="226" y="114"/>
                  </a:lnTo>
                  <a:lnTo>
                    <a:pt x="198" y="29"/>
                  </a:lnTo>
                  <a:lnTo>
                    <a:pt x="142" y="1"/>
                  </a:lnTo>
                  <a:lnTo>
                    <a:pt x="57" y="1"/>
                  </a:lnTo>
                  <a:lnTo>
                    <a:pt x="1" y="57"/>
                  </a:lnTo>
                  <a:lnTo>
                    <a:pt x="1" y="57"/>
                  </a:lnTo>
                  <a:lnTo>
                    <a:pt x="113" y="57"/>
                  </a:lnTo>
                  <a:lnTo>
                    <a:pt x="226" y="114"/>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3643;p16"/>
            <p:cNvSpPr/>
            <p:nvPr/>
          </p:nvSpPr>
          <p:spPr>
            <a:xfrm>
              <a:off x="6573375" y="1684950"/>
              <a:ext cx="5675" cy="2850"/>
            </a:xfrm>
            <a:custGeom>
              <a:avLst/>
              <a:gdLst/>
              <a:ahLst/>
              <a:cxnLst/>
              <a:rect l="l" t="t" r="r" b="b"/>
              <a:pathLst>
                <a:path w="227" h="114" fill="none" extrusionOk="0">
                  <a:moveTo>
                    <a:pt x="226" y="114"/>
                  </a:moveTo>
                  <a:lnTo>
                    <a:pt x="226" y="114"/>
                  </a:lnTo>
                  <a:lnTo>
                    <a:pt x="198" y="29"/>
                  </a:lnTo>
                  <a:lnTo>
                    <a:pt x="142" y="1"/>
                  </a:lnTo>
                  <a:lnTo>
                    <a:pt x="57" y="1"/>
                  </a:lnTo>
                  <a:lnTo>
                    <a:pt x="1" y="57"/>
                  </a:lnTo>
                  <a:lnTo>
                    <a:pt x="1" y="57"/>
                  </a:lnTo>
                  <a:lnTo>
                    <a:pt x="113" y="57"/>
                  </a:lnTo>
                  <a:lnTo>
                    <a:pt x="226" y="114"/>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3644;p16"/>
            <p:cNvSpPr/>
            <p:nvPr/>
          </p:nvSpPr>
          <p:spPr>
            <a:xfrm>
              <a:off x="6599475" y="1515650"/>
              <a:ext cx="17675" cy="4250"/>
            </a:xfrm>
            <a:custGeom>
              <a:avLst/>
              <a:gdLst/>
              <a:ahLst/>
              <a:cxnLst/>
              <a:rect l="l" t="t" r="r" b="b"/>
              <a:pathLst>
                <a:path w="707" h="170" extrusionOk="0">
                  <a:moveTo>
                    <a:pt x="706" y="170"/>
                  </a:moveTo>
                  <a:lnTo>
                    <a:pt x="706" y="170"/>
                  </a:lnTo>
                  <a:lnTo>
                    <a:pt x="565" y="113"/>
                  </a:lnTo>
                  <a:lnTo>
                    <a:pt x="339" y="57"/>
                  </a:lnTo>
                  <a:lnTo>
                    <a:pt x="142" y="0"/>
                  </a:lnTo>
                  <a:lnTo>
                    <a:pt x="1" y="0"/>
                  </a:lnTo>
                  <a:lnTo>
                    <a:pt x="1" y="0"/>
                  </a:lnTo>
                  <a:lnTo>
                    <a:pt x="170" y="57"/>
                  </a:lnTo>
                  <a:lnTo>
                    <a:pt x="339" y="85"/>
                  </a:lnTo>
                  <a:lnTo>
                    <a:pt x="537" y="113"/>
                  </a:lnTo>
                  <a:lnTo>
                    <a:pt x="706" y="17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16"/>
            <p:cNvSpPr/>
            <p:nvPr/>
          </p:nvSpPr>
          <p:spPr>
            <a:xfrm>
              <a:off x="6599475" y="1515650"/>
              <a:ext cx="17675" cy="4250"/>
            </a:xfrm>
            <a:custGeom>
              <a:avLst/>
              <a:gdLst/>
              <a:ahLst/>
              <a:cxnLst/>
              <a:rect l="l" t="t" r="r" b="b"/>
              <a:pathLst>
                <a:path w="707" h="170" fill="none" extrusionOk="0">
                  <a:moveTo>
                    <a:pt x="706" y="170"/>
                  </a:moveTo>
                  <a:lnTo>
                    <a:pt x="706" y="170"/>
                  </a:lnTo>
                  <a:lnTo>
                    <a:pt x="565" y="113"/>
                  </a:lnTo>
                  <a:lnTo>
                    <a:pt x="339" y="57"/>
                  </a:lnTo>
                  <a:lnTo>
                    <a:pt x="142" y="0"/>
                  </a:lnTo>
                  <a:lnTo>
                    <a:pt x="1" y="0"/>
                  </a:lnTo>
                  <a:lnTo>
                    <a:pt x="1" y="0"/>
                  </a:lnTo>
                  <a:lnTo>
                    <a:pt x="170" y="57"/>
                  </a:lnTo>
                  <a:lnTo>
                    <a:pt x="339" y="85"/>
                  </a:lnTo>
                  <a:lnTo>
                    <a:pt x="537" y="113"/>
                  </a:lnTo>
                  <a:lnTo>
                    <a:pt x="706" y="170"/>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6" name="Google Shape;3646;p16"/>
            <p:cNvSpPr/>
            <p:nvPr/>
          </p:nvSpPr>
          <p:spPr>
            <a:xfrm>
              <a:off x="6650975" y="1693425"/>
              <a:ext cx="3550" cy="5675"/>
            </a:xfrm>
            <a:custGeom>
              <a:avLst/>
              <a:gdLst/>
              <a:ahLst/>
              <a:cxnLst/>
              <a:rect l="l" t="t" r="r" b="b"/>
              <a:pathLst>
                <a:path w="142" h="227" extrusionOk="0">
                  <a:moveTo>
                    <a:pt x="57" y="226"/>
                  </a:moveTo>
                  <a:lnTo>
                    <a:pt x="57" y="226"/>
                  </a:lnTo>
                  <a:lnTo>
                    <a:pt x="57" y="170"/>
                  </a:lnTo>
                  <a:lnTo>
                    <a:pt x="85" y="142"/>
                  </a:lnTo>
                  <a:lnTo>
                    <a:pt x="114" y="113"/>
                  </a:lnTo>
                  <a:lnTo>
                    <a:pt x="142" y="113"/>
                  </a:lnTo>
                  <a:lnTo>
                    <a:pt x="142" y="113"/>
                  </a:lnTo>
                  <a:lnTo>
                    <a:pt x="114" y="85"/>
                  </a:lnTo>
                  <a:lnTo>
                    <a:pt x="85" y="29"/>
                  </a:lnTo>
                  <a:lnTo>
                    <a:pt x="57" y="1"/>
                  </a:lnTo>
                  <a:lnTo>
                    <a:pt x="1" y="1"/>
                  </a:lnTo>
                  <a:lnTo>
                    <a:pt x="1" y="1"/>
                  </a:lnTo>
                  <a:lnTo>
                    <a:pt x="1" y="57"/>
                  </a:lnTo>
                  <a:lnTo>
                    <a:pt x="1" y="113"/>
                  </a:lnTo>
                  <a:lnTo>
                    <a:pt x="1" y="170"/>
                  </a:lnTo>
                  <a:lnTo>
                    <a:pt x="57" y="226"/>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16"/>
            <p:cNvSpPr/>
            <p:nvPr/>
          </p:nvSpPr>
          <p:spPr>
            <a:xfrm>
              <a:off x="6650975" y="1693425"/>
              <a:ext cx="3550" cy="5675"/>
            </a:xfrm>
            <a:custGeom>
              <a:avLst/>
              <a:gdLst/>
              <a:ahLst/>
              <a:cxnLst/>
              <a:rect l="l" t="t" r="r" b="b"/>
              <a:pathLst>
                <a:path w="142" h="227" fill="none" extrusionOk="0">
                  <a:moveTo>
                    <a:pt x="57" y="226"/>
                  </a:moveTo>
                  <a:lnTo>
                    <a:pt x="57" y="226"/>
                  </a:lnTo>
                  <a:lnTo>
                    <a:pt x="57" y="170"/>
                  </a:lnTo>
                  <a:lnTo>
                    <a:pt x="85" y="142"/>
                  </a:lnTo>
                  <a:lnTo>
                    <a:pt x="114" y="113"/>
                  </a:lnTo>
                  <a:lnTo>
                    <a:pt x="142" y="113"/>
                  </a:lnTo>
                  <a:lnTo>
                    <a:pt x="142" y="113"/>
                  </a:lnTo>
                  <a:lnTo>
                    <a:pt x="114" y="85"/>
                  </a:lnTo>
                  <a:lnTo>
                    <a:pt x="85" y="29"/>
                  </a:lnTo>
                  <a:lnTo>
                    <a:pt x="57" y="1"/>
                  </a:lnTo>
                  <a:lnTo>
                    <a:pt x="1" y="1"/>
                  </a:lnTo>
                  <a:lnTo>
                    <a:pt x="1" y="1"/>
                  </a:lnTo>
                  <a:lnTo>
                    <a:pt x="1" y="57"/>
                  </a:lnTo>
                  <a:lnTo>
                    <a:pt x="1" y="113"/>
                  </a:lnTo>
                  <a:lnTo>
                    <a:pt x="1" y="170"/>
                  </a:lnTo>
                  <a:lnTo>
                    <a:pt x="57" y="226"/>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648;p16"/>
            <p:cNvSpPr/>
            <p:nvPr/>
          </p:nvSpPr>
          <p:spPr>
            <a:xfrm>
              <a:off x="6667900" y="1699075"/>
              <a:ext cx="3575" cy="725"/>
            </a:xfrm>
            <a:custGeom>
              <a:avLst/>
              <a:gdLst/>
              <a:ahLst/>
              <a:cxnLst/>
              <a:rect l="l" t="t" r="r" b="b"/>
              <a:pathLst>
                <a:path w="143" h="29" extrusionOk="0">
                  <a:moveTo>
                    <a:pt x="142" y="29"/>
                  </a:moveTo>
                  <a:lnTo>
                    <a:pt x="142" y="29"/>
                  </a:lnTo>
                  <a:lnTo>
                    <a:pt x="1" y="0"/>
                  </a:lnTo>
                  <a:lnTo>
                    <a:pt x="1" y="0"/>
                  </a:lnTo>
                  <a:lnTo>
                    <a:pt x="142" y="29"/>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16"/>
            <p:cNvSpPr/>
            <p:nvPr/>
          </p:nvSpPr>
          <p:spPr>
            <a:xfrm>
              <a:off x="6667900" y="1699075"/>
              <a:ext cx="3575" cy="725"/>
            </a:xfrm>
            <a:custGeom>
              <a:avLst/>
              <a:gdLst/>
              <a:ahLst/>
              <a:cxnLst/>
              <a:rect l="l" t="t" r="r" b="b"/>
              <a:pathLst>
                <a:path w="143" h="29" fill="none" extrusionOk="0">
                  <a:moveTo>
                    <a:pt x="142" y="29"/>
                  </a:moveTo>
                  <a:lnTo>
                    <a:pt x="142" y="29"/>
                  </a:lnTo>
                  <a:lnTo>
                    <a:pt x="1" y="0"/>
                  </a:lnTo>
                  <a:lnTo>
                    <a:pt x="1" y="0"/>
                  </a:lnTo>
                  <a:lnTo>
                    <a:pt x="142" y="29"/>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16"/>
            <p:cNvSpPr/>
            <p:nvPr/>
          </p:nvSpPr>
          <p:spPr>
            <a:xfrm>
              <a:off x="6669325" y="1695550"/>
              <a:ext cx="2150" cy="1425"/>
            </a:xfrm>
            <a:custGeom>
              <a:avLst/>
              <a:gdLst/>
              <a:ahLst/>
              <a:cxnLst/>
              <a:rect l="l" t="t" r="r" b="b"/>
              <a:pathLst>
                <a:path w="86" h="57" extrusionOk="0">
                  <a:moveTo>
                    <a:pt x="85" y="57"/>
                  </a:moveTo>
                  <a:lnTo>
                    <a:pt x="85" y="57"/>
                  </a:lnTo>
                  <a:lnTo>
                    <a:pt x="85" y="0"/>
                  </a:lnTo>
                  <a:lnTo>
                    <a:pt x="0" y="28"/>
                  </a:lnTo>
                  <a:lnTo>
                    <a:pt x="0" y="28"/>
                  </a:lnTo>
                  <a:lnTo>
                    <a:pt x="85" y="57"/>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1" name="Google Shape;3651;p16"/>
            <p:cNvSpPr/>
            <p:nvPr/>
          </p:nvSpPr>
          <p:spPr>
            <a:xfrm>
              <a:off x="6669325" y="1695550"/>
              <a:ext cx="2150" cy="1425"/>
            </a:xfrm>
            <a:custGeom>
              <a:avLst/>
              <a:gdLst/>
              <a:ahLst/>
              <a:cxnLst/>
              <a:rect l="l" t="t" r="r" b="b"/>
              <a:pathLst>
                <a:path w="86" h="57" fill="none" extrusionOk="0">
                  <a:moveTo>
                    <a:pt x="85" y="57"/>
                  </a:moveTo>
                  <a:lnTo>
                    <a:pt x="85" y="57"/>
                  </a:lnTo>
                  <a:lnTo>
                    <a:pt x="85" y="0"/>
                  </a:lnTo>
                  <a:lnTo>
                    <a:pt x="0" y="28"/>
                  </a:lnTo>
                  <a:lnTo>
                    <a:pt x="0" y="28"/>
                  </a:lnTo>
                  <a:lnTo>
                    <a:pt x="85" y="57"/>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16"/>
            <p:cNvSpPr/>
            <p:nvPr/>
          </p:nvSpPr>
          <p:spPr>
            <a:xfrm>
              <a:off x="6679900" y="1703300"/>
              <a:ext cx="18375" cy="5675"/>
            </a:xfrm>
            <a:custGeom>
              <a:avLst/>
              <a:gdLst/>
              <a:ahLst/>
              <a:cxnLst/>
              <a:rect l="l" t="t" r="r" b="b"/>
              <a:pathLst>
                <a:path w="735" h="227" extrusionOk="0">
                  <a:moveTo>
                    <a:pt x="142" y="1"/>
                  </a:moveTo>
                  <a:lnTo>
                    <a:pt x="142" y="1"/>
                  </a:lnTo>
                  <a:lnTo>
                    <a:pt x="1" y="1"/>
                  </a:lnTo>
                  <a:lnTo>
                    <a:pt x="1" y="1"/>
                  </a:lnTo>
                  <a:lnTo>
                    <a:pt x="368" y="142"/>
                  </a:lnTo>
                  <a:lnTo>
                    <a:pt x="565" y="198"/>
                  </a:lnTo>
                  <a:lnTo>
                    <a:pt x="678" y="226"/>
                  </a:lnTo>
                  <a:lnTo>
                    <a:pt x="734" y="226"/>
                  </a:lnTo>
                  <a:lnTo>
                    <a:pt x="734" y="226"/>
                  </a:lnTo>
                  <a:lnTo>
                    <a:pt x="452" y="85"/>
                  </a:lnTo>
                  <a:lnTo>
                    <a:pt x="142"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3653;p16"/>
            <p:cNvSpPr/>
            <p:nvPr/>
          </p:nvSpPr>
          <p:spPr>
            <a:xfrm>
              <a:off x="6679900" y="1703300"/>
              <a:ext cx="18375" cy="5675"/>
            </a:xfrm>
            <a:custGeom>
              <a:avLst/>
              <a:gdLst/>
              <a:ahLst/>
              <a:cxnLst/>
              <a:rect l="l" t="t" r="r" b="b"/>
              <a:pathLst>
                <a:path w="735" h="227" fill="none" extrusionOk="0">
                  <a:moveTo>
                    <a:pt x="142" y="1"/>
                  </a:moveTo>
                  <a:lnTo>
                    <a:pt x="142" y="1"/>
                  </a:lnTo>
                  <a:lnTo>
                    <a:pt x="1" y="1"/>
                  </a:lnTo>
                  <a:lnTo>
                    <a:pt x="1" y="1"/>
                  </a:lnTo>
                  <a:lnTo>
                    <a:pt x="368" y="142"/>
                  </a:lnTo>
                  <a:lnTo>
                    <a:pt x="565" y="198"/>
                  </a:lnTo>
                  <a:lnTo>
                    <a:pt x="678" y="226"/>
                  </a:lnTo>
                  <a:lnTo>
                    <a:pt x="734" y="226"/>
                  </a:lnTo>
                  <a:lnTo>
                    <a:pt x="734" y="226"/>
                  </a:lnTo>
                  <a:lnTo>
                    <a:pt x="452" y="85"/>
                  </a:lnTo>
                  <a:lnTo>
                    <a:pt x="142" y="1"/>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16"/>
            <p:cNvSpPr/>
            <p:nvPr/>
          </p:nvSpPr>
          <p:spPr>
            <a:xfrm>
              <a:off x="6686950" y="1694850"/>
              <a:ext cx="4275" cy="2825"/>
            </a:xfrm>
            <a:custGeom>
              <a:avLst/>
              <a:gdLst/>
              <a:ahLst/>
              <a:cxnLst/>
              <a:rect l="l" t="t" r="r" b="b"/>
              <a:pathLst>
                <a:path w="171" h="113" extrusionOk="0">
                  <a:moveTo>
                    <a:pt x="170" y="113"/>
                  </a:moveTo>
                  <a:lnTo>
                    <a:pt x="170" y="113"/>
                  </a:lnTo>
                  <a:lnTo>
                    <a:pt x="170" y="56"/>
                  </a:lnTo>
                  <a:lnTo>
                    <a:pt x="114" y="28"/>
                  </a:lnTo>
                  <a:lnTo>
                    <a:pt x="29" y="0"/>
                  </a:lnTo>
                  <a:lnTo>
                    <a:pt x="29" y="0"/>
                  </a:lnTo>
                  <a:lnTo>
                    <a:pt x="1" y="56"/>
                  </a:lnTo>
                  <a:lnTo>
                    <a:pt x="57" y="85"/>
                  </a:lnTo>
                  <a:lnTo>
                    <a:pt x="170" y="113"/>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3655;p16"/>
            <p:cNvSpPr/>
            <p:nvPr/>
          </p:nvSpPr>
          <p:spPr>
            <a:xfrm>
              <a:off x="6686950" y="1694850"/>
              <a:ext cx="4275" cy="2825"/>
            </a:xfrm>
            <a:custGeom>
              <a:avLst/>
              <a:gdLst/>
              <a:ahLst/>
              <a:cxnLst/>
              <a:rect l="l" t="t" r="r" b="b"/>
              <a:pathLst>
                <a:path w="171" h="113" fill="none" extrusionOk="0">
                  <a:moveTo>
                    <a:pt x="170" y="113"/>
                  </a:moveTo>
                  <a:lnTo>
                    <a:pt x="170" y="113"/>
                  </a:lnTo>
                  <a:lnTo>
                    <a:pt x="170" y="56"/>
                  </a:lnTo>
                  <a:lnTo>
                    <a:pt x="114" y="28"/>
                  </a:lnTo>
                  <a:lnTo>
                    <a:pt x="29" y="0"/>
                  </a:lnTo>
                  <a:lnTo>
                    <a:pt x="29" y="0"/>
                  </a:lnTo>
                  <a:lnTo>
                    <a:pt x="1" y="56"/>
                  </a:lnTo>
                  <a:lnTo>
                    <a:pt x="57" y="85"/>
                  </a:lnTo>
                  <a:lnTo>
                    <a:pt x="170" y="113"/>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6" name="Google Shape;3656;p16"/>
            <p:cNvSpPr/>
            <p:nvPr/>
          </p:nvSpPr>
          <p:spPr>
            <a:xfrm>
              <a:off x="6728575" y="1696950"/>
              <a:ext cx="9900" cy="7075"/>
            </a:xfrm>
            <a:custGeom>
              <a:avLst/>
              <a:gdLst/>
              <a:ahLst/>
              <a:cxnLst/>
              <a:rect l="l" t="t" r="r" b="b"/>
              <a:pathLst>
                <a:path w="396" h="283" extrusionOk="0">
                  <a:moveTo>
                    <a:pt x="396" y="283"/>
                  </a:moveTo>
                  <a:lnTo>
                    <a:pt x="396" y="283"/>
                  </a:lnTo>
                  <a:lnTo>
                    <a:pt x="339" y="170"/>
                  </a:lnTo>
                  <a:lnTo>
                    <a:pt x="339" y="114"/>
                  </a:lnTo>
                  <a:lnTo>
                    <a:pt x="339" y="85"/>
                  </a:lnTo>
                  <a:lnTo>
                    <a:pt x="396" y="57"/>
                  </a:lnTo>
                  <a:lnTo>
                    <a:pt x="396" y="57"/>
                  </a:lnTo>
                  <a:lnTo>
                    <a:pt x="283" y="57"/>
                  </a:lnTo>
                  <a:lnTo>
                    <a:pt x="170" y="1"/>
                  </a:lnTo>
                  <a:lnTo>
                    <a:pt x="85" y="1"/>
                  </a:lnTo>
                  <a:lnTo>
                    <a:pt x="29" y="29"/>
                  </a:lnTo>
                  <a:lnTo>
                    <a:pt x="1" y="57"/>
                  </a:lnTo>
                  <a:lnTo>
                    <a:pt x="1" y="57"/>
                  </a:lnTo>
                  <a:lnTo>
                    <a:pt x="114" y="85"/>
                  </a:lnTo>
                  <a:lnTo>
                    <a:pt x="198" y="142"/>
                  </a:lnTo>
                  <a:lnTo>
                    <a:pt x="396" y="283"/>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16"/>
            <p:cNvSpPr/>
            <p:nvPr/>
          </p:nvSpPr>
          <p:spPr>
            <a:xfrm>
              <a:off x="6728575" y="1696950"/>
              <a:ext cx="9900" cy="7075"/>
            </a:xfrm>
            <a:custGeom>
              <a:avLst/>
              <a:gdLst/>
              <a:ahLst/>
              <a:cxnLst/>
              <a:rect l="l" t="t" r="r" b="b"/>
              <a:pathLst>
                <a:path w="396" h="283" fill="none" extrusionOk="0">
                  <a:moveTo>
                    <a:pt x="396" y="283"/>
                  </a:moveTo>
                  <a:lnTo>
                    <a:pt x="396" y="283"/>
                  </a:lnTo>
                  <a:lnTo>
                    <a:pt x="339" y="170"/>
                  </a:lnTo>
                  <a:lnTo>
                    <a:pt x="339" y="114"/>
                  </a:lnTo>
                  <a:lnTo>
                    <a:pt x="339" y="85"/>
                  </a:lnTo>
                  <a:lnTo>
                    <a:pt x="396" y="57"/>
                  </a:lnTo>
                  <a:lnTo>
                    <a:pt x="396" y="57"/>
                  </a:lnTo>
                  <a:lnTo>
                    <a:pt x="283" y="57"/>
                  </a:lnTo>
                  <a:lnTo>
                    <a:pt x="170" y="1"/>
                  </a:lnTo>
                  <a:lnTo>
                    <a:pt x="85" y="1"/>
                  </a:lnTo>
                  <a:lnTo>
                    <a:pt x="29" y="29"/>
                  </a:lnTo>
                  <a:lnTo>
                    <a:pt x="1" y="57"/>
                  </a:lnTo>
                  <a:lnTo>
                    <a:pt x="1" y="57"/>
                  </a:lnTo>
                  <a:lnTo>
                    <a:pt x="114" y="85"/>
                  </a:lnTo>
                  <a:lnTo>
                    <a:pt x="198" y="142"/>
                  </a:lnTo>
                  <a:lnTo>
                    <a:pt x="396" y="283"/>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16"/>
            <p:cNvSpPr/>
            <p:nvPr/>
          </p:nvSpPr>
          <p:spPr>
            <a:xfrm>
              <a:off x="6730000" y="1584075"/>
              <a:ext cx="3550" cy="2150"/>
            </a:xfrm>
            <a:custGeom>
              <a:avLst/>
              <a:gdLst/>
              <a:ahLst/>
              <a:cxnLst/>
              <a:rect l="l" t="t" r="r" b="b"/>
              <a:pathLst>
                <a:path w="142" h="86" extrusionOk="0">
                  <a:moveTo>
                    <a:pt x="141" y="85"/>
                  </a:moveTo>
                  <a:lnTo>
                    <a:pt x="141" y="85"/>
                  </a:lnTo>
                  <a:lnTo>
                    <a:pt x="141" y="29"/>
                  </a:lnTo>
                  <a:lnTo>
                    <a:pt x="85" y="1"/>
                  </a:lnTo>
                  <a:lnTo>
                    <a:pt x="28" y="29"/>
                  </a:lnTo>
                  <a:lnTo>
                    <a:pt x="0" y="29"/>
                  </a:lnTo>
                  <a:lnTo>
                    <a:pt x="0" y="29"/>
                  </a:lnTo>
                  <a:lnTo>
                    <a:pt x="141" y="85"/>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16"/>
            <p:cNvSpPr/>
            <p:nvPr/>
          </p:nvSpPr>
          <p:spPr>
            <a:xfrm>
              <a:off x="6730000" y="1584075"/>
              <a:ext cx="3550" cy="2150"/>
            </a:xfrm>
            <a:custGeom>
              <a:avLst/>
              <a:gdLst/>
              <a:ahLst/>
              <a:cxnLst/>
              <a:rect l="l" t="t" r="r" b="b"/>
              <a:pathLst>
                <a:path w="142" h="86" fill="none" extrusionOk="0">
                  <a:moveTo>
                    <a:pt x="141" y="85"/>
                  </a:moveTo>
                  <a:lnTo>
                    <a:pt x="141" y="85"/>
                  </a:lnTo>
                  <a:lnTo>
                    <a:pt x="141" y="29"/>
                  </a:lnTo>
                  <a:lnTo>
                    <a:pt x="85" y="1"/>
                  </a:lnTo>
                  <a:lnTo>
                    <a:pt x="28" y="29"/>
                  </a:lnTo>
                  <a:lnTo>
                    <a:pt x="0" y="29"/>
                  </a:lnTo>
                  <a:lnTo>
                    <a:pt x="0" y="29"/>
                  </a:lnTo>
                  <a:lnTo>
                    <a:pt x="141" y="85"/>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16"/>
            <p:cNvSpPr/>
            <p:nvPr/>
          </p:nvSpPr>
          <p:spPr>
            <a:xfrm>
              <a:off x="6739875" y="1696950"/>
              <a:ext cx="8475" cy="5675"/>
            </a:xfrm>
            <a:custGeom>
              <a:avLst/>
              <a:gdLst/>
              <a:ahLst/>
              <a:cxnLst/>
              <a:rect l="l" t="t" r="r" b="b"/>
              <a:pathLst>
                <a:path w="339" h="227" extrusionOk="0">
                  <a:moveTo>
                    <a:pt x="85" y="226"/>
                  </a:moveTo>
                  <a:lnTo>
                    <a:pt x="85" y="226"/>
                  </a:lnTo>
                  <a:lnTo>
                    <a:pt x="113" y="198"/>
                  </a:lnTo>
                  <a:lnTo>
                    <a:pt x="141" y="170"/>
                  </a:lnTo>
                  <a:lnTo>
                    <a:pt x="198" y="170"/>
                  </a:lnTo>
                  <a:lnTo>
                    <a:pt x="283" y="170"/>
                  </a:lnTo>
                  <a:lnTo>
                    <a:pt x="339" y="142"/>
                  </a:lnTo>
                  <a:lnTo>
                    <a:pt x="339" y="142"/>
                  </a:lnTo>
                  <a:lnTo>
                    <a:pt x="283" y="57"/>
                  </a:lnTo>
                  <a:lnTo>
                    <a:pt x="226" y="1"/>
                  </a:lnTo>
                  <a:lnTo>
                    <a:pt x="170" y="1"/>
                  </a:lnTo>
                  <a:lnTo>
                    <a:pt x="170" y="1"/>
                  </a:lnTo>
                  <a:lnTo>
                    <a:pt x="198" y="85"/>
                  </a:lnTo>
                  <a:lnTo>
                    <a:pt x="170" y="142"/>
                  </a:lnTo>
                  <a:lnTo>
                    <a:pt x="85" y="170"/>
                  </a:lnTo>
                  <a:lnTo>
                    <a:pt x="0" y="170"/>
                  </a:lnTo>
                  <a:lnTo>
                    <a:pt x="0" y="170"/>
                  </a:lnTo>
                  <a:lnTo>
                    <a:pt x="85" y="226"/>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16"/>
            <p:cNvSpPr/>
            <p:nvPr/>
          </p:nvSpPr>
          <p:spPr>
            <a:xfrm>
              <a:off x="6739875" y="1696950"/>
              <a:ext cx="8475" cy="5675"/>
            </a:xfrm>
            <a:custGeom>
              <a:avLst/>
              <a:gdLst/>
              <a:ahLst/>
              <a:cxnLst/>
              <a:rect l="l" t="t" r="r" b="b"/>
              <a:pathLst>
                <a:path w="339" h="227" fill="none" extrusionOk="0">
                  <a:moveTo>
                    <a:pt x="85" y="226"/>
                  </a:moveTo>
                  <a:lnTo>
                    <a:pt x="85" y="226"/>
                  </a:lnTo>
                  <a:lnTo>
                    <a:pt x="113" y="198"/>
                  </a:lnTo>
                  <a:lnTo>
                    <a:pt x="141" y="170"/>
                  </a:lnTo>
                  <a:lnTo>
                    <a:pt x="198" y="170"/>
                  </a:lnTo>
                  <a:lnTo>
                    <a:pt x="283" y="170"/>
                  </a:lnTo>
                  <a:lnTo>
                    <a:pt x="339" y="142"/>
                  </a:lnTo>
                  <a:lnTo>
                    <a:pt x="339" y="142"/>
                  </a:lnTo>
                  <a:lnTo>
                    <a:pt x="283" y="57"/>
                  </a:lnTo>
                  <a:lnTo>
                    <a:pt x="226" y="1"/>
                  </a:lnTo>
                  <a:lnTo>
                    <a:pt x="170" y="1"/>
                  </a:lnTo>
                  <a:lnTo>
                    <a:pt x="170" y="1"/>
                  </a:lnTo>
                  <a:lnTo>
                    <a:pt x="198" y="85"/>
                  </a:lnTo>
                  <a:lnTo>
                    <a:pt x="170" y="142"/>
                  </a:lnTo>
                  <a:lnTo>
                    <a:pt x="85" y="170"/>
                  </a:lnTo>
                  <a:lnTo>
                    <a:pt x="0" y="170"/>
                  </a:lnTo>
                  <a:lnTo>
                    <a:pt x="0" y="170"/>
                  </a:lnTo>
                  <a:lnTo>
                    <a:pt x="85" y="226"/>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662;p16"/>
            <p:cNvSpPr/>
            <p:nvPr/>
          </p:nvSpPr>
          <p:spPr>
            <a:xfrm>
              <a:off x="6762450" y="1698375"/>
              <a:ext cx="4250" cy="1425"/>
            </a:xfrm>
            <a:custGeom>
              <a:avLst/>
              <a:gdLst/>
              <a:ahLst/>
              <a:cxnLst/>
              <a:rect l="l" t="t" r="r" b="b"/>
              <a:pathLst>
                <a:path w="170" h="57" extrusionOk="0">
                  <a:moveTo>
                    <a:pt x="85" y="57"/>
                  </a:moveTo>
                  <a:lnTo>
                    <a:pt x="85" y="57"/>
                  </a:lnTo>
                  <a:lnTo>
                    <a:pt x="85" y="0"/>
                  </a:lnTo>
                  <a:lnTo>
                    <a:pt x="170" y="28"/>
                  </a:lnTo>
                  <a:lnTo>
                    <a:pt x="170" y="28"/>
                  </a:lnTo>
                  <a:lnTo>
                    <a:pt x="0" y="28"/>
                  </a:lnTo>
                  <a:lnTo>
                    <a:pt x="85" y="57"/>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16"/>
            <p:cNvSpPr/>
            <p:nvPr/>
          </p:nvSpPr>
          <p:spPr>
            <a:xfrm>
              <a:off x="6762450" y="1698375"/>
              <a:ext cx="4250" cy="1425"/>
            </a:xfrm>
            <a:custGeom>
              <a:avLst/>
              <a:gdLst/>
              <a:ahLst/>
              <a:cxnLst/>
              <a:rect l="l" t="t" r="r" b="b"/>
              <a:pathLst>
                <a:path w="170" h="57" fill="none" extrusionOk="0">
                  <a:moveTo>
                    <a:pt x="85" y="57"/>
                  </a:moveTo>
                  <a:lnTo>
                    <a:pt x="85" y="57"/>
                  </a:lnTo>
                  <a:lnTo>
                    <a:pt x="85" y="0"/>
                  </a:lnTo>
                  <a:lnTo>
                    <a:pt x="170" y="28"/>
                  </a:lnTo>
                  <a:lnTo>
                    <a:pt x="170" y="28"/>
                  </a:lnTo>
                  <a:lnTo>
                    <a:pt x="0" y="28"/>
                  </a:lnTo>
                  <a:lnTo>
                    <a:pt x="85" y="57"/>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16"/>
            <p:cNvSpPr/>
            <p:nvPr/>
          </p:nvSpPr>
          <p:spPr>
            <a:xfrm>
              <a:off x="6773725" y="1686375"/>
              <a:ext cx="17675" cy="8500"/>
            </a:xfrm>
            <a:custGeom>
              <a:avLst/>
              <a:gdLst/>
              <a:ahLst/>
              <a:cxnLst/>
              <a:rect l="l" t="t" r="r" b="b"/>
              <a:pathLst>
                <a:path w="707" h="340" extrusionOk="0">
                  <a:moveTo>
                    <a:pt x="396" y="226"/>
                  </a:moveTo>
                  <a:lnTo>
                    <a:pt x="396" y="226"/>
                  </a:lnTo>
                  <a:lnTo>
                    <a:pt x="368" y="254"/>
                  </a:lnTo>
                  <a:lnTo>
                    <a:pt x="339" y="283"/>
                  </a:lnTo>
                  <a:lnTo>
                    <a:pt x="227" y="311"/>
                  </a:lnTo>
                  <a:lnTo>
                    <a:pt x="86" y="311"/>
                  </a:lnTo>
                  <a:lnTo>
                    <a:pt x="1" y="339"/>
                  </a:lnTo>
                  <a:lnTo>
                    <a:pt x="1" y="339"/>
                  </a:lnTo>
                  <a:lnTo>
                    <a:pt x="198" y="311"/>
                  </a:lnTo>
                  <a:lnTo>
                    <a:pt x="368" y="283"/>
                  </a:lnTo>
                  <a:lnTo>
                    <a:pt x="537" y="254"/>
                  </a:lnTo>
                  <a:lnTo>
                    <a:pt x="706" y="226"/>
                  </a:lnTo>
                  <a:lnTo>
                    <a:pt x="706" y="226"/>
                  </a:lnTo>
                  <a:lnTo>
                    <a:pt x="678" y="198"/>
                  </a:lnTo>
                  <a:lnTo>
                    <a:pt x="537" y="57"/>
                  </a:lnTo>
                  <a:lnTo>
                    <a:pt x="481" y="29"/>
                  </a:lnTo>
                  <a:lnTo>
                    <a:pt x="396" y="0"/>
                  </a:lnTo>
                  <a:lnTo>
                    <a:pt x="368" y="29"/>
                  </a:lnTo>
                  <a:lnTo>
                    <a:pt x="339" y="85"/>
                  </a:lnTo>
                  <a:lnTo>
                    <a:pt x="339" y="85"/>
                  </a:lnTo>
                  <a:lnTo>
                    <a:pt x="396" y="113"/>
                  </a:lnTo>
                  <a:lnTo>
                    <a:pt x="452" y="141"/>
                  </a:lnTo>
                  <a:lnTo>
                    <a:pt x="452" y="198"/>
                  </a:lnTo>
                  <a:lnTo>
                    <a:pt x="396" y="226"/>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16"/>
            <p:cNvSpPr/>
            <p:nvPr/>
          </p:nvSpPr>
          <p:spPr>
            <a:xfrm>
              <a:off x="6773725" y="1686375"/>
              <a:ext cx="17675" cy="8500"/>
            </a:xfrm>
            <a:custGeom>
              <a:avLst/>
              <a:gdLst/>
              <a:ahLst/>
              <a:cxnLst/>
              <a:rect l="l" t="t" r="r" b="b"/>
              <a:pathLst>
                <a:path w="707" h="340" fill="none" extrusionOk="0">
                  <a:moveTo>
                    <a:pt x="396" y="226"/>
                  </a:moveTo>
                  <a:lnTo>
                    <a:pt x="396" y="226"/>
                  </a:lnTo>
                  <a:lnTo>
                    <a:pt x="368" y="254"/>
                  </a:lnTo>
                  <a:lnTo>
                    <a:pt x="339" y="283"/>
                  </a:lnTo>
                  <a:lnTo>
                    <a:pt x="227" y="311"/>
                  </a:lnTo>
                  <a:lnTo>
                    <a:pt x="86" y="311"/>
                  </a:lnTo>
                  <a:lnTo>
                    <a:pt x="1" y="339"/>
                  </a:lnTo>
                  <a:lnTo>
                    <a:pt x="1" y="339"/>
                  </a:lnTo>
                  <a:lnTo>
                    <a:pt x="198" y="311"/>
                  </a:lnTo>
                  <a:lnTo>
                    <a:pt x="368" y="283"/>
                  </a:lnTo>
                  <a:lnTo>
                    <a:pt x="537" y="254"/>
                  </a:lnTo>
                  <a:lnTo>
                    <a:pt x="706" y="226"/>
                  </a:lnTo>
                  <a:lnTo>
                    <a:pt x="706" y="226"/>
                  </a:lnTo>
                  <a:lnTo>
                    <a:pt x="678" y="198"/>
                  </a:lnTo>
                  <a:lnTo>
                    <a:pt x="537" y="57"/>
                  </a:lnTo>
                  <a:lnTo>
                    <a:pt x="481" y="29"/>
                  </a:lnTo>
                  <a:lnTo>
                    <a:pt x="396" y="0"/>
                  </a:lnTo>
                  <a:lnTo>
                    <a:pt x="368" y="29"/>
                  </a:lnTo>
                  <a:lnTo>
                    <a:pt x="339" y="85"/>
                  </a:lnTo>
                  <a:lnTo>
                    <a:pt x="339" y="85"/>
                  </a:lnTo>
                  <a:lnTo>
                    <a:pt x="396" y="113"/>
                  </a:lnTo>
                  <a:lnTo>
                    <a:pt x="452" y="141"/>
                  </a:lnTo>
                  <a:lnTo>
                    <a:pt x="452" y="198"/>
                  </a:lnTo>
                  <a:lnTo>
                    <a:pt x="396" y="226"/>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16"/>
            <p:cNvSpPr/>
            <p:nvPr/>
          </p:nvSpPr>
          <p:spPr>
            <a:xfrm>
              <a:off x="6792075" y="1692025"/>
              <a:ext cx="19775" cy="2850"/>
            </a:xfrm>
            <a:custGeom>
              <a:avLst/>
              <a:gdLst/>
              <a:ahLst/>
              <a:cxnLst/>
              <a:rect l="l" t="t" r="r" b="b"/>
              <a:pathLst>
                <a:path w="791" h="114" extrusionOk="0">
                  <a:moveTo>
                    <a:pt x="480" y="113"/>
                  </a:moveTo>
                  <a:lnTo>
                    <a:pt x="480" y="113"/>
                  </a:lnTo>
                  <a:lnTo>
                    <a:pt x="791" y="57"/>
                  </a:lnTo>
                  <a:lnTo>
                    <a:pt x="791" y="57"/>
                  </a:lnTo>
                  <a:lnTo>
                    <a:pt x="396" y="0"/>
                  </a:lnTo>
                  <a:lnTo>
                    <a:pt x="1" y="0"/>
                  </a:lnTo>
                  <a:lnTo>
                    <a:pt x="1" y="0"/>
                  </a:lnTo>
                  <a:lnTo>
                    <a:pt x="255" y="57"/>
                  </a:lnTo>
                  <a:lnTo>
                    <a:pt x="480" y="113"/>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16"/>
            <p:cNvSpPr/>
            <p:nvPr/>
          </p:nvSpPr>
          <p:spPr>
            <a:xfrm>
              <a:off x="6792075" y="1692025"/>
              <a:ext cx="19775" cy="2850"/>
            </a:xfrm>
            <a:custGeom>
              <a:avLst/>
              <a:gdLst/>
              <a:ahLst/>
              <a:cxnLst/>
              <a:rect l="l" t="t" r="r" b="b"/>
              <a:pathLst>
                <a:path w="791" h="114" fill="none" extrusionOk="0">
                  <a:moveTo>
                    <a:pt x="480" y="113"/>
                  </a:moveTo>
                  <a:lnTo>
                    <a:pt x="480" y="113"/>
                  </a:lnTo>
                  <a:lnTo>
                    <a:pt x="791" y="57"/>
                  </a:lnTo>
                  <a:lnTo>
                    <a:pt x="791" y="57"/>
                  </a:lnTo>
                  <a:lnTo>
                    <a:pt x="396" y="0"/>
                  </a:lnTo>
                  <a:lnTo>
                    <a:pt x="1" y="0"/>
                  </a:lnTo>
                  <a:lnTo>
                    <a:pt x="1" y="0"/>
                  </a:lnTo>
                  <a:lnTo>
                    <a:pt x="255" y="57"/>
                  </a:lnTo>
                  <a:lnTo>
                    <a:pt x="480" y="113"/>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8" name="Google Shape;3668;p16"/>
            <p:cNvSpPr/>
            <p:nvPr/>
          </p:nvSpPr>
          <p:spPr>
            <a:xfrm>
              <a:off x="6812525" y="1687075"/>
              <a:ext cx="3550" cy="2850"/>
            </a:xfrm>
            <a:custGeom>
              <a:avLst/>
              <a:gdLst/>
              <a:ahLst/>
              <a:cxnLst/>
              <a:rect l="l" t="t" r="r" b="b"/>
              <a:pathLst>
                <a:path w="142" h="114" extrusionOk="0">
                  <a:moveTo>
                    <a:pt x="114" y="113"/>
                  </a:moveTo>
                  <a:lnTo>
                    <a:pt x="114" y="113"/>
                  </a:lnTo>
                  <a:lnTo>
                    <a:pt x="142" y="29"/>
                  </a:lnTo>
                  <a:lnTo>
                    <a:pt x="142" y="1"/>
                  </a:lnTo>
                  <a:lnTo>
                    <a:pt x="86" y="1"/>
                  </a:lnTo>
                  <a:lnTo>
                    <a:pt x="1" y="29"/>
                  </a:lnTo>
                  <a:lnTo>
                    <a:pt x="1" y="29"/>
                  </a:lnTo>
                  <a:lnTo>
                    <a:pt x="29" y="85"/>
                  </a:lnTo>
                  <a:lnTo>
                    <a:pt x="114" y="113"/>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9" name="Google Shape;3669;p16"/>
            <p:cNvSpPr/>
            <p:nvPr/>
          </p:nvSpPr>
          <p:spPr>
            <a:xfrm>
              <a:off x="6812525" y="1687075"/>
              <a:ext cx="3550" cy="2850"/>
            </a:xfrm>
            <a:custGeom>
              <a:avLst/>
              <a:gdLst/>
              <a:ahLst/>
              <a:cxnLst/>
              <a:rect l="l" t="t" r="r" b="b"/>
              <a:pathLst>
                <a:path w="142" h="114" fill="none" extrusionOk="0">
                  <a:moveTo>
                    <a:pt x="114" y="113"/>
                  </a:moveTo>
                  <a:lnTo>
                    <a:pt x="114" y="113"/>
                  </a:lnTo>
                  <a:lnTo>
                    <a:pt x="142" y="29"/>
                  </a:lnTo>
                  <a:lnTo>
                    <a:pt x="142" y="1"/>
                  </a:lnTo>
                  <a:lnTo>
                    <a:pt x="86" y="1"/>
                  </a:lnTo>
                  <a:lnTo>
                    <a:pt x="1" y="29"/>
                  </a:lnTo>
                  <a:lnTo>
                    <a:pt x="1" y="29"/>
                  </a:lnTo>
                  <a:lnTo>
                    <a:pt x="29" y="85"/>
                  </a:lnTo>
                  <a:lnTo>
                    <a:pt x="114" y="113"/>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16"/>
            <p:cNvSpPr/>
            <p:nvPr/>
          </p:nvSpPr>
          <p:spPr>
            <a:xfrm>
              <a:off x="6835100" y="1680725"/>
              <a:ext cx="4275" cy="2850"/>
            </a:xfrm>
            <a:custGeom>
              <a:avLst/>
              <a:gdLst/>
              <a:ahLst/>
              <a:cxnLst/>
              <a:rect l="l" t="t" r="r" b="b"/>
              <a:pathLst>
                <a:path w="171" h="114" extrusionOk="0">
                  <a:moveTo>
                    <a:pt x="114" y="114"/>
                  </a:moveTo>
                  <a:lnTo>
                    <a:pt x="114" y="114"/>
                  </a:lnTo>
                  <a:lnTo>
                    <a:pt x="170" y="57"/>
                  </a:lnTo>
                  <a:lnTo>
                    <a:pt x="170" y="1"/>
                  </a:lnTo>
                  <a:lnTo>
                    <a:pt x="114" y="1"/>
                  </a:lnTo>
                  <a:lnTo>
                    <a:pt x="1" y="1"/>
                  </a:lnTo>
                  <a:lnTo>
                    <a:pt x="1" y="1"/>
                  </a:lnTo>
                  <a:lnTo>
                    <a:pt x="29" y="85"/>
                  </a:lnTo>
                  <a:lnTo>
                    <a:pt x="114" y="114"/>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16"/>
            <p:cNvSpPr/>
            <p:nvPr/>
          </p:nvSpPr>
          <p:spPr>
            <a:xfrm>
              <a:off x="6835100" y="1680725"/>
              <a:ext cx="4275" cy="2850"/>
            </a:xfrm>
            <a:custGeom>
              <a:avLst/>
              <a:gdLst/>
              <a:ahLst/>
              <a:cxnLst/>
              <a:rect l="l" t="t" r="r" b="b"/>
              <a:pathLst>
                <a:path w="171" h="114" fill="none" extrusionOk="0">
                  <a:moveTo>
                    <a:pt x="114" y="114"/>
                  </a:moveTo>
                  <a:lnTo>
                    <a:pt x="114" y="114"/>
                  </a:lnTo>
                  <a:lnTo>
                    <a:pt x="170" y="57"/>
                  </a:lnTo>
                  <a:lnTo>
                    <a:pt x="170" y="1"/>
                  </a:lnTo>
                  <a:lnTo>
                    <a:pt x="114" y="1"/>
                  </a:lnTo>
                  <a:lnTo>
                    <a:pt x="1" y="1"/>
                  </a:lnTo>
                  <a:lnTo>
                    <a:pt x="1" y="1"/>
                  </a:lnTo>
                  <a:lnTo>
                    <a:pt x="29" y="85"/>
                  </a:lnTo>
                  <a:lnTo>
                    <a:pt x="114" y="114"/>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16"/>
            <p:cNvSpPr/>
            <p:nvPr/>
          </p:nvSpPr>
          <p:spPr>
            <a:xfrm>
              <a:off x="6531750" y="1450025"/>
              <a:ext cx="43050" cy="12725"/>
            </a:xfrm>
            <a:custGeom>
              <a:avLst/>
              <a:gdLst/>
              <a:ahLst/>
              <a:cxnLst/>
              <a:rect l="l" t="t" r="r" b="b"/>
              <a:pathLst>
                <a:path w="1722" h="509" extrusionOk="0">
                  <a:moveTo>
                    <a:pt x="847" y="283"/>
                  </a:moveTo>
                  <a:lnTo>
                    <a:pt x="847" y="283"/>
                  </a:lnTo>
                  <a:lnTo>
                    <a:pt x="734" y="283"/>
                  </a:lnTo>
                  <a:lnTo>
                    <a:pt x="650" y="283"/>
                  </a:lnTo>
                  <a:lnTo>
                    <a:pt x="537" y="311"/>
                  </a:lnTo>
                  <a:lnTo>
                    <a:pt x="424" y="311"/>
                  </a:lnTo>
                  <a:lnTo>
                    <a:pt x="424" y="311"/>
                  </a:lnTo>
                  <a:lnTo>
                    <a:pt x="311" y="255"/>
                  </a:lnTo>
                  <a:lnTo>
                    <a:pt x="198" y="170"/>
                  </a:lnTo>
                  <a:lnTo>
                    <a:pt x="113" y="86"/>
                  </a:lnTo>
                  <a:lnTo>
                    <a:pt x="1" y="1"/>
                  </a:lnTo>
                  <a:lnTo>
                    <a:pt x="1" y="1"/>
                  </a:lnTo>
                  <a:lnTo>
                    <a:pt x="226" y="57"/>
                  </a:lnTo>
                  <a:lnTo>
                    <a:pt x="424" y="86"/>
                  </a:lnTo>
                  <a:lnTo>
                    <a:pt x="847" y="57"/>
                  </a:lnTo>
                  <a:lnTo>
                    <a:pt x="847" y="57"/>
                  </a:lnTo>
                  <a:lnTo>
                    <a:pt x="960" y="86"/>
                  </a:lnTo>
                  <a:lnTo>
                    <a:pt x="1101" y="114"/>
                  </a:lnTo>
                  <a:lnTo>
                    <a:pt x="1327" y="198"/>
                  </a:lnTo>
                  <a:lnTo>
                    <a:pt x="1524" y="340"/>
                  </a:lnTo>
                  <a:lnTo>
                    <a:pt x="1722" y="509"/>
                  </a:lnTo>
                  <a:lnTo>
                    <a:pt x="1722" y="509"/>
                  </a:lnTo>
                  <a:lnTo>
                    <a:pt x="1524" y="396"/>
                  </a:lnTo>
                  <a:lnTo>
                    <a:pt x="1270" y="283"/>
                  </a:lnTo>
                  <a:lnTo>
                    <a:pt x="988" y="227"/>
                  </a:lnTo>
                  <a:lnTo>
                    <a:pt x="875" y="227"/>
                  </a:lnTo>
                  <a:lnTo>
                    <a:pt x="763" y="255"/>
                  </a:lnTo>
                  <a:lnTo>
                    <a:pt x="763" y="255"/>
                  </a:lnTo>
                  <a:lnTo>
                    <a:pt x="847" y="283"/>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16"/>
            <p:cNvSpPr/>
            <p:nvPr/>
          </p:nvSpPr>
          <p:spPr>
            <a:xfrm>
              <a:off x="6531750" y="1450025"/>
              <a:ext cx="43050" cy="12725"/>
            </a:xfrm>
            <a:custGeom>
              <a:avLst/>
              <a:gdLst/>
              <a:ahLst/>
              <a:cxnLst/>
              <a:rect l="l" t="t" r="r" b="b"/>
              <a:pathLst>
                <a:path w="1722" h="509" fill="none" extrusionOk="0">
                  <a:moveTo>
                    <a:pt x="847" y="283"/>
                  </a:moveTo>
                  <a:lnTo>
                    <a:pt x="847" y="283"/>
                  </a:lnTo>
                  <a:lnTo>
                    <a:pt x="734" y="283"/>
                  </a:lnTo>
                  <a:lnTo>
                    <a:pt x="650" y="283"/>
                  </a:lnTo>
                  <a:lnTo>
                    <a:pt x="537" y="311"/>
                  </a:lnTo>
                  <a:lnTo>
                    <a:pt x="424" y="311"/>
                  </a:lnTo>
                  <a:lnTo>
                    <a:pt x="424" y="311"/>
                  </a:lnTo>
                  <a:lnTo>
                    <a:pt x="311" y="255"/>
                  </a:lnTo>
                  <a:lnTo>
                    <a:pt x="198" y="170"/>
                  </a:lnTo>
                  <a:lnTo>
                    <a:pt x="113" y="86"/>
                  </a:lnTo>
                  <a:lnTo>
                    <a:pt x="1" y="1"/>
                  </a:lnTo>
                  <a:lnTo>
                    <a:pt x="1" y="1"/>
                  </a:lnTo>
                  <a:lnTo>
                    <a:pt x="226" y="57"/>
                  </a:lnTo>
                  <a:lnTo>
                    <a:pt x="424" y="86"/>
                  </a:lnTo>
                  <a:lnTo>
                    <a:pt x="847" y="57"/>
                  </a:lnTo>
                  <a:lnTo>
                    <a:pt x="847" y="57"/>
                  </a:lnTo>
                  <a:lnTo>
                    <a:pt x="960" y="86"/>
                  </a:lnTo>
                  <a:lnTo>
                    <a:pt x="1101" y="114"/>
                  </a:lnTo>
                  <a:lnTo>
                    <a:pt x="1327" y="198"/>
                  </a:lnTo>
                  <a:lnTo>
                    <a:pt x="1524" y="340"/>
                  </a:lnTo>
                  <a:lnTo>
                    <a:pt x="1722" y="509"/>
                  </a:lnTo>
                  <a:lnTo>
                    <a:pt x="1722" y="509"/>
                  </a:lnTo>
                  <a:lnTo>
                    <a:pt x="1524" y="396"/>
                  </a:lnTo>
                  <a:lnTo>
                    <a:pt x="1270" y="283"/>
                  </a:lnTo>
                  <a:lnTo>
                    <a:pt x="988" y="227"/>
                  </a:lnTo>
                  <a:lnTo>
                    <a:pt x="875" y="227"/>
                  </a:lnTo>
                  <a:lnTo>
                    <a:pt x="763" y="255"/>
                  </a:lnTo>
                  <a:lnTo>
                    <a:pt x="763" y="255"/>
                  </a:lnTo>
                  <a:lnTo>
                    <a:pt x="847" y="283"/>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16"/>
            <p:cNvSpPr/>
            <p:nvPr/>
          </p:nvSpPr>
          <p:spPr>
            <a:xfrm>
              <a:off x="6751150" y="1695550"/>
              <a:ext cx="9200" cy="8475"/>
            </a:xfrm>
            <a:custGeom>
              <a:avLst/>
              <a:gdLst/>
              <a:ahLst/>
              <a:cxnLst/>
              <a:rect l="l" t="t" r="r" b="b"/>
              <a:pathLst>
                <a:path w="368" h="339" extrusionOk="0">
                  <a:moveTo>
                    <a:pt x="170" y="339"/>
                  </a:moveTo>
                  <a:lnTo>
                    <a:pt x="170" y="339"/>
                  </a:lnTo>
                  <a:lnTo>
                    <a:pt x="57" y="282"/>
                  </a:lnTo>
                  <a:lnTo>
                    <a:pt x="29" y="226"/>
                  </a:lnTo>
                  <a:lnTo>
                    <a:pt x="57" y="198"/>
                  </a:lnTo>
                  <a:lnTo>
                    <a:pt x="142" y="170"/>
                  </a:lnTo>
                  <a:lnTo>
                    <a:pt x="142" y="170"/>
                  </a:lnTo>
                  <a:lnTo>
                    <a:pt x="57" y="113"/>
                  </a:lnTo>
                  <a:lnTo>
                    <a:pt x="1" y="28"/>
                  </a:lnTo>
                  <a:lnTo>
                    <a:pt x="1" y="28"/>
                  </a:lnTo>
                  <a:lnTo>
                    <a:pt x="29" y="0"/>
                  </a:lnTo>
                  <a:lnTo>
                    <a:pt x="57" y="28"/>
                  </a:lnTo>
                  <a:lnTo>
                    <a:pt x="170" y="57"/>
                  </a:lnTo>
                  <a:lnTo>
                    <a:pt x="368" y="198"/>
                  </a:lnTo>
                  <a:lnTo>
                    <a:pt x="368" y="198"/>
                  </a:lnTo>
                  <a:lnTo>
                    <a:pt x="227" y="254"/>
                  </a:lnTo>
                  <a:lnTo>
                    <a:pt x="170" y="339"/>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16"/>
            <p:cNvSpPr/>
            <p:nvPr/>
          </p:nvSpPr>
          <p:spPr>
            <a:xfrm>
              <a:off x="6751150" y="1695550"/>
              <a:ext cx="9200" cy="8475"/>
            </a:xfrm>
            <a:custGeom>
              <a:avLst/>
              <a:gdLst/>
              <a:ahLst/>
              <a:cxnLst/>
              <a:rect l="l" t="t" r="r" b="b"/>
              <a:pathLst>
                <a:path w="368" h="339" fill="none" extrusionOk="0">
                  <a:moveTo>
                    <a:pt x="170" y="339"/>
                  </a:moveTo>
                  <a:lnTo>
                    <a:pt x="170" y="339"/>
                  </a:lnTo>
                  <a:lnTo>
                    <a:pt x="57" y="282"/>
                  </a:lnTo>
                  <a:lnTo>
                    <a:pt x="29" y="226"/>
                  </a:lnTo>
                  <a:lnTo>
                    <a:pt x="57" y="198"/>
                  </a:lnTo>
                  <a:lnTo>
                    <a:pt x="142" y="170"/>
                  </a:lnTo>
                  <a:lnTo>
                    <a:pt x="142" y="170"/>
                  </a:lnTo>
                  <a:lnTo>
                    <a:pt x="57" y="113"/>
                  </a:lnTo>
                  <a:lnTo>
                    <a:pt x="1" y="28"/>
                  </a:lnTo>
                  <a:lnTo>
                    <a:pt x="1" y="28"/>
                  </a:lnTo>
                  <a:lnTo>
                    <a:pt x="29" y="0"/>
                  </a:lnTo>
                  <a:lnTo>
                    <a:pt x="57" y="28"/>
                  </a:lnTo>
                  <a:lnTo>
                    <a:pt x="170" y="57"/>
                  </a:lnTo>
                  <a:lnTo>
                    <a:pt x="368" y="198"/>
                  </a:lnTo>
                  <a:lnTo>
                    <a:pt x="368" y="198"/>
                  </a:lnTo>
                  <a:lnTo>
                    <a:pt x="227" y="254"/>
                  </a:lnTo>
                  <a:lnTo>
                    <a:pt x="170" y="339"/>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16"/>
            <p:cNvSpPr/>
            <p:nvPr/>
          </p:nvSpPr>
          <p:spPr>
            <a:xfrm>
              <a:off x="6758225" y="1698375"/>
              <a:ext cx="4250" cy="2825"/>
            </a:xfrm>
            <a:custGeom>
              <a:avLst/>
              <a:gdLst/>
              <a:ahLst/>
              <a:cxnLst/>
              <a:rect l="l" t="t" r="r" b="b"/>
              <a:pathLst>
                <a:path w="170" h="113" extrusionOk="0">
                  <a:moveTo>
                    <a:pt x="0" y="0"/>
                  </a:moveTo>
                  <a:lnTo>
                    <a:pt x="0" y="0"/>
                  </a:lnTo>
                  <a:lnTo>
                    <a:pt x="85" y="0"/>
                  </a:lnTo>
                  <a:lnTo>
                    <a:pt x="113" y="0"/>
                  </a:lnTo>
                  <a:lnTo>
                    <a:pt x="141" y="57"/>
                  </a:lnTo>
                  <a:lnTo>
                    <a:pt x="169" y="113"/>
                  </a:lnTo>
                  <a:lnTo>
                    <a:pt x="169" y="113"/>
                  </a:lnTo>
                  <a:lnTo>
                    <a:pt x="0"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16"/>
            <p:cNvSpPr/>
            <p:nvPr/>
          </p:nvSpPr>
          <p:spPr>
            <a:xfrm>
              <a:off x="6758225" y="1698375"/>
              <a:ext cx="4250" cy="2825"/>
            </a:xfrm>
            <a:custGeom>
              <a:avLst/>
              <a:gdLst/>
              <a:ahLst/>
              <a:cxnLst/>
              <a:rect l="l" t="t" r="r" b="b"/>
              <a:pathLst>
                <a:path w="170" h="113" fill="none" extrusionOk="0">
                  <a:moveTo>
                    <a:pt x="0" y="0"/>
                  </a:moveTo>
                  <a:lnTo>
                    <a:pt x="0" y="0"/>
                  </a:lnTo>
                  <a:lnTo>
                    <a:pt x="85" y="0"/>
                  </a:lnTo>
                  <a:lnTo>
                    <a:pt x="113" y="0"/>
                  </a:lnTo>
                  <a:lnTo>
                    <a:pt x="141" y="57"/>
                  </a:lnTo>
                  <a:lnTo>
                    <a:pt x="169" y="113"/>
                  </a:lnTo>
                  <a:lnTo>
                    <a:pt x="169" y="113"/>
                  </a:lnTo>
                  <a:lnTo>
                    <a:pt x="0" y="0"/>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16"/>
            <p:cNvSpPr/>
            <p:nvPr/>
          </p:nvSpPr>
          <p:spPr>
            <a:xfrm>
              <a:off x="1479775" y="1630650"/>
              <a:ext cx="7075" cy="4950"/>
            </a:xfrm>
            <a:custGeom>
              <a:avLst/>
              <a:gdLst/>
              <a:ahLst/>
              <a:cxnLst/>
              <a:rect l="l" t="t" r="r" b="b"/>
              <a:pathLst>
                <a:path w="283" h="198" extrusionOk="0">
                  <a:moveTo>
                    <a:pt x="282" y="0"/>
                  </a:moveTo>
                  <a:lnTo>
                    <a:pt x="282" y="0"/>
                  </a:lnTo>
                  <a:lnTo>
                    <a:pt x="113" y="56"/>
                  </a:lnTo>
                  <a:lnTo>
                    <a:pt x="0" y="198"/>
                  </a:lnTo>
                  <a:lnTo>
                    <a:pt x="0" y="198"/>
                  </a:lnTo>
                  <a:lnTo>
                    <a:pt x="141" y="113"/>
                  </a:lnTo>
                  <a:lnTo>
                    <a:pt x="282"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16"/>
            <p:cNvSpPr/>
            <p:nvPr/>
          </p:nvSpPr>
          <p:spPr>
            <a:xfrm>
              <a:off x="1479775" y="1630650"/>
              <a:ext cx="7075" cy="4950"/>
            </a:xfrm>
            <a:custGeom>
              <a:avLst/>
              <a:gdLst/>
              <a:ahLst/>
              <a:cxnLst/>
              <a:rect l="l" t="t" r="r" b="b"/>
              <a:pathLst>
                <a:path w="283" h="198" fill="none" extrusionOk="0">
                  <a:moveTo>
                    <a:pt x="282" y="0"/>
                  </a:moveTo>
                  <a:lnTo>
                    <a:pt x="282" y="0"/>
                  </a:lnTo>
                  <a:lnTo>
                    <a:pt x="113" y="56"/>
                  </a:lnTo>
                  <a:lnTo>
                    <a:pt x="0" y="198"/>
                  </a:lnTo>
                  <a:lnTo>
                    <a:pt x="0" y="198"/>
                  </a:lnTo>
                  <a:lnTo>
                    <a:pt x="141" y="113"/>
                  </a:lnTo>
                  <a:lnTo>
                    <a:pt x="282" y="0"/>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16"/>
            <p:cNvSpPr/>
            <p:nvPr/>
          </p:nvSpPr>
          <p:spPr>
            <a:xfrm>
              <a:off x="1476250" y="1634875"/>
              <a:ext cx="2125" cy="2150"/>
            </a:xfrm>
            <a:custGeom>
              <a:avLst/>
              <a:gdLst/>
              <a:ahLst/>
              <a:cxnLst/>
              <a:rect l="l" t="t" r="r" b="b"/>
              <a:pathLst>
                <a:path w="85" h="86" extrusionOk="0">
                  <a:moveTo>
                    <a:pt x="85" y="0"/>
                  </a:moveTo>
                  <a:lnTo>
                    <a:pt x="85" y="0"/>
                  </a:lnTo>
                  <a:lnTo>
                    <a:pt x="0" y="85"/>
                  </a:lnTo>
                  <a:lnTo>
                    <a:pt x="0" y="85"/>
                  </a:lnTo>
                  <a:lnTo>
                    <a:pt x="85"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1" name="Google Shape;3681;p16"/>
            <p:cNvSpPr/>
            <p:nvPr/>
          </p:nvSpPr>
          <p:spPr>
            <a:xfrm>
              <a:off x="1476250" y="1634875"/>
              <a:ext cx="2125" cy="2150"/>
            </a:xfrm>
            <a:custGeom>
              <a:avLst/>
              <a:gdLst/>
              <a:ahLst/>
              <a:cxnLst/>
              <a:rect l="l" t="t" r="r" b="b"/>
              <a:pathLst>
                <a:path w="85" h="86" fill="none" extrusionOk="0">
                  <a:moveTo>
                    <a:pt x="85" y="0"/>
                  </a:moveTo>
                  <a:lnTo>
                    <a:pt x="85" y="0"/>
                  </a:lnTo>
                  <a:lnTo>
                    <a:pt x="0" y="85"/>
                  </a:lnTo>
                  <a:lnTo>
                    <a:pt x="0" y="85"/>
                  </a:lnTo>
                  <a:lnTo>
                    <a:pt x="85" y="0"/>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16"/>
            <p:cNvSpPr/>
            <p:nvPr/>
          </p:nvSpPr>
          <p:spPr>
            <a:xfrm>
              <a:off x="1472725" y="1592550"/>
              <a:ext cx="6350" cy="7075"/>
            </a:xfrm>
            <a:custGeom>
              <a:avLst/>
              <a:gdLst/>
              <a:ahLst/>
              <a:cxnLst/>
              <a:rect l="l" t="t" r="r" b="b"/>
              <a:pathLst>
                <a:path w="254" h="283" extrusionOk="0">
                  <a:moveTo>
                    <a:pt x="254" y="28"/>
                  </a:moveTo>
                  <a:lnTo>
                    <a:pt x="254" y="28"/>
                  </a:lnTo>
                  <a:lnTo>
                    <a:pt x="198" y="0"/>
                  </a:lnTo>
                  <a:lnTo>
                    <a:pt x="169" y="28"/>
                  </a:lnTo>
                  <a:lnTo>
                    <a:pt x="56" y="85"/>
                  </a:lnTo>
                  <a:lnTo>
                    <a:pt x="0" y="170"/>
                  </a:lnTo>
                  <a:lnTo>
                    <a:pt x="0" y="226"/>
                  </a:lnTo>
                  <a:lnTo>
                    <a:pt x="0" y="282"/>
                  </a:lnTo>
                  <a:lnTo>
                    <a:pt x="0" y="282"/>
                  </a:lnTo>
                  <a:lnTo>
                    <a:pt x="85" y="226"/>
                  </a:lnTo>
                  <a:lnTo>
                    <a:pt x="169" y="198"/>
                  </a:lnTo>
                  <a:lnTo>
                    <a:pt x="198" y="141"/>
                  </a:lnTo>
                  <a:lnTo>
                    <a:pt x="254" y="28"/>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16"/>
            <p:cNvSpPr/>
            <p:nvPr/>
          </p:nvSpPr>
          <p:spPr>
            <a:xfrm>
              <a:off x="1472725" y="1592550"/>
              <a:ext cx="6350" cy="7075"/>
            </a:xfrm>
            <a:custGeom>
              <a:avLst/>
              <a:gdLst/>
              <a:ahLst/>
              <a:cxnLst/>
              <a:rect l="l" t="t" r="r" b="b"/>
              <a:pathLst>
                <a:path w="254" h="283" fill="none" extrusionOk="0">
                  <a:moveTo>
                    <a:pt x="254" y="28"/>
                  </a:moveTo>
                  <a:lnTo>
                    <a:pt x="254" y="28"/>
                  </a:lnTo>
                  <a:lnTo>
                    <a:pt x="198" y="0"/>
                  </a:lnTo>
                  <a:lnTo>
                    <a:pt x="169" y="28"/>
                  </a:lnTo>
                  <a:lnTo>
                    <a:pt x="56" y="85"/>
                  </a:lnTo>
                  <a:lnTo>
                    <a:pt x="0" y="170"/>
                  </a:lnTo>
                  <a:lnTo>
                    <a:pt x="0" y="226"/>
                  </a:lnTo>
                  <a:lnTo>
                    <a:pt x="0" y="282"/>
                  </a:lnTo>
                  <a:lnTo>
                    <a:pt x="0" y="282"/>
                  </a:lnTo>
                  <a:lnTo>
                    <a:pt x="85" y="226"/>
                  </a:lnTo>
                  <a:lnTo>
                    <a:pt x="169" y="198"/>
                  </a:lnTo>
                  <a:lnTo>
                    <a:pt x="198" y="141"/>
                  </a:lnTo>
                  <a:lnTo>
                    <a:pt x="254" y="28"/>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16"/>
            <p:cNvSpPr/>
            <p:nvPr/>
          </p:nvSpPr>
          <p:spPr>
            <a:xfrm>
              <a:off x="1434625" y="1622175"/>
              <a:ext cx="5650" cy="3550"/>
            </a:xfrm>
            <a:custGeom>
              <a:avLst/>
              <a:gdLst/>
              <a:ahLst/>
              <a:cxnLst/>
              <a:rect l="l" t="t" r="r" b="b"/>
              <a:pathLst>
                <a:path w="226" h="142" extrusionOk="0">
                  <a:moveTo>
                    <a:pt x="226" y="0"/>
                  </a:moveTo>
                  <a:lnTo>
                    <a:pt x="226" y="0"/>
                  </a:lnTo>
                  <a:lnTo>
                    <a:pt x="141" y="0"/>
                  </a:lnTo>
                  <a:lnTo>
                    <a:pt x="85" y="29"/>
                  </a:lnTo>
                  <a:lnTo>
                    <a:pt x="28" y="85"/>
                  </a:lnTo>
                  <a:lnTo>
                    <a:pt x="0" y="142"/>
                  </a:lnTo>
                  <a:lnTo>
                    <a:pt x="0" y="142"/>
                  </a:lnTo>
                  <a:lnTo>
                    <a:pt x="226"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16"/>
            <p:cNvSpPr/>
            <p:nvPr/>
          </p:nvSpPr>
          <p:spPr>
            <a:xfrm>
              <a:off x="1434625" y="1622175"/>
              <a:ext cx="5650" cy="3550"/>
            </a:xfrm>
            <a:custGeom>
              <a:avLst/>
              <a:gdLst/>
              <a:ahLst/>
              <a:cxnLst/>
              <a:rect l="l" t="t" r="r" b="b"/>
              <a:pathLst>
                <a:path w="226" h="142" fill="none" extrusionOk="0">
                  <a:moveTo>
                    <a:pt x="226" y="0"/>
                  </a:moveTo>
                  <a:lnTo>
                    <a:pt x="226" y="0"/>
                  </a:lnTo>
                  <a:lnTo>
                    <a:pt x="141" y="0"/>
                  </a:lnTo>
                  <a:lnTo>
                    <a:pt x="85" y="29"/>
                  </a:lnTo>
                  <a:lnTo>
                    <a:pt x="28" y="85"/>
                  </a:lnTo>
                  <a:lnTo>
                    <a:pt x="0" y="142"/>
                  </a:lnTo>
                  <a:lnTo>
                    <a:pt x="0" y="142"/>
                  </a:lnTo>
                  <a:lnTo>
                    <a:pt x="226" y="0"/>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16"/>
            <p:cNvSpPr/>
            <p:nvPr/>
          </p:nvSpPr>
          <p:spPr>
            <a:xfrm>
              <a:off x="1440250" y="1620050"/>
              <a:ext cx="2150" cy="1450"/>
            </a:xfrm>
            <a:custGeom>
              <a:avLst/>
              <a:gdLst/>
              <a:ahLst/>
              <a:cxnLst/>
              <a:rect l="l" t="t" r="r" b="b"/>
              <a:pathLst>
                <a:path w="86" h="58" extrusionOk="0">
                  <a:moveTo>
                    <a:pt x="86" y="1"/>
                  </a:moveTo>
                  <a:lnTo>
                    <a:pt x="86" y="1"/>
                  </a:lnTo>
                  <a:lnTo>
                    <a:pt x="1" y="57"/>
                  </a:lnTo>
                  <a:lnTo>
                    <a:pt x="1" y="57"/>
                  </a:lnTo>
                  <a:lnTo>
                    <a:pt x="86"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16"/>
            <p:cNvSpPr/>
            <p:nvPr/>
          </p:nvSpPr>
          <p:spPr>
            <a:xfrm>
              <a:off x="1440250" y="1620050"/>
              <a:ext cx="2150" cy="1450"/>
            </a:xfrm>
            <a:custGeom>
              <a:avLst/>
              <a:gdLst/>
              <a:ahLst/>
              <a:cxnLst/>
              <a:rect l="l" t="t" r="r" b="b"/>
              <a:pathLst>
                <a:path w="86" h="58" fill="none" extrusionOk="0">
                  <a:moveTo>
                    <a:pt x="86" y="1"/>
                  </a:moveTo>
                  <a:lnTo>
                    <a:pt x="86" y="1"/>
                  </a:lnTo>
                  <a:lnTo>
                    <a:pt x="1" y="57"/>
                  </a:lnTo>
                  <a:lnTo>
                    <a:pt x="1" y="57"/>
                  </a:lnTo>
                  <a:lnTo>
                    <a:pt x="86" y="1"/>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16"/>
            <p:cNvSpPr/>
            <p:nvPr/>
          </p:nvSpPr>
          <p:spPr>
            <a:xfrm>
              <a:off x="1450850" y="1610175"/>
              <a:ext cx="2125" cy="725"/>
            </a:xfrm>
            <a:custGeom>
              <a:avLst/>
              <a:gdLst/>
              <a:ahLst/>
              <a:cxnLst/>
              <a:rect l="l" t="t" r="r" b="b"/>
              <a:pathLst>
                <a:path w="85" h="29" extrusionOk="0">
                  <a:moveTo>
                    <a:pt x="85" y="1"/>
                  </a:moveTo>
                  <a:lnTo>
                    <a:pt x="85" y="1"/>
                  </a:lnTo>
                  <a:lnTo>
                    <a:pt x="0" y="29"/>
                  </a:lnTo>
                  <a:lnTo>
                    <a:pt x="0" y="29"/>
                  </a:lnTo>
                  <a:lnTo>
                    <a:pt x="85"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16"/>
            <p:cNvSpPr/>
            <p:nvPr/>
          </p:nvSpPr>
          <p:spPr>
            <a:xfrm>
              <a:off x="1450850" y="1610175"/>
              <a:ext cx="2125" cy="725"/>
            </a:xfrm>
            <a:custGeom>
              <a:avLst/>
              <a:gdLst/>
              <a:ahLst/>
              <a:cxnLst/>
              <a:rect l="l" t="t" r="r" b="b"/>
              <a:pathLst>
                <a:path w="85" h="29" fill="none" extrusionOk="0">
                  <a:moveTo>
                    <a:pt x="85" y="1"/>
                  </a:moveTo>
                  <a:lnTo>
                    <a:pt x="85" y="1"/>
                  </a:lnTo>
                  <a:lnTo>
                    <a:pt x="0" y="29"/>
                  </a:lnTo>
                  <a:lnTo>
                    <a:pt x="0" y="29"/>
                  </a:lnTo>
                  <a:lnTo>
                    <a:pt x="85" y="1"/>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16"/>
            <p:cNvSpPr/>
            <p:nvPr/>
          </p:nvSpPr>
          <p:spPr>
            <a:xfrm>
              <a:off x="1455075" y="1560800"/>
              <a:ext cx="29650" cy="26825"/>
            </a:xfrm>
            <a:custGeom>
              <a:avLst/>
              <a:gdLst/>
              <a:ahLst/>
              <a:cxnLst/>
              <a:rect l="l" t="t" r="r" b="b"/>
              <a:pathLst>
                <a:path w="1186" h="1073" extrusionOk="0">
                  <a:moveTo>
                    <a:pt x="396" y="678"/>
                  </a:moveTo>
                  <a:lnTo>
                    <a:pt x="396" y="678"/>
                  </a:lnTo>
                  <a:lnTo>
                    <a:pt x="537" y="649"/>
                  </a:lnTo>
                  <a:lnTo>
                    <a:pt x="537" y="649"/>
                  </a:lnTo>
                  <a:lnTo>
                    <a:pt x="396" y="734"/>
                  </a:lnTo>
                  <a:lnTo>
                    <a:pt x="367" y="762"/>
                  </a:lnTo>
                  <a:lnTo>
                    <a:pt x="396" y="790"/>
                  </a:lnTo>
                  <a:lnTo>
                    <a:pt x="452" y="790"/>
                  </a:lnTo>
                  <a:lnTo>
                    <a:pt x="452" y="790"/>
                  </a:lnTo>
                  <a:lnTo>
                    <a:pt x="311" y="847"/>
                  </a:lnTo>
                  <a:lnTo>
                    <a:pt x="198" y="903"/>
                  </a:lnTo>
                  <a:lnTo>
                    <a:pt x="1" y="1073"/>
                  </a:lnTo>
                  <a:lnTo>
                    <a:pt x="1" y="1073"/>
                  </a:lnTo>
                  <a:lnTo>
                    <a:pt x="113" y="1073"/>
                  </a:lnTo>
                  <a:lnTo>
                    <a:pt x="226" y="1016"/>
                  </a:lnTo>
                  <a:lnTo>
                    <a:pt x="452" y="903"/>
                  </a:lnTo>
                  <a:lnTo>
                    <a:pt x="452" y="903"/>
                  </a:lnTo>
                  <a:lnTo>
                    <a:pt x="650" y="819"/>
                  </a:lnTo>
                  <a:lnTo>
                    <a:pt x="734" y="790"/>
                  </a:lnTo>
                  <a:lnTo>
                    <a:pt x="706" y="762"/>
                  </a:lnTo>
                  <a:lnTo>
                    <a:pt x="678" y="734"/>
                  </a:lnTo>
                  <a:lnTo>
                    <a:pt x="678" y="734"/>
                  </a:lnTo>
                  <a:lnTo>
                    <a:pt x="734" y="706"/>
                  </a:lnTo>
                  <a:lnTo>
                    <a:pt x="791" y="678"/>
                  </a:lnTo>
                  <a:lnTo>
                    <a:pt x="904" y="508"/>
                  </a:lnTo>
                  <a:lnTo>
                    <a:pt x="1045" y="226"/>
                  </a:lnTo>
                  <a:lnTo>
                    <a:pt x="1045" y="226"/>
                  </a:lnTo>
                  <a:lnTo>
                    <a:pt x="1045" y="283"/>
                  </a:lnTo>
                  <a:lnTo>
                    <a:pt x="1045" y="339"/>
                  </a:lnTo>
                  <a:lnTo>
                    <a:pt x="988" y="424"/>
                  </a:lnTo>
                  <a:lnTo>
                    <a:pt x="960" y="508"/>
                  </a:lnTo>
                  <a:lnTo>
                    <a:pt x="932" y="621"/>
                  </a:lnTo>
                  <a:lnTo>
                    <a:pt x="932" y="621"/>
                  </a:lnTo>
                  <a:lnTo>
                    <a:pt x="1045" y="367"/>
                  </a:lnTo>
                  <a:lnTo>
                    <a:pt x="1129" y="254"/>
                  </a:lnTo>
                  <a:lnTo>
                    <a:pt x="1186" y="141"/>
                  </a:lnTo>
                  <a:lnTo>
                    <a:pt x="1186" y="141"/>
                  </a:lnTo>
                  <a:lnTo>
                    <a:pt x="1073" y="170"/>
                  </a:lnTo>
                  <a:lnTo>
                    <a:pt x="960" y="141"/>
                  </a:lnTo>
                  <a:lnTo>
                    <a:pt x="932" y="141"/>
                  </a:lnTo>
                  <a:lnTo>
                    <a:pt x="932" y="113"/>
                  </a:lnTo>
                  <a:lnTo>
                    <a:pt x="932" y="0"/>
                  </a:lnTo>
                  <a:lnTo>
                    <a:pt x="932" y="0"/>
                  </a:lnTo>
                  <a:lnTo>
                    <a:pt x="847" y="29"/>
                  </a:lnTo>
                  <a:lnTo>
                    <a:pt x="791" y="85"/>
                  </a:lnTo>
                  <a:lnTo>
                    <a:pt x="791" y="141"/>
                  </a:lnTo>
                  <a:lnTo>
                    <a:pt x="791" y="141"/>
                  </a:lnTo>
                  <a:lnTo>
                    <a:pt x="847" y="113"/>
                  </a:lnTo>
                  <a:lnTo>
                    <a:pt x="847" y="113"/>
                  </a:lnTo>
                  <a:lnTo>
                    <a:pt x="593" y="395"/>
                  </a:lnTo>
                  <a:lnTo>
                    <a:pt x="480" y="537"/>
                  </a:lnTo>
                  <a:lnTo>
                    <a:pt x="396" y="678"/>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16"/>
            <p:cNvSpPr/>
            <p:nvPr/>
          </p:nvSpPr>
          <p:spPr>
            <a:xfrm>
              <a:off x="1455075" y="1560800"/>
              <a:ext cx="29650" cy="26825"/>
            </a:xfrm>
            <a:custGeom>
              <a:avLst/>
              <a:gdLst/>
              <a:ahLst/>
              <a:cxnLst/>
              <a:rect l="l" t="t" r="r" b="b"/>
              <a:pathLst>
                <a:path w="1186" h="1073" fill="none" extrusionOk="0">
                  <a:moveTo>
                    <a:pt x="396" y="678"/>
                  </a:moveTo>
                  <a:lnTo>
                    <a:pt x="396" y="678"/>
                  </a:lnTo>
                  <a:lnTo>
                    <a:pt x="537" y="649"/>
                  </a:lnTo>
                  <a:lnTo>
                    <a:pt x="537" y="649"/>
                  </a:lnTo>
                  <a:lnTo>
                    <a:pt x="396" y="734"/>
                  </a:lnTo>
                  <a:lnTo>
                    <a:pt x="367" y="762"/>
                  </a:lnTo>
                  <a:lnTo>
                    <a:pt x="396" y="790"/>
                  </a:lnTo>
                  <a:lnTo>
                    <a:pt x="452" y="790"/>
                  </a:lnTo>
                  <a:lnTo>
                    <a:pt x="452" y="790"/>
                  </a:lnTo>
                  <a:lnTo>
                    <a:pt x="311" y="847"/>
                  </a:lnTo>
                  <a:lnTo>
                    <a:pt x="198" y="903"/>
                  </a:lnTo>
                  <a:lnTo>
                    <a:pt x="1" y="1073"/>
                  </a:lnTo>
                  <a:lnTo>
                    <a:pt x="1" y="1073"/>
                  </a:lnTo>
                  <a:lnTo>
                    <a:pt x="113" y="1073"/>
                  </a:lnTo>
                  <a:lnTo>
                    <a:pt x="226" y="1016"/>
                  </a:lnTo>
                  <a:lnTo>
                    <a:pt x="452" y="903"/>
                  </a:lnTo>
                  <a:lnTo>
                    <a:pt x="452" y="903"/>
                  </a:lnTo>
                  <a:lnTo>
                    <a:pt x="650" y="819"/>
                  </a:lnTo>
                  <a:lnTo>
                    <a:pt x="734" y="790"/>
                  </a:lnTo>
                  <a:lnTo>
                    <a:pt x="706" y="762"/>
                  </a:lnTo>
                  <a:lnTo>
                    <a:pt x="678" y="734"/>
                  </a:lnTo>
                  <a:lnTo>
                    <a:pt x="678" y="734"/>
                  </a:lnTo>
                  <a:lnTo>
                    <a:pt x="734" y="706"/>
                  </a:lnTo>
                  <a:lnTo>
                    <a:pt x="791" y="678"/>
                  </a:lnTo>
                  <a:lnTo>
                    <a:pt x="904" y="508"/>
                  </a:lnTo>
                  <a:lnTo>
                    <a:pt x="1045" y="226"/>
                  </a:lnTo>
                  <a:lnTo>
                    <a:pt x="1045" y="226"/>
                  </a:lnTo>
                  <a:lnTo>
                    <a:pt x="1045" y="283"/>
                  </a:lnTo>
                  <a:lnTo>
                    <a:pt x="1045" y="339"/>
                  </a:lnTo>
                  <a:lnTo>
                    <a:pt x="988" y="424"/>
                  </a:lnTo>
                  <a:lnTo>
                    <a:pt x="960" y="508"/>
                  </a:lnTo>
                  <a:lnTo>
                    <a:pt x="932" y="621"/>
                  </a:lnTo>
                  <a:lnTo>
                    <a:pt x="932" y="621"/>
                  </a:lnTo>
                  <a:lnTo>
                    <a:pt x="1045" y="367"/>
                  </a:lnTo>
                  <a:lnTo>
                    <a:pt x="1129" y="254"/>
                  </a:lnTo>
                  <a:lnTo>
                    <a:pt x="1186" y="141"/>
                  </a:lnTo>
                  <a:lnTo>
                    <a:pt x="1186" y="141"/>
                  </a:lnTo>
                  <a:lnTo>
                    <a:pt x="1073" y="170"/>
                  </a:lnTo>
                  <a:lnTo>
                    <a:pt x="960" y="141"/>
                  </a:lnTo>
                  <a:lnTo>
                    <a:pt x="932" y="141"/>
                  </a:lnTo>
                  <a:lnTo>
                    <a:pt x="932" y="113"/>
                  </a:lnTo>
                  <a:lnTo>
                    <a:pt x="932" y="0"/>
                  </a:lnTo>
                  <a:lnTo>
                    <a:pt x="932" y="0"/>
                  </a:lnTo>
                  <a:lnTo>
                    <a:pt x="847" y="29"/>
                  </a:lnTo>
                  <a:lnTo>
                    <a:pt x="791" y="85"/>
                  </a:lnTo>
                  <a:lnTo>
                    <a:pt x="791" y="141"/>
                  </a:lnTo>
                  <a:lnTo>
                    <a:pt x="791" y="141"/>
                  </a:lnTo>
                  <a:lnTo>
                    <a:pt x="847" y="113"/>
                  </a:lnTo>
                  <a:lnTo>
                    <a:pt x="847" y="113"/>
                  </a:lnTo>
                  <a:lnTo>
                    <a:pt x="593" y="395"/>
                  </a:lnTo>
                  <a:lnTo>
                    <a:pt x="480" y="537"/>
                  </a:lnTo>
                  <a:lnTo>
                    <a:pt x="396" y="678"/>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16"/>
            <p:cNvSpPr/>
            <p:nvPr/>
          </p:nvSpPr>
          <p:spPr>
            <a:xfrm>
              <a:off x="1468475" y="1612300"/>
              <a:ext cx="19075" cy="14125"/>
            </a:xfrm>
            <a:custGeom>
              <a:avLst/>
              <a:gdLst/>
              <a:ahLst/>
              <a:cxnLst/>
              <a:rect l="l" t="t" r="r" b="b"/>
              <a:pathLst>
                <a:path w="763" h="565" extrusionOk="0">
                  <a:moveTo>
                    <a:pt x="29" y="452"/>
                  </a:moveTo>
                  <a:lnTo>
                    <a:pt x="29" y="452"/>
                  </a:lnTo>
                  <a:lnTo>
                    <a:pt x="170" y="424"/>
                  </a:lnTo>
                  <a:lnTo>
                    <a:pt x="255" y="311"/>
                  </a:lnTo>
                  <a:lnTo>
                    <a:pt x="255" y="311"/>
                  </a:lnTo>
                  <a:lnTo>
                    <a:pt x="170" y="480"/>
                  </a:lnTo>
                  <a:lnTo>
                    <a:pt x="198" y="480"/>
                  </a:lnTo>
                  <a:lnTo>
                    <a:pt x="226" y="452"/>
                  </a:lnTo>
                  <a:lnTo>
                    <a:pt x="396" y="226"/>
                  </a:lnTo>
                  <a:lnTo>
                    <a:pt x="396" y="226"/>
                  </a:lnTo>
                  <a:lnTo>
                    <a:pt x="368" y="311"/>
                  </a:lnTo>
                  <a:lnTo>
                    <a:pt x="283" y="395"/>
                  </a:lnTo>
                  <a:lnTo>
                    <a:pt x="198" y="452"/>
                  </a:lnTo>
                  <a:lnTo>
                    <a:pt x="85" y="508"/>
                  </a:lnTo>
                  <a:lnTo>
                    <a:pt x="85" y="508"/>
                  </a:lnTo>
                  <a:lnTo>
                    <a:pt x="170" y="508"/>
                  </a:lnTo>
                  <a:lnTo>
                    <a:pt x="226" y="480"/>
                  </a:lnTo>
                  <a:lnTo>
                    <a:pt x="283" y="452"/>
                  </a:lnTo>
                  <a:lnTo>
                    <a:pt x="339" y="395"/>
                  </a:lnTo>
                  <a:lnTo>
                    <a:pt x="339" y="395"/>
                  </a:lnTo>
                  <a:lnTo>
                    <a:pt x="255" y="537"/>
                  </a:lnTo>
                  <a:lnTo>
                    <a:pt x="255" y="565"/>
                  </a:lnTo>
                  <a:lnTo>
                    <a:pt x="283" y="565"/>
                  </a:lnTo>
                  <a:lnTo>
                    <a:pt x="424" y="480"/>
                  </a:lnTo>
                  <a:lnTo>
                    <a:pt x="424" y="480"/>
                  </a:lnTo>
                  <a:lnTo>
                    <a:pt x="565" y="395"/>
                  </a:lnTo>
                  <a:lnTo>
                    <a:pt x="678" y="283"/>
                  </a:lnTo>
                  <a:lnTo>
                    <a:pt x="678" y="283"/>
                  </a:lnTo>
                  <a:lnTo>
                    <a:pt x="734" y="141"/>
                  </a:lnTo>
                  <a:lnTo>
                    <a:pt x="763" y="57"/>
                  </a:lnTo>
                  <a:lnTo>
                    <a:pt x="763" y="29"/>
                  </a:lnTo>
                  <a:lnTo>
                    <a:pt x="706" y="0"/>
                  </a:lnTo>
                  <a:lnTo>
                    <a:pt x="565" y="29"/>
                  </a:lnTo>
                  <a:lnTo>
                    <a:pt x="480" y="29"/>
                  </a:lnTo>
                  <a:lnTo>
                    <a:pt x="396" y="29"/>
                  </a:lnTo>
                  <a:lnTo>
                    <a:pt x="396" y="29"/>
                  </a:lnTo>
                  <a:lnTo>
                    <a:pt x="452" y="57"/>
                  </a:lnTo>
                  <a:lnTo>
                    <a:pt x="452" y="57"/>
                  </a:lnTo>
                  <a:lnTo>
                    <a:pt x="311" y="113"/>
                  </a:lnTo>
                  <a:lnTo>
                    <a:pt x="311" y="113"/>
                  </a:lnTo>
                  <a:lnTo>
                    <a:pt x="339" y="113"/>
                  </a:lnTo>
                  <a:lnTo>
                    <a:pt x="339" y="141"/>
                  </a:lnTo>
                  <a:lnTo>
                    <a:pt x="198" y="226"/>
                  </a:lnTo>
                  <a:lnTo>
                    <a:pt x="57" y="339"/>
                  </a:lnTo>
                  <a:lnTo>
                    <a:pt x="1" y="395"/>
                  </a:lnTo>
                  <a:lnTo>
                    <a:pt x="29" y="452"/>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16"/>
            <p:cNvSpPr/>
            <p:nvPr/>
          </p:nvSpPr>
          <p:spPr>
            <a:xfrm>
              <a:off x="1468475" y="1612300"/>
              <a:ext cx="19075" cy="14125"/>
            </a:xfrm>
            <a:custGeom>
              <a:avLst/>
              <a:gdLst/>
              <a:ahLst/>
              <a:cxnLst/>
              <a:rect l="l" t="t" r="r" b="b"/>
              <a:pathLst>
                <a:path w="763" h="565" fill="none" extrusionOk="0">
                  <a:moveTo>
                    <a:pt x="29" y="452"/>
                  </a:moveTo>
                  <a:lnTo>
                    <a:pt x="29" y="452"/>
                  </a:lnTo>
                  <a:lnTo>
                    <a:pt x="170" y="424"/>
                  </a:lnTo>
                  <a:lnTo>
                    <a:pt x="255" y="311"/>
                  </a:lnTo>
                  <a:lnTo>
                    <a:pt x="255" y="311"/>
                  </a:lnTo>
                  <a:lnTo>
                    <a:pt x="170" y="480"/>
                  </a:lnTo>
                  <a:lnTo>
                    <a:pt x="198" y="480"/>
                  </a:lnTo>
                  <a:lnTo>
                    <a:pt x="226" y="452"/>
                  </a:lnTo>
                  <a:lnTo>
                    <a:pt x="396" y="226"/>
                  </a:lnTo>
                  <a:lnTo>
                    <a:pt x="396" y="226"/>
                  </a:lnTo>
                  <a:lnTo>
                    <a:pt x="368" y="311"/>
                  </a:lnTo>
                  <a:lnTo>
                    <a:pt x="283" y="395"/>
                  </a:lnTo>
                  <a:lnTo>
                    <a:pt x="198" y="452"/>
                  </a:lnTo>
                  <a:lnTo>
                    <a:pt x="85" y="508"/>
                  </a:lnTo>
                  <a:lnTo>
                    <a:pt x="85" y="508"/>
                  </a:lnTo>
                  <a:lnTo>
                    <a:pt x="170" y="508"/>
                  </a:lnTo>
                  <a:lnTo>
                    <a:pt x="226" y="480"/>
                  </a:lnTo>
                  <a:lnTo>
                    <a:pt x="283" y="452"/>
                  </a:lnTo>
                  <a:lnTo>
                    <a:pt x="339" y="395"/>
                  </a:lnTo>
                  <a:lnTo>
                    <a:pt x="339" y="395"/>
                  </a:lnTo>
                  <a:lnTo>
                    <a:pt x="255" y="537"/>
                  </a:lnTo>
                  <a:lnTo>
                    <a:pt x="255" y="565"/>
                  </a:lnTo>
                  <a:lnTo>
                    <a:pt x="283" y="565"/>
                  </a:lnTo>
                  <a:lnTo>
                    <a:pt x="424" y="480"/>
                  </a:lnTo>
                  <a:lnTo>
                    <a:pt x="424" y="480"/>
                  </a:lnTo>
                  <a:lnTo>
                    <a:pt x="565" y="395"/>
                  </a:lnTo>
                  <a:lnTo>
                    <a:pt x="678" y="283"/>
                  </a:lnTo>
                  <a:lnTo>
                    <a:pt x="678" y="283"/>
                  </a:lnTo>
                  <a:lnTo>
                    <a:pt x="734" y="141"/>
                  </a:lnTo>
                  <a:lnTo>
                    <a:pt x="763" y="57"/>
                  </a:lnTo>
                  <a:lnTo>
                    <a:pt x="763" y="29"/>
                  </a:lnTo>
                  <a:lnTo>
                    <a:pt x="706" y="0"/>
                  </a:lnTo>
                  <a:lnTo>
                    <a:pt x="565" y="29"/>
                  </a:lnTo>
                  <a:lnTo>
                    <a:pt x="480" y="29"/>
                  </a:lnTo>
                  <a:lnTo>
                    <a:pt x="396" y="29"/>
                  </a:lnTo>
                  <a:lnTo>
                    <a:pt x="396" y="29"/>
                  </a:lnTo>
                  <a:lnTo>
                    <a:pt x="452" y="57"/>
                  </a:lnTo>
                  <a:lnTo>
                    <a:pt x="452" y="57"/>
                  </a:lnTo>
                  <a:lnTo>
                    <a:pt x="311" y="113"/>
                  </a:lnTo>
                  <a:lnTo>
                    <a:pt x="311" y="113"/>
                  </a:lnTo>
                  <a:lnTo>
                    <a:pt x="339" y="113"/>
                  </a:lnTo>
                  <a:lnTo>
                    <a:pt x="339" y="141"/>
                  </a:lnTo>
                  <a:lnTo>
                    <a:pt x="198" y="226"/>
                  </a:lnTo>
                  <a:lnTo>
                    <a:pt x="57" y="339"/>
                  </a:lnTo>
                  <a:lnTo>
                    <a:pt x="1" y="395"/>
                  </a:lnTo>
                  <a:lnTo>
                    <a:pt x="29" y="452"/>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16"/>
            <p:cNvSpPr/>
            <p:nvPr/>
          </p:nvSpPr>
          <p:spPr>
            <a:xfrm>
              <a:off x="789800" y="1661675"/>
              <a:ext cx="36725" cy="15550"/>
            </a:xfrm>
            <a:custGeom>
              <a:avLst/>
              <a:gdLst/>
              <a:ahLst/>
              <a:cxnLst/>
              <a:rect l="l" t="t" r="r" b="b"/>
              <a:pathLst>
                <a:path w="1469" h="622" extrusionOk="0">
                  <a:moveTo>
                    <a:pt x="1468" y="57"/>
                  </a:moveTo>
                  <a:lnTo>
                    <a:pt x="1468" y="57"/>
                  </a:lnTo>
                  <a:lnTo>
                    <a:pt x="1440" y="29"/>
                  </a:lnTo>
                  <a:lnTo>
                    <a:pt x="1383" y="1"/>
                  </a:lnTo>
                  <a:lnTo>
                    <a:pt x="1214" y="29"/>
                  </a:lnTo>
                  <a:lnTo>
                    <a:pt x="988" y="114"/>
                  </a:lnTo>
                  <a:lnTo>
                    <a:pt x="734" y="226"/>
                  </a:lnTo>
                  <a:lnTo>
                    <a:pt x="255" y="480"/>
                  </a:lnTo>
                  <a:lnTo>
                    <a:pt x="1" y="622"/>
                  </a:lnTo>
                  <a:lnTo>
                    <a:pt x="1" y="622"/>
                  </a:lnTo>
                  <a:lnTo>
                    <a:pt x="734" y="368"/>
                  </a:lnTo>
                  <a:lnTo>
                    <a:pt x="1129" y="226"/>
                  </a:lnTo>
                  <a:lnTo>
                    <a:pt x="1468" y="57"/>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16"/>
            <p:cNvSpPr/>
            <p:nvPr/>
          </p:nvSpPr>
          <p:spPr>
            <a:xfrm>
              <a:off x="789800" y="1661675"/>
              <a:ext cx="36725" cy="15550"/>
            </a:xfrm>
            <a:custGeom>
              <a:avLst/>
              <a:gdLst/>
              <a:ahLst/>
              <a:cxnLst/>
              <a:rect l="l" t="t" r="r" b="b"/>
              <a:pathLst>
                <a:path w="1469" h="622" fill="none" extrusionOk="0">
                  <a:moveTo>
                    <a:pt x="1468" y="57"/>
                  </a:moveTo>
                  <a:lnTo>
                    <a:pt x="1468" y="57"/>
                  </a:lnTo>
                  <a:lnTo>
                    <a:pt x="1440" y="29"/>
                  </a:lnTo>
                  <a:lnTo>
                    <a:pt x="1383" y="1"/>
                  </a:lnTo>
                  <a:lnTo>
                    <a:pt x="1214" y="29"/>
                  </a:lnTo>
                  <a:lnTo>
                    <a:pt x="988" y="114"/>
                  </a:lnTo>
                  <a:lnTo>
                    <a:pt x="734" y="226"/>
                  </a:lnTo>
                  <a:lnTo>
                    <a:pt x="255" y="480"/>
                  </a:lnTo>
                  <a:lnTo>
                    <a:pt x="1" y="622"/>
                  </a:lnTo>
                  <a:lnTo>
                    <a:pt x="1" y="622"/>
                  </a:lnTo>
                  <a:lnTo>
                    <a:pt x="734" y="368"/>
                  </a:lnTo>
                  <a:lnTo>
                    <a:pt x="1129" y="226"/>
                  </a:lnTo>
                  <a:lnTo>
                    <a:pt x="1468" y="57"/>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16"/>
            <p:cNvSpPr/>
            <p:nvPr/>
          </p:nvSpPr>
          <p:spPr>
            <a:xfrm>
              <a:off x="821550" y="1651100"/>
              <a:ext cx="40950" cy="16950"/>
            </a:xfrm>
            <a:custGeom>
              <a:avLst/>
              <a:gdLst/>
              <a:ahLst/>
              <a:cxnLst/>
              <a:rect l="l" t="t" r="r" b="b"/>
              <a:pathLst>
                <a:path w="1638" h="678" extrusionOk="0">
                  <a:moveTo>
                    <a:pt x="57" y="678"/>
                  </a:moveTo>
                  <a:lnTo>
                    <a:pt x="57" y="678"/>
                  </a:lnTo>
                  <a:lnTo>
                    <a:pt x="283" y="678"/>
                  </a:lnTo>
                  <a:lnTo>
                    <a:pt x="508" y="621"/>
                  </a:lnTo>
                  <a:lnTo>
                    <a:pt x="932" y="480"/>
                  </a:lnTo>
                  <a:lnTo>
                    <a:pt x="932" y="480"/>
                  </a:lnTo>
                  <a:lnTo>
                    <a:pt x="1270" y="339"/>
                  </a:lnTo>
                  <a:lnTo>
                    <a:pt x="1355" y="283"/>
                  </a:lnTo>
                  <a:lnTo>
                    <a:pt x="1327" y="283"/>
                  </a:lnTo>
                  <a:lnTo>
                    <a:pt x="1242" y="283"/>
                  </a:lnTo>
                  <a:lnTo>
                    <a:pt x="1242" y="283"/>
                  </a:lnTo>
                  <a:lnTo>
                    <a:pt x="1327" y="254"/>
                  </a:lnTo>
                  <a:lnTo>
                    <a:pt x="1468" y="198"/>
                  </a:lnTo>
                  <a:lnTo>
                    <a:pt x="1581" y="142"/>
                  </a:lnTo>
                  <a:lnTo>
                    <a:pt x="1637" y="85"/>
                  </a:lnTo>
                  <a:lnTo>
                    <a:pt x="1637" y="57"/>
                  </a:lnTo>
                  <a:lnTo>
                    <a:pt x="1637" y="57"/>
                  </a:lnTo>
                  <a:lnTo>
                    <a:pt x="1327" y="198"/>
                  </a:lnTo>
                  <a:lnTo>
                    <a:pt x="1327" y="198"/>
                  </a:lnTo>
                  <a:lnTo>
                    <a:pt x="1411" y="85"/>
                  </a:lnTo>
                  <a:lnTo>
                    <a:pt x="1440" y="29"/>
                  </a:lnTo>
                  <a:lnTo>
                    <a:pt x="1383" y="0"/>
                  </a:lnTo>
                  <a:lnTo>
                    <a:pt x="1299" y="29"/>
                  </a:lnTo>
                  <a:lnTo>
                    <a:pt x="1101" y="142"/>
                  </a:lnTo>
                  <a:lnTo>
                    <a:pt x="1016" y="226"/>
                  </a:lnTo>
                  <a:lnTo>
                    <a:pt x="1016" y="226"/>
                  </a:lnTo>
                  <a:lnTo>
                    <a:pt x="1073" y="254"/>
                  </a:lnTo>
                  <a:lnTo>
                    <a:pt x="1129" y="283"/>
                  </a:lnTo>
                  <a:lnTo>
                    <a:pt x="1129" y="283"/>
                  </a:lnTo>
                  <a:lnTo>
                    <a:pt x="875" y="395"/>
                  </a:lnTo>
                  <a:lnTo>
                    <a:pt x="565" y="452"/>
                  </a:lnTo>
                  <a:lnTo>
                    <a:pt x="283" y="537"/>
                  </a:lnTo>
                  <a:lnTo>
                    <a:pt x="0" y="649"/>
                  </a:lnTo>
                  <a:lnTo>
                    <a:pt x="0" y="649"/>
                  </a:lnTo>
                  <a:lnTo>
                    <a:pt x="57" y="678"/>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16"/>
            <p:cNvSpPr/>
            <p:nvPr/>
          </p:nvSpPr>
          <p:spPr>
            <a:xfrm>
              <a:off x="821550" y="1651100"/>
              <a:ext cx="40950" cy="16950"/>
            </a:xfrm>
            <a:custGeom>
              <a:avLst/>
              <a:gdLst/>
              <a:ahLst/>
              <a:cxnLst/>
              <a:rect l="l" t="t" r="r" b="b"/>
              <a:pathLst>
                <a:path w="1638" h="678" fill="none" extrusionOk="0">
                  <a:moveTo>
                    <a:pt x="57" y="678"/>
                  </a:moveTo>
                  <a:lnTo>
                    <a:pt x="57" y="678"/>
                  </a:lnTo>
                  <a:lnTo>
                    <a:pt x="283" y="678"/>
                  </a:lnTo>
                  <a:lnTo>
                    <a:pt x="508" y="621"/>
                  </a:lnTo>
                  <a:lnTo>
                    <a:pt x="932" y="480"/>
                  </a:lnTo>
                  <a:lnTo>
                    <a:pt x="932" y="480"/>
                  </a:lnTo>
                  <a:lnTo>
                    <a:pt x="1270" y="339"/>
                  </a:lnTo>
                  <a:lnTo>
                    <a:pt x="1355" y="283"/>
                  </a:lnTo>
                  <a:lnTo>
                    <a:pt x="1327" y="283"/>
                  </a:lnTo>
                  <a:lnTo>
                    <a:pt x="1242" y="283"/>
                  </a:lnTo>
                  <a:lnTo>
                    <a:pt x="1242" y="283"/>
                  </a:lnTo>
                  <a:lnTo>
                    <a:pt x="1327" y="254"/>
                  </a:lnTo>
                  <a:lnTo>
                    <a:pt x="1468" y="198"/>
                  </a:lnTo>
                  <a:lnTo>
                    <a:pt x="1581" y="142"/>
                  </a:lnTo>
                  <a:lnTo>
                    <a:pt x="1637" y="85"/>
                  </a:lnTo>
                  <a:lnTo>
                    <a:pt x="1637" y="57"/>
                  </a:lnTo>
                  <a:lnTo>
                    <a:pt x="1637" y="57"/>
                  </a:lnTo>
                  <a:lnTo>
                    <a:pt x="1327" y="198"/>
                  </a:lnTo>
                  <a:lnTo>
                    <a:pt x="1327" y="198"/>
                  </a:lnTo>
                  <a:lnTo>
                    <a:pt x="1411" y="85"/>
                  </a:lnTo>
                  <a:lnTo>
                    <a:pt x="1440" y="29"/>
                  </a:lnTo>
                  <a:lnTo>
                    <a:pt x="1383" y="0"/>
                  </a:lnTo>
                  <a:lnTo>
                    <a:pt x="1299" y="29"/>
                  </a:lnTo>
                  <a:lnTo>
                    <a:pt x="1101" y="142"/>
                  </a:lnTo>
                  <a:lnTo>
                    <a:pt x="1016" y="226"/>
                  </a:lnTo>
                  <a:lnTo>
                    <a:pt x="1016" y="226"/>
                  </a:lnTo>
                  <a:lnTo>
                    <a:pt x="1073" y="254"/>
                  </a:lnTo>
                  <a:lnTo>
                    <a:pt x="1129" y="283"/>
                  </a:lnTo>
                  <a:lnTo>
                    <a:pt x="1129" y="283"/>
                  </a:lnTo>
                  <a:lnTo>
                    <a:pt x="875" y="395"/>
                  </a:lnTo>
                  <a:lnTo>
                    <a:pt x="565" y="452"/>
                  </a:lnTo>
                  <a:lnTo>
                    <a:pt x="283" y="537"/>
                  </a:lnTo>
                  <a:lnTo>
                    <a:pt x="0" y="649"/>
                  </a:lnTo>
                  <a:lnTo>
                    <a:pt x="0" y="649"/>
                  </a:lnTo>
                  <a:lnTo>
                    <a:pt x="57" y="678"/>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3698;p16"/>
            <p:cNvSpPr/>
            <p:nvPr/>
          </p:nvSpPr>
          <p:spPr>
            <a:xfrm>
              <a:off x="858225" y="1655325"/>
              <a:ext cx="4275" cy="2850"/>
            </a:xfrm>
            <a:custGeom>
              <a:avLst/>
              <a:gdLst/>
              <a:ahLst/>
              <a:cxnLst/>
              <a:rect l="l" t="t" r="r" b="b"/>
              <a:pathLst>
                <a:path w="171" h="114" extrusionOk="0">
                  <a:moveTo>
                    <a:pt x="1" y="114"/>
                  </a:moveTo>
                  <a:lnTo>
                    <a:pt x="1" y="114"/>
                  </a:lnTo>
                  <a:lnTo>
                    <a:pt x="86" y="85"/>
                  </a:lnTo>
                  <a:lnTo>
                    <a:pt x="170" y="1"/>
                  </a:lnTo>
                  <a:lnTo>
                    <a:pt x="170" y="1"/>
                  </a:lnTo>
                  <a:lnTo>
                    <a:pt x="86" y="29"/>
                  </a:lnTo>
                  <a:lnTo>
                    <a:pt x="1" y="114"/>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16"/>
            <p:cNvSpPr/>
            <p:nvPr/>
          </p:nvSpPr>
          <p:spPr>
            <a:xfrm>
              <a:off x="858225" y="1655325"/>
              <a:ext cx="4275" cy="2850"/>
            </a:xfrm>
            <a:custGeom>
              <a:avLst/>
              <a:gdLst/>
              <a:ahLst/>
              <a:cxnLst/>
              <a:rect l="l" t="t" r="r" b="b"/>
              <a:pathLst>
                <a:path w="171" h="114" fill="none" extrusionOk="0">
                  <a:moveTo>
                    <a:pt x="1" y="114"/>
                  </a:moveTo>
                  <a:lnTo>
                    <a:pt x="1" y="114"/>
                  </a:lnTo>
                  <a:lnTo>
                    <a:pt x="86" y="85"/>
                  </a:lnTo>
                  <a:lnTo>
                    <a:pt x="170" y="1"/>
                  </a:lnTo>
                  <a:lnTo>
                    <a:pt x="170" y="1"/>
                  </a:lnTo>
                  <a:lnTo>
                    <a:pt x="86" y="29"/>
                  </a:lnTo>
                  <a:lnTo>
                    <a:pt x="1" y="114"/>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16"/>
            <p:cNvSpPr/>
            <p:nvPr/>
          </p:nvSpPr>
          <p:spPr>
            <a:xfrm>
              <a:off x="868825" y="1646875"/>
              <a:ext cx="8475" cy="4250"/>
            </a:xfrm>
            <a:custGeom>
              <a:avLst/>
              <a:gdLst/>
              <a:ahLst/>
              <a:cxnLst/>
              <a:rect l="l" t="t" r="r" b="b"/>
              <a:pathLst>
                <a:path w="339" h="170" extrusionOk="0">
                  <a:moveTo>
                    <a:pt x="85" y="169"/>
                  </a:moveTo>
                  <a:lnTo>
                    <a:pt x="85" y="169"/>
                  </a:lnTo>
                  <a:lnTo>
                    <a:pt x="339" y="113"/>
                  </a:lnTo>
                  <a:lnTo>
                    <a:pt x="339" y="113"/>
                  </a:lnTo>
                  <a:lnTo>
                    <a:pt x="254" y="113"/>
                  </a:lnTo>
                  <a:lnTo>
                    <a:pt x="254" y="85"/>
                  </a:lnTo>
                  <a:lnTo>
                    <a:pt x="282" y="57"/>
                  </a:lnTo>
                  <a:lnTo>
                    <a:pt x="282" y="28"/>
                  </a:lnTo>
                  <a:lnTo>
                    <a:pt x="282" y="28"/>
                  </a:lnTo>
                  <a:lnTo>
                    <a:pt x="254" y="0"/>
                  </a:lnTo>
                  <a:lnTo>
                    <a:pt x="226" y="0"/>
                  </a:lnTo>
                  <a:lnTo>
                    <a:pt x="141" y="57"/>
                  </a:lnTo>
                  <a:lnTo>
                    <a:pt x="0" y="169"/>
                  </a:lnTo>
                  <a:lnTo>
                    <a:pt x="0" y="169"/>
                  </a:lnTo>
                  <a:lnTo>
                    <a:pt x="85" y="169"/>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1" name="Google Shape;3701;p16"/>
            <p:cNvSpPr/>
            <p:nvPr/>
          </p:nvSpPr>
          <p:spPr>
            <a:xfrm>
              <a:off x="868825" y="1646875"/>
              <a:ext cx="8475" cy="4250"/>
            </a:xfrm>
            <a:custGeom>
              <a:avLst/>
              <a:gdLst/>
              <a:ahLst/>
              <a:cxnLst/>
              <a:rect l="l" t="t" r="r" b="b"/>
              <a:pathLst>
                <a:path w="339" h="170" fill="none" extrusionOk="0">
                  <a:moveTo>
                    <a:pt x="85" y="169"/>
                  </a:moveTo>
                  <a:lnTo>
                    <a:pt x="85" y="169"/>
                  </a:lnTo>
                  <a:lnTo>
                    <a:pt x="339" y="113"/>
                  </a:lnTo>
                  <a:lnTo>
                    <a:pt x="339" y="113"/>
                  </a:lnTo>
                  <a:lnTo>
                    <a:pt x="254" y="113"/>
                  </a:lnTo>
                  <a:lnTo>
                    <a:pt x="254" y="85"/>
                  </a:lnTo>
                  <a:lnTo>
                    <a:pt x="282" y="57"/>
                  </a:lnTo>
                  <a:lnTo>
                    <a:pt x="282" y="28"/>
                  </a:lnTo>
                  <a:lnTo>
                    <a:pt x="282" y="28"/>
                  </a:lnTo>
                  <a:lnTo>
                    <a:pt x="254" y="0"/>
                  </a:lnTo>
                  <a:lnTo>
                    <a:pt x="226" y="0"/>
                  </a:lnTo>
                  <a:lnTo>
                    <a:pt x="141" y="57"/>
                  </a:lnTo>
                  <a:lnTo>
                    <a:pt x="0" y="169"/>
                  </a:lnTo>
                  <a:lnTo>
                    <a:pt x="0" y="169"/>
                  </a:lnTo>
                  <a:lnTo>
                    <a:pt x="85" y="169"/>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702;p16"/>
            <p:cNvSpPr/>
            <p:nvPr/>
          </p:nvSpPr>
          <p:spPr>
            <a:xfrm>
              <a:off x="878700" y="1646150"/>
              <a:ext cx="4950" cy="3550"/>
            </a:xfrm>
            <a:custGeom>
              <a:avLst/>
              <a:gdLst/>
              <a:ahLst/>
              <a:cxnLst/>
              <a:rect l="l" t="t" r="r" b="b"/>
              <a:pathLst>
                <a:path w="198" h="142" extrusionOk="0">
                  <a:moveTo>
                    <a:pt x="0" y="142"/>
                  </a:moveTo>
                  <a:lnTo>
                    <a:pt x="0" y="142"/>
                  </a:lnTo>
                  <a:lnTo>
                    <a:pt x="198" y="1"/>
                  </a:lnTo>
                  <a:lnTo>
                    <a:pt x="198" y="1"/>
                  </a:lnTo>
                  <a:lnTo>
                    <a:pt x="141" y="1"/>
                  </a:lnTo>
                  <a:lnTo>
                    <a:pt x="85" y="29"/>
                  </a:lnTo>
                  <a:lnTo>
                    <a:pt x="28" y="86"/>
                  </a:lnTo>
                  <a:lnTo>
                    <a:pt x="0" y="142"/>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16"/>
            <p:cNvSpPr/>
            <p:nvPr/>
          </p:nvSpPr>
          <p:spPr>
            <a:xfrm>
              <a:off x="878700" y="1646150"/>
              <a:ext cx="4950" cy="3550"/>
            </a:xfrm>
            <a:custGeom>
              <a:avLst/>
              <a:gdLst/>
              <a:ahLst/>
              <a:cxnLst/>
              <a:rect l="l" t="t" r="r" b="b"/>
              <a:pathLst>
                <a:path w="198" h="142" fill="none" extrusionOk="0">
                  <a:moveTo>
                    <a:pt x="0" y="142"/>
                  </a:moveTo>
                  <a:lnTo>
                    <a:pt x="0" y="142"/>
                  </a:lnTo>
                  <a:lnTo>
                    <a:pt x="198" y="1"/>
                  </a:lnTo>
                  <a:lnTo>
                    <a:pt x="198" y="1"/>
                  </a:lnTo>
                  <a:lnTo>
                    <a:pt x="141" y="1"/>
                  </a:lnTo>
                  <a:lnTo>
                    <a:pt x="85" y="29"/>
                  </a:lnTo>
                  <a:lnTo>
                    <a:pt x="28" y="86"/>
                  </a:lnTo>
                  <a:lnTo>
                    <a:pt x="0" y="142"/>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16"/>
            <p:cNvSpPr/>
            <p:nvPr/>
          </p:nvSpPr>
          <p:spPr>
            <a:xfrm>
              <a:off x="879400" y="1649675"/>
              <a:ext cx="2150" cy="1450"/>
            </a:xfrm>
            <a:custGeom>
              <a:avLst/>
              <a:gdLst/>
              <a:ahLst/>
              <a:cxnLst/>
              <a:rect l="l" t="t" r="r" b="b"/>
              <a:pathLst>
                <a:path w="86" h="58" extrusionOk="0">
                  <a:moveTo>
                    <a:pt x="85" y="57"/>
                  </a:moveTo>
                  <a:lnTo>
                    <a:pt x="85" y="57"/>
                  </a:lnTo>
                  <a:lnTo>
                    <a:pt x="57" y="1"/>
                  </a:lnTo>
                  <a:lnTo>
                    <a:pt x="0" y="29"/>
                  </a:lnTo>
                  <a:lnTo>
                    <a:pt x="0" y="29"/>
                  </a:lnTo>
                  <a:lnTo>
                    <a:pt x="85" y="57"/>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16"/>
            <p:cNvSpPr/>
            <p:nvPr/>
          </p:nvSpPr>
          <p:spPr>
            <a:xfrm>
              <a:off x="879400" y="1649675"/>
              <a:ext cx="2150" cy="1450"/>
            </a:xfrm>
            <a:custGeom>
              <a:avLst/>
              <a:gdLst/>
              <a:ahLst/>
              <a:cxnLst/>
              <a:rect l="l" t="t" r="r" b="b"/>
              <a:pathLst>
                <a:path w="86" h="58" fill="none" extrusionOk="0">
                  <a:moveTo>
                    <a:pt x="85" y="57"/>
                  </a:moveTo>
                  <a:lnTo>
                    <a:pt x="85" y="57"/>
                  </a:lnTo>
                  <a:lnTo>
                    <a:pt x="57" y="1"/>
                  </a:lnTo>
                  <a:lnTo>
                    <a:pt x="0" y="29"/>
                  </a:lnTo>
                  <a:lnTo>
                    <a:pt x="0" y="29"/>
                  </a:lnTo>
                  <a:lnTo>
                    <a:pt x="85" y="57"/>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16"/>
            <p:cNvSpPr/>
            <p:nvPr/>
          </p:nvSpPr>
          <p:spPr>
            <a:xfrm>
              <a:off x="885050" y="1649675"/>
              <a:ext cx="3550" cy="750"/>
            </a:xfrm>
            <a:custGeom>
              <a:avLst/>
              <a:gdLst/>
              <a:ahLst/>
              <a:cxnLst/>
              <a:rect l="l" t="t" r="r" b="b"/>
              <a:pathLst>
                <a:path w="142" h="30" extrusionOk="0">
                  <a:moveTo>
                    <a:pt x="141" y="1"/>
                  </a:moveTo>
                  <a:lnTo>
                    <a:pt x="141" y="1"/>
                  </a:lnTo>
                  <a:lnTo>
                    <a:pt x="0" y="29"/>
                  </a:lnTo>
                  <a:lnTo>
                    <a:pt x="0" y="29"/>
                  </a:lnTo>
                  <a:lnTo>
                    <a:pt x="141"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7" name="Google Shape;3707;p16"/>
            <p:cNvSpPr/>
            <p:nvPr/>
          </p:nvSpPr>
          <p:spPr>
            <a:xfrm>
              <a:off x="885050" y="1649675"/>
              <a:ext cx="3550" cy="750"/>
            </a:xfrm>
            <a:custGeom>
              <a:avLst/>
              <a:gdLst/>
              <a:ahLst/>
              <a:cxnLst/>
              <a:rect l="l" t="t" r="r" b="b"/>
              <a:pathLst>
                <a:path w="142" h="30" fill="none" extrusionOk="0">
                  <a:moveTo>
                    <a:pt x="141" y="1"/>
                  </a:moveTo>
                  <a:lnTo>
                    <a:pt x="141" y="1"/>
                  </a:lnTo>
                  <a:lnTo>
                    <a:pt x="0" y="29"/>
                  </a:lnTo>
                  <a:lnTo>
                    <a:pt x="0" y="29"/>
                  </a:lnTo>
                  <a:lnTo>
                    <a:pt x="141" y="1"/>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8" name="Google Shape;3708;p16"/>
            <p:cNvSpPr/>
            <p:nvPr/>
          </p:nvSpPr>
          <p:spPr>
            <a:xfrm>
              <a:off x="899150" y="1629925"/>
              <a:ext cx="35300" cy="12725"/>
            </a:xfrm>
            <a:custGeom>
              <a:avLst/>
              <a:gdLst/>
              <a:ahLst/>
              <a:cxnLst/>
              <a:rect l="l" t="t" r="r" b="b"/>
              <a:pathLst>
                <a:path w="1412" h="509" extrusionOk="0">
                  <a:moveTo>
                    <a:pt x="113" y="368"/>
                  </a:moveTo>
                  <a:lnTo>
                    <a:pt x="113" y="368"/>
                  </a:lnTo>
                  <a:lnTo>
                    <a:pt x="29" y="424"/>
                  </a:lnTo>
                  <a:lnTo>
                    <a:pt x="1" y="452"/>
                  </a:lnTo>
                  <a:lnTo>
                    <a:pt x="29" y="481"/>
                  </a:lnTo>
                  <a:lnTo>
                    <a:pt x="57" y="481"/>
                  </a:lnTo>
                  <a:lnTo>
                    <a:pt x="198" y="509"/>
                  </a:lnTo>
                  <a:lnTo>
                    <a:pt x="311" y="509"/>
                  </a:lnTo>
                  <a:lnTo>
                    <a:pt x="311" y="509"/>
                  </a:lnTo>
                  <a:lnTo>
                    <a:pt x="424" y="481"/>
                  </a:lnTo>
                  <a:lnTo>
                    <a:pt x="537" y="424"/>
                  </a:lnTo>
                  <a:lnTo>
                    <a:pt x="650" y="396"/>
                  </a:lnTo>
                  <a:lnTo>
                    <a:pt x="763" y="368"/>
                  </a:lnTo>
                  <a:lnTo>
                    <a:pt x="763" y="368"/>
                  </a:lnTo>
                  <a:lnTo>
                    <a:pt x="1129" y="311"/>
                  </a:lnTo>
                  <a:lnTo>
                    <a:pt x="1327" y="283"/>
                  </a:lnTo>
                  <a:lnTo>
                    <a:pt x="1383" y="283"/>
                  </a:lnTo>
                  <a:lnTo>
                    <a:pt x="1412" y="255"/>
                  </a:lnTo>
                  <a:lnTo>
                    <a:pt x="1412" y="255"/>
                  </a:lnTo>
                  <a:lnTo>
                    <a:pt x="1355" y="255"/>
                  </a:lnTo>
                  <a:lnTo>
                    <a:pt x="1355" y="227"/>
                  </a:lnTo>
                  <a:lnTo>
                    <a:pt x="1355" y="170"/>
                  </a:lnTo>
                  <a:lnTo>
                    <a:pt x="1412" y="29"/>
                  </a:lnTo>
                  <a:lnTo>
                    <a:pt x="1412" y="29"/>
                  </a:lnTo>
                  <a:lnTo>
                    <a:pt x="1242" y="1"/>
                  </a:lnTo>
                  <a:lnTo>
                    <a:pt x="1073" y="1"/>
                  </a:lnTo>
                  <a:lnTo>
                    <a:pt x="904" y="57"/>
                  </a:lnTo>
                  <a:lnTo>
                    <a:pt x="734" y="114"/>
                  </a:lnTo>
                  <a:lnTo>
                    <a:pt x="424" y="255"/>
                  </a:lnTo>
                  <a:lnTo>
                    <a:pt x="255" y="311"/>
                  </a:lnTo>
                  <a:lnTo>
                    <a:pt x="113" y="368"/>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16"/>
            <p:cNvSpPr/>
            <p:nvPr/>
          </p:nvSpPr>
          <p:spPr>
            <a:xfrm>
              <a:off x="899150" y="1629925"/>
              <a:ext cx="35300" cy="12725"/>
            </a:xfrm>
            <a:custGeom>
              <a:avLst/>
              <a:gdLst/>
              <a:ahLst/>
              <a:cxnLst/>
              <a:rect l="l" t="t" r="r" b="b"/>
              <a:pathLst>
                <a:path w="1412" h="509" fill="none" extrusionOk="0">
                  <a:moveTo>
                    <a:pt x="113" y="368"/>
                  </a:moveTo>
                  <a:lnTo>
                    <a:pt x="113" y="368"/>
                  </a:lnTo>
                  <a:lnTo>
                    <a:pt x="29" y="424"/>
                  </a:lnTo>
                  <a:lnTo>
                    <a:pt x="1" y="452"/>
                  </a:lnTo>
                  <a:lnTo>
                    <a:pt x="29" y="481"/>
                  </a:lnTo>
                  <a:lnTo>
                    <a:pt x="57" y="481"/>
                  </a:lnTo>
                  <a:lnTo>
                    <a:pt x="198" y="509"/>
                  </a:lnTo>
                  <a:lnTo>
                    <a:pt x="311" y="509"/>
                  </a:lnTo>
                  <a:lnTo>
                    <a:pt x="311" y="509"/>
                  </a:lnTo>
                  <a:lnTo>
                    <a:pt x="424" y="481"/>
                  </a:lnTo>
                  <a:lnTo>
                    <a:pt x="537" y="424"/>
                  </a:lnTo>
                  <a:lnTo>
                    <a:pt x="650" y="396"/>
                  </a:lnTo>
                  <a:lnTo>
                    <a:pt x="763" y="368"/>
                  </a:lnTo>
                  <a:lnTo>
                    <a:pt x="763" y="368"/>
                  </a:lnTo>
                  <a:lnTo>
                    <a:pt x="1129" y="311"/>
                  </a:lnTo>
                  <a:lnTo>
                    <a:pt x="1327" y="283"/>
                  </a:lnTo>
                  <a:lnTo>
                    <a:pt x="1383" y="283"/>
                  </a:lnTo>
                  <a:lnTo>
                    <a:pt x="1412" y="255"/>
                  </a:lnTo>
                  <a:lnTo>
                    <a:pt x="1412" y="255"/>
                  </a:lnTo>
                  <a:lnTo>
                    <a:pt x="1355" y="255"/>
                  </a:lnTo>
                  <a:lnTo>
                    <a:pt x="1355" y="227"/>
                  </a:lnTo>
                  <a:lnTo>
                    <a:pt x="1355" y="170"/>
                  </a:lnTo>
                  <a:lnTo>
                    <a:pt x="1412" y="29"/>
                  </a:lnTo>
                  <a:lnTo>
                    <a:pt x="1412" y="29"/>
                  </a:lnTo>
                  <a:lnTo>
                    <a:pt x="1242" y="1"/>
                  </a:lnTo>
                  <a:lnTo>
                    <a:pt x="1073" y="1"/>
                  </a:lnTo>
                  <a:lnTo>
                    <a:pt x="904" y="57"/>
                  </a:lnTo>
                  <a:lnTo>
                    <a:pt x="734" y="114"/>
                  </a:lnTo>
                  <a:lnTo>
                    <a:pt x="424" y="255"/>
                  </a:lnTo>
                  <a:lnTo>
                    <a:pt x="255" y="311"/>
                  </a:lnTo>
                  <a:lnTo>
                    <a:pt x="113" y="368"/>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3710;p16"/>
            <p:cNvSpPr/>
            <p:nvPr/>
          </p:nvSpPr>
          <p:spPr>
            <a:xfrm>
              <a:off x="933025" y="1641925"/>
              <a:ext cx="3550" cy="2150"/>
            </a:xfrm>
            <a:custGeom>
              <a:avLst/>
              <a:gdLst/>
              <a:ahLst/>
              <a:cxnLst/>
              <a:rect l="l" t="t" r="r" b="b"/>
              <a:pathLst>
                <a:path w="142" h="86" extrusionOk="0">
                  <a:moveTo>
                    <a:pt x="57" y="1"/>
                  </a:moveTo>
                  <a:lnTo>
                    <a:pt x="57" y="1"/>
                  </a:lnTo>
                  <a:lnTo>
                    <a:pt x="28" y="1"/>
                  </a:lnTo>
                  <a:lnTo>
                    <a:pt x="0" y="29"/>
                  </a:lnTo>
                  <a:lnTo>
                    <a:pt x="0" y="85"/>
                  </a:lnTo>
                  <a:lnTo>
                    <a:pt x="28" y="85"/>
                  </a:lnTo>
                  <a:lnTo>
                    <a:pt x="57" y="85"/>
                  </a:lnTo>
                  <a:lnTo>
                    <a:pt x="141" y="29"/>
                  </a:lnTo>
                  <a:lnTo>
                    <a:pt x="141" y="29"/>
                  </a:lnTo>
                  <a:lnTo>
                    <a:pt x="57"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3711;p16"/>
            <p:cNvSpPr/>
            <p:nvPr/>
          </p:nvSpPr>
          <p:spPr>
            <a:xfrm>
              <a:off x="933025" y="1641925"/>
              <a:ext cx="3550" cy="2150"/>
            </a:xfrm>
            <a:custGeom>
              <a:avLst/>
              <a:gdLst/>
              <a:ahLst/>
              <a:cxnLst/>
              <a:rect l="l" t="t" r="r" b="b"/>
              <a:pathLst>
                <a:path w="142" h="86" fill="none" extrusionOk="0">
                  <a:moveTo>
                    <a:pt x="57" y="1"/>
                  </a:moveTo>
                  <a:lnTo>
                    <a:pt x="57" y="1"/>
                  </a:lnTo>
                  <a:lnTo>
                    <a:pt x="28" y="1"/>
                  </a:lnTo>
                  <a:lnTo>
                    <a:pt x="0" y="29"/>
                  </a:lnTo>
                  <a:lnTo>
                    <a:pt x="0" y="85"/>
                  </a:lnTo>
                  <a:lnTo>
                    <a:pt x="28" y="85"/>
                  </a:lnTo>
                  <a:lnTo>
                    <a:pt x="57" y="85"/>
                  </a:lnTo>
                  <a:lnTo>
                    <a:pt x="141" y="29"/>
                  </a:lnTo>
                  <a:lnTo>
                    <a:pt x="141" y="29"/>
                  </a:lnTo>
                  <a:lnTo>
                    <a:pt x="57" y="1"/>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16"/>
            <p:cNvSpPr/>
            <p:nvPr/>
          </p:nvSpPr>
          <p:spPr>
            <a:xfrm>
              <a:off x="950650" y="1631350"/>
              <a:ext cx="4250" cy="2850"/>
            </a:xfrm>
            <a:custGeom>
              <a:avLst/>
              <a:gdLst/>
              <a:ahLst/>
              <a:cxnLst/>
              <a:rect l="l" t="t" r="r" b="b"/>
              <a:pathLst>
                <a:path w="170" h="114" extrusionOk="0">
                  <a:moveTo>
                    <a:pt x="170" y="0"/>
                  </a:moveTo>
                  <a:lnTo>
                    <a:pt x="170" y="0"/>
                  </a:lnTo>
                  <a:lnTo>
                    <a:pt x="57" y="0"/>
                  </a:lnTo>
                  <a:lnTo>
                    <a:pt x="1" y="57"/>
                  </a:lnTo>
                  <a:lnTo>
                    <a:pt x="1" y="113"/>
                  </a:lnTo>
                  <a:lnTo>
                    <a:pt x="1" y="113"/>
                  </a:lnTo>
                  <a:lnTo>
                    <a:pt x="170"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3" name="Google Shape;3713;p16"/>
            <p:cNvSpPr/>
            <p:nvPr/>
          </p:nvSpPr>
          <p:spPr>
            <a:xfrm>
              <a:off x="950650" y="1631350"/>
              <a:ext cx="4250" cy="2850"/>
            </a:xfrm>
            <a:custGeom>
              <a:avLst/>
              <a:gdLst/>
              <a:ahLst/>
              <a:cxnLst/>
              <a:rect l="l" t="t" r="r" b="b"/>
              <a:pathLst>
                <a:path w="170" h="114" fill="none" extrusionOk="0">
                  <a:moveTo>
                    <a:pt x="170" y="0"/>
                  </a:moveTo>
                  <a:lnTo>
                    <a:pt x="170" y="0"/>
                  </a:lnTo>
                  <a:lnTo>
                    <a:pt x="57" y="0"/>
                  </a:lnTo>
                  <a:lnTo>
                    <a:pt x="1" y="57"/>
                  </a:lnTo>
                  <a:lnTo>
                    <a:pt x="1" y="113"/>
                  </a:lnTo>
                  <a:lnTo>
                    <a:pt x="1" y="113"/>
                  </a:lnTo>
                  <a:lnTo>
                    <a:pt x="170" y="0"/>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4" name="Google Shape;3714;p16"/>
            <p:cNvSpPr/>
            <p:nvPr/>
          </p:nvSpPr>
          <p:spPr>
            <a:xfrm>
              <a:off x="1245550" y="1538925"/>
              <a:ext cx="3550" cy="1425"/>
            </a:xfrm>
            <a:custGeom>
              <a:avLst/>
              <a:gdLst/>
              <a:ahLst/>
              <a:cxnLst/>
              <a:rect l="l" t="t" r="r" b="b"/>
              <a:pathLst>
                <a:path w="142" h="57" extrusionOk="0">
                  <a:moveTo>
                    <a:pt x="141" y="1"/>
                  </a:moveTo>
                  <a:lnTo>
                    <a:pt x="141" y="1"/>
                  </a:lnTo>
                  <a:lnTo>
                    <a:pt x="57" y="29"/>
                  </a:lnTo>
                  <a:lnTo>
                    <a:pt x="0" y="57"/>
                  </a:lnTo>
                  <a:lnTo>
                    <a:pt x="0" y="57"/>
                  </a:lnTo>
                  <a:lnTo>
                    <a:pt x="141"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16"/>
            <p:cNvSpPr/>
            <p:nvPr/>
          </p:nvSpPr>
          <p:spPr>
            <a:xfrm>
              <a:off x="1245550" y="1538925"/>
              <a:ext cx="3550" cy="1425"/>
            </a:xfrm>
            <a:custGeom>
              <a:avLst/>
              <a:gdLst/>
              <a:ahLst/>
              <a:cxnLst/>
              <a:rect l="l" t="t" r="r" b="b"/>
              <a:pathLst>
                <a:path w="142" h="57" fill="none" extrusionOk="0">
                  <a:moveTo>
                    <a:pt x="141" y="1"/>
                  </a:moveTo>
                  <a:lnTo>
                    <a:pt x="141" y="1"/>
                  </a:lnTo>
                  <a:lnTo>
                    <a:pt x="57" y="29"/>
                  </a:lnTo>
                  <a:lnTo>
                    <a:pt x="0" y="57"/>
                  </a:lnTo>
                  <a:lnTo>
                    <a:pt x="0" y="57"/>
                  </a:lnTo>
                  <a:lnTo>
                    <a:pt x="141" y="1"/>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16"/>
            <p:cNvSpPr/>
            <p:nvPr/>
          </p:nvSpPr>
          <p:spPr>
            <a:xfrm>
              <a:off x="1249775" y="1516350"/>
              <a:ext cx="5675" cy="2850"/>
            </a:xfrm>
            <a:custGeom>
              <a:avLst/>
              <a:gdLst/>
              <a:ahLst/>
              <a:cxnLst/>
              <a:rect l="l" t="t" r="r" b="b"/>
              <a:pathLst>
                <a:path w="227" h="114" extrusionOk="0">
                  <a:moveTo>
                    <a:pt x="226" y="1"/>
                  </a:moveTo>
                  <a:lnTo>
                    <a:pt x="226" y="1"/>
                  </a:lnTo>
                  <a:lnTo>
                    <a:pt x="114" y="29"/>
                  </a:lnTo>
                  <a:lnTo>
                    <a:pt x="1" y="113"/>
                  </a:lnTo>
                  <a:lnTo>
                    <a:pt x="1" y="113"/>
                  </a:lnTo>
                  <a:lnTo>
                    <a:pt x="226"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16"/>
            <p:cNvSpPr/>
            <p:nvPr/>
          </p:nvSpPr>
          <p:spPr>
            <a:xfrm>
              <a:off x="1249775" y="1516350"/>
              <a:ext cx="5675" cy="2850"/>
            </a:xfrm>
            <a:custGeom>
              <a:avLst/>
              <a:gdLst/>
              <a:ahLst/>
              <a:cxnLst/>
              <a:rect l="l" t="t" r="r" b="b"/>
              <a:pathLst>
                <a:path w="227" h="114" fill="none" extrusionOk="0">
                  <a:moveTo>
                    <a:pt x="226" y="1"/>
                  </a:moveTo>
                  <a:lnTo>
                    <a:pt x="226" y="1"/>
                  </a:lnTo>
                  <a:lnTo>
                    <a:pt x="114" y="29"/>
                  </a:lnTo>
                  <a:lnTo>
                    <a:pt x="1" y="113"/>
                  </a:lnTo>
                  <a:lnTo>
                    <a:pt x="1" y="113"/>
                  </a:lnTo>
                  <a:lnTo>
                    <a:pt x="226" y="1"/>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16"/>
            <p:cNvSpPr/>
            <p:nvPr/>
          </p:nvSpPr>
          <p:spPr>
            <a:xfrm>
              <a:off x="1303400" y="1518475"/>
              <a:ext cx="24725" cy="12000"/>
            </a:xfrm>
            <a:custGeom>
              <a:avLst/>
              <a:gdLst/>
              <a:ahLst/>
              <a:cxnLst/>
              <a:rect l="l" t="t" r="r" b="b"/>
              <a:pathLst>
                <a:path w="989" h="480" extrusionOk="0">
                  <a:moveTo>
                    <a:pt x="283" y="311"/>
                  </a:moveTo>
                  <a:lnTo>
                    <a:pt x="283" y="311"/>
                  </a:lnTo>
                  <a:lnTo>
                    <a:pt x="0" y="480"/>
                  </a:lnTo>
                  <a:lnTo>
                    <a:pt x="0" y="480"/>
                  </a:lnTo>
                  <a:lnTo>
                    <a:pt x="226" y="423"/>
                  </a:lnTo>
                  <a:lnTo>
                    <a:pt x="537" y="339"/>
                  </a:lnTo>
                  <a:lnTo>
                    <a:pt x="790" y="198"/>
                  </a:lnTo>
                  <a:lnTo>
                    <a:pt x="903" y="141"/>
                  </a:lnTo>
                  <a:lnTo>
                    <a:pt x="988" y="57"/>
                  </a:lnTo>
                  <a:lnTo>
                    <a:pt x="988" y="57"/>
                  </a:lnTo>
                  <a:lnTo>
                    <a:pt x="932" y="85"/>
                  </a:lnTo>
                  <a:lnTo>
                    <a:pt x="932" y="57"/>
                  </a:lnTo>
                  <a:lnTo>
                    <a:pt x="988" y="0"/>
                  </a:lnTo>
                  <a:lnTo>
                    <a:pt x="988" y="0"/>
                  </a:lnTo>
                  <a:lnTo>
                    <a:pt x="649" y="198"/>
                  </a:lnTo>
                  <a:lnTo>
                    <a:pt x="452" y="254"/>
                  </a:lnTo>
                  <a:lnTo>
                    <a:pt x="283" y="31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16"/>
            <p:cNvSpPr/>
            <p:nvPr/>
          </p:nvSpPr>
          <p:spPr>
            <a:xfrm>
              <a:off x="1303400" y="1518475"/>
              <a:ext cx="24725" cy="12000"/>
            </a:xfrm>
            <a:custGeom>
              <a:avLst/>
              <a:gdLst/>
              <a:ahLst/>
              <a:cxnLst/>
              <a:rect l="l" t="t" r="r" b="b"/>
              <a:pathLst>
                <a:path w="989" h="480" fill="none" extrusionOk="0">
                  <a:moveTo>
                    <a:pt x="283" y="311"/>
                  </a:moveTo>
                  <a:lnTo>
                    <a:pt x="283" y="311"/>
                  </a:lnTo>
                  <a:lnTo>
                    <a:pt x="0" y="480"/>
                  </a:lnTo>
                  <a:lnTo>
                    <a:pt x="0" y="480"/>
                  </a:lnTo>
                  <a:lnTo>
                    <a:pt x="226" y="423"/>
                  </a:lnTo>
                  <a:lnTo>
                    <a:pt x="537" y="339"/>
                  </a:lnTo>
                  <a:lnTo>
                    <a:pt x="790" y="198"/>
                  </a:lnTo>
                  <a:lnTo>
                    <a:pt x="903" y="141"/>
                  </a:lnTo>
                  <a:lnTo>
                    <a:pt x="988" y="57"/>
                  </a:lnTo>
                  <a:lnTo>
                    <a:pt x="988" y="57"/>
                  </a:lnTo>
                  <a:lnTo>
                    <a:pt x="932" y="85"/>
                  </a:lnTo>
                  <a:lnTo>
                    <a:pt x="932" y="57"/>
                  </a:lnTo>
                  <a:lnTo>
                    <a:pt x="988" y="0"/>
                  </a:lnTo>
                  <a:lnTo>
                    <a:pt x="988" y="0"/>
                  </a:lnTo>
                  <a:lnTo>
                    <a:pt x="649" y="198"/>
                  </a:lnTo>
                  <a:lnTo>
                    <a:pt x="452" y="254"/>
                  </a:lnTo>
                  <a:lnTo>
                    <a:pt x="283" y="311"/>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0" name="Google Shape;3720;p16"/>
            <p:cNvSpPr/>
            <p:nvPr/>
          </p:nvSpPr>
          <p:spPr>
            <a:xfrm>
              <a:off x="1313275" y="1516350"/>
              <a:ext cx="7775" cy="6375"/>
            </a:xfrm>
            <a:custGeom>
              <a:avLst/>
              <a:gdLst/>
              <a:ahLst/>
              <a:cxnLst/>
              <a:rect l="l" t="t" r="r" b="b"/>
              <a:pathLst>
                <a:path w="311" h="255" extrusionOk="0">
                  <a:moveTo>
                    <a:pt x="311" y="57"/>
                  </a:moveTo>
                  <a:lnTo>
                    <a:pt x="311" y="57"/>
                  </a:lnTo>
                  <a:lnTo>
                    <a:pt x="311" y="29"/>
                  </a:lnTo>
                  <a:lnTo>
                    <a:pt x="283" y="1"/>
                  </a:lnTo>
                  <a:lnTo>
                    <a:pt x="170" y="57"/>
                  </a:lnTo>
                  <a:lnTo>
                    <a:pt x="57" y="142"/>
                  </a:lnTo>
                  <a:lnTo>
                    <a:pt x="29" y="198"/>
                  </a:lnTo>
                  <a:lnTo>
                    <a:pt x="0" y="254"/>
                  </a:lnTo>
                  <a:lnTo>
                    <a:pt x="0" y="254"/>
                  </a:lnTo>
                  <a:lnTo>
                    <a:pt x="142" y="113"/>
                  </a:lnTo>
                  <a:lnTo>
                    <a:pt x="311" y="57"/>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16"/>
            <p:cNvSpPr/>
            <p:nvPr/>
          </p:nvSpPr>
          <p:spPr>
            <a:xfrm>
              <a:off x="1313275" y="1516350"/>
              <a:ext cx="7775" cy="6375"/>
            </a:xfrm>
            <a:custGeom>
              <a:avLst/>
              <a:gdLst/>
              <a:ahLst/>
              <a:cxnLst/>
              <a:rect l="l" t="t" r="r" b="b"/>
              <a:pathLst>
                <a:path w="311" h="255" fill="none" extrusionOk="0">
                  <a:moveTo>
                    <a:pt x="311" y="57"/>
                  </a:moveTo>
                  <a:lnTo>
                    <a:pt x="311" y="57"/>
                  </a:lnTo>
                  <a:lnTo>
                    <a:pt x="311" y="29"/>
                  </a:lnTo>
                  <a:lnTo>
                    <a:pt x="283" y="1"/>
                  </a:lnTo>
                  <a:lnTo>
                    <a:pt x="170" y="57"/>
                  </a:lnTo>
                  <a:lnTo>
                    <a:pt x="57" y="142"/>
                  </a:lnTo>
                  <a:lnTo>
                    <a:pt x="29" y="198"/>
                  </a:lnTo>
                  <a:lnTo>
                    <a:pt x="0" y="254"/>
                  </a:lnTo>
                  <a:lnTo>
                    <a:pt x="0" y="254"/>
                  </a:lnTo>
                  <a:lnTo>
                    <a:pt x="142" y="113"/>
                  </a:lnTo>
                  <a:lnTo>
                    <a:pt x="311" y="57"/>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2" name="Google Shape;3722;p16"/>
            <p:cNvSpPr/>
            <p:nvPr/>
          </p:nvSpPr>
          <p:spPr>
            <a:xfrm>
              <a:off x="1319625" y="1510700"/>
              <a:ext cx="1425" cy="2150"/>
            </a:xfrm>
            <a:custGeom>
              <a:avLst/>
              <a:gdLst/>
              <a:ahLst/>
              <a:cxnLst/>
              <a:rect l="l" t="t" r="r" b="b"/>
              <a:pathLst>
                <a:path w="57" h="86" extrusionOk="0">
                  <a:moveTo>
                    <a:pt x="57" y="1"/>
                  </a:moveTo>
                  <a:lnTo>
                    <a:pt x="57" y="1"/>
                  </a:lnTo>
                  <a:lnTo>
                    <a:pt x="0" y="29"/>
                  </a:lnTo>
                  <a:lnTo>
                    <a:pt x="0" y="85"/>
                  </a:lnTo>
                  <a:lnTo>
                    <a:pt x="0" y="85"/>
                  </a:lnTo>
                  <a:lnTo>
                    <a:pt x="57"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3" name="Google Shape;3723;p16"/>
            <p:cNvSpPr/>
            <p:nvPr/>
          </p:nvSpPr>
          <p:spPr>
            <a:xfrm>
              <a:off x="1319625" y="1510700"/>
              <a:ext cx="1425" cy="2150"/>
            </a:xfrm>
            <a:custGeom>
              <a:avLst/>
              <a:gdLst/>
              <a:ahLst/>
              <a:cxnLst/>
              <a:rect l="l" t="t" r="r" b="b"/>
              <a:pathLst>
                <a:path w="57" h="86" fill="none" extrusionOk="0">
                  <a:moveTo>
                    <a:pt x="57" y="1"/>
                  </a:moveTo>
                  <a:lnTo>
                    <a:pt x="57" y="1"/>
                  </a:lnTo>
                  <a:lnTo>
                    <a:pt x="0" y="29"/>
                  </a:lnTo>
                  <a:lnTo>
                    <a:pt x="0" y="85"/>
                  </a:lnTo>
                  <a:lnTo>
                    <a:pt x="0" y="85"/>
                  </a:lnTo>
                  <a:lnTo>
                    <a:pt x="57" y="1"/>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16"/>
            <p:cNvSpPr/>
            <p:nvPr/>
          </p:nvSpPr>
          <p:spPr>
            <a:xfrm>
              <a:off x="1322450" y="1507175"/>
              <a:ext cx="4950" cy="2850"/>
            </a:xfrm>
            <a:custGeom>
              <a:avLst/>
              <a:gdLst/>
              <a:ahLst/>
              <a:cxnLst/>
              <a:rect l="l" t="t" r="r" b="b"/>
              <a:pathLst>
                <a:path w="198" h="114" extrusionOk="0">
                  <a:moveTo>
                    <a:pt x="198" y="1"/>
                  </a:moveTo>
                  <a:lnTo>
                    <a:pt x="198" y="1"/>
                  </a:lnTo>
                  <a:lnTo>
                    <a:pt x="0" y="114"/>
                  </a:lnTo>
                  <a:lnTo>
                    <a:pt x="0" y="114"/>
                  </a:lnTo>
                  <a:lnTo>
                    <a:pt x="85" y="114"/>
                  </a:lnTo>
                  <a:lnTo>
                    <a:pt x="113" y="85"/>
                  </a:lnTo>
                  <a:lnTo>
                    <a:pt x="170" y="57"/>
                  </a:lnTo>
                  <a:lnTo>
                    <a:pt x="198"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5" name="Google Shape;3725;p16"/>
            <p:cNvSpPr/>
            <p:nvPr/>
          </p:nvSpPr>
          <p:spPr>
            <a:xfrm>
              <a:off x="1322450" y="1507175"/>
              <a:ext cx="4950" cy="2850"/>
            </a:xfrm>
            <a:custGeom>
              <a:avLst/>
              <a:gdLst/>
              <a:ahLst/>
              <a:cxnLst/>
              <a:rect l="l" t="t" r="r" b="b"/>
              <a:pathLst>
                <a:path w="198" h="114" fill="none" extrusionOk="0">
                  <a:moveTo>
                    <a:pt x="198" y="1"/>
                  </a:moveTo>
                  <a:lnTo>
                    <a:pt x="198" y="1"/>
                  </a:lnTo>
                  <a:lnTo>
                    <a:pt x="0" y="114"/>
                  </a:lnTo>
                  <a:lnTo>
                    <a:pt x="0" y="114"/>
                  </a:lnTo>
                  <a:lnTo>
                    <a:pt x="85" y="114"/>
                  </a:lnTo>
                  <a:lnTo>
                    <a:pt x="113" y="85"/>
                  </a:lnTo>
                  <a:lnTo>
                    <a:pt x="170" y="57"/>
                  </a:lnTo>
                  <a:lnTo>
                    <a:pt x="198" y="1"/>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6" name="Google Shape;3726;p16"/>
            <p:cNvSpPr/>
            <p:nvPr/>
          </p:nvSpPr>
          <p:spPr>
            <a:xfrm>
              <a:off x="1333025" y="1516350"/>
              <a:ext cx="12025" cy="4975"/>
            </a:xfrm>
            <a:custGeom>
              <a:avLst/>
              <a:gdLst/>
              <a:ahLst/>
              <a:cxnLst/>
              <a:rect l="l" t="t" r="r" b="b"/>
              <a:pathLst>
                <a:path w="481" h="199" extrusionOk="0">
                  <a:moveTo>
                    <a:pt x="480" y="85"/>
                  </a:moveTo>
                  <a:lnTo>
                    <a:pt x="480" y="85"/>
                  </a:lnTo>
                  <a:lnTo>
                    <a:pt x="396" y="29"/>
                  </a:lnTo>
                  <a:lnTo>
                    <a:pt x="311" y="1"/>
                  </a:lnTo>
                  <a:lnTo>
                    <a:pt x="170" y="57"/>
                  </a:lnTo>
                  <a:lnTo>
                    <a:pt x="170" y="57"/>
                  </a:lnTo>
                  <a:lnTo>
                    <a:pt x="85" y="85"/>
                  </a:lnTo>
                  <a:lnTo>
                    <a:pt x="85" y="85"/>
                  </a:lnTo>
                  <a:lnTo>
                    <a:pt x="142" y="113"/>
                  </a:lnTo>
                  <a:lnTo>
                    <a:pt x="170" y="142"/>
                  </a:lnTo>
                  <a:lnTo>
                    <a:pt x="1" y="198"/>
                  </a:lnTo>
                  <a:lnTo>
                    <a:pt x="1" y="198"/>
                  </a:lnTo>
                  <a:lnTo>
                    <a:pt x="226" y="113"/>
                  </a:lnTo>
                  <a:lnTo>
                    <a:pt x="480" y="85"/>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16"/>
            <p:cNvSpPr/>
            <p:nvPr/>
          </p:nvSpPr>
          <p:spPr>
            <a:xfrm>
              <a:off x="1333025" y="1516350"/>
              <a:ext cx="12025" cy="4975"/>
            </a:xfrm>
            <a:custGeom>
              <a:avLst/>
              <a:gdLst/>
              <a:ahLst/>
              <a:cxnLst/>
              <a:rect l="l" t="t" r="r" b="b"/>
              <a:pathLst>
                <a:path w="481" h="199" fill="none" extrusionOk="0">
                  <a:moveTo>
                    <a:pt x="480" y="85"/>
                  </a:moveTo>
                  <a:lnTo>
                    <a:pt x="480" y="85"/>
                  </a:lnTo>
                  <a:lnTo>
                    <a:pt x="396" y="29"/>
                  </a:lnTo>
                  <a:lnTo>
                    <a:pt x="311" y="1"/>
                  </a:lnTo>
                  <a:lnTo>
                    <a:pt x="170" y="57"/>
                  </a:lnTo>
                  <a:lnTo>
                    <a:pt x="170" y="57"/>
                  </a:lnTo>
                  <a:lnTo>
                    <a:pt x="85" y="85"/>
                  </a:lnTo>
                  <a:lnTo>
                    <a:pt x="85" y="85"/>
                  </a:lnTo>
                  <a:lnTo>
                    <a:pt x="142" y="113"/>
                  </a:lnTo>
                  <a:lnTo>
                    <a:pt x="170" y="142"/>
                  </a:lnTo>
                  <a:lnTo>
                    <a:pt x="1" y="198"/>
                  </a:lnTo>
                  <a:lnTo>
                    <a:pt x="1" y="198"/>
                  </a:lnTo>
                  <a:lnTo>
                    <a:pt x="226" y="113"/>
                  </a:lnTo>
                  <a:lnTo>
                    <a:pt x="480" y="85"/>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8" name="Google Shape;3728;p16"/>
            <p:cNvSpPr/>
            <p:nvPr/>
          </p:nvSpPr>
          <p:spPr>
            <a:xfrm>
              <a:off x="1356300" y="1526225"/>
              <a:ext cx="8500" cy="3550"/>
            </a:xfrm>
            <a:custGeom>
              <a:avLst/>
              <a:gdLst/>
              <a:ahLst/>
              <a:cxnLst/>
              <a:rect l="l" t="t" r="r" b="b"/>
              <a:pathLst>
                <a:path w="340" h="142" extrusionOk="0">
                  <a:moveTo>
                    <a:pt x="339" y="1"/>
                  </a:moveTo>
                  <a:lnTo>
                    <a:pt x="339" y="1"/>
                  </a:lnTo>
                  <a:lnTo>
                    <a:pt x="142" y="57"/>
                  </a:lnTo>
                  <a:lnTo>
                    <a:pt x="1" y="142"/>
                  </a:lnTo>
                  <a:lnTo>
                    <a:pt x="1" y="142"/>
                  </a:lnTo>
                  <a:lnTo>
                    <a:pt x="198" y="57"/>
                  </a:lnTo>
                  <a:lnTo>
                    <a:pt x="311" y="29"/>
                  </a:lnTo>
                  <a:lnTo>
                    <a:pt x="339" y="1"/>
                  </a:lnTo>
                  <a:lnTo>
                    <a:pt x="339"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9" name="Google Shape;3729;p16"/>
            <p:cNvSpPr/>
            <p:nvPr/>
          </p:nvSpPr>
          <p:spPr>
            <a:xfrm>
              <a:off x="1356300" y="1526225"/>
              <a:ext cx="8500" cy="3550"/>
            </a:xfrm>
            <a:custGeom>
              <a:avLst/>
              <a:gdLst/>
              <a:ahLst/>
              <a:cxnLst/>
              <a:rect l="l" t="t" r="r" b="b"/>
              <a:pathLst>
                <a:path w="340" h="142" fill="none" extrusionOk="0">
                  <a:moveTo>
                    <a:pt x="339" y="1"/>
                  </a:moveTo>
                  <a:lnTo>
                    <a:pt x="339" y="1"/>
                  </a:lnTo>
                  <a:lnTo>
                    <a:pt x="142" y="57"/>
                  </a:lnTo>
                  <a:lnTo>
                    <a:pt x="1" y="142"/>
                  </a:lnTo>
                  <a:lnTo>
                    <a:pt x="1" y="142"/>
                  </a:lnTo>
                  <a:lnTo>
                    <a:pt x="198" y="57"/>
                  </a:lnTo>
                  <a:lnTo>
                    <a:pt x="311" y="29"/>
                  </a:lnTo>
                  <a:lnTo>
                    <a:pt x="339" y="1"/>
                  </a:lnTo>
                  <a:lnTo>
                    <a:pt x="339" y="1"/>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16"/>
            <p:cNvSpPr/>
            <p:nvPr/>
          </p:nvSpPr>
          <p:spPr>
            <a:xfrm>
              <a:off x="1121375" y="1596775"/>
              <a:ext cx="5675" cy="2150"/>
            </a:xfrm>
            <a:custGeom>
              <a:avLst/>
              <a:gdLst/>
              <a:ahLst/>
              <a:cxnLst/>
              <a:rect l="l" t="t" r="r" b="b"/>
              <a:pathLst>
                <a:path w="227" h="86" extrusionOk="0">
                  <a:moveTo>
                    <a:pt x="226" y="1"/>
                  </a:moveTo>
                  <a:lnTo>
                    <a:pt x="226" y="1"/>
                  </a:lnTo>
                  <a:lnTo>
                    <a:pt x="114" y="1"/>
                  </a:lnTo>
                  <a:lnTo>
                    <a:pt x="1" y="85"/>
                  </a:lnTo>
                  <a:lnTo>
                    <a:pt x="1" y="85"/>
                  </a:lnTo>
                  <a:lnTo>
                    <a:pt x="142" y="85"/>
                  </a:lnTo>
                  <a:lnTo>
                    <a:pt x="226"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16"/>
            <p:cNvSpPr/>
            <p:nvPr/>
          </p:nvSpPr>
          <p:spPr>
            <a:xfrm>
              <a:off x="1121375" y="1596775"/>
              <a:ext cx="5675" cy="2150"/>
            </a:xfrm>
            <a:custGeom>
              <a:avLst/>
              <a:gdLst/>
              <a:ahLst/>
              <a:cxnLst/>
              <a:rect l="l" t="t" r="r" b="b"/>
              <a:pathLst>
                <a:path w="227" h="86" fill="none" extrusionOk="0">
                  <a:moveTo>
                    <a:pt x="226" y="1"/>
                  </a:moveTo>
                  <a:lnTo>
                    <a:pt x="226" y="1"/>
                  </a:lnTo>
                  <a:lnTo>
                    <a:pt x="114" y="1"/>
                  </a:lnTo>
                  <a:lnTo>
                    <a:pt x="1" y="85"/>
                  </a:lnTo>
                  <a:lnTo>
                    <a:pt x="1" y="85"/>
                  </a:lnTo>
                  <a:lnTo>
                    <a:pt x="142" y="85"/>
                  </a:lnTo>
                  <a:lnTo>
                    <a:pt x="226" y="1"/>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2" name="Google Shape;3732;p16"/>
            <p:cNvSpPr/>
            <p:nvPr/>
          </p:nvSpPr>
          <p:spPr>
            <a:xfrm>
              <a:off x="1149600" y="1584775"/>
              <a:ext cx="9200" cy="4275"/>
            </a:xfrm>
            <a:custGeom>
              <a:avLst/>
              <a:gdLst/>
              <a:ahLst/>
              <a:cxnLst/>
              <a:rect l="l" t="t" r="r" b="b"/>
              <a:pathLst>
                <a:path w="368" h="171" extrusionOk="0">
                  <a:moveTo>
                    <a:pt x="367" y="29"/>
                  </a:moveTo>
                  <a:lnTo>
                    <a:pt x="367" y="29"/>
                  </a:lnTo>
                  <a:lnTo>
                    <a:pt x="283" y="1"/>
                  </a:lnTo>
                  <a:lnTo>
                    <a:pt x="142" y="1"/>
                  </a:lnTo>
                  <a:lnTo>
                    <a:pt x="57" y="57"/>
                  </a:lnTo>
                  <a:lnTo>
                    <a:pt x="1" y="114"/>
                  </a:lnTo>
                  <a:lnTo>
                    <a:pt x="1" y="170"/>
                  </a:lnTo>
                  <a:lnTo>
                    <a:pt x="1" y="170"/>
                  </a:lnTo>
                  <a:lnTo>
                    <a:pt x="367" y="29"/>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16"/>
            <p:cNvSpPr/>
            <p:nvPr/>
          </p:nvSpPr>
          <p:spPr>
            <a:xfrm>
              <a:off x="1149600" y="1584775"/>
              <a:ext cx="9200" cy="4275"/>
            </a:xfrm>
            <a:custGeom>
              <a:avLst/>
              <a:gdLst/>
              <a:ahLst/>
              <a:cxnLst/>
              <a:rect l="l" t="t" r="r" b="b"/>
              <a:pathLst>
                <a:path w="368" h="171" fill="none" extrusionOk="0">
                  <a:moveTo>
                    <a:pt x="367" y="29"/>
                  </a:moveTo>
                  <a:lnTo>
                    <a:pt x="367" y="29"/>
                  </a:lnTo>
                  <a:lnTo>
                    <a:pt x="283" y="1"/>
                  </a:lnTo>
                  <a:lnTo>
                    <a:pt x="142" y="1"/>
                  </a:lnTo>
                  <a:lnTo>
                    <a:pt x="57" y="57"/>
                  </a:lnTo>
                  <a:lnTo>
                    <a:pt x="1" y="114"/>
                  </a:lnTo>
                  <a:lnTo>
                    <a:pt x="1" y="170"/>
                  </a:lnTo>
                  <a:lnTo>
                    <a:pt x="1" y="170"/>
                  </a:lnTo>
                  <a:lnTo>
                    <a:pt x="367" y="29"/>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3734;p16"/>
            <p:cNvSpPr/>
            <p:nvPr/>
          </p:nvSpPr>
          <p:spPr>
            <a:xfrm>
              <a:off x="1174300" y="1565025"/>
              <a:ext cx="3550" cy="2150"/>
            </a:xfrm>
            <a:custGeom>
              <a:avLst/>
              <a:gdLst/>
              <a:ahLst/>
              <a:cxnLst/>
              <a:rect l="l" t="t" r="r" b="b"/>
              <a:pathLst>
                <a:path w="142" h="86" extrusionOk="0">
                  <a:moveTo>
                    <a:pt x="113" y="1"/>
                  </a:moveTo>
                  <a:lnTo>
                    <a:pt x="113" y="1"/>
                  </a:lnTo>
                  <a:lnTo>
                    <a:pt x="0" y="57"/>
                  </a:lnTo>
                  <a:lnTo>
                    <a:pt x="0" y="57"/>
                  </a:lnTo>
                  <a:lnTo>
                    <a:pt x="85" y="85"/>
                  </a:lnTo>
                  <a:lnTo>
                    <a:pt x="141" y="85"/>
                  </a:lnTo>
                  <a:lnTo>
                    <a:pt x="141" y="57"/>
                  </a:lnTo>
                  <a:lnTo>
                    <a:pt x="113"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5" name="Google Shape;3735;p16"/>
            <p:cNvSpPr/>
            <p:nvPr/>
          </p:nvSpPr>
          <p:spPr>
            <a:xfrm>
              <a:off x="1174300" y="1565025"/>
              <a:ext cx="3550" cy="2150"/>
            </a:xfrm>
            <a:custGeom>
              <a:avLst/>
              <a:gdLst/>
              <a:ahLst/>
              <a:cxnLst/>
              <a:rect l="l" t="t" r="r" b="b"/>
              <a:pathLst>
                <a:path w="142" h="86" fill="none" extrusionOk="0">
                  <a:moveTo>
                    <a:pt x="113" y="1"/>
                  </a:moveTo>
                  <a:lnTo>
                    <a:pt x="113" y="1"/>
                  </a:lnTo>
                  <a:lnTo>
                    <a:pt x="0" y="57"/>
                  </a:lnTo>
                  <a:lnTo>
                    <a:pt x="0" y="57"/>
                  </a:lnTo>
                  <a:lnTo>
                    <a:pt x="85" y="85"/>
                  </a:lnTo>
                  <a:lnTo>
                    <a:pt x="141" y="85"/>
                  </a:lnTo>
                  <a:lnTo>
                    <a:pt x="141" y="57"/>
                  </a:lnTo>
                  <a:lnTo>
                    <a:pt x="113" y="1"/>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16"/>
            <p:cNvSpPr/>
            <p:nvPr/>
          </p:nvSpPr>
          <p:spPr>
            <a:xfrm>
              <a:off x="1184175" y="1568550"/>
              <a:ext cx="2125" cy="725"/>
            </a:xfrm>
            <a:custGeom>
              <a:avLst/>
              <a:gdLst/>
              <a:ahLst/>
              <a:cxnLst/>
              <a:rect l="l" t="t" r="r" b="b"/>
              <a:pathLst>
                <a:path w="85" h="29" extrusionOk="0">
                  <a:moveTo>
                    <a:pt x="85" y="29"/>
                  </a:moveTo>
                  <a:lnTo>
                    <a:pt x="85" y="29"/>
                  </a:lnTo>
                  <a:lnTo>
                    <a:pt x="28" y="1"/>
                  </a:lnTo>
                  <a:lnTo>
                    <a:pt x="0" y="29"/>
                  </a:lnTo>
                  <a:lnTo>
                    <a:pt x="0" y="29"/>
                  </a:lnTo>
                  <a:lnTo>
                    <a:pt x="85" y="29"/>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16"/>
            <p:cNvSpPr/>
            <p:nvPr/>
          </p:nvSpPr>
          <p:spPr>
            <a:xfrm>
              <a:off x="1184175" y="1568550"/>
              <a:ext cx="2125" cy="725"/>
            </a:xfrm>
            <a:custGeom>
              <a:avLst/>
              <a:gdLst/>
              <a:ahLst/>
              <a:cxnLst/>
              <a:rect l="l" t="t" r="r" b="b"/>
              <a:pathLst>
                <a:path w="85" h="29" fill="none" extrusionOk="0">
                  <a:moveTo>
                    <a:pt x="85" y="29"/>
                  </a:moveTo>
                  <a:lnTo>
                    <a:pt x="85" y="29"/>
                  </a:lnTo>
                  <a:lnTo>
                    <a:pt x="28" y="1"/>
                  </a:lnTo>
                  <a:lnTo>
                    <a:pt x="0" y="29"/>
                  </a:lnTo>
                  <a:lnTo>
                    <a:pt x="0" y="29"/>
                  </a:lnTo>
                  <a:lnTo>
                    <a:pt x="85" y="29"/>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8" name="Google Shape;3738;p16"/>
            <p:cNvSpPr/>
            <p:nvPr/>
          </p:nvSpPr>
          <p:spPr>
            <a:xfrm>
              <a:off x="1196875" y="1555150"/>
              <a:ext cx="5650" cy="2850"/>
            </a:xfrm>
            <a:custGeom>
              <a:avLst/>
              <a:gdLst/>
              <a:ahLst/>
              <a:cxnLst/>
              <a:rect l="l" t="t" r="r" b="b"/>
              <a:pathLst>
                <a:path w="226" h="114" extrusionOk="0">
                  <a:moveTo>
                    <a:pt x="226" y="1"/>
                  </a:moveTo>
                  <a:lnTo>
                    <a:pt x="226" y="1"/>
                  </a:lnTo>
                  <a:lnTo>
                    <a:pt x="141" y="1"/>
                  </a:lnTo>
                  <a:lnTo>
                    <a:pt x="85" y="1"/>
                  </a:lnTo>
                  <a:lnTo>
                    <a:pt x="28" y="57"/>
                  </a:lnTo>
                  <a:lnTo>
                    <a:pt x="0" y="113"/>
                  </a:lnTo>
                  <a:lnTo>
                    <a:pt x="0" y="113"/>
                  </a:lnTo>
                  <a:lnTo>
                    <a:pt x="113" y="85"/>
                  </a:lnTo>
                  <a:lnTo>
                    <a:pt x="226"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9" name="Google Shape;3739;p16"/>
            <p:cNvSpPr/>
            <p:nvPr/>
          </p:nvSpPr>
          <p:spPr>
            <a:xfrm>
              <a:off x="1196875" y="1555150"/>
              <a:ext cx="5650" cy="2850"/>
            </a:xfrm>
            <a:custGeom>
              <a:avLst/>
              <a:gdLst/>
              <a:ahLst/>
              <a:cxnLst/>
              <a:rect l="l" t="t" r="r" b="b"/>
              <a:pathLst>
                <a:path w="226" h="114" fill="none" extrusionOk="0">
                  <a:moveTo>
                    <a:pt x="226" y="1"/>
                  </a:moveTo>
                  <a:lnTo>
                    <a:pt x="226" y="1"/>
                  </a:lnTo>
                  <a:lnTo>
                    <a:pt x="141" y="1"/>
                  </a:lnTo>
                  <a:lnTo>
                    <a:pt x="85" y="1"/>
                  </a:lnTo>
                  <a:lnTo>
                    <a:pt x="28" y="57"/>
                  </a:lnTo>
                  <a:lnTo>
                    <a:pt x="0" y="113"/>
                  </a:lnTo>
                  <a:lnTo>
                    <a:pt x="0" y="113"/>
                  </a:lnTo>
                  <a:lnTo>
                    <a:pt x="113" y="85"/>
                  </a:lnTo>
                  <a:lnTo>
                    <a:pt x="226" y="1"/>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0" name="Google Shape;3740;p16"/>
            <p:cNvSpPr/>
            <p:nvPr/>
          </p:nvSpPr>
          <p:spPr>
            <a:xfrm>
              <a:off x="1197575" y="1555150"/>
              <a:ext cx="2150" cy="725"/>
            </a:xfrm>
            <a:custGeom>
              <a:avLst/>
              <a:gdLst/>
              <a:ahLst/>
              <a:cxnLst/>
              <a:rect l="l" t="t" r="r" b="b"/>
              <a:pathLst>
                <a:path w="86" h="29" extrusionOk="0">
                  <a:moveTo>
                    <a:pt x="85" y="1"/>
                  </a:moveTo>
                  <a:lnTo>
                    <a:pt x="85" y="1"/>
                  </a:lnTo>
                  <a:lnTo>
                    <a:pt x="0" y="29"/>
                  </a:lnTo>
                  <a:lnTo>
                    <a:pt x="0" y="29"/>
                  </a:lnTo>
                  <a:lnTo>
                    <a:pt x="85"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16"/>
            <p:cNvSpPr/>
            <p:nvPr/>
          </p:nvSpPr>
          <p:spPr>
            <a:xfrm>
              <a:off x="1197575" y="1555150"/>
              <a:ext cx="2150" cy="725"/>
            </a:xfrm>
            <a:custGeom>
              <a:avLst/>
              <a:gdLst/>
              <a:ahLst/>
              <a:cxnLst/>
              <a:rect l="l" t="t" r="r" b="b"/>
              <a:pathLst>
                <a:path w="86" h="29" fill="none" extrusionOk="0">
                  <a:moveTo>
                    <a:pt x="85" y="1"/>
                  </a:moveTo>
                  <a:lnTo>
                    <a:pt x="85" y="1"/>
                  </a:lnTo>
                  <a:lnTo>
                    <a:pt x="0" y="29"/>
                  </a:lnTo>
                  <a:lnTo>
                    <a:pt x="0" y="29"/>
                  </a:lnTo>
                  <a:lnTo>
                    <a:pt x="85" y="1"/>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16"/>
            <p:cNvSpPr/>
            <p:nvPr/>
          </p:nvSpPr>
          <p:spPr>
            <a:xfrm>
              <a:off x="1201100" y="1562925"/>
              <a:ext cx="2150" cy="725"/>
            </a:xfrm>
            <a:custGeom>
              <a:avLst/>
              <a:gdLst/>
              <a:ahLst/>
              <a:cxnLst/>
              <a:rect l="l" t="t" r="r" b="b"/>
              <a:pathLst>
                <a:path w="86" h="29" extrusionOk="0">
                  <a:moveTo>
                    <a:pt x="85" y="0"/>
                  </a:moveTo>
                  <a:lnTo>
                    <a:pt x="85" y="0"/>
                  </a:lnTo>
                  <a:lnTo>
                    <a:pt x="1" y="28"/>
                  </a:lnTo>
                  <a:lnTo>
                    <a:pt x="1" y="28"/>
                  </a:lnTo>
                  <a:lnTo>
                    <a:pt x="85"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16"/>
            <p:cNvSpPr/>
            <p:nvPr/>
          </p:nvSpPr>
          <p:spPr>
            <a:xfrm>
              <a:off x="1201100" y="1562925"/>
              <a:ext cx="2150" cy="725"/>
            </a:xfrm>
            <a:custGeom>
              <a:avLst/>
              <a:gdLst/>
              <a:ahLst/>
              <a:cxnLst/>
              <a:rect l="l" t="t" r="r" b="b"/>
              <a:pathLst>
                <a:path w="86" h="29" fill="none" extrusionOk="0">
                  <a:moveTo>
                    <a:pt x="85" y="0"/>
                  </a:moveTo>
                  <a:lnTo>
                    <a:pt x="85" y="0"/>
                  </a:lnTo>
                  <a:lnTo>
                    <a:pt x="1" y="28"/>
                  </a:lnTo>
                  <a:lnTo>
                    <a:pt x="1" y="28"/>
                  </a:lnTo>
                  <a:lnTo>
                    <a:pt x="85" y="0"/>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16"/>
            <p:cNvSpPr/>
            <p:nvPr/>
          </p:nvSpPr>
          <p:spPr>
            <a:xfrm>
              <a:off x="964050" y="1627825"/>
              <a:ext cx="3550" cy="1425"/>
            </a:xfrm>
            <a:custGeom>
              <a:avLst/>
              <a:gdLst/>
              <a:ahLst/>
              <a:cxnLst/>
              <a:rect l="l" t="t" r="r" b="b"/>
              <a:pathLst>
                <a:path w="142" h="57" extrusionOk="0">
                  <a:moveTo>
                    <a:pt x="142" y="0"/>
                  </a:moveTo>
                  <a:lnTo>
                    <a:pt x="142" y="0"/>
                  </a:lnTo>
                  <a:lnTo>
                    <a:pt x="1" y="0"/>
                  </a:lnTo>
                  <a:lnTo>
                    <a:pt x="1" y="0"/>
                  </a:lnTo>
                  <a:lnTo>
                    <a:pt x="85" y="0"/>
                  </a:lnTo>
                  <a:lnTo>
                    <a:pt x="57" y="57"/>
                  </a:lnTo>
                  <a:lnTo>
                    <a:pt x="57" y="57"/>
                  </a:lnTo>
                  <a:lnTo>
                    <a:pt x="142"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5" name="Google Shape;3745;p16"/>
            <p:cNvSpPr/>
            <p:nvPr/>
          </p:nvSpPr>
          <p:spPr>
            <a:xfrm>
              <a:off x="964050" y="1627825"/>
              <a:ext cx="3550" cy="1425"/>
            </a:xfrm>
            <a:custGeom>
              <a:avLst/>
              <a:gdLst/>
              <a:ahLst/>
              <a:cxnLst/>
              <a:rect l="l" t="t" r="r" b="b"/>
              <a:pathLst>
                <a:path w="142" h="57" fill="none" extrusionOk="0">
                  <a:moveTo>
                    <a:pt x="142" y="0"/>
                  </a:moveTo>
                  <a:lnTo>
                    <a:pt x="142" y="0"/>
                  </a:lnTo>
                  <a:lnTo>
                    <a:pt x="1" y="0"/>
                  </a:lnTo>
                  <a:lnTo>
                    <a:pt x="1" y="0"/>
                  </a:lnTo>
                  <a:lnTo>
                    <a:pt x="85" y="0"/>
                  </a:lnTo>
                  <a:lnTo>
                    <a:pt x="57" y="57"/>
                  </a:lnTo>
                  <a:lnTo>
                    <a:pt x="57" y="57"/>
                  </a:lnTo>
                  <a:lnTo>
                    <a:pt x="142" y="0"/>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6" name="Google Shape;3746;p16"/>
            <p:cNvSpPr/>
            <p:nvPr/>
          </p:nvSpPr>
          <p:spPr>
            <a:xfrm>
              <a:off x="983100" y="1622175"/>
              <a:ext cx="9200" cy="5675"/>
            </a:xfrm>
            <a:custGeom>
              <a:avLst/>
              <a:gdLst/>
              <a:ahLst/>
              <a:cxnLst/>
              <a:rect l="l" t="t" r="r" b="b"/>
              <a:pathLst>
                <a:path w="368" h="227" extrusionOk="0">
                  <a:moveTo>
                    <a:pt x="283" y="0"/>
                  </a:moveTo>
                  <a:lnTo>
                    <a:pt x="283" y="0"/>
                  </a:lnTo>
                  <a:lnTo>
                    <a:pt x="198" y="29"/>
                  </a:lnTo>
                  <a:lnTo>
                    <a:pt x="114" y="57"/>
                  </a:lnTo>
                  <a:lnTo>
                    <a:pt x="57" y="142"/>
                  </a:lnTo>
                  <a:lnTo>
                    <a:pt x="1" y="226"/>
                  </a:lnTo>
                  <a:lnTo>
                    <a:pt x="1" y="226"/>
                  </a:lnTo>
                  <a:lnTo>
                    <a:pt x="198" y="170"/>
                  </a:lnTo>
                  <a:lnTo>
                    <a:pt x="198" y="170"/>
                  </a:lnTo>
                  <a:lnTo>
                    <a:pt x="311" y="57"/>
                  </a:lnTo>
                  <a:lnTo>
                    <a:pt x="311" y="57"/>
                  </a:lnTo>
                  <a:lnTo>
                    <a:pt x="368" y="29"/>
                  </a:lnTo>
                  <a:lnTo>
                    <a:pt x="368" y="0"/>
                  </a:lnTo>
                  <a:lnTo>
                    <a:pt x="226" y="85"/>
                  </a:lnTo>
                  <a:lnTo>
                    <a:pt x="226" y="85"/>
                  </a:lnTo>
                  <a:lnTo>
                    <a:pt x="283"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7" name="Google Shape;3747;p16"/>
            <p:cNvSpPr/>
            <p:nvPr/>
          </p:nvSpPr>
          <p:spPr>
            <a:xfrm>
              <a:off x="983100" y="1622175"/>
              <a:ext cx="9200" cy="5675"/>
            </a:xfrm>
            <a:custGeom>
              <a:avLst/>
              <a:gdLst/>
              <a:ahLst/>
              <a:cxnLst/>
              <a:rect l="l" t="t" r="r" b="b"/>
              <a:pathLst>
                <a:path w="368" h="227" fill="none" extrusionOk="0">
                  <a:moveTo>
                    <a:pt x="283" y="0"/>
                  </a:moveTo>
                  <a:lnTo>
                    <a:pt x="283" y="0"/>
                  </a:lnTo>
                  <a:lnTo>
                    <a:pt x="198" y="29"/>
                  </a:lnTo>
                  <a:lnTo>
                    <a:pt x="114" y="57"/>
                  </a:lnTo>
                  <a:lnTo>
                    <a:pt x="57" y="142"/>
                  </a:lnTo>
                  <a:lnTo>
                    <a:pt x="1" y="226"/>
                  </a:lnTo>
                  <a:lnTo>
                    <a:pt x="1" y="226"/>
                  </a:lnTo>
                  <a:lnTo>
                    <a:pt x="198" y="170"/>
                  </a:lnTo>
                  <a:lnTo>
                    <a:pt x="198" y="170"/>
                  </a:lnTo>
                  <a:lnTo>
                    <a:pt x="311" y="57"/>
                  </a:lnTo>
                  <a:lnTo>
                    <a:pt x="311" y="57"/>
                  </a:lnTo>
                  <a:lnTo>
                    <a:pt x="368" y="29"/>
                  </a:lnTo>
                  <a:lnTo>
                    <a:pt x="368" y="0"/>
                  </a:lnTo>
                  <a:lnTo>
                    <a:pt x="226" y="85"/>
                  </a:lnTo>
                  <a:lnTo>
                    <a:pt x="226" y="85"/>
                  </a:lnTo>
                  <a:lnTo>
                    <a:pt x="283" y="0"/>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16"/>
            <p:cNvSpPr/>
            <p:nvPr/>
          </p:nvSpPr>
          <p:spPr>
            <a:xfrm>
              <a:off x="986625" y="1625000"/>
              <a:ext cx="14150" cy="8475"/>
            </a:xfrm>
            <a:custGeom>
              <a:avLst/>
              <a:gdLst/>
              <a:ahLst/>
              <a:cxnLst/>
              <a:rect l="l" t="t" r="r" b="b"/>
              <a:pathLst>
                <a:path w="566" h="339" extrusionOk="0">
                  <a:moveTo>
                    <a:pt x="283" y="170"/>
                  </a:moveTo>
                  <a:lnTo>
                    <a:pt x="283" y="170"/>
                  </a:lnTo>
                  <a:lnTo>
                    <a:pt x="452" y="113"/>
                  </a:lnTo>
                  <a:lnTo>
                    <a:pt x="565" y="0"/>
                  </a:lnTo>
                  <a:lnTo>
                    <a:pt x="565" y="0"/>
                  </a:lnTo>
                  <a:lnTo>
                    <a:pt x="424" y="85"/>
                  </a:lnTo>
                  <a:lnTo>
                    <a:pt x="283" y="170"/>
                  </a:lnTo>
                  <a:lnTo>
                    <a:pt x="114" y="254"/>
                  </a:lnTo>
                  <a:lnTo>
                    <a:pt x="1" y="339"/>
                  </a:lnTo>
                  <a:lnTo>
                    <a:pt x="1" y="339"/>
                  </a:lnTo>
                  <a:lnTo>
                    <a:pt x="283" y="17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16"/>
            <p:cNvSpPr/>
            <p:nvPr/>
          </p:nvSpPr>
          <p:spPr>
            <a:xfrm>
              <a:off x="986625" y="1625000"/>
              <a:ext cx="14150" cy="8475"/>
            </a:xfrm>
            <a:custGeom>
              <a:avLst/>
              <a:gdLst/>
              <a:ahLst/>
              <a:cxnLst/>
              <a:rect l="l" t="t" r="r" b="b"/>
              <a:pathLst>
                <a:path w="566" h="339" fill="none" extrusionOk="0">
                  <a:moveTo>
                    <a:pt x="283" y="170"/>
                  </a:moveTo>
                  <a:lnTo>
                    <a:pt x="283" y="170"/>
                  </a:lnTo>
                  <a:lnTo>
                    <a:pt x="452" y="113"/>
                  </a:lnTo>
                  <a:lnTo>
                    <a:pt x="565" y="0"/>
                  </a:lnTo>
                  <a:lnTo>
                    <a:pt x="565" y="0"/>
                  </a:lnTo>
                  <a:lnTo>
                    <a:pt x="424" y="85"/>
                  </a:lnTo>
                  <a:lnTo>
                    <a:pt x="283" y="170"/>
                  </a:lnTo>
                  <a:lnTo>
                    <a:pt x="114" y="254"/>
                  </a:lnTo>
                  <a:lnTo>
                    <a:pt x="1" y="339"/>
                  </a:lnTo>
                  <a:lnTo>
                    <a:pt x="1" y="339"/>
                  </a:lnTo>
                  <a:lnTo>
                    <a:pt x="283" y="170"/>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16"/>
            <p:cNvSpPr/>
            <p:nvPr/>
          </p:nvSpPr>
          <p:spPr>
            <a:xfrm>
              <a:off x="991575" y="1623575"/>
              <a:ext cx="3550" cy="1450"/>
            </a:xfrm>
            <a:custGeom>
              <a:avLst/>
              <a:gdLst/>
              <a:ahLst/>
              <a:cxnLst/>
              <a:rect l="l" t="t" r="r" b="b"/>
              <a:pathLst>
                <a:path w="142" h="58" extrusionOk="0">
                  <a:moveTo>
                    <a:pt x="141" y="1"/>
                  </a:moveTo>
                  <a:lnTo>
                    <a:pt x="141" y="1"/>
                  </a:lnTo>
                  <a:lnTo>
                    <a:pt x="57" y="1"/>
                  </a:lnTo>
                  <a:lnTo>
                    <a:pt x="0" y="57"/>
                  </a:lnTo>
                  <a:lnTo>
                    <a:pt x="0" y="57"/>
                  </a:lnTo>
                  <a:lnTo>
                    <a:pt x="85" y="57"/>
                  </a:lnTo>
                  <a:lnTo>
                    <a:pt x="141"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16"/>
            <p:cNvSpPr/>
            <p:nvPr/>
          </p:nvSpPr>
          <p:spPr>
            <a:xfrm>
              <a:off x="991575" y="1623575"/>
              <a:ext cx="3550" cy="1450"/>
            </a:xfrm>
            <a:custGeom>
              <a:avLst/>
              <a:gdLst/>
              <a:ahLst/>
              <a:cxnLst/>
              <a:rect l="l" t="t" r="r" b="b"/>
              <a:pathLst>
                <a:path w="142" h="58" fill="none" extrusionOk="0">
                  <a:moveTo>
                    <a:pt x="141" y="1"/>
                  </a:moveTo>
                  <a:lnTo>
                    <a:pt x="141" y="1"/>
                  </a:lnTo>
                  <a:lnTo>
                    <a:pt x="57" y="1"/>
                  </a:lnTo>
                  <a:lnTo>
                    <a:pt x="0" y="57"/>
                  </a:lnTo>
                  <a:lnTo>
                    <a:pt x="0" y="57"/>
                  </a:lnTo>
                  <a:lnTo>
                    <a:pt x="85" y="57"/>
                  </a:lnTo>
                  <a:lnTo>
                    <a:pt x="141" y="1"/>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16"/>
            <p:cNvSpPr/>
            <p:nvPr/>
          </p:nvSpPr>
          <p:spPr>
            <a:xfrm>
              <a:off x="996500" y="1621475"/>
              <a:ext cx="3550" cy="725"/>
            </a:xfrm>
            <a:custGeom>
              <a:avLst/>
              <a:gdLst/>
              <a:ahLst/>
              <a:cxnLst/>
              <a:rect l="l" t="t" r="r" b="b"/>
              <a:pathLst>
                <a:path w="142" h="29" extrusionOk="0">
                  <a:moveTo>
                    <a:pt x="142" y="0"/>
                  </a:moveTo>
                  <a:lnTo>
                    <a:pt x="142" y="0"/>
                  </a:lnTo>
                  <a:lnTo>
                    <a:pt x="57" y="0"/>
                  </a:lnTo>
                  <a:lnTo>
                    <a:pt x="1" y="28"/>
                  </a:lnTo>
                  <a:lnTo>
                    <a:pt x="1" y="28"/>
                  </a:lnTo>
                  <a:lnTo>
                    <a:pt x="142"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3753;p16"/>
            <p:cNvSpPr/>
            <p:nvPr/>
          </p:nvSpPr>
          <p:spPr>
            <a:xfrm>
              <a:off x="996500" y="1621475"/>
              <a:ext cx="3550" cy="725"/>
            </a:xfrm>
            <a:custGeom>
              <a:avLst/>
              <a:gdLst/>
              <a:ahLst/>
              <a:cxnLst/>
              <a:rect l="l" t="t" r="r" b="b"/>
              <a:pathLst>
                <a:path w="142" h="29" fill="none" extrusionOk="0">
                  <a:moveTo>
                    <a:pt x="142" y="0"/>
                  </a:moveTo>
                  <a:lnTo>
                    <a:pt x="142" y="0"/>
                  </a:lnTo>
                  <a:lnTo>
                    <a:pt x="57" y="0"/>
                  </a:lnTo>
                  <a:lnTo>
                    <a:pt x="1" y="28"/>
                  </a:lnTo>
                  <a:lnTo>
                    <a:pt x="1" y="28"/>
                  </a:lnTo>
                  <a:lnTo>
                    <a:pt x="142" y="0"/>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16"/>
            <p:cNvSpPr/>
            <p:nvPr/>
          </p:nvSpPr>
          <p:spPr>
            <a:xfrm>
              <a:off x="1000025" y="1625700"/>
              <a:ext cx="6375" cy="4250"/>
            </a:xfrm>
            <a:custGeom>
              <a:avLst/>
              <a:gdLst/>
              <a:ahLst/>
              <a:cxnLst/>
              <a:rect l="l" t="t" r="r" b="b"/>
              <a:pathLst>
                <a:path w="255" h="170" extrusionOk="0">
                  <a:moveTo>
                    <a:pt x="255" y="1"/>
                  </a:moveTo>
                  <a:lnTo>
                    <a:pt x="255" y="1"/>
                  </a:lnTo>
                  <a:lnTo>
                    <a:pt x="114" y="57"/>
                  </a:lnTo>
                  <a:lnTo>
                    <a:pt x="1" y="170"/>
                  </a:lnTo>
                  <a:lnTo>
                    <a:pt x="1" y="170"/>
                  </a:lnTo>
                  <a:lnTo>
                    <a:pt x="142" y="113"/>
                  </a:lnTo>
                  <a:lnTo>
                    <a:pt x="255"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16"/>
            <p:cNvSpPr/>
            <p:nvPr/>
          </p:nvSpPr>
          <p:spPr>
            <a:xfrm>
              <a:off x="1000025" y="1625700"/>
              <a:ext cx="6375" cy="4250"/>
            </a:xfrm>
            <a:custGeom>
              <a:avLst/>
              <a:gdLst/>
              <a:ahLst/>
              <a:cxnLst/>
              <a:rect l="l" t="t" r="r" b="b"/>
              <a:pathLst>
                <a:path w="255" h="170" fill="none" extrusionOk="0">
                  <a:moveTo>
                    <a:pt x="255" y="1"/>
                  </a:moveTo>
                  <a:lnTo>
                    <a:pt x="255" y="1"/>
                  </a:lnTo>
                  <a:lnTo>
                    <a:pt x="114" y="57"/>
                  </a:lnTo>
                  <a:lnTo>
                    <a:pt x="1" y="170"/>
                  </a:lnTo>
                  <a:lnTo>
                    <a:pt x="1" y="170"/>
                  </a:lnTo>
                  <a:lnTo>
                    <a:pt x="142" y="113"/>
                  </a:lnTo>
                  <a:lnTo>
                    <a:pt x="255" y="1"/>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6" name="Google Shape;3756;p16"/>
            <p:cNvSpPr/>
            <p:nvPr/>
          </p:nvSpPr>
          <p:spPr>
            <a:xfrm>
              <a:off x="1000025" y="1629225"/>
              <a:ext cx="4275" cy="2850"/>
            </a:xfrm>
            <a:custGeom>
              <a:avLst/>
              <a:gdLst/>
              <a:ahLst/>
              <a:cxnLst/>
              <a:rect l="l" t="t" r="r" b="b"/>
              <a:pathLst>
                <a:path w="171" h="114" extrusionOk="0">
                  <a:moveTo>
                    <a:pt x="170" y="1"/>
                  </a:moveTo>
                  <a:lnTo>
                    <a:pt x="170" y="1"/>
                  </a:lnTo>
                  <a:lnTo>
                    <a:pt x="1" y="113"/>
                  </a:lnTo>
                  <a:lnTo>
                    <a:pt x="1" y="113"/>
                  </a:lnTo>
                  <a:lnTo>
                    <a:pt x="170"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7" name="Google Shape;3757;p16"/>
            <p:cNvSpPr/>
            <p:nvPr/>
          </p:nvSpPr>
          <p:spPr>
            <a:xfrm>
              <a:off x="1000025" y="1629225"/>
              <a:ext cx="4275" cy="2850"/>
            </a:xfrm>
            <a:custGeom>
              <a:avLst/>
              <a:gdLst/>
              <a:ahLst/>
              <a:cxnLst/>
              <a:rect l="l" t="t" r="r" b="b"/>
              <a:pathLst>
                <a:path w="171" h="114" fill="none" extrusionOk="0">
                  <a:moveTo>
                    <a:pt x="170" y="1"/>
                  </a:moveTo>
                  <a:lnTo>
                    <a:pt x="170" y="1"/>
                  </a:lnTo>
                  <a:lnTo>
                    <a:pt x="1" y="113"/>
                  </a:lnTo>
                  <a:lnTo>
                    <a:pt x="1" y="113"/>
                  </a:lnTo>
                  <a:lnTo>
                    <a:pt x="170" y="1"/>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16"/>
            <p:cNvSpPr/>
            <p:nvPr/>
          </p:nvSpPr>
          <p:spPr>
            <a:xfrm>
              <a:off x="1002150" y="1519175"/>
              <a:ext cx="30375" cy="12025"/>
            </a:xfrm>
            <a:custGeom>
              <a:avLst/>
              <a:gdLst/>
              <a:ahLst/>
              <a:cxnLst/>
              <a:rect l="l" t="t" r="r" b="b"/>
              <a:pathLst>
                <a:path w="1215" h="481" extrusionOk="0">
                  <a:moveTo>
                    <a:pt x="1" y="283"/>
                  </a:moveTo>
                  <a:lnTo>
                    <a:pt x="1" y="283"/>
                  </a:lnTo>
                  <a:lnTo>
                    <a:pt x="85" y="283"/>
                  </a:lnTo>
                  <a:lnTo>
                    <a:pt x="198" y="339"/>
                  </a:lnTo>
                  <a:lnTo>
                    <a:pt x="311" y="424"/>
                  </a:lnTo>
                  <a:lnTo>
                    <a:pt x="368" y="480"/>
                  </a:lnTo>
                  <a:lnTo>
                    <a:pt x="368" y="480"/>
                  </a:lnTo>
                  <a:lnTo>
                    <a:pt x="396" y="424"/>
                  </a:lnTo>
                  <a:lnTo>
                    <a:pt x="424" y="395"/>
                  </a:lnTo>
                  <a:lnTo>
                    <a:pt x="565" y="367"/>
                  </a:lnTo>
                  <a:lnTo>
                    <a:pt x="678" y="367"/>
                  </a:lnTo>
                  <a:lnTo>
                    <a:pt x="791" y="367"/>
                  </a:lnTo>
                  <a:lnTo>
                    <a:pt x="791" y="367"/>
                  </a:lnTo>
                  <a:lnTo>
                    <a:pt x="932" y="311"/>
                  </a:lnTo>
                  <a:lnTo>
                    <a:pt x="1045" y="226"/>
                  </a:lnTo>
                  <a:lnTo>
                    <a:pt x="1129" y="141"/>
                  </a:lnTo>
                  <a:lnTo>
                    <a:pt x="1214" y="0"/>
                  </a:lnTo>
                  <a:lnTo>
                    <a:pt x="1214" y="0"/>
                  </a:lnTo>
                  <a:lnTo>
                    <a:pt x="960" y="29"/>
                  </a:lnTo>
                  <a:lnTo>
                    <a:pt x="509" y="57"/>
                  </a:lnTo>
                  <a:lnTo>
                    <a:pt x="311" y="85"/>
                  </a:lnTo>
                  <a:lnTo>
                    <a:pt x="114" y="113"/>
                  </a:lnTo>
                  <a:lnTo>
                    <a:pt x="29" y="198"/>
                  </a:lnTo>
                  <a:lnTo>
                    <a:pt x="1" y="226"/>
                  </a:lnTo>
                  <a:lnTo>
                    <a:pt x="1" y="283"/>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9" name="Google Shape;3759;p16"/>
            <p:cNvSpPr/>
            <p:nvPr/>
          </p:nvSpPr>
          <p:spPr>
            <a:xfrm>
              <a:off x="1002150" y="1519175"/>
              <a:ext cx="30375" cy="12025"/>
            </a:xfrm>
            <a:custGeom>
              <a:avLst/>
              <a:gdLst/>
              <a:ahLst/>
              <a:cxnLst/>
              <a:rect l="l" t="t" r="r" b="b"/>
              <a:pathLst>
                <a:path w="1215" h="481" fill="none" extrusionOk="0">
                  <a:moveTo>
                    <a:pt x="1" y="283"/>
                  </a:moveTo>
                  <a:lnTo>
                    <a:pt x="1" y="283"/>
                  </a:lnTo>
                  <a:lnTo>
                    <a:pt x="85" y="283"/>
                  </a:lnTo>
                  <a:lnTo>
                    <a:pt x="198" y="339"/>
                  </a:lnTo>
                  <a:lnTo>
                    <a:pt x="311" y="424"/>
                  </a:lnTo>
                  <a:lnTo>
                    <a:pt x="368" y="480"/>
                  </a:lnTo>
                  <a:lnTo>
                    <a:pt x="368" y="480"/>
                  </a:lnTo>
                  <a:lnTo>
                    <a:pt x="396" y="424"/>
                  </a:lnTo>
                  <a:lnTo>
                    <a:pt x="424" y="395"/>
                  </a:lnTo>
                  <a:lnTo>
                    <a:pt x="565" y="367"/>
                  </a:lnTo>
                  <a:lnTo>
                    <a:pt x="678" y="367"/>
                  </a:lnTo>
                  <a:lnTo>
                    <a:pt x="791" y="367"/>
                  </a:lnTo>
                  <a:lnTo>
                    <a:pt x="791" y="367"/>
                  </a:lnTo>
                  <a:lnTo>
                    <a:pt x="932" y="311"/>
                  </a:lnTo>
                  <a:lnTo>
                    <a:pt x="1045" y="226"/>
                  </a:lnTo>
                  <a:lnTo>
                    <a:pt x="1129" y="141"/>
                  </a:lnTo>
                  <a:lnTo>
                    <a:pt x="1214" y="0"/>
                  </a:lnTo>
                  <a:lnTo>
                    <a:pt x="1214" y="0"/>
                  </a:lnTo>
                  <a:lnTo>
                    <a:pt x="960" y="29"/>
                  </a:lnTo>
                  <a:lnTo>
                    <a:pt x="509" y="57"/>
                  </a:lnTo>
                  <a:lnTo>
                    <a:pt x="311" y="85"/>
                  </a:lnTo>
                  <a:lnTo>
                    <a:pt x="114" y="113"/>
                  </a:lnTo>
                  <a:lnTo>
                    <a:pt x="29" y="198"/>
                  </a:lnTo>
                  <a:lnTo>
                    <a:pt x="1" y="226"/>
                  </a:lnTo>
                  <a:lnTo>
                    <a:pt x="1" y="283"/>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3760;p16"/>
            <p:cNvSpPr/>
            <p:nvPr/>
          </p:nvSpPr>
          <p:spPr>
            <a:xfrm>
              <a:off x="1061425" y="1550925"/>
              <a:ext cx="12000" cy="4950"/>
            </a:xfrm>
            <a:custGeom>
              <a:avLst/>
              <a:gdLst/>
              <a:ahLst/>
              <a:cxnLst/>
              <a:rect l="l" t="t" r="r" b="b"/>
              <a:pathLst>
                <a:path w="480" h="198" extrusionOk="0">
                  <a:moveTo>
                    <a:pt x="57" y="113"/>
                  </a:moveTo>
                  <a:lnTo>
                    <a:pt x="57" y="113"/>
                  </a:lnTo>
                  <a:lnTo>
                    <a:pt x="0" y="198"/>
                  </a:lnTo>
                  <a:lnTo>
                    <a:pt x="0" y="198"/>
                  </a:lnTo>
                  <a:lnTo>
                    <a:pt x="113" y="198"/>
                  </a:lnTo>
                  <a:lnTo>
                    <a:pt x="254" y="141"/>
                  </a:lnTo>
                  <a:lnTo>
                    <a:pt x="480" y="0"/>
                  </a:lnTo>
                  <a:lnTo>
                    <a:pt x="480" y="0"/>
                  </a:lnTo>
                  <a:lnTo>
                    <a:pt x="57" y="113"/>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16"/>
            <p:cNvSpPr/>
            <p:nvPr/>
          </p:nvSpPr>
          <p:spPr>
            <a:xfrm>
              <a:off x="1061425" y="1550925"/>
              <a:ext cx="12000" cy="4950"/>
            </a:xfrm>
            <a:custGeom>
              <a:avLst/>
              <a:gdLst/>
              <a:ahLst/>
              <a:cxnLst/>
              <a:rect l="l" t="t" r="r" b="b"/>
              <a:pathLst>
                <a:path w="480" h="198" fill="none" extrusionOk="0">
                  <a:moveTo>
                    <a:pt x="57" y="113"/>
                  </a:moveTo>
                  <a:lnTo>
                    <a:pt x="57" y="113"/>
                  </a:lnTo>
                  <a:lnTo>
                    <a:pt x="0" y="198"/>
                  </a:lnTo>
                  <a:lnTo>
                    <a:pt x="0" y="198"/>
                  </a:lnTo>
                  <a:lnTo>
                    <a:pt x="113" y="198"/>
                  </a:lnTo>
                  <a:lnTo>
                    <a:pt x="254" y="141"/>
                  </a:lnTo>
                  <a:lnTo>
                    <a:pt x="480" y="0"/>
                  </a:lnTo>
                  <a:lnTo>
                    <a:pt x="480" y="0"/>
                  </a:lnTo>
                  <a:lnTo>
                    <a:pt x="57" y="113"/>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2" name="Google Shape;3762;p16"/>
            <p:cNvSpPr/>
            <p:nvPr/>
          </p:nvSpPr>
          <p:spPr>
            <a:xfrm>
              <a:off x="1073400" y="1597475"/>
              <a:ext cx="3550" cy="725"/>
            </a:xfrm>
            <a:custGeom>
              <a:avLst/>
              <a:gdLst/>
              <a:ahLst/>
              <a:cxnLst/>
              <a:rect l="l" t="t" r="r" b="b"/>
              <a:pathLst>
                <a:path w="142" h="29" extrusionOk="0">
                  <a:moveTo>
                    <a:pt x="57" y="1"/>
                  </a:moveTo>
                  <a:lnTo>
                    <a:pt x="57" y="1"/>
                  </a:lnTo>
                  <a:lnTo>
                    <a:pt x="1" y="29"/>
                  </a:lnTo>
                  <a:lnTo>
                    <a:pt x="1" y="29"/>
                  </a:lnTo>
                  <a:lnTo>
                    <a:pt x="142" y="1"/>
                  </a:lnTo>
                  <a:lnTo>
                    <a:pt x="57"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3" name="Google Shape;3763;p16"/>
            <p:cNvSpPr/>
            <p:nvPr/>
          </p:nvSpPr>
          <p:spPr>
            <a:xfrm>
              <a:off x="1073400" y="1597475"/>
              <a:ext cx="3550" cy="725"/>
            </a:xfrm>
            <a:custGeom>
              <a:avLst/>
              <a:gdLst/>
              <a:ahLst/>
              <a:cxnLst/>
              <a:rect l="l" t="t" r="r" b="b"/>
              <a:pathLst>
                <a:path w="142" h="29" fill="none" extrusionOk="0">
                  <a:moveTo>
                    <a:pt x="57" y="1"/>
                  </a:moveTo>
                  <a:lnTo>
                    <a:pt x="57" y="1"/>
                  </a:lnTo>
                  <a:lnTo>
                    <a:pt x="1" y="29"/>
                  </a:lnTo>
                  <a:lnTo>
                    <a:pt x="1" y="29"/>
                  </a:lnTo>
                  <a:lnTo>
                    <a:pt x="142" y="1"/>
                  </a:lnTo>
                  <a:lnTo>
                    <a:pt x="57" y="1"/>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4" name="Google Shape;3764;p16"/>
            <p:cNvSpPr/>
            <p:nvPr/>
          </p:nvSpPr>
          <p:spPr>
            <a:xfrm>
              <a:off x="1083275" y="1611600"/>
              <a:ext cx="3550" cy="2850"/>
            </a:xfrm>
            <a:custGeom>
              <a:avLst/>
              <a:gdLst/>
              <a:ahLst/>
              <a:cxnLst/>
              <a:rect l="l" t="t" r="r" b="b"/>
              <a:pathLst>
                <a:path w="142" h="114" extrusionOk="0">
                  <a:moveTo>
                    <a:pt x="142" y="0"/>
                  </a:moveTo>
                  <a:lnTo>
                    <a:pt x="142" y="0"/>
                  </a:lnTo>
                  <a:lnTo>
                    <a:pt x="57" y="28"/>
                  </a:lnTo>
                  <a:lnTo>
                    <a:pt x="1" y="113"/>
                  </a:lnTo>
                  <a:lnTo>
                    <a:pt x="1" y="113"/>
                  </a:lnTo>
                  <a:lnTo>
                    <a:pt x="142"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5" name="Google Shape;3765;p16"/>
            <p:cNvSpPr/>
            <p:nvPr/>
          </p:nvSpPr>
          <p:spPr>
            <a:xfrm>
              <a:off x="1083275" y="1611600"/>
              <a:ext cx="3550" cy="2850"/>
            </a:xfrm>
            <a:custGeom>
              <a:avLst/>
              <a:gdLst/>
              <a:ahLst/>
              <a:cxnLst/>
              <a:rect l="l" t="t" r="r" b="b"/>
              <a:pathLst>
                <a:path w="142" h="114" fill="none" extrusionOk="0">
                  <a:moveTo>
                    <a:pt x="142" y="0"/>
                  </a:moveTo>
                  <a:lnTo>
                    <a:pt x="142" y="0"/>
                  </a:lnTo>
                  <a:lnTo>
                    <a:pt x="57" y="28"/>
                  </a:lnTo>
                  <a:lnTo>
                    <a:pt x="1" y="113"/>
                  </a:lnTo>
                  <a:lnTo>
                    <a:pt x="1" y="113"/>
                  </a:lnTo>
                  <a:lnTo>
                    <a:pt x="142" y="0"/>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6" name="Google Shape;3766;p16"/>
            <p:cNvSpPr/>
            <p:nvPr/>
          </p:nvSpPr>
          <p:spPr>
            <a:xfrm>
              <a:off x="1111500" y="1597475"/>
              <a:ext cx="9900" cy="3550"/>
            </a:xfrm>
            <a:custGeom>
              <a:avLst/>
              <a:gdLst/>
              <a:ahLst/>
              <a:cxnLst/>
              <a:rect l="l" t="t" r="r" b="b"/>
              <a:pathLst>
                <a:path w="396" h="142" extrusionOk="0">
                  <a:moveTo>
                    <a:pt x="396" y="1"/>
                  </a:moveTo>
                  <a:lnTo>
                    <a:pt x="396" y="1"/>
                  </a:lnTo>
                  <a:lnTo>
                    <a:pt x="283" y="1"/>
                  </a:lnTo>
                  <a:lnTo>
                    <a:pt x="198" y="29"/>
                  </a:lnTo>
                  <a:lnTo>
                    <a:pt x="85" y="85"/>
                  </a:lnTo>
                  <a:lnTo>
                    <a:pt x="1" y="142"/>
                  </a:lnTo>
                  <a:lnTo>
                    <a:pt x="1" y="142"/>
                  </a:lnTo>
                  <a:lnTo>
                    <a:pt x="198" y="85"/>
                  </a:lnTo>
                  <a:lnTo>
                    <a:pt x="396"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7" name="Google Shape;3767;p16"/>
            <p:cNvSpPr/>
            <p:nvPr/>
          </p:nvSpPr>
          <p:spPr>
            <a:xfrm>
              <a:off x="1111500" y="1597475"/>
              <a:ext cx="9900" cy="3550"/>
            </a:xfrm>
            <a:custGeom>
              <a:avLst/>
              <a:gdLst/>
              <a:ahLst/>
              <a:cxnLst/>
              <a:rect l="l" t="t" r="r" b="b"/>
              <a:pathLst>
                <a:path w="396" h="142" fill="none" extrusionOk="0">
                  <a:moveTo>
                    <a:pt x="396" y="1"/>
                  </a:moveTo>
                  <a:lnTo>
                    <a:pt x="396" y="1"/>
                  </a:lnTo>
                  <a:lnTo>
                    <a:pt x="283" y="1"/>
                  </a:lnTo>
                  <a:lnTo>
                    <a:pt x="198" y="29"/>
                  </a:lnTo>
                  <a:lnTo>
                    <a:pt x="85" y="85"/>
                  </a:lnTo>
                  <a:lnTo>
                    <a:pt x="1" y="142"/>
                  </a:lnTo>
                  <a:lnTo>
                    <a:pt x="1" y="142"/>
                  </a:lnTo>
                  <a:lnTo>
                    <a:pt x="198" y="85"/>
                  </a:lnTo>
                  <a:lnTo>
                    <a:pt x="396" y="1"/>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8" name="Google Shape;3768;p16"/>
            <p:cNvSpPr/>
            <p:nvPr/>
          </p:nvSpPr>
          <p:spPr>
            <a:xfrm>
              <a:off x="1125625" y="1598175"/>
              <a:ext cx="4250" cy="750"/>
            </a:xfrm>
            <a:custGeom>
              <a:avLst/>
              <a:gdLst/>
              <a:ahLst/>
              <a:cxnLst/>
              <a:rect l="l" t="t" r="r" b="b"/>
              <a:pathLst>
                <a:path w="170" h="30" extrusionOk="0">
                  <a:moveTo>
                    <a:pt x="169" y="1"/>
                  </a:moveTo>
                  <a:lnTo>
                    <a:pt x="169" y="1"/>
                  </a:lnTo>
                  <a:lnTo>
                    <a:pt x="0" y="29"/>
                  </a:lnTo>
                  <a:lnTo>
                    <a:pt x="0" y="29"/>
                  </a:lnTo>
                  <a:lnTo>
                    <a:pt x="169"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9" name="Google Shape;3769;p16"/>
            <p:cNvSpPr/>
            <p:nvPr/>
          </p:nvSpPr>
          <p:spPr>
            <a:xfrm>
              <a:off x="1125625" y="1598175"/>
              <a:ext cx="4250" cy="750"/>
            </a:xfrm>
            <a:custGeom>
              <a:avLst/>
              <a:gdLst/>
              <a:ahLst/>
              <a:cxnLst/>
              <a:rect l="l" t="t" r="r" b="b"/>
              <a:pathLst>
                <a:path w="170" h="30" fill="none" extrusionOk="0">
                  <a:moveTo>
                    <a:pt x="169" y="1"/>
                  </a:moveTo>
                  <a:lnTo>
                    <a:pt x="169" y="1"/>
                  </a:lnTo>
                  <a:lnTo>
                    <a:pt x="0" y="29"/>
                  </a:lnTo>
                  <a:lnTo>
                    <a:pt x="0" y="29"/>
                  </a:lnTo>
                  <a:lnTo>
                    <a:pt x="169" y="1"/>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0" name="Google Shape;3770;p16"/>
            <p:cNvSpPr/>
            <p:nvPr/>
          </p:nvSpPr>
          <p:spPr>
            <a:xfrm>
              <a:off x="1130550" y="1567850"/>
              <a:ext cx="52950" cy="25425"/>
            </a:xfrm>
            <a:custGeom>
              <a:avLst/>
              <a:gdLst/>
              <a:ahLst/>
              <a:cxnLst/>
              <a:rect l="l" t="t" r="r" b="b"/>
              <a:pathLst>
                <a:path w="2118" h="1017" extrusionOk="0">
                  <a:moveTo>
                    <a:pt x="255" y="904"/>
                  </a:moveTo>
                  <a:lnTo>
                    <a:pt x="255" y="904"/>
                  </a:lnTo>
                  <a:lnTo>
                    <a:pt x="29" y="1016"/>
                  </a:lnTo>
                  <a:lnTo>
                    <a:pt x="29" y="1016"/>
                  </a:lnTo>
                  <a:lnTo>
                    <a:pt x="85" y="1016"/>
                  </a:lnTo>
                  <a:lnTo>
                    <a:pt x="170" y="1016"/>
                  </a:lnTo>
                  <a:lnTo>
                    <a:pt x="367" y="960"/>
                  </a:lnTo>
                  <a:lnTo>
                    <a:pt x="452" y="932"/>
                  </a:lnTo>
                  <a:lnTo>
                    <a:pt x="509" y="875"/>
                  </a:lnTo>
                  <a:lnTo>
                    <a:pt x="509" y="847"/>
                  </a:lnTo>
                  <a:lnTo>
                    <a:pt x="480" y="791"/>
                  </a:lnTo>
                  <a:lnTo>
                    <a:pt x="480" y="791"/>
                  </a:lnTo>
                  <a:lnTo>
                    <a:pt x="875" y="734"/>
                  </a:lnTo>
                  <a:lnTo>
                    <a:pt x="1073" y="650"/>
                  </a:lnTo>
                  <a:lnTo>
                    <a:pt x="1129" y="621"/>
                  </a:lnTo>
                  <a:lnTo>
                    <a:pt x="1129" y="565"/>
                  </a:lnTo>
                  <a:lnTo>
                    <a:pt x="1129" y="565"/>
                  </a:lnTo>
                  <a:lnTo>
                    <a:pt x="1327" y="565"/>
                  </a:lnTo>
                  <a:lnTo>
                    <a:pt x="1412" y="593"/>
                  </a:lnTo>
                  <a:lnTo>
                    <a:pt x="1496" y="565"/>
                  </a:lnTo>
                  <a:lnTo>
                    <a:pt x="1496" y="565"/>
                  </a:lnTo>
                  <a:lnTo>
                    <a:pt x="1524" y="537"/>
                  </a:lnTo>
                  <a:lnTo>
                    <a:pt x="1524" y="508"/>
                  </a:lnTo>
                  <a:lnTo>
                    <a:pt x="1496" y="480"/>
                  </a:lnTo>
                  <a:lnTo>
                    <a:pt x="1440" y="452"/>
                  </a:lnTo>
                  <a:lnTo>
                    <a:pt x="1383" y="452"/>
                  </a:lnTo>
                  <a:lnTo>
                    <a:pt x="1383" y="452"/>
                  </a:lnTo>
                  <a:lnTo>
                    <a:pt x="1553" y="424"/>
                  </a:lnTo>
                  <a:lnTo>
                    <a:pt x="1722" y="396"/>
                  </a:lnTo>
                  <a:lnTo>
                    <a:pt x="1891" y="396"/>
                  </a:lnTo>
                  <a:lnTo>
                    <a:pt x="2061" y="311"/>
                  </a:lnTo>
                  <a:lnTo>
                    <a:pt x="2061" y="311"/>
                  </a:lnTo>
                  <a:lnTo>
                    <a:pt x="1948" y="283"/>
                  </a:lnTo>
                  <a:lnTo>
                    <a:pt x="1948" y="255"/>
                  </a:lnTo>
                  <a:lnTo>
                    <a:pt x="1976" y="255"/>
                  </a:lnTo>
                  <a:lnTo>
                    <a:pt x="2032" y="226"/>
                  </a:lnTo>
                  <a:lnTo>
                    <a:pt x="2089" y="170"/>
                  </a:lnTo>
                  <a:lnTo>
                    <a:pt x="2117" y="113"/>
                  </a:lnTo>
                  <a:lnTo>
                    <a:pt x="2117" y="113"/>
                  </a:lnTo>
                  <a:lnTo>
                    <a:pt x="2117" y="85"/>
                  </a:lnTo>
                  <a:lnTo>
                    <a:pt x="2061" y="85"/>
                  </a:lnTo>
                  <a:lnTo>
                    <a:pt x="1948" y="113"/>
                  </a:lnTo>
                  <a:lnTo>
                    <a:pt x="1807" y="170"/>
                  </a:lnTo>
                  <a:lnTo>
                    <a:pt x="1750" y="198"/>
                  </a:lnTo>
                  <a:lnTo>
                    <a:pt x="1750" y="198"/>
                  </a:lnTo>
                  <a:lnTo>
                    <a:pt x="1835" y="142"/>
                  </a:lnTo>
                  <a:lnTo>
                    <a:pt x="1863" y="85"/>
                  </a:lnTo>
                  <a:lnTo>
                    <a:pt x="1835" y="29"/>
                  </a:lnTo>
                  <a:lnTo>
                    <a:pt x="1722" y="1"/>
                  </a:lnTo>
                  <a:lnTo>
                    <a:pt x="1722" y="1"/>
                  </a:lnTo>
                  <a:lnTo>
                    <a:pt x="1694" y="57"/>
                  </a:lnTo>
                  <a:lnTo>
                    <a:pt x="1666" y="113"/>
                  </a:lnTo>
                  <a:lnTo>
                    <a:pt x="1524" y="170"/>
                  </a:lnTo>
                  <a:lnTo>
                    <a:pt x="1355" y="198"/>
                  </a:lnTo>
                  <a:lnTo>
                    <a:pt x="1299" y="226"/>
                  </a:lnTo>
                  <a:lnTo>
                    <a:pt x="1242" y="255"/>
                  </a:lnTo>
                  <a:lnTo>
                    <a:pt x="1242" y="255"/>
                  </a:lnTo>
                  <a:lnTo>
                    <a:pt x="1327" y="170"/>
                  </a:lnTo>
                  <a:lnTo>
                    <a:pt x="1327" y="113"/>
                  </a:lnTo>
                  <a:lnTo>
                    <a:pt x="1299" y="85"/>
                  </a:lnTo>
                  <a:lnTo>
                    <a:pt x="1242" y="85"/>
                  </a:lnTo>
                  <a:lnTo>
                    <a:pt x="1186" y="113"/>
                  </a:lnTo>
                  <a:lnTo>
                    <a:pt x="1129" y="142"/>
                  </a:lnTo>
                  <a:lnTo>
                    <a:pt x="1101" y="198"/>
                  </a:lnTo>
                  <a:lnTo>
                    <a:pt x="1129" y="255"/>
                  </a:lnTo>
                  <a:lnTo>
                    <a:pt x="1129" y="255"/>
                  </a:lnTo>
                  <a:lnTo>
                    <a:pt x="1045" y="255"/>
                  </a:lnTo>
                  <a:lnTo>
                    <a:pt x="988" y="283"/>
                  </a:lnTo>
                  <a:lnTo>
                    <a:pt x="988" y="311"/>
                  </a:lnTo>
                  <a:lnTo>
                    <a:pt x="1016" y="396"/>
                  </a:lnTo>
                  <a:lnTo>
                    <a:pt x="1016" y="396"/>
                  </a:lnTo>
                  <a:lnTo>
                    <a:pt x="960" y="367"/>
                  </a:lnTo>
                  <a:lnTo>
                    <a:pt x="932" y="367"/>
                  </a:lnTo>
                  <a:lnTo>
                    <a:pt x="847" y="424"/>
                  </a:lnTo>
                  <a:lnTo>
                    <a:pt x="791" y="508"/>
                  </a:lnTo>
                  <a:lnTo>
                    <a:pt x="791" y="593"/>
                  </a:lnTo>
                  <a:lnTo>
                    <a:pt x="791" y="593"/>
                  </a:lnTo>
                  <a:lnTo>
                    <a:pt x="791" y="537"/>
                  </a:lnTo>
                  <a:lnTo>
                    <a:pt x="791" y="452"/>
                  </a:lnTo>
                  <a:lnTo>
                    <a:pt x="819" y="339"/>
                  </a:lnTo>
                  <a:lnTo>
                    <a:pt x="819" y="311"/>
                  </a:lnTo>
                  <a:lnTo>
                    <a:pt x="819" y="311"/>
                  </a:lnTo>
                  <a:lnTo>
                    <a:pt x="706" y="283"/>
                  </a:lnTo>
                  <a:lnTo>
                    <a:pt x="621" y="311"/>
                  </a:lnTo>
                  <a:lnTo>
                    <a:pt x="424" y="367"/>
                  </a:lnTo>
                  <a:lnTo>
                    <a:pt x="424" y="367"/>
                  </a:lnTo>
                  <a:lnTo>
                    <a:pt x="339" y="452"/>
                  </a:lnTo>
                  <a:lnTo>
                    <a:pt x="170" y="621"/>
                  </a:lnTo>
                  <a:lnTo>
                    <a:pt x="29" y="762"/>
                  </a:lnTo>
                  <a:lnTo>
                    <a:pt x="1" y="819"/>
                  </a:lnTo>
                  <a:lnTo>
                    <a:pt x="1" y="875"/>
                  </a:lnTo>
                  <a:lnTo>
                    <a:pt x="1" y="875"/>
                  </a:lnTo>
                  <a:lnTo>
                    <a:pt x="85" y="875"/>
                  </a:lnTo>
                  <a:lnTo>
                    <a:pt x="170" y="819"/>
                  </a:lnTo>
                  <a:lnTo>
                    <a:pt x="311" y="734"/>
                  </a:lnTo>
                  <a:lnTo>
                    <a:pt x="311" y="734"/>
                  </a:lnTo>
                  <a:lnTo>
                    <a:pt x="198" y="734"/>
                  </a:lnTo>
                  <a:lnTo>
                    <a:pt x="85" y="791"/>
                  </a:lnTo>
                  <a:lnTo>
                    <a:pt x="85" y="791"/>
                  </a:lnTo>
                  <a:lnTo>
                    <a:pt x="198" y="734"/>
                  </a:lnTo>
                  <a:lnTo>
                    <a:pt x="339" y="706"/>
                  </a:lnTo>
                  <a:lnTo>
                    <a:pt x="367" y="706"/>
                  </a:lnTo>
                  <a:lnTo>
                    <a:pt x="396" y="706"/>
                  </a:lnTo>
                  <a:lnTo>
                    <a:pt x="339" y="762"/>
                  </a:lnTo>
                  <a:lnTo>
                    <a:pt x="255" y="819"/>
                  </a:lnTo>
                  <a:lnTo>
                    <a:pt x="255" y="819"/>
                  </a:lnTo>
                  <a:lnTo>
                    <a:pt x="396" y="762"/>
                  </a:lnTo>
                  <a:lnTo>
                    <a:pt x="565" y="706"/>
                  </a:lnTo>
                  <a:lnTo>
                    <a:pt x="565" y="706"/>
                  </a:lnTo>
                  <a:lnTo>
                    <a:pt x="339" y="819"/>
                  </a:lnTo>
                  <a:lnTo>
                    <a:pt x="339" y="819"/>
                  </a:lnTo>
                  <a:lnTo>
                    <a:pt x="396" y="819"/>
                  </a:lnTo>
                  <a:lnTo>
                    <a:pt x="367" y="847"/>
                  </a:lnTo>
                  <a:lnTo>
                    <a:pt x="255" y="904"/>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1" name="Google Shape;3771;p16"/>
            <p:cNvSpPr/>
            <p:nvPr/>
          </p:nvSpPr>
          <p:spPr>
            <a:xfrm>
              <a:off x="1130550" y="1567850"/>
              <a:ext cx="52950" cy="25425"/>
            </a:xfrm>
            <a:custGeom>
              <a:avLst/>
              <a:gdLst/>
              <a:ahLst/>
              <a:cxnLst/>
              <a:rect l="l" t="t" r="r" b="b"/>
              <a:pathLst>
                <a:path w="2118" h="1017" fill="none" extrusionOk="0">
                  <a:moveTo>
                    <a:pt x="255" y="904"/>
                  </a:moveTo>
                  <a:lnTo>
                    <a:pt x="255" y="904"/>
                  </a:lnTo>
                  <a:lnTo>
                    <a:pt x="29" y="1016"/>
                  </a:lnTo>
                  <a:lnTo>
                    <a:pt x="29" y="1016"/>
                  </a:lnTo>
                  <a:lnTo>
                    <a:pt x="85" y="1016"/>
                  </a:lnTo>
                  <a:lnTo>
                    <a:pt x="170" y="1016"/>
                  </a:lnTo>
                  <a:lnTo>
                    <a:pt x="367" y="960"/>
                  </a:lnTo>
                  <a:lnTo>
                    <a:pt x="452" y="932"/>
                  </a:lnTo>
                  <a:lnTo>
                    <a:pt x="509" y="875"/>
                  </a:lnTo>
                  <a:lnTo>
                    <a:pt x="509" y="847"/>
                  </a:lnTo>
                  <a:lnTo>
                    <a:pt x="480" y="791"/>
                  </a:lnTo>
                  <a:lnTo>
                    <a:pt x="480" y="791"/>
                  </a:lnTo>
                  <a:lnTo>
                    <a:pt x="875" y="734"/>
                  </a:lnTo>
                  <a:lnTo>
                    <a:pt x="1073" y="650"/>
                  </a:lnTo>
                  <a:lnTo>
                    <a:pt x="1129" y="621"/>
                  </a:lnTo>
                  <a:lnTo>
                    <a:pt x="1129" y="565"/>
                  </a:lnTo>
                  <a:lnTo>
                    <a:pt x="1129" y="565"/>
                  </a:lnTo>
                  <a:lnTo>
                    <a:pt x="1327" y="565"/>
                  </a:lnTo>
                  <a:lnTo>
                    <a:pt x="1412" y="593"/>
                  </a:lnTo>
                  <a:lnTo>
                    <a:pt x="1496" y="565"/>
                  </a:lnTo>
                  <a:lnTo>
                    <a:pt x="1496" y="565"/>
                  </a:lnTo>
                  <a:lnTo>
                    <a:pt x="1524" y="537"/>
                  </a:lnTo>
                  <a:lnTo>
                    <a:pt x="1524" y="508"/>
                  </a:lnTo>
                  <a:lnTo>
                    <a:pt x="1496" y="480"/>
                  </a:lnTo>
                  <a:lnTo>
                    <a:pt x="1440" y="452"/>
                  </a:lnTo>
                  <a:lnTo>
                    <a:pt x="1383" y="452"/>
                  </a:lnTo>
                  <a:lnTo>
                    <a:pt x="1383" y="452"/>
                  </a:lnTo>
                  <a:lnTo>
                    <a:pt x="1553" y="424"/>
                  </a:lnTo>
                  <a:lnTo>
                    <a:pt x="1722" y="396"/>
                  </a:lnTo>
                  <a:lnTo>
                    <a:pt x="1891" y="396"/>
                  </a:lnTo>
                  <a:lnTo>
                    <a:pt x="2061" y="311"/>
                  </a:lnTo>
                  <a:lnTo>
                    <a:pt x="2061" y="311"/>
                  </a:lnTo>
                  <a:lnTo>
                    <a:pt x="1948" y="283"/>
                  </a:lnTo>
                  <a:lnTo>
                    <a:pt x="1948" y="255"/>
                  </a:lnTo>
                  <a:lnTo>
                    <a:pt x="1976" y="255"/>
                  </a:lnTo>
                  <a:lnTo>
                    <a:pt x="2032" y="226"/>
                  </a:lnTo>
                  <a:lnTo>
                    <a:pt x="2089" y="170"/>
                  </a:lnTo>
                  <a:lnTo>
                    <a:pt x="2117" y="113"/>
                  </a:lnTo>
                  <a:lnTo>
                    <a:pt x="2117" y="113"/>
                  </a:lnTo>
                  <a:lnTo>
                    <a:pt x="2117" y="85"/>
                  </a:lnTo>
                  <a:lnTo>
                    <a:pt x="2061" y="85"/>
                  </a:lnTo>
                  <a:lnTo>
                    <a:pt x="1948" y="113"/>
                  </a:lnTo>
                  <a:lnTo>
                    <a:pt x="1807" y="170"/>
                  </a:lnTo>
                  <a:lnTo>
                    <a:pt x="1750" y="198"/>
                  </a:lnTo>
                  <a:lnTo>
                    <a:pt x="1750" y="198"/>
                  </a:lnTo>
                  <a:lnTo>
                    <a:pt x="1835" y="142"/>
                  </a:lnTo>
                  <a:lnTo>
                    <a:pt x="1863" y="85"/>
                  </a:lnTo>
                  <a:lnTo>
                    <a:pt x="1835" y="29"/>
                  </a:lnTo>
                  <a:lnTo>
                    <a:pt x="1722" y="1"/>
                  </a:lnTo>
                  <a:lnTo>
                    <a:pt x="1722" y="1"/>
                  </a:lnTo>
                  <a:lnTo>
                    <a:pt x="1694" y="57"/>
                  </a:lnTo>
                  <a:lnTo>
                    <a:pt x="1666" y="113"/>
                  </a:lnTo>
                  <a:lnTo>
                    <a:pt x="1524" y="170"/>
                  </a:lnTo>
                  <a:lnTo>
                    <a:pt x="1355" y="198"/>
                  </a:lnTo>
                  <a:lnTo>
                    <a:pt x="1299" y="226"/>
                  </a:lnTo>
                  <a:lnTo>
                    <a:pt x="1242" y="255"/>
                  </a:lnTo>
                  <a:lnTo>
                    <a:pt x="1242" y="255"/>
                  </a:lnTo>
                  <a:lnTo>
                    <a:pt x="1327" y="170"/>
                  </a:lnTo>
                  <a:lnTo>
                    <a:pt x="1327" y="113"/>
                  </a:lnTo>
                  <a:lnTo>
                    <a:pt x="1299" y="85"/>
                  </a:lnTo>
                  <a:lnTo>
                    <a:pt x="1242" y="85"/>
                  </a:lnTo>
                  <a:lnTo>
                    <a:pt x="1186" y="113"/>
                  </a:lnTo>
                  <a:lnTo>
                    <a:pt x="1129" y="142"/>
                  </a:lnTo>
                  <a:lnTo>
                    <a:pt x="1101" y="198"/>
                  </a:lnTo>
                  <a:lnTo>
                    <a:pt x="1129" y="255"/>
                  </a:lnTo>
                  <a:lnTo>
                    <a:pt x="1129" y="255"/>
                  </a:lnTo>
                  <a:lnTo>
                    <a:pt x="1045" y="255"/>
                  </a:lnTo>
                  <a:lnTo>
                    <a:pt x="988" y="283"/>
                  </a:lnTo>
                  <a:lnTo>
                    <a:pt x="988" y="311"/>
                  </a:lnTo>
                  <a:lnTo>
                    <a:pt x="1016" y="396"/>
                  </a:lnTo>
                  <a:lnTo>
                    <a:pt x="1016" y="396"/>
                  </a:lnTo>
                  <a:lnTo>
                    <a:pt x="960" y="367"/>
                  </a:lnTo>
                  <a:lnTo>
                    <a:pt x="932" y="367"/>
                  </a:lnTo>
                  <a:lnTo>
                    <a:pt x="847" y="424"/>
                  </a:lnTo>
                  <a:lnTo>
                    <a:pt x="791" y="508"/>
                  </a:lnTo>
                  <a:lnTo>
                    <a:pt x="791" y="593"/>
                  </a:lnTo>
                  <a:lnTo>
                    <a:pt x="791" y="593"/>
                  </a:lnTo>
                  <a:lnTo>
                    <a:pt x="791" y="537"/>
                  </a:lnTo>
                  <a:lnTo>
                    <a:pt x="791" y="452"/>
                  </a:lnTo>
                  <a:lnTo>
                    <a:pt x="819" y="339"/>
                  </a:lnTo>
                  <a:lnTo>
                    <a:pt x="819" y="311"/>
                  </a:lnTo>
                  <a:lnTo>
                    <a:pt x="819" y="311"/>
                  </a:lnTo>
                  <a:lnTo>
                    <a:pt x="706" y="283"/>
                  </a:lnTo>
                  <a:lnTo>
                    <a:pt x="621" y="311"/>
                  </a:lnTo>
                  <a:lnTo>
                    <a:pt x="424" y="367"/>
                  </a:lnTo>
                  <a:lnTo>
                    <a:pt x="424" y="367"/>
                  </a:lnTo>
                  <a:lnTo>
                    <a:pt x="339" y="452"/>
                  </a:lnTo>
                  <a:lnTo>
                    <a:pt x="170" y="621"/>
                  </a:lnTo>
                  <a:lnTo>
                    <a:pt x="29" y="762"/>
                  </a:lnTo>
                  <a:lnTo>
                    <a:pt x="1" y="819"/>
                  </a:lnTo>
                  <a:lnTo>
                    <a:pt x="1" y="875"/>
                  </a:lnTo>
                  <a:lnTo>
                    <a:pt x="1" y="875"/>
                  </a:lnTo>
                  <a:lnTo>
                    <a:pt x="85" y="875"/>
                  </a:lnTo>
                  <a:lnTo>
                    <a:pt x="170" y="819"/>
                  </a:lnTo>
                  <a:lnTo>
                    <a:pt x="311" y="734"/>
                  </a:lnTo>
                  <a:lnTo>
                    <a:pt x="311" y="734"/>
                  </a:lnTo>
                  <a:lnTo>
                    <a:pt x="198" y="734"/>
                  </a:lnTo>
                  <a:lnTo>
                    <a:pt x="85" y="791"/>
                  </a:lnTo>
                  <a:lnTo>
                    <a:pt x="85" y="791"/>
                  </a:lnTo>
                  <a:lnTo>
                    <a:pt x="198" y="734"/>
                  </a:lnTo>
                  <a:lnTo>
                    <a:pt x="339" y="706"/>
                  </a:lnTo>
                  <a:lnTo>
                    <a:pt x="367" y="706"/>
                  </a:lnTo>
                  <a:lnTo>
                    <a:pt x="396" y="706"/>
                  </a:lnTo>
                  <a:lnTo>
                    <a:pt x="339" y="762"/>
                  </a:lnTo>
                  <a:lnTo>
                    <a:pt x="255" y="819"/>
                  </a:lnTo>
                  <a:lnTo>
                    <a:pt x="255" y="819"/>
                  </a:lnTo>
                  <a:lnTo>
                    <a:pt x="396" y="762"/>
                  </a:lnTo>
                  <a:lnTo>
                    <a:pt x="565" y="706"/>
                  </a:lnTo>
                  <a:lnTo>
                    <a:pt x="565" y="706"/>
                  </a:lnTo>
                  <a:lnTo>
                    <a:pt x="339" y="819"/>
                  </a:lnTo>
                  <a:lnTo>
                    <a:pt x="339" y="819"/>
                  </a:lnTo>
                  <a:lnTo>
                    <a:pt x="396" y="819"/>
                  </a:lnTo>
                  <a:lnTo>
                    <a:pt x="367" y="847"/>
                  </a:lnTo>
                  <a:lnTo>
                    <a:pt x="255" y="904"/>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2" name="Google Shape;3772;p16"/>
            <p:cNvSpPr/>
            <p:nvPr/>
          </p:nvSpPr>
          <p:spPr>
            <a:xfrm>
              <a:off x="1167225" y="1568550"/>
              <a:ext cx="3575" cy="2150"/>
            </a:xfrm>
            <a:custGeom>
              <a:avLst/>
              <a:gdLst/>
              <a:ahLst/>
              <a:cxnLst/>
              <a:rect l="l" t="t" r="r" b="b"/>
              <a:pathLst>
                <a:path w="143" h="86" extrusionOk="0">
                  <a:moveTo>
                    <a:pt x="86" y="1"/>
                  </a:moveTo>
                  <a:lnTo>
                    <a:pt x="86" y="1"/>
                  </a:lnTo>
                  <a:lnTo>
                    <a:pt x="29" y="1"/>
                  </a:lnTo>
                  <a:lnTo>
                    <a:pt x="1" y="29"/>
                  </a:lnTo>
                  <a:lnTo>
                    <a:pt x="29" y="57"/>
                  </a:lnTo>
                  <a:lnTo>
                    <a:pt x="57" y="85"/>
                  </a:lnTo>
                  <a:lnTo>
                    <a:pt x="114" y="85"/>
                  </a:lnTo>
                  <a:lnTo>
                    <a:pt x="142" y="85"/>
                  </a:lnTo>
                  <a:lnTo>
                    <a:pt x="142" y="57"/>
                  </a:lnTo>
                  <a:lnTo>
                    <a:pt x="86"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3" name="Google Shape;3773;p16"/>
            <p:cNvSpPr/>
            <p:nvPr/>
          </p:nvSpPr>
          <p:spPr>
            <a:xfrm>
              <a:off x="1167225" y="1568550"/>
              <a:ext cx="3575" cy="2150"/>
            </a:xfrm>
            <a:custGeom>
              <a:avLst/>
              <a:gdLst/>
              <a:ahLst/>
              <a:cxnLst/>
              <a:rect l="l" t="t" r="r" b="b"/>
              <a:pathLst>
                <a:path w="143" h="86" fill="none" extrusionOk="0">
                  <a:moveTo>
                    <a:pt x="86" y="1"/>
                  </a:moveTo>
                  <a:lnTo>
                    <a:pt x="86" y="1"/>
                  </a:lnTo>
                  <a:lnTo>
                    <a:pt x="29" y="1"/>
                  </a:lnTo>
                  <a:lnTo>
                    <a:pt x="1" y="29"/>
                  </a:lnTo>
                  <a:lnTo>
                    <a:pt x="29" y="57"/>
                  </a:lnTo>
                  <a:lnTo>
                    <a:pt x="57" y="85"/>
                  </a:lnTo>
                  <a:lnTo>
                    <a:pt x="114" y="85"/>
                  </a:lnTo>
                  <a:lnTo>
                    <a:pt x="142" y="85"/>
                  </a:lnTo>
                  <a:lnTo>
                    <a:pt x="142" y="57"/>
                  </a:lnTo>
                  <a:lnTo>
                    <a:pt x="86" y="1"/>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4" name="Google Shape;3774;p16"/>
            <p:cNvSpPr/>
            <p:nvPr/>
          </p:nvSpPr>
          <p:spPr>
            <a:xfrm>
              <a:off x="1179225" y="1559375"/>
              <a:ext cx="21900" cy="8500"/>
            </a:xfrm>
            <a:custGeom>
              <a:avLst/>
              <a:gdLst/>
              <a:ahLst/>
              <a:cxnLst/>
              <a:rect l="l" t="t" r="r" b="b"/>
              <a:pathLst>
                <a:path w="876" h="340" extrusionOk="0">
                  <a:moveTo>
                    <a:pt x="29" y="340"/>
                  </a:moveTo>
                  <a:lnTo>
                    <a:pt x="29" y="340"/>
                  </a:lnTo>
                  <a:lnTo>
                    <a:pt x="142" y="311"/>
                  </a:lnTo>
                  <a:lnTo>
                    <a:pt x="226" y="255"/>
                  </a:lnTo>
                  <a:lnTo>
                    <a:pt x="424" y="170"/>
                  </a:lnTo>
                  <a:lnTo>
                    <a:pt x="424" y="170"/>
                  </a:lnTo>
                  <a:lnTo>
                    <a:pt x="368" y="198"/>
                  </a:lnTo>
                  <a:lnTo>
                    <a:pt x="368" y="227"/>
                  </a:lnTo>
                  <a:lnTo>
                    <a:pt x="452" y="198"/>
                  </a:lnTo>
                  <a:lnTo>
                    <a:pt x="650" y="114"/>
                  </a:lnTo>
                  <a:lnTo>
                    <a:pt x="650" y="114"/>
                  </a:lnTo>
                  <a:lnTo>
                    <a:pt x="650" y="198"/>
                  </a:lnTo>
                  <a:lnTo>
                    <a:pt x="650" y="227"/>
                  </a:lnTo>
                  <a:lnTo>
                    <a:pt x="678" y="198"/>
                  </a:lnTo>
                  <a:lnTo>
                    <a:pt x="791" y="114"/>
                  </a:lnTo>
                  <a:lnTo>
                    <a:pt x="847" y="29"/>
                  </a:lnTo>
                  <a:lnTo>
                    <a:pt x="734" y="142"/>
                  </a:lnTo>
                  <a:lnTo>
                    <a:pt x="734" y="142"/>
                  </a:lnTo>
                  <a:lnTo>
                    <a:pt x="847" y="86"/>
                  </a:lnTo>
                  <a:lnTo>
                    <a:pt x="876" y="29"/>
                  </a:lnTo>
                  <a:lnTo>
                    <a:pt x="847" y="29"/>
                  </a:lnTo>
                  <a:lnTo>
                    <a:pt x="763" y="29"/>
                  </a:lnTo>
                  <a:lnTo>
                    <a:pt x="763" y="29"/>
                  </a:lnTo>
                  <a:lnTo>
                    <a:pt x="706" y="57"/>
                  </a:lnTo>
                  <a:lnTo>
                    <a:pt x="650" y="57"/>
                  </a:lnTo>
                  <a:lnTo>
                    <a:pt x="622" y="57"/>
                  </a:lnTo>
                  <a:lnTo>
                    <a:pt x="622" y="1"/>
                  </a:lnTo>
                  <a:lnTo>
                    <a:pt x="622" y="1"/>
                  </a:lnTo>
                  <a:lnTo>
                    <a:pt x="509" y="29"/>
                  </a:lnTo>
                  <a:lnTo>
                    <a:pt x="396" y="57"/>
                  </a:lnTo>
                  <a:lnTo>
                    <a:pt x="396" y="57"/>
                  </a:lnTo>
                  <a:lnTo>
                    <a:pt x="255" y="86"/>
                  </a:lnTo>
                  <a:lnTo>
                    <a:pt x="85" y="142"/>
                  </a:lnTo>
                  <a:lnTo>
                    <a:pt x="29" y="198"/>
                  </a:lnTo>
                  <a:lnTo>
                    <a:pt x="1" y="255"/>
                  </a:lnTo>
                  <a:lnTo>
                    <a:pt x="1" y="283"/>
                  </a:lnTo>
                  <a:lnTo>
                    <a:pt x="29" y="34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5" name="Google Shape;3775;p16"/>
            <p:cNvSpPr/>
            <p:nvPr/>
          </p:nvSpPr>
          <p:spPr>
            <a:xfrm>
              <a:off x="1179225" y="1559375"/>
              <a:ext cx="21900" cy="8500"/>
            </a:xfrm>
            <a:custGeom>
              <a:avLst/>
              <a:gdLst/>
              <a:ahLst/>
              <a:cxnLst/>
              <a:rect l="l" t="t" r="r" b="b"/>
              <a:pathLst>
                <a:path w="876" h="340" fill="none" extrusionOk="0">
                  <a:moveTo>
                    <a:pt x="29" y="340"/>
                  </a:moveTo>
                  <a:lnTo>
                    <a:pt x="29" y="340"/>
                  </a:lnTo>
                  <a:lnTo>
                    <a:pt x="142" y="311"/>
                  </a:lnTo>
                  <a:lnTo>
                    <a:pt x="226" y="255"/>
                  </a:lnTo>
                  <a:lnTo>
                    <a:pt x="424" y="170"/>
                  </a:lnTo>
                  <a:lnTo>
                    <a:pt x="424" y="170"/>
                  </a:lnTo>
                  <a:lnTo>
                    <a:pt x="368" y="198"/>
                  </a:lnTo>
                  <a:lnTo>
                    <a:pt x="368" y="227"/>
                  </a:lnTo>
                  <a:lnTo>
                    <a:pt x="452" y="198"/>
                  </a:lnTo>
                  <a:lnTo>
                    <a:pt x="650" y="114"/>
                  </a:lnTo>
                  <a:lnTo>
                    <a:pt x="650" y="114"/>
                  </a:lnTo>
                  <a:lnTo>
                    <a:pt x="650" y="198"/>
                  </a:lnTo>
                  <a:lnTo>
                    <a:pt x="650" y="227"/>
                  </a:lnTo>
                  <a:lnTo>
                    <a:pt x="678" y="198"/>
                  </a:lnTo>
                  <a:lnTo>
                    <a:pt x="791" y="114"/>
                  </a:lnTo>
                  <a:lnTo>
                    <a:pt x="847" y="29"/>
                  </a:lnTo>
                  <a:lnTo>
                    <a:pt x="734" y="142"/>
                  </a:lnTo>
                  <a:lnTo>
                    <a:pt x="734" y="142"/>
                  </a:lnTo>
                  <a:lnTo>
                    <a:pt x="847" y="86"/>
                  </a:lnTo>
                  <a:lnTo>
                    <a:pt x="876" y="29"/>
                  </a:lnTo>
                  <a:lnTo>
                    <a:pt x="847" y="29"/>
                  </a:lnTo>
                  <a:lnTo>
                    <a:pt x="763" y="29"/>
                  </a:lnTo>
                  <a:lnTo>
                    <a:pt x="763" y="29"/>
                  </a:lnTo>
                  <a:lnTo>
                    <a:pt x="706" y="57"/>
                  </a:lnTo>
                  <a:lnTo>
                    <a:pt x="650" y="57"/>
                  </a:lnTo>
                  <a:lnTo>
                    <a:pt x="622" y="57"/>
                  </a:lnTo>
                  <a:lnTo>
                    <a:pt x="622" y="1"/>
                  </a:lnTo>
                  <a:lnTo>
                    <a:pt x="622" y="1"/>
                  </a:lnTo>
                  <a:lnTo>
                    <a:pt x="509" y="29"/>
                  </a:lnTo>
                  <a:lnTo>
                    <a:pt x="396" y="57"/>
                  </a:lnTo>
                  <a:lnTo>
                    <a:pt x="396" y="57"/>
                  </a:lnTo>
                  <a:lnTo>
                    <a:pt x="255" y="86"/>
                  </a:lnTo>
                  <a:lnTo>
                    <a:pt x="85" y="142"/>
                  </a:lnTo>
                  <a:lnTo>
                    <a:pt x="29" y="198"/>
                  </a:lnTo>
                  <a:lnTo>
                    <a:pt x="1" y="255"/>
                  </a:lnTo>
                  <a:lnTo>
                    <a:pt x="1" y="283"/>
                  </a:lnTo>
                  <a:lnTo>
                    <a:pt x="29" y="340"/>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6" name="Google Shape;3776;p16"/>
            <p:cNvSpPr/>
            <p:nvPr/>
          </p:nvSpPr>
          <p:spPr>
            <a:xfrm>
              <a:off x="1201100" y="1538225"/>
              <a:ext cx="4250" cy="2125"/>
            </a:xfrm>
            <a:custGeom>
              <a:avLst/>
              <a:gdLst/>
              <a:ahLst/>
              <a:cxnLst/>
              <a:rect l="l" t="t" r="r" b="b"/>
              <a:pathLst>
                <a:path w="170" h="85" extrusionOk="0">
                  <a:moveTo>
                    <a:pt x="170" y="0"/>
                  </a:moveTo>
                  <a:lnTo>
                    <a:pt x="170" y="0"/>
                  </a:lnTo>
                  <a:lnTo>
                    <a:pt x="1" y="85"/>
                  </a:lnTo>
                  <a:lnTo>
                    <a:pt x="1" y="85"/>
                  </a:lnTo>
                  <a:lnTo>
                    <a:pt x="170"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7" name="Google Shape;3777;p16"/>
            <p:cNvSpPr/>
            <p:nvPr/>
          </p:nvSpPr>
          <p:spPr>
            <a:xfrm>
              <a:off x="1201100" y="1538225"/>
              <a:ext cx="4250" cy="2125"/>
            </a:xfrm>
            <a:custGeom>
              <a:avLst/>
              <a:gdLst/>
              <a:ahLst/>
              <a:cxnLst/>
              <a:rect l="l" t="t" r="r" b="b"/>
              <a:pathLst>
                <a:path w="170" h="85" fill="none" extrusionOk="0">
                  <a:moveTo>
                    <a:pt x="170" y="0"/>
                  </a:moveTo>
                  <a:lnTo>
                    <a:pt x="170" y="0"/>
                  </a:lnTo>
                  <a:lnTo>
                    <a:pt x="1" y="85"/>
                  </a:lnTo>
                  <a:lnTo>
                    <a:pt x="1" y="85"/>
                  </a:lnTo>
                  <a:lnTo>
                    <a:pt x="170" y="0"/>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8" name="Google Shape;3778;p16"/>
            <p:cNvSpPr/>
            <p:nvPr/>
          </p:nvSpPr>
          <p:spPr>
            <a:xfrm>
              <a:off x="1209575" y="1548100"/>
              <a:ext cx="4250" cy="725"/>
            </a:xfrm>
            <a:custGeom>
              <a:avLst/>
              <a:gdLst/>
              <a:ahLst/>
              <a:cxnLst/>
              <a:rect l="l" t="t" r="r" b="b"/>
              <a:pathLst>
                <a:path w="170" h="29" extrusionOk="0">
                  <a:moveTo>
                    <a:pt x="169" y="0"/>
                  </a:moveTo>
                  <a:lnTo>
                    <a:pt x="169" y="0"/>
                  </a:lnTo>
                  <a:lnTo>
                    <a:pt x="85" y="0"/>
                  </a:lnTo>
                  <a:lnTo>
                    <a:pt x="0" y="29"/>
                  </a:lnTo>
                  <a:lnTo>
                    <a:pt x="0" y="29"/>
                  </a:lnTo>
                  <a:lnTo>
                    <a:pt x="169"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9" name="Google Shape;3779;p16"/>
            <p:cNvSpPr/>
            <p:nvPr/>
          </p:nvSpPr>
          <p:spPr>
            <a:xfrm>
              <a:off x="1209575" y="1548100"/>
              <a:ext cx="4250" cy="725"/>
            </a:xfrm>
            <a:custGeom>
              <a:avLst/>
              <a:gdLst/>
              <a:ahLst/>
              <a:cxnLst/>
              <a:rect l="l" t="t" r="r" b="b"/>
              <a:pathLst>
                <a:path w="170" h="29" fill="none" extrusionOk="0">
                  <a:moveTo>
                    <a:pt x="169" y="0"/>
                  </a:moveTo>
                  <a:lnTo>
                    <a:pt x="169" y="0"/>
                  </a:lnTo>
                  <a:lnTo>
                    <a:pt x="85" y="0"/>
                  </a:lnTo>
                  <a:lnTo>
                    <a:pt x="0" y="29"/>
                  </a:lnTo>
                  <a:lnTo>
                    <a:pt x="0" y="29"/>
                  </a:lnTo>
                  <a:lnTo>
                    <a:pt x="169" y="0"/>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0" name="Google Shape;3780;p16"/>
            <p:cNvSpPr/>
            <p:nvPr/>
          </p:nvSpPr>
          <p:spPr>
            <a:xfrm>
              <a:off x="933025" y="1302600"/>
              <a:ext cx="713975" cy="333700"/>
            </a:xfrm>
            <a:custGeom>
              <a:avLst/>
              <a:gdLst/>
              <a:ahLst/>
              <a:cxnLst/>
              <a:rect l="l" t="t" r="r" b="b"/>
              <a:pathLst>
                <a:path w="28559" h="13348" extrusionOk="0">
                  <a:moveTo>
                    <a:pt x="593" y="13122"/>
                  </a:moveTo>
                  <a:lnTo>
                    <a:pt x="593" y="13122"/>
                  </a:lnTo>
                  <a:lnTo>
                    <a:pt x="452" y="13178"/>
                  </a:lnTo>
                  <a:lnTo>
                    <a:pt x="452" y="13178"/>
                  </a:lnTo>
                  <a:lnTo>
                    <a:pt x="452" y="13122"/>
                  </a:lnTo>
                  <a:lnTo>
                    <a:pt x="423" y="13094"/>
                  </a:lnTo>
                  <a:lnTo>
                    <a:pt x="282" y="13150"/>
                  </a:lnTo>
                  <a:lnTo>
                    <a:pt x="0" y="13291"/>
                  </a:lnTo>
                  <a:lnTo>
                    <a:pt x="0" y="13291"/>
                  </a:lnTo>
                  <a:lnTo>
                    <a:pt x="141" y="13150"/>
                  </a:lnTo>
                  <a:lnTo>
                    <a:pt x="282" y="13066"/>
                  </a:lnTo>
                  <a:lnTo>
                    <a:pt x="621" y="12925"/>
                  </a:lnTo>
                  <a:lnTo>
                    <a:pt x="621" y="12925"/>
                  </a:lnTo>
                  <a:lnTo>
                    <a:pt x="1101" y="12755"/>
                  </a:lnTo>
                  <a:lnTo>
                    <a:pt x="1101" y="12755"/>
                  </a:lnTo>
                  <a:lnTo>
                    <a:pt x="1778" y="12501"/>
                  </a:lnTo>
                  <a:lnTo>
                    <a:pt x="2117" y="12388"/>
                  </a:lnTo>
                  <a:lnTo>
                    <a:pt x="2483" y="12304"/>
                  </a:lnTo>
                  <a:lnTo>
                    <a:pt x="2483" y="12304"/>
                  </a:lnTo>
                  <a:lnTo>
                    <a:pt x="2455" y="12304"/>
                  </a:lnTo>
                  <a:lnTo>
                    <a:pt x="2540" y="12304"/>
                  </a:lnTo>
                  <a:lnTo>
                    <a:pt x="2709" y="12304"/>
                  </a:lnTo>
                  <a:lnTo>
                    <a:pt x="2709" y="12304"/>
                  </a:lnTo>
                  <a:lnTo>
                    <a:pt x="2596" y="12388"/>
                  </a:lnTo>
                  <a:lnTo>
                    <a:pt x="2568" y="12445"/>
                  </a:lnTo>
                  <a:lnTo>
                    <a:pt x="2540" y="12529"/>
                  </a:lnTo>
                  <a:lnTo>
                    <a:pt x="2540" y="12529"/>
                  </a:lnTo>
                  <a:lnTo>
                    <a:pt x="2568" y="12529"/>
                  </a:lnTo>
                  <a:lnTo>
                    <a:pt x="2625" y="12501"/>
                  </a:lnTo>
                  <a:lnTo>
                    <a:pt x="2737" y="12417"/>
                  </a:lnTo>
                  <a:lnTo>
                    <a:pt x="2794" y="12388"/>
                  </a:lnTo>
                  <a:lnTo>
                    <a:pt x="2850" y="12388"/>
                  </a:lnTo>
                  <a:lnTo>
                    <a:pt x="2879" y="12417"/>
                  </a:lnTo>
                  <a:lnTo>
                    <a:pt x="2907" y="12473"/>
                  </a:lnTo>
                  <a:lnTo>
                    <a:pt x="2907" y="12473"/>
                  </a:lnTo>
                  <a:lnTo>
                    <a:pt x="2963" y="12417"/>
                  </a:lnTo>
                  <a:lnTo>
                    <a:pt x="3048" y="12304"/>
                  </a:lnTo>
                  <a:lnTo>
                    <a:pt x="3161" y="12191"/>
                  </a:lnTo>
                  <a:lnTo>
                    <a:pt x="3274" y="12106"/>
                  </a:lnTo>
                  <a:lnTo>
                    <a:pt x="3274" y="12106"/>
                  </a:lnTo>
                  <a:lnTo>
                    <a:pt x="3471" y="12022"/>
                  </a:lnTo>
                  <a:lnTo>
                    <a:pt x="3669" y="11937"/>
                  </a:lnTo>
                  <a:lnTo>
                    <a:pt x="4064" y="11824"/>
                  </a:lnTo>
                  <a:lnTo>
                    <a:pt x="4064" y="11824"/>
                  </a:lnTo>
                  <a:lnTo>
                    <a:pt x="4318" y="11739"/>
                  </a:lnTo>
                  <a:lnTo>
                    <a:pt x="4572" y="11683"/>
                  </a:lnTo>
                  <a:lnTo>
                    <a:pt x="4826" y="11626"/>
                  </a:lnTo>
                  <a:lnTo>
                    <a:pt x="5051" y="11570"/>
                  </a:lnTo>
                  <a:lnTo>
                    <a:pt x="5051" y="11570"/>
                  </a:lnTo>
                  <a:lnTo>
                    <a:pt x="5164" y="11514"/>
                  </a:lnTo>
                  <a:lnTo>
                    <a:pt x="5277" y="11401"/>
                  </a:lnTo>
                  <a:lnTo>
                    <a:pt x="5390" y="11316"/>
                  </a:lnTo>
                  <a:lnTo>
                    <a:pt x="5531" y="11260"/>
                  </a:lnTo>
                  <a:lnTo>
                    <a:pt x="5531" y="11260"/>
                  </a:lnTo>
                  <a:lnTo>
                    <a:pt x="5898" y="11090"/>
                  </a:lnTo>
                  <a:lnTo>
                    <a:pt x="6096" y="11006"/>
                  </a:lnTo>
                  <a:lnTo>
                    <a:pt x="6321" y="10977"/>
                  </a:lnTo>
                  <a:lnTo>
                    <a:pt x="6321" y="10977"/>
                  </a:lnTo>
                  <a:lnTo>
                    <a:pt x="6293" y="11006"/>
                  </a:lnTo>
                  <a:lnTo>
                    <a:pt x="6293" y="11034"/>
                  </a:lnTo>
                  <a:lnTo>
                    <a:pt x="6350" y="11062"/>
                  </a:lnTo>
                  <a:lnTo>
                    <a:pt x="6434" y="11034"/>
                  </a:lnTo>
                  <a:lnTo>
                    <a:pt x="6519" y="10977"/>
                  </a:lnTo>
                  <a:lnTo>
                    <a:pt x="6519" y="10977"/>
                  </a:lnTo>
                  <a:lnTo>
                    <a:pt x="6406" y="11034"/>
                  </a:lnTo>
                  <a:lnTo>
                    <a:pt x="6378" y="11034"/>
                  </a:lnTo>
                  <a:lnTo>
                    <a:pt x="6434" y="10949"/>
                  </a:lnTo>
                  <a:lnTo>
                    <a:pt x="6688" y="10695"/>
                  </a:lnTo>
                  <a:lnTo>
                    <a:pt x="6688" y="10695"/>
                  </a:lnTo>
                  <a:lnTo>
                    <a:pt x="6801" y="10582"/>
                  </a:lnTo>
                  <a:lnTo>
                    <a:pt x="6970" y="10498"/>
                  </a:lnTo>
                  <a:lnTo>
                    <a:pt x="7055" y="10441"/>
                  </a:lnTo>
                  <a:lnTo>
                    <a:pt x="7140" y="10441"/>
                  </a:lnTo>
                  <a:lnTo>
                    <a:pt x="7196" y="10441"/>
                  </a:lnTo>
                  <a:lnTo>
                    <a:pt x="7281" y="10469"/>
                  </a:lnTo>
                  <a:lnTo>
                    <a:pt x="7281" y="10469"/>
                  </a:lnTo>
                  <a:lnTo>
                    <a:pt x="7196" y="10413"/>
                  </a:lnTo>
                  <a:lnTo>
                    <a:pt x="7111" y="10441"/>
                  </a:lnTo>
                  <a:lnTo>
                    <a:pt x="7111" y="10441"/>
                  </a:lnTo>
                  <a:lnTo>
                    <a:pt x="7140" y="10357"/>
                  </a:lnTo>
                  <a:lnTo>
                    <a:pt x="7196" y="10300"/>
                  </a:lnTo>
                  <a:lnTo>
                    <a:pt x="7337" y="10187"/>
                  </a:lnTo>
                  <a:lnTo>
                    <a:pt x="7648" y="10074"/>
                  </a:lnTo>
                  <a:lnTo>
                    <a:pt x="7648" y="10074"/>
                  </a:lnTo>
                  <a:lnTo>
                    <a:pt x="7845" y="9990"/>
                  </a:lnTo>
                  <a:lnTo>
                    <a:pt x="8071" y="9877"/>
                  </a:lnTo>
                  <a:lnTo>
                    <a:pt x="8494" y="9651"/>
                  </a:lnTo>
                  <a:lnTo>
                    <a:pt x="8494" y="9651"/>
                  </a:lnTo>
                  <a:lnTo>
                    <a:pt x="8184" y="9792"/>
                  </a:lnTo>
                  <a:lnTo>
                    <a:pt x="7732" y="9990"/>
                  </a:lnTo>
                  <a:lnTo>
                    <a:pt x="7507" y="10046"/>
                  </a:lnTo>
                  <a:lnTo>
                    <a:pt x="7309" y="10103"/>
                  </a:lnTo>
                  <a:lnTo>
                    <a:pt x="7140" y="10103"/>
                  </a:lnTo>
                  <a:lnTo>
                    <a:pt x="7055" y="10103"/>
                  </a:lnTo>
                  <a:lnTo>
                    <a:pt x="6999" y="10046"/>
                  </a:lnTo>
                  <a:lnTo>
                    <a:pt x="6999" y="10046"/>
                  </a:lnTo>
                  <a:lnTo>
                    <a:pt x="7055" y="9990"/>
                  </a:lnTo>
                  <a:lnTo>
                    <a:pt x="7224" y="9849"/>
                  </a:lnTo>
                  <a:lnTo>
                    <a:pt x="7337" y="9792"/>
                  </a:lnTo>
                  <a:lnTo>
                    <a:pt x="7394" y="9736"/>
                  </a:lnTo>
                  <a:lnTo>
                    <a:pt x="7422" y="9736"/>
                  </a:lnTo>
                  <a:lnTo>
                    <a:pt x="7450" y="9764"/>
                  </a:lnTo>
                  <a:lnTo>
                    <a:pt x="7422" y="9849"/>
                  </a:lnTo>
                  <a:lnTo>
                    <a:pt x="7422" y="9849"/>
                  </a:lnTo>
                  <a:lnTo>
                    <a:pt x="7478" y="9820"/>
                  </a:lnTo>
                  <a:lnTo>
                    <a:pt x="7478" y="9820"/>
                  </a:lnTo>
                  <a:lnTo>
                    <a:pt x="7478" y="9764"/>
                  </a:lnTo>
                  <a:lnTo>
                    <a:pt x="7422" y="9679"/>
                  </a:lnTo>
                  <a:lnTo>
                    <a:pt x="7394" y="9623"/>
                  </a:lnTo>
                  <a:lnTo>
                    <a:pt x="7394" y="9623"/>
                  </a:lnTo>
                  <a:lnTo>
                    <a:pt x="7337" y="9679"/>
                  </a:lnTo>
                  <a:lnTo>
                    <a:pt x="7281" y="9736"/>
                  </a:lnTo>
                  <a:lnTo>
                    <a:pt x="7140" y="9820"/>
                  </a:lnTo>
                  <a:lnTo>
                    <a:pt x="6999" y="9849"/>
                  </a:lnTo>
                  <a:lnTo>
                    <a:pt x="6999" y="9820"/>
                  </a:lnTo>
                  <a:lnTo>
                    <a:pt x="7027" y="9792"/>
                  </a:lnTo>
                  <a:lnTo>
                    <a:pt x="7027" y="9792"/>
                  </a:lnTo>
                  <a:lnTo>
                    <a:pt x="6688" y="10103"/>
                  </a:lnTo>
                  <a:lnTo>
                    <a:pt x="6491" y="10244"/>
                  </a:lnTo>
                  <a:lnTo>
                    <a:pt x="6406" y="10272"/>
                  </a:lnTo>
                  <a:lnTo>
                    <a:pt x="6350" y="10272"/>
                  </a:lnTo>
                  <a:lnTo>
                    <a:pt x="6350" y="10272"/>
                  </a:lnTo>
                  <a:lnTo>
                    <a:pt x="6350" y="10215"/>
                  </a:lnTo>
                  <a:lnTo>
                    <a:pt x="6350" y="10187"/>
                  </a:lnTo>
                  <a:lnTo>
                    <a:pt x="6350" y="10046"/>
                  </a:lnTo>
                  <a:lnTo>
                    <a:pt x="6406" y="9877"/>
                  </a:lnTo>
                  <a:lnTo>
                    <a:pt x="6406" y="9877"/>
                  </a:lnTo>
                  <a:lnTo>
                    <a:pt x="6321" y="9849"/>
                  </a:lnTo>
                  <a:lnTo>
                    <a:pt x="6237" y="9877"/>
                  </a:lnTo>
                  <a:lnTo>
                    <a:pt x="6096" y="9961"/>
                  </a:lnTo>
                  <a:lnTo>
                    <a:pt x="6096" y="9961"/>
                  </a:lnTo>
                  <a:lnTo>
                    <a:pt x="6124" y="9933"/>
                  </a:lnTo>
                  <a:lnTo>
                    <a:pt x="6096" y="9877"/>
                  </a:lnTo>
                  <a:lnTo>
                    <a:pt x="6067" y="9849"/>
                  </a:lnTo>
                  <a:lnTo>
                    <a:pt x="6039" y="9820"/>
                  </a:lnTo>
                  <a:lnTo>
                    <a:pt x="6096" y="9764"/>
                  </a:lnTo>
                  <a:lnTo>
                    <a:pt x="6096" y="9764"/>
                  </a:lnTo>
                  <a:lnTo>
                    <a:pt x="6039" y="9736"/>
                  </a:lnTo>
                  <a:lnTo>
                    <a:pt x="5926" y="9736"/>
                  </a:lnTo>
                  <a:lnTo>
                    <a:pt x="5757" y="9792"/>
                  </a:lnTo>
                  <a:lnTo>
                    <a:pt x="5390" y="9933"/>
                  </a:lnTo>
                  <a:lnTo>
                    <a:pt x="5390" y="9933"/>
                  </a:lnTo>
                  <a:lnTo>
                    <a:pt x="5164" y="10018"/>
                  </a:lnTo>
                  <a:lnTo>
                    <a:pt x="4910" y="10074"/>
                  </a:lnTo>
                  <a:lnTo>
                    <a:pt x="4910" y="10074"/>
                  </a:lnTo>
                  <a:lnTo>
                    <a:pt x="4741" y="10074"/>
                  </a:lnTo>
                  <a:lnTo>
                    <a:pt x="4572" y="10074"/>
                  </a:lnTo>
                  <a:lnTo>
                    <a:pt x="4572" y="10074"/>
                  </a:lnTo>
                  <a:lnTo>
                    <a:pt x="4685" y="10046"/>
                  </a:lnTo>
                  <a:lnTo>
                    <a:pt x="4797" y="9990"/>
                  </a:lnTo>
                  <a:lnTo>
                    <a:pt x="4910" y="9961"/>
                  </a:lnTo>
                  <a:lnTo>
                    <a:pt x="5023" y="9933"/>
                  </a:lnTo>
                  <a:lnTo>
                    <a:pt x="5023" y="9933"/>
                  </a:lnTo>
                  <a:lnTo>
                    <a:pt x="5193" y="9792"/>
                  </a:lnTo>
                  <a:lnTo>
                    <a:pt x="5277" y="9736"/>
                  </a:lnTo>
                  <a:lnTo>
                    <a:pt x="5390" y="9679"/>
                  </a:lnTo>
                  <a:lnTo>
                    <a:pt x="5390" y="9679"/>
                  </a:lnTo>
                  <a:lnTo>
                    <a:pt x="5249" y="9679"/>
                  </a:lnTo>
                  <a:lnTo>
                    <a:pt x="5136" y="9708"/>
                  </a:lnTo>
                  <a:lnTo>
                    <a:pt x="5136" y="9708"/>
                  </a:lnTo>
                  <a:lnTo>
                    <a:pt x="5193" y="9623"/>
                  </a:lnTo>
                  <a:lnTo>
                    <a:pt x="5249" y="9566"/>
                  </a:lnTo>
                  <a:lnTo>
                    <a:pt x="5390" y="9482"/>
                  </a:lnTo>
                  <a:lnTo>
                    <a:pt x="5531" y="9454"/>
                  </a:lnTo>
                  <a:lnTo>
                    <a:pt x="5616" y="9397"/>
                  </a:lnTo>
                  <a:lnTo>
                    <a:pt x="5672" y="9369"/>
                  </a:lnTo>
                  <a:lnTo>
                    <a:pt x="5672" y="9369"/>
                  </a:lnTo>
                  <a:lnTo>
                    <a:pt x="5785" y="9228"/>
                  </a:lnTo>
                  <a:lnTo>
                    <a:pt x="5870" y="9058"/>
                  </a:lnTo>
                  <a:lnTo>
                    <a:pt x="5983" y="8917"/>
                  </a:lnTo>
                  <a:lnTo>
                    <a:pt x="6039" y="8833"/>
                  </a:lnTo>
                  <a:lnTo>
                    <a:pt x="6124" y="8776"/>
                  </a:lnTo>
                  <a:lnTo>
                    <a:pt x="6124" y="8776"/>
                  </a:lnTo>
                  <a:lnTo>
                    <a:pt x="6011" y="8748"/>
                  </a:lnTo>
                  <a:lnTo>
                    <a:pt x="6011" y="8748"/>
                  </a:lnTo>
                  <a:lnTo>
                    <a:pt x="6039" y="8720"/>
                  </a:lnTo>
                  <a:lnTo>
                    <a:pt x="6293" y="8579"/>
                  </a:lnTo>
                  <a:lnTo>
                    <a:pt x="6293" y="8579"/>
                  </a:lnTo>
                  <a:lnTo>
                    <a:pt x="6547" y="8466"/>
                  </a:lnTo>
                  <a:lnTo>
                    <a:pt x="6829" y="8381"/>
                  </a:lnTo>
                  <a:lnTo>
                    <a:pt x="6829" y="8381"/>
                  </a:lnTo>
                  <a:lnTo>
                    <a:pt x="6716" y="8409"/>
                  </a:lnTo>
                  <a:lnTo>
                    <a:pt x="6688" y="8409"/>
                  </a:lnTo>
                  <a:lnTo>
                    <a:pt x="6688" y="8353"/>
                  </a:lnTo>
                  <a:lnTo>
                    <a:pt x="6688" y="8353"/>
                  </a:lnTo>
                  <a:lnTo>
                    <a:pt x="6632" y="8409"/>
                  </a:lnTo>
                  <a:lnTo>
                    <a:pt x="6547" y="8466"/>
                  </a:lnTo>
                  <a:lnTo>
                    <a:pt x="6378" y="8522"/>
                  </a:lnTo>
                  <a:lnTo>
                    <a:pt x="6208" y="8579"/>
                  </a:lnTo>
                  <a:lnTo>
                    <a:pt x="6039" y="8663"/>
                  </a:lnTo>
                  <a:lnTo>
                    <a:pt x="6039" y="8663"/>
                  </a:lnTo>
                  <a:lnTo>
                    <a:pt x="5983" y="8720"/>
                  </a:lnTo>
                  <a:lnTo>
                    <a:pt x="5926" y="8804"/>
                  </a:lnTo>
                  <a:lnTo>
                    <a:pt x="5870" y="8861"/>
                  </a:lnTo>
                  <a:lnTo>
                    <a:pt x="5785" y="8889"/>
                  </a:lnTo>
                  <a:lnTo>
                    <a:pt x="5785" y="8889"/>
                  </a:lnTo>
                  <a:lnTo>
                    <a:pt x="5672" y="8974"/>
                  </a:lnTo>
                  <a:lnTo>
                    <a:pt x="5503" y="9002"/>
                  </a:lnTo>
                  <a:lnTo>
                    <a:pt x="5164" y="9087"/>
                  </a:lnTo>
                  <a:lnTo>
                    <a:pt x="4826" y="9115"/>
                  </a:lnTo>
                  <a:lnTo>
                    <a:pt x="4515" y="9087"/>
                  </a:lnTo>
                  <a:lnTo>
                    <a:pt x="4515" y="9087"/>
                  </a:lnTo>
                  <a:lnTo>
                    <a:pt x="4572" y="9002"/>
                  </a:lnTo>
                  <a:lnTo>
                    <a:pt x="4685" y="8946"/>
                  </a:lnTo>
                  <a:lnTo>
                    <a:pt x="4685" y="8946"/>
                  </a:lnTo>
                  <a:lnTo>
                    <a:pt x="4656" y="8917"/>
                  </a:lnTo>
                  <a:lnTo>
                    <a:pt x="4628" y="8889"/>
                  </a:lnTo>
                  <a:lnTo>
                    <a:pt x="4600" y="8804"/>
                  </a:lnTo>
                  <a:lnTo>
                    <a:pt x="4628" y="8720"/>
                  </a:lnTo>
                  <a:lnTo>
                    <a:pt x="4685" y="8663"/>
                  </a:lnTo>
                  <a:lnTo>
                    <a:pt x="4685" y="8663"/>
                  </a:lnTo>
                  <a:lnTo>
                    <a:pt x="4600" y="8720"/>
                  </a:lnTo>
                  <a:lnTo>
                    <a:pt x="4543" y="8692"/>
                  </a:lnTo>
                  <a:lnTo>
                    <a:pt x="4515" y="8663"/>
                  </a:lnTo>
                  <a:lnTo>
                    <a:pt x="4515" y="8663"/>
                  </a:lnTo>
                  <a:lnTo>
                    <a:pt x="4515" y="8635"/>
                  </a:lnTo>
                  <a:lnTo>
                    <a:pt x="4543" y="8579"/>
                  </a:lnTo>
                  <a:lnTo>
                    <a:pt x="4572" y="8551"/>
                  </a:lnTo>
                  <a:lnTo>
                    <a:pt x="4628" y="8551"/>
                  </a:lnTo>
                  <a:lnTo>
                    <a:pt x="4628" y="8551"/>
                  </a:lnTo>
                  <a:lnTo>
                    <a:pt x="4515" y="8494"/>
                  </a:lnTo>
                  <a:lnTo>
                    <a:pt x="4515" y="8466"/>
                  </a:lnTo>
                  <a:lnTo>
                    <a:pt x="4572" y="8438"/>
                  </a:lnTo>
                  <a:lnTo>
                    <a:pt x="4685" y="8409"/>
                  </a:lnTo>
                  <a:lnTo>
                    <a:pt x="4854" y="8381"/>
                  </a:lnTo>
                  <a:lnTo>
                    <a:pt x="4854" y="8381"/>
                  </a:lnTo>
                  <a:lnTo>
                    <a:pt x="5051" y="8268"/>
                  </a:lnTo>
                  <a:lnTo>
                    <a:pt x="5277" y="8212"/>
                  </a:lnTo>
                  <a:lnTo>
                    <a:pt x="5277" y="8212"/>
                  </a:lnTo>
                  <a:lnTo>
                    <a:pt x="5221" y="8268"/>
                  </a:lnTo>
                  <a:lnTo>
                    <a:pt x="5249" y="8297"/>
                  </a:lnTo>
                  <a:lnTo>
                    <a:pt x="5305" y="8297"/>
                  </a:lnTo>
                  <a:lnTo>
                    <a:pt x="5362" y="8325"/>
                  </a:lnTo>
                  <a:lnTo>
                    <a:pt x="5362" y="8325"/>
                  </a:lnTo>
                  <a:lnTo>
                    <a:pt x="5362" y="8353"/>
                  </a:lnTo>
                  <a:lnTo>
                    <a:pt x="5334" y="8381"/>
                  </a:lnTo>
                  <a:lnTo>
                    <a:pt x="5249" y="8409"/>
                  </a:lnTo>
                  <a:lnTo>
                    <a:pt x="5080" y="8494"/>
                  </a:lnTo>
                  <a:lnTo>
                    <a:pt x="5080" y="8494"/>
                  </a:lnTo>
                  <a:lnTo>
                    <a:pt x="5221" y="8438"/>
                  </a:lnTo>
                  <a:lnTo>
                    <a:pt x="5334" y="8381"/>
                  </a:lnTo>
                  <a:lnTo>
                    <a:pt x="5475" y="8353"/>
                  </a:lnTo>
                  <a:lnTo>
                    <a:pt x="5616" y="8297"/>
                  </a:lnTo>
                  <a:lnTo>
                    <a:pt x="5616" y="8297"/>
                  </a:lnTo>
                  <a:lnTo>
                    <a:pt x="5559" y="8466"/>
                  </a:lnTo>
                  <a:lnTo>
                    <a:pt x="5588" y="8466"/>
                  </a:lnTo>
                  <a:lnTo>
                    <a:pt x="5729" y="8438"/>
                  </a:lnTo>
                  <a:lnTo>
                    <a:pt x="5729" y="8438"/>
                  </a:lnTo>
                  <a:lnTo>
                    <a:pt x="5813" y="8381"/>
                  </a:lnTo>
                  <a:lnTo>
                    <a:pt x="5842" y="8325"/>
                  </a:lnTo>
                  <a:lnTo>
                    <a:pt x="5842" y="8297"/>
                  </a:lnTo>
                  <a:lnTo>
                    <a:pt x="5842" y="8268"/>
                  </a:lnTo>
                  <a:lnTo>
                    <a:pt x="5813" y="8240"/>
                  </a:lnTo>
                  <a:lnTo>
                    <a:pt x="5757" y="8268"/>
                  </a:lnTo>
                  <a:lnTo>
                    <a:pt x="5757" y="8268"/>
                  </a:lnTo>
                  <a:lnTo>
                    <a:pt x="5983" y="8212"/>
                  </a:lnTo>
                  <a:lnTo>
                    <a:pt x="5983" y="8212"/>
                  </a:lnTo>
                  <a:lnTo>
                    <a:pt x="5898" y="8184"/>
                  </a:lnTo>
                  <a:lnTo>
                    <a:pt x="5983" y="8155"/>
                  </a:lnTo>
                  <a:lnTo>
                    <a:pt x="5983" y="8155"/>
                  </a:lnTo>
                  <a:lnTo>
                    <a:pt x="5842" y="8155"/>
                  </a:lnTo>
                  <a:lnTo>
                    <a:pt x="5729" y="8184"/>
                  </a:lnTo>
                  <a:lnTo>
                    <a:pt x="5588" y="8212"/>
                  </a:lnTo>
                  <a:lnTo>
                    <a:pt x="5475" y="8240"/>
                  </a:lnTo>
                  <a:lnTo>
                    <a:pt x="5475" y="8240"/>
                  </a:lnTo>
                  <a:lnTo>
                    <a:pt x="5362" y="8212"/>
                  </a:lnTo>
                  <a:lnTo>
                    <a:pt x="5249" y="8184"/>
                  </a:lnTo>
                  <a:lnTo>
                    <a:pt x="5164" y="8155"/>
                  </a:lnTo>
                  <a:lnTo>
                    <a:pt x="5108" y="8184"/>
                  </a:lnTo>
                  <a:lnTo>
                    <a:pt x="5051" y="8212"/>
                  </a:lnTo>
                  <a:lnTo>
                    <a:pt x="5051" y="8212"/>
                  </a:lnTo>
                  <a:lnTo>
                    <a:pt x="5080" y="8155"/>
                  </a:lnTo>
                  <a:lnTo>
                    <a:pt x="5108" y="8127"/>
                  </a:lnTo>
                  <a:lnTo>
                    <a:pt x="5193" y="8071"/>
                  </a:lnTo>
                  <a:lnTo>
                    <a:pt x="5390" y="8043"/>
                  </a:lnTo>
                  <a:lnTo>
                    <a:pt x="5390" y="8043"/>
                  </a:lnTo>
                  <a:lnTo>
                    <a:pt x="5277" y="8043"/>
                  </a:lnTo>
                  <a:lnTo>
                    <a:pt x="5249" y="8014"/>
                  </a:lnTo>
                  <a:lnTo>
                    <a:pt x="5249" y="8014"/>
                  </a:lnTo>
                  <a:lnTo>
                    <a:pt x="5277" y="7986"/>
                  </a:lnTo>
                  <a:lnTo>
                    <a:pt x="5334" y="7958"/>
                  </a:lnTo>
                  <a:lnTo>
                    <a:pt x="5334" y="7958"/>
                  </a:lnTo>
                  <a:lnTo>
                    <a:pt x="5193" y="8014"/>
                  </a:lnTo>
                  <a:lnTo>
                    <a:pt x="5249" y="7958"/>
                  </a:lnTo>
                  <a:lnTo>
                    <a:pt x="5418" y="7817"/>
                  </a:lnTo>
                  <a:lnTo>
                    <a:pt x="5418" y="7817"/>
                  </a:lnTo>
                  <a:lnTo>
                    <a:pt x="5362" y="7845"/>
                  </a:lnTo>
                  <a:lnTo>
                    <a:pt x="5305" y="7873"/>
                  </a:lnTo>
                  <a:lnTo>
                    <a:pt x="5193" y="7958"/>
                  </a:lnTo>
                  <a:lnTo>
                    <a:pt x="5080" y="8043"/>
                  </a:lnTo>
                  <a:lnTo>
                    <a:pt x="5023" y="8071"/>
                  </a:lnTo>
                  <a:lnTo>
                    <a:pt x="4939" y="8071"/>
                  </a:lnTo>
                  <a:lnTo>
                    <a:pt x="4939" y="8071"/>
                  </a:lnTo>
                  <a:lnTo>
                    <a:pt x="4967" y="7930"/>
                  </a:lnTo>
                  <a:lnTo>
                    <a:pt x="5023" y="7845"/>
                  </a:lnTo>
                  <a:lnTo>
                    <a:pt x="5108" y="7789"/>
                  </a:lnTo>
                  <a:lnTo>
                    <a:pt x="5221" y="7732"/>
                  </a:lnTo>
                  <a:lnTo>
                    <a:pt x="5221" y="7732"/>
                  </a:lnTo>
                  <a:lnTo>
                    <a:pt x="5108" y="7732"/>
                  </a:lnTo>
                  <a:lnTo>
                    <a:pt x="5080" y="7704"/>
                  </a:lnTo>
                  <a:lnTo>
                    <a:pt x="5080" y="7648"/>
                  </a:lnTo>
                  <a:lnTo>
                    <a:pt x="5164" y="7591"/>
                  </a:lnTo>
                  <a:lnTo>
                    <a:pt x="5164" y="7591"/>
                  </a:lnTo>
                  <a:lnTo>
                    <a:pt x="5418" y="7563"/>
                  </a:lnTo>
                  <a:lnTo>
                    <a:pt x="5418" y="7563"/>
                  </a:lnTo>
                  <a:lnTo>
                    <a:pt x="5418" y="7563"/>
                  </a:lnTo>
                  <a:lnTo>
                    <a:pt x="5446" y="7535"/>
                  </a:lnTo>
                  <a:lnTo>
                    <a:pt x="5588" y="7422"/>
                  </a:lnTo>
                  <a:lnTo>
                    <a:pt x="5926" y="7252"/>
                  </a:lnTo>
                  <a:lnTo>
                    <a:pt x="5926" y="7252"/>
                  </a:lnTo>
                  <a:lnTo>
                    <a:pt x="6124" y="7140"/>
                  </a:lnTo>
                  <a:lnTo>
                    <a:pt x="6462" y="6998"/>
                  </a:lnTo>
                  <a:lnTo>
                    <a:pt x="6745" y="6914"/>
                  </a:lnTo>
                  <a:lnTo>
                    <a:pt x="6857" y="6886"/>
                  </a:lnTo>
                  <a:lnTo>
                    <a:pt x="6886" y="6914"/>
                  </a:lnTo>
                  <a:lnTo>
                    <a:pt x="6886" y="6914"/>
                  </a:lnTo>
                  <a:lnTo>
                    <a:pt x="6886" y="6914"/>
                  </a:lnTo>
                  <a:lnTo>
                    <a:pt x="6886" y="6970"/>
                  </a:lnTo>
                  <a:lnTo>
                    <a:pt x="6829" y="6998"/>
                  </a:lnTo>
                  <a:lnTo>
                    <a:pt x="6829" y="6998"/>
                  </a:lnTo>
                  <a:lnTo>
                    <a:pt x="6942" y="6970"/>
                  </a:lnTo>
                  <a:lnTo>
                    <a:pt x="7055" y="6886"/>
                  </a:lnTo>
                  <a:lnTo>
                    <a:pt x="7196" y="6801"/>
                  </a:lnTo>
                  <a:lnTo>
                    <a:pt x="7365" y="6716"/>
                  </a:lnTo>
                  <a:lnTo>
                    <a:pt x="7365" y="6716"/>
                  </a:lnTo>
                  <a:lnTo>
                    <a:pt x="7027" y="6829"/>
                  </a:lnTo>
                  <a:lnTo>
                    <a:pt x="7027" y="6829"/>
                  </a:lnTo>
                  <a:lnTo>
                    <a:pt x="7168" y="6688"/>
                  </a:lnTo>
                  <a:lnTo>
                    <a:pt x="7365" y="6547"/>
                  </a:lnTo>
                  <a:lnTo>
                    <a:pt x="7563" y="6491"/>
                  </a:lnTo>
                  <a:lnTo>
                    <a:pt x="7648" y="6491"/>
                  </a:lnTo>
                  <a:lnTo>
                    <a:pt x="7760" y="6491"/>
                  </a:lnTo>
                  <a:lnTo>
                    <a:pt x="7760" y="6491"/>
                  </a:lnTo>
                  <a:lnTo>
                    <a:pt x="7732" y="6462"/>
                  </a:lnTo>
                  <a:lnTo>
                    <a:pt x="7732" y="6434"/>
                  </a:lnTo>
                  <a:lnTo>
                    <a:pt x="7760" y="6378"/>
                  </a:lnTo>
                  <a:lnTo>
                    <a:pt x="7873" y="6349"/>
                  </a:lnTo>
                  <a:lnTo>
                    <a:pt x="7986" y="6321"/>
                  </a:lnTo>
                  <a:lnTo>
                    <a:pt x="8240" y="6321"/>
                  </a:lnTo>
                  <a:lnTo>
                    <a:pt x="8325" y="6349"/>
                  </a:lnTo>
                  <a:lnTo>
                    <a:pt x="8325" y="6378"/>
                  </a:lnTo>
                  <a:lnTo>
                    <a:pt x="8325" y="6406"/>
                  </a:lnTo>
                  <a:lnTo>
                    <a:pt x="8325" y="6406"/>
                  </a:lnTo>
                  <a:lnTo>
                    <a:pt x="8268" y="6434"/>
                  </a:lnTo>
                  <a:lnTo>
                    <a:pt x="8184" y="6462"/>
                  </a:lnTo>
                  <a:lnTo>
                    <a:pt x="8099" y="6491"/>
                  </a:lnTo>
                  <a:lnTo>
                    <a:pt x="8043" y="6519"/>
                  </a:lnTo>
                  <a:lnTo>
                    <a:pt x="8043" y="6519"/>
                  </a:lnTo>
                  <a:lnTo>
                    <a:pt x="8240" y="6462"/>
                  </a:lnTo>
                  <a:lnTo>
                    <a:pt x="8438" y="6434"/>
                  </a:lnTo>
                  <a:lnTo>
                    <a:pt x="8635" y="6406"/>
                  </a:lnTo>
                  <a:lnTo>
                    <a:pt x="8833" y="6349"/>
                  </a:lnTo>
                  <a:lnTo>
                    <a:pt x="8833" y="6349"/>
                  </a:lnTo>
                  <a:lnTo>
                    <a:pt x="9228" y="6208"/>
                  </a:lnTo>
                  <a:lnTo>
                    <a:pt x="9425" y="6152"/>
                  </a:lnTo>
                  <a:lnTo>
                    <a:pt x="9623" y="6067"/>
                  </a:lnTo>
                  <a:lnTo>
                    <a:pt x="9623" y="6067"/>
                  </a:lnTo>
                  <a:lnTo>
                    <a:pt x="9567" y="6124"/>
                  </a:lnTo>
                  <a:lnTo>
                    <a:pt x="9595" y="6152"/>
                  </a:lnTo>
                  <a:lnTo>
                    <a:pt x="9651" y="6180"/>
                  </a:lnTo>
                  <a:lnTo>
                    <a:pt x="9736" y="6180"/>
                  </a:lnTo>
                  <a:lnTo>
                    <a:pt x="10103" y="6124"/>
                  </a:lnTo>
                  <a:lnTo>
                    <a:pt x="10103" y="6124"/>
                  </a:lnTo>
                  <a:lnTo>
                    <a:pt x="10413" y="6039"/>
                  </a:lnTo>
                  <a:lnTo>
                    <a:pt x="10554" y="5954"/>
                  </a:lnTo>
                  <a:lnTo>
                    <a:pt x="10695" y="5870"/>
                  </a:lnTo>
                  <a:lnTo>
                    <a:pt x="10695" y="5870"/>
                  </a:lnTo>
                  <a:lnTo>
                    <a:pt x="10836" y="5757"/>
                  </a:lnTo>
                  <a:lnTo>
                    <a:pt x="11006" y="5559"/>
                  </a:lnTo>
                  <a:lnTo>
                    <a:pt x="11062" y="5475"/>
                  </a:lnTo>
                  <a:lnTo>
                    <a:pt x="11090" y="5390"/>
                  </a:lnTo>
                  <a:lnTo>
                    <a:pt x="11090" y="5362"/>
                  </a:lnTo>
                  <a:lnTo>
                    <a:pt x="11062" y="5362"/>
                  </a:lnTo>
                  <a:lnTo>
                    <a:pt x="11006" y="5390"/>
                  </a:lnTo>
                  <a:lnTo>
                    <a:pt x="11006" y="5390"/>
                  </a:lnTo>
                  <a:lnTo>
                    <a:pt x="11119" y="5334"/>
                  </a:lnTo>
                  <a:lnTo>
                    <a:pt x="11260" y="5305"/>
                  </a:lnTo>
                  <a:lnTo>
                    <a:pt x="11401" y="5277"/>
                  </a:lnTo>
                  <a:lnTo>
                    <a:pt x="11542" y="5221"/>
                  </a:lnTo>
                  <a:lnTo>
                    <a:pt x="11542" y="5221"/>
                  </a:lnTo>
                  <a:lnTo>
                    <a:pt x="11655" y="5164"/>
                  </a:lnTo>
                  <a:lnTo>
                    <a:pt x="11739" y="5080"/>
                  </a:lnTo>
                  <a:lnTo>
                    <a:pt x="11796" y="4995"/>
                  </a:lnTo>
                  <a:lnTo>
                    <a:pt x="11881" y="4967"/>
                  </a:lnTo>
                  <a:lnTo>
                    <a:pt x="11881" y="4967"/>
                  </a:lnTo>
                  <a:lnTo>
                    <a:pt x="11485" y="5023"/>
                  </a:lnTo>
                  <a:lnTo>
                    <a:pt x="11260" y="5080"/>
                  </a:lnTo>
                  <a:lnTo>
                    <a:pt x="11090" y="5136"/>
                  </a:lnTo>
                  <a:lnTo>
                    <a:pt x="11090" y="5136"/>
                  </a:lnTo>
                  <a:lnTo>
                    <a:pt x="11147" y="5108"/>
                  </a:lnTo>
                  <a:lnTo>
                    <a:pt x="11090" y="5136"/>
                  </a:lnTo>
                  <a:lnTo>
                    <a:pt x="10921" y="5192"/>
                  </a:lnTo>
                  <a:lnTo>
                    <a:pt x="10921" y="5192"/>
                  </a:lnTo>
                  <a:lnTo>
                    <a:pt x="10526" y="5305"/>
                  </a:lnTo>
                  <a:lnTo>
                    <a:pt x="10159" y="5418"/>
                  </a:lnTo>
                  <a:lnTo>
                    <a:pt x="10159" y="5418"/>
                  </a:lnTo>
                  <a:lnTo>
                    <a:pt x="10216" y="5362"/>
                  </a:lnTo>
                  <a:lnTo>
                    <a:pt x="10216" y="5277"/>
                  </a:lnTo>
                  <a:lnTo>
                    <a:pt x="10216" y="5249"/>
                  </a:lnTo>
                  <a:lnTo>
                    <a:pt x="10187" y="5221"/>
                  </a:lnTo>
                  <a:lnTo>
                    <a:pt x="10131" y="5221"/>
                  </a:lnTo>
                  <a:lnTo>
                    <a:pt x="10074" y="5221"/>
                  </a:lnTo>
                  <a:lnTo>
                    <a:pt x="10074" y="5221"/>
                  </a:lnTo>
                  <a:lnTo>
                    <a:pt x="10131" y="5277"/>
                  </a:lnTo>
                  <a:lnTo>
                    <a:pt x="10131" y="5305"/>
                  </a:lnTo>
                  <a:lnTo>
                    <a:pt x="9990" y="5305"/>
                  </a:lnTo>
                  <a:lnTo>
                    <a:pt x="9651" y="5221"/>
                  </a:lnTo>
                  <a:lnTo>
                    <a:pt x="9651" y="5221"/>
                  </a:lnTo>
                  <a:lnTo>
                    <a:pt x="9397" y="5249"/>
                  </a:lnTo>
                  <a:lnTo>
                    <a:pt x="9143" y="5277"/>
                  </a:lnTo>
                  <a:lnTo>
                    <a:pt x="8917" y="5305"/>
                  </a:lnTo>
                  <a:lnTo>
                    <a:pt x="8776" y="5305"/>
                  </a:lnTo>
                  <a:lnTo>
                    <a:pt x="8664" y="5305"/>
                  </a:lnTo>
                  <a:lnTo>
                    <a:pt x="8664" y="5305"/>
                  </a:lnTo>
                  <a:lnTo>
                    <a:pt x="8522" y="5277"/>
                  </a:lnTo>
                  <a:lnTo>
                    <a:pt x="8438" y="5249"/>
                  </a:lnTo>
                  <a:lnTo>
                    <a:pt x="8381" y="5192"/>
                  </a:lnTo>
                  <a:lnTo>
                    <a:pt x="8353" y="5108"/>
                  </a:lnTo>
                  <a:lnTo>
                    <a:pt x="8353" y="5108"/>
                  </a:lnTo>
                  <a:lnTo>
                    <a:pt x="8410" y="5023"/>
                  </a:lnTo>
                  <a:lnTo>
                    <a:pt x="8522" y="4882"/>
                  </a:lnTo>
                  <a:lnTo>
                    <a:pt x="8635" y="4741"/>
                  </a:lnTo>
                  <a:lnTo>
                    <a:pt x="8720" y="4684"/>
                  </a:lnTo>
                  <a:lnTo>
                    <a:pt x="8720" y="4684"/>
                  </a:lnTo>
                  <a:lnTo>
                    <a:pt x="8607" y="4741"/>
                  </a:lnTo>
                  <a:lnTo>
                    <a:pt x="8607" y="4769"/>
                  </a:lnTo>
                  <a:lnTo>
                    <a:pt x="8748" y="4769"/>
                  </a:lnTo>
                  <a:lnTo>
                    <a:pt x="8974" y="4741"/>
                  </a:lnTo>
                  <a:lnTo>
                    <a:pt x="9143" y="4741"/>
                  </a:lnTo>
                  <a:lnTo>
                    <a:pt x="9143" y="4741"/>
                  </a:lnTo>
                  <a:lnTo>
                    <a:pt x="9087" y="4684"/>
                  </a:lnTo>
                  <a:lnTo>
                    <a:pt x="8946" y="4628"/>
                  </a:lnTo>
                  <a:lnTo>
                    <a:pt x="8579" y="4515"/>
                  </a:lnTo>
                  <a:lnTo>
                    <a:pt x="8466" y="4459"/>
                  </a:lnTo>
                  <a:lnTo>
                    <a:pt x="8410" y="4431"/>
                  </a:lnTo>
                  <a:lnTo>
                    <a:pt x="8410" y="4402"/>
                  </a:lnTo>
                  <a:lnTo>
                    <a:pt x="8410" y="4374"/>
                  </a:lnTo>
                  <a:lnTo>
                    <a:pt x="8466" y="4346"/>
                  </a:lnTo>
                  <a:lnTo>
                    <a:pt x="8664" y="4318"/>
                  </a:lnTo>
                  <a:lnTo>
                    <a:pt x="8664" y="4318"/>
                  </a:lnTo>
                  <a:lnTo>
                    <a:pt x="8438" y="4374"/>
                  </a:lnTo>
                  <a:lnTo>
                    <a:pt x="8438" y="4374"/>
                  </a:lnTo>
                  <a:lnTo>
                    <a:pt x="8551" y="4402"/>
                  </a:lnTo>
                  <a:lnTo>
                    <a:pt x="8664" y="4374"/>
                  </a:lnTo>
                  <a:lnTo>
                    <a:pt x="8946" y="4318"/>
                  </a:lnTo>
                  <a:lnTo>
                    <a:pt x="9454" y="4148"/>
                  </a:lnTo>
                  <a:lnTo>
                    <a:pt x="9454" y="4148"/>
                  </a:lnTo>
                  <a:lnTo>
                    <a:pt x="9708" y="4092"/>
                  </a:lnTo>
                  <a:lnTo>
                    <a:pt x="9962" y="4064"/>
                  </a:lnTo>
                  <a:lnTo>
                    <a:pt x="10244" y="4035"/>
                  </a:lnTo>
                  <a:lnTo>
                    <a:pt x="10498" y="4007"/>
                  </a:lnTo>
                  <a:lnTo>
                    <a:pt x="10498" y="4007"/>
                  </a:lnTo>
                  <a:lnTo>
                    <a:pt x="10441" y="3951"/>
                  </a:lnTo>
                  <a:lnTo>
                    <a:pt x="10470" y="3923"/>
                  </a:lnTo>
                  <a:lnTo>
                    <a:pt x="10526" y="3866"/>
                  </a:lnTo>
                  <a:lnTo>
                    <a:pt x="10611" y="3838"/>
                  </a:lnTo>
                  <a:lnTo>
                    <a:pt x="10836" y="3810"/>
                  </a:lnTo>
                  <a:lnTo>
                    <a:pt x="11006" y="3781"/>
                  </a:lnTo>
                  <a:lnTo>
                    <a:pt x="11006" y="3781"/>
                  </a:lnTo>
                  <a:lnTo>
                    <a:pt x="11514" y="3697"/>
                  </a:lnTo>
                  <a:lnTo>
                    <a:pt x="11796" y="3640"/>
                  </a:lnTo>
                  <a:lnTo>
                    <a:pt x="12050" y="3669"/>
                  </a:lnTo>
                  <a:lnTo>
                    <a:pt x="12050" y="3669"/>
                  </a:lnTo>
                  <a:lnTo>
                    <a:pt x="11993" y="3669"/>
                  </a:lnTo>
                  <a:lnTo>
                    <a:pt x="11909" y="3697"/>
                  </a:lnTo>
                  <a:lnTo>
                    <a:pt x="11711" y="3781"/>
                  </a:lnTo>
                  <a:lnTo>
                    <a:pt x="11514" y="3894"/>
                  </a:lnTo>
                  <a:lnTo>
                    <a:pt x="11373" y="3979"/>
                  </a:lnTo>
                  <a:lnTo>
                    <a:pt x="11373" y="3979"/>
                  </a:lnTo>
                  <a:lnTo>
                    <a:pt x="11542" y="4007"/>
                  </a:lnTo>
                  <a:lnTo>
                    <a:pt x="11768" y="4064"/>
                  </a:lnTo>
                  <a:lnTo>
                    <a:pt x="11768" y="4064"/>
                  </a:lnTo>
                  <a:lnTo>
                    <a:pt x="11993" y="4035"/>
                  </a:lnTo>
                  <a:lnTo>
                    <a:pt x="12078" y="4064"/>
                  </a:lnTo>
                  <a:lnTo>
                    <a:pt x="12078" y="4092"/>
                  </a:lnTo>
                  <a:lnTo>
                    <a:pt x="12022" y="4120"/>
                  </a:lnTo>
                  <a:lnTo>
                    <a:pt x="12022" y="4120"/>
                  </a:lnTo>
                  <a:lnTo>
                    <a:pt x="12191" y="4064"/>
                  </a:lnTo>
                  <a:lnTo>
                    <a:pt x="12388" y="4064"/>
                  </a:lnTo>
                  <a:lnTo>
                    <a:pt x="12558" y="4064"/>
                  </a:lnTo>
                  <a:lnTo>
                    <a:pt x="12727" y="4035"/>
                  </a:lnTo>
                  <a:lnTo>
                    <a:pt x="12727" y="4035"/>
                  </a:lnTo>
                  <a:lnTo>
                    <a:pt x="13038" y="3951"/>
                  </a:lnTo>
                  <a:lnTo>
                    <a:pt x="13150" y="3951"/>
                  </a:lnTo>
                  <a:lnTo>
                    <a:pt x="13150" y="3979"/>
                  </a:lnTo>
                  <a:lnTo>
                    <a:pt x="13094" y="4035"/>
                  </a:lnTo>
                  <a:lnTo>
                    <a:pt x="13094" y="4035"/>
                  </a:lnTo>
                  <a:lnTo>
                    <a:pt x="13235" y="3979"/>
                  </a:lnTo>
                  <a:lnTo>
                    <a:pt x="13320" y="3894"/>
                  </a:lnTo>
                  <a:lnTo>
                    <a:pt x="13320" y="3894"/>
                  </a:lnTo>
                  <a:lnTo>
                    <a:pt x="13207" y="3838"/>
                  </a:lnTo>
                  <a:lnTo>
                    <a:pt x="13094" y="3810"/>
                  </a:lnTo>
                  <a:lnTo>
                    <a:pt x="12953" y="3838"/>
                  </a:lnTo>
                  <a:lnTo>
                    <a:pt x="12840" y="3866"/>
                  </a:lnTo>
                  <a:lnTo>
                    <a:pt x="12840" y="3866"/>
                  </a:lnTo>
                  <a:lnTo>
                    <a:pt x="12981" y="3781"/>
                  </a:lnTo>
                  <a:lnTo>
                    <a:pt x="13038" y="3725"/>
                  </a:lnTo>
                  <a:lnTo>
                    <a:pt x="13094" y="3640"/>
                  </a:lnTo>
                  <a:lnTo>
                    <a:pt x="13094" y="3640"/>
                  </a:lnTo>
                  <a:lnTo>
                    <a:pt x="13094" y="3612"/>
                  </a:lnTo>
                  <a:lnTo>
                    <a:pt x="13094" y="3612"/>
                  </a:lnTo>
                  <a:lnTo>
                    <a:pt x="13038" y="3584"/>
                  </a:lnTo>
                  <a:lnTo>
                    <a:pt x="13009" y="3527"/>
                  </a:lnTo>
                  <a:lnTo>
                    <a:pt x="13009" y="3499"/>
                  </a:lnTo>
                  <a:lnTo>
                    <a:pt x="13009" y="3471"/>
                  </a:lnTo>
                  <a:lnTo>
                    <a:pt x="13009" y="3471"/>
                  </a:lnTo>
                  <a:lnTo>
                    <a:pt x="13122" y="3386"/>
                  </a:lnTo>
                  <a:lnTo>
                    <a:pt x="13179" y="3358"/>
                  </a:lnTo>
                  <a:lnTo>
                    <a:pt x="13207" y="3415"/>
                  </a:lnTo>
                  <a:lnTo>
                    <a:pt x="13207" y="3471"/>
                  </a:lnTo>
                  <a:lnTo>
                    <a:pt x="13150" y="3640"/>
                  </a:lnTo>
                  <a:lnTo>
                    <a:pt x="13122" y="3697"/>
                  </a:lnTo>
                  <a:lnTo>
                    <a:pt x="13094" y="3697"/>
                  </a:lnTo>
                  <a:lnTo>
                    <a:pt x="13094" y="3697"/>
                  </a:lnTo>
                  <a:lnTo>
                    <a:pt x="13150" y="3753"/>
                  </a:lnTo>
                  <a:lnTo>
                    <a:pt x="13291" y="3781"/>
                  </a:lnTo>
                  <a:lnTo>
                    <a:pt x="13433" y="3810"/>
                  </a:lnTo>
                  <a:lnTo>
                    <a:pt x="13602" y="3810"/>
                  </a:lnTo>
                  <a:lnTo>
                    <a:pt x="13771" y="3781"/>
                  </a:lnTo>
                  <a:lnTo>
                    <a:pt x="13941" y="3753"/>
                  </a:lnTo>
                  <a:lnTo>
                    <a:pt x="14053" y="3697"/>
                  </a:lnTo>
                  <a:lnTo>
                    <a:pt x="14138" y="3640"/>
                  </a:lnTo>
                  <a:lnTo>
                    <a:pt x="14138" y="3640"/>
                  </a:lnTo>
                  <a:lnTo>
                    <a:pt x="13715" y="3669"/>
                  </a:lnTo>
                  <a:lnTo>
                    <a:pt x="13461" y="3697"/>
                  </a:lnTo>
                  <a:lnTo>
                    <a:pt x="13320" y="3669"/>
                  </a:lnTo>
                  <a:lnTo>
                    <a:pt x="13320" y="3669"/>
                  </a:lnTo>
                  <a:lnTo>
                    <a:pt x="13320" y="3640"/>
                  </a:lnTo>
                  <a:lnTo>
                    <a:pt x="13320" y="3584"/>
                  </a:lnTo>
                  <a:lnTo>
                    <a:pt x="13461" y="3499"/>
                  </a:lnTo>
                  <a:lnTo>
                    <a:pt x="13630" y="3415"/>
                  </a:lnTo>
                  <a:lnTo>
                    <a:pt x="13743" y="3386"/>
                  </a:lnTo>
                  <a:lnTo>
                    <a:pt x="13743" y="3386"/>
                  </a:lnTo>
                  <a:lnTo>
                    <a:pt x="13715" y="3330"/>
                  </a:lnTo>
                  <a:lnTo>
                    <a:pt x="13658" y="3302"/>
                  </a:lnTo>
                  <a:lnTo>
                    <a:pt x="13517" y="3302"/>
                  </a:lnTo>
                  <a:lnTo>
                    <a:pt x="13291" y="3358"/>
                  </a:lnTo>
                  <a:lnTo>
                    <a:pt x="13291" y="3358"/>
                  </a:lnTo>
                  <a:lnTo>
                    <a:pt x="13517" y="3217"/>
                  </a:lnTo>
                  <a:lnTo>
                    <a:pt x="13517" y="3217"/>
                  </a:lnTo>
                  <a:lnTo>
                    <a:pt x="13433" y="3217"/>
                  </a:lnTo>
                  <a:lnTo>
                    <a:pt x="13376" y="3245"/>
                  </a:lnTo>
                  <a:lnTo>
                    <a:pt x="13235" y="3302"/>
                  </a:lnTo>
                  <a:lnTo>
                    <a:pt x="13066" y="3330"/>
                  </a:lnTo>
                  <a:lnTo>
                    <a:pt x="12981" y="3330"/>
                  </a:lnTo>
                  <a:lnTo>
                    <a:pt x="12896" y="3302"/>
                  </a:lnTo>
                  <a:lnTo>
                    <a:pt x="12896" y="3302"/>
                  </a:lnTo>
                  <a:lnTo>
                    <a:pt x="12755" y="3245"/>
                  </a:lnTo>
                  <a:lnTo>
                    <a:pt x="12755" y="3217"/>
                  </a:lnTo>
                  <a:lnTo>
                    <a:pt x="12755" y="3217"/>
                  </a:lnTo>
                  <a:lnTo>
                    <a:pt x="12812" y="3161"/>
                  </a:lnTo>
                  <a:lnTo>
                    <a:pt x="12868" y="3132"/>
                  </a:lnTo>
                  <a:lnTo>
                    <a:pt x="12896" y="3048"/>
                  </a:lnTo>
                  <a:lnTo>
                    <a:pt x="12896" y="3048"/>
                  </a:lnTo>
                  <a:lnTo>
                    <a:pt x="12896" y="2935"/>
                  </a:lnTo>
                  <a:lnTo>
                    <a:pt x="12868" y="2794"/>
                  </a:lnTo>
                  <a:lnTo>
                    <a:pt x="12812" y="2681"/>
                  </a:lnTo>
                  <a:lnTo>
                    <a:pt x="12755" y="2568"/>
                  </a:lnTo>
                  <a:lnTo>
                    <a:pt x="12671" y="2483"/>
                  </a:lnTo>
                  <a:lnTo>
                    <a:pt x="12558" y="2399"/>
                  </a:lnTo>
                  <a:lnTo>
                    <a:pt x="12445" y="2342"/>
                  </a:lnTo>
                  <a:lnTo>
                    <a:pt x="12304" y="2314"/>
                  </a:lnTo>
                  <a:lnTo>
                    <a:pt x="12304" y="2314"/>
                  </a:lnTo>
                  <a:lnTo>
                    <a:pt x="12501" y="2258"/>
                  </a:lnTo>
                  <a:lnTo>
                    <a:pt x="12699" y="2201"/>
                  </a:lnTo>
                  <a:lnTo>
                    <a:pt x="13038" y="2032"/>
                  </a:lnTo>
                  <a:lnTo>
                    <a:pt x="13038" y="2032"/>
                  </a:lnTo>
                  <a:lnTo>
                    <a:pt x="13263" y="1975"/>
                  </a:lnTo>
                  <a:lnTo>
                    <a:pt x="13461" y="1919"/>
                  </a:lnTo>
                  <a:lnTo>
                    <a:pt x="13912" y="1891"/>
                  </a:lnTo>
                  <a:lnTo>
                    <a:pt x="13912" y="1891"/>
                  </a:lnTo>
                  <a:lnTo>
                    <a:pt x="14364" y="1834"/>
                  </a:lnTo>
                  <a:lnTo>
                    <a:pt x="14787" y="1750"/>
                  </a:lnTo>
                  <a:lnTo>
                    <a:pt x="15210" y="1637"/>
                  </a:lnTo>
                  <a:lnTo>
                    <a:pt x="15605" y="1496"/>
                  </a:lnTo>
                  <a:lnTo>
                    <a:pt x="15605" y="1496"/>
                  </a:lnTo>
                  <a:lnTo>
                    <a:pt x="15464" y="1580"/>
                  </a:lnTo>
                  <a:lnTo>
                    <a:pt x="15549" y="1552"/>
                  </a:lnTo>
                  <a:lnTo>
                    <a:pt x="15803" y="1439"/>
                  </a:lnTo>
                  <a:lnTo>
                    <a:pt x="15803" y="1439"/>
                  </a:lnTo>
                  <a:lnTo>
                    <a:pt x="16057" y="1298"/>
                  </a:lnTo>
                  <a:lnTo>
                    <a:pt x="16311" y="1185"/>
                  </a:lnTo>
                  <a:lnTo>
                    <a:pt x="16311" y="1185"/>
                  </a:lnTo>
                  <a:lnTo>
                    <a:pt x="16847" y="960"/>
                  </a:lnTo>
                  <a:lnTo>
                    <a:pt x="17129" y="875"/>
                  </a:lnTo>
                  <a:lnTo>
                    <a:pt x="17383" y="818"/>
                  </a:lnTo>
                  <a:lnTo>
                    <a:pt x="17383" y="818"/>
                  </a:lnTo>
                  <a:lnTo>
                    <a:pt x="17242" y="931"/>
                  </a:lnTo>
                  <a:lnTo>
                    <a:pt x="17242" y="931"/>
                  </a:lnTo>
                  <a:lnTo>
                    <a:pt x="17609" y="847"/>
                  </a:lnTo>
                  <a:lnTo>
                    <a:pt x="18004" y="734"/>
                  </a:lnTo>
                  <a:lnTo>
                    <a:pt x="18399" y="649"/>
                  </a:lnTo>
                  <a:lnTo>
                    <a:pt x="18597" y="621"/>
                  </a:lnTo>
                  <a:lnTo>
                    <a:pt x="18766" y="621"/>
                  </a:lnTo>
                  <a:lnTo>
                    <a:pt x="18766" y="621"/>
                  </a:lnTo>
                  <a:lnTo>
                    <a:pt x="18653" y="677"/>
                  </a:lnTo>
                  <a:lnTo>
                    <a:pt x="18540" y="706"/>
                  </a:lnTo>
                  <a:lnTo>
                    <a:pt x="18540" y="706"/>
                  </a:lnTo>
                  <a:lnTo>
                    <a:pt x="18625" y="706"/>
                  </a:lnTo>
                  <a:lnTo>
                    <a:pt x="18597" y="734"/>
                  </a:lnTo>
                  <a:lnTo>
                    <a:pt x="18427" y="790"/>
                  </a:lnTo>
                  <a:lnTo>
                    <a:pt x="18427" y="790"/>
                  </a:lnTo>
                  <a:lnTo>
                    <a:pt x="18484" y="790"/>
                  </a:lnTo>
                  <a:lnTo>
                    <a:pt x="18512" y="790"/>
                  </a:lnTo>
                  <a:lnTo>
                    <a:pt x="18456" y="875"/>
                  </a:lnTo>
                  <a:lnTo>
                    <a:pt x="18456" y="875"/>
                  </a:lnTo>
                  <a:lnTo>
                    <a:pt x="18625" y="790"/>
                  </a:lnTo>
                  <a:lnTo>
                    <a:pt x="18766" y="734"/>
                  </a:lnTo>
                  <a:lnTo>
                    <a:pt x="19076" y="677"/>
                  </a:lnTo>
                  <a:lnTo>
                    <a:pt x="19076" y="677"/>
                  </a:lnTo>
                  <a:lnTo>
                    <a:pt x="18738" y="593"/>
                  </a:lnTo>
                  <a:lnTo>
                    <a:pt x="18738" y="593"/>
                  </a:lnTo>
                  <a:lnTo>
                    <a:pt x="18935" y="536"/>
                  </a:lnTo>
                  <a:lnTo>
                    <a:pt x="19133" y="480"/>
                  </a:lnTo>
                  <a:lnTo>
                    <a:pt x="19500" y="423"/>
                  </a:lnTo>
                  <a:lnTo>
                    <a:pt x="19500" y="423"/>
                  </a:lnTo>
                  <a:lnTo>
                    <a:pt x="19387" y="508"/>
                  </a:lnTo>
                  <a:lnTo>
                    <a:pt x="19387" y="508"/>
                  </a:lnTo>
                  <a:lnTo>
                    <a:pt x="19443" y="536"/>
                  </a:lnTo>
                  <a:lnTo>
                    <a:pt x="19726" y="508"/>
                  </a:lnTo>
                  <a:lnTo>
                    <a:pt x="19726" y="508"/>
                  </a:lnTo>
                  <a:lnTo>
                    <a:pt x="20064" y="452"/>
                  </a:lnTo>
                  <a:lnTo>
                    <a:pt x="20431" y="395"/>
                  </a:lnTo>
                  <a:lnTo>
                    <a:pt x="20431" y="395"/>
                  </a:lnTo>
                  <a:lnTo>
                    <a:pt x="20741" y="310"/>
                  </a:lnTo>
                  <a:lnTo>
                    <a:pt x="21080" y="198"/>
                  </a:lnTo>
                  <a:lnTo>
                    <a:pt x="21729" y="0"/>
                  </a:lnTo>
                  <a:lnTo>
                    <a:pt x="21729" y="0"/>
                  </a:lnTo>
                  <a:lnTo>
                    <a:pt x="21616" y="57"/>
                  </a:lnTo>
                  <a:lnTo>
                    <a:pt x="21560" y="85"/>
                  </a:lnTo>
                  <a:lnTo>
                    <a:pt x="21588" y="85"/>
                  </a:lnTo>
                  <a:lnTo>
                    <a:pt x="21644" y="113"/>
                  </a:lnTo>
                  <a:lnTo>
                    <a:pt x="21786" y="141"/>
                  </a:lnTo>
                  <a:lnTo>
                    <a:pt x="21842" y="169"/>
                  </a:lnTo>
                  <a:lnTo>
                    <a:pt x="21870" y="226"/>
                  </a:lnTo>
                  <a:lnTo>
                    <a:pt x="21870" y="226"/>
                  </a:lnTo>
                  <a:lnTo>
                    <a:pt x="21842" y="254"/>
                  </a:lnTo>
                  <a:lnTo>
                    <a:pt x="21814" y="282"/>
                  </a:lnTo>
                  <a:lnTo>
                    <a:pt x="21673" y="339"/>
                  </a:lnTo>
                  <a:lnTo>
                    <a:pt x="21447" y="367"/>
                  </a:lnTo>
                  <a:lnTo>
                    <a:pt x="21447" y="367"/>
                  </a:lnTo>
                  <a:lnTo>
                    <a:pt x="21362" y="423"/>
                  </a:lnTo>
                  <a:lnTo>
                    <a:pt x="21306" y="452"/>
                  </a:lnTo>
                  <a:lnTo>
                    <a:pt x="21249" y="480"/>
                  </a:lnTo>
                  <a:lnTo>
                    <a:pt x="21249" y="480"/>
                  </a:lnTo>
                  <a:lnTo>
                    <a:pt x="21616" y="367"/>
                  </a:lnTo>
                  <a:lnTo>
                    <a:pt x="22011" y="254"/>
                  </a:lnTo>
                  <a:lnTo>
                    <a:pt x="22011" y="254"/>
                  </a:lnTo>
                  <a:lnTo>
                    <a:pt x="22152" y="198"/>
                  </a:lnTo>
                  <a:lnTo>
                    <a:pt x="22181" y="198"/>
                  </a:lnTo>
                  <a:lnTo>
                    <a:pt x="22124" y="282"/>
                  </a:lnTo>
                  <a:lnTo>
                    <a:pt x="22124" y="282"/>
                  </a:lnTo>
                  <a:lnTo>
                    <a:pt x="22209" y="226"/>
                  </a:lnTo>
                  <a:lnTo>
                    <a:pt x="22293" y="282"/>
                  </a:lnTo>
                  <a:lnTo>
                    <a:pt x="22293" y="282"/>
                  </a:lnTo>
                  <a:lnTo>
                    <a:pt x="22293" y="310"/>
                  </a:lnTo>
                  <a:lnTo>
                    <a:pt x="22293" y="339"/>
                  </a:lnTo>
                  <a:lnTo>
                    <a:pt x="22209" y="367"/>
                  </a:lnTo>
                  <a:lnTo>
                    <a:pt x="22068" y="395"/>
                  </a:lnTo>
                  <a:lnTo>
                    <a:pt x="22068" y="395"/>
                  </a:lnTo>
                  <a:lnTo>
                    <a:pt x="22181" y="452"/>
                  </a:lnTo>
                  <a:lnTo>
                    <a:pt x="22322" y="480"/>
                  </a:lnTo>
                  <a:lnTo>
                    <a:pt x="22491" y="480"/>
                  </a:lnTo>
                  <a:lnTo>
                    <a:pt x="22689" y="452"/>
                  </a:lnTo>
                  <a:lnTo>
                    <a:pt x="23084" y="395"/>
                  </a:lnTo>
                  <a:lnTo>
                    <a:pt x="23253" y="395"/>
                  </a:lnTo>
                  <a:lnTo>
                    <a:pt x="23394" y="423"/>
                  </a:lnTo>
                  <a:lnTo>
                    <a:pt x="23394" y="423"/>
                  </a:lnTo>
                  <a:lnTo>
                    <a:pt x="23309" y="480"/>
                  </a:lnTo>
                  <a:lnTo>
                    <a:pt x="23168" y="536"/>
                  </a:lnTo>
                  <a:lnTo>
                    <a:pt x="23112" y="564"/>
                  </a:lnTo>
                  <a:lnTo>
                    <a:pt x="23112" y="593"/>
                  </a:lnTo>
                  <a:lnTo>
                    <a:pt x="23140" y="621"/>
                  </a:lnTo>
                  <a:lnTo>
                    <a:pt x="23253" y="621"/>
                  </a:lnTo>
                  <a:lnTo>
                    <a:pt x="23253" y="621"/>
                  </a:lnTo>
                  <a:lnTo>
                    <a:pt x="22914" y="649"/>
                  </a:lnTo>
                  <a:lnTo>
                    <a:pt x="22914" y="649"/>
                  </a:lnTo>
                  <a:lnTo>
                    <a:pt x="23394" y="649"/>
                  </a:lnTo>
                  <a:lnTo>
                    <a:pt x="23394" y="649"/>
                  </a:lnTo>
                  <a:lnTo>
                    <a:pt x="23281" y="677"/>
                  </a:lnTo>
                  <a:lnTo>
                    <a:pt x="23281" y="706"/>
                  </a:lnTo>
                  <a:lnTo>
                    <a:pt x="23338" y="734"/>
                  </a:lnTo>
                  <a:lnTo>
                    <a:pt x="23422" y="734"/>
                  </a:lnTo>
                  <a:lnTo>
                    <a:pt x="23874" y="706"/>
                  </a:lnTo>
                  <a:lnTo>
                    <a:pt x="23874" y="706"/>
                  </a:lnTo>
                  <a:lnTo>
                    <a:pt x="24015" y="677"/>
                  </a:lnTo>
                  <a:lnTo>
                    <a:pt x="24100" y="677"/>
                  </a:lnTo>
                  <a:lnTo>
                    <a:pt x="24100" y="706"/>
                  </a:lnTo>
                  <a:lnTo>
                    <a:pt x="24043" y="734"/>
                  </a:lnTo>
                  <a:lnTo>
                    <a:pt x="24043" y="734"/>
                  </a:lnTo>
                  <a:lnTo>
                    <a:pt x="24551" y="734"/>
                  </a:lnTo>
                  <a:lnTo>
                    <a:pt x="24777" y="734"/>
                  </a:lnTo>
                  <a:lnTo>
                    <a:pt x="25031" y="762"/>
                  </a:lnTo>
                  <a:lnTo>
                    <a:pt x="25031" y="762"/>
                  </a:lnTo>
                  <a:lnTo>
                    <a:pt x="25482" y="875"/>
                  </a:lnTo>
                  <a:lnTo>
                    <a:pt x="25736" y="903"/>
                  </a:lnTo>
                  <a:lnTo>
                    <a:pt x="25990" y="931"/>
                  </a:lnTo>
                  <a:lnTo>
                    <a:pt x="25990" y="931"/>
                  </a:lnTo>
                  <a:lnTo>
                    <a:pt x="26244" y="960"/>
                  </a:lnTo>
                  <a:lnTo>
                    <a:pt x="26498" y="1016"/>
                  </a:lnTo>
                  <a:lnTo>
                    <a:pt x="26498" y="1016"/>
                  </a:lnTo>
                  <a:lnTo>
                    <a:pt x="27175" y="1044"/>
                  </a:lnTo>
                  <a:lnTo>
                    <a:pt x="27175" y="1044"/>
                  </a:lnTo>
                  <a:lnTo>
                    <a:pt x="27260" y="988"/>
                  </a:lnTo>
                  <a:lnTo>
                    <a:pt x="27345" y="960"/>
                  </a:lnTo>
                  <a:lnTo>
                    <a:pt x="27458" y="931"/>
                  </a:lnTo>
                  <a:lnTo>
                    <a:pt x="27571" y="960"/>
                  </a:lnTo>
                  <a:lnTo>
                    <a:pt x="27796" y="988"/>
                  </a:lnTo>
                  <a:lnTo>
                    <a:pt x="27994" y="1072"/>
                  </a:lnTo>
                  <a:lnTo>
                    <a:pt x="27994" y="1072"/>
                  </a:lnTo>
                  <a:lnTo>
                    <a:pt x="28276" y="1242"/>
                  </a:lnTo>
                  <a:lnTo>
                    <a:pt x="28276" y="1242"/>
                  </a:lnTo>
                  <a:lnTo>
                    <a:pt x="28417" y="1270"/>
                  </a:lnTo>
                  <a:lnTo>
                    <a:pt x="28558" y="1326"/>
                  </a:lnTo>
                  <a:lnTo>
                    <a:pt x="28558" y="1326"/>
                  </a:lnTo>
                  <a:lnTo>
                    <a:pt x="20770" y="7789"/>
                  </a:lnTo>
                  <a:lnTo>
                    <a:pt x="20770" y="7789"/>
                  </a:lnTo>
                  <a:lnTo>
                    <a:pt x="19669" y="8720"/>
                  </a:lnTo>
                  <a:lnTo>
                    <a:pt x="19669" y="8720"/>
                  </a:lnTo>
                  <a:lnTo>
                    <a:pt x="19810" y="8748"/>
                  </a:lnTo>
                  <a:lnTo>
                    <a:pt x="19951" y="8748"/>
                  </a:lnTo>
                  <a:lnTo>
                    <a:pt x="20262" y="8692"/>
                  </a:lnTo>
                  <a:lnTo>
                    <a:pt x="20544" y="8663"/>
                  </a:lnTo>
                  <a:lnTo>
                    <a:pt x="20713" y="8663"/>
                  </a:lnTo>
                  <a:lnTo>
                    <a:pt x="20854" y="8663"/>
                  </a:lnTo>
                  <a:lnTo>
                    <a:pt x="20854" y="8663"/>
                  </a:lnTo>
                  <a:lnTo>
                    <a:pt x="20713" y="8804"/>
                  </a:lnTo>
                  <a:lnTo>
                    <a:pt x="20629" y="8861"/>
                  </a:lnTo>
                  <a:lnTo>
                    <a:pt x="20629" y="8946"/>
                  </a:lnTo>
                  <a:lnTo>
                    <a:pt x="20657" y="9087"/>
                  </a:lnTo>
                  <a:lnTo>
                    <a:pt x="20657" y="9087"/>
                  </a:lnTo>
                  <a:lnTo>
                    <a:pt x="20741" y="9482"/>
                  </a:lnTo>
                  <a:lnTo>
                    <a:pt x="20741" y="9651"/>
                  </a:lnTo>
                  <a:lnTo>
                    <a:pt x="20657" y="9849"/>
                  </a:lnTo>
                  <a:lnTo>
                    <a:pt x="20657" y="9849"/>
                  </a:lnTo>
                  <a:lnTo>
                    <a:pt x="21108" y="9679"/>
                  </a:lnTo>
                  <a:lnTo>
                    <a:pt x="21362" y="9623"/>
                  </a:lnTo>
                  <a:lnTo>
                    <a:pt x="21588" y="9510"/>
                  </a:lnTo>
                  <a:lnTo>
                    <a:pt x="21588" y="9510"/>
                  </a:lnTo>
                  <a:lnTo>
                    <a:pt x="21786" y="9369"/>
                  </a:lnTo>
                  <a:lnTo>
                    <a:pt x="21898" y="9312"/>
                  </a:lnTo>
                  <a:lnTo>
                    <a:pt x="22011" y="9256"/>
                  </a:lnTo>
                  <a:lnTo>
                    <a:pt x="22011" y="9256"/>
                  </a:lnTo>
                  <a:lnTo>
                    <a:pt x="22265" y="9171"/>
                  </a:lnTo>
                  <a:lnTo>
                    <a:pt x="22435" y="9143"/>
                  </a:lnTo>
                  <a:lnTo>
                    <a:pt x="22547" y="9115"/>
                  </a:lnTo>
                  <a:lnTo>
                    <a:pt x="22547" y="9115"/>
                  </a:lnTo>
                  <a:lnTo>
                    <a:pt x="22660" y="9171"/>
                  </a:lnTo>
                  <a:lnTo>
                    <a:pt x="22717" y="9200"/>
                  </a:lnTo>
                  <a:lnTo>
                    <a:pt x="22717" y="9228"/>
                  </a:lnTo>
                  <a:lnTo>
                    <a:pt x="22717" y="9256"/>
                  </a:lnTo>
                  <a:lnTo>
                    <a:pt x="22632" y="9312"/>
                  </a:lnTo>
                  <a:lnTo>
                    <a:pt x="22632" y="9369"/>
                  </a:lnTo>
                  <a:lnTo>
                    <a:pt x="22604" y="9425"/>
                  </a:lnTo>
                  <a:lnTo>
                    <a:pt x="22604" y="9425"/>
                  </a:lnTo>
                  <a:lnTo>
                    <a:pt x="22689" y="9820"/>
                  </a:lnTo>
                  <a:lnTo>
                    <a:pt x="22745" y="10046"/>
                  </a:lnTo>
                  <a:lnTo>
                    <a:pt x="22745" y="10244"/>
                  </a:lnTo>
                  <a:lnTo>
                    <a:pt x="22745" y="10244"/>
                  </a:lnTo>
                  <a:lnTo>
                    <a:pt x="22717" y="10498"/>
                  </a:lnTo>
                  <a:lnTo>
                    <a:pt x="22604" y="10893"/>
                  </a:lnTo>
                  <a:lnTo>
                    <a:pt x="22519" y="11260"/>
                  </a:lnTo>
                  <a:lnTo>
                    <a:pt x="22519" y="11372"/>
                  </a:lnTo>
                  <a:lnTo>
                    <a:pt x="22519" y="11429"/>
                  </a:lnTo>
                  <a:lnTo>
                    <a:pt x="22519" y="11429"/>
                  </a:lnTo>
                  <a:lnTo>
                    <a:pt x="22435" y="11485"/>
                  </a:lnTo>
                  <a:lnTo>
                    <a:pt x="22406" y="11598"/>
                  </a:lnTo>
                  <a:lnTo>
                    <a:pt x="22350" y="11768"/>
                  </a:lnTo>
                  <a:lnTo>
                    <a:pt x="22350" y="11768"/>
                  </a:lnTo>
                  <a:lnTo>
                    <a:pt x="22463" y="11796"/>
                  </a:lnTo>
                  <a:lnTo>
                    <a:pt x="22576" y="11824"/>
                  </a:lnTo>
                  <a:lnTo>
                    <a:pt x="22660" y="11909"/>
                  </a:lnTo>
                  <a:lnTo>
                    <a:pt x="22745" y="11993"/>
                  </a:lnTo>
                  <a:lnTo>
                    <a:pt x="22914" y="12134"/>
                  </a:lnTo>
                  <a:lnTo>
                    <a:pt x="22971" y="12191"/>
                  </a:lnTo>
                  <a:lnTo>
                    <a:pt x="23055" y="12219"/>
                  </a:lnTo>
                  <a:lnTo>
                    <a:pt x="23055" y="12219"/>
                  </a:lnTo>
                  <a:lnTo>
                    <a:pt x="22971" y="12360"/>
                  </a:lnTo>
                  <a:lnTo>
                    <a:pt x="22773" y="12558"/>
                  </a:lnTo>
                  <a:lnTo>
                    <a:pt x="22435" y="12868"/>
                  </a:lnTo>
                  <a:lnTo>
                    <a:pt x="22435" y="12868"/>
                  </a:lnTo>
                  <a:lnTo>
                    <a:pt x="22237" y="13037"/>
                  </a:lnTo>
                  <a:lnTo>
                    <a:pt x="21983" y="13150"/>
                  </a:lnTo>
                  <a:lnTo>
                    <a:pt x="21983" y="13150"/>
                  </a:lnTo>
                  <a:lnTo>
                    <a:pt x="21701" y="13320"/>
                  </a:lnTo>
                  <a:lnTo>
                    <a:pt x="21673" y="13348"/>
                  </a:lnTo>
                  <a:lnTo>
                    <a:pt x="21644" y="13320"/>
                  </a:lnTo>
                  <a:lnTo>
                    <a:pt x="21673" y="13263"/>
                  </a:lnTo>
                  <a:lnTo>
                    <a:pt x="21729" y="13178"/>
                  </a:lnTo>
                  <a:lnTo>
                    <a:pt x="21729" y="13178"/>
                  </a:lnTo>
                  <a:lnTo>
                    <a:pt x="21616" y="13263"/>
                  </a:lnTo>
                  <a:lnTo>
                    <a:pt x="21503" y="13320"/>
                  </a:lnTo>
                  <a:lnTo>
                    <a:pt x="21503" y="13320"/>
                  </a:lnTo>
                  <a:lnTo>
                    <a:pt x="21532" y="13235"/>
                  </a:lnTo>
                  <a:lnTo>
                    <a:pt x="21616" y="13150"/>
                  </a:lnTo>
                  <a:lnTo>
                    <a:pt x="21701" y="13094"/>
                  </a:lnTo>
                  <a:lnTo>
                    <a:pt x="21786" y="13037"/>
                  </a:lnTo>
                  <a:lnTo>
                    <a:pt x="22181" y="12868"/>
                  </a:lnTo>
                  <a:lnTo>
                    <a:pt x="22181" y="12868"/>
                  </a:lnTo>
                  <a:lnTo>
                    <a:pt x="21955" y="12981"/>
                  </a:lnTo>
                  <a:lnTo>
                    <a:pt x="21814" y="13009"/>
                  </a:lnTo>
                  <a:lnTo>
                    <a:pt x="21757" y="13037"/>
                  </a:lnTo>
                  <a:lnTo>
                    <a:pt x="21701" y="13009"/>
                  </a:lnTo>
                  <a:lnTo>
                    <a:pt x="21701" y="13009"/>
                  </a:lnTo>
                  <a:lnTo>
                    <a:pt x="21701" y="12981"/>
                  </a:lnTo>
                  <a:lnTo>
                    <a:pt x="21701" y="12981"/>
                  </a:lnTo>
                  <a:lnTo>
                    <a:pt x="21842" y="12925"/>
                  </a:lnTo>
                  <a:lnTo>
                    <a:pt x="22096" y="12868"/>
                  </a:lnTo>
                  <a:lnTo>
                    <a:pt x="22096" y="12868"/>
                  </a:lnTo>
                  <a:lnTo>
                    <a:pt x="22011" y="12868"/>
                  </a:lnTo>
                  <a:lnTo>
                    <a:pt x="21955" y="12840"/>
                  </a:lnTo>
                  <a:lnTo>
                    <a:pt x="21955" y="12812"/>
                  </a:lnTo>
                  <a:lnTo>
                    <a:pt x="21983" y="12783"/>
                  </a:lnTo>
                  <a:lnTo>
                    <a:pt x="22096" y="12671"/>
                  </a:lnTo>
                  <a:lnTo>
                    <a:pt x="22209" y="12558"/>
                  </a:lnTo>
                  <a:lnTo>
                    <a:pt x="22209" y="12558"/>
                  </a:lnTo>
                  <a:lnTo>
                    <a:pt x="22293" y="12360"/>
                  </a:lnTo>
                  <a:lnTo>
                    <a:pt x="22350" y="12275"/>
                  </a:lnTo>
                  <a:lnTo>
                    <a:pt x="22463" y="12191"/>
                  </a:lnTo>
                  <a:lnTo>
                    <a:pt x="22463" y="12191"/>
                  </a:lnTo>
                  <a:lnTo>
                    <a:pt x="22096" y="12304"/>
                  </a:lnTo>
                  <a:lnTo>
                    <a:pt x="21955" y="12332"/>
                  </a:lnTo>
                  <a:lnTo>
                    <a:pt x="22068" y="12304"/>
                  </a:lnTo>
                  <a:lnTo>
                    <a:pt x="22068" y="12304"/>
                  </a:lnTo>
                  <a:lnTo>
                    <a:pt x="21842" y="12388"/>
                  </a:lnTo>
                  <a:lnTo>
                    <a:pt x="21673" y="12501"/>
                  </a:lnTo>
                  <a:lnTo>
                    <a:pt x="21673" y="12501"/>
                  </a:lnTo>
                  <a:lnTo>
                    <a:pt x="21475" y="12614"/>
                  </a:lnTo>
                  <a:lnTo>
                    <a:pt x="21362" y="12671"/>
                  </a:lnTo>
                  <a:lnTo>
                    <a:pt x="21334" y="12671"/>
                  </a:lnTo>
                  <a:lnTo>
                    <a:pt x="21306" y="12671"/>
                  </a:lnTo>
                  <a:lnTo>
                    <a:pt x="21306" y="12671"/>
                  </a:lnTo>
                  <a:lnTo>
                    <a:pt x="21278" y="12642"/>
                  </a:lnTo>
                  <a:lnTo>
                    <a:pt x="21306" y="12586"/>
                  </a:lnTo>
                  <a:lnTo>
                    <a:pt x="21419" y="12501"/>
                  </a:lnTo>
                  <a:lnTo>
                    <a:pt x="21644" y="12360"/>
                  </a:lnTo>
                  <a:lnTo>
                    <a:pt x="21644" y="12360"/>
                  </a:lnTo>
                  <a:lnTo>
                    <a:pt x="21898" y="12191"/>
                  </a:lnTo>
                  <a:lnTo>
                    <a:pt x="22011" y="12163"/>
                  </a:lnTo>
                  <a:lnTo>
                    <a:pt x="22181" y="12134"/>
                  </a:lnTo>
                  <a:lnTo>
                    <a:pt x="22181" y="12134"/>
                  </a:lnTo>
                  <a:lnTo>
                    <a:pt x="22096" y="12134"/>
                  </a:lnTo>
                  <a:lnTo>
                    <a:pt x="22040" y="12106"/>
                  </a:lnTo>
                  <a:lnTo>
                    <a:pt x="22011" y="12050"/>
                  </a:lnTo>
                  <a:lnTo>
                    <a:pt x="21955" y="11993"/>
                  </a:lnTo>
                  <a:lnTo>
                    <a:pt x="21955" y="11993"/>
                  </a:lnTo>
                  <a:lnTo>
                    <a:pt x="21955" y="12078"/>
                  </a:lnTo>
                  <a:lnTo>
                    <a:pt x="21898" y="12134"/>
                  </a:lnTo>
                  <a:lnTo>
                    <a:pt x="21842" y="12134"/>
                  </a:lnTo>
                  <a:lnTo>
                    <a:pt x="21786" y="12134"/>
                  </a:lnTo>
                  <a:lnTo>
                    <a:pt x="21757" y="12106"/>
                  </a:lnTo>
                  <a:lnTo>
                    <a:pt x="21729" y="12050"/>
                  </a:lnTo>
                  <a:lnTo>
                    <a:pt x="21786" y="11965"/>
                  </a:lnTo>
                  <a:lnTo>
                    <a:pt x="21898" y="11880"/>
                  </a:lnTo>
                  <a:lnTo>
                    <a:pt x="21898" y="11880"/>
                  </a:lnTo>
                  <a:lnTo>
                    <a:pt x="21898" y="11937"/>
                  </a:lnTo>
                  <a:lnTo>
                    <a:pt x="21955" y="11965"/>
                  </a:lnTo>
                  <a:lnTo>
                    <a:pt x="21955" y="11965"/>
                  </a:lnTo>
                  <a:lnTo>
                    <a:pt x="21983" y="11880"/>
                  </a:lnTo>
                  <a:lnTo>
                    <a:pt x="21983" y="11824"/>
                  </a:lnTo>
                  <a:lnTo>
                    <a:pt x="21955" y="11796"/>
                  </a:lnTo>
                  <a:lnTo>
                    <a:pt x="21898" y="11768"/>
                  </a:lnTo>
                  <a:lnTo>
                    <a:pt x="21898" y="11768"/>
                  </a:lnTo>
                  <a:lnTo>
                    <a:pt x="22096" y="11598"/>
                  </a:lnTo>
                  <a:lnTo>
                    <a:pt x="22096" y="11598"/>
                  </a:lnTo>
                  <a:lnTo>
                    <a:pt x="22011" y="11626"/>
                  </a:lnTo>
                  <a:lnTo>
                    <a:pt x="21955" y="11626"/>
                  </a:lnTo>
                  <a:lnTo>
                    <a:pt x="21955" y="11598"/>
                  </a:lnTo>
                  <a:lnTo>
                    <a:pt x="21955" y="11570"/>
                  </a:lnTo>
                  <a:lnTo>
                    <a:pt x="22040" y="11401"/>
                  </a:lnTo>
                  <a:lnTo>
                    <a:pt x="22040" y="11401"/>
                  </a:lnTo>
                  <a:lnTo>
                    <a:pt x="21983" y="11401"/>
                  </a:lnTo>
                  <a:lnTo>
                    <a:pt x="21870" y="11344"/>
                  </a:lnTo>
                  <a:lnTo>
                    <a:pt x="21729" y="11288"/>
                  </a:lnTo>
                  <a:lnTo>
                    <a:pt x="21729" y="11288"/>
                  </a:lnTo>
                  <a:lnTo>
                    <a:pt x="21757" y="11260"/>
                  </a:lnTo>
                  <a:lnTo>
                    <a:pt x="21786" y="11231"/>
                  </a:lnTo>
                  <a:lnTo>
                    <a:pt x="21927" y="11175"/>
                  </a:lnTo>
                  <a:lnTo>
                    <a:pt x="22124" y="11147"/>
                  </a:lnTo>
                  <a:lnTo>
                    <a:pt x="22124" y="11147"/>
                  </a:lnTo>
                  <a:lnTo>
                    <a:pt x="22011" y="11175"/>
                  </a:lnTo>
                  <a:lnTo>
                    <a:pt x="21898" y="11175"/>
                  </a:lnTo>
                  <a:lnTo>
                    <a:pt x="21898" y="11175"/>
                  </a:lnTo>
                  <a:lnTo>
                    <a:pt x="21955" y="11118"/>
                  </a:lnTo>
                  <a:lnTo>
                    <a:pt x="21983" y="11062"/>
                  </a:lnTo>
                  <a:lnTo>
                    <a:pt x="22011" y="11006"/>
                  </a:lnTo>
                  <a:lnTo>
                    <a:pt x="22040" y="10977"/>
                  </a:lnTo>
                  <a:lnTo>
                    <a:pt x="22096" y="10977"/>
                  </a:lnTo>
                  <a:lnTo>
                    <a:pt x="22096" y="10977"/>
                  </a:lnTo>
                  <a:lnTo>
                    <a:pt x="22068" y="10949"/>
                  </a:lnTo>
                  <a:lnTo>
                    <a:pt x="22068" y="10949"/>
                  </a:lnTo>
                  <a:lnTo>
                    <a:pt x="22068" y="10893"/>
                  </a:lnTo>
                  <a:lnTo>
                    <a:pt x="22096" y="10893"/>
                  </a:lnTo>
                  <a:lnTo>
                    <a:pt x="22124" y="10893"/>
                  </a:lnTo>
                  <a:lnTo>
                    <a:pt x="22181" y="10921"/>
                  </a:lnTo>
                  <a:lnTo>
                    <a:pt x="22237" y="10977"/>
                  </a:lnTo>
                  <a:lnTo>
                    <a:pt x="22237" y="10977"/>
                  </a:lnTo>
                  <a:lnTo>
                    <a:pt x="22237" y="10921"/>
                  </a:lnTo>
                  <a:lnTo>
                    <a:pt x="22209" y="10865"/>
                  </a:lnTo>
                  <a:lnTo>
                    <a:pt x="22181" y="10780"/>
                  </a:lnTo>
                  <a:lnTo>
                    <a:pt x="22181" y="10752"/>
                  </a:lnTo>
                  <a:lnTo>
                    <a:pt x="22209" y="10752"/>
                  </a:lnTo>
                  <a:lnTo>
                    <a:pt x="22209" y="10752"/>
                  </a:lnTo>
                  <a:lnTo>
                    <a:pt x="22350" y="10695"/>
                  </a:lnTo>
                  <a:lnTo>
                    <a:pt x="22519" y="10723"/>
                  </a:lnTo>
                  <a:lnTo>
                    <a:pt x="22519" y="10723"/>
                  </a:lnTo>
                  <a:lnTo>
                    <a:pt x="22406" y="10695"/>
                  </a:lnTo>
                  <a:lnTo>
                    <a:pt x="22293" y="10695"/>
                  </a:lnTo>
                  <a:lnTo>
                    <a:pt x="22209" y="10723"/>
                  </a:lnTo>
                  <a:lnTo>
                    <a:pt x="22124" y="10780"/>
                  </a:lnTo>
                  <a:lnTo>
                    <a:pt x="22124" y="10780"/>
                  </a:lnTo>
                  <a:lnTo>
                    <a:pt x="22096" y="10723"/>
                  </a:lnTo>
                  <a:lnTo>
                    <a:pt x="22124" y="10695"/>
                  </a:lnTo>
                  <a:lnTo>
                    <a:pt x="22181" y="10611"/>
                  </a:lnTo>
                  <a:lnTo>
                    <a:pt x="22293" y="10554"/>
                  </a:lnTo>
                  <a:lnTo>
                    <a:pt x="22350" y="10498"/>
                  </a:lnTo>
                  <a:lnTo>
                    <a:pt x="22350" y="10498"/>
                  </a:lnTo>
                  <a:lnTo>
                    <a:pt x="22237" y="10582"/>
                  </a:lnTo>
                  <a:lnTo>
                    <a:pt x="22152" y="10611"/>
                  </a:lnTo>
                  <a:lnTo>
                    <a:pt x="22124" y="10611"/>
                  </a:lnTo>
                  <a:lnTo>
                    <a:pt x="22096" y="10582"/>
                  </a:lnTo>
                  <a:lnTo>
                    <a:pt x="22096" y="10582"/>
                  </a:lnTo>
                  <a:lnTo>
                    <a:pt x="22096" y="10526"/>
                  </a:lnTo>
                  <a:lnTo>
                    <a:pt x="22152" y="10441"/>
                  </a:lnTo>
                  <a:lnTo>
                    <a:pt x="22209" y="10385"/>
                  </a:lnTo>
                  <a:lnTo>
                    <a:pt x="22322" y="10328"/>
                  </a:lnTo>
                  <a:lnTo>
                    <a:pt x="22491" y="10215"/>
                  </a:lnTo>
                  <a:lnTo>
                    <a:pt x="22632" y="10159"/>
                  </a:lnTo>
                  <a:lnTo>
                    <a:pt x="22632" y="10159"/>
                  </a:lnTo>
                  <a:lnTo>
                    <a:pt x="22519" y="10187"/>
                  </a:lnTo>
                  <a:lnTo>
                    <a:pt x="22435" y="10244"/>
                  </a:lnTo>
                  <a:lnTo>
                    <a:pt x="22350" y="10300"/>
                  </a:lnTo>
                  <a:lnTo>
                    <a:pt x="22237" y="10357"/>
                  </a:lnTo>
                  <a:lnTo>
                    <a:pt x="22237" y="10357"/>
                  </a:lnTo>
                  <a:lnTo>
                    <a:pt x="22124" y="10385"/>
                  </a:lnTo>
                  <a:lnTo>
                    <a:pt x="22068" y="10357"/>
                  </a:lnTo>
                  <a:lnTo>
                    <a:pt x="21983" y="10328"/>
                  </a:lnTo>
                  <a:lnTo>
                    <a:pt x="21898" y="10300"/>
                  </a:lnTo>
                  <a:lnTo>
                    <a:pt x="21898" y="10300"/>
                  </a:lnTo>
                  <a:lnTo>
                    <a:pt x="21955" y="10215"/>
                  </a:lnTo>
                  <a:lnTo>
                    <a:pt x="22011" y="10131"/>
                  </a:lnTo>
                  <a:lnTo>
                    <a:pt x="22124" y="9933"/>
                  </a:lnTo>
                  <a:lnTo>
                    <a:pt x="22124" y="9933"/>
                  </a:lnTo>
                  <a:lnTo>
                    <a:pt x="22068" y="9961"/>
                  </a:lnTo>
                  <a:lnTo>
                    <a:pt x="22068" y="9933"/>
                  </a:lnTo>
                  <a:lnTo>
                    <a:pt x="22124" y="9792"/>
                  </a:lnTo>
                  <a:lnTo>
                    <a:pt x="22124" y="9792"/>
                  </a:lnTo>
                  <a:lnTo>
                    <a:pt x="22265" y="9566"/>
                  </a:lnTo>
                  <a:lnTo>
                    <a:pt x="22350" y="9482"/>
                  </a:lnTo>
                  <a:lnTo>
                    <a:pt x="22463" y="9397"/>
                  </a:lnTo>
                  <a:lnTo>
                    <a:pt x="22463" y="9397"/>
                  </a:lnTo>
                  <a:lnTo>
                    <a:pt x="22322" y="9482"/>
                  </a:lnTo>
                  <a:lnTo>
                    <a:pt x="22265" y="9510"/>
                  </a:lnTo>
                  <a:lnTo>
                    <a:pt x="22181" y="9679"/>
                  </a:lnTo>
                  <a:lnTo>
                    <a:pt x="22181" y="9679"/>
                  </a:lnTo>
                  <a:lnTo>
                    <a:pt x="22152" y="9651"/>
                  </a:lnTo>
                  <a:lnTo>
                    <a:pt x="22124" y="9679"/>
                  </a:lnTo>
                  <a:lnTo>
                    <a:pt x="22040" y="9764"/>
                  </a:lnTo>
                  <a:lnTo>
                    <a:pt x="21814" y="10046"/>
                  </a:lnTo>
                  <a:lnTo>
                    <a:pt x="21560" y="10328"/>
                  </a:lnTo>
                  <a:lnTo>
                    <a:pt x="21475" y="10413"/>
                  </a:lnTo>
                  <a:lnTo>
                    <a:pt x="21447" y="10413"/>
                  </a:lnTo>
                  <a:lnTo>
                    <a:pt x="21447" y="10385"/>
                  </a:lnTo>
                  <a:lnTo>
                    <a:pt x="21447" y="10385"/>
                  </a:lnTo>
                  <a:lnTo>
                    <a:pt x="21447" y="10300"/>
                  </a:lnTo>
                  <a:lnTo>
                    <a:pt x="21503" y="10244"/>
                  </a:lnTo>
                  <a:lnTo>
                    <a:pt x="21503" y="10244"/>
                  </a:lnTo>
                  <a:lnTo>
                    <a:pt x="21419" y="10300"/>
                  </a:lnTo>
                  <a:lnTo>
                    <a:pt x="21334" y="10300"/>
                  </a:lnTo>
                  <a:lnTo>
                    <a:pt x="21165" y="10272"/>
                  </a:lnTo>
                  <a:lnTo>
                    <a:pt x="21165" y="10272"/>
                  </a:lnTo>
                  <a:lnTo>
                    <a:pt x="21390" y="10018"/>
                  </a:lnTo>
                  <a:lnTo>
                    <a:pt x="21503" y="9933"/>
                  </a:lnTo>
                  <a:lnTo>
                    <a:pt x="21673" y="9877"/>
                  </a:lnTo>
                  <a:lnTo>
                    <a:pt x="21673" y="9877"/>
                  </a:lnTo>
                  <a:lnTo>
                    <a:pt x="21588" y="9849"/>
                  </a:lnTo>
                  <a:lnTo>
                    <a:pt x="21503" y="9905"/>
                  </a:lnTo>
                  <a:lnTo>
                    <a:pt x="21503" y="9905"/>
                  </a:lnTo>
                  <a:lnTo>
                    <a:pt x="21532" y="9849"/>
                  </a:lnTo>
                  <a:lnTo>
                    <a:pt x="21532" y="9820"/>
                  </a:lnTo>
                  <a:lnTo>
                    <a:pt x="21475" y="9849"/>
                  </a:lnTo>
                  <a:lnTo>
                    <a:pt x="21334" y="9933"/>
                  </a:lnTo>
                  <a:lnTo>
                    <a:pt x="21334" y="9933"/>
                  </a:lnTo>
                  <a:lnTo>
                    <a:pt x="21249" y="9905"/>
                  </a:lnTo>
                  <a:lnTo>
                    <a:pt x="21249" y="9905"/>
                  </a:lnTo>
                  <a:lnTo>
                    <a:pt x="21249" y="9849"/>
                  </a:lnTo>
                  <a:lnTo>
                    <a:pt x="21193" y="9764"/>
                  </a:lnTo>
                  <a:lnTo>
                    <a:pt x="21193" y="9764"/>
                  </a:lnTo>
                  <a:lnTo>
                    <a:pt x="21165" y="9820"/>
                  </a:lnTo>
                  <a:lnTo>
                    <a:pt x="21108" y="9820"/>
                  </a:lnTo>
                  <a:lnTo>
                    <a:pt x="21080" y="9792"/>
                  </a:lnTo>
                  <a:lnTo>
                    <a:pt x="21052" y="9764"/>
                  </a:lnTo>
                  <a:lnTo>
                    <a:pt x="21052" y="9764"/>
                  </a:lnTo>
                  <a:lnTo>
                    <a:pt x="20995" y="9820"/>
                  </a:lnTo>
                  <a:lnTo>
                    <a:pt x="20911" y="9849"/>
                  </a:lnTo>
                  <a:lnTo>
                    <a:pt x="20770" y="9905"/>
                  </a:lnTo>
                  <a:lnTo>
                    <a:pt x="20770" y="9905"/>
                  </a:lnTo>
                  <a:lnTo>
                    <a:pt x="20911" y="9905"/>
                  </a:lnTo>
                  <a:lnTo>
                    <a:pt x="21080" y="9905"/>
                  </a:lnTo>
                  <a:lnTo>
                    <a:pt x="21080" y="9905"/>
                  </a:lnTo>
                  <a:lnTo>
                    <a:pt x="21052" y="10018"/>
                  </a:lnTo>
                  <a:lnTo>
                    <a:pt x="21052" y="10046"/>
                  </a:lnTo>
                  <a:lnTo>
                    <a:pt x="21137" y="10018"/>
                  </a:lnTo>
                  <a:lnTo>
                    <a:pt x="21137" y="10018"/>
                  </a:lnTo>
                  <a:lnTo>
                    <a:pt x="20995" y="10131"/>
                  </a:lnTo>
                  <a:lnTo>
                    <a:pt x="20995" y="10103"/>
                  </a:lnTo>
                  <a:lnTo>
                    <a:pt x="21052" y="10074"/>
                  </a:lnTo>
                  <a:lnTo>
                    <a:pt x="21108" y="10074"/>
                  </a:lnTo>
                  <a:lnTo>
                    <a:pt x="21137" y="10074"/>
                  </a:lnTo>
                  <a:lnTo>
                    <a:pt x="21165" y="10131"/>
                  </a:lnTo>
                  <a:lnTo>
                    <a:pt x="21165" y="10131"/>
                  </a:lnTo>
                  <a:lnTo>
                    <a:pt x="21108" y="10187"/>
                  </a:lnTo>
                  <a:lnTo>
                    <a:pt x="21052" y="10244"/>
                  </a:lnTo>
                  <a:lnTo>
                    <a:pt x="20967" y="10300"/>
                  </a:lnTo>
                  <a:lnTo>
                    <a:pt x="20883" y="10357"/>
                  </a:lnTo>
                  <a:lnTo>
                    <a:pt x="20883" y="10357"/>
                  </a:lnTo>
                  <a:lnTo>
                    <a:pt x="20911" y="10272"/>
                  </a:lnTo>
                  <a:lnTo>
                    <a:pt x="20854" y="10272"/>
                  </a:lnTo>
                  <a:lnTo>
                    <a:pt x="20741" y="10300"/>
                  </a:lnTo>
                  <a:lnTo>
                    <a:pt x="20741" y="10300"/>
                  </a:lnTo>
                  <a:lnTo>
                    <a:pt x="20798" y="10300"/>
                  </a:lnTo>
                  <a:lnTo>
                    <a:pt x="20798" y="10300"/>
                  </a:lnTo>
                  <a:lnTo>
                    <a:pt x="20713" y="10357"/>
                  </a:lnTo>
                  <a:lnTo>
                    <a:pt x="20516" y="10413"/>
                  </a:lnTo>
                  <a:lnTo>
                    <a:pt x="20516" y="10413"/>
                  </a:lnTo>
                  <a:lnTo>
                    <a:pt x="20544" y="10385"/>
                  </a:lnTo>
                  <a:lnTo>
                    <a:pt x="20516" y="10328"/>
                  </a:lnTo>
                  <a:lnTo>
                    <a:pt x="20375" y="10244"/>
                  </a:lnTo>
                  <a:lnTo>
                    <a:pt x="20318" y="10215"/>
                  </a:lnTo>
                  <a:lnTo>
                    <a:pt x="20290" y="10159"/>
                  </a:lnTo>
                  <a:lnTo>
                    <a:pt x="20290" y="10103"/>
                  </a:lnTo>
                  <a:lnTo>
                    <a:pt x="20346" y="10074"/>
                  </a:lnTo>
                  <a:lnTo>
                    <a:pt x="20346" y="10074"/>
                  </a:lnTo>
                  <a:lnTo>
                    <a:pt x="20318" y="10074"/>
                  </a:lnTo>
                  <a:lnTo>
                    <a:pt x="20262" y="10074"/>
                  </a:lnTo>
                  <a:lnTo>
                    <a:pt x="20262" y="10018"/>
                  </a:lnTo>
                  <a:lnTo>
                    <a:pt x="20262" y="9849"/>
                  </a:lnTo>
                  <a:lnTo>
                    <a:pt x="20262" y="9849"/>
                  </a:lnTo>
                  <a:lnTo>
                    <a:pt x="20233" y="9792"/>
                  </a:lnTo>
                  <a:lnTo>
                    <a:pt x="20205" y="9764"/>
                  </a:lnTo>
                  <a:lnTo>
                    <a:pt x="20149" y="9708"/>
                  </a:lnTo>
                  <a:lnTo>
                    <a:pt x="20121" y="9679"/>
                  </a:lnTo>
                  <a:lnTo>
                    <a:pt x="20121" y="9679"/>
                  </a:lnTo>
                  <a:lnTo>
                    <a:pt x="20233" y="9623"/>
                  </a:lnTo>
                  <a:lnTo>
                    <a:pt x="20233" y="9623"/>
                  </a:lnTo>
                  <a:lnTo>
                    <a:pt x="20064" y="9595"/>
                  </a:lnTo>
                  <a:lnTo>
                    <a:pt x="19923" y="9538"/>
                  </a:lnTo>
                  <a:lnTo>
                    <a:pt x="19838" y="9454"/>
                  </a:lnTo>
                  <a:lnTo>
                    <a:pt x="19697" y="9369"/>
                  </a:lnTo>
                  <a:lnTo>
                    <a:pt x="19697" y="9369"/>
                  </a:lnTo>
                  <a:lnTo>
                    <a:pt x="19980" y="9143"/>
                  </a:lnTo>
                  <a:lnTo>
                    <a:pt x="20149" y="9030"/>
                  </a:lnTo>
                  <a:lnTo>
                    <a:pt x="20233" y="8974"/>
                  </a:lnTo>
                  <a:lnTo>
                    <a:pt x="20262" y="8974"/>
                  </a:lnTo>
                  <a:lnTo>
                    <a:pt x="20262" y="8974"/>
                  </a:lnTo>
                  <a:lnTo>
                    <a:pt x="20262" y="9002"/>
                  </a:lnTo>
                  <a:lnTo>
                    <a:pt x="20262" y="9030"/>
                  </a:lnTo>
                  <a:lnTo>
                    <a:pt x="20205" y="9115"/>
                  </a:lnTo>
                  <a:lnTo>
                    <a:pt x="20092" y="9256"/>
                  </a:lnTo>
                  <a:lnTo>
                    <a:pt x="20092" y="9256"/>
                  </a:lnTo>
                  <a:lnTo>
                    <a:pt x="20177" y="9200"/>
                  </a:lnTo>
                  <a:lnTo>
                    <a:pt x="20262" y="9115"/>
                  </a:lnTo>
                  <a:lnTo>
                    <a:pt x="20375" y="9087"/>
                  </a:lnTo>
                  <a:lnTo>
                    <a:pt x="20431" y="9087"/>
                  </a:lnTo>
                  <a:lnTo>
                    <a:pt x="20487" y="9115"/>
                  </a:lnTo>
                  <a:lnTo>
                    <a:pt x="20487" y="9115"/>
                  </a:lnTo>
                  <a:lnTo>
                    <a:pt x="20318" y="9002"/>
                  </a:lnTo>
                  <a:lnTo>
                    <a:pt x="20205" y="9002"/>
                  </a:lnTo>
                  <a:lnTo>
                    <a:pt x="20064" y="9030"/>
                  </a:lnTo>
                  <a:lnTo>
                    <a:pt x="19867" y="9115"/>
                  </a:lnTo>
                  <a:lnTo>
                    <a:pt x="19867" y="9115"/>
                  </a:lnTo>
                  <a:lnTo>
                    <a:pt x="19641" y="9143"/>
                  </a:lnTo>
                  <a:lnTo>
                    <a:pt x="19415" y="9171"/>
                  </a:lnTo>
                  <a:lnTo>
                    <a:pt x="19189" y="9143"/>
                  </a:lnTo>
                  <a:lnTo>
                    <a:pt x="18992" y="9058"/>
                  </a:lnTo>
                  <a:lnTo>
                    <a:pt x="18992" y="9058"/>
                  </a:lnTo>
                  <a:lnTo>
                    <a:pt x="19105" y="9002"/>
                  </a:lnTo>
                  <a:lnTo>
                    <a:pt x="19189" y="8861"/>
                  </a:lnTo>
                  <a:lnTo>
                    <a:pt x="19189" y="8861"/>
                  </a:lnTo>
                  <a:lnTo>
                    <a:pt x="19105" y="8889"/>
                  </a:lnTo>
                  <a:lnTo>
                    <a:pt x="19048" y="8917"/>
                  </a:lnTo>
                  <a:lnTo>
                    <a:pt x="18964" y="8946"/>
                  </a:lnTo>
                  <a:lnTo>
                    <a:pt x="18879" y="8974"/>
                  </a:lnTo>
                  <a:lnTo>
                    <a:pt x="18879" y="8974"/>
                  </a:lnTo>
                  <a:lnTo>
                    <a:pt x="18766" y="8946"/>
                  </a:lnTo>
                  <a:lnTo>
                    <a:pt x="18653" y="8917"/>
                  </a:lnTo>
                  <a:lnTo>
                    <a:pt x="18427" y="8889"/>
                  </a:lnTo>
                  <a:lnTo>
                    <a:pt x="18427" y="8889"/>
                  </a:lnTo>
                  <a:lnTo>
                    <a:pt x="18315" y="8861"/>
                  </a:lnTo>
                  <a:lnTo>
                    <a:pt x="18173" y="8889"/>
                  </a:lnTo>
                  <a:lnTo>
                    <a:pt x="17891" y="8946"/>
                  </a:lnTo>
                  <a:lnTo>
                    <a:pt x="17637" y="8974"/>
                  </a:lnTo>
                  <a:lnTo>
                    <a:pt x="17524" y="8946"/>
                  </a:lnTo>
                  <a:lnTo>
                    <a:pt x="17383" y="8917"/>
                  </a:lnTo>
                  <a:lnTo>
                    <a:pt x="17383" y="8917"/>
                  </a:lnTo>
                  <a:lnTo>
                    <a:pt x="17440" y="8917"/>
                  </a:lnTo>
                  <a:lnTo>
                    <a:pt x="17440" y="8889"/>
                  </a:lnTo>
                  <a:lnTo>
                    <a:pt x="17355" y="8804"/>
                  </a:lnTo>
                  <a:lnTo>
                    <a:pt x="17242" y="8720"/>
                  </a:lnTo>
                  <a:lnTo>
                    <a:pt x="17158" y="8720"/>
                  </a:lnTo>
                  <a:lnTo>
                    <a:pt x="17158" y="8720"/>
                  </a:lnTo>
                  <a:lnTo>
                    <a:pt x="17270" y="8607"/>
                  </a:lnTo>
                  <a:lnTo>
                    <a:pt x="17412" y="8522"/>
                  </a:lnTo>
                  <a:lnTo>
                    <a:pt x="17553" y="8438"/>
                  </a:lnTo>
                  <a:lnTo>
                    <a:pt x="17694" y="8353"/>
                  </a:lnTo>
                  <a:lnTo>
                    <a:pt x="17694" y="8353"/>
                  </a:lnTo>
                  <a:lnTo>
                    <a:pt x="17553" y="8409"/>
                  </a:lnTo>
                  <a:lnTo>
                    <a:pt x="17412" y="8466"/>
                  </a:lnTo>
                  <a:lnTo>
                    <a:pt x="17270" y="8551"/>
                  </a:lnTo>
                  <a:lnTo>
                    <a:pt x="17101" y="8607"/>
                  </a:lnTo>
                  <a:lnTo>
                    <a:pt x="17101" y="8607"/>
                  </a:lnTo>
                  <a:lnTo>
                    <a:pt x="17016" y="8607"/>
                  </a:lnTo>
                  <a:lnTo>
                    <a:pt x="16904" y="8579"/>
                  </a:lnTo>
                  <a:lnTo>
                    <a:pt x="16791" y="8579"/>
                  </a:lnTo>
                  <a:lnTo>
                    <a:pt x="16706" y="8579"/>
                  </a:lnTo>
                  <a:lnTo>
                    <a:pt x="16706" y="8579"/>
                  </a:lnTo>
                  <a:lnTo>
                    <a:pt x="16847" y="8466"/>
                  </a:lnTo>
                  <a:lnTo>
                    <a:pt x="17016" y="8409"/>
                  </a:lnTo>
                  <a:lnTo>
                    <a:pt x="17016" y="8409"/>
                  </a:lnTo>
                  <a:lnTo>
                    <a:pt x="16875" y="8438"/>
                  </a:lnTo>
                  <a:lnTo>
                    <a:pt x="16819" y="8409"/>
                  </a:lnTo>
                  <a:lnTo>
                    <a:pt x="16762" y="8409"/>
                  </a:lnTo>
                  <a:lnTo>
                    <a:pt x="16621" y="8438"/>
                  </a:lnTo>
                  <a:lnTo>
                    <a:pt x="16621" y="8438"/>
                  </a:lnTo>
                  <a:lnTo>
                    <a:pt x="16734" y="8381"/>
                  </a:lnTo>
                  <a:lnTo>
                    <a:pt x="16847" y="8353"/>
                  </a:lnTo>
                  <a:lnTo>
                    <a:pt x="16847" y="8353"/>
                  </a:lnTo>
                  <a:lnTo>
                    <a:pt x="16452" y="8381"/>
                  </a:lnTo>
                  <a:lnTo>
                    <a:pt x="16452" y="8381"/>
                  </a:lnTo>
                  <a:lnTo>
                    <a:pt x="16565" y="8325"/>
                  </a:lnTo>
                  <a:lnTo>
                    <a:pt x="16678" y="8268"/>
                  </a:lnTo>
                  <a:lnTo>
                    <a:pt x="16791" y="8268"/>
                  </a:lnTo>
                  <a:lnTo>
                    <a:pt x="16904" y="8268"/>
                  </a:lnTo>
                  <a:lnTo>
                    <a:pt x="16904" y="8268"/>
                  </a:lnTo>
                  <a:lnTo>
                    <a:pt x="16706" y="8268"/>
                  </a:lnTo>
                  <a:lnTo>
                    <a:pt x="16621" y="8240"/>
                  </a:lnTo>
                  <a:lnTo>
                    <a:pt x="16593" y="8240"/>
                  </a:lnTo>
                  <a:lnTo>
                    <a:pt x="16593" y="8212"/>
                  </a:lnTo>
                  <a:lnTo>
                    <a:pt x="16593" y="8212"/>
                  </a:lnTo>
                  <a:lnTo>
                    <a:pt x="16650" y="8155"/>
                  </a:lnTo>
                  <a:lnTo>
                    <a:pt x="16791" y="8099"/>
                  </a:lnTo>
                  <a:lnTo>
                    <a:pt x="16904" y="8071"/>
                  </a:lnTo>
                  <a:lnTo>
                    <a:pt x="17016" y="8071"/>
                  </a:lnTo>
                  <a:lnTo>
                    <a:pt x="17016" y="8071"/>
                  </a:lnTo>
                  <a:lnTo>
                    <a:pt x="16960" y="8014"/>
                  </a:lnTo>
                  <a:lnTo>
                    <a:pt x="16904" y="8014"/>
                  </a:lnTo>
                  <a:lnTo>
                    <a:pt x="16734" y="8043"/>
                  </a:lnTo>
                  <a:lnTo>
                    <a:pt x="16480" y="8155"/>
                  </a:lnTo>
                  <a:lnTo>
                    <a:pt x="16480" y="8155"/>
                  </a:lnTo>
                  <a:lnTo>
                    <a:pt x="16170" y="8212"/>
                  </a:lnTo>
                  <a:lnTo>
                    <a:pt x="16170" y="8212"/>
                  </a:lnTo>
                  <a:lnTo>
                    <a:pt x="16226" y="8155"/>
                  </a:lnTo>
                  <a:lnTo>
                    <a:pt x="16226" y="8127"/>
                  </a:lnTo>
                  <a:lnTo>
                    <a:pt x="16057" y="8212"/>
                  </a:lnTo>
                  <a:lnTo>
                    <a:pt x="16057" y="8212"/>
                  </a:lnTo>
                  <a:lnTo>
                    <a:pt x="16311" y="8014"/>
                  </a:lnTo>
                  <a:lnTo>
                    <a:pt x="16311" y="8014"/>
                  </a:lnTo>
                  <a:lnTo>
                    <a:pt x="16057" y="8184"/>
                  </a:lnTo>
                  <a:lnTo>
                    <a:pt x="15944" y="8240"/>
                  </a:lnTo>
                  <a:lnTo>
                    <a:pt x="15944" y="8240"/>
                  </a:lnTo>
                  <a:lnTo>
                    <a:pt x="16001" y="8184"/>
                  </a:lnTo>
                  <a:lnTo>
                    <a:pt x="16001" y="8184"/>
                  </a:lnTo>
                  <a:lnTo>
                    <a:pt x="15831" y="8212"/>
                  </a:lnTo>
                  <a:lnTo>
                    <a:pt x="15803" y="8212"/>
                  </a:lnTo>
                  <a:lnTo>
                    <a:pt x="15831" y="8184"/>
                  </a:lnTo>
                  <a:lnTo>
                    <a:pt x="15944" y="8099"/>
                  </a:lnTo>
                  <a:lnTo>
                    <a:pt x="15944" y="8099"/>
                  </a:lnTo>
                  <a:lnTo>
                    <a:pt x="16029" y="8043"/>
                  </a:lnTo>
                  <a:lnTo>
                    <a:pt x="16113" y="7986"/>
                  </a:lnTo>
                  <a:lnTo>
                    <a:pt x="16198" y="7958"/>
                  </a:lnTo>
                  <a:lnTo>
                    <a:pt x="16283" y="7901"/>
                  </a:lnTo>
                  <a:lnTo>
                    <a:pt x="16283" y="7901"/>
                  </a:lnTo>
                  <a:lnTo>
                    <a:pt x="15916" y="7986"/>
                  </a:lnTo>
                  <a:lnTo>
                    <a:pt x="15718" y="8071"/>
                  </a:lnTo>
                  <a:lnTo>
                    <a:pt x="15577" y="8127"/>
                  </a:lnTo>
                  <a:lnTo>
                    <a:pt x="15577" y="8127"/>
                  </a:lnTo>
                  <a:lnTo>
                    <a:pt x="15803" y="8071"/>
                  </a:lnTo>
                  <a:lnTo>
                    <a:pt x="15803" y="8071"/>
                  </a:lnTo>
                  <a:lnTo>
                    <a:pt x="15690" y="8155"/>
                  </a:lnTo>
                  <a:lnTo>
                    <a:pt x="15549" y="8212"/>
                  </a:lnTo>
                  <a:lnTo>
                    <a:pt x="15408" y="8240"/>
                  </a:lnTo>
                  <a:lnTo>
                    <a:pt x="15267" y="8297"/>
                  </a:lnTo>
                  <a:lnTo>
                    <a:pt x="15267" y="8297"/>
                  </a:lnTo>
                  <a:lnTo>
                    <a:pt x="15323" y="8297"/>
                  </a:lnTo>
                  <a:lnTo>
                    <a:pt x="15267" y="8325"/>
                  </a:lnTo>
                  <a:lnTo>
                    <a:pt x="15126" y="8381"/>
                  </a:lnTo>
                  <a:lnTo>
                    <a:pt x="15126" y="8381"/>
                  </a:lnTo>
                  <a:lnTo>
                    <a:pt x="15352" y="8325"/>
                  </a:lnTo>
                  <a:lnTo>
                    <a:pt x="15352" y="8325"/>
                  </a:lnTo>
                  <a:lnTo>
                    <a:pt x="15295" y="8381"/>
                  </a:lnTo>
                  <a:lnTo>
                    <a:pt x="15295" y="8409"/>
                  </a:lnTo>
                  <a:lnTo>
                    <a:pt x="15436" y="8325"/>
                  </a:lnTo>
                  <a:lnTo>
                    <a:pt x="15436" y="8325"/>
                  </a:lnTo>
                  <a:lnTo>
                    <a:pt x="15408" y="8381"/>
                  </a:lnTo>
                  <a:lnTo>
                    <a:pt x="15352" y="8438"/>
                  </a:lnTo>
                  <a:lnTo>
                    <a:pt x="15210" y="8494"/>
                  </a:lnTo>
                  <a:lnTo>
                    <a:pt x="15069" y="8522"/>
                  </a:lnTo>
                  <a:lnTo>
                    <a:pt x="14928" y="8551"/>
                  </a:lnTo>
                  <a:lnTo>
                    <a:pt x="14928" y="8551"/>
                  </a:lnTo>
                  <a:lnTo>
                    <a:pt x="15380" y="8466"/>
                  </a:lnTo>
                  <a:lnTo>
                    <a:pt x="15380" y="8466"/>
                  </a:lnTo>
                  <a:lnTo>
                    <a:pt x="15380" y="8522"/>
                  </a:lnTo>
                  <a:lnTo>
                    <a:pt x="15323" y="8579"/>
                  </a:lnTo>
                  <a:lnTo>
                    <a:pt x="15154" y="8663"/>
                  </a:lnTo>
                  <a:lnTo>
                    <a:pt x="14956" y="8720"/>
                  </a:lnTo>
                  <a:lnTo>
                    <a:pt x="14900" y="8748"/>
                  </a:lnTo>
                  <a:lnTo>
                    <a:pt x="14844" y="8776"/>
                  </a:lnTo>
                  <a:lnTo>
                    <a:pt x="14844" y="8776"/>
                  </a:lnTo>
                  <a:lnTo>
                    <a:pt x="14956" y="8776"/>
                  </a:lnTo>
                  <a:lnTo>
                    <a:pt x="14956" y="8804"/>
                  </a:lnTo>
                  <a:lnTo>
                    <a:pt x="14956" y="8804"/>
                  </a:lnTo>
                  <a:lnTo>
                    <a:pt x="14985" y="8776"/>
                  </a:lnTo>
                  <a:lnTo>
                    <a:pt x="14985" y="8776"/>
                  </a:lnTo>
                  <a:lnTo>
                    <a:pt x="14872" y="8861"/>
                  </a:lnTo>
                  <a:lnTo>
                    <a:pt x="14759" y="8917"/>
                  </a:lnTo>
                  <a:lnTo>
                    <a:pt x="14618" y="8974"/>
                  </a:lnTo>
                  <a:lnTo>
                    <a:pt x="14477" y="9002"/>
                  </a:lnTo>
                  <a:lnTo>
                    <a:pt x="14477" y="9002"/>
                  </a:lnTo>
                  <a:lnTo>
                    <a:pt x="14251" y="9002"/>
                  </a:lnTo>
                  <a:lnTo>
                    <a:pt x="14195" y="9002"/>
                  </a:lnTo>
                  <a:lnTo>
                    <a:pt x="14166" y="8974"/>
                  </a:lnTo>
                  <a:lnTo>
                    <a:pt x="14195" y="8946"/>
                  </a:lnTo>
                  <a:lnTo>
                    <a:pt x="14279" y="8917"/>
                  </a:lnTo>
                  <a:lnTo>
                    <a:pt x="14279" y="8917"/>
                  </a:lnTo>
                  <a:lnTo>
                    <a:pt x="14110" y="8974"/>
                  </a:lnTo>
                  <a:lnTo>
                    <a:pt x="13969" y="9058"/>
                  </a:lnTo>
                  <a:lnTo>
                    <a:pt x="13969" y="9058"/>
                  </a:lnTo>
                  <a:lnTo>
                    <a:pt x="14082" y="8917"/>
                  </a:lnTo>
                  <a:lnTo>
                    <a:pt x="14110" y="8861"/>
                  </a:lnTo>
                  <a:lnTo>
                    <a:pt x="14053" y="8861"/>
                  </a:lnTo>
                  <a:lnTo>
                    <a:pt x="13997" y="8917"/>
                  </a:lnTo>
                  <a:lnTo>
                    <a:pt x="13771" y="9030"/>
                  </a:lnTo>
                  <a:lnTo>
                    <a:pt x="13715" y="9115"/>
                  </a:lnTo>
                  <a:lnTo>
                    <a:pt x="13687" y="9171"/>
                  </a:lnTo>
                  <a:lnTo>
                    <a:pt x="13687" y="9171"/>
                  </a:lnTo>
                  <a:lnTo>
                    <a:pt x="13687" y="9087"/>
                  </a:lnTo>
                  <a:lnTo>
                    <a:pt x="13743" y="9030"/>
                  </a:lnTo>
                  <a:lnTo>
                    <a:pt x="13743" y="9030"/>
                  </a:lnTo>
                  <a:lnTo>
                    <a:pt x="13602" y="9115"/>
                  </a:lnTo>
                  <a:lnTo>
                    <a:pt x="13461" y="9228"/>
                  </a:lnTo>
                  <a:lnTo>
                    <a:pt x="13461" y="9228"/>
                  </a:lnTo>
                  <a:lnTo>
                    <a:pt x="13461" y="9200"/>
                  </a:lnTo>
                  <a:lnTo>
                    <a:pt x="13404" y="9171"/>
                  </a:lnTo>
                  <a:lnTo>
                    <a:pt x="13207" y="9256"/>
                  </a:lnTo>
                  <a:lnTo>
                    <a:pt x="12896" y="9397"/>
                  </a:lnTo>
                  <a:lnTo>
                    <a:pt x="12896" y="9397"/>
                  </a:lnTo>
                  <a:lnTo>
                    <a:pt x="13038" y="9284"/>
                  </a:lnTo>
                  <a:lnTo>
                    <a:pt x="13179" y="9200"/>
                  </a:lnTo>
                  <a:lnTo>
                    <a:pt x="13179" y="9200"/>
                  </a:lnTo>
                  <a:lnTo>
                    <a:pt x="13094" y="9228"/>
                  </a:lnTo>
                  <a:lnTo>
                    <a:pt x="12981" y="9284"/>
                  </a:lnTo>
                  <a:lnTo>
                    <a:pt x="12784" y="9397"/>
                  </a:lnTo>
                  <a:lnTo>
                    <a:pt x="12784" y="9397"/>
                  </a:lnTo>
                  <a:lnTo>
                    <a:pt x="12840" y="9312"/>
                  </a:lnTo>
                  <a:lnTo>
                    <a:pt x="12784" y="9341"/>
                  </a:lnTo>
                  <a:lnTo>
                    <a:pt x="12586" y="9425"/>
                  </a:lnTo>
                  <a:lnTo>
                    <a:pt x="12586" y="9425"/>
                  </a:lnTo>
                  <a:lnTo>
                    <a:pt x="12388" y="9510"/>
                  </a:lnTo>
                  <a:lnTo>
                    <a:pt x="12276" y="9538"/>
                  </a:lnTo>
                  <a:lnTo>
                    <a:pt x="12163" y="9510"/>
                  </a:lnTo>
                  <a:lnTo>
                    <a:pt x="12163" y="9510"/>
                  </a:lnTo>
                  <a:lnTo>
                    <a:pt x="12163" y="9538"/>
                  </a:lnTo>
                  <a:lnTo>
                    <a:pt x="12106" y="9566"/>
                  </a:lnTo>
                  <a:lnTo>
                    <a:pt x="11965" y="9595"/>
                  </a:lnTo>
                  <a:lnTo>
                    <a:pt x="11768" y="9595"/>
                  </a:lnTo>
                  <a:lnTo>
                    <a:pt x="11711" y="9595"/>
                  </a:lnTo>
                  <a:lnTo>
                    <a:pt x="11711" y="9566"/>
                  </a:lnTo>
                  <a:lnTo>
                    <a:pt x="11711" y="9566"/>
                  </a:lnTo>
                  <a:lnTo>
                    <a:pt x="11739" y="9510"/>
                  </a:lnTo>
                  <a:lnTo>
                    <a:pt x="11852" y="9425"/>
                  </a:lnTo>
                  <a:lnTo>
                    <a:pt x="12163" y="9312"/>
                  </a:lnTo>
                  <a:lnTo>
                    <a:pt x="12727" y="9143"/>
                  </a:lnTo>
                  <a:lnTo>
                    <a:pt x="12727" y="9143"/>
                  </a:lnTo>
                  <a:lnTo>
                    <a:pt x="12642" y="9143"/>
                  </a:lnTo>
                  <a:lnTo>
                    <a:pt x="12558" y="9171"/>
                  </a:lnTo>
                  <a:lnTo>
                    <a:pt x="12360" y="9228"/>
                  </a:lnTo>
                  <a:lnTo>
                    <a:pt x="12304" y="9228"/>
                  </a:lnTo>
                  <a:lnTo>
                    <a:pt x="12276" y="9228"/>
                  </a:lnTo>
                  <a:lnTo>
                    <a:pt x="12276" y="9171"/>
                  </a:lnTo>
                  <a:lnTo>
                    <a:pt x="12332" y="9058"/>
                  </a:lnTo>
                  <a:lnTo>
                    <a:pt x="12332" y="9058"/>
                  </a:lnTo>
                  <a:lnTo>
                    <a:pt x="12388" y="9002"/>
                  </a:lnTo>
                  <a:lnTo>
                    <a:pt x="12445" y="8974"/>
                  </a:lnTo>
                  <a:lnTo>
                    <a:pt x="12614" y="8889"/>
                  </a:lnTo>
                  <a:lnTo>
                    <a:pt x="12981" y="8748"/>
                  </a:lnTo>
                  <a:lnTo>
                    <a:pt x="12981" y="8748"/>
                  </a:lnTo>
                  <a:lnTo>
                    <a:pt x="13263" y="8551"/>
                  </a:lnTo>
                  <a:lnTo>
                    <a:pt x="13517" y="8381"/>
                  </a:lnTo>
                  <a:lnTo>
                    <a:pt x="13630" y="8297"/>
                  </a:lnTo>
                  <a:lnTo>
                    <a:pt x="13771" y="8240"/>
                  </a:lnTo>
                  <a:lnTo>
                    <a:pt x="13941" y="8184"/>
                  </a:lnTo>
                  <a:lnTo>
                    <a:pt x="14138" y="8155"/>
                  </a:lnTo>
                  <a:lnTo>
                    <a:pt x="14138" y="8155"/>
                  </a:lnTo>
                  <a:lnTo>
                    <a:pt x="14590" y="8155"/>
                  </a:lnTo>
                  <a:lnTo>
                    <a:pt x="14844" y="8184"/>
                  </a:lnTo>
                  <a:lnTo>
                    <a:pt x="15069" y="8240"/>
                  </a:lnTo>
                  <a:lnTo>
                    <a:pt x="15069" y="8240"/>
                  </a:lnTo>
                  <a:lnTo>
                    <a:pt x="14985" y="8184"/>
                  </a:lnTo>
                  <a:lnTo>
                    <a:pt x="14900" y="8127"/>
                  </a:lnTo>
                  <a:lnTo>
                    <a:pt x="14787" y="8099"/>
                  </a:lnTo>
                  <a:lnTo>
                    <a:pt x="14759" y="8043"/>
                  </a:lnTo>
                  <a:lnTo>
                    <a:pt x="14759" y="8014"/>
                  </a:lnTo>
                  <a:lnTo>
                    <a:pt x="14759" y="8014"/>
                  </a:lnTo>
                  <a:lnTo>
                    <a:pt x="14787" y="7958"/>
                  </a:lnTo>
                  <a:lnTo>
                    <a:pt x="14844" y="7901"/>
                  </a:lnTo>
                  <a:lnTo>
                    <a:pt x="15098" y="7817"/>
                  </a:lnTo>
                  <a:lnTo>
                    <a:pt x="15323" y="7760"/>
                  </a:lnTo>
                  <a:lnTo>
                    <a:pt x="15493" y="7732"/>
                  </a:lnTo>
                  <a:lnTo>
                    <a:pt x="15493" y="7732"/>
                  </a:lnTo>
                  <a:lnTo>
                    <a:pt x="15436" y="7732"/>
                  </a:lnTo>
                  <a:lnTo>
                    <a:pt x="15295" y="7760"/>
                  </a:lnTo>
                  <a:lnTo>
                    <a:pt x="14985" y="7845"/>
                  </a:lnTo>
                  <a:lnTo>
                    <a:pt x="14674" y="7901"/>
                  </a:lnTo>
                  <a:lnTo>
                    <a:pt x="14590" y="7873"/>
                  </a:lnTo>
                  <a:lnTo>
                    <a:pt x="14590" y="7873"/>
                  </a:lnTo>
                  <a:lnTo>
                    <a:pt x="14590" y="7845"/>
                  </a:lnTo>
                  <a:lnTo>
                    <a:pt x="14590" y="7845"/>
                  </a:lnTo>
                  <a:lnTo>
                    <a:pt x="14448" y="7901"/>
                  </a:lnTo>
                  <a:lnTo>
                    <a:pt x="14279" y="7986"/>
                  </a:lnTo>
                  <a:lnTo>
                    <a:pt x="13969" y="8071"/>
                  </a:lnTo>
                  <a:lnTo>
                    <a:pt x="13969" y="8071"/>
                  </a:lnTo>
                  <a:lnTo>
                    <a:pt x="13602" y="8184"/>
                  </a:lnTo>
                  <a:lnTo>
                    <a:pt x="13263" y="8325"/>
                  </a:lnTo>
                  <a:lnTo>
                    <a:pt x="13263" y="8325"/>
                  </a:lnTo>
                  <a:lnTo>
                    <a:pt x="12953" y="8438"/>
                  </a:lnTo>
                  <a:lnTo>
                    <a:pt x="12642" y="8551"/>
                  </a:lnTo>
                  <a:lnTo>
                    <a:pt x="12642" y="8551"/>
                  </a:lnTo>
                  <a:lnTo>
                    <a:pt x="12445" y="8663"/>
                  </a:lnTo>
                  <a:lnTo>
                    <a:pt x="12360" y="8720"/>
                  </a:lnTo>
                  <a:lnTo>
                    <a:pt x="12247" y="8748"/>
                  </a:lnTo>
                  <a:lnTo>
                    <a:pt x="12247" y="8748"/>
                  </a:lnTo>
                  <a:lnTo>
                    <a:pt x="12163" y="8748"/>
                  </a:lnTo>
                  <a:lnTo>
                    <a:pt x="12106" y="8720"/>
                  </a:lnTo>
                  <a:lnTo>
                    <a:pt x="12022" y="8692"/>
                  </a:lnTo>
                  <a:lnTo>
                    <a:pt x="11965" y="8720"/>
                  </a:lnTo>
                  <a:lnTo>
                    <a:pt x="11965" y="8720"/>
                  </a:lnTo>
                  <a:lnTo>
                    <a:pt x="11993" y="8720"/>
                  </a:lnTo>
                  <a:lnTo>
                    <a:pt x="12022" y="8720"/>
                  </a:lnTo>
                  <a:lnTo>
                    <a:pt x="12050" y="8776"/>
                  </a:lnTo>
                  <a:lnTo>
                    <a:pt x="12050" y="8833"/>
                  </a:lnTo>
                  <a:lnTo>
                    <a:pt x="12022" y="8917"/>
                  </a:lnTo>
                  <a:lnTo>
                    <a:pt x="12022" y="8917"/>
                  </a:lnTo>
                  <a:lnTo>
                    <a:pt x="11881" y="8974"/>
                  </a:lnTo>
                  <a:lnTo>
                    <a:pt x="11711" y="9030"/>
                  </a:lnTo>
                  <a:lnTo>
                    <a:pt x="11570" y="9058"/>
                  </a:lnTo>
                  <a:lnTo>
                    <a:pt x="11401" y="9087"/>
                  </a:lnTo>
                  <a:lnTo>
                    <a:pt x="11401" y="9087"/>
                  </a:lnTo>
                  <a:lnTo>
                    <a:pt x="11485" y="9087"/>
                  </a:lnTo>
                  <a:lnTo>
                    <a:pt x="11485" y="9087"/>
                  </a:lnTo>
                  <a:lnTo>
                    <a:pt x="11373" y="9171"/>
                  </a:lnTo>
                  <a:lnTo>
                    <a:pt x="11119" y="9256"/>
                  </a:lnTo>
                  <a:lnTo>
                    <a:pt x="11119" y="9256"/>
                  </a:lnTo>
                  <a:lnTo>
                    <a:pt x="11203" y="9200"/>
                  </a:lnTo>
                  <a:lnTo>
                    <a:pt x="11147" y="9200"/>
                  </a:lnTo>
                  <a:lnTo>
                    <a:pt x="10978" y="9256"/>
                  </a:lnTo>
                  <a:lnTo>
                    <a:pt x="10978" y="9256"/>
                  </a:lnTo>
                  <a:lnTo>
                    <a:pt x="10695" y="9397"/>
                  </a:lnTo>
                  <a:lnTo>
                    <a:pt x="10554" y="9425"/>
                  </a:lnTo>
                  <a:lnTo>
                    <a:pt x="10413" y="9482"/>
                  </a:lnTo>
                  <a:lnTo>
                    <a:pt x="10413" y="9482"/>
                  </a:lnTo>
                  <a:lnTo>
                    <a:pt x="10441" y="9482"/>
                  </a:lnTo>
                  <a:lnTo>
                    <a:pt x="10413" y="9482"/>
                  </a:lnTo>
                  <a:lnTo>
                    <a:pt x="10300" y="9566"/>
                  </a:lnTo>
                  <a:lnTo>
                    <a:pt x="10131" y="9651"/>
                  </a:lnTo>
                  <a:lnTo>
                    <a:pt x="10046" y="9736"/>
                  </a:lnTo>
                  <a:lnTo>
                    <a:pt x="10046" y="9736"/>
                  </a:lnTo>
                  <a:lnTo>
                    <a:pt x="10187" y="9736"/>
                  </a:lnTo>
                  <a:lnTo>
                    <a:pt x="10300" y="9736"/>
                  </a:lnTo>
                  <a:lnTo>
                    <a:pt x="10357" y="9764"/>
                  </a:lnTo>
                  <a:lnTo>
                    <a:pt x="10413" y="9792"/>
                  </a:lnTo>
                  <a:lnTo>
                    <a:pt x="10413" y="9849"/>
                  </a:lnTo>
                  <a:lnTo>
                    <a:pt x="10357" y="9905"/>
                  </a:lnTo>
                  <a:lnTo>
                    <a:pt x="10300" y="9961"/>
                  </a:lnTo>
                  <a:lnTo>
                    <a:pt x="10159" y="10018"/>
                  </a:lnTo>
                  <a:lnTo>
                    <a:pt x="10159" y="10018"/>
                  </a:lnTo>
                  <a:lnTo>
                    <a:pt x="9933" y="10103"/>
                  </a:lnTo>
                  <a:lnTo>
                    <a:pt x="9651" y="10159"/>
                  </a:lnTo>
                  <a:lnTo>
                    <a:pt x="9397" y="10244"/>
                  </a:lnTo>
                  <a:lnTo>
                    <a:pt x="9284" y="10328"/>
                  </a:lnTo>
                  <a:lnTo>
                    <a:pt x="9171" y="10385"/>
                  </a:lnTo>
                  <a:lnTo>
                    <a:pt x="9171" y="10385"/>
                  </a:lnTo>
                  <a:lnTo>
                    <a:pt x="9228" y="10357"/>
                  </a:lnTo>
                  <a:lnTo>
                    <a:pt x="9030" y="10469"/>
                  </a:lnTo>
                  <a:lnTo>
                    <a:pt x="9030" y="10469"/>
                  </a:lnTo>
                  <a:lnTo>
                    <a:pt x="8184" y="10723"/>
                  </a:lnTo>
                  <a:lnTo>
                    <a:pt x="8184" y="10723"/>
                  </a:lnTo>
                  <a:lnTo>
                    <a:pt x="7507" y="10977"/>
                  </a:lnTo>
                  <a:lnTo>
                    <a:pt x="6829" y="11175"/>
                  </a:lnTo>
                  <a:lnTo>
                    <a:pt x="6829" y="11175"/>
                  </a:lnTo>
                  <a:lnTo>
                    <a:pt x="6857" y="11175"/>
                  </a:lnTo>
                  <a:lnTo>
                    <a:pt x="6886" y="11203"/>
                  </a:lnTo>
                  <a:lnTo>
                    <a:pt x="6801" y="11260"/>
                  </a:lnTo>
                  <a:lnTo>
                    <a:pt x="6632" y="11372"/>
                  </a:lnTo>
                  <a:lnTo>
                    <a:pt x="6632" y="11372"/>
                  </a:lnTo>
                  <a:lnTo>
                    <a:pt x="6321" y="11514"/>
                  </a:lnTo>
                  <a:lnTo>
                    <a:pt x="6011" y="11598"/>
                  </a:lnTo>
                  <a:lnTo>
                    <a:pt x="6011" y="11598"/>
                  </a:lnTo>
                  <a:lnTo>
                    <a:pt x="5672" y="11655"/>
                  </a:lnTo>
                  <a:lnTo>
                    <a:pt x="5672" y="11655"/>
                  </a:lnTo>
                  <a:lnTo>
                    <a:pt x="5559" y="11711"/>
                  </a:lnTo>
                  <a:lnTo>
                    <a:pt x="5475" y="11768"/>
                  </a:lnTo>
                  <a:lnTo>
                    <a:pt x="5475" y="11768"/>
                  </a:lnTo>
                  <a:lnTo>
                    <a:pt x="5390" y="11796"/>
                  </a:lnTo>
                  <a:lnTo>
                    <a:pt x="5305" y="11796"/>
                  </a:lnTo>
                  <a:lnTo>
                    <a:pt x="5221" y="11796"/>
                  </a:lnTo>
                  <a:lnTo>
                    <a:pt x="5108" y="11796"/>
                  </a:lnTo>
                  <a:lnTo>
                    <a:pt x="5108" y="11796"/>
                  </a:lnTo>
                  <a:lnTo>
                    <a:pt x="5193" y="11824"/>
                  </a:lnTo>
                  <a:lnTo>
                    <a:pt x="5136" y="11852"/>
                  </a:lnTo>
                  <a:lnTo>
                    <a:pt x="4995" y="11880"/>
                  </a:lnTo>
                  <a:lnTo>
                    <a:pt x="4995" y="11880"/>
                  </a:lnTo>
                  <a:lnTo>
                    <a:pt x="4741" y="11937"/>
                  </a:lnTo>
                  <a:lnTo>
                    <a:pt x="4600" y="11993"/>
                  </a:lnTo>
                  <a:lnTo>
                    <a:pt x="4459" y="12050"/>
                  </a:lnTo>
                  <a:lnTo>
                    <a:pt x="4459" y="12050"/>
                  </a:lnTo>
                  <a:lnTo>
                    <a:pt x="4572" y="12022"/>
                  </a:lnTo>
                  <a:lnTo>
                    <a:pt x="4685" y="12022"/>
                  </a:lnTo>
                  <a:lnTo>
                    <a:pt x="4685" y="12022"/>
                  </a:lnTo>
                  <a:lnTo>
                    <a:pt x="4628" y="12078"/>
                  </a:lnTo>
                  <a:lnTo>
                    <a:pt x="4656" y="12078"/>
                  </a:lnTo>
                  <a:lnTo>
                    <a:pt x="4713" y="12106"/>
                  </a:lnTo>
                  <a:lnTo>
                    <a:pt x="4713" y="12106"/>
                  </a:lnTo>
                  <a:lnTo>
                    <a:pt x="4487" y="12219"/>
                  </a:lnTo>
                  <a:lnTo>
                    <a:pt x="4289" y="12304"/>
                  </a:lnTo>
                  <a:lnTo>
                    <a:pt x="4289" y="12304"/>
                  </a:lnTo>
                  <a:lnTo>
                    <a:pt x="4374" y="12191"/>
                  </a:lnTo>
                  <a:lnTo>
                    <a:pt x="4487" y="12134"/>
                  </a:lnTo>
                  <a:lnTo>
                    <a:pt x="4487" y="12134"/>
                  </a:lnTo>
                  <a:lnTo>
                    <a:pt x="4374" y="12163"/>
                  </a:lnTo>
                  <a:lnTo>
                    <a:pt x="4177" y="12247"/>
                  </a:lnTo>
                  <a:lnTo>
                    <a:pt x="3866" y="12360"/>
                  </a:lnTo>
                  <a:lnTo>
                    <a:pt x="3866" y="12360"/>
                  </a:lnTo>
                  <a:lnTo>
                    <a:pt x="3669" y="12388"/>
                  </a:lnTo>
                  <a:lnTo>
                    <a:pt x="3471" y="12445"/>
                  </a:lnTo>
                  <a:lnTo>
                    <a:pt x="3471" y="12445"/>
                  </a:lnTo>
                  <a:lnTo>
                    <a:pt x="3358" y="12501"/>
                  </a:lnTo>
                  <a:lnTo>
                    <a:pt x="3274" y="12586"/>
                  </a:lnTo>
                  <a:lnTo>
                    <a:pt x="3189" y="12642"/>
                  </a:lnTo>
                  <a:lnTo>
                    <a:pt x="3076" y="12642"/>
                  </a:lnTo>
                  <a:lnTo>
                    <a:pt x="3076" y="12642"/>
                  </a:lnTo>
                  <a:lnTo>
                    <a:pt x="3217" y="12586"/>
                  </a:lnTo>
                  <a:lnTo>
                    <a:pt x="3330" y="12473"/>
                  </a:lnTo>
                  <a:lnTo>
                    <a:pt x="3330" y="12473"/>
                  </a:lnTo>
                  <a:lnTo>
                    <a:pt x="3245" y="12445"/>
                  </a:lnTo>
                  <a:lnTo>
                    <a:pt x="3161" y="12445"/>
                  </a:lnTo>
                  <a:lnTo>
                    <a:pt x="3020" y="12473"/>
                  </a:lnTo>
                  <a:lnTo>
                    <a:pt x="2907" y="12529"/>
                  </a:lnTo>
                  <a:lnTo>
                    <a:pt x="2653" y="12642"/>
                  </a:lnTo>
                  <a:lnTo>
                    <a:pt x="2483" y="12727"/>
                  </a:lnTo>
                  <a:lnTo>
                    <a:pt x="2483" y="12727"/>
                  </a:lnTo>
                  <a:lnTo>
                    <a:pt x="2512" y="12671"/>
                  </a:lnTo>
                  <a:lnTo>
                    <a:pt x="2512" y="12671"/>
                  </a:lnTo>
                  <a:lnTo>
                    <a:pt x="2427" y="12671"/>
                  </a:lnTo>
                  <a:lnTo>
                    <a:pt x="2286" y="12727"/>
                  </a:lnTo>
                  <a:lnTo>
                    <a:pt x="2286" y="12727"/>
                  </a:lnTo>
                  <a:lnTo>
                    <a:pt x="2004" y="12783"/>
                  </a:lnTo>
                  <a:lnTo>
                    <a:pt x="1863" y="12783"/>
                  </a:lnTo>
                  <a:lnTo>
                    <a:pt x="1750" y="12812"/>
                  </a:lnTo>
                  <a:lnTo>
                    <a:pt x="1750" y="12812"/>
                  </a:lnTo>
                  <a:lnTo>
                    <a:pt x="1834" y="12755"/>
                  </a:lnTo>
                  <a:lnTo>
                    <a:pt x="1919" y="12699"/>
                  </a:lnTo>
                  <a:lnTo>
                    <a:pt x="2004" y="12699"/>
                  </a:lnTo>
                  <a:lnTo>
                    <a:pt x="2117" y="12671"/>
                  </a:lnTo>
                  <a:lnTo>
                    <a:pt x="2117" y="12671"/>
                  </a:lnTo>
                  <a:lnTo>
                    <a:pt x="2060" y="12642"/>
                  </a:lnTo>
                  <a:lnTo>
                    <a:pt x="2004" y="12614"/>
                  </a:lnTo>
                  <a:lnTo>
                    <a:pt x="1919" y="12614"/>
                  </a:lnTo>
                  <a:lnTo>
                    <a:pt x="1863" y="12614"/>
                  </a:lnTo>
                  <a:lnTo>
                    <a:pt x="1665" y="12699"/>
                  </a:lnTo>
                  <a:lnTo>
                    <a:pt x="1496" y="12812"/>
                  </a:lnTo>
                  <a:lnTo>
                    <a:pt x="1101" y="13037"/>
                  </a:lnTo>
                  <a:lnTo>
                    <a:pt x="960" y="13094"/>
                  </a:lnTo>
                  <a:lnTo>
                    <a:pt x="875" y="13122"/>
                  </a:lnTo>
                  <a:lnTo>
                    <a:pt x="819" y="13094"/>
                  </a:lnTo>
                  <a:lnTo>
                    <a:pt x="819" y="13094"/>
                  </a:lnTo>
                  <a:lnTo>
                    <a:pt x="903" y="13009"/>
                  </a:lnTo>
                  <a:lnTo>
                    <a:pt x="931" y="12896"/>
                  </a:lnTo>
                  <a:lnTo>
                    <a:pt x="931" y="12896"/>
                  </a:lnTo>
                  <a:lnTo>
                    <a:pt x="875" y="12896"/>
                  </a:lnTo>
                  <a:lnTo>
                    <a:pt x="819" y="12925"/>
                  </a:lnTo>
                  <a:lnTo>
                    <a:pt x="762" y="13009"/>
                  </a:lnTo>
                  <a:lnTo>
                    <a:pt x="706" y="13094"/>
                  </a:lnTo>
                  <a:lnTo>
                    <a:pt x="649" y="13122"/>
                  </a:lnTo>
                  <a:lnTo>
                    <a:pt x="593" y="13122"/>
                  </a:lnTo>
                  <a:close/>
                  <a:moveTo>
                    <a:pt x="7337" y="10554"/>
                  </a:moveTo>
                  <a:lnTo>
                    <a:pt x="7337" y="10554"/>
                  </a:lnTo>
                  <a:lnTo>
                    <a:pt x="7281" y="10611"/>
                  </a:lnTo>
                  <a:lnTo>
                    <a:pt x="7281" y="10639"/>
                  </a:lnTo>
                  <a:lnTo>
                    <a:pt x="7309" y="10695"/>
                  </a:lnTo>
                  <a:lnTo>
                    <a:pt x="7365" y="10723"/>
                  </a:lnTo>
                  <a:lnTo>
                    <a:pt x="7450" y="10752"/>
                  </a:lnTo>
                  <a:lnTo>
                    <a:pt x="7478" y="10808"/>
                  </a:lnTo>
                  <a:lnTo>
                    <a:pt x="7478" y="10836"/>
                  </a:lnTo>
                  <a:lnTo>
                    <a:pt x="7450" y="10893"/>
                  </a:lnTo>
                  <a:lnTo>
                    <a:pt x="7450" y="10893"/>
                  </a:lnTo>
                  <a:lnTo>
                    <a:pt x="7619" y="10808"/>
                  </a:lnTo>
                  <a:lnTo>
                    <a:pt x="7732" y="10723"/>
                  </a:lnTo>
                  <a:lnTo>
                    <a:pt x="7789" y="10667"/>
                  </a:lnTo>
                  <a:lnTo>
                    <a:pt x="7789" y="10667"/>
                  </a:lnTo>
                  <a:lnTo>
                    <a:pt x="7591" y="10582"/>
                  </a:lnTo>
                  <a:lnTo>
                    <a:pt x="7478" y="10554"/>
                  </a:lnTo>
                  <a:lnTo>
                    <a:pt x="7337" y="10554"/>
                  </a:lnTo>
                  <a:close/>
                  <a:moveTo>
                    <a:pt x="9228" y="9510"/>
                  </a:moveTo>
                  <a:lnTo>
                    <a:pt x="9228" y="9510"/>
                  </a:lnTo>
                  <a:lnTo>
                    <a:pt x="9425" y="9510"/>
                  </a:lnTo>
                  <a:lnTo>
                    <a:pt x="9764" y="9482"/>
                  </a:lnTo>
                  <a:lnTo>
                    <a:pt x="10046" y="9454"/>
                  </a:lnTo>
                  <a:lnTo>
                    <a:pt x="10187" y="9397"/>
                  </a:lnTo>
                  <a:lnTo>
                    <a:pt x="10244" y="9369"/>
                  </a:lnTo>
                  <a:lnTo>
                    <a:pt x="10244" y="9369"/>
                  </a:lnTo>
                  <a:lnTo>
                    <a:pt x="10187" y="9397"/>
                  </a:lnTo>
                  <a:lnTo>
                    <a:pt x="10244" y="9369"/>
                  </a:lnTo>
                  <a:lnTo>
                    <a:pt x="10385" y="9284"/>
                  </a:lnTo>
                  <a:lnTo>
                    <a:pt x="10385" y="9284"/>
                  </a:lnTo>
                  <a:lnTo>
                    <a:pt x="10667" y="9200"/>
                  </a:lnTo>
                  <a:lnTo>
                    <a:pt x="10949" y="9115"/>
                  </a:lnTo>
                  <a:lnTo>
                    <a:pt x="10949" y="9115"/>
                  </a:lnTo>
                  <a:lnTo>
                    <a:pt x="10554" y="9115"/>
                  </a:lnTo>
                  <a:lnTo>
                    <a:pt x="10046" y="9171"/>
                  </a:lnTo>
                  <a:lnTo>
                    <a:pt x="9792" y="9228"/>
                  </a:lnTo>
                  <a:lnTo>
                    <a:pt x="9567" y="9284"/>
                  </a:lnTo>
                  <a:lnTo>
                    <a:pt x="9369" y="9369"/>
                  </a:lnTo>
                  <a:lnTo>
                    <a:pt x="9228" y="951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1" name="Google Shape;3781;p16"/>
            <p:cNvSpPr/>
            <p:nvPr/>
          </p:nvSpPr>
          <p:spPr>
            <a:xfrm>
              <a:off x="933025" y="1302600"/>
              <a:ext cx="713975" cy="333700"/>
            </a:xfrm>
            <a:custGeom>
              <a:avLst/>
              <a:gdLst/>
              <a:ahLst/>
              <a:cxnLst/>
              <a:rect l="l" t="t" r="r" b="b"/>
              <a:pathLst>
                <a:path w="28559" h="13348" fill="none" extrusionOk="0">
                  <a:moveTo>
                    <a:pt x="593" y="13122"/>
                  </a:moveTo>
                  <a:lnTo>
                    <a:pt x="593" y="13122"/>
                  </a:lnTo>
                  <a:lnTo>
                    <a:pt x="452" y="13178"/>
                  </a:lnTo>
                  <a:lnTo>
                    <a:pt x="452" y="13178"/>
                  </a:lnTo>
                  <a:lnTo>
                    <a:pt x="452" y="13122"/>
                  </a:lnTo>
                  <a:lnTo>
                    <a:pt x="423" y="13094"/>
                  </a:lnTo>
                  <a:lnTo>
                    <a:pt x="282" y="13150"/>
                  </a:lnTo>
                  <a:lnTo>
                    <a:pt x="0" y="13291"/>
                  </a:lnTo>
                  <a:lnTo>
                    <a:pt x="0" y="13291"/>
                  </a:lnTo>
                  <a:lnTo>
                    <a:pt x="141" y="13150"/>
                  </a:lnTo>
                  <a:lnTo>
                    <a:pt x="282" y="13066"/>
                  </a:lnTo>
                  <a:lnTo>
                    <a:pt x="621" y="12925"/>
                  </a:lnTo>
                  <a:lnTo>
                    <a:pt x="621" y="12925"/>
                  </a:lnTo>
                  <a:lnTo>
                    <a:pt x="1101" y="12755"/>
                  </a:lnTo>
                  <a:lnTo>
                    <a:pt x="1101" y="12755"/>
                  </a:lnTo>
                  <a:lnTo>
                    <a:pt x="1778" y="12501"/>
                  </a:lnTo>
                  <a:lnTo>
                    <a:pt x="2117" y="12388"/>
                  </a:lnTo>
                  <a:lnTo>
                    <a:pt x="2483" y="12304"/>
                  </a:lnTo>
                  <a:lnTo>
                    <a:pt x="2483" y="12304"/>
                  </a:lnTo>
                  <a:lnTo>
                    <a:pt x="2455" y="12304"/>
                  </a:lnTo>
                  <a:lnTo>
                    <a:pt x="2540" y="12304"/>
                  </a:lnTo>
                  <a:lnTo>
                    <a:pt x="2709" y="12304"/>
                  </a:lnTo>
                  <a:lnTo>
                    <a:pt x="2709" y="12304"/>
                  </a:lnTo>
                  <a:lnTo>
                    <a:pt x="2596" y="12388"/>
                  </a:lnTo>
                  <a:lnTo>
                    <a:pt x="2568" y="12445"/>
                  </a:lnTo>
                  <a:lnTo>
                    <a:pt x="2540" y="12529"/>
                  </a:lnTo>
                  <a:lnTo>
                    <a:pt x="2540" y="12529"/>
                  </a:lnTo>
                  <a:lnTo>
                    <a:pt x="2568" y="12529"/>
                  </a:lnTo>
                  <a:lnTo>
                    <a:pt x="2625" y="12501"/>
                  </a:lnTo>
                  <a:lnTo>
                    <a:pt x="2737" y="12417"/>
                  </a:lnTo>
                  <a:lnTo>
                    <a:pt x="2794" y="12388"/>
                  </a:lnTo>
                  <a:lnTo>
                    <a:pt x="2850" y="12388"/>
                  </a:lnTo>
                  <a:lnTo>
                    <a:pt x="2879" y="12417"/>
                  </a:lnTo>
                  <a:lnTo>
                    <a:pt x="2907" y="12473"/>
                  </a:lnTo>
                  <a:lnTo>
                    <a:pt x="2907" y="12473"/>
                  </a:lnTo>
                  <a:lnTo>
                    <a:pt x="2963" y="12417"/>
                  </a:lnTo>
                  <a:lnTo>
                    <a:pt x="3048" y="12304"/>
                  </a:lnTo>
                  <a:lnTo>
                    <a:pt x="3161" y="12191"/>
                  </a:lnTo>
                  <a:lnTo>
                    <a:pt x="3274" y="12106"/>
                  </a:lnTo>
                  <a:lnTo>
                    <a:pt x="3274" y="12106"/>
                  </a:lnTo>
                  <a:lnTo>
                    <a:pt x="3471" y="12022"/>
                  </a:lnTo>
                  <a:lnTo>
                    <a:pt x="3669" y="11937"/>
                  </a:lnTo>
                  <a:lnTo>
                    <a:pt x="4064" y="11824"/>
                  </a:lnTo>
                  <a:lnTo>
                    <a:pt x="4064" y="11824"/>
                  </a:lnTo>
                  <a:lnTo>
                    <a:pt x="4318" y="11739"/>
                  </a:lnTo>
                  <a:lnTo>
                    <a:pt x="4572" y="11683"/>
                  </a:lnTo>
                  <a:lnTo>
                    <a:pt x="4826" y="11626"/>
                  </a:lnTo>
                  <a:lnTo>
                    <a:pt x="5051" y="11570"/>
                  </a:lnTo>
                  <a:lnTo>
                    <a:pt x="5051" y="11570"/>
                  </a:lnTo>
                  <a:lnTo>
                    <a:pt x="5164" y="11514"/>
                  </a:lnTo>
                  <a:lnTo>
                    <a:pt x="5277" y="11401"/>
                  </a:lnTo>
                  <a:lnTo>
                    <a:pt x="5390" y="11316"/>
                  </a:lnTo>
                  <a:lnTo>
                    <a:pt x="5531" y="11260"/>
                  </a:lnTo>
                  <a:lnTo>
                    <a:pt x="5531" y="11260"/>
                  </a:lnTo>
                  <a:lnTo>
                    <a:pt x="5898" y="11090"/>
                  </a:lnTo>
                  <a:lnTo>
                    <a:pt x="6096" y="11006"/>
                  </a:lnTo>
                  <a:lnTo>
                    <a:pt x="6321" y="10977"/>
                  </a:lnTo>
                  <a:lnTo>
                    <a:pt x="6321" y="10977"/>
                  </a:lnTo>
                  <a:lnTo>
                    <a:pt x="6293" y="11006"/>
                  </a:lnTo>
                  <a:lnTo>
                    <a:pt x="6293" y="11034"/>
                  </a:lnTo>
                  <a:lnTo>
                    <a:pt x="6350" y="11062"/>
                  </a:lnTo>
                  <a:lnTo>
                    <a:pt x="6434" y="11034"/>
                  </a:lnTo>
                  <a:lnTo>
                    <a:pt x="6519" y="10977"/>
                  </a:lnTo>
                  <a:lnTo>
                    <a:pt x="6519" y="10977"/>
                  </a:lnTo>
                  <a:lnTo>
                    <a:pt x="6406" y="11034"/>
                  </a:lnTo>
                  <a:lnTo>
                    <a:pt x="6378" y="11034"/>
                  </a:lnTo>
                  <a:lnTo>
                    <a:pt x="6434" y="10949"/>
                  </a:lnTo>
                  <a:lnTo>
                    <a:pt x="6688" y="10695"/>
                  </a:lnTo>
                  <a:lnTo>
                    <a:pt x="6688" y="10695"/>
                  </a:lnTo>
                  <a:lnTo>
                    <a:pt x="6801" y="10582"/>
                  </a:lnTo>
                  <a:lnTo>
                    <a:pt x="6970" y="10498"/>
                  </a:lnTo>
                  <a:lnTo>
                    <a:pt x="7055" y="10441"/>
                  </a:lnTo>
                  <a:lnTo>
                    <a:pt x="7140" y="10441"/>
                  </a:lnTo>
                  <a:lnTo>
                    <a:pt x="7196" y="10441"/>
                  </a:lnTo>
                  <a:lnTo>
                    <a:pt x="7281" y="10469"/>
                  </a:lnTo>
                  <a:lnTo>
                    <a:pt x="7281" y="10469"/>
                  </a:lnTo>
                  <a:lnTo>
                    <a:pt x="7196" y="10413"/>
                  </a:lnTo>
                  <a:lnTo>
                    <a:pt x="7111" y="10441"/>
                  </a:lnTo>
                  <a:lnTo>
                    <a:pt x="7111" y="10441"/>
                  </a:lnTo>
                  <a:lnTo>
                    <a:pt x="7140" y="10357"/>
                  </a:lnTo>
                  <a:lnTo>
                    <a:pt x="7196" y="10300"/>
                  </a:lnTo>
                  <a:lnTo>
                    <a:pt x="7337" y="10187"/>
                  </a:lnTo>
                  <a:lnTo>
                    <a:pt x="7648" y="10074"/>
                  </a:lnTo>
                  <a:lnTo>
                    <a:pt x="7648" y="10074"/>
                  </a:lnTo>
                  <a:lnTo>
                    <a:pt x="7845" y="9990"/>
                  </a:lnTo>
                  <a:lnTo>
                    <a:pt x="8071" y="9877"/>
                  </a:lnTo>
                  <a:lnTo>
                    <a:pt x="8494" y="9651"/>
                  </a:lnTo>
                  <a:lnTo>
                    <a:pt x="8494" y="9651"/>
                  </a:lnTo>
                  <a:lnTo>
                    <a:pt x="8184" y="9792"/>
                  </a:lnTo>
                  <a:lnTo>
                    <a:pt x="7732" y="9990"/>
                  </a:lnTo>
                  <a:lnTo>
                    <a:pt x="7507" y="10046"/>
                  </a:lnTo>
                  <a:lnTo>
                    <a:pt x="7309" y="10103"/>
                  </a:lnTo>
                  <a:lnTo>
                    <a:pt x="7140" y="10103"/>
                  </a:lnTo>
                  <a:lnTo>
                    <a:pt x="7055" y="10103"/>
                  </a:lnTo>
                  <a:lnTo>
                    <a:pt x="6999" y="10046"/>
                  </a:lnTo>
                  <a:lnTo>
                    <a:pt x="6999" y="10046"/>
                  </a:lnTo>
                  <a:lnTo>
                    <a:pt x="7055" y="9990"/>
                  </a:lnTo>
                  <a:lnTo>
                    <a:pt x="7224" y="9849"/>
                  </a:lnTo>
                  <a:lnTo>
                    <a:pt x="7337" y="9792"/>
                  </a:lnTo>
                  <a:lnTo>
                    <a:pt x="7394" y="9736"/>
                  </a:lnTo>
                  <a:lnTo>
                    <a:pt x="7422" y="9736"/>
                  </a:lnTo>
                  <a:lnTo>
                    <a:pt x="7450" y="9764"/>
                  </a:lnTo>
                  <a:lnTo>
                    <a:pt x="7422" y="9849"/>
                  </a:lnTo>
                  <a:lnTo>
                    <a:pt x="7422" y="9849"/>
                  </a:lnTo>
                  <a:lnTo>
                    <a:pt x="7478" y="9820"/>
                  </a:lnTo>
                  <a:lnTo>
                    <a:pt x="7478" y="9820"/>
                  </a:lnTo>
                  <a:lnTo>
                    <a:pt x="7478" y="9764"/>
                  </a:lnTo>
                  <a:lnTo>
                    <a:pt x="7422" y="9679"/>
                  </a:lnTo>
                  <a:lnTo>
                    <a:pt x="7394" y="9623"/>
                  </a:lnTo>
                  <a:lnTo>
                    <a:pt x="7394" y="9623"/>
                  </a:lnTo>
                  <a:lnTo>
                    <a:pt x="7337" y="9679"/>
                  </a:lnTo>
                  <a:lnTo>
                    <a:pt x="7281" y="9736"/>
                  </a:lnTo>
                  <a:lnTo>
                    <a:pt x="7140" y="9820"/>
                  </a:lnTo>
                  <a:lnTo>
                    <a:pt x="6999" y="9849"/>
                  </a:lnTo>
                  <a:lnTo>
                    <a:pt x="6999" y="9820"/>
                  </a:lnTo>
                  <a:lnTo>
                    <a:pt x="7027" y="9792"/>
                  </a:lnTo>
                  <a:lnTo>
                    <a:pt x="7027" y="9792"/>
                  </a:lnTo>
                  <a:lnTo>
                    <a:pt x="6688" y="10103"/>
                  </a:lnTo>
                  <a:lnTo>
                    <a:pt x="6491" y="10244"/>
                  </a:lnTo>
                  <a:lnTo>
                    <a:pt x="6406" y="10272"/>
                  </a:lnTo>
                  <a:lnTo>
                    <a:pt x="6350" y="10272"/>
                  </a:lnTo>
                  <a:lnTo>
                    <a:pt x="6350" y="10272"/>
                  </a:lnTo>
                  <a:lnTo>
                    <a:pt x="6350" y="10215"/>
                  </a:lnTo>
                  <a:lnTo>
                    <a:pt x="6350" y="10187"/>
                  </a:lnTo>
                  <a:lnTo>
                    <a:pt x="6350" y="10046"/>
                  </a:lnTo>
                  <a:lnTo>
                    <a:pt x="6406" y="9877"/>
                  </a:lnTo>
                  <a:lnTo>
                    <a:pt x="6406" y="9877"/>
                  </a:lnTo>
                  <a:lnTo>
                    <a:pt x="6321" y="9849"/>
                  </a:lnTo>
                  <a:lnTo>
                    <a:pt x="6237" y="9877"/>
                  </a:lnTo>
                  <a:lnTo>
                    <a:pt x="6096" y="9961"/>
                  </a:lnTo>
                  <a:lnTo>
                    <a:pt x="6096" y="9961"/>
                  </a:lnTo>
                  <a:lnTo>
                    <a:pt x="6124" y="9933"/>
                  </a:lnTo>
                  <a:lnTo>
                    <a:pt x="6096" y="9877"/>
                  </a:lnTo>
                  <a:lnTo>
                    <a:pt x="6067" y="9849"/>
                  </a:lnTo>
                  <a:lnTo>
                    <a:pt x="6039" y="9820"/>
                  </a:lnTo>
                  <a:lnTo>
                    <a:pt x="6096" y="9764"/>
                  </a:lnTo>
                  <a:lnTo>
                    <a:pt x="6096" y="9764"/>
                  </a:lnTo>
                  <a:lnTo>
                    <a:pt x="6039" y="9736"/>
                  </a:lnTo>
                  <a:lnTo>
                    <a:pt x="5926" y="9736"/>
                  </a:lnTo>
                  <a:lnTo>
                    <a:pt x="5757" y="9792"/>
                  </a:lnTo>
                  <a:lnTo>
                    <a:pt x="5390" y="9933"/>
                  </a:lnTo>
                  <a:lnTo>
                    <a:pt x="5390" y="9933"/>
                  </a:lnTo>
                  <a:lnTo>
                    <a:pt x="5164" y="10018"/>
                  </a:lnTo>
                  <a:lnTo>
                    <a:pt x="4910" y="10074"/>
                  </a:lnTo>
                  <a:lnTo>
                    <a:pt x="4910" y="10074"/>
                  </a:lnTo>
                  <a:lnTo>
                    <a:pt x="4741" y="10074"/>
                  </a:lnTo>
                  <a:lnTo>
                    <a:pt x="4572" y="10074"/>
                  </a:lnTo>
                  <a:lnTo>
                    <a:pt x="4572" y="10074"/>
                  </a:lnTo>
                  <a:lnTo>
                    <a:pt x="4685" y="10046"/>
                  </a:lnTo>
                  <a:lnTo>
                    <a:pt x="4797" y="9990"/>
                  </a:lnTo>
                  <a:lnTo>
                    <a:pt x="4910" y="9961"/>
                  </a:lnTo>
                  <a:lnTo>
                    <a:pt x="5023" y="9933"/>
                  </a:lnTo>
                  <a:lnTo>
                    <a:pt x="5023" y="9933"/>
                  </a:lnTo>
                  <a:lnTo>
                    <a:pt x="5193" y="9792"/>
                  </a:lnTo>
                  <a:lnTo>
                    <a:pt x="5277" y="9736"/>
                  </a:lnTo>
                  <a:lnTo>
                    <a:pt x="5390" y="9679"/>
                  </a:lnTo>
                  <a:lnTo>
                    <a:pt x="5390" y="9679"/>
                  </a:lnTo>
                  <a:lnTo>
                    <a:pt x="5249" y="9679"/>
                  </a:lnTo>
                  <a:lnTo>
                    <a:pt x="5136" y="9708"/>
                  </a:lnTo>
                  <a:lnTo>
                    <a:pt x="5136" y="9708"/>
                  </a:lnTo>
                  <a:lnTo>
                    <a:pt x="5193" y="9623"/>
                  </a:lnTo>
                  <a:lnTo>
                    <a:pt x="5249" y="9566"/>
                  </a:lnTo>
                  <a:lnTo>
                    <a:pt x="5390" y="9482"/>
                  </a:lnTo>
                  <a:lnTo>
                    <a:pt x="5531" y="9454"/>
                  </a:lnTo>
                  <a:lnTo>
                    <a:pt x="5616" y="9397"/>
                  </a:lnTo>
                  <a:lnTo>
                    <a:pt x="5672" y="9369"/>
                  </a:lnTo>
                  <a:lnTo>
                    <a:pt x="5672" y="9369"/>
                  </a:lnTo>
                  <a:lnTo>
                    <a:pt x="5785" y="9228"/>
                  </a:lnTo>
                  <a:lnTo>
                    <a:pt x="5870" y="9058"/>
                  </a:lnTo>
                  <a:lnTo>
                    <a:pt x="5983" y="8917"/>
                  </a:lnTo>
                  <a:lnTo>
                    <a:pt x="6039" y="8833"/>
                  </a:lnTo>
                  <a:lnTo>
                    <a:pt x="6124" y="8776"/>
                  </a:lnTo>
                  <a:lnTo>
                    <a:pt x="6124" y="8776"/>
                  </a:lnTo>
                  <a:lnTo>
                    <a:pt x="6011" y="8748"/>
                  </a:lnTo>
                  <a:lnTo>
                    <a:pt x="6011" y="8748"/>
                  </a:lnTo>
                  <a:lnTo>
                    <a:pt x="6039" y="8720"/>
                  </a:lnTo>
                  <a:lnTo>
                    <a:pt x="6293" y="8579"/>
                  </a:lnTo>
                  <a:lnTo>
                    <a:pt x="6293" y="8579"/>
                  </a:lnTo>
                  <a:lnTo>
                    <a:pt x="6547" y="8466"/>
                  </a:lnTo>
                  <a:lnTo>
                    <a:pt x="6829" y="8381"/>
                  </a:lnTo>
                  <a:lnTo>
                    <a:pt x="6829" y="8381"/>
                  </a:lnTo>
                  <a:lnTo>
                    <a:pt x="6716" y="8409"/>
                  </a:lnTo>
                  <a:lnTo>
                    <a:pt x="6688" y="8409"/>
                  </a:lnTo>
                  <a:lnTo>
                    <a:pt x="6688" y="8353"/>
                  </a:lnTo>
                  <a:lnTo>
                    <a:pt x="6688" y="8353"/>
                  </a:lnTo>
                  <a:lnTo>
                    <a:pt x="6632" y="8409"/>
                  </a:lnTo>
                  <a:lnTo>
                    <a:pt x="6547" y="8466"/>
                  </a:lnTo>
                  <a:lnTo>
                    <a:pt x="6378" y="8522"/>
                  </a:lnTo>
                  <a:lnTo>
                    <a:pt x="6208" y="8579"/>
                  </a:lnTo>
                  <a:lnTo>
                    <a:pt x="6039" y="8663"/>
                  </a:lnTo>
                  <a:lnTo>
                    <a:pt x="6039" y="8663"/>
                  </a:lnTo>
                  <a:lnTo>
                    <a:pt x="5983" y="8720"/>
                  </a:lnTo>
                  <a:lnTo>
                    <a:pt x="5926" y="8804"/>
                  </a:lnTo>
                  <a:lnTo>
                    <a:pt x="5870" y="8861"/>
                  </a:lnTo>
                  <a:lnTo>
                    <a:pt x="5785" y="8889"/>
                  </a:lnTo>
                  <a:lnTo>
                    <a:pt x="5785" y="8889"/>
                  </a:lnTo>
                  <a:lnTo>
                    <a:pt x="5672" y="8974"/>
                  </a:lnTo>
                  <a:lnTo>
                    <a:pt x="5503" y="9002"/>
                  </a:lnTo>
                  <a:lnTo>
                    <a:pt x="5164" y="9087"/>
                  </a:lnTo>
                  <a:lnTo>
                    <a:pt x="4826" y="9115"/>
                  </a:lnTo>
                  <a:lnTo>
                    <a:pt x="4515" y="9087"/>
                  </a:lnTo>
                  <a:lnTo>
                    <a:pt x="4515" y="9087"/>
                  </a:lnTo>
                  <a:lnTo>
                    <a:pt x="4572" y="9002"/>
                  </a:lnTo>
                  <a:lnTo>
                    <a:pt x="4685" y="8946"/>
                  </a:lnTo>
                  <a:lnTo>
                    <a:pt x="4685" y="8946"/>
                  </a:lnTo>
                  <a:lnTo>
                    <a:pt x="4656" y="8917"/>
                  </a:lnTo>
                  <a:lnTo>
                    <a:pt x="4628" y="8889"/>
                  </a:lnTo>
                  <a:lnTo>
                    <a:pt x="4600" y="8804"/>
                  </a:lnTo>
                  <a:lnTo>
                    <a:pt x="4628" y="8720"/>
                  </a:lnTo>
                  <a:lnTo>
                    <a:pt x="4685" y="8663"/>
                  </a:lnTo>
                  <a:lnTo>
                    <a:pt x="4685" y="8663"/>
                  </a:lnTo>
                  <a:lnTo>
                    <a:pt x="4600" y="8720"/>
                  </a:lnTo>
                  <a:lnTo>
                    <a:pt x="4543" y="8692"/>
                  </a:lnTo>
                  <a:lnTo>
                    <a:pt x="4515" y="8663"/>
                  </a:lnTo>
                  <a:lnTo>
                    <a:pt x="4515" y="8663"/>
                  </a:lnTo>
                  <a:lnTo>
                    <a:pt x="4515" y="8635"/>
                  </a:lnTo>
                  <a:lnTo>
                    <a:pt x="4543" y="8579"/>
                  </a:lnTo>
                  <a:lnTo>
                    <a:pt x="4572" y="8551"/>
                  </a:lnTo>
                  <a:lnTo>
                    <a:pt x="4628" y="8551"/>
                  </a:lnTo>
                  <a:lnTo>
                    <a:pt x="4628" y="8551"/>
                  </a:lnTo>
                  <a:lnTo>
                    <a:pt x="4515" y="8494"/>
                  </a:lnTo>
                  <a:lnTo>
                    <a:pt x="4515" y="8466"/>
                  </a:lnTo>
                  <a:lnTo>
                    <a:pt x="4572" y="8438"/>
                  </a:lnTo>
                  <a:lnTo>
                    <a:pt x="4685" y="8409"/>
                  </a:lnTo>
                  <a:lnTo>
                    <a:pt x="4854" y="8381"/>
                  </a:lnTo>
                  <a:lnTo>
                    <a:pt x="4854" y="8381"/>
                  </a:lnTo>
                  <a:lnTo>
                    <a:pt x="5051" y="8268"/>
                  </a:lnTo>
                  <a:lnTo>
                    <a:pt x="5277" y="8212"/>
                  </a:lnTo>
                  <a:lnTo>
                    <a:pt x="5277" y="8212"/>
                  </a:lnTo>
                  <a:lnTo>
                    <a:pt x="5221" y="8268"/>
                  </a:lnTo>
                  <a:lnTo>
                    <a:pt x="5249" y="8297"/>
                  </a:lnTo>
                  <a:lnTo>
                    <a:pt x="5305" y="8297"/>
                  </a:lnTo>
                  <a:lnTo>
                    <a:pt x="5362" y="8325"/>
                  </a:lnTo>
                  <a:lnTo>
                    <a:pt x="5362" y="8325"/>
                  </a:lnTo>
                  <a:lnTo>
                    <a:pt x="5362" y="8353"/>
                  </a:lnTo>
                  <a:lnTo>
                    <a:pt x="5334" y="8381"/>
                  </a:lnTo>
                  <a:lnTo>
                    <a:pt x="5249" y="8409"/>
                  </a:lnTo>
                  <a:lnTo>
                    <a:pt x="5080" y="8494"/>
                  </a:lnTo>
                  <a:lnTo>
                    <a:pt x="5080" y="8494"/>
                  </a:lnTo>
                  <a:lnTo>
                    <a:pt x="5221" y="8438"/>
                  </a:lnTo>
                  <a:lnTo>
                    <a:pt x="5334" y="8381"/>
                  </a:lnTo>
                  <a:lnTo>
                    <a:pt x="5475" y="8353"/>
                  </a:lnTo>
                  <a:lnTo>
                    <a:pt x="5616" y="8297"/>
                  </a:lnTo>
                  <a:lnTo>
                    <a:pt x="5616" y="8297"/>
                  </a:lnTo>
                  <a:lnTo>
                    <a:pt x="5559" y="8466"/>
                  </a:lnTo>
                  <a:lnTo>
                    <a:pt x="5588" y="8466"/>
                  </a:lnTo>
                  <a:lnTo>
                    <a:pt x="5729" y="8438"/>
                  </a:lnTo>
                  <a:lnTo>
                    <a:pt x="5729" y="8438"/>
                  </a:lnTo>
                  <a:lnTo>
                    <a:pt x="5813" y="8381"/>
                  </a:lnTo>
                  <a:lnTo>
                    <a:pt x="5842" y="8325"/>
                  </a:lnTo>
                  <a:lnTo>
                    <a:pt x="5842" y="8297"/>
                  </a:lnTo>
                  <a:lnTo>
                    <a:pt x="5842" y="8268"/>
                  </a:lnTo>
                  <a:lnTo>
                    <a:pt x="5813" y="8240"/>
                  </a:lnTo>
                  <a:lnTo>
                    <a:pt x="5757" y="8268"/>
                  </a:lnTo>
                  <a:lnTo>
                    <a:pt x="5757" y="8268"/>
                  </a:lnTo>
                  <a:lnTo>
                    <a:pt x="5983" y="8212"/>
                  </a:lnTo>
                  <a:lnTo>
                    <a:pt x="5983" y="8212"/>
                  </a:lnTo>
                  <a:lnTo>
                    <a:pt x="5898" y="8184"/>
                  </a:lnTo>
                  <a:lnTo>
                    <a:pt x="5983" y="8155"/>
                  </a:lnTo>
                  <a:lnTo>
                    <a:pt x="5983" y="8155"/>
                  </a:lnTo>
                  <a:lnTo>
                    <a:pt x="5842" y="8155"/>
                  </a:lnTo>
                  <a:lnTo>
                    <a:pt x="5729" y="8184"/>
                  </a:lnTo>
                  <a:lnTo>
                    <a:pt x="5588" y="8212"/>
                  </a:lnTo>
                  <a:lnTo>
                    <a:pt x="5475" y="8240"/>
                  </a:lnTo>
                  <a:lnTo>
                    <a:pt x="5475" y="8240"/>
                  </a:lnTo>
                  <a:lnTo>
                    <a:pt x="5362" y="8212"/>
                  </a:lnTo>
                  <a:lnTo>
                    <a:pt x="5249" y="8184"/>
                  </a:lnTo>
                  <a:lnTo>
                    <a:pt x="5164" y="8155"/>
                  </a:lnTo>
                  <a:lnTo>
                    <a:pt x="5108" y="8184"/>
                  </a:lnTo>
                  <a:lnTo>
                    <a:pt x="5051" y="8212"/>
                  </a:lnTo>
                  <a:lnTo>
                    <a:pt x="5051" y="8212"/>
                  </a:lnTo>
                  <a:lnTo>
                    <a:pt x="5080" y="8155"/>
                  </a:lnTo>
                  <a:lnTo>
                    <a:pt x="5108" y="8127"/>
                  </a:lnTo>
                  <a:lnTo>
                    <a:pt x="5193" y="8071"/>
                  </a:lnTo>
                  <a:lnTo>
                    <a:pt x="5390" y="8043"/>
                  </a:lnTo>
                  <a:lnTo>
                    <a:pt x="5390" y="8043"/>
                  </a:lnTo>
                  <a:lnTo>
                    <a:pt x="5277" y="8043"/>
                  </a:lnTo>
                  <a:lnTo>
                    <a:pt x="5249" y="8014"/>
                  </a:lnTo>
                  <a:lnTo>
                    <a:pt x="5249" y="8014"/>
                  </a:lnTo>
                  <a:lnTo>
                    <a:pt x="5277" y="7986"/>
                  </a:lnTo>
                  <a:lnTo>
                    <a:pt x="5334" y="7958"/>
                  </a:lnTo>
                  <a:lnTo>
                    <a:pt x="5334" y="7958"/>
                  </a:lnTo>
                  <a:lnTo>
                    <a:pt x="5193" y="8014"/>
                  </a:lnTo>
                  <a:lnTo>
                    <a:pt x="5249" y="7958"/>
                  </a:lnTo>
                  <a:lnTo>
                    <a:pt x="5418" y="7817"/>
                  </a:lnTo>
                  <a:lnTo>
                    <a:pt x="5418" y="7817"/>
                  </a:lnTo>
                  <a:lnTo>
                    <a:pt x="5362" y="7845"/>
                  </a:lnTo>
                  <a:lnTo>
                    <a:pt x="5305" y="7873"/>
                  </a:lnTo>
                  <a:lnTo>
                    <a:pt x="5193" y="7958"/>
                  </a:lnTo>
                  <a:lnTo>
                    <a:pt x="5080" y="8043"/>
                  </a:lnTo>
                  <a:lnTo>
                    <a:pt x="5023" y="8071"/>
                  </a:lnTo>
                  <a:lnTo>
                    <a:pt x="4939" y="8071"/>
                  </a:lnTo>
                  <a:lnTo>
                    <a:pt x="4939" y="8071"/>
                  </a:lnTo>
                  <a:lnTo>
                    <a:pt x="4967" y="7930"/>
                  </a:lnTo>
                  <a:lnTo>
                    <a:pt x="5023" y="7845"/>
                  </a:lnTo>
                  <a:lnTo>
                    <a:pt x="5108" y="7789"/>
                  </a:lnTo>
                  <a:lnTo>
                    <a:pt x="5221" y="7732"/>
                  </a:lnTo>
                  <a:lnTo>
                    <a:pt x="5221" y="7732"/>
                  </a:lnTo>
                  <a:lnTo>
                    <a:pt x="5108" y="7732"/>
                  </a:lnTo>
                  <a:lnTo>
                    <a:pt x="5080" y="7704"/>
                  </a:lnTo>
                  <a:lnTo>
                    <a:pt x="5080" y="7648"/>
                  </a:lnTo>
                  <a:lnTo>
                    <a:pt x="5164" y="7591"/>
                  </a:lnTo>
                  <a:lnTo>
                    <a:pt x="5164" y="7591"/>
                  </a:lnTo>
                  <a:lnTo>
                    <a:pt x="5418" y="7563"/>
                  </a:lnTo>
                  <a:lnTo>
                    <a:pt x="5418" y="7563"/>
                  </a:lnTo>
                  <a:lnTo>
                    <a:pt x="5418" y="7563"/>
                  </a:lnTo>
                  <a:lnTo>
                    <a:pt x="5446" y="7535"/>
                  </a:lnTo>
                  <a:lnTo>
                    <a:pt x="5588" y="7422"/>
                  </a:lnTo>
                  <a:lnTo>
                    <a:pt x="5926" y="7252"/>
                  </a:lnTo>
                  <a:lnTo>
                    <a:pt x="5926" y="7252"/>
                  </a:lnTo>
                  <a:lnTo>
                    <a:pt x="6124" y="7140"/>
                  </a:lnTo>
                  <a:lnTo>
                    <a:pt x="6462" y="6998"/>
                  </a:lnTo>
                  <a:lnTo>
                    <a:pt x="6745" y="6914"/>
                  </a:lnTo>
                  <a:lnTo>
                    <a:pt x="6857" y="6886"/>
                  </a:lnTo>
                  <a:lnTo>
                    <a:pt x="6886" y="6914"/>
                  </a:lnTo>
                  <a:lnTo>
                    <a:pt x="6886" y="6914"/>
                  </a:lnTo>
                  <a:lnTo>
                    <a:pt x="6886" y="6914"/>
                  </a:lnTo>
                  <a:lnTo>
                    <a:pt x="6886" y="6970"/>
                  </a:lnTo>
                  <a:lnTo>
                    <a:pt x="6829" y="6998"/>
                  </a:lnTo>
                  <a:lnTo>
                    <a:pt x="6829" y="6998"/>
                  </a:lnTo>
                  <a:lnTo>
                    <a:pt x="6942" y="6970"/>
                  </a:lnTo>
                  <a:lnTo>
                    <a:pt x="7055" y="6886"/>
                  </a:lnTo>
                  <a:lnTo>
                    <a:pt x="7196" y="6801"/>
                  </a:lnTo>
                  <a:lnTo>
                    <a:pt x="7365" y="6716"/>
                  </a:lnTo>
                  <a:lnTo>
                    <a:pt x="7365" y="6716"/>
                  </a:lnTo>
                  <a:lnTo>
                    <a:pt x="7027" y="6829"/>
                  </a:lnTo>
                  <a:lnTo>
                    <a:pt x="7027" y="6829"/>
                  </a:lnTo>
                  <a:lnTo>
                    <a:pt x="7168" y="6688"/>
                  </a:lnTo>
                  <a:lnTo>
                    <a:pt x="7365" y="6547"/>
                  </a:lnTo>
                  <a:lnTo>
                    <a:pt x="7563" y="6491"/>
                  </a:lnTo>
                  <a:lnTo>
                    <a:pt x="7648" y="6491"/>
                  </a:lnTo>
                  <a:lnTo>
                    <a:pt x="7760" y="6491"/>
                  </a:lnTo>
                  <a:lnTo>
                    <a:pt x="7760" y="6491"/>
                  </a:lnTo>
                  <a:lnTo>
                    <a:pt x="7732" y="6462"/>
                  </a:lnTo>
                  <a:lnTo>
                    <a:pt x="7732" y="6434"/>
                  </a:lnTo>
                  <a:lnTo>
                    <a:pt x="7760" y="6378"/>
                  </a:lnTo>
                  <a:lnTo>
                    <a:pt x="7873" y="6349"/>
                  </a:lnTo>
                  <a:lnTo>
                    <a:pt x="7986" y="6321"/>
                  </a:lnTo>
                  <a:lnTo>
                    <a:pt x="8240" y="6321"/>
                  </a:lnTo>
                  <a:lnTo>
                    <a:pt x="8325" y="6349"/>
                  </a:lnTo>
                  <a:lnTo>
                    <a:pt x="8325" y="6378"/>
                  </a:lnTo>
                  <a:lnTo>
                    <a:pt x="8325" y="6406"/>
                  </a:lnTo>
                  <a:lnTo>
                    <a:pt x="8325" y="6406"/>
                  </a:lnTo>
                  <a:lnTo>
                    <a:pt x="8268" y="6434"/>
                  </a:lnTo>
                  <a:lnTo>
                    <a:pt x="8184" y="6462"/>
                  </a:lnTo>
                  <a:lnTo>
                    <a:pt x="8099" y="6491"/>
                  </a:lnTo>
                  <a:lnTo>
                    <a:pt x="8043" y="6519"/>
                  </a:lnTo>
                  <a:lnTo>
                    <a:pt x="8043" y="6519"/>
                  </a:lnTo>
                  <a:lnTo>
                    <a:pt x="8240" y="6462"/>
                  </a:lnTo>
                  <a:lnTo>
                    <a:pt x="8438" y="6434"/>
                  </a:lnTo>
                  <a:lnTo>
                    <a:pt x="8635" y="6406"/>
                  </a:lnTo>
                  <a:lnTo>
                    <a:pt x="8833" y="6349"/>
                  </a:lnTo>
                  <a:lnTo>
                    <a:pt x="8833" y="6349"/>
                  </a:lnTo>
                  <a:lnTo>
                    <a:pt x="9228" y="6208"/>
                  </a:lnTo>
                  <a:lnTo>
                    <a:pt x="9425" y="6152"/>
                  </a:lnTo>
                  <a:lnTo>
                    <a:pt x="9623" y="6067"/>
                  </a:lnTo>
                  <a:lnTo>
                    <a:pt x="9623" y="6067"/>
                  </a:lnTo>
                  <a:lnTo>
                    <a:pt x="9567" y="6124"/>
                  </a:lnTo>
                  <a:lnTo>
                    <a:pt x="9595" y="6152"/>
                  </a:lnTo>
                  <a:lnTo>
                    <a:pt x="9651" y="6180"/>
                  </a:lnTo>
                  <a:lnTo>
                    <a:pt x="9736" y="6180"/>
                  </a:lnTo>
                  <a:lnTo>
                    <a:pt x="10103" y="6124"/>
                  </a:lnTo>
                  <a:lnTo>
                    <a:pt x="10103" y="6124"/>
                  </a:lnTo>
                  <a:lnTo>
                    <a:pt x="10413" y="6039"/>
                  </a:lnTo>
                  <a:lnTo>
                    <a:pt x="10554" y="5954"/>
                  </a:lnTo>
                  <a:lnTo>
                    <a:pt x="10695" y="5870"/>
                  </a:lnTo>
                  <a:lnTo>
                    <a:pt x="10695" y="5870"/>
                  </a:lnTo>
                  <a:lnTo>
                    <a:pt x="10836" y="5757"/>
                  </a:lnTo>
                  <a:lnTo>
                    <a:pt x="11006" y="5559"/>
                  </a:lnTo>
                  <a:lnTo>
                    <a:pt x="11062" y="5475"/>
                  </a:lnTo>
                  <a:lnTo>
                    <a:pt x="11090" y="5390"/>
                  </a:lnTo>
                  <a:lnTo>
                    <a:pt x="11090" y="5362"/>
                  </a:lnTo>
                  <a:lnTo>
                    <a:pt x="11062" y="5362"/>
                  </a:lnTo>
                  <a:lnTo>
                    <a:pt x="11006" y="5390"/>
                  </a:lnTo>
                  <a:lnTo>
                    <a:pt x="11006" y="5390"/>
                  </a:lnTo>
                  <a:lnTo>
                    <a:pt x="11119" y="5334"/>
                  </a:lnTo>
                  <a:lnTo>
                    <a:pt x="11260" y="5305"/>
                  </a:lnTo>
                  <a:lnTo>
                    <a:pt x="11401" y="5277"/>
                  </a:lnTo>
                  <a:lnTo>
                    <a:pt x="11542" y="5221"/>
                  </a:lnTo>
                  <a:lnTo>
                    <a:pt x="11542" y="5221"/>
                  </a:lnTo>
                  <a:lnTo>
                    <a:pt x="11655" y="5164"/>
                  </a:lnTo>
                  <a:lnTo>
                    <a:pt x="11739" y="5080"/>
                  </a:lnTo>
                  <a:lnTo>
                    <a:pt x="11796" y="4995"/>
                  </a:lnTo>
                  <a:lnTo>
                    <a:pt x="11881" y="4967"/>
                  </a:lnTo>
                  <a:lnTo>
                    <a:pt x="11881" y="4967"/>
                  </a:lnTo>
                  <a:lnTo>
                    <a:pt x="11485" y="5023"/>
                  </a:lnTo>
                  <a:lnTo>
                    <a:pt x="11260" y="5080"/>
                  </a:lnTo>
                  <a:lnTo>
                    <a:pt x="11090" y="5136"/>
                  </a:lnTo>
                  <a:lnTo>
                    <a:pt x="11090" y="5136"/>
                  </a:lnTo>
                  <a:lnTo>
                    <a:pt x="11147" y="5108"/>
                  </a:lnTo>
                  <a:lnTo>
                    <a:pt x="11090" y="5136"/>
                  </a:lnTo>
                  <a:lnTo>
                    <a:pt x="10921" y="5192"/>
                  </a:lnTo>
                  <a:lnTo>
                    <a:pt x="10921" y="5192"/>
                  </a:lnTo>
                  <a:lnTo>
                    <a:pt x="10526" y="5305"/>
                  </a:lnTo>
                  <a:lnTo>
                    <a:pt x="10159" y="5418"/>
                  </a:lnTo>
                  <a:lnTo>
                    <a:pt x="10159" y="5418"/>
                  </a:lnTo>
                  <a:lnTo>
                    <a:pt x="10216" y="5362"/>
                  </a:lnTo>
                  <a:lnTo>
                    <a:pt x="10216" y="5277"/>
                  </a:lnTo>
                  <a:lnTo>
                    <a:pt x="10216" y="5249"/>
                  </a:lnTo>
                  <a:lnTo>
                    <a:pt x="10187" y="5221"/>
                  </a:lnTo>
                  <a:lnTo>
                    <a:pt x="10131" y="5221"/>
                  </a:lnTo>
                  <a:lnTo>
                    <a:pt x="10074" y="5221"/>
                  </a:lnTo>
                  <a:lnTo>
                    <a:pt x="10074" y="5221"/>
                  </a:lnTo>
                  <a:lnTo>
                    <a:pt x="10131" y="5277"/>
                  </a:lnTo>
                  <a:lnTo>
                    <a:pt x="10131" y="5305"/>
                  </a:lnTo>
                  <a:lnTo>
                    <a:pt x="9990" y="5305"/>
                  </a:lnTo>
                  <a:lnTo>
                    <a:pt x="9651" y="5221"/>
                  </a:lnTo>
                  <a:lnTo>
                    <a:pt x="9651" y="5221"/>
                  </a:lnTo>
                  <a:lnTo>
                    <a:pt x="9397" y="5249"/>
                  </a:lnTo>
                  <a:lnTo>
                    <a:pt x="9143" y="5277"/>
                  </a:lnTo>
                  <a:lnTo>
                    <a:pt x="8917" y="5305"/>
                  </a:lnTo>
                  <a:lnTo>
                    <a:pt x="8776" y="5305"/>
                  </a:lnTo>
                  <a:lnTo>
                    <a:pt x="8664" y="5305"/>
                  </a:lnTo>
                  <a:lnTo>
                    <a:pt x="8664" y="5305"/>
                  </a:lnTo>
                  <a:lnTo>
                    <a:pt x="8522" y="5277"/>
                  </a:lnTo>
                  <a:lnTo>
                    <a:pt x="8438" y="5249"/>
                  </a:lnTo>
                  <a:lnTo>
                    <a:pt x="8381" y="5192"/>
                  </a:lnTo>
                  <a:lnTo>
                    <a:pt x="8353" y="5108"/>
                  </a:lnTo>
                  <a:lnTo>
                    <a:pt x="8353" y="5108"/>
                  </a:lnTo>
                  <a:lnTo>
                    <a:pt x="8410" y="5023"/>
                  </a:lnTo>
                  <a:lnTo>
                    <a:pt x="8522" y="4882"/>
                  </a:lnTo>
                  <a:lnTo>
                    <a:pt x="8635" y="4741"/>
                  </a:lnTo>
                  <a:lnTo>
                    <a:pt x="8720" y="4684"/>
                  </a:lnTo>
                  <a:lnTo>
                    <a:pt x="8720" y="4684"/>
                  </a:lnTo>
                  <a:lnTo>
                    <a:pt x="8607" y="4741"/>
                  </a:lnTo>
                  <a:lnTo>
                    <a:pt x="8607" y="4769"/>
                  </a:lnTo>
                  <a:lnTo>
                    <a:pt x="8748" y="4769"/>
                  </a:lnTo>
                  <a:lnTo>
                    <a:pt x="8974" y="4741"/>
                  </a:lnTo>
                  <a:lnTo>
                    <a:pt x="9143" y="4741"/>
                  </a:lnTo>
                  <a:lnTo>
                    <a:pt x="9143" y="4741"/>
                  </a:lnTo>
                  <a:lnTo>
                    <a:pt x="9087" y="4684"/>
                  </a:lnTo>
                  <a:lnTo>
                    <a:pt x="8946" y="4628"/>
                  </a:lnTo>
                  <a:lnTo>
                    <a:pt x="8579" y="4515"/>
                  </a:lnTo>
                  <a:lnTo>
                    <a:pt x="8466" y="4459"/>
                  </a:lnTo>
                  <a:lnTo>
                    <a:pt x="8410" y="4431"/>
                  </a:lnTo>
                  <a:lnTo>
                    <a:pt x="8410" y="4402"/>
                  </a:lnTo>
                  <a:lnTo>
                    <a:pt x="8410" y="4374"/>
                  </a:lnTo>
                  <a:lnTo>
                    <a:pt x="8466" y="4346"/>
                  </a:lnTo>
                  <a:lnTo>
                    <a:pt x="8664" y="4318"/>
                  </a:lnTo>
                  <a:lnTo>
                    <a:pt x="8664" y="4318"/>
                  </a:lnTo>
                  <a:lnTo>
                    <a:pt x="8438" y="4374"/>
                  </a:lnTo>
                  <a:lnTo>
                    <a:pt x="8438" y="4374"/>
                  </a:lnTo>
                  <a:lnTo>
                    <a:pt x="8551" y="4402"/>
                  </a:lnTo>
                  <a:lnTo>
                    <a:pt x="8664" y="4374"/>
                  </a:lnTo>
                  <a:lnTo>
                    <a:pt x="8946" y="4318"/>
                  </a:lnTo>
                  <a:lnTo>
                    <a:pt x="9454" y="4148"/>
                  </a:lnTo>
                  <a:lnTo>
                    <a:pt x="9454" y="4148"/>
                  </a:lnTo>
                  <a:lnTo>
                    <a:pt x="9708" y="4092"/>
                  </a:lnTo>
                  <a:lnTo>
                    <a:pt x="9962" y="4064"/>
                  </a:lnTo>
                  <a:lnTo>
                    <a:pt x="10244" y="4035"/>
                  </a:lnTo>
                  <a:lnTo>
                    <a:pt x="10498" y="4007"/>
                  </a:lnTo>
                  <a:lnTo>
                    <a:pt x="10498" y="4007"/>
                  </a:lnTo>
                  <a:lnTo>
                    <a:pt x="10441" y="3951"/>
                  </a:lnTo>
                  <a:lnTo>
                    <a:pt x="10470" y="3923"/>
                  </a:lnTo>
                  <a:lnTo>
                    <a:pt x="10526" y="3866"/>
                  </a:lnTo>
                  <a:lnTo>
                    <a:pt x="10611" y="3838"/>
                  </a:lnTo>
                  <a:lnTo>
                    <a:pt x="10836" y="3810"/>
                  </a:lnTo>
                  <a:lnTo>
                    <a:pt x="11006" y="3781"/>
                  </a:lnTo>
                  <a:lnTo>
                    <a:pt x="11006" y="3781"/>
                  </a:lnTo>
                  <a:lnTo>
                    <a:pt x="11514" y="3697"/>
                  </a:lnTo>
                  <a:lnTo>
                    <a:pt x="11796" y="3640"/>
                  </a:lnTo>
                  <a:lnTo>
                    <a:pt x="12050" y="3669"/>
                  </a:lnTo>
                  <a:lnTo>
                    <a:pt x="12050" y="3669"/>
                  </a:lnTo>
                  <a:lnTo>
                    <a:pt x="11993" y="3669"/>
                  </a:lnTo>
                  <a:lnTo>
                    <a:pt x="11909" y="3697"/>
                  </a:lnTo>
                  <a:lnTo>
                    <a:pt x="11711" y="3781"/>
                  </a:lnTo>
                  <a:lnTo>
                    <a:pt x="11514" y="3894"/>
                  </a:lnTo>
                  <a:lnTo>
                    <a:pt x="11373" y="3979"/>
                  </a:lnTo>
                  <a:lnTo>
                    <a:pt x="11373" y="3979"/>
                  </a:lnTo>
                  <a:lnTo>
                    <a:pt x="11542" y="4007"/>
                  </a:lnTo>
                  <a:lnTo>
                    <a:pt x="11768" y="4064"/>
                  </a:lnTo>
                  <a:lnTo>
                    <a:pt x="11768" y="4064"/>
                  </a:lnTo>
                  <a:lnTo>
                    <a:pt x="11993" y="4035"/>
                  </a:lnTo>
                  <a:lnTo>
                    <a:pt x="12078" y="4064"/>
                  </a:lnTo>
                  <a:lnTo>
                    <a:pt x="12078" y="4092"/>
                  </a:lnTo>
                  <a:lnTo>
                    <a:pt x="12022" y="4120"/>
                  </a:lnTo>
                  <a:lnTo>
                    <a:pt x="12022" y="4120"/>
                  </a:lnTo>
                  <a:lnTo>
                    <a:pt x="12191" y="4064"/>
                  </a:lnTo>
                  <a:lnTo>
                    <a:pt x="12388" y="4064"/>
                  </a:lnTo>
                  <a:lnTo>
                    <a:pt x="12558" y="4064"/>
                  </a:lnTo>
                  <a:lnTo>
                    <a:pt x="12727" y="4035"/>
                  </a:lnTo>
                  <a:lnTo>
                    <a:pt x="12727" y="4035"/>
                  </a:lnTo>
                  <a:lnTo>
                    <a:pt x="13038" y="3951"/>
                  </a:lnTo>
                  <a:lnTo>
                    <a:pt x="13150" y="3951"/>
                  </a:lnTo>
                  <a:lnTo>
                    <a:pt x="13150" y="3979"/>
                  </a:lnTo>
                  <a:lnTo>
                    <a:pt x="13094" y="4035"/>
                  </a:lnTo>
                  <a:lnTo>
                    <a:pt x="13094" y="4035"/>
                  </a:lnTo>
                  <a:lnTo>
                    <a:pt x="13235" y="3979"/>
                  </a:lnTo>
                  <a:lnTo>
                    <a:pt x="13320" y="3894"/>
                  </a:lnTo>
                  <a:lnTo>
                    <a:pt x="13320" y="3894"/>
                  </a:lnTo>
                  <a:lnTo>
                    <a:pt x="13207" y="3838"/>
                  </a:lnTo>
                  <a:lnTo>
                    <a:pt x="13094" y="3810"/>
                  </a:lnTo>
                  <a:lnTo>
                    <a:pt x="12953" y="3838"/>
                  </a:lnTo>
                  <a:lnTo>
                    <a:pt x="12840" y="3866"/>
                  </a:lnTo>
                  <a:lnTo>
                    <a:pt x="12840" y="3866"/>
                  </a:lnTo>
                  <a:lnTo>
                    <a:pt x="12981" y="3781"/>
                  </a:lnTo>
                  <a:lnTo>
                    <a:pt x="13038" y="3725"/>
                  </a:lnTo>
                  <a:lnTo>
                    <a:pt x="13094" y="3640"/>
                  </a:lnTo>
                  <a:lnTo>
                    <a:pt x="13094" y="3640"/>
                  </a:lnTo>
                  <a:lnTo>
                    <a:pt x="13094" y="3612"/>
                  </a:lnTo>
                  <a:lnTo>
                    <a:pt x="13094" y="3612"/>
                  </a:lnTo>
                  <a:lnTo>
                    <a:pt x="13038" y="3584"/>
                  </a:lnTo>
                  <a:lnTo>
                    <a:pt x="13009" y="3527"/>
                  </a:lnTo>
                  <a:lnTo>
                    <a:pt x="13009" y="3499"/>
                  </a:lnTo>
                  <a:lnTo>
                    <a:pt x="13009" y="3471"/>
                  </a:lnTo>
                  <a:lnTo>
                    <a:pt x="13009" y="3471"/>
                  </a:lnTo>
                  <a:lnTo>
                    <a:pt x="13122" y="3386"/>
                  </a:lnTo>
                  <a:lnTo>
                    <a:pt x="13179" y="3358"/>
                  </a:lnTo>
                  <a:lnTo>
                    <a:pt x="13207" y="3415"/>
                  </a:lnTo>
                  <a:lnTo>
                    <a:pt x="13207" y="3471"/>
                  </a:lnTo>
                  <a:lnTo>
                    <a:pt x="13150" y="3640"/>
                  </a:lnTo>
                  <a:lnTo>
                    <a:pt x="13122" y="3697"/>
                  </a:lnTo>
                  <a:lnTo>
                    <a:pt x="13094" y="3697"/>
                  </a:lnTo>
                  <a:lnTo>
                    <a:pt x="13094" y="3697"/>
                  </a:lnTo>
                  <a:lnTo>
                    <a:pt x="13150" y="3753"/>
                  </a:lnTo>
                  <a:lnTo>
                    <a:pt x="13291" y="3781"/>
                  </a:lnTo>
                  <a:lnTo>
                    <a:pt x="13433" y="3810"/>
                  </a:lnTo>
                  <a:lnTo>
                    <a:pt x="13602" y="3810"/>
                  </a:lnTo>
                  <a:lnTo>
                    <a:pt x="13771" y="3781"/>
                  </a:lnTo>
                  <a:lnTo>
                    <a:pt x="13941" y="3753"/>
                  </a:lnTo>
                  <a:lnTo>
                    <a:pt x="14053" y="3697"/>
                  </a:lnTo>
                  <a:lnTo>
                    <a:pt x="14138" y="3640"/>
                  </a:lnTo>
                  <a:lnTo>
                    <a:pt x="14138" y="3640"/>
                  </a:lnTo>
                  <a:lnTo>
                    <a:pt x="13715" y="3669"/>
                  </a:lnTo>
                  <a:lnTo>
                    <a:pt x="13461" y="3697"/>
                  </a:lnTo>
                  <a:lnTo>
                    <a:pt x="13320" y="3669"/>
                  </a:lnTo>
                  <a:lnTo>
                    <a:pt x="13320" y="3669"/>
                  </a:lnTo>
                  <a:lnTo>
                    <a:pt x="13320" y="3640"/>
                  </a:lnTo>
                  <a:lnTo>
                    <a:pt x="13320" y="3584"/>
                  </a:lnTo>
                  <a:lnTo>
                    <a:pt x="13461" y="3499"/>
                  </a:lnTo>
                  <a:lnTo>
                    <a:pt x="13630" y="3415"/>
                  </a:lnTo>
                  <a:lnTo>
                    <a:pt x="13743" y="3386"/>
                  </a:lnTo>
                  <a:lnTo>
                    <a:pt x="13743" y="3386"/>
                  </a:lnTo>
                  <a:lnTo>
                    <a:pt x="13715" y="3330"/>
                  </a:lnTo>
                  <a:lnTo>
                    <a:pt x="13658" y="3302"/>
                  </a:lnTo>
                  <a:lnTo>
                    <a:pt x="13517" y="3302"/>
                  </a:lnTo>
                  <a:lnTo>
                    <a:pt x="13291" y="3358"/>
                  </a:lnTo>
                  <a:lnTo>
                    <a:pt x="13291" y="3358"/>
                  </a:lnTo>
                  <a:lnTo>
                    <a:pt x="13517" y="3217"/>
                  </a:lnTo>
                  <a:lnTo>
                    <a:pt x="13517" y="3217"/>
                  </a:lnTo>
                  <a:lnTo>
                    <a:pt x="13433" y="3217"/>
                  </a:lnTo>
                  <a:lnTo>
                    <a:pt x="13376" y="3245"/>
                  </a:lnTo>
                  <a:lnTo>
                    <a:pt x="13235" y="3302"/>
                  </a:lnTo>
                  <a:lnTo>
                    <a:pt x="13066" y="3330"/>
                  </a:lnTo>
                  <a:lnTo>
                    <a:pt x="12981" y="3330"/>
                  </a:lnTo>
                  <a:lnTo>
                    <a:pt x="12896" y="3302"/>
                  </a:lnTo>
                  <a:lnTo>
                    <a:pt x="12896" y="3302"/>
                  </a:lnTo>
                  <a:lnTo>
                    <a:pt x="12755" y="3245"/>
                  </a:lnTo>
                  <a:lnTo>
                    <a:pt x="12755" y="3217"/>
                  </a:lnTo>
                  <a:lnTo>
                    <a:pt x="12755" y="3217"/>
                  </a:lnTo>
                  <a:lnTo>
                    <a:pt x="12812" y="3161"/>
                  </a:lnTo>
                  <a:lnTo>
                    <a:pt x="12868" y="3132"/>
                  </a:lnTo>
                  <a:lnTo>
                    <a:pt x="12896" y="3048"/>
                  </a:lnTo>
                  <a:lnTo>
                    <a:pt x="12896" y="3048"/>
                  </a:lnTo>
                  <a:lnTo>
                    <a:pt x="12896" y="2935"/>
                  </a:lnTo>
                  <a:lnTo>
                    <a:pt x="12868" y="2794"/>
                  </a:lnTo>
                  <a:lnTo>
                    <a:pt x="12812" y="2681"/>
                  </a:lnTo>
                  <a:lnTo>
                    <a:pt x="12755" y="2568"/>
                  </a:lnTo>
                  <a:lnTo>
                    <a:pt x="12671" y="2483"/>
                  </a:lnTo>
                  <a:lnTo>
                    <a:pt x="12558" y="2399"/>
                  </a:lnTo>
                  <a:lnTo>
                    <a:pt x="12445" y="2342"/>
                  </a:lnTo>
                  <a:lnTo>
                    <a:pt x="12304" y="2314"/>
                  </a:lnTo>
                  <a:lnTo>
                    <a:pt x="12304" y="2314"/>
                  </a:lnTo>
                  <a:lnTo>
                    <a:pt x="12501" y="2258"/>
                  </a:lnTo>
                  <a:lnTo>
                    <a:pt x="12699" y="2201"/>
                  </a:lnTo>
                  <a:lnTo>
                    <a:pt x="13038" y="2032"/>
                  </a:lnTo>
                  <a:lnTo>
                    <a:pt x="13038" y="2032"/>
                  </a:lnTo>
                  <a:lnTo>
                    <a:pt x="13263" y="1975"/>
                  </a:lnTo>
                  <a:lnTo>
                    <a:pt x="13461" y="1919"/>
                  </a:lnTo>
                  <a:lnTo>
                    <a:pt x="13912" y="1891"/>
                  </a:lnTo>
                  <a:lnTo>
                    <a:pt x="13912" y="1891"/>
                  </a:lnTo>
                  <a:lnTo>
                    <a:pt x="14364" y="1834"/>
                  </a:lnTo>
                  <a:lnTo>
                    <a:pt x="14787" y="1750"/>
                  </a:lnTo>
                  <a:lnTo>
                    <a:pt x="15210" y="1637"/>
                  </a:lnTo>
                  <a:lnTo>
                    <a:pt x="15605" y="1496"/>
                  </a:lnTo>
                  <a:lnTo>
                    <a:pt x="15605" y="1496"/>
                  </a:lnTo>
                  <a:lnTo>
                    <a:pt x="15464" y="1580"/>
                  </a:lnTo>
                  <a:lnTo>
                    <a:pt x="15549" y="1552"/>
                  </a:lnTo>
                  <a:lnTo>
                    <a:pt x="15803" y="1439"/>
                  </a:lnTo>
                  <a:lnTo>
                    <a:pt x="15803" y="1439"/>
                  </a:lnTo>
                  <a:lnTo>
                    <a:pt x="16057" y="1298"/>
                  </a:lnTo>
                  <a:lnTo>
                    <a:pt x="16311" y="1185"/>
                  </a:lnTo>
                  <a:lnTo>
                    <a:pt x="16311" y="1185"/>
                  </a:lnTo>
                  <a:lnTo>
                    <a:pt x="16847" y="960"/>
                  </a:lnTo>
                  <a:lnTo>
                    <a:pt x="17129" y="875"/>
                  </a:lnTo>
                  <a:lnTo>
                    <a:pt x="17383" y="818"/>
                  </a:lnTo>
                  <a:lnTo>
                    <a:pt x="17383" y="818"/>
                  </a:lnTo>
                  <a:lnTo>
                    <a:pt x="17242" y="931"/>
                  </a:lnTo>
                  <a:lnTo>
                    <a:pt x="17242" y="931"/>
                  </a:lnTo>
                  <a:lnTo>
                    <a:pt x="17609" y="847"/>
                  </a:lnTo>
                  <a:lnTo>
                    <a:pt x="18004" y="734"/>
                  </a:lnTo>
                  <a:lnTo>
                    <a:pt x="18399" y="649"/>
                  </a:lnTo>
                  <a:lnTo>
                    <a:pt x="18597" y="621"/>
                  </a:lnTo>
                  <a:lnTo>
                    <a:pt x="18766" y="621"/>
                  </a:lnTo>
                  <a:lnTo>
                    <a:pt x="18766" y="621"/>
                  </a:lnTo>
                  <a:lnTo>
                    <a:pt x="18653" y="677"/>
                  </a:lnTo>
                  <a:lnTo>
                    <a:pt x="18540" y="706"/>
                  </a:lnTo>
                  <a:lnTo>
                    <a:pt x="18540" y="706"/>
                  </a:lnTo>
                  <a:lnTo>
                    <a:pt x="18625" y="706"/>
                  </a:lnTo>
                  <a:lnTo>
                    <a:pt x="18597" y="734"/>
                  </a:lnTo>
                  <a:lnTo>
                    <a:pt x="18427" y="790"/>
                  </a:lnTo>
                  <a:lnTo>
                    <a:pt x="18427" y="790"/>
                  </a:lnTo>
                  <a:lnTo>
                    <a:pt x="18484" y="790"/>
                  </a:lnTo>
                  <a:lnTo>
                    <a:pt x="18512" y="790"/>
                  </a:lnTo>
                  <a:lnTo>
                    <a:pt x="18456" y="875"/>
                  </a:lnTo>
                  <a:lnTo>
                    <a:pt x="18456" y="875"/>
                  </a:lnTo>
                  <a:lnTo>
                    <a:pt x="18625" y="790"/>
                  </a:lnTo>
                  <a:lnTo>
                    <a:pt x="18766" y="734"/>
                  </a:lnTo>
                  <a:lnTo>
                    <a:pt x="19076" y="677"/>
                  </a:lnTo>
                  <a:lnTo>
                    <a:pt x="19076" y="677"/>
                  </a:lnTo>
                  <a:lnTo>
                    <a:pt x="18738" y="593"/>
                  </a:lnTo>
                  <a:lnTo>
                    <a:pt x="18738" y="593"/>
                  </a:lnTo>
                  <a:lnTo>
                    <a:pt x="18935" y="536"/>
                  </a:lnTo>
                  <a:lnTo>
                    <a:pt x="19133" y="480"/>
                  </a:lnTo>
                  <a:lnTo>
                    <a:pt x="19500" y="423"/>
                  </a:lnTo>
                  <a:lnTo>
                    <a:pt x="19500" y="423"/>
                  </a:lnTo>
                  <a:lnTo>
                    <a:pt x="19387" y="508"/>
                  </a:lnTo>
                  <a:lnTo>
                    <a:pt x="19387" y="508"/>
                  </a:lnTo>
                  <a:lnTo>
                    <a:pt x="19443" y="536"/>
                  </a:lnTo>
                  <a:lnTo>
                    <a:pt x="19726" y="508"/>
                  </a:lnTo>
                  <a:lnTo>
                    <a:pt x="19726" y="508"/>
                  </a:lnTo>
                  <a:lnTo>
                    <a:pt x="20064" y="452"/>
                  </a:lnTo>
                  <a:lnTo>
                    <a:pt x="20431" y="395"/>
                  </a:lnTo>
                  <a:lnTo>
                    <a:pt x="20431" y="395"/>
                  </a:lnTo>
                  <a:lnTo>
                    <a:pt x="20741" y="310"/>
                  </a:lnTo>
                  <a:lnTo>
                    <a:pt x="21080" y="198"/>
                  </a:lnTo>
                  <a:lnTo>
                    <a:pt x="21729" y="0"/>
                  </a:lnTo>
                  <a:lnTo>
                    <a:pt x="21729" y="0"/>
                  </a:lnTo>
                  <a:lnTo>
                    <a:pt x="21616" y="57"/>
                  </a:lnTo>
                  <a:lnTo>
                    <a:pt x="21560" y="85"/>
                  </a:lnTo>
                  <a:lnTo>
                    <a:pt x="21588" y="85"/>
                  </a:lnTo>
                  <a:lnTo>
                    <a:pt x="21644" y="113"/>
                  </a:lnTo>
                  <a:lnTo>
                    <a:pt x="21786" y="141"/>
                  </a:lnTo>
                  <a:lnTo>
                    <a:pt x="21842" y="169"/>
                  </a:lnTo>
                  <a:lnTo>
                    <a:pt x="21870" y="226"/>
                  </a:lnTo>
                  <a:lnTo>
                    <a:pt x="21870" y="226"/>
                  </a:lnTo>
                  <a:lnTo>
                    <a:pt x="21842" y="254"/>
                  </a:lnTo>
                  <a:lnTo>
                    <a:pt x="21814" y="282"/>
                  </a:lnTo>
                  <a:lnTo>
                    <a:pt x="21673" y="339"/>
                  </a:lnTo>
                  <a:lnTo>
                    <a:pt x="21447" y="367"/>
                  </a:lnTo>
                  <a:lnTo>
                    <a:pt x="21447" y="367"/>
                  </a:lnTo>
                  <a:lnTo>
                    <a:pt x="21362" y="423"/>
                  </a:lnTo>
                  <a:lnTo>
                    <a:pt x="21306" y="452"/>
                  </a:lnTo>
                  <a:lnTo>
                    <a:pt x="21249" y="480"/>
                  </a:lnTo>
                  <a:lnTo>
                    <a:pt x="21249" y="480"/>
                  </a:lnTo>
                  <a:lnTo>
                    <a:pt x="21616" y="367"/>
                  </a:lnTo>
                  <a:lnTo>
                    <a:pt x="22011" y="254"/>
                  </a:lnTo>
                  <a:lnTo>
                    <a:pt x="22011" y="254"/>
                  </a:lnTo>
                  <a:lnTo>
                    <a:pt x="22152" y="198"/>
                  </a:lnTo>
                  <a:lnTo>
                    <a:pt x="22181" y="198"/>
                  </a:lnTo>
                  <a:lnTo>
                    <a:pt x="22124" y="282"/>
                  </a:lnTo>
                  <a:lnTo>
                    <a:pt x="22124" y="282"/>
                  </a:lnTo>
                  <a:lnTo>
                    <a:pt x="22209" y="226"/>
                  </a:lnTo>
                  <a:lnTo>
                    <a:pt x="22293" y="282"/>
                  </a:lnTo>
                  <a:lnTo>
                    <a:pt x="22293" y="282"/>
                  </a:lnTo>
                  <a:lnTo>
                    <a:pt x="22293" y="310"/>
                  </a:lnTo>
                  <a:lnTo>
                    <a:pt x="22293" y="339"/>
                  </a:lnTo>
                  <a:lnTo>
                    <a:pt x="22209" y="367"/>
                  </a:lnTo>
                  <a:lnTo>
                    <a:pt x="22068" y="395"/>
                  </a:lnTo>
                  <a:lnTo>
                    <a:pt x="22068" y="395"/>
                  </a:lnTo>
                  <a:lnTo>
                    <a:pt x="22181" y="452"/>
                  </a:lnTo>
                  <a:lnTo>
                    <a:pt x="22322" y="480"/>
                  </a:lnTo>
                  <a:lnTo>
                    <a:pt x="22491" y="480"/>
                  </a:lnTo>
                  <a:lnTo>
                    <a:pt x="22689" y="452"/>
                  </a:lnTo>
                  <a:lnTo>
                    <a:pt x="23084" y="395"/>
                  </a:lnTo>
                  <a:lnTo>
                    <a:pt x="23253" y="395"/>
                  </a:lnTo>
                  <a:lnTo>
                    <a:pt x="23394" y="423"/>
                  </a:lnTo>
                  <a:lnTo>
                    <a:pt x="23394" y="423"/>
                  </a:lnTo>
                  <a:lnTo>
                    <a:pt x="23309" y="480"/>
                  </a:lnTo>
                  <a:lnTo>
                    <a:pt x="23168" y="536"/>
                  </a:lnTo>
                  <a:lnTo>
                    <a:pt x="23112" y="564"/>
                  </a:lnTo>
                  <a:lnTo>
                    <a:pt x="23112" y="593"/>
                  </a:lnTo>
                  <a:lnTo>
                    <a:pt x="23140" y="621"/>
                  </a:lnTo>
                  <a:lnTo>
                    <a:pt x="23253" y="621"/>
                  </a:lnTo>
                  <a:lnTo>
                    <a:pt x="23253" y="621"/>
                  </a:lnTo>
                  <a:lnTo>
                    <a:pt x="22914" y="649"/>
                  </a:lnTo>
                  <a:lnTo>
                    <a:pt x="22914" y="649"/>
                  </a:lnTo>
                  <a:lnTo>
                    <a:pt x="23394" y="649"/>
                  </a:lnTo>
                  <a:lnTo>
                    <a:pt x="23394" y="649"/>
                  </a:lnTo>
                  <a:lnTo>
                    <a:pt x="23281" y="677"/>
                  </a:lnTo>
                  <a:lnTo>
                    <a:pt x="23281" y="706"/>
                  </a:lnTo>
                  <a:lnTo>
                    <a:pt x="23338" y="734"/>
                  </a:lnTo>
                  <a:lnTo>
                    <a:pt x="23422" y="734"/>
                  </a:lnTo>
                  <a:lnTo>
                    <a:pt x="23874" y="706"/>
                  </a:lnTo>
                  <a:lnTo>
                    <a:pt x="23874" y="706"/>
                  </a:lnTo>
                  <a:lnTo>
                    <a:pt x="24015" y="677"/>
                  </a:lnTo>
                  <a:lnTo>
                    <a:pt x="24100" y="677"/>
                  </a:lnTo>
                  <a:lnTo>
                    <a:pt x="24100" y="706"/>
                  </a:lnTo>
                  <a:lnTo>
                    <a:pt x="24043" y="734"/>
                  </a:lnTo>
                  <a:lnTo>
                    <a:pt x="24043" y="734"/>
                  </a:lnTo>
                  <a:lnTo>
                    <a:pt x="24551" y="734"/>
                  </a:lnTo>
                  <a:lnTo>
                    <a:pt x="24777" y="734"/>
                  </a:lnTo>
                  <a:lnTo>
                    <a:pt x="25031" y="762"/>
                  </a:lnTo>
                  <a:lnTo>
                    <a:pt x="25031" y="762"/>
                  </a:lnTo>
                  <a:lnTo>
                    <a:pt x="25482" y="875"/>
                  </a:lnTo>
                  <a:lnTo>
                    <a:pt x="25736" y="903"/>
                  </a:lnTo>
                  <a:lnTo>
                    <a:pt x="25990" y="931"/>
                  </a:lnTo>
                  <a:lnTo>
                    <a:pt x="25990" y="931"/>
                  </a:lnTo>
                  <a:lnTo>
                    <a:pt x="26244" y="960"/>
                  </a:lnTo>
                  <a:lnTo>
                    <a:pt x="26498" y="1016"/>
                  </a:lnTo>
                  <a:lnTo>
                    <a:pt x="26498" y="1016"/>
                  </a:lnTo>
                  <a:lnTo>
                    <a:pt x="27175" y="1044"/>
                  </a:lnTo>
                  <a:lnTo>
                    <a:pt x="27175" y="1044"/>
                  </a:lnTo>
                  <a:lnTo>
                    <a:pt x="27260" y="988"/>
                  </a:lnTo>
                  <a:lnTo>
                    <a:pt x="27345" y="960"/>
                  </a:lnTo>
                  <a:lnTo>
                    <a:pt x="27458" y="931"/>
                  </a:lnTo>
                  <a:lnTo>
                    <a:pt x="27571" y="960"/>
                  </a:lnTo>
                  <a:lnTo>
                    <a:pt x="27796" y="988"/>
                  </a:lnTo>
                  <a:lnTo>
                    <a:pt x="27994" y="1072"/>
                  </a:lnTo>
                  <a:lnTo>
                    <a:pt x="27994" y="1072"/>
                  </a:lnTo>
                  <a:lnTo>
                    <a:pt x="28276" y="1242"/>
                  </a:lnTo>
                  <a:lnTo>
                    <a:pt x="28276" y="1242"/>
                  </a:lnTo>
                  <a:lnTo>
                    <a:pt x="28417" y="1270"/>
                  </a:lnTo>
                  <a:lnTo>
                    <a:pt x="28558" y="1326"/>
                  </a:lnTo>
                  <a:lnTo>
                    <a:pt x="28558" y="1326"/>
                  </a:lnTo>
                  <a:lnTo>
                    <a:pt x="20770" y="7789"/>
                  </a:lnTo>
                  <a:lnTo>
                    <a:pt x="20770" y="7789"/>
                  </a:lnTo>
                  <a:lnTo>
                    <a:pt x="19669" y="8720"/>
                  </a:lnTo>
                  <a:lnTo>
                    <a:pt x="19669" y="8720"/>
                  </a:lnTo>
                  <a:lnTo>
                    <a:pt x="19810" y="8748"/>
                  </a:lnTo>
                  <a:lnTo>
                    <a:pt x="19951" y="8748"/>
                  </a:lnTo>
                  <a:lnTo>
                    <a:pt x="20262" y="8692"/>
                  </a:lnTo>
                  <a:lnTo>
                    <a:pt x="20544" y="8663"/>
                  </a:lnTo>
                  <a:lnTo>
                    <a:pt x="20713" y="8663"/>
                  </a:lnTo>
                  <a:lnTo>
                    <a:pt x="20854" y="8663"/>
                  </a:lnTo>
                  <a:lnTo>
                    <a:pt x="20854" y="8663"/>
                  </a:lnTo>
                  <a:lnTo>
                    <a:pt x="20713" y="8804"/>
                  </a:lnTo>
                  <a:lnTo>
                    <a:pt x="20629" y="8861"/>
                  </a:lnTo>
                  <a:lnTo>
                    <a:pt x="20629" y="8946"/>
                  </a:lnTo>
                  <a:lnTo>
                    <a:pt x="20657" y="9087"/>
                  </a:lnTo>
                  <a:lnTo>
                    <a:pt x="20657" y="9087"/>
                  </a:lnTo>
                  <a:lnTo>
                    <a:pt x="20741" y="9482"/>
                  </a:lnTo>
                  <a:lnTo>
                    <a:pt x="20741" y="9651"/>
                  </a:lnTo>
                  <a:lnTo>
                    <a:pt x="20657" y="9849"/>
                  </a:lnTo>
                  <a:lnTo>
                    <a:pt x="20657" y="9849"/>
                  </a:lnTo>
                  <a:lnTo>
                    <a:pt x="21108" y="9679"/>
                  </a:lnTo>
                  <a:lnTo>
                    <a:pt x="21362" y="9623"/>
                  </a:lnTo>
                  <a:lnTo>
                    <a:pt x="21588" y="9510"/>
                  </a:lnTo>
                  <a:lnTo>
                    <a:pt x="21588" y="9510"/>
                  </a:lnTo>
                  <a:lnTo>
                    <a:pt x="21786" y="9369"/>
                  </a:lnTo>
                  <a:lnTo>
                    <a:pt x="21898" y="9312"/>
                  </a:lnTo>
                  <a:lnTo>
                    <a:pt x="22011" y="9256"/>
                  </a:lnTo>
                  <a:lnTo>
                    <a:pt x="22011" y="9256"/>
                  </a:lnTo>
                  <a:lnTo>
                    <a:pt x="22265" y="9171"/>
                  </a:lnTo>
                  <a:lnTo>
                    <a:pt x="22435" y="9143"/>
                  </a:lnTo>
                  <a:lnTo>
                    <a:pt x="22547" y="9115"/>
                  </a:lnTo>
                  <a:lnTo>
                    <a:pt x="22547" y="9115"/>
                  </a:lnTo>
                  <a:lnTo>
                    <a:pt x="22660" y="9171"/>
                  </a:lnTo>
                  <a:lnTo>
                    <a:pt x="22717" y="9200"/>
                  </a:lnTo>
                  <a:lnTo>
                    <a:pt x="22717" y="9228"/>
                  </a:lnTo>
                  <a:lnTo>
                    <a:pt x="22717" y="9256"/>
                  </a:lnTo>
                  <a:lnTo>
                    <a:pt x="22632" y="9312"/>
                  </a:lnTo>
                  <a:lnTo>
                    <a:pt x="22632" y="9369"/>
                  </a:lnTo>
                  <a:lnTo>
                    <a:pt x="22604" y="9425"/>
                  </a:lnTo>
                  <a:lnTo>
                    <a:pt x="22604" y="9425"/>
                  </a:lnTo>
                  <a:lnTo>
                    <a:pt x="22689" y="9820"/>
                  </a:lnTo>
                  <a:lnTo>
                    <a:pt x="22745" y="10046"/>
                  </a:lnTo>
                  <a:lnTo>
                    <a:pt x="22745" y="10244"/>
                  </a:lnTo>
                  <a:lnTo>
                    <a:pt x="22745" y="10244"/>
                  </a:lnTo>
                  <a:lnTo>
                    <a:pt x="22717" y="10498"/>
                  </a:lnTo>
                  <a:lnTo>
                    <a:pt x="22604" y="10893"/>
                  </a:lnTo>
                  <a:lnTo>
                    <a:pt x="22519" y="11260"/>
                  </a:lnTo>
                  <a:lnTo>
                    <a:pt x="22519" y="11372"/>
                  </a:lnTo>
                  <a:lnTo>
                    <a:pt x="22519" y="11429"/>
                  </a:lnTo>
                  <a:lnTo>
                    <a:pt x="22519" y="11429"/>
                  </a:lnTo>
                  <a:lnTo>
                    <a:pt x="22435" y="11485"/>
                  </a:lnTo>
                  <a:lnTo>
                    <a:pt x="22406" y="11598"/>
                  </a:lnTo>
                  <a:lnTo>
                    <a:pt x="22350" y="11768"/>
                  </a:lnTo>
                  <a:lnTo>
                    <a:pt x="22350" y="11768"/>
                  </a:lnTo>
                  <a:lnTo>
                    <a:pt x="22463" y="11796"/>
                  </a:lnTo>
                  <a:lnTo>
                    <a:pt x="22576" y="11824"/>
                  </a:lnTo>
                  <a:lnTo>
                    <a:pt x="22660" y="11909"/>
                  </a:lnTo>
                  <a:lnTo>
                    <a:pt x="22745" y="11993"/>
                  </a:lnTo>
                  <a:lnTo>
                    <a:pt x="22914" y="12134"/>
                  </a:lnTo>
                  <a:lnTo>
                    <a:pt x="22971" y="12191"/>
                  </a:lnTo>
                  <a:lnTo>
                    <a:pt x="23055" y="12219"/>
                  </a:lnTo>
                  <a:lnTo>
                    <a:pt x="23055" y="12219"/>
                  </a:lnTo>
                  <a:lnTo>
                    <a:pt x="22971" y="12360"/>
                  </a:lnTo>
                  <a:lnTo>
                    <a:pt x="22773" y="12558"/>
                  </a:lnTo>
                  <a:lnTo>
                    <a:pt x="22435" y="12868"/>
                  </a:lnTo>
                  <a:lnTo>
                    <a:pt x="22435" y="12868"/>
                  </a:lnTo>
                  <a:lnTo>
                    <a:pt x="22237" y="13037"/>
                  </a:lnTo>
                  <a:lnTo>
                    <a:pt x="21983" y="13150"/>
                  </a:lnTo>
                  <a:lnTo>
                    <a:pt x="21983" y="13150"/>
                  </a:lnTo>
                  <a:lnTo>
                    <a:pt x="21701" y="13320"/>
                  </a:lnTo>
                  <a:lnTo>
                    <a:pt x="21673" y="13348"/>
                  </a:lnTo>
                  <a:lnTo>
                    <a:pt x="21644" y="13320"/>
                  </a:lnTo>
                  <a:lnTo>
                    <a:pt x="21673" y="13263"/>
                  </a:lnTo>
                  <a:lnTo>
                    <a:pt x="21729" y="13178"/>
                  </a:lnTo>
                  <a:lnTo>
                    <a:pt x="21729" y="13178"/>
                  </a:lnTo>
                  <a:lnTo>
                    <a:pt x="21616" y="13263"/>
                  </a:lnTo>
                  <a:lnTo>
                    <a:pt x="21503" y="13320"/>
                  </a:lnTo>
                  <a:lnTo>
                    <a:pt x="21503" y="13320"/>
                  </a:lnTo>
                  <a:lnTo>
                    <a:pt x="21532" y="13235"/>
                  </a:lnTo>
                  <a:lnTo>
                    <a:pt x="21616" y="13150"/>
                  </a:lnTo>
                  <a:lnTo>
                    <a:pt x="21701" y="13094"/>
                  </a:lnTo>
                  <a:lnTo>
                    <a:pt x="21786" y="13037"/>
                  </a:lnTo>
                  <a:lnTo>
                    <a:pt x="22181" y="12868"/>
                  </a:lnTo>
                  <a:lnTo>
                    <a:pt x="22181" y="12868"/>
                  </a:lnTo>
                  <a:lnTo>
                    <a:pt x="21955" y="12981"/>
                  </a:lnTo>
                  <a:lnTo>
                    <a:pt x="21814" y="13009"/>
                  </a:lnTo>
                  <a:lnTo>
                    <a:pt x="21757" y="13037"/>
                  </a:lnTo>
                  <a:lnTo>
                    <a:pt x="21701" y="13009"/>
                  </a:lnTo>
                  <a:lnTo>
                    <a:pt x="21701" y="13009"/>
                  </a:lnTo>
                  <a:lnTo>
                    <a:pt x="21701" y="12981"/>
                  </a:lnTo>
                  <a:lnTo>
                    <a:pt x="21701" y="12981"/>
                  </a:lnTo>
                  <a:lnTo>
                    <a:pt x="21842" y="12925"/>
                  </a:lnTo>
                  <a:lnTo>
                    <a:pt x="22096" y="12868"/>
                  </a:lnTo>
                  <a:lnTo>
                    <a:pt x="22096" y="12868"/>
                  </a:lnTo>
                  <a:lnTo>
                    <a:pt x="22011" y="12868"/>
                  </a:lnTo>
                  <a:lnTo>
                    <a:pt x="21955" y="12840"/>
                  </a:lnTo>
                  <a:lnTo>
                    <a:pt x="21955" y="12812"/>
                  </a:lnTo>
                  <a:lnTo>
                    <a:pt x="21983" y="12783"/>
                  </a:lnTo>
                  <a:lnTo>
                    <a:pt x="22096" y="12671"/>
                  </a:lnTo>
                  <a:lnTo>
                    <a:pt x="22209" y="12558"/>
                  </a:lnTo>
                  <a:lnTo>
                    <a:pt x="22209" y="12558"/>
                  </a:lnTo>
                  <a:lnTo>
                    <a:pt x="22293" y="12360"/>
                  </a:lnTo>
                  <a:lnTo>
                    <a:pt x="22350" y="12275"/>
                  </a:lnTo>
                  <a:lnTo>
                    <a:pt x="22463" y="12191"/>
                  </a:lnTo>
                  <a:lnTo>
                    <a:pt x="22463" y="12191"/>
                  </a:lnTo>
                  <a:lnTo>
                    <a:pt x="22096" y="12304"/>
                  </a:lnTo>
                  <a:lnTo>
                    <a:pt x="21955" y="12332"/>
                  </a:lnTo>
                  <a:lnTo>
                    <a:pt x="22068" y="12304"/>
                  </a:lnTo>
                  <a:lnTo>
                    <a:pt x="22068" y="12304"/>
                  </a:lnTo>
                  <a:lnTo>
                    <a:pt x="21842" y="12388"/>
                  </a:lnTo>
                  <a:lnTo>
                    <a:pt x="21673" y="12501"/>
                  </a:lnTo>
                  <a:lnTo>
                    <a:pt x="21673" y="12501"/>
                  </a:lnTo>
                  <a:lnTo>
                    <a:pt x="21475" y="12614"/>
                  </a:lnTo>
                  <a:lnTo>
                    <a:pt x="21362" y="12671"/>
                  </a:lnTo>
                  <a:lnTo>
                    <a:pt x="21334" y="12671"/>
                  </a:lnTo>
                  <a:lnTo>
                    <a:pt x="21306" y="12671"/>
                  </a:lnTo>
                  <a:lnTo>
                    <a:pt x="21306" y="12671"/>
                  </a:lnTo>
                  <a:lnTo>
                    <a:pt x="21278" y="12642"/>
                  </a:lnTo>
                  <a:lnTo>
                    <a:pt x="21306" y="12586"/>
                  </a:lnTo>
                  <a:lnTo>
                    <a:pt x="21419" y="12501"/>
                  </a:lnTo>
                  <a:lnTo>
                    <a:pt x="21644" y="12360"/>
                  </a:lnTo>
                  <a:lnTo>
                    <a:pt x="21644" y="12360"/>
                  </a:lnTo>
                  <a:lnTo>
                    <a:pt x="21898" y="12191"/>
                  </a:lnTo>
                  <a:lnTo>
                    <a:pt x="22011" y="12163"/>
                  </a:lnTo>
                  <a:lnTo>
                    <a:pt x="22181" y="12134"/>
                  </a:lnTo>
                  <a:lnTo>
                    <a:pt x="22181" y="12134"/>
                  </a:lnTo>
                  <a:lnTo>
                    <a:pt x="22096" y="12134"/>
                  </a:lnTo>
                  <a:lnTo>
                    <a:pt x="22040" y="12106"/>
                  </a:lnTo>
                  <a:lnTo>
                    <a:pt x="22011" y="12050"/>
                  </a:lnTo>
                  <a:lnTo>
                    <a:pt x="21955" y="11993"/>
                  </a:lnTo>
                  <a:lnTo>
                    <a:pt x="21955" y="11993"/>
                  </a:lnTo>
                  <a:lnTo>
                    <a:pt x="21955" y="12078"/>
                  </a:lnTo>
                  <a:lnTo>
                    <a:pt x="21898" y="12134"/>
                  </a:lnTo>
                  <a:lnTo>
                    <a:pt x="21842" y="12134"/>
                  </a:lnTo>
                  <a:lnTo>
                    <a:pt x="21786" y="12134"/>
                  </a:lnTo>
                  <a:lnTo>
                    <a:pt x="21757" y="12106"/>
                  </a:lnTo>
                  <a:lnTo>
                    <a:pt x="21729" y="12050"/>
                  </a:lnTo>
                  <a:lnTo>
                    <a:pt x="21786" y="11965"/>
                  </a:lnTo>
                  <a:lnTo>
                    <a:pt x="21898" y="11880"/>
                  </a:lnTo>
                  <a:lnTo>
                    <a:pt x="21898" y="11880"/>
                  </a:lnTo>
                  <a:lnTo>
                    <a:pt x="21898" y="11937"/>
                  </a:lnTo>
                  <a:lnTo>
                    <a:pt x="21955" y="11965"/>
                  </a:lnTo>
                  <a:lnTo>
                    <a:pt x="21955" y="11965"/>
                  </a:lnTo>
                  <a:lnTo>
                    <a:pt x="21983" y="11880"/>
                  </a:lnTo>
                  <a:lnTo>
                    <a:pt x="21983" y="11824"/>
                  </a:lnTo>
                  <a:lnTo>
                    <a:pt x="21955" y="11796"/>
                  </a:lnTo>
                  <a:lnTo>
                    <a:pt x="21898" y="11768"/>
                  </a:lnTo>
                  <a:lnTo>
                    <a:pt x="21898" y="11768"/>
                  </a:lnTo>
                  <a:lnTo>
                    <a:pt x="22096" y="11598"/>
                  </a:lnTo>
                  <a:lnTo>
                    <a:pt x="22096" y="11598"/>
                  </a:lnTo>
                  <a:lnTo>
                    <a:pt x="22011" y="11626"/>
                  </a:lnTo>
                  <a:lnTo>
                    <a:pt x="21955" y="11626"/>
                  </a:lnTo>
                  <a:lnTo>
                    <a:pt x="21955" y="11598"/>
                  </a:lnTo>
                  <a:lnTo>
                    <a:pt x="21955" y="11570"/>
                  </a:lnTo>
                  <a:lnTo>
                    <a:pt x="22040" y="11401"/>
                  </a:lnTo>
                  <a:lnTo>
                    <a:pt x="22040" y="11401"/>
                  </a:lnTo>
                  <a:lnTo>
                    <a:pt x="21983" y="11401"/>
                  </a:lnTo>
                  <a:lnTo>
                    <a:pt x="21870" y="11344"/>
                  </a:lnTo>
                  <a:lnTo>
                    <a:pt x="21729" y="11288"/>
                  </a:lnTo>
                  <a:lnTo>
                    <a:pt x="21729" y="11288"/>
                  </a:lnTo>
                  <a:lnTo>
                    <a:pt x="21757" y="11260"/>
                  </a:lnTo>
                  <a:lnTo>
                    <a:pt x="21786" y="11231"/>
                  </a:lnTo>
                  <a:lnTo>
                    <a:pt x="21927" y="11175"/>
                  </a:lnTo>
                  <a:lnTo>
                    <a:pt x="22124" y="11147"/>
                  </a:lnTo>
                  <a:lnTo>
                    <a:pt x="22124" y="11147"/>
                  </a:lnTo>
                  <a:lnTo>
                    <a:pt x="22011" y="11175"/>
                  </a:lnTo>
                  <a:lnTo>
                    <a:pt x="21898" y="11175"/>
                  </a:lnTo>
                  <a:lnTo>
                    <a:pt x="21898" y="11175"/>
                  </a:lnTo>
                  <a:lnTo>
                    <a:pt x="21955" y="11118"/>
                  </a:lnTo>
                  <a:lnTo>
                    <a:pt x="21983" y="11062"/>
                  </a:lnTo>
                  <a:lnTo>
                    <a:pt x="22011" y="11006"/>
                  </a:lnTo>
                  <a:lnTo>
                    <a:pt x="22040" y="10977"/>
                  </a:lnTo>
                  <a:lnTo>
                    <a:pt x="22096" y="10977"/>
                  </a:lnTo>
                  <a:lnTo>
                    <a:pt x="22096" y="10977"/>
                  </a:lnTo>
                  <a:lnTo>
                    <a:pt x="22068" y="10949"/>
                  </a:lnTo>
                  <a:lnTo>
                    <a:pt x="22068" y="10949"/>
                  </a:lnTo>
                  <a:lnTo>
                    <a:pt x="22068" y="10893"/>
                  </a:lnTo>
                  <a:lnTo>
                    <a:pt x="22096" y="10893"/>
                  </a:lnTo>
                  <a:lnTo>
                    <a:pt x="22124" y="10893"/>
                  </a:lnTo>
                  <a:lnTo>
                    <a:pt x="22181" y="10921"/>
                  </a:lnTo>
                  <a:lnTo>
                    <a:pt x="22237" y="10977"/>
                  </a:lnTo>
                  <a:lnTo>
                    <a:pt x="22237" y="10977"/>
                  </a:lnTo>
                  <a:lnTo>
                    <a:pt x="22237" y="10921"/>
                  </a:lnTo>
                  <a:lnTo>
                    <a:pt x="22209" y="10865"/>
                  </a:lnTo>
                  <a:lnTo>
                    <a:pt x="22181" y="10780"/>
                  </a:lnTo>
                  <a:lnTo>
                    <a:pt x="22181" y="10752"/>
                  </a:lnTo>
                  <a:lnTo>
                    <a:pt x="22209" y="10752"/>
                  </a:lnTo>
                  <a:lnTo>
                    <a:pt x="22209" y="10752"/>
                  </a:lnTo>
                  <a:lnTo>
                    <a:pt x="22350" y="10695"/>
                  </a:lnTo>
                  <a:lnTo>
                    <a:pt x="22519" y="10723"/>
                  </a:lnTo>
                  <a:lnTo>
                    <a:pt x="22519" y="10723"/>
                  </a:lnTo>
                  <a:lnTo>
                    <a:pt x="22406" y="10695"/>
                  </a:lnTo>
                  <a:lnTo>
                    <a:pt x="22293" y="10695"/>
                  </a:lnTo>
                  <a:lnTo>
                    <a:pt x="22209" y="10723"/>
                  </a:lnTo>
                  <a:lnTo>
                    <a:pt x="22124" y="10780"/>
                  </a:lnTo>
                  <a:lnTo>
                    <a:pt x="22124" y="10780"/>
                  </a:lnTo>
                  <a:lnTo>
                    <a:pt x="22096" y="10723"/>
                  </a:lnTo>
                  <a:lnTo>
                    <a:pt x="22124" y="10695"/>
                  </a:lnTo>
                  <a:lnTo>
                    <a:pt x="22181" y="10611"/>
                  </a:lnTo>
                  <a:lnTo>
                    <a:pt x="22293" y="10554"/>
                  </a:lnTo>
                  <a:lnTo>
                    <a:pt x="22350" y="10498"/>
                  </a:lnTo>
                  <a:lnTo>
                    <a:pt x="22350" y="10498"/>
                  </a:lnTo>
                  <a:lnTo>
                    <a:pt x="22237" y="10582"/>
                  </a:lnTo>
                  <a:lnTo>
                    <a:pt x="22152" y="10611"/>
                  </a:lnTo>
                  <a:lnTo>
                    <a:pt x="22124" y="10611"/>
                  </a:lnTo>
                  <a:lnTo>
                    <a:pt x="22096" y="10582"/>
                  </a:lnTo>
                  <a:lnTo>
                    <a:pt x="22096" y="10582"/>
                  </a:lnTo>
                  <a:lnTo>
                    <a:pt x="22096" y="10526"/>
                  </a:lnTo>
                  <a:lnTo>
                    <a:pt x="22152" y="10441"/>
                  </a:lnTo>
                  <a:lnTo>
                    <a:pt x="22209" y="10385"/>
                  </a:lnTo>
                  <a:lnTo>
                    <a:pt x="22322" y="10328"/>
                  </a:lnTo>
                  <a:lnTo>
                    <a:pt x="22491" y="10215"/>
                  </a:lnTo>
                  <a:lnTo>
                    <a:pt x="22632" y="10159"/>
                  </a:lnTo>
                  <a:lnTo>
                    <a:pt x="22632" y="10159"/>
                  </a:lnTo>
                  <a:lnTo>
                    <a:pt x="22519" y="10187"/>
                  </a:lnTo>
                  <a:lnTo>
                    <a:pt x="22435" y="10244"/>
                  </a:lnTo>
                  <a:lnTo>
                    <a:pt x="22350" y="10300"/>
                  </a:lnTo>
                  <a:lnTo>
                    <a:pt x="22237" y="10357"/>
                  </a:lnTo>
                  <a:lnTo>
                    <a:pt x="22237" y="10357"/>
                  </a:lnTo>
                  <a:lnTo>
                    <a:pt x="22124" y="10385"/>
                  </a:lnTo>
                  <a:lnTo>
                    <a:pt x="22068" y="10357"/>
                  </a:lnTo>
                  <a:lnTo>
                    <a:pt x="21983" y="10328"/>
                  </a:lnTo>
                  <a:lnTo>
                    <a:pt x="21898" y="10300"/>
                  </a:lnTo>
                  <a:lnTo>
                    <a:pt x="21898" y="10300"/>
                  </a:lnTo>
                  <a:lnTo>
                    <a:pt x="21955" y="10215"/>
                  </a:lnTo>
                  <a:lnTo>
                    <a:pt x="22011" y="10131"/>
                  </a:lnTo>
                  <a:lnTo>
                    <a:pt x="22124" y="9933"/>
                  </a:lnTo>
                  <a:lnTo>
                    <a:pt x="22124" y="9933"/>
                  </a:lnTo>
                  <a:lnTo>
                    <a:pt x="22068" y="9961"/>
                  </a:lnTo>
                  <a:lnTo>
                    <a:pt x="22068" y="9933"/>
                  </a:lnTo>
                  <a:lnTo>
                    <a:pt x="22124" y="9792"/>
                  </a:lnTo>
                  <a:lnTo>
                    <a:pt x="22124" y="9792"/>
                  </a:lnTo>
                  <a:lnTo>
                    <a:pt x="22265" y="9566"/>
                  </a:lnTo>
                  <a:lnTo>
                    <a:pt x="22350" y="9482"/>
                  </a:lnTo>
                  <a:lnTo>
                    <a:pt x="22463" y="9397"/>
                  </a:lnTo>
                  <a:lnTo>
                    <a:pt x="22463" y="9397"/>
                  </a:lnTo>
                  <a:lnTo>
                    <a:pt x="22322" y="9482"/>
                  </a:lnTo>
                  <a:lnTo>
                    <a:pt x="22265" y="9510"/>
                  </a:lnTo>
                  <a:lnTo>
                    <a:pt x="22181" y="9679"/>
                  </a:lnTo>
                  <a:lnTo>
                    <a:pt x="22181" y="9679"/>
                  </a:lnTo>
                  <a:lnTo>
                    <a:pt x="22152" y="9651"/>
                  </a:lnTo>
                  <a:lnTo>
                    <a:pt x="22124" y="9679"/>
                  </a:lnTo>
                  <a:lnTo>
                    <a:pt x="22040" y="9764"/>
                  </a:lnTo>
                  <a:lnTo>
                    <a:pt x="21814" y="10046"/>
                  </a:lnTo>
                  <a:lnTo>
                    <a:pt x="21560" y="10328"/>
                  </a:lnTo>
                  <a:lnTo>
                    <a:pt x="21475" y="10413"/>
                  </a:lnTo>
                  <a:lnTo>
                    <a:pt x="21447" y="10413"/>
                  </a:lnTo>
                  <a:lnTo>
                    <a:pt x="21447" y="10385"/>
                  </a:lnTo>
                  <a:lnTo>
                    <a:pt x="21447" y="10385"/>
                  </a:lnTo>
                  <a:lnTo>
                    <a:pt x="21447" y="10300"/>
                  </a:lnTo>
                  <a:lnTo>
                    <a:pt x="21503" y="10244"/>
                  </a:lnTo>
                  <a:lnTo>
                    <a:pt x="21503" y="10244"/>
                  </a:lnTo>
                  <a:lnTo>
                    <a:pt x="21419" y="10300"/>
                  </a:lnTo>
                  <a:lnTo>
                    <a:pt x="21334" y="10300"/>
                  </a:lnTo>
                  <a:lnTo>
                    <a:pt x="21165" y="10272"/>
                  </a:lnTo>
                  <a:lnTo>
                    <a:pt x="21165" y="10272"/>
                  </a:lnTo>
                  <a:lnTo>
                    <a:pt x="21390" y="10018"/>
                  </a:lnTo>
                  <a:lnTo>
                    <a:pt x="21503" y="9933"/>
                  </a:lnTo>
                  <a:lnTo>
                    <a:pt x="21673" y="9877"/>
                  </a:lnTo>
                  <a:lnTo>
                    <a:pt x="21673" y="9877"/>
                  </a:lnTo>
                  <a:lnTo>
                    <a:pt x="21588" y="9849"/>
                  </a:lnTo>
                  <a:lnTo>
                    <a:pt x="21503" y="9905"/>
                  </a:lnTo>
                  <a:lnTo>
                    <a:pt x="21503" y="9905"/>
                  </a:lnTo>
                  <a:lnTo>
                    <a:pt x="21532" y="9849"/>
                  </a:lnTo>
                  <a:lnTo>
                    <a:pt x="21532" y="9820"/>
                  </a:lnTo>
                  <a:lnTo>
                    <a:pt x="21475" y="9849"/>
                  </a:lnTo>
                  <a:lnTo>
                    <a:pt x="21334" y="9933"/>
                  </a:lnTo>
                  <a:lnTo>
                    <a:pt x="21334" y="9933"/>
                  </a:lnTo>
                  <a:lnTo>
                    <a:pt x="21249" y="9905"/>
                  </a:lnTo>
                  <a:lnTo>
                    <a:pt x="21249" y="9905"/>
                  </a:lnTo>
                  <a:lnTo>
                    <a:pt x="21249" y="9849"/>
                  </a:lnTo>
                  <a:lnTo>
                    <a:pt x="21193" y="9764"/>
                  </a:lnTo>
                  <a:lnTo>
                    <a:pt x="21193" y="9764"/>
                  </a:lnTo>
                  <a:lnTo>
                    <a:pt x="21165" y="9820"/>
                  </a:lnTo>
                  <a:lnTo>
                    <a:pt x="21108" y="9820"/>
                  </a:lnTo>
                  <a:lnTo>
                    <a:pt x="21080" y="9792"/>
                  </a:lnTo>
                  <a:lnTo>
                    <a:pt x="21052" y="9764"/>
                  </a:lnTo>
                  <a:lnTo>
                    <a:pt x="21052" y="9764"/>
                  </a:lnTo>
                  <a:lnTo>
                    <a:pt x="20995" y="9820"/>
                  </a:lnTo>
                  <a:lnTo>
                    <a:pt x="20911" y="9849"/>
                  </a:lnTo>
                  <a:lnTo>
                    <a:pt x="20770" y="9905"/>
                  </a:lnTo>
                  <a:lnTo>
                    <a:pt x="20770" y="9905"/>
                  </a:lnTo>
                  <a:lnTo>
                    <a:pt x="20911" y="9905"/>
                  </a:lnTo>
                  <a:lnTo>
                    <a:pt x="21080" y="9905"/>
                  </a:lnTo>
                  <a:lnTo>
                    <a:pt x="21080" y="9905"/>
                  </a:lnTo>
                  <a:lnTo>
                    <a:pt x="21052" y="10018"/>
                  </a:lnTo>
                  <a:lnTo>
                    <a:pt x="21052" y="10046"/>
                  </a:lnTo>
                  <a:lnTo>
                    <a:pt x="21137" y="10018"/>
                  </a:lnTo>
                  <a:lnTo>
                    <a:pt x="21137" y="10018"/>
                  </a:lnTo>
                  <a:lnTo>
                    <a:pt x="20995" y="10131"/>
                  </a:lnTo>
                  <a:lnTo>
                    <a:pt x="20995" y="10103"/>
                  </a:lnTo>
                  <a:lnTo>
                    <a:pt x="21052" y="10074"/>
                  </a:lnTo>
                  <a:lnTo>
                    <a:pt x="21108" y="10074"/>
                  </a:lnTo>
                  <a:lnTo>
                    <a:pt x="21137" y="10074"/>
                  </a:lnTo>
                  <a:lnTo>
                    <a:pt x="21165" y="10131"/>
                  </a:lnTo>
                  <a:lnTo>
                    <a:pt x="21165" y="10131"/>
                  </a:lnTo>
                  <a:lnTo>
                    <a:pt x="21108" y="10187"/>
                  </a:lnTo>
                  <a:lnTo>
                    <a:pt x="21052" y="10244"/>
                  </a:lnTo>
                  <a:lnTo>
                    <a:pt x="20967" y="10300"/>
                  </a:lnTo>
                  <a:lnTo>
                    <a:pt x="20883" y="10357"/>
                  </a:lnTo>
                  <a:lnTo>
                    <a:pt x="20883" y="10357"/>
                  </a:lnTo>
                  <a:lnTo>
                    <a:pt x="20911" y="10272"/>
                  </a:lnTo>
                  <a:lnTo>
                    <a:pt x="20854" y="10272"/>
                  </a:lnTo>
                  <a:lnTo>
                    <a:pt x="20741" y="10300"/>
                  </a:lnTo>
                  <a:lnTo>
                    <a:pt x="20741" y="10300"/>
                  </a:lnTo>
                  <a:lnTo>
                    <a:pt x="20798" y="10300"/>
                  </a:lnTo>
                  <a:lnTo>
                    <a:pt x="20798" y="10300"/>
                  </a:lnTo>
                  <a:lnTo>
                    <a:pt x="20713" y="10357"/>
                  </a:lnTo>
                  <a:lnTo>
                    <a:pt x="20516" y="10413"/>
                  </a:lnTo>
                  <a:lnTo>
                    <a:pt x="20516" y="10413"/>
                  </a:lnTo>
                  <a:lnTo>
                    <a:pt x="20544" y="10385"/>
                  </a:lnTo>
                  <a:lnTo>
                    <a:pt x="20516" y="10328"/>
                  </a:lnTo>
                  <a:lnTo>
                    <a:pt x="20375" y="10244"/>
                  </a:lnTo>
                  <a:lnTo>
                    <a:pt x="20318" y="10215"/>
                  </a:lnTo>
                  <a:lnTo>
                    <a:pt x="20290" y="10159"/>
                  </a:lnTo>
                  <a:lnTo>
                    <a:pt x="20290" y="10103"/>
                  </a:lnTo>
                  <a:lnTo>
                    <a:pt x="20346" y="10074"/>
                  </a:lnTo>
                  <a:lnTo>
                    <a:pt x="20346" y="10074"/>
                  </a:lnTo>
                  <a:lnTo>
                    <a:pt x="20318" y="10074"/>
                  </a:lnTo>
                  <a:lnTo>
                    <a:pt x="20262" y="10074"/>
                  </a:lnTo>
                  <a:lnTo>
                    <a:pt x="20262" y="10018"/>
                  </a:lnTo>
                  <a:lnTo>
                    <a:pt x="20262" y="9849"/>
                  </a:lnTo>
                  <a:lnTo>
                    <a:pt x="20262" y="9849"/>
                  </a:lnTo>
                  <a:lnTo>
                    <a:pt x="20233" y="9792"/>
                  </a:lnTo>
                  <a:lnTo>
                    <a:pt x="20205" y="9764"/>
                  </a:lnTo>
                  <a:lnTo>
                    <a:pt x="20149" y="9708"/>
                  </a:lnTo>
                  <a:lnTo>
                    <a:pt x="20121" y="9679"/>
                  </a:lnTo>
                  <a:lnTo>
                    <a:pt x="20121" y="9679"/>
                  </a:lnTo>
                  <a:lnTo>
                    <a:pt x="20233" y="9623"/>
                  </a:lnTo>
                  <a:lnTo>
                    <a:pt x="20233" y="9623"/>
                  </a:lnTo>
                  <a:lnTo>
                    <a:pt x="20064" y="9595"/>
                  </a:lnTo>
                  <a:lnTo>
                    <a:pt x="19923" y="9538"/>
                  </a:lnTo>
                  <a:lnTo>
                    <a:pt x="19838" y="9454"/>
                  </a:lnTo>
                  <a:lnTo>
                    <a:pt x="19697" y="9369"/>
                  </a:lnTo>
                  <a:lnTo>
                    <a:pt x="19697" y="9369"/>
                  </a:lnTo>
                  <a:lnTo>
                    <a:pt x="19980" y="9143"/>
                  </a:lnTo>
                  <a:lnTo>
                    <a:pt x="20149" y="9030"/>
                  </a:lnTo>
                  <a:lnTo>
                    <a:pt x="20233" y="8974"/>
                  </a:lnTo>
                  <a:lnTo>
                    <a:pt x="20262" y="8974"/>
                  </a:lnTo>
                  <a:lnTo>
                    <a:pt x="20262" y="8974"/>
                  </a:lnTo>
                  <a:lnTo>
                    <a:pt x="20262" y="9002"/>
                  </a:lnTo>
                  <a:lnTo>
                    <a:pt x="20262" y="9030"/>
                  </a:lnTo>
                  <a:lnTo>
                    <a:pt x="20205" y="9115"/>
                  </a:lnTo>
                  <a:lnTo>
                    <a:pt x="20092" y="9256"/>
                  </a:lnTo>
                  <a:lnTo>
                    <a:pt x="20092" y="9256"/>
                  </a:lnTo>
                  <a:lnTo>
                    <a:pt x="20177" y="9200"/>
                  </a:lnTo>
                  <a:lnTo>
                    <a:pt x="20262" y="9115"/>
                  </a:lnTo>
                  <a:lnTo>
                    <a:pt x="20375" y="9087"/>
                  </a:lnTo>
                  <a:lnTo>
                    <a:pt x="20431" y="9087"/>
                  </a:lnTo>
                  <a:lnTo>
                    <a:pt x="20487" y="9115"/>
                  </a:lnTo>
                  <a:lnTo>
                    <a:pt x="20487" y="9115"/>
                  </a:lnTo>
                  <a:lnTo>
                    <a:pt x="20318" y="9002"/>
                  </a:lnTo>
                  <a:lnTo>
                    <a:pt x="20205" y="9002"/>
                  </a:lnTo>
                  <a:lnTo>
                    <a:pt x="20064" y="9030"/>
                  </a:lnTo>
                  <a:lnTo>
                    <a:pt x="19867" y="9115"/>
                  </a:lnTo>
                  <a:lnTo>
                    <a:pt x="19867" y="9115"/>
                  </a:lnTo>
                  <a:lnTo>
                    <a:pt x="19641" y="9143"/>
                  </a:lnTo>
                  <a:lnTo>
                    <a:pt x="19415" y="9171"/>
                  </a:lnTo>
                  <a:lnTo>
                    <a:pt x="19189" y="9143"/>
                  </a:lnTo>
                  <a:lnTo>
                    <a:pt x="18992" y="9058"/>
                  </a:lnTo>
                  <a:lnTo>
                    <a:pt x="18992" y="9058"/>
                  </a:lnTo>
                  <a:lnTo>
                    <a:pt x="19105" y="9002"/>
                  </a:lnTo>
                  <a:lnTo>
                    <a:pt x="19189" y="8861"/>
                  </a:lnTo>
                  <a:lnTo>
                    <a:pt x="19189" y="8861"/>
                  </a:lnTo>
                  <a:lnTo>
                    <a:pt x="19105" y="8889"/>
                  </a:lnTo>
                  <a:lnTo>
                    <a:pt x="19048" y="8917"/>
                  </a:lnTo>
                  <a:lnTo>
                    <a:pt x="18964" y="8946"/>
                  </a:lnTo>
                  <a:lnTo>
                    <a:pt x="18879" y="8974"/>
                  </a:lnTo>
                  <a:lnTo>
                    <a:pt x="18879" y="8974"/>
                  </a:lnTo>
                  <a:lnTo>
                    <a:pt x="18766" y="8946"/>
                  </a:lnTo>
                  <a:lnTo>
                    <a:pt x="18653" y="8917"/>
                  </a:lnTo>
                  <a:lnTo>
                    <a:pt x="18427" y="8889"/>
                  </a:lnTo>
                  <a:lnTo>
                    <a:pt x="18427" y="8889"/>
                  </a:lnTo>
                  <a:lnTo>
                    <a:pt x="18315" y="8861"/>
                  </a:lnTo>
                  <a:lnTo>
                    <a:pt x="18173" y="8889"/>
                  </a:lnTo>
                  <a:lnTo>
                    <a:pt x="17891" y="8946"/>
                  </a:lnTo>
                  <a:lnTo>
                    <a:pt x="17637" y="8974"/>
                  </a:lnTo>
                  <a:lnTo>
                    <a:pt x="17524" y="8946"/>
                  </a:lnTo>
                  <a:lnTo>
                    <a:pt x="17383" y="8917"/>
                  </a:lnTo>
                  <a:lnTo>
                    <a:pt x="17383" y="8917"/>
                  </a:lnTo>
                  <a:lnTo>
                    <a:pt x="17440" y="8917"/>
                  </a:lnTo>
                  <a:lnTo>
                    <a:pt x="17440" y="8889"/>
                  </a:lnTo>
                  <a:lnTo>
                    <a:pt x="17355" y="8804"/>
                  </a:lnTo>
                  <a:lnTo>
                    <a:pt x="17242" y="8720"/>
                  </a:lnTo>
                  <a:lnTo>
                    <a:pt x="17158" y="8720"/>
                  </a:lnTo>
                  <a:lnTo>
                    <a:pt x="17158" y="8720"/>
                  </a:lnTo>
                  <a:lnTo>
                    <a:pt x="17270" y="8607"/>
                  </a:lnTo>
                  <a:lnTo>
                    <a:pt x="17412" y="8522"/>
                  </a:lnTo>
                  <a:lnTo>
                    <a:pt x="17553" y="8438"/>
                  </a:lnTo>
                  <a:lnTo>
                    <a:pt x="17694" y="8353"/>
                  </a:lnTo>
                  <a:lnTo>
                    <a:pt x="17694" y="8353"/>
                  </a:lnTo>
                  <a:lnTo>
                    <a:pt x="17553" y="8409"/>
                  </a:lnTo>
                  <a:lnTo>
                    <a:pt x="17412" y="8466"/>
                  </a:lnTo>
                  <a:lnTo>
                    <a:pt x="17270" y="8551"/>
                  </a:lnTo>
                  <a:lnTo>
                    <a:pt x="17101" y="8607"/>
                  </a:lnTo>
                  <a:lnTo>
                    <a:pt x="17101" y="8607"/>
                  </a:lnTo>
                  <a:lnTo>
                    <a:pt x="17016" y="8607"/>
                  </a:lnTo>
                  <a:lnTo>
                    <a:pt x="16904" y="8579"/>
                  </a:lnTo>
                  <a:lnTo>
                    <a:pt x="16791" y="8579"/>
                  </a:lnTo>
                  <a:lnTo>
                    <a:pt x="16706" y="8579"/>
                  </a:lnTo>
                  <a:lnTo>
                    <a:pt x="16706" y="8579"/>
                  </a:lnTo>
                  <a:lnTo>
                    <a:pt x="16847" y="8466"/>
                  </a:lnTo>
                  <a:lnTo>
                    <a:pt x="17016" y="8409"/>
                  </a:lnTo>
                  <a:lnTo>
                    <a:pt x="17016" y="8409"/>
                  </a:lnTo>
                  <a:lnTo>
                    <a:pt x="16875" y="8438"/>
                  </a:lnTo>
                  <a:lnTo>
                    <a:pt x="16819" y="8409"/>
                  </a:lnTo>
                  <a:lnTo>
                    <a:pt x="16762" y="8409"/>
                  </a:lnTo>
                  <a:lnTo>
                    <a:pt x="16621" y="8438"/>
                  </a:lnTo>
                  <a:lnTo>
                    <a:pt x="16621" y="8438"/>
                  </a:lnTo>
                  <a:lnTo>
                    <a:pt x="16734" y="8381"/>
                  </a:lnTo>
                  <a:lnTo>
                    <a:pt x="16847" y="8353"/>
                  </a:lnTo>
                  <a:lnTo>
                    <a:pt x="16847" y="8353"/>
                  </a:lnTo>
                  <a:lnTo>
                    <a:pt x="16452" y="8381"/>
                  </a:lnTo>
                  <a:lnTo>
                    <a:pt x="16452" y="8381"/>
                  </a:lnTo>
                  <a:lnTo>
                    <a:pt x="16565" y="8325"/>
                  </a:lnTo>
                  <a:lnTo>
                    <a:pt x="16678" y="8268"/>
                  </a:lnTo>
                  <a:lnTo>
                    <a:pt x="16791" y="8268"/>
                  </a:lnTo>
                  <a:lnTo>
                    <a:pt x="16904" y="8268"/>
                  </a:lnTo>
                  <a:lnTo>
                    <a:pt x="16904" y="8268"/>
                  </a:lnTo>
                  <a:lnTo>
                    <a:pt x="16706" y="8268"/>
                  </a:lnTo>
                  <a:lnTo>
                    <a:pt x="16621" y="8240"/>
                  </a:lnTo>
                  <a:lnTo>
                    <a:pt x="16593" y="8240"/>
                  </a:lnTo>
                  <a:lnTo>
                    <a:pt x="16593" y="8212"/>
                  </a:lnTo>
                  <a:lnTo>
                    <a:pt x="16593" y="8212"/>
                  </a:lnTo>
                  <a:lnTo>
                    <a:pt x="16650" y="8155"/>
                  </a:lnTo>
                  <a:lnTo>
                    <a:pt x="16791" y="8099"/>
                  </a:lnTo>
                  <a:lnTo>
                    <a:pt x="16904" y="8071"/>
                  </a:lnTo>
                  <a:lnTo>
                    <a:pt x="17016" y="8071"/>
                  </a:lnTo>
                  <a:lnTo>
                    <a:pt x="17016" y="8071"/>
                  </a:lnTo>
                  <a:lnTo>
                    <a:pt x="16960" y="8014"/>
                  </a:lnTo>
                  <a:lnTo>
                    <a:pt x="16904" y="8014"/>
                  </a:lnTo>
                  <a:lnTo>
                    <a:pt x="16734" y="8043"/>
                  </a:lnTo>
                  <a:lnTo>
                    <a:pt x="16480" y="8155"/>
                  </a:lnTo>
                  <a:lnTo>
                    <a:pt x="16480" y="8155"/>
                  </a:lnTo>
                  <a:lnTo>
                    <a:pt x="16170" y="8212"/>
                  </a:lnTo>
                  <a:lnTo>
                    <a:pt x="16170" y="8212"/>
                  </a:lnTo>
                  <a:lnTo>
                    <a:pt x="16226" y="8155"/>
                  </a:lnTo>
                  <a:lnTo>
                    <a:pt x="16226" y="8127"/>
                  </a:lnTo>
                  <a:lnTo>
                    <a:pt x="16057" y="8212"/>
                  </a:lnTo>
                  <a:lnTo>
                    <a:pt x="16057" y="8212"/>
                  </a:lnTo>
                  <a:lnTo>
                    <a:pt x="16311" y="8014"/>
                  </a:lnTo>
                  <a:lnTo>
                    <a:pt x="16311" y="8014"/>
                  </a:lnTo>
                  <a:lnTo>
                    <a:pt x="16057" y="8184"/>
                  </a:lnTo>
                  <a:lnTo>
                    <a:pt x="15944" y="8240"/>
                  </a:lnTo>
                  <a:lnTo>
                    <a:pt x="15944" y="8240"/>
                  </a:lnTo>
                  <a:lnTo>
                    <a:pt x="16001" y="8184"/>
                  </a:lnTo>
                  <a:lnTo>
                    <a:pt x="16001" y="8184"/>
                  </a:lnTo>
                  <a:lnTo>
                    <a:pt x="15831" y="8212"/>
                  </a:lnTo>
                  <a:lnTo>
                    <a:pt x="15803" y="8212"/>
                  </a:lnTo>
                  <a:lnTo>
                    <a:pt x="15831" y="8184"/>
                  </a:lnTo>
                  <a:lnTo>
                    <a:pt x="15944" y="8099"/>
                  </a:lnTo>
                  <a:lnTo>
                    <a:pt x="15944" y="8099"/>
                  </a:lnTo>
                  <a:lnTo>
                    <a:pt x="16029" y="8043"/>
                  </a:lnTo>
                  <a:lnTo>
                    <a:pt x="16113" y="7986"/>
                  </a:lnTo>
                  <a:lnTo>
                    <a:pt x="16198" y="7958"/>
                  </a:lnTo>
                  <a:lnTo>
                    <a:pt x="16283" y="7901"/>
                  </a:lnTo>
                  <a:lnTo>
                    <a:pt x="16283" y="7901"/>
                  </a:lnTo>
                  <a:lnTo>
                    <a:pt x="15916" y="7986"/>
                  </a:lnTo>
                  <a:lnTo>
                    <a:pt x="15718" y="8071"/>
                  </a:lnTo>
                  <a:lnTo>
                    <a:pt x="15577" y="8127"/>
                  </a:lnTo>
                  <a:lnTo>
                    <a:pt x="15577" y="8127"/>
                  </a:lnTo>
                  <a:lnTo>
                    <a:pt x="15803" y="8071"/>
                  </a:lnTo>
                  <a:lnTo>
                    <a:pt x="15803" y="8071"/>
                  </a:lnTo>
                  <a:lnTo>
                    <a:pt x="15690" y="8155"/>
                  </a:lnTo>
                  <a:lnTo>
                    <a:pt x="15549" y="8212"/>
                  </a:lnTo>
                  <a:lnTo>
                    <a:pt x="15408" y="8240"/>
                  </a:lnTo>
                  <a:lnTo>
                    <a:pt x="15267" y="8297"/>
                  </a:lnTo>
                  <a:lnTo>
                    <a:pt x="15267" y="8297"/>
                  </a:lnTo>
                  <a:lnTo>
                    <a:pt x="15323" y="8297"/>
                  </a:lnTo>
                  <a:lnTo>
                    <a:pt x="15267" y="8325"/>
                  </a:lnTo>
                  <a:lnTo>
                    <a:pt x="15126" y="8381"/>
                  </a:lnTo>
                  <a:lnTo>
                    <a:pt x="15126" y="8381"/>
                  </a:lnTo>
                  <a:lnTo>
                    <a:pt x="15352" y="8325"/>
                  </a:lnTo>
                  <a:lnTo>
                    <a:pt x="15352" y="8325"/>
                  </a:lnTo>
                  <a:lnTo>
                    <a:pt x="15295" y="8381"/>
                  </a:lnTo>
                  <a:lnTo>
                    <a:pt x="15295" y="8409"/>
                  </a:lnTo>
                  <a:lnTo>
                    <a:pt x="15436" y="8325"/>
                  </a:lnTo>
                  <a:lnTo>
                    <a:pt x="15436" y="8325"/>
                  </a:lnTo>
                  <a:lnTo>
                    <a:pt x="15408" y="8381"/>
                  </a:lnTo>
                  <a:lnTo>
                    <a:pt x="15352" y="8438"/>
                  </a:lnTo>
                  <a:lnTo>
                    <a:pt x="15210" y="8494"/>
                  </a:lnTo>
                  <a:lnTo>
                    <a:pt x="15069" y="8522"/>
                  </a:lnTo>
                  <a:lnTo>
                    <a:pt x="14928" y="8551"/>
                  </a:lnTo>
                  <a:lnTo>
                    <a:pt x="14928" y="8551"/>
                  </a:lnTo>
                  <a:lnTo>
                    <a:pt x="15380" y="8466"/>
                  </a:lnTo>
                  <a:lnTo>
                    <a:pt x="15380" y="8466"/>
                  </a:lnTo>
                  <a:lnTo>
                    <a:pt x="15380" y="8522"/>
                  </a:lnTo>
                  <a:lnTo>
                    <a:pt x="15323" y="8579"/>
                  </a:lnTo>
                  <a:lnTo>
                    <a:pt x="15154" y="8663"/>
                  </a:lnTo>
                  <a:lnTo>
                    <a:pt x="14956" y="8720"/>
                  </a:lnTo>
                  <a:lnTo>
                    <a:pt x="14900" y="8748"/>
                  </a:lnTo>
                  <a:lnTo>
                    <a:pt x="14844" y="8776"/>
                  </a:lnTo>
                  <a:lnTo>
                    <a:pt x="14844" y="8776"/>
                  </a:lnTo>
                  <a:lnTo>
                    <a:pt x="14956" y="8776"/>
                  </a:lnTo>
                  <a:lnTo>
                    <a:pt x="14956" y="8804"/>
                  </a:lnTo>
                  <a:lnTo>
                    <a:pt x="14956" y="8804"/>
                  </a:lnTo>
                  <a:lnTo>
                    <a:pt x="14985" y="8776"/>
                  </a:lnTo>
                  <a:lnTo>
                    <a:pt x="14985" y="8776"/>
                  </a:lnTo>
                  <a:lnTo>
                    <a:pt x="14872" y="8861"/>
                  </a:lnTo>
                  <a:lnTo>
                    <a:pt x="14759" y="8917"/>
                  </a:lnTo>
                  <a:lnTo>
                    <a:pt x="14618" y="8974"/>
                  </a:lnTo>
                  <a:lnTo>
                    <a:pt x="14477" y="9002"/>
                  </a:lnTo>
                  <a:lnTo>
                    <a:pt x="14477" y="9002"/>
                  </a:lnTo>
                  <a:lnTo>
                    <a:pt x="14251" y="9002"/>
                  </a:lnTo>
                  <a:lnTo>
                    <a:pt x="14195" y="9002"/>
                  </a:lnTo>
                  <a:lnTo>
                    <a:pt x="14166" y="8974"/>
                  </a:lnTo>
                  <a:lnTo>
                    <a:pt x="14195" y="8946"/>
                  </a:lnTo>
                  <a:lnTo>
                    <a:pt x="14279" y="8917"/>
                  </a:lnTo>
                  <a:lnTo>
                    <a:pt x="14279" y="8917"/>
                  </a:lnTo>
                  <a:lnTo>
                    <a:pt x="14110" y="8974"/>
                  </a:lnTo>
                  <a:lnTo>
                    <a:pt x="13969" y="9058"/>
                  </a:lnTo>
                  <a:lnTo>
                    <a:pt x="13969" y="9058"/>
                  </a:lnTo>
                  <a:lnTo>
                    <a:pt x="14082" y="8917"/>
                  </a:lnTo>
                  <a:lnTo>
                    <a:pt x="14110" y="8861"/>
                  </a:lnTo>
                  <a:lnTo>
                    <a:pt x="14053" y="8861"/>
                  </a:lnTo>
                  <a:lnTo>
                    <a:pt x="13997" y="8917"/>
                  </a:lnTo>
                  <a:lnTo>
                    <a:pt x="13771" y="9030"/>
                  </a:lnTo>
                  <a:lnTo>
                    <a:pt x="13715" y="9115"/>
                  </a:lnTo>
                  <a:lnTo>
                    <a:pt x="13687" y="9171"/>
                  </a:lnTo>
                  <a:lnTo>
                    <a:pt x="13687" y="9171"/>
                  </a:lnTo>
                  <a:lnTo>
                    <a:pt x="13687" y="9087"/>
                  </a:lnTo>
                  <a:lnTo>
                    <a:pt x="13743" y="9030"/>
                  </a:lnTo>
                  <a:lnTo>
                    <a:pt x="13743" y="9030"/>
                  </a:lnTo>
                  <a:lnTo>
                    <a:pt x="13602" y="9115"/>
                  </a:lnTo>
                  <a:lnTo>
                    <a:pt x="13461" y="9228"/>
                  </a:lnTo>
                  <a:lnTo>
                    <a:pt x="13461" y="9228"/>
                  </a:lnTo>
                  <a:lnTo>
                    <a:pt x="13461" y="9200"/>
                  </a:lnTo>
                  <a:lnTo>
                    <a:pt x="13404" y="9171"/>
                  </a:lnTo>
                  <a:lnTo>
                    <a:pt x="13207" y="9256"/>
                  </a:lnTo>
                  <a:lnTo>
                    <a:pt x="12896" y="9397"/>
                  </a:lnTo>
                  <a:lnTo>
                    <a:pt x="12896" y="9397"/>
                  </a:lnTo>
                  <a:lnTo>
                    <a:pt x="13038" y="9284"/>
                  </a:lnTo>
                  <a:lnTo>
                    <a:pt x="13179" y="9200"/>
                  </a:lnTo>
                  <a:lnTo>
                    <a:pt x="13179" y="9200"/>
                  </a:lnTo>
                  <a:lnTo>
                    <a:pt x="13094" y="9228"/>
                  </a:lnTo>
                  <a:lnTo>
                    <a:pt x="12981" y="9284"/>
                  </a:lnTo>
                  <a:lnTo>
                    <a:pt x="12784" y="9397"/>
                  </a:lnTo>
                  <a:lnTo>
                    <a:pt x="12784" y="9397"/>
                  </a:lnTo>
                  <a:lnTo>
                    <a:pt x="12840" y="9312"/>
                  </a:lnTo>
                  <a:lnTo>
                    <a:pt x="12784" y="9341"/>
                  </a:lnTo>
                  <a:lnTo>
                    <a:pt x="12586" y="9425"/>
                  </a:lnTo>
                  <a:lnTo>
                    <a:pt x="12586" y="9425"/>
                  </a:lnTo>
                  <a:lnTo>
                    <a:pt x="12388" y="9510"/>
                  </a:lnTo>
                  <a:lnTo>
                    <a:pt x="12276" y="9538"/>
                  </a:lnTo>
                  <a:lnTo>
                    <a:pt x="12163" y="9510"/>
                  </a:lnTo>
                  <a:lnTo>
                    <a:pt x="12163" y="9510"/>
                  </a:lnTo>
                  <a:lnTo>
                    <a:pt x="12163" y="9538"/>
                  </a:lnTo>
                  <a:lnTo>
                    <a:pt x="12106" y="9566"/>
                  </a:lnTo>
                  <a:lnTo>
                    <a:pt x="11965" y="9595"/>
                  </a:lnTo>
                  <a:lnTo>
                    <a:pt x="11768" y="9595"/>
                  </a:lnTo>
                  <a:lnTo>
                    <a:pt x="11711" y="9595"/>
                  </a:lnTo>
                  <a:lnTo>
                    <a:pt x="11711" y="9566"/>
                  </a:lnTo>
                  <a:lnTo>
                    <a:pt x="11711" y="9566"/>
                  </a:lnTo>
                  <a:lnTo>
                    <a:pt x="11739" y="9510"/>
                  </a:lnTo>
                  <a:lnTo>
                    <a:pt x="11852" y="9425"/>
                  </a:lnTo>
                  <a:lnTo>
                    <a:pt x="12163" y="9312"/>
                  </a:lnTo>
                  <a:lnTo>
                    <a:pt x="12727" y="9143"/>
                  </a:lnTo>
                  <a:lnTo>
                    <a:pt x="12727" y="9143"/>
                  </a:lnTo>
                  <a:lnTo>
                    <a:pt x="12642" y="9143"/>
                  </a:lnTo>
                  <a:lnTo>
                    <a:pt x="12558" y="9171"/>
                  </a:lnTo>
                  <a:lnTo>
                    <a:pt x="12360" y="9228"/>
                  </a:lnTo>
                  <a:lnTo>
                    <a:pt x="12304" y="9228"/>
                  </a:lnTo>
                  <a:lnTo>
                    <a:pt x="12276" y="9228"/>
                  </a:lnTo>
                  <a:lnTo>
                    <a:pt x="12276" y="9171"/>
                  </a:lnTo>
                  <a:lnTo>
                    <a:pt x="12332" y="9058"/>
                  </a:lnTo>
                  <a:lnTo>
                    <a:pt x="12332" y="9058"/>
                  </a:lnTo>
                  <a:lnTo>
                    <a:pt x="12388" y="9002"/>
                  </a:lnTo>
                  <a:lnTo>
                    <a:pt x="12445" y="8974"/>
                  </a:lnTo>
                  <a:lnTo>
                    <a:pt x="12614" y="8889"/>
                  </a:lnTo>
                  <a:lnTo>
                    <a:pt x="12981" y="8748"/>
                  </a:lnTo>
                  <a:lnTo>
                    <a:pt x="12981" y="8748"/>
                  </a:lnTo>
                  <a:lnTo>
                    <a:pt x="13263" y="8551"/>
                  </a:lnTo>
                  <a:lnTo>
                    <a:pt x="13517" y="8381"/>
                  </a:lnTo>
                  <a:lnTo>
                    <a:pt x="13630" y="8297"/>
                  </a:lnTo>
                  <a:lnTo>
                    <a:pt x="13771" y="8240"/>
                  </a:lnTo>
                  <a:lnTo>
                    <a:pt x="13941" y="8184"/>
                  </a:lnTo>
                  <a:lnTo>
                    <a:pt x="14138" y="8155"/>
                  </a:lnTo>
                  <a:lnTo>
                    <a:pt x="14138" y="8155"/>
                  </a:lnTo>
                  <a:lnTo>
                    <a:pt x="14590" y="8155"/>
                  </a:lnTo>
                  <a:lnTo>
                    <a:pt x="14844" y="8184"/>
                  </a:lnTo>
                  <a:lnTo>
                    <a:pt x="15069" y="8240"/>
                  </a:lnTo>
                  <a:lnTo>
                    <a:pt x="15069" y="8240"/>
                  </a:lnTo>
                  <a:lnTo>
                    <a:pt x="14985" y="8184"/>
                  </a:lnTo>
                  <a:lnTo>
                    <a:pt x="14900" y="8127"/>
                  </a:lnTo>
                  <a:lnTo>
                    <a:pt x="14787" y="8099"/>
                  </a:lnTo>
                  <a:lnTo>
                    <a:pt x="14759" y="8043"/>
                  </a:lnTo>
                  <a:lnTo>
                    <a:pt x="14759" y="8014"/>
                  </a:lnTo>
                  <a:lnTo>
                    <a:pt x="14759" y="8014"/>
                  </a:lnTo>
                  <a:lnTo>
                    <a:pt x="14787" y="7958"/>
                  </a:lnTo>
                  <a:lnTo>
                    <a:pt x="14844" y="7901"/>
                  </a:lnTo>
                  <a:lnTo>
                    <a:pt x="15098" y="7817"/>
                  </a:lnTo>
                  <a:lnTo>
                    <a:pt x="15323" y="7760"/>
                  </a:lnTo>
                  <a:lnTo>
                    <a:pt x="15493" y="7732"/>
                  </a:lnTo>
                  <a:lnTo>
                    <a:pt x="15493" y="7732"/>
                  </a:lnTo>
                  <a:lnTo>
                    <a:pt x="15436" y="7732"/>
                  </a:lnTo>
                  <a:lnTo>
                    <a:pt x="15295" y="7760"/>
                  </a:lnTo>
                  <a:lnTo>
                    <a:pt x="14985" y="7845"/>
                  </a:lnTo>
                  <a:lnTo>
                    <a:pt x="14674" y="7901"/>
                  </a:lnTo>
                  <a:lnTo>
                    <a:pt x="14590" y="7873"/>
                  </a:lnTo>
                  <a:lnTo>
                    <a:pt x="14590" y="7873"/>
                  </a:lnTo>
                  <a:lnTo>
                    <a:pt x="14590" y="7845"/>
                  </a:lnTo>
                  <a:lnTo>
                    <a:pt x="14590" y="7845"/>
                  </a:lnTo>
                  <a:lnTo>
                    <a:pt x="14448" y="7901"/>
                  </a:lnTo>
                  <a:lnTo>
                    <a:pt x="14279" y="7986"/>
                  </a:lnTo>
                  <a:lnTo>
                    <a:pt x="13969" y="8071"/>
                  </a:lnTo>
                  <a:lnTo>
                    <a:pt x="13969" y="8071"/>
                  </a:lnTo>
                  <a:lnTo>
                    <a:pt x="13602" y="8184"/>
                  </a:lnTo>
                  <a:lnTo>
                    <a:pt x="13263" y="8325"/>
                  </a:lnTo>
                  <a:lnTo>
                    <a:pt x="13263" y="8325"/>
                  </a:lnTo>
                  <a:lnTo>
                    <a:pt x="12953" y="8438"/>
                  </a:lnTo>
                  <a:lnTo>
                    <a:pt x="12642" y="8551"/>
                  </a:lnTo>
                  <a:lnTo>
                    <a:pt x="12642" y="8551"/>
                  </a:lnTo>
                  <a:lnTo>
                    <a:pt x="12445" y="8663"/>
                  </a:lnTo>
                  <a:lnTo>
                    <a:pt x="12360" y="8720"/>
                  </a:lnTo>
                  <a:lnTo>
                    <a:pt x="12247" y="8748"/>
                  </a:lnTo>
                  <a:lnTo>
                    <a:pt x="12247" y="8748"/>
                  </a:lnTo>
                  <a:lnTo>
                    <a:pt x="12163" y="8748"/>
                  </a:lnTo>
                  <a:lnTo>
                    <a:pt x="12106" y="8720"/>
                  </a:lnTo>
                  <a:lnTo>
                    <a:pt x="12022" y="8692"/>
                  </a:lnTo>
                  <a:lnTo>
                    <a:pt x="11965" y="8720"/>
                  </a:lnTo>
                  <a:lnTo>
                    <a:pt x="11965" y="8720"/>
                  </a:lnTo>
                  <a:lnTo>
                    <a:pt x="11993" y="8720"/>
                  </a:lnTo>
                  <a:lnTo>
                    <a:pt x="12022" y="8720"/>
                  </a:lnTo>
                  <a:lnTo>
                    <a:pt x="12050" y="8776"/>
                  </a:lnTo>
                  <a:lnTo>
                    <a:pt x="12050" y="8833"/>
                  </a:lnTo>
                  <a:lnTo>
                    <a:pt x="12022" y="8917"/>
                  </a:lnTo>
                  <a:lnTo>
                    <a:pt x="12022" y="8917"/>
                  </a:lnTo>
                  <a:lnTo>
                    <a:pt x="11881" y="8974"/>
                  </a:lnTo>
                  <a:lnTo>
                    <a:pt x="11711" y="9030"/>
                  </a:lnTo>
                  <a:lnTo>
                    <a:pt x="11570" y="9058"/>
                  </a:lnTo>
                  <a:lnTo>
                    <a:pt x="11401" y="9087"/>
                  </a:lnTo>
                  <a:lnTo>
                    <a:pt x="11401" y="9087"/>
                  </a:lnTo>
                  <a:lnTo>
                    <a:pt x="11485" y="9087"/>
                  </a:lnTo>
                  <a:lnTo>
                    <a:pt x="11485" y="9087"/>
                  </a:lnTo>
                  <a:lnTo>
                    <a:pt x="11373" y="9171"/>
                  </a:lnTo>
                  <a:lnTo>
                    <a:pt x="11119" y="9256"/>
                  </a:lnTo>
                  <a:lnTo>
                    <a:pt x="11119" y="9256"/>
                  </a:lnTo>
                  <a:lnTo>
                    <a:pt x="11203" y="9200"/>
                  </a:lnTo>
                  <a:lnTo>
                    <a:pt x="11147" y="9200"/>
                  </a:lnTo>
                  <a:lnTo>
                    <a:pt x="10978" y="9256"/>
                  </a:lnTo>
                  <a:lnTo>
                    <a:pt x="10978" y="9256"/>
                  </a:lnTo>
                  <a:lnTo>
                    <a:pt x="10695" y="9397"/>
                  </a:lnTo>
                  <a:lnTo>
                    <a:pt x="10554" y="9425"/>
                  </a:lnTo>
                  <a:lnTo>
                    <a:pt x="10413" y="9482"/>
                  </a:lnTo>
                  <a:lnTo>
                    <a:pt x="10413" y="9482"/>
                  </a:lnTo>
                  <a:lnTo>
                    <a:pt x="10441" y="9482"/>
                  </a:lnTo>
                  <a:lnTo>
                    <a:pt x="10413" y="9482"/>
                  </a:lnTo>
                  <a:lnTo>
                    <a:pt x="10300" y="9566"/>
                  </a:lnTo>
                  <a:lnTo>
                    <a:pt x="10131" y="9651"/>
                  </a:lnTo>
                  <a:lnTo>
                    <a:pt x="10046" y="9736"/>
                  </a:lnTo>
                  <a:lnTo>
                    <a:pt x="10046" y="9736"/>
                  </a:lnTo>
                  <a:lnTo>
                    <a:pt x="10187" y="9736"/>
                  </a:lnTo>
                  <a:lnTo>
                    <a:pt x="10300" y="9736"/>
                  </a:lnTo>
                  <a:lnTo>
                    <a:pt x="10357" y="9764"/>
                  </a:lnTo>
                  <a:lnTo>
                    <a:pt x="10413" y="9792"/>
                  </a:lnTo>
                  <a:lnTo>
                    <a:pt x="10413" y="9849"/>
                  </a:lnTo>
                  <a:lnTo>
                    <a:pt x="10357" y="9905"/>
                  </a:lnTo>
                  <a:lnTo>
                    <a:pt x="10300" y="9961"/>
                  </a:lnTo>
                  <a:lnTo>
                    <a:pt x="10159" y="10018"/>
                  </a:lnTo>
                  <a:lnTo>
                    <a:pt x="10159" y="10018"/>
                  </a:lnTo>
                  <a:lnTo>
                    <a:pt x="9933" y="10103"/>
                  </a:lnTo>
                  <a:lnTo>
                    <a:pt x="9651" y="10159"/>
                  </a:lnTo>
                  <a:lnTo>
                    <a:pt x="9397" y="10244"/>
                  </a:lnTo>
                  <a:lnTo>
                    <a:pt x="9284" y="10328"/>
                  </a:lnTo>
                  <a:lnTo>
                    <a:pt x="9171" y="10385"/>
                  </a:lnTo>
                  <a:lnTo>
                    <a:pt x="9171" y="10385"/>
                  </a:lnTo>
                  <a:lnTo>
                    <a:pt x="9228" y="10357"/>
                  </a:lnTo>
                  <a:lnTo>
                    <a:pt x="9030" y="10469"/>
                  </a:lnTo>
                  <a:lnTo>
                    <a:pt x="9030" y="10469"/>
                  </a:lnTo>
                  <a:lnTo>
                    <a:pt x="8184" y="10723"/>
                  </a:lnTo>
                  <a:lnTo>
                    <a:pt x="8184" y="10723"/>
                  </a:lnTo>
                  <a:lnTo>
                    <a:pt x="7507" y="10977"/>
                  </a:lnTo>
                  <a:lnTo>
                    <a:pt x="6829" y="11175"/>
                  </a:lnTo>
                  <a:lnTo>
                    <a:pt x="6829" y="11175"/>
                  </a:lnTo>
                  <a:lnTo>
                    <a:pt x="6857" y="11175"/>
                  </a:lnTo>
                  <a:lnTo>
                    <a:pt x="6886" y="11203"/>
                  </a:lnTo>
                  <a:lnTo>
                    <a:pt x="6801" y="11260"/>
                  </a:lnTo>
                  <a:lnTo>
                    <a:pt x="6632" y="11372"/>
                  </a:lnTo>
                  <a:lnTo>
                    <a:pt x="6632" y="11372"/>
                  </a:lnTo>
                  <a:lnTo>
                    <a:pt x="6321" y="11514"/>
                  </a:lnTo>
                  <a:lnTo>
                    <a:pt x="6011" y="11598"/>
                  </a:lnTo>
                  <a:lnTo>
                    <a:pt x="6011" y="11598"/>
                  </a:lnTo>
                  <a:lnTo>
                    <a:pt x="5672" y="11655"/>
                  </a:lnTo>
                  <a:lnTo>
                    <a:pt x="5672" y="11655"/>
                  </a:lnTo>
                  <a:lnTo>
                    <a:pt x="5559" y="11711"/>
                  </a:lnTo>
                  <a:lnTo>
                    <a:pt x="5475" y="11768"/>
                  </a:lnTo>
                  <a:lnTo>
                    <a:pt x="5475" y="11768"/>
                  </a:lnTo>
                  <a:lnTo>
                    <a:pt x="5390" y="11796"/>
                  </a:lnTo>
                  <a:lnTo>
                    <a:pt x="5305" y="11796"/>
                  </a:lnTo>
                  <a:lnTo>
                    <a:pt x="5221" y="11796"/>
                  </a:lnTo>
                  <a:lnTo>
                    <a:pt x="5108" y="11796"/>
                  </a:lnTo>
                  <a:lnTo>
                    <a:pt x="5108" y="11796"/>
                  </a:lnTo>
                  <a:lnTo>
                    <a:pt x="5193" y="11824"/>
                  </a:lnTo>
                  <a:lnTo>
                    <a:pt x="5136" y="11852"/>
                  </a:lnTo>
                  <a:lnTo>
                    <a:pt x="4995" y="11880"/>
                  </a:lnTo>
                  <a:lnTo>
                    <a:pt x="4995" y="11880"/>
                  </a:lnTo>
                  <a:lnTo>
                    <a:pt x="4741" y="11937"/>
                  </a:lnTo>
                  <a:lnTo>
                    <a:pt x="4600" y="11993"/>
                  </a:lnTo>
                  <a:lnTo>
                    <a:pt x="4459" y="12050"/>
                  </a:lnTo>
                  <a:lnTo>
                    <a:pt x="4459" y="12050"/>
                  </a:lnTo>
                  <a:lnTo>
                    <a:pt x="4572" y="12022"/>
                  </a:lnTo>
                  <a:lnTo>
                    <a:pt x="4685" y="12022"/>
                  </a:lnTo>
                  <a:lnTo>
                    <a:pt x="4685" y="12022"/>
                  </a:lnTo>
                  <a:lnTo>
                    <a:pt x="4628" y="12078"/>
                  </a:lnTo>
                  <a:lnTo>
                    <a:pt x="4656" y="12078"/>
                  </a:lnTo>
                  <a:lnTo>
                    <a:pt x="4713" y="12106"/>
                  </a:lnTo>
                  <a:lnTo>
                    <a:pt x="4713" y="12106"/>
                  </a:lnTo>
                  <a:lnTo>
                    <a:pt x="4487" y="12219"/>
                  </a:lnTo>
                  <a:lnTo>
                    <a:pt x="4289" y="12304"/>
                  </a:lnTo>
                  <a:lnTo>
                    <a:pt x="4289" y="12304"/>
                  </a:lnTo>
                  <a:lnTo>
                    <a:pt x="4374" y="12191"/>
                  </a:lnTo>
                  <a:lnTo>
                    <a:pt x="4487" y="12134"/>
                  </a:lnTo>
                  <a:lnTo>
                    <a:pt x="4487" y="12134"/>
                  </a:lnTo>
                  <a:lnTo>
                    <a:pt x="4374" y="12163"/>
                  </a:lnTo>
                  <a:lnTo>
                    <a:pt x="4177" y="12247"/>
                  </a:lnTo>
                  <a:lnTo>
                    <a:pt x="3866" y="12360"/>
                  </a:lnTo>
                  <a:lnTo>
                    <a:pt x="3866" y="12360"/>
                  </a:lnTo>
                  <a:lnTo>
                    <a:pt x="3669" y="12388"/>
                  </a:lnTo>
                  <a:lnTo>
                    <a:pt x="3471" y="12445"/>
                  </a:lnTo>
                  <a:lnTo>
                    <a:pt x="3471" y="12445"/>
                  </a:lnTo>
                  <a:lnTo>
                    <a:pt x="3358" y="12501"/>
                  </a:lnTo>
                  <a:lnTo>
                    <a:pt x="3274" y="12586"/>
                  </a:lnTo>
                  <a:lnTo>
                    <a:pt x="3189" y="12642"/>
                  </a:lnTo>
                  <a:lnTo>
                    <a:pt x="3076" y="12642"/>
                  </a:lnTo>
                  <a:lnTo>
                    <a:pt x="3076" y="12642"/>
                  </a:lnTo>
                  <a:lnTo>
                    <a:pt x="3217" y="12586"/>
                  </a:lnTo>
                  <a:lnTo>
                    <a:pt x="3330" y="12473"/>
                  </a:lnTo>
                  <a:lnTo>
                    <a:pt x="3330" y="12473"/>
                  </a:lnTo>
                  <a:lnTo>
                    <a:pt x="3245" y="12445"/>
                  </a:lnTo>
                  <a:lnTo>
                    <a:pt x="3161" y="12445"/>
                  </a:lnTo>
                  <a:lnTo>
                    <a:pt x="3020" y="12473"/>
                  </a:lnTo>
                  <a:lnTo>
                    <a:pt x="2907" y="12529"/>
                  </a:lnTo>
                  <a:lnTo>
                    <a:pt x="2653" y="12642"/>
                  </a:lnTo>
                  <a:lnTo>
                    <a:pt x="2483" y="12727"/>
                  </a:lnTo>
                  <a:lnTo>
                    <a:pt x="2483" y="12727"/>
                  </a:lnTo>
                  <a:lnTo>
                    <a:pt x="2512" y="12671"/>
                  </a:lnTo>
                  <a:lnTo>
                    <a:pt x="2512" y="12671"/>
                  </a:lnTo>
                  <a:lnTo>
                    <a:pt x="2427" y="12671"/>
                  </a:lnTo>
                  <a:lnTo>
                    <a:pt x="2286" y="12727"/>
                  </a:lnTo>
                  <a:lnTo>
                    <a:pt x="2286" y="12727"/>
                  </a:lnTo>
                  <a:lnTo>
                    <a:pt x="2004" y="12783"/>
                  </a:lnTo>
                  <a:lnTo>
                    <a:pt x="1863" y="12783"/>
                  </a:lnTo>
                  <a:lnTo>
                    <a:pt x="1750" y="12812"/>
                  </a:lnTo>
                  <a:lnTo>
                    <a:pt x="1750" y="12812"/>
                  </a:lnTo>
                  <a:lnTo>
                    <a:pt x="1834" y="12755"/>
                  </a:lnTo>
                  <a:lnTo>
                    <a:pt x="1919" y="12699"/>
                  </a:lnTo>
                  <a:lnTo>
                    <a:pt x="2004" y="12699"/>
                  </a:lnTo>
                  <a:lnTo>
                    <a:pt x="2117" y="12671"/>
                  </a:lnTo>
                  <a:lnTo>
                    <a:pt x="2117" y="12671"/>
                  </a:lnTo>
                  <a:lnTo>
                    <a:pt x="2060" y="12642"/>
                  </a:lnTo>
                  <a:lnTo>
                    <a:pt x="2004" y="12614"/>
                  </a:lnTo>
                  <a:lnTo>
                    <a:pt x="1919" y="12614"/>
                  </a:lnTo>
                  <a:lnTo>
                    <a:pt x="1863" y="12614"/>
                  </a:lnTo>
                  <a:lnTo>
                    <a:pt x="1665" y="12699"/>
                  </a:lnTo>
                  <a:lnTo>
                    <a:pt x="1496" y="12812"/>
                  </a:lnTo>
                  <a:lnTo>
                    <a:pt x="1101" y="13037"/>
                  </a:lnTo>
                  <a:lnTo>
                    <a:pt x="960" y="13094"/>
                  </a:lnTo>
                  <a:lnTo>
                    <a:pt x="875" y="13122"/>
                  </a:lnTo>
                  <a:lnTo>
                    <a:pt x="819" y="13094"/>
                  </a:lnTo>
                  <a:lnTo>
                    <a:pt x="819" y="13094"/>
                  </a:lnTo>
                  <a:lnTo>
                    <a:pt x="903" y="13009"/>
                  </a:lnTo>
                  <a:lnTo>
                    <a:pt x="931" y="12896"/>
                  </a:lnTo>
                  <a:lnTo>
                    <a:pt x="931" y="12896"/>
                  </a:lnTo>
                  <a:lnTo>
                    <a:pt x="875" y="12896"/>
                  </a:lnTo>
                  <a:lnTo>
                    <a:pt x="819" y="12925"/>
                  </a:lnTo>
                  <a:lnTo>
                    <a:pt x="762" y="13009"/>
                  </a:lnTo>
                  <a:lnTo>
                    <a:pt x="706" y="13094"/>
                  </a:lnTo>
                  <a:lnTo>
                    <a:pt x="649" y="13122"/>
                  </a:lnTo>
                  <a:lnTo>
                    <a:pt x="593" y="13122"/>
                  </a:lnTo>
                </a:path>
              </a:pathLst>
            </a:custGeom>
            <a:solidFill>
              <a:srgbClr val="666666"/>
            </a:solidFill>
            <a:ln w="14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2" name="Google Shape;3782;p16"/>
            <p:cNvSpPr/>
            <p:nvPr/>
          </p:nvSpPr>
          <p:spPr>
            <a:xfrm>
              <a:off x="1115025" y="1566450"/>
              <a:ext cx="12725" cy="8475"/>
            </a:xfrm>
            <a:custGeom>
              <a:avLst/>
              <a:gdLst/>
              <a:ahLst/>
              <a:cxnLst/>
              <a:rect l="l" t="t" r="r" b="b"/>
              <a:pathLst>
                <a:path w="509" h="339" fill="none" extrusionOk="0">
                  <a:moveTo>
                    <a:pt x="57" y="0"/>
                  </a:moveTo>
                  <a:lnTo>
                    <a:pt x="57" y="0"/>
                  </a:lnTo>
                  <a:lnTo>
                    <a:pt x="1" y="57"/>
                  </a:lnTo>
                  <a:lnTo>
                    <a:pt x="1" y="85"/>
                  </a:lnTo>
                  <a:lnTo>
                    <a:pt x="29" y="141"/>
                  </a:lnTo>
                  <a:lnTo>
                    <a:pt x="85" y="169"/>
                  </a:lnTo>
                  <a:lnTo>
                    <a:pt x="170" y="198"/>
                  </a:lnTo>
                  <a:lnTo>
                    <a:pt x="198" y="254"/>
                  </a:lnTo>
                  <a:lnTo>
                    <a:pt x="198" y="282"/>
                  </a:lnTo>
                  <a:lnTo>
                    <a:pt x="170" y="339"/>
                  </a:lnTo>
                  <a:lnTo>
                    <a:pt x="170" y="339"/>
                  </a:lnTo>
                  <a:lnTo>
                    <a:pt x="339" y="254"/>
                  </a:lnTo>
                  <a:lnTo>
                    <a:pt x="452" y="169"/>
                  </a:lnTo>
                  <a:lnTo>
                    <a:pt x="509" y="113"/>
                  </a:lnTo>
                  <a:lnTo>
                    <a:pt x="509" y="113"/>
                  </a:lnTo>
                  <a:lnTo>
                    <a:pt x="311" y="28"/>
                  </a:lnTo>
                  <a:lnTo>
                    <a:pt x="198" y="0"/>
                  </a:lnTo>
                  <a:lnTo>
                    <a:pt x="57" y="0"/>
                  </a:lnTo>
                </a:path>
              </a:pathLst>
            </a:custGeom>
            <a:solidFill>
              <a:srgbClr val="666666"/>
            </a:solidFill>
            <a:ln w="14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16"/>
            <p:cNvSpPr/>
            <p:nvPr/>
          </p:nvSpPr>
          <p:spPr>
            <a:xfrm>
              <a:off x="1163700" y="1530450"/>
              <a:ext cx="43075" cy="9900"/>
            </a:xfrm>
            <a:custGeom>
              <a:avLst/>
              <a:gdLst/>
              <a:ahLst/>
              <a:cxnLst/>
              <a:rect l="l" t="t" r="r" b="b"/>
              <a:pathLst>
                <a:path w="1723" h="396" fill="none" extrusionOk="0">
                  <a:moveTo>
                    <a:pt x="1" y="396"/>
                  </a:moveTo>
                  <a:lnTo>
                    <a:pt x="1" y="396"/>
                  </a:lnTo>
                  <a:lnTo>
                    <a:pt x="198" y="396"/>
                  </a:lnTo>
                  <a:lnTo>
                    <a:pt x="537" y="368"/>
                  </a:lnTo>
                  <a:lnTo>
                    <a:pt x="819" y="340"/>
                  </a:lnTo>
                  <a:lnTo>
                    <a:pt x="960" y="283"/>
                  </a:lnTo>
                  <a:lnTo>
                    <a:pt x="1017" y="255"/>
                  </a:lnTo>
                  <a:lnTo>
                    <a:pt x="1017" y="255"/>
                  </a:lnTo>
                  <a:lnTo>
                    <a:pt x="960" y="283"/>
                  </a:lnTo>
                  <a:lnTo>
                    <a:pt x="1017" y="255"/>
                  </a:lnTo>
                  <a:lnTo>
                    <a:pt x="1158" y="170"/>
                  </a:lnTo>
                  <a:lnTo>
                    <a:pt x="1158" y="170"/>
                  </a:lnTo>
                  <a:lnTo>
                    <a:pt x="1440" y="86"/>
                  </a:lnTo>
                  <a:lnTo>
                    <a:pt x="1722" y="1"/>
                  </a:lnTo>
                  <a:lnTo>
                    <a:pt x="1722" y="1"/>
                  </a:lnTo>
                  <a:lnTo>
                    <a:pt x="1327" y="1"/>
                  </a:lnTo>
                  <a:lnTo>
                    <a:pt x="819" y="57"/>
                  </a:lnTo>
                  <a:lnTo>
                    <a:pt x="565" y="114"/>
                  </a:lnTo>
                  <a:lnTo>
                    <a:pt x="340" y="170"/>
                  </a:lnTo>
                  <a:lnTo>
                    <a:pt x="142" y="255"/>
                  </a:lnTo>
                  <a:lnTo>
                    <a:pt x="1" y="396"/>
                  </a:lnTo>
                </a:path>
              </a:pathLst>
            </a:custGeom>
            <a:solidFill>
              <a:srgbClr val="666666"/>
            </a:solidFill>
            <a:ln w="14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784;p16"/>
            <p:cNvSpPr/>
            <p:nvPr/>
          </p:nvSpPr>
          <p:spPr>
            <a:xfrm>
              <a:off x="1166525" y="1452150"/>
              <a:ext cx="6375" cy="2150"/>
            </a:xfrm>
            <a:custGeom>
              <a:avLst/>
              <a:gdLst/>
              <a:ahLst/>
              <a:cxnLst/>
              <a:rect l="l" t="t" r="r" b="b"/>
              <a:pathLst>
                <a:path w="255" h="86" extrusionOk="0">
                  <a:moveTo>
                    <a:pt x="255" y="57"/>
                  </a:moveTo>
                  <a:lnTo>
                    <a:pt x="255" y="57"/>
                  </a:lnTo>
                  <a:lnTo>
                    <a:pt x="227" y="29"/>
                  </a:lnTo>
                  <a:lnTo>
                    <a:pt x="198" y="1"/>
                  </a:lnTo>
                  <a:lnTo>
                    <a:pt x="142" y="29"/>
                  </a:lnTo>
                  <a:lnTo>
                    <a:pt x="1" y="85"/>
                  </a:lnTo>
                  <a:lnTo>
                    <a:pt x="1" y="85"/>
                  </a:lnTo>
                  <a:lnTo>
                    <a:pt x="142" y="85"/>
                  </a:lnTo>
                  <a:lnTo>
                    <a:pt x="255" y="57"/>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5" name="Google Shape;3785;p16"/>
            <p:cNvSpPr/>
            <p:nvPr/>
          </p:nvSpPr>
          <p:spPr>
            <a:xfrm>
              <a:off x="1166525" y="1452150"/>
              <a:ext cx="6375" cy="2150"/>
            </a:xfrm>
            <a:custGeom>
              <a:avLst/>
              <a:gdLst/>
              <a:ahLst/>
              <a:cxnLst/>
              <a:rect l="l" t="t" r="r" b="b"/>
              <a:pathLst>
                <a:path w="255" h="86" fill="none" extrusionOk="0">
                  <a:moveTo>
                    <a:pt x="255" y="57"/>
                  </a:moveTo>
                  <a:lnTo>
                    <a:pt x="255" y="57"/>
                  </a:lnTo>
                  <a:lnTo>
                    <a:pt x="227" y="29"/>
                  </a:lnTo>
                  <a:lnTo>
                    <a:pt x="198" y="1"/>
                  </a:lnTo>
                  <a:lnTo>
                    <a:pt x="142" y="29"/>
                  </a:lnTo>
                  <a:lnTo>
                    <a:pt x="1" y="85"/>
                  </a:lnTo>
                  <a:lnTo>
                    <a:pt x="1" y="85"/>
                  </a:lnTo>
                  <a:lnTo>
                    <a:pt x="142" y="85"/>
                  </a:lnTo>
                  <a:lnTo>
                    <a:pt x="255" y="57"/>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16"/>
            <p:cNvSpPr/>
            <p:nvPr/>
          </p:nvSpPr>
          <p:spPr>
            <a:xfrm>
              <a:off x="1043075" y="1457100"/>
              <a:ext cx="23300" cy="9175"/>
            </a:xfrm>
            <a:custGeom>
              <a:avLst/>
              <a:gdLst/>
              <a:ahLst/>
              <a:cxnLst/>
              <a:rect l="l" t="t" r="r" b="b"/>
              <a:pathLst>
                <a:path w="932" h="367" extrusionOk="0">
                  <a:moveTo>
                    <a:pt x="29" y="198"/>
                  </a:moveTo>
                  <a:lnTo>
                    <a:pt x="29" y="198"/>
                  </a:lnTo>
                  <a:lnTo>
                    <a:pt x="254" y="57"/>
                  </a:lnTo>
                  <a:lnTo>
                    <a:pt x="452" y="0"/>
                  </a:lnTo>
                  <a:lnTo>
                    <a:pt x="678" y="0"/>
                  </a:lnTo>
                  <a:lnTo>
                    <a:pt x="932" y="85"/>
                  </a:lnTo>
                  <a:lnTo>
                    <a:pt x="932" y="85"/>
                  </a:lnTo>
                  <a:lnTo>
                    <a:pt x="847" y="141"/>
                  </a:lnTo>
                  <a:lnTo>
                    <a:pt x="734" y="169"/>
                  </a:lnTo>
                  <a:lnTo>
                    <a:pt x="480" y="198"/>
                  </a:lnTo>
                  <a:lnTo>
                    <a:pt x="480" y="198"/>
                  </a:lnTo>
                  <a:lnTo>
                    <a:pt x="339" y="226"/>
                  </a:lnTo>
                  <a:lnTo>
                    <a:pt x="339" y="226"/>
                  </a:lnTo>
                  <a:lnTo>
                    <a:pt x="254" y="254"/>
                  </a:lnTo>
                  <a:lnTo>
                    <a:pt x="170" y="311"/>
                  </a:lnTo>
                  <a:lnTo>
                    <a:pt x="170" y="311"/>
                  </a:lnTo>
                  <a:lnTo>
                    <a:pt x="57" y="367"/>
                  </a:lnTo>
                  <a:lnTo>
                    <a:pt x="0" y="367"/>
                  </a:lnTo>
                  <a:lnTo>
                    <a:pt x="29" y="311"/>
                  </a:lnTo>
                  <a:lnTo>
                    <a:pt x="85" y="226"/>
                  </a:lnTo>
                  <a:lnTo>
                    <a:pt x="85" y="226"/>
                  </a:lnTo>
                  <a:lnTo>
                    <a:pt x="29" y="282"/>
                  </a:lnTo>
                  <a:lnTo>
                    <a:pt x="29" y="198"/>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3787;p16"/>
            <p:cNvSpPr/>
            <p:nvPr/>
          </p:nvSpPr>
          <p:spPr>
            <a:xfrm>
              <a:off x="1043075" y="1457100"/>
              <a:ext cx="23300" cy="9175"/>
            </a:xfrm>
            <a:custGeom>
              <a:avLst/>
              <a:gdLst/>
              <a:ahLst/>
              <a:cxnLst/>
              <a:rect l="l" t="t" r="r" b="b"/>
              <a:pathLst>
                <a:path w="932" h="367" fill="none" extrusionOk="0">
                  <a:moveTo>
                    <a:pt x="29" y="198"/>
                  </a:moveTo>
                  <a:lnTo>
                    <a:pt x="29" y="198"/>
                  </a:lnTo>
                  <a:lnTo>
                    <a:pt x="254" y="57"/>
                  </a:lnTo>
                  <a:lnTo>
                    <a:pt x="452" y="0"/>
                  </a:lnTo>
                  <a:lnTo>
                    <a:pt x="678" y="0"/>
                  </a:lnTo>
                  <a:lnTo>
                    <a:pt x="932" y="85"/>
                  </a:lnTo>
                  <a:lnTo>
                    <a:pt x="932" y="85"/>
                  </a:lnTo>
                  <a:lnTo>
                    <a:pt x="847" y="141"/>
                  </a:lnTo>
                  <a:lnTo>
                    <a:pt x="734" y="169"/>
                  </a:lnTo>
                  <a:lnTo>
                    <a:pt x="480" y="198"/>
                  </a:lnTo>
                  <a:lnTo>
                    <a:pt x="480" y="198"/>
                  </a:lnTo>
                  <a:lnTo>
                    <a:pt x="339" y="226"/>
                  </a:lnTo>
                  <a:lnTo>
                    <a:pt x="339" y="226"/>
                  </a:lnTo>
                  <a:lnTo>
                    <a:pt x="254" y="254"/>
                  </a:lnTo>
                  <a:lnTo>
                    <a:pt x="170" y="311"/>
                  </a:lnTo>
                  <a:lnTo>
                    <a:pt x="170" y="311"/>
                  </a:lnTo>
                  <a:lnTo>
                    <a:pt x="57" y="367"/>
                  </a:lnTo>
                  <a:lnTo>
                    <a:pt x="0" y="367"/>
                  </a:lnTo>
                  <a:lnTo>
                    <a:pt x="29" y="311"/>
                  </a:lnTo>
                  <a:lnTo>
                    <a:pt x="85" y="226"/>
                  </a:lnTo>
                  <a:lnTo>
                    <a:pt x="85" y="226"/>
                  </a:lnTo>
                  <a:lnTo>
                    <a:pt x="29" y="282"/>
                  </a:lnTo>
                  <a:lnTo>
                    <a:pt x="29" y="198"/>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8" name="Google Shape;3788;p16"/>
            <p:cNvSpPr/>
            <p:nvPr/>
          </p:nvSpPr>
          <p:spPr>
            <a:xfrm>
              <a:off x="1125625" y="1402775"/>
              <a:ext cx="4950" cy="2850"/>
            </a:xfrm>
            <a:custGeom>
              <a:avLst/>
              <a:gdLst/>
              <a:ahLst/>
              <a:cxnLst/>
              <a:rect l="l" t="t" r="r" b="b"/>
              <a:pathLst>
                <a:path w="198" h="114" extrusionOk="0">
                  <a:moveTo>
                    <a:pt x="0" y="85"/>
                  </a:moveTo>
                  <a:lnTo>
                    <a:pt x="0" y="85"/>
                  </a:lnTo>
                  <a:lnTo>
                    <a:pt x="113" y="28"/>
                  </a:lnTo>
                  <a:lnTo>
                    <a:pt x="169" y="0"/>
                  </a:lnTo>
                  <a:lnTo>
                    <a:pt x="198" y="0"/>
                  </a:lnTo>
                  <a:lnTo>
                    <a:pt x="198" y="28"/>
                  </a:lnTo>
                  <a:lnTo>
                    <a:pt x="169" y="85"/>
                  </a:lnTo>
                  <a:lnTo>
                    <a:pt x="113" y="113"/>
                  </a:lnTo>
                  <a:lnTo>
                    <a:pt x="56" y="113"/>
                  </a:lnTo>
                  <a:lnTo>
                    <a:pt x="0" y="85"/>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16"/>
            <p:cNvSpPr/>
            <p:nvPr/>
          </p:nvSpPr>
          <p:spPr>
            <a:xfrm>
              <a:off x="1125625" y="1402775"/>
              <a:ext cx="4950" cy="2850"/>
            </a:xfrm>
            <a:custGeom>
              <a:avLst/>
              <a:gdLst/>
              <a:ahLst/>
              <a:cxnLst/>
              <a:rect l="l" t="t" r="r" b="b"/>
              <a:pathLst>
                <a:path w="198" h="114" fill="none" extrusionOk="0">
                  <a:moveTo>
                    <a:pt x="0" y="85"/>
                  </a:moveTo>
                  <a:lnTo>
                    <a:pt x="0" y="85"/>
                  </a:lnTo>
                  <a:lnTo>
                    <a:pt x="113" y="28"/>
                  </a:lnTo>
                  <a:lnTo>
                    <a:pt x="169" y="0"/>
                  </a:lnTo>
                  <a:lnTo>
                    <a:pt x="198" y="0"/>
                  </a:lnTo>
                  <a:lnTo>
                    <a:pt x="198" y="28"/>
                  </a:lnTo>
                  <a:lnTo>
                    <a:pt x="169" y="85"/>
                  </a:lnTo>
                  <a:lnTo>
                    <a:pt x="113" y="113"/>
                  </a:lnTo>
                  <a:lnTo>
                    <a:pt x="56" y="113"/>
                  </a:lnTo>
                  <a:lnTo>
                    <a:pt x="0" y="85"/>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0" name="Google Shape;3790;p16"/>
            <p:cNvSpPr/>
            <p:nvPr/>
          </p:nvSpPr>
          <p:spPr>
            <a:xfrm>
              <a:off x="1303400" y="1523400"/>
              <a:ext cx="5675" cy="2850"/>
            </a:xfrm>
            <a:custGeom>
              <a:avLst/>
              <a:gdLst/>
              <a:ahLst/>
              <a:cxnLst/>
              <a:rect l="l" t="t" r="r" b="b"/>
              <a:pathLst>
                <a:path w="227" h="114" extrusionOk="0">
                  <a:moveTo>
                    <a:pt x="0" y="114"/>
                  </a:moveTo>
                  <a:lnTo>
                    <a:pt x="0" y="114"/>
                  </a:lnTo>
                  <a:lnTo>
                    <a:pt x="226" y="1"/>
                  </a:lnTo>
                  <a:lnTo>
                    <a:pt x="226" y="1"/>
                  </a:lnTo>
                  <a:lnTo>
                    <a:pt x="113" y="85"/>
                  </a:lnTo>
                  <a:lnTo>
                    <a:pt x="0" y="114"/>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1" name="Google Shape;3791;p16"/>
            <p:cNvSpPr/>
            <p:nvPr/>
          </p:nvSpPr>
          <p:spPr>
            <a:xfrm>
              <a:off x="1303400" y="1523400"/>
              <a:ext cx="5675" cy="2850"/>
            </a:xfrm>
            <a:custGeom>
              <a:avLst/>
              <a:gdLst/>
              <a:ahLst/>
              <a:cxnLst/>
              <a:rect l="l" t="t" r="r" b="b"/>
              <a:pathLst>
                <a:path w="227" h="114" fill="none" extrusionOk="0">
                  <a:moveTo>
                    <a:pt x="0" y="114"/>
                  </a:moveTo>
                  <a:lnTo>
                    <a:pt x="0" y="114"/>
                  </a:lnTo>
                  <a:lnTo>
                    <a:pt x="226" y="1"/>
                  </a:lnTo>
                  <a:lnTo>
                    <a:pt x="226" y="1"/>
                  </a:lnTo>
                  <a:lnTo>
                    <a:pt x="113" y="85"/>
                  </a:lnTo>
                  <a:lnTo>
                    <a:pt x="0" y="114"/>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16"/>
            <p:cNvSpPr/>
            <p:nvPr/>
          </p:nvSpPr>
          <p:spPr>
            <a:xfrm>
              <a:off x="1301275" y="1523400"/>
              <a:ext cx="6375" cy="2150"/>
            </a:xfrm>
            <a:custGeom>
              <a:avLst/>
              <a:gdLst/>
              <a:ahLst/>
              <a:cxnLst/>
              <a:rect l="l" t="t" r="r" b="b"/>
              <a:pathLst>
                <a:path w="255" h="86" extrusionOk="0">
                  <a:moveTo>
                    <a:pt x="170" y="57"/>
                  </a:moveTo>
                  <a:lnTo>
                    <a:pt x="170" y="57"/>
                  </a:lnTo>
                  <a:lnTo>
                    <a:pt x="1" y="85"/>
                  </a:lnTo>
                  <a:lnTo>
                    <a:pt x="1" y="85"/>
                  </a:lnTo>
                  <a:lnTo>
                    <a:pt x="255" y="1"/>
                  </a:lnTo>
                  <a:lnTo>
                    <a:pt x="255" y="1"/>
                  </a:lnTo>
                  <a:lnTo>
                    <a:pt x="170" y="57"/>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16"/>
            <p:cNvSpPr/>
            <p:nvPr/>
          </p:nvSpPr>
          <p:spPr>
            <a:xfrm>
              <a:off x="1301275" y="1523400"/>
              <a:ext cx="6375" cy="2150"/>
            </a:xfrm>
            <a:custGeom>
              <a:avLst/>
              <a:gdLst/>
              <a:ahLst/>
              <a:cxnLst/>
              <a:rect l="l" t="t" r="r" b="b"/>
              <a:pathLst>
                <a:path w="255" h="86" fill="none" extrusionOk="0">
                  <a:moveTo>
                    <a:pt x="170" y="57"/>
                  </a:moveTo>
                  <a:lnTo>
                    <a:pt x="170" y="57"/>
                  </a:lnTo>
                  <a:lnTo>
                    <a:pt x="1" y="85"/>
                  </a:lnTo>
                  <a:lnTo>
                    <a:pt x="1" y="85"/>
                  </a:lnTo>
                  <a:lnTo>
                    <a:pt x="255" y="1"/>
                  </a:lnTo>
                  <a:lnTo>
                    <a:pt x="255" y="1"/>
                  </a:lnTo>
                  <a:lnTo>
                    <a:pt x="170" y="57"/>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16"/>
            <p:cNvSpPr/>
            <p:nvPr/>
          </p:nvSpPr>
          <p:spPr>
            <a:xfrm>
              <a:off x="1481175" y="1560800"/>
              <a:ext cx="2850" cy="2125"/>
            </a:xfrm>
            <a:custGeom>
              <a:avLst/>
              <a:gdLst/>
              <a:ahLst/>
              <a:cxnLst/>
              <a:rect l="l" t="t" r="r" b="b"/>
              <a:pathLst>
                <a:path w="114" h="85" extrusionOk="0">
                  <a:moveTo>
                    <a:pt x="85" y="0"/>
                  </a:moveTo>
                  <a:lnTo>
                    <a:pt x="85" y="0"/>
                  </a:lnTo>
                  <a:lnTo>
                    <a:pt x="114" y="85"/>
                  </a:lnTo>
                  <a:lnTo>
                    <a:pt x="114" y="85"/>
                  </a:lnTo>
                  <a:lnTo>
                    <a:pt x="57" y="85"/>
                  </a:lnTo>
                  <a:lnTo>
                    <a:pt x="29" y="85"/>
                  </a:lnTo>
                  <a:lnTo>
                    <a:pt x="1" y="57"/>
                  </a:lnTo>
                  <a:lnTo>
                    <a:pt x="1" y="29"/>
                  </a:lnTo>
                  <a:lnTo>
                    <a:pt x="1" y="29"/>
                  </a:lnTo>
                  <a:lnTo>
                    <a:pt x="85"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795;p16"/>
            <p:cNvSpPr/>
            <p:nvPr/>
          </p:nvSpPr>
          <p:spPr>
            <a:xfrm>
              <a:off x="1481175" y="1560800"/>
              <a:ext cx="2850" cy="2125"/>
            </a:xfrm>
            <a:custGeom>
              <a:avLst/>
              <a:gdLst/>
              <a:ahLst/>
              <a:cxnLst/>
              <a:rect l="l" t="t" r="r" b="b"/>
              <a:pathLst>
                <a:path w="114" h="85" fill="none" extrusionOk="0">
                  <a:moveTo>
                    <a:pt x="85" y="0"/>
                  </a:moveTo>
                  <a:lnTo>
                    <a:pt x="85" y="0"/>
                  </a:lnTo>
                  <a:lnTo>
                    <a:pt x="114" y="85"/>
                  </a:lnTo>
                  <a:lnTo>
                    <a:pt x="114" y="85"/>
                  </a:lnTo>
                  <a:lnTo>
                    <a:pt x="57" y="85"/>
                  </a:lnTo>
                  <a:lnTo>
                    <a:pt x="29" y="85"/>
                  </a:lnTo>
                  <a:lnTo>
                    <a:pt x="1" y="57"/>
                  </a:lnTo>
                  <a:lnTo>
                    <a:pt x="1" y="29"/>
                  </a:lnTo>
                  <a:lnTo>
                    <a:pt x="1" y="29"/>
                  </a:lnTo>
                  <a:lnTo>
                    <a:pt x="85" y="0"/>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16"/>
            <p:cNvSpPr/>
            <p:nvPr/>
          </p:nvSpPr>
          <p:spPr>
            <a:xfrm>
              <a:off x="1436025" y="1579150"/>
              <a:ext cx="19775" cy="26825"/>
            </a:xfrm>
            <a:custGeom>
              <a:avLst/>
              <a:gdLst/>
              <a:ahLst/>
              <a:cxnLst/>
              <a:rect l="l" t="t" r="r" b="b"/>
              <a:pathLst>
                <a:path w="791" h="1073" extrusionOk="0">
                  <a:moveTo>
                    <a:pt x="57" y="734"/>
                  </a:moveTo>
                  <a:lnTo>
                    <a:pt x="57" y="734"/>
                  </a:lnTo>
                  <a:lnTo>
                    <a:pt x="170" y="649"/>
                  </a:lnTo>
                  <a:lnTo>
                    <a:pt x="283" y="649"/>
                  </a:lnTo>
                  <a:lnTo>
                    <a:pt x="283" y="649"/>
                  </a:lnTo>
                  <a:lnTo>
                    <a:pt x="170" y="706"/>
                  </a:lnTo>
                  <a:lnTo>
                    <a:pt x="85" y="818"/>
                  </a:lnTo>
                  <a:lnTo>
                    <a:pt x="1" y="931"/>
                  </a:lnTo>
                  <a:lnTo>
                    <a:pt x="1" y="1072"/>
                  </a:lnTo>
                  <a:lnTo>
                    <a:pt x="1" y="1072"/>
                  </a:lnTo>
                  <a:lnTo>
                    <a:pt x="142" y="988"/>
                  </a:lnTo>
                  <a:lnTo>
                    <a:pt x="255" y="875"/>
                  </a:lnTo>
                  <a:lnTo>
                    <a:pt x="367" y="762"/>
                  </a:lnTo>
                  <a:lnTo>
                    <a:pt x="452" y="621"/>
                  </a:lnTo>
                  <a:lnTo>
                    <a:pt x="621" y="310"/>
                  </a:lnTo>
                  <a:lnTo>
                    <a:pt x="706" y="198"/>
                  </a:lnTo>
                  <a:lnTo>
                    <a:pt x="791" y="56"/>
                  </a:lnTo>
                  <a:lnTo>
                    <a:pt x="791" y="56"/>
                  </a:lnTo>
                  <a:lnTo>
                    <a:pt x="734" y="28"/>
                  </a:lnTo>
                  <a:lnTo>
                    <a:pt x="678" y="0"/>
                  </a:lnTo>
                  <a:lnTo>
                    <a:pt x="621" y="0"/>
                  </a:lnTo>
                  <a:lnTo>
                    <a:pt x="565" y="0"/>
                  </a:lnTo>
                  <a:lnTo>
                    <a:pt x="565" y="0"/>
                  </a:lnTo>
                  <a:lnTo>
                    <a:pt x="593" y="0"/>
                  </a:lnTo>
                  <a:lnTo>
                    <a:pt x="537" y="0"/>
                  </a:lnTo>
                  <a:lnTo>
                    <a:pt x="452" y="28"/>
                  </a:lnTo>
                  <a:lnTo>
                    <a:pt x="367" y="56"/>
                  </a:lnTo>
                  <a:lnTo>
                    <a:pt x="367" y="56"/>
                  </a:lnTo>
                  <a:lnTo>
                    <a:pt x="339" y="113"/>
                  </a:lnTo>
                  <a:lnTo>
                    <a:pt x="339" y="198"/>
                  </a:lnTo>
                  <a:lnTo>
                    <a:pt x="339" y="226"/>
                  </a:lnTo>
                  <a:lnTo>
                    <a:pt x="396" y="226"/>
                  </a:lnTo>
                  <a:lnTo>
                    <a:pt x="396" y="226"/>
                  </a:lnTo>
                  <a:lnTo>
                    <a:pt x="339" y="254"/>
                  </a:lnTo>
                  <a:lnTo>
                    <a:pt x="311" y="282"/>
                  </a:lnTo>
                  <a:lnTo>
                    <a:pt x="255" y="367"/>
                  </a:lnTo>
                  <a:lnTo>
                    <a:pt x="198" y="452"/>
                  </a:lnTo>
                  <a:lnTo>
                    <a:pt x="142" y="480"/>
                  </a:lnTo>
                  <a:lnTo>
                    <a:pt x="85" y="508"/>
                  </a:lnTo>
                  <a:lnTo>
                    <a:pt x="85" y="508"/>
                  </a:lnTo>
                  <a:lnTo>
                    <a:pt x="142" y="508"/>
                  </a:lnTo>
                  <a:lnTo>
                    <a:pt x="142" y="536"/>
                  </a:lnTo>
                  <a:lnTo>
                    <a:pt x="142" y="593"/>
                  </a:lnTo>
                  <a:lnTo>
                    <a:pt x="142" y="621"/>
                  </a:lnTo>
                  <a:lnTo>
                    <a:pt x="198" y="593"/>
                  </a:lnTo>
                  <a:lnTo>
                    <a:pt x="198" y="593"/>
                  </a:lnTo>
                  <a:lnTo>
                    <a:pt x="57" y="734"/>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16"/>
            <p:cNvSpPr/>
            <p:nvPr/>
          </p:nvSpPr>
          <p:spPr>
            <a:xfrm>
              <a:off x="1436025" y="1579150"/>
              <a:ext cx="19775" cy="26825"/>
            </a:xfrm>
            <a:custGeom>
              <a:avLst/>
              <a:gdLst/>
              <a:ahLst/>
              <a:cxnLst/>
              <a:rect l="l" t="t" r="r" b="b"/>
              <a:pathLst>
                <a:path w="791" h="1073" fill="none" extrusionOk="0">
                  <a:moveTo>
                    <a:pt x="57" y="734"/>
                  </a:moveTo>
                  <a:lnTo>
                    <a:pt x="57" y="734"/>
                  </a:lnTo>
                  <a:lnTo>
                    <a:pt x="170" y="649"/>
                  </a:lnTo>
                  <a:lnTo>
                    <a:pt x="283" y="649"/>
                  </a:lnTo>
                  <a:lnTo>
                    <a:pt x="283" y="649"/>
                  </a:lnTo>
                  <a:lnTo>
                    <a:pt x="170" y="706"/>
                  </a:lnTo>
                  <a:lnTo>
                    <a:pt x="85" y="818"/>
                  </a:lnTo>
                  <a:lnTo>
                    <a:pt x="1" y="931"/>
                  </a:lnTo>
                  <a:lnTo>
                    <a:pt x="1" y="1072"/>
                  </a:lnTo>
                  <a:lnTo>
                    <a:pt x="1" y="1072"/>
                  </a:lnTo>
                  <a:lnTo>
                    <a:pt x="142" y="988"/>
                  </a:lnTo>
                  <a:lnTo>
                    <a:pt x="255" y="875"/>
                  </a:lnTo>
                  <a:lnTo>
                    <a:pt x="367" y="762"/>
                  </a:lnTo>
                  <a:lnTo>
                    <a:pt x="452" y="621"/>
                  </a:lnTo>
                  <a:lnTo>
                    <a:pt x="621" y="310"/>
                  </a:lnTo>
                  <a:lnTo>
                    <a:pt x="706" y="198"/>
                  </a:lnTo>
                  <a:lnTo>
                    <a:pt x="791" y="56"/>
                  </a:lnTo>
                  <a:lnTo>
                    <a:pt x="791" y="56"/>
                  </a:lnTo>
                  <a:lnTo>
                    <a:pt x="734" y="28"/>
                  </a:lnTo>
                  <a:lnTo>
                    <a:pt x="678" y="0"/>
                  </a:lnTo>
                  <a:lnTo>
                    <a:pt x="621" y="0"/>
                  </a:lnTo>
                  <a:lnTo>
                    <a:pt x="565" y="0"/>
                  </a:lnTo>
                  <a:lnTo>
                    <a:pt x="565" y="0"/>
                  </a:lnTo>
                  <a:lnTo>
                    <a:pt x="593" y="0"/>
                  </a:lnTo>
                  <a:lnTo>
                    <a:pt x="537" y="0"/>
                  </a:lnTo>
                  <a:lnTo>
                    <a:pt x="452" y="28"/>
                  </a:lnTo>
                  <a:lnTo>
                    <a:pt x="367" y="56"/>
                  </a:lnTo>
                  <a:lnTo>
                    <a:pt x="367" y="56"/>
                  </a:lnTo>
                  <a:lnTo>
                    <a:pt x="339" y="113"/>
                  </a:lnTo>
                  <a:lnTo>
                    <a:pt x="339" y="198"/>
                  </a:lnTo>
                  <a:lnTo>
                    <a:pt x="339" y="226"/>
                  </a:lnTo>
                  <a:lnTo>
                    <a:pt x="396" y="226"/>
                  </a:lnTo>
                  <a:lnTo>
                    <a:pt x="396" y="226"/>
                  </a:lnTo>
                  <a:lnTo>
                    <a:pt x="339" y="254"/>
                  </a:lnTo>
                  <a:lnTo>
                    <a:pt x="311" y="282"/>
                  </a:lnTo>
                  <a:lnTo>
                    <a:pt x="255" y="367"/>
                  </a:lnTo>
                  <a:lnTo>
                    <a:pt x="198" y="452"/>
                  </a:lnTo>
                  <a:lnTo>
                    <a:pt x="142" y="480"/>
                  </a:lnTo>
                  <a:lnTo>
                    <a:pt x="85" y="508"/>
                  </a:lnTo>
                  <a:lnTo>
                    <a:pt x="85" y="508"/>
                  </a:lnTo>
                  <a:lnTo>
                    <a:pt x="142" y="508"/>
                  </a:lnTo>
                  <a:lnTo>
                    <a:pt x="142" y="536"/>
                  </a:lnTo>
                  <a:lnTo>
                    <a:pt x="142" y="593"/>
                  </a:lnTo>
                  <a:lnTo>
                    <a:pt x="142" y="621"/>
                  </a:lnTo>
                  <a:lnTo>
                    <a:pt x="198" y="593"/>
                  </a:lnTo>
                  <a:lnTo>
                    <a:pt x="198" y="593"/>
                  </a:lnTo>
                  <a:lnTo>
                    <a:pt x="57" y="734"/>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16"/>
            <p:cNvSpPr/>
            <p:nvPr/>
          </p:nvSpPr>
          <p:spPr>
            <a:xfrm>
              <a:off x="1440975" y="1589725"/>
              <a:ext cx="21175" cy="19775"/>
            </a:xfrm>
            <a:custGeom>
              <a:avLst/>
              <a:gdLst/>
              <a:ahLst/>
              <a:cxnLst/>
              <a:rect l="l" t="t" r="r" b="b"/>
              <a:pathLst>
                <a:path w="847" h="791" extrusionOk="0">
                  <a:moveTo>
                    <a:pt x="0" y="790"/>
                  </a:moveTo>
                  <a:lnTo>
                    <a:pt x="0" y="790"/>
                  </a:lnTo>
                  <a:lnTo>
                    <a:pt x="113" y="678"/>
                  </a:lnTo>
                  <a:lnTo>
                    <a:pt x="254" y="565"/>
                  </a:lnTo>
                  <a:lnTo>
                    <a:pt x="254" y="565"/>
                  </a:lnTo>
                  <a:lnTo>
                    <a:pt x="226" y="621"/>
                  </a:lnTo>
                  <a:lnTo>
                    <a:pt x="254" y="621"/>
                  </a:lnTo>
                  <a:lnTo>
                    <a:pt x="339" y="593"/>
                  </a:lnTo>
                  <a:lnTo>
                    <a:pt x="508" y="452"/>
                  </a:lnTo>
                  <a:lnTo>
                    <a:pt x="508" y="452"/>
                  </a:lnTo>
                  <a:lnTo>
                    <a:pt x="706" y="339"/>
                  </a:lnTo>
                  <a:lnTo>
                    <a:pt x="790" y="254"/>
                  </a:lnTo>
                  <a:lnTo>
                    <a:pt x="847" y="170"/>
                  </a:lnTo>
                  <a:lnTo>
                    <a:pt x="847" y="170"/>
                  </a:lnTo>
                  <a:lnTo>
                    <a:pt x="734" y="198"/>
                  </a:lnTo>
                  <a:lnTo>
                    <a:pt x="621" y="254"/>
                  </a:lnTo>
                  <a:lnTo>
                    <a:pt x="621" y="254"/>
                  </a:lnTo>
                  <a:lnTo>
                    <a:pt x="677" y="226"/>
                  </a:lnTo>
                  <a:lnTo>
                    <a:pt x="762" y="141"/>
                  </a:lnTo>
                  <a:lnTo>
                    <a:pt x="762" y="113"/>
                  </a:lnTo>
                  <a:lnTo>
                    <a:pt x="790" y="85"/>
                  </a:lnTo>
                  <a:lnTo>
                    <a:pt x="762" y="57"/>
                  </a:lnTo>
                  <a:lnTo>
                    <a:pt x="706" y="0"/>
                  </a:lnTo>
                  <a:lnTo>
                    <a:pt x="706" y="0"/>
                  </a:lnTo>
                  <a:lnTo>
                    <a:pt x="706" y="29"/>
                  </a:lnTo>
                  <a:lnTo>
                    <a:pt x="677" y="57"/>
                  </a:lnTo>
                  <a:lnTo>
                    <a:pt x="593" y="113"/>
                  </a:lnTo>
                  <a:lnTo>
                    <a:pt x="480" y="141"/>
                  </a:lnTo>
                  <a:lnTo>
                    <a:pt x="423" y="226"/>
                  </a:lnTo>
                  <a:lnTo>
                    <a:pt x="423" y="226"/>
                  </a:lnTo>
                  <a:lnTo>
                    <a:pt x="480" y="226"/>
                  </a:lnTo>
                  <a:lnTo>
                    <a:pt x="480" y="254"/>
                  </a:lnTo>
                  <a:lnTo>
                    <a:pt x="339" y="311"/>
                  </a:lnTo>
                  <a:lnTo>
                    <a:pt x="339" y="311"/>
                  </a:lnTo>
                  <a:lnTo>
                    <a:pt x="423" y="367"/>
                  </a:lnTo>
                  <a:lnTo>
                    <a:pt x="423" y="395"/>
                  </a:lnTo>
                  <a:lnTo>
                    <a:pt x="395" y="424"/>
                  </a:lnTo>
                  <a:lnTo>
                    <a:pt x="339" y="452"/>
                  </a:lnTo>
                  <a:lnTo>
                    <a:pt x="226" y="508"/>
                  </a:lnTo>
                  <a:lnTo>
                    <a:pt x="226" y="537"/>
                  </a:lnTo>
                  <a:lnTo>
                    <a:pt x="254" y="537"/>
                  </a:lnTo>
                  <a:lnTo>
                    <a:pt x="254" y="537"/>
                  </a:lnTo>
                  <a:lnTo>
                    <a:pt x="169" y="565"/>
                  </a:lnTo>
                  <a:lnTo>
                    <a:pt x="85" y="621"/>
                  </a:lnTo>
                  <a:lnTo>
                    <a:pt x="28" y="706"/>
                  </a:lnTo>
                  <a:lnTo>
                    <a:pt x="0" y="79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9" name="Google Shape;3799;p16"/>
            <p:cNvSpPr/>
            <p:nvPr/>
          </p:nvSpPr>
          <p:spPr>
            <a:xfrm>
              <a:off x="1440975" y="1589725"/>
              <a:ext cx="21175" cy="19775"/>
            </a:xfrm>
            <a:custGeom>
              <a:avLst/>
              <a:gdLst/>
              <a:ahLst/>
              <a:cxnLst/>
              <a:rect l="l" t="t" r="r" b="b"/>
              <a:pathLst>
                <a:path w="847" h="791" fill="none" extrusionOk="0">
                  <a:moveTo>
                    <a:pt x="0" y="790"/>
                  </a:moveTo>
                  <a:lnTo>
                    <a:pt x="0" y="790"/>
                  </a:lnTo>
                  <a:lnTo>
                    <a:pt x="113" y="678"/>
                  </a:lnTo>
                  <a:lnTo>
                    <a:pt x="254" y="565"/>
                  </a:lnTo>
                  <a:lnTo>
                    <a:pt x="254" y="565"/>
                  </a:lnTo>
                  <a:lnTo>
                    <a:pt x="226" y="621"/>
                  </a:lnTo>
                  <a:lnTo>
                    <a:pt x="254" y="621"/>
                  </a:lnTo>
                  <a:lnTo>
                    <a:pt x="339" y="593"/>
                  </a:lnTo>
                  <a:lnTo>
                    <a:pt x="508" y="452"/>
                  </a:lnTo>
                  <a:lnTo>
                    <a:pt x="508" y="452"/>
                  </a:lnTo>
                  <a:lnTo>
                    <a:pt x="706" y="339"/>
                  </a:lnTo>
                  <a:lnTo>
                    <a:pt x="790" y="254"/>
                  </a:lnTo>
                  <a:lnTo>
                    <a:pt x="847" y="170"/>
                  </a:lnTo>
                  <a:lnTo>
                    <a:pt x="847" y="170"/>
                  </a:lnTo>
                  <a:lnTo>
                    <a:pt x="734" y="198"/>
                  </a:lnTo>
                  <a:lnTo>
                    <a:pt x="621" y="254"/>
                  </a:lnTo>
                  <a:lnTo>
                    <a:pt x="621" y="254"/>
                  </a:lnTo>
                  <a:lnTo>
                    <a:pt x="677" y="226"/>
                  </a:lnTo>
                  <a:lnTo>
                    <a:pt x="762" y="141"/>
                  </a:lnTo>
                  <a:lnTo>
                    <a:pt x="762" y="113"/>
                  </a:lnTo>
                  <a:lnTo>
                    <a:pt x="790" y="85"/>
                  </a:lnTo>
                  <a:lnTo>
                    <a:pt x="762" y="57"/>
                  </a:lnTo>
                  <a:lnTo>
                    <a:pt x="706" y="0"/>
                  </a:lnTo>
                  <a:lnTo>
                    <a:pt x="706" y="0"/>
                  </a:lnTo>
                  <a:lnTo>
                    <a:pt x="706" y="29"/>
                  </a:lnTo>
                  <a:lnTo>
                    <a:pt x="677" y="57"/>
                  </a:lnTo>
                  <a:lnTo>
                    <a:pt x="593" y="113"/>
                  </a:lnTo>
                  <a:lnTo>
                    <a:pt x="480" y="141"/>
                  </a:lnTo>
                  <a:lnTo>
                    <a:pt x="423" y="226"/>
                  </a:lnTo>
                  <a:lnTo>
                    <a:pt x="423" y="226"/>
                  </a:lnTo>
                  <a:lnTo>
                    <a:pt x="480" y="226"/>
                  </a:lnTo>
                  <a:lnTo>
                    <a:pt x="480" y="254"/>
                  </a:lnTo>
                  <a:lnTo>
                    <a:pt x="339" y="311"/>
                  </a:lnTo>
                  <a:lnTo>
                    <a:pt x="339" y="311"/>
                  </a:lnTo>
                  <a:lnTo>
                    <a:pt x="423" y="367"/>
                  </a:lnTo>
                  <a:lnTo>
                    <a:pt x="423" y="395"/>
                  </a:lnTo>
                  <a:lnTo>
                    <a:pt x="395" y="424"/>
                  </a:lnTo>
                  <a:lnTo>
                    <a:pt x="339" y="452"/>
                  </a:lnTo>
                  <a:lnTo>
                    <a:pt x="226" y="508"/>
                  </a:lnTo>
                  <a:lnTo>
                    <a:pt x="226" y="537"/>
                  </a:lnTo>
                  <a:lnTo>
                    <a:pt x="254" y="537"/>
                  </a:lnTo>
                  <a:lnTo>
                    <a:pt x="254" y="537"/>
                  </a:lnTo>
                  <a:lnTo>
                    <a:pt x="169" y="565"/>
                  </a:lnTo>
                  <a:lnTo>
                    <a:pt x="85" y="621"/>
                  </a:lnTo>
                  <a:lnTo>
                    <a:pt x="28" y="706"/>
                  </a:lnTo>
                  <a:lnTo>
                    <a:pt x="0" y="790"/>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0" name="Google Shape;3800;p16"/>
            <p:cNvSpPr/>
            <p:nvPr/>
          </p:nvSpPr>
          <p:spPr>
            <a:xfrm>
              <a:off x="1442375" y="1562925"/>
              <a:ext cx="26825" cy="17650"/>
            </a:xfrm>
            <a:custGeom>
              <a:avLst/>
              <a:gdLst/>
              <a:ahLst/>
              <a:cxnLst/>
              <a:rect l="l" t="t" r="r" b="b"/>
              <a:pathLst>
                <a:path w="1073" h="706" extrusionOk="0">
                  <a:moveTo>
                    <a:pt x="29" y="282"/>
                  </a:moveTo>
                  <a:lnTo>
                    <a:pt x="29" y="282"/>
                  </a:lnTo>
                  <a:lnTo>
                    <a:pt x="29" y="367"/>
                  </a:lnTo>
                  <a:lnTo>
                    <a:pt x="29" y="480"/>
                  </a:lnTo>
                  <a:lnTo>
                    <a:pt x="57" y="677"/>
                  </a:lnTo>
                  <a:lnTo>
                    <a:pt x="57" y="677"/>
                  </a:lnTo>
                  <a:lnTo>
                    <a:pt x="29" y="621"/>
                  </a:lnTo>
                  <a:lnTo>
                    <a:pt x="1" y="649"/>
                  </a:lnTo>
                  <a:lnTo>
                    <a:pt x="1" y="649"/>
                  </a:lnTo>
                  <a:lnTo>
                    <a:pt x="29" y="705"/>
                  </a:lnTo>
                  <a:lnTo>
                    <a:pt x="85" y="705"/>
                  </a:lnTo>
                  <a:lnTo>
                    <a:pt x="142" y="677"/>
                  </a:lnTo>
                  <a:lnTo>
                    <a:pt x="198" y="621"/>
                  </a:lnTo>
                  <a:lnTo>
                    <a:pt x="255" y="564"/>
                  </a:lnTo>
                  <a:lnTo>
                    <a:pt x="283" y="536"/>
                  </a:lnTo>
                  <a:lnTo>
                    <a:pt x="283" y="508"/>
                  </a:lnTo>
                  <a:lnTo>
                    <a:pt x="198" y="480"/>
                  </a:lnTo>
                  <a:lnTo>
                    <a:pt x="198" y="480"/>
                  </a:lnTo>
                  <a:lnTo>
                    <a:pt x="283" y="452"/>
                  </a:lnTo>
                  <a:lnTo>
                    <a:pt x="311" y="395"/>
                  </a:lnTo>
                  <a:lnTo>
                    <a:pt x="311" y="395"/>
                  </a:lnTo>
                  <a:lnTo>
                    <a:pt x="396" y="452"/>
                  </a:lnTo>
                  <a:lnTo>
                    <a:pt x="480" y="508"/>
                  </a:lnTo>
                  <a:lnTo>
                    <a:pt x="593" y="593"/>
                  </a:lnTo>
                  <a:lnTo>
                    <a:pt x="650" y="621"/>
                  </a:lnTo>
                  <a:lnTo>
                    <a:pt x="706" y="621"/>
                  </a:lnTo>
                  <a:lnTo>
                    <a:pt x="791" y="536"/>
                  </a:lnTo>
                  <a:lnTo>
                    <a:pt x="875" y="423"/>
                  </a:lnTo>
                  <a:lnTo>
                    <a:pt x="875" y="423"/>
                  </a:lnTo>
                  <a:lnTo>
                    <a:pt x="763" y="423"/>
                  </a:lnTo>
                  <a:lnTo>
                    <a:pt x="678" y="423"/>
                  </a:lnTo>
                  <a:lnTo>
                    <a:pt x="678" y="423"/>
                  </a:lnTo>
                  <a:lnTo>
                    <a:pt x="593" y="339"/>
                  </a:lnTo>
                  <a:lnTo>
                    <a:pt x="537" y="254"/>
                  </a:lnTo>
                  <a:lnTo>
                    <a:pt x="537" y="254"/>
                  </a:lnTo>
                  <a:lnTo>
                    <a:pt x="621" y="282"/>
                  </a:lnTo>
                  <a:lnTo>
                    <a:pt x="706" y="339"/>
                  </a:lnTo>
                  <a:lnTo>
                    <a:pt x="791" y="367"/>
                  </a:lnTo>
                  <a:lnTo>
                    <a:pt x="847" y="367"/>
                  </a:lnTo>
                  <a:lnTo>
                    <a:pt x="904" y="367"/>
                  </a:lnTo>
                  <a:lnTo>
                    <a:pt x="904" y="367"/>
                  </a:lnTo>
                  <a:lnTo>
                    <a:pt x="875" y="282"/>
                  </a:lnTo>
                  <a:lnTo>
                    <a:pt x="932" y="282"/>
                  </a:lnTo>
                  <a:lnTo>
                    <a:pt x="1016" y="254"/>
                  </a:lnTo>
                  <a:lnTo>
                    <a:pt x="1045" y="254"/>
                  </a:lnTo>
                  <a:lnTo>
                    <a:pt x="1073" y="198"/>
                  </a:lnTo>
                  <a:lnTo>
                    <a:pt x="1073" y="198"/>
                  </a:lnTo>
                  <a:lnTo>
                    <a:pt x="1073" y="141"/>
                  </a:lnTo>
                  <a:lnTo>
                    <a:pt x="1016" y="113"/>
                  </a:lnTo>
                  <a:lnTo>
                    <a:pt x="960" y="113"/>
                  </a:lnTo>
                  <a:lnTo>
                    <a:pt x="847" y="141"/>
                  </a:lnTo>
                  <a:lnTo>
                    <a:pt x="678" y="198"/>
                  </a:lnTo>
                  <a:lnTo>
                    <a:pt x="565" y="226"/>
                  </a:lnTo>
                  <a:lnTo>
                    <a:pt x="565" y="226"/>
                  </a:lnTo>
                  <a:lnTo>
                    <a:pt x="621" y="169"/>
                  </a:lnTo>
                  <a:lnTo>
                    <a:pt x="706" y="141"/>
                  </a:lnTo>
                  <a:lnTo>
                    <a:pt x="791" y="113"/>
                  </a:lnTo>
                  <a:lnTo>
                    <a:pt x="847" y="28"/>
                  </a:lnTo>
                  <a:lnTo>
                    <a:pt x="847" y="28"/>
                  </a:lnTo>
                  <a:lnTo>
                    <a:pt x="734" y="0"/>
                  </a:lnTo>
                  <a:lnTo>
                    <a:pt x="593" y="0"/>
                  </a:lnTo>
                  <a:lnTo>
                    <a:pt x="480" y="28"/>
                  </a:lnTo>
                  <a:lnTo>
                    <a:pt x="424" y="56"/>
                  </a:lnTo>
                  <a:lnTo>
                    <a:pt x="396" y="113"/>
                  </a:lnTo>
                  <a:lnTo>
                    <a:pt x="396" y="113"/>
                  </a:lnTo>
                  <a:lnTo>
                    <a:pt x="367" y="85"/>
                  </a:lnTo>
                  <a:lnTo>
                    <a:pt x="367" y="56"/>
                  </a:lnTo>
                  <a:lnTo>
                    <a:pt x="283" y="113"/>
                  </a:lnTo>
                  <a:lnTo>
                    <a:pt x="226" y="198"/>
                  </a:lnTo>
                  <a:lnTo>
                    <a:pt x="226" y="254"/>
                  </a:lnTo>
                  <a:lnTo>
                    <a:pt x="255" y="310"/>
                  </a:lnTo>
                  <a:lnTo>
                    <a:pt x="255" y="310"/>
                  </a:lnTo>
                  <a:lnTo>
                    <a:pt x="226" y="254"/>
                  </a:lnTo>
                  <a:lnTo>
                    <a:pt x="198" y="226"/>
                  </a:lnTo>
                  <a:lnTo>
                    <a:pt x="170" y="254"/>
                  </a:lnTo>
                  <a:lnTo>
                    <a:pt x="142" y="254"/>
                  </a:lnTo>
                  <a:lnTo>
                    <a:pt x="170" y="113"/>
                  </a:lnTo>
                  <a:lnTo>
                    <a:pt x="170" y="113"/>
                  </a:lnTo>
                  <a:lnTo>
                    <a:pt x="29" y="226"/>
                  </a:lnTo>
                  <a:lnTo>
                    <a:pt x="1" y="282"/>
                  </a:lnTo>
                  <a:lnTo>
                    <a:pt x="1" y="310"/>
                  </a:lnTo>
                  <a:lnTo>
                    <a:pt x="29" y="282"/>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1" name="Google Shape;3801;p16"/>
            <p:cNvSpPr/>
            <p:nvPr/>
          </p:nvSpPr>
          <p:spPr>
            <a:xfrm>
              <a:off x="1442375" y="1562925"/>
              <a:ext cx="26825" cy="17650"/>
            </a:xfrm>
            <a:custGeom>
              <a:avLst/>
              <a:gdLst/>
              <a:ahLst/>
              <a:cxnLst/>
              <a:rect l="l" t="t" r="r" b="b"/>
              <a:pathLst>
                <a:path w="1073" h="706" fill="none" extrusionOk="0">
                  <a:moveTo>
                    <a:pt x="29" y="282"/>
                  </a:moveTo>
                  <a:lnTo>
                    <a:pt x="29" y="282"/>
                  </a:lnTo>
                  <a:lnTo>
                    <a:pt x="29" y="367"/>
                  </a:lnTo>
                  <a:lnTo>
                    <a:pt x="29" y="480"/>
                  </a:lnTo>
                  <a:lnTo>
                    <a:pt x="57" y="677"/>
                  </a:lnTo>
                  <a:lnTo>
                    <a:pt x="57" y="677"/>
                  </a:lnTo>
                  <a:lnTo>
                    <a:pt x="29" y="621"/>
                  </a:lnTo>
                  <a:lnTo>
                    <a:pt x="1" y="649"/>
                  </a:lnTo>
                  <a:lnTo>
                    <a:pt x="1" y="649"/>
                  </a:lnTo>
                  <a:lnTo>
                    <a:pt x="29" y="705"/>
                  </a:lnTo>
                  <a:lnTo>
                    <a:pt x="85" y="705"/>
                  </a:lnTo>
                  <a:lnTo>
                    <a:pt x="142" y="677"/>
                  </a:lnTo>
                  <a:lnTo>
                    <a:pt x="198" y="621"/>
                  </a:lnTo>
                  <a:lnTo>
                    <a:pt x="255" y="564"/>
                  </a:lnTo>
                  <a:lnTo>
                    <a:pt x="283" y="536"/>
                  </a:lnTo>
                  <a:lnTo>
                    <a:pt x="283" y="508"/>
                  </a:lnTo>
                  <a:lnTo>
                    <a:pt x="198" y="480"/>
                  </a:lnTo>
                  <a:lnTo>
                    <a:pt x="198" y="480"/>
                  </a:lnTo>
                  <a:lnTo>
                    <a:pt x="283" y="452"/>
                  </a:lnTo>
                  <a:lnTo>
                    <a:pt x="311" y="395"/>
                  </a:lnTo>
                  <a:lnTo>
                    <a:pt x="311" y="395"/>
                  </a:lnTo>
                  <a:lnTo>
                    <a:pt x="396" y="452"/>
                  </a:lnTo>
                  <a:lnTo>
                    <a:pt x="480" y="508"/>
                  </a:lnTo>
                  <a:lnTo>
                    <a:pt x="593" y="593"/>
                  </a:lnTo>
                  <a:lnTo>
                    <a:pt x="650" y="621"/>
                  </a:lnTo>
                  <a:lnTo>
                    <a:pt x="706" y="621"/>
                  </a:lnTo>
                  <a:lnTo>
                    <a:pt x="791" y="536"/>
                  </a:lnTo>
                  <a:lnTo>
                    <a:pt x="875" y="423"/>
                  </a:lnTo>
                  <a:lnTo>
                    <a:pt x="875" y="423"/>
                  </a:lnTo>
                  <a:lnTo>
                    <a:pt x="763" y="423"/>
                  </a:lnTo>
                  <a:lnTo>
                    <a:pt x="678" y="423"/>
                  </a:lnTo>
                  <a:lnTo>
                    <a:pt x="678" y="423"/>
                  </a:lnTo>
                  <a:lnTo>
                    <a:pt x="593" y="339"/>
                  </a:lnTo>
                  <a:lnTo>
                    <a:pt x="537" y="254"/>
                  </a:lnTo>
                  <a:lnTo>
                    <a:pt x="537" y="254"/>
                  </a:lnTo>
                  <a:lnTo>
                    <a:pt x="621" y="282"/>
                  </a:lnTo>
                  <a:lnTo>
                    <a:pt x="706" y="339"/>
                  </a:lnTo>
                  <a:lnTo>
                    <a:pt x="791" y="367"/>
                  </a:lnTo>
                  <a:lnTo>
                    <a:pt x="847" y="367"/>
                  </a:lnTo>
                  <a:lnTo>
                    <a:pt x="904" y="367"/>
                  </a:lnTo>
                  <a:lnTo>
                    <a:pt x="904" y="367"/>
                  </a:lnTo>
                  <a:lnTo>
                    <a:pt x="875" y="282"/>
                  </a:lnTo>
                  <a:lnTo>
                    <a:pt x="932" y="282"/>
                  </a:lnTo>
                  <a:lnTo>
                    <a:pt x="1016" y="254"/>
                  </a:lnTo>
                  <a:lnTo>
                    <a:pt x="1045" y="254"/>
                  </a:lnTo>
                  <a:lnTo>
                    <a:pt x="1073" y="198"/>
                  </a:lnTo>
                  <a:lnTo>
                    <a:pt x="1073" y="198"/>
                  </a:lnTo>
                  <a:lnTo>
                    <a:pt x="1073" y="141"/>
                  </a:lnTo>
                  <a:lnTo>
                    <a:pt x="1016" y="113"/>
                  </a:lnTo>
                  <a:lnTo>
                    <a:pt x="960" y="113"/>
                  </a:lnTo>
                  <a:lnTo>
                    <a:pt x="847" y="141"/>
                  </a:lnTo>
                  <a:lnTo>
                    <a:pt x="678" y="198"/>
                  </a:lnTo>
                  <a:lnTo>
                    <a:pt x="565" y="226"/>
                  </a:lnTo>
                  <a:lnTo>
                    <a:pt x="565" y="226"/>
                  </a:lnTo>
                  <a:lnTo>
                    <a:pt x="621" y="169"/>
                  </a:lnTo>
                  <a:lnTo>
                    <a:pt x="706" y="141"/>
                  </a:lnTo>
                  <a:lnTo>
                    <a:pt x="791" y="113"/>
                  </a:lnTo>
                  <a:lnTo>
                    <a:pt x="847" y="28"/>
                  </a:lnTo>
                  <a:lnTo>
                    <a:pt x="847" y="28"/>
                  </a:lnTo>
                  <a:lnTo>
                    <a:pt x="734" y="0"/>
                  </a:lnTo>
                  <a:lnTo>
                    <a:pt x="593" y="0"/>
                  </a:lnTo>
                  <a:lnTo>
                    <a:pt x="480" y="28"/>
                  </a:lnTo>
                  <a:lnTo>
                    <a:pt x="424" y="56"/>
                  </a:lnTo>
                  <a:lnTo>
                    <a:pt x="396" y="113"/>
                  </a:lnTo>
                  <a:lnTo>
                    <a:pt x="396" y="113"/>
                  </a:lnTo>
                  <a:lnTo>
                    <a:pt x="367" y="85"/>
                  </a:lnTo>
                  <a:lnTo>
                    <a:pt x="367" y="56"/>
                  </a:lnTo>
                  <a:lnTo>
                    <a:pt x="283" y="113"/>
                  </a:lnTo>
                  <a:lnTo>
                    <a:pt x="226" y="198"/>
                  </a:lnTo>
                  <a:lnTo>
                    <a:pt x="226" y="254"/>
                  </a:lnTo>
                  <a:lnTo>
                    <a:pt x="255" y="310"/>
                  </a:lnTo>
                  <a:lnTo>
                    <a:pt x="255" y="310"/>
                  </a:lnTo>
                  <a:lnTo>
                    <a:pt x="226" y="254"/>
                  </a:lnTo>
                  <a:lnTo>
                    <a:pt x="198" y="226"/>
                  </a:lnTo>
                  <a:lnTo>
                    <a:pt x="170" y="254"/>
                  </a:lnTo>
                  <a:lnTo>
                    <a:pt x="142" y="254"/>
                  </a:lnTo>
                  <a:lnTo>
                    <a:pt x="170" y="113"/>
                  </a:lnTo>
                  <a:lnTo>
                    <a:pt x="170" y="113"/>
                  </a:lnTo>
                  <a:lnTo>
                    <a:pt x="29" y="226"/>
                  </a:lnTo>
                  <a:lnTo>
                    <a:pt x="1" y="282"/>
                  </a:lnTo>
                  <a:lnTo>
                    <a:pt x="1" y="310"/>
                  </a:lnTo>
                  <a:lnTo>
                    <a:pt x="29" y="282"/>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2" name="Google Shape;3802;p16"/>
            <p:cNvSpPr/>
            <p:nvPr/>
          </p:nvSpPr>
          <p:spPr>
            <a:xfrm>
              <a:off x="1456475" y="1580550"/>
              <a:ext cx="2150" cy="1425"/>
            </a:xfrm>
            <a:custGeom>
              <a:avLst/>
              <a:gdLst/>
              <a:ahLst/>
              <a:cxnLst/>
              <a:rect l="l" t="t" r="r" b="b"/>
              <a:pathLst>
                <a:path w="86" h="57" extrusionOk="0">
                  <a:moveTo>
                    <a:pt x="86" y="0"/>
                  </a:moveTo>
                  <a:lnTo>
                    <a:pt x="86" y="0"/>
                  </a:lnTo>
                  <a:lnTo>
                    <a:pt x="1" y="0"/>
                  </a:lnTo>
                  <a:lnTo>
                    <a:pt x="1" y="0"/>
                  </a:lnTo>
                  <a:lnTo>
                    <a:pt x="1" y="57"/>
                  </a:lnTo>
                  <a:lnTo>
                    <a:pt x="29" y="57"/>
                  </a:lnTo>
                  <a:lnTo>
                    <a:pt x="57" y="57"/>
                  </a:lnTo>
                  <a:lnTo>
                    <a:pt x="86"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3" name="Google Shape;3803;p16"/>
            <p:cNvSpPr/>
            <p:nvPr/>
          </p:nvSpPr>
          <p:spPr>
            <a:xfrm>
              <a:off x="1456475" y="1580550"/>
              <a:ext cx="2150" cy="1425"/>
            </a:xfrm>
            <a:custGeom>
              <a:avLst/>
              <a:gdLst/>
              <a:ahLst/>
              <a:cxnLst/>
              <a:rect l="l" t="t" r="r" b="b"/>
              <a:pathLst>
                <a:path w="86" h="57" fill="none" extrusionOk="0">
                  <a:moveTo>
                    <a:pt x="86" y="0"/>
                  </a:moveTo>
                  <a:lnTo>
                    <a:pt x="86" y="0"/>
                  </a:lnTo>
                  <a:lnTo>
                    <a:pt x="1" y="0"/>
                  </a:lnTo>
                  <a:lnTo>
                    <a:pt x="1" y="0"/>
                  </a:lnTo>
                  <a:lnTo>
                    <a:pt x="1" y="57"/>
                  </a:lnTo>
                  <a:lnTo>
                    <a:pt x="29" y="57"/>
                  </a:lnTo>
                  <a:lnTo>
                    <a:pt x="57" y="57"/>
                  </a:lnTo>
                  <a:lnTo>
                    <a:pt x="86" y="0"/>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4" name="Google Shape;3804;p16"/>
            <p:cNvSpPr/>
            <p:nvPr/>
          </p:nvSpPr>
          <p:spPr>
            <a:xfrm>
              <a:off x="1458600" y="1586900"/>
              <a:ext cx="18375" cy="13425"/>
            </a:xfrm>
            <a:custGeom>
              <a:avLst/>
              <a:gdLst/>
              <a:ahLst/>
              <a:cxnLst/>
              <a:rect l="l" t="t" r="r" b="b"/>
              <a:pathLst>
                <a:path w="735" h="537" extrusionOk="0">
                  <a:moveTo>
                    <a:pt x="29" y="537"/>
                  </a:moveTo>
                  <a:lnTo>
                    <a:pt x="29" y="537"/>
                  </a:lnTo>
                  <a:lnTo>
                    <a:pt x="311" y="480"/>
                  </a:lnTo>
                  <a:lnTo>
                    <a:pt x="424" y="424"/>
                  </a:lnTo>
                  <a:lnTo>
                    <a:pt x="424" y="396"/>
                  </a:lnTo>
                  <a:lnTo>
                    <a:pt x="396" y="396"/>
                  </a:lnTo>
                  <a:lnTo>
                    <a:pt x="396" y="396"/>
                  </a:lnTo>
                  <a:lnTo>
                    <a:pt x="480" y="339"/>
                  </a:lnTo>
                  <a:lnTo>
                    <a:pt x="480" y="254"/>
                  </a:lnTo>
                  <a:lnTo>
                    <a:pt x="480" y="254"/>
                  </a:lnTo>
                  <a:lnTo>
                    <a:pt x="509" y="311"/>
                  </a:lnTo>
                  <a:lnTo>
                    <a:pt x="565" y="339"/>
                  </a:lnTo>
                  <a:lnTo>
                    <a:pt x="621" y="311"/>
                  </a:lnTo>
                  <a:lnTo>
                    <a:pt x="678" y="283"/>
                  </a:lnTo>
                  <a:lnTo>
                    <a:pt x="734" y="226"/>
                  </a:lnTo>
                  <a:lnTo>
                    <a:pt x="734" y="170"/>
                  </a:lnTo>
                  <a:lnTo>
                    <a:pt x="706" y="113"/>
                  </a:lnTo>
                  <a:lnTo>
                    <a:pt x="621" y="57"/>
                  </a:lnTo>
                  <a:lnTo>
                    <a:pt x="621" y="57"/>
                  </a:lnTo>
                  <a:lnTo>
                    <a:pt x="565" y="0"/>
                  </a:lnTo>
                  <a:lnTo>
                    <a:pt x="480" y="0"/>
                  </a:lnTo>
                  <a:lnTo>
                    <a:pt x="396" y="0"/>
                  </a:lnTo>
                  <a:lnTo>
                    <a:pt x="339" y="29"/>
                  </a:lnTo>
                  <a:lnTo>
                    <a:pt x="255" y="113"/>
                  </a:lnTo>
                  <a:lnTo>
                    <a:pt x="198" y="198"/>
                  </a:lnTo>
                  <a:lnTo>
                    <a:pt x="198" y="198"/>
                  </a:lnTo>
                  <a:lnTo>
                    <a:pt x="198" y="226"/>
                  </a:lnTo>
                  <a:lnTo>
                    <a:pt x="283" y="198"/>
                  </a:lnTo>
                  <a:lnTo>
                    <a:pt x="283" y="198"/>
                  </a:lnTo>
                  <a:lnTo>
                    <a:pt x="85" y="339"/>
                  </a:lnTo>
                  <a:lnTo>
                    <a:pt x="29" y="452"/>
                  </a:lnTo>
                  <a:lnTo>
                    <a:pt x="1" y="480"/>
                  </a:lnTo>
                  <a:lnTo>
                    <a:pt x="29" y="537"/>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5" name="Google Shape;3805;p16"/>
            <p:cNvSpPr/>
            <p:nvPr/>
          </p:nvSpPr>
          <p:spPr>
            <a:xfrm>
              <a:off x="1458600" y="1586900"/>
              <a:ext cx="18375" cy="13425"/>
            </a:xfrm>
            <a:custGeom>
              <a:avLst/>
              <a:gdLst/>
              <a:ahLst/>
              <a:cxnLst/>
              <a:rect l="l" t="t" r="r" b="b"/>
              <a:pathLst>
                <a:path w="735" h="537" fill="none" extrusionOk="0">
                  <a:moveTo>
                    <a:pt x="29" y="537"/>
                  </a:moveTo>
                  <a:lnTo>
                    <a:pt x="29" y="537"/>
                  </a:lnTo>
                  <a:lnTo>
                    <a:pt x="311" y="480"/>
                  </a:lnTo>
                  <a:lnTo>
                    <a:pt x="424" y="424"/>
                  </a:lnTo>
                  <a:lnTo>
                    <a:pt x="424" y="396"/>
                  </a:lnTo>
                  <a:lnTo>
                    <a:pt x="396" y="396"/>
                  </a:lnTo>
                  <a:lnTo>
                    <a:pt x="396" y="396"/>
                  </a:lnTo>
                  <a:lnTo>
                    <a:pt x="480" y="339"/>
                  </a:lnTo>
                  <a:lnTo>
                    <a:pt x="480" y="254"/>
                  </a:lnTo>
                  <a:lnTo>
                    <a:pt x="480" y="254"/>
                  </a:lnTo>
                  <a:lnTo>
                    <a:pt x="509" y="311"/>
                  </a:lnTo>
                  <a:lnTo>
                    <a:pt x="565" y="339"/>
                  </a:lnTo>
                  <a:lnTo>
                    <a:pt x="621" y="311"/>
                  </a:lnTo>
                  <a:lnTo>
                    <a:pt x="678" y="283"/>
                  </a:lnTo>
                  <a:lnTo>
                    <a:pt x="734" y="226"/>
                  </a:lnTo>
                  <a:lnTo>
                    <a:pt x="734" y="170"/>
                  </a:lnTo>
                  <a:lnTo>
                    <a:pt x="706" y="113"/>
                  </a:lnTo>
                  <a:lnTo>
                    <a:pt x="621" y="57"/>
                  </a:lnTo>
                  <a:lnTo>
                    <a:pt x="621" y="57"/>
                  </a:lnTo>
                  <a:lnTo>
                    <a:pt x="565" y="0"/>
                  </a:lnTo>
                  <a:lnTo>
                    <a:pt x="480" y="0"/>
                  </a:lnTo>
                  <a:lnTo>
                    <a:pt x="396" y="0"/>
                  </a:lnTo>
                  <a:lnTo>
                    <a:pt x="339" y="29"/>
                  </a:lnTo>
                  <a:lnTo>
                    <a:pt x="255" y="113"/>
                  </a:lnTo>
                  <a:lnTo>
                    <a:pt x="198" y="198"/>
                  </a:lnTo>
                  <a:lnTo>
                    <a:pt x="198" y="198"/>
                  </a:lnTo>
                  <a:lnTo>
                    <a:pt x="198" y="226"/>
                  </a:lnTo>
                  <a:lnTo>
                    <a:pt x="283" y="198"/>
                  </a:lnTo>
                  <a:lnTo>
                    <a:pt x="283" y="198"/>
                  </a:lnTo>
                  <a:lnTo>
                    <a:pt x="85" y="339"/>
                  </a:lnTo>
                  <a:lnTo>
                    <a:pt x="29" y="452"/>
                  </a:lnTo>
                  <a:lnTo>
                    <a:pt x="1" y="480"/>
                  </a:lnTo>
                  <a:lnTo>
                    <a:pt x="29" y="537"/>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6" name="Google Shape;3806;p16"/>
            <p:cNvSpPr/>
            <p:nvPr/>
          </p:nvSpPr>
          <p:spPr>
            <a:xfrm>
              <a:off x="1467075" y="1600300"/>
              <a:ext cx="7075" cy="3550"/>
            </a:xfrm>
            <a:custGeom>
              <a:avLst/>
              <a:gdLst/>
              <a:ahLst/>
              <a:cxnLst/>
              <a:rect l="l" t="t" r="r" b="b"/>
              <a:pathLst>
                <a:path w="283" h="142" extrusionOk="0">
                  <a:moveTo>
                    <a:pt x="282" y="1"/>
                  </a:moveTo>
                  <a:lnTo>
                    <a:pt x="282" y="1"/>
                  </a:lnTo>
                  <a:lnTo>
                    <a:pt x="113" y="29"/>
                  </a:lnTo>
                  <a:lnTo>
                    <a:pt x="28" y="85"/>
                  </a:lnTo>
                  <a:lnTo>
                    <a:pt x="0" y="114"/>
                  </a:lnTo>
                  <a:lnTo>
                    <a:pt x="28" y="142"/>
                  </a:lnTo>
                  <a:lnTo>
                    <a:pt x="85" y="142"/>
                  </a:lnTo>
                  <a:lnTo>
                    <a:pt x="141" y="114"/>
                  </a:lnTo>
                  <a:lnTo>
                    <a:pt x="226" y="85"/>
                  </a:lnTo>
                  <a:lnTo>
                    <a:pt x="282"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3807;p16"/>
            <p:cNvSpPr/>
            <p:nvPr/>
          </p:nvSpPr>
          <p:spPr>
            <a:xfrm>
              <a:off x="1467075" y="1600300"/>
              <a:ext cx="7075" cy="3550"/>
            </a:xfrm>
            <a:custGeom>
              <a:avLst/>
              <a:gdLst/>
              <a:ahLst/>
              <a:cxnLst/>
              <a:rect l="l" t="t" r="r" b="b"/>
              <a:pathLst>
                <a:path w="283" h="142" fill="none" extrusionOk="0">
                  <a:moveTo>
                    <a:pt x="282" y="1"/>
                  </a:moveTo>
                  <a:lnTo>
                    <a:pt x="282" y="1"/>
                  </a:lnTo>
                  <a:lnTo>
                    <a:pt x="113" y="29"/>
                  </a:lnTo>
                  <a:lnTo>
                    <a:pt x="28" y="85"/>
                  </a:lnTo>
                  <a:lnTo>
                    <a:pt x="0" y="114"/>
                  </a:lnTo>
                  <a:lnTo>
                    <a:pt x="28" y="142"/>
                  </a:lnTo>
                  <a:lnTo>
                    <a:pt x="85" y="142"/>
                  </a:lnTo>
                  <a:lnTo>
                    <a:pt x="141" y="114"/>
                  </a:lnTo>
                  <a:lnTo>
                    <a:pt x="226" y="85"/>
                  </a:lnTo>
                  <a:lnTo>
                    <a:pt x="282" y="1"/>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8" name="Google Shape;3808;p16"/>
            <p:cNvSpPr/>
            <p:nvPr/>
          </p:nvSpPr>
          <p:spPr>
            <a:xfrm>
              <a:off x="1469900" y="1601725"/>
              <a:ext cx="7075" cy="9900"/>
            </a:xfrm>
            <a:custGeom>
              <a:avLst/>
              <a:gdLst/>
              <a:ahLst/>
              <a:cxnLst/>
              <a:rect l="l" t="t" r="r" b="b"/>
              <a:pathLst>
                <a:path w="283" h="396" extrusionOk="0">
                  <a:moveTo>
                    <a:pt x="254" y="28"/>
                  </a:moveTo>
                  <a:lnTo>
                    <a:pt x="254" y="28"/>
                  </a:lnTo>
                  <a:lnTo>
                    <a:pt x="141" y="0"/>
                  </a:lnTo>
                  <a:lnTo>
                    <a:pt x="85" y="28"/>
                  </a:lnTo>
                  <a:lnTo>
                    <a:pt x="28" y="57"/>
                  </a:lnTo>
                  <a:lnTo>
                    <a:pt x="0" y="113"/>
                  </a:lnTo>
                  <a:lnTo>
                    <a:pt x="0" y="282"/>
                  </a:lnTo>
                  <a:lnTo>
                    <a:pt x="0" y="395"/>
                  </a:lnTo>
                  <a:lnTo>
                    <a:pt x="0" y="395"/>
                  </a:lnTo>
                  <a:lnTo>
                    <a:pt x="85" y="367"/>
                  </a:lnTo>
                  <a:lnTo>
                    <a:pt x="141" y="310"/>
                  </a:lnTo>
                  <a:lnTo>
                    <a:pt x="198" y="254"/>
                  </a:lnTo>
                  <a:lnTo>
                    <a:pt x="282" y="198"/>
                  </a:lnTo>
                  <a:lnTo>
                    <a:pt x="282" y="198"/>
                  </a:lnTo>
                  <a:lnTo>
                    <a:pt x="198" y="141"/>
                  </a:lnTo>
                  <a:lnTo>
                    <a:pt x="113" y="141"/>
                  </a:lnTo>
                  <a:lnTo>
                    <a:pt x="113" y="141"/>
                  </a:lnTo>
                  <a:lnTo>
                    <a:pt x="254" y="28"/>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9" name="Google Shape;3809;p16"/>
            <p:cNvSpPr/>
            <p:nvPr/>
          </p:nvSpPr>
          <p:spPr>
            <a:xfrm>
              <a:off x="1469900" y="1601725"/>
              <a:ext cx="7075" cy="9900"/>
            </a:xfrm>
            <a:custGeom>
              <a:avLst/>
              <a:gdLst/>
              <a:ahLst/>
              <a:cxnLst/>
              <a:rect l="l" t="t" r="r" b="b"/>
              <a:pathLst>
                <a:path w="283" h="396" fill="none" extrusionOk="0">
                  <a:moveTo>
                    <a:pt x="254" y="28"/>
                  </a:moveTo>
                  <a:lnTo>
                    <a:pt x="254" y="28"/>
                  </a:lnTo>
                  <a:lnTo>
                    <a:pt x="141" y="0"/>
                  </a:lnTo>
                  <a:lnTo>
                    <a:pt x="85" y="28"/>
                  </a:lnTo>
                  <a:lnTo>
                    <a:pt x="28" y="57"/>
                  </a:lnTo>
                  <a:lnTo>
                    <a:pt x="0" y="113"/>
                  </a:lnTo>
                  <a:lnTo>
                    <a:pt x="0" y="282"/>
                  </a:lnTo>
                  <a:lnTo>
                    <a:pt x="0" y="395"/>
                  </a:lnTo>
                  <a:lnTo>
                    <a:pt x="0" y="395"/>
                  </a:lnTo>
                  <a:lnTo>
                    <a:pt x="85" y="367"/>
                  </a:lnTo>
                  <a:lnTo>
                    <a:pt x="141" y="310"/>
                  </a:lnTo>
                  <a:lnTo>
                    <a:pt x="198" y="254"/>
                  </a:lnTo>
                  <a:lnTo>
                    <a:pt x="282" y="198"/>
                  </a:lnTo>
                  <a:lnTo>
                    <a:pt x="282" y="198"/>
                  </a:lnTo>
                  <a:lnTo>
                    <a:pt x="198" y="141"/>
                  </a:lnTo>
                  <a:lnTo>
                    <a:pt x="113" y="141"/>
                  </a:lnTo>
                  <a:lnTo>
                    <a:pt x="113" y="141"/>
                  </a:lnTo>
                  <a:lnTo>
                    <a:pt x="254" y="28"/>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3810;p16"/>
            <p:cNvSpPr/>
            <p:nvPr/>
          </p:nvSpPr>
          <p:spPr>
            <a:xfrm>
              <a:off x="1433900" y="1581950"/>
              <a:ext cx="9200" cy="7100"/>
            </a:xfrm>
            <a:custGeom>
              <a:avLst/>
              <a:gdLst/>
              <a:ahLst/>
              <a:cxnLst/>
              <a:rect l="l" t="t" r="r" b="b"/>
              <a:pathLst>
                <a:path w="368" h="284" extrusionOk="0">
                  <a:moveTo>
                    <a:pt x="340" y="1"/>
                  </a:moveTo>
                  <a:lnTo>
                    <a:pt x="340" y="1"/>
                  </a:lnTo>
                  <a:lnTo>
                    <a:pt x="255" y="29"/>
                  </a:lnTo>
                  <a:lnTo>
                    <a:pt x="142" y="114"/>
                  </a:lnTo>
                  <a:lnTo>
                    <a:pt x="57" y="198"/>
                  </a:lnTo>
                  <a:lnTo>
                    <a:pt x="1" y="283"/>
                  </a:lnTo>
                  <a:lnTo>
                    <a:pt x="1" y="283"/>
                  </a:lnTo>
                  <a:lnTo>
                    <a:pt x="114" y="255"/>
                  </a:lnTo>
                  <a:lnTo>
                    <a:pt x="227" y="198"/>
                  </a:lnTo>
                  <a:lnTo>
                    <a:pt x="340" y="114"/>
                  </a:lnTo>
                  <a:lnTo>
                    <a:pt x="368" y="57"/>
                  </a:lnTo>
                  <a:lnTo>
                    <a:pt x="340"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1" name="Google Shape;3811;p16"/>
            <p:cNvSpPr/>
            <p:nvPr/>
          </p:nvSpPr>
          <p:spPr>
            <a:xfrm>
              <a:off x="1433900" y="1581950"/>
              <a:ext cx="9200" cy="7100"/>
            </a:xfrm>
            <a:custGeom>
              <a:avLst/>
              <a:gdLst/>
              <a:ahLst/>
              <a:cxnLst/>
              <a:rect l="l" t="t" r="r" b="b"/>
              <a:pathLst>
                <a:path w="368" h="284" fill="none" extrusionOk="0">
                  <a:moveTo>
                    <a:pt x="340" y="1"/>
                  </a:moveTo>
                  <a:lnTo>
                    <a:pt x="340" y="1"/>
                  </a:lnTo>
                  <a:lnTo>
                    <a:pt x="255" y="29"/>
                  </a:lnTo>
                  <a:lnTo>
                    <a:pt x="142" y="114"/>
                  </a:lnTo>
                  <a:lnTo>
                    <a:pt x="57" y="198"/>
                  </a:lnTo>
                  <a:lnTo>
                    <a:pt x="1" y="283"/>
                  </a:lnTo>
                  <a:lnTo>
                    <a:pt x="1" y="283"/>
                  </a:lnTo>
                  <a:lnTo>
                    <a:pt x="114" y="255"/>
                  </a:lnTo>
                  <a:lnTo>
                    <a:pt x="227" y="198"/>
                  </a:lnTo>
                  <a:lnTo>
                    <a:pt x="340" y="114"/>
                  </a:lnTo>
                  <a:lnTo>
                    <a:pt x="368" y="57"/>
                  </a:lnTo>
                  <a:lnTo>
                    <a:pt x="340" y="1"/>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2" name="Google Shape;3812;p16"/>
            <p:cNvSpPr/>
            <p:nvPr/>
          </p:nvSpPr>
          <p:spPr>
            <a:xfrm>
              <a:off x="1435325" y="1610875"/>
              <a:ext cx="4250" cy="2850"/>
            </a:xfrm>
            <a:custGeom>
              <a:avLst/>
              <a:gdLst/>
              <a:ahLst/>
              <a:cxnLst/>
              <a:rect l="l" t="t" r="r" b="b"/>
              <a:pathLst>
                <a:path w="170" h="114" extrusionOk="0">
                  <a:moveTo>
                    <a:pt x="170" y="29"/>
                  </a:moveTo>
                  <a:lnTo>
                    <a:pt x="170" y="29"/>
                  </a:lnTo>
                  <a:lnTo>
                    <a:pt x="141" y="1"/>
                  </a:lnTo>
                  <a:lnTo>
                    <a:pt x="113" y="1"/>
                  </a:lnTo>
                  <a:lnTo>
                    <a:pt x="57" y="29"/>
                  </a:lnTo>
                  <a:lnTo>
                    <a:pt x="29" y="57"/>
                  </a:lnTo>
                  <a:lnTo>
                    <a:pt x="0" y="114"/>
                  </a:lnTo>
                  <a:lnTo>
                    <a:pt x="0" y="114"/>
                  </a:lnTo>
                  <a:lnTo>
                    <a:pt x="170" y="29"/>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3" name="Google Shape;3813;p16"/>
            <p:cNvSpPr/>
            <p:nvPr/>
          </p:nvSpPr>
          <p:spPr>
            <a:xfrm>
              <a:off x="1435325" y="1610875"/>
              <a:ext cx="4250" cy="2850"/>
            </a:xfrm>
            <a:custGeom>
              <a:avLst/>
              <a:gdLst/>
              <a:ahLst/>
              <a:cxnLst/>
              <a:rect l="l" t="t" r="r" b="b"/>
              <a:pathLst>
                <a:path w="170" h="114" fill="none" extrusionOk="0">
                  <a:moveTo>
                    <a:pt x="170" y="29"/>
                  </a:moveTo>
                  <a:lnTo>
                    <a:pt x="170" y="29"/>
                  </a:lnTo>
                  <a:lnTo>
                    <a:pt x="141" y="1"/>
                  </a:lnTo>
                  <a:lnTo>
                    <a:pt x="113" y="1"/>
                  </a:lnTo>
                  <a:lnTo>
                    <a:pt x="57" y="29"/>
                  </a:lnTo>
                  <a:lnTo>
                    <a:pt x="29" y="57"/>
                  </a:lnTo>
                  <a:lnTo>
                    <a:pt x="0" y="114"/>
                  </a:lnTo>
                  <a:lnTo>
                    <a:pt x="0" y="114"/>
                  </a:lnTo>
                  <a:lnTo>
                    <a:pt x="170" y="29"/>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4" name="Google Shape;3814;p16"/>
            <p:cNvSpPr/>
            <p:nvPr/>
          </p:nvSpPr>
          <p:spPr>
            <a:xfrm>
              <a:off x="1436025" y="1619350"/>
              <a:ext cx="4250" cy="2150"/>
            </a:xfrm>
            <a:custGeom>
              <a:avLst/>
              <a:gdLst/>
              <a:ahLst/>
              <a:cxnLst/>
              <a:rect l="l" t="t" r="r" b="b"/>
              <a:pathLst>
                <a:path w="170" h="86" extrusionOk="0">
                  <a:moveTo>
                    <a:pt x="85" y="85"/>
                  </a:moveTo>
                  <a:lnTo>
                    <a:pt x="85" y="85"/>
                  </a:lnTo>
                  <a:lnTo>
                    <a:pt x="170" y="1"/>
                  </a:lnTo>
                  <a:lnTo>
                    <a:pt x="170" y="1"/>
                  </a:lnTo>
                  <a:lnTo>
                    <a:pt x="1" y="57"/>
                  </a:lnTo>
                  <a:lnTo>
                    <a:pt x="1" y="85"/>
                  </a:lnTo>
                  <a:lnTo>
                    <a:pt x="85" y="85"/>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5" name="Google Shape;3815;p16"/>
            <p:cNvSpPr/>
            <p:nvPr/>
          </p:nvSpPr>
          <p:spPr>
            <a:xfrm>
              <a:off x="1436025" y="1619350"/>
              <a:ext cx="4250" cy="2150"/>
            </a:xfrm>
            <a:custGeom>
              <a:avLst/>
              <a:gdLst/>
              <a:ahLst/>
              <a:cxnLst/>
              <a:rect l="l" t="t" r="r" b="b"/>
              <a:pathLst>
                <a:path w="170" h="86" fill="none" extrusionOk="0">
                  <a:moveTo>
                    <a:pt x="85" y="85"/>
                  </a:moveTo>
                  <a:lnTo>
                    <a:pt x="85" y="85"/>
                  </a:lnTo>
                  <a:lnTo>
                    <a:pt x="170" y="1"/>
                  </a:lnTo>
                  <a:lnTo>
                    <a:pt x="170" y="1"/>
                  </a:lnTo>
                  <a:lnTo>
                    <a:pt x="1" y="57"/>
                  </a:lnTo>
                  <a:lnTo>
                    <a:pt x="1" y="85"/>
                  </a:lnTo>
                  <a:lnTo>
                    <a:pt x="85" y="85"/>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6" name="Google Shape;3816;p16"/>
            <p:cNvSpPr/>
            <p:nvPr/>
          </p:nvSpPr>
          <p:spPr>
            <a:xfrm>
              <a:off x="1436025" y="1625700"/>
              <a:ext cx="7075" cy="12025"/>
            </a:xfrm>
            <a:custGeom>
              <a:avLst/>
              <a:gdLst/>
              <a:ahLst/>
              <a:cxnLst/>
              <a:rect l="l" t="t" r="r" b="b"/>
              <a:pathLst>
                <a:path w="283" h="481" extrusionOk="0">
                  <a:moveTo>
                    <a:pt x="283" y="1"/>
                  </a:moveTo>
                  <a:lnTo>
                    <a:pt x="283" y="1"/>
                  </a:lnTo>
                  <a:lnTo>
                    <a:pt x="226" y="29"/>
                  </a:lnTo>
                  <a:lnTo>
                    <a:pt x="142" y="57"/>
                  </a:lnTo>
                  <a:lnTo>
                    <a:pt x="57" y="198"/>
                  </a:lnTo>
                  <a:lnTo>
                    <a:pt x="29" y="283"/>
                  </a:lnTo>
                  <a:lnTo>
                    <a:pt x="1" y="339"/>
                  </a:lnTo>
                  <a:lnTo>
                    <a:pt x="1" y="424"/>
                  </a:lnTo>
                  <a:lnTo>
                    <a:pt x="57" y="452"/>
                  </a:lnTo>
                  <a:lnTo>
                    <a:pt x="57" y="452"/>
                  </a:lnTo>
                  <a:lnTo>
                    <a:pt x="85" y="480"/>
                  </a:lnTo>
                  <a:lnTo>
                    <a:pt x="113" y="424"/>
                  </a:lnTo>
                  <a:lnTo>
                    <a:pt x="170" y="283"/>
                  </a:lnTo>
                  <a:lnTo>
                    <a:pt x="226" y="113"/>
                  </a:lnTo>
                  <a:lnTo>
                    <a:pt x="283"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7" name="Google Shape;3817;p16"/>
            <p:cNvSpPr/>
            <p:nvPr/>
          </p:nvSpPr>
          <p:spPr>
            <a:xfrm>
              <a:off x="1436025" y="1625700"/>
              <a:ext cx="7075" cy="12025"/>
            </a:xfrm>
            <a:custGeom>
              <a:avLst/>
              <a:gdLst/>
              <a:ahLst/>
              <a:cxnLst/>
              <a:rect l="l" t="t" r="r" b="b"/>
              <a:pathLst>
                <a:path w="283" h="481" fill="none" extrusionOk="0">
                  <a:moveTo>
                    <a:pt x="283" y="1"/>
                  </a:moveTo>
                  <a:lnTo>
                    <a:pt x="283" y="1"/>
                  </a:lnTo>
                  <a:lnTo>
                    <a:pt x="226" y="29"/>
                  </a:lnTo>
                  <a:lnTo>
                    <a:pt x="142" y="57"/>
                  </a:lnTo>
                  <a:lnTo>
                    <a:pt x="57" y="198"/>
                  </a:lnTo>
                  <a:lnTo>
                    <a:pt x="29" y="283"/>
                  </a:lnTo>
                  <a:lnTo>
                    <a:pt x="1" y="339"/>
                  </a:lnTo>
                  <a:lnTo>
                    <a:pt x="1" y="424"/>
                  </a:lnTo>
                  <a:lnTo>
                    <a:pt x="57" y="452"/>
                  </a:lnTo>
                  <a:lnTo>
                    <a:pt x="57" y="452"/>
                  </a:lnTo>
                  <a:lnTo>
                    <a:pt x="85" y="480"/>
                  </a:lnTo>
                  <a:lnTo>
                    <a:pt x="113" y="424"/>
                  </a:lnTo>
                  <a:lnTo>
                    <a:pt x="170" y="283"/>
                  </a:lnTo>
                  <a:lnTo>
                    <a:pt x="226" y="113"/>
                  </a:lnTo>
                  <a:lnTo>
                    <a:pt x="283" y="1"/>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8" name="Google Shape;3818;p16"/>
            <p:cNvSpPr/>
            <p:nvPr/>
          </p:nvSpPr>
          <p:spPr>
            <a:xfrm>
              <a:off x="1436725" y="1623575"/>
              <a:ext cx="4975" cy="2850"/>
            </a:xfrm>
            <a:custGeom>
              <a:avLst/>
              <a:gdLst/>
              <a:ahLst/>
              <a:cxnLst/>
              <a:rect l="l" t="t" r="r" b="b"/>
              <a:pathLst>
                <a:path w="199" h="114" extrusionOk="0">
                  <a:moveTo>
                    <a:pt x="198" y="1"/>
                  </a:moveTo>
                  <a:lnTo>
                    <a:pt x="198" y="1"/>
                  </a:lnTo>
                  <a:lnTo>
                    <a:pt x="85" y="29"/>
                  </a:lnTo>
                  <a:lnTo>
                    <a:pt x="1" y="114"/>
                  </a:lnTo>
                  <a:lnTo>
                    <a:pt x="1" y="114"/>
                  </a:lnTo>
                  <a:lnTo>
                    <a:pt x="57" y="114"/>
                  </a:lnTo>
                  <a:lnTo>
                    <a:pt x="114" y="114"/>
                  </a:lnTo>
                  <a:lnTo>
                    <a:pt x="170" y="57"/>
                  </a:lnTo>
                  <a:lnTo>
                    <a:pt x="198"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9" name="Google Shape;3819;p16"/>
            <p:cNvSpPr/>
            <p:nvPr/>
          </p:nvSpPr>
          <p:spPr>
            <a:xfrm>
              <a:off x="1436725" y="1623575"/>
              <a:ext cx="4975" cy="2850"/>
            </a:xfrm>
            <a:custGeom>
              <a:avLst/>
              <a:gdLst/>
              <a:ahLst/>
              <a:cxnLst/>
              <a:rect l="l" t="t" r="r" b="b"/>
              <a:pathLst>
                <a:path w="199" h="114" fill="none" extrusionOk="0">
                  <a:moveTo>
                    <a:pt x="198" y="1"/>
                  </a:moveTo>
                  <a:lnTo>
                    <a:pt x="198" y="1"/>
                  </a:lnTo>
                  <a:lnTo>
                    <a:pt x="85" y="29"/>
                  </a:lnTo>
                  <a:lnTo>
                    <a:pt x="1" y="114"/>
                  </a:lnTo>
                  <a:lnTo>
                    <a:pt x="1" y="114"/>
                  </a:lnTo>
                  <a:lnTo>
                    <a:pt x="57" y="114"/>
                  </a:lnTo>
                  <a:lnTo>
                    <a:pt x="114" y="114"/>
                  </a:lnTo>
                  <a:lnTo>
                    <a:pt x="170" y="57"/>
                  </a:lnTo>
                  <a:lnTo>
                    <a:pt x="198" y="1"/>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0" name="Google Shape;3820;p16"/>
            <p:cNvSpPr/>
            <p:nvPr/>
          </p:nvSpPr>
          <p:spPr>
            <a:xfrm>
              <a:off x="1440975" y="1632750"/>
              <a:ext cx="2850" cy="2850"/>
            </a:xfrm>
            <a:custGeom>
              <a:avLst/>
              <a:gdLst/>
              <a:ahLst/>
              <a:cxnLst/>
              <a:rect l="l" t="t" r="r" b="b"/>
              <a:pathLst>
                <a:path w="114" h="114" extrusionOk="0">
                  <a:moveTo>
                    <a:pt x="113" y="1"/>
                  </a:moveTo>
                  <a:lnTo>
                    <a:pt x="113" y="1"/>
                  </a:lnTo>
                  <a:lnTo>
                    <a:pt x="85" y="1"/>
                  </a:lnTo>
                  <a:lnTo>
                    <a:pt x="28" y="29"/>
                  </a:lnTo>
                  <a:lnTo>
                    <a:pt x="0" y="85"/>
                  </a:lnTo>
                  <a:lnTo>
                    <a:pt x="0" y="114"/>
                  </a:lnTo>
                  <a:lnTo>
                    <a:pt x="0" y="114"/>
                  </a:lnTo>
                  <a:lnTo>
                    <a:pt x="57" y="57"/>
                  </a:lnTo>
                  <a:lnTo>
                    <a:pt x="113"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1" name="Google Shape;3821;p16"/>
            <p:cNvSpPr/>
            <p:nvPr/>
          </p:nvSpPr>
          <p:spPr>
            <a:xfrm>
              <a:off x="1440975" y="1632750"/>
              <a:ext cx="2850" cy="2850"/>
            </a:xfrm>
            <a:custGeom>
              <a:avLst/>
              <a:gdLst/>
              <a:ahLst/>
              <a:cxnLst/>
              <a:rect l="l" t="t" r="r" b="b"/>
              <a:pathLst>
                <a:path w="114" h="114" fill="none" extrusionOk="0">
                  <a:moveTo>
                    <a:pt x="113" y="1"/>
                  </a:moveTo>
                  <a:lnTo>
                    <a:pt x="113" y="1"/>
                  </a:lnTo>
                  <a:lnTo>
                    <a:pt x="85" y="1"/>
                  </a:lnTo>
                  <a:lnTo>
                    <a:pt x="28" y="29"/>
                  </a:lnTo>
                  <a:lnTo>
                    <a:pt x="0" y="85"/>
                  </a:lnTo>
                  <a:lnTo>
                    <a:pt x="0" y="114"/>
                  </a:lnTo>
                  <a:lnTo>
                    <a:pt x="0" y="114"/>
                  </a:lnTo>
                  <a:lnTo>
                    <a:pt x="57" y="57"/>
                  </a:lnTo>
                  <a:lnTo>
                    <a:pt x="113" y="1"/>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16"/>
            <p:cNvSpPr/>
            <p:nvPr/>
          </p:nvSpPr>
          <p:spPr>
            <a:xfrm>
              <a:off x="1442375" y="1603125"/>
              <a:ext cx="21900" cy="33175"/>
            </a:xfrm>
            <a:custGeom>
              <a:avLst/>
              <a:gdLst/>
              <a:ahLst/>
              <a:cxnLst/>
              <a:rect l="l" t="t" r="r" b="b"/>
              <a:pathLst>
                <a:path w="876" h="1327" extrusionOk="0">
                  <a:moveTo>
                    <a:pt x="255" y="1073"/>
                  </a:moveTo>
                  <a:lnTo>
                    <a:pt x="255" y="1073"/>
                  </a:lnTo>
                  <a:lnTo>
                    <a:pt x="198" y="1129"/>
                  </a:lnTo>
                  <a:lnTo>
                    <a:pt x="198" y="1129"/>
                  </a:lnTo>
                  <a:lnTo>
                    <a:pt x="255" y="1129"/>
                  </a:lnTo>
                  <a:lnTo>
                    <a:pt x="255" y="1129"/>
                  </a:lnTo>
                  <a:lnTo>
                    <a:pt x="226" y="1186"/>
                  </a:lnTo>
                  <a:lnTo>
                    <a:pt x="198" y="1242"/>
                  </a:lnTo>
                  <a:lnTo>
                    <a:pt x="198" y="1270"/>
                  </a:lnTo>
                  <a:lnTo>
                    <a:pt x="255" y="1270"/>
                  </a:lnTo>
                  <a:lnTo>
                    <a:pt x="255" y="1270"/>
                  </a:lnTo>
                  <a:lnTo>
                    <a:pt x="170" y="1299"/>
                  </a:lnTo>
                  <a:lnTo>
                    <a:pt x="226" y="1327"/>
                  </a:lnTo>
                  <a:lnTo>
                    <a:pt x="424" y="1242"/>
                  </a:lnTo>
                  <a:lnTo>
                    <a:pt x="537" y="1214"/>
                  </a:lnTo>
                  <a:lnTo>
                    <a:pt x="593" y="1157"/>
                  </a:lnTo>
                  <a:lnTo>
                    <a:pt x="593" y="1129"/>
                  </a:lnTo>
                  <a:lnTo>
                    <a:pt x="565" y="1129"/>
                  </a:lnTo>
                  <a:lnTo>
                    <a:pt x="424" y="1129"/>
                  </a:lnTo>
                  <a:lnTo>
                    <a:pt x="424" y="1129"/>
                  </a:lnTo>
                  <a:lnTo>
                    <a:pt x="593" y="1045"/>
                  </a:lnTo>
                  <a:lnTo>
                    <a:pt x="734" y="932"/>
                  </a:lnTo>
                  <a:lnTo>
                    <a:pt x="734" y="932"/>
                  </a:lnTo>
                  <a:lnTo>
                    <a:pt x="621" y="960"/>
                  </a:lnTo>
                  <a:lnTo>
                    <a:pt x="565" y="932"/>
                  </a:lnTo>
                  <a:lnTo>
                    <a:pt x="593" y="904"/>
                  </a:lnTo>
                  <a:lnTo>
                    <a:pt x="650" y="875"/>
                  </a:lnTo>
                  <a:lnTo>
                    <a:pt x="706" y="819"/>
                  </a:lnTo>
                  <a:lnTo>
                    <a:pt x="734" y="791"/>
                  </a:lnTo>
                  <a:lnTo>
                    <a:pt x="706" y="762"/>
                  </a:lnTo>
                  <a:lnTo>
                    <a:pt x="565" y="762"/>
                  </a:lnTo>
                  <a:lnTo>
                    <a:pt x="565" y="762"/>
                  </a:lnTo>
                  <a:lnTo>
                    <a:pt x="734" y="706"/>
                  </a:lnTo>
                  <a:lnTo>
                    <a:pt x="734" y="706"/>
                  </a:lnTo>
                  <a:lnTo>
                    <a:pt x="706" y="706"/>
                  </a:lnTo>
                  <a:lnTo>
                    <a:pt x="480" y="734"/>
                  </a:lnTo>
                  <a:lnTo>
                    <a:pt x="480" y="734"/>
                  </a:lnTo>
                  <a:lnTo>
                    <a:pt x="565" y="706"/>
                  </a:lnTo>
                  <a:lnTo>
                    <a:pt x="650" y="678"/>
                  </a:lnTo>
                  <a:lnTo>
                    <a:pt x="734" y="678"/>
                  </a:lnTo>
                  <a:lnTo>
                    <a:pt x="763" y="678"/>
                  </a:lnTo>
                  <a:lnTo>
                    <a:pt x="791" y="734"/>
                  </a:lnTo>
                  <a:lnTo>
                    <a:pt x="791" y="734"/>
                  </a:lnTo>
                  <a:lnTo>
                    <a:pt x="875" y="593"/>
                  </a:lnTo>
                  <a:lnTo>
                    <a:pt x="875" y="424"/>
                  </a:lnTo>
                  <a:lnTo>
                    <a:pt x="875" y="367"/>
                  </a:lnTo>
                  <a:lnTo>
                    <a:pt x="847" y="311"/>
                  </a:lnTo>
                  <a:lnTo>
                    <a:pt x="791" y="254"/>
                  </a:lnTo>
                  <a:lnTo>
                    <a:pt x="706" y="226"/>
                  </a:lnTo>
                  <a:lnTo>
                    <a:pt x="706" y="226"/>
                  </a:lnTo>
                  <a:lnTo>
                    <a:pt x="763" y="170"/>
                  </a:lnTo>
                  <a:lnTo>
                    <a:pt x="819" y="113"/>
                  </a:lnTo>
                  <a:lnTo>
                    <a:pt x="819" y="57"/>
                  </a:lnTo>
                  <a:lnTo>
                    <a:pt x="847" y="1"/>
                  </a:lnTo>
                  <a:lnTo>
                    <a:pt x="847" y="1"/>
                  </a:lnTo>
                  <a:lnTo>
                    <a:pt x="650" y="1"/>
                  </a:lnTo>
                  <a:lnTo>
                    <a:pt x="537" y="29"/>
                  </a:lnTo>
                  <a:lnTo>
                    <a:pt x="452" y="85"/>
                  </a:lnTo>
                  <a:lnTo>
                    <a:pt x="452" y="85"/>
                  </a:lnTo>
                  <a:lnTo>
                    <a:pt x="565" y="142"/>
                  </a:lnTo>
                  <a:lnTo>
                    <a:pt x="593" y="170"/>
                  </a:lnTo>
                  <a:lnTo>
                    <a:pt x="593" y="142"/>
                  </a:lnTo>
                  <a:lnTo>
                    <a:pt x="537" y="142"/>
                  </a:lnTo>
                  <a:lnTo>
                    <a:pt x="480" y="142"/>
                  </a:lnTo>
                  <a:lnTo>
                    <a:pt x="424" y="170"/>
                  </a:lnTo>
                  <a:lnTo>
                    <a:pt x="424" y="170"/>
                  </a:lnTo>
                  <a:lnTo>
                    <a:pt x="367" y="226"/>
                  </a:lnTo>
                  <a:lnTo>
                    <a:pt x="283" y="226"/>
                  </a:lnTo>
                  <a:lnTo>
                    <a:pt x="198" y="254"/>
                  </a:lnTo>
                  <a:lnTo>
                    <a:pt x="170" y="283"/>
                  </a:lnTo>
                  <a:lnTo>
                    <a:pt x="142" y="339"/>
                  </a:lnTo>
                  <a:lnTo>
                    <a:pt x="142" y="339"/>
                  </a:lnTo>
                  <a:lnTo>
                    <a:pt x="255" y="311"/>
                  </a:lnTo>
                  <a:lnTo>
                    <a:pt x="367" y="283"/>
                  </a:lnTo>
                  <a:lnTo>
                    <a:pt x="480" y="254"/>
                  </a:lnTo>
                  <a:lnTo>
                    <a:pt x="565" y="170"/>
                  </a:lnTo>
                  <a:lnTo>
                    <a:pt x="565" y="170"/>
                  </a:lnTo>
                  <a:lnTo>
                    <a:pt x="424" y="367"/>
                  </a:lnTo>
                  <a:lnTo>
                    <a:pt x="367" y="424"/>
                  </a:lnTo>
                  <a:lnTo>
                    <a:pt x="452" y="367"/>
                  </a:lnTo>
                  <a:lnTo>
                    <a:pt x="452" y="367"/>
                  </a:lnTo>
                  <a:lnTo>
                    <a:pt x="424" y="424"/>
                  </a:lnTo>
                  <a:lnTo>
                    <a:pt x="367" y="452"/>
                  </a:lnTo>
                  <a:lnTo>
                    <a:pt x="283" y="480"/>
                  </a:lnTo>
                  <a:lnTo>
                    <a:pt x="198" y="537"/>
                  </a:lnTo>
                  <a:lnTo>
                    <a:pt x="198" y="565"/>
                  </a:lnTo>
                  <a:lnTo>
                    <a:pt x="170" y="621"/>
                  </a:lnTo>
                  <a:lnTo>
                    <a:pt x="170" y="621"/>
                  </a:lnTo>
                  <a:lnTo>
                    <a:pt x="424" y="565"/>
                  </a:lnTo>
                  <a:lnTo>
                    <a:pt x="424" y="565"/>
                  </a:lnTo>
                  <a:lnTo>
                    <a:pt x="339" y="621"/>
                  </a:lnTo>
                  <a:lnTo>
                    <a:pt x="283" y="650"/>
                  </a:lnTo>
                  <a:lnTo>
                    <a:pt x="255" y="734"/>
                  </a:lnTo>
                  <a:lnTo>
                    <a:pt x="283" y="819"/>
                  </a:lnTo>
                  <a:lnTo>
                    <a:pt x="283" y="819"/>
                  </a:lnTo>
                  <a:lnTo>
                    <a:pt x="29" y="875"/>
                  </a:lnTo>
                  <a:lnTo>
                    <a:pt x="1" y="904"/>
                  </a:lnTo>
                  <a:lnTo>
                    <a:pt x="142" y="875"/>
                  </a:lnTo>
                  <a:lnTo>
                    <a:pt x="142" y="875"/>
                  </a:lnTo>
                  <a:lnTo>
                    <a:pt x="57" y="904"/>
                  </a:lnTo>
                  <a:lnTo>
                    <a:pt x="85" y="904"/>
                  </a:lnTo>
                  <a:lnTo>
                    <a:pt x="170" y="904"/>
                  </a:lnTo>
                  <a:lnTo>
                    <a:pt x="198" y="875"/>
                  </a:lnTo>
                  <a:lnTo>
                    <a:pt x="198" y="875"/>
                  </a:lnTo>
                  <a:lnTo>
                    <a:pt x="198" y="932"/>
                  </a:lnTo>
                  <a:lnTo>
                    <a:pt x="226" y="960"/>
                  </a:lnTo>
                  <a:lnTo>
                    <a:pt x="283" y="960"/>
                  </a:lnTo>
                  <a:lnTo>
                    <a:pt x="311" y="904"/>
                  </a:lnTo>
                  <a:lnTo>
                    <a:pt x="311" y="904"/>
                  </a:lnTo>
                  <a:lnTo>
                    <a:pt x="283" y="988"/>
                  </a:lnTo>
                  <a:lnTo>
                    <a:pt x="226" y="1045"/>
                  </a:lnTo>
                  <a:lnTo>
                    <a:pt x="226" y="1045"/>
                  </a:lnTo>
                  <a:lnTo>
                    <a:pt x="311" y="1016"/>
                  </a:lnTo>
                  <a:lnTo>
                    <a:pt x="255" y="1073"/>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3" name="Google Shape;3823;p16"/>
            <p:cNvSpPr/>
            <p:nvPr/>
          </p:nvSpPr>
          <p:spPr>
            <a:xfrm>
              <a:off x="1442375" y="1603125"/>
              <a:ext cx="21900" cy="33175"/>
            </a:xfrm>
            <a:custGeom>
              <a:avLst/>
              <a:gdLst/>
              <a:ahLst/>
              <a:cxnLst/>
              <a:rect l="l" t="t" r="r" b="b"/>
              <a:pathLst>
                <a:path w="876" h="1327" fill="none" extrusionOk="0">
                  <a:moveTo>
                    <a:pt x="255" y="1073"/>
                  </a:moveTo>
                  <a:lnTo>
                    <a:pt x="255" y="1073"/>
                  </a:lnTo>
                  <a:lnTo>
                    <a:pt x="198" y="1129"/>
                  </a:lnTo>
                  <a:lnTo>
                    <a:pt x="198" y="1129"/>
                  </a:lnTo>
                  <a:lnTo>
                    <a:pt x="255" y="1129"/>
                  </a:lnTo>
                  <a:lnTo>
                    <a:pt x="255" y="1129"/>
                  </a:lnTo>
                  <a:lnTo>
                    <a:pt x="226" y="1186"/>
                  </a:lnTo>
                  <a:lnTo>
                    <a:pt x="198" y="1242"/>
                  </a:lnTo>
                  <a:lnTo>
                    <a:pt x="198" y="1270"/>
                  </a:lnTo>
                  <a:lnTo>
                    <a:pt x="255" y="1270"/>
                  </a:lnTo>
                  <a:lnTo>
                    <a:pt x="255" y="1270"/>
                  </a:lnTo>
                  <a:lnTo>
                    <a:pt x="170" y="1299"/>
                  </a:lnTo>
                  <a:lnTo>
                    <a:pt x="226" y="1327"/>
                  </a:lnTo>
                  <a:lnTo>
                    <a:pt x="424" y="1242"/>
                  </a:lnTo>
                  <a:lnTo>
                    <a:pt x="537" y="1214"/>
                  </a:lnTo>
                  <a:lnTo>
                    <a:pt x="593" y="1157"/>
                  </a:lnTo>
                  <a:lnTo>
                    <a:pt x="593" y="1129"/>
                  </a:lnTo>
                  <a:lnTo>
                    <a:pt x="565" y="1129"/>
                  </a:lnTo>
                  <a:lnTo>
                    <a:pt x="424" y="1129"/>
                  </a:lnTo>
                  <a:lnTo>
                    <a:pt x="424" y="1129"/>
                  </a:lnTo>
                  <a:lnTo>
                    <a:pt x="593" y="1045"/>
                  </a:lnTo>
                  <a:lnTo>
                    <a:pt x="734" y="932"/>
                  </a:lnTo>
                  <a:lnTo>
                    <a:pt x="734" y="932"/>
                  </a:lnTo>
                  <a:lnTo>
                    <a:pt x="621" y="960"/>
                  </a:lnTo>
                  <a:lnTo>
                    <a:pt x="565" y="932"/>
                  </a:lnTo>
                  <a:lnTo>
                    <a:pt x="593" y="904"/>
                  </a:lnTo>
                  <a:lnTo>
                    <a:pt x="650" y="875"/>
                  </a:lnTo>
                  <a:lnTo>
                    <a:pt x="706" y="819"/>
                  </a:lnTo>
                  <a:lnTo>
                    <a:pt x="734" y="791"/>
                  </a:lnTo>
                  <a:lnTo>
                    <a:pt x="706" y="762"/>
                  </a:lnTo>
                  <a:lnTo>
                    <a:pt x="565" y="762"/>
                  </a:lnTo>
                  <a:lnTo>
                    <a:pt x="565" y="762"/>
                  </a:lnTo>
                  <a:lnTo>
                    <a:pt x="734" y="706"/>
                  </a:lnTo>
                  <a:lnTo>
                    <a:pt x="734" y="706"/>
                  </a:lnTo>
                  <a:lnTo>
                    <a:pt x="706" y="706"/>
                  </a:lnTo>
                  <a:lnTo>
                    <a:pt x="480" y="734"/>
                  </a:lnTo>
                  <a:lnTo>
                    <a:pt x="480" y="734"/>
                  </a:lnTo>
                  <a:lnTo>
                    <a:pt x="565" y="706"/>
                  </a:lnTo>
                  <a:lnTo>
                    <a:pt x="650" y="678"/>
                  </a:lnTo>
                  <a:lnTo>
                    <a:pt x="734" y="678"/>
                  </a:lnTo>
                  <a:lnTo>
                    <a:pt x="763" y="678"/>
                  </a:lnTo>
                  <a:lnTo>
                    <a:pt x="791" y="734"/>
                  </a:lnTo>
                  <a:lnTo>
                    <a:pt x="791" y="734"/>
                  </a:lnTo>
                  <a:lnTo>
                    <a:pt x="875" y="593"/>
                  </a:lnTo>
                  <a:lnTo>
                    <a:pt x="875" y="424"/>
                  </a:lnTo>
                  <a:lnTo>
                    <a:pt x="875" y="367"/>
                  </a:lnTo>
                  <a:lnTo>
                    <a:pt x="847" y="311"/>
                  </a:lnTo>
                  <a:lnTo>
                    <a:pt x="791" y="254"/>
                  </a:lnTo>
                  <a:lnTo>
                    <a:pt x="706" y="226"/>
                  </a:lnTo>
                  <a:lnTo>
                    <a:pt x="706" y="226"/>
                  </a:lnTo>
                  <a:lnTo>
                    <a:pt x="763" y="170"/>
                  </a:lnTo>
                  <a:lnTo>
                    <a:pt x="819" y="113"/>
                  </a:lnTo>
                  <a:lnTo>
                    <a:pt x="819" y="57"/>
                  </a:lnTo>
                  <a:lnTo>
                    <a:pt x="847" y="1"/>
                  </a:lnTo>
                  <a:lnTo>
                    <a:pt x="847" y="1"/>
                  </a:lnTo>
                  <a:lnTo>
                    <a:pt x="650" y="1"/>
                  </a:lnTo>
                  <a:lnTo>
                    <a:pt x="537" y="29"/>
                  </a:lnTo>
                  <a:lnTo>
                    <a:pt x="452" y="85"/>
                  </a:lnTo>
                  <a:lnTo>
                    <a:pt x="452" y="85"/>
                  </a:lnTo>
                  <a:lnTo>
                    <a:pt x="565" y="142"/>
                  </a:lnTo>
                  <a:lnTo>
                    <a:pt x="593" y="170"/>
                  </a:lnTo>
                  <a:lnTo>
                    <a:pt x="593" y="142"/>
                  </a:lnTo>
                  <a:lnTo>
                    <a:pt x="537" y="142"/>
                  </a:lnTo>
                  <a:lnTo>
                    <a:pt x="480" y="142"/>
                  </a:lnTo>
                  <a:lnTo>
                    <a:pt x="424" y="170"/>
                  </a:lnTo>
                  <a:lnTo>
                    <a:pt x="424" y="170"/>
                  </a:lnTo>
                  <a:lnTo>
                    <a:pt x="367" y="226"/>
                  </a:lnTo>
                  <a:lnTo>
                    <a:pt x="283" y="226"/>
                  </a:lnTo>
                  <a:lnTo>
                    <a:pt x="198" y="254"/>
                  </a:lnTo>
                  <a:lnTo>
                    <a:pt x="170" y="283"/>
                  </a:lnTo>
                  <a:lnTo>
                    <a:pt x="142" y="339"/>
                  </a:lnTo>
                  <a:lnTo>
                    <a:pt x="142" y="339"/>
                  </a:lnTo>
                  <a:lnTo>
                    <a:pt x="255" y="311"/>
                  </a:lnTo>
                  <a:lnTo>
                    <a:pt x="367" y="283"/>
                  </a:lnTo>
                  <a:lnTo>
                    <a:pt x="480" y="254"/>
                  </a:lnTo>
                  <a:lnTo>
                    <a:pt x="565" y="170"/>
                  </a:lnTo>
                  <a:lnTo>
                    <a:pt x="565" y="170"/>
                  </a:lnTo>
                  <a:lnTo>
                    <a:pt x="424" y="367"/>
                  </a:lnTo>
                  <a:lnTo>
                    <a:pt x="367" y="424"/>
                  </a:lnTo>
                  <a:lnTo>
                    <a:pt x="452" y="367"/>
                  </a:lnTo>
                  <a:lnTo>
                    <a:pt x="452" y="367"/>
                  </a:lnTo>
                  <a:lnTo>
                    <a:pt x="424" y="424"/>
                  </a:lnTo>
                  <a:lnTo>
                    <a:pt x="367" y="452"/>
                  </a:lnTo>
                  <a:lnTo>
                    <a:pt x="283" y="480"/>
                  </a:lnTo>
                  <a:lnTo>
                    <a:pt x="198" y="537"/>
                  </a:lnTo>
                  <a:lnTo>
                    <a:pt x="198" y="565"/>
                  </a:lnTo>
                  <a:lnTo>
                    <a:pt x="170" y="621"/>
                  </a:lnTo>
                  <a:lnTo>
                    <a:pt x="170" y="621"/>
                  </a:lnTo>
                  <a:lnTo>
                    <a:pt x="424" y="565"/>
                  </a:lnTo>
                  <a:lnTo>
                    <a:pt x="424" y="565"/>
                  </a:lnTo>
                  <a:lnTo>
                    <a:pt x="339" y="621"/>
                  </a:lnTo>
                  <a:lnTo>
                    <a:pt x="283" y="650"/>
                  </a:lnTo>
                  <a:lnTo>
                    <a:pt x="255" y="734"/>
                  </a:lnTo>
                  <a:lnTo>
                    <a:pt x="283" y="819"/>
                  </a:lnTo>
                  <a:lnTo>
                    <a:pt x="283" y="819"/>
                  </a:lnTo>
                  <a:lnTo>
                    <a:pt x="29" y="875"/>
                  </a:lnTo>
                  <a:lnTo>
                    <a:pt x="1" y="904"/>
                  </a:lnTo>
                  <a:lnTo>
                    <a:pt x="142" y="875"/>
                  </a:lnTo>
                  <a:lnTo>
                    <a:pt x="142" y="875"/>
                  </a:lnTo>
                  <a:lnTo>
                    <a:pt x="57" y="904"/>
                  </a:lnTo>
                  <a:lnTo>
                    <a:pt x="85" y="904"/>
                  </a:lnTo>
                  <a:lnTo>
                    <a:pt x="170" y="904"/>
                  </a:lnTo>
                  <a:lnTo>
                    <a:pt x="198" y="875"/>
                  </a:lnTo>
                  <a:lnTo>
                    <a:pt x="198" y="875"/>
                  </a:lnTo>
                  <a:lnTo>
                    <a:pt x="198" y="932"/>
                  </a:lnTo>
                  <a:lnTo>
                    <a:pt x="226" y="960"/>
                  </a:lnTo>
                  <a:lnTo>
                    <a:pt x="283" y="960"/>
                  </a:lnTo>
                  <a:lnTo>
                    <a:pt x="311" y="904"/>
                  </a:lnTo>
                  <a:lnTo>
                    <a:pt x="311" y="904"/>
                  </a:lnTo>
                  <a:lnTo>
                    <a:pt x="283" y="988"/>
                  </a:lnTo>
                  <a:lnTo>
                    <a:pt x="226" y="1045"/>
                  </a:lnTo>
                  <a:lnTo>
                    <a:pt x="226" y="1045"/>
                  </a:lnTo>
                  <a:lnTo>
                    <a:pt x="311" y="1016"/>
                  </a:lnTo>
                  <a:lnTo>
                    <a:pt x="255" y="1073"/>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4" name="Google Shape;3824;p16"/>
            <p:cNvSpPr/>
            <p:nvPr/>
          </p:nvSpPr>
          <p:spPr>
            <a:xfrm>
              <a:off x="1441675" y="1610875"/>
              <a:ext cx="2850" cy="1450"/>
            </a:xfrm>
            <a:custGeom>
              <a:avLst/>
              <a:gdLst/>
              <a:ahLst/>
              <a:cxnLst/>
              <a:rect l="l" t="t" r="r" b="b"/>
              <a:pathLst>
                <a:path w="114" h="58" extrusionOk="0">
                  <a:moveTo>
                    <a:pt x="0" y="57"/>
                  </a:moveTo>
                  <a:lnTo>
                    <a:pt x="0" y="57"/>
                  </a:lnTo>
                  <a:lnTo>
                    <a:pt x="113" y="1"/>
                  </a:lnTo>
                  <a:lnTo>
                    <a:pt x="113" y="1"/>
                  </a:lnTo>
                  <a:lnTo>
                    <a:pt x="0" y="57"/>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3825;p16"/>
            <p:cNvSpPr/>
            <p:nvPr/>
          </p:nvSpPr>
          <p:spPr>
            <a:xfrm>
              <a:off x="1441675" y="1610875"/>
              <a:ext cx="2850" cy="1450"/>
            </a:xfrm>
            <a:custGeom>
              <a:avLst/>
              <a:gdLst/>
              <a:ahLst/>
              <a:cxnLst/>
              <a:rect l="l" t="t" r="r" b="b"/>
              <a:pathLst>
                <a:path w="114" h="58" fill="none" extrusionOk="0">
                  <a:moveTo>
                    <a:pt x="0" y="57"/>
                  </a:moveTo>
                  <a:lnTo>
                    <a:pt x="0" y="57"/>
                  </a:lnTo>
                  <a:lnTo>
                    <a:pt x="113" y="1"/>
                  </a:lnTo>
                  <a:lnTo>
                    <a:pt x="113" y="1"/>
                  </a:lnTo>
                  <a:lnTo>
                    <a:pt x="0" y="57"/>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16"/>
            <p:cNvSpPr/>
            <p:nvPr/>
          </p:nvSpPr>
          <p:spPr>
            <a:xfrm>
              <a:off x="1443075" y="1626400"/>
              <a:ext cx="3550" cy="3550"/>
            </a:xfrm>
            <a:custGeom>
              <a:avLst/>
              <a:gdLst/>
              <a:ahLst/>
              <a:cxnLst/>
              <a:rect l="l" t="t" r="r" b="b"/>
              <a:pathLst>
                <a:path w="142" h="142" extrusionOk="0">
                  <a:moveTo>
                    <a:pt x="142" y="1"/>
                  </a:moveTo>
                  <a:lnTo>
                    <a:pt x="142" y="1"/>
                  </a:lnTo>
                  <a:lnTo>
                    <a:pt x="1" y="142"/>
                  </a:lnTo>
                  <a:lnTo>
                    <a:pt x="1" y="142"/>
                  </a:lnTo>
                  <a:lnTo>
                    <a:pt x="57" y="142"/>
                  </a:lnTo>
                  <a:lnTo>
                    <a:pt x="114" y="142"/>
                  </a:lnTo>
                  <a:lnTo>
                    <a:pt x="142" y="85"/>
                  </a:lnTo>
                  <a:lnTo>
                    <a:pt x="142"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3827;p16"/>
            <p:cNvSpPr/>
            <p:nvPr/>
          </p:nvSpPr>
          <p:spPr>
            <a:xfrm>
              <a:off x="1443075" y="1626400"/>
              <a:ext cx="3550" cy="3550"/>
            </a:xfrm>
            <a:custGeom>
              <a:avLst/>
              <a:gdLst/>
              <a:ahLst/>
              <a:cxnLst/>
              <a:rect l="l" t="t" r="r" b="b"/>
              <a:pathLst>
                <a:path w="142" h="142" fill="none" extrusionOk="0">
                  <a:moveTo>
                    <a:pt x="142" y="1"/>
                  </a:moveTo>
                  <a:lnTo>
                    <a:pt x="142" y="1"/>
                  </a:lnTo>
                  <a:lnTo>
                    <a:pt x="1" y="142"/>
                  </a:lnTo>
                  <a:lnTo>
                    <a:pt x="1" y="142"/>
                  </a:lnTo>
                  <a:lnTo>
                    <a:pt x="57" y="142"/>
                  </a:lnTo>
                  <a:lnTo>
                    <a:pt x="114" y="142"/>
                  </a:lnTo>
                  <a:lnTo>
                    <a:pt x="142" y="85"/>
                  </a:lnTo>
                  <a:lnTo>
                    <a:pt x="142" y="1"/>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16"/>
            <p:cNvSpPr/>
            <p:nvPr/>
          </p:nvSpPr>
          <p:spPr>
            <a:xfrm>
              <a:off x="1443800" y="1619350"/>
              <a:ext cx="2125" cy="1425"/>
            </a:xfrm>
            <a:custGeom>
              <a:avLst/>
              <a:gdLst/>
              <a:ahLst/>
              <a:cxnLst/>
              <a:rect l="l" t="t" r="r" b="b"/>
              <a:pathLst>
                <a:path w="85" h="57" extrusionOk="0">
                  <a:moveTo>
                    <a:pt x="85" y="1"/>
                  </a:moveTo>
                  <a:lnTo>
                    <a:pt x="85" y="1"/>
                  </a:lnTo>
                  <a:lnTo>
                    <a:pt x="0" y="57"/>
                  </a:lnTo>
                  <a:lnTo>
                    <a:pt x="0" y="57"/>
                  </a:lnTo>
                  <a:lnTo>
                    <a:pt x="85"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16"/>
            <p:cNvSpPr/>
            <p:nvPr/>
          </p:nvSpPr>
          <p:spPr>
            <a:xfrm>
              <a:off x="1443800" y="1619350"/>
              <a:ext cx="2125" cy="1425"/>
            </a:xfrm>
            <a:custGeom>
              <a:avLst/>
              <a:gdLst/>
              <a:ahLst/>
              <a:cxnLst/>
              <a:rect l="l" t="t" r="r" b="b"/>
              <a:pathLst>
                <a:path w="85" h="57" fill="none" extrusionOk="0">
                  <a:moveTo>
                    <a:pt x="85" y="1"/>
                  </a:moveTo>
                  <a:lnTo>
                    <a:pt x="85" y="1"/>
                  </a:lnTo>
                  <a:lnTo>
                    <a:pt x="0" y="57"/>
                  </a:lnTo>
                  <a:lnTo>
                    <a:pt x="0" y="57"/>
                  </a:lnTo>
                  <a:lnTo>
                    <a:pt x="85" y="1"/>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16"/>
            <p:cNvSpPr/>
            <p:nvPr/>
          </p:nvSpPr>
          <p:spPr>
            <a:xfrm>
              <a:off x="1444500" y="1613700"/>
              <a:ext cx="5650" cy="2150"/>
            </a:xfrm>
            <a:custGeom>
              <a:avLst/>
              <a:gdLst/>
              <a:ahLst/>
              <a:cxnLst/>
              <a:rect l="l" t="t" r="r" b="b"/>
              <a:pathLst>
                <a:path w="226" h="86" extrusionOk="0">
                  <a:moveTo>
                    <a:pt x="226" y="1"/>
                  </a:moveTo>
                  <a:lnTo>
                    <a:pt x="226" y="1"/>
                  </a:lnTo>
                  <a:lnTo>
                    <a:pt x="57" y="1"/>
                  </a:lnTo>
                  <a:lnTo>
                    <a:pt x="0" y="29"/>
                  </a:lnTo>
                  <a:lnTo>
                    <a:pt x="0" y="57"/>
                  </a:lnTo>
                  <a:lnTo>
                    <a:pt x="0" y="85"/>
                  </a:lnTo>
                  <a:lnTo>
                    <a:pt x="0" y="85"/>
                  </a:lnTo>
                  <a:lnTo>
                    <a:pt x="113" y="29"/>
                  </a:lnTo>
                  <a:lnTo>
                    <a:pt x="226"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16"/>
            <p:cNvSpPr/>
            <p:nvPr/>
          </p:nvSpPr>
          <p:spPr>
            <a:xfrm>
              <a:off x="1444500" y="1613700"/>
              <a:ext cx="5650" cy="2150"/>
            </a:xfrm>
            <a:custGeom>
              <a:avLst/>
              <a:gdLst/>
              <a:ahLst/>
              <a:cxnLst/>
              <a:rect l="l" t="t" r="r" b="b"/>
              <a:pathLst>
                <a:path w="226" h="86" fill="none" extrusionOk="0">
                  <a:moveTo>
                    <a:pt x="226" y="1"/>
                  </a:moveTo>
                  <a:lnTo>
                    <a:pt x="226" y="1"/>
                  </a:lnTo>
                  <a:lnTo>
                    <a:pt x="57" y="1"/>
                  </a:lnTo>
                  <a:lnTo>
                    <a:pt x="0" y="29"/>
                  </a:lnTo>
                  <a:lnTo>
                    <a:pt x="0" y="57"/>
                  </a:lnTo>
                  <a:lnTo>
                    <a:pt x="0" y="85"/>
                  </a:lnTo>
                  <a:lnTo>
                    <a:pt x="0" y="85"/>
                  </a:lnTo>
                  <a:lnTo>
                    <a:pt x="113" y="29"/>
                  </a:lnTo>
                  <a:lnTo>
                    <a:pt x="226" y="1"/>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16"/>
            <p:cNvSpPr/>
            <p:nvPr/>
          </p:nvSpPr>
          <p:spPr>
            <a:xfrm>
              <a:off x="1463550" y="1631350"/>
              <a:ext cx="4950" cy="2125"/>
            </a:xfrm>
            <a:custGeom>
              <a:avLst/>
              <a:gdLst/>
              <a:ahLst/>
              <a:cxnLst/>
              <a:rect l="l" t="t" r="r" b="b"/>
              <a:pathLst>
                <a:path w="198" h="85" extrusionOk="0">
                  <a:moveTo>
                    <a:pt x="198" y="0"/>
                  </a:moveTo>
                  <a:lnTo>
                    <a:pt x="198" y="0"/>
                  </a:lnTo>
                  <a:lnTo>
                    <a:pt x="113" y="0"/>
                  </a:lnTo>
                  <a:lnTo>
                    <a:pt x="0" y="57"/>
                  </a:lnTo>
                  <a:lnTo>
                    <a:pt x="0" y="57"/>
                  </a:lnTo>
                  <a:lnTo>
                    <a:pt x="57" y="85"/>
                  </a:lnTo>
                  <a:lnTo>
                    <a:pt x="113" y="85"/>
                  </a:lnTo>
                  <a:lnTo>
                    <a:pt x="169" y="57"/>
                  </a:lnTo>
                  <a:lnTo>
                    <a:pt x="198"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3833;p16"/>
            <p:cNvSpPr/>
            <p:nvPr/>
          </p:nvSpPr>
          <p:spPr>
            <a:xfrm>
              <a:off x="1463550" y="1631350"/>
              <a:ext cx="4950" cy="2125"/>
            </a:xfrm>
            <a:custGeom>
              <a:avLst/>
              <a:gdLst/>
              <a:ahLst/>
              <a:cxnLst/>
              <a:rect l="l" t="t" r="r" b="b"/>
              <a:pathLst>
                <a:path w="198" h="85" fill="none" extrusionOk="0">
                  <a:moveTo>
                    <a:pt x="198" y="0"/>
                  </a:moveTo>
                  <a:lnTo>
                    <a:pt x="198" y="0"/>
                  </a:lnTo>
                  <a:lnTo>
                    <a:pt x="113" y="0"/>
                  </a:lnTo>
                  <a:lnTo>
                    <a:pt x="0" y="57"/>
                  </a:lnTo>
                  <a:lnTo>
                    <a:pt x="0" y="57"/>
                  </a:lnTo>
                  <a:lnTo>
                    <a:pt x="57" y="85"/>
                  </a:lnTo>
                  <a:lnTo>
                    <a:pt x="113" y="85"/>
                  </a:lnTo>
                  <a:lnTo>
                    <a:pt x="169" y="57"/>
                  </a:lnTo>
                  <a:lnTo>
                    <a:pt x="198" y="0"/>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16"/>
            <p:cNvSpPr/>
            <p:nvPr/>
          </p:nvSpPr>
          <p:spPr>
            <a:xfrm>
              <a:off x="1464250" y="1622175"/>
              <a:ext cx="3550" cy="4950"/>
            </a:xfrm>
            <a:custGeom>
              <a:avLst/>
              <a:gdLst/>
              <a:ahLst/>
              <a:cxnLst/>
              <a:rect l="l" t="t" r="r" b="b"/>
              <a:pathLst>
                <a:path w="142" h="198" extrusionOk="0">
                  <a:moveTo>
                    <a:pt x="141" y="0"/>
                  </a:moveTo>
                  <a:lnTo>
                    <a:pt x="141" y="0"/>
                  </a:lnTo>
                  <a:lnTo>
                    <a:pt x="57" y="29"/>
                  </a:lnTo>
                  <a:lnTo>
                    <a:pt x="29" y="85"/>
                  </a:lnTo>
                  <a:lnTo>
                    <a:pt x="0" y="142"/>
                  </a:lnTo>
                  <a:lnTo>
                    <a:pt x="0" y="198"/>
                  </a:lnTo>
                  <a:lnTo>
                    <a:pt x="0" y="198"/>
                  </a:lnTo>
                  <a:lnTo>
                    <a:pt x="113" y="113"/>
                  </a:lnTo>
                  <a:lnTo>
                    <a:pt x="141" y="57"/>
                  </a:lnTo>
                  <a:lnTo>
                    <a:pt x="141"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5" name="Google Shape;3835;p16"/>
            <p:cNvSpPr/>
            <p:nvPr/>
          </p:nvSpPr>
          <p:spPr>
            <a:xfrm>
              <a:off x="1464250" y="1622175"/>
              <a:ext cx="3550" cy="4950"/>
            </a:xfrm>
            <a:custGeom>
              <a:avLst/>
              <a:gdLst/>
              <a:ahLst/>
              <a:cxnLst/>
              <a:rect l="l" t="t" r="r" b="b"/>
              <a:pathLst>
                <a:path w="142" h="198" fill="none" extrusionOk="0">
                  <a:moveTo>
                    <a:pt x="141" y="0"/>
                  </a:moveTo>
                  <a:lnTo>
                    <a:pt x="141" y="0"/>
                  </a:lnTo>
                  <a:lnTo>
                    <a:pt x="57" y="29"/>
                  </a:lnTo>
                  <a:lnTo>
                    <a:pt x="29" y="85"/>
                  </a:lnTo>
                  <a:lnTo>
                    <a:pt x="0" y="142"/>
                  </a:lnTo>
                  <a:lnTo>
                    <a:pt x="0" y="198"/>
                  </a:lnTo>
                  <a:lnTo>
                    <a:pt x="0" y="198"/>
                  </a:lnTo>
                  <a:lnTo>
                    <a:pt x="113" y="113"/>
                  </a:lnTo>
                  <a:lnTo>
                    <a:pt x="141" y="57"/>
                  </a:lnTo>
                  <a:lnTo>
                    <a:pt x="141" y="0"/>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6" name="Google Shape;3836;p16"/>
            <p:cNvSpPr/>
            <p:nvPr/>
          </p:nvSpPr>
          <p:spPr>
            <a:xfrm>
              <a:off x="1464250" y="1625700"/>
              <a:ext cx="5675" cy="4975"/>
            </a:xfrm>
            <a:custGeom>
              <a:avLst/>
              <a:gdLst/>
              <a:ahLst/>
              <a:cxnLst/>
              <a:rect l="l" t="t" r="r" b="b"/>
              <a:pathLst>
                <a:path w="227" h="199" extrusionOk="0">
                  <a:moveTo>
                    <a:pt x="226" y="1"/>
                  </a:moveTo>
                  <a:lnTo>
                    <a:pt x="226" y="1"/>
                  </a:lnTo>
                  <a:lnTo>
                    <a:pt x="198" y="1"/>
                  </a:lnTo>
                  <a:lnTo>
                    <a:pt x="170" y="1"/>
                  </a:lnTo>
                  <a:lnTo>
                    <a:pt x="85" y="57"/>
                  </a:lnTo>
                  <a:lnTo>
                    <a:pt x="0" y="170"/>
                  </a:lnTo>
                  <a:lnTo>
                    <a:pt x="0" y="170"/>
                  </a:lnTo>
                  <a:lnTo>
                    <a:pt x="85" y="198"/>
                  </a:lnTo>
                  <a:lnTo>
                    <a:pt x="170" y="142"/>
                  </a:lnTo>
                  <a:lnTo>
                    <a:pt x="226" y="85"/>
                  </a:lnTo>
                  <a:lnTo>
                    <a:pt x="226"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16"/>
            <p:cNvSpPr/>
            <p:nvPr/>
          </p:nvSpPr>
          <p:spPr>
            <a:xfrm>
              <a:off x="1464250" y="1625700"/>
              <a:ext cx="5675" cy="4975"/>
            </a:xfrm>
            <a:custGeom>
              <a:avLst/>
              <a:gdLst/>
              <a:ahLst/>
              <a:cxnLst/>
              <a:rect l="l" t="t" r="r" b="b"/>
              <a:pathLst>
                <a:path w="227" h="199" fill="none" extrusionOk="0">
                  <a:moveTo>
                    <a:pt x="226" y="1"/>
                  </a:moveTo>
                  <a:lnTo>
                    <a:pt x="226" y="1"/>
                  </a:lnTo>
                  <a:lnTo>
                    <a:pt x="198" y="1"/>
                  </a:lnTo>
                  <a:lnTo>
                    <a:pt x="170" y="1"/>
                  </a:lnTo>
                  <a:lnTo>
                    <a:pt x="85" y="57"/>
                  </a:lnTo>
                  <a:lnTo>
                    <a:pt x="0" y="170"/>
                  </a:lnTo>
                  <a:lnTo>
                    <a:pt x="0" y="170"/>
                  </a:lnTo>
                  <a:lnTo>
                    <a:pt x="85" y="198"/>
                  </a:lnTo>
                  <a:lnTo>
                    <a:pt x="170" y="142"/>
                  </a:lnTo>
                  <a:lnTo>
                    <a:pt x="226" y="85"/>
                  </a:lnTo>
                  <a:lnTo>
                    <a:pt x="226" y="1"/>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16"/>
            <p:cNvSpPr/>
            <p:nvPr/>
          </p:nvSpPr>
          <p:spPr>
            <a:xfrm>
              <a:off x="1451550" y="1612300"/>
              <a:ext cx="2150" cy="2150"/>
            </a:xfrm>
            <a:custGeom>
              <a:avLst/>
              <a:gdLst/>
              <a:ahLst/>
              <a:cxnLst/>
              <a:rect l="l" t="t" r="r" b="b"/>
              <a:pathLst>
                <a:path w="86" h="86" extrusionOk="0">
                  <a:moveTo>
                    <a:pt x="85" y="0"/>
                  </a:moveTo>
                  <a:lnTo>
                    <a:pt x="85" y="0"/>
                  </a:lnTo>
                  <a:lnTo>
                    <a:pt x="0" y="85"/>
                  </a:lnTo>
                  <a:lnTo>
                    <a:pt x="0" y="85"/>
                  </a:lnTo>
                  <a:lnTo>
                    <a:pt x="0" y="29"/>
                  </a:lnTo>
                  <a:lnTo>
                    <a:pt x="0" y="0"/>
                  </a:lnTo>
                  <a:lnTo>
                    <a:pt x="29" y="0"/>
                  </a:lnTo>
                  <a:lnTo>
                    <a:pt x="85"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3839;p16"/>
            <p:cNvSpPr/>
            <p:nvPr/>
          </p:nvSpPr>
          <p:spPr>
            <a:xfrm>
              <a:off x="1451550" y="1612300"/>
              <a:ext cx="2150" cy="2150"/>
            </a:xfrm>
            <a:custGeom>
              <a:avLst/>
              <a:gdLst/>
              <a:ahLst/>
              <a:cxnLst/>
              <a:rect l="l" t="t" r="r" b="b"/>
              <a:pathLst>
                <a:path w="86" h="86" fill="none" extrusionOk="0">
                  <a:moveTo>
                    <a:pt x="85" y="0"/>
                  </a:moveTo>
                  <a:lnTo>
                    <a:pt x="85" y="0"/>
                  </a:lnTo>
                  <a:lnTo>
                    <a:pt x="0" y="85"/>
                  </a:lnTo>
                  <a:lnTo>
                    <a:pt x="0" y="85"/>
                  </a:lnTo>
                  <a:lnTo>
                    <a:pt x="0" y="29"/>
                  </a:lnTo>
                  <a:lnTo>
                    <a:pt x="0" y="0"/>
                  </a:lnTo>
                  <a:lnTo>
                    <a:pt x="29" y="0"/>
                  </a:lnTo>
                  <a:lnTo>
                    <a:pt x="85" y="0"/>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16"/>
            <p:cNvSpPr/>
            <p:nvPr/>
          </p:nvSpPr>
          <p:spPr>
            <a:xfrm>
              <a:off x="1352075" y="1750575"/>
              <a:ext cx="1090700" cy="541125"/>
            </a:xfrm>
            <a:custGeom>
              <a:avLst/>
              <a:gdLst/>
              <a:ahLst/>
              <a:cxnLst/>
              <a:rect l="l" t="t" r="r" b="b"/>
              <a:pathLst>
                <a:path w="43628" h="21645" extrusionOk="0">
                  <a:moveTo>
                    <a:pt x="170" y="9849"/>
                  </a:moveTo>
                  <a:lnTo>
                    <a:pt x="170" y="9849"/>
                  </a:lnTo>
                  <a:lnTo>
                    <a:pt x="198" y="9764"/>
                  </a:lnTo>
                  <a:lnTo>
                    <a:pt x="170" y="9708"/>
                  </a:lnTo>
                  <a:lnTo>
                    <a:pt x="113" y="9567"/>
                  </a:lnTo>
                  <a:lnTo>
                    <a:pt x="57" y="9426"/>
                  </a:lnTo>
                  <a:lnTo>
                    <a:pt x="0" y="9313"/>
                  </a:lnTo>
                  <a:lnTo>
                    <a:pt x="0" y="9313"/>
                  </a:lnTo>
                  <a:lnTo>
                    <a:pt x="29" y="9200"/>
                  </a:lnTo>
                  <a:lnTo>
                    <a:pt x="57" y="9115"/>
                  </a:lnTo>
                  <a:lnTo>
                    <a:pt x="113" y="8974"/>
                  </a:lnTo>
                  <a:lnTo>
                    <a:pt x="198" y="8805"/>
                  </a:lnTo>
                  <a:lnTo>
                    <a:pt x="283" y="8635"/>
                  </a:lnTo>
                  <a:lnTo>
                    <a:pt x="283" y="8635"/>
                  </a:lnTo>
                  <a:lnTo>
                    <a:pt x="283" y="8494"/>
                  </a:lnTo>
                  <a:lnTo>
                    <a:pt x="226" y="8381"/>
                  </a:lnTo>
                  <a:lnTo>
                    <a:pt x="198" y="8269"/>
                  </a:lnTo>
                  <a:lnTo>
                    <a:pt x="170" y="8156"/>
                  </a:lnTo>
                  <a:lnTo>
                    <a:pt x="170" y="8156"/>
                  </a:lnTo>
                  <a:lnTo>
                    <a:pt x="198" y="8071"/>
                  </a:lnTo>
                  <a:lnTo>
                    <a:pt x="226" y="7986"/>
                  </a:lnTo>
                  <a:lnTo>
                    <a:pt x="311" y="7817"/>
                  </a:lnTo>
                  <a:lnTo>
                    <a:pt x="452" y="7704"/>
                  </a:lnTo>
                  <a:lnTo>
                    <a:pt x="621" y="7591"/>
                  </a:lnTo>
                  <a:lnTo>
                    <a:pt x="621" y="7591"/>
                  </a:lnTo>
                  <a:lnTo>
                    <a:pt x="565" y="7620"/>
                  </a:lnTo>
                  <a:lnTo>
                    <a:pt x="537" y="7620"/>
                  </a:lnTo>
                  <a:lnTo>
                    <a:pt x="593" y="7535"/>
                  </a:lnTo>
                  <a:lnTo>
                    <a:pt x="734" y="7366"/>
                  </a:lnTo>
                  <a:lnTo>
                    <a:pt x="734" y="7366"/>
                  </a:lnTo>
                  <a:lnTo>
                    <a:pt x="875" y="7196"/>
                  </a:lnTo>
                  <a:lnTo>
                    <a:pt x="988" y="6999"/>
                  </a:lnTo>
                  <a:lnTo>
                    <a:pt x="988" y="6999"/>
                  </a:lnTo>
                  <a:lnTo>
                    <a:pt x="1073" y="6801"/>
                  </a:lnTo>
                  <a:lnTo>
                    <a:pt x="1129" y="6575"/>
                  </a:lnTo>
                  <a:lnTo>
                    <a:pt x="1157" y="6378"/>
                  </a:lnTo>
                  <a:lnTo>
                    <a:pt x="1214" y="6180"/>
                  </a:lnTo>
                  <a:lnTo>
                    <a:pt x="1214" y="6180"/>
                  </a:lnTo>
                  <a:lnTo>
                    <a:pt x="1327" y="5955"/>
                  </a:lnTo>
                  <a:lnTo>
                    <a:pt x="1411" y="5757"/>
                  </a:lnTo>
                  <a:lnTo>
                    <a:pt x="1553" y="5560"/>
                  </a:lnTo>
                  <a:lnTo>
                    <a:pt x="1722" y="5390"/>
                  </a:lnTo>
                  <a:lnTo>
                    <a:pt x="1722" y="5390"/>
                  </a:lnTo>
                  <a:lnTo>
                    <a:pt x="1863" y="5306"/>
                  </a:lnTo>
                  <a:lnTo>
                    <a:pt x="1919" y="5249"/>
                  </a:lnTo>
                  <a:lnTo>
                    <a:pt x="1863" y="5306"/>
                  </a:lnTo>
                  <a:lnTo>
                    <a:pt x="1863" y="5306"/>
                  </a:lnTo>
                  <a:lnTo>
                    <a:pt x="2004" y="5136"/>
                  </a:lnTo>
                  <a:lnTo>
                    <a:pt x="2089" y="5052"/>
                  </a:lnTo>
                  <a:lnTo>
                    <a:pt x="2173" y="5023"/>
                  </a:lnTo>
                  <a:lnTo>
                    <a:pt x="2173" y="5023"/>
                  </a:lnTo>
                  <a:lnTo>
                    <a:pt x="2173" y="5023"/>
                  </a:lnTo>
                  <a:lnTo>
                    <a:pt x="2173" y="4967"/>
                  </a:lnTo>
                  <a:lnTo>
                    <a:pt x="2258" y="4798"/>
                  </a:lnTo>
                  <a:lnTo>
                    <a:pt x="2484" y="4515"/>
                  </a:lnTo>
                  <a:lnTo>
                    <a:pt x="2484" y="4515"/>
                  </a:lnTo>
                  <a:lnTo>
                    <a:pt x="2794" y="4092"/>
                  </a:lnTo>
                  <a:lnTo>
                    <a:pt x="3133" y="3669"/>
                  </a:lnTo>
                  <a:lnTo>
                    <a:pt x="3133" y="3669"/>
                  </a:lnTo>
                  <a:lnTo>
                    <a:pt x="3330" y="3387"/>
                  </a:lnTo>
                  <a:lnTo>
                    <a:pt x="3528" y="3104"/>
                  </a:lnTo>
                  <a:lnTo>
                    <a:pt x="3528" y="3104"/>
                  </a:lnTo>
                  <a:lnTo>
                    <a:pt x="3613" y="2963"/>
                  </a:lnTo>
                  <a:lnTo>
                    <a:pt x="3669" y="2907"/>
                  </a:lnTo>
                  <a:lnTo>
                    <a:pt x="3754" y="2851"/>
                  </a:lnTo>
                  <a:lnTo>
                    <a:pt x="3754" y="2851"/>
                  </a:lnTo>
                  <a:lnTo>
                    <a:pt x="3810" y="2851"/>
                  </a:lnTo>
                  <a:lnTo>
                    <a:pt x="3867" y="2851"/>
                  </a:lnTo>
                  <a:lnTo>
                    <a:pt x="3979" y="2879"/>
                  </a:lnTo>
                  <a:lnTo>
                    <a:pt x="4121" y="2879"/>
                  </a:lnTo>
                  <a:lnTo>
                    <a:pt x="4177" y="2879"/>
                  </a:lnTo>
                  <a:lnTo>
                    <a:pt x="4233" y="2851"/>
                  </a:lnTo>
                  <a:lnTo>
                    <a:pt x="4233" y="2851"/>
                  </a:lnTo>
                  <a:lnTo>
                    <a:pt x="4008" y="2794"/>
                  </a:lnTo>
                  <a:lnTo>
                    <a:pt x="3867" y="2766"/>
                  </a:lnTo>
                  <a:lnTo>
                    <a:pt x="3810" y="2766"/>
                  </a:lnTo>
                  <a:lnTo>
                    <a:pt x="3810" y="2766"/>
                  </a:lnTo>
                  <a:lnTo>
                    <a:pt x="3782" y="2709"/>
                  </a:lnTo>
                  <a:lnTo>
                    <a:pt x="3782" y="2653"/>
                  </a:lnTo>
                  <a:lnTo>
                    <a:pt x="3867" y="2484"/>
                  </a:lnTo>
                  <a:lnTo>
                    <a:pt x="3867" y="2484"/>
                  </a:lnTo>
                  <a:lnTo>
                    <a:pt x="3810" y="2625"/>
                  </a:lnTo>
                  <a:lnTo>
                    <a:pt x="3867" y="2568"/>
                  </a:lnTo>
                  <a:lnTo>
                    <a:pt x="3979" y="2455"/>
                  </a:lnTo>
                  <a:lnTo>
                    <a:pt x="4064" y="2399"/>
                  </a:lnTo>
                  <a:lnTo>
                    <a:pt x="4121" y="2399"/>
                  </a:lnTo>
                  <a:lnTo>
                    <a:pt x="4121" y="2399"/>
                  </a:lnTo>
                  <a:lnTo>
                    <a:pt x="4008" y="2399"/>
                  </a:lnTo>
                  <a:lnTo>
                    <a:pt x="3951" y="2371"/>
                  </a:lnTo>
                  <a:lnTo>
                    <a:pt x="3951" y="2314"/>
                  </a:lnTo>
                  <a:lnTo>
                    <a:pt x="4008" y="2230"/>
                  </a:lnTo>
                  <a:lnTo>
                    <a:pt x="4008" y="2230"/>
                  </a:lnTo>
                  <a:lnTo>
                    <a:pt x="4121" y="2173"/>
                  </a:lnTo>
                  <a:lnTo>
                    <a:pt x="4262" y="2145"/>
                  </a:lnTo>
                  <a:lnTo>
                    <a:pt x="4262" y="2145"/>
                  </a:lnTo>
                  <a:lnTo>
                    <a:pt x="4177" y="2089"/>
                  </a:lnTo>
                  <a:lnTo>
                    <a:pt x="4121" y="2060"/>
                  </a:lnTo>
                  <a:lnTo>
                    <a:pt x="4092" y="2089"/>
                  </a:lnTo>
                  <a:lnTo>
                    <a:pt x="4036" y="2145"/>
                  </a:lnTo>
                  <a:lnTo>
                    <a:pt x="4036" y="2145"/>
                  </a:lnTo>
                  <a:lnTo>
                    <a:pt x="4290" y="1355"/>
                  </a:lnTo>
                  <a:lnTo>
                    <a:pt x="4290" y="1355"/>
                  </a:lnTo>
                  <a:lnTo>
                    <a:pt x="4346" y="1129"/>
                  </a:lnTo>
                  <a:lnTo>
                    <a:pt x="4403" y="988"/>
                  </a:lnTo>
                  <a:lnTo>
                    <a:pt x="4431" y="960"/>
                  </a:lnTo>
                  <a:lnTo>
                    <a:pt x="4487" y="932"/>
                  </a:lnTo>
                  <a:lnTo>
                    <a:pt x="4487" y="932"/>
                  </a:lnTo>
                  <a:lnTo>
                    <a:pt x="4685" y="960"/>
                  </a:lnTo>
                  <a:lnTo>
                    <a:pt x="5052" y="1044"/>
                  </a:lnTo>
                  <a:lnTo>
                    <a:pt x="5390" y="1157"/>
                  </a:lnTo>
                  <a:lnTo>
                    <a:pt x="5503" y="1186"/>
                  </a:lnTo>
                  <a:lnTo>
                    <a:pt x="5560" y="1242"/>
                  </a:lnTo>
                  <a:lnTo>
                    <a:pt x="5560" y="1242"/>
                  </a:lnTo>
                  <a:lnTo>
                    <a:pt x="5588" y="1157"/>
                  </a:lnTo>
                  <a:lnTo>
                    <a:pt x="5673" y="1129"/>
                  </a:lnTo>
                  <a:lnTo>
                    <a:pt x="5673" y="1129"/>
                  </a:lnTo>
                  <a:lnTo>
                    <a:pt x="5560" y="1327"/>
                  </a:lnTo>
                  <a:lnTo>
                    <a:pt x="5503" y="1411"/>
                  </a:lnTo>
                  <a:lnTo>
                    <a:pt x="5390" y="1524"/>
                  </a:lnTo>
                  <a:lnTo>
                    <a:pt x="5390" y="1524"/>
                  </a:lnTo>
                  <a:lnTo>
                    <a:pt x="5419" y="1468"/>
                  </a:lnTo>
                  <a:lnTo>
                    <a:pt x="5419" y="1468"/>
                  </a:lnTo>
                  <a:lnTo>
                    <a:pt x="5278" y="1552"/>
                  </a:lnTo>
                  <a:lnTo>
                    <a:pt x="4995" y="1750"/>
                  </a:lnTo>
                  <a:lnTo>
                    <a:pt x="4995" y="1750"/>
                  </a:lnTo>
                  <a:lnTo>
                    <a:pt x="5052" y="1778"/>
                  </a:lnTo>
                  <a:lnTo>
                    <a:pt x="5108" y="1778"/>
                  </a:lnTo>
                  <a:lnTo>
                    <a:pt x="5165" y="1778"/>
                  </a:lnTo>
                  <a:lnTo>
                    <a:pt x="5221" y="1722"/>
                  </a:lnTo>
                  <a:lnTo>
                    <a:pt x="5221" y="1722"/>
                  </a:lnTo>
                  <a:lnTo>
                    <a:pt x="5080" y="1750"/>
                  </a:lnTo>
                  <a:lnTo>
                    <a:pt x="5052" y="1750"/>
                  </a:lnTo>
                  <a:lnTo>
                    <a:pt x="5080" y="1722"/>
                  </a:lnTo>
                  <a:lnTo>
                    <a:pt x="5249" y="1581"/>
                  </a:lnTo>
                  <a:lnTo>
                    <a:pt x="5249" y="1581"/>
                  </a:lnTo>
                  <a:lnTo>
                    <a:pt x="5447" y="1440"/>
                  </a:lnTo>
                  <a:lnTo>
                    <a:pt x="5673" y="1327"/>
                  </a:lnTo>
                  <a:lnTo>
                    <a:pt x="5673" y="1327"/>
                  </a:lnTo>
                  <a:lnTo>
                    <a:pt x="5701" y="1383"/>
                  </a:lnTo>
                  <a:lnTo>
                    <a:pt x="5673" y="1411"/>
                  </a:lnTo>
                  <a:lnTo>
                    <a:pt x="5560" y="1496"/>
                  </a:lnTo>
                  <a:lnTo>
                    <a:pt x="5447" y="1581"/>
                  </a:lnTo>
                  <a:lnTo>
                    <a:pt x="5390" y="1637"/>
                  </a:lnTo>
                  <a:lnTo>
                    <a:pt x="5390" y="1637"/>
                  </a:lnTo>
                  <a:lnTo>
                    <a:pt x="5447" y="1637"/>
                  </a:lnTo>
                  <a:lnTo>
                    <a:pt x="5447" y="1665"/>
                  </a:lnTo>
                  <a:lnTo>
                    <a:pt x="5362" y="1778"/>
                  </a:lnTo>
                  <a:lnTo>
                    <a:pt x="5278" y="1863"/>
                  </a:lnTo>
                  <a:lnTo>
                    <a:pt x="5334" y="1778"/>
                  </a:lnTo>
                  <a:lnTo>
                    <a:pt x="5334" y="1778"/>
                  </a:lnTo>
                  <a:lnTo>
                    <a:pt x="5221" y="1863"/>
                  </a:lnTo>
                  <a:lnTo>
                    <a:pt x="5136" y="1976"/>
                  </a:lnTo>
                  <a:lnTo>
                    <a:pt x="5136" y="1976"/>
                  </a:lnTo>
                  <a:lnTo>
                    <a:pt x="5136" y="1863"/>
                  </a:lnTo>
                  <a:lnTo>
                    <a:pt x="5193" y="1806"/>
                  </a:lnTo>
                  <a:lnTo>
                    <a:pt x="5193" y="1806"/>
                  </a:lnTo>
                  <a:lnTo>
                    <a:pt x="4911" y="1976"/>
                  </a:lnTo>
                  <a:lnTo>
                    <a:pt x="4911" y="1976"/>
                  </a:lnTo>
                  <a:lnTo>
                    <a:pt x="4967" y="1976"/>
                  </a:lnTo>
                  <a:lnTo>
                    <a:pt x="4911" y="2032"/>
                  </a:lnTo>
                  <a:lnTo>
                    <a:pt x="4911" y="2032"/>
                  </a:lnTo>
                  <a:lnTo>
                    <a:pt x="4967" y="2004"/>
                  </a:lnTo>
                  <a:lnTo>
                    <a:pt x="4967" y="2089"/>
                  </a:lnTo>
                  <a:lnTo>
                    <a:pt x="4967" y="2089"/>
                  </a:lnTo>
                  <a:lnTo>
                    <a:pt x="5024" y="2004"/>
                  </a:lnTo>
                  <a:lnTo>
                    <a:pt x="5136" y="1976"/>
                  </a:lnTo>
                  <a:lnTo>
                    <a:pt x="5334" y="1891"/>
                  </a:lnTo>
                  <a:lnTo>
                    <a:pt x="5334" y="1891"/>
                  </a:lnTo>
                  <a:lnTo>
                    <a:pt x="5475" y="1806"/>
                  </a:lnTo>
                  <a:lnTo>
                    <a:pt x="5531" y="1722"/>
                  </a:lnTo>
                  <a:lnTo>
                    <a:pt x="5701" y="1524"/>
                  </a:lnTo>
                  <a:lnTo>
                    <a:pt x="5701" y="1524"/>
                  </a:lnTo>
                  <a:lnTo>
                    <a:pt x="5814" y="1355"/>
                  </a:lnTo>
                  <a:lnTo>
                    <a:pt x="5955" y="1214"/>
                  </a:lnTo>
                  <a:lnTo>
                    <a:pt x="5983" y="1129"/>
                  </a:lnTo>
                  <a:lnTo>
                    <a:pt x="6011" y="1044"/>
                  </a:lnTo>
                  <a:lnTo>
                    <a:pt x="5983" y="988"/>
                  </a:lnTo>
                  <a:lnTo>
                    <a:pt x="5927" y="903"/>
                  </a:lnTo>
                  <a:lnTo>
                    <a:pt x="5927" y="903"/>
                  </a:lnTo>
                  <a:lnTo>
                    <a:pt x="5927" y="875"/>
                  </a:lnTo>
                  <a:lnTo>
                    <a:pt x="5927" y="847"/>
                  </a:lnTo>
                  <a:lnTo>
                    <a:pt x="5983" y="819"/>
                  </a:lnTo>
                  <a:lnTo>
                    <a:pt x="6068" y="819"/>
                  </a:lnTo>
                  <a:lnTo>
                    <a:pt x="6124" y="790"/>
                  </a:lnTo>
                  <a:lnTo>
                    <a:pt x="6124" y="790"/>
                  </a:lnTo>
                  <a:lnTo>
                    <a:pt x="6181" y="621"/>
                  </a:lnTo>
                  <a:lnTo>
                    <a:pt x="6181" y="537"/>
                  </a:lnTo>
                  <a:lnTo>
                    <a:pt x="6181" y="537"/>
                  </a:lnTo>
                  <a:lnTo>
                    <a:pt x="6209" y="452"/>
                  </a:lnTo>
                  <a:lnTo>
                    <a:pt x="6265" y="395"/>
                  </a:lnTo>
                  <a:lnTo>
                    <a:pt x="6265" y="395"/>
                  </a:lnTo>
                  <a:lnTo>
                    <a:pt x="6322" y="395"/>
                  </a:lnTo>
                  <a:lnTo>
                    <a:pt x="6406" y="395"/>
                  </a:lnTo>
                  <a:lnTo>
                    <a:pt x="6576" y="395"/>
                  </a:lnTo>
                  <a:lnTo>
                    <a:pt x="6576" y="395"/>
                  </a:lnTo>
                  <a:lnTo>
                    <a:pt x="8099" y="395"/>
                  </a:lnTo>
                  <a:lnTo>
                    <a:pt x="8099" y="395"/>
                  </a:lnTo>
                  <a:lnTo>
                    <a:pt x="13546" y="395"/>
                  </a:lnTo>
                  <a:lnTo>
                    <a:pt x="13546" y="395"/>
                  </a:lnTo>
                  <a:lnTo>
                    <a:pt x="24608" y="395"/>
                  </a:lnTo>
                  <a:lnTo>
                    <a:pt x="24608" y="395"/>
                  </a:lnTo>
                  <a:lnTo>
                    <a:pt x="25059" y="424"/>
                  </a:lnTo>
                  <a:lnTo>
                    <a:pt x="25313" y="424"/>
                  </a:lnTo>
                  <a:lnTo>
                    <a:pt x="25398" y="395"/>
                  </a:lnTo>
                  <a:lnTo>
                    <a:pt x="25454" y="367"/>
                  </a:lnTo>
                  <a:lnTo>
                    <a:pt x="25454" y="367"/>
                  </a:lnTo>
                  <a:lnTo>
                    <a:pt x="25483" y="254"/>
                  </a:lnTo>
                  <a:lnTo>
                    <a:pt x="25511" y="85"/>
                  </a:lnTo>
                  <a:lnTo>
                    <a:pt x="25539" y="29"/>
                  </a:lnTo>
                  <a:lnTo>
                    <a:pt x="25567" y="0"/>
                  </a:lnTo>
                  <a:lnTo>
                    <a:pt x="25596" y="0"/>
                  </a:lnTo>
                  <a:lnTo>
                    <a:pt x="25680" y="85"/>
                  </a:lnTo>
                  <a:lnTo>
                    <a:pt x="25680" y="85"/>
                  </a:lnTo>
                  <a:lnTo>
                    <a:pt x="25680" y="141"/>
                  </a:lnTo>
                  <a:lnTo>
                    <a:pt x="25680" y="198"/>
                  </a:lnTo>
                  <a:lnTo>
                    <a:pt x="25652" y="311"/>
                  </a:lnTo>
                  <a:lnTo>
                    <a:pt x="25596" y="424"/>
                  </a:lnTo>
                  <a:lnTo>
                    <a:pt x="25596" y="480"/>
                  </a:lnTo>
                  <a:lnTo>
                    <a:pt x="25596" y="537"/>
                  </a:lnTo>
                  <a:lnTo>
                    <a:pt x="25596" y="537"/>
                  </a:lnTo>
                  <a:lnTo>
                    <a:pt x="25652" y="593"/>
                  </a:lnTo>
                  <a:lnTo>
                    <a:pt x="25708" y="621"/>
                  </a:lnTo>
                  <a:lnTo>
                    <a:pt x="25765" y="621"/>
                  </a:lnTo>
                  <a:lnTo>
                    <a:pt x="25849" y="649"/>
                  </a:lnTo>
                  <a:lnTo>
                    <a:pt x="25849" y="649"/>
                  </a:lnTo>
                  <a:lnTo>
                    <a:pt x="26019" y="706"/>
                  </a:lnTo>
                  <a:lnTo>
                    <a:pt x="26132" y="734"/>
                  </a:lnTo>
                  <a:lnTo>
                    <a:pt x="26245" y="734"/>
                  </a:lnTo>
                  <a:lnTo>
                    <a:pt x="26414" y="706"/>
                  </a:lnTo>
                  <a:lnTo>
                    <a:pt x="26414" y="706"/>
                  </a:lnTo>
                  <a:lnTo>
                    <a:pt x="26640" y="706"/>
                  </a:lnTo>
                  <a:lnTo>
                    <a:pt x="26781" y="734"/>
                  </a:lnTo>
                  <a:lnTo>
                    <a:pt x="26894" y="790"/>
                  </a:lnTo>
                  <a:lnTo>
                    <a:pt x="26894" y="790"/>
                  </a:lnTo>
                  <a:lnTo>
                    <a:pt x="26922" y="903"/>
                  </a:lnTo>
                  <a:lnTo>
                    <a:pt x="26950" y="988"/>
                  </a:lnTo>
                  <a:lnTo>
                    <a:pt x="26978" y="1044"/>
                  </a:lnTo>
                  <a:lnTo>
                    <a:pt x="26978" y="1044"/>
                  </a:lnTo>
                  <a:lnTo>
                    <a:pt x="27091" y="988"/>
                  </a:lnTo>
                  <a:lnTo>
                    <a:pt x="27148" y="1016"/>
                  </a:lnTo>
                  <a:lnTo>
                    <a:pt x="27345" y="1101"/>
                  </a:lnTo>
                  <a:lnTo>
                    <a:pt x="27345" y="1101"/>
                  </a:lnTo>
                  <a:lnTo>
                    <a:pt x="27373" y="1129"/>
                  </a:lnTo>
                  <a:lnTo>
                    <a:pt x="27373" y="1157"/>
                  </a:lnTo>
                  <a:lnTo>
                    <a:pt x="27402" y="1186"/>
                  </a:lnTo>
                  <a:lnTo>
                    <a:pt x="27402" y="1186"/>
                  </a:lnTo>
                  <a:lnTo>
                    <a:pt x="27543" y="1186"/>
                  </a:lnTo>
                  <a:lnTo>
                    <a:pt x="27712" y="1129"/>
                  </a:lnTo>
                  <a:lnTo>
                    <a:pt x="27853" y="1073"/>
                  </a:lnTo>
                  <a:lnTo>
                    <a:pt x="27994" y="1044"/>
                  </a:lnTo>
                  <a:lnTo>
                    <a:pt x="27994" y="1044"/>
                  </a:lnTo>
                  <a:lnTo>
                    <a:pt x="27994" y="1101"/>
                  </a:lnTo>
                  <a:lnTo>
                    <a:pt x="28079" y="1129"/>
                  </a:lnTo>
                  <a:lnTo>
                    <a:pt x="28305" y="1186"/>
                  </a:lnTo>
                  <a:lnTo>
                    <a:pt x="28587" y="1242"/>
                  </a:lnTo>
                  <a:lnTo>
                    <a:pt x="28756" y="1242"/>
                  </a:lnTo>
                  <a:lnTo>
                    <a:pt x="28756" y="1242"/>
                  </a:lnTo>
                  <a:lnTo>
                    <a:pt x="28163" y="1440"/>
                  </a:lnTo>
                  <a:lnTo>
                    <a:pt x="27543" y="1665"/>
                  </a:lnTo>
                  <a:lnTo>
                    <a:pt x="27232" y="1806"/>
                  </a:lnTo>
                  <a:lnTo>
                    <a:pt x="26950" y="1976"/>
                  </a:lnTo>
                  <a:lnTo>
                    <a:pt x="26696" y="2145"/>
                  </a:lnTo>
                  <a:lnTo>
                    <a:pt x="26442" y="2343"/>
                  </a:lnTo>
                  <a:lnTo>
                    <a:pt x="26442" y="2343"/>
                  </a:lnTo>
                  <a:lnTo>
                    <a:pt x="26470" y="2371"/>
                  </a:lnTo>
                  <a:lnTo>
                    <a:pt x="26527" y="2399"/>
                  </a:lnTo>
                  <a:lnTo>
                    <a:pt x="26640" y="2427"/>
                  </a:lnTo>
                  <a:lnTo>
                    <a:pt x="26781" y="2399"/>
                  </a:lnTo>
                  <a:lnTo>
                    <a:pt x="26922" y="2343"/>
                  </a:lnTo>
                  <a:lnTo>
                    <a:pt x="27204" y="2230"/>
                  </a:lnTo>
                  <a:lnTo>
                    <a:pt x="27345" y="2201"/>
                  </a:lnTo>
                  <a:lnTo>
                    <a:pt x="27430" y="2173"/>
                  </a:lnTo>
                  <a:lnTo>
                    <a:pt x="27430" y="2173"/>
                  </a:lnTo>
                  <a:lnTo>
                    <a:pt x="27345" y="2343"/>
                  </a:lnTo>
                  <a:lnTo>
                    <a:pt x="27204" y="2455"/>
                  </a:lnTo>
                  <a:lnTo>
                    <a:pt x="27204" y="2455"/>
                  </a:lnTo>
                  <a:lnTo>
                    <a:pt x="27402" y="2484"/>
                  </a:lnTo>
                  <a:lnTo>
                    <a:pt x="27656" y="2455"/>
                  </a:lnTo>
                  <a:lnTo>
                    <a:pt x="27910" y="2427"/>
                  </a:lnTo>
                  <a:lnTo>
                    <a:pt x="28163" y="2343"/>
                  </a:lnTo>
                  <a:lnTo>
                    <a:pt x="28671" y="2145"/>
                  </a:lnTo>
                  <a:lnTo>
                    <a:pt x="29067" y="1919"/>
                  </a:lnTo>
                  <a:lnTo>
                    <a:pt x="29067" y="1919"/>
                  </a:lnTo>
                  <a:lnTo>
                    <a:pt x="29038" y="2117"/>
                  </a:lnTo>
                  <a:lnTo>
                    <a:pt x="29010" y="2314"/>
                  </a:lnTo>
                  <a:lnTo>
                    <a:pt x="29010" y="2314"/>
                  </a:lnTo>
                  <a:lnTo>
                    <a:pt x="29179" y="2201"/>
                  </a:lnTo>
                  <a:lnTo>
                    <a:pt x="29236" y="2201"/>
                  </a:lnTo>
                  <a:lnTo>
                    <a:pt x="29179" y="2258"/>
                  </a:lnTo>
                  <a:lnTo>
                    <a:pt x="29179" y="2258"/>
                  </a:lnTo>
                  <a:lnTo>
                    <a:pt x="29292" y="2201"/>
                  </a:lnTo>
                  <a:lnTo>
                    <a:pt x="29377" y="2201"/>
                  </a:lnTo>
                  <a:lnTo>
                    <a:pt x="29490" y="2258"/>
                  </a:lnTo>
                  <a:lnTo>
                    <a:pt x="29603" y="2343"/>
                  </a:lnTo>
                  <a:lnTo>
                    <a:pt x="29828" y="2512"/>
                  </a:lnTo>
                  <a:lnTo>
                    <a:pt x="29941" y="2568"/>
                  </a:lnTo>
                  <a:lnTo>
                    <a:pt x="30054" y="2597"/>
                  </a:lnTo>
                  <a:lnTo>
                    <a:pt x="30054" y="2597"/>
                  </a:lnTo>
                  <a:lnTo>
                    <a:pt x="30224" y="2568"/>
                  </a:lnTo>
                  <a:lnTo>
                    <a:pt x="30336" y="2512"/>
                  </a:lnTo>
                  <a:lnTo>
                    <a:pt x="30477" y="2455"/>
                  </a:lnTo>
                  <a:lnTo>
                    <a:pt x="30619" y="2399"/>
                  </a:lnTo>
                  <a:lnTo>
                    <a:pt x="30619" y="2399"/>
                  </a:lnTo>
                  <a:lnTo>
                    <a:pt x="30816" y="2371"/>
                  </a:lnTo>
                  <a:lnTo>
                    <a:pt x="31014" y="2343"/>
                  </a:lnTo>
                  <a:lnTo>
                    <a:pt x="31437" y="2314"/>
                  </a:lnTo>
                  <a:lnTo>
                    <a:pt x="31437" y="2314"/>
                  </a:lnTo>
                  <a:lnTo>
                    <a:pt x="31381" y="2455"/>
                  </a:lnTo>
                  <a:lnTo>
                    <a:pt x="31324" y="2568"/>
                  </a:lnTo>
                  <a:lnTo>
                    <a:pt x="31324" y="2568"/>
                  </a:lnTo>
                  <a:lnTo>
                    <a:pt x="31437" y="2568"/>
                  </a:lnTo>
                  <a:lnTo>
                    <a:pt x="31578" y="2568"/>
                  </a:lnTo>
                  <a:lnTo>
                    <a:pt x="31719" y="2568"/>
                  </a:lnTo>
                  <a:lnTo>
                    <a:pt x="31804" y="2597"/>
                  </a:lnTo>
                  <a:lnTo>
                    <a:pt x="31804" y="2597"/>
                  </a:lnTo>
                  <a:lnTo>
                    <a:pt x="31832" y="2653"/>
                  </a:lnTo>
                  <a:lnTo>
                    <a:pt x="31804" y="2738"/>
                  </a:lnTo>
                  <a:lnTo>
                    <a:pt x="31776" y="2794"/>
                  </a:lnTo>
                  <a:lnTo>
                    <a:pt x="31719" y="2822"/>
                  </a:lnTo>
                  <a:lnTo>
                    <a:pt x="31719" y="2822"/>
                  </a:lnTo>
                  <a:lnTo>
                    <a:pt x="31832" y="2879"/>
                  </a:lnTo>
                  <a:lnTo>
                    <a:pt x="31888" y="2992"/>
                  </a:lnTo>
                  <a:lnTo>
                    <a:pt x="31888" y="2992"/>
                  </a:lnTo>
                  <a:lnTo>
                    <a:pt x="31776" y="3048"/>
                  </a:lnTo>
                  <a:lnTo>
                    <a:pt x="31606" y="3048"/>
                  </a:lnTo>
                  <a:lnTo>
                    <a:pt x="31324" y="3048"/>
                  </a:lnTo>
                  <a:lnTo>
                    <a:pt x="31324" y="3048"/>
                  </a:lnTo>
                  <a:lnTo>
                    <a:pt x="31296" y="3048"/>
                  </a:lnTo>
                  <a:lnTo>
                    <a:pt x="31268" y="3076"/>
                  </a:lnTo>
                  <a:lnTo>
                    <a:pt x="31239" y="3104"/>
                  </a:lnTo>
                  <a:lnTo>
                    <a:pt x="31211" y="3104"/>
                  </a:lnTo>
                  <a:lnTo>
                    <a:pt x="31211" y="3104"/>
                  </a:lnTo>
                  <a:lnTo>
                    <a:pt x="31155" y="3076"/>
                  </a:lnTo>
                  <a:lnTo>
                    <a:pt x="31127" y="3048"/>
                  </a:lnTo>
                  <a:lnTo>
                    <a:pt x="31098" y="2992"/>
                  </a:lnTo>
                  <a:lnTo>
                    <a:pt x="31070" y="2963"/>
                  </a:lnTo>
                  <a:lnTo>
                    <a:pt x="31070" y="2963"/>
                  </a:lnTo>
                  <a:lnTo>
                    <a:pt x="30873" y="2935"/>
                  </a:lnTo>
                  <a:lnTo>
                    <a:pt x="30703" y="2963"/>
                  </a:lnTo>
                  <a:lnTo>
                    <a:pt x="30534" y="2992"/>
                  </a:lnTo>
                  <a:lnTo>
                    <a:pt x="30393" y="3076"/>
                  </a:lnTo>
                  <a:lnTo>
                    <a:pt x="30082" y="3217"/>
                  </a:lnTo>
                  <a:lnTo>
                    <a:pt x="29941" y="3274"/>
                  </a:lnTo>
                  <a:lnTo>
                    <a:pt x="29772" y="3330"/>
                  </a:lnTo>
                  <a:lnTo>
                    <a:pt x="29772" y="3330"/>
                  </a:lnTo>
                  <a:lnTo>
                    <a:pt x="29857" y="3217"/>
                  </a:lnTo>
                  <a:lnTo>
                    <a:pt x="29970" y="3133"/>
                  </a:lnTo>
                  <a:lnTo>
                    <a:pt x="29970" y="3133"/>
                  </a:lnTo>
                  <a:lnTo>
                    <a:pt x="29857" y="3161"/>
                  </a:lnTo>
                  <a:lnTo>
                    <a:pt x="29687" y="3246"/>
                  </a:lnTo>
                  <a:lnTo>
                    <a:pt x="29631" y="3274"/>
                  </a:lnTo>
                  <a:lnTo>
                    <a:pt x="29603" y="3274"/>
                  </a:lnTo>
                  <a:lnTo>
                    <a:pt x="29603" y="3217"/>
                  </a:lnTo>
                  <a:lnTo>
                    <a:pt x="29659" y="3133"/>
                  </a:lnTo>
                  <a:lnTo>
                    <a:pt x="29659" y="3133"/>
                  </a:lnTo>
                  <a:lnTo>
                    <a:pt x="29546" y="3189"/>
                  </a:lnTo>
                  <a:lnTo>
                    <a:pt x="29433" y="3246"/>
                  </a:lnTo>
                  <a:lnTo>
                    <a:pt x="29264" y="3443"/>
                  </a:lnTo>
                  <a:lnTo>
                    <a:pt x="29095" y="3612"/>
                  </a:lnTo>
                  <a:lnTo>
                    <a:pt x="28897" y="3810"/>
                  </a:lnTo>
                  <a:lnTo>
                    <a:pt x="28897" y="3810"/>
                  </a:lnTo>
                  <a:lnTo>
                    <a:pt x="28587" y="4007"/>
                  </a:lnTo>
                  <a:lnTo>
                    <a:pt x="28446" y="4120"/>
                  </a:lnTo>
                  <a:lnTo>
                    <a:pt x="28417" y="4205"/>
                  </a:lnTo>
                  <a:lnTo>
                    <a:pt x="28389" y="4290"/>
                  </a:lnTo>
                  <a:lnTo>
                    <a:pt x="28389" y="4290"/>
                  </a:lnTo>
                  <a:lnTo>
                    <a:pt x="28474" y="4261"/>
                  </a:lnTo>
                  <a:lnTo>
                    <a:pt x="28587" y="4177"/>
                  </a:lnTo>
                  <a:lnTo>
                    <a:pt x="28756" y="4064"/>
                  </a:lnTo>
                  <a:lnTo>
                    <a:pt x="28841" y="4007"/>
                  </a:lnTo>
                  <a:lnTo>
                    <a:pt x="28897" y="4007"/>
                  </a:lnTo>
                  <a:lnTo>
                    <a:pt x="28897" y="4064"/>
                  </a:lnTo>
                  <a:lnTo>
                    <a:pt x="28841" y="4205"/>
                  </a:lnTo>
                  <a:lnTo>
                    <a:pt x="28841" y="4205"/>
                  </a:lnTo>
                  <a:lnTo>
                    <a:pt x="28728" y="4431"/>
                  </a:lnTo>
                  <a:lnTo>
                    <a:pt x="28530" y="4657"/>
                  </a:lnTo>
                  <a:lnTo>
                    <a:pt x="28163" y="5108"/>
                  </a:lnTo>
                  <a:lnTo>
                    <a:pt x="28163" y="5108"/>
                  </a:lnTo>
                  <a:lnTo>
                    <a:pt x="27938" y="5503"/>
                  </a:lnTo>
                  <a:lnTo>
                    <a:pt x="27797" y="5814"/>
                  </a:lnTo>
                  <a:lnTo>
                    <a:pt x="27656" y="6152"/>
                  </a:lnTo>
                  <a:lnTo>
                    <a:pt x="27599" y="6463"/>
                  </a:lnTo>
                  <a:lnTo>
                    <a:pt x="27571" y="6604"/>
                  </a:lnTo>
                  <a:lnTo>
                    <a:pt x="27599" y="6717"/>
                  </a:lnTo>
                  <a:lnTo>
                    <a:pt x="27627" y="6801"/>
                  </a:lnTo>
                  <a:lnTo>
                    <a:pt x="27712" y="6829"/>
                  </a:lnTo>
                  <a:lnTo>
                    <a:pt x="27825" y="6858"/>
                  </a:lnTo>
                  <a:lnTo>
                    <a:pt x="27966" y="6829"/>
                  </a:lnTo>
                  <a:lnTo>
                    <a:pt x="27966" y="6829"/>
                  </a:lnTo>
                  <a:lnTo>
                    <a:pt x="28107" y="6773"/>
                  </a:lnTo>
                  <a:lnTo>
                    <a:pt x="28248" y="6688"/>
                  </a:lnTo>
                  <a:lnTo>
                    <a:pt x="28474" y="6491"/>
                  </a:lnTo>
                  <a:lnTo>
                    <a:pt x="28700" y="6265"/>
                  </a:lnTo>
                  <a:lnTo>
                    <a:pt x="28841" y="6011"/>
                  </a:lnTo>
                  <a:lnTo>
                    <a:pt x="28841" y="6011"/>
                  </a:lnTo>
                  <a:lnTo>
                    <a:pt x="28925" y="5842"/>
                  </a:lnTo>
                  <a:lnTo>
                    <a:pt x="28982" y="5644"/>
                  </a:lnTo>
                  <a:lnTo>
                    <a:pt x="28982" y="5644"/>
                  </a:lnTo>
                  <a:lnTo>
                    <a:pt x="29038" y="5531"/>
                  </a:lnTo>
                  <a:lnTo>
                    <a:pt x="29095" y="5418"/>
                  </a:lnTo>
                  <a:lnTo>
                    <a:pt x="29095" y="5418"/>
                  </a:lnTo>
                  <a:lnTo>
                    <a:pt x="29038" y="5390"/>
                  </a:lnTo>
                  <a:lnTo>
                    <a:pt x="29010" y="5334"/>
                  </a:lnTo>
                  <a:lnTo>
                    <a:pt x="29010" y="5277"/>
                  </a:lnTo>
                  <a:lnTo>
                    <a:pt x="29038" y="5193"/>
                  </a:lnTo>
                  <a:lnTo>
                    <a:pt x="29038" y="5193"/>
                  </a:lnTo>
                  <a:lnTo>
                    <a:pt x="29095" y="4995"/>
                  </a:lnTo>
                  <a:lnTo>
                    <a:pt x="29208" y="4769"/>
                  </a:lnTo>
                  <a:lnTo>
                    <a:pt x="29377" y="4544"/>
                  </a:lnTo>
                  <a:lnTo>
                    <a:pt x="29546" y="4318"/>
                  </a:lnTo>
                  <a:lnTo>
                    <a:pt x="29744" y="4120"/>
                  </a:lnTo>
                  <a:lnTo>
                    <a:pt x="29941" y="3951"/>
                  </a:lnTo>
                  <a:lnTo>
                    <a:pt x="30167" y="3810"/>
                  </a:lnTo>
                  <a:lnTo>
                    <a:pt x="30365" y="3725"/>
                  </a:lnTo>
                  <a:lnTo>
                    <a:pt x="30365" y="3725"/>
                  </a:lnTo>
                  <a:lnTo>
                    <a:pt x="30280" y="3866"/>
                  </a:lnTo>
                  <a:lnTo>
                    <a:pt x="30224" y="3951"/>
                  </a:lnTo>
                  <a:lnTo>
                    <a:pt x="30167" y="4036"/>
                  </a:lnTo>
                  <a:lnTo>
                    <a:pt x="30167" y="4036"/>
                  </a:lnTo>
                  <a:lnTo>
                    <a:pt x="30308" y="3979"/>
                  </a:lnTo>
                  <a:lnTo>
                    <a:pt x="30308" y="4007"/>
                  </a:lnTo>
                  <a:lnTo>
                    <a:pt x="30224" y="4064"/>
                  </a:lnTo>
                  <a:lnTo>
                    <a:pt x="30224" y="4064"/>
                  </a:lnTo>
                  <a:lnTo>
                    <a:pt x="30280" y="4007"/>
                  </a:lnTo>
                  <a:lnTo>
                    <a:pt x="30365" y="3951"/>
                  </a:lnTo>
                  <a:lnTo>
                    <a:pt x="30477" y="3782"/>
                  </a:lnTo>
                  <a:lnTo>
                    <a:pt x="30477" y="3782"/>
                  </a:lnTo>
                  <a:lnTo>
                    <a:pt x="30590" y="3697"/>
                  </a:lnTo>
                  <a:lnTo>
                    <a:pt x="30703" y="3641"/>
                  </a:lnTo>
                  <a:lnTo>
                    <a:pt x="30788" y="3584"/>
                  </a:lnTo>
                  <a:lnTo>
                    <a:pt x="30929" y="3528"/>
                  </a:lnTo>
                  <a:lnTo>
                    <a:pt x="30929" y="3528"/>
                  </a:lnTo>
                  <a:lnTo>
                    <a:pt x="30873" y="3500"/>
                  </a:lnTo>
                  <a:lnTo>
                    <a:pt x="30844" y="3443"/>
                  </a:lnTo>
                  <a:lnTo>
                    <a:pt x="30873" y="3415"/>
                  </a:lnTo>
                  <a:lnTo>
                    <a:pt x="30929" y="3358"/>
                  </a:lnTo>
                  <a:lnTo>
                    <a:pt x="31070" y="3246"/>
                  </a:lnTo>
                  <a:lnTo>
                    <a:pt x="31183" y="3189"/>
                  </a:lnTo>
                  <a:lnTo>
                    <a:pt x="31183" y="3189"/>
                  </a:lnTo>
                  <a:lnTo>
                    <a:pt x="31352" y="3246"/>
                  </a:lnTo>
                  <a:lnTo>
                    <a:pt x="31578" y="3358"/>
                  </a:lnTo>
                  <a:lnTo>
                    <a:pt x="31804" y="3500"/>
                  </a:lnTo>
                  <a:lnTo>
                    <a:pt x="31888" y="3584"/>
                  </a:lnTo>
                  <a:lnTo>
                    <a:pt x="31917" y="3612"/>
                  </a:lnTo>
                  <a:lnTo>
                    <a:pt x="31917" y="3612"/>
                  </a:lnTo>
                  <a:lnTo>
                    <a:pt x="31917" y="3754"/>
                  </a:lnTo>
                  <a:lnTo>
                    <a:pt x="31888" y="3951"/>
                  </a:lnTo>
                  <a:lnTo>
                    <a:pt x="31747" y="4261"/>
                  </a:lnTo>
                  <a:lnTo>
                    <a:pt x="31747" y="4261"/>
                  </a:lnTo>
                  <a:lnTo>
                    <a:pt x="31691" y="4374"/>
                  </a:lnTo>
                  <a:lnTo>
                    <a:pt x="31606" y="4459"/>
                  </a:lnTo>
                  <a:lnTo>
                    <a:pt x="31437" y="4572"/>
                  </a:lnTo>
                  <a:lnTo>
                    <a:pt x="31239" y="4685"/>
                  </a:lnTo>
                  <a:lnTo>
                    <a:pt x="31155" y="4769"/>
                  </a:lnTo>
                  <a:lnTo>
                    <a:pt x="31070" y="4826"/>
                  </a:lnTo>
                  <a:lnTo>
                    <a:pt x="31070" y="4826"/>
                  </a:lnTo>
                  <a:lnTo>
                    <a:pt x="30957" y="4995"/>
                  </a:lnTo>
                  <a:lnTo>
                    <a:pt x="30957" y="5052"/>
                  </a:lnTo>
                  <a:lnTo>
                    <a:pt x="30985" y="5080"/>
                  </a:lnTo>
                  <a:lnTo>
                    <a:pt x="31098" y="5052"/>
                  </a:lnTo>
                  <a:lnTo>
                    <a:pt x="31239" y="4995"/>
                  </a:lnTo>
                  <a:lnTo>
                    <a:pt x="31606" y="4798"/>
                  </a:lnTo>
                  <a:lnTo>
                    <a:pt x="31747" y="4713"/>
                  </a:lnTo>
                  <a:lnTo>
                    <a:pt x="31832" y="4713"/>
                  </a:lnTo>
                  <a:lnTo>
                    <a:pt x="31832" y="4713"/>
                  </a:lnTo>
                  <a:lnTo>
                    <a:pt x="31860" y="4741"/>
                  </a:lnTo>
                  <a:lnTo>
                    <a:pt x="31888" y="4798"/>
                  </a:lnTo>
                  <a:lnTo>
                    <a:pt x="31917" y="4967"/>
                  </a:lnTo>
                  <a:lnTo>
                    <a:pt x="31888" y="5193"/>
                  </a:lnTo>
                  <a:lnTo>
                    <a:pt x="31860" y="5418"/>
                  </a:lnTo>
                  <a:lnTo>
                    <a:pt x="31776" y="5644"/>
                  </a:lnTo>
                  <a:lnTo>
                    <a:pt x="31663" y="5842"/>
                  </a:lnTo>
                  <a:lnTo>
                    <a:pt x="31550" y="5983"/>
                  </a:lnTo>
                  <a:lnTo>
                    <a:pt x="31493" y="6039"/>
                  </a:lnTo>
                  <a:lnTo>
                    <a:pt x="31437" y="6039"/>
                  </a:lnTo>
                  <a:lnTo>
                    <a:pt x="31437" y="6039"/>
                  </a:lnTo>
                  <a:lnTo>
                    <a:pt x="31465" y="5983"/>
                  </a:lnTo>
                  <a:lnTo>
                    <a:pt x="31409" y="6011"/>
                  </a:lnTo>
                  <a:lnTo>
                    <a:pt x="31268" y="6096"/>
                  </a:lnTo>
                  <a:lnTo>
                    <a:pt x="31268" y="6096"/>
                  </a:lnTo>
                  <a:lnTo>
                    <a:pt x="31042" y="6293"/>
                  </a:lnTo>
                  <a:lnTo>
                    <a:pt x="30816" y="6519"/>
                  </a:lnTo>
                  <a:lnTo>
                    <a:pt x="30816" y="6519"/>
                  </a:lnTo>
                  <a:lnTo>
                    <a:pt x="30647" y="6717"/>
                  </a:lnTo>
                  <a:lnTo>
                    <a:pt x="30619" y="6773"/>
                  </a:lnTo>
                  <a:lnTo>
                    <a:pt x="30619" y="6801"/>
                  </a:lnTo>
                  <a:lnTo>
                    <a:pt x="30760" y="6886"/>
                  </a:lnTo>
                  <a:lnTo>
                    <a:pt x="30985" y="6971"/>
                  </a:lnTo>
                  <a:lnTo>
                    <a:pt x="30985" y="6971"/>
                  </a:lnTo>
                  <a:lnTo>
                    <a:pt x="30760" y="7027"/>
                  </a:lnTo>
                  <a:lnTo>
                    <a:pt x="30760" y="7027"/>
                  </a:lnTo>
                  <a:lnTo>
                    <a:pt x="30844" y="7055"/>
                  </a:lnTo>
                  <a:lnTo>
                    <a:pt x="30957" y="7083"/>
                  </a:lnTo>
                  <a:lnTo>
                    <a:pt x="31211" y="7083"/>
                  </a:lnTo>
                  <a:lnTo>
                    <a:pt x="31465" y="7027"/>
                  </a:lnTo>
                  <a:lnTo>
                    <a:pt x="31663" y="6999"/>
                  </a:lnTo>
                  <a:lnTo>
                    <a:pt x="31663" y="6999"/>
                  </a:lnTo>
                  <a:lnTo>
                    <a:pt x="31888" y="6914"/>
                  </a:lnTo>
                  <a:lnTo>
                    <a:pt x="32114" y="6801"/>
                  </a:lnTo>
                  <a:lnTo>
                    <a:pt x="32340" y="6717"/>
                  </a:lnTo>
                  <a:lnTo>
                    <a:pt x="32594" y="6604"/>
                  </a:lnTo>
                  <a:lnTo>
                    <a:pt x="32594" y="6604"/>
                  </a:lnTo>
                  <a:lnTo>
                    <a:pt x="32961" y="6491"/>
                  </a:lnTo>
                  <a:lnTo>
                    <a:pt x="33553" y="6265"/>
                  </a:lnTo>
                  <a:lnTo>
                    <a:pt x="33836" y="6152"/>
                  </a:lnTo>
                  <a:lnTo>
                    <a:pt x="34090" y="6011"/>
                  </a:lnTo>
                  <a:lnTo>
                    <a:pt x="34259" y="5870"/>
                  </a:lnTo>
                  <a:lnTo>
                    <a:pt x="34315" y="5814"/>
                  </a:lnTo>
                  <a:lnTo>
                    <a:pt x="34315" y="5757"/>
                  </a:lnTo>
                  <a:lnTo>
                    <a:pt x="34315" y="5757"/>
                  </a:lnTo>
                  <a:lnTo>
                    <a:pt x="34315" y="5729"/>
                  </a:lnTo>
                  <a:lnTo>
                    <a:pt x="34287" y="5701"/>
                  </a:lnTo>
                  <a:lnTo>
                    <a:pt x="34231" y="5672"/>
                  </a:lnTo>
                  <a:lnTo>
                    <a:pt x="34202" y="5672"/>
                  </a:lnTo>
                  <a:lnTo>
                    <a:pt x="34202" y="5644"/>
                  </a:lnTo>
                  <a:lnTo>
                    <a:pt x="34231" y="5531"/>
                  </a:lnTo>
                  <a:lnTo>
                    <a:pt x="34231" y="5531"/>
                  </a:lnTo>
                  <a:lnTo>
                    <a:pt x="34287" y="5447"/>
                  </a:lnTo>
                  <a:lnTo>
                    <a:pt x="34315" y="5418"/>
                  </a:lnTo>
                  <a:lnTo>
                    <a:pt x="34456" y="5362"/>
                  </a:lnTo>
                  <a:lnTo>
                    <a:pt x="34456" y="5362"/>
                  </a:lnTo>
                  <a:lnTo>
                    <a:pt x="34598" y="5306"/>
                  </a:lnTo>
                  <a:lnTo>
                    <a:pt x="34710" y="5306"/>
                  </a:lnTo>
                  <a:lnTo>
                    <a:pt x="34936" y="5334"/>
                  </a:lnTo>
                  <a:lnTo>
                    <a:pt x="35162" y="5390"/>
                  </a:lnTo>
                  <a:lnTo>
                    <a:pt x="35388" y="5447"/>
                  </a:lnTo>
                  <a:lnTo>
                    <a:pt x="35388" y="5447"/>
                  </a:lnTo>
                  <a:lnTo>
                    <a:pt x="35613" y="5447"/>
                  </a:lnTo>
                  <a:lnTo>
                    <a:pt x="35811" y="5390"/>
                  </a:lnTo>
                  <a:lnTo>
                    <a:pt x="36008" y="5334"/>
                  </a:lnTo>
                  <a:lnTo>
                    <a:pt x="36206" y="5249"/>
                  </a:lnTo>
                  <a:lnTo>
                    <a:pt x="36206" y="5249"/>
                  </a:lnTo>
                  <a:lnTo>
                    <a:pt x="36347" y="5136"/>
                  </a:lnTo>
                  <a:lnTo>
                    <a:pt x="36460" y="5023"/>
                  </a:lnTo>
                  <a:lnTo>
                    <a:pt x="36545" y="4882"/>
                  </a:lnTo>
                  <a:lnTo>
                    <a:pt x="36686" y="4769"/>
                  </a:lnTo>
                  <a:lnTo>
                    <a:pt x="36686" y="4769"/>
                  </a:lnTo>
                  <a:lnTo>
                    <a:pt x="36629" y="4769"/>
                  </a:lnTo>
                  <a:lnTo>
                    <a:pt x="36573" y="4769"/>
                  </a:lnTo>
                  <a:lnTo>
                    <a:pt x="36545" y="4741"/>
                  </a:lnTo>
                  <a:lnTo>
                    <a:pt x="36545" y="4741"/>
                  </a:lnTo>
                  <a:lnTo>
                    <a:pt x="36516" y="4685"/>
                  </a:lnTo>
                  <a:lnTo>
                    <a:pt x="36545" y="4657"/>
                  </a:lnTo>
                  <a:lnTo>
                    <a:pt x="36686" y="4544"/>
                  </a:lnTo>
                  <a:lnTo>
                    <a:pt x="36912" y="4403"/>
                  </a:lnTo>
                  <a:lnTo>
                    <a:pt x="37165" y="4261"/>
                  </a:lnTo>
                  <a:lnTo>
                    <a:pt x="37702" y="4007"/>
                  </a:lnTo>
                  <a:lnTo>
                    <a:pt x="38012" y="3866"/>
                  </a:lnTo>
                  <a:lnTo>
                    <a:pt x="38012" y="3866"/>
                  </a:lnTo>
                  <a:lnTo>
                    <a:pt x="38238" y="3866"/>
                  </a:lnTo>
                  <a:lnTo>
                    <a:pt x="38435" y="3866"/>
                  </a:lnTo>
                  <a:lnTo>
                    <a:pt x="38859" y="3895"/>
                  </a:lnTo>
                  <a:lnTo>
                    <a:pt x="38859" y="3895"/>
                  </a:lnTo>
                  <a:lnTo>
                    <a:pt x="39479" y="3895"/>
                  </a:lnTo>
                  <a:lnTo>
                    <a:pt x="39762" y="3895"/>
                  </a:lnTo>
                  <a:lnTo>
                    <a:pt x="40072" y="3895"/>
                  </a:lnTo>
                  <a:lnTo>
                    <a:pt x="40072" y="3895"/>
                  </a:lnTo>
                  <a:lnTo>
                    <a:pt x="40213" y="3895"/>
                  </a:lnTo>
                  <a:lnTo>
                    <a:pt x="40270" y="3895"/>
                  </a:lnTo>
                  <a:lnTo>
                    <a:pt x="40326" y="3895"/>
                  </a:lnTo>
                  <a:lnTo>
                    <a:pt x="40326" y="3895"/>
                  </a:lnTo>
                  <a:lnTo>
                    <a:pt x="40439" y="3782"/>
                  </a:lnTo>
                  <a:lnTo>
                    <a:pt x="40552" y="3641"/>
                  </a:lnTo>
                  <a:lnTo>
                    <a:pt x="40636" y="3584"/>
                  </a:lnTo>
                  <a:lnTo>
                    <a:pt x="40693" y="3556"/>
                  </a:lnTo>
                  <a:lnTo>
                    <a:pt x="40778" y="3584"/>
                  </a:lnTo>
                  <a:lnTo>
                    <a:pt x="40834" y="3641"/>
                  </a:lnTo>
                  <a:lnTo>
                    <a:pt x="40834" y="3641"/>
                  </a:lnTo>
                  <a:lnTo>
                    <a:pt x="40947" y="3584"/>
                  </a:lnTo>
                  <a:lnTo>
                    <a:pt x="41088" y="3471"/>
                  </a:lnTo>
                  <a:lnTo>
                    <a:pt x="41342" y="3217"/>
                  </a:lnTo>
                  <a:lnTo>
                    <a:pt x="41568" y="2935"/>
                  </a:lnTo>
                  <a:lnTo>
                    <a:pt x="41765" y="2681"/>
                  </a:lnTo>
                  <a:lnTo>
                    <a:pt x="41765" y="2681"/>
                  </a:lnTo>
                  <a:lnTo>
                    <a:pt x="41991" y="2399"/>
                  </a:lnTo>
                  <a:lnTo>
                    <a:pt x="42245" y="2089"/>
                  </a:lnTo>
                  <a:lnTo>
                    <a:pt x="42414" y="1947"/>
                  </a:lnTo>
                  <a:lnTo>
                    <a:pt x="42555" y="1835"/>
                  </a:lnTo>
                  <a:lnTo>
                    <a:pt x="42725" y="1778"/>
                  </a:lnTo>
                  <a:lnTo>
                    <a:pt x="42866" y="1750"/>
                  </a:lnTo>
                  <a:lnTo>
                    <a:pt x="42866" y="1750"/>
                  </a:lnTo>
                  <a:lnTo>
                    <a:pt x="42838" y="1750"/>
                  </a:lnTo>
                  <a:lnTo>
                    <a:pt x="42838" y="1778"/>
                  </a:lnTo>
                  <a:lnTo>
                    <a:pt x="42866" y="1835"/>
                  </a:lnTo>
                  <a:lnTo>
                    <a:pt x="42979" y="1947"/>
                  </a:lnTo>
                  <a:lnTo>
                    <a:pt x="42979" y="1947"/>
                  </a:lnTo>
                  <a:lnTo>
                    <a:pt x="43035" y="1947"/>
                  </a:lnTo>
                  <a:lnTo>
                    <a:pt x="43120" y="1919"/>
                  </a:lnTo>
                  <a:lnTo>
                    <a:pt x="43204" y="1863"/>
                  </a:lnTo>
                  <a:lnTo>
                    <a:pt x="43289" y="1863"/>
                  </a:lnTo>
                  <a:lnTo>
                    <a:pt x="43289" y="1863"/>
                  </a:lnTo>
                  <a:lnTo>
                    <a:pt x="43487" y="1863"/>
                  </a:lnTo>
                  <a:lnTo>
                    <a:pt x="43543" y="1891"/>
                  </a:lnTo>
                  <a:lnTo>
                    <a:pt x="43571" y="1919"/>
                  </a:lnTo>
                  <a:lnTo>
                    <a:pt x="43600" y="1976"/>
                  </a:lnTo>
                  <a:lnTo>
                    <a:pt x="43628" y="2060"/>
                  </a:lnTo>
                  <a:lnTo>
                    <a:pt x="43600" y="2258"/>
                  </a:lnTo>
                  <a:lnTo>
                    <a:pt x="43600" y="2258"/>
                  </a:lnTo>
                  <a:lnTo>
                    <a:pt x="43515" y="2455"/>
                  </a:lnTo>
                  <a:lnTo>
                    <a:pt x="43430" y="2681"/>
                  </a:lnTo>
                  <a:lnTo>
                    <a:pt x="43317" y="2879"/>
                  </a:lnTo>
                  <a:lnTo>
                    <a:pt x="43289" y="2963"/>
                  </a:lnTo>
                  <a:lnTo>
                    <a:pt x="43261" y="3076"/>
                  </a:lnTo>
                  <a:lnTo>
                    <a:pt x="43261" y="3076"/>
                  </a:lnTo>
                  <a:lnTo>
                    <a:pt x="43261" y="3161"/>
                  </a:lnTo>
                  <a:lnTo>
                    <a:pt x="43289" y="3217"/>
                  </a:lnTo>
                  <a:lnTo>
                    <a:pt x="43317" y="3330"/>
                  </a:lnTo>
                  <a:lnTo>
                    <a:pt x="43317" y="3330"/>
                  </a:lnTo>
                  <a:lnTo>
                    <a:pt x="43289" y="3528"/>
                  </a:lnTo>
                  <a:lnTo>
                    <a:pt x="43289" y="3669"/>
                  </a:lnTo>
                  <a:lnTo>
                    <a:pt x="43317" y="3754"/>
                  </a:lnTo>
                  <a:lnTo>
                    <a:pt x="43317" y="3754"/>
                  </a:lnTo>
                  <a:lnTo>
                    <a:pt x="43402" y="3697"/>
                  </a:lnTo>
                  <a:lnTo>
                    <a:pt x="43430" y="3697"/>
                  </a:lnTo>
                  <a:lnTo>
                    <a:pt x="43430" y="3754"/>
                  </a:lnTo>
                  <a:lnTo>
                    <a:pt x="43430" y="3810"/>
                  </a:lnTo>
                  <a:lnTo>
                    <a:pt x="43374" y="4007"/>
                  </a:lnTo>
                  <a:lnTo>
                    <a:pt x="43374" y="4007"/>
                  </a:lnTo>
                  <a:lnTo>
                    <a:pt x="43430" y="3979"/>
                  </a:lnTo>
                  <a:lnTo>
                    <a:pt x="43458" y="4007"/>
                  </a:lnTo>
                  <a:lnTo>
                    <a:pt x="43458" y="4007"/>
                  </a:lnTo>
                  <a:lnTo>
                    <a:pt x="43430" y="4064"/>
                  </a:lnTo>
                  <a:lnTo>
                    <a:pt x="43346" y="4120"/>
                  </a:lnTo>
                  <a:lnTo>
                    <a:pt x="43120" y="4233"/>
                  </a:lnTo>
                  <a:lnTo>
                    <a:pt x="42922" y="4261"/>
                  </a:lnTo>
                  <a:lnTo>
                    <a:pt x="42866" y="4261"/>
                  </a:lnTo>
                  <a:lnTo>
                    <a:pt x="42838" y="4233"/>
                  </a:lnTo>
                  <a:lnTo>
                    <a:pt x="42838" y="4233"/>
                  </a:lnTo>
                  <a:lnTo>
                    <a:pt x="42753" y="4290"/>
                  </a:lnTo>
                  <a:lnTo>
                    <a:pt x="42696" y="4346"/>
                  </a:lnTo>
                  <a:lnTo>
                    <a:pt x="42612" y="4431"/>
                  </a:lnTo>
                  <a:lnTo>
                    <a:pt x="42527" y="4459"/>
                  </a:lnTo>
                  <a:lnTo>
                    <a:pt x="42527" y="4459"/>
                  </a:lnTo>
                  <a:lnTo>
                    <a:pt x="42527" y="4374"/>
                  </a:lnTo>
                  <a:lnTo>
                    <a:pt x="42499" y="4346"/>
                  </a:lnTo>
                  <a:lnTo>
                    <a:pt x="42471" y="4346"/>
                  </a:lnTo>
                  <a:lnTo>
                    <a:pt x="42414" y="4346"/>
                  </a:lnTo>
                  <a:lnTo>
                    <a:pt x="42330" y="4374"/>
                  </a:lnTo>
                  <a:lnTo>
                    <a:pt x="42301" y="4374"/>
                  </a:lnTo>
                  <a:lnTo>
                    <a:pt x="42301" y="4346"/>
                  </a:lnTo>
                  <a:lnTo>
                    <a:pt x="42301" y="4346"/>
                  </a:lnTo>
                  <a:lnTo>
                    <a:pt x="42273" y="4374"/>
                  </a:lnTo>
                  <a:lnTo>
                    <a:pt x="42245" y="4431"/>
                  </a:lnTo>
                  <a:lnTo>
                    <a:pt x="42189" y="4487"/>
                  </a:lnTo>
                  <a:lnTo>
                    <a:pt x="42160" y="4544"/>
                  </a:lnTo>
                  <a:lnTo>
                    <a:pt x="42160" y="4544"/>
                  </a:lnTo>
                  <a:lnTo>
                    <a:pt x="42104" y="4487"/>
                  </a:lnTo>
                  <a:lnTo>
                    <a:pt x="42076" y="4431"/>
                  </a:lnTo>
                  <a:lnTo>
                    <a:pt x="42076" y="4346"/>
                  </a:lnTo>
                  <a:lnTo>
                    <a:pt x="42104" y="4261"/>
                  </a:lnTo>
                  <a:lnTo>
                    <a:pt x="42104" y="4261"/>
                  </a:lnTo>
                  <a:lnTo>
                    <a:pt x="42047" y="4374"/>
                  </a:lnTo>
                  <a:lnTo>
                    <a:pt x="41963" y="4459"/>
                  </a:lnTo>
                  <a:lnTo>
                    <a:pt x="41737" y="4600"/>
                  </a:lnTo>
                  <a:lnTo>
                    <a:pt x="41511" y="4741"/>
                  </a:lnTo>
                  <a:lnTo>
                    <a:pt x="41398" y="4826"/>
                  </a:lnTo>
                  <a:lnTo>
                    <a:pt x="41342" y="4911"/>
                  </a:lnTo>
                  <a:lnTo>
                    <a:pt x="41342" y="4911"/>
                  </a:lnTo>
                  <a:lnTo>
                    <a:pt x="41314" y="4854"/>
                  </a:lnTo>
                  <a:lnTo>
                    <a:pt x="41314" y="4798"/>
                  </a:lnTo>
                  <a:lnTo>
                    <a:pt x="41257" y="4854"/>
                  </a:lnTo>
                  <a:lnTo>
                    <a:pt x="41257" y="4854"/>
                  </a:lnTo>
                  <a:lnTo>
                    <a:pt x="41257" y="4798"/>
                  </a:lnTo>
                  <a:lnTo>
                    <a:pt x="41229" y="4798"/>
                  </a:lnTo>
                  <a:lnTo>
                    <a:pt x="41144" y="4939"/>
                  </a:lnTo>
                  <a:lnTo>
                    <a:pt x="41144" y="4939"/>
                  </a:lnTo>
                  <a:lnTo>
                    <a:pt x="41173" y="4798"/>
                  </a:lnTo>
                  <a:lnTo>
                    <a:pt x="41229" y="4713"/>
                  </a:lnTo>
                  <a:lnTo>
                    <a:pt x="41229" y="4713"/>
                  </a:lnTo>
                  <a:lnTo>
                    <a:pt x="41173" y="4741"/>
                  </a:lnTo>
                  <a:lnTo>
                    <a:pt x="41144" y="4769"/>
                  </a:lnTo>
                  <a:lnTo>
                    <a:pt x="41144" y="4854"/>
                  </a:lnTo>
                  <a:lnTo>
                    <a:pt x="41116" y="4939"/>
                  </a:lnTo>
                  <a:lnTo>
                    <a:pt x="41088" y="4995"/>
                  </a:lnTo>
                  <a:lnTo>
                    <a:pt x="41060" y="5023"/>
                  </a:lnTo>
                  <a:lnTo>
                    <a:pt x="41060" y="5023"/>
                  </a:lnTo>
                  <a:lnTo>
                    <a:pt x="41032" y="4967"/>
                  </a:lnTo>
                  <a:lnTo>
                    <a:pt x="41032" y="4967"/>
                  </a:lnTo>
                  <a:lnTo>
                    <a:pt x="40975" y="4967"/>
                  </a:lnTo>
                  <a:lnTo>
                    <a:pt x="41032" y="4911"/>
                  </a:lnTo>
                  <a:lnTo>
                    <a:pt x="41032" y="4911"/>
                  </a:lnTo>
                  <a:lnTo>
                    <a:pt x="40975" y="4995"/>
                  </a:lnTo>
                  <a:lnTo>
                    <a:pt x="40947" y="4995"/>
                  </a:lnTo>
                  <a:lnTo>
                    <a:pt x="40947" y="4967"/>
                  </a:lnTo>
                  <a:lnTo>
                    <a:pt x="41003" y="4882"/>
                  </a:lnTo>
                  <a:lnTo>
                    <a:pt x="41003" y="4882"/>
                  </a:lnTo>
                  <a:lnTo>
                    <a:pt x="40749" y="5080"/>
                  </a:lnTo>
                  <a:lnTo>
                    <a:pt x="40383" y="5418"/>
                  </a:lnTo>
                  <a:lnTo>
                    <a:pt x="40213" y="5588"/>
                  </a:lnTo>
                  <a:lnTo>
                    <a:pt x="40100" y="5757"/>
                  </a:lnTo>
                  <a:lnTo>
                    <a:pt x="40072" y="5842"/>
                  </a:lnTo>
                  <a:lnTo>
                    <a:pt x="40044" y="5898"/>
                  </a:lnTo>
                  <a:lnTo>
                    <a:pt x="40072" y="5955"/>
                  </a:lnTo>
                  <a:lnTo>
                    <a:pt x="40100" y="6011"/>
                  </a:lnTo>
                  <a:lnTo>
                    <a:pt x="40100" y="6011"/>
                  </a:lnTo>
                  <a:lnTo>
                    <a:pt x="39903" y="6096"/>
                  </a:lnTo>
                  <a:lnTo>
                    <a:pt x="39790" y="6180"/>
                  </a:lnTo>
                  <a:lnTo>
                    <a:pt x="39762" y="6209"/>
                  </a:lnTo>
                  <a:lnTo>
                    <a:pt x="39762" y="6265"/>
                  </a:lnTo>
                  <a:lnTo>
                    <a:pt x="39762" y="6265"/>
                  </a:lnTo>
                  <a:lnTo>
                    <a:pt x="39762" y="6265"/>
                  </a:lnTo>
                  <a:lnTo>
                    <a:pt x="39790" y="6293"/>
                  </a:lnTo>
                  <a:lnTo>
                    <a:pt x="39875" y="6434"/>
                  </a:lnTo>
                  <a:lnTo>
                    <a:pt x="39931" y="6575"/>
                  </a:lnTo>
                  <a:lnTo>
                    <a:pt x="39931" y="6632"/>
                  </a:lnTo>
                  <a:lnTo>
                    <a:pt x="39931" y="6632"/>
                  </a:lnTo>
                  <a:lnTo>
                    <a:pt x="40016" y="6717"/>
                  </a:lnTo>
                  <a:lnTo>
                    <a:pt x="40129" y="6745"/>
                  </a:lnTo>
                  <a:lnTo>
                    <a:pt x="40213" y="6745"/>
                  </a:lnTo>
                  <a:lnTo>
                    <a:pt x="40270" y="6717"/>
                  </a:lnTo>
                  <a:lnTo>
                    <a:pt x="40326" y="6660"/>
                  </a:lnTo>
                  <a:lnTo>
                    <a:pt x="40326" y="6604"/>
                  </a:lnTo>
                  <a:lnTo>
                    <a:pt x="40326" y="6547"/>
                  </a:lnTo>
                  <a:lnTo>
                    <a:pt x="40241" y="6463"/>
                  </a:lnTo>
                  <a:lnTo>
                    <a:pt x="40241" y="6463"/>
                  </a:lnTo>
                  <a:lnTo>
                    <a:pt x="40326" y="6491"/>
                  </a:lnTo>
                  <a:lnTo>
                    <a:pt x="40354" y="6519"/>
                  </a:lnTo>
                  <a:lnTo>
                    <a:pt x="40383" y="6575"/>
                  </a:lnTo>
                  <a:lnTo>
                    <a:pt x="40383" y="6632"/>
                  </a:lnTo>
                  <a:lnTo>
                    <a:pt x="40326" y="6745"/>
                  </a:lnTo>
                  <a:lnTo>
                    <a:pt x="40270" y="6829"/>
                  </a:lnTo>
                  <a:lnTo>
                    <a:pt x="40270" y="6829"/>
                  </a:lnTo>
                  <a:lnTo>
                    <a:pt x="40129" y="6914"/>
                  </a:lnTo>
                  <a:lnTo>
                    <a:pt x="39959" y="6971"/>
                  </a:lnTo>
                  <a:lnTo>
                    <a:pt x="39875" y="6971"/>
                  </a:lnTo>
                  <a:lnTo>
                    <a:pt x="39818" y="6942"/>
                  </a:lnTo>
                  <a:lnTo>
                    <a:pt x="39818" y="6886"/>
                  </a:lnTo>
                  <a:lnTo>
                    <a:pt x="39846" y="6773"/>
                  </a:lnTo>
                  <a:lnTo>
                    <a:pt x="39846" y="6773"/>
                  </a:lnTo>
                  <a:lnTo>
                    <a:pt x="39592" y="6914"/>
                  </a:lnTo>
                  <a:lnTo>
                    <a:pt x="39479" y="6971"/>
                  </a:lnTo>
                  <a:lnTo>
                    <a:pt x="39338" y="6999"/>
                  </a:lnTo>
                  <a:lnTo>
                    <a:pt x="39338" y="6999"/>
                  </a:lnTo>
                  <a:lnTo>
                    <a:pt x="39395" y="6886"/>
                  </a:lnTo>
                  <a:lnTo>
                    <a:pt x="39479" y="6773"/>
                  </a:lnTo>
                  <a:lnTo>
                    <a:pt x="39479" y="6773"/>
                  </a:lnTo>
                  <a:lnTo>
                    <a:pt x="39367" y="6829"/>
                  </a:lnTo>
                  <a:lnTo>
                    <a:pt x="39310" y="6829"/>
                  </a:lnTo>
                  <a:lnTo>
                    <a:pt x="39282" y="6773"/>
                  </a:lnTo>
                  <a:lnTo>
                    <a:pt x="39282" y="6773"/>
                  </a:lnTo>
                  <a:lnTo>
                    <a:pt x="39084" y="6999"/>
                  </a:lnTo>
                  <a:lnTo>
                    <a:pt x="39000" y="7055"/>
                  </a:lnTo>
                  <a:lnTo>
                    <a:pt x="38915" y="7083"/>
                  </a:lnTo>
                  <a:lnTo>
                    <a:pt x="38718" y="7112"/>
                  </a:lnTo>
                  <a:lnTo>
                    <a:pt x="38464" y="7112"/>
                  </a:lnTo>
                  <a:lnTo>
                    <a:pt x="38464" y="7112"/>
                  </a:lnTo>
                  <a:lnTo>
                    <a:pt x="38125" y="7168"/>
                  </a:lnTo>
                  <a:lnTo>
                    <a:pt x="37758" y="7309"/>
                  </a:lnTo>
                  <a:lnTo>
                    <a:pt x="37391" y="7450"/>
                  </a:lnTo>
                  <a:lnTo>
                    <a:pt x="37081" y="7648"/>
                  </a:lnTo>
                  <a:lnTo>
                    <a:pt x="37081" y="7648"/>
                  </a:lnTo>
                  <a:lnTo>
                    <a:pt x="37165" y="7535"/>
                  </a:lnTo>
                  <a:lnTo>
                    <a:pt x="37222" y="7422"/>
                  </a:lnTo>
                  <a:lnTo>
                    <a:pt x="37278" y="7309"/>
                  </a:lnTo>
                  <a:lnTo>
                    <a:pt x="37278" y="7168"/>
                  </a:lnTo>
                  <a:lnTo>
                    <a:pt x="37278" y="7168"/>
                  </a:lnTo>
                  <a:lnTo>
                    <a:pt x="37222" y="7309"/>
                  </a:lnTo>
                  <a:lnTo>
                    <a:pt x="37165" y="7422"/>
                  </a:lnTo>
                  <a:lnTo>
                    <a:pt x="37137" y="7563"/>
                  </a:lnTo>
                  <a:lnTo>
                    <a:pt x="37053" y="7676"/>
                  </a:lnTo>
                  <a:lnTo>
                    <a:pt x="37053" y="7676"/>
                  </a:lnTo>
                  <a:lnTo>
                    <a:pt x="36883" y="7817"/>
                  </a:lnTo>
                  <a:lnTo>
                    <a:pt x="36855" y="7874"/>
                  </a:lnTo>
                  <a:lnTo>
                    <a:pt x="36855" y="7902"/>
                  </a:lnTo>
                  <a:lnTo>
                    <a:pt x="36883" y="7930"/>
                  </a:lnTo>
                  <a:lnTo>
                    <a:pt x="36996" y="7958"/>
                  </a:lnTo>
                  <a:lnTo>
                    <a:pt x="36996" y="7958"/>
                  </a:lnTo>
                  <a:lnTo>
                    <a:pt x="36968" y="8099"/>
                  </a:lnTo>
                  <a:lnTo>
                    <a:pt x="36883" y="8240"/>
                  </a:lnTo>
                  <a:lnTo>
                    <a:pt x="36742" y="8494"/>
                  </a:lnTo>
                  <a:lnTo>
                    <a:pt x="36742" y="8494"/>
                  </a:lnTo>
                  <a:lnTo>
                    <a:pt x="36770" y="8381"/>
                  </a:lnTo>
                  <a:lnTo>
                    <a:pt x="36770" y="8353"/>
                  </a:lnTo>
                  <a:lnTo>
                    <a:pt x="36658" y="8466"/>
                  </a:lnTo>
                  <a:lnTo>
                    <a:pt x="36404" y="8777"/>
                  </a:lnTo>
                  <a:lnTo>
                    <a:pt x="36404" y="8777"/>
                  </a:lnTo>
                  <a:lnTo>
                    <a:pt x="36150" y="9087"/>
                  </a:lnTo>
                  <a:lnTo>
                    <a:pt x="35980" y="9228"/>
                  </a:lnTo>
                  <a:lnTo>
                    <a:pt x="35896" y="9256"/>
                  </a:lnTo>
                  <a:lnTo>
                    <a:pt x="35811" y="9285"/>
                  </a:lnTo>
                  <a:lnTo>
                    <a:pt x="35811" y="9285"/>
                  </a:lnTo>
                  <a:lnTo>
                    <a:pt x="35839" y="9172"/>
                  </a:lnTo>
                  <a:lnTo>
                    <a:pt x="35839" y="9115"/>
                  </a:lnTo>
                  <a:lnTo>
                    <a:pt x="35811" y="9059"/>
                  </a:lnTo>
                  <a:lnTo>
                    <a:pt x="35783" y="9059"/>
                  </a:lnTo>
                  <a:lnTo>
                    <a:pt x="35698" y="8974"/>
                  </a:lnTo>
                  <a:lnTo>
                    <a:pt x="35642" y="8946"/>
                  </a:lnTo>
                  <a:lnTo>
                    <a:pt x="35613" y="8861"/>
                  </a:lnTo>
                  <a:lnTo>
                    <a:pt x="35613" y="8861"/>
                  </a:lnTo>
                  <a:lnTo>
                    <a:pt x="35585" y="8748"/>
                  </a:lnTo>
                  <a:lnTo>
                    <a:pt x="35585" y="8692"/>
                  </a:lnTo>
                  <a:lnTo>
                    <a:pt x="35642" y="8635"/>
                  </a:lnTo>
                  <a:lnTo>
                    <a:pt x="35698" y="8579"/>
                  </a:lnTo>
                  <a:lnTo>
                    <a:pt x="35811" y="8523"/>
                  </a:lnTo>
                  <a:lnTo>
                    <a:pt x="35952" y="8410"/>
                  </a:lnTo>
                  <a:lnTo>
                    <a:pt x="35952" y="8410"/>
                  </a:lnTo>
                  <a:lnTo>
                    <a:pt x="35783" y="8494"/>
                  </a:lnTo>
                  <a:lnTo>
                    <a:pt x="35670" y="8579"/>
                  </a:lnTo>
                  <a:lnTo>
                    <a:pt x="35585" y="8692"/>
                  </a:lnTo>
                  <a:lnTo>
                    <a:pt x="35557" y="8889"/>
                  </a:lnTo>
                  <a:lnTo>
                    <a:pt x="35557" y="8889"/>
                  </a:lnTo>
                  <a:lnTo>
                    <a:pt x="35557" y="9059"/>
                  </a:lnTo>
                  <a:lnTo>
                    <a:pt x="35613" y="9256"/>
                  </a:lnTo>
                  <a:lnTo>
                    <a:pt x="35642" y="9369"/>
                  </a:lnTo>
                  <a:lnTo>
                    <a:pt x="35642" y="9482"/>
                  </a:lnTo>
                  <a:lnTo>
                    <a:pt x="35613" y="9538"/>
                  </a:lnTo>
                  <a:lnTo>
                    <a:pt x="35557" y="9595"/>
                  </a:lnTo>
                  <a:lnTo>
                    <a:pt x="35557" y="9595"/>
                  </a:lnTo>
                  <a:lnTo>
                    <a:pt x="35613" y="9623"/>
                  </a:lnTo>
                  <a:lnTo>
                    <a:pt x="35613" y="9680"/>
                  </a:lnTo>
                  <a:lnTo>
                    <a:pt x="35557" y="9792"/>
                  </a:lnTo>
                  <a:lnTo>
                    <a:pt x="35557" y="9792"/>
                  </a:lnTo>
                  <a:lnTo>
                    <a:pt x="35557" y="9764"/>
                  </a:lnTo>
                  <a:lnTo>
                    <a:pt x="35529" y="9792"/>
                  </a:lnTo>
                  <a:lnTo>
                    <a:pt x="35416" y="9905"/>
                  </a:lnTo>
                  <a:lnTo>
                    <a:pt x="35162" y="10188"/>
                  </a:lnTo>
                  <a:lnTo>
                    <a:pt x="35162" y="10188"/>
                  </a:lnTo>
                  <a:lnTo>
                    <a:pt x="34880" y="10583"/>
                  </a:lnTo>
                  <a:lnTo>
                    <a:pt x="34682" y="10780"/>
                  </a:lnTo>
                  <a:lnTo>
                    <a:pt x="34626" y="10865"/>
                  </a:lnTo>
                  <a:lnTo>
                    <a:pt x="34541" y="10865"/>
                  </a:lnTo>
                  <a:lnTo>
                    <a:pt x="34541" y="10865"/>
                  </a:lnTo>
                  <a:lnTo>
                    <a:pt x="34569" y="10808"/>
                  </a:lnTo>
                  <a:lnTo>
                    <a:pt x="34598" y="10695"/>
                  </a:lnTo>
                  <a:lnTo>
                    <a:pt x="34710" y="10470"/>
                  </a:lnTo>
                  <a:lnTo>
                    <a:pt x="34851" y="10272"/>
                  </a:lnTo>
                  <a:lnTo>
                    <a:pt x="34936" y="10188"/>
                  </a:lnTo>
                  <a:lnTo>
                    <a:pt x="35021" y="10159"/>
                  </a:lnTo>
                  <a:lnTo>
                    <a:pt x="35021" y="10159"/>
                  </a:lnTo>
                  <a:lnTo>
                    <a:pt x="34908" y="10103"/>
                  </a:lnTo>
                  <a:lnTo>
                    <a:pt x="34851" y="10103"/>
                  </a:lnTo>
                  <a:lnTo>
                    <a:pt x="34823" y="10103"/>
                  </a:lnTo>
                  <a:lnTo>
                    <a:pt x="34851" y="10131"/>
                  </a:lnTo>
                  <a:lnTo>
                    <a:pt x="34880" y="10159"/>
                  </a:lnTo>
                  <a:lnTo>
                    <a:pt x="34908" y="10159"/>
                  </a:lnTo>
                  <a:lnTo>
                    <a:pt x="34936" y="10103"/>
                  </a:lnTo>
                  <a:lnTo>
                    <a:pt x="34936" y="10046"/>
                  </a:lnTo>
                  <a:lnTo>
                    <a:pt x="34936" y="10046"/>
                  </a:lnTo>
                  <a:lnTo>
                    <a:pt x="34908" y="9962"/>
                  </a:lnTo>
                  <a:lnTo>
                    <a:pt x="34908" y="9962"/>
                  </a:lnTo>
                  <a:lnTo>
                    <a:pt x="34936" y="9792"/>
                  </a:lnTo>
                  <a:lnTo>
                    <a:pt x="34936" y="9792"/>
                  </a:lnTo>
                  <a:lnTo>
                    <a:pt x="34908" y="9849"/>
                  </a:lnTo>
                  <a:lnTo>
                    <a:pt x="34851" y="9849"/>
                  </a:lnTo>
                  <a:lnTo>
                    <a:pt x="34823" y="9849"/>
                  </a:lnTo>
                  <a:lnTo>
                    <a:pt x="34795" y="9905"/>
                  </a:lnTo>
                  <a:lnTo>
                    <a:pt x="34795" y="9905"/>
                  </a:lnTo>
                  <a:lnTo>
                    <a:pt x="34767" y="9792"/>
                  </a:lnTo>
                  <a:lnTo>
                    <a:pt x="34739" y="9680"/>
                  </a:lnTo>
                  <a:lnTo>
                    <a:pt x="34739" y="9623"/>
                  </a:lnTo>
                  <a:lnTo>
                    <a:pt x="34767" y="9567"/>
                  </a:lnTo>
                  <a:lnTo>
                    <a:pt x="34823" y="9567"/>
                  </a:lnTo>
                  <a:lnTo>
                    <a:pt x="34908" y="9595"/>
                  </a:lnTo>
                  <a:lnTo>
                    <a:pt x="34908" y="9595"/>
                  </a:lnTo>
                  <a:lnTo>
                    <a:pt x="34851" y="9482"/>
                  </a:lnTo>
                  <a:lnTo>
                    <a:pt x="34795" y="9454"/>
                  </a:lnTo>
                  <a:lnTo>
                    <a:pt x="34739" y="9454"/>
                  </a:lnTo>
                  <a:lnTo>
                    <a:pt x="34739" y="9454"/>
                  </a:lnTo>
                  <a:lnTo>
                    <a:pt x="34795" y="9426"/>
                  </a:lnTo>
                  <a:lnTo>
                    <a:pt x="34851" y="9397"/>
                  </a:lnTo>
                  <a:lnTo>
                    <a:pt x="34908" y="9369"/>
                  </a:lnTo>
                  <a:lnTo>
                    <a:pt x="34936" y="9341"/>
                  </a:lnTo>
                  <a:lnTo>
                    <a:pt x="34936" y="9313"/>
                  </a:lnTo>
                  <a:lnTo>
                    <a:pt x="34936" y="9313"/>
                  </a:lnTo>
                  <a:lnTo>
                    <a:pt x="34851" y="9285"/>
                  </a:lnTo>
                  <a:lnTo>
                    <a:pt x="34767" y="9313"/>
                  </a:lnTo>
                  <a:lnTo>
                    <a:pt x="34767" y="9313"/>
                  </a:lnTo>
                  <a:lnTo>
                    <a:pt x="34823" y="9256"/>
                  </a:lnTo>
                  <a:lnTo>
                    <a:pt x="34880" y="9228"/>
                  </a:lnTo>
                  <a:lnTo>
                    <a:pt x="34964" y="9172"/>
                  </a:lnTo>
                  <a:lnTo>
                    <a:pt x="34993" y="9115"/>
                  </a:lnTo>
                  <a:lnTo>
                    <a:pt x="34993" y="9115"/>
                  </a:lnTo>
                  <a:lnTo>
                    <a:pt x="34936" y="9143"/>
                  </a:lnTo>
                  <a:lnTo>
                    <a:pt x="34908" y="9143"/>
                  </a:lnTo>
                  <a:lnTo>
                    <a:pt x="34908" y="9115"/>
                  </a:lnTo>
                  <a:lnTo>
                    <a:pt x="34936" y="9031"/>
                  </a:lnTo>
                  <a:lnTo>
                    <a:pt x="34993" y="8974"/>
                  </a:lnTo>
                  <a:lnTo>
                    <a:pt x="34993" y="8974"/>
                  </a:lnTo>
                  <a:lnTo>
                    <a:pt x="35134" y="8918"/>
                  </a:lnTo>
                  <a:lnTo>
                    <a:pt x="35303" y="8889"/>
                  </a:lnTo>
                  <a:lnTo>
                    <a:pt x="35303" y="8889"/>
                  </a:lnTo>
                  <a:lnTo>
                    <a:pt x="35247" y="8833"/>
                  </a:lnTo>
                  <a:lnTo>
                    <a:pt x="35218" y="8805"/>
                  </a:lnTo>
                  <a:lnTo>
                    <a:pt x="35275" y="8748"/>
                  </a:lnTo>
                  <a:lnTo>
                    <a:pt x="35359" y="8720"/>
                  </a:lnTo>
                  <a:lnTo>
                    <a:pt x="35359" y="8720"/>
                  </a:lnTo>
                  <a:lnTo>
                    <a:pt x="35218" y="8805"/>
                  </a:lnTo>
                  <a:lnTo>
                    <a:pt x="35247" y="8777"/>
                  </a:lnTo>
                  <a:lnTo>
                    <a:pt x="35275" y="8720"/>
                  </a:lnTo>
                  <a:lnTo>
                    <a:pt x="35162" y="8777"/>
                  </a:lnTo>
                  <a:lnTo>
                    <a:pt x="35162" y="8777"/>
                  </a:lnTo>
                  <a:lnTo>
                    <a:pt x="35049" y="8861"/>
                  </a:lnTo>
                  <a:lnTo>
                    <a:pt x="35021" y="8889"/>
                  </a:lnTo>
                  <a:lnTo>
                    <a:pt x="35049" y="8805"/>
                  </a:lnTo>
                  <a:lnTo>
                    <a:pt x="35049" y="8805"/>
                  </a:lnTo>
                  <a:lnTo>
                    <a:pt x="34880" y="8946"/>
                  </a:lnTo>
                  <a:lnTo>
                    <a:pt x="34795" y="9002"/>
                  </a:lnTo>
                  <a:lnTo>
                    <a:pt x="34710" y="9002"/>
                  </a:lnTo>
                  <a:lnTo>
                    <a:pt x="34710" y="9002"/>
                  </a:lnTo>
                  <a:lnTo>
                    <a:pt x="34739" y="9115"/>
                  </a:lnTo>
                  <a:lnTo>
                    <a:pt x="34767" y="9228"/>
                  </a:lnTo>
                  <a:lnTo>
                    <a:pt x="34767" y="9228"/>
                  </a:lnTo>
                  <a:lnTo>
                    <a:pt x="34710" y="9200"/>
                  </a:lnTo>
                  <a:lnTo>
                    <a:pt x="34654" y="9256"/>
                  </a:lnTo>
                  <a:lnTo>
                    <a:pt x="34626" y="9341"/>
                  </a:lnTo>
                  <a:lnTo>
                    <a:pt x="34598" y="9454"/>
                  </a:lnTo>
                  <a:lnTo>
                    <a:pt x="34598" y="9680"/>
                  </a:lnTo>
                  <a:lnTo>
                    <a:pt x="34569" y="9764"/>
                  </a:lnTo>
                  <a:lnTo>
                    <a:pt x="34569" y="9821"/>
                  </a:lnTo>
                  <a:lnTo>
                    <a:pt x="34569" y="9821"/>
                  </a:lnTo>
                  <a:lnTo>
                    <a:pt x="34485" y="9764"/>
                  </a:lnTo>
                  <a:lnTo>
                    <a:pt x="34456" y="9680"/>
                  </a:lnTo>
                  <a:lnTo>
                    <a:pt x="34456" y="9595"/>
                  </a:lnTo>
                  <a:lnTo>
                    <a:pt x="34485" y="9510"/>
                  </a:lnTo>
                  <a:lnTo>
                    <a:pt x="34485" y="9510"/>
                  </a:lnTo>
                  <a:lnTo>
                    <a:pt x="34456" y="9567"/>
                  </a:lnTo>
                  <a:lnTo>
                    <a:pt x="34485" y="9651"/>
                  </a:lnTo>
                  <a:lnTo>
                    <a:pt x="34513" y="9792"/>
                  </a:lnTo>
                  <a:lnTo>
                    <a:pt x="34569" y="9934"/>
                  </a:lnTo>
                  <a:lnTo>
                    <a:pt x="34541" y="9990"/>
                  </a:lnTo>
                  <a:lnTo>
                    <a:pt x="34513" y="10046"/>
                  </a:lnTo>
                  <a:lnTo>
                    <a:pt x="34513" y="10046"/>
                  </a:lnTo>
                  <a:lnTo>
                    <a:pt x="34513" y="10018"/>
                  </a:lnTo>
                  <a:lnTo>
                    <a:pt x="34456" y="9990"/>
                  </a:lnTo>
                  <a:lnTo>
                    <a:pt x="34372" y="9934"/>
                  </a:lnTo>
                  <a:lnTo>
                    <a:pt x="34287" y="9877"/>
                  </a:lnTo>
                  <a:lnTo>
                    <a:pt x="34259" y="9849"/>
                  </a:lnTo>
                  <a:lnTo>
                    <a:pt x="34259" y="9792"/>
                  </a:lnTo>
                  <a:lnTo>
                    <a:pt x="34259" y="9792"/>
                  </a:lnTo>
                  <a:lnTo>
                    <a:pt x="34231" y="9821"/>
                  </a:lnTo>
                  <a:lnTo>
                    <a:pt x="34231" y="9877"/>
                  </a:lnTo>
                  <a:lnTo>
                    <a:pt x="34231" y="9877"/>
                  </a:lnTo>
                  <a:lnTo>
                    <a:pt x="34202" y="9792"/>
                  </a:lnTo>
                  <a:lnTo>
                    <a:pt x="34146" y="9736"/>
                  </a:lnTo>
                  <a:lnTo>
                    <a:pt x="34090" y="9736"/>
                  </a:lnTo>
                  <a:lnTo>
                    <a:pt x="34033" y="9764"/>
                  </a:lnTo>
                  <a:lnTo>
                    <a:pt x="34033" y="9764"/>
                  </a:lnTo>
                  <a:lnTo>
                    <a:pt x="34005" y="9736"/>
                  </a:lnTo>
                  <a:lnTo>
                    <a:pt x="34005" y="9680"/>
                  </a:lnTo>
                  <a:lnTo>
                    <a:pt x="34118" y="9567"/>
                  </a:lnTo>
                  <a:lnTo>
                    <a:pt x="34231" y="9426"/>
                  </a:lnTo>
                  <a:lnTo>
                    <a:pt x="34259" y="9369"/>
                  </a:lnTo>
                  <a:lnTo>
                    <a:pt x="34259" y="9313"/>
                  </a:lnTo>
                  <a:lnTo>
                    <a:pt x="34259" y="9313"/>
                  </a:lnTo>
                  <a:lnTo>
                    <a:pt x="34231" y="9369"/>
                  </a:lnTo>
                  <a:lnTo>
                    <a:pt x="34202" y="9426"/>
                  </a:lnTo>
                  <a:lnTo>
                    <a:pt x="34090" y="9538"/>
                  </a:lnTo>
                  <a:lnTo>
                    <a:pt x="33977" y="9623"/>
                  </a:lnTo>
                  <a:lnTo>
                    <a:pt x="33948" y="9680"/>
                  </a:lnTo>
                  <a:lnTo>
                    <a:pt x="33920" y="9736"/>
                  </a:lnTo>
                  <a:lnTo>
                    <a:pt x="33920" y="9736"/>
                  </a:lnTo>
                  <a:lnTo>
                    <a:pt x="33977" y="9792"/>
                  </a:lnTo>
                  <a:lnTo>
                    <a:pt x="34061" y="9849"/>
                  </a:lnTo>
                  <a:lnTo>
                    <a:pt x="34259" y="9962"/>
                  </a:lnTo>
                  <a:lnTo>
                    <a:pt x="34259" y="9962"/>
                  </a:lnTo>
                  <a:lnTo>
                    <a:pt x="34456" y="10075"/>
                  </a:lnTo>
                  <a:lnTo>
                    <a:pt x="34513" y="10188"/>
                  </a:lnTo>
                  <a:lnTo>
                    <a:pt x="34513" y="10216"/>
                  </a:lnTo>
                  <a:lnTo>
                    <a:pt x="34513" y="10300"/>
                  </a:lnTo>
                  <a:lnTo>
                    <a:pt x="34513" y="10300"/>
                  </a:lnTo>
                  <a:lnTo>
                    <a:pt x="34456" y="10385"/>
                  </a:lnTo>
                  <a:lnTo>
                    <a:pt x="34400" y="10413"/>
                  </a:lnTo>
                  <a:lnTo>
                    <a:pt x="34344" y="10385"/>
                  </a:lnTo>
                  <a:lnTo>
                    <a:pt x="34287" y="10357"/>
                  </a:lnTo>
                  <a:lnTo>
                    <a:pt x="34174" y="10188"/>
                  </a:lnTo>
                  <a:lnTo>
                    <a:pt x="34118" y="10075"/>
                  </a:lnTo>
                  <a:lnTo>
                    <a:pt x="34118" y="10075"/>
                  </a:lnTo>
                  <a:lnTo>
                    <a:pt x="34118" y="10159"/>
                  </a:lnTo>
                  <a:lnTo>
                    <a:pt x="34146" y="10216"/>
                  </a:lnTo>
                  <a:lnTo>
                    <a:pt x="34231" y="10329"/>
                  </a:lnTo>
                  <a:lnTo>
                    <a:pt x="34315" y="10413"/>
                  </a:lnTo>
                  <a:lnTo>
                    <a:pt x="34344" y="10470"/>
                  </a:lnTo>
                  <a:lnTo>
                    <a:pt x="34372" y="10526"/>
                  </a:lnTo>
                  <a:lnTo>
                    <a:pt x="34372" y="10526"/>
                  </a:lnTo>
                  <a:lnTo>
                    <a:pt x="34372" y="10611"/>
                  </a:lnTo>
                  <a:lnTo>
                    <a:pt x="34372" y="10639"/>
                  </a:lnTo>
                  <a:lnTo>
                    <a:pt x="34344" y="10667"/>
                  </a:lnTo>
                  <a:lnTo>
                    <a:pt x="34287" y="10667"/>
                  </a:lnTo>
                  <a:lnTo>
                    <a:pt x="34287" y="10695"/>
                  </a:lnTo>
                  <a:lnTo>
                    <a:pt x="34287" y="10752"/>
                  </a:lnTo>
                  <a:lnTo>
                    <a:pt x="34287" y="10752"/>
                  </a:lnTo>
                  <a:lnTo>
                    <a:pt x="34259" y="10780"/>
                  </a:lnTo>
                  <a:lnTo>
                    <a:pt x="34202" y="10780"/>
                  </a:lnTo>
                  <a:lnTo>
                    <a:pt x="34146" y="10724"/>
                  </a:lnTo>
                  <a:lnTo>
                    <a:pt x="34061" y="10611"/>
                  </a:lnTo>
                  <a:lnTo>
                    <a:pt x="34061" y="10611"/>
                  </a:lnTo>
                  <a:lnTo>
                    <a:pt x="34231" y="10837"/>
                  </a:lnTo>
                  <a:lnTo>
                    <a:pt x="34259" y="10893"/>
                  </a:lnTo>
                  <a:lnTo>
                    <a:pt x="34259" y="10949"/>
                  </a:lnTo>
                  <a:lnTo>
                    <a:pt x="34231" y="11006"/>
                  </a:lnTo>
                  <a:lnTo>
                    <a:pt x="34174" y="11034"/>
                  </a:lnTo>
                  <a:lnTo>
                    <a:pt x="34174" y="11034"/>
                  </a:lnTo>
                  <a:lnTo>
                    <a:pt x="34118" y="10978"/>
                  </a:lnTo>
                  <a:lnTo>
                    <a:pt x="34090" y="10893"/>
                  </a:lnTo>
                  <a:lnTo>
                    <a:pt x="33948" y="10808"/>
                  </a:lnTo>
                  <a:lnTo>
                    <a:pt x="33807" y="10752"/>
                  </a:lnTo>
                  <a:lnTo>
                    <a:pt x="33666" y="10724"/>
                  </a:lnTo>
                  <a:lnTo>
                    <a:pt x="33666" y="10724"/>
                  </a:lnTo>
                  <a:lnTo>
                    <a:pt x="33694" y="10752"/>
                  </a:lnTo>
                  <a:lnTo>
                    <a:pt x="33779" y="10780"/>
                  </a:lnTo>
                  <a:lnTo>
                    <a:pt x="33977" y="10865"/>
                  </a:lnTo>
                  <a:lnTo>
                    <a:pt x="34061" y="10921"/>
                  </a:lnTo>
                  <a:lnTo>
                    <a:pt x="34118" y="10978"/>
                  </a:lnTo>
                  <a:lnTo>
                    <a:pt x="34118" y="11062"/>
                  </a:lnTo>
                  <a:lnTo>
                    <a:pt x="34061" y="11147"/>
                  </a:lnTo>
                  <a:lnTo>
                    <a:pt x="34061" y="11147"/>
                  </a:lnTo>
                  <a:lnTo>
                    <a:pt x="34118" y="11119"/>
                  </a:lnTo>
                  <a:lnTo>
                    <a:pt x="34146" y="11119"/>
                  </a:lnTo>
                  <a:lnTo>
                    <a:pt x="34174" y="11119"/>
                  </a:lnTo>
                  <a:lnTo>
                    <a:pt x="34231" y="11147"/>
                  </a:lnTo>
                  <a:lnTo>
                    <a:pt x="34231" y="11147"/>
                  </a:lnTo>
                  <a:lnTo>
                    <a:pt x="34231" y="11091"/>
                  </a:lnTo>
                  <a:lnTo>
                    <a:pt x="34231" y="11062"/>
                  </a:lnTo>
                  <a:lnTo>
                    <a:pt x="34287" y="11062"/>
                  </a:lnTo>
                  <a:lnTo>
                    <a:pt x="34315" y="11091"/>
                  </a:lnTo>
                  <a:lnTo>
                    <a:pt x="34428" y="11203"/>
                  </a:lnTo>
                  <a:lnTo>
                    <a:pt x="34456" y="11260"/>
                  </a:lnTo>
                  <a:lnTo>
                    <a:pt x="34456" y="11260"/>
                  </a:lnTo>
                  <a:lnTo>
                    <a:pt x="34485" y="11429"/>
                  </a:lnTo>
                  <a:lnTo>
                    <a:pt x="34513" y="11655"/>
                  </a:lnTo>
                  <a:lnTo>
                    <a:pt x="34485" y="11881"/>
                  </a:lnTo>
                  <a:lnTo>
                    <a:pt x="34485" y="12022"/>
                  </a:lnTo>
                  <a:lnTo>
                    <a:pt x="34485" y="12022"/>
                  </a:lnTo>
                  <a:lnTo>
                    <a:pt x="34456" y="11683"/>
                  </a:lnTo>
                  <a:lnTo>
                    <a:pt x="34456" y="11486"/>
                  </a:lnTo>
                  <a:lnTo>
                    <a:pt x="34428" y="11401"/>
                  </a:lnTo>
                  <a:lnTo>
                    <a:pt x="34400" y="11345"/>
                  </a:lnTo>
                  <a:lnTo>
                    <a:pt x="34400" y="11345"/>
                  </a:lnTo>
                  <a:lnTo>
                    <a:pt x="34372" y="11401"/>
                  </a:lnTo>
                  <a:lnTo>
                    <a:pt x="34315" y="11373"/>
                  </a:lnTo>
                  <a:lnTo>
                    <a:pt x="34315" y="11373"/>
                  </a:lnTo>
                  <a:lnTo>
                    <a:pt x="34344" y="11486"/>
                  </a:lnTo>
                  <a:lnTo>
                    <a:pt x="34372" y="11599"/>
                  </a:lnTo>
                  <a:lnTo>
                    <a:pt x="34372" y="11711"/>
                  </a:lnTo>
                  <a:lnTo>
                    <a:pt x="34344" y="11824"/>
                  </a:lnTo>
                  <a:lnTo>
                    <a:pt x="34344" y="11824"/>
                  </a:lnTo>
                  <a:lnTo>
                    <a:pt x="34344" y="11683"/>
                  </a:lnTo>
                  <a:lnTo>
                    <a:pt x="34344" y="11683"/>
                  </a:lnTo>
                  <a:lnTo>
                    <a:pt x="34315" y="11683"/>
                  </a:lnTo>
                  <a:lnTo>
                    <a:pt x="34231" y="11711"/>
                  </a:lnTo>
                  <a:lnTo>
                    <a:pt x="34202" y="11711"/>
                  </a:lnTo>
                  <a:lnTo>
                    <a:pt x="34174" y="11683"/>
                  </a:lnTo>
                  <a:lnTo>
                    <a:pt x="34174" y="11683"/>
                  </a:lnTo>
                  <a:lnTo>
                    <a:pt x="34174" y="11768"/>
                  </a:lnTo>
                  <a:lnTo>
                    <a:pt x="34146" y="11796"/>
                  </a:lnTo>
                  <a:lnTo>
                    <a:pt x="34090" y="11796"/>
                  </a:lnTo>
                  <a:lnTo>
                    <a:pt x="34033" y="11740"/>
                  </a:lnTo>
                  <a:lnTo>
                    <a:pt x="34033" y="11740"/>
                  </a:lnTo>
                  <a:lnTo>
                    <a:pt x="34061" y="11824"/>
                  </a:lnTo>
                  <a:lnTo>
                    <a:pt x="34033" y="11824"/>
                  </a:lnTo>
                  <a:lnTo>
                    <a:pt x="33920" y="11768"/>
                  </a:lnTo>
                  <a:lnTo>
                    <a:pt x="33920" y="11768"/>
                  </a:lnTo>
                  <a:lnTo>
                    <a:pt x="33948" y="11824"/>
                  </a:lnTo>
                  <a:lnTo>
                    <a:pt x="33920" y="11852"/>
                  </a:lnTo>
                  <a:lnTo>
                    <a:pt x="33864" y="11881"/>
                  </a:lnTo>
                  <a:lnTo>
                    <a:pt x="33807" y="11881"/>
                  </a:lnTo>
                  <a:lnTo>
                    <a:pt x="33751" y="11852"/>
                  </a:lnTo>
                  <a:lnTo>
                    <a:pt x="33723" y="11824"/>
                  </a:lnTo>
                  <a:lnTo>
                    <a:pt x="33723" y="11740"/>
                  </a:lnTo>
                  <a:lnTo>
                    <a:pt x="33751" y="11655"/>
                  </a:lnTo>
                  <a:lnTo>
                    <a:pt x="33751" y="11655"/>
                  </a:lnTo>
                  <a:lnTo>
                    <a:pt x="33694" y="11768"/>
                  </a:lnTo>
                  <a:lnTo>
                    <a:pt x="33666" y="11852"/>
                  </a:lnTo>
                  <a:lnTo>
                    <a:pt x="33666" y="11909"/>
                  </a:lnTo>
                  <a:lnTo>
                    <a:pt x="33666" y="11909"/>
                  </a:lnTo>
                  <a:lnTo>
                    <a:pt x="33779" y="11937"/>
                  </a:lnTo>
                  <a:lnTo>
                    <a:pt x="33892" y="11937"/>
                  </a:lnTo>
                  <a:lnTo>
                    <a:pt x="33892" y="11937"/>
                  </a:lnTo>
                  <a:lnTo>
                    <a:pt x="33920" y="11965"/>
                  </a:lnTo>
                  <a:lnTo>
                    <a:pt x="34005" y="11965"/>
                  </a:lnTo>
                  <a:lnTo>
                    <a:pt x="34118" y="11994"/>
                  </a:lnTo>
                  <a:lnTo>
                    <a:pt x="34174" y="11994"/>
                  </a:lnTo>
                  <a:lnTo>
                    <a:pt x="34174" y="12050"/>
                  </a:lnTo>
                  <a:lnTo>
                    <a:pt x="34146" y="12106"/>
                  </a:lnTo>
                  <a:lnTo>
                    <a:pt x="34061" y="12219"/>
                  </a:lnTo>
                  <a:lnTo>
                    <a:pt x="34061" y="12219"/>
                  </a:lnTo>
                  <a:lnTo>
                    <a:pt x="34202" y="12106"/>
                  </a:lnTo>
                  <a:lnTo>
                    <a:pt x="34315" y="11965"/>
                  </a:lnTo>
                  <a:lnTo>
                    <a:pt x="34315" y="11965"/>
                  </a:lnTo>
                  <a:lnTo>
                    <a:pt x="34344" y="12050"/>
                  </a:lnTo>
                  <a:lnTo>
                    <a:pt x="34372" y="12135"/>
                  </a:lnTo>
                  <a:lnTo>
                    <a:pt x="34344" y="12191"/>
                  </a:lnTo>
                  <a:lnTo>
                    <a:pt x="34315" y="12248"/>
                  </a:lnTo>
                  <a:lnTo>
                    <a:pt x="34174" y="12332"/>
                  </a:lnTo>
                  <a:lnTo>
                    <a:pt x="34033" y="12389"/>
                  </a:lnTo>
                  <a:lnTo>
                    <a:pt x="33892" y="12417"/>
                  </a:lnTo>
                  <a:lnTo>
                    <a:pt x="33751" y="12417"/>
                  </a:lnTo>
                  <a:lnTo>
                    <a:pt x="33666" y="12389"/>
                  </a:lnTo>
                  <a:lnTo>
                    <a:pt x="33666" y="12360"/>
                  </a:lnTo>
                  <a:lnTo>
                    <a:pt x="33694" y="12332"/>
                  </a:lnTo>
                  <a:lnTo>
                    <a:pt x="33694" y="12332"/>
                  </a:lnTo>
                  <a:lnTo>
                    <a:pt x="33610" y="12360"/>
                  </a:lnTo>
                  <a:lnTo>
                    <a:pt x="33610" y="12445"/>
                  </a:lnTo>
                  <a:lnTo>
                    <a:pt x="33610" y="12445"/>
                  </a:lnTo>
                  <a:lnTo>
                    <a:pt x="33299" y="12360"/>
                  </a:lnTo>
                  <a:lnTo>
                    <a:pt x="33299" y="12360"/>
                  </a:lnTo>
                  <a:lnTo>
                    <a:pt x="33384" y="12417"/>
                  </a:lnTo>
                  <a:lnTo>
                    <a:pt x="33469" y="12445"/>
                  </a:lnTo>
                  <a:lnTo>
                    <a:pt x="33553" y="12502"/>
                  </a:lnTo>
                  <a:lnTo>
                    <a:pt x="33582" y="12530"/>
                  </a:lnTo>
                  <a:lnTo>
                    <a:pt x="33582" y="12586"/>
                  </a:lnTo>
                  <a:lnTo>
                    <a:pt x="33582" y="12586"/>
                  </a:lnTo>
                  <a:lnTo>
                    <a:pt x="33582" y="12643"/>
                  </a:lnTo>
                  <a:lnTo>
                    <a:pt x="33525" y="12699"/>
                  </a:lnTo>
                  <a:lnTo>
                    <a:pt x="33497" y="12727"/>
                  </a:lnTo>
                  <a:lnTo>
                    <a:pt x="33441" y="12755"/>
                  </a:lnTo>
                  <a:lnTo>
                    <a:pt x="33299" y="12784"/>
                  </a:lnTo>
                  <a:lnTo>
                    <a:pt x="33187" y="12727"/>
                  </a:lnTo>
                  <a:lnTo>
                    <a:pt x="33187" y="12727"/>
                  </a:lnTo>
                  <a:lnTo>
                    <a:pt x="33215" y="12784"/>
                  </a:lnTo>
                  <a:lnTo>
                    <a:pt x="33271" y="12840"/>
                  </a:lnTo>
                  <a:lnTo>
                    <a:pt x="33328" y="12840"/>
                  </a:lnTo>
                  <a:lnTo>
                    <a:pt x="33412" y="12868"/>
                  </a:lnTo>
                  <a:lnTo>
                    <a:pt x="33582" y="12840"/>
                  </a:lnTo>
                  <a:lnTo>
                    <a:pt x="33723" y="12812"/>
                  </a:lnTo>
                  <a:lnTo>
                    <a:pt x="33723" y="12812"/>
                  </a:lnTo>
                  <a:lnTo>
                    <a:pt x="33610" y="12925"/>
                  </a:lnTo>
                  <a:lnTo>
                    <a:pt x="33497" y="12981"/>
                  </a:lnTo>
                  <a:lnTo>
                    <a:pt x="33384" y="13009"/>
                  </a:lnTo>
                  <a:lnTo>
                    <a:pt x="33243" y="13038"/>
                  </a:lnTo>
                  <a:lnTo>
                    <a:pt x="33243" y="13038"/>
                  </a:lnTo>
                  <a:lnTo>
                    <a:pt x="32989" y="13122"/>
                  </a:lnTo>
                  <a:lnTo>
                    <a:pt x="32848" y="13122"/>
                  </a:lnTo>
                  <a:lnTo>
                    <a:pt x="32820" y="13122"/>
                  </a:lnTo>
                  <a:lnTo>
                    <a:pt x="32791" y="13094"/>
                  </a:lnTo>
                  <a:lnTo>
                    <a:pt x="32791" y="13094"/>
                  </a:lnTo>
                  <a:lnTo>
                    <a:pt x="32594" y="13320"/>
                  </a:lnTo>
                  <a:lnTo>
                    <a:pt x="32594" y="13320"/>
                  </a:lnTo>
                  <a:lnTo>
                    <a:pt x="32453" y="13433"/>
                  </a:lnTo>
                  <a:lnTo>
                    <a:pt x="32340" y="13574"/>
                  </a:lnTo>
                  <a:lnTo>
                    <a:pt x="32340" y="13574"/>
                  </a:lnTo>
                  <a:lnTo>
                    <a:pt x="32284" y="13687"/>
                  </a:lnTo>
                  <a:lnTo>
                    <a:pt x="32227" y="13743"/>
                  </a:lnTo>
                  <a:lnTo>
                    <a:pt x="32227" y="13687"/>
                  </a:lnTo>
                  <a:lnTo>
                    <a:pt x="32255" y="13574"/>
                  </a:lnTo>
                  <a:lnTo>
                    <a:pt x="32255" y="13574"/>
                  </a:lnTo>
                  <a:lnTo>
                    <a:pt x="32227" y="13659"/>
                  </a:lnTo>
                  <a:lnTo>
                    <a:pt x="32171" y="13743"/>
                  </a:lnTo>
                  <a:lnTo>
                    <a:pt x="32086" y="13771"/>
                  </a:lnTo>
                  <a:lnTo>
                    <a:pt x="32030" y="13800"/>
                  </a:lnTo>
                  <a:lnTo>
                    <a:pt x="31832" y="13828"/>
                  </a:lnTo>
                  <a:lnTo>
                    <a:pt x="31691" y="13856"/>
                  </a:lnTo>
                  <a:lnTo>
                    <a:pt x="31691" y="13856"/>
                  </a:lnTo>
                  <a:lnTo>
                    <a:pt x="31493" y="13941"/>
                  </a:lnTo>
                  <a:lnTo>
                    <a:pt x="31352" y="14082"/>
                  </a:lnTo>
                  <a:lnTo>
                    <a:pt x="31211" y="14223"/>
                  </a:lnTo>
                  <a:lnTo>
                    <a:pt x="31070" y="14392"/>
                  </a:lnTo>
                  <a:lnTo>
                    <a:pt x="31070" y="14392"/>
                  </a:lnTo>
                  <a:lnTo>
                    <a:pt x="31070" y="14308"/>
                  </a:lnTo>
                  <a:lnTo>
                    <a:pt x="31098" y="14223"/>
                  </a:lnTo>
                  <a:lnTo>
                    <a:pt x="31098" y="14223"/>
                  </a:lnTo>
                  <a:lnTo>
                    <a:pt x="31014" y="14364"/>
                  </a:lnTo>
                  <a:lnTo>
                    <a:pt x="30788" y="14590"/>
                  </a:lnTo>
                  <a:lnTo>
                    <a:pt x="30647" y="14703"/>
                  </a:lnTo>
                  <a:lnTo>
                    <a:pt x="30534" y="14787"/>
                  </a:lnTo>
                  <a:lnTo>
                    <a:pt x="30449" y="14787"/>
                  </a:lnTo>
                  <a:lnTo>
                    <a:pt x="30421" y="14787"/>
                  </a:lnTo>
                  <a:lnTo>
                    <a:pt x="30421" y="14731"/>
                  </a:lnTo>
                  <a:lnTo>
                    <a:pt x="30421" y="14731"/>
                  </a:lnTo>
                  <a:lnTo>
                    <a:pt x="30421" y="14816"/>
                  </a:lnTo>
                  <a:lnTo>
                    <a:pt x="30365" y="14872"/>
                  </a:lnTo>
                  <a:lnTo>
                    <a:pt x="30280" y="14957"/>
                  </a:lnTo>
                  <a:lnTo>
                    <a:pt x="30195" y="15013"/>
                  </a:lnTo>
                  <a:lnTo>
                    <a:pt x="30082" y="15069"/>
                  </a:lnTo>
                  <a:lnTo>
                    <a:pt x="29970" y="15098"/>
                  </a:lnTo>
                  <a:lnTo>
                    <a:pt x="29885" y="15098"/>
                  </a:lnTo>
                  <a:lnTo>
                    <a:pt x="29828" y="15069"/>
                  </a:lnTo>
                  <a:lnTo>
                    <a:pt x="29828" y="15069"/>
                  </a:lnTo>
                  <a:lnTo>
                    <a:pt x="29885" y="15126"/>
                  </a:lnTo>
                  <a:lnTo>
                    <a:pt x="29885" y="15154"/>
                  </a:lnTo>
                  <a:lnTo>
                    <a:pt x="29828" y="15182"/>
                  </a:lnTo>
                  <a:lnTo>
                    <a:pt x="29828" y="15182"/>
                  </a:lnTo>
                  <a:lnTo>
                    <a:pt x="29857" y="15211"/>
                  </a:lnTo>
                  <a:lnTo>
                    <a:pt x="29885" y="15211"/>
                  </a:lnTo>
                  <a:lnTo>
                    <a:pt x="29828" y="15239"/>
                  </a:lnTo>
                  <a:lnTo>
                    <a:pt x="29772" y="15239"/>
                  </a:lnTo>
                  <a:lnTo>
                    <a:pt x="29744" y="15211"/>
                  </a:lnTo>
                  <a:lnTo>
                    <a:pt x="29744" y="15154"/>
                  </a:lnTo>
                  <a:lnTo>
                    <a:pt x="29744" y="15154"/>
                  </a:lnTo>
                  <a:lnTo>
                    <a:pt x="29716" y="15239"/>
                  </a:lnTo>
                  <a:lnTo>
                    <a:pt x="29687" y="15211"/>
                  </a:lnTo>
                  <a:lnTo>
                    <a:pt x="29659" y="15069"/>
                  </a:lnTo>
                  <a:lnTo>
                    <a:pt x="29659" y="15069"/>
                  </a:lnTo>
                  <a:lnTo>
                    <a:pt x="29687" y="15239"/>
                  </a:lnTo>
                  <a:lnTo>
                    <a:pt x="29659" y="15323"/>
                  </a:lnTo>
                  <a:lnTo>
                    <a:pt x="29603" y="15380"/>
                  </a:lnTo>
                  <a:lnTo>
                    <a:pt x="29603" y="15380"/>
                  </a:lnTo>
                  <a:lnTo>
                    <a:pt x="29574" y="15380"/>
                  </a:lnTo>
                  <a:lnTo>
                    <a:pt x="29603" y="15323"/>
                  </a:lnTo>
                  <a:lnTo>
                    <a:pt x="29603" y="15323"/>
                  </a:lnTo>
                  <a:lnTo>
                    <a:pt x="29405" y="15549"/>
                  </a:lnTo>
                  <a:lnTo>
                    <a:pt x="29320" y="15634"/>
                  </a:lnTo>
                  <a:lnTo>
                    <a:pt x="29292" y="15690"/>
                  </a:lnTo>
                  <a:lnTo>
                    <a:pt x="29292" y="15719"/>
                  </a:lnTo>
                  <a:lnTo>
                    <a:pt x="29292" y="15719"/>
                  </a:lnTo>
                  <a:lnTo>
                    <a:pt x="29179" y="15775"/>
                  </a:lnTo>
                  <a:lnTo>
                    <a:pt x="29151" y="15803"/>
                  </a:lnTo>
                  <a:lnTo>
                    <a:pt x="29236" y="15775"/>
                  </a:lnTo>
                  <a:lnTo>
                    <a:pt x="29236" y="15775"/>
                  </a:lnTo>
                  <a:lnTo>
                    <a:pt x="29208" y="15831"/>
                  </a:lnTo>
                  <a:lnTo>
                    <a:pt x="29151" y="15888"/>
                  </a:lnTo>
                  <a:lnTo>
                    <a:pt x="29123" y="15888"/>
                  </a:lnTo>
                  <a:lnTo>
                    <a:pt x="29038" y="15916"/>
                  </a:lnTo>
                  <a:lnTo>
                    <a:pt x="29038" y="15916"/>
                  </a:lnTo>
                  <a:lnTo>
                    <a:pt x="29095" y="15944"/>
                  </a:lnTo>
                  <a:lnTo>
                    <a:pt x="29095" y="15972"/>
                  </a:lnTo>
                  <a:lnTo>
                    <a:pt x="29095" y="16001"/>
                  </a:lnTo>
                  <a:lnTo>
                    <a:pt x="29067" y="16029"/>
                  </a:lnTo>
                  <a:lnTo>
                    <a:pt x="28982" y="16085"/>
                  </a:lnTo>
                  <a:lnTo>
                    <a:pt x="28897" y="16085"/>
                  </a:lnTo>
                  <a:lnTo>
                    <a:pt x="28897" y="16085"/>
                  </a:lnTo>
                  <a:lnTo>
                    <a:pt x="28954" y="16114"/>
                  </a:lnTo>
                  <a:lnTo>
                    <a:pt x="28954" y="16170"/>
                  </a:lnTo>
                  <a:lnTo>
                    <a:pt x="28954" y="16226"/>
                  </a:lnTo>
                  <a:lnTo>
                    <a:pt x="28897" y="16311"/>
                  </a:lnTo>
                  <a:lnTo>
                    <a:pt x="28813" y="16480"/>
                  </a:lnTo>
                  <a:lnTo>
                    <a:pt x="28756" y="16565"/>
                  </a:lnTo>
                  <a:lnTo>
                    <a:pt x="28728" y="16622"/>
                  </a:lnTo>
                  <a:lnTo>
                    <a:pt x="28728" y="16622"/>
                  </a:lnTo>
                  <a:lnTo>
                    <a:pt x="28728" y="16791"/>
                  </a:lnTo>
                  <a:lnTo>
                    <a:pt x="28728" y="16932"/>
                  </a:lnTo>
                  <a:lnTo>
                    <a:pt x="28728" y="17242"/>
                  </a:lnTo>
                  <a:lnTo>
                    <a:pt x="28728" y="17242"/>
                  </a:lnTo>
                  <a:lnTo>
                    <a:pt x="28728" y="17496"/>
                  </a:lnTo>
                  <a:lnTo>
                    <a:pt x="28756" y="17750"/>
                  </a:lnTo>
                  <a:lnTo>
                    <a:pt x="28784" y="17976"/>
                  </a:lnTo>
                  <a:lnTo>
                    <a:pt x="28841" y="18230"/>
                  </a:lnTo>
                  <a:lnTo>
                    <a:pt x="28841" y="18230"/>
                  </a:lnTo>
                  <a:lnTo>
                    <a:pt x="28897" y="18484"/>
                  </a:lnTo>
                  <a:lnTo>
                    <a:pt x="28925" y="18710"/>
                  </a:lnTo>
                  <a:lnTo>
                    <a:pt x="28925" y="18964"/>
                  </a:lnTo>
                  <a:lnTo>
                    <a:pt x="28925" y="19218"/>
                  </a:lnTo>
                  <a:lnTo>
                    <a:pt x="28925" y="19218"/>
                  </a:lnTo>
                  <a:lnTo>
                    <a:pt x="28897" y="19077"/>
                  </a:lnTo>
                  <a:lnTo>
                    <a:pt x="28897" y="18936"/>
                  </a:lnTo>
                  <a:lnTo>
                    <a:pt x="28925" y="18823"/>
                  </a:lnTo>
                  <a:lnTo>
                    <a:pt x="28925" y="18682"/>
                  </a:lnTo>
                  <a:lnTo>
                    <a:pt x="28925" y="18682"/>
                  </a:lnTo>
                  <a:lnTo>
                    <a:pt x="28897" y="18625"/>
                  </a:lnTo>
                  <a:lnTo>
                    <a:pt x="28869" y="18569"/>
                  </a:lnTo>
                  <a:lnTo>
                    <a:pt x="28813" y="18512"/>
                  </a:lnTo>
                  <a:lnTo>
                    <a:pt x="28813" y="18456"/>
                  </a:lnTo>
                  <a:lnTo>
                    <a:pt x="28813" y="18456"/>
                  </a:lnTo>
                  <a:lnTo>
                    <a:pt x="28813" y="18766"/>
                  </a:lnTo>
                  <a:lnTo>
                    <a:pt x="28869" y="19077"/>
                  </a:lnTo>
                  <a:lnTo>
                    <a:pt x="28954" y="19613"/>
                  </a:lnTo>
                  <a:lnTo>
                    <a:pt x="28982" y="19867"/>
                  </a:lnTo>
                  <a:lnTo>
                    <a:pt x="28982" y="20149"/>
                  </a:lnTo>
                  <a:lnTo>
                    <a:pt x="28982" y="20431"/>
                  </a:lnTo>
                  <a:lnTo>
                    <a:pt x="28897" y="20742"/>
                  </a:lnTo>
                  <a:lnTo>
                    <a:pt x="28897" y="20742"/>
                  </a:lnTo>
                  <a:lnTo>
                    <a:pt x="28841" y="20967"/>
                  </a:lnTo>
                  <a:lnTo>
                    <a:pt x="28756" y="21193"/>
                  </a:lnTo>
                  <a:lnTo>
                    <a:pt x="28643" y="21419"/>
                  </a:lnTo>
                  <a:lnTo>
                    <a:pt x="28587" y="21503"/>
                  </a:lnTo>
                  <a:lnTo>
                    <a:pt x="28502" y="21588"/>
                  </a:lnTo>
                  <a:lnTo>
                    <a:pt x="28502" y="21588"/>
                  </a:lnTo>
                  <a:lnTo>
                    <a:pt x="28389" y="21616"/>
                  </a:lnTo>
                  <a:lnTo>
                    <a:pt x="28248" y="21645"/>
                  </a:lnTo>
                  <a:lnTo>
                    <a:pt x="28248" y="21645"/>
                  </a:lnTo>
                  <a:lnTo>
                    <a:pt x="28107" y="21645"/>
                  </a:lnTo>
                  <a:lnTo>
                    <a:pt x="27966" y="21616"/>
                  </a:lnTo>
                  <a:lnTo>
                    <a:pt x="27966" y="21616"/>
                  </a:lnTo>
                  <a:lnTo>
                    <a:pt x="27910" y="21588"/>
                  </a:lnTo>
                  <a:lnTo>
                    <a:pt x="27938" y="21532"/>
                  </a:lnTo>
                  <a:lnTo>
                    <a:pt x="27938" y="21532"/>
                  </a:lnTo>
                  <a:lnTo>
                    <a:pt x="27966" y="21475"/>
                  </a:lnTo>
                  <a:lnTo>
                    <a:pt x="27994" y="21475"/>
                  </a:lnTo>
                  <a:lnTo>
                    <a:pt x="28022" y="21503"/>
                  </a:lnTo>
                  <a:lnTo>
                    <a:pt x="28079" y="21588"/>
                  </a:lnTo>
                  <a:lnTo>
                    <a:pt x="28079" y="21588"/>
                  </a:lnTo>
                  <a:lnTo>
                    <a:pt x="28051" y="21503"/>
                  </a:lnTo>
                  <a:lnTo>
                    <a:pt x="27966" y="21306"/>
                  </a:lnTo>
                  <a:lnTo>
                    <a:pt x="27825" y="21052"/>
                  </a:lnTo>
                  <a:lnTo>
                    <a:pt x="27825" y="21052"/>
                  </a:lnTo>
                  <a:lnTo>
                    <a:pt x="27768" y="20967"/>
                  </a:lnTo>
                  <a:lnTo>
                    <a:pt x="27684" y="20939"/>
                  </a:lnTo>
                  <a:lnTo>
                    <a:pt x="27627" y="20883"/>
                  </a:lnTo>
                  <a:lnTo>
                    <a:pt x="27571" y="20798"/>
                  </a:lnTo>
                  <a:lnTo>
                    <a:pt x="27571" y="20798"/>
                  </a:lnTo>
                  <a:lnTo>
                    <a:pt x="27543" y="20770"/>
                  </a:lnTo>
                  <a:lnTo>
                    <a:pt x="27543" y="20713"/>
                  </a:lnTo>
                  <a:lnTo>
                    <a:pt x="27571" y="20600"/>
                  </a:lnTo>
                  <a:lnTo>
                    <a:pt x="27571" y="20516"/>
                  </a:lnTo>
                  <a:lnTo>
                    <a:pt x="27543" y="20459"/>
                  </a:lnTo>
                  <a:lnTo>
                    <a:pt x="27486" y="20431"/>
                  </a:lnTo>
                  <a:lnTo>
                    <a:pt x="27486" y="20431"/>
                  </a:lnTo>
                  <a:lnTo>
                    <a:pt x="27599" y="20346"/>
                  </a:lnTo>
                  <a:lnTo>
                    <a:pt x="27684" y="20262"/>
                  </a:lnTo>
                  <a:lnTo>
                    <a:pt x="27684" y="20262"/>
                  </a:lnTo>
                  <a:lnTo>
                    <a:pt x="27486" y="20403"/>
                  </a:lnTo>
                  <a:lnTo>
                    <a:pt x="27486" y="20403"/>
                  </a:lnTo>
                  <a:lnTo>
                    <a:pt x="27486" y="20403"/>
                  </a:lnTo>
                  <a:lnTo>
                    <a:pt x="27458" y="20375"/>
                  </a:lnTo>
                  <a:lnTo>
                    <a:pt x="27486" y="20290"/>
                  </a:lnTo>
                  <a:lnTo>
                    <a:pt x="27514" y="20121"/>
                  </a:lnTo>
                  <a:lnTo>
                    <a:pt x="27514" y="20121"/>
                  </a:lnTo>
                  <a:lnTo>
                    <a:pt x="27486" y="20064"/>
                  </a:lnTo>
                  <a:lnTo>
                    <a:pt x="27486" y="20036"/>
                  </a:lnTo>
                  <a:lnTo>
                    <a:pt x="27430" y="20093"/>
                  </a:lnTo>
                  <a:lnTo>
                    <a:pt x="27430" y="20093"/>
                  </a:lnTo>
                  <a:lnTo>
                    <a:pt x="27373" y="20121"/>
                  </a:lnTo>
                  <a:lnTo>
                    <a:pt x="27345" y="20064"/>
                  </a:lnTo>
                  <a:lnTo>
                    <a:pt x="27260" y="19895"/>
                  </a:lnTo>
                  <a:lnTo>
                    <a:pt x="27176" y="19669"/>
                  </a:lnTo>
                  <a:lnTo>
                    <a:pt x="27148" y="19556"/>
                  </a:lnTo>
                  <a:lnTo>
                    <a:pt x="27148" y="19556"/>
                  </a:lnTo>
                  <a:lnTo>
                    <a:pt x="27232" y="19500"/>
                  </a:lnTo>
                  <a:lnTo>
                    <a:pt x="27345" y="19415"/>
                  </a:lnTo>
                  <a:lnTo>
                    <a:pt x="27430" y="19274"/>
                  </a:lnTo>
                  <a:lnTo>
                    <a:pt x="27430" y="19218"/>
                  </a:lnTo>
                  <a:lnTo>
                    <a:pt x="27402" y="19161"/>
                  </a:lnTo>
                  <a:lnTo>
                    <a:pt x="27402" y="19161"/>
                  </a:lnTo>
                  <a:lnTo>
                    <a:pt x="27345" y="19190"/>
                  </a:lnTo>
                  <a:lnTo>
                    <a:pt x="27317" y="19161"/>
                  </a:lnTo>
                  <a:lnTo>
                    <a:pt x="27317" y="19133"/>
                  </a:lnTo>
                  <a:lnTo>
                    <a:pt x="27260" y="19077"/>
                  </a:lnTo>
                  <a:lnTo>
                    <a:pt x="27260" y="19077"/>
                  </a:lnTo>
                  <a:lnTo>
                    <a:pt x="27232" y="19133"/>
                  </a:lnTo>
                  <a:lnTo>
                    <a:pt x="27232" y="19218"/>
                  </a:lnTo>
                  <a:lnTo>
                    <a:pt x="27232" y="19274"/>
                  </a:lnTo>
                  <a:lnTo>
                    <a:pt x="27176" y="19387"/>
                  </a:lnTo>
                  <a:lnTo>
                    <a:pt x="27176" y="19387"/>
                  </a:lnTo>
                  <a:lnTo>
                    <a:pt x="27148" y="19302"/>
                  </a:lnTo>
                  <a:lnTo>
                    <a:pt x="27148" y="19302"/>
                  </a:lnTo>
                  <a:lnTo>
                    <a:pt x="27148" y="19387"/>
                  </a:lnTo>
                  <a:lnTo>
                    <a:pt x="27148" y="19387"/>
                  </a:lnTo>
                  <a:lnTo>
                    <a:pt x="27119" y="19246"/>
                  </a:lnTo>
                  <a:lnTo>
                    <a:pt x="27148" y="19105"/>
                  </a:lnTo>
                  <a:lnTo>
                    <a:pt x="27176" y="18992"/>
                  </a:lnTo>
                  <a:lnTo>
                    <a:pt x="27260" y="18851"/>
                  </a:lnTo>
                  <a:lnTo>
                    <a:pt x="27373" y="18625"/>
                  </a:lnTo>
                  <a:lnTo>
                    <a:pt x="27430" y="18484"/>
                  </a:lnTo>
                  <a:lnTo>
                    <a:pt x="27430" y="18343"/>
                  </a:lnTo>
                  <a:lnTo>
                    <a:pt x="27430" y="18343"/>
                  </a:lnTo>
                  <a:lnTo>
                    <a:pt x="27402" y="18258"/>
                  </a:lnTo>
                  <a:lnTo>
                    <a:pt x="27373" y="18145"/>
                  </a:lnTo>
                  <a:lnTo>
                    <a:pt x="27232" y="17948"/>
                  </a:lnTo>
                  <a:lnTo>
                    <a:pt x="27091" y="17779"/>
                  </a:lnTo>
                  <a:lnTo>
                    <a:pt x="26978" y="17581"/>
                  </a:lnTo>
                  <a:lnTo>
                    <a:pt x="26978" y="17581"/>
                  </a:lnTo>
                  <a:lnTo>
                    <a:pt x="26894" y="17468"/>
                  </a:lnTo>
                  <a:lnTo>
                    <a:pt x="26837" y="17383"/>
                  </a:lnTo>
                  <a:lnTo>
                    <a:pt x="26753" y="17327"/>
                  </a:lnTo>
                  <a:lnTo>
                    <a:pt x="26668" y="17271"/>
                  </a:lnTo>
                  <a:lnTo>
                    <a:pt x="26583" y="17271"/>
                  </a:lnTo>
                  <a:lnTo>
                    <a:pt x="26527" y="17271"/>
                  </a:lnTo>
                  <a:lnTo>
                    <a:pt x="26357" y="17327"/>
                  </a:lnTo>
                  <a:lnTo>
                    <a:pt x="25991" y="17468"/>
                  </a:lnTo>
                  <a:lnTo>
                    <a:pt x="25793" y="17553"/>
                  </a:lnTo>
                  <a:lnTo>
                    <a:pt x="25567" y="17581"/>
                  </a:lnTo>
                  <a:lnTo>
                    <a:pt x="25567" y="17581"/>
                  </a:lnTo>
                  <a:lnTo>
                    <a:pt x="25596" y="17525"/>
                  </a:lnTo>
                  <a:lnTo>
                    <a:pt x="25596" y="17496"/>
                  </a:lnTo>
                  <a:lnTo>
                    <a:pt x="25567" y="17383"/>
                  </a:lnTo>
                  <a:lnTo>
                    <a:pt x="25511" y="17271"/>
                  </a:lnTo>
                  <a:lnTo>
                    <a:pt x="25454" y="17214"/>
                  </a:lnTo>
                  <a:lnTo>
                    <a:pt x="25454" y="17214"/>
                  </a:lnTo>
                  <a:lnTo>
                    <a:pt x="25511" y="17242"/>
                  </a:lnTo>
                  <a:lnTo>
                    <a:pt x="25567" y="17214"/>
                  </a:lnTo>
                  <a:lnTo>
                    <a:pt x="25567" y="17214"/>
                  </a:lnTo>
                  <a:lnTo>
                    <a:pt x="25426" y="17158"/>
                  </a:lnTo>
                  <a:lnTo>
                    <a:pt x="25426" y="17158"/>
                  </a:lnTo>
                  <a:lnTo>
                    <a:pt x="25454" y="17073"/>
                  </a:lnTo>
                  <a:lnTo>
                    <a:pt x="25539" y="17045"/>
                  </a:lnTo>
                  <a:lnTo>
                    <a:pt x="25539" y="17045"/>
                  </a:lnTo>
                  <a:lnTo>
                    <a:pt x="25398" y="17017"/>
                  </a:lnTo>
                  <a:lnTo>
                    <a:pt x="25342" y="17017"/>
                  </a:lnTo>
                  <a:lnTo>
                    <a:pt x="25313" y="17045"/>
                  </a:lnTo>
                  <a:lnTo>
                    <a:pt x="25313" y="17073"/>
                  </a:lnTo>
                  <a:lnTo>
                    <a:pt x="25370" y="17129"/>
                  </a:lnTo>
                  <a:lnTo>
                    <a:pt x="25370" y="17129"/>
                  </a:lnTo>
                  <a:lnTo>
                    <a:pt x="25313" y="17129"/>
                  </a:lnTo>
                  <a:lnTo>
                    <a:pt x="25257" y="17129"/>
                  </a:lnTo>
                  <a:lnTo>
                    <a:pt x="25116" y="17073"/>
                  </a:lnTo>
                  <a:lnTo>
                    <a:pt x="24862" y="16932"/>
                  </a:lnTo>
                  <a:lnTo>
                    <a:pt x="24862" y="16932"/>
                  </a:lnTo>
                  <a:lnTo>
                    <a:pt x="25003" y="16932"/>
                  </a:lnTo>
                  <a:lnTo>
                    <a:pt x="25088" y="16932"/>
                  </a:lnTo>
                  <a:lnTo>
                    <a:pt x="25116" y="16932"/>
                  </a:lnTo>
                  <a:lnTo>
                    <a:pt x="25116" y="16932"/>
                  </a:lnTo>
                  <a:lnTo>
                    <a:pt x="25059" y="16876"/>
                  </a:lnTo>
                  <a:lnTo>
                    <a:pt x="24975" y="16847"/>
                  </a:lnTo>
                  <a:lnTo>
                    <a:pt x="24749" y="16876"/>
                  </a:lnTo>
                  <a:lnTo>
                    <a:pt x="24523" y="16932"/>
                  </a:lnTo>
                  <a:lnTo>
                    <a:pt x="24354" y="16960"/>
                  </a:lnTo>
                  <a:lnTo>
                    <a:pt x="24354" y="16960"/>
                  </a:lnTo>
                  <a:lnTo>
                    <a:pt x="24580" y="16932"/>
                  </a:lnTo>
                  <a:lnTo>
                    <a:pt x="24580" y="16904"/>
                  </a:lnTo>
                  <a:lnTo>
                    <a:pt x="24580" y="16904"/>
                  </a:lnTo>
                  <a:lnTo>
                    <a:pt x="24495" y="16847"/>
                  </a:lnTo>
                  <a:lnTo>
                    <a:pt x="24495" y="16819"/>
                  </a:lnTo>
                  <a:lnTo>
                    <a:pt x="24523" y="16763"/>
                  </a:lnTo>
                  <a:lnTo>
                    <a:pt x="24523" y="16763"/>
                  </a:lnTo>
                  <a:lnTo>
                    <a:pt x="24382" y="16876"/>
                  </a:lnTo>
                  <a:lnTo>
                    <a:pt x="24410" y="16847"/>
                  </a:lnTo>
                  <a:lnTo>
                    <a:pt x="24410" y="16819"/>
                  </a:lnTo>
                  <a:lnTo>
                    <a:pt x="24354" y="16847"/>
                  </a:lnTo>
                  <a:lnTo>
                    <a:pt x="24354" y="16847"/>
                  </a:lnTo>
                  <a:lnTo>
                    <a:pt x="24269" y="16904"/>
                  </a:lnTo>
                  <a:lnTo>
                    <a:pt x="24213" y="16960"/>
                  </a:lnTo>
                  <a:lnTo>
                    <a:pt x="24156" y="17017"/>
                  </a:lnTo>
                  <a:lnTo>
                    <a:pt x="24043" y="17017"/>
                  </a:lnTo>
                  <a:lnTo>
                    <a:pt x="24043" y="17017"/>
                  </a:lnTo>
                  <a:lnTo>
                    <a:pt x="24156" y="16960"/>
                  </a:lnTo>
                  <a:lnTo>
                    <a:pt x="24185" y="16932"/>
                  </a:lnTo>
                  <a:lnTo>
                    <a:pt x="24185" y="16904"/>
                  </a:lnTo>
                  <a:lnTo>
                    <a:pt x="24156" y="16876"/>
                  </a:lnTo>
                  <a:lnTo>
                    <a:pt x="24156" y="16876"/>
                  </a:lnTo>
                  <a:lnTo>
                    <a:pt x="24100" y="16988"/>
                  </a:lnTo>
                  <a:lnTo>
                    <a:pt x="23987" y="17045"/>
                  </a:lnTo>
                  <a:lnTo>
                    <a:pt x="23846" y="17101"/>
                  </a:lnTo>
                  <a:lnTo>
                    <a:pt x="23705" y="17073"/>
                  </a:lnTo>
                  <a:lnTo>
                    <a:pt x="23705" y="17073"/>
                  </a:lnTo>
                  <a:lnTo>
                    <a:pt x="23761" y="17073"/>
                  </a:lnTo>
                  <a:lnTo>
                    <a:pt x="23789" y="17045"/>
                  </a:lnTo>
                  <a:lnTo>
                    <a:pt x="23818" y="16904"/>
                  </a:lnTo>
                  <a:lnTo>
                    <a:pt x="23789" y="16734"/>
                  </a:lnTo>
                  <a:lnTo>
                    <a:pt x="23761" y="16650"/>
                  </a:lnTo>
                  <a:lnTo>
                    <a:pt x="23761" y="16650"/>
                  </a:lnTo>
                  <a:lnTo>
                    <a:pt x="23677" y="16791"/>
                  </a:lnTo>
                  <a:lnTo>
                    <a:pt x="23564" y="16904"/>
                  </a:lnTo>
                  <a:lnTo>
                    <a:pt x="23451" y="16932"/>
                  </a:lnTo>
                  <a:lnTo>
                    <a:pt x="23310" y="16960"/>
                  </a:lnTo>
                  <a:lnTo>
                    <a:pt x="23028" y="16988"/>
                  </a:lnTo>
                  <a:lnTo>
                    <a:pt x="22858" y="16988"/>
                  </a:lnTo>
                  <a:lnTo>
                    <a:pt x="22717" y="17017"/>
                  </a:lnTo>
                  <a:lnTo>
                    <a:pt x="22717" y="17017"/>
                  </a:lnTo>
                  <a:lnTo>
                    <a:pt x="22491" y="17073"/>
                  </a:lnTo>
                  <a:lnTo>
                    <a:pt x="22266" y="17073"/>
                  </a:lnTo>
                  <a:lnTo>
                    <a:pt x="22266" y="17073"/>
                  </a:lnTo>
                  <a:lnTo>
                    <a:pt x="22209" y="17045"/>
                  </a:lnTo>
                  <a:lnTo>
                    <a:pt x="22125" y="16988"/>
                  </a:lnTo>
                  <a:lnTo>
                    <a:pt x="22068" y="16988"/>
                  </a:lnTo>
                  <a:lnTo>
                    <a:pt x="21983" y="16988"/>
                  </a:lnTo>
                  <a:lnTo>
                    <a:pt x="21983" y="16988"/>
                  </a:lnTo>
                  <a:lnTo>
                    <a:pt x="21871" y="17045"/>
                  </a:lnTo>
                  <a:lnTo>
                    <a:pt x="21842" y="17101"/>
                  </a:lnTo>
                  <a:lnTo>
                    <a:pt x="21871" y="17158"/>
                  </a:lnTo>
                  <a:lnTo>
                    <a:pt x="21955" y="17186"/>
                  </a:lnTo>
                  <a:lnTo>
                    <a:pt x="22040" y="17242"/>
                  </a:lnTo>
                  <a:lnTo>
                    <a:pt x="22181" y="17242"/>
                  </a:lnTo>
                  <a:lnTo>
                    <a:pt x="22294" y="17214"/>
                  </a:lnTo>
                  <a:lnTo>
                    <a:pt x="22379" y="17158"/>
                  </a:lnTo>
                  <a:lnTo>
                    <a:pt x="22379" y="17158"/>
                  </a:lnTo>
                  <a:lnTo>
                    <a:pt x="22294" y="17242"/>
                  </a:lnTo>
                  <a:lnTo>
                    <a:pt x="22237" y="17299"/>
                  </a:lnTo>
                  <a:lnTo>
                    <a:pt x="22209" y="17327"/>
                  </a:lnTo>
                  <a:lnTo>
                    <a:pt x="22209" y="17327"/>
                  </a:lnTo>
                  <a:lnTo>
                    <a:pt x="22294" y="17355"/>
                  </a:lnTo>
                  <a:lnTo>
                    <a:pt x="22350" y="17355"/>
                  </a:lnTo>
                  <a:lnTo>
                    <a:pt x="22379" y="17355"/>
                  </a:lnTo>
                  <a:lnTo>
                    <a:pt x="22350" y="17355"/>
                  </a:lnTo>
                  <a:lnTo>
                    <a:pt x="22350" y="17355"/>
                  </a:lnTo>
                  <a:lnTo>
                    <a:pt x="22435" y="17299"/>
                  </a:lnTo>
                  <a:lnTo>
                    <a:pt x="22491" y="17299"/>
                  </a:lnTo>
                  <a:lnTo>
                    <a:pt x="22548" y="17355"/>
                  </a:lnTo>
                  <a:lnTo>
                    <a:pt x="22548" y="17355"/>
                  </a:lnTo>
                  <a:lnTo>
                    <a:pt x="22548" y="17412"/>
                  </a:lnTo>
                  <a:lnTo>
                    <a:pt x="22548" y="17440"/>
                  </a:lnTo>
                  <a:lnTo>
                    <a:pt x="22491" y="17468"/>
                  </a:lnTo>
                  <a:lnTo>
                    <a:pt x="22407" y="17496"/>
                  </a:lnTo>
                  <a:lnTo>
                    <a:pt x="22379" y="17525"/>
                  </a:lnTo>
                  <a:lnTo>
                    <a:pt x="22379" y="17525"/>
                  </a:lnTo>
                  <a:lnTo>
                    <a:pt x="22322" y="17637"/>
                  </a:lnTo>
                  <a:lnTo>
                    <a:pt x="22294" y="17694"/>
                  </a:lnTo>
                  <a:lnTo>
                    <a:pt x="22294" y="17750"/>
                  </a:lnTo>
                  <a:lnTo>
                    <a:pt x="22407" y="17863"/>
                  </a:lnTo>
                  <a:lnTo>
                    <a:pt x="22407" y="17863"/>
                  </a:lnTo>
                  <a:lnTo>
                    <a:pt x="22463" y="17891"/>
                  </a:lnTo>
                  <a:lnTo>
                    <a:pt x="22520" y="17920"/>
                  </a:lnTo>
                  <a:lnTo>
                    <a:pt x="22576" y="17948"/>
                  </a:lnTo>
                  <a:lnTo>
                    <a:pt x="22632" y="18033"/>
                  </a:lnTo>
                  <a:lnTo>
                    <a:pt x="22632" y="18033"/>
                  </a:lnTo>
                  <a:lnTo>
                    <a:pt x="22604" y="18089"/>
                  </a:lnTo>
                  <a:lnTo>
                    <a:pt x="22576" y="18117"/>
                  </a:lnTo>
                  <a:lnTo>
                    <a:pt x="22548" y="18174"/>
                  </a:lnTo>
                  <a:lnTo>
                    <a:pt x="22520" y="18202"/>
                  </a:lnTo>
                  <a:lnTo>
                    <a:pt x="22520" y="18202"/>
                  </a:lnTo>
                  <a:lnTo>
                    <a:pt x="22463" y="18174"/>
                  </a:lnTo>
                  <a:lnTo>
                    <a:pt x="22407" y="18174"/>
                  </a:lnTo>
                  <a:lnTo>
                    <a:pt x="22294" y="18258"/>
                  </a:lnTo>
                  <a:lnTo>
                    <a:pt x="22294" y="18258"/>
                  </a:lnTo>
                  <a:lnTo>
                    <a:pt x="22379" y="18117"/>
                  </a:lnTo>
                  <a:lnTo>
                    <a:pt x="22379" y="18089"/>
                  </a:lnTo>
                  <a:lnTo>
                    <a:pt x="22350" y="18061"/>
                  </a:lnTo>
                  <a:lnTo>
                    <a:pt x="22266" y="18004"/>
                  </a:lnTo>
                  <a:lnTo>
                    <a:pt x="22153" y="17920"/>
                  </a:lnTo>
                  <a:lnTo>
                    <a:pt x="22153" y="17920"/>
                  </a:lnTo>
                  <a:lnTo>
                    <a:pt x="22012" y="17779"/>
                  </a:lnTo>
                  <a:lnTo>
                    <a:pt x="21927" y="17694"/>
                  </a:lnTo>
                  <a:lnTo>
                    <a:pt x="21871" y="17694"/>
                  </a:lnTo>
                  <a:lnTo>
                    <a:pt x="21842" y="17694"/>
                  </a:lnTo>
                  <a:lnTo>
                    <a:pt x="21842" y="17694"/>
                  </a:lnTo>
                  <a:lnTo>
                    <a:pt x="21814" y="17722"/>
                  </a:lnTo>
                  <a:lnTo>
                    <a:pt x="21814" y="17779"/>
                  </a:lnTo>
                  <a:lnTo>
                    <a:pt x="21842" y="17920"/>
                  </a:lnTo>
                  <a:lnTo>
                    <a:pt x="21842" y="17976"/>
                  </a:lnTo>
                  <a:lnTo>
                    <a:pt x="21842" y="18033"/>
                  </a:lnTo>
                  <a:lnTo>
                    <a:pt x="21786" y="18089"/>
                  </a:lnTo>
                  <a:lnTo>
                    <a:pt x="21701" y="18117"/>
                  </a:lnTo>
                  <a:lnTo>
                    <a:pt x="21701" y="18117"/>
                  </a:lnTo>
                  <a:lnTo>
                    <a:pt x="21701" y="18033"/>
                  </a:lnTo>
                  <a:lnTo>
                    <a:pt x="21673" y="17976"/>
                  </a:lnTo>
                  <a:lnTo>
                    <a:pt x="21617" y="17948"/>
                  </a:lnTo>
                  <a:lnTo>
                    <a:pt x="21588" y="17976"/>
                  </a:lnTo>
                  <a:lnTo>
                    <a:pt x="21475" y="18033"/>
                  </a:lnTo>
                  <a:lnTo>
                    <a:pt x="21391" y="18061"/>
                  </a:lnTo>
                  <a:lnTo>
                    <a:pt x="21391" y="18061"/>
                  </a:lnTo>
                  <a:lnTo>
                    <a:pt x="21250" y="18033"/>
                  </a:lnTo>
                  <a:lnTo>
                    <a:pt x="21080" y="17976"/>
                  </a:lnTo>
                  <a:lnTo>
                    <a:pt x="21024" y="17920"/>
                  </a:lnTo>
                  <a:lnTo>
                    <a:pt x="20996" y="17863"/>
                  </a:lnTo>
                  <a:lnTo>
                    <a:pt x="20996" y="17779"/>
                  </a:lnTo>
                  <a:lnTo>
                    <a:pt x="21024" y="17666"/>
                  </a:lnTo>
                  <a:lnTo>
                    <a:pt x="21024" y="17666"/>
                  </a:lnTo>
                  <a:lnTo>
                    <a:pt x="20996" y="17722"/>
                  </a:lnTo>
                  <a:lnTo>
                    <a:pt x="20968" y="17722"/>
                  </a:lnTo>
                  <a:lnTo>
                    <a:pt x="20911" y="17722"/>
                  </a:lnTo>
                  <a:lnTo>
                    <a:pt x="20855" y="17694"/>
                  </a:lnTo>
                  <a:lnTo>
                    <a:pt x="20770" y="17637"/>
                  </a:lnTo>
                  <a:lnTo>
                    <a:pt x="20770" y="17581"/>
                  </a:lnTo>
                  <a:lnTo>
                    <a:pt x="20770" y="17525"/>
                  </a:lnTo>
                  <a:lnTo>
                    <a:pt x="20770" y="17525"/>
                  </a:lnTo>
                  <a:lnTo>
                    <a:pt x="20657" y="17525"/>
                  </a:lnTo>
                  <a:lnTo>
                    <a:pt x="20629" y="17525"/>
                  </a:lnTo>
                  <a:lnTo>
                    <a:pt x="20657" y="17440"/>
                  </a:lnTo>
                  <a:lnTo>
                    <a:pt x="20657" y="17440"/>
                  </a:lnTo>
                  <a:lnTo>
                    <a:pt x="20572" y="17468"/>
                  </a:lnTo>
                  <a:lnTo>
                    <a:pt x="20460" y="17525"/>
                  </a:lnTo>
                  <a:lnTo>
                    <a:pt x="20403" y="17581"/>
                  </a:lnTo>
                  <a:lnTo>
                    <a:pt x="20403" y="17637"/>
                  </a:lnTo>
                  <a:lnTo>
                    <a:pt x="20431" y="17666"/>
                  </a:lnTo>
                  <a:lnTo>
                    <a:pt x="20431" y="17666"/>
                  </a:lnTo>
                  <a:lnTo>
                    <a:pt x="20290" y="17666"/>
                  </a:lnTo>
                  <a:lnTo>
                    <a:pt x="20177" y="17666"/>
                  </a:lnTo>
                  <a:lnTo>
                    <a:pt x="20036" y="17666"/>
                  </a:lnTo>
                  <a:lnTo>
                    <a:pt x="19923" y="17637"/>
                  </a:lnTo>
                  <a:lnTo>
                    <a:pt x="19923" y="17637"/>
                  </a:lnTo>
                  <a:lnTo>
                    <a:pt x="19698" y="17553"/>
                  </a:lnTo>
                  <a:lnTo>
                    <a:pt x="19500" y="17468"/>
                  </a:lnTo>
                  <a:lnTo>
                    <a:pt x="19500" y="17468"/>
                  </a:lnTo>
                  <a:lnTo>
                    <a:pt x="19557" y="17412"/>
                  </a:lnTo>
                  <a:lnTo>
                    <a:pt x="19585" y="17355"/>
                  </a:lnTo>
                  <a:lnTo>
                    <a:pt x="19585" y="17299"/>
                  </a:lnTo>
                  <a:lnTo>
                    <a:pt x="19557" y="17214"/>
                  </a:lnTo>
                  <a:lnTo>
                    <a:pt x="19557" y="17214"/>
                  </a:lnTo>
                  <a:lnTo>
                    <a:pt x="19500" y="17383"/>
                  </a:lnTo>
                  <a:lnTo>
                    <a:pt x="19387" y="17496"/>
                  </a:lnTo>
                  <a:lnTo>
                    <a:pt x="19331" y="17553"/>
                  </a:lnTo>
                  <a:lnTo>
                    <a:pt x="19274" y="17553"/>
                  </a:lnTo>
                  <a:lnTo>
                    <a:pt x="19161" y="17553"/>
                  </a:lnTo>
                  <a:lnTo>
                    <a:pt x="19077" y="17525"/>
                  </a:lnTo>
                  <a:lnTo>
                    <a:pt x="19077" y="17525"/>
                  </a:lnTo>
                  <a:lnTo>
                    <a:pt x="19161" y="17412"/>
                  </a:lnTo>
                  <a:lnTo>
                    <a:pt x="19190" y="17299"/>
                  </a:lnTo>
                  <a:lnTo>
                    <a:pt x="19190" y="17299"/>
                  </a:lnTo>
                  <a:lnTo>
                    <a:pt x="19133" y="17355"/>
                  </a:lnTo>
                  <a:lnTo>
                    <a:pt x="19077" y="17412"/>
                  </a:lnTo>
                  <a:lnTo>
                    <a:pt x="19049" y="17496"/>
                  </a:lnTo>
                  <a:lnTo>
                    <a:pt x="19077" y="17581"/>
                  </a:lnTo>
                  <a:lnTo>
                    <a:pt x="19077" y="17581"/>
                  </a:lnTo>
                  <a:lnTo>
                    <a:pt x="18879" y="17609"/>
                  </a:lnTo>
                  <a:lnTo>
                    <a:pt x="18654" y="17666"/>
                  </a:lnTo>
                  <a:lnTo>
                    <a:pt x="18484" y="17750"/>
                  </a:lnTo>
                  <a:lnTo>
                    <a:pt x="18287" y="17863"/>
                  </a:lnTo>
                  <a:lnTo>
                    <a:pt x="18287" y="17863"/>
                  </a:lnTo>
                  <a:lnTo>
                    <a:pt x="18428" y="17750"/>
                  </a:lnTo>
                  <a:lnTo>
                    <a:pt x="18569" y="17694"/>
                  </a:lnTo>
                  <a:lnTo>
                    <a:pt x="18569" y="17694"/>
                  </a:lnTo>
                  <a:lnTo>
                    <a:pt x="18343" y="17666"/>
                  </a:lnTo>
                  <a:lnTo>
                    <a:pt x="18315" y="17666"/>
                  </a:lnTo>
                  <a:lnTo>
                    <a:pt x="18343" y="17666"/>
                  </a:lnTo>
                  <a:lnTo>
                    <a:pt x="18371" y="17666"/>
                  </a:lnTo>
                  <a:lnTo>
                    <a:pt x="18400" y="17637"/>
                  </a:lnTo>
                  <a:lnTo>
                    <a:pt x="18428" y="17581"/>
                  </a:lnTo>
                  <a:lnTo>
                    <a:pt x="18428" y="17496"/>
                  </a:lnTo>
                  <a:lnTo>
                    <a:pt x="18428" y="17496"/>
                  </a:lnTo>
                  <a:lnTo>
                    <a:pt x="18315" y="17553"/>
                  </a:lnTo>
                  <a:lnTo>
                    <a:pt x="18174" y="17637"/>
                  </a:lnTo>
                  <a:lnTo>
                    <a:pt x="18146" y="17694"/>
                  </a:lnTo>
                  <a:lnTo>
                    <a:pt x="18117" y="17750"/>
                  </a:lnTo>
                  <a:lnTo>
                    <a:pt x="18174" y="17807"/>
                  </a:lnTo>
                  <a:lnTo>
                    <a:pt x="18258" y="17863"/>
                  </a:lnTo>
                  <a:lnTo>
                    <a:pt x="18258" y="17863"/>
                  </a:lnTo>
                  <a:lnTo>
                    <a:pt x="17976" y="18117"/>
                  </a:lnTo>
                  <a:lnTo>
                    <a:pt x="17835" y="18230"/>
                  </a:lnTo>
                  <a:lnTo>
                    <a:pt x="17666" y="18315"/>
                  </a:lnTo>
                  <a:lnTo>
                    <a:pt x="17666" y="18315"/>
                  </a:lnTo>
                  <a:lnTo>
                    <a:pt x="17355" y="18456"/>
                  </a:lnTo>
                  <a:lnTo>
                    <a:pt x="17243" y="18512"/>
                  </a:lnTo>
                  <a:lnTo>
                    <a:pt x="17384" y="18484"/>
                  </a:lnTo>
                  <a:lnTo>
                    <a:pt x="17384" y="18484"/>
                  </a:lnTo>
                  <a:lnTo>
                    <a:pt x="17186" y="18569"/>
                  </a:lnTo>
                  <a:lnTo>
                    <a:pt x="16989" y="18653"/>
                  </a:lnTo>
                  <a:lnTo>
                    <a:pt x="16989" y="18653"/>
                  </a:lnTo>
                  <a:lnTo>
                    <a:pt x="17186" y="18512"/>
                  </a:lnTo>
                  <a:lnTo>
                    <a:pt x="17186" y="18512"/>
                  </a:lnTo>
                  <a:lnTo>
                    <a:pt x="17017" y="18569"/>
                  </a:lnTo>
                  <a:lnTo>
                    <a:pt x="17045" y="18540"/>
                  </a:lnTo>
                  <a:lnTo>
                    <a:pt x="17045" y="18512"/>
                  </a:lnTo>
                  <a:lnTo>
                    <a:pt x="17017" y="18512"/>
                  </a:lnTo>
                  <a:lnTo>
                    <a:pt x="17017" y="18512"/>
                  </a:lnTo>
                  <a:lnTo>
                    <a:pt x="16904" y="18456"/>
                  </a:lnTo>
                  <a:lnTo>
                    <a:pt x="16904" y="18484"/>
                  </a:lnTo>
                  <a:lnTo>
                    <a:pt x="16819" y="18569"/>
                  </a:lnTo>
                  <a:lnTo>
                    <a:pt x="16819" y="18569"/>
                  </a:lnTo>
                  <a:lnTo>
                    <a:pt x="16819" y="18512"/>
                  </a:lnTo>
                  <a:lnTo>
                    <a:pt x="16791" y="18512"/>
                  </a:lnTo>
                  <a:lnTo>
                    <a:pt x="16735" y="18569"/>
                  </a:lnTo>
                  <a:lnTo>
                    <a:pt x="16706" y="18597"/>
                  </a:lnTo>
                  <a:lnTo>
                    <a:pt x="16706" y="18653"/>
                  </a:lnTo>
                  <a:lnTo>
                    <a:pt x="16763" y="18682"/>
                  </a:lnTo>
                  <a:lnTo>
                    <a:pt x="16819" y="18682"/>
                  </a:lnTo>
                  <a:lnTo>
                    <a:pt x="16819" y="18682"/>
                  </a:lnTo>
                  <a:lnTo>
                    <a:pt x="16763" y="18738"/>
                  </a:lnTo>
                  <a:lnTo>
                    <a:pt x="16678" y="18766"/>
                  </a:lnTo>
                  <a:lnTo>
                    <a:pt x="16594" y="18738"/>
                  </a:lnTo>
                  <a:lnTo>
                    <a:pt x="16537" y="18682"/>
                  </a:lnTo>
                  <a:lnTo>
                    <a:pt x="16537" y="18682"/>
                  </a:lnTo>
                  <a:lnTo>
                    <a:pt x="16509" y="18766"/>
                  </a:lnTo>
                  <a:lnTo>
                    <a:pt x="16452" y="18851"/>
                  </a:lnTo>
                  <a:lnTo>
                    <a:pt x="16396" y="18936"/>
                  </a:lnTo>
                  <a:lnTo>
                    <a:pt x="16368" y="18936"/>
                  </a:lnTo>
                  <a:lnTo>
                    <a:pt x="16368" y="18907"/>
                  </a:lnTo>
                  <a:lnTo>
                    <a:pt x="16368" y="18907"/>
                  </a:lnTo>
                  <a:lnTo>
                    <a:pt x="16340" y="18936"/>
                  </a:lnTo>
                  <a:lnTo>
                    <a:pt x="16311" y="18964"/>
                  </a:lnTo>
                  <a:lnTo>
                    <a:pt x="16227" y="18964"/>
                  </a:lnTo>
                  <a:lnTo>
                    <a:pt x="16170" y="18964"/>
                  </a:lnTo>
                  <a:lnTo>
                    <a:pt x="16142" y="18992"/>
                  </a:lnTo>
                  <a:lnTo>
                    <a:pt x="16114" y="19048"/>
                  </a:lnTo>
                  <a:lnTo>
                    <a:pt x="16114" y="19048"/>
                  </a:lnTo>
                  <a:lnTo>
                    <a:pt x="16283" y="19048"/>
                  </a:lnTo>
                  <a:lnTo>
                    <a:pt x="16283" y="19048"/>
                  </a:lnTo>
                  <a:lnTo>
                    <a:pt x="16283" y="19077"/>
                  </a:lnTo>
                  <a:lnTo>
                    <a:pt x="16170" y="19161"/>
                  </a:lnTo>
                  <a:lnTo>
                    <a:pt x="16170" y="19161"/>
                  </a:lnTo>
                  <a:lnTo>
                    <a:pt x="16086" y="19190"/>
                  </a:lnTo>
                  <a:lnTo>
                    <a:pt x="16029" y="19190"/>
                  </a:lnTo>
                  <a:lnTo>
                    <a:pt x="15860" y="19246"/>
                  </a:lnTo>
                  <a:lnTo>
                    <a:pt x="15860" y="19246"/>
                  </a:lnTo>
                  <a:lnTo>
                    <a:pt x="15916" y="19246"/>
                  </a:lnTo>
                  <a:lnTo>
                    <a:pt x="15944" y="19274"/>
                  </a:lnTo>
                  <a:lnTo>
                    <a:pt x="15973" y="19359"/>
                  </a:lnTo>
                  <a:lnTo>
                    <a:pt x="15944" y="19472"/>
                  </a:lnTo>
                  <a:lnTo>
                    <a:pt x="15888" y="19556"/>
                  </a:lnTo>
                  <a:lnTo>
                    <a:pt x="15803" y="19641"/>
                  </a:lnTo>
                  <a:lnTo>
                    <a:pt x="15719" y="19697"/>
                  </a:lnTo>
                  <a:lnTo>
                    <a:pt x="15690" y="19697"/>
                  </a:lnTo>
                  <a:lnTo>
                    <a:pt x="15634" y="19697"/>
                  </a:lnTo>
                  <a:lnTo>
                    <a:pt x="15606" y="19641"/>
                  </a:lnTo>
                  <a:lnTo>
                    <a:pt x="15549" y="19613"/>
                  </a:lnTo>
                  <a:lnTo>
                    <a:pt x="15549" y="19613"/>
                  </a:lnTo>
                  <a:lnTo>
                    <a:pt x="15578" y="19669"/>
                  </a:lnTo>
                  <a:lnTo>
                    <a:pt x="15606" y="19754"/>
                  </a:lnTo>
                  <a:lnTo>
                    <a:pt x="15634" y="19782"/>
                  </a:lnTo>
                  <a:lnTo>
                    <a:pt x="15662" y="19782"/>
                  </a:lnTo>
                  <a:lnTo>
                    <a:pt x="15719" y="19782"/>
                  </a:lnTo>
                  <a:lnTo>
                    <a:pt x="15775" y="19754"/>
                  </a:lnTo>
                  <a:lnTo>
                    <a:pt x="15775" y="19754"/>
                  </a:lnTo>
                  <a:lnTo>
                    <a:pt x="15690" y="20036"/>
                  </a:lnTo>
                  <a:lnTo>
                    <a:pt x="15634" y="20177"/>
                  </a:lnTo>
                  <a:lnTo>
                    <a:pt x="15634" y="20318"/>
                  </a:lnTo>
                  <a:lnTo>
                    <a:pt x="15634" y="20318"/>
                  </a:lnTo>
                  <a:lnTo>
                    <a:pt x="15606" y="20488"/>
                  </a:lnTo>
                  <a:lnTo>
                    <a:pt x="15606" y="20713"/>
                  </a:lnTo>
                  <a:lnTo>
                    <a:pt x="15606" y="20798"/>
                  </a:lnTo>
                  <a:lnTo>
                    <a:pt x="15634" y="20854"/>
                  </a:lnTo>
                  <a:lnTo>
                    <a:pt x="15662" y="20883"/>
                  </a:lnTo>
                  <a:lnTo>
                    <a:pt x="15747" y="20854"/>
                  </a:lnTo>
                  <a:lnTo>
                    <a:pt x="15747" y="20854"/>
                  </a:lnTo>
                  <a:lnTo>
                    <a:pt x="15747" y="20883"/>
                  </a:lnTo>
                  <a:lnTo>
                    <a:pt x="15719" y="20939"/>
                  </a:lnTo>
                  <a:lnTo>
                    <a:pt x="15662" y="20967"/>
                  </a:lnTo>
                  <a:lnTo>
                    <a:pt x="15549" y="20967"/>
                  </a:lnTo>
                  <a:lnTo>
                    <a:pt x="15437" y="20967"/>
                  </a:lnTo>
                  <a:lnTo>
                    <a:pt x="15183" y="20883"/>
                  </a:lnTo>
                  <a:lnTo>
                    <a:pt x="15041" y="20854"/>
                  </a:lnTo>
                  <a:lnTo>
                    <a:pt x="15041" y="20854"/>
                  </a:lnTo>
                  <a:lnTo>
                    <a:pt x="14787" y="20742"/>
                  </a:lnTo>
                  <a:lnTo>
                    <a:pt x="14590" y="20629"/>
                  </a:lnTo>
                  <a:lnTo>
                    <a:pt x="14477" y="20544"/>
                  </a:lnTo>
                  <a:lnTo>
                    <a:pt x="14392" y="20459"/>
                  </a:lnTo>
                  <a:lnTo>
                    <a:pt x="14336" y="20346"/>
                  </a:lnTo>
                  <a:lnTo>
                    <a:pt x="14280" y="20234"/>
                  </a:lnTo>
                  <a:lnTo>
                    <a:pt x="14280" y="20234"/>
                  </a:lnTo>
                  <a:lnTo>
                    <a:pt x="14251" y="20064"/>
                  </a:lnTo>
                  <a:lnTo>
                    <a:pt x="14251" y="19923"/>
                  </a:lnTo>
                  <a:lnTo>
                    <a:pt x="14251" y="19782"/>
                  </a:lnTo>
                  <a:lnTo>
                    <a:pt x="14251" y="19641"/>
                  </a:lnTo>
                  <a:lnTo>
                    <a:pt x="14251" y="19641"/>
                  </a:lnTo>
                  <a:lnTo>
                    <a:pt x="14223" y="19528"/>
                  </a:lnTo>
                  <a:lnTo>
                    <a:pt x="14167" y="19443"/>
                  </a:lnTo>
                  <a:lnTo>
                    <a:pt x="14054" y="19246"/>
                  </a:lnTo>
                  <a:lnTo>
                    <a:pt x="14054" y="19246"/>
                  </a:lnTo>
                  <a:lnTo>
                    <a:pt x="13969" y="19105"/>
                  </a:lnTo>
                  <a:lnTo>
                    <a:pt x="13913" y="18964"/>
                  </a:lnTo>
                  <a:lnTo>
                    <a:pt x="13856" y="18625"/>
                  </a:lnTo>
                  <a:lnTo>
                    <a:pt x="13772" y="18315"/>
                  </a:lnTo>
                  <a:lnTo>
                    <a:pt x="13715" y="18174"/>
                  </a:lnTo>
                  <a:lnTo>
                    <a:pt x="13659" y="18004"/>
                  </a:lnTo>
                  <a:lnTo>
                    <a:pt x="13659" y="18004"/>
                  </a:lnTo>
                  <a:lnTo>
                    <a:pt x="13546" y="17835"/>
                  </a:lnTo>
                  <a:lnTo>
                    <a:pt x="13433" y="17666"/>
                  </a:lnTo>
                  <a:lnTo>
                    <a:pt x="13264" y="17553"/>
                  </a:lnTo>
                  <a:lnTo>
                    <a:pt x="13066" y="17496"/>
                  </a:lnTo>
                  <a:lnTo>
                    <a:pt x="13066" y="17496"/>
                  </a:lnTo>
                  <a:lnTo>
                    <a:pt x="12869" y="17468"/>
                  </a:lnTo>
                  <a:lnTo>
                    <a:pt x="12699" y="17468"/>
                  </a:lnTo>
                  <a:lnTo>
                    <a:pt x="12586" y="17496"/>
                  </a:lnTo>
                  <a:lnTo>
                    <a:pt x="12473" y="17553"/>
                  </a:lnTo>
                  <a:lnTo>
                    <a:pt x="12361" y="17637"/>
                  </a:lnTo>
                  <a:lnTo>
                    <a:pt x="12248" y="17750"/>
                  </a:lnTo>
                  <a:lnTo>
                    <a:pt x="12050" y="18004"/>
                  </a:lnTo>
                  <a:lnTo>
                    <a:pt x="12050" y="18004"/>
                  </a:lnTo>
                  <a:lnTo>
                    <a:pt x="11937" y="18089"/>
                  </a:lnTo>
                  <a:lnTo>
                    <a:pt x="11824" y="18145"/>
                  </a:lnTo>
                  <a:lnTo>
                    <a:pt x="11740" y="18174"/>
                  </a:lnTo>
                  <a:lnTo>
                    <a:pt x="11627" y="18145"/>
                  </a:lnTo>
                  <a:lnTo>
                    <a:pt x="11542" y="18117"/>
                  </a:lnTo>
                  <a:lnTo>
                    <a:pt x="11429" y="18061"/>
                  </a:lnTo>
                  <a:lnTo>
                    <a:pt x="11232" y="17891"/>
                  </a:lnTo>
                  <a:lnTo>
                    <a:pt x="11232" y="17891"/>
                  </a:lnTo>
                  <a:lnTo>
                    <a:pt x="11119" y="17807"/>
                  </a:lnTo>
                  <a:lnTo>
                    <a:pt x="11006" y="17694"/>
                  </a:lnTo>
                  <a:lnTo>
                    <a:pt x="10950" y="17581"/>
                  </a:lnTo>
                  <a:lnTo>
                    <a:pt x="10893" y="17412"/>
                  </a:lnTo>
                  <a:lnTo>
                    <a:pt x="10893" y="17412"/>
                  </a:lnTo>
                  <a:lnTo>
                    <a:pt x="10893" y="17271"/>
                  </a:lnTo>
                  <a:lnTo>
                    <a:pt x="10893" y="17101"/>
                  </a:lnTo>
                  <a:lnTo>
                    <a:pt x="10921" y="16960"/>
                  </a:lnTo>
                  <a:lnTo>
                    <a:pt x="10893" y="16791"/>
                  </a:lnTo>
                  <a:lnTo>
                    <a:pt x="10893" y="16791"/>
                  </a:lnTo>
                  <a:lnTo>
                    <a:pt x="10837" y="16706"/>
                  </a:lnTo>
                  <a:lnTo>
                    <a:pt x="10752" y="16650"/>
                  </a:lnTo>
                  <a:lnTo>
                    <a:pt x="10667" y="16593"/>
                  </a:lnTo>
                  <a:lnTo>
                    <a:pt x="10583" y="16537"/>
                  </a:lnTo>
                  <a:lnTo>
                    <a:pt x="10583" y="16537"/>
                  </a:lnTo>
                  <a:lnTo>
                    <a:pt x="10413" y="16311"/>
                  </a:lnTo>
                  <a:lnTo>
                    <a:pt x="10272" y="16085"/>
                  </a:lnTo>
                  <a:lnTo>
                    <a:pt x="10272" y="16085"/>
                  </a:lnTo>
                  <a:lnTo>
                    <a:pt x="10103" y="15831"/>
                  </a:lnTo>
                  <a:lnTo>
                    <a:pt x="10018" y="15747"/>
                  </a:lnTo>
                  <a:lnTo>
                    <a:pt x="9877" y="15690"/>
                  </a:lnTo>
                  <a:lnTo>
                    <a:pt x="9877" y="15690"/>
                  </a:lnTo>
                  <a:lnTo>
                    <a:pt x="9623" y="15662"/>
                  </a:lnTo>
                  <a:lnTo>
                    <a:pt x="9200" y="15634"/>
                  </a:lnTo>
                  <a:lnTo>
                    <a:pt x="8805" y="15634"/>
                  </a:lnTo>
                  <a:lnTo>
                    <a:pt x="8664" y="15662"/>
                  </a:lnTo>
                  <a:lnTo>
                    <a:pt x="8579" y="15690"/>
                  </a:lnTo>
                  <a:lnTo>
                    <a:pt x="8579" y="15690"/>
                  </a:lnTo>
                  <a:lnTo>
                    <a:pt x="8551" y="15719"/>
                  </a:lnTo>
                  <a:lnTo>
                    <a:pt x="8551" y="15775"/>
                  </a:lnTo>
                  <a:lnTo>
                    <a:pt x="8551" y="15888"/>
                  </a:lnTo>
                  <a:lnTo>
                    <a:pt x="8551" y="16001"/>
                  </a:lnTo>
                  <a:lnTo>
                    <a:pt x="8551" y="16057"/>
                  </a:lnTo>
                  <a:lnTo>
                    <a:pt x="8523" y="16085"/>
                  </a:lnTo>
                  <a:lnTo>
                    <a:pt x="8523" y="16085"/>
                  </a:lnTo>
                  <a:lnTo>
                    <a:pt x="8466" y="16114"/>
                  </a:lnTo>
                  <a:lnTo>
                    <a:pt x="8410" y="16114"/>
                  </a:lnTo>
                  <a:lnTo>
                    <a:pt x="8241" y="16114"/>
                  </a:lnTo>
                  <a:lnTo>
                    <a:pt x="7930" y="16085"/>
                  </a:lnTo>
                  <a:lnTo>
                    <a:pt x="7930" y="16085"/>
                  </a:lnTo>
                  <a:lnTo>
                    <a:pt x="7196" y="16114"/>
                  </a:lnTo>
                  <a:lnTo>
                    <a:pt x="6801" y="16114"/>
                  </a:lnTo>
                  <a:lnTo>
                    <a:pt x="6463" y="16085"/>
                  </a:lnTo>
                  <a:lnTo>
                    <a:pt x="6463" y="16085"/>
                  </a:lnTo>
                  <a:lnTo>
                    <a:pt x="6152" y="16001"/>
                  </a:lnTo>
                  <a:lnTo>
                    <a:pt x="5842" y="15888"/>
                  </a:lnTo>
                  <a:lnTo>
                    <a:pt x="5193" y="15634"/>
                  </a:lnTo>
                  <a:lnTo>
                    <a:pt x="4572" y="15323"/>
                  </a:lnTo>
                  <a:lnTo>
                    <a:pt x="3979" y="15041"/>
                  </a:lnTo>
                  <a:lnTo>
                    <a:pt x="3979" y="15041"/>
                  </a:lnTo>
                  <a:lnTo>
                    <a:pt x="4064" y="14957"/>
                  </a:lnTo>
                  <a:lnTo>
                    <a:pt x="4121" y="14872"/>
                  </a:lnTo>
                  <a:lnTo>
                    <a:pt x="4121" y="14872"/>
                  </a:lnTo>
                  <a:lnTo>
                    <a:pt x="3669" y="14872"/>
                  </a:lnTo>
                  <a:lnTo>
                    <a:pt x="3189" y="14928"/>
                  </a:lnTo>
                  <a:lnTo>
                    <a:pt x="2258" y="15041"/>
                  </a:lnTo>
                  <a:lnTo>
                    <a:pt x="2258" y="15041"/>
                  </a:lnTo>
                  <a:lnTo>
                    <a:pt x="2258" y="14759"/>
                  </a:lnTo>
                  <a:lnTo>
                    <a:pt x="2286" y="14505"/>
                  </a:lnTo>
                  <a:lnTo>
                    <a:pt x="2258" y="14392"/>
                  </a:lnTo>
                  <a:lnTo>
                    <a:pt x="2230" y="14279"/>
                  </a:lnTo>
                  <a:lnTo>
                    <a:pt x="2173" y="14166"/>
                  </a:lnTo>
                  <a:lnTo>
                    <a:pt x="2032" y="14054"/>
                  </a:lnTo>
                  <a:lnTo>
                    <a:pt x="2032" y="14054"/>
                  </a:lnTo>
                  <a:lnTo>
                    <a:pt x="1778" y="13941"/>
                  </a:lnTo>
                  <a:lnTo>
                    <a:pt x="1778" y="13941"/>
                  </a:lnTo>
                  <a:lnTo>
                    <a:pt x="1750" y="13884"/>
                  </a:lnTo>
                  <a:lnTo>
                    <a:pt x="1750" y="13828"/>
                  </a:lnTo>
                  <a:lnTo>
                    <a:pt x="1778" y="13771"/>
                  </a:lnTo>
                  <a:lnTo>
                    <a:pt x="1750" y="13743"/>
                  </a:lnTo>
                  <a:lnTo>
                    <a:pt x="1750" y="13743"/>
                  </a:lnTo>
                  <a:lnTo>
                    <a:pt x="1665" y="13687"/>
                  </a:lnTo>
                  <a:lnTo>
                    <a:pt x="1553" y="13659"/>
                  </a:lnTo>
                  <a:lnTo>
                    <a:pt x="1468" y="13630"/>
                  </a:lnTo>
                  <a:lnTo>
                    <a:pt x="1355" y="13574"/>
                  </a:lnTo>
                  <a:lnTo>
                    <a:pt x="1355" y="13574"/>
                  </a:lnTo>
                  <a:lnTo>
                    <a:pt x="1270" y="13517"/>
                  </a:lnTo>
                  <a:lnTo>
                    <a:pt x="1214" y="13461"/>
                  </a:lnTo>
                  <a:lnTo>
                    <a:pt x="1129" y="13405"/>
                  </a:lnTo>
                  <a:lnTo>
                    <a:pt x="1045" y="13348"/>
                  </a:lnTo>
                  <a:lnTo>
                    <a:pt x="1045" y="13348"/>
                  </a:lnTo>
                  <a:lnTo>
                    <a:pt x="904" y="13320"/>
                  </a:lnTo>
                  <a:lnTo>
                    <a:pt x="706" y="13320"/>
                  </a:lnTo>
                  <a:lnTo>
                    <a:pt x="537" y="13292"/>
                  </a:lnTo>
                  <a:lnTo>
                    <a:pt x="452" y="13235"/>
                  </a:lnTo>
                  <a:lnTo>
                    <a:pt x="424" y="13179"/>
                  </a:lnTo>
                  <a:lnTo>
                    <a:pt x="424" y="13179"/>
                  </a:lnTo>
                  <a:lnTo>
                    <a:pt x="424" y="13122"/>
                  </a:lnTo>
                  <a:lnTo>
                    <a:pt x="424" y="13066"/>
                  </a:lnTo>
                  <a:lnTo>
                    <a:pt x="480" y="12981"/>
                  </a:lnTo>
                  <a:lnTo>
                    <a:pt x="537" y="12868"/>
                  </a:lnTo>
                  <a:lnTo>
                    <a:pt x="593" y="12755"/>
                  </a:lnTo>
                  <a:lnTo>
                    <a:pt x="593" y="12755"/>
                  </a:lnTo>
                  <a:lnTo>
                    <a:pt x="565" y="12614"/>
                  </a:lnTo>
                  <a:lnTo>
                    <a:pt x="508" y="12502"/>
                  </a:lnTo>
                  <a:lnTo>
                    <a:pt x="508" y="12502"/>
                  </a:lnTo>
                  <a:lnTo>
                    <a:pt x="452" y="12332"/>
                  </a:lnTo>
                  <a:lnTo>
                    <a:pt x="367" y="12163"/>
                  </a:lnTo>
                  <a:lnTo>
                    <a:pt x="283" y="11965"/>
                  </a:lnTo>
                  <a:lnTo>
                    <a:pt x="226" y="11796"/>
                  </a:lnTo>
                  <a:lnTo>
                    <a:pt x="226" y="11796"/>
                  </a:lnTo>
                  <a:lnTo>
                    <a:pt x="226" y="11683"/>
                  </a:lnTo>
                  <a:lnTo>
                    <a:pt x="254" y="11570"/>
                  </a:lnTo>
                  <a:lnTo>
                    <a:pt x="311" y="11401"/>
                  </a:lnTo>
                  <a:lnTo>
                    <a:pt x="396" y="11260"/>
                  </a:lnTo>
                  <a:lnTo>
                    <a:pt x="396" y="11175"/>
                  </a:lnTo>
                  <a:lnTo>
                    <a:pt x="396" y="11091"/>
                  </a:lnTo>
                  <a:lnTo>
                    <a:pt x="396" y="11091"/>
                  </a:lnTo>
                  <a:lnTo>
                    <a:pt x="367" y="11006"/>
                  </a:lnTo>
                  <a:lnTo>
                    <a:pt x="311" y="10949"/>
                  </a:lnTo>
                  <a:lnTo>
                    <a:pt x="254" y="10865"/>
                  </a:lnTo>
                  <a:lnTo>
                    <a:pt x="198" y="10752"/>
                  </a:lnTo>
                  <a:lnTo>
                    <a:pt x="198" y="10752"/>
                  </a:lnTo>
                  <a:lnTo>
                    <a:pt x="198" y="10611"/>
                  </a:lnTo>
                  <a:lnTo>
                    <a:pt x="226" y="10470"/>
                  </a:lnTo>
                  <a:lnTo>
                    <a:pt x="311" y="10357"/>
                  </a:lnTo>
                  <a:lnTo>
                    <a:pt x="367" y="10300"/>
                  </a:lnTo>
                  <a:lnTo>
                    <a:pt x="424" y="10300"/>
                  </a:lnTo>
                  <a:lnTo>
                    <a:pt x="424" y="10300"/>
                  </a:lnTo>
                  <a:lnTo>
                    <a:pt x="396" y="10442"/>
                  </a:lnTo>
                  <a:lnTo>
                    <a:pt x="424" y="10498"/>
                  </a:lnTo>
                  <a:lnTo>
                    <a:pt x="508" y="10611"/>
                  </a:lnTo>
                  <a:lnTo>
                    <a:pt x="508" y="10611"/>
                  </a:lnTo>
                  <a:lnTo>
                    <a:pt x="508" y="10442"/>
                  </a:lnTo>
                  <a:lnTo>
                    <a:pt x="537" y="10300"/>
                  </a:lnTo>
                  <a:lnTo>
                    <a:pt x="537" y="10216"/>
                  </a:lnTo>
                  <a:lnTo>
                    <a:pt x="565" y="10159"/>
                  </a:lnTo>
                  <a:lnTo>
                    <a:pt x="621" y="10103"/>
                  </a:lnTo>
                  <a:lnTo>
                    <a:pt x="678" y="10046"/>
                  </a:lnTo>
                  <a:lnTo>
                    <a:pt x="678" y="10046"/>
                  </a:lnTo>
                  <a:lnTo>
                    <a:pt x="621" y="9990"/>
                  </a:lnTo>
                  <a:lnTo>
                    <a:pt x="565" y="9990"/>
                  </a:lnTo>
                  <a:lnTo>
                    <a:pt x="537" y="10018"/>
                  </a:lnTo>
                  <a:lnTo>
                    <a:pt x="508" y="10046"/>
                  </a:lnTo>
                  <a:lnTo>
                    <a:pt x="480" y="10159"/>
                  </a:lnTo>
                  <a:lnTo>
                    <a:pt x="452" y="10188"/>
                  </a:lnTo>
                  <a:lnTo>
                    <a:pt x="424" y="10216"/>
                  </a:lnTo>
                  <a:lnTo>
                    <a:pt x="424" y="10216"/>
                  </a:lnTo>
                  <a:lnTo>
                    <a:pt x="367" y="10216"/>
                  </a:lnTo>
                  <a:lnTo>
                    <a:pt x="311" y="10216"/>
                  </a:lnTo>
                  <a:lnTo>
                    <a:pt x="226" y="10131"/>
                  </a:lnTo>
                  <a:lnTo>
                    <a:pt x="142" y="10075"/>
                  </a:lnTo>
                  <a:lnTo>
                    <a:pt x="85" y="10103"/>
                  </a:lnTo>
                  <a:lnTo>
                    <a:pt x="57" y="10131"/>
                  </a:lnTo>
                  <a:lnTo>
                    <a:pt x="57" y="10131"/>
                  </a:lnTo>
                  <a:lnTo>
                    <a:pt x="142" y="9990"/>
                  </a:lnTo>
                  <a:lnTo>
                    <a:pt x="198" y="9990"/>
                  </a:lnTo>
                  <a:lnTo>
                    <a:pt x="226" y="9990"/>
                  </a:lnTo>
                  <a:lnTo>
                    <a:pt x="226" y="10046"/>
                  </a:lnTo>
                  <a:lnTo>
                    <a:pt x="226" y="10046"/>
                  </a:lnTo>
                  <a:lnTo>
                    <a:pt x="226" y="9934"/>
                  </a:lnTo>
                  <a:lnTo>
                    <a:pt x="170" y="9849"/>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16"/>
            <p:cNvSpPr/>
            <p:nvPr/>
          </p:nvSpPr>
          <p:spPr>
            <a:xfrm>
              <a:off x="1352075" y="1750575"/>
              <a:ext cx="1090700" cy="541125"/>
            </a:xfrm>
            <a:custGeom>
              <a:avLst/>
              <a:gdLst/>
              <a:ahLst/>
              <a:cxnLst/>
              <a:rect l="l" t="t" r="r" b="b"/>
              <a:pathLst>
                <a:path w="43628" h="21645" fill="none" extrusionOk="0">
                  <a:moveTo>
                    <a:pt x="170" y="9849"/>
                  </a:moveTo>
                  <a:lnTo>
                    <a:pt x="170" y="9849"/>
                  </a:lnTo>
                  <a:lnTo>
                    <a:pt x="198" y="9764"/>
                  </a:lnTo>
                  <a:lnTo>
                    <a:pt x="170" y="9708"/>
                  </a:lnTo>
                  <a:lnTo>
                    <a:pt x="113" y="9567"/>
                  </a:lnTo>
                  <a:lnTo>
                    <a:pt x="57" y="9426"/>
                  </a:lnTo>
                  <a:lnTo>
                    <a:pt x="0" y="9313"/>
                  </a:lnTo>
                  <a:lnTo>
                    <a:pt x="0" y="9313"/>
                  </a:lnTo>
                  <a:lnTo>
                    <a:pt x="29" y="9200"/>
                  </a:lnTo>
                  <a:lnTo>
                    <a:pt x="57" y="9115"/>
                  </a:lnTo>
                  <a:lnTo>
                    <a:pt x="113" y="8974"/>
                  </a:lnTo>
                  <a:lnTo>
                    <a:pt x="198" y="8805"/>
                  </a:lnTo>
                  <a:lnTo>
                    <a:pt x="283" y="8635"/>
                  </a:lnTo>
                  <a:lnTo>
                    <a:pt x="283" y="8635"/>
                  </a:lnTo>
                  <a:lnTo>
                    <a:pt x="283" y="8494"/>
                  </a:lnTo>
                  <a:lnTo>
                    <a:pt x="226" y="8381"/>
                  </a:lnTo>
                  <a:lnTo>
                    <a:pt x="198" y="8269"/>
                  </a:lnTo>
                  <a:lnTo>
                    <a:pt x="170" y="8156"/>
                  </a:lnTo>
                  <a:lnTo>
                    <a:pt x="170" y="8156"/>
                  </a:lnTo>
                  <a:lnTo>
                    <a:pt x="198" y="8071"/>
                  </a:lnTo>
                  <a:lnTo>
                    <a:pt x="226" y="7986"/>
                  </a:lnTo>
                  <a:lnTo>
                    <a:pt x="311" y="7817"/>
                  </a:lnTo>
                  <a:lnTo>
                    <a:pt x="452" y="7704"/>
                  </a:lnTo>
                  <a:lnTo>
                    <a:pt x="621" y="7591"/>
                  </a:lnTo>
                  <a:lnTo>
                    <a:pt x="621" y="7591"/>
                  </a:lnTo>
                  <a:lnTo>
                    <a:pt x="565" y="7620"/>
                  </a:lnTo>
                  <a:lnTo>
                    <a:pt x="537" y="7620"/>
                  </a:lnTo>
                  <a:lnTo>
                    <a:pt x="593" y="7535"/>
                  </a:lnTo>
                  <a:lnTo>
                    <a:pt x="734" y="7366"/>
                  </a:lnTo>
                  <a:lnTo>
                    <a:pt x="734" y="7366"/>
                  </a:lnTo>
                  <a:lnTo>
                    <a:pt x="875" y="7196"/>
                  </a:lnTo>
                  <a:lnTo>
                    <a:pt x="988" y="6999"/>
                  </a:lnTo>
                  <a:lnTo>
                    <a:pt x="988" y="6999"/>
                  </a:lnTo>
                  <a:lnTo>
                    <a:pt x="1073" y="6801"/>
                  </a:lnTo>
                  <a:lnTo>
                    <a:pt x="1129" y="6575"/>
                  </a:lnTo>
                  <a:lnTo>
                    <a:pt x="1157" y="6378"/>
                  </a:lnTo>
                  <a:lnTo>
                    <a:pt x="1214" y="6180"/>
                  </a:lnTo>
                  <a:lnTo>
                    <a:pt x="1214" y="6180"/>
                  </a:lnTo>
                  <a:lnTo>
                    <a:pt x="1327" y="5955"/>
                  </a:lnTo>
                  <a:lnTo>
                    <a:pt x="1411" y="5757"/>
                  </a:lnTo>
                  <a:lnTo>
                    <a:pt x="1553" y="5560"/>
                  </a:lnTo>
                  <a:lnTo>
                    <a:pt x="1722" y="5390"/>
                  </a:lnTo>
                  <a:lnTo>
                    <a:pt x="1722" y="5390"/>
                  </a:lnTo>
                  <a:lnTo>
                    <a:pt x="1863" y="5306"/>
                  </a:lnTo>
                  <a:lnTo>
                    <a:pt x="1919" y="5249"/>
                  </a:lnTo>
                  <a:lnTo>
                    <a:pt x="1863" y="5306"/>
                  </a:lnTo>
                  <a:lnTo>
                    <a:pt x="1863" y="5306"/>
                  </a:lnTo>
                  <a:lnTo>
                    <a:pt x="2004" y="5136"/>
                  </a:lnTo>
                  <a:lnTo>
                    <a:pt x="2089" y="5052"/>
                  </a:lnTo>
                  <a:lnTo>
                    <a:pt x="2173" y="5023"/>
                  </a:lnTo>
                  <a:lnTo>
                    <a:pt x="2173" y="5023"/>
                  </a:lnTo>
                  <a:lnTo>
                    <a:pt x="2173" y="5023"/>
                  </a:lnTo>
                  <a:lnTo>
                    <a:pt x="2173" y="4967"/>
                  </a:lnTo>
                  <a:lnTo>
                    <a:pt x="2258" y="4798"/>
                  </a:lnTo>
                  <a:lnTo>
                    <a:pt x="2484" y="4515"/>
                  </a:lnTo>
                  <a:lnTo>
                    <a:pt x="2484" y="4515"/>
                  </a:lnTo>
                  <a:lnTo>
                    <a:pt x="2794" y="4092"/>
                  </a:lnTo>
                  <a:lnTo>
                    <a:pt x="3133" y="3669"/>
                  </a:lnTo>
                  <a:lnTo>
                    <a:pt x="3133" y="3669"/>
                  </a:lnTo>
                  <a:lnTo>
                    <a:pt x="3330" y="3387"/>
                  </a:lnTo>
                  <a:lnTo>
                    <a:pt x="3528" y="3104"/>
                  </a:lnTo>
                  <a:lnTo>
                    <a:pt x="3528" y="3104"/>
                  </a:lnTo>
                  <a:lnTo>
                    <a:pt x="3613" y="2963"/>
                  </a:lnTo>
                  <a:lnTo>
                    <a:pt x="3669" y="2907"/>
                  </a:lnTo>
                  <a:lnTo>
                    <a:pt x="3754" y="2851"/>
                  </a:lnTo>
                  <a:lnTo>
                    <a:pt x="3754" y="2851"/>
                  </a:lnTo>
                  <a:lnTo>
                    <a:pt x="3810" y="2851"/>
                  </a:lnTo>
                  <a:lnTo>
                    <a:pt x="3867" y="2851"/>
                  </a:lnTo>
                  <a:lnTo>
                    <a:pt x="3979" y="2879"/>
                  </a:lnTo>
                  <a:lnTo>
                    <a:pt x="4121" y="2879"/>
                  </a:lnTo>
                  <a:lnTo>
                    <a:pt x="4177" y="2879"/>
                  </a:lnTo>
                  <a:lnTo>
                    <a:pt x="4233" y="2851"/>
                  </a:lnTo>
                  <a:lnTo>
                    <a:pt x="4233" y="2851"/>
                  </a:lnTo>
                  <a:lnTo>
                    <a:pt x="4008" y="2794"/>
                  </a:lnTo>
                  <a:lnTo>
                    <a:pt x="3867" y="2766"/>
                  </a:lnTo>
                  <a:lnTo>
                    <a:pt x="3810" y="2766"/>
                  </a:lnTo>
                  <a:lnTo>
                    <a:pt x="3810" y="2766"/>
                  </a:lnTo>
                  <a:lnTo>
                    <a:pt x="3782" y="2709"/>
                  </a:lnTo>
                  <a:lnTo>
                    <a:pt x="3782" y="2653"/>
                  </a:lnTo>
                  <a:lnTo>
                    <a:pt x="3867" y="2484"/>
                  </a:lnTo>
                  <a:lnTo>
                    <a:pt x="3867" y="2484"/>
                  </a:lnTo>
                  <a:lnTo>
                    <a:pt x="3810" y="2625"/>
                  </a:lnTo>
                  <a:lnTo>
                    <a:pt x="3867" y="2568"/>
                  </a:lnTo>
                  <a:lnTo>
                    <a:pt x="3979" y="2455"/>
                  </a:lnTo>
                  <a:lnTo>
                    <a:pt x="4064" y="2399"/>
                  </a:lnTo>
                  <a:lnTo>
                    <a:pt x="4121" y="2399"/>
                  </a:lnTo>
                  <a:lnTo>
                    <a:pt x="4121" y="2399"/>
                  </a:lnTo>
                  <a:lnTo>
                    <a:pt x="4008" y="2399"/>
                  </a:lnTo>
                  <a:lnTo>
                    <a:pt x="3951" y="2371"/>
                  </a:lnTo>
                  <a:lnTo>
                    <a:pt x="3951" y="2314"/>
                  </a:lnTo>
                  <a:lnTo>
                    <a:pt x="4008" y="2230"/>
                  </a:lnTo>
                  <a:lnTo>
                    <a:pt x="4008" y="2230"/>
                  </a:lnTo>
                  <a:lnTo>
                    <a:pt x="4121" y="2173"/>
                  </a:lnTo>
                  <a:lnTo>
                    <a:pt x="4262" y="2145"/>
                  </a:lnTo>
                  <a:lnTo>
                    <a:pt x="4262" y="2145"/>
                  </a:lnTo>
                  <a:lnTo>
                    <a:pt x="4177" y="2089"/>
                  </a:lnTo>
                  <a:lnTo>
                    <a:pt x="4121" y="2060"/>
                  </a:lnTo>
                  <a:lnTo>
                    <a:pt x="4092" y="2089"/>
                  </a:lnTo>
                  <a:lnTo>
                    <a:pt x="4036" y="2145"/>
                  </a:lnTo>
                  <a:lnTo>
                    <a:pt x="4036" y="2145"/>
                  </a:lnTo>
                  <a:lnTo>
                    <a:pt x="4290" y="1355"/>
                  </a:lnTo>
                  <a:lnTo>
                    <a:pt x="4290" y="1355"/>
                  </a:lnTo>
                  <a:lnTo>
                    <a:pt x="4346" y="1129"/>
                  </a:lnTo>
                  <a:lnTo>
                    <a:pt x="4403" y="988"/>
                  </a:lnTo>
                  <a:lnTo>
                    <a:pt x="4431" y="960"/>
                  </a:lnTo>
                  <a:lnTo>
                    <a:pt x="4487" y="932"/>
                  </a:lnTo>
                  <a:lnTo>
                    <a:pt x="4487" y="932"/>
                  </a:lnTo>
                  <a:lnTo>
                    <a:pt x="4685" y="960"/>
                  </a:lnTo>
                  <a:lnTo>
                    <a:pt x="5052" y="1044"/>
                  </a:lnTo>
                  <a:lnTo>
                    <a:pt x="5390" y="1157"/>
                  </a:lnTo>
                  <a:lnTo>
                    <a:pt x="5503" y="1186"/>
                  </a:lnTo>
                  <a:lnTo>
                    <a:pt x="5560" y="1242"/>
                  </a:lnTo>
                  <a:lnTo>
                    <a:pt x="5560" y="1242"/>
                  </a:lnTo>
                  <a:lnTo>
                    <a:pt x="5588" y="1157"/>
                  </a:lnTo>
                  <a:lnTo>
                    <a:pt x="5673" y="1129"/>
                  </a:lnTo>
                  <a:lnTo>
                    <a:pt x="5673" y="1129"/>
                  </a:lnTo>
                  <a:lnTo>
                    <a:pt x="5560" y="1327"/>
                  </a:lnTo>
                  <a:lnTo>
                    <a:pt x="5503" y="1411"/>
                  </a:lnTo>
                  <a:lnTo>
                    <a:pt x="5390" y="1524"/>
                  </a:lnTo>
                  <a:lnTo>
                    <a:pt x="5390" y="1524"/>
                  </a:lnTo>
                  <a:lnTo>
                    <a:pt x="5419" y="1468"/>
                  </a:lnTo>
                  <a:lnTo>
                    <a:pt x="5419" y="1468"/>
                  </a:lnTo>
                  <a:lnTo>
                    <a:pt x="5278" y="1552"/>
                  </a:lnTo>
                  <a:lnTo>
                    <a:pt x="4995" y="1750"/>
                  </a:lnTo>
                  <a:lnTo>
                    <a:pt x="4995" y="1750"/>
                  </a:lnTo>
                  <a:lnTo>
                    <a:pt x="5052" y="1778"/>
                  </a:lnTo>
                  <a:lnTo>
                    <a:pt x="5108" y="1778"/>
                  </a:lnTo>
                  <a:lnTo>
                    <a:pt x="5165" y="1778"/>
                  </a:lnTo>
                  <a:lnTo>
                    <a:pt x="5221" y="1722"/>
                  </a:lnTo>
                  <a:lnTo>
                    <a:pt x="5221" y="1722"/>
                  </a:lnTo>
                  <a:lnTo>
                    <a:pt x="5080" y="1750"/>
                  </a:lnTo>
                  <a:lnTo>
                    <a:pt x="5052" y="1750"/>
                  </a:lnTo>
                  <a:lnTo>
                    <a:pt x="5080" y="1722"/>
                  </a:lnTo>
                  <a:lnTo>
                    <a:pt x="5249" y="1581"/>
                  </a:lnTo>
                  <a:lnTo>
                    <a:pt x="5249" y="1581"/>
                  </a:lnTo>
                  <a:lnTo>
                    <a:pt x="5447" y="1440"/>
                  </a:lnTo>
                  <a:lnTo>
                    <a:pt x="5673" y="1327"/>
                  </a:lnTo>
                  <a:lnTo>
                    <a:pt x="5673" y="1327"/>
                  </a:lnTo>
                  <a:lnTo>
                    <a:pt x="5701" y="1383"/>
                  </a:lnTo>
                  <a:lnTo>
                    <a:pt x="5673" y="1411"/>
                  </a:lnTo>
                  <a:lnTo>
                    <a:pt x="5560" y="1496"/>
                  </a:lnTo>
                  <a:lnTo>
                    <a:pt x="5447" y="1581"/>
                  </a:lnTo>
                  <a:lnTo>
                    <a:pt x="5390" y="1637"/>
                  </a:lnTo>
                  <a:lnTo>
                    <a:pt x="5390" y="1637"/>
                  </a:lnTo>
                  <a:lnTo>
                    <a:pt x="5447" y="1637"/>
                  </a:lnTo>
                  <a:lnTo>
                    <a:pt x="5447" y="1665"/>
                  </a:lnTo>
                  <a:lnTo>
                    <a:pt x="5362" y="1778"/>
                  </a:lnTo>
                  <a:lnTo>
                    <a:pt x="5278" y="1863"/>
                  </a:lnTo>
                  <a:lnTo>
                    <a:pt x="5334" y="1778"/>
                  </a:lnTo>
                  <a:lnTo>
                    <a:pt x="5334" y="1778"/>
                  </a:lnTo>
                  <a:lnTo>
                    <a:pt x="5221" y="1863"/>
                  </a:lnTo>
                  <a:lnTo>
                    <a:pt x="5136" y="1976"/>
                  </a:lnTo>
                  <a:lnTo>
                    <a:pt x="5136" y="1976"/>
                  </a:lnTo>
                  <a:lnTo>
                    <a:pt x="5136" y="1863"/>
                  </a:lnTo>
                  <a:lnTo>
                    <a:pt x="5193" y="1806"/>
                  </a:lnTo>
                  <a:lnTo>
                    <a:pt x="5193" y="1806"/>
                  </a:lnTo>
                  <a:lnTo>
                    <a:pt x="4911" y="1976"/>
                  </a:lnTo>
                  <a:lnTo>
                    <a:pt x="4911" y="1976"/>
                  </a:lnTo>
                  <a:lnTo>
                    <a:pt x="4967" y="1976"/>
                  </a:lnTo>
                  <a:lnTo>
                    <a:pt x="4911" y="2032"/>
                  </a:lnTo>
                  <a:lnTo>
                    <a:pt x="4911" y="2032"/>
                  </a:lnTo>
                  <a:lnTo>
                    <a:pt x="4967" y="2004"/>
                  </a:lnTo>
                  <a:lnTo>
                    <a:pt x="4967" y="2089"/>
                  </a:lnTo>
                  <a:lnTo>
                    <a:pt x="4967" y="2089"/>
                  </a:lnTo>
                  <a:lnTo>
                    <a:pt x="5024" y="2004"/>
                  </a:lnTo>
                  <a:lnTo>
                    <a:pt x="5136" y="1976"/>
                  </a:lnTo>
                  <a:lnTo>
                    <a:pt x="5334" y="1891"/>
                  </a:lnTo>
                  <a:lnTo>
                    <a:pt x="5334" y="1891"/>
                  </a:lnTo>
                  <a:lnTo>
                    <a:pt x="5475" y="1806"/>
                  </a:lnTo>
                  <a:lnTo>
                    <a:pt x="5531" y="1722"/>
                  </a:lnTo>
                  <a:lnTo>
                    <a:pt x="5701" y="1524"/>
                  </a:lnTo>
                  <a:lnTo>
                    <a:pt x="5701" y="1524"/>
                  </a:lnTo>
                  <a:lnTo>
                    <a:pt x="5814" y="1355"/>
                  </a:lnTo>
                  <a:lnTo>
                    <a:pt x="5955" y="1214"/>
                  </a:lnTo>
                  <a:lnTo>
                    <a:pt x="5983" y="1129"/>
                  </a:lnTo>
                  <a:lnTo>
                    <a:pt x="6011" y="1044"/>
                  </a:lnTo>
                  <a:lnTo>
                    <a:pt x="5983" y="988"/>
                  </a:lnTo>
                  <a:lnTo>
                    <a:pt x="5927" y="903"/>
                  </a:lnTo>
                  <a:lnTo>
                    <a:pt x="5927" y="903"/>
                  </a:lnTo>
                  <a:lnTo>
                    <a:pt x="5927" y="875"/>
                  </a:lnTo>
                  <a:lnTo>
                    <a:pt x="5927" y="847"/>
                  </a:lnTo>
                  <a:lnTo>
                    <a:pt x="5983" y="819"/>
                  </a:lnTo>
                  <a:lnTo>
                    <a:pt x="6068" y="819"/>
                  </a:lnTo>
                  <a:lnTo>
                    <a:pt x="6124" y="790"/>
                  </a:lnTo>
                  <a:lnTo>
                    <a:pt x="6124" y="790"/>
                  </a:lnTo>
                  <a:lnTo>
                    <a:pt x="6181" y="621"/>
                  </a:lnTo>
                  <a:lnTo>
                    <a:pt x="6181" y="537"/>
                  </a:lnTo>
                  <a:lnTo>
                    <a:pt x="6181" y="537"/>
                  </a:lnTo>
                  <a:lnTo>
                    <a:pt x="6209" y="452"/>
                  </a:lnTo>
                  <a:lnTo>
                    <a:pt x="6265" y="395"/>
                  </a:lnTo>
                  <a:lnTo>
                    <a:pt x="6265" y="395"/>
                  </a:lnTo>
                  <a:lnTo>
                    <a:pt x="6322" y="395"/>
                  </a:lnTo>
                  <a:lnTo>
                    <a:pt x="6406" y="395"/>
                  </a:lnTo>
                  <a:lnTo>
                    <a:pt x="6576" y="395"/>
                  </a:lnTo>
                  <a:lnTo>
                    <a:pt x="6576" y="395"/>
                  </a:lnTo>
                  <a:lnTo>
                    <a:pt x="8099" y="395"/>
                  </a:lnTo>
                  <a:lnTo>
                    <a:pt x="8099" y="395"/>
                  </a:lnTo>
                  <a:lnTo>
                    <a:pt x="13546" y="395"/>
                  </a:lnTo>
                  <a:lnTo>
                    <a:pt x="13546" y="395"/>
                  </a:lnTo>
                  <a:lnTo>
                    <a:pt x="24608" y="395"/>
                  </a:lnTo>
                  <a:lnTo>
                    <a:pt x="24608" y="395"/>
                  </a:lnTo>
                  <a:lnTo>
                    <a:pt x="25059" y="424"/>
                  </a:lnTo>
                  <a:lnTo>
                    <a:pt x="25313" y="424"/>
                  </a:lnTo>
                  <a:lnTo>
                    <a:pt x="25398" y="395"/>
                  </a:lnTo>
                  <a:lnTo>
                    <a:pt x="25454" y="367"/>
                  </a:lnTo>
                  <a:lnTo>
                    <a:pt x="25454" y="367"/>
                  </a:lnTo>
                  <a:lnTo>
                    <a:pt x="25483" y="254"/>
                  </a:lnTo>
                  <a:lnTo>
                    <a:pt x="25511" y="85"/>
                  </a:lnTo>
                  <a:lnTo>
                    <a:pt x="25539" y="29"/>
                  </a:lnTo>
                  <a:lnTo>
                    <a:pt x="25567" y="0"/>
                  </a:lnTo>
                  <a:lnTo>
                    <a:pt x="25596" y="0"/>
                  </a:lnTo>
                  <a:lnTo>
                    <a:pt x="25680" y="85"/>
                  </a:lnTo>
                  <a:lnTo>
                    <a:pt x="25680" y="85"/>
                  </a:lnTo>
                  <a:lnTo>
                    <a:pt x="25680" y="141"/>
                  </a:lnTo>
                  <a:lnTo>
                    <a:pt x="25680" y="198"/>
                  </a:lnTo>
                  <a:lnTo>
                    <a:pt x="25652" y="311"/>
                  </a:lnTo>
                  <a:lnTo>
                    <a:pt x="25596" y="424"/>
                  </a:lnTo>
                  <a:lnTo>
                    <a:pt x="25596" y="480"/>
                  </a:lnTo>
                  <a:lnTo>
                    <a:pt x="25596" y="537"/>
                  </a:lnTo>
                  <a:lnTo>
                    <a:pt x="25596" y="537"/>
                  </a:lnTo>
                  <a:lnTo>
                    <a:pt x="25652" y="593"/>
                  </a:lnTo>
                  <a:lnTo>
                    <a:pt x="25708" y="621"/>
                  </a:lnTo>
                  <a:lnTo>
                    <a:pt x="25765" y="621"/>
                  </a:lnTo>
                  <a:lnTo>
                    <a:pt x="25849" y="649"/>
                  </a:lnTo>
                  <a:lnTo>
                    <a:pt x="25849" y="649"/>
                  </a:lnTo>
                  <a:lnTo>
                    <a:pt x="26019" y="706"/>
                  </a:lnTo>
                  <a:lnTo>
                    <a:pt x="26132" y="734"/>
                  </a:lnTo>
                  <a:lnTo>
                    <a:pt x="26245" y="734"/>
                  </a:lnTo>
                  <a:lnTo>
                    <a:pt x="26414" y="706"/>
                  </a:lnTo>
                  <a:lnTo>
                    <a:pt x="26414" y="706"/>
                  </a:lnTo>
                  <a:lnTo>
                    <a:pt x="26640" y="706"/>
                  </a:lnTo>
                  <a:lnTo>
                    <a:pt x="26781" y="734"/>
                  </a:lnTo>
                  <a:lnTo>
                    <a:pt x="26894" y="790"/>
                  </a:lnTo>
                  <a:lnTo>
                    <a:pt x="26894" y="790"/>
                  </a:lnTo>
                  <a:lnTo>
                    <a:pt x="26922" y="903"/>
                  </a:lnTo>
                  <a:lnTo>
                    <a:pt x="26950" y="988"/>
                  </a:lnTo>
                  <a:lnTo>
                    <a:pt x="26978" y="1044"/>
                  </a:lnTo>
                  <a:lnTo>
                    <a:pt x="26978" y="1044"/>
                  </a:lnTo>
                  <a:lnTo>
                    <a:pt x="27091" y="988"/>
                  </a:lnTo>
                  <a:lnTo>
                    <a:pt x="27148" y="1016"/>
                  </a:lnTo>
                  <a:lnTo>
                    <a:pt x="27345" y="1101"/>
                  </a:lnTo>
                  <a:lnTo>
                    <a:pt x="27345" y="1101"/>
                  </a:lnTo>
                  <a:lnTo>
                    <a:pt x="27373" y="1129"/>
                  </a:lnTo>
                  <a:lnTo>
                    <a:pt x="27373" y="1157"/>
                  </a:lnTo>
                  <a:lnTo>
                    <a:pt x="27402" y="1186"/>
                  </a:lnTo>
                  <a:lnTo>
                    <a:pt x="27402" y="1186"/>
                  </a:lnTo>
                  <a:lnTo>
                    <a:pt x="27543" y="1186"/>
                  </a:lnTo>
                  <a:lnTo>
                    <a:pt x="27712" y="1129"/>
                  </a:lnTo>
                  <a:lnTo>
                    <a:pt x="27853" y="1073"/>
                  </a:lnTo>
                  <a:lnTo>
                    <a:pt x="27994" y="1044"/>
                  </a:lnTo>
                  <a:lnTo>
                    <a:pt x="27994" y="1044"/>
                  </a:lnTo>
                  <a:lnTo>
                    <a:pt x="27994" y="1101"/>
                  </a:lnTo>
                  <a:lnTo>
                    <a:pt x="28079" y="1129"/>
                  </a:lnTo>
                  <a:lnTo>
                    <a:pt x="28305" y="1186"/>
                  </a:lnTo>
                  <a:lnTo>
                    <a:pt x="28587" y="1242"/>
                  </a:lnTo>
                  <a:lnTo>
                    <a:pt x="28756" y="1242"/>
                  </a:lnTo>
                  <a:lnTo>
                    <a:pt x="28756" y="1242"/>
                  </a:lnTo>
                  <a:lnTo>
                    <a:pt x="28163" y="1440"/>
                  </a:lnTo>
                  <a:lnTo>
                    <a:pt x="27543" y="1665"/>
                  </a:lnTo>
                  <a:lnTo>
                    <a:pt x="27232" y="1806"/>
                  </a:lnTo>
                  <a:lnTo>
                    <a:pt x="26950" y="1976"/>
                  </a:lnTo>
                  <a:lnTo>
                    <a:pt x="26696" y="2145"/>
                  </a:lnTo>
                  <a:lnTo>
                    <a:pt x="26442" y="2343"/>
                  </a:lnTo>
                  <a:lnTo>
                    <a:pt x="26442" y="2343"/>
                  </a:lnTo>
                  <a:lnTo>
                    <a:pt x="26470" y="2371"/>
                  </a:lnTo>
                  <a:lnTo>
                    <a:pt x="26527" y="2399"/>
                  </a:lnTo>
                  <a:lnTo>
                    <a:pt x="26640" y="2427"/>
                  </a:lnTo>
                  <a:lnTo>
                    <a:pt x="26781" y="2399"/>
                  </a:lnTo>
                  <a:lnTo>
                    <a:pt x="26922" y="2343"/>
                  </a:lnTo>
                  <a:lnTo>
                    <a:pt x="27204" y="2230"/>
                  </a:lnTo>
                  <a:lnTo>
                    <a:pt x="27345" y="2201"/>
                  </a:lnTo>
                  <a:lnTo>
                    <a:pt x="27430" y="2173"/>
                  </a:lnTo>
                  <a:lnTo>
                    <a:pt x="27430" y="2173"/>
                  </a:lnTo>
                  <a:lnTo>
                    <a:pt x="27345" y="2343"/>
                  </a:lnTo>
                  <a:lnTo>
                    <a:pt x="27204" y="2455"/>
                  </a:lnTo>
                  <a:lnTo>
                    <a:pt x="27204" y="2455"/>
                  </a:lnTo>
                  <a:lnTo>
                    <a:pt x="27402" y="2484"/>
                  </a:lnTo>
                  <a:lnTo>
                    <a:pt x="27656" y="2455"/>
                  </a:lnTo>
                  <a:lnTo>
                    <a:pt x="27910" y="2427"/>
                  </a:lnTo>
                  <a:lnTo>
                    <a:pt x="28163" y="2343"/>
                  </a:lnTo>
                  <a:lnTo>
                    <a:pt x="28671" y="2145"/>
                  </a:lnTo>
                  <a:lnTo>
                    <a:pt x="29067" y="1919"/>
                  </a:lnTo>
                  <a:lnTo>
                    <a:pt x="29067" y="1919"/>
                  </a:lnTo>
                  <a:lnTo>
                    <a:pt x="29038" y="2117"/>
                  </a:lnTo>
                  <a:lnTo>
                    <a:pt x="29010" y="2314"/>
                  </a:lnTo>
                  <a:lnTo>
                    <a:pt x="29010" y="2314"/>
                  </a:lnTo>
                  <a:lnTo>
                    <a:pt x="29179" y="2201"/>
                  </a:lnTo>
                  <a:lnTo>
                    <a:pt x="29236" y="2201"/>
                  </a:lnTo>
                  <a:lnTo>
                    <a:pt x="29179" y="2258"/>
                  </a:lnTo>
                  <a:lnTo>
                    <a:pt x="29179" y="2258"/>
                  </a:lnTo>
                  <a:lnTo>
                    <a:pt x="29292" y="2201"/>
                  </a:lnTo>
                  <a:lnTo>
                    <a:pt x="29377" y="2201"/>
                  </a:lnTo>
                  <a:lnTo>
                    <a:pt x="29490" y="2258"/>
                  </a:lnTo>
                  <a:lnTo>
                    <a:pt x="29603" y="2343"/>
                  </a:lnTo>
                  <a:lnTo>
                    <a:pt x="29828" y="2512"/>
                  </a:lnTo>
                  <a:lnTo>
                    <a:pt x="29941" y="2568"/>
                  </a:lnTo>
                  <a:lnTo>
                    <a:pt x="30054" y="2597"/>
                  </a:lnTo>
                  <a:lnTo>
                    <a:pt x="30054" y="2597"/>
                  </a:lnTo>
                  <a:lnTo>
                    <a:pt x="30224" y="2568"/>
                  </a:lnTo>
                  <a:lnTo>
                    <a:pt x="30336" y="2512"/>
                  </a:lnTo>
                  <a:lnTo>
                    <a:pt x="30477" y="2455"/>
                  </a:lnTo>
                  <a:lnTo>
                    <a:pt x="30619" y="2399"/>
                  </a:lnTo>
                  <a:lnTo>
                    <a:pt x="30619" y="2399"/>
                  </a:lnTo>
                  <a:lnTo>
                    <a:pt x="30816" y="2371"/>
                  </a:lnTo>
                  <a:lnTo>
                    <a:pt x="31014" y="2343"/>
                  </a:lnTo>
                  <a:lnTo>
                    <a:pt x="31437" y="2314"/>
                  </a:lnTo>
                  <a:lnTo>
                    <a:pt x="31437" y="2314"/>
                  </a:lnTo>
                  <a:lnTo>
                    <a:pt x="31381" y="2455"/>
                  </a:lnTo>
                  <a:lnTo>
                    <a:pt x="31324" y="2568"/>
                  </a:lnTo>
                  <a:lnTo>
                    <a:pt x="31324" y="2568"/>
                  </a:lnTo>
                  <a:lnTo>
                    <a:pt x="31437" y="2568"/>
                  </a:lnTo>
                  <a:lnTo>
                    <a:pt x="31578" y="2568"/>
                  </a:lnTo>
                  <a:lnTo>
                    <a:pt x="31719" y="2568"/>
                  </a:lnTo>
                  <a:lnTo>
                    <a:pt x="31804" y="2597"/>
                  </a:lnTo>
                  <a:lnTo>
                    <a:pt x="31804" y="2597"/>
                  </a:lnTo>
                  <a:lnTo>
                    <a:pt x="31832" y="2653"/>
                  </a:lnTo>
                  <a:lnTo>
                    <a:pt x="31804" y="2738"/>
                  </a:lnTo>
                  <a:lnTo>
                    <a:pt x="31776" y="2794"/>
                  </a:lnTo>
                  <a:lnTo>
                    <a:pt x="31719" y="2822"/>
                  </a:lnTo>
                  <a:lnTo>
                    <a:pt x="31719" y="2822"/>
                  </a:lnTo>
                  <a:lnTo>
                    <a:pt x="31832" y="2879"/>
                  </a:lnTo>
                  <a:lnTo>
                    <a:pt x="31888" y="2992"/>
                  </a:lnTo>
                  <a:lnTo>
                    <a:pt x="31888" y="2992"/>
                  </a:lnTo>
                  <a:lnTo>
                    <a:pt x="31776" y="3048"/>
                  </a:lnTo>
                  <a:lnTo>
                    <a:pt x="31606" y="3048"/>
                  </a:lnTo>
                  <a:lnTo>
                    <a:pt x="31324" y="3048"/>
                  </a:lnTo>
                  <a:lnTo>
                    <a:pt x="31324" y="3048"/>
                  </a:lnTo>
                  <a:lnTo>
                    <a:pt x="31296" y="3048"/>
                  </a:lnTo>
                  <a:lnTo>
                    <a:pt x="31268" y="3076"/>
                  </a:lnTo>
                  <a:lnTo>
                    <a:pt x="31239" y="3104"/>
                  </a:lnTo>
                  <a:lnTo>
                    <a:pt x="31211" y="3104"/>
                  </a:lnTo>
                  <a:lnTo>
                    <a:pt x="31211" y="3104"/>
                  </a:lnTo>
                  <a:lnTo>
                    <a:pt x="31155" y="3076"/>
                  </a:lnTo>
                  <a:lnTo>
                    <a:pt x="31127" y="3048"/>
                  </a:lnTo>
                  <a:lnTo>
                    <a:pt x="31098" y="2992"/>
                  </a:lnTo>
                  <a:lnTo>
                    <a:pt x="31070" y="2963"/>
                  </a:lnTo>
                  <a:lnTo>
                    <a:pt x="31070" y="2963"/>
                  </a:lnTo>
                  <a:lnTo>
                    <a:pt x="30873" y="2935"/>
                  </a:lnTo>
                  <a:lnTo>
                    <a:pt x="30703" y="2963"/>
                  </a:lnTo>
                  <a:lnTo>
                    <a:pt x="30534" y="2992"/>
                  </a:lnTo>
                  <a:lnTo>
                    <a:pt x="30393" y="3076"/>
                  </a:lnTo>
                  <a:lnTo>
                    <a:pt x="30082" y="3217"/>
                  </a:lnTo>
                  <a:lnTo>
                    <a:pt x="29941" y="3274"/>
                  </a:lnTo>
                  <a:lnTo>
                    <a:pt x="29772" y="3330"/>
                  </a:lnTo>
                  <a:lnTo>
                    <a:pt x="29772" y="3330"/>
                  </a:lnTo>
                  <a:lnTo>
                    <a:pt x="29857" y="3217"/>
                  </a:lnTo>
                  <a:lnTo>
                    <a:pt x="29970" y="3133"/>
                  </a:lnTo>
                  <a:lnTo>
                    <a:pt x="29970" y="3133"/>
                  </a:lnTo>
                  <a:lnTo>
                    <a:pt x="29857" y="3161"/>
                  </a:lnTo>
                  <a:lnTo>
                    <a:pt x="29687" y="3246"/>
                  </a:lnTo>
                  <a:lnTo>
                    <a:pt x="29631" y="3274"/>
                  </a:lnTo>
                  <a:lnTo>
                    <a:pt x="29603" y="3274"/>
                  </a:lnTo>
                  <a:lnTo>
                    <a:pt x="29603" y="3217"/>
                  </a:lnTo>
                  <a:lnTo>
                    <a:pt x="29659" y="3133"/>
                  </a:lnTo>
                  <a:lnTo>
                    <a:pt x="29659" y="3133"/>
                  </a:lnTo>
                  <a:lnTo>
                    <a:pt x="29546" y="3189"/>
                  </a:lnTo>
                  <a:lnTo>
                    <a:pt x="29433" y="3246"/>
                  </a:lnTo>
                  <a:lnTo>
                    <a:pt x="29264" y="3443"/>
                  </a:lnTo>
                  <a:lnTo>
                    <a:pt x="29095" y="3612"/>
                  </a:lnTo>
                  <a:lnTo>
                    <a:pt x="28897" y="3810"/>
                  </a:lnTo>
                  <a:lnTo>
                    <a:pt x="28897" y="3810"/>
                  </a:lnTo>
                  <a:lnTo>
                    <a:pt x="28587" y="4007"/>
                  </a:lnTo>
                  <a:lnTo>
                    <a:pt x="28446" y="4120"/>
                  </a:lnTo>
                  <a:lnTo>
                    <a:pt x="28417" y="4205"/>
                  </a:lnTo>
                  <a:lnTo>
                    <a:pt x="28389" y="4290"/>
                  </a:lnTo>
                  <a:lnTo>
                    <a:pt x="28389" y="4290"/>
                  </a:lnTo>
                  <a:lnTo>
                    <a:pt x="28474" y="4261"/>
                  </a:lnTo>
                  <a:lnTo>
                    <a:pt x="28587" y="4177"/>
                  </a:lnTo>
                  <a:lnTo>
                    <a:pt x="28756" y="4064"/>
                  </a:lnTo>
                  <a:lnTo>
                    <a:pt x="28841" y="4007"/>
                  </a:lnTo>
                  <a:lnTo>
                    <a:pt x="28897" y="4007"/>
                  </a:lnTo>
                  <a:lnTo>
                    <a:pt x="28897" y="4064"/>
                  </a:lnTo>
                  <a:lnTo>
                    <a:pt x="28841" y="4205"/>
                  </a:lnTo>
                  <a:lnTo>
                    <a:pt x="28841" y="4205"/>
                  </a:lnTo>
                  <a:lnTo>
                    <a:pt x="28728" y="4431"/>
                  </a:lnTo>
                  <a:lnTo>
                    <a:pt x="28530" y="4657"/>
                  </a:lnTo>
                  <a:lnTo>
                    <a:pt x="28163" y="5108"/>
                  </a:lnTo>
                  <a:lnTo>
                    <a:pt x="28163" y="5108"/>
                  </a:lnTo>
                  <a:lnTo>
                    <a:pt x="27938" y="5503"/>
                  </a:lnTo>
                  <a:lnTo>
                    <a:pt x="27797" y="5814"/>
                  </a:lnTo>
                  <a:lnTo>
                    <a:pt x="27656" y="6152"/>
                  </a:lnTo>
                  <a:lnTo>
                    <a:pt x="27599" y="6463"/>
                  </a:lnTo>
                  <a:lnTo>
                    <a:pt x="27571" y="6604"/>
                  </a:lnTo>
                  <a:lnTo>
                    <a:pt x="27599" y="6717"/>
                  </a:lnTo>
                  <a:lnTo>
                    <a:pt x="27627" y="6801"/>
                  </a:lnTo>
                  <a:lnTo>
                    <a:pt x="27712" y="6829"/>
                  </a:lnTo>
                  <a:lnTo>
                    <a:pt x="27825" y="6858"/>
                  </a:lnTo>
                  <a:lnTo>
                    <a:pt x="27966" y="6829"/>
                  </a:lnTo>
                  <a:lnTo>
                    <a:pt x="27966" y="6829"/>
                  </a:lnTo>
                  <a:lnTo>
                    <a:pt x="28107" y="6773"/>
                  </a:lnTo>
                  <a:lnTo>
                    <a:pt x="28248" y="6688"/>
                  </a:lnTo>
                  <a:lnTo>
                    <a:pt x="28474" y="6491"/>
                  </a:lnTo>
                  <a:lnTo>
                    <a:pt x="28700" y="6265"/>
                  </a:lnTo>
                  <a:lnTo>
                    <a:pt x="28841" y="6011"/>
                  </a:lnTo>
                  <a:lnTo>
                    <a:pt x="28841" y="6011"/>
                  </a:lnTo>
                  <a:lnTo>
                    <a:pt x="28925" y="5842"/>
                  </a:lnTo>
                  <a:lnTo>
                    <a:pt x="28982" y="5644"/>
                  </a:lnTo>
                  <a:lnTo>
                    <a:pt x="28982" y="5644"/>
                  </a:lnTo>
                  <a:lnTo>
                    <a:pt x="29038" y="5531"/>
                  </a:lnTo>
                  <a:lnTo>
                    <a:pt x="29095" y="5418"/>
                  </a:lnTo>
                  <a:lnTo>
                    <a:pt x="29095" y="5418"/>
                  </a:lnTo>
                  <a:lnTo>
                    <a:pt x="29038" y="5390"/>
                  </a:lnTo>
                  <a:lnTo>
                    <a:pt x="29010" y="5334"/>
                  </a:lnTo>
                  <a:lnTo>
                    <a:pt x="29010" y="5277"/>
                  </a:lnTo>
                  <a:lnTo>
                    <a:pt x="29038" y="5193"/>
                  </a:lnTo>
                  <a:lnTo>
                    <a:pt x="29038" y="5193"/>
                  </a:lnTo>
                  <a:lnTo>
                    <a:pt x="29095" y="4995"/>
                  </a:lnTo>
                  <a:lnTo>
                    <a:pt x="29208" y="4769"/>
                  </a:lnTo>
                  <a:lnTo>
                    <a:pt x="29377" y="4544"/>
                  </a:lnTo>
                  <a:lnTo>
                    <a:pt x="29546" y="4318"/>
                  </a:lnTo>
                  <a:lnTo>
                    <a:pt x="29744" y="4120"/>
                  </a:lnTo>
                  <a:lnTo>
                    <a:pt x="29941" y="3951"/>
                  </a:lnTo>
                  <a:lnTo>
                    <a:pt x="30167" y="3810"/>
                  </a:lnTo>
                  <a:lnTo>
                    <a:pt x="30365" y="3725"/>
                  </a:lnTo>
                  <a:lnTo>
                    <a:pt x="30365" y="3725"/>
                  </a:lnTo>
                  <a:lnTo>
                    <a:pt x="30280" y="3866"/>
                  </a:lnTo>
                  <a:lnTo>
                    <a:pt x="30224" y="3951"/>
                  </a:lnTo>
                  <a:lnTo>
                    <a:pt x="30167" y="4036"/>
                  </a:lnTo>
                  <a:lnTo>
                    <a:pt x="30167" y="4036"/>
                  </a:lnTo>
                  <a:lnTo>
                    <a:pt x="30308" y="3979"/>
                  </a:lnTo>
                  <a:lnTo>
                    <a:pt x="30308" y="4007"/>
                  </a:lnTo>
                  <a:lnTo>
                    <a:pt x="30224" y="4064"/>
                  </a:lnTo>
                  <a:lnTo>
                    <a:pt x="30224" y="4064"/>
                  </a:lnTo>
                  <a:lnTo>
                    <a:pt x="30280" y="4007"/>
                  </a:lnTo>
                  <a:lnTo>
                    <a:pt x="30365" y="3951"/>
                  </a:lnTo>
                  <a:lnTo>
                    <a:pt x="30477" y="3782"/>
                  </a:lnTo>
                  <a:lnTo>
                    <a:pt x="30477" y="3782"/>
                  </a:lnTo>
                  <a:lnTo>
                    <a:pt x="30590" y="3697"/>
                  </a:lnTo>
                  <a:lnTo>
                    <a:pt x="30703" y="3641"/>
                  </a:lnTo>
                  <a:lnTo>
                    <a:pt x="30788" y="3584"/>
                  </a:lnTo>
                  <a:lnTo>
                    <a:pt x="30929" y="3528"/>
                  </a:lnTo>
                  <a:lnTo>
                    <a:pt x="30929" y="3528"/>
                  </a:lnTo>
                  <a:lnTo>
                    <a:pt x="30873" y="3500"/>
                  </a:lnTo>
                  <a:lnTo>
                    <a:pt x="30844" y="3443"/>
                  </a:lnTo>
                  <a:lnTo>
                    <a:pt x="30873" y="3415"/>
                  </a:lnTo>
                  <a:lnTo>
                    <a:pt x="30929" y="3358"/>
                  </a:lnTo>
                  <a:lnTo>
                    <a:pt x="31070" y="3246"/>
                  </a:lnTo>
                  <a:lnTo>
                    <a:pt x="31183" y="3189"/>
                  </a:lnTo>
                  <a:lnTo>
                    <a:pt x="31183" y="3189"/>
                  </a:lnTo>
                  <a:lnTo>
                    <a:pt x="31352" y="3246"/>
                  </a:lnTo>
                  <a:lnTo>
                    <a:pt x="31578" y="3358"/>
                  </a:lnTo>
                  <a:lnTo>
                    <a:pt x="31804" y="3500"/>
                  </a:lnTo>
                  <a:lnTo>
                    <a:pt x="31888" y="3584"/>
                  </a:lnTo>
                  <a:lnTo>
                    <a:pt x="31917" y="3612"/>
                  </a:lnTo>
                  <a:lnTo>
                    <a:pt x="31917" y="3612"/>
                  </a:lnTo>
                  <a:lnTo>
                    <a:pt x="31917" y="3754"/>
                  </a:lnTo>
                  <a:lnTo>
                    <a:pt x="31888" y="3951"/>
                  </a:lnTo>
                  <a:lnTo>
                    <a:pt x="31747" y="4261"/>
                  </a:lnTo>
                  <a:lnTo>
                    <a:pt x="31747" y="4261"/>
                  </a:lnTo>
                  <a:lnTo>
                    <a:pt x="31691" y="4374"/>
                  </a:lnTo>
                  <a:lnTo>
                    <a:pt x="31606" y="4459"/>
                  </a:lnTo>
                  <a:lnTo>
                    <a:pt x="31437" y="4572"/>
                  </a:lnTo>
                  <a:lnTo>
                    <a:pt x="31239" y="4685"/>
                  </a:lnTo>
                  <a:lnTo>
                    <a:pt x="31155" y="4769"/>
                  </a:lnTo>
                  <a:lnTo>
                    <a:pt x="31070" y="4826"/>
                  </a:lnTo>
                  <a:lnTo>
                    <a:pt x="31070" y="4826"/>
                  </a:lnTo>
                  <a:lnTo>
                    <a:pt x="30957" y="4995"/>
                  </a:lnTo>
                  <a:lnTo>
                    <a:pt x="30957" y="5052"/>
                  </a:lnTo>
                  <a:lnTo>
                    <a:pt x="30985" y="5080"/>
                  </a:lnTo>
                  <a:lnTo>
                    <a:pt x="31098" y="5052"/>
                  </a:lnTo>
                  <a:lnTo>
                    <a:pt x="31239" y="4995"/>
                  </a:lnTo>
                  <a:lnTo>
                    <a:pt x="31606" y="4798"/>
                  </a:lnTo>
                  <a:lnTo>
                    <a:pt x="31747" y="4713"/>
                  </a:lnTo>
                  <a:lnTo>
                    <a:pt x="31832" y="4713"/>
                  </a:lnTo>
                  <a:lnTo>
                    <a:pt x="31832" y="4713"/>
                  </a:lnTo>
                  <a:lnTo>
                    <a:pt x="31860" y="4741"/>
                  </a:lnTo>
                  <a:lnTo>
                    <a:pt x="31888" y="4798"/>
                  </a:lnTo>
                  <a:lnTo>
                    <a:pt x="31917" y="4967"/>
                  </a:lnTo>
                  <a:lnTo>
                    <a:pt x="31888" y="5193"/>
                  </a:lnTo>
                  <a:lnTo>
                    <a:pt x="31860" y="5418"/>
                  </a:lnTo>
                  <a:lnTo>
                    <a:pt x="31776" y="5644"/>
                  </a:lnTo>
                  <a:lnTo>
                    <a:pt x="31663" y="5842"/>
                  </a:lnTo>
                  <a:lnTo>
                    <a:pt x="31550" y="5983"/>
                  </a:lnTo>
                  <a:lnTo>
                    <a:pt x="31493" y="6039"/>
                  </a:lnTo>
                  <a:lnTo>
                    <a:pt x="31437" y="6039"/>
                  </a:lnTo>
                  <a:lnTo>
                    <a:pt x="31437" y="6039"/>
                  </a:lnTo>
                  <a:lnTo>
                    <a:pt x="31465" y="5983"/>
                  </a:lnTo>
                  <a:lnTo>
                    <a:pt x="31409" y="6011"/>
                  </a:lnTo>
                  <a:lnTo>
                    <a:pt x="31268" y="6096"/>
                  </a:lnTo>
                  <a:lnTo>
                    <a:pt x="31268" y="6096"/>
                  </a:lnTo>
                  <a:lnTo>
                    <a:pt x="31042" y="6293"/>
                  </a:lnTo>
                  <a:lnTo>
                    <a:pt x="30816" y="6519"/>
                  </a:lnTo>
                  <a:lnTo>
                    <a:pt x="30816" y="6519"/>
                  </a:lnTo>
                  <a:lnTo>
                    <a:pt x="30647" y="6717"/>
                  </a:lnTo>
                  <a:lnTo>
                    <a:pt x="30619" y="6773"/>
                  </a:lnTo>
                  <a:lnTo>
                    <a:pt x="30619" y="6801"/>
                  </a:lnTo>
                  <a:lnTo>
                    <a:pt x="30760" y="6886"/>
                  </a:lnTo>
                  <a:lnTo>
                    <a:pt x="30985" y="6971"/>
                  </a:lnTo>
                  <a:lnTo>
                    <a:pt x="30985" y="6971"/>
                  </a:lnTo>
                  <a:lnTo>
                    <a:pt x="30760" y="7027"/>
                  </a:lnTo>
                  <a:lnTo>
                    <a:pt x="30760" y="7027"/>
                  </a:lnTo>
                  <a:lnTo>
                    <a:pt x="30844" y="7055"/>
                  </a:lnTo>
                  <a:lnTo>
                    <a:pt x="30957" y="7083"/>
                  </a:lnTo>
                  <a:lnTo>
                    <a:pt x="31211" y="7083"/>
                  </a:lnTo>
                  <a:lnTo>
                    <a:pt x="31465" y="7027"/>
                  </a:lnTo>
                  <a:lnTo>
                    <a:pt x="31663" y="6999"/>
                  </a:lnTo>
                  <a:lnTo>
                    <a:pt x="31663" y="6999"/>
                  </a:lnTo>
                  <a:lnTo>
                    <a:pt x="31888" y="6914"/>
                  </a:lnTo>
                  <a:lnTo>
                    <a:pt x="32114" y="6801"/>
                  </a:lnTo>
                  <a:lnTo>
                    <a:pt x="32340" y="6717"/>
                  </a:lnTo>
                  <a:lnTo>
                    <a:pt x="32594" y="6604"/>
                  </a:lnTo>
                  <a:lnTo>
                    <a:pt x="32594" y="6604"/>
                  </a:lnTo>
                  <a:lnTo>
                    <a:pt x="32961" y="6491"/>
                  </a:lnTo>
                  <a:lnTo>
                    <a:pt x="33553" y="6265"/>
                  </a:lnTo>
                  <a:lnTo>
                    <a:pt x="33836" y="6152"/>
                  </a:lnTo>
                  <a:lnTo>
                    <a:pt x="34090" y="6011"/>
                  </a:lnTo>
                  <a:lnTo>
                    <a:pt x="34259" y="5870"/>
                  </a:lnTo>
                  <a:lnTo>
                    <a:pt x="34315" y="5814"/>
                  </a:lnTo>
                  <a:lnTo>
                    <a:pt x="34315" y="5757"/>
                  </a:lnTo>
                  <a:lnTo>
                    <a:pt x="34315" y="5757"/>
                  </a:lnTo>
                  <a:lnTo>
                    <a:pt x="34315" y="5729"/>
                  </a:lnTo>
                  <a:lnTo>
                    <a:pt x="34287" y="5701"/>
                  </a:lnTo>
                  <a:lnTo>
                    <a:pt x="34231" y="5672"/>
                  </a:lnTo>
                  <a:lnTo>
                    <a:pt x="34202" y="5672"/>
                  </a:lnTo>
                  <a:lnTo>
                    <a:pt x="34202" y="5644"/>
                  </a:lnTo>
                  <a:lnTo>
                    <a:pt x="34231" y="5531"/>
                  </a:lnTo>
                  <a:lnTo>
                    <a:pt x="34231" y="5531"/>
                  </a:lnTo>
                  <a:lnTo>
                    <a:pt x="34287" y="5447"/>
                  </a:lnTo>
                  <a:lnTo>
                    <a:pt x="34315" y="5418"/>
                  </a:lnTo>
                  <a:lnTo>
                    <a:pt x="34456" y="5362"/>
                  </a:lnTo>
                  <a:lnTo>
                    <a:pt x="34456" y="5362"/>
                  </a:lnTo>
                  <a:lnTo>
                    <a:pt x="34598" y="5306"/>
                  </a:lnTo>
                  <a:lnTo>
                    <a:pt x="34710" y="5306"/>
                  </a:lnTo>
                  <a:lnTo>
                    <a:pt x="34936" y="5334"/>
                  </a:lnTo>
                  <a:lnTo>
                    <a:pt x="35162" y="5390"/>
                  </a:lnTo>
                  <a:lnTo>
                    <a:pt x="35388" y="5447"/>
                  </a:lnTo>
                  <a:lnTo>
                    <a:pt x="35388" y="5447"/>
                  </a:lnTo>
                  <a:lnTo>
                    <a:pt x="35613" y="5447"/>
                  </a:lnTo>
                  <a:lnTo>
                    <a:pt x="35811" y="5390"/>
                  </a:lnTo>
                  <a:lnTo>
                    <a:pt x="36008" y="5334"/>
                  </a:lnTo>
                  <a:lnTo>
                    <a:pt x="36206" y="5249"/>
                  </a:lnTo>
                  <a:lnTo>
                    <a:pt x="36206" y="5249"/>
                  </a:lnTo>
                  <a:lnTo>
                    <a:pt x="36347" y="5136"/>
                  </a:lnTo>
                  <a:lnTo>
                    <a:pt x="36460" y="5023"/>
                  </a:lnTo>
                  <a:lnTo>
                    <a:pt x="36545" y="4882"/>
                  </a:lnTo>
                  <a:lnTo>
                    <a:pt x="36686" y="4769"/>
                  </a:lnTo>
                  <a:lnTo>
                    <a:pt x="36686" y="4769"/>
                  </a:lnTo>
                  <a:lnTo>
                    <a:pt x="36629" y="4769"/>
                  </a:lnTo>
                  <a:lnTo>
                    <a:pt x="36573" y="4769"/>
                  </a:lnTo>
                  <a:lnTo>
                    <a:pt x="36545" y="4741"/>
                  </a:lnTo>
                  <a:lnTo>
                    <a:pt x="36545" y="4741"/>
                  </a:lnTo>
                  <a:lnTo>
                    <a:pt x="36516" y="4685"/>
                  </a:lnTo>
                  <a:lnTo>
                    <a:pt x="36545" y="4657"/>
                  </a:lnTo>
                  <a:lnTo>
                    <a:pt x="36686" y="4544"/>
                  </a:lnTo>
                  <a:lnTo>
                    <a:pt x="36912" y="4403"/>
                  </a:lnTo>
                  <a:lnTo>
                    <a:pt x="37165" y="4261"/>
                  </a:lnTo>
                  <a:lnTo>
                    <a:pt x="37702" y="4007"/>
                  </a:lnTo>
                  <a:lnTo>
                    <a:pt x="38012" y="3866"/>
                  </a:lnTo>
                  <a:lnTo>
                    <a:pt x="38012" y="3866"/>
                  </a:lnTo>
                  <a:lnTo>
                    <a:pt x="38238" y="3866"/>
                  </a:lnTo>
                  <a:lnTo>
                    <a:pt x="38435" y="3866"/>
                  </a:lnTo>
                  <a:lnTo>
                    <a:pt x="38859" y="3895"/>
                  </a:lnTo>
                  <a:lnTo>
                    <a:pt x="38859" y="3895"/>
                  </a:lnTo>
                  <a:lnTo>
                    <a:pt x="39479" y="3895"/>
                  </a:lnTo>
                  <a:lnTo>
                    <a:pt x="39762" y="3895"/>
                  </a:lnTo>
                  <a:lnTo>
                    <a:pt x="40072" y="3895"/>
                  </a:lnTo>
                  <a:lnTo>
                    <a:pt x="40072" y="3895"/>
                  </a:lnTo>
                  <a:lnTo>
                    <a:pt x="40213" y="3895"/>
                  </a:lnTo>
                  <a:lnTo>
                    <a:pt x="40270" y="3895"/>
                  </a:lnTo>
                  <a:lnTo>
                    <a:pt x="40326" y="3895"/>
                  </a:lnTo>
                  <a:lnTo>
                    <a:pt x="40326" y="3895"/>
                  </a:lnTo>
                  <a:lnTo>
                    <a:pt x="40439" y="3782"/>
                  </a:lnTo>
                  <a:lnTo>
                    <a:pt x="40552" y="3641"/>
                  </a:lnTo>
                  <a:lnTo>
                    <a:pt x="40636" y="3584"/>
                  </a:lnTo>
                  <a:lnTo>
                    <a:pt x="40693" y="3556"/>
                  </a:lnTo>
                  <a:lnTo>
                    <a:pt x="40778" y="3584"/>
                  </a:lnTo>
                  <a:lnTo>
                    <a:pt x="40834" y="3641"/>
                  </a:lnTo>
                  <a:lnTo>
                    <a:pt x="40834" y="3641"/>
                  </a:lnTo>
                  <a:lnTo>
                    <a:pt x="40947" y="3584"/>
                  </a:lnTo>
                  <a:lnTo>
                    <a:pt x="41088" y="3471"/>
                  </a:lnTo>
                  <a:lnTo>
                    <a:pt x="41342" y="3217"/>
                  </a:lnTo>
                  <a:lnTo>
                    <a:pt x="41568" y="2935"/>
                  </a:lnTo>
                  <a:lnTo>
                    <a:pt x="41765" y="2681"/>
                  </a:lnTo>
                  <a:lnTo>
                    <a:pt x="41765" y="2681"/>
                  </a:lnTo>
                  <a:lnTo>
                    <a:pt x="41991" y="2399"/>
                  </a:lnTo>
                  <a:lnTo>
                    <a:pt x="42245" y="2089"/>
                  </a:lnTo>
                  <a:lnTo>
                    <a:pt x="42414" y="1947"/>
                  </a:lnTo>
                  <a:lnTo>
                    <a:pt x="42555" y="1835"/>
                  </a:lnTo>
                  <a:lnTo>
                    <a:pt x="42725" y="1778"/>
                  </a:lnTo>
                  <a:lnTo>
                    <a:pt x="42866" y="1750"/>
                  </a:lnTo>
                  <a:lnTo>
                    <a:pt x="42866" y="1750"/>
                  </a:lnTo>
                  <a:lnTo>
                    <a:pt x="42838" y="1750"/>
                  </a:lnTo>
                  <a:lnTo>
                    <a:pt x="42838" y="1778"/>
                  </a:lnTo>
                  <a:lnTo>
                    <a:pt x="42866" y="1835"/>
                  </a:lnTo>
                  <a:lnTo>
                    <a:pt x="42979" y="1947"/>
                  </a:lnTo>
                  <a:lnTo>
                    <a:pt x="42979" y="1947"/>
                  </a:lnTo>
                  <a:lnTo>
                    <a:pt x="43035" y="1947"/>
                  </a:lnTo>
                  <a:lnTo>
                    <a:pt x="43120" y="1919"/>
                  </a:lnTo>
                  <a:lnTo>
                    <a:pt x="43204" y="1863"/>
                  </a:lnTo>
                  <a:lnTo>
                    <a:pt x="43289" y="1863"/>
                  </a:lnTo>
                  <a:lnTo>
                    <a:pt x="43289" y="1863"/>
                  </a:lnTo>
                  <a:lnTo>
                    <a:pt x="43487" y="1863"/>
                  </a:lnTo>
                  <a:lnTo>
                    <a:pt x="43543" y="1891"/>
                  </a:lnTo>
                  <a:lnTo>
                    <a:pt x="43571" y="1919"/>
                  </a:lnTo>
                  <a:lnTo>
                    <a:pt x="43600" y="1976"/>
                  </a:lnTo>
                  <a:lnTo>
                    <a:pt x="43628" y="2060"/>
                  </a:lnTo>
                  <a:lnTo>
                    <a:pt x="43600" y="2258"/>
                  </a:lnTo>
                  <a:lnTo>
                    <a:pt x="43600" y="2258"/>
                  </a:lnTo>
                  <a:lnTo>
                    <a:pt x="43515" y="2455"/>
                  </a:lnTo>
                  <a:lnTo>
                    <a:pt x="43430" y="2681"/>
                  </a:lnTo>
                  <a:lnTo>
                    <a:pt x="43317" y="2879"/>
                  </a:lnTo>
                  <a:lnTo>
                    <a:pt x="43289" y="2963"/>
                  </a:lnTo>
                  <a:lnTo>
                    <a:pt x="43261" y="3076"/>
                  </a:lnTo>
                  <a:lnTo>
                    <a:pt x="43261" y="3076"/>
                  </a:lnTo>
                  <a:lnTo>
                    <a:pt x="43261" y="3161"/>
                  </a:lnTo>
                  <a:lnTo>
                    <a:pt x="43289" y="3217"/>
                  </a:lnTo>
                  <a:lnTo>
                    <a:pt x="43317" y="3330"/>
                  </a:lnTo>
                  <a:lnTo>
                    <a:pt x="43317" y="3330"/>
                  </a:lnTo>
                  <a:lnTo>
                    <a:pt x="43289" y="3528"/>
                  </a:lnTo>
                  <a:lnTo>
                    <a:pt x="43289" y="3669"/>
                  </a:lnTo>
                  <a:lnTo>
                    <a:pt x="43317" y="3754"/>
                  </a:lnTo>
                  <a:lnTo>
                    <a:pt x="43317" y="3754"/>
                  </a:lnTo>
                  <a:lnTo>
                    <a:pt x="43402" y="3697"/>
                  </a:lnTo>
                  <a:lnTo>
                    <a:pt x="43430" y="3697"/>
                  </a:lnTo>
                  <a:lnTo>
                    <a:pt x="43430" y="3754"/>
                  </a:lnTo>
                  <a:lnTo>
                    <a:pt x="43430" y="3810"/>
                  </a:lnTo>
                  <a:lnTo>
                    <a:pt x="43374" y="4007"/>
                  </a:lnTo>
                  <a:lnTo>
                    <a:pt x="43374" y="4007"/>
                  </a:lnTo>
                  <a:lnTo>
                    <a:pt x="43430" y="3979"/>
                  </a:lnTo>
                  <a:lnTo>
                    <a:pt x="43458" y="4007"/>
                  </a:lnTo>
                  <a:lnTo>
                    <a:pt x="43458" y="4007"/>
                  </a:lnTo>
                  <a:lnTo>
                    <a:pt x="43430" y="4064"/>
                  </a:lnTo>
                  <a:lnTo>
                    <a:pt x="43346" y="4120"/>
                  </a:lnTo>
                  <a:lnTo>
                    <a:pt x="43120" y="4233"/>
                  </a:lnTo>
                  <a:lnTo>
                    <a:pt x="42922" y="4261"/>
                  </a:lnTo>
                  <a:lnTo>
                    <a:pt x="42866" y="4261"/>
                  </a:lnTo>
                  <a:lnTo>
                    <a:pt x="42838" y="4233"/>
                  </a:lnTo>
                  <a:lnTo>
                    <a:pt x="42838" y="4233"/>
                  </a:lnTo>
                  <a:lnTo>
                    <a:pt x="42753" y="4290"/>
                  </a:lnTo>
                  <a:lnTo>
                    <a:pt x="42696" y="4346"/>
                  </a:lnTo>
                  <a:lnTo>
                    <a:pt x="42612" y="4431"/>
                  </a:lnTo>
                  <a:lnTo>
                    <a:pt x="42527" y="4459"/>
                  </a:lnTo>
                  <a:lnTo>
                    <a:pt x="42527" y="4459"/>
                  </a:lnTo>
                  <a:lnTo>
                    <a:pt x="42527" y="4374"/>
                  </a:lnTo>
                  <a:lnTo>
                    <a:pt x="42499" y="4346"/>
                  </a:lnTo>
                  <a:lnTo>
                    <a:pt x="42471" y="4346"/>
                  </a:lnTo>
                  <a:lnTo>
                    <a:pt x="42414" y="4346"/>
                  </a:lnTo>
                  <a:lnTo>
                    <a:pt x="42330" y="4374"/>
                  </a:lnTo>
                  <a:lnTo>
                    <a:pt x="42301" y="4374"/>
                  </a:lnTo>
                  <a:lnTo>
                    <a:pt x="42301" y="4346"/>
                  </a:lnTo>
                  <a:lnTo>
                    <a:pt x="42301" y="4346"/>
                  </a:lnTo>
                  <a:lnTo>
                    <a:pt x="42273" y="4374"/>
                  </a:lnTo>
                  <a:lnTo>
                    <a:pt x="42245" y="4431"/>
                  </a:lnTo>
                  <a:lnTo>
                    <a:pt x="42189" y="4487"/>
                  </a:lnTo>
                  <a:lnTo>
                    <a:pt x="42160" y="4544"/>
                  </a:lnTo>
                  <a:lnTo>
                    <a:pt x="42160" y="4544"/>
                  </a:lnTo>
                  <a:lnTo>
                    <a:pt x="42104" y="4487"/>
                  </a:lnTo>
                  <a:lnTo>
                    <a:pt x="42076" y="4431"/>
                  </a:lnTo>
                  <a:lnTo>
                    <a:pt x="42076" y="4346"/>
                  </a:lnTo>
                  <a:lnTo>
                    <a:pt x="42104" y="4261"/>
                  </a:lnTo>
                  <a:lnTo>
                    <a:pt x="42104" y="4261"/>
                  </a:lnTo>
                  <a:lnTo>
                    <a:pt x="42047" y="4374"/>
                  </a:lnTo>
                  <a:lnTo>
                    <a:pt x="41963" y="4459"/>
                  </a:lnTo>
                  <a:lnTo>
                    <a:pt x="41737" y="4600"/>
                  </a:lnTo>
                  <a:lnTo>
                    <a:pt x="41511" y="4741"/>
                  </a:lnTo>
                  <a:lnTo>
                    <a:pt x="41398" y="4826"/>
                  </a:lnTo>
                  <a:lnTo>
                    <a:pt x="41342" y="4911"/>
                  </a:lnTo>
                  <a:lnTo>
                    <a:pt x="41342" y="4911"/>
                  </a:lnTo>
                  <a:lnTo>
                    <a:pt x="41314" y="4854"/>
                  </a:lnTo>
                  <a:lnTo>
                    <a:pt x="41314" y="4798"/>
                  </a:lnTo>
                  <a:lnTo>
                    <a:pt x="41257" y="4854"/>
                  </a:lnTo>
                  <a:lnTo>
                    <a:pt x="41257" y="4854"/>
                  </a:lnTo>
                  <a:lnTo>
                    <a:pt x="41257" y="4798"/>
                  </a:lnTo>
                  <a:lnTo>
                    <a:pt x="41229" y="4798"/>
                  </a:lnTo>
                  <a:lnTo>
                    <a:pt x="41144" y="4939"/>
                  </a:lnTo>
                  <a:lnTo>
                    <a:pt x="41144" y="4939"/>
                  </a:lnTo>
                  <a:lnTo>
                    <a:pt x="41173" y="4798"/>
                  </a:lnTo>
                  <a:lnTo>
                    <a:pt x="41229" y="4713"/>
                  </a:lnTo>
                  <a:lnTo>
                    <a:pt x="41229" y="4713"/>
                  </a:lnTo>
                  <a:lnTo>
                    <a:pt x="41173" y="4741"/>
                  </a:lnTo>
                  <a:lnTo>
                    <a:pt x="41144" y="4769"/>
                  </a:lnTo>
                  <a:lnTo>
                    <a:pt x="41144" y="4854"/>
                  </a:lnTo>
                  <a:lnTo>
                    <a:pt x="41116" y="4939"/>
                  </a:lnTo>
                  <a:lnTo>
                    <a:pt x="41088" y="4995"/>
                  </a:lnTo>
                  <a:lnTo>
                    <a:pt x="41060" y="5023"/>
                  </a:lnTo>
                  <a:lnTo>
                    <a:pt x="41060" y="5023"/>
                  </a:lnTo>
                  <a:lnTo>
                    <a:pt x="41032" y="4967"/>
                  </a:lnTo>
                  <a:lnTo>
                    <a:pt x="41032" y="4967"/>
                  </a:lnTo>
                  <a:lnTo>
                    <a:pt x="40975" y="4967"/>
                  </a:lnTo>
                  <a:lnTo>
                    <a:pt x="41032" y="4911"/>
                  </a:lnTo>
                  <a:lnTo>
                    <a:pt x="41032" y="4911"/>
                  </a:lnTo>
                  <a:lnTo>
                    <a:pt x="40975" y="4995"/>
                  </a:lnTo>
                  <a:lnTo>
                    <a:pt x="40947" y="4995"/>
                  </a:lnTo>
                  <a:lnTo>
                    <a:pt x="40947" y="4967"/>
                  </a:lnTo>
                  <a:lnTo>
                    <a:pt x="41003" y="4882"/>
                  </a:lnTo>
                  <a:lnTo>
                    <a:pt x="41003" y="4882"/>
                  </a:lnTo>
                  <a:lnTo>
                    <a:pt x="40749" y="5080"/>
                  </a:lnTo>
                  <a:lnTo>
                    <a:pt x="40383" y="5418"/>
                  </a:lnTo>
                  <a:lnTo>
                    <a:pt x="40213" y="5588"/>
                  </a:lnTo>
                  <a:lnTo>
                    <a:pt x="40100" y="5757"/>
                  </a:lnTo>
                  <a:lnTo>
                    <a:pt x="40072" y="5842"/>
                  </a:lnTo>
                  <a:lnTo>
                    <a:pt x="40044" y="5898"/>
                  </a:lnTo>
                  <a:lnTo>
                    <a:pt x="40072" y="5955"/>
                  </a:lnTo>
                  <a:lnTo>
                    <a:pt x="40100" y="6011"/>
                  </a:lnTo>
                  <a:lnTo>
                    <a:pt x="40100" y="6011"/>
                  </a:lnTo>
                  <a:lnTo>
                    <a:pt x="39903" y="6096"/>
                  </a:lnTo>
                  <a:lnTo>
                    <a:pt x="39790" y="6180"/>
                  </a:lnTo>
                  <a:lnTo>
                    <a:pt x="39762" y="6209"/>
                  </a:lnTo>
                  <a:lnTo>
                    <a:pt x="39762" y="6265"/>
                  </a:lnTo>
                  <a:lnTo>
                    <a:pt x="39762" y="6265"/>
                  </a:lnTo>
                  <a:lnTo>
                    <a:pt x="39762" y="6265"/>
                  </a:lnTo>
                  <a:lnTo>
                    <a:pt x="39790" y="6293"/>
                  </a:lnTo>
                  <a:lnTo>
                    <a:pt x="39875" y="6434"/>
                  </a:lnTo>
                  <a:lnTo>
                    <a:pt x="39931" y="6575"/>
                  </a:lnTo>
                  <a:lnTo>
                    <a:pt x="39931" y="6632"/>
                  </a:lnTo>
                  <a:lnTo>
                    <a:pt x="39931" y="6632"/>
                  </a:lnTo>
                  <a:lnTo>
                    <a:pt x="40016" y="6717"/>
                  </a:lnTo>
                  <a:lnTo>
                    <a:pt x="40129" y="6745"/>
                  </a:lnTo>
                  <a:lnTo>
                    <a:pt x="40213" y="6745"/>
                  </a:lnTo>
                  <a:lnTo>
                    <a:pt x="40270" y="6717"/>
                  </a:lnTo>
                  <a:lnTo>
                    <a:pt x="40326" y="6660"/>
                  </a:lnTo>
                  <a:lnTo>
                    <a:pt x="40326" y="6604"/>
                  </a:lnTo>
                  <a:lnTo>
                    <a:pt x="40326" y="6547"/>
                  </a:lnTo>
                  <a:lnTo>
                    <a:pt x="40241" y="6463"/>
                  </a:lnTo>
                  <a:lnTo>
                    <a:pt x="40241" y="6463"/>
                  </a:lnTo>
                  <a:lnTo>
                    <a:pt x="40326" y="6491"/>
                  </a:lnTo>
                  <a:lnTo>
                    <a:pt x="40354" y="6519"/>
                  </a:lnTo>
                  <a:lnTo>
                    <a:pt x="40383" y="6575"/>
                  </a:lnTo>
                  <a:lnTo>
                    <a:pt x="40383" y="6632"/>
                  </a:lnTo>
                  <a:lnTo>
                    <a:pt x="40326" y="6745"/>
                  </a:lnTo>
                  <a:lnTo>
                    <a:pt x="40270" y="6829"/>
                  </a:lnTo>
                  <a:lnTo>
                    <a:pt x="40270" y="6829"/>
                  </a:lnTo>
                  <a:lnTo>
                    <a:pt x="40129" y="6914"/>
                  </a:lnTo>
                  <a:lnTo>
                    <a:pt x="39959" y="6971"/>
                  </a:lnTo>
                  <a:lnTo>
                    <a:pt x="39875" y="6971"/>
                  </a:lnTo>
                  <a:lnTo>
                    <a:pt x="39818" y="6942"/>
                  </a:lnTo>
                  <a:lnTo>
                    <a:pt x="39818" y="6886"/>
                  </a:lnTo>
                  <a:lnTo>
                    <a:pt x="39846" y="6773"/>
                  </a:lnTo>
                  <a:lnTo>
                    <a:pt x="39846" y="6773"/>
                  </a:lnTo>
                  <a:lnTo>
                    <a:pt x="39592" y="6914"/>
                  </a:lnTo>
                  <a:lnTo>
                    <a:pt x="39479" y="6971"/>
                  </a:lnTo>
                  <a:lnTo>
                    <a:pt x="39338" y="6999"/>
                  </a:lnTo>
                  <a:lnTo>
                    <a:pt x="39338" y="6999"/>
                  </a:lnTo>
                  <a:lnTo>
                    <a:pt x="39395" y="6886"/>
                  </a:lnTo>
                  <a:lnTo>
                    <a:pt x="39479" y="6773"/>
                  </a:lnTo>
                  <a:lnTo>
                    <a:pt x="39479" y="6773"/>
                  </a:lnTo>
                  <a:lnTo>
                    <a:pt x="39367" y="6829"/>
                  </a:lnTo>
                  <a:lnTo>
                    <a:pt x="39310" y="6829"/>
                  </a:lnTo>
                  <a:lnTo>
                    <a:pt x="39282" y="6773"/>
                  </a:lnTo>
                  <a:lnTo>
                    <a:pt x="39282" y="6773"/>
                  </a:lnTo>
                  <a:lnTo>
                    <a:pt x="39084" y="6999"/>
                  </a:lnTo>
                  <a:lnTo>
                    <a:pt x="39000" y="7055"/>
                  </a:lnTo>
                  <a:lnTo>
                    <a:pt x="38915" y="7083"/>
                  </a:lnTo>
                  <a:lnTo>
                    <a:pt x="38718" y="7112"/>
                  </a:lnTo>
                  <a:lnTo>
                    <a:pt x="38464" y="7112"/>
                  </a:lnTo>
                  <a:lnTo>
                    <a:pt x="38464" y="7112"/>
                  </a:lnTo>
                  <a:lnTo>
                    <a:pt x="38125" y="7168"/>
                  </a:lnTo>
                  <a:lnTo>
                    <a:pt x="37758" y="7309"/>
                  </a:lnTo>
                  <a:lnTo>
                    <a:pt x="37391" y="7450"/>
                  </a:lnTo>
                  <a:lnTo>
                    <a:pt x="37081" y="7648"/>
                  </a:lnTo>
                  <a:lnTo>
                    <a:pt x="37081" y="7648"/>
                  </a:lnTo>
                  <a:lnTo>
                    <a:pt x="37165" y="7535"/>
                  </a:lnTo>
                  <a:lnTo>
                    <a:pt x="37222" y="7422"/>
                  </a:lnTo>
                  <a:lnTo>
                    <a:pt x="37278" y="7309"/>
                  </a:lnTo>
                  <a:lnTo>
                    <a:pt x="37278" y="7168"/>
                  </a:lnTo>
                  <a:lnTo>
                    <a:pt x="37278" y="7168"/>
                  </a:lnTo>
                  <a:lnTo>
                    <a:pt x="37222" y="7309"/>
                  </a:lnTo>
                  <a:lnTo>
                    <a:pt x="37165" y="7422"/>
                  </a:lnTo>
                  <a:lnTo>
                    <a:pt x="37137" y="7563"/>
                  </a:lnTo>
                  <a:lnTo>
                    <a:pt x="37053" y="7676"/>
                  </a:lnTo>
                  <a:lnTo>
                    <a:pt x="37053" y="7676"/>
                  </a:lnTo>
                  <a:lnTo>
                    <a:pt x="36883" y="7817"/>
                  </a:lnTo>
                  <a:lnTo>
                    <a:pt x="36855" y="7874"/>
                  </a:lnTo>
                  <a:lnTo>
                    <a:pt x="36855" y="7902"/>
                  </a:lnTo>
                  <a:lnTo>
                    <a:pt x="36883" y="7930"/>
                  </a:lnTo>
                  <a:lnTo>
                    <a:pt x="36996" y="7958"/>
                  </a:lnTo>
                  <a:lnTo>
                    <a:pt x="36996" y="7958"/>
                  </a:lnTo>
                  <a:lnTo>
                    <a:pt x="36968" y="8099"/>
                  </a:lnTo>
                  <a:lnTo>
                    <a:pt x="36883" y="8240"/>
                  </a:lnTo>
                  <a:lnTo>
                    <a:pt x="36742" y="8494"/>
                  </a:lnTo>
                  <a:lnTo>
                    <a:pt x="36742" y="8494"/>
                  </a:lnTo>
                  <a:lnTo>
                    <a:pt x="36770" y="8381"/>
                  </a:lnTo>
                  <a:lnTo>
                    <a:pt x="36770" y="8353"/>
                  </a:lnTo>
                  <a:lnTo>
                    <a:pt x="36658" y="8466"/>
                  </a:lnTo>
                  <a:lnTo>
                    <a:pt x="36404" y="8777"/>
                  </a:lnTo>
                  <a:lnTo>
                    <a:pt x="36404" y="8777"/>
                  </a:lnTo>
                  <a:lnTo>
                    <a:pt x="36150" y="9087"/>
                  </a:lnTo>
                  <a:lnTo>
                    <a:pt x="35980" y="9228"/>
                  </a:lnTo>
                  <a:lnTo>
                    <a:pt x="35896" y="9256"/>
                  </a:lnTo>
                  <a:lnTo>
                    <a:pt x="35811" y="9285"/>
                  </a:lnTo>
                  <a:lnTo>
                    <a:pt x="35811" y="9285"/>
                  </a:lnTo>
                  <a:lnTo>
                    <a:pt x="35839" y="9172"/>
                  </a:lnTo>
                  <a:lnTo>
                    <a:pt x="35839" y="9115"/>
                  </a:lnTo>
                  <a:lnTo>
                    <a:pt x="35811" y="9059"/>
                  </a:lnTo>
                  <a:lnTo>
                    <a:pt x="35783" y="9059"/>
                  </a:lnTo>
                  <a:lnTo>
                    <a:pt x="35698" y="8974"/>
                  </a:lnTo>
                  <a:lnTo>
                    <a:pt x="35642" y="8946"/>
                  </a:lnTo>
                  <a:lnTo>
                    <a:pt x="35613" y="8861"/>
                  </a:lnTo>
                  <a:lnTo>
                    <a:pt x="35613" y="8861"/>
                  </a:lnTo>
                  <a:lnTo>
                    <a:pt x="35585" y="8748"/>
                  </a:lnTo>
                  <a:lnTo>
                    <a:pt x="35585" y="8692"/>
                  </a:lnTo>
                  <a:lnTo>
                    <a:pt x="35642" y="8635"/>
                  </a:lnTo>
                  <a:lnTo>
                    <a:pt x="35698" y="8579"/>
                  </a:lnTo>
                  <a:lnTo>
                    <a:pt x="35811" y="8523"/>
                  </a:lnTo>
                  <a:lnTo>
                    <a:pt x="35952" y="8410"/>
                  </a:lnTo>
                  <a:lnTo>
                    <a:pt x="35952" y="8410"/>
                  </a:lnTo>
                  <a:lnTo>
                    <a:pt x="35783" y="8494"/>
                  </a:lnTo>
                  <a:lnTo>
                    <a:pt x="35670" y="8579"/>
                  </a:lnTo>
                  <a:lnTo>
                    <a:pt x="35585" y="8692"/>
                  </a:lnTo>
                  <a:lnTo>
                    <a:pt x="35557" y="8889"/>
                  </a:lnTo>
                  <a:lnTo>
                    <a:pt x="35557" y="8889"/>
                  </a:lnTo>
                  <a:lnTo>
                    <a:pt x="35557" y="9059"/>
                  </a:lnTo>
                  <a:lnTo>
                    <a:pt x="35613" y="9256"/>
                  </a:lnTo>
                  <a:lnTo>
                    <a:pt x="35642" y="9369"/>
                  </a:lnTo>
                  <a:lnTo>
                    <a:pt x="35642" y="9482"/>
                  </a:lnTo>
                  <a:lnTo>
                    <a:pt x="35613" y="9538"/>
                  </a:lnTo>
                  <a:lnTo>
                    <a:pt x="35557" y="9595"/>
                  </a:lnTo>
                  <a:lnTo>
                    <a:pt x="35557" y="9595"/>
                  </a:lnTo>
                  <a:lnTo>
                    <a:pt x="35613" y="9623"/>
                  </a:lnTo>
                  <a:lnTo>
                    <a:pt x="35613" y="9680"/>
                  </a:lnTo>
                  <a:lnTo>
                    <a:pt x="35557" y="9792"/>
                  </a:lnTo>
                  <a:lnTo>
                    <a:pt x="35557" y="9792"/>
                  </a:lnTo>
                  <a:lnTo>
                    <a:pt x="35557" y="9764"/>
                  </a:lnTo>
                  <a:lnTo>
                    <a:pt x="35529" y="9792"/>
                  </a:lnTo>
                  <a:lnTo>
                    <a:pt x="35416" y="9905"/>
                  </a:lnTo>
                  <a:lnTo>
                    <a:pt x="35162" y="10188"/>
                  </a:lnTo>
                  <a:lnTo>
                    <a:pt x="35162" y="10188"/>
                  </a:lnTo>
                  <a:lnTo>
                    <a:pt x="34880" y="10583"/>
                  </a:lnTo>
                  <a:lnTo>
                    <a:pt x="34682" y="10780"/>
                  </a:lnTo>
                  <a:lnTo>
                    <a:pt x="34626" y="10865"/>
                  </a:lnTo>
                  <a:lnTo>
                    <a:pt x="34541" y="10865"/>
                  </a:lnTo>
                  <a:lnTo>
                    <a:pt x="34541" y="10865"/>
                  </a:lnTo>
                  <a:lnTo>
                    <a:pt x="34569" y="10808"/>
                  </a:lnTo>
                  <a:lnTo>
                    <a:pt x="34598" y="10695"/>
                  </a:lnTo>
                  <a:lnTo>
                    <a:pt x="34710" y="10470"/>
                  </a:lnTo>
                  <a:lnTo>
                    <a:pt x="34851" y="10272"/>
                  </a:lnTo>
                  <a:lnTo>
                    <a:pt x="34936" y="10188"/>
                  </a:lnTo>
                  <a:lnTo>
                    <a:pt x="35021" y="10159"/>
                  </a:lnTo>
                  <a:lnTo>
                    <a:pt x="35021" y="10159"/>
                  </a:lnTo>
                  <a:lnTo>
                    <a:pt x="34908" y="10103"/>
                  </a:lnTo>
                  <a:lnTo>
                    <a:pt x="34851" y="10103"/>
                  </a:lnTo>
                  <a:lnTo>
                    <a:pt x="34823" y="10103"/>
                  </a:lnTo>
                  <a:lnTo>
                    <a:pt x="34851" y="10131"/>
                  </a:lnTo>
                  <a:lnTo>
                    <a:pt x="34880" y="10159"/>
                  </a:lnTo>
                  <a:lnTo>
                    <a:pt x="34908" y="10159"/>
                  </a:lnTo>
                  <a:lnTo>
                    <a:pt x="34936" y="10103"/>
                  </a:lnTo>
                  <a:lnTo>
                    <a:pt x="34936" y="10046"/>
                  </a:lnTo>
                  <a:lnTo>
                    <a:pt x="34936" y="10046"/>
                  </a:lnTo>
                  <a:lnTo>
                    <a:pt x="34908" y="9962"/>
                  </a:lnTo>
                  <a:lnTo>
                    <a:pt x="34908" y="9962"/>
                  </a:lnTo>
                  <a:lnTo>
                    <a:pt x="34936" y="9792"/>
                  </a:lnTo>
                  <a:lnTo>
                    <a:pt x="34936" y="9792"/>
                  </a:lnTo>
                  <a:lnTo>
                    <a:pt x="34908" y="9849"/>
                  </a:lnTo>
                  <a:lnTo>
                    <a:pt x="34851" y="9849"/>
                  </a:lnTo>
                  <a:lnTo>
                    <a:pt x="34823" y="9849"/>
                  </a:lnTo>
                  <a:lnTo>
                    <a:pt x="34795" y="9905"/>
                  </a:lnTo>
                  <a:lnTo>
                    <a:pt x="34795" y="9905"/>
                  </a:lnTo>
                  <a:lnTo>
                    <a:pt x="34767" y="9792"/>
                  </a:lnTo>
                  <a:lnTo>
                    <a:pt x="34739" y="9680"/>
                  </a:lnTo>
                  <a:lnTo>
                    <a:pt x="34739" y="9623"/>
                  </a:lnTo>
                  <a:lnTo>
                    <a:pt x="34767" y="9567"/>
                  </a:lnTo>
                  <a:lnTo>
                    <a:pt x="34823" y="9567"/>
                  </a:lnTo>
                  <a:lnTo>
                    <a:pt x="34908" y="9595"/>
                  </a:lnTo>
                  <a:lnTo>
                    <a:pt x="34908" y="9595"/>
                  </a:lnTo>
                  <a:lnTo>
                    <a:pt x="34851" y="9482"/>
                  </a:lnTo>
                  <a:lnTo>
                    <a:pt x="34795" y="9454"/>
                  </a:lnTo>
                  <a:lnTo>
                    <a:pt x="34739" y="9454"/>
                  </a:lnTo>
                  <a:lnTo>
                    <a:pt x="34739" y="9454"/>
                  </a:lnTo>
                  <a:lnTo>
                    <a:pt x="34795" y="9426"/>
                  </a:lnTo>
                  <a:lnTo>
                    <a:pt x="34851" y="9397"/>
                  </a:lnTo>
                  <a:lnTo>
                    <a:pt x="34908" y="9369"/>
                  </a:lnTo>
                  <a:lnTo>
                    <a:pt x="34936" y="9341"/>
                  </a:lnTo>
                  <a:lnTo>
                    <a:pt x="34936" y="9313"/>
                  </a:lnTo>
                  <a:lnTo>
                    <a:pt x="34936" y="9313"/>
                  </a:lnTo>
                  <a:lnTo>
                    <a:pt x="34851" y="9285"/>
                  </a:lnTo>
                  <a:lnTo>
                    <a:pt x="34767" y="9313"/>
                  </a:lnTo>
                  <a:lnTo>
                    <a:pt x="34767" y="9313"/>
                  </a:lnTo>
                  <a:lnTo>
                    <a:pt x="34823" y="9256"/>
                  </a:lnTo>
                  <a:lnTo>
                    <a:pt x="34880" y="9228"/>
                  </a:lnTo>
                  <a:lnTo>
                    <a:pt x="34964" y="9172"/>
                  </a:lnTo>
                  <a:lnTo>
                    <a:pt x="34993" y="9115"/>
                  </a:lnTo>
                  <a:lnTo>
                    <a:pt x="34993" y="9115"/>
                  </a:lnTo>
                  <a:lnTo>
                    <a:pt x="34936" y="9143"/>
                  </a:lnTo>
                  <a:lnTo>
                    <a:pt x="34908" y="9143"/>
                  </a:lnTo>
                  <a:lnTo>
                    <a:pt x="34908" y="9115"/>
                  </a:lnTo>
                  <a:lnTo>
                    <a:pt x="34936" y="9031"/>
                  </a:lnTo>
                  <a:lnTo>
                    <a:pt x="34993" y="8974"/>
                  </a:lnTo>
                  <a:lnTo>
                    <a:pt x="34993" y="8974"/>
                  </a:lnTo>
                  <a:lnTo>
                    <a:pt x="35134" y="8918"/>
                  </a:lnTo>
                  <a:lnTo>
                    <a:pt x="35303" y="8889"/>
                  </a:lnTo>
                  <a:lnTo>
                    <a:pt x="35303" y="8889"/>
                  </a:lnTo>
                  <a:lnTo>
                    <a:pt x="35247" y="8833"/>
                  </a:lnTo>
                  <a:lnTo>
                    <a:pt x="35218" y="8805"/>
                  </a:lnTo>
                  <a:lnTo>
                    <a:pt x="35275" y="8748"/>
                  </a:lnTo>
                  <a:lnTo>
                    <a:pt x="35359" y="8720"/>
                  </a:lnTo>
                  <a:lnTo>
                    <a:pt x="35359" y="8720"/>
                  </a:lnTo>
                  <a:lnTo>
                    <a:pt x="35218" y="8805"/>
                  </a:lnTo>
                  <a:lnTo>
                    <a:pt x="35247" y="8777"/>
                  </a:lnTo>
                  <a:lnTo>
                    <a:pt x="35275" y="8720"/>
                  </a:lnTo>
                  <a:lnTo>
                    <a:pt x="35162" y="8777"/>
                  </a:lnTo>
                  <a:lnTo>
                    <a:pt x="35162" y="8777"/>
                  </a:lnTo>
                  <a:lnTo>
                    <a:pt x="35049" y="8861"/>
                  </a:lnTo>
                  <a:lnTo>
                    <a:pt x="35021" y="8889"/>
                  </a:lnTo>
                  <a:lnTo>
                    <a:pt x="35049" y="8805"/>
                  </a:lnTo>
                  <a:lnTo>
                    <a:pt x="35049" y="8805"/>
                  </a:lnTo>
                  <a:lnTo>
                    <a:pt x="34880" y="8946"/>
                  </a:lnTo>
                  <a:lnTo>
                    <a:pt x="34795" y="9002"/>
                  </a:lnTo>
                  <a:lnTo>
                    <a:pt x="34710" y="9002"/>
                  </a:lnTo>
                  <a:lnTo>
                    <a:pt x="34710" y="9002"/>
                  </a:lnTo>
                  <a:lnTo>
                    <a:pt x="34739" y="9115"/>
                  </a:lnTo>
                  <a:lnTo>
                    <a:pt x="34767" y="9228"/>
                  </a:lnTo>
                  <a:lnTo>
                    <a:pt x="34767" y="9228"/>
                  </a:lnTo>
                  <a:lnTo>
                    <a:pt x="34710" y="9200"/>
                  </a:lnTo>
                  <a:lnTo>
                    <a:pt x="34654" y="9256"/>
                  </a:lnTo>
                  <a:lnTo>
                    <a:pt x="34626" y="9341"/>
                  </a:lnTo>
                  <a:lnTo>
                    <a:pt x="34598" y="9454"/>
                  </a:lnTo>
                  <a:lnTo>
                    <a:pt x="34598" y="9680"/>
                  </a:lnTo>
                  <a:lnTo>
                    <a:pt x="34569" y="9764"/>
                  </a:lnTo>
                  <a:lnTo>
                    <a:pt x="34569" y="9821"/>
                  </a:lnTo>
                  <a:lnTo>
                    <a:pt x="34569" y="9821"/>
                  </a:lnTo>
                  <a:lnTo>
                    <a:pt x="34485" y="9764"/>
                  </a:lnTo>
                  <a:lnTo>
                    <a:pt x="34456" y="9680"/>
                  </a:lnTo>
                  <a:lnTo>
                    <a:pt x="34456" y="9595"/>
                  </a:lnTo>
                  <a:lnTo>
                    <a:pt x="34485" y="9510"/>
                  </a:lnTo>
                  <a:lnTo>
                    <a:pt x="34485" y="9510"/>
                  </a:lnTo>
                  <a:lnTo>
                    <a:pt x="34456" y="9567"/>
                  </a:lnTo>
                  <a:lnTo>
                    <a:pt x="34485" y="9651"/>
                  </a:lnTo>
                  <a:lnTo>
                    <a:pt x="34513" y="9792"/>
                  </a:lnTo>
                  <a:lnTo>
                    <a:pt x="34569" y="9934"/>
                  </a:lnTo>
                  <a:lnTo>
                    <a:pt x="34541" y="9990"/>
                  </a:lnTo>
                  <a:lnTo>
                    <a:pt x="34513" y="10046"/>
                  </a:lnTo>
                  <a:lnTo>
                    <a:pt x="34513" y="10046"/>
                  </a:lnTo>
                  <a:lnTo>
                    <a:pt x="34513" y="10018"/>
                  </a:lnTo>
                  <a:lnTo>
                    <a:pt x="34456" y="9990"/>
                  </a:lnTo>
                  <a:lnTo>
                    <a:pt x="34372" y="9934"/>
                  </a:lnTo>
                  <a:lnTo>
                    <a:pt x="34287" y="9877"/>
                  </a:lnTo>
                  <a:lnTo>
                    <a:pt x="34259" y="9849"/>
                  </a:lnTo>
                  <a:lnTo>
                    <a:pt x="34259" y="9792"/>
                  </a:lnTo>
                  <a:lnTo>
                    <a:pt x="34259" y="9792"/>
                  </a:lnTo>
                  <a:lnTo>
                    <a:pt x="34231" y="9821"/>
                  </a:lnTo>
                  <a:lnTo>
                    <a:pt x="34231" y="9877"/>
                  </a:lnTo>
                  <a:lnTo>
                    <a:pt x="34231" y="9877"/>
                  </a:lnTo>
                  <a:lnTo>
                    <a:pt x="34202" y="9792"/>
                  </a:lnTo>
                  <a:lnTo>
                    <a:pt x="34146" y="9736"/>
                  </a:lnTo>
                  <a:lnTo>
                    <a:pt x="34090" y="9736"/>
                  </a:lnTo>
                  <a:lnTo>
                    <a:pt x="34033" y="9764"/>
                  </a:lnTo>
                  <a:lnTo>
                    <a:pt x="34033" y="9764"/>
                  </a:lnTo>
                  <a:lnTo>
                    <a:pt x="34005" y="9736"/>
                  </a:lnTo>
                  <a:lnTo>
                    <a:pt x="34005" y="9680"/>
                  </a:lnTo>
                  <a:lnTo>
                    <a:pt x="34118" y="9567"/>
                  </a:lnTo>
                  <a:lnTo>
                    <a:pt x="34231" y="9426"/>
                  </a:lnTo>
                  <a:lnTo>
                    <a:pt x="34259" y="9369"/>
                  </a:lnTo>
                  <a:lnTo>
                    <a:pt x="34259" y="9313"/>
                  </a:lnTo>
                  <a:lnTo>
                    <a:pt x="34259" y="9313"/>
                  </a:lnTo>
                  <a:lnTo>
                    <a:pt x="34231" y="9369"/>
                  </a:lnTo>
                  <a:lnTo>
                    <a:pt x="34202" y="9426"/>
                  </a:lnTo>
                  <a:lnTo>
                    <a:pt x="34090" y="9538"/>
                  </a:lnTo>
                  <a:lnTo>
                    <a:pt x="33977" y="9623"/>
                  </a:lnTo>
                  <a:lnTo>
                    <a:pt x="33948" y="9680"/>
                  </a:lnTo>
                  <a:lnTo>
                    <a:pt x="33920" y="9736"/>
                  </a:lnTo>
                  <a:lnTo>
                    <a:pt x="33920" y="9736"/>
                  </a:lnTo>
                  <a:lnTo>
                    <a:pt x="33977" y="9792"/>
                  </a:lnTo>
                  <a:lnTo>
                    <a:pt x="34061" y="9849"/>
                  </a:lnTo>
                  <a:lnTo>
                    <a:pt x="34259" y="9962"/>
                  </a:lnTo>
                  <a:lnTo>
                    <a:pt x="34259" y="9962"/>
                  </a:lnTo>
                  <a:lnTo>
                    <a:pt x="34456" y="10075"/>
                  </a:lnTo>
                  <a:lnTo>
                    <a:pt x="34513" y="10188"/>
                  </a:lnTo>
                  <a:lnTo>
                    <a:pt x="34513" y="10216"/>
                  </a:lnTo>
                  <a:lnTo>
                    <a:pt x="34513" y="10300"/>
                  </a:lnTo>
                  <a:lnTo>
                    <a:pt x="34513" y="10300"/>
                  </a:lnTo>
                  <a:lnTo>
                    <a:pt x="34456" y="10385"/>
                  </a:lnTo>
                  <a:lnTo>
                    <a:pt x="34400" y="10413"/>
                  </a:lnTo>
                  <a:lnTo>
                    <a:pt x="34344" y="10385"/>
                  </a:lnTo>
                  <a:lnTo>
                    <a:pt x="34287" y="10357"/>
                  </a:lnTo>
                  <a:lnTo>
                    <a:pt x="34174" y="10188"/>
                  </a:lnTo>
                  <a:lnTo>
                    <a:pt x="34118" y="10075"/>
                  </a:lnTo>
                  <a:lnTo>
                    <a:pt x="34118" y="10075"/>
                  </a:lnTo>
                  <a:lnTo>
                    <a:pt x="34118" y="10159"/>
                  </a:lnTo>
                  <a:lnTo>
                    <a:pt x="34146" y="10216"/>
                  </a:lnTo>
                  <a:lnTo>
                    <a:pt x="34231" y="10329"/>
                  </a:lnTo>
                  <a:lnTo>
                    <a:pt x="34315" y="10413"/>
                  </a:lnTo>
                  <a:lnTo>
                    <a:pt x="34344" y="10470"/>
                  </a:lnTo>
                  <a:lnTo>
                    <a:pt x="34372" y="10526"/>
                  </a:lnTo>
                  <a:lnTo>
                    <a:pt x="34372" y="10526"/>
                  </a:lnTo>
                  <a:lnTo>
                    <a:pt x="34372" y="10611"/>
                  </a:lnTo>
                  <a:lnTo>
                    <a:pt x="34372" y="10639"/>
                  </a:lnTo>
                  <a:lnTo>
                    <a:pt x="34344" y="10667"/>
                  </a:lnTo>
                  <a:lnTo>
                    <a:pt x="34287" y="10667"/>
                  </a:lnTo>
                  <a:lnTo>
                    <a:pt x="34287" y="10695"/>
                  </a:lnTo>
                  <a:lnTo>
                    <a:pt x="34287" y="10752"/>
                  </a:lnTo>
                  <a:lnTo>
                    <a:pt x="34287" y="10752"/>
                  </a:lnTo>
                  <a:lnTo>
                    <a:pt x="34259" y="10780"/>
                  </a:lnTo>
                  <a:lnTo>
                    <a:pt x="34202" y="10780"/>
                  </a:lnTo>
                  <a:lnTo>
                    <a:pt x="34146" y="10724"/>
                  </a:lnTo>
                  <a:lnTo>
                    <a:pt x="34061" y="10611"/>
                  </a:lnTo>
                  <a:lnTo>
                    <a:pt x="34061" y="10611"/>
                  </a:lnTo>
                  <a:lnTo>
                    <a:pt x="34231" y="10837"/>
                  </a:lnTo>
                  <a:lnTo>
                    <a:pt x="34259" y="10893"/>
                  </a:lnTo>
                  <a:lnTo>
                    <a:pt x="34259" y="10949"/>
                  </a:lnTo>
                  <a:lnTo>
                    <a:pt x="34231" y="11006"/>
                  </a:lnTo>
                  <a:lnTo>
                    <a:pt x="34174" y="11034"/>
                  </a:lnTo>
                  <a:lnTo>
                    <a:pt x="34174" y="11034"/>
                  </a:lnTo>
                  <a:lnTo>
                    <a:pt x="34118" y="10978"/>
                  </a:lnTo>
                  <a:lnTo>
                    <a:pt x="34090" y="10893"/>
                  </a:lnTo>
                  <a:lnTo>
                    <a:pt x="33948" y="10808"/>
                  </a:lnTo>
                  <a:lnTo>
                    <a:pt x="33807" y="10752"/>
                  </a:lnTo>
                  <a:lnTo>
                    <a:pt x="33666" y="10724"/>
                  </a:lnTo>
                  <a:lnTo>
                    <a:pt x="33666" y="10724"/>
                  </a:lnTo>
                  <a:lnTo>
                    <a:pt x="33694" y="10752"/>
                  </a:lnTo>
                  <a:lnTo>
                    <a:pt x="33779" y="10780"/>
                  </a:lnTo>
                  <a:lnTo>
                    <a:pt x="33977" y="10865"/>
                  </a:lnTo>
                  <a:lnTo>
                    <a:pt x="34061" y="10921"/>
                  </a:lnTo>
                  <a:lnTo>
                    <a:pt x="34118" y="10978"/>
                  </a:lnTo>
                  <a:lnTo>
                    <a:pt x="34118" y="11062"/>
                  </a:lnTo>
                  <a:lnTo>
                    <a:pt x="34061" y="11147"/>
                  </a:lnTo>
                  <a:lnTo>
                    <a:pt x="34061" y="11147"/>
                  </a:lnTo>
                  <a:lnTo>
                    <a:pt x="34118" y="11119"/>
                  </a:lnTo>
                  <a:lnTo>
                    <a:pt x="34146" y="11119"/>
                  </a:lnTo>
                  <a:lnTo>
                    <a:pt x="34174" y="11119"/>
                  </a:lnTo>
                  <a:lnTo>
                    <a:pt x="34231" y="11147"/>
                  </a:lnTo>
                  <a:lnTo>
                    <a:pt x="34231" y="11147"/>
                  </a:lnTo>
                  <a:lnTo>
                    <a:pt x="34231" y="11091"/>
                  </a:lnTo>
                  <a:lnTo>
                    <a:pt x="34231" y="11062"/>
                  </a:lnTo>
                  <a:lnTo>
                    <a:pt x="34287" y="11062"/>
                  </a:lnTo>
                  <a:lnTo>
                    <a:pt x="34315" y="11091"/>
                  </a:lnTo>
                  <a:lnTo>
                    <a:pt x="34428" y="11203"/>
                  </a:lnTo>
                  <a:lnTo>
                    <a:pt x="34456" y="11260"/>
                  </a:lnTo>
                  <a:lnTo>
                    <a:pt x="34456" y="11260"/>
                  </a:lnTo>
                  <a:lnTo>
                    <a:pt x="34485" y="11429"/>
                  </a:lnTo>
                  <a:lnTo>
                    <a:pt x="34513" y="11655"/>
                  </a:lnTo>
                  <a:lnTo>
                    <a:pt x="34485" y="11881"/>
                  </a:lnTo>
                  <a:lnTo>
                    <a:pt x="34485" y="12022"/>
                  </a:lnTo>
                  <a:lnTo>
                    <a:pt x="34485" y="12022"/>
                  </a:lnTo>
                  <a:lnTo>
                    <a:pt x="34456" y="11683"/>
                  </a:lnTo>
                  <a:lnTo>
                    <a:pt x="34456" y="11486"/>
                  </a:lnTo>
                  <a:lnTo>
                    <a:pt x="34428" y="11401"/>
                  </a:lnTo>
                  <a:lnTo>
                    <a:pt x="34400" y="11345"/>
                  </a:lnTo>
                  <a:lnTo>
                    <a:pt x="34400" y="11345"/>
                  </a:lnTo>
                  <a:lnTo>
                    <a:pt x="34372" y="11401"/>
                  </a:lnTo>
                  <a:lnTo>
                    <a:pt x="34315" y="11373"/>
                  </a:lnTo>
                  <a:lnTo>
                    <a:pt x="34315" y="11373"/>
                  </a:lnTo>
                  <a:lnTo>
                    <a:pt x="34344" y="11486"/>
                  </a:lnTo>
                  <a:lnTo>
                    <a:pt x="34372" y="11599"/>
                  </a:lnTo>
                  <a:lnTo>
                    <a:pt x="34372" y="11711"/>
                  </a:lnTo>
                  <a:lnTo>
                    <a:pt x="34344" y="11824"/>
                  </a:lnTo>
                  <a:lnTo>
                    <a:pt x="34344" y="11824"/>
                  </a:lnTo>
                  <a:lnTo>
                    <a:pt x="34344" y="11683"/>
                  </a:lnTo>
                  <a:lnTo>
                    <a:pt x="34344" y="11683"/>
                  </a:lnTo>
                  <a:lnTo>
                    <a:pt x="34315" y="11683"/>
                  </a:lnTo>
                  <a:lnTo>
                    <a:pt x="34231" y="11711"/>
                  </a:lnTo>
                  <a:lnTo>
                    <a:pt x="34202" y="11711"/>
                  </a:lnTo>
                  <a:lnTo>
                    <a:pt x="34174" y="11683"/>
                  </a:lnTo>
                  <a:lnTo>
                    <a:pt x="34174" y="11683"/>
                  </a:lnTo>
                  <a:lnTo>
                    <a:pt x="34174" y="11768"/>
                  </a:lnTo>
                  <a:lnTo>
                    <a:pt x="34146" y="11796"/>
                  </a:lnTo>
                  <a:lnTo>
                    <a:pt x="34090" y="11796"/>
                  </a:lnTo>
                  <a:lnTo>
                    <a:pt x="34033" y="11740"/>
                  </a:lnTo>
                  <a:lnTo>
                    <a:pt x="34033" y="11740"/>
                  </a:lnTo>
                  <a:lnTo>
                    <a:pt x="34061" y="11824"/>
                  </a:lnTo>
                  <a:lnTo>
                    <a:pt x="34033" y="11824"/>
                  </a:lnTo>
                  <a:lnTo>
                    <a:pt x="33920" y="11768"/>
                  </a:lnTo>
                  <a:lnTo>
                    <a:pt x="33920" y="11768"/>
                  </a:lnTo>
                  <a:lnTo>
                    <a:pt x="33948" y="11824"/>
                  </a:lnTo>
                  <a:lnTo>
                    <a:pt x="33920" y="11852"/>
                  </a:lnTo>
                  <a:lnTo>
                    <a:pt x="33864" y="11881"/>
                  </a:lnTo>
                  <a:lnTo>
                    <a:pt x="33807" y="11881"/>
                  </a:lnTo>
                  <a:lnTo>
                    <a:pt x="33751" y="11852"/>
                  </a:lnTo>
                  <a:lnTo>
                    <a:pt x="33723" y="11824"/>
                  </a:lnTo>
                  <a:lnTo>
                    <a:pt x="33723" y="11740"/>
                  </a:lnTo>
                  <a:lnTo>
                    <a:pt x="33751" y="11655"/>
                  </a:lnTo>
                  <a:lnTo>
                    <a:pt x="33751" y="11655"/>
                  </a:lnTo>
                  <a:lnTo>
                    <a:pt x="33694" y="11768"/>
                  </a:lnTo>
                  <a:lnTo>
                    <a:pt x="33666" y="11852"/>
                  </a:lnTo>
                  <a:lnTo>
                    <a:pt x="33666" y="11909"/>
                  </a:lnTo>
                  <a:lnTo>
                    <a:pt x="33666" y="11909"/>
                  </a:lnTo>
                  <a:lnTo>
                    <a:pt x="33779" y="11937"/>
                  </a:lnTo>
                  <a:lnTo>
                    <a:pt x="33892" y="11937"/>
                  </a:lnTo>
                  <a:lnTo>
                    <a:pt x="33892" y="11937"/>
                  </a:lnTo>
                  <a:lnTo>
                    <a:pt x="33920" y="11965"/>
                  </a:lnTo>
                  <a:lnTo>
                    <a:pt x="34005" y="11965"/>
                  </a:lnTo>
                  <a:lnTo>
                    <a:pt x="34118" y="11994"/>
                  </a:lnTo>
                  <a:lnTo>
                    <a:pt x="34174" y="11994"/>
                  </a:lnTo>
                  <a:lnTo>
                    <a:pt x="34174" y="12050"/>
                  </a:lnTo>
                  <a:lnTo>
                    <a:pt x="34146" y="12106"/>
                  </a:lnTo>
                  <a:lnTo>
                    <a:pt x="34061" y="12219"/>
                  </a:lnTo>
                  <a:lnTo>
                    <a:pt x="34061" y="12219"/>
                  </a:lnTo>
                  <a:lnTo>
                    <a:pt x="34202" y="12106"/>
                  </a:lnTo>
                  <a:lnTo>
                    <a:pt x="34315" y="11965"/>
                  </a:lnTo>
                  <a:lnTo>
                    <a:pt x="34315" y="11965"/>
                  </a:lnTo>
                  <a:lnTo>
                    <a:pt x="34344" y="12050"/>
                  </a:lnTo>
                  <a:lnTo>
                    <a:pt x="34372" y="12135"/>
                  </a:lnTo>
                  <a:lnTo>
                    <a:pt x="34344" y="12191"/>
                  </a:lnTo>
                  <a:lnTo>
                    <a:pt x="34315" y="12248"/>
                  </a:lnTo>
                  <a:lnTo>
                    <a:pt x="34174" y="12332"/>
                  </a:lnTo>
                  <a:lnTo>
                    <a:pt x="34033" y="12389"/>
                  </a:lnTo>
                  <a:lnTo>
                    <a:pt x="33892" y="12417"/>
                  </a:lnTo>
                  <a:lnTo>
                    <a:pt x="33751" y="12417"/>
                  </a:lnTo>
                  <a:lnTo>
                    <a:pt x="33666" y="12389"/>
                  </a:lnTo>
                  <a:lnTo>
                    <a:pt x="33666" y="12360"/>
                  </a:lnTo>
                  <a:lnTo>
                    <a:pt x="33694" y="12332"/>
                  </a:lnTo>
                  <a:lnTo>
                    <a:pt x="33694" y="12332"/>
                  </a:lnTo>
                  <a:lnTo>
                    <a:pt x="33610" y="12360"/>
                  </a:lnTo>
                  <a:lnTo>
                    <a:pt x="33610" y="12445"/>
                  </a:lnTo>
                  <a:lnTo>
                    <a:pt x="33610" y="12445"/>
                  </a:lnTo>
                  <a:lnTo>
                    <a:pt x="33299" y="12360"/>
                  </a:lnTo>
                  <a:lnTo>
                    <a:pt x="33299" y="12360"/>
                  </a:lnTo>
                  <a:lnTo>
                    <a:pt x="33384" y="12417"/>
                  </a:lnTo>
                  <a:lnTo>
                    <a:pt x="33469" y="12445"/>
                  </a:lnTo>
                  <a:lnTo>
                    <a:pt x="33553" y="12502"/>
                  </a:lnTo>
                  <a:lnTo>
                    <a:pt x="33582" y="12530"/>
                  </a:lnTo>
                  <a:lnTo>
                    <a:pt x="33582" y="12586"/>
                  </a:lnTo>
                  <a:lnTo>
                    <a:pt x="33582" y="12586"/>
                  </a:lnTo>
                  <a:lnTo>
                    <a:pt x="33582" y="12643"/>
                  </a:lnTo>
                  <a:lnTo>
                    <a:pt x="33525" y="12699"/>
                  </a:lnTo>
                  <a:lnTo>
                    <a:pt x="33497" y="12727"/>
                  </a:lnTo>
                  <a:lnTo>
                    <a:pt x="33441" y="12755"/>
                  </a:lnTo>
                  <a:lnTo>
                    <a:pt x="33299" y="12784"/>
                  </a:lnTo>
                  <a:lnTo>
                    <a:pt x="33187" y="12727"/>
                  </a:lnTo>
                  <a:lnTo>
                    <a:pt x="33187" y="12727"/>
                  </a:lnTo>
                  <a:lnTo>
                    <a:pt x="33215" y="12784"/>
                  </a:lnTo>
                  <a:lnTo>
                    <a:pt x="33271" y="12840"/>
                  </a:lnTo>
                  <a:lnTo>
                    <a:pt x="33328" y="12840"/>
                  </a:lnTo>
                  <a:lnTo>
                    <a:pt x="33412" y="12868"/>
                  </a:lnTo>
                  <a:lnTo>
                    <a:pt x="33582" y="12840"/>
                  </a:lnTo>
                  <a:lnTo>
                    <a:pt x="33723" y="12812"/>
                  </a:lnTo>
                  <a:lnTo>
                    <a:pt x="33723" y="12812"/>
                  </a:lnTo>
                  <a:lnTo>
                    <a:pt x="33610" y="12925"/>
                  </a:lnTo>
                  <a:lnTo>
                    <a:pt x="33497" y="12981"/>
                  </a:lnTo>
                  <a:lnTo>
                    <a:pt x="33384" y="13009"/>
                  </a:lnTo>
                  <a:lnTo>
                    <a:pt x="33243" y="13038"/>
                  </a:lnTo>
                  <a:lnTo>
                    <a:pt x="33243" y="13038"/>
                  </a:lnTo>
                  <a:lnTo>
                    <a:pt x="32989" y="13122"/>
                  </a:lnTo>
                  <a:lnTo>
                    <a:pt x="32848" y="13122"/>
                  </a:lnTo>
                  <a:lnTo>
                    <a:pt x="32820" y="13122"/>
                  </a:lnTo>
                  <a:lnTo>
                    <a:pt x="32791" y="13094"/>
                  </a:lnTo>
                  <a:lnTo>
                    <a:pt x="32791" y="13094"/>
                  </a:lnTo>
                  <a:lnTo>
                    <a:pt x="32594" y="13320"/>
                  </a:lnTo>
                  <a:lnTo>
                    <a:pt x="32594" y="13320"/>
                  </a:lnTo>
                  <a:lnTo>
                    <a:pt x="32453" y="13433"/>
                  </a:lnTo>
                  <a:lnTo>
                    <a:pt x="32340" y="13574"/>
                  </a:lnTo>
                  <a:lnTo>
                    <a:pt x="32340" y="13574"/>
                  </a:lnTo>
                  <a:lnTo>
                    <a:pt x="32284" y="13687"/>
                  </a:lnTo>
                  <a:lnTo>
                    <a:pt x="32227" y="13743"/>
                  </a:lnTo>
                  <a:lnTo>
                    <a:pt x="32227" y="13687"/>
                  </a:lnTo>
                  <a:lnTo>
                    <a:pt x="32255" y="13574"/>
                  </a:lnTo>
                  <a:lnTo>
                    <a:pt x="32255" y="13574"/>
                  </a:lnTo>
                  <a:lnTo>
                    <a:pt x="32227" y="13659"/>
                  </a:lnTo>
                  <a:lnTo>
                    <a:pt x="32171" y="13743"/>
                  </a:lnTo>
                  <a:lnTo>
                    <a:pt x="32086" y="13771"/>
                  </a:lnTo>
                  <a:lnTo>
                    <a:pt x="32030" y="13800"/>
                  </a:lnTo>
                  <a:lnTo>
                    <a:pt x="31832" y="13828"/>
                  </a:lnTo>
                  <a:lnTo>
                    <a:pt x="31691" y="13856"/>
                  </a:lnTo>
                  <a:lnTo>
                    <a:pt x="31691" y="13856"/>
                  </a:lnTo>
                  <a:lnTo>
                    <a:pt x="31493" y="13941"/>
                  </a:lnTo>
                  <a:lnTo>
                    <a:pt x="31352" y="14082"/>
                  </a:lnTo>
                  <a:lnTo>
                    <a:pt x="31211" y="14223"/>
                  </a:lnTo>
                  <a:lnTo>
                    <a:pt x="31070" y="14392"/>
                  </a:lnTo>
                  <a:lnTo>
                    <a:pt x="31070" y="14392"/>
                  </a:lnTo>
                  <a:lnTo>
                    <a:pt x="31070" y="14308"/>
                  </a:lnTo>
                  <a:lnTo>
                    <a:pt x="31098" y="14223"/>
                  </a:lnTo>
                  <a:lnTo>
                    <a:pt x="31098" y="14223"/>
                  </a:lnTo>
                  <a:lnTo>
                    <a:pt x="31014" y="14364"/>
                  </a:lnTo>
                  <a:lnTo>
                    <a:pt x="30788" y="14590"/>
                  </a:lnTo>
                  <a:lnTo>
                    <a:pt x="30647" y="14703"/>
                  </a:lnTo>
                  <a:lnTo>
                    <a:pt x="30534" y="14787"/>
                  </a:lnTo>
                  <a:lnTo>
                    <a:pt x="30449" y="14787"/>
                  </a:lnTo>
                  <a:lnTo>
                    <a:pt x="30421" y="14787"/>
                  </a:lnTo>
                  <a:lnTo>
                    <a:pt x="30421" y="14731"/>
                  </a:lnTo>
                  <a:lnTo>
                    <a:pt x="30421" y="14731"/>
                  </a:lnTo>
                  <a:lnTo>
                    <a:pt x="30421" y="14816"/>
                  </a:lnTo>
                  <a:lnTo>
                    <a:pt x="30365" y="14872"/>
                  </a:lnTo>
                  <a:lnTo>
                    <a:pt x="30280" y="14957"/>
                  </a:lnTo>
                  <a:lnTo>
                    <a:pt x="30195" y="15013"/>
                  </a:lnTo>
                  <a:lnTo>
                    <a:pt x="30082" y="15069"/>
                  </a:lnTo>
                  <a:lnTo>
                    <a:pt x="29970" y="15098"/>
                  </a:lnTo>
                  <a:lnTo>
                    <a:pt x="29885" y="15098"/>
                  </a:lnTo>
                  <a:lnTo>
                    <a:pt x="29828" y="15069"/>
                  </a:lnTo>
                  <a:lnTo>
                    <a:pt x="29828" y="15069"/>
                  </a:lnTo>
                  <a:lnTo>
                    <a:pt x="29885" y="15126"/>
                  </a:lnTo>
                  <a:lnTo>
                    <a:pt x="29885" y="15154"/>
                  </a:lnTo>
                  <a:lnTo>
                    <a:pt x="29828" y="15182"/>
                  </a:lnTo>
                  <a:lnTo>
                    <a:pt x="29828" y="15182"/>
                  </a:lnTo>
                  <a:lnTo>
                    <a:pt x="29857" y="15211"/>
                  </a:lnTo>
                  <a:lnTo>
                    <a:pt x="29885" y="15211"/>
                  </a:lnTo>
                  <a:lnTo>
                    <a:pt x="29828" y="15239"/>
                  </a:lnTo>
                  <a:lnTo>
                    <a:pt x="29772" y="15239"/>
                  </a:lnTo>
                  <a:lnTo>
                    <a:pt x="29744" y="15211"/>
                  </a:lnTo>
                  <a:lnTo>
                    <a:pt x="29744" y="15154"/>
                  </a:lnTo>
                  <a:lnTo>
                    <a:pt x="29744" y="15154"/>
                  </a:lnTo>
                  <a:lnTo>
                    <a:pt x="29716" y="15239"/>
                  </a:lnTo>
                  <a:lnTo>
                    <a:pt x="29687" y="15211"/>
                  </a:lnTo>
                  <a:lnTo>
                    <a:pt x="29659" y="15069"/>
                  </a:lnTo>
                  <a:lnTo>
                    <a:pt x="29659" y="15069"/>
                  </a:lnTo>
                  <a:lnTo>
                    <a:pt x="29687" y="15239"/>
                  </a:lnTo>
                  <a:lnTo>
                    <a:pt x="29659" y="15323"/>
                  </a:lnTo>
                  <a:lnTo>
                    <a:pt x="29603" y="15380"/>
                  </a:lnTo>
                  <a:lnTo>
                    <a:pt x="29603" y="15380"/>
                  </a:lnTo>
                  <a:lnTo>
                    <a:pt x="29574" y="15380"/>
                  </a:lnTo>
                  <a:lnTo>
                    <a:pt x="29603" y="15323"/>
                  </a:lnTo>
                  <a:lnTo>
                    <a:pt x="29603" y="15323"/>
                  </a:lnTo>
                  <a:lnTo>
                    <a:pt x="29405" y="15549"/>
                  </a:lnTo>
                  <a:lnTo>
                    <a:pt x="29320" y="15634"/>
                  </a:lnTo>
                  <a:lnTo>
                    <a:pt x="29292" y="15690"/>
                  </a:lnTo>
                  <a:lnTo>
                    <a:pt x="29292" y="15719"/>
                  </a:lnTo>
                  <a:lnTo>
                    <a:pt x="29292" y="15719"/>
                  </a:lnTo>
                  <a:lnTo>
                    <a:pt x="29179" y="15775"/>
                  </a:lnTo>
                  <a:lnTo>
                    <a:pt x="29151" y="15803"/>
                  </a:lnTo>
                  <a:lnTo>
                    <a:pt x="29236" y="15775"/>
                  </a:lnTo>
                  <a:lnTo>
                    <a:pt x="29236" y="15775"/>
                  </a:lnTo>
                  <a:lnTo>
                    <a:pt x="29208" y="15831"/>
                  </a:lnTo>
                  <a:lnTo>
                    <a:pt x="29151" y="15888"/>
                  </a:lnTo>
                  <a:lnTo>
                    <a:pt x="29123" y="15888"/>
                  </a:lnTo>
                  <a:lnTo>
                    <a:pt x="29038" y="15916"/>
                  </a:lnTo>
                  <a:lnTo>
                    <a:pt x="29038" y="15916"/>
                  </a:lnTo>
                  <a:lnTo>
                    <a:pt x="29095" y="15944"/>
                  </a:lnTo>
                  <a:lnTo>
                    <a:pt x="29095" y="15972"/>
                  </a:lnTo>
                  <a:lnTo>
                    <a:pt x="29095" y="16001"/>
                  </a:lnTo>
                  <a:lnTo>
                    <a:pt x="29067" y="16029"/>
                  </a:lnTo>
                  <a:lnTo>
                    <a:pt x="28982" y="16085"/>
                  </a:lnTo>
                  <a:lnTo>
                    <a:pt x="28897" y="16085"/>
                  </a:lnTo>
                  <a:lnTo>
                    <a:pt x="28897" y="16085"/>
                  </a:lnTo>
                  <a:lnTo>
                    <a:pt x="28954" y="16114"/>
                  </a:lnTo>
                  <a:lnTo>
                    <a:pt x="28954" y="16170"/>
                  </a:lnTo>
                  <a:lnTo>
                    <a:pt x="28954" y="16226"/>
                  </a:lnTo>
                  <a:lnTo>
                    <a:pt x="28897" y="16311"/>
                  </a:lnTo>
                  <a:lnTo>
                    <a:pt x="28813" y="16480"/>
                  </a:lnTo>
                  <a:lnTo>
                    <a:pt x="28756" y="16565"/>
                  </a:lnTo>
                  <a:lnTo>
                    <a:pt x="28728" y="16622"/>
                  </a:lnTo>
                  <a:lnTo>
                    <a:pt x="28728" y="16622"/>
                  </a:lnTo>
                  <a:lnTo>
                    <a:pt x="28728" y="16791"/>
                  </a:lnTo>
                  <a:lnTo>
                    <a:pt x="28728" y="16932"/>
                  </a:lnTo>
                  <a:lnTo>
                    <a:pt x="28728" y="17242"/>
                  </a:lnTo>
                  <a:lnTo>
                    <a:pt x="28728" y="17242"/>
                  </a:lnTo>
                  <a:lnTo>
                    <a:pt x="28728" y="17496"/>
                  </a:lnTo>
                  <a:lnTo>
                    <a:pt x="28756" y="17750"/>
                  </a:lnTo>
                  <a:lnTo>
                    <a:pt x="28784" y="17976"/>
                  </a:lnTo>
                  <a:lnTo>
                    <a:pt x="28841" y="18230"/>
                  </a:lnTo>
                  <a:lnTo>
                    <a:pt x="28841" y="18230"/>
                  </a:lnTo>
                  <a:lnTo>
                    <a:pt x="28897" y="18484"/>
                  </a:lnTo>
                  <a:lnTo>
                    <a:pt x="28925" y="18710"/>
                  </a:lnTo>
                  <a:lnTo>
                    <a:pt x="28925" y="18964"/>
                  </a:lnTo>
                  <a:lnTo>
                    <a:pt x="28925" y="19218"/>
                  </a:lnTo>
                  <a:lnTo>
                    <a:pt x="28925" y="19218"/>
                  </a:lnTo>
                  <a:lnTo>
                    <a:pt x="28897" y="19077"/>
                  </a:lnTo>
                  <a:lnTo>
                    <a:pt x="28897" y="18936"/>
                  </a:lnTo>
                  <a:lnTo>
                    <a:pt x="28925" y="18823"/>
                  </a:lnTo>
                  <a:lnTo>
                    <a:pt x="28925" y="18682"/>
                  </a:lnTo>
                  <a:lnTo>
                    <a:pt x="28925" y="18682"/>
                  </a:lnTo>
                  <a:lnTo>
                    <a:pt x="28897" y="18625"/>
                  </a:lnTo>
                  <a:lnTo>
                    <a:pt x="28869" y="18569"/>
                  </a:lnTo>
                  <a:lnTo>
                    <a:pt x="28813" y="18512"/>
                  </a:lnTo>
                  <a:lnTo>
                    <a:pt x="28813" y="18456"/>
                  </a:lnTo>
                  <a:lnTo>
                    <a:pt x="28813" y="18456"/>
                  </a:lnTo>
                  <a:lnTo>
                    <a:pt x="28813" y="18766"/>
                  </a:lnTo>
                  <a:lnTo>
                    <a:pt x="28869" y="19077"/>
                  </a:lnTo>
                  <a:lnTo>
                    <a:pt x="28954" y="19613"/>
                  </a:lnTo>
                  <a:lnTo>
                    <a:pt x="28982" y="19867"/>
                  </a:lnTo>
                  <a:lnTo>
                    <a:pt x="28982" y="20149"/>
                  </a:lnTo>
                  <a:lnTo>
                    <a:pt x="28982" y="20431"/>
                  </a:lnTo>
                  <a:lnTo>
                    <a:pt x="28897" y="20742"/>
                  </a:lnTo>
                  <a:lnTo>
                    <a:pt x="28897" y="20742"/>
                  </a:lnTo>
                  <a:lnTo>
                    <a:pt x="28841" y="20967"/>
                  </a:lnTo>
                  <a:lnTo>
                    <a:pt x="28756" y="21193"/>
                  </a:lnTo>
                  <a:lnTo>
                    <a:pt x="28643" y="21419"/>
                  </a:lnTo>
                  <a:lnTo>
                    <a:pt x="28587" y="21503"/>
                  </a:lnTo>
                  <a:lnTo>
                    <a:pt x="28502" y="21588"/>
                  </a:lnTo>
                  <a:lnTo>
                    <a:pt x="28502" y="21588"/>
                  </a:lnTo>
                  <a:lnTo>
                    <a:pt x="28389" y="21616"/>
                  </a:lnTo>
                  <a:lnTo>
                    <a:pt x="28248" y="21645"/>
                  </a:lnTo>
                  <a:lnTo>
                    <a:pt x="28248" y="21645"/>
                  </a:lnTo>
                  <a:lnTo>
                    <a:pt x="28107" y="21645"/>
                  </a:lnTo>
                  <a:lnTo>
                    <a:pt x="27966" y="21616"/>
                  </a:lnTo>
                  <a:lnTo>
                    <a:pt x="27966" y="21616"/>
                  </a:lnTo>
                  <a:lnTo>
                    <a:pt x="27910" y="21588"/>
                  </a:lnTo>
                  <a:lnTo>
                    <a:pt x="27938" y="21532"/>
                  </a:lnTo>
                  <a:lnTo>
                    <a:pt x="27938" y="21532"/>
                  </a:lnTo>
                  <a:lnTo>
                    <a:pt x="27966" y="21475"/>
                  </a:lnTo>
                  <a:lnTo>
                    <a:pt x="27994" y="21475"/>
                  </a:lnTo>
                  <a:lnTo>
                    <a:pt x="28022" y="21503"/>
                  </a:lnTo>
                  <a:lnTo>
                    <a:pt x="28079" y="21588"/>
                  </a:lnTo>
                  <a:lnTo>
                    <a:pt x="28079" y="21588"/>
                  </a:lnTo>
                  <a:lnTo>
                    <a:pt x="28051" y="21503"/>
                  </a:lnTo>
                  <a:lnTo>
                    <a:pt x="27966" y="21306"/>
                  </a:lnTo>
                  <a:lnTo>
                    <a:pt x="27825" y="21052"/>
                  </a:lnTo>
                  <a:lnTo>
                    <a:pt x="27825" y="21052"/>
                  </a:lnTo>
                  <a:lnTo>
                    <a:pt x="27768" y="20967"/>
                  </a:lnTo>
                  <a:lnTo>
                    <a:pt x="27684" y="20939"/>
                  </a:lnTo>
                  <a:lnTo>
                    <a:pt x="27627" y="20883"/>
                  </a:lnTo>
                  <a:lnTo>
                    <a:pt x="27571" y="20798"/>
                  </a:lnTo>
                  <a:lnTo>
                    <a:pt x="27571" y="20798"/>
                  </a:lnTo>
                  <a:lnTo>
                    <a:pt x="27543" y="20770"/>
                  </a:lnTo>
                  <a:lnTo>
                    <a:pt x="27543" y="20713"/>
                  </a:lnTo>
                  <a:lnTo>
                    <a:pt x="27571" y="20600"/>
                  </a:lnTo>
                  <a:lnTo>
                    <a:pt x="27571" y="20516"/>
                  </a:lnTo>
                  <a:lnTo>
                    <a:pt x="27543" y="20459"/>
                  </a:lnTo>
                  <a:lnTo>
                    <a:pt x="27486" y="20431"/>
                  </a:lnTo>
                  <a:lnTo>
                    <a:pt x="27486" y="20431"/>
                  </a:lnTo>
                  <a:lnTo>
                    <a:pt x="27599" y="20346"/>
                  </a:lnTo>
                  <a:lnTo>
                    <a:pt x="27684" y="20262"/>
                  </a:lnTo>
                  <a:lnTo>
                    <a:pt x="27684" y="20262"/>
                  </a:lnTo>
                  <a:lnTo>
                    <a:pt x="27486" y="20403"/>
                  </a:lnTo>
                  <a:lnTo>
                    <a:pt x="27486" y="20403"/>
                  </a:lnTo>
                  <a:lnTo>
                    <a:pt x="27486" y="20403"/>
                  </a:lnTo>
                  <a:lnTo>
                    <a:pt x="27458" y="20375"/>
                  </a:lnTo>
                  <a:lnTo>
                    <a:pt x="27486" y="20290"/>
                  </a:lnTo>
                  <a:lnTo>
                    <a:pt x="27514" y="20121"/>
                  </a:lnTo>
                  <a:lnTo>
                    <a:pt x="27514" y="20121"/>
                  </a:lnTo>
                  <a:lnTo>
                    <a:pt x="27486" y="20064"/>
                  </a:lnTo>
                  <a:lnTo>
                    <a:pt x="27486" y="20036"/>
                  </a:lnTo>
                  <a:lnTo>
                    <a:pt x="27430" y="20093"/>
                  </a:lnTo>
                  <a:lnTo>
                    <a:pt x="27430" y="20093"/>
                  </a:lnTo>
                  <a:lnTo>
                    <a:pt x="27373" y="20121"/>
                  </a:lnTo>
                  <a:lnTo>
                    <a:pt x="27345" y="20064"/>
                  </a:lnTo>
                  <a:lnTo>
                    <a:pt x="27260" y="19895"/>
                  </a:lnTo>
                  <a:lnTo>
                    <a:pt x="27176" y="19669"/>
                  </a:lnTo>
                  <a:lnTo>
                    <a:pt x="27148" y="19556"/>
                  </a:lnTo>
                  <a:lnTo>
                    <a:pt x="27148" y="19556"/>
                  </a:lnTo>
                  <a:lnTo>
                    <a:pt x="27232" y="19500"/>
                  </a:lnTo>
                  <a:lnTo>
                    <a:pt x="27345" y="19415"/>
                  </a:lnTo>
                  <a:lnTo>
                    <a:pt x="27430" y="19274"/>
                  </a:lnTo>
                  <a:lnTo>
                    <a:pt x="27430" y="19218"/>
                  </a:lnTo>
                  <a:lnTo>
                    <a:pt x="27402" y="19161"/>
                  </a:lnTo>
                  <a:lnTo>
                    <a:pt x="27402" y="19161"/>
                  </a:lnTo>
                  <a:lnTo>
                    <a:pt x="27345" y="19190"/>
                  </a:lnTo>
                  <a:lnTo>
                    <a:pt x="27317" y="19161"/>
                  </a:lnTo>
                  <a:lnTo>
                    <a:pt x="27317" y="19133"/>
                  </a:lnTo>
                  <a:lnTo>
                    <a:pt x="27260" y="19077"/>
                  </a:lnTo>
                  <a:lnTo>
                    <a:pt x="27260" y="19077"/>
                  </a:lnTo>
                  <a:lnTo>
                    <a:pt x="27232" y="19133"/>
                  </a:lnTo>
                  <a:lnTo>
                    <a:pt x="27232" y="19218"/>
                  </a:lnTo>
                  <a:lnTo>
                    <a:pt x="27232" y="19274"/>
                  </a:lnTo>
                  <a:lnTo>
                    <a:pt x="27176" y="19387"/>
                  </a:lnTo>
                  <a:lnTo>
                    <a:pt x="27176" y="19387"/>
                  </a:lnTo>
                  <a:lnTo>
                    <a:pt x="27148" y="19302"/>
                  </a:lnTo>
                  <a:lnTo>
                    <a:pt x="27148" y="19302"/>
                  </a:lnTo>
                  <a:lnTo>
                    <a:pt x="27148" y="19387"/>
                  </a:lnTo>
                  <a:lnTo>
                    <a:pt x="27148" y="19387"/>
                  </a:lnTo>
                  <a:lnTo>
                    <a:pt x="27119" y="19246"/>
                  </a:lnTo>
                  <a:lnTo>
                    <a:pt x="27148" y="19105"/>
                  </a:lnTo>
                  <a:lnTo>
                    <a:pt x="27176" y="18992"/>
                  </a:lnTo>
                  <a:lnTo>
                    <a:pt x="27260" y="18851"/>
                  </a:lnTo>
                  <a:lnTo>
                    <a:pt x="27373" y="18625"/>
                  </a:lnTo>
                  <a:lnTo>
                    <a:pt x="27430" y="18484"/>
                  </a:lnTo>
                  <a:lnTo>
                    <a:pt x="27430" y="18343"/>
                  </a:lnTo>
                  <a:lnTo>
                    <a:pt x="27430" y="18343"/>
                  </a:lnTo>
                  <a:lnTo>
                    <a:pt x="27402" y="18258"/>
                  </a:lnTo>
                  <a:lnTo>
                    <a:pt x="27373" y="18145"/>
                  </a:lnTo>
                  <a:lnTo>
                    <a:pt x="27232" y="17948"/>
                  </a:lnTo>
                  <a:lnTo>
                    <a:pt x="27091" y="17779"/>
                  </a:lnTo>
                  <a:lnTo>
                    <a:pt x="26978" y="17581"/>
                  </a:lnTo>
                  <a:lnTo>
                    <a:pt x="26978" y="17581"/>
                  </a:lnTo>
                  <a:lnTo>
                    <a:pt x="26894" y="17468"/>
                  </a:lnTo>
                  <a:lnTo>
                    <a:pt x="26837" y="17383"/>
                  </a:lnTo>
                  <a:lnTo>
                    <a:pt x="26753" y="17327"/>
                  </a:lnTo>
                  <a:lnTo>
                    <a:pt x="26668" y="17271"/>
                  </a:lnTo>
                  <a:lnTo>
                    <a:pt x="26583" y="17271"/>
                  </a:lnTo>
                  <a:lnTo>
                    <a:pt x="26527" y="17271"/>
                  </a:lnTo>
                  <a:lnTo>
                    <a:pt x="26357" y="17327"/>
                  </a:lnTo>
                  <a:lnTo>
                    <a:pt x="25991" y="17468"/>
                  </a:lnTo>
                  <a:lnTo>
                    <a:pt x="25793" y="17553"/>
                  </a:lnTo>
                  <a:lnTo>
                    <a:pt x="25567" y="17581"/>
                  </a:lnTo>
                  <a:lnTo>
                    <a:pt x="25567" y="17581"/>
                  </a:lnTo>
                  <a:lnTo>
                    <a:pt x="25596" y="17525"/>
                  </a:lnTo>
                  <a:lnTo>
                    <a:pt x="25596" y="17496"/>
                  </a:lnTo>
                  <a:lnTo>
                    <a:pt x="25567" y="17383"/>
                  </a:lnTo>
                  <a:lnTo>
                    <a:pt x="25511" y="17271"/>
                  </a:lnTo>
                  <a:lnTo>
                    <a:pt x="25454" y="17214"/>
                  </a:lnTo>
                  <a:lnTo>
                    <a:pt x="25454" y="17214"/>
                  </a:lnTo>
                  <a:lnTo>
                    <a:pt x="25511" y="17242"/>
                  </a:lnTo>
                  <a:lnTo>
                    <a:pt x="25567" y="17214"/>
                  </a:lnTo>
                  <a:lnTo>
                    <a:pt x="25567" y="17214"/>
                  </a:lnTo>
                  <a:lnTo>
                    <a:pt x="25426" y="17158"/>
                  </a:lnTo>
                  <a:lnTo>
                    <a:pt x="25426" y="17158"/>
                  </a:lnTo>
                  <a:lnTo>
                    <a:pt x="25454" y="17073"/>
                  </a:lnTo>
                  <a:lnTo>
                    <a:pt x="25539" y="17045"/>
                  </a:lnTo>
                  <a:lnTo>
                    <a:pt x="25539" y="17045"/>
                  </a:lnTo>
                  <a:lnTo>
                    <a:pt x="25398" y="17017"/>
                  </a:lnTo>
                  <a:lnTo>
                    <a:pt x="25342" y="17017"/>
                  </a:lnTo>
                  <a:lnTo>
                    <a:pt x="25313" y="17045"/>
                  </a:lnTo>
                  <a:lnTo>
                    <a:pt x="25313" y="17073"/>
                  </a:lnTo>
                  <a:lnTo>
                    <a:pt x="25370" y="17129"/>
                  </a:lnTo>
                  <a:lnTo>
                    <a:pt x="25370" y="17129"/>
                  </a:lnTo>
                  <a:lnTo>
                    <a:pt x="25313" y="17129"/>
                  </a:lnTo>
                  <a:lnTo>
                    <a:pt x="25257" y="17129"/>
                  </a:lnTo>
                  <a:lnTo>
                    <a:pt x="25116" y="17073"/>
                  </a:lnTo>
                  <a:lnTo>
                    <a:pt x="24862" y="16932"/>
                  </a:lnTo>
                  <a:lnTo>
                    <a:pt x="24862" y="16932"/>
                  </a:lnTo>
                  <a:lnTo>
                    <a:pt x="25003" y="16932"/>
                  </a:lnTo>
                  <a:lnTo>
                    <a:pt x="25088" y="16932"/>
                  </a:lnTo>
                  <a:lnTo>
                    <a:pt x="25116" y="16932"/>
                  </a:lnTo>
                  <a:lnTo>
                    <a:pt x="25116" y="16932"/>
                  </a:lnTo>
                  <a:lnTo>
                    <a:pt x="25059" y="16876"/>
                  </a:lnTo>
                  <a:lnTo>
                    <a:pt x="24975" y="16847"/>
                  </a:lnTo>
                  <a:lnTo>
                    <a:pt x="24749" y="16876"/>
                  </a:lnTo>
                  <a:lnTo>
                    <a:pt x="24523" y="16932"/>
                  </a:lnTo>
                  <a:lnTo>
                    <a:pt x="24354" y="16960"/>
                  </a:lnTo>
                  <a:lnTo>
                    <a:pt x="24354" y="16960"/>
                  </a:lnTo>
                  <a:lnTo>
                    <a:pt x="24580" y="16932"/>
                  </a:lnTo>
                  <a:lnTo>
                    <a:pt x="24580" y="16904"/>
                  </a:lnTo>
                  <a:lnTo>
                    <a:pt x="24580" y="16904"/>
                  </a:lnTo>
                  <a:lnTo>
                    <a:pt x="24495" y="16847"/>
                  </a:lnTo>
                  <a:lnTo>
                    <a:pt x="24495" y="16819"/>
                  </a:lnTo>
                  <a:lnTo>
                    <a:pt x="24523" y="16763"/>
                  </a:lnTo>
                  <a:lnTo>
                    <a:pt x="24523" y="16763"/>
                  </a:lnTo>
                  <a:lnTo>
                    <a:pt x="24382" y="16876"/>
                  </a:lnTo>
                  <a:lnTo>
                    <a:pt x="24410" y="16847"/>
                  </a:lnTo>
                  <a:lnTo>
                    <a:pt x="24410" y="16819"/>
                  </a:lnTo>
                  <a:lnTo>
                    <a:pt x="24354" y="16847"/>
                  </a:lnTo>
                  <a:lnTo>
                    <a:pt x="24354" y="16847"/>
                  </a:lnTo>
                  <a:lnTo>
                    <a:pt x="24269" y="16904"/>
                  </a:lnTo>
                  <a:lnTo>
                    <a:pt x="24213" y="16960"/>
                  </a:lnTo>
                  <a:lnTo>
                    <a:pt x="24156" y="17017"/>
                  </a:lnTo>
                  <a:lnTo>
                    <a:pt x="24043" y="17017"/>
                  </a:lnTo>
                  <a:lnTo>
                    <a:pt x="24043" y="17017"/>
                  </a:lnTo>
                  <a:lnTo>
                    <a:pt x="24156" y="16960"/>
                  </a:lnTo>
                  <a:lnTo>
                    <a:pt x="24185" y="16932"/>
                  </a:lnTo>
                  <a:lnTo>
                    <a:pt x="24185" y="16904"/>
                  </a:lnTo>
                  <a:lnTo>
                    <a:pt x="24156" y="16876"/>
                  </a:lnTo>
                  <a:lnTo>
                    <a:pt x="24156" y="16876"/>
                  </a:lnTo>
                  <a:lnTo>
                    <a:pt x="24100" y="16988"/>
                  </a:lnTo>
                  <a:lnTo>
                    <a:pt x="23987" y="17045"/>
                  </a:lnTo>
                  <a:lnTo>
                    <a:pt x="23846" y="17101"/>
                  </a:lnTo>
                  <a:lnTo>
                    <a:pt x="23705" y="17073"/>
                  </a:lnTo>
                  <a:lnTo>
                    <a:pt x="23705" y="17073"/>
                  </a:lnTo>
                  <a:lnTo>
                    <a:pt x="23761" y="17073"/>
                  </a:lnTo>
                  <a:lnTo>
                    <a:pt x="23789" y="17045"/>
                  </a:lnTo>
                  <a:lnTo>
                    <a:pt x="23818" y="16904"/>
                  </a:lnTo>
                  <a:lnTo>
                    <a:pt x="23789" y="16734"/>
                  </a:lnTo>
                  <a:lnTo>
                    <a:pt x="23761" y="16650"/>
                  </a:lnTo>
                  <a:lnTo>
                    <a:pt x="23761" y="16650"/>
                  </a:lnTo>
                  <a:lnTo>
                    <a:pt x="23677" y="16791"/>
                  </a:lnTo>
                  <a:lnTo>
                    <a:pt x="23564" y="16904"/>
                  </a:lnTo>
                  <a:lnTo>
                    <a:pt x="23451" y="16932"/>
                  </a:lnTo>
                  <a:lnTo>
                    <a:pt x="23310" y="16960"/>
                  </a:lnTo>
                  <a:lnTo>
                    <a:pt x="23028" y="16988"/>
                  </a:lnTo>
                  <a:lnTo>
                    <a:pt x="22858" y="16988"/>
                  </a:lnTo>
                  <a:lnTo>
                    <a:pt x="22717" y="17017"/>
                  </a:lnTo>
                  <a:lnTo>
                    <a:pt x="22717" y="17017"/>
                  </a:lnTo>
                  <a:lnTo>
                    <a:pt x="22491" y="17073"/>
                  </a:lnTo>
                  <a:lnTo>
                    <a:pt x="22266" y="17073"/>
                  </a:lnTo>
                  <a:lnTo>
                    <a:pt x="22266" y="17073"/>
                  </a:lnTo>
                  <a:lnTo>
                    <a:pt x="22209" y="17045"/>
                  </a:lnTo>
                  <a:lnTo>
                    <a:pt x="22125" y="16988"/>
                  </a:lnTo>
                  <a:lnTo>
                    <a:pt x="22068" y="16988"/>
                  </a:lnTo>
                  <a:lnTo>
                    <a:pt x="21983" y="16988"/>
                  </a:lnTo>
                  <a:lnTo>
                    <a:pt x="21983" y="16988"/>
                  </a:lnTo>
                  <a:lnTo>
                    <a:pt x="21871" y="17045"/>
                  </a:lnTo>
                  <a:lnTo>
                    <a:pt x="21842" y="17101"/>
                  </a:lnTo>
                  <a:lnTo>
                    <a:pt x="21871" y="17158"/>
                  </a:lnTo>
                  <a:lnTo>
                    <a:pt x="21955" y="17186"/>
                  </a:lnTo>
                  <a:lnTo>
                    <a:pt x="22040" y="17242"/>
                  </a:lnTo>
                  <a:lnTo>
                    <a:pt x="22181" y="17242"/>
                  </a:lnTo>
                  <a:lnTo>
                    <a:pt x="22294" y="17214"/>
                  </a:lnTo>
                  <a:lnTo>
                    <a:pt x="22379" y="17158"/>
                  </a:lnTo>
                  <a:lnTo>
                    <a:pt x="22379" y="17158"/>
                  </a:lnTo>
                  <a:lnTo>
                    <a:pt x="22294" y="17242"/>
                  </a:lnTo>
                  <a:lnTo>
                    <a:pt x="22237" y="17299"/>
                  </a:lnTo>
                  <a:lnTo>
                    <a:pt x="22209" y="17327"/>
                  </a:lnTo>
                  <a:lnTo>
                    <a:pt x="22209" y="17327"/>
                  </a:lnTo>
                  <a:lnTo>
                    <a:pt x="22294" y="17355"/>
                  </a:lnTo>
                  <a:lnTo>
                    <a:pt x="22350" y="17355"/>
                  </a:lnTo>
                  <a:lnTo>
                    <a:pt x="22379" y="17355"/>
                  </a:lnTo>
                  <a:lnTo>
                    <a:pt x="22350" y="17355"/>
                  </a:lnTo>
                  <a:lnTo>
                    <a:pt x="22350" y="17355"/>
                  </a:lnTo>
                  <a:lnTo>
                    <a:pt x="22435" y="17299"/>
                  </a:lnTo>
                  <a:lnTo>
                    <a:pt x="22491" y="17299"/>
                  </a:lnTo>
                  <a:lnTo>
                    <a:pt x="22548" y="17355"/>
                  </a:lnTo>
                  <a:lnTo>
                    <a:pt x="22548" y="17355"/>
                  </a:lnTo>
                  <a:lnTo>
                    <a:pt x="22548" y="17412"/>
                  </a:lnTo>
                  <a:lnTo>
                    <a:pt x="22548" y="17440"/>
                  </a:lnTo>
                  <a:lnTo>
                    <a:pt x="22491" y="17468"/>
                  </a:lnTo>
                  <a:lnTo>
                    <a:pt x="22407" y="17496"/>
                  </a:lnTo>
                  <a:lnTo>
                    <a:pt x="22379" y="17525"/>
                  </a:lnTo>
                  <a:lnTo>
                    <a:pt x="22379" y="17525"/>
                  </a:lnTo>
                  <a:lnTo>
                    <a:pt x="22322" y="17637"/>
                  </a:lnTo>
                  <a:lnTo>
                    <a:pt x="22294" y="17694"/>
                  </a:lnTo>
                  <a:lnTo>
                    <a:pt x="22294" y="17750"/>
                  </a:lnTo>
                  <a:lnTo>
                    <a:pt x="22407" y="17863"/>
                  </a:lnTo>
                  <a:lnTo>
                    <a:pt x="22407" y="17863"/>
                  </a:lnTo>
                  <a:lnTo>
                    <a:pt x="22463" y="17891"/>
                  </a:lnTo>
                  <a:lnTo>
                    <a:pt x="22520" y="17920"/>
                  </a:lnTo>
                  <a:lnTo>
                    <a:pt x="22576" y="17948"/>
                  </a:lnTo>
                  <a:lnTo>
                    <a:pt x="22632" y="18033"/>
                  </a:lnTo>
                  <a:lnTo>
                    <a:pt x="22632" y="18033"/>
                  </a:lnTo>
                  <a:lnTo>
                    <a:pt x="22604" y="18089"/>
                  </a:lnTo>
                  <a:lnTo>
                    <a:pt x="22576" y="18117"/>
                  </a:lnTo>
                  <a:lnTo>
                    <a:pt x="22548" y="18174"/>
                  </a:lnTo>
                  <a:lnTo>
                    <a:pt x="22520" y="18202"/>
                  </a:lnTo>
                  <a:lnTo>
                    <a:pt x="22520" y="18202"/>
                  </a:lnTo>
                  <a:lnTo>
                    <a:pt x="22463" y="18174"/>
                  </a:lnTo>
                  <a:lnTo>
                    <a:pt x="22407" y="18174"/>
                  </a:lnTo>
                  <a:lnTo>
                    <a:pt x="22294" y="18258"/>
                  </a:lnTo>
                  <a:lnTo>
                    <a:pt x="22294" y="18258"/>
                  </a:lnTo>
                  <a:lnTo>
                    <a:pt x="22379" y="18117"/>
                  </a:lnTo>
                  <a:lnTo>
                    <a:pt x="22379" y="18089"/>
                  </a:lnTo>
                  <a:lnTo>
                    <a:pt x="22350" y="18061"/>
                  </a:lnTo>
                  <a:lnTo>
                    <a:pt x="22266" y="18004"/>
                  </a:lnTo>
                  <a:lnTo>
                    <a:pt x="22153" y="17920"/>
                  </a:lnTo>
                  <a:lnTo>
                    <a:pt x="22153" y="17920"/>
                  </a:lnTo>
                  <a:lnTo>
                    <a:pt x="22012" y="17779"/>
                  </a:lnTo>
                  <a:lnTo>
                    <a:pt x="21927" y="17694"/>
                  </a:lnTo>
                  <a:lnTo>
                    <a:pt x="21871" y="17694"/>
                  </a:lnTo>
                  <a:lnTo>
                    <a:pt x="21842" y="17694"/>
                  </a:lnTo>
                  <a:lnTo>
                    <a:pt x="21842" y="17694"/>
                  </a:lnTo>
                  <a:lnTo>
                    <a:pt x="21814" y="17722"/>
                  </a:lnTo>
                  <a:lnTo>
                    <a:pt x="21814" y="17779"/>
                  </a:lnTo>
                  <a:lnTo>
                    <a:pt x="21842" y="17920"/>
                  </a:lnTo>
                  <a:lnTo>
                    <a:pt x="21842" y="17976"/>
                  </a:lnTo>
                  <a:lnTo>
                    <a:pt x="21842" y="18033"/>
                  </a:lnTo>
                  <a:lnTo>
                    <a:pt x="21786" y="18089"/>
                  </a:lnTo>
                  <a:lnTo>
                    <a:pt x="21701" y="18117"/>
                  </a:lnTo>
                  <a:lnTo>
                    <a:pt x="21701" y="18117"/>
                  </a:lnTo>
                  <a:lnTo>
                    <a:pt x="21701" y="18033"/>
                  </a:lnTo>
                  <a:lnTo>
                    <a:pt x="21673" y="17976"/>
                  </a:lnTo>
                  <a:lnTo>
                    <a:pt x="21617" y="17948"/>
                  </a:lnTo>
                  <a:lnTo>
                    <a:pt x="21588" y="17976"/>
                  </a:lnTo>
                  <a:lnTo>
                    <a:pt x="21475" y="18033"/>
                  </a:lnTo>
                  <a:lnTo>
                    <a:pt x="21391" y="18061"/>
                  </a:lnTo>
                  <a:lnTo>
                    <a:pt x="21391" y="18061"/>
                  </a:lnTo>
                  <a:lnTo>
                    <a:pt x="21250" y="18033"/>
                  </a:lnTo>
                  <a:lnTo>
                    <a:pt x="21080" y="17976"/>
                  </a:lnTo>
                  <a:lnTo>
                    <a:pt x="21024" y="17920"/>
                  </a:lnTo>
                  <a:lnTo>
                    <a:pt x="20996" y="17863"/>
                  </a:lnTo>
                  <a:lnTo>
                    <a:pt x="20996" y="17779"/>
                  </a:lnTo>
                  <a:lnTo>
                    <a:pt x="21024" y="17666"/>
                  </a:lnTo>
                  <a:lnTo>
                    <a:pt x="21024" y="17666"/>
                  </a:lnTo>
                  <a:lnTo>
                    <a:pt x="20996" y="17722"/>
                  </a:lnTo>
                  <a:lnTo>
                    <a:pt x="20968" y="17722"/>
                  </a:lnTo>
                  <a:lnTo>
                    <a:pt x="20911" y="17722"/>
                  </a:lnTo>
                  <a:lnTo>
                    <a:pt x="20855" y="17694"/>
                  </a:lnTo>
                  <a:lnTo>
                    <a:pt x="20770" y="17637"/>
                  </a:lnTo>
                  <a:lnTo>
                    <a:pt x="20770" y="17581"/>
                  </a:lnTo>
                  <a:lnTo>
                    <a:pt x="20770" y="17525"/>
                  </a:lnTo>
                  <a:lnTo>
                    <a:pt x="20770" y="17525"/>
                  </a:lnTo>
                  <a:lnTo>
                    <a:pt x="20657" y="17525"/>
                  </a:lnTo>
                  <a:lnTo>
                    <a:pt x="20629" y="17525"/>
                  </a:lnTo>
                  <a:lnTo>
                    <a:pt x="20657" y="17440"/>
                  </a:lnTo>
                  <a:lnTo>
                    <a:pt x="20657" y="17440"/>
                  </a:lnTo>
                  <a:lnTo>
                    <a:pt x="20572" y="17468"/>
                  </a:lnTo>
                  <a:lnTo>
                    <a:pt x="20460" y="17525"/>
                  </a:lnTo>
                  <a:lnTo>
                    <a:pt x="20403" y="17581"/>
                  </a:lnTo>
                  <a:lnTo>
                    <a:pt x="20403" y="17637"/>
                  </a:lnTo>
                  <a:lnTo>
                    <a:pt x="20431" y="17666"/>
                  </a:lnTo>
                  <a:lnTo>
                    <a:pt x="20431" y="17666"/>
                  </a:lnTo>
                  <a:lnTo>
                    <a:pt x="20290" y="17666"/>
                  </a:lnTo>
                  <a:lnTo>
                    <a:pt x="20177" y="17666"/>
                  </a:lnTo>
                  <a:lnTo>
                    <a:pt x="20036" y="17666"/>
                  </a:lnTo>
                  <a:lnTo>
                    <a:pt x="19923" y="17637"/>
                  </a:lnTo>
                  <a:lnTo>
                    <a:pt x="19923" y="17637"/>
                  </a:lnTo>
                  <a:lnTo>
                    <a:pt x="19698" y="17553"/>
                  </a:lnTo>
                  <a:lnTo>
                    <a:pt x="19500" y="17468"/>
                  </a:lnTo>
                  <a:lnTo>
                    <a:pt x="19500" y="17468"/>
                  </a:lnTo>
                  <a:lnTo>
                    <a:pt x="19557" y="17412"/>
                  </a:lnTo>
                  <a:lnTo>
                    <a:pt x="19585" y="17355"/>
                  </a:lnTo>
                  <a:lnTo>
                    <a:pt x="19585" y="17299"/>
                  </a:lnTo>
                  <a:lnTo>
                    <a:pt x="19557" y="17214"/>
                  </a:lnTo>
                  <a:lnTo>
                    <a:pt x="19557" y="17214"/>
                  </a:lnTo>
                  <a:lnTo>
                    <a:pt x="19500" y="17383"/>
                  </a:lnTo>
                  <a:lnTo>
                    <a:pt x="19387" y="17496"/>
                  </a:lnTo>
                  <a:lnTo>
                    <a:pt x="19331" y="17553"/>
                  </a:lnTo>
                  <a:lnTo>
                    <a:pt x="19274" y="17553"/>
                  </a:lnTo>
                  <a:lnTo>
                    <a:pt x="19161" y="17553"/>
                  </a:lnTo>
                  <a:lnTo>
                    <a:pt x="19077" y="17525"/>
                  </a:lnTo>
                  <a:lnTo>
                    <a:pt x="19077" y="17525"/>
                  </a:lnTo>
                  <a:lnTo>
                    <a:pt x="19161" y="17412"/>
                  </a:lnTo>
                  <a:lnTo>
                    <a:pt x="19190" y="17299"/>
                  </a:lnTo>
                  <a:lnTo>
                    <a:pt x="19190" y="17299"/>
                  </a:lnTo>
                  <a:lnTo>
                    <a:pt x="19133" y="17355"/>
                  </a:lnTo>
                  <a:lnTo>
                    <a:pt x="19077" y="17412"/>
                  </a:lnTo>
                  <a:lnTo>
                    <a:pt x="19049" y="17496"/>
                  </a:lnTo>
                  <a:lnTo>
                    <a:pt x="19077" y="17581"/>
                  </a:lnTo>
                  <a:lnTo>
                    <a:pt x="19077" y="17581"/>
                  </a:lnTo>
                  <a:lnTo>
                    <a:pt x="18879" y="17609"/>
                  </a:lnTo>
                  <a:lnTo>
                    <a:pt x="18654" y="17666"/>
                  </a:lnTo>
                  <a:lnTo>
                    <a:pt x="18484" y="17750"/>
                  </a:lnTo>
                  <a:lnTo>
                    <a:pt x="18287" y="17863"/>
                  </a:lnTo>
                  <a:lnTo>
                    <a:pt x="18287" y="17863"/>
                  </a:lnTo>
                  <a:lnTo>
                    <a:pt x="18428" y="17750"/>
                  </a:lnTo>
                  <a:lnTo>
                    <a:pt x="18569" y="17694"/>
                  </a:lnTo>
                  <a:lnTo>
                    <a:pt x="18569" y="17694"/>
                  </a:lnTo>
                  <a:lnTo>
                    <a:pt x="18343" y="17666"/>
                  </a:lnTo>
                  <a:lnTo>
                    <a:pt x="18315" y="17666"/>
                  </a:lnTo>
                  <a:lnTo>
                    <a:pt x="18343" y="17666"/>
                  </a:lnTo>
                  <a:lnTo>
                    <a:pt x="18371" y="17666"/>
                  </a:lnTo>
                  <a:lnTo>
                    <a:pt x="18400" y="17637"/>
                  </a:lnTo>
                  <a:lnTo>
                    <a:pt x="18428" y="17581"/>
                  </a:lnTo>
                  <a:lnTo>
                    <a:pt x="18428" y="17496"/>
                  </a:lnTo>
                  <a:lnTo>
                    <a:pt x="18428" y="17496"/>
                  </a:lnTo>
                  <a:lnTo>
                    <a:pt x="18315" y="17553"/>
                  </a:lnTo>
                  <a:lnTo>
                    <a:pt x="18174" y="17637"/>
                  </a:lnTo>
                  <a:lnTo>
                    <a:pt x="18146" y="17694"/>
                  </a:lnTo>
                  <a:lnTo>
                    <a:pt x="18117" y="17750"/>
                  </a:lnTo>
                  <a:lnTo>
                    <a:pt x="18174" y="17807"/>
                  </a:lnTo>
                  <a:lnTo>
                    <a:pt x="18258" y="17863"/>
                  </a:lnTo>
                  <a:lnTo>
                    <a:pt x="18258" y="17863"/>
                  </a:lnTo>
                  <a:lnTo>
                    <a:pt x="17976" y="18117"/>
                  </a:lnTo>
                  <a:lnTo>
                    <a:pt x="17835" y="18230"/>
                  </a:lnTo>
                  <a:lnTo>
                    <a:pt x="17666" y="18315"/>
                  </a:lnTo>
                  <a:lnTo>
                    <a:pt x="17666" y="18315"/>
                  </a:lnTo>
                  <a:lnTo>
                    <a:pt x="17355" y="18456"/>
                  </a:lnTo>
                  <a:lnTo>
                    <a:pt x="17243" y="18512"/>
                  </a:lnTo>
                  <a:lnTo>
                    <a:pt x="17384" y="18484"/>
                  </a:lnTo>
                  <a:lnTo>
                    <a:pt x="17384" y="18484"/>
                  </a:lnTo>
                  <a:lnTo>
                    <a:pt x="17186" y="18569"/>
                  </a:lnTo>
                  <a:lnTo>
                    <a:pt x="16989" y="18653"/>
                  </a:lnTo>
                  <a:lnTo>
                    <a:pt x="16989" y="18653"/>
                  </a:lnTo>
                  <a:lnTo>
                    <a:pt x="17186" y="18512"/>
                  </a:lnTo>
                  <a:lnTo>
                    <a:pt x="17186" y="18512"/>
                  </a:lnTo>
                  <a:lnTo>
                    <a:pt x="17017" y="18569"/>
                  </a:lnTo>
                  <a:lnTo>
                    <a:pt x="17045" y="18540"/>
                  </a:lnTo>
                  <a:lnTo>
                    <a:pt x="17045" y="18512"/>
                  </a:lnTo>
                  <a:lnTo>
                    <a:pt x="17017" y="18512"/>
                  </a:lnTo>
                  <a:lnTo>
                    <a:pt x="17017" y="18512"/>
                  </a:lnTo>
                  <a:lnTo>
                    <a:pt x="16904" y="18456"/>
                  </a:lnTo>
                  <a:lnTo>
                    <a:pt x="16904" y="18484"/>
                  </a:lnTo>
                  <a:lnTo>
                    <a:pt x="16819" y="18569"/>
                  </a:lnTo>
                  <a:lnTo>
                    <a:pt x="16819" y="18569"/>
                  </a:lnTo>
                  <a:lnTo>
                    <a:pt x="16819" y="18512"/>
                  </a:lnTo>
                  <a:lnTo>
                    <a:pt x="16791" y="18512"/>
                  </a:lnTo>
                  <a:lnTo>
                    <a:pt x="16735" y="18569"/>
                  </a:lnTo>
                  <a:lnTo>
                    <a:pt x="16706" y="18597"/>
                  </a:lnTo>
                  <a:lnTo>
                    <a:pt x="16706" y="18653"/>
                  </a:lnTo>
                  <a:lnTo>
                    <a:pt x="16763" y="18682"/>
                  </a:lnTo>
                  <a:lnTo>
                    <a:pt x="16819" y="18682"/>
                  </a:lnTo>
                  <a:lnTo>
                    <a:pt x="16819" y="18682"/>
                  </a:lnTo>
                  <a:lnTo>
                    <a:pt x="16763" y="18738"/>
                  </a:lnTo>
                  <a:lnTo>
                    <a:pt x="16678" y="18766"/>
                  </a:lnTo>
                  <a:lnTo>
                    <a:pt x="16594" y="18738"/>
                  </a:lnTo>
                  <a:lnTo>
                    <a:pt x="16537" y="18682"/>
                  </a:lnTo>
                  <a:lnTo>
                    <a:pt x="16537" y="18682"/>
                  </a:lnTo>
                  <a:lnTo>
                    <a:pt x="16509" y="18766"/>
                  </a:lnTo>
                  <a:lnTo>
                    <a:pt x="16452" y="18851"/>
                  </a:lnTo>
                  <a:lnTo>
                    <a:pt x="16396" y="18936"/>
                  </a:lnTo>
                  <a:lnTo>
                    <a:pt x="16368" y="18936"/>
                  </a:lnTo>
                  <a:lnTo>
                    <a:pt x="16368" y="18907"/>
                  </a:lnTo>
                  <a:lnTo>
                    <a:pt x="16368" y="18907"/>
                  </a:lnTo>
                  <a:lnTo>
                    <a:pt x="16340" y="18936"/>
                  </a:lnTo>
                  <a:lnTo>
                    <a:pt x="16311" y="18964"/>
                  </a:lnTo>
                  <a:lnTo>
                    <a:pt x="16227" y="18964"/>
                  </a:lnTo>
                  <a:lnTo>
                    <a:pt x="16170" y="18964"/>
                  </a:lnTo>
                  <a:lnTo>
                    <a:pt x="16142" y="18992"/>
                  </a:lnTo>
                  <a:lnTo>
                    <a:pt x="16114" y="19048"/>
                  </a:lnTo>
                  <a:lnTo>
                    <a:pt x="16114" y="19048"/>
                  </a:lnTo>
                  <a:lnTo>
                    <a:pt x="16283" y="19048"/>
                  </a:lnTo>
                  <a:lnTo>
                    <a:pt x="16283" y="19048"/>
                  </a:lnTo>
                  <a:lnTo>
                    <a:pt x="16283" y="19077"/>
                  </a:lnTo>
                  <a:lnTo>
                    <a:pt x="16170" y="19161"/>
                  </a:lnTo>
                  <a:lnTo>
                    <a:pt x="16170" y="19161"/>
                  </a:lnTo>
                  <a:lnTo>
                    <a:pt x="16086" y="19190"/>
                  </a:lnTo>
                  <a:lnTo>
                    <a:pt x="16029" y="19190"/>
                  </a:lnTo>
                  <a:lnTo>
                    <a:pt x="15860" y="19246"/>
                  </a:lnTo>
                  <a:lnTo>
                    <a:pt x="15860" y="19246"/>
                  </a:lnTo>
                  <a:lnTo>
                    <a:pt x="15916" y="19246"/>
                  </a:lnTo>
                  <a:lnTo>
                    <a:pt x="15944" y="19274"/>
                  </a:lnTo>
                  <a:lnTo>
                    <a:pt x="15973" y="19359"/>
                  </a:lnTo>
                  <a:lnTo>
                    <a:pt x="15944" y="19472"/>
                  </a:lnTo>
                  <a:lnTo>
                    <a:pt x="15888" y="19556"/>
                  </a:lnTo>
                  <a:lnTo>
                    <a:pt x="15803" y="19641"/>
                  </a:lnTo>
                  <a:lnTo>
                    <a:pt x="15719" y="19697"/>
                  </a:lnTo>
                  <a:lnTo>
                    <a:pt x="15690" y="19697"/>
                  </a:lnTo>
                  <a:lnTo>
                    <a:pt x="15634" y="19697"/>
                  </a:lnTo>
                  <a:lnTo>
                    <a:pt x="15606" y="19641"/>
                  </a:lnTo>
                  <a:lnTo>
                    <a:pt x="15549" y="19613"/>
                  </a:lnTo>
                  <a:lnTo>
                    <a:pt x="15549" y="19613"/>
                  </a:lnTo>
                  <a:lnTo>
                    <a:pt x="15578" y="19669"/>
                  </a:lnTo>
                  <a:lnTo>
                    <a:pt x="15606" y="19754"/>
                  </a:lnTo>
                  <a:lnTo>
                    <a:pt x="15634" y="19782"/>
                  </a:lnTo>
                  <a:lnTo>
                    <a:pt x="15662" y="19782"/>
                  </a:lnTo>
                  <a:lnTo>
                    <a:pt x="15719" y="19782"/>
                  </a:lnTo>
                  <a:lnTo>
                    <a:pt x="15775" y="19754"/>
                  </a:lnTo>
                  <a:lnTo>
                    <a:pt x="15775" y="19754"/>
                  </a:lnTo>
                  <a:lnTo>
                    <a:pt x="15690" y="20036"/>
                  </a:lnTo>
                  <a:lnTo>
                    <a:pt x="15634" y="20177"/>
                  </a:lnTo>
                  <a:lnTo>
                    <a:pt x="15634" y="20318"/>
                  </a:lnTo>
                  <a:lnTo>
                    <a:pt x="15634" y="20318"/>
                  </a:lnTo>
                  <a:lnTo>
                    <a:pt x="15606" y="20488"/>
                  </a:lnTo>
                  <a:lnTo>
                    <a:pt x="15606" y="20713"/>
                  </a:lnTo>
                  <a:lnTo>
                    <a:pt x="15606" y="20798"/>
                  </a:lnTo>
                  <a:lnTo>
                    <a:pt x="15634" y="20854"/>
                  </a:lnTo>
                  <a:lnTo>
                    <a:pt x="15662" y="20883"/>
                  </a:lnTo>
                  <a:lnTo>
                    <a:pt x="15747" y="20854"/>
                  </a:lnTo>
                  <a:lnTo>
                    <a:pt x="15747" y="20854"/>
                  </a:lnTo>
                  <a:lnTo>
                    <a:pt x="15747" y="20883"/>
                  </a:lnTo>
                  <a:lnTo>
                    <a:pt x="15719" y="20939"/>
                  </a:lnTo>
                  <a:lnTo>
                    <a:pt x="15662" y="20967"/>
                  </a:lnTo>
                  <a:lnTo>
                    <a:pt x="15549" y="20967"/>
                  </a:lnTo>
                  <a:lnTo>
                    <a:pt x="15437" y="20967"/>
                  </a:lnTo>
                  <a:lnTo>
                    <a:pt x="15183" y="20883"/>
                  </a:lnTo>
                  <a:lnTo>
                    <a:pt x="15041" y="20854"/>
                  </a:lnTo>
                  <a:lnTo>
                    <a:pt x="15041" y="20854"/>
                  </a:lnTo>
                  <a:lnTo>
                    <a:pt x="14787" y="20742"/>
                  </a:lnTo>
                  <a:lnTo>
                    <a:pt x="14590" y="20629"/>
                  </a:lnTo>
                  <a:lnTo>
                    <a:pt x="14477" y="20544"/>
                  </a:lnTo>
                  <a:lnTo>
                    <a:pt x="14392" y="20459"/>
                  </a:lnTo>
                  <a:lnTo>
                    <a:pt x="14336" y="20346"/>
                  </a:lnTo>
                  <a:lnTo>
                    <a:pt x="14280" y="20234"/>
                  </a:lnTo>
                  <a:lnTo>
                    <a:pt x="14280" y="20234"/>
                  </a:lnTo>
                  <a:lnTo>
                    <a:pt x="14251" y="20064"/>
                  </a:lnTo>
                  <a:lnTo>
                    <a:pt x="14251" y="19923"/>
                  </a:lnTo>
                  <a:lnTo>
                    <a:pt x="14251" y="19782"/>
                  </a:lnTo>
                  <a:lnTo>
                    <a:pt x="14251" y="19641"/>
                  </a:lnTo>
                  <a:lnTo>
                    <a:pt x="14251" y="19641"/>
                  </a:lnTo>
                  <a:lnTo>
                    <a:pt x="14223" y="19528"/>
                  </a:lnTo>
                  <a:lnTo>
                    <a:pt x="14167" y="19443"/>
                  </a:lnTo>
                  <a:lnTo>
                    <a:pt x="14054" y="19246"/>
                  </a:lnTo>
                  <a:lnTo>
                    <a:pt x="14054" y="19246"/>
                  </a:lnTo>
                  <a:lnTo>
                    <a:pt x="13969" y="19105"/>
                  </a:lnTo>
                  <a:lnTo>
                    <a:pt x="13913" y="18964"/>
                  </a:lnTo>
                  <a:lnTo>
                    <a:pt x="13856" y="18625"/>
                  </a:lnTo>
                  <a:lnTo>
                    <a:pt x="13772" y="18315"/>
                  </a:lnTo>
                  <a:lnTo>
                    <a:pt x="13715" y="18174"/>
                  </a:lnTo>
                  <a:lnTo>
                    <a:pt x="13659" y="18004"/>
                  </a:lnTo>
                  <a:lnTo>
                    <a:pt x="13659" y="18004"/>
                  </a:lnTo>
                  <a:lnTo>
                    <a:pt x="13546" y="17835"/>
                  </a:lnTo>
                  <a:lnTo>
                    <a:pt x="13433" y="17666"/>
                  </a:lnTo>
                  <a:lnTo>
                    <a:pt x="13264" y="17553"/>
                  </a:lnTo>
                  <a:lnTo>
                    <a:pt x="13066" y="17496"/>
                  </a:lnTo>
                  <a:lnTo>
                    <a:pt x="13066" y="17496"/>
                  </a:lnTo>
                  <a:lnTo>
                    <a:pt x="12869" y="17468"/>
                  </a:lnTo>
                  <a:lnTo>
                    <a:pt x="12699" y="17468"/>
                  </a:lnTo>
                  <a:lnTo>
                    <a:pt x="12586" y="17496"/>
                  </a:lnTo>
                  <a:lnTo>
                    <a:pt x="12473" y="17553"/>
                  </a:lnTo>
                  <a:lnTo>
                    <a:pt x="12361" y="17637"/>
                  </a:lnTo>
                  <a:lnTo>
                    <a:pt x="12248" y="17750"/>
                  </a:lnTo>
                  <a:lnTo>
                    <a:pt x="12050" y="18004"/>
                  </a:lnTo>
                  <a:lnTo>
                    <a:pt x="12050" y="18004"/>
                  </a:lnTo>
                  <a:lnTo>
                    <a:pt x="11937" y="18089"/>
                  </a:lnTo>
                  <a:lnTo>
                    <a:pt x="11824" y="18145"/>
                  </a:lnTo>
                  <a:lnTo>
                    <a:pt x="11740" y="18174"/>
                  </a:lnTo>
                  <a:lnTo>
                    <a:pt x="11627" y="18145"/>
                  </a:lnTo>
                  <a:lnTo>
                    <a:pt x="11542" y="18117"/>
                  </a:lnTo>
                  <a:lnTo>
                    <a:pt x="11429" y="18061"/>
                  </a:lnTo>
                  <a:lnTo>
                    <a:pt x="11232" y="17891"/>
                  </a:lnTo>
                  <a:lnTo>
                    <a:pt x="11232" y="17891"/>
                  </a:lnTo>
                  <a:lnTo>
                    <a:pt x="11119" y="17807"/>
                  </a:lnTo>
                  <a:lnTo>
                    <a:pt x="11006" y="17694"/>
                  </a:lnTo>
                  <a:lnTo>
                    <a:pt x="10950" y="17581"/>
                  </a:lnTo>
                  <a:lnTo>
                    <a:pt x="10893" y="17412"/>
                  </a:lnTo>
                  <a:lnTo>
                    <a:pt x="10893" y="17412"/>
                  </a:lnTo>
                  <a:lnTo>
                    <a:pt x="10893" y="17271"/>
                  </a:lnTo>
                  <a:lnTo>
                    <a:pt x="10893" y="17101"/>
                  </a:lnTo>
                  <a:lnTo>
                    <a:pt x="10921" y="16960"/>
                  </a:lnTo>
                  <a:lnTo>
                    <a:pt x="10893" y="16791"/>
                  </a:lnTo>
                  <a:lnTo>
                    <a:pt x="10893" y="16791"/>
                  </a:lnTo>
                  <a:lnTo>
                    <a:pt x="10837" y="16706"/>
                  </a:lnTo>
                  <a:lnTo>
                    <a:pt x="10752" y="16650"/>
                  </a:lnTo>
                  <a:lnTo>
                    <a:pt x="10667" y="16593"/>
                  </a:lnTo>
                  <a:lnTo>
                    <a:pt x="10583" y="16537"/>
                  </a:lnTo>
                  <a:lnTo>
                    <a:pt x="10583" y="16537"/>
                  </a:lnTo>
                  <a:lnTo>
                    <a:pt x="10413" y="16311"/>
                  </a:lnTo>
                  <a:lnTo>
                    <a:pt x="10272" y="16085"/>
                  </a:lnTo>
                  <a:lnTo>
                    <a:pt x="10272" y="16085"/>
                  </a:lnTo>
                  <a:lnTo>
                    <a:pt x="10103" y="15831"/>
                  </a:lnTo>
                  <a:lnTo>
                    <a:pt x="10018" y="15747"/>
                  </a:lnTo>
                  <a:lnTo>
                    <a:pt x="9877" y="15690"/>
                  </a:lnTo>
                  <a:lnTo>
                    <a:pt x="9877" y="15690"/>
                  </a:lnTo>
                  <a:lnTo>
                    <a:pt x="9623" y="15662"/>
                  </a:lnTo>
                  <a:lnTo>
                    <a:pt x="9200" y="15634"/>
                  </a:lnTo>
                  <a:lnTo>
                    <a:pt x="8805" y="15634"/>
                  </a:lnTo>
                  <a:lnTo>
                    <a:pt x="8664" y="15662"/>
                  </a:lnTo>
                  <a:lnTo>
                    <a:pt x="8579" y="15690"/>
                  </a:lnTo>
                  <a:lnTo>
                    <a:pt x="8579" y="15690"/>
                  </a:lnTo>
                  <a:lnTo>
                    <a:pt x="8551" y="15719"/>
                  </a:lnTo>
                  <a:lnTo>
                    <a:pt x="8551" y="15775"/>
                  </a:lnTo>
                  <a:lnTo>
                    <a:pt x="8551" y="15888"/>
                  </a:lnTo>
                  <a:lnTo>
                    <a:pt x="8551" y="16001"/>
                  </a:lnTo>
                  <a:lnTo>
                    <a:pt x="8551" y="16057"/>
                  </a:lnTo>
                  <a:lnTo>
                    <a:pt x="8523" y="16085"/>
                  </a:lnTo>
                  <a:lnTo>
                    <a:pt x="8523" y="16085"/>
                  </a:lnTo>
                  <a:lnTo>
                    <a:pt x="8466" y="16114"/>
                  </a:lnTo>
                  <a:lnTo>
                    <a:pt x="8410" y="16114"/>
                  </a:lnTo>
                  <a:lnTo>
                    <a:pt x="8241" y="16114"/>
                  </a:lnTo>
                  <a:lnTo>
                    <a:pt x="7930" y="16085"/>
                  </a:lnTo>
                  <a:lnTo>
                    <a:pt x="7930" y="16085"/>
                  </a:lnTo>
                  <a:lnTo>
                    <a:pt x="7196" y="16114"/>
                  </a:lnTo>
                  <a:lnTo>
                    <a:pt x="6801" y="16114"/>
                  </a:lnTo>
                  <a:lnTo>
                    <a:pt x="6463" y="16085"/>
                  </a:lnTo>
                  <a:lnTo>
                    <a:pt x="6463" y="16085"/>
                  </a:lnTo>
                  <a:lnTo>
                    <a:pt x="6152" y="16001"/>
                  </a:lnTo>
                  <a:lnTo>
                    <a:pt x="5842" y="15888"/>
                  </a:lnTo>
                  <a:lnTo>
                    <a:pt x="5193" y="15634"/>
                  </a:lnTo>
                  <a:lnTo>
                    <a:pt x="4572" y="15323"/>
                  </a:lnTo>
                  <a:lnTo>
                    <a:pt x="3979" y="15041"/>
                  </a:lnTo>
                  <a:lnTo>
                    <a:pt x="3979" y="15041"/>
                  </a:lnTo>
                  <a:lnTo>
                    <a:pt x="4064" y="14957"/>
                  </a:lnTo>
                  <a:lnTo>
                    <a:pt x="4121" y="14872"/>
                  </a:lnTo>
                  <a:lnTo>
                    <a:pt x="4121" y="14872"/>
                  </a:lnTo>
                  <a:lnTo>
                    <a:pt x="3669" y="14872"/>
                  </a:lnTo>
                  <a:lnTo>
                    <a:pt x="3189" y="14928"/>
                  </a:lnTo>
                  <a:lnTo>
                    <a:pt x="2258" y="15041"/>
                  </a:lnTo>
                  <a:lnTo>
                    <a:pt x="2258" y="15041"/>
                  </a:lnTo>
                  <a:lnTo>
                    <a:pt x="2258" y="14759"/>
                  </a:lnTo>
                  <a:lnTo>
                    <a:pt x="2286" y="14505"/>
                  </a:lnTo>
                  <a:lnTo>
                    <a:pt x="2258" y="14392"/>
                  </a:lnTo>
                  <a:lnTo>
                    <a:pt x="2230" y="14279"/>
                  </a:lnTo>
                  <a:lnTo>
                    <a:pt x="2173" y="14166"/>
                  </a:lnTo>
                  <a:lnTo>
                    <a:pt x="2032" y="14054"/>
                  </a:lnTo>
                  <a:lnTo>
                    <a:pt x="2032" y="14054"/>
                  </a:lnTo>
                  <a:lnTo>
                    <a:pt x="1778" y="13941"/>
                  </a:lnTo>
                  <a:lnTo>
                    <a:pt x="1778" y="13941"/>
                  </a:lnTo>
                  <a:lnTo>
                    <a:pt x="1750" y="13884"/>
                  </a:lnTo>
                  <a:lnTo>
                    <a:pt x="1750" y="13828"/>
                  </a:lnTo>
                  <a:lnTo>
                    <a:pt x="1778" y="13771"/>
                  </a:lnTo>
                  <a:lnTo>
                    <a:pt x="1750" y="13743"/>
                  </a:lnTo>
                  <a:lnTo>
                    <a:pt x="1750" y="13743"/>
                  </a:lnTo>
                  <a:lnTo>
                    <a:pt x="1665" y="13687"/>
                  </a:lnTo>
                  <a:lnTo>
                    <a:pt x="1553" y="13659"/>
                  </a:lnTo>
                  <a:lnTo>
                    <a:pt x="1468" y="13630"/>
                  </a:lnTo>
                  <a:lnTo>
                    <a:pt x="1355" y="13574"/>
                  </a:lnTo>
                  <a:lnTo>
                    <a:pt x="1355" y="13574"/>
                  </a:lnTo>
                  <a:lnTo>
                    <a:pt x="1270" y="13517"/>
                  </a:lnTo>
                  <a:lnTo>
                    <a:pt x="1214" y="13461"/>
                  </a:lnTo>
                  <a:lnTo>
                    <a:pt x="1129" y="13405"/>
                  </a:lnTo>
                  <a:lnTo>
                    <a:pt x="1045" y="13348"/>
                  </a:lnTo>
                  <a:lnTo>
                    <a:pt x="1045" y="13348"/>
                  </a:lnTo>
                  <a:lnTo>
                    <a:pt x="904" y="13320"/>
                  </a:lnTo>
                  <a:lnTo>
                    <a:pt x="706" y="13320"/>
                  </a:lnTo>
                  <a:lnTo>
                    <a:pt x="537" y="13292"/>
                  </a:lnTo>
                  <a:lnTo>
                    <a:pt x="452" y="13235"/>
                  </a:lnTo>
                  <a:lnTo>
                    <a:pt x="424" y="13179"/>
                  </a:lnTo>
                  <a:lnTo>
                    <a:pt x="424" y="13179"/>
                  </a:lnTo>
                  <a:lnTo>
                    <a:pt x="424" y="13122"/>
                  </a:lnTo>
                  <a:lnTo>
                    <a:pt x="424" y="13066"/>
                  </a:lnTo>
                  <a:lnTo>
                    <a:pt x="480" y="12981"/>
                  </a:lnTo>
                  <a:lnTo>
                    <a:pt x="537" y="12868"/>
                  </a:lnTo>
                  <a:lnTo>
                    <a:pt x="593" y="12755"/>
                  </a:lnTo>
                  <a:lnTo>
                    <a:pt x="593" y="12755"/>
                  </a:lnTo>
                  <a:lnTo>
                    <a:pt x="565" y="12614"/>
                  </a:lnTo>
                  <a:lnTo>
                    <a:pt x="508" y="12502"/>
                  </a:lnTo>
                  <a:lnTo>
                    <a:pt x="508" y="12502"/>
                  </a:lnTo>
                  <a:lnTo>
                    <a:pt x="452" y="12332"/>
                  </a:lnTo>
                  <a:lnTo>
                    <a:pt x="367" y="12163"/>
                  </a:lnTo>
                  <a:lnTo>
                    <a:pt x="283" y="11965"/>
                  </a:lnTo>
                  <a:lnTo>
                    <a:pt x="226" y="11796"/>
                  </a:lnTo>
                  <a:lnTo>
                    <a:pt x="226" y="11796"/>
                  </a:lnTo>
                  <a:lnTo>
                    <a:pt x="226" y="11683"/>
                  </a:lnTo>
                  <a:lnTo>
                    <a:pt x="254" y="11570"/>
                  </a:lnTo>
                  <a:lnTo>
                    <a:pt x="311" y="11401"/>
                  </a:lnTo>
                  <a:lnTo>
                    <a:pt x="396" y="11260"/>
                  </a:lnTo>
                  <a:lnTo>
                    <a:pt x="396" y="11175"/>
                  </a:lnTo>
                  <a:lnTo>
                    <a:pt x="396" y="11091"/>
                  </a:lnTo>
                  <a:lnTo>
                    <a:pt x="396" y="11091"/>
                  </a:lnTo>
                  <a:lnTo>
                    <a:pt x="367" y="11006"/>
                  </a:lnTo>
                  <a:lnTo>
                    <a:pt x="311" y="10949"/>
                  </a:lnTo>
                  <a:lnTo>
                    <a:pt x="254" y="10865"/>
                  </a:lnTo>
                  <a:lnTo>
                    <a:pt x="198" y="10752"/>
                  </a:lnTo>
                  <a:lnTo>
                    <a:pt x="198" y="10752"/>
                  </a:lnTo>
                  <a:lnTo>
                    <a:pt x="198" y="10611"/>
                  </a:lnTo>
                  <a:lnTo>
                    <a:pt x="226" y="10470"/>
                  </a:lnTo>
                  <a:lnTo>
                    <a:pt x="311" y="10357"/>
                  </a:lnTo>
                  <a:lnTo>
                    <a:pt x="367" y="10300"/>
                  </a:lnTo>
                  <a:lnTo>
                    <a:pt x="424" y="10300"/>
                  </a:lnTo>
                  <a:lnTo>
                    <a:pt x="424" y="10300"/>
                  </a:lnTo>
                  <a:lnTo>
                    <a:pt x="396" y="10442"/>
                  </a:lnTo>
                  <a:lnTo>
                    <a:pt x="424" y="10498"/>
                  </a:lnTo>
                  <a:lnTo>
                    <a:pt x="508" y="10611"/>
                  </a:lnTo>
                  <a:lnTo>
                    <a:pt x="508" y="10611"/>
                  </a:lnTo>
                  <a:lnTo>
                    <a:pt x="508" y="10442"/>
                  </a:lnTo>
                  <a:lnTo>
                    <a:pt x="537" y="10300"/>
                  </a:lnTo>
                  <a:lnTo>
                    <a:pt x="537" y="10216"/>
                  </a:lnTo>
                  <a:lnTo>
                    <a:pt x="565" y="10159"/>
                  </a:lnTo>
                  <a:lnTo>
                    <a:pt x="621" y="10103"/>
                  </a:lnTo>
                  <a:lnTo>
                    <a:pt x="678" y="10046"/>
                  </a:lnTo>
                  <a:lnTo>
                    <a:pt x="678" y="10046"/>
                  </a:lnTo>
                  <a:lnTo>
                    <a:pt x="621" y="9990"/>
                  </a:lnTo>
                  <a:lnTo>
                    <a:pt x="565" y="9990"/>
                  </a:lnTo>
                  <a:lnTo>
                    <a:pt x="537" y="10018"/>
                  </a:lnTo>
                  <a:lnTo>
                    <a:pt x="508" y="10046"/>
                  </a:lnTo>
                  <a:lnTo>
                    <a:pt x="480" y="10159"/>
                  </a:lnTo>
                  <a:lnTo>
                    <a:pt x="452" y="10188"/>
                  </a:lnTo>
                  <a:lnTo>
                    <a:pt x="424" y="10216"/>
                  </a:lnTo>
                  <a:lnTo>
                    <a:pt x="424" y="10216"/>
                  </a:lnTo>
                  <a:lnTo>
                    <a:pt x="367" y="10216"/>
                  </a:lnTo>
                  <a:lnTo>
                    <a:pt x="311" y="10216"/>
                  </a:lnTo>
                  <a:lnTo>
                    <a:pt x="226" y="10131"/>
                  </a:lnTo>
                  <a:lnTo>
                    <a:pt x="142" y="10075"/>
                  </a:lnTo>
                  <a:lnTo>
                    <a:pt x="85" y="10103"/>
                  </a:lnTo>
                  <a:lnTo>
                    <a:pt x="57" y="10131"/>
                  </a:lnTo>
                  <a:lnTo>
                    <a:pt x="57" y="10131"/>
                  </a:lnTo>
                  <a:lnTo>
                    <a:pt x="142" y="9990"/>
                  </a:lnTo>
                  <a:lnTo>
                    <a:pt x="198" y="9990"/>
                  </a:lnTo>
                  <a:lnTo>
                    <a:pt x="226" y="9990"/>
                  </a:lnTo>
                  <a:lnTo>
                    <a:pt x="226" y="10046"/>
                  </a:lnTo>
                  <a:lnTo>
                    <a:pt x="226" y="10046"/>
                  </a:lnTo>
                  <a:lnTo>
                    <a:pt x="226" y="9934"/>
                  </a:lnTo>
                  <a:lnTo>
                    <a:pt x="170" y="9849"/>
                  </a:lnTo>
                </a:path>
              </a:pathLst>
            </a:custGeom>
            <a:solidFill>
              <a:srgbClr val="666666"/>
            </a:solidFill>
            <a:ln w="14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16"/>
            <p:cNvSpPr/>
            <p:nvPr/>
          </p:nvSpPr>
          <p:spPr>
            <a:xfrm>
              <a:off x="4445625" y="1621475"/>
              <a:ext cx="703400" cy="323825"/>
            </a:xfrm>
            <a:custGeom>
              <a:avLst/>
              <a:gdLst/>
              <a:ahLst/>
              <a:cxnLst/>
              <a:rect l="l" t="t" r="r" b="b"/>
              <a:pathLst>
                <a:path w="28136" h="12953" extrusionOk="0">
                  <a:moveTo>
                    <a:pt x="9849" y="8212"/>
                  </a:moveTo>
                  <a:lnTo>
                    <a:pt x="9849" y="8212"/>
                  </a:lnTo>
                  <a:lnTo>
                    <a:pt x="9962" y="8240"/>
                  </a:lnTo>
                  <a:lnTo>
                    <a:pt x="10019" y="8212"/>
                  </a:lnTo>
                  <a:lnTo>
                    <a:pt x="10047" y="8184"/>
                  </a:lnTo>
                  <a:lnTo>
                    <a:pt x="10047" y="8156"/>
                  </a:lnTo>
                  <a:lnTo>
                    <a:pt x="10047" y="8156"/>
                  </a:lnTo>
                  <a:lnTo>
                    <a:pt x="10103" y="8184"/>
                  </a:lnTo>
                  <a:lnTo>
                    <a:pt x="10160" y="8212"/>
                  </a:lnTo>
                  <a:lnTo>
                    <a:pt x="10273" y="8240"/>
                  </a:lnTo>
                  <a:lnTo>
                    <a:pt x="10329" y="8268"/>
                  </a:lnTo>
                  <a:lnTo>
                    <a:pt x="10329" y="8297"/>
                  </a:lnTo>
                  <a:lnTo>
                    <a:pt x="10301" y="8325"/>
                  </a:lnTo>
                  <a:lnTo>
                    <a:pt x="10216" y="8410"/>
                  </a:lnTo>
                  <a:lnTo>
                    <a:pt x="10216" y="8410"/>
                  </a:lnTo>
                  <a:lnTo>
                    <a:pt x="10103" y="8438"/>
                  </a:lnTo>
                  <a:lnTo>
                    <a:pt x="9962" y="8438"/>
                  </a:lnTo>
                  <a:lnTo>
                    <a:pt x="9708" y="8410"/>
                  </a:lnTo>
                  <a:close/>
                  <a:moveTo>
                    <a:pt x="9398" y="8353"/>
                  </a:moveTo>
                  <a:lnTo>
                    <a:pt x="9398" y="8353"/>
                  </a:lnTo>
                  <a:lnTo>
                    <a:pt x="9257" y="8297"/>
                  </a:lnTo>
                  <a:lnTo>
                    <a:pt x="9144" y="8297"/>
                  </a:lnTo>
                  <a:lnTo>
                    <a:pt x="9059" y="8325"/>
                  </a:lnTo>
                  <a:lnTo>
                    <a:pt x="8974" y="8410"/>
                  </a:lnTo>
                  <a:lnTo>
                    <a:pt x="8974" y="8410"/>
                  </a:lnTo>
                  <a:lnTo>
                    <a:pt x="8974" y="8494"/>
                  </a:lnTo>
                  <a:lnTo>
                    <a:pt x="8946" y="8522"/>
                  </a:lnTo>
                  <a:lnTo>
                    <a:pt x="8890" y="8579"/>
                  </a:lnTo>
                  <a:lnTo>
                    <a:pt x="8890" y="8579"/>
                  </a:lnTo>
                  <a:lnTo>
                    <a:pt x="8749" y="8635"/>
                  </a:lnTo>
                  <a:lnTo>
                    <a:pt x="8579" y="8664"/>
                  </a:lnTo>
                  <a:lnTo>
                    <a:pt x="8579" y="8664"/>
                  </a:lnTo>
                  <a:lnTo>
                    <a:pt x="7846" y="8833"/>
                  </a:lnTo>
                  <a:lnTo>
                    <a:pt x="7648" y="8889"/>
                  </a:lnTo>
                  <a:lnTo>
                    <a:pt x="7479" y="8974"/>
                  </a:lnTo>
                  <a:lnTo>
                    <a:pt x="7338" y="9059"/>
                  </a:lnTo>
                  <a:lnTo>
                    <a:pt x="7253" y="9143"/>
                  </a:lnTo>
                  <a:lnTo>
                    <a:pt x="7253" y="9143"/>
                  </a:lnTo>
                  <a:lnTo>
                    <a:pt x="7253" y="9200"/>
                  </a:lnTo>
                  <a:lnTo>
                    <a:pt x="7253" y="9284"/>
                  </a:lnTo>
                  <a:lnTo>
                    <a:pt x="7310" y="9482"/>
                  </a:lnTo>
                  <a:lnTo>
                    <a:pt x="7422" y="9821"/>
                  </a:lnTo>
                  <a:lnTo>
                    <a:pt x="7422" y="9821"/>
                  </a:lnTo>
                  <a:lnTo>
                    <a:pt x="7648" y="10893"/>
                  </a:lnTo>
                  <a:lnTo>
                    <a:pt x="7648" y="10893"/>
                  </a:lnTo>
                  <a:lnTo>
                    <a:pt x="7959" y="12332"/>
                  </a:lnTo>
                  <a:lnTo>
                    <a:pt x="7959" y="12332"/>
                  </a:lnTo>
                  <a:lnTo>
                    <a:pt x="7761" y="12332"/>
                  </a:lnTo>
                  <a:lnTo>
                    <a:pt x="7592" y="12276"/>
                  </a:lnTo>
                  <a:lnTo>
                    <a:pt x="7451" y="12191"/>
                  </a:lnTo>
                  <a:lnTo>
                    <a:pt x="7338" y="12106"/>
                  </a:lnTo>
                  <a:lnTo>
                    <a:pt x="7112" y="11852"/>
                  </a:lnTo>
                  <a:lnTo>
                    <a:pt x="6999" y="11739"/>
                  </a:lnTo>
                  <a:lnTo>
                    <a:pt x="6830" y="11627"/>
                  </a:lnTo>
                  <a:lnTo>
                    <a:pt x="6830" y="11627"/>
                  </a:lnTo>
                  <a:lnTo>
                    <a:pt x="6632" y="11514"/>
                  </a:lnTo>
                  <a:lnTo>
                    <a:pt x="6435" y="11457"/>
                  </a:lnTo>
                  <a:lnTo>
                    <a:pt x="6209" y="11457"/>
                  </a:lnTo>
                  <a:lnTo>
                    <a:pt x="6011" y="11457"/>
                  </a:lnTo>
                  <a:lnTo>
                    <a:pt x="5814" y="11542"/>
                  </a:lnTo>
                  <a:lnTo>
                    <a:pt x="5616" y="11627"/>
                  </a:lnTo>
                  <a:lnTo>
                    <a:pt x="5447" y="11768"/>
                  </a:lnTo>
                  <a:lnTo>
                    <a:pt x="5306" y="11937"/>
                  </a:lnTo>
                  <a:lnTo>
                    <a:pt x="5306" y="11937"/>
                  </a:lnTo>
                  <a:lnTo>
                    <a:pt x="5306" y="11852"/>
                  </a:lnTo>
                  <a:lnTo>
                    <a:pt x="5278" y="11739"/>
                  </a:lnTo>
                  <a:lnTo>
                    <a:pt x="5250" y="11655"/>
                  </a:lnTo>
                  <a:lnTo>
                    <a:pt x="5250" y="11542"/>
                  </a:lnTo>
                  <a:lnTo>
                    <a:pt x="5250" y="11542"/>
                  </a:lnTo>
                  <a:lnTo>
                    <a:pt x="5278" y="11429"/>
                  </a:lnTo>
                  <a:lnTo>
                    <a:pt x="5306" y="11316"/>
                  </a:lnTo>
                  <a:lnTo>
                    <a:pt x="5334" y="11260"/>
                  </a:lnTo>
                  <a:lnTo>
                    <a:pt x="5334" y="11203"/>
                  </a:lnTo>
                  <a:lnTo>
                    <a:pt x="5306" y="11147"/>
                  </a:lnTo>
                  <a:lnTo>
                    <a:pt x="5250" y="11090"/>
                  </a:lnTo>
                  <a:lnTo>
                    <a:pt x="5250" y="11090"/>
                  </a:lnTo>
                  <a:lnTo>
                    <a:pt x="5306" y="11147"/>
                  </a:lnTo>
                  <a:lnTo>
                    <a:pt x="5278" y="11119"/>
                  </a:lnTo>
                  <a:lnTo>
                    <a:pt x="5221" y="11034"/>
                  </a:lnTo>
                  <a:lnTo>
                    <a:pt x="5137" y="10978"/>
                  </a:lnTo>
                  <a:lnTo>
                    <a:pt x="5137" y="10978"/>
                  </a:lnTo>
                  <a:lnTo>
                    <a:pt x="5052" y="10978"/>
                  </a:lnTo>
                  <a:lnTo>
                    <a:pt x="4939" y="10978"/>
                  </a:lnTo>
                  <a:lnTo>
                    <a:pt x="4826" y="10949"/>
                  </a:lnTo>
                  <a:lnTo>
                    <a:pt x="4742" y="10949"/>
                  </a:lnTo>
                  <a:lnTo>
                    <a:pt x="4742" y="10949"/>
                  </a:lnTo>
                  <a:lnTo>
                    <a:pt x="4544" y="10808"/>
                  </a:lnTo>
                  <a:lnTo>
                    <a:pt x="4375" y="10667"/>
                  </a:lnTo>
                  <a:lnTo>
                    <a:pt x="4375" y="10667"/>
                  </a:lnTo>
                  <a:lnTo>
                    <a:pt x="4318" y="10667"/>
                  </a:lnTo>
                  <a:lnTo>
                    <a:pt x="4262" y="10667"/>
                  </a:lnTo>
                  <a:lnTo>
                    <a:pt x="4234" y="10639"/>
                  </a:lnTo>
                  <a:lnTo>
                    <a:pt x="4234" y="10639"/>
                  </a:lnTo>
                  <a:lnTo>
                    <a:pt x="4205" y="10582"/>
                  </a:lnTo>
                  <a:lnTo>
                    <a:pt x="4177" y="10498"/>
                  </a:lnTo>
                  <a:lnTo>
                    <a:pt x="4121" y="10357"/>
                  </a:lnTo>
                  <a:lnTo>
                    <a:pt x="4121" y="10357"/>
                  </a:lnTo>
                  <a:lnTo>
                    <a:pt x="3951" y="10103"/>
                  </a:lnTo>
                  <a:lnTo>
                    <a:pt x="3782" y="9849"/>
                  </a:lnTo>
                  <a:lnTo>
                    <a:pt x="3782" y="9849"/>
                  </a:lnTo>
                  <a:lnTo>
                    <a:pt x="3669" y="9792"/>
                  </a:lnTo>
                  <a:lnTo>
                    <a:pt x="3528" y="9736"/>
                  </a:lnTo>
                  <a:lnTo>
                    <a:pt x="3415" y="9679"/>
                  </a:lnTo>
                  <a:lnTo>
                    <a:pt x="3302" y="9623"/>
                  </a:lnTo>
                  <a:lnTo>
                    <a:pt x="3302" y="9623"/>
                  </a:lnTo>
                  <a:lnTo>
                    <a:pt x="3274" y="9567"/>
                  </a:lnTo>
                  <a:lnTo>
                    <a:pt x="3246" y="9510"/>
                  </a:lnTo>
                  <a:lnTo>
                    <a:pt x="3246" y="9454"/>
                  </a:lnTo>
                  <a:lnTo>
                    <a:pt x="3302" y="9425"/>
                  </a:lnTo>
                  <a:lnTo>
                    <a:pt x="3415" y="9397"/>
                  </a:lnTo>
                  <a:lnTo>
                    <a:pt x="3556" y="9397"/>
                  </a:lnTo>
                  <a:lnTo>
                    <a:pt x="3923" y="9454"/>
                  </a:lnTo>
                  <a:lnTo>
                    <a:pt x="4177" y="9482"/>
                  </a:lnTo>
                  <a:lnTo>
                    <a:pt x="4177" y="9482"/>
                  </a:lnTo>
                  <a:lnTo>
                    <a:pt x="4149" y="9454"/>
                  </a:lnTo>
                  <a:lnTo>
                    <a:pt x="4093" y="9397"/>
                  </a:lnTo>
                  <a:lnTo>
                    <a:pt x="3951" y="9341"/>
                  </a:lnTo>
                  <a:lnTo>
                    <a:pt x="3839" y="9284"/>
                  </a:lnTo>
                  <a:lnTo>
                    <a:pt x="3782" y="9256"/>
                  </a:lnTo>
                  <a:lnTo>
                    <a:pt x="3754" y="9200"/>
                  </a:lnTo>
                  <a:lnTo>
                    <a:pt x="3754" y="9200"/>
                  </a:lnTo>
                  <a:lnTo>
                    <a:pt x="3726" y="9143"/>
                  </a:lnTo>
                  <a:lnTo>
                    <a:pt x="3754" y="9059"/>
                  </a:lnTo>
                  <a:lnTo>
                    <a:pt x="3810" y="8946"/>
                  </a:lnTo>
                  <a:lnTo>
                    <a:pt x="3895" y="8833"/>
                  </a:lnTo>
                  <a:lnTo>
                    <a:pt x="4008" y="8748"/>
                  </a:lnTo>
                  <a:lnTo>
                    <a:pt x="4008" y="8748"/>
                  </a:lnTo>
                  <a:lnTo>
                    <a:pt x="4149" y="8720"/>
                  </a:lnTo>
                  <a:lnTo>
                    <a:pt x="4318" y="8692"/>
                  </a:lnTo>
                  <a:lnTo>
                    <a:pt x="4629" y="8748"/>
                  </a:lnTo>
                  <a:lnTo>
                    <a:pt x="4798" y="8805"/>
                  </a:lnTo>
                  <a:lnTo>
                    <a:pt x="4939" y="8805"/>
                  </a:lnTo>
                  <a:lnTo>
                    <a:pt x="5108" y="8805"/>
                  </a:lnTo>
                  <a:lnTo>
                    <a:pt x="5221" y="8748"/>
                  </a:lnTo>
                  <a:lnTo>
                    <a:pt x="5221" y="8748"/>
                  </a:lnTo>
                  <a:lnTo>
                    <a:pt x="5080" y="8692"/>
                  </a:lnTo>
                  <a:lnTo>
                    <a:pt x="4939" y="8635"/>
                  </a:lnTo>
                  <a:lnTo>
                    <a:pt x="4911" y="8579"/>
                  </a:lnTo>
                  <a:lnTo>
                    <a:pt x="4883" y="8522"/>
                  </a:lnTo>
                  <a:lnTo>
                    <a:pt x="4854" y="8381"/>
                  </a:lnTo>
                  <a:lnTo>
                    <a:pt x="4854" y="8381"/>
                  </a:lnTo>
                  <a:lnTo>
                    <a:pt x="4911" y="8184"/>
                  </a:lnTo>
                  <a:lnTo>
                    <a:pt x="4939" y="8071"/>
                  </a:lnTo>
                  <a:lnTo>
                    <a:pt x="4967" y="7930"/>
                  </a:lnTo>
                  <a:lnTo>
                    <a:pt x="4967" y="7845"/>
                  </a:lnTo>
                  <a:lnTo>
                    <a:pt x="4939" y="7732"/>
                  </a:lnTo>
                  <a:lnTo>
                    <a:pt x="4939" y="7732"/>
                  </a:lnTo>
                  <a:lnTo>
                    <a:pt x="4826" y="7535"/>
                  </a:lnTo>
                  <a:lnTo>
                    <a:pt x="4713" y="7450"/>
                  </a:lnTo>
                  <a:lnTo>
                    <a:pt x="4600" y="7394"/>
                  </a:lnTo>
                  <a:lnTo>
                    <a:pt x="4488" y="7365"/>
                  </a:lnTo>
                  <a:lnTo>
                    <a:pt x="4234" y="7394"/>
                  </a:lnTo>
                  <a:lnTo>
                    <a:pt x="4064" y="7394"/>
                  </a:lnTo>
                  <a:lnTo>
                    <a:pt x="3923" y="7365"/>
                  </a:lnTo>
                  <a:lnTo>
                    <a:pt x="3923" y="7365"/>
                  </a:lnTo>
                  <a:lnTo>
                    <a:pt x="3669" y="7281"/>
                  </a:lnTo>
                  <a:lnTo>
                    <a:pt x="3472" y="7253"/>
                  </a:lnTo>
                  <a:lnTo>
                    <a:pt x="3387" y="7253"/>
                  </a:lnTo>
                  <a:lnTo>
                    <a:pt x="3302" y="7281"/>
                  </a:lnTo>
                  <a:lnTo>
                    <a:pt x="3077" y="7394"/>
                  </a:lnTo>
                  <a:lnTo>
                    <a:pt x="3077" y="7394"/>
                  </a:lnTo>
                  <a:lnTo>
                    <a:pt x="2851" y="7535"/>
                  </a:lnTo>
                  <a:lnTo>
                    <a:pt x="2625" y="7648"/>
                  </a:lnTo>
                  <a:lnTo>
                    <a:pt x="2625" y="7648"/>
                  </a:lnTo>
                  <a:lnTo>
                    <a:pt x="2484" y="7704"/>
                  </a:lnTo>
                  <a:lnTo>
                    <a:pt x="2399" y="7704"/>
                  </a:lnTo>
                  <a:lnTo>
                    <a:pt x="2286" y="7676"/>
                  </a:lnTo>
                  <a:lnTo>
                    <a:pt x="2230" y="7648"/>
                  </a:lnTo>
                  <a:lnTo>
                    <a:pt x="2230" y="7648"/>
                  </a:lnTo>
                  <a:lnTo>
                    <a:pt x="2258" y="7704"/>
                  </a:lnTo>
                  <a:lnTo>
                    <a:pt x="2258" y="7761"/>
                  </a:lnTo>
                  <a:lnTo>
                    <a:pt x="2258" y="7761"/>
                  </a:lnTo>
                  <a:lnTo>
                    <a:pt x="2230" y="7789"/>
                  </a:lnTo>
                  <a:lnTo>
                    <a:pt x="2202" y="7817"/>
                  </a:lnTo>
                  <a:lnTo>
                    <a:pt x="2174" y="7845"/>
                  </a:lnTo>
                  <a:lnTo>
                    <a:pt x="2202" y="7873"/>
                  </a:lnTo>
                  <a:lnTo>
                    <a:pt x="2202" y="7873"/>
                  </a:lnTo>
                  <a:lnTo>
                    <a:pt x="2061" y="7817"/>
                  </a:lnTo>
                  <a:lnTo>
                    <a:pt x="1863" y="7732"/>
                  </a:lnTo>
                  <a:lnTo>
                    <a:pt x="1694" y="7648"/>
                  </a:lnTo>
                  <a:lnTo>
                    <a:pt x="1666" y="7591"/>
                  </a:lnTo>
                  <a:lnTo>
                    <a:pt x="1637" y="7535"/>
                  </a:lnTo>
                  <a:lnTo>
                    <a:pt x="1637" y="7535"/>
                  </a:lnTo>
                  <a:lnTo>
                    <a:pt x="1694" y="7478"/>
                  </a:lnTo>
                  <a:lnTo>
                    <a:pt x="1722" y="7478"/>
                  </a:lnTo>
                  <a:lnTo>
                    <a:pt x="1807" y="7507"/>
                  </a:lnTo>
                  <a:lnTo>
                    <a:pt x="1863" y="7535"/>
                  </a:lnTo>
                  <a:lnTo>
                    <a:pt x="1891" y="7535"/>
                  </a:lnTo>
                  <a:lnTo>
                    <a:pt x="1891" y="7478"/>
                  </a:lnTo>
                  <a:lnTo>
                    <a:pt x="1891" y="7365"/>
                  </a:lnTo>
                  <a:lnTo>
                    <a:pt x="1891" y="7365"/>
                  </a:lnTo>
                  <a:lnTo>
                    <a:pt x="1835" y="7281"/>
                  </a:lnTo>
                  <a:lnTo>
                    <a:pt x="1750" y="7140"/>
                  </a:lnTo>
                  <a:lnTo>
                    <a:pt x="1525" y="6914"/>
                  </a:lnTo>
                  <a:lnTo>
                    <a:pt x="1242" y="6716"/>
                  </a:lnTo>
                  <a:lnTo>
                    <a:pt x="1101" y="6632"/>
                  </a:lnTo>
                  <a:lnTo>
                    <a:pt x="988" y="6604"/>
                  </a:lnTo>
                  <a:lnTo>
                    <a:pt x="988" y="6604"/>
                  </a:lnTo>
                  <a:lnTo>
                    <a:pt x="847" y="6604"/>
                  </a:lnTo>
                  <a:lnTo>
                    <a:pt x="593" y="6604"/>
                  </a:lnTo>
                  <a:lnTo>
                    <a:pt x="509" y="6575"/>
                  </a:lnTo>
                  <a:lnTo>
                    <a:pt x="424" y="6519"/>
                  </a:lnTo>
                  <a:lnTo>
                    <a:pt x="424" y="6491"/>
                  </a:lnTo>
                  <a:lnTo>
                    <a:pt x="424" y="6462"/>
                  </a:lnTo>
                  <a:lnTo>
                    <a:pt x="509" y="6350"/>
                  </a:lnTo>
                  <a:lnTo>
                    <a:pt x="509" y="6350"/>
                  </a:lnTo>
                  <a:lnTo>
                    <a:pt x="424" y="6265"/>
                  </a:lnTo>
                  <a:lnTo>
                    <a:pt x="339" y="6208"/>
                  </a:lnTo>
                  <a:lnTo>
                    <a:pt x="142" y="6096"/>
                  </a:lnTo>
                  <a:lnTo>
                    <a:pt x="57" y="6039"/>
                  </a:lnTo>
                  <a:lnTo>
                    <a:pt x="1" y="5954"/>
                  </a:lnTo>
                  <a:lnTo>
                    <a:pt x="1" y="5870"/>
                  </a:lnTo>
                  <a:lnTo>
                    <a:pt x="1" y="5757"/>
                  </a:lnTo>
                  <a:lnTo>
                    <a:pt x="1" y="5757"/>
                  </a:lnTo>
                  <a:lnTo>
                    <a:pt x="57" y="5672"/>
                  </a:lnTo>
                  <a:lnTo>
                    <a:pt x="114" y="5588"/>
                  </a:lnTo>
                  <a:lnTo>
                    <a:pt x="170" y="5531"/>
                  </a:lnTo>
                  <a:lnTo>
                    <a:pt x="198" y="5475"/>
                  </a:lnTo>
                  <a:lnTo>
                    <a:pt x="198" y="5475"/>
                  </a:lnTo>
                  <a:lnTo>
                    <a:pt x="198" y="5390"/>
                  </a:lnTo>
                  <a:lnTo>
                    <a:pt x="142" y="5334"/>
                  </a:lnTo>
                  <a:lnTo>
                    <a:pt x="85" y="5305"/>
                  </a:lnTo>
                  <a:lnTo>
                    <a:pt x="57" y="5249"/>
                  </a:lnTo>
                  <a:lnTo>
                    <a:pt x="57" y="5249"/>
                  </a:lnTo>
                  <a:lnTo>
                    <a:pt x="1" y="5051"/>
                  </a:lnTo>
                  <a:lnTo>
                    <a:pt x="29" y="4939"/>
                  </a:lnTo>
                  <a:lnTo>
                    <a:pt x="85" y="4826"/>
                  </a:lnTo>
                  <a:lnTo>
                    <a:pt x="170" y="4685"/>
                  </a:lnTo>
                  <a:lnTo>
                    <a:pt x="170" y="4685"/>
                  </a:lnTo>
                  <a:lnTo>
                    <a:pt x="198" y="4544"/>
                  </a:lnTo>
                  <a:lnTo>
                    <a:pt x="226" y="4402"/>
                  </a:lnTo>
                  <a:lnTo>
                    <a:pt x="226" y="4346"/>
                  </a:lnTo>
                  <a:lnTo>
                    <a:pt x="255" y="4318"/>
                  </a:lnTo>
                  <a:lnTo>
                    <a:pt x="311" y="4290"/>
                  </a:lnTo>
                  <a:lnTo>
                    <a:pt x="396" y="4290"/>
                  </a:lnTo>
                  <a:lnTo>
                    <a:pt x="396" y="4290"/>
                  </a:lnTo>
                  <a:lnTo>
                    <a:pt x="452" y="4290"/>
                  </a:lnTo>
                  <a:lnTo>
                    <a:pt x="509" y="4318"/>
                  </a:lnTo>
                  <a:lnTo>
                    <a:pt x="622" y="4431"/>
                  </a:lnTo>
                  <a:lnTo>
                    <a:pt x="734" y="4544"/>
                  </a:lnTo>
                  <a:lnTo>
                    <a:pt x="819" y="4628"/>
                  </a:lnTo>
                  <a:lnTo>
                    <a:pt x="819" y="4628"/>
                  </a:lnTo>
                  <a:lnTo>
                    <a:pt x="932" y="4713"/>
                  </a:lnTo>
                  <a:lnTo>
                    <a:pt x="1045" y="4797"/>
                  </a:lnTo>
                  <a:lnTo>
                    <a:pt x="1101" y="4797"/>
                  </a:lnTo>
                  <a:lnTo>
                    <a:pt x="1158" y="4797"/>
                  </a:lnTo>
                  <a:lnTo>
                    <a:pt x="1242" y="4769"/>
                  </a:lnTo>
                  <a:lnTo>
                    <a:pt x="1271" y="4685"/>
                  </a:lnTo>
                  <a:lnTo>
                    <a:pt x="1271" y="4685"/>
                  </a:lnTo>
                  <a:lnTo>
                    <a:pt x="1299" y="4656"/>
                  </a:lnTo>
                  <a:lnTo>
                    <a:pt x="1271" y="4572"/>
                  </a:lnTo>
                  <a:lnTo>
                    <a:pt x="1214" y="4374"/>
                  </a:lnTo>
                  <a:lnTo>
                    <a:pt x="1101" y="4205"/>
                  </a:lnTo>
                  <a:lnTo>
                    <a:pt x="1045" y="4148"/>
                  </a:lnTo>
                  <a:lnTo>
                    <a:pt x="988" y="4120"/>
                  </a:lnTo>
                  <a:lnTo>
                    <a:pt x="988" y="4120"/>
                  </a:lnTo>
                  <a:lnTo>
                    <a:pt x="1101" y="4120"/>
                  </a:lnTo>
                  <a:lnTo>
                    <a:pt x="1158" y="4092"/>
                  </a:lnTo>
                  <a:lnTo>
                    <a:pt x="1299" y="4036"/>
                  </a:lnTo>
                  <a:lnTo>
                    <a:pt x="1383" y="3951"/>
                  </a:lnTo>
                  <a:lnTo>
                    <a:pt x="1496" y="3838"/>
                  </a:lnTo>
                  <a:lnTo>
                    <a:pt x="1496" y="3838"/>
                  </a:lnTo>
                  <a:lnTo>
                    <a:pt x="1496" y="3838"/>
                  </a:lnTo>
                  <a:lnTo>
                    <a:pt x="1468" y="3810"/>
                  </a:lnTo>
                  <a:lnTo>
                    <a:pt x="1468" y="3753"/>
                  </a:lnTo>
                  <a:lnTo>
                    <a:pt x="1496" y="3725"/>
                  </a:lnTo>
                  <a:lnTo>
                    <a:pt x="1496" y="3725"/>
                  </a:lnTo>
                  <a:lnTo>
                    <a:pt x="1553" y="3697"/>
                  </a:lnTo>
                  <a:lnTo>
                    <a:pt x="1609" y="3697"/>
                  </a:lnTo>
                  <a:lnTo>
                    <a:pt x="1750" y="3669"/>
                  </a:lnTo>
                  <a:lnTo>
                    <a:pt x="1750" y="3669"/>
                  </a:lnTo>
                  <a:lnTo>
                    <a:pt x="1948" y="3556"/>
                  </a:lnTo>
                  <a:lnTo>
                    <a:pt x="2117" y="3443"/>
                  </a:lnTo>
                  <a:lnTo>
                    <a:pt x="2202" y="3358"/>
                  </a:lnTo>
                  <a:lnTo>
                    <a:pt x="2230" y="3274"/>
                  </a:lnTo>
                  <a:lnTo>
                    <a:pt x="2258" y="3217"/>
                  </a:lnTo>
                  <a:lnTo>
                    <a:pt x="2258" y="3133"/>
                  </a:lnTo>
                  <a:lnTo>
                    <a:pt x="2258" y="3133"/>
                  </a:lnTo>
                  <a:lnTo>
                    <a:pt x="2456" y="3189"/>
                  </a:lnTo>
                  <a:lnTo>
                    <a:pt x="2653" y="3245"/>
                  </a:lnTo>
                  <a:lnTo>
                    <a:pt x="2653" y="3245"/>
                  </a:lnTo>
                  <a:lnTo>
                    <a:pt x="2823" y="3330"/>
                  </a:lnTo>
                  <a:lnTo>
                    <a:pt x="2964" y="3387"/>
                  </a:lnTo>
                  <a:lnTo>
                    <a:pt x="2964" y="3387"/>
                  </a:lnTo>
                  <a:lnTo>
                    <a:pt x="3048" y="3245"/>
                  </a:lnTo>
                  <a:lnTo>
                    <a:pt x="3105" y="3189"/>
                  </a:lnTo>
                  <a:lnTo>
                    <a:pt x="3190" y="3161"/>
                  </a:lnTo>
                  <a:lnTo>
                    <a:pt x="3190" y="3161"/>
                  </a:lnTo>
                  <a:lnTo>
                    <a:pt x="3331" y="3161"/>
                  </a:lnTo>
                  <a:lnTo>
                    <a:pt x="3359" y="3161"/>
                  </a:lnTo>
                  <a:lnTo>
                    <a:pt x="3359" y="3189"/>
                  </a:lnTo>
                  <a:lnTo>
                    <a:pt x="3387" y="3274"/>
                  </a:lnTo>
                  <a:lnTo>
                    <a:pt x="3415" y="3302"/>
                  </a:lnTo>
                  <a:lnTo>
                    <a:pt x="3500" y="3330"/>
                  </a:lnTo>
                  <a:lnTo>
                    <a:pt x="3500" y="3330"/>
                  </a:lnTo>
                  <a:lnTo>
                    <a:pt x="3669" y="3358"/>
                  </a:lnTo>
                  <a:lnTo>
                    <a:pt x="3839" y="3358"/>
                  </a:lnTo>
                  <a:lnTo>
                    <a:pt x="4036" y="3387"/>
                  </a:lnTo>
                  <a:lnTo>
                    <a:pt x="4205" y="3443"/>
                  </a:lnTo>
                  <a:lnTo>
                    <a:pt x="4205" y="3443"/>
                  </a:lnTo>
                  <a:lnTo>
                    <a:pt x="4431" y="3556"/>
                  </a:lnTo>
                  <a:lnTo>
                    <a:pt x="4770" y="3782"/>
                  </a:lnTo>
                  <a:lnTo>
                    <a:pt x="4939" y="3923"/>
                  </a:lnTo>
                  <a:lnTo>
                    <a:pt x="5052" y="4036"/>
                  </a:lnTo>
                  <a:lnTo>
                    <a:pt x="5108" y="4148"/>
                  </a:lnTo>
                  <a:lnTo>
                    <a:pt x="5137" y="4177"/>
                  </a:lnTo>
                  <a:lnTo>
                    <a:pt x="5108" y="4205"/>
                  </a:lnTo>
                  <a:lnTo>
                    <a:pt x="5108" y="4205"/>
                  </a:lnTo>
                  <a:lnTo>
                    <a:pt x="5165" y="4148"/>
                  </a:lnTo>
                  <a:lnTo>
                    <a:pt x="5165" y="4092"/>
                  </a:lnTo>
                  <a:lnTo>
                    <a:pt x="5165" y="4036"/>
                  </a:lnTo>
                  <a:lnTo>
                    <a:pt x="5108" y="3979"/>
                  </a:lnTo>
                  <a:lnTo>
                    <a:pt x="5052" y="3894"/>
                  </a:lnTo>
                  <a:lnTo>
                    <a:pt x="5024" y="3838"/>
                  </a:lnTo>
                  <a:lnTo>
                    <a:pt x="4996" y="3782"/>
                  </a:lnTo>
                  <a:lnTo>
                    <a:pt x="4996" y="3782"/>
                  </a:lnTo>
                  <a:lnTo>
                    <a:pt x="5052" y="3782"/>
                  </a:lnTo>
                  <a:lnTo>
                    <a:pt x="5137" y="3782"/>
                  </a:lnTo>
                  <a:lnTo>
                    <a:pt x="5334" y="3866"/>
                  </a:lnTo>
                  <a:lnTo>
                    <a:pt x="5645" y="4036"/>
                  </a:lnTo>
                  <a:lnTo>
                    <a:pt x="5645" y="4036"/>
                  </a:lnTo>
                  <a:lnTo>
                    <a:pt x="5814" y="4120"/>
                  </a:lnTo>
                  <a:lnTo>
                    <a:pt x="5927" y="4120"/>
                  </a:lnTo>
                  <a:lnTo>
                    <a:pt x="6011" y="4064"/>
                  </a:lnTo>
                  <a:lnTo>
                    <a:pt x="6124" y="3979"/>
                  </a:lnTo>
                  <a:lnTo>
                    <a:pt x="6124" y="3979"/>
                  </a:lnTo>
                  <a:lnTo>
                    <a:pt x="6322" y="3810"/>
                  </a:lnTo>
                  <a:lnTo>
                    <a:pt x="6407" y="3782"/>
                  </a:lnTo>
                  <a:lnTo>
                    <a:pt x="6519" y="3753"/>
                  </a:lnTo>
                  <a:lnTo>
                    <a:pt x="6519" y="3753"/>
                  </a:lnTo>
                  <a:lnTo>
                    <a:pt x="6604" y="3753"/>
                  </a:lnTo>
                  <a:lnTo>
                    <a:pt x="6661" y="3753"/>
                  </a:lnTo>
                  <a:lnTo>
                    <a:pt x="6773" y="3810"/>
                  </a:lnTo>
                  <a:lnTo>
                    <a:pt x="6858" y="3866"/>
                  </a:lnTo>
                  <a:lnTo>
                    <a:pt x="6971" y="3894"/>
                  </a:lnTo>
                  <a:lnTo>
                    <a:pt x="6971" y="3894"/>
                  </a:lnTo>
                  <a:lnTo>
                    <a:pt x="7112" y="3866"/>
                  </a:lnTo>
                  <a:lnTo>
                    <a:pt x="7168" y="3838"/>
                  </a:lnTo>
                  <a:lnTo>
                    <a:pt x="7197" y="3753"/>
                  </a:lnTo>
                  <a:lnTo>
                    <a:pt x="7253" y="3697"/>
                  </a:lnTo>
                  <a:lnTo>
                    <a:pt x="7253" y="3697"/>
                  </a:lnTo>
                  <a:lnTo>
                    <a:pt x="7422" y="3669"/>
                  </a:lnTo>
                  <a:lnTo>
                    <a:pt x="7648" y="3669"/>
                  </a:lnTo>
                  <a:lnTo>
                    <a:pt x="7648" y="3669"/>
                  </a:lnTo>
                  <a:lnTo>
                    <a:pt x="7789" y="3782"/>
                  </a:lnTo>
                  <a:lnTo>
                    <a:pt x="7874" y="3894"/>
                  </a:lnTo>
                  <a:lnTo>
                    <a:pt x="7987" y="3979"/>
                  </a:lnTo>
                  <a:lnTo>
                    <a:pt x="8071" y="4036"/>
                  </a:lnTo>
                  <a:lnTo>
                    <a:pt x="8156" y="4064"/>
                  </a:lnTo>
                  <a:lnTo>
                    <a:pt x="8156" y="4064"/>
                  </a:lnTo>
                  <a:lnTo>
                    <a:pt x="8382" y="4092"/>
                  </a:lnTo>
                  <a:lnTo>
                    <a:pt x="8495" y="4148"/>
                  </a:lnTo>
                  <a:lnTo>
                    <a:pt x="8523" y="4177"/>
                  </a:lnTo>
                  <a:lnTo>
                    <a:pt x="8523" y="4205"/>
                  </a:lnTo>
                  <a:lnTo>
                    <a:pt x="8523" y="4205"/>
                  </a:lnTo>
                  <a:lnTo>
                    <a:pt x="8608" y="4205"/>
                  </a:lnTo>
                  <a:lnTo>
                    <a:pt x="8664" y="4177"/>
                  </a:lnTo>
                  <a:lnTo>
                    <a:pt x="8692" y="4120"/>
                  </a:lnTo>
                  <a:lnTo>
                    <a:pt x="8692" y="4092"/>
                  </a:lnTo>
                  <a:lnTo>
                    <a:pt x="8721" y="3979"/>
                  </a:lnTo>
                  <a:lnTo>
                    <a:pt x="8749" y="3951"/>
                  </a:lnTo>
                  <a:lnTo>
                    <a:pt x="8777" y="3923"/>
                  </a:lnTo>
                  <a:lnTo>
                    <a:pt x="8777" y="3923"/>
                  </a:lnTo>
                  <a:lnTo>
                    <a:pt x="8862" y="3923"/>
                  </a:lnTo>
                  <a:lnTo>
                    <a:pt x="9003" y="3979"/>
                  </a:lnTo>
                  <a:lnTo>
                    <a:pt x="9228" y="4092"/>
                  </a:lnTo>
                  <a:lnTo>
                    <a:pt x="9228" y="4092"/>
                  </a:lnTo>
                  <a:lnTo>
                    <a:pt x="9370" y="4092"/>
                  </a:lnTo>
                  <a:lnTo>
                    <a:pt x="9511" y="4064"/>
                  </a:lnTo>
                  <a:lnTo>
                    <a:pt x="9624" y="4036"/>
                  </a:lnTo>
                  <a:lnTo>
                    <a:pt x="9708" y="3951"/>
                  </a:lnTo>
                  <a:lnTo>
                    <a:pt x="9708" y="3951"/>
                  </a:lnTo>
                  <a:lnTo>
                    <a:pt x="9736" y="3866"/>
                  </a:lnTo>
                  <a:lnTo>
                    <a:pt x="9736" y="3725"/>
                  </a:lnTo>
                  <a:lnTo>
                    <a:pt x="9736" y="3612"/>
                  </a:lnTo>
                  <a:lnTo>
                    <a:pt x="9765" y="3584"/>
                  </a:lnTo>
                  <a:lnTo>
                    <a:pt x="9793" y="3556"/>
                  </a:lnTo>
                  <a:lnTo>
                    <a:pt x="9793" y="3556"/>
                  </a:lnTo>
                  <a:lnTo>
                    <a:pt x="9087" y="3302"/>
                  </a:lnTo>
                  <a:lnTo>
                    <a:pt x="8664" y="3133"/>
                  </a:lnTo>
                  <a:lnTo>
                    <a:pt x="8551" y="3048"/>
                  </a:lnTo>
                  <a:lnTo>
                    <a:pt x="8495" y="2991"/>
                  </a:lnTo>
                  <a:lnTo>
                    <a:pt x="8495" y="2991"/>
                  </a:lnTo>
                  <a:lnTo>
                    <a:pt x="8579" y="2935"/>
                  </a:lnTo>
                  <a:lnTo>
                    <a:pt x="8777" y="2822"/>
                  </a:lnTo>
                  <a:lnTo>
                    <a:pt x="9087" y="2653"/>
                  </a:lnTo>
                  <a:lnTo>
                    <a:pt x="9087" y="2653"/>
                  </a:lnTo>
                  <a:lnTo>
                    <a:pt x="8946" y="2540"/>
                  </a:lnTo>
                  <a:lnTo>
                    <a:pt x="8862" y="2455"/>
                  </a:lnTo>
                  <a:lnTo>
                    <a:pt x="8805" y="2399"/>
                  </a:lnTo>
                  <a:lnTo>
                    <a:pt x="8805" y="2399"/>
                  </a:lnTo>
                  <a:lnTo>
                    <a:pt x="8833" y="2230"/>
                  </a:lnTo>
                  <a:lnTo>
                    <a:pt x="8890" y="2088"/>
                  </a:lnTo>
                  <a:lnTo>
                    <a:pt x="8890" y="2088"/>
                  </a:lnTo>
                  <a:lnTo>
                    <a:pt x="9031" y="2060"/>
                  </a:lnTo>
                  <a:lnTo>
                    <a:pt x="9313" y="2060"/>
                  </a:lnTo>
                  <a:lnTo>
                    <a:pt x="9539" y="2060"/>
                  </a:lnTo>
                  <a:lnTo>
                    <a:pt x="9624" y="2032"/>
                  </a:lnTo>
                  <a:lnTo>
                    <a:pt x="9624" y="2032"/>
                  </a:lnTo>
                  <a:lnTo>
                    <a:pt x="9624" y="2004"/>
                  </a:lnTo>
                  <a:lnTo>
                    <a:pt x="9624" y="2004"/>
                  </a:lnTo>
                  <a:lnTo>
                    <a:pt x="9567" y="1976"/>
                  </a:lnTo>
                  <a:lnTo>
                    <a:pt x="9454" y="1947"/>
                  </a:lnTo>
                  <a:lnTo>
                    <a:pt x="9228" y="1891"/>
                  </a:lnTo>
                  <a:lnTo>
                    <a:pt x="9003" y="1863"/>
                  </a:lnTo>
                  <a:lnTo>
                    <a:pt x="8918" y="1806"/>
                  </a:lnTo>
                  <a:lnTo>
                    <a:pt x="8890" y="1778"/>
                  </a:lnTo>
                  <a:lnTo>
                    <a:pt x="8890" y="1778"/>
                  </a:lnTo>
                  <a:lnTo>
                    <a:pt x="8890" y="1750"/>
                  </a:lnTo>
                  <a:lnTo>
                    <a:pt x="8918" y="1722"/>
                  </a:lnTo>
                  <a:lnTo>
                    <a:pt x="9003" y="1693"/>
                  </a:lnTo>
                  <a:lnTo>
                    <a:pt x="9087" y="1665"/>
                  </a:lnTo>
                  <a:lnTo>
                    <a:pt x="9144" y="1637"/>
                  </a:lnTo>
                  <a:lnTo>
                    <a:pt x="9144" y="1637"/>
                  </a:lnTo>
                  <a:lnTo>
                    <a:pt x="9087" y="1609"/>
                  </a:lnTo>
                  <a:lnTo>
                    <a:pt x="9059" y="1580"/>
                  </a:lnTo>
                  <a:lnTo>
                    <a:pt x="8918" y="1552"/>
                  </a:lnTo>
                  <a:lnTo>
                    <a:pt x="8777" y="1552"/>
                  </a:lnTo>
                  <a:lnTo>
                    <a:pt x="8664" y="1524"/>
                  </a:lnTo>
                  <a:lnTo>
                    <a:pt x="8664" y="1524"/>
                  </a:lnTo>
                  <a:lnTo>
                    <a:pt x="8749" y="1496"/>
                  </a:lnTo>
                  <a:lnTo>
                    <a:pt x="8777" y="1468"/>
                  </a:lnTo>
                  <a:lnTo>
                    <a:pt x="8777" y="1439"/>
                  </a:lnTo>
                  <a:lnTo>
                    <a:pt x="8777" y="1411"/>
                  </a:lnTo>
                  <a:lnTo>
                    <a:pt x="8721" y="1327"/>
                  </a:lnTo>
                  <a:lnTo>
                    <a:pt x="8636" y="1270"/>
                  </a:lnTo>
                  <a:lnTo>
                    <a:pt x="8636" y="1270"/>
                  </a:lnTo>
                  <a:lnTo>
                    <a:pt x="8890" y="1242"/>
                  </a:lnTo>
                  <a:lnTo>
                    <a:pt x="9144" y="1242"/>
                  </a:lnTo>
                  <a:lnTo>
                    <a:pt x="9144" y="1242"/>
                  </a:lnTo>
                  <a:lnTo>
                    <a:pt x="9426" y="1270"/>
                  </a:lnTo>
                  <a:lnTo>
                    <a:pt x="9708" y="1298"/>
                  </a:lnTo>
                  <a:lnTo>
                    <a:pt x="9708" y="1298"/>
                  </a:lnTo>
                  <a:lnTo>
                    <a:pt x="9708" y="1242"/>
                  </a:lnTo>
                  <a:lnTo>
                    <a:pt x="9736" y="1185"/>
                  </a:lnTo>
                  <a:lnTo>
                    <a:pt x="9793" y="1129"/>
                  </a:lnTo>
                  <a:lnTo>
                    <a:pt x="9878" y="1101"/>
                  </a:lnTo>
                  <a:lnTo>
                    <a:pt x="10103" y="1044"/>
                  </a:lnTo>
                  <a:lnTo>
                    <a:pt x="10357" y="988"/>
                  </a:lnTo>
                  <a:lnTo>
                    <a:pt x="10922" y="960"/>
                  </a:lnTo>
                  <a:lnTo>
                    <a:pt x="11260" y="931"/>
                  </a:lnTo>
                  <a:lnTo>
                    <a:pt x="11260" y="931"/>
                  </a:lnTo>
                  <a:lnTo>
                    <a:pt x="11288" y="903"/>
                  </a:lnTo>
                  <a:lnTo>
                    <a:pt x="11317" y="847"/>
                  </a:lnTo>
                  <a:lnTo>
                    <a:pt x="11345" y="762"/>
                  </a:lnTo>
                  <a:lnTo>
                    <a:pt x="11373" y="706"/>
                  </a:lnTo>
                  <a:lnTo>
                    <a:pt x="11373" y="706"/>
                  </a:lnTo>
                  <a:lnTo>
                    <a:pt x="11486" y="677"/>
                  </a:lnTo>
                  <a:lnTo>
                    <a:pt x="11627" y="649"/>
                  </a:lnTo>
                  <a:lnTo>
                    <a:pt x="11881" y="649"/>
                  </a:lnTo>
                  <a:lnTo>
                    <a:pt x="11881" y="649"/>
                  </a:lnTo>
                  <a:lnTo>
                    <a:pt x="12220" y="593"/>
                  </a:lnTo>
                  <a:lnTo>
                    <a:pt x="12558" y="536"/>
                  </a:lnTo>
                  <a:lnTo>
                    <a:pt x="12869" y="452"/>
                  </a:lnTo>
                  <a:lnTo>
                    <a:pt x="13179" y="311"/>
                  </a:lnTo>
                  <a:lnTo>
                    <a:pt x="13179" y="311"/>
                  </a:lnTo>
                  <a:lnTo>
                    <a:pt x="13095" y="282"/>
                  </a:lnTo>
                  <a:lnTo>
                    <a:pt x="13123" y="254"/>
                  </a:lnTo>
                  <a:lnTo>
                    <a:pt x="13292" y="170"/>
                  </a:lnTo>
                  <a:lnTo>
                    <a:pt x="13292" y="170"/>
                  </a:lnTo>
                  <a:lnTo>
                    <a:pt x="13433" y="85"/>
                  </a:lnTo>
                  <a:lnTo>
                    <a:pt x="13490" y="57"/>
                  </a:lnTo>
                  <a:lnTo>
                    <a:pt x="13490" y="28"/>
                  </a:lnTo>
                  <a:lnTo>
                    <a:pt x="13461" y="0"/>
                  </a:lnTo>
                  <a:lnTo>
                    <a:pt x="13461" y="0"/>
                  </a:lnTo>
                  <a:lnTo>
                    <a:pt x="13631" y="28"/>
                  </a:lnTo>
                  <a:lnTo>
                    <a:pt x="13800" y="57"/>
                  </a:lnTo>
                  <a:lnTo>
                    <a:pt x="14110" y="141"/>
                  </a:lnTo>
                  <a:lnTo>
                    <a:pt x="14110" y="141"/>
                  </a:lnTo>
                  <a:lnTo>
                    <a:pt x="14252" y="198"/>
                  </a:lnTo>
                  <a:lnTo>
                    <a:pt x="14308" y="226"/>
                  </a:lnTo>
                  <a:lnTo>
                    <a:pt x="14393" y="226"/>
                  </a:lnTo>
                  <a:lnTo>
                    <a:pt x="14393" y="226"/>
                  </a:lnTo>
                  <a:lnTo>
                    <a:pt x="14449" y="198"/>
                  </a:lnTo>
                  <a:lnTo>
                    <a:pt x="14506" y="170"/>
                  </a:lnTo>
                  <a:lnTo>
                    <a:pt x="14590" y="113"/>
                  </a:lnTo>
                  <a:lnTo>
                    <a:pt x="14647" y="113"/>
                  </a:lnTo>
                  <a:lnTo>
                    <a:pt x="14647" y="113"/>
                  </a:lnTo>
                  <a:lnTo>
                    <a:pt x="14731" y="141"/>
                  </a:lnTo>
                  <a:lnTo>
                    <a:pt x="14788" y="170"/>
                  </a:lnTo>
                  <a:lnTo>
                    <a:pt x="14929" y="282"/>
                  </a:lnTo>
                  <a:lnTo>
                    <a:pt x="15098" y="565"/>
                  </a:lnTo>
                  <a:lnTo>
                    <a:pt x="15098" y="565"/>
                  </a:lnTo>
                  <a:lnTo>
                    <a:pt x="15155" y="621"/>
                  </a:lnTo>
                  <a:lnTo>
                    <a:pt x="15267" y="762"/>
                  </a:lnTo>
                  <a:lnTo>
                    <a:pt x="15296" y="847"/>
                  </a:lnTo>
                  <a:lnTo>
                    <a:pt x="15296" y="903"/>
                  </a:lnTo>
                  <a:lnTo>
                    <a:pt x="15267" y="960"/>
                  </a:lnTo>
                  <a:lnTo>
                    <a:pt x="15211" y="988"/>
                  </a:lnTo>
                  <a:lnTo>
                    <a:pt x="15211" y="988"/>
                  </a:lnTo>
                  <a:lnTo>
                    <a:pt x="15267" y="1044"/>
                  </a:lnTo>
                  <a:lnTo>
                    <a:pt x="15380" y="1073"/>
                  </a:lnTo>
                  <a:lnTo>
                    <a:pt x="15465" y="1101"/>
                  </a:lnTo>
                  <a:lnTo>
                    <a:pt x="15606" y="1101"/>
                  </a:lnTo>
                  <a:lnTo>
                    <a:pt x="15832" y="1073"/>
                  </a:lnTo>
                  <a:lnTo>
                    <a:pt x="16001" y="1044"/>
                  </a:lnTo>
                  <a:lnTo>
                    <a:pt x="16001" y="1044"/>
                  </a:lnTo>
                  <a:lnTo>
                    <a:pt x="15945" y="988"/>
                  </a:lnTo>
                  <a:lnTo>
                    <a:pt x="15945" y="875"/>
                  </a:lnTo>
                  <a:lnTo>
                    <a:pt x="15945" y="875"/>
                  </a:lnTo>
                  <a:lnTo>
                    <a:pt x="16029" y="931"/>
                  </a:lnTo>
                  <a:lnTo>
                    <a:pt x="16086" y="1016"/>
                  </a:lnTo>
                  <a:lnTo>
                    <a:pt x="16170" y="1073"/>
                  </a:lnTo>
                  <a:lnTo>
                    <a:pt x="16255" y="1101"/>
                  </a:lnTo>
                  <a:lnTo>
                    <a:pt x="16255" y="1101"/>
                  </a:lnTo>
                  <a:lnTo>
                    <a:pt x="16199" y="1157"/>
                  </a:lnTo>
                  <a:lnTo>
                    <a:pt x="16199" y="1185"/>
                  </a:lnTo>
                  <a:lnTo>
                    <a:pt x="16227" y="1214"/>
                  </a:lnTo>
                  <a:lnTo>
                    <a:pt x="16283" y="1242"/>
                  </a:lnTo>
                  <a:lnTo>
                    <a:pt x="16453" y="1242"/>
                  </a:lnTo>
                  <a:lnTo>
                    <a:pt x="16453" y="1242"/>
                  </a:lnTo>
                  <a:lnTo>
                    <a:pt x="16396" y="1185"/>
                  </a:lnTo>
                  <a:lnTo>
                    <a:pt x="16312" y="1185"/>
                  </a:lnTo>
                  <a:lnTo>
                    <a:pt x="16312" y="1185"/>
                  </a:lnTo>
                  <a:lnTo>
                    <a:pt x="16340" y="1129"/>
                  </a:lnTo>
                  <a:lnTo>
                    <a:pt x="16368" y="1101"/>
                  </a:lnTo>
                  <a:lnTo>
                    <a:pt x="16453" y="1101"/>
                  </a:lnTo>
                  <a:lnTo>
                    <a:pt x="16566" y="1129"/>
                  </a:lnTo>
                  <a:lnTo>
                    <a:pt x="16678" y="1185"/>
                  </a:lnTo>
                  <a:lnTo>
                    <a:pt x="16791" y="1242"/>
                  </a:lnTo>
                  <a:lnTo>
                    <a:pt x="16904" y="1270"/>
                  </a:lnTo>
                  <a:lnTo>
                    <a:pt x="16989" y="1242"/>
                  </a:lnTo>
                  <a:lnTo>
                    <a:pt x="17017" y="1214"/>
                  </a:lnTo>
                  <a:lnTo>
                    <a:pt x="17045" y="1157"/>
                  </a:lnTo>
                  <a:lnTo>
                    <a:pt x="17045" y="1157"/>
                  </a:lnTo>
                  <a:lnTo>
                    <a:pt x="17130" y="1242"/>
                  </a:lnTo>
                  <a:lnTo>
                    <a:pt x="17158" y="1327"/>
                  </a:lnTo>
                  <a:lnTo>
                    <a:pt x="17158" y="1327"/>
                  </a:lnTo>
                  <a:lnTo>
                    <a:pt x="17017" y="1327"/>
                  </a:lnTo>
                  <a:lnTo>
                    <a:pt x="16961" y="1355"/>
                  </a:lnTo>
                  <a:lnTo>
                    <a:pt x="16932" y="1411"/>
                  </a:lnTo>
                  <a:lnTo>
                    <a:pt x="16961" y="1468"/>
                  </a:lnTo>
                  <a:lnTo>
                    <a:pt x="17073" y="1609"/>
                  </a:lnTo>
                  <a:lnTo>
                    <a:pt x="17130" y="1693"/>
                  </a:lnTo>
                  <a:lnTo>
                    <a:pt x="17130" y="1693"/>
                  </a:lnTo>
                  <a:lnTo>
                    <a:pt x="17215" y="1609"/>
                  </a:lnTo>
                  <a:lnTo>
                    <a:pt x="17299" y="1552"/>
                  </a:lnTo>
                  <a:lnTo>
                    <a:pt x="17384" y="1552"/>
                  </a:lnTo>
                  <a:lnTo>
                    <a:pt x="17440" y="1580"/>
                  </a:lnTo>
                  <a:lnTo>
                    <a:pt x="17581" y="1637"/>
                  </a:lnTo>
                  <a:lnTo>
                    <a:pt x="17666" y="1637"/>
                  </a:lnTo>
                  <a:lnTo>
                    <a:pt x="17779" y="1665"/>
                  </a:lnTo>
                  <a:lnTo>
                    <a:pt x="17779" y="1665"/>
                  </a:lnTo>
                  <a:lnTo>
                    <a:pt x="17779" y="1524"/>
                  </a:lnTo>
                  <a:lnTo>
                    <a:pt x="17835" y="1468"/>
                  </a:lnTo>
                  <a:lnTo>
                    <a:pt x="17920" y="1439"/>
                  </a:lnTo>
                  <a:lnTo>
                    <a:pt x="18033" y="1355"/>
                  </a:lnTo>
                  <a:lnTo>
                    <a:pt x="18033" y="1355"/>
                  </a:lnTo>
                  <a:lnTo>
                    <a:pt x="18230" y="1129"/>
                  </a:lnTo>
                  <a:lnTo>
                    <a:pt x="18230" y="1129"/>
                  </a:lnTo>
                  <a:lnTo>
                    <a:pt x="18428" y="1044"/>
                  </a:lnTo>
                  <a:lnTo>
                    <a:pt x="18654" y="960"/>
                  </a:lnTo>
                  <a:lnTo>
                    <a:pt x="19077" y="819"/>
                  </a:lnTo>
                  <a:lnTo>
                    <a:pt x="19077" y="819"/>
                  </a:lnTo>
                  <a:lnTo>
                    <a:pt x="19021" y="931"/>
                  </a:lnTo>
                  <a:lnTo>
                    <a:pt x="19021" y="988"/>
                  </a:lnTo>
                  <a:lnTo>
                    <a:pt x="18992" y="1044"/>
                  </a:lnTo>
                  <a:lnTo>
                    <a:pt x="18880" y="1129"/>
                  </a:lnTo>
                  <a:lnTo>
                    <a:pt x="18880" y="1129"/>
                  </a:lnTo>
                  <a:lnTo>
                    <a:pt x="19133" y="1270"/>
                  </a:lnTo>
                  <a:lnTo>
                    <a:pt x="19387" y="1411"/>
                  </a:lnTo>
                  <a:lnTo>
                    <a:pt x="19641" y="1552"/>
                  </a:lnTo>
                  <a:lnTo>
                    <a:pt x="19924" y="1693"/>
                  </a:lnTo>
                  <a:lnTo>
                    <a:pt x="19924" y="1693"/>
                  </a:lnTo>
                  <a:lnTo>
                    <a:pt x="20178" y="1863"/>
                  </a:lnTo>
                  <a:lnTo>
                    <a:pt x="20432" y="2060"/>
                  </a:lnTo>
                  <a:lnTo>
                    <a:pt x="20911" y="2484"/>
                  </a:lnTo>
                  <a:lnTo>
                    <a:pt x="20911" y="2484"/>
                  </a:lnTo>
                  <a:lnTo>
                    <a:pt x="21391" y="2907"/>
                  </a:lnTo>
                  <a:lnTo>
                    <a:pt x="21871" y="3358"/>
                  </a:lnTo>
                  <a:lnTo>
                    <a:pt x="21871" y="3358"/>
                  </a:lnTo>
                  <a:lnTo>
                    <a:pt x="22181" y="3725"/>
                  </a:lnTo>
                  <a:lnTo>
                    <a:pt x="22351" y="3894"/>
                  </a:lnTo>
                  <a:lnTo>
                    <a:pt x="22463" y="3951"/>
                  </a:lnTo>
                  <a:lnTo>
                    <a:pt x="22576" y="4007"/>
                  </a:lnTo>
                  <a:lnTo>
                    <a:pt x="22576" y="4007"/>
                  </a:lnTo>
                  <a:lnTo>
                    <a:pt x="22576" y="3923"/>
                  </a:lnTo>
                  <a:lnTo>
                    <a:pt x="22661" y="3782"/>
                  </a:lnTo>
                  <a:lnTo>
                    <a:pt x="22746" y="3612"/>
                  </a:lnTo>
                  <a:lnTo>
                    <a:pt x="22830" y="3556"/>
                  </a:lnTo>
                  <a:lnTo>
                    <a:pt x="22830" y="3556"/>
                  </a:lnTo>
                  <a:lnTo>
                    <a:pt x="22915" y="3556"/>
                  </a:lnTo>
                  <a:lnTo>
                    <a:pt x="23000" y="3556"/>
                  </a:lnTo>
                  <a:lnTo>
                    <a:pt x="23056" y="3584"/>
                  </a:lnTo>
                  <a:lnTo>
                    <a:pt x="23084" y="3641"/>
                  </a:lnTo>
                  <a:lnTo>
                    <a:pt x="23169" y="3753"/>
                  </a:lnTo>
                  <a:lnTo>
                    <a:pt x="23225" y="3838"/>
                  </a:lnTo>
                  <a:lnTo>
                    <a:pt x="23225" y="3838"/>
                  </a:lnTo>
                  <a:lnTo>
                    <a:pt x="23395" y="3923"/>
                  </a:lnTo>
                  <a:lnTo>
                    <a:pt x="23620" y="4007"/>
                  </a:lnTo>
                  <a:lnTo>
                    <a:pt x="23846" y="4036"/>
                  </a:lnTo>
                  <a:lnTo>
                    <a:pt x="24044" y="4036"/>
                  </a:lnTo>
                  <a:lnTo>
                    <a:pt x="24044" y="4036"/>
                  </a:lnTo>
                  <a:lnTo>
                    <a:pt x="24241" y="3951"/>
                  </a:lnTo>
                  <a:lnTo>
                    <a:pt x="24439" y="3866"/>
                  </a:lnTo>
                  <a:lnTo>
                    <a:pt x="24608" y="3810"/>
                  </a:lnTo>
                  <a:lnTo>
                    <a:pt x="24721" y="3810"/>
                  </a:lnTo>
                  <a:lnTo>
                    <a:pt x="24834" y="3810"/>
                  </a:lnTo>
                  <a:lnTo>
                    <a:pt x="24834" y="3810"/>
                  </a:lnTo>
                  <a:lnTo>
                    <a:pt x="24975" y="3866"/>
                  </a:lnTo>
                  <a:lnTo>
                    <a:pt x="25116" y="3923"/>
                  </a:lnTo>
                  <a:lnTo>
                    <a:pt x="25342" y="4120"/>
                  </a:lnTo>
                  <a:lnTo>
                    <a:pt x="25596" y="4318"/>
                  </a:lnTo>
                  <a:lnTo>
                    <a:pt x="25709" y="4402"/>
                  </a:lnTo>
                  <a:lnTo>
                    <a:pt x="25850" y="4487"/>
                  </a:lnTo>
                  <a:lnTo>
                    <a:pt x="25850" y="4487"/>
                  </a:lnTo>
                  <a:lnTo>
                    <a:pt x="26075" y="4600"/>
                  </a:lnTo>
                  <a:lnTo>
                    <a:pt x="26273" y="4769"/>
                  </a:lnTo>
                  <a:lnTo>
                    <a:pt x="26273" y="4769"/>
                  </a:lnTo>
                  <a:lnTo>
                    <a:pt x="26442" y="4882"/>
                  </a:lnTo>
                  <a:lnTo>
                    <a:pt x="26555" y="4967"/>
                  </a:lnTo>
                  <a:lnTo>
                    <a:pt x="26696" y="4995"/>
                  </a:lnTo>
                  <a:lnTo>
                    <a:pt x="26866" y="5023"/>
                  </a:lnTo>
                  <a:lnTo>
                    <a:pt x="26866" y="5023"/>
                  </a:lnTo>
                  <a:lnTo>
                    <a:pt x="27063" y="5051"/>
                  </a:lnTo>
                  <a:lnTo>
                    <a:pt x="27148" y="5051"/>
                  </a:lnTo>
                  <a:lnTo>
                    <a:pt x="27261" y="5023"/>
                  </a:lnTo>
                  <a:lnTo>
                    <a:pt x="27261" y="5023"/>
                  </a:lnTo>
                  <a:lnTo>
                    <a:pt x="27317" y="4967"/>
                  </a:lnTo>
                  <a:lnTo>
                    <a:pt x="27374" y="4939"/>
                  </a:lnTo>
                  <a:lnTo>
                    <a:pt x="27402" y="4882"/>
                  </a:lnTo>
                  <a:lnTo>
                    <a:pt x="27515" y="4910"/>
                  </a:lnTo>
                  <a:lnTo>
                    <a:pt x="27515" y="4910"/>
                  </a:lnTo>
                  <a:lnTo>
                    <a:pt x="27486" y="4910"/>
                  </a:lnTo>
                  <a:lnTo>
                    <a:pt x="27515" y="4939"/>
                  </a:lnTo>
                  <a:lnTo>
                    <a:pt x="27571" y="5023"/>
                  </a:lnTo>
                  <a:lnTo>
                    <a:pt x="27740" y="5164"/>
                  </a:lnTo>
                  <a:lnTo>
                    <a:pt x="27740" y="5164"/>
                  </a:lnTo>
                  <a:lnTo>
                    <a:pt x="27938" y="5305"/>
                  </a:lnTo>
                  <a:lnTo>
                    <a:pt x="28051" y="5362"/>
                  </a:lnTo>
                  <a:lnTo>
                    <a:pt x="28135" y="5447"/>
                  </a:lnTo>
                  <a:lnTo>
                    <a:pt x="28135" y="5447"/>
                  </a:lnTo>
                  <a:lnTo>
                    <a:pt x="27910" y="5447"/>
                  </a:lnTo>
                  <a:lnTo>
                    <a:pt x="27882" y="5475"/>
                  </a:lnTo>
                  <a:lnTo>
                    <a:pt x="27853" y="5503"/>
                  </a:lnTo>
                  <a:lnTo>
                    <a:pt x="27853" y="5616"/>
                  </a:lnTo>
                  <a:lnTo>
                    <a:pt x="27853" y="5672"/>
                  </a:lnTo>
                  <a:lnTo>
                    <a:pt x="27853" y="5785"/>
                  </a:lnTo>
                  <a:lnTo>
                    <a:pt x="27853" y="5785"/>
                  </a:lnTo>
                  <a:lnTo>
                    <a:pt x="27797" y="5870"/>
                  </a:lnTo>
                  <a:lnTo>
                    <a:pt x="27740" y="5954"/>
                  </a:lnTo>
                  <a:lnTo>
                    <a:pt x="27684" y="5983"/>
                  </a:lnTo>
                  <a:lnTo>
                    <a:pt x="27628" y="5983"/>
                  </a:lnTo>
                  <a:lnTo>
                    <a:pt x="27486" y="6011"/>
                  </a:lnTo>
                  <a:lnTo>
                    <a:pt x="27402" y="6011"/>
                  </a:lnTo>
                  <a:lnTo>
                    <a:pt x="27345" y="6067"/>
                  </a:lnTo>
                  <a:lnTo>
                    <a:pt x="27345" y="6067"/>
                  </a:lnTo>
                  <a:lnTo>
                    <a:pt x="27289" y="6152"/>
                  </a:lnTo>
                  <a:lnTo>
                    <a:pt x="27261" y="6237"/>
                  </a:lnTo>
                  <a:lnTo>
                    <a:pt x="27232" y="6321"/>
                  </a:lnTo>
                  <a:lnTo>
                    <a:pt x="27261" y="6406"/>
                  </a:lnTo>
                  <a:lnTo>
                    <a:pt x="27345" y="6547"/>
                  </a:lnTo>
                  <a:lnTo>
                    <a:pt x="27458" y="6716"/>
                  </a:lnTo>
                  <a:lnTo>
                    <a:pt x="27543" y="6886"/>
                  </a:lnTo>
                  <a:lnTo>
                    <a:pt x="27599" y="7027"/>
                  </a:lnTo>
                  <a:lnTo>
                    <a:pt x="27599" y="7111"/>
                  </a:lnTo>
                  <a:lnTo>
                    <a:pt x="27571" y="7168"/>
                  </a:lnTo>
                  <a:lnTo>
                    <a:pt x="27515" y="7224"/>
                  </a:lnTo>
                  <a:lnTo>
                    <a:pt x="27402" y="7309"/>
                  </a:lnTo>
                  <a:lnTo>
                    <a:pt x="27402" y="7309"/>
                  </a:lnTo>
                  <a:lnTo>
                    <a:pt x="27232" y="7365"/>
                  </a:lnTo>
                  <a:lnTo>
                    <a:pt x="27063" y="7365"/>
                  </a:lnTo>
                  <a:lnTo>
                    <a:pt x="26668" y="7309"/>
                  </a:lnTo>
                  <a:lnTo>
                    <a:pt x="26668" y="7309"/>
                  </a:lnTo>
                  <a:lnTo>
                    <a:pt x="26499" y="7253"/>
                  </a:lnTo>
                  <a:lnTo>
                    <a:pt x="26301" y="7196"/>
                  </a:lnTo>
                  <a:lnTo>
                    <a:pt x="26104" y="7140"/>
                  </a:lnTo>
                  <a:lnTo>
                    <a:pt x="25963" y="7111"/>
                  </a:lnTo>
                  <a:lnTo>
                    <a:pt x="25963" y="7111"/>
                  </a:lnTo>
                  <a:lnTo>
                    <a:pt x="25934" y="7140"/>
                  </a:lnTo>
                  <a:lnTo>
                    <a:pt x="25906" y="7196"/>
                  </a:lnTo>
                  <a:lnTo>
                    <a:pt x="25850" y="7337"/>
                  </a:lnTo>
                  <a:lnTo>
                    <a:pt x="25793" y="7563"/>
                  </a:lnTo>
                  <a:lnTo>
                    <a:pt x="25765" y="7789"/>
                  </a:lnTo>
                  <a:lnTo>
                    <a:pt x="25765" y="8240"/>
                  </a:lnTo>
                  <a:lnTo>
                    <a:pt x="25765" y="8410"/>
                  </a:lnTo>
                  <a:lnTo>
                    <a:pt x="25793" y="8522"/>
                  </a:lnTo>
                  <a:lnTo>
                    <a:pt x="25793" y="8522"/>
                  </a:lnTo>
                  <a:lnTo>
                    <a:pt x="25878" y="8579"/>
                  </a:lnTo>
                  <a:lnTo>
                    <a:pt x="25963" y="8635"/>
                  </a:lnTo>
                  <a:lnTo>
                    <a:pt x="26047" y="8664"/>
                  </a:lnTo>
                  <a:lnTo>
                    <a:pt x="26132" y="8748"/>
                  </a:lnTo>
                  <a:lnTo>
                    <a:pt x="26132" y="8748"/>
                  </a:lnTo>
                  <a:lnTo>
                    <a:pt x="26160" y="8833"/>
                  </a:lnTo>
                  <a:lnTo>
                    <a:pt x="26132" y="8889"/>
                  </a:lnTo>
                  <a:lnTo>
                    <a:pt x="26075" y="8918"/>
                  </a:lnTo>
                  <a:lnTo>
                    <a:pt x="26019" y="8918"/>
                  </a:lnTo>
                  <a:lnTo>
                    <a:pt x="25878" y="8918"/>
                  </a:lnTo>
                  <a:lnTo>
                    <a:pt x="25737" y="8889"/>
                  </a:lnTo>
                  <a:lnTo>
                    <a:pt x="25737" y="8889"/>
                  </a:lnTo>
                  <a:lnTo>
                    <a:pt x="25455" y="8861"/>
                  </a:lnTo>
                  <a:lnTo>
                    <a:pt x="25003" y="8861"/>
                  </a:lnTo>
                  <a:lnTo>
                    <a:pt x="24749" y="8861"/>
                  </a:lnTo>
                  <a:lnTo>
                    <a:pt x="24552" y="8918"/>
                  </a:lnTo>
                  <a:lnTo>
                    <a:pt x="24411" y="8974"/>
                  </a:lnTo>
                  <a:lnTo>
                    <a:pt x="24354" y="9030"/>
                  </a:lnTo>
                  <a:lnTo>
                    <a:pt x="24354" y="9087"/>
                  </a:lnTo>
                  <a:lnTo>
                    <a:pt x="24354" y="9087"/>
                  </a:lnTo>
                  <a:lnTo>
                    <a:pt x="24354" y="9143"/>
                  </a:lnTo>
                  <a:lnTo>
                    <a:pt x="24354" y="9200"/>
                  </a:lnTo>
                  <a:lnTo>
                    <a:pt x="24411" y="9200"/>
                  </a:lnTo>
                  <a:lnTo>
                    <a:pt x="24439" y="9200"/>
                  </a:lnTo>
                  <a:lnTo>
                    <a:pt x="24552" y="9200"/>
                  </a:lnTo>
                  <a:lnTo>
                    <a:pt x="24636" y="9228"/>
                  </a:lnTo>
                  <a:lnTo>
                    <a:pt x="24665" y="9256"/>
                  </a:lnTo>
                  <a:lnTo>
                    <a:pt x="24665" y="9256"/>
                  </a:lnTo>
                  <a:lnTo>
                    <a:pt x="24721" y="9284"/>
                  </a:lnTo>
                  <a:lnTo>
                    <a:pt x="24749" y="9369"/>
                  </a:lnTo>
                  <a:lnTo>
                    <a:pt x="24806" y="9538"/>
                  </a:lnTo>
                  <a:lnTo>
                    <a:pt x="24862" y="9708"/>
                  </a:lnTo>
                  <a:lnTo>
                    <a:pt x="24918" y="9849"/>
                  </a:lnTo>
                  <a:lnTo>
                    <a:pt x="24918" y="9849"/>
                  </a:lnTo>
                  <a:lnTo>
                    <a:pt x="25031" y="10018"/>
                  </a:lnTo>
                  <a:lnTo>
                    <a:pt x="25201" y="10187"/>
                  </a:lnTo>
                  <a:lnTo>
                    <a:pt x="25314" y="10385"/>
                  </a:lnTo>
                  <a:lnTo>
                    <a:pt x="25370" y="10470"/>
                  </a:lnTo>
                  <a:lnTo>
                    <a:pt x="25370" y="10582"/>
                  </a:lnTo>
                  <a:lnTo>
                    <a:pt x="25370" y="10582"/>
                  </a:lnTo>
                  <a:lnTo>
                    <a:pt x="25370" y="10695"/>
                  </a:lnTo>
                  <a:lnTo>
                    <a:pt x="25342" y="10752"/>
                  </a:lnTo>
                  <a:lnTo>
                    <a:pt x="25342" y="10724"/>
                  </a:lnTo>
                  <a:lnTo>
                    <a:pt x="25342" y="10724"/>
                  </a:lnTo>
                  <a:lnTo>
                    <a:pt x="25342" y="10780"/>
                  </a:lnTo>
                  <a:lnTo>
                    <a:pt x="25314" y="10780"/>
                  </a:lnTo>
                  <a:lnTo>
                    <a:pt x="25229" y="10780"/>
                  </a:lnTo>
                  <a:lnTo>
                    <a:pt x="25229" y="10780"/>
                  </a:lnTo>
                  <a:lnTo>
                    <a:pt x="25229" y="10780"/>
                  </a:lnTo>
                  <a:lnTo>
                    <a:pt x="25370" y="10921"/>
                  </a:lnTo>
                  <a:lnTo>
                    <a:pt x="25370" y="10921"/>
                  </a:lnTo>
                  <a:lnTo>
                    <a:pt x="25229" y="10978"/>
                  </a:lnTo>
                  <a:lnTo>
                    <a:pt x="25172" y="11034"/>
                  </a:lnTo>
                  <a:lnTo>
                    <a:pt x="25172" y="11119"/>
                  </a:lnTo>
                  <a:lnTo>
                    <a:pt x="25172" y="11203"/>
                  </a:lnTo>
                  <a:lnTo>
                    <a:pt x="25285" y="11429"/>
                  </a:lnTo>
                  <a:lnTo>
                    <a:pt x="25342" y="11514"/>
                  </a:lnTo>
                  <a:lnTo>
                    <a:pt x="25342" y="11627"/>
                  </a:lnTo>
                  <a:lnTo>
                    <a:pt x="25342" y="11627"/>
                  </a:lnTo>
                  <a:lnTo>
                    <a:pt x="25285" y="11542"/>
                  </a:lnTo>
                  <a:lnTo>
                    <a:pt x="25201" y="11457"/>
                  </a:lnTo>
                  <a:lnTo>
                    <a:pt x="25003" y="11344"/>
                  </a:lnTo>
                  <a:lnTo>
                    <a:pt x="24777" y="11288"/>
                  </a:lnTo>
                  <a:lnTo>
                    <a:pt x="24580" y="11203"/>
                  </a:lnTo>
                  <a:lnTo>
                    <a:pt x="24580" y="11203"/>
                  </a:lnTo>
                  <a:lnTo>
                    <a:pt x="24326" y="11090"/>
                  </a:lnTo>
                  <a:lnTo>
                    <a:pt x="24100" y="11006"/>
                  </a:lnTo>
                  <a:lnTo>
                    <a:pt x="23874" y="10949"/>
                  </a:lnTo>
                  <a:lnTo>
                    <a:pt x="23620" y="10921"/>
                  </a:lnTo>
                  <a:lnTo>
                    <a:pt x="23620" y="10921"/>
                  </a:lnTo>
                  <a:lnTo>
                    <a:pt x="23225" y="10893"/>
                  </a:lnTo>
                  <a:lnTo>
                    <a:pt x="22830" y="10865"/>
                  </a:lnTo>
                  <a:lnTo>
                    <a:pt x="22830" y="10865"/>
                  </a:lnTo>
                  <a:lnTo>
                    <a:pt x="22407" y="10865"/>
                  </a:lnTo>
                  <a:lnTo>
                    <a:pt x="22181" y="10865"/>
                  </a:lnTo>
                  <a:lnTo>
                    <a:pt x="21984" y="10893"/>
                  </a:lnTo>
                  <a:lnTo>
                    <a:pt x="21984" y="10893"/>
                  </a:lnTo>
                  <a:lnTo>
                    <a:pt x="21899" y="10921"/>
                  </a:lnTo>
                  <a:lnTo>
                    <a:pt x="21843" y="10949"/>
                  </a:lnTo>
                  <a:lnTo>
                    <a:pt x="21786" y="10978"/>
                  </a:lnTo>
                  <a:lnTo>
                    <a:pt x="21645" y="11006"/>
                  </a:lnTo>
                  <a:lnTo>
                    <a:pt x="21645" y="11006"/>
                  </a:lnTo>
                  <a:lnTo>
                    <a:pt x="21504" y="10978"/>
                  </a:lnTo>
                  <a:lnTo>
                    <a:pt x="21306" y="10893"/>
                  </a:lnTo>
                  <a:lnTo>
                    <a:pt x="20996" y="10724"/>
                  </a:lnTo>
                  <a:lnTo>
                    <a:pt x="20996" y="10724"/>
                  </a:lnTo>
                  <a:lnTo>
                    <a:pt x="20855" y="10667"/>
                  </a:lnTo>
                  <a:lnTo>
                    <a:pt x="20770" y="10639"/>
                  </a:lnTo>
                  <a:lnTo>
                    <a:pt x="20686" y="10639"/>
                  </a:lnTo>
                  <a:lnTo>
                    <a:pt x="20544" y="10695"/>
                  </a:lnTo>
                  <a:lnTo>
                    <a:pt x="20544" y="10695"/>
                  </a:lnTo>
                  <a:lnTo>
                    <a:pt x="20460" y="10724"/>
                  </a:lnTo>
                  <a:lnTo>
                    <a:pt x="20375" y="10808"/>
                  </a:lnTo>
                  <a:lnTo>
                    <a:pt x="20319" y="10865"/>
                  </a:lnTo>
                  <a:lnTo>
                    <a:pt x="20290" y="10949"/>
                  </a:lnTo>
                  <a:lnTo>
                    <a:pt x="20262" y="11034"/>
                  </a:lnTo>
                  <a:lnTo>
                    <a:pt x="20290" y="11119"/>
                  </a:lnTo>
                  <a:lnTo>
                    <a:pt x="20319" y="11232"/>
                  </a:lnTo>
                  <a:lnTo>
                    <a:pt x="20403" y="11316"/>
                  </a:lnTo>
                  <a:lnTo>
                    <a:pt x="20403" y="11316"/>
                  </a:lnTo>
                  <a:lnTo>
                    <a:pt x="20290" y="11316"/>
                  </a:lnTo>
                  <a:lnTo>
                    <a:pt x="20149" y="11288"/>
                  </a:lnTo>
                  <a:lnTo>
                    <a:pt x="19867" y="11203"/>
                  </a:lnTo>
                  <a:lnTo>
                    <a:pt x="19867" y="11203"/>
                  </a:lnTo>
                  <a:lnTo>
                    <a:pt x="19529" y="11062"/>
                  </a:lnTo>
                  <a:lnTo>
                    <a:pt x="19359" y="11006"/>
                  </a:lnTo>
                  <a:lnTo>
                    <a:pt x="19162" y="10978"/>
                  </a:lnTo>
                  <a:lnTo>
                    <a:pt x="19162" y="10978"/>
                  </a:lnTo>
                  <a:lnTo>
                    <a:pt x="18908" y="11006"/>
                  </a:lnTo>
                  <a:lnTo>
                    <a:pt x="18767" y="11034"/>
                  </a:lnTo>
                  <a:lnTo>
                    <a:pt x="18682" y="11090"/>
                  </a:lnTo>
                  <a:lnTo>
                    <a:pt x="18682" y="11090"/>
                  </a:lnTo>
                  <a:lnTo>
                    <a:pt x="18597" y="11203"/>
                  </a:lnTo>
                  <a:lnTo>
                    <a:pt x="18569" y="11316"/>
                  </a:lnTo>
                  <a:lnTo>
                    <a:pt x="18569" y="11373"/>
                  </a:lnTo>
                  <a:lnTo>
                    <a:pt x="18597" y="11429"/>
                  </a:lnTo>
                  <a:lnTo>
                    <a:pt x="18654" y="11457"/>
                  </a:lnTo>
                  <a:lnTo>
                    <a:pt x="18710" y="11485"/>
                  </a:lnTo>
                  <a:lnTo>
                    <a:pt x="18710" y="11485"/>
                  </a:lnTo>
                  <a:lnTo>
                    <a:pt x="18597" y="11485"/>
                  </a:lnTo>
                  <a:lnTo>
                    <a:pt x="18456" y="11542"/>
                  </a:lnTo>
                  <a:lnTo>
                    <a:pt x="18343" y="11598"/>
                  </a:lnTo>
                  <a:lnTo>
                    <a:pt x="18202" y="11683"/>
                  </a:lnTo>
                  <a:lnTo>
                    <a:pt x="17948" y="11881"/>
                  </a:lnTo>
                  <a:lnTo>
                    <a:pt x="17751" y="12050"/>
                  </a:lnTo>
                  <a:lnTo>
                    <a:pt x="17751" y="12050"/>
                  </a:lnTo>
                  <a:lnTo>
                    <a:pt x="17638" y="12135"/>
                  </a:lnTo>
                  <a:lnTo>
                    <a:pt x="17553" y="12219"/>
                  </a:lnTo>
                  <a:lnTo>
                    <a:pt x="17469" y="12417"/>
                  </a:lnTo>
                  <a:lnTo>
                    <a:pt x="17469" y="12417"/>
                  </a:lnTo>
                  <a:lnTo>
                    <a:pt x="17327" y="12586"/>
                  </a:lnTo>
                  <a:lnTo>
                    <a:pt x="17271" y="12671"/>
                  </a:lnTo>
                  <a:lnTo>
                    <a:pt x="17271" y="12755"/>
                  </a:lnTo>
                  <a:lnTo>
                    <a:pt x="17299" y="12953"/>
                  </a:lnTo>
                  <a:lnTo>
                    <a:pt x="17299" y="12953"/>
                  </a:lnTo>
                  <a:lnTo>
                    <a:pt x="17102" y="12925"/>
                  </a:lnTo>
                  <a:lnTo>
                    <a:pt x="16989" y="12896"/>
                  </a:lnTo>
                  <a:lnTo>
                    <a:pt x="16904" y="12868"/>
                  </a:lnTo>
                  <a:lnTo>
                    <a:pt x="16904" y="12868"/>
                  </a:lnTo>
                  <a:lnTo>
                    <a:pt x="16848" y="12755"/>
                  </a:lnTo>
                  <a:lnTo>
                    <a:pt x="16820" y="12671"/>
                  </a:lnTo>
                  <a:lnTo>
                    <a:pt x="16791" y="12558"/>
                  </a:lnTo>
                  <a:lnTo>
                    <a:pt x="16763" y="12530"/>
                  </a:lnTo>
                  <a:lnTo>
                    <a:pt x="16735" y="12473"/>
                  </a:lnTo>
                  <a:lnTo>
                    <a:pt x="16735" y="12473"/>
                  </a:lnTo>
                  <a:lnTo>
                    <a:pt x="16622" y="12417"/>
                  </a:lnTo>
                  <a:lnTo>
                    <a:pt x="16509" y="12417"/>
                  </a:lnTo>
                  <a:lnTo>
                    <a:pt x="16283" y="12445"/>
                  </a:lnTo>
                  <a:lnTo>
                    <a:pt x="16029" y="12501"/>
                  </a:lnTo>
                  <a:lnTo>
                    <a:pt x="15916" y="12501"/>
                  </a:lnTo>
                  <a:lnTo>
                    <a:pt x="15804" y="12445"/>
                  </a:lnTo>
                  <a:lnTo>
                    <a:pt x="15804" y="12445"/>
                  </a:lnTo>
                  <a:lnTo>
                    <a:pt x="15747" y="12389"/>
                  </a:lnTo>
                  <a:lnTo>
                    <a:pt x="15691" y="12332"/>
                  </a:lnTo>
                  <a:lnTo>
                    <a:pt x="15634" y="12191"/>
                  </a:lnTo>
                  <a:lnTo>
                    <a:pt x="15578" y="12022"/>
                  </a:lnTo>
                  <a:lnTo>
                    <a:pt x="15493" y="11881"/>
                  </a:lnTo>
                  <a:lnTo>
                    <a:pt x="15493" y="11881"/>
                  </a:lnTo>
                  <a:lnTo>
                    <a:pt x="15437" y="11824"/>
                  </a:lnTo>
                  <a:lnTo>
                    <a:pt x="15380" y="11796"/>
                  </a:lnTo>
                  <a:lnTo>
                    <a:pt x="15267" y="11739"/>
                  </a:lnTo>
                  <a:lnTo>
                    <a:pt x="15267" y="11739"/>
                  </a:lnTo>
                  <a:lnTo>
                    <a:pt x="15155" y="11627"/>
                  </a:lnTo>
                  <a:lnTo>
                    <a:pt x="15070" y="11542"/>
                  </a:lnTo>
                  <a:lnTo>
                    <a:pt x="15042" y="11457"/>
                  </a:lnTo>
                  <a:lnTo>
                    <a:pt x="15013" y="11344"/>
                  </a:lnTo>
                  <a:lnTo>
                    <a:pt x="14957" y="11119"/>
                  </a:lnTo>
                  <a:lnTo>
                    <a:pt x="14957" y="10865"/>
                  </a:lnTo>
                  <a:lnTo>
                    <a:pt x="14957" y="10865"/>
                  </a:lnTo>
                  <a:lnTo>
                    <a:pt x="14844" y="10865"/>
                  </a:lnTo>
                  <a:lnTo>
                    <a:pt x="14731" y="10836"/>
                  </a:lnTo>
                  <a:lnTo>
                    <a:pt x="14647" y="10780"/>
                  </a:lnTo>
                  <a:lnTo>
                    <a:pt x="14534" y="10724"/>
                  </a:lnTo>
                  <a:lnTo>
                    <a:pt x="14195" y="10413"/>
                  </a:lnTo>
                  <a:lnTo>
                    <a:pt x="14195" y="10413"/>
                  </a:lnTo>
                  <a:lnTo>
                    <a:pt x="13998" y="10272"/>
                  </a:lnTo>
                  <a:lnTo>
                    <a:pt x="13941" y="10244"/>
                  </a:lnTo>
                  <a:lnTo>
                    <a:pt x="13885" y="10244"/>
                  </a:lnTo>
                  <a:lnTo>
                    <a:pt x="13772" y="10272"/>
                  </a:lnTo>
                  <a:lnTo>
                    <a:pt x="13574" y="10328"/>
                  </a:lnTo>
                  <a:lnTo>
                    <a:pt x="13574" y="10328"/>
                  </a:lnTo>
                  <a:lnTo>
                    <a:pt x="13433" y="10357"/>
                  </a:lnTo>
                  <a:lnTo>
                    <a:pt x="13292" y="10357"/>
                  </a:lnTo>
                  <a:lnTo>
                    <a:pt x="12982" y="10328"/>
                  </a:lnTo>
                  <a:lnTo>
                    <a:pt x="12699" y="10300"/>
                  </a:lnTo>
                  <a:lnTo>
                    <a:pt x="12558" y="10272"/>
                  </a:lnTo>
                  <a:lnTo>
                    <a:pt x="12417" y="10300"/>
                  </a:lnTo>
                  <a:lnTo>
                    <a:pt x="12417" y="10300"/>
                  </a:lnTo>
                  <a:lnTo>
                    <a:pt x="12163" y="10328"/>
                  </a:lnTo>
                  <a:lnTo>
                    <a:pt x="11966" y="10357"/>
                  </a:lnTo>
                  <a:lnTo>
                    <a:pt x="11853" y="10328"/>
                  </a:lnTo>
                  <a:lnTo>
                    <a:pt x="11768" y="10300"/>
                  </a:lnTo>
                  <a:lnTo>
                    <a:pt x="11655" y="10244"/>
                  </a:lnTo>
                  <a:lnTo>
                    <a:pt x="11542" y="10131"/>
                  </a:lnTo>
                  <a:lnTo>
                    <a:pt x="11542" y="10131"/>
                  </a:lnTo>
                  <a:lnTo>
                    <a:pt x="11006" y="9651"/>
                  </a:lnTo>
                  <a:lnTo>
                    <a:pt x="10724" y="9425"/>
                  </a:lnTo>
                  <a:lnTo>
                    <a:pt x="10385" y="9228"/>
                  </a:lnTo>
                  <a:lnTo>
                    <a:pt x="10385" y="9228"/>
                  </a:lnTo>
                  <a:lnTo>
                    <a:pt x="10103" y="9115"/>
                  </a:lnTo>
                  <a:lnTo>
                    <a:pt x="9962" y="9059"/>
                  </a:lnTo>
                  <a:lnTo>
                    <a:pt x="9849" y="8974"/>
                  </a:lnTo>
                  <a:lnTo>
                    <a:pt x="9849" y="8974"/>
                  </a:lnTo>
                  <a:lnTo>
                    <a:pt x="9849" y="8918"/>
                  </a:lnTo>
                  <a:lnTo>
                    <a:pt x="9821" y="8861"/>
                  </a:lnTo>
                  <a:lnTo>
                    <a:pt x="9821" y="8664"/>
                  </a:lnTo>
                  <a:lnTo>
                    <a:pt x="9793" y="8607"/>
                  </a:lnTo>
                  <a:lnTo>
                    <a:pt x="9765" y="8551"/>
                  </a:lnTo>
                  <a:lnTo>
                    <a:pt x="9680" y="8522"/>
                  </a:lnTo>
                  <a:lnTo>
                    <a:pt x="9567" y="8551"/>
                  </a:lnTo>
                  <a:lnTo>
                    <a:pt x="9567" y="8551"/>
                  </a:lnTo>
                  <a:lnTo>
                    <a:pt x="9736" y="8748"/>
                  </a:lnTo>
                  <a:lnTo>
                    <a:pt x="9765" y="8805"/>
                  </a:lnTo>
                  <a:lnTo>
                    <a:pt x="9765" y="8833"/>
                  </a:lnTo>
                  <a:lnTo>
                    <a:pt x="9708" y="8861"/>
                  </a:lnTo>
                  <a:lnTo>
                    <a:pt x="9680" y="8861"/>
                  </a:lnTo>
                  <a:lnTo>
                    <a:pt x="9511" y="8805"/>
                  </a:lnTo>
                  <a:lnTo>
                    <a:pt x="9341" y="8720"/>
                  </a:lnTo>
                  <a:lnTo>
                    <a:pt x="9200" y="8607"/>
                  </a:lnTo>
                  <a:lnTo>
                    <a:pt x="9087" y="8522"/>
                  </a:lnTo>
                  <a:lnTo>
                    <a:pt x="9087" y="8466"/>
                  </a:lnTo>
                  <a:lnTo>
                    <a:pt x="9116" y="8438"/>
                  </a:lnTo>
                  <a:lnTo>
                    <a:pt x="9116" y="8438"/>
                  </a:lnTo>
                  <a:lnTo>
                    <a:pt x="9228" y="8381"/>
                  </a:lnTo>
                  <a:lnTo>
                    <a:pt x="9398" y="8353"/>
                  </a:lnTo>
                  <a:lnTo>
                    <a:pt x="9398" y="8353"/>
                  </a:lnTo>
                  <a:close/>
                  <a:moveTo>
                    <a:pt x="9652" y="8127"/>
                  </a:moveTo>
                  <a:lnTo>
                    <a:pt x="9652" y="8127"/>
                  </a:lnTo>
                  <a:lnTo>
                    <a:pt x="9652" y="8071"/>
                  </a:lnTo>
                  <a:lnTo>
                    <a:pt x="9595" y="8015"/>
                  </a:lnTo>
                  <a:lnTo>
                    <a:pt x="9511" y="7902"/>
                  </a:lnTo>
                  <a:lnTo>
                    <a:pt x="9511" y="7902"/>
                  </a:lnTo>
                  <a:lnTo>
                    <a:pt x="9624" y="7930"/>
                  </a:lnTo>
                  <a:lnTo>
                    <a:pt x="9708" y="7986"/>
                  </a:lnTo>
                  <a:lnTo>
                    <a:pt x="9736" y="8043"/>
                  </a:lnTo>
                  <a:lnTo>
                    <a:pt x="9736" y="8071"/>
                  </a:lnTo>
                  <a:lnTo>
                    <a:pt x="9708" y="8099"/>
                  </a:lnTo>
                  <a:lnTo>
                    <a:pt x="9652" y="8127"/>
                  </a:lnTo>
                  <a:lnTo>
                    <a:pt x="9652" y="8127"/>
                  </a:lnTo>
                  <a:close/>
                  <a:moveTo>
                    <a:pt x="20234" y="7450"/>
                  </a:moveTo>
                  <a:lnTo>
                    <a:pt x="20234" y="7450"/>
                  </a:lnTo>
                  <a:lnTo>
                    <a:pt x="20319" y="7507"/>
                  </a:lnTo>
                  <a:lnTo>
                    <a:pt x="20403" y="7535"/>
                  </a:lnTo>
                  <a:lnTo>
                    <a:pt x="20516" y="7535"/>
                  </a:lnTo>
                  <a:lnTo>
                    <a:pt x="20657" y="7535"/>
                  </a:lnTo>
                  <a:lnTo>
                    <a:pt x="20911" y="7478"/>
                  </a:lnTo>
                  <a:lnTo>
                    <a:pt x="21024" y="7478"/>
                  </a:lnTo>
                  <a:lnTo>
                    <a:pt x="21137" y="7478"/>
                  </a:lnTo>
                  <a:lnTo>
                    <a:pt x="21137" y="7478"/>
                  </a:lnTo>
                  <a:lnTo>
                    <a:pt x="21447" y="7591"/>
                  </a:lnTo>
                  <a:lnTo>
                    <a:pt x="21617" y="7619"/>
                  </a:lnTo>
                  <a:lnTo>
                    <a:pt x="21645" y="7619"/>
                  </a:lnTo>
                  <a:lnTo>
                    <a:pt x="21617" y="7591"/>
                  </a:lnTo>
                  <a:lnTo>
                    <a:pt x="21617" y="7591"/>
                  </a:lnTo>
                  <a:lnTo>
                    <a:pt x="21730" y="7648"/>
                  </a:lnTo>
                  <a:lnTo>
                    <a:pt x="21814" y="7648"/>
                  </a:lnTo>
                  <a:lnTo>
                    <a:pt x="22040" y="7619"/>
                  </a:lnTo>
                  <a:lnTo>
                    <a:pt x="22040" y="7619"/>
                  </a:lnTo>
                  <a:lnTo>
                    <a:pt x="22209" y="7619"/>
                  </a:lnTo>
                  <a:lnTo>
                    <a:pt x="22379" y="7648"/>
                  </a:lnTo>
                  <a:lnTo>
                    <a:pt x="22689" y="7732"/>
                  </a:lnTo>
                  <a:lnTo>
                    <a:pt x="22689" y="7732"/>
                  </a:lnTo>
                  <a:lnTo>
                    <a:pt x="22717" y="7648"/>
                  </a:lnTo>
                  <a:lnTo>
                    <a:pt x="22717" y="7591"/>
                  </a:lnTo>
                  <a:lnTo>
                    <a:pt x="22746" y="7563"/>
                  </a:lnTo>
                  <a:lnTo>
                    <a:pt x="22802" y="7563"/>
                  </a:lnTo>
                  <a:lnTo>
                    <a:pt x="22915" y="7563"/>
                  </a:lnTo>
                  <a:lnTo>
                    <a:pt x="23056" y="7591"/>
                  </a:lnTo>
                  <a:lnTo>
                    <a:pt x="23056" y="7591"/>
                  </a:lnTo>
                  <a:lnTo>
                    <a:pt x="22971" y="7563"/>
                  </a:lnTo>
                  <a:lnTo>
                    <a:pt x="22943" y="7507"/>
                  </a:lnTo>
                  <a:lnTo>
                    <a:pt x="22943" y="7478"/>
                  </a:lnTo>
                  <a:lnTo>
                    <a:pt x="23000" y="7478"/>
                  </a:lnTo>
                  <a:lnTo>
                    <a:pt x="23112" y="7450"/>
                  </a:lnTo>
                  <a:lnTo>
                    <a:pt x="23197" y="7478"/>
                  </a:lnTo>
                  <a:lnTo>
                    <a:pt x="23225" y="7507"/>
                  </a:lnTo>
                  <a:lnTo>
                    <a:pt x="23225" y="7507"/>
                  </a:lnTo>
                  <a:lnTo>
                    <a:pt x="23282" y="7563"/>
                  </a:lnTo>
                  <a:lnTo>
                    <a:pt x="23282" y="7591"/>
                  </a:lnTo>
                  <a:lnTo>
                    <a:pt x="23225" y="7676"/>
                  </a:lnTo>
                  <a:lnTo>
                    <a:pt x="23225" y="7676"/>
                  </a:lnTo>
                  <a:lnTo>
                    <a:pt x="23169" y="7732"/>
                  </a:lnTo>
                  <a:lnTo>
                    <a:pt x="23112" y="7789"/>
                  </a:lnTo>
                  <a:lnTo>
                    <a:pt x="22971" y="7873"/>
                  </a:lnTo>
                  <a:lnTo>
                    <a:pt x="22802" y="7902"/>
                  </a:lnTo>
                  <a:lnTo>
                    <a:pt x="22633" y="7902"/>
                  </a:lnTo>
                  <a:lnTo>
                    <a:pt x="22633" y="7902"/>
                  </a:lnTo>
                  <a:lnTo>
                    <a:pt x="22351" y="7845"/>
                  </a:lnTo>
                  <a:lnTo>
                    <a:pt x="22040" y="7817"/>
                  </a:lnTo>
                  <a:lnTo>
                    <a:pt x="21758" y="7761"/>
                  </a:lnTo>
                  <a:lnTo>
                    <a:pt x="21447" y="7732"/>
                  </a:lnTo>
                  <a:lnTo>
                    <a:pt x="21447" y="7732"/>
                  </a:lnTo>
                  <a:lnTo>
                    <a:pt x="20996" y="7732"/>
                  </a:lnTo>
                  <a:lnTo>
                    <a:pt x="20855" y="7704"/>
                  </a:lnTo>
                  <a:lnTo>
                    <a:pt x="20770" y="7676"/>
                  </a:lnTo>
                  <a:lnTo>
                    <a:pt x="20686" y="7648"/>
                  </a:lnTo>
                  <a:lnTo>
                    <a:pt x="20686" y="7619"/>
                  </a:lnTo>
                  <a:lnTo>
                    <a:pt x="20686" y="7591"/>
                  </a:lnTo>
                  <a:lnTo>
                    <a:pt x="20686" y="7591"/>
                  </a:lnTo>
                  <a:lnTo>
                    <a:pt x="20657" y="7619"/>
                  </a:lnTo>
                  <a:lnTo>
                    <a:pt x="20601" y="7676"/>
                  </a:lnTo>
                  <a:lnTo>
                    <a:pt x="20516" y="7789"/>
                  </a:lnTo>
                  <a:lnTo>
                    <a:pt x="20516" y="7789"/>
                  </a:lnTo>
                  <a:lnTo>
                    <a:pt x="20460" y="7761"/>
                  </a:lnTo>
                  <a:lnTo>
                    <a:pt x="20432" y="7761"/>
                  </a:lnTo>
                  <a:lnTo>
                    <a:pt x="20403" y="7789"/>
                  </a:lnTo>
                  <a:lnTo>
                    <a:pt x="20375" y="7817"/>
                  </a:lnTo>
                  <a:lnTo>
                    <a:pt x="20375" y="7817"/>
                  </a:lnTo>
                  <a:lnTo>
                    <a:pt x="20319" y="7873"/>
                  </a:lnTo>
                  <a:lnTo>
                    <a:pt x="20290" y="7958"/>
                  </a:lnTo>
                  <a:lnTo>
                    <a:pt x="20290" y="7958"/>
                  </a:lnTo>
                  <a:lnTo>
                    <a:pt x="20206" y="8127"/>
                  </a:lnTo>
                  <a:lnTo>
                    <a:pt x="20206" y="8127"/>
                  </a:lnTo>
                  <a:lnTo>
                    <a:pt x="20178" y="8156"/>
                  </a:lnTo>
                  <a:lnTo>
                    <a:pt x="20121" y="8156"/>
                  </a:lnTo>
                  <a:lnTo>
                    <a:pt x="20065" y="8156"/>
                  </a:lnTo>
                  <a:lnTo>
                    <a:pt x="20008" y="8184"/>
                  </a:lnTo>
                  <a:lnTo>
                    <a:pt x="20008" y="8184"/>
                  </a:lnTo>
                  <a:lnTo>
                    <a:pt x="20008" y="8240"/>
                  </a:lnTo>
                  <a:lnTo>
                    <a:pt x="20008" y="8325"/>
                  </a:lnTo>
                  <a:lnTo>
                    <a:pt x="20037" y="8466"/>
                  </a:lnTo>
                  <a:lnTo>
                    <a:pt x="20037" y="8466"/>
                  </a:lnTo>
                  <a:lnTo>
                    <a:pt x="20008" y="8579"/>
                  </a:lnTo>
                  <a:lnTo>
                    <a:pt x="20008" y="8635"/>
                  </a:lnTo>
                  <a:lnTo>
                    <a:pt x="20008" y="8720"/>
                  </a:lnTo>
                  <a:lnTo>
                    <a:pt x="20008" y="8720"/>
                  </a:lnTo>
                  <a:lnTo>
                    <a:pt x="20037" y="8805"/>
                  </a:lnTo>
                  <a:lnTo>
                    <a:pt x="20121" y="8861"/>
                  </a:lnTo>
                  <a:lnTo>
                    <a:pt x="20149" y="8946"/>
                  </a:lnTo>
                  <a:lnTo>
                    <a:pt x="20149" y="9002"/>
                  </a:lnTo>
                  <a:lnTo>
                    <a:pt x="20149" y="9059"/>
                  </a:lnTo>
                  <a:lnTo>
                    <a:pt x="20149" y="9059"/>
                  </a:lnTo>
                  <a:lnTo>
                    <a:pt x="19726" y="8692"/>
                  </a:lnTo>
                  <a:lnTo>
                    <a:pt x="19726" y="8692"/>
                  </a:lnTo>
                  <a:lnTo>
                    <a:pt x="19585" y="8635"/>
                  </a:lnTo>
                  <a:lnTo>
                    <a:pt x="19529" y="8579"/>
                  </a:lnTo>
                  <a:lnTo>
                    <a:pt x="19472" y="8522"/>
                  </a:lnTo>
                  <a:lnTo>
                    <a:pt x="19472" y="8522"/>
                  </a:lnTo>
                  <a:lnTo>
                    <a:pt x="19472" y="8466"/>
                  </a:lnTo>
                  <a:lnTo>
                    <a:pt x="19500" y="8410"/>
                  </a:lnTo>
                  <a:lnTo>
                    <a:pt x="19500" y="8353"/>
                  </a:lnTo>
                  <a:lnTo>
                    <a:pt x="19472" y="8325"/>
                  </a:lnTo>
                  <a:lnTo>
                    <a:pt x="19472" y="8325"/>
                  </a:lnTo>
                  <a:lnTo>
                    <a:pt x="19472" y="8297"/>
                  </a:lnTo>
                  <a:lnTo>
                    <a:pt x="19500" y="8268"/>
                  </a:lnTo>
                  <a:lnTo>
                    <a:pt x="19529" y="8156"/>
                  </a:lnTo>
                  <a:lnTo>
                    <a:pt x="19557" y="8099"/>
                  </a:lnTo>
                  <a:lnTo>
                    <a:pt x="19585" y="8043"/>
                  </a:lnTo>
                  <a:lnTo>
                    <a:pt x="19670" y="8015"/>
                  </a:lnTo>
                  <a:lnTo>
                    <a:pt x="19726" y="7986"/>
                  </a:lnTo>
                  <a:lnTo>
                    <a:pt x="19726" y="7986"/>
                  </a:lnTo>
                  <a:lnTo>
                    <a:pt x="19726" y="7958"/>
                  </a:lnTo>
                  <a:lnTo>
                    <a:pt x="19698" y="7930"/>
                  </a:lnTo>
                  <a:lnTo>
                    <a:pt x="19726" y="7873"/>
                  </a:lnTo>
                  <a:lnTo>
                    <a:pt x="19783" y="7789"/>
                  </a:lnTo>
                  <a:lnTo>
                    <a:pt x="19867" y="7676"/>
                  </a:lnTo>
                  <a:lnTo>
                    <a:pt x="20093" y="7507"/>
                  </a:lnTo>
                  <a:lnTo>
                    <a:pt x="20178" y="7450"/>
                  </a:lnTo>
                  <a:lnTo>
                    <a:pt x="20234" y="7450"/>
                  </a:lnTo>
                  <a:lnTo>
                    <a:pt x="20234" y="7450"/>
                  </a:lnTo>
                  <a:close/>
                  <a:moveTo>
                    <a:pt x="10131" y="7478"/>
                  </a:moveTo>
                  <a:lnTo>
                    <a:pt x="10131" y="7478"/>
                  </a:lnTo>
                  <a:lnTo>
                    <a:pt x="10160" y="7507"/>
                  </a:lnTo>
                  <a:lnTo>
                    <a:pt x="10244" y="7563"/>
                  </a:lnTo>
                  <a:lnTo>
                    <a:pt x="10414" y="7704"/>
                  </a:lnTo>
                  <a:lnTo>
                    <a:pt x="10498" y="7761"/>
                  </a:lnTo>
                  <a:lnTo>
                    <a:pt x="10583" y="7789"/>
                  </a:lnTo>
                  <a:lnTo>
                    <a:pt x="10639" y="7761"/>
                  </a:lnTo>
                  <a:lnTo>
                    <a:pt x="10668" y="7704"/>
                  </a:lnTo>
                  <a:lnTo>
                    <a:pt x="10668" y="7704"/>
                  </a:lnTo>
                  <a:lnTo>
                    <a:pt x="10668" y="7676"/>
                  </a:lnTo>
                  <a:lnTo>
                    <a:pt x="10668" y="7648"/>
                  </a:lnTo>
                  <a:lnTo>
                    <a:pt x="10668" y="7619"/>
                  </a:lnTo>
                  <a:lnTo>
                    <a:pt x="10752" y="7591"/>
                  </a:lnTo>
                  <a:lnTo>
                    <a:pt x="10752" y="7591"/>
                  </a:lnTo>
                  <a:lnTo>
                    <a:pt x="10696" y="7676"/>
                  </a:lnTo>
                  <a:lnTo>
                    <a:pt x="10639" y="7761"/>
                  </a:lnTo>
                  <a:lnTo>
                    <a:pt x="10639" y="7761"/>
                  </a:lnTo>
                  <a:lnTo>
                    <a:pt x="10696" y="7761"/>
                  </a:lnTo>
                  <a:lnTo>
                    <a:pt x="10696" y="7817"/>
                  </a:lnTo>
                  <a:lnTo>
                    <a:pt x="10668" y="7930"/>
                  </a:lnTo>
                  <a:lnTo>
                    <a:pt x="10639" y="7986"/>
                  </a:lnTo>
                  <a:lnTo>
                    <a:pt x="10583" y="8043"/>
                  </a:lnTo>
                  <a:lnTo>
                    <a:pt x="10498" y="8071"/>
                  </a:lnTo>
                  <a:lnTo>
                    <a:pt x="10414" y="8043"/>
                  </a:lnTo>
                  <a:lnTo>
                    <a:pt x="10414" y="8043"/>
                  </a:lnTo>
                  <a:lnTo>
                    <a:pt x="10442" y="7986"/>
                  </a:lnTo>
                  <a:lnTo>
                    <a:pt x="10414" y="7930"/>
                  </a:lnTo>
                  <a:lnTo>
                    <a:pt x="10357" y="7873"/>
                  </a:lnTo>
                  <a:lnTo>
                    <a:pt x="10273" y="7873"/>
                  </a:lnTo>
                  <a:lnTo>
                    <a:pt x="10103" y="7845"/>
                  </a:lnTo>
                  <a:lnTo>
                    <a:pt x="9962" y="7817"/>
                  </a:lnTo>
                  <a:lnTo>
                    <a:pt x="9962" y="7817"/>
                  </a:lnTo>
                  <a:lnTo>
                    <a:pt x="9878" y="7761"/>
                  </a:lnTo>
                  <a:lnTo>
                    <a:pt x="9849" y="7704"/>
                  </a:lnTo>
                  <a:lnTo>
                    <a:pt x="9849" y="7648"/>
                  </a:lnTo>
                  <a:lnTo>
                    <a:pt x="9849" y="7619"/>
                  </a:lnTo>
                  <a:lnTo>
                    <a:pt x="9878" y="7591"/>
                  </a:lnTo>
                  <a:lnTo>
                    <a:pt x="9934" y="7619"/>
                  </a:lnTo>
                  <a:lnTo>
                    <a:pt x="10019" y="7648"/>
                  </a:lnTo>
                  <a:lnTo>
                    <a:pt x="10075" y="7732"/>
                  </a:lnTo>
                  <a:lnTo>
                    <a:pt x="10075" y="7732"/>
                  </a:lnTo>
                  <a:lnTo>
                    <a:pt x="10131" y="7648"/>
                  </a:lnTo>
                  <a:lnTo>
                    <a:pt x="10131" y="7648"/>
                  </a:lnTo>
                  <a:lnTo>
                    <a:pt x="10160" y="7648"/>
                  </a:lnTo>
                  <a:lnTo>
                    <a:pt x="10188" y="7676"/>
                  </a:lnTo>
                  <a:lnTo>
                    <a:pt x="10216" y="7676"/>
                  </a:lnTo>
                  <a:lnTo>
                    <a:pt x="10244" y="7648"/>
                  </a:lnTo>
                  <a:lnTo>
                    <a:pt x="10301" y="7591"/>
                  </a:lnTo>
                  <a:lnTo>
                    <a:pt x="10301" y="7591"/>
                  </a:lnTo>
                  <a:lnTo>
                    <a:pt x="10131" y="7478"/>
                  </a:lnTo>
                  <a:lnTo>
                    <a:pt x="10131" y="7478"/>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3" name="Google Shape;3843;p16"/>
            <p:cNvSpPr/>
            <p:nvPr/>
          </p:nvSpPr>
          <p:spPr>
            <a:xfrm>
              <a:off x="4688325" y="1825350"/>
              <a:ext cx="15550" cy="7075"/>
            </a:xfrm>
            <a:custGeom>
              <a:avLst/>
              <a:gdLst/>
              <a:ahLst/>
              <a:cxnLst/>
              <a:rect l="l" t="t" r="r" b="b"/>
              <a:pathLst>
                <a:path w="622" h="283" fill="none" extrusionOk="0">
                  <a:moveTo>
                    <a:pt x="141" y="57"/>
                  </a:moveTo>
                  <a:lnTo>
                    <a:pt x="141" y="57"/>
                  </a:lnTo>
                  <a:lnTo>
                    <a:pt x="254" y="85"/>
                  </a:lnTo>
                  <a:lnTo>
                    <a:pt x="311" y="57"/>
                  </a:lnTo>
                  <a:lnTo>
                    <a:pt x="339" y="29"/>
                  </a:lnTo>
                  <a:lnTo>
                    <a:pt x="339" y="1"/>
                  </a:lnTo>
                  <a:lnTo>
                    <a:pt x="339" y="1"/>
                  </a:lnTo>
                  <a:lnTo>
                    <a:pt x="395" y="29"/>
                  </a:lnTo>
                  <a:lnTo>
                    <a:pt x="452" y="57"/>
                  </a:lnTo>
                  <a:lnTo>
                    <a:pt x="565" y="85"/>
                  </a:lnTo>
                  <a:lnTo>
                    <a:pt x="621" y="113"/>
                  </a:lnTo>
                  <a:lnTo>
                    <a:pt x="621" y="142"/>
                  </a:lnTo>
                  <a:lnTo>
                    <a:pt x="593" y="170"/>
                  </a:lnTo>
                  <a:lnTo>
                    <a:pt x="508" y="255"/>
                  </a:lnTo>
                  <a:lnTo>
                    <a:pt x="508" y="255"/>
                  </a:lnTo>
                  <a:lnTo>
                    <a:pt x="395" y="283"/>
                  </a:lnTo>
                  <a:lnTo>
                    <a:pt x="254" y="283"/>
                  </a:lnTo>
                  <a:lnTo>
                    <a:pt x="0" y="255"/>
                  </a:lnTo>
                </a:path>
              </a:pathLst>
            </a:custGeom>
            <a:solidFill>
              <a:srgbClr val="666666"/>
            </a:solidFill>
            <a:ln w="14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16"/>
            <p:cNvSpPr/>
            <p:nvPr/>
          </p:nvSpPr>
          <p:spPr>
            <a:xfrm>
              <a:off x="4445625" y="1621475"/>
              <a:ext cx="703400" cy="323825"/>
            </a:xfrm>
            <a:custGeom>
              <a:avLst/>
              <a:gdLst/>
              <a:ahLst/>
              <a:cxnLst/>
              <a:rect l="l" t="t" r="r" b="b"/>
              <a:pathLst>
                <a:path w="28136" h="12953" fill="none" extrusionOk="0">
                  <a:moveTo>
                    <a:pt x="9398" y="8353"/>
                  </a:moveTo>
                  <a:lnTo>
                    <a:pt x="9398" y="8353"/>
                  </a:lnTo>
                  <a:lnTo>
                    <a:pt x="9257" y="8297"/>
                  </a:lnTo>
                  <a:lnTo>
                    <a:pt x="9144" y="8297"/>
                  </a:lnTo>
                  <a:lnTo>
                    <a:pt x="9059" y="8325"/>
                  </a:lnTo>
                  <a:lnTo>
                    <a:pt x="8974" y="8410"/>
                  </a:lnTo>
                  <a:lnTo>
                    <a:pt x="8974" y="8410"/>
                  </a:lnTo>
                  <a:lnTo>
                    <a:pt x="8974" y="8494"/>
                  </a:lnTo>
                  <a:lnTo>
                    <a:pt x="8946" y="8522"/>
                  </a:lnTo>
                  <a:lnTo>
                    <a:pt x="8890" y="8579"/>
                  </a:lnTo>
                  <a:lnTo>
                    <a:pt x="8890" y="8579"/>
                  </a:lnTo>
                  <a:lnTo>
                    <a:pt x="8749" y="8635"/>
                  </a:lnTo>
                  <a:lnTo>
                    <a:pt x="8579" y="8664"/>
                  </a:lnTo>
                  <a:lnTo>
                    <a:pt x="8579" y="8664"/>
                  </a:lnTo>
                  <a:lnTo>
                    <a:pt x="7846" y="8833"/>
                  </a:lnTo>
                  <a:lnTo>
                    <a:pt x="7648" y="8889"/>
                  </a:lnTo>
                  <a:lnTo>
                    <a:pt x="7479" y="8974"/>
                  </a:lnTo>
                  <a:lnTo>
                    <a:pt x="7338" y="9059"/>
                  </a:lnTo>
                  <a:lnTo>
                    <a:pt x="7253" y="9143"/>
                  </a:lnTo>
                  <a:lnTo>
                    <a:pt x="7253" y="9143"/>
                  </a:lnTo>
                  <a:lnTo>
                    <a:pt x="7253" y="9200"/>
                  </a:lnTo>
                  <a:lnTo>
                    <a:pt x="7253" y="9284"/>
                  </a:lnTo>
                  <a:lnTo>
                    <a:pt x="7310" y="9482"/>
                  </a:lnTo>
                  <a:lnTo>
                    <a:pt x="7422" y="9821"/>
                  </a:lnTo>
                  <a:lnTo>
                    <a:pt x="7422" y="9821"/>
                  </a:lnTo>
                  <a:lnTo>
                    <a:pt x="7648" y="10893"/>
                  </a:lnTo>
                  <a:lnTo>
                    <a:pt x="7648" y="10893"/>
                  </a:lnTo>
                  <a:lnTo>
                    <a:pt x="7959" y="12332"/>
                  </a:lnTo>
                  <a:lnTo>
                    <a:pt x="7959" y="12332"/>
                  </a:lnTo>
                  <a:lnTo>
                    <a:pt x="7761" y="12332"/>
                  </a:lnTo>
                  <a:lnTo>
                    <a:pt x="7592" y="12276"/>
                  </a:lnTo>
                  <a:lnTo>
                    <a:pt x="7451" y="12191"/>
                  </a:lnTo>
                  <a:lnTo>
                    <a:pt x="7338" y="12106"/>
                  </a:lnTo>
                  <a:lnTo>
                    <a:pt x="7112" y="11852"/>
                  </a:lnTo>
                  <a:lnTo>
                    <a:pt x="6999" y="11739"/>
                  </a:lnTo>
                  <a:lnTo>
                    <a:pt x="6830" y="11627"/>
                  </a:lnTo>
                  <a:lnTo>
                    <a:pt x="6830" y="11627"/>
                  </a:lnTo>
                  <a:lnTo>
                    <a:pt x="6632" y="11514"/>
                  </a:lnTo>
                  <a:lnTo>
                    <a:pt x="6435" y="11457"/>
                  </a:lnTo>
                  <a:lnTo>
                    <a:pt x="6209" y="11457"/>
                  </a:lnTo>
                  <a:lnTo>
                    <a:pt x="6011" y="11457"/>
                  </a:lnTo>
                  <a:lnTo>
                    <a:pt x="5814" y="11542"/>
                  </a:lnTo>
                  <a:lnTo>
                    <a:pt x="5616" y="11627"/>
                  </a:lnTo>
                  <a:lnTo>
                    <a:pt x="5447" y="11768"/>
                  </a:lnTo>
                  <a:lnTo>
                    <a:pt x="5306" y="11937"/>
                  </a:lnTo>
                  <a:lnTo>
                    <a:pt x="5306" y="11937"/>
                  </a:lnTo>
                  <a:lnTo>
                    <a:pt x="5306" y="11852"/>
                  </a:lnTo>
                  <a:lnTo>
                    <a:pt x="5278" y="11739"/>
                  </a:lnTo>
                  <a:lnTo>
                    <a:pt x="5250" y="11655"/>
                  </a:lnTo>
                  <a:lnTo>
                    <a:pt x="5250" y="11542"/>
                  </a:lnTo>
                  <a:lnTo>
                    <a:pt x="5250" y="11542"/>
                  </a:lnTo>
                  <a:lnTo>
                    <a:pt x="5278" y="11429"/>
                  </a:lnTo>
                  <a:lnTo>
                    <a:pt x="5306" y="11316"/>
                  </a:lnTo>
                  <a:lnTo>
                    <a:pt x="5334" y="11260"/>
                  </a:lnTo>
                  <a:lnTo>
                    <a:pt x="5334" y="11203"/>
                  </a:lnTo>
                  <a:lnTo>
                    <a:pt x="5306" y="11147"/>
                  </a:lnTo>
                  <a:lnTo>
                    <a:pt x="5250" y="11090"/>
                  </a:lnTo>
                  <a:lnTo>
                    <a:pt x="5250" y="11090"/>
                  </a:lnTo>
                  <a:lnTo>
                    <a:pt x="5306" y="11147"/>
                  </a:lnTo>
                  <a:lnTo>
                    <a:pt x="5278" y="11119"/>
                  </a:lnTo>
                  <a:lnTo>
                    <a:pt x="5221" y="11034"/>
                  </a:lnTo>
                  <a:lnTo>
                    <a:pt x="5137" y="10978"/>
                  </a:lnTo>
                  <a:lnTo>
                    <a:pt x="5137" y="10978"/>
                  </a:lnTo>
                  <a:lnTo>
                    <a:pt x="5052" y="10978"/>
                  </a:lnTo>
                  <a:lnTo>
                    <a:pt x="4939" y="10978"/>
                  </a:lnTo>
                  <a:lnTo>
                    <a:pt x="4826" y="10949"/>
                  </a:lnTo>
                  <a:lnTo>
                    <a:pt x="4742" y="10949"/>
                  </a:lnTo>
                  <a:lnTo>
                    <a:pt x="4742" y="10949"/>
                  </a:lnTo>
                  <a:lnTo>
                    <a:pt x="4544" y="10808"/>
                  </a:lnTo>
                  <a:lnTo>
                    <a:pt x="4375" y="10667"/>
                  </a:lnTo>
                  <a:lnTo>
                    <a:pt x="4375" y="10667"/>
                  </a:lnTo>
                  <a:lnTo>
                    <a:pt x="4318" y="10667"/>
                  </a:lnTo>
                  <a:lnTo>
                    <a:pt x="4262" y="10667"/>
                  </a:lnTo>
                  <a:lnTo>
                    <a:pt x="4234" y="10639"/>
                  </a:lnTo>
                  <a:lnTo>
                    <a:pt x="4234" y="10639"/>
                  </a:lnTo>
                  <a:lnTo>
                    <a:pt x="4205" y="10582"/>
                  </a:lnTo>
                  <a:lnTo>
                    <a:pt x="4177" y="10498"/>
                  </a:lnTo>
                  <a:lnTo>
                    <a:pt x="4121" y="10357"/>
                  </a:lnTo>
                  <a:lnTo>
                    <a:pt x="4121" y="10357"/>
                  </a:lnTo>
                  <a:lnTo>
                    <a:pt x="3951" y="10103"/>
                  </a:lnTo>
                  <a:lnTo>
                    <a:pt x="3782" y="9849"/>
                  </a:lnTo>
                  <a:lnTo>
                    <a:pt x="3782" y="9849"/>
                  </a:lnTo>
                  <a:lnTo>
                    <a:pt x="3669" y="9792"/>
                  </a:lnTo>
                  <a:lnTo>
                    <a:pt x="3528" y="9736"/>
                  </a:lnTo>
                  <a:lnTo>
                    <a:pt x="3415" y="9679"/>
                  </a:lnTo>
                  <a:lnTo>
                    <a:pt x="3302" y="9623"/>
                  </a:lnTo>
                  <a:lnTo>
                    <a:pt x="3302" y="9623"/>
                  </a:lnTo>
                  <a:lnTo>
                    <a:pt x="3274" y="9567"/>
                  </a:lnTo>
                  <a:lnTo>
                    <a:pt x="3246" y="9510"/>
                  </a:lnTo>
                  <a:lnTo>
                    <a:pt x="3246" y="9454"/>
                  </a:lnTo>
                  <a:lnTo>
                    <a:pt x="3302" y="9425"/>
                  </a:lnTo>
                  <a:lnTo>
                    <a:pt x="3415" y="9397"/>
                  </a:lnTo>
                  <a:lnTo>
                    <a:pt x="3556" y="9397"/>
                  </a:lnTo>
                  <a:lnTo>
                    <a:pt x="3923" y="9454"/>
                  </a:lnTo>
                  <a:lnTo>
                    <a:pt x="4177" y="9482"/>
                  </a:lnTo>
                  <a:lnTo>
                    <a:pt x="4177" y="9482"/>
                  </a:lnTo>
                  <a:lnTo>
                    <a:pt x="4149" y="9454"/>
                  </a:lnTo>
                  <a:lnTo>
                    <a:pt x="4093" y="9397"/>
                  </a:lnTo>
                  <a:lnTo>
                    <a:pt x="3951" y="9341"/>
                  </a:lnTo>
                  <a:lnTo>
                    <a:pt x="3839" y="9284"/>
                  </a:lnTo>
                  <a:lnTo>
                    <a:pt x="3782" y="9256"/>
                  </a:lnTo>
                  <a:lnTo>
                    <a:pt x="3754" y="9200"/>
                  </a:lnTo>
                  <a:lnTo>
                    <a:pt x="3754" y="9200"/>
                  </a:lnTo>
                  <a:lnTo>
                    <a:pt x="3726" y="9143"/>
                  </a:lnTo>
                  <a:lnTo>
                    <a:pt x="3754" y="9059"/>
                  </a:lnTo>
                  <a:lnTo>
                    <a:pt x="3810" y="8946"/>
                  </a:lnTo>
                  <a:lnTo>
                    <a:pt x="3895" y="8833"/>
                  </a:lnTo>
                  <a:lnTo>
                    <a:pt x="4008" y="8748"/>
                  </a:lnTo>
                  <a:lnTo>
                    <a:pt x="4008" y="8748"/>
                  </a:lnTo>
                  <a:lnTo>
                    <a:pt x="4149" y="8720"/>
                  </a:lnTo>
                  <a:lnTo>
                    <a:pt x="4318" y="8692"/>
                  </a:lnTo>
                  <a:lnTo>
                    <a:pt x="4629" y="8748"/>
                  </a:lnTo>
                  <a:lnTo>
                    <a:pt x="4798" y="8805"/>
                  </a:lnTo>
                  <a:lnTo>
                    <a:pt x="4939" y="8805"/>
                  </a:lnTo>
                  <a:lnTo>
                    <a:pt x="5108" y="8805"/>
                  </a:lnTo>
                  <a:lnTo>
                    <a:pt x="5221" y="8748"/>
                  </a:lnTo>
                  <a:lnTo>
                    <a:pt x="5221" y="8748"/>
                  </a:lnTo>
                  <a:lnTo>
                    <a:pt x="5080" y="8692"/>
                  </a:lnTo>
                  <a:lnTo>
                    <a:pt x="4939" y="8635"/>
                  </a:lnTo>
                  <a:lnTo>
                    <a:pt x="4911" y="8579"/>
                  </a:lnTo>
                  <a:lnTo>
                    <a:pt x="4883" y="8522"/>
                  </a:lnTo>
                  <a:lnTo>
                    <a:pt x="4854" y="8381"/>
                  </a:lnTo>
                  <a:lnTo>
                    <a:pt x="4854" y="8381"/>
                  </a:lnTo>
                  <a:lnTo>
                    <a:pt x="4911" y="8184"/>
                  </a:lnTo>
                  <a:lnTo>
                    <a:pt x="4939" y="8071"/>
                  </a:lnTo>
                  <a:lnTo>
                    <a:pt x="4967" y="7930"/>
                  </a:lnTo>
                  <a:lnTo>
                    <a:pt x="4967" y="7845"/>
                  </a:lnTo>
                  <a:lnTo>
                    <a:pt x="4939" y="7732"/>
                  </a:lnTo>
                  <a:lnTo>
                    <a:pt x="4939" y="7732"/>
                  </a:lnTo>
                  <a:lnTo>
                    <a:pt x="4826" y="7535"/>
                  </a:lnTo>
                  <a:lnTo>
                    <a:pt x="4713" y="7450"/>
                  </a:lnTo>
                  <a:lnTo>
                    <a:pt x="4600" y="7394"/>
                  </a:lnTo>
                  <a:lnTo>
                    <a:pt x="4488" y="7365"/>
                  </a:lnTo>
                  <a:lnTo>
                    <a:pt x="4234" y="7394"/>
                  </a:lnTo>
                  <a:lnTo>
                    <a:pt x="4064" y="7394"/>
                  </a:lnTo>
                  <a:lnTo>
                    <a:pt x="3923" y="7365"/>
                  </a:lnTo>
                  <a:lnTo>
                    <a:pt x="3923" y="7365"/>
                  </a:lnTo>
                  <a:lnTo>
                    <a:pt x="3669" y="7281"/>
                  </a:lnTo>
                  <a:lnTo>
                    <a:pt x="3472" y="7253"/>
                  </a:lnTo>
                  <a:lnTo>
                    <a:pt x="3387" y="7253"/>
                  </a:lnTo>
                  <a:lnTo>
                    <a:pt x="3302" y="7281"/>
                  </a:lnTo>
                  <a:lnTo>
                    <a:pt x="3077" y="7394"/>
                  </a:lnTo>
                  <a:lnTo>
                    <a:pt x="3077" y="7394"/>
                  </a:lnTo>
                  <a:lnTo>
                    <a:pt x="2851" y="7535"/>
                  </a:lnTo>
                  <a:lnTo>
                    <a:pt x="2625" y="7648"/>
                  </a:lnTo>
                  <a:lnTo>
                    <a:pt x="2625" y="7648"/>
                  </a:lnTo>
                  <a:lnTo>
                    <a:pt x="2484" y="7704"/>
                  </a:lnTo>
                  <a:lnTo>
                    <a:pt x="2399" y="7704"/>
                  </a:lnTo>
                  <a:lnTo>
                    <a:pt x="2286" y="7676"/>
                  </a:lnTo>
                  <a:lnTo>
                    <a:pt x="2230" y="7648"/>
                  </a:lnTo>
                  <a:lnTo>
                    <a:pt x="2230" y="7648"/>
                  </a:lnTo>
                  <a:lnTo>
                    <a:pt x="2258" y="7704"/>
                  </a:lnTo>
                  <a:lnTo>
                    <a:pt x="2258" y="7761"/>
                  </a:lnTo>
                  <a:lnTo>
                    <a:pt x="2258" y="7761"/>
                  </a:lnTo>
                  <a:lnTo>
                    <a:pt x="2230" y="7789"/>
                  </a:lnTo>
                  <a:lnTo>
                    <a:pt x="2202" y="7817"/>
                  </a:lnTo>
                  <a:lnTo>
                    <a:pt x="2174" y="7845"/>
                  </a:lnTo>
                  <a:lnTo>
                    <a:pt x="2202" y="7873"/>
                  </a:lnTo>
                  <a:lnTo>
                    <a:pt x="2202" y="7873"/>
                  </a:lnTo>
                  <a:lnTo>
                    <a:pt x="2061" y="7817"/>
                  </a:lnTo>
                  <a:lnTo>
                    <a:pt x="1863" y="7732"/>
                  </a:lnTo>
                  <a:lnTo>
                    <a:pt x="1694" y="7648"/>
                  </a:lnTo>
                  <a:lnTo>
                    <a:pt x="1666" y="7591"/>
                  </a:lnTo>
                  <a:lnTo>
                    <a:pt x="1637" y="7535"/>
                  </a:lnTo>
                  <a:lnTo>
                    <a:pt x="1637" y="7535"/>
                  </a:lnTo>
                  <a:lnTo>
                    <a:pt x="1694" y="7478"/>
                  </a:lnTo>
                  <a:lnTo>
                    <a:pt x="1722" y="7478"/>
                  </a:lnTo>
                  <a:lnTo>
                    <a:pt x="1807" y="7507"/>
                  </a:lnTo>
                  <a:lnTo>
                    <a:pt x="1863" y="7535"/>
                  </a:lnTo>
                  <a:lnTo>
                    <a:pt x="1891" y="7535"/>
                  </a:lnTo>
                  <a:lnTo>
                    <a:pt x="1891" y="7478"/>
                  </a:lnTo>
                  <a:lnTo>
                    <a:pt x="1891" y="7365"/>
                  </a:lnTo>
                  <a:lnTo>
                    <a:pt x="1891" y="7365"/>
                  </a:lnTo>
                  <a:lnTo>
                    <a:pt x="1835" y="7281"/>
                  </a:lnTo>
                  <a:lnTo>
                    <a:pt x="1750" y="7140"/>
                  </a:lnTo>
                  <a:lnTo>
                    <a:pt x="1525" y="6914"/>
                  </a:lnTo>
                  <a:lnTo>
                    <a:pt x="1242" y="6716"/>
                  </a:lnTo>
                  <a:lnTo>
                    <a:pt x="1101" y="6632"/>
                  </a:lnTo>
                  <a:lnTo>
                    <a:pt x="988" y="6604"/>
                  </a:lnTo>
                  <a:lnTo>
                    <a:pt x="988" y="6604"/>
                  </a:lnTo>
                  <a:lnTo>
                    <a:pt x="847" y="6604"/>
                  </a:lnTo>
                  <a:lnTo>
                    <a:pt x="593" y="6604"/>
                  </a:lnTo>
                  <a:lnTo>
                    <a:pt x="509" y="6575"/>
                  </a:lnTo>
                  <a:lnTo>
                    <a:pt x="424" y="6519"/>
                  </a:lnTo>
                  <a:lnTo>
                    <a:pt x="424" y="6491"/>
                  </a:lnTo>
                  <a:lnTo>
                    <a:pt x="424" y="6462"/>
                  </a:lnTo>
                  <a:lnTo>
                    <a:pt x="509" y="6350"/>
                  </a:lnTo>
                  <a:lnTo>
                    <a:pt x="509" y="6350"/>
                  </a:lnTo>
                  <a:lnTo>
                    <a:pt x="424" y="6265"/>
                  </a:lnTo>
                  <a:lnTo>
                    <a:pt x="339" y="6208"/>
                  </a:lnTo>
                  <a:lnTo>
                    <a:pt x="142" y="6096"/>
                  </a:lnTo>
                  <a:lnTo>
                    <a:pt x="57" y="6039"/>
                  </a:lnTo>
                  <a:lnTo>
                    <a:pt x="1" y="5954"/>
                  </a:lnTo>
                  <a:lnTo>
                    <a:pt x="1" y="5870"/>
                  </a:lnTo>
                  <a:lnTo>
                    <a:pt x="1" y="5757"/>
                  </a:lnTo>
                  <a:lnTo>
                    <a:pt x="1" y="5757"/>
                  </a:lnTo>
                  <a:lnTo>
                    <a:pt x="57" y="5672"/>
                  </a:lnTo>
                  <a:lnTo>
                    <a:pt x="114" y="5588"/>
                  </a:lnTo>
                  <a:lnTo>
                    <a:pt x="170" y="5531"/>
                  </a:lnTo>
                  <a:lnTo>
                    <a:pt x="198" y="5475"/>
                  </a:lnTo>
                  <a:lnTo>
                    <a:pt x="198" y="5475"/>
                  </a:lnTo>
                  <a:lnTo>
                    <a:pt x="198" y="5390"/>
                  </a:lnTo>
                  <a:lnTo>
                    <a:pt x="142" y="5334"/>
                  </a:lnTo>
                  <a:lnTo>
                    <a:pt x="85" y="5305"/>
                  </a:lnTo>
                  <a:lnTo>
                    <a:pt x="57" y="5249"/>
                  </a:lnTo>
                  <a:lnTo>
                    <a:pt x="57" y="5249"/>
                  </a:lnTo>
                  <a:lnTo>
                    <a:pt x="1" y="5051"/>
                  </a:lnTo>
                  <a:lnTo>
                    <a:pt x="29" y="4939"/>
                  </a:lnTo>
                  <a:lnTo>
                    <a:pt x="85" y="4826"/>
                  </a:lnTo>
                  <a:lnTo>
                    <a:pt x="170" y="4685"/>
                  </a:lnTo>
                  <a:lnTo>
                    <a:pt x="170" y="4685"/>
                  </a:lnTo>
                  <a:lnTo>
                    <a:pt x="198" y="4544"/>
                  </a:lnTo>
                  <a:lnTo>
                    <a:pt x="226" y="4402"/>
                  </a:lnTo>
                  <a:lnTo>
                    <a:pt x="226" y="4346"/>
                  </a:lnTo>
                  <a:lnTo>
                    <a:pt x="255" y="4318"/>
                  </a:lnTo>
                  <a:lnTo>
                    <a:pt x="311" y="4290"/>
                  </a:lnTo>
                  <a:lnTo>
                    <a:pt x="396" y="4290"/>
                  </a:lnTo>
                  <a:lnTo>
                    <a:pt x="396" y="4290"/>
                  </a:lnTo>
                  <a:lnTo>
                    <a:pt x="452" y="4290"/>
                  </a:lnTo>
                  <a:lnTo>
                    <a:pt x="509" y="4318"/>
                  </a:lnTo>
                  <a:lnTo>
                    <a:pt x="622" y="4431"/>
                  </a:lnTo>
                  <a:lnTo>
                    <a:pt x="734" y="4544"/>
                  </a:lnTo>
                  <a:lnTo>
                    <a:pt x="819" y="4628"/>
                  </a:lnTo>
                  <a:lnTo>
                    <a:pt x="819" y="4628"/>
                  </a:lnTo>
                  <a:lnTo>
                    <a:pt x="932" y="4713"/>
                  </a:lnTo>
                  <a:lnTo>
                    <a:pt x="1045" y="4797"/>
                  </a:lnTo>
                  <a:lnTo>
                    <a:pt x="1101" y="4797"/>
                  </a:lnTo>
                  <a:lnTo>
                    <a:pt x="1158" y="4797"/>
                  </a:lnTo>
                  <a:lnTo>
                    <a:pt x="1242" y="4769"/>
                  </a:lnTo>
                  <a:lnTo>
                    <a:pt x="1271" y="4685"/>
                  </a:lnTo>
                  <a:lnTo>
                    <a:pt x="1271" y="4685"/>
                  </a:lnTo>
                  <a:lnTo>
                    <a:pt x="1299" y="4656"/>
                  </a:lnTo>
                  <a:lnTo>
                    <a:pt x="1271" y="4572"/>
                  </a:lnTo>
                  <a:lnTo>
                    <a:pt x="1214" y="4374"/>
                  </a:lnTo>
                  <a:lnTo>
                    <a:pt x="1101" y="4205"/>
                  </a:lnTo>
                  <a:lnTo>
                    <a:pt x="1045" y="4148"/>
                  </a:lnTo>
                  <a:lnTo>
                    <a:pt x="988" y="4120"/>
                  </a:lnTo>
                  <a:lnTo>
                    <a:pt x="988" y="4120"/>
                  </a:lnTo>
                  <a:lnTo>
                    <a:pt x="1101" y="4120"/>
                  </a:lnTo>
                  <a:lnTo>
                    <a:pt x="1158" y="4092"/>
                  </a:lnTo>
                  <a:lnTo>
                    <a:pt x="1299" y="4036"/>
                  </a:lnTo>
                  <a:lnTo>
                    <a:pt x="1383" y="3951"/>
                  </a:lnTo>
                  <a:lnTo>
                    <a:pt x="1496" y="3838"/>
                  </a:lnTo>
                  <a:lnTo>
                    <a:pt x="1496" y="3838"/>
                  </a:lnTo>
                  <a:lnTo>
                    <a:pt x="1496" y="3838"/>
                  </a:lnTo>
                  <a:lnTo>
                    <a:pt x="1468" y="3810"/>
                  </a:lnTo>
                  <a:lnTo>
                    <a:pt x="1468" y="3753"/>
                  </a:lnTo>
                  <a:lnTo>
                    <a:pt x="1496" y="3725"/>
                  </a:lnTo>
                  <a:lnTo>
                    <a:pt x="1496" y="3725"/>
                  </a:lnTo>
                  <a:lnTo>
                    <a:pt x="1553" y="3697"/>
                  </a:lnTo>
                  <a:lnTo>
                    <a:pt x="1609" y="3697"/>
                  </a:lnTo>
                  <a:lnTo>
                    <a:pt x="1750" y="3669"/>
                  </a:lnTo>
                  <a:lnTo>
                    <a:pt x="1750" y="3669"/>
                  </a:lnTo>
                  <a:lnTo>
                    <a:pt x="1948" y="3556"/>
                  </a:lnTo>
                  <a:lnTo>
                    <a:pt x="2117" y="3443"/>
                  </a:lnTo>
                  <a:lnTo>
                    <a:pt x="2202" y="3358"/>
                  </a:lnTo>
                  <a:lnTo>
                    <a:pt x="2230" y="3274"/>
                  </a:lnTo>
                  <a:lnTo>
                    <a:pt x="2258" y="3217"/>
                  </a:lnTo>
                  <a:lnTo>
                    <a:pt x="2258" y="3133"/>
                  </a:lnTo>
                  <a:lnTo>
                    <a:pt x="2258" y="3133"/>
                  </a:lnTo>
                  <a:lnTo>
                    <a:pt x="2456" y="3189"/>
                  </a:lnTo>
                  <a:lnTo>
                    <a:pt x="2653" y="3245"/>
                  </a:lnTo>
                  <a:lnTo>
                    <a:pt x="2653" y="3245"/>
                  </a:lnTo>
                  <a:lnTo>
                    <a:pt x="2823" y="3330"/>
                  </a:lnTo>
                  <a:lnTo>
                    <a:pt x="2964" y="3387"/>
                  </a:lnTo>
                  <a:lnTo>
                    <a:pt x="2964" y="3387"/>
                  </a:lnTo>
                  <a:lnTo>
                    <a:pt x="3048" y="3245"/>
                  </a:lnTo>
                  <a:lnTo>
                    <a:pt x="3105" y="3189"/>
                  </a:lnTo>
                  <a:lnTo>
                    <a:pt x="3190" y="3161"/>
                  </a:lnTo>
                  <a:lnTo>
                    <a:pt x="3190" y="3161"/>
                  </a:lnTo>
                  <a:lnTo>
                    <a:pt x="3331" y="3161"/>
                  </a:lnTo>
                  <a:lnTo>
                    <a:pt x="3359" y="3161"/>
                  </a:lnTo>
                  <a:lnTo>
                    <a:pt x="3359" y="3189"/>
                  </a:lnTo>
                  <a:lnTo>
                    <a:pt x="3387" y="3274"/>
                  </a:lnTo>
                  <a:lnTo>
                    <a:pt x="3415" y="3302"/>
                  </a:lnTo>
                  <a:lnTo>
                    <a:pt x="3500" y="3330"/>
                  </a:lnTo>
                  <a:lnTo>
                    <a:pt x="3500" y="3330"/>
                  </a:lnTo>
                  <a:lnTo>
                    <a:pt x="3669" y="3358"/>
                  </a:lnTo>
                  <a:lnTo>
                    <a:pt x="3839" y="3358"/>
                  </a:lnTo>
                  <a:lnTo>
                    <a:pt x="4036" y="3387"/>
                  </a:lnTo>
                  <a:lnTo>
                    <a:pt x="4205" y="3443"/>
                  </a:lnTo>
                  <a:lnTo>
                    <a:pt x="4205" y="3443"/>
                  </a:lnTo>
                  <a:lnTo>
                    <a:pt x="4431" y="3556"/>
                  </a:lnTo>
                  <a:lnTo>
                    <a:pt x="4770" y="3782"/>
                  </a:lnTo>
                  <a:lnTo>
                    <a:pt x="4939" y="3923"/>
                  </a:lnTo>
                  <a:lnTo>
                    <a:pt x="5052" y="4036"/>
                  </a:lnTo>
                  <a:lnTo>
                    <a:pt x="5108" y="4148"/>
                  </a:lnTo>
                  <a:lnTo>
                    <a:pt x="5137" y="4177"/>
                  </a:lnTo>
                  <a:lnTo>
                    <a:pt x="5108" y="4205"/>
                  </a:lnTo>
                  <a:lnTo>
                    <a:pt x="5108" y="4205"/>
                  </a:lnTo>
                  <a:lnTo>
                    <a:pt x="5165" y="4148"/>
                  </a:lnTo>
                  <a:lnTo>
                    <a:pt x="5165" y="4092"/>
                  </a:lnTo>
                  <a:lnTo>
                    <a:pt x="5165" y="4036"/>
                  </a:lnTo>
                  <a:lnTo>
                    <a:pt x="5108" y="3979"/>
                  </a:lnTo>
                  <a:lnTo>
                    <a:pt x="5052" y="3894"/>
                  </a:lnTo>
                  <a:lnTo>
                    <a:pt x="5024" y="3838"/>
                  </a:lnTo>
                  <a:lnTo>
                    <a:pt x="4996" y="3782"/>
                  </a:lnTo>
                  <a:lnTo>
                    <a:pt x="4996" y="3782"/>
                  </a:lnTo>
                  <a:lnTo>
                    <a:pt x="5052" y="3782"/>
                  </a:lnTo>
                  <a:lnTo>
                    <a:pt x="5137" y="3782"/>
                  </a:lnTo>
                  <a:lnTo>
                    <a:pt x="5334" y="3866"/>
                  </a:lnTo>
                  <a:lnTo>
                    <a:pt x="5645" y="4036"/>
                  </a:lnTo>
                  <a:lnTo>
                    <a:pt x="5645" y="4036"/>
                  </a:lnTo>
                  <a:lnTo>
                    <a:pt x="5814" y="4120"/>
                  </a:lnTo>
                  <a:lnTo>
                    <a:pt x="5927" y="4120"/>
                  </a:lnTo>
                  <a:lnTo>
                    <a:pt x="6011" y="4064"/>
                  </a:lnTo>
                  <a:lnTo>
                    <a:pt x="6124" y="3979"/>
                  </a:lnTo>
                  <a:lnTo>
                    <a:pt x="6124" y="3979"/>
                  </a:lnTo>
                  <a:lnTo>
                    <a:pt x="6322" y="3810"/>
                  </a:lnTo>
                  <a:lnTo>
                    <a:pt x="6407" y="3782"/>
                  </a:lnTo>
                  <a:lnTo>
                    <a:pt x="6519" y="3753"/>
                  </a:lnTo>
                  <a:lnTo>
                    <a:pt x="6519" y="3753"/>
                  </a:lnTo>
                  <a:lnTo>
                    <a:pt x="6604" y="3753"/>
                  </a:lnTo>
                  <a:lnTo>
                    <a:pt x="6661" y="3753"/>
                  </a:lnTo>
                  <a:lnTo>
                    <a:pt x="6773" y="3810"/>
                  </a:lnTo>
                  <a:lnTo>
                    <a:pt x="6858" y="3866"/>
                  </a:lnTo>
                  <a:lnTo>
                    <a:pt x="6971" y="3894"/>
                  </a:lnTo>
                  <a:lnTo>
                    <a:pt x="6971" y="3894"/>
                  </a:lnTo>
                  <a:lnTo>
                    <a:pt x="7112" y="3866"/>
                  </a:lnTo>
                  <a:lnTo>
                    <a:pt x="7168" y="3838"/>
                  </a:lnTo>
                  <a:lnTo>
                    <a:pt x="7197" y="3753"/>
                  </a:lnTo>
                  <a:lnTo>
                    <a:pt x="7253" y="3697"/>
                  </a:lnTo>
                  <a:lnTo>
                    <a:pt x="7253" y="3697"/>
                  </a:lnTo>
                  <a:lnTo>
                    <a:pt x="7422" y="3669"/>
                  </a:lnTo>
                  <a:lnTo>
                    <a:pt x="7648" y="3669"/>
                  </a:lnTo>
                  <a:lnTo>
                    <a:pt x="7648" y="3669"/>
                  </a:lnTo>
                  <a:lnTo>
                    <a:pt x="7789" y="3782"/>
                  </a:lnTo>
                  <a:lnTo>
                    <a:pt x="7874" y="3894"/>
                  </a:lnTo>
                  <a:lnTo>
                    <a:pt x="7987" y="3979"/>
                  </a:lnTo>
                  <a:lnTo>
                    <a:pt x="8071" y="4036"/>
                  </a:lnTo>
                  <a:lnTo>
                    <a:pt x="8156" y="4064"/>
                  </a:lnTo>
                  <a:lnTo>
                    <a:pt x="8156" y="4064"/>
                  </a:lnTo>
                  <a:lnTo>
                    <a:pt x="8382" y="4092"/>
                  </a:lnTo>
                  <a:lnTo>
                    <a:pt x="8495" y="4148"/>
                  </a:lnTo>
                  <a:lnTo>
                    <a:pt x="8523" y="4177"/>
                  </a:lnTo>
                  <a:lnTo>
                    <a:pt x="8523" y="4205"/>
                  </a:lnTo>
                  <a:lnTo>
                    <a:pt x="8523" y="4205"/>
                  </a:lnTo>
                  <a:lnTo>
                    <a:pt x="8608" y="4205"/>
                  </a:lnTo>
                  <a:lnTo>
                    <a:pt x="8664" y="4177"/>
                  </a:lnTo>
                  <a:lnTo>
                    <a:pt x="8692" y="4120"/>
                  </a:lnTo>
                  <a:lnTo>
                    <a:pt x="8692" y="4092"/>
                  </a:lnTo>
                  <a:lnTo>
                    <a:pt x="8721" y="3979"/>
                  </a:lnTo>
                  <a:lnTo>
                    <a:pt x="8749" y="3951"/>
                  </a:lnTo>
                  <a:lnTo>
                    <a:pt x="8777" y="3923"/>
                  </a:lnTo>
                  <a:lnTo>
                    <a:pt x="8777" y="3923"/>
                  </a:lnTo>
                  <a:lnTo>
                    <a:pt x="8862" y="3923"/>
                  </a:lnTo>
                  <a:lnTo>
                    <a:pt x="9003" y="3979"/>
                  </a:lnTo>
                  <a:lnTo>
                    <a:pt x="9228" y="4092"/>
                  </a:lnTo>
                  <a:lnTo>
                    <a:pt x="9228" y="4092"/>
                  </a:lnTo>
                  <a:lnTo>
                    <a:pt x="9370" y="4092"/>
                  </a:lnTo>
                  <a:lnTo>
                    <a:pt x="9511" y="4064"/>
                  </a:lnTo>
                  <a:lnTo>
                    <a:pt x="9624" y="4036"/>
                  </a:lnTo>
                  <a:lnTo>
                    <a:pt x="9708" y="3951"/>
                  </a:lnTo>
                  <a:lnTo>
                    <a:pt x="9708" y="3951"/>
                  </a:lnTo>
                  <a:lnTo>
                    <a:pt x="9736" y="3866"/>
                  </a:lnTo>
                  <a:lnTo>
                    <a:pt x="9736" y="3725"/>
                  </a:lnTo>
                  <a:lnTo>
                    <a:pt x="9736" y="3612"/>
                  </a:lnTo>
                  <a:lnTo>
                    <a:pt x="9765" y="3584"/>
                  </a:lnTo>
                  <a:lnTo>
                    <a:pt x="9793" y="3556"/>
                  </a:lnTo>
                  <a:lnTo>
                    <a:pt x="9793" y="3556"/>
                  </a:lnTo>
                  <a:lnTo>
                    <a:pt x="9087" y="3302"/>
                  </a:lnTo>
                  <a:lnTo>
                    <a:pt x="8664" y="3133"/>
                  </a:lnTo>
                  <a:lnTo>
                    <a:pt x="8551" y="3048"/>
                  </a:lnTo>
                  <a:lnTo>
                    <a:pt x="8495" y="2991"/>
                  </a:lnTo>
                  <a:lnTo>
                    <a:pt x="8495" y="2991"/>
                  </a:lnTo>
                  <a:lnTo>
                    <a:pt x="8579" y="2935"/>
                  </a:lnTo>
                  <a:lnTo>
                    <a:pt x="8777" y="2822"/>
                  </a:lnTo>
                  <a:lnTo>
                    <a:pt x="9087" y="2653"/>
                  </a:lnTo>
                  <a:lnTo>
                    <a:pt x="9087" y="2653"/>
                  </a:lnTo>
                  <a:lnTo>
                    <a:pt x="8946" y="2540"/>
                  </a:lnTo>
                  <a:lnTo>
                    <a:pt x="8862" y="2455"/>
                  </a:lnTo>
                  <a:lnTo>
                    <a:pt x="8805" y="2399"/>
                  </a:lnTo>
                  <a:lnTo>
                    <a:pt x="8805" y="2399"/>
                  </a:lnTo>
                  <a:lnTo>
                    <a:pt x="8833" y="2230"/>
                  </a:lnTo>
                  <a:lnTo>
                    <a:pt x="8890" y="2088"/>
                  </a:lnTo>
                  <a:lnTo>
                    <a:pt x="8890" y="2088"/>
                  </a:lnTo>
                  <a:lnTo>
                    <a:pt x="9031" y="2060"/>
                  </a:lnTo>
                  <a:lnTo>
                    <a:pt x="9313" y="2060"/>
                  </a:lnTo>
                  <a:lnTo>
                    <a:pt x="9539" y="2060"/>
                  </a:lnTo>
                  <a:lnTo>
                    <a:pt x="9624" y="2032"/>
                  </a:lnTo>
                  <a:lnTo>
                    <a:pt x="9624" y="2032"/>
                  </a:lnTo>
                  <a:lnTo>
                    <a:pt x="9624" y="2004"/>
                  </a:lnTo>
                  <a:lnTo>
                    <a:pt x="9624" y="2004"/>
                  </a:lnTo>
                  <a:lnTo>
                    <a:pt x="9567" y="1976"/>
                  </a:lnTo>
                  <a:lnTo>
                    <a:pt x="9454" y="1947"/>
                  </a:lnTo>
                  <a:lnTo>
                    <a:pt x="9228" y="1891"/>
                  </a:lnTo>
                  <a:lnTo>
                    <a:pt x="9003" y="1863"/>
                  </a:lnTo>
                  <a:lnTo>
                    <a:pt x="8918" y="1806"/>
                  </a:lnTo>
                  <a:lnTo>
                    <a:pt x="8890" y="1778"/>
                  </a:lnTo>
                  <a:lnTo>
                    <a:pt x="8890" y="1778"/>
                  </a:lnTo>
                  <a:lnTo>
                    <a:pt x="8890" y="1750"/>
                  </a:lnTo>
                  <a:lnTo>
                    <a:pt x="8918" y="1722"/>
                  </a:lnTo>
                  <a:lnTo>
                    <a:pt x="9003" y="1693"/>
                  </a:lnTo>
                  <a:lnTo>
                    <a:pt x="9087" y="1665"/>
                  </a:lnTo>
                  <a:lnTo>
                    <a:pt x="9144" y="1637"/>
                  </a:lnTo>
                  <a:lnTo>
                    <a:pt x="9144" y="1637"/>
                  </a:lnTo>
                  <a:lnTo>
                    <a:pt x="9087" y="1609"/>
                  </a:lnTo>
                  <a:lnTo>
                    <a:pt x="9059" y="1580"/>
                  </a:lnTo>
                  <a:lnTo>
                    <a:pt x="8918" y="1552"/>
                  </a:lnTo>
                  <a:lnTo>
                    <a:pt x="8777" y="1552"/>
                  </a:lnTo>
                  <a:lnTo>
                    <a:pt x="8664" y="1524"/>
                  </a:lnTo>
                  <a:lnTo>
                    <a:pt x="8664" y="1524"/>
                  </a:lnTo>
                  <a:lnTo>
                    <a:pt x="8749" y="1496"/>
                  </a:lnTo>
                  <a:lnTo>
                    <a:pt x="8777" y="1468"/>
                  </a:lnTo>
                  <a:lnTo>
                    <a:pt x="8777" y="1439"/>
                  </a:lnTo>
                  <a:lnTo>
                    <a:pt x="8777" y="1411"/>
                  </a:lnTo>
                  <a:lnTo>
                    <a:pt x="8721" y="1327"/>
                  </a:lnTo>
                  <a:lnTo>
                    <a:pt x="8636" y="1270"/>
                  </a:lnTo>
                  <a:lnTo>
                    <a:pt x="8636" y="1270"/>
                  </a:lnTo>
                  <a:lnTo>
                    <a:pt x="8890" y="1242"/>
                  </a:lnTo>
                  <a:lnTo>
                    <a:pt x="9144" y="1242"/>
                  </a:lnTo>
                  <a:lnTo>
                    <a:pt x="9144" y="1242"/>
                  </a:lnTo>
                  <a:lnTo>
                    <a:pt x="9426" y="1270"/>
                  </a:lnTo>
                  <a:lnTo>
                    <a:pt x="9708" y="1298"/>
                  </a:lnTo>
                  <a:lnTo>
                    <a:pt x="9708" y="1298"/>
                  </a:lnTo>
                  <a:lnTo>
                    <a:pt x="9708" y="1242"/>
                  </a:lnTo>
                  <a:lnTo>
                    <a:pt x="9736" y="1185"/>
                  </a:lnTo>
                  <a:lnTo>
                    <a:pt x="9793" y="1129"/>
                  </a:lnTo>
                  <a:lnTo>
                    <a:pt x="9878" y="1101"/>
                  </a:lnTo>
                  <a:lnTo>
                    <a:pt x="10103" y="1044"/>
                  </a:lnTo>
                  <a:lnTo>
                    <a:pt x="10357" y="988"/>
                  </a:lnTo>
                  <a:lnTo>
                    <a:pt x="10922" y="960"/>
                  </a:lnTo>
                  <a:lnTo>
                    <a:pt x="11260" y="931"/>
                  </a:lnTo>
                  <a:lnTo>
                    <a:pt x="11260" y="931"/>
                  </a:lnTo>
                  <a:lnTo>
                    <a:pt x="11288" y="903"/>
                  </a:lnTo>
                  <a:lnTo>
                    <a:pt x="11317" y="847"/>
                  </a:lnTo>
                  <a:lnTo>
                    <a:pt x="11345" y="762"/>
                  </a:lnTo>
                  <a:lnTo>
                    <a:pt x="11373" y="706"/>
                  </a:lnTo>
                  <a:lnTo>
                    <a:pt x="11373" y="706"/>
                  </a:lnTo>
                  <a:lnTo>
                    <a:pt x="11486" y="677"/>
                  </a:lnTo>
                  <a:lnTo>
                    <a:pt x="11627" y="649"/>
                  </a:lnTo>
                  <a:lnTo>
                    <a:pt x="11881" y="649"/>
                  </a:lnTo>
                  <a:lnTo>
                    <a:pt x="11881" y="649"/>
                  </a:lnTo>
                  <a:lnTo>
                    <a:pt x="12220" y="593"/>
                  </a:lnTo>
                  <a:lnTo>
                    <a:pt x="12558" y="536"/>
                  </a:lnTo>
                  <a:lnTo>
                    <a:pt x="12869" y="452"/>
                  </a:lnTo>
                  <a:lnTo>
                    <a:pt x="13179" y="311"/>
                  </a:lnTo>
                  <a:lnTo>
                    <a:pt x="13179" y="311"/>
                  </a:lnTo>
                  <a:lnTo>
                    <a:pt x="13095" y="282"/>
                  </a:lnTo>
                  <a:lnTo>
                    <a:pt x="13123" y="254"/>
                  </a:lnTo>
                  <a:lnTo>
                    <a:pt x="13292" y="170"/>
                  </a:lnTo>
                  <a:lnTo>
                    <a:pt x="13292" y="170"/>
                  </a:lnTo>
                  <a:lnTo>
                    <a:pt x="13433" y="85"/>
                  </a:lnTo>
                  <a:lnTo>
                    <a:pt x="13490" y="57"/>
                  </a:lnTo>
                  <a:lnTo>
                    <a:pt x="13490" y="28"/>
                  </a:lnTo>
                  <a:lnTo>
                    <a:pt x="13461" y="0"/>
                  </a:lnTo>
                  <a:lnTo>
                    <a:pt x="13461" y="0"/>
                  </a:lnTo>
                  <a:lnTo>
                    <a:pt x="13631" y="28"/>
                  </a:lnTo>
                  <a:lnTo>
                    <a:pt x="13800" y="57"/>
                  </a:lnTo>
                  <a:lnTo>
                    <a:pt x="14110" y="141"/>
                  </a:lnTo>
                  <a:lnTo>
                    <a:pt x="14110" y="141"/>
                  </a:lnTo>
                  <a:lnTo>
                    <a:pt x="14252" y="198"/>
                  </a:lnTo>
                  <a:lnTo>
                    <a:pt x="14308" y="226"/>
                  </a:lnTo>
                  <a:lnTo>
                    <a:pt x="14393" y="226"/>
                  </a:lnTo>
                  <a:lnTo>
                    <a:pt x="14393" y="226"/>
                  </a:lnTo>
                  <a:lnTo>
                    <a:pt x="14449" y="198"/>
                  </a:lnTo>
                  <a:lnTo>
                    <a:pt x="14506" y="170"/>
                  </a:lnTo>
                  <a:lnTo>
                    <a:pt x="14590" y="113"/>
                  </a:lnTo>
                  <a:lnTo>
                    <a:pt x="14647" y="113"/>
                  </a:lnTo>
                  <a:lnTo>
                    <a:pt x="14647" y="113"/>
                  </a:lnTo>
                  <a:lnTo>
                    <a:pt x="14731" y="141"/>
                  </a:lnTo>
                  <a:lnTo>
                    <a:pt x="14788" y="170"/>
                  </a:lnTo>
                  <a:lnTo>
                    <a:pt x="14929" y="282"/>
                  </a:lnTo>
                  <a:lnTo>
                    <a:pt x="15098" y="565"/>
                  </a:lnTo>
                  <a:lnTo>
                    <a:pt x="15098" y="565"/>
                  </a:lnTo>
                  <a:lnTo>
                    <a:pt x="15155" y="621"/>
                  </a:lnTo>
                  <a:lnTo>
                    <a:pt x="15267" y="762"/>
                  </a:lnTo>
                  <a:lnTo>
                    <a:pt x="15296" y="847"/>
                  </a:lnTo>
                  <a:lnTo>
                    <a:pt x="15296" y="903"/>
                  </a:lnTo>
                  <a:lnTo>
                    <a:pt x="15267" y="960"/>
                  </a:lnTo>
                  <a:lnTo>
                    <a:pt x="15211" y="988"/>
                  </a:lnTo>
                  <a:lnTo>
                    <a:pt x="15211" y="988"/>
                  </a:lnTo>
                  <a:lnTo>
                    <a:pt x="15267" y="1044"/>
                  </a:lnTo>
                  <a:lnTo>
                    <a:pt x="15380" y="1073"/>
                  </a:lnTo>
                  <a:lnTo>
                    <a:pt x="15465" y="1101"/>
                  </a:lnTo>
                  <a:lnTo>
                    <a:pt x="15606" y="1101"/>
                  </a:lnTo>
                  <a:lnTo>
                    <a:pt x="15832" y="1073"/>
                  </a:lnTo>
                  <a:lnTo>
                    <a:pt x="16001" y="1044"/>
                  </a:lnTo>
                  <a:lnTo>
                    <a:pt x="16001" y="1044"/>
                  </a:lnTo>
                  <a:lnTo>
                    <a:pt x="15945" y="988"/>
                  </a:lnTo>
                  <a:lnTo>
                    <a:pt x="15945" y="875"/>
                  </a:lnTo>
                  <a:lnTo>
                    <a:pt x="15945" y="875"/>
                  </a:lnTo>
                  <a:lnTo>
                    <a:pt x="16029" y="931"/>
                  </a:lnTo>
                  <a:lnTo>
                    <a:pt x="16086" y="1016"/>
                  </a:lnTo>
                  <a:lnTo>
                    <a:pt x="16170" y="1073"/>
                  </a:lnTo>
                  <a:lnTo>
                    <a:pt x="16255" y="1101"/>
                  </a:lnTo>
                  <a:lnTo>
                    <a:pt x="16255" y="1101"/>
                  </a:lnTo>
                  <a:lnTo>
                    <a:pt x="16199" y="1157"/>
                  </a:lnTo>
                  <a:lnTo>
                    <a:pt x="16199" y="1185"/>
                  </a:lnTo>
                  <a:lnTo>
                    <a:pt x="16227" y="1214"/>
                  </a:lnTo>
                  <a:lnTo>
                    <a:pt x="16283" y="1242"/>
                  </a:lnTo>
                  <a:lnTo>
                    <a:pt x="16453" y="1242"/>
                  </a:lnTo>
                  <a:lnTo>
                    <a:pt x="16453" y="1242"/>
                  </a:lnTo>
                  <a:lnTo>
                    <a:pt x="16396" y="1185"/>
                  </a:lnTo>
                  <a:lnTo>
                    <a:pt x="16312" y="1185"/>
                  </a:lnTo>
                  <a:lnTo>
                    <a:pt x="16312" y="1185"/>
                  </a:lnTo>
                  <a:lnTo>
                    <a:pt x="16340" y="1129"/>
                  </a:lnTo>
                  <a:lnTo>
                    <a:pt x="16368" y="1101"/>
                  </a:lnTo>
                  <a:lnTo>
                    <a:pt x="16453" y="1101"/>
                  </a:lnTo>
                  <a:lnTo>
                    <a:pt x="16566" y="1129"/>
                  </a:lnTo>
                  <a:lnTo>
                    <a:pt x="16678" y="1185"/>
                  </a:lnTo>
                  <a:lnTo>
                    <a:pt x="16791" y="1242"/>
                  </a:lnTo>
                  <a:lnTo>
                    <a:pt x="16904" y="1270"/>
                  </a:lnTo>
                  <a:lnTo>
                    <a:pt x="16989" y="1242"/>
                  </a:lnTo>
                  <a:lnTo>
                    <a:pt x="17017" y="1214"/>
                  </a:lnTo>
                  <a:lnTo>
                    <a:pt x="17045" y="1157"/>
                  </a:lnTo>
                  <a:lnTo>
                    <a:pt x="17045" y="1157"/>
                  </a:lnTo>
                  <a:lnTo>
                    <a:pt x="17130" y="1242"/>
                  </a:lnTo>
                  <a:lnTo>
                    <a:pt x="17158" y="1327"/>
                  </a:lnTo>
                  <a:lnTo>
                    <a:pt x="17158" y="1327"/>
                  </a:lnTo>
                  <a:lnTo>
                    <a:pt x="17017" y="1327"/>
                  </a:lnTo>
                  <a:lnTo>
                    <a:pt x="16961" y="1355"/>
                  </a:lnTo>
                  <a:lnTo>
                    <a:pt x="16932" y="1411"/>
                  </a:lnTo>
                  <a:lnTo>
                    <a:pt x="16961" y="1468"/>
                  </a:lnTo>
                  <a:lnTo>
                    <a:pt x="17073" y="1609"/>
                  </a:lnTo>
                  <a:lnTo>
                    <a:pt x="17130" y="1693"/>
                  </a:lnTo>
                  <a:lnTo>
                    <a:pt x="17130" y="1693"/>
                  </a:lnTo>
                  <a:lnTo>
                    <a:pt x="17215" y="1609"/>
                  </a:lnTo>
                  <a:lnTo>
                    <a:pt x="17299" y="1552"/>
                  </a:lnTo>
                  <a:lnTo>
                    <a:pt x="17384" y="1552"/>
                  </a:lnTo>
                  <a:lnTo>
                    <a:pt x="17440" y="1580"/>
                  </a:lnTo>
                  <a:lnTo>
                    <a:pt x="17581" y="1637"/>
                  </a:lnTo>
                  <a:lnTo>
                    <a:pt x="17666" y="1637"/>
                  </a:lnTo>
                  <a:lnTo>
                    <a:pt x="17779" y="1665"/>
                  </a:lnTo>
                  <a:lnTo>
                    <a:pt x="17779" y="1665"/>
                  </a:lnTo>
                  <a:lnTo>
                    <a:pt x="17779" y="1524"/>
                  </a:lnTo>
                  <a:lnTo>
                    <a:pt x="17835" y="1468"/>
                  </a:lnTo>
                  <a:lnTo>
                    <a:pt x="17920" y="1439"/>
                  </a:lnTo>
                  <a:lnTo>
                    <a:pt x="18033" y="1355"/>
                  </a:lnTo>
                  <a:lnTo>
                    <a:pt x="18033" y="1355"/>
                  </a:lnTo>
                  <a:lnTo>
                    <a:pt x="18230" y="1129"/>
                  </a:lnTo>
                  <a:lnTo>
                    <a:pt x="18230" y="1129"/>
                  </a:lnTo>
                  <a:lnTo>
                    <a:pt x="18428" y="1044"/>
                  </a:lnTo>
                  <a:lnTo>
                    <a:pt x="18654" y="960"/>
                  </a:lnTo>
                  <a:lnTo>
                    <a:pt x="19077" y="819"/>
                  </a:lnTo>
                  <a:lnTo>
                    <a:pt x="19077" y="819"/>
                  </a:lnTo>
                  <a:lnTo>
                    <a:pt x="19021" y="931"/>
                  </a:lnTo>
                  <a:lnTo>
                    <a:pt x="19021" y="988"/>
                  </a:lnTo>
                  <a:lnTo>
                    <a:pt x="18992" y="1044"/>
                  </a:lnTo>
                  <a:lnTo>
                    <a:pt x="18880" y="1129"/>
                  </a:lnTo>
                  <a:lnTo>
                    <a:pt x="18880" y="1129"/>
                  </a:lnTo>
                  <a:lnTo>
                    <a:pt x="19133" y="1270"/>
                  </a:lnTo>
                  <a:lnTo>
                    <a:pt x="19387" y="1411"/>
                  </a:lnTo>
                  <a:lnTo>
                    <a:pt x="19641" y="1552"/>
                  </a:lnTo>
                  <a:lnTo>
                    <a:pt x="19924" y="1693"/>
                  </a:lnTo>
                  <a:lnTo>
                    <a:pt x="19924" y="1693"/>
                  </a:lnTo>
                  <a:lnTo>
                    <a:pt x="20178" y="1863"/>
                  </a:lnTo>
                  <a:lnTo>
                    <a:pt x="20432" y="2060"/>
                  </a:lnTo>
                  <a:lnTo>
                    <a:pt x="20911" y="2484"/>
                  </a:lnTo>
                  <a:lnTo>
                    <a:pt x="20911" y="2484"/>
                  </a:lnTo>
                  <a:lnTo>
                    <a:pt x="21391" y="2907"/>
                  </a:lnTo>
                  <a:lnTo>
                    <a:pt x="21871" y="3358"/>
                  </a:lnTo>
                  <a:lnTo>
                    <a:pt x="21871" y="3358"/>
                  </a:lnTo>
                  <a:lnTo>
                    <a:pt x="22181" y="3725"/>
                  </a:lnTo>
                  <a:lnTo>
                    <a:pt x="22351" y="3894"/>
                  </a:lnTo>
                  <a:lnTo>
                    <a:pt x="22463" y="3951"/>
                  </a:lnTo>
                  <a:lnTo>
                    <a:pt x="22576" y="4007"/>
                  </a:lnTo>
                  <a:lnTo>
                    <a:pt x="22576" y="4007"/>
                  </a:lnTo>
                  <a:lnTo>
                    <a:pt x="22576" y="3923"/>
                  </a:lnTo>
                  <a:lnTo>
                    <a:pt x="22661" y="3782"/>
                  </a:lnTo>
                  <a:lnTo>
                    <a:pt x="22746" y="3612"/>
                  </a:lnTo>
                  <a:lnTo>
                    <a:pt x="22830" y="3556"/>
                  </a:lnTo>
                  <a:lnTo>
                    <a:pt x="22830" y="3556"/>
                  </a:lnTo>
                  <a:lnTo>
                    <a:pt x="22915" y="3556"/>
                  </a:lnTo>
                  <a:lnTo>
                    <a:pt x="23000" y="3556"/>
                  </a:lnTo>
                  <a:lnTo>
                    <a:pt x="23056" y="3584"/>
                  </a:lnTo>
                  <a:lnTo>
                    <a:pt x="23084" y="3641"/>
                  </a:lnTo>
                  <a:lnTo>
                    <a:pt x="23169" y="3753"/>
                  </a:lnTo>
                  <a:lnTo>
                    <a:pt x="23225" y="3838"/>
                  </a:lnTo>
                  <a:lnTo>
                    <a:pt x="23225" y="3838"/>
                  </a:lnTo>
                  <a:lnTo>
                    <a:pt x="23395" y="3923"/>
                  </a:lnTo>
                  <a:lnTo>
                    <a:pt x="23620" y="4007"/>
                  </a:lnTo>
                  <a:lnTo>
                    <a:pt x="23846" y="4036"/>
                  </a:lnTo>
                  <a:lnTo>
                    <a:pt x="24044" y="4036"/>
                  </a:lnTo>
                  <a:lnTo>
                    <a:pt x="24044" y="4036"/>
                  </a:lnTo>
                  <a:lnTo>
                    <a:pt x="24241" y="3951"/>
                  </a:lnTo>
                  <a:lnTo>
                    <a:pt x="24439" y="3866"/>
                  </a:lnTo>
                  <a:lnTo>
                    <a:pt x="24608" y="3810"/>
                  </a:lnTo>
                  <a:lnTo>
                    <a:pt x="24721" y="3810"/>
                  </a:lnTo>
                  <a:lnTo>
                    <a:pt x="24834" y="3810"/>
                  </a:lnTo>
                  <a:lnTo>
                    <a:pt x="24834" y="3810"/>
                  </a:lnTo>
                  <a:lnTo>
                    <a:pt x="24975" y="3866"/>
                  </a:lnTo>
                  <a:lnTo>
                    <a:pt x="25116" y="3923"/>
                  </a:lnTo>
                  <a:lnTo>
                    <a:pt x="25342" y="4120"/>
                  </a:lnTo>
                  <a:lnTo>
                    <a:pt x="25596" y="4318"/>
                  </a:lnTo>
                  <a:lnTo>
                    <a:pt x="25709" y="4402"/>
                  </a:lnTo>
                  <a:lnTo>
                    <a:pt x="25850" y="4487"/>
                  </a:lnTo>
                  <a:lnTo>
                    <a:pt x="25850" y="4487"/>
                  </a:lnTo>
                  <a:lnTo>
                    <a:pt x="26075" y="4600"/>
                  </a:lnTo>
                  <a:lnTo>
                    <a:pt x="26273" y="4769"/>
                  </a:lnTo>
                  <a:lnTo>
                    <a:pt x="26273" y="4769"/>
                  </a:lnTo>
                  <a:lnTo>
                    <a:pt x="26442" y="4882"/>
                  </a:lnTo>
                  <a:lnTo>
                    <a:pt x="26555" y="4967"/>
                  </a:lnTo>
                  <a:lnTo>
                    <a:pt x="26696" y="4995"/>
                  </a:lnTo>
                  <a:lnTo>
                    <a:pt x="26866" y="5023"/>
                  </a:lnTo>
                  <a:lnTo>
                    <a:pt x="26866" y="5023"/>
                  </a:lnTo>
                  <a:lnTo>
                    <a:pt x="27063" y="5051"/>
                  </a:lnTo>
                  <a:lnTo>
                    <a:pt x="27148" y="5051"/>
                  </a:lnTo>
                  <a:lnTo>
                    <a:pt x="27261" y="5023"/>
                  </a:lnTo>
                  <a:lnTo>
                    <a:pt x="27261" y="5023"/>
                  </a:lnTo>
                  <a:lnTo>
                    <a:pt x="27317" y="4967"/>
                  </a:lnTo>
                  <a:lnTo>
                    <a:pt x="27374" y="4939"/>
                  </a:lnTo>
                  <a:lnTo>
                    <a:pt x="27402" y="4882"/>
                  </a:lnTo>
                  <a:lnTo>
                    <a:pt x="27515" y="4910"/>
                  </a:lnTo>
                  <a:lnTo>
                    <a:pt x="27515" y="4910"/>
                  </a:lnTo>
                  <a:lnTo>
                    <a:pt x="27486" y="4910"/>
                  </a:lnTo>
                  <a:lnTo>
                    <a:pt x="27515" y="4939"/>
                  </a:lnTo>
                  <a:lnTo>
                    <a:pt x="27571" y="5023"/>
                  </a:lnTo>
                  <a:lnTo>
                    <a:pt x="27740" y="5164"/>
                  </a:lnTo>
                  <a:lnTo>
                    <a:pt x="27740" y="5164"/>
                  </a:lnTo>
                  <a:lnTo>
                    <a:pt x="27938" y="5305"/>
                  </a:lnTo>
                  <a:lnTo>
                    <a:pt x="28051" y="5362"/>
                  </a:lnTo>
                  <a:lnTo>
                    <a:pt x="28135" y="5447"/>
                  </a:lnTo>
                  <a:lnTo>
                    <a:pt x="28135" y="5447"/>
                  </a:lnTo>
                  <a:lnTo>
                    <a:pt x="27910" y="5447"/>
                  </a:lnTo>
                  <a:lnTo>
                    <a:pt x="27882" y="5475"/>
                  </a:lnTo>
                  <a:lnTo>
                    <a:pt x="27853" y="5503"/>
                  </a:lnTo>
                  <a:lnTo>
                    <a:pt x="27853" y="5616"/>
                  </a:lnTo>
                  <a:lnTo>
                    <a:pt x="27853" y="5672"/>
                  </a:lnTo>
                  <a:lnTo>
                    <a:pt x="27853" y="5785"/>
                  </a:lnTo>
                  <a:lnTo>
                    <a:pt x="27853" y="5785"/>
                  </a:lnTo>
                  <a:lnTo>
                    <a:pt x="27797" y="5870"/>
                  </a:lnTo>
                  <a:lnTo>
                    <a:pt x="27740" y="5954"/>
                  </a:lnTo>
                  <a:lnTo>
                    <a:pt x="27684" y="5983"/>
                  </a:lnTo>
                  <a:lnTo>
                    <a:pt x="27628" y="5983"/>
                  </a:lnTo>
                  <a:lnTo>
                    <a:pt x="27486" y="6011"/>
                  </a:lnTo>
                  <a:lnTo>
                    <a:pt x="27402" y="6011"/>
                  </a:lnTo>
                  <a:lnTo>
                    <a:pt x="27345" y="6067"/>
                  </a:lnTo>
                  <a:lnTo>
                    <a:pt x="27345" y="6067"/>
                  </a:lnTo>
                  <a:lnTo>
                    <a:pt x="27289" y="6152"/>
                  </a:lnTo>
                  <a:lnTo>
                    <a:pt x="27261" y="6237"/>
                  </a:lnTo>
                  <a:lnTo>
                    <a:pt x="27232" y="6321"/>
                  </a:lnTo>
                  <a:lnTo>
                    <a:pt x="27261" y="6406"/>
                  </a:lnTo>
                  <a:lnTo>
                    <a:pt x="27345" y="6547"/>
                  </a:lnTo>
                  <a:lnTo>
                    <a:pt x="27458" y="6716"/>
                  </a:lnTo>
                  <a:lnTo>
                    <a:pt x="27543" y="6886"/>
                  </a:lnTo>
                  <a:lnTo>
                    <a:pt x="27599" y="7027"/>
                  </a:lnTo>
                  <a:lnTo>
                    <a:pt x="27599" y="7111"/>
                  </a:lnTo>
                  <a:lnTo>
                    <a:pt x="27571" y="7168"/>
                  </a:lnTo>
                  <a:lnTo>
                    <a:pt x="27515" y="7224"/>
                  </a:lnTo>
                  <a:lnTo>
                    <a:pt x="27402" y="7309"/>
                  </a:lnTo>
                  <a:lnTo>
                    <a:pt x="27402" y="7309"/>
                  </a:lnTo>
                  <a:lnTo>
                    <a:pt x="27232" y="7365"/>
                  </a:lnTo>
                  <a:lnTo>
                    <a:pt x="27063" y="7365"/>
                  </a:lnTo>
                  <a:lnTo>
                    <a:pt x="26668" y="7309"/>
                  </a:lnTo>
                  <a:lnTo>
                    <a:pt x="26668" y="7309"/>
                  </a:lnTo>
                  <a:lnTo>
                    <a:pt x="26499" y="7253"/>
                  </a:lnTo>
                  <a:lnTo>
                    <a:pt x="26301" y="7196"/>
                  </a:lnTo>
                  <a:lnTo>
                    <a:pt x="26104" y="7140"/>
                  </a:lnTo>
                  <a:lnTo>
                    <a:pt x="25963" y="7111"/>
                  </a:lnTo>
                  <a:lnTo>
                    <a:pt x="25963" y="7111"/>
                  </a:lnTo>
                  <a:lnTo>
                    <a:pt x="25934" y="7140"/>
                  </a:lnTo>
                  <a:lnTo>
                    <a:pt x="25906" y="7196"/>
                  </a:lnTo>
                  <a:lnTo>
                    <a:pt x="25850" y="7337"/>
                  </a:lnTo>
                  <a:lnTo>
                    <a:pt x="25793" y="7563"/>
                  </a:lnTo>
                  <a:lnTo>
                    <a:pt x="25765" y="7789"/>
                  </a:lnTo>
                  <a:lnTo>
                    <a:pt x="25765" y="8240"/>
                  </a:lnTo>
                  <a:lnTo>
                    <a:pt x="25765" y="8410"/>
                  </a:lnTo>
                  <a:lnTo>
                    <a:pt x="25793" y="8522"/>
                  </a:lnTo>
                  <a:lnTo>
                    <a:pt x="25793" y="8522"/>
                  </a:lnTo>
                  <a:lnTo>
                    <a:pt x="25878" y="8579"/>
                  </a:lnTo>
                  <a:lnTo>
                    <a:pt x="25963" y="8635"/>
                  </a:lnTo>
                  <a:lnTo>
                    <a:pt x="26047" y="8664"/>
                  </a:lnTo>
                  <a:lnTo>
                    <a:pt x="26132" y="8748"/>
                  </a:lnTo>
                  <a:lnTo>
                    <a:pt x="26132" y="8748"/>
                  </a:lnTo>
                  <a:lnTo>
                    <a:pt x="26160" y="8833"/>
                  </a:lnTo>
                  <a:lnTo>
                    <a:pt x="26132" y="8889"/>
                  </a:lnTo>
                  <a:lnTo>
                    <a:pt x="26075" y="8918"/>
                  </a:lnTo>
                  <a:lnTo>
                    <a:pt x="26019" y="8918"/>
                  </a:lnTo>
                  <a:lnTo>
                    <a:pt x="25878" y="8918"/>
                  </a:lnTo>
                  <a:lnTo>
                    <a:pt x="25737" y="8889"/>
                  </a:lnTo>
                  <a:lnTo>
                    <a:pt x="25737" y="8889"/>
                  </a:lnTo>
                  <a:lnTo>
                    <a:pt x="25455" y="8861"/>
                  </a:lnTo>
                  <a:lnTo>
                    <a:pt x="25003" y="8861"/>
                  </a:lnTo>
                  <a:lnTo>
                    <a:pt x="24749" y="8861"/>
                  </a:lnTo>
                  <a:lnTo>
                    <a:pt x="24552" y="8918"/>
                  </a:lnTo>
                  <a:lnTo>
                    <a:pt x="24411" y="8974"/>
                  </a:lnTo>
                  <a:lnTo>
                    <a:pt x="24354" y="9030"/>
                  </a:lnTo>
                  <a:lnTo>
                    <a:pt x="24354" y="9087"/>
                  </a:lnTo>
                  <a:lnTo>
                    <a:pt x="24354" y="9087"/>
                  </a:lnTo>
                  <a:lnTo>
                    <a:pt x="24354" y="9143"/>
                  </a:lnTo>
                  <a:lnTo>
                    <a:pt x="24354" y="9200"/>
                  </a:lnTo>
                  <a:lnTo>
                    <a:pt x="24411" y="9200"/>
                  </a:lnTo>
                  <a:lnTo>
                    <a:pt x="24439" y="9200"/>
                  </a:lnTo>
                  <a:lnTo>
                    <a:pt x="24552" y="9200"/>
                  </a:lnTo>
                  <a:lnTo>
                    <a:pt x="24636" y="9228"/>
                  </a:lnTo>
                  <a:lnTo>
                    <a:pt x="24665" y="9256"/>
                  </a:lnTo>
                  <a:lnTo>
                    <a:pt x="24665" y="9256"/>
                  </a:lnTo>
                  <a:lnTo>
                    <a:pt x="24721" y="9284"/>
                  </a:lnTo>
                  <a:lnTo>
                    <a:pt x="24749" y="9369"/>
                  </a:lnTo>
                  <a:lnTo>
                    <a:pt x="24806" y="9538"/>
                  </a:lnTo>
                  <a:lnTo>
                    <a:pt x="24862" y="9708"/>
                  </a:lnTo>
                  <a:lnTo>
                    <a:pt x="24918" y="9849"/>
                  </a:lnTo>
                  <a:lnTo>
                    <a:pt x="24918" y="9849"/>
                  </a:lnTo>
                  <a:lnTo>
                    <a:pt x="25031" y="10018"/>
                  </a:lnTo>
                  <a:lnTo>
                    <a:pt x="25201" y="10187"/>
                  </a:lnTo>
                  <a:lnTo>
                    <a:pt x="25314" y="10385"/>
                  </a:lnTo>
                  <a:lnTo>
                    <a:pt x="25370" y="10470"/>
                  </a:lnTo>
                  <a:lnTo>
                    <a:pt x="25370" y="10582"/>
                  </a:lnTo>
                  <a:lnTo>
                    <a:pt x="25370" y="10582"/>
                  </a:lnTo>
                  <a:lnTo>
                    <a:pt x="25370" y="10695"/>
                  </a:lnTo>
                  <a:lnTo>
                    <a:pt x="25342" y="10752"/>
                  </a:lnTo>
                  <a:lnTo>
                    <a:pt x="25342" y="10724"/>
                  </a:lnTo>
                  <a:lnTo>
                    <a:pt x="25342" y="10724"/>
                  </a:lnTo>
                  <a:lnTo>
                    <a:pt x="25342" y="10780"/>
                  </a:lnTo>
                  <a:lnTo>
                    <a:pt x="25314" y="10780"/>
                  </a:lnTo>
                  <a:lnTo>
                    <a:pt x="25229" y="10780"/>
                  </a:lnTo>
                  <a:lnTo>
                    <a:pt x="25229" y="10780"/>
                  </a:lnTo>
                  <a:lnTo>
                    <a:pt x="25229" y="10780"/>
                  </a:lnTo>
                  <a:lnTo>
                    <a:pt x="25370" y="10921"/>
                  </a:lnTo>
                  <a:lnTo>
                    <a:pt x="25370" y="10921"/>
                  </a:lnTo>
                  <a:lnTo>
                    <a:pt x="25229" y="10978"/>
                  </a:lnTo>
                  <a:lnTo>
                    <a:pt x="25172" y="11034"/>
                  </a:lnTo>
                  <a:lnTo>
                    <a:pt x="25172" y="11119"/>
                  </a:lnTo>
                  <a:lnTo>
                    <a:pt x="25172" y="11203"/>
                  </a:lnTo>
                  <a:lnTo>
                    <a:pt x="25285" y="11429"/>
                  </a:lnTo>
                  <a:lnTo>
                    <a:pt x="25342" y="11514"/>
                  </a:lnTo>
                  <a:lnTo>
                    <a:pt x="25342" y="11627"/>
                  </a:lnTo>
                  <a:lnTo>
                    <a:pt x="25342" y="11627"/>
                  </a:lnTo>
                  <a:lnTo>
                    <a:pt x="25285" y="11542"/>
                  </a:lnTo>
                  <a:lnTo>
                    <a:pt x="25201" y="11457"/>
                  </a:lnTo>
                  <a:lnTo>
                    <a:pt x="25003" y="11344"/>
                  </a:lnTo>
                  <a:lnTo>
                    <a:pt x="24777" y="11288"/>
                  </a:lnTo>
                  <a:lnTo>
                    <a:pt x="24580" y="11203"/>
                  </a:lnTo>
                  <a:lnTo>
                    <a:pt x="24580" y="11203"/>
                  </a:lnTo>
                  <a:lnTo>
                    <a:pt x="24326" y="11090"/>
                  </a:lnTo>
                  <a:lnTo>
                    <a:pt x="24100" y="11006"/>
                  </a:lnTo>
                  <a:lnTo>
                    <a:pt x="23874" y="10949"/>
                  </a:lnTo>
                  <a:lnTo>
                    <a:pt x="23620" y="10921"/>
                  </a:lnTo>
                  <a:lnTo>
                    <a:pt x="23620" y="10921"/>
                  </a:lnTo>
                  <a:lnTo>
                    <a:pt x="23225" y="10893"/>
                  </a:lnTo>
                  <a:lnTo>
                    <a:pt x="22830" y="10865"/>
                  </a:lnTo>
                  <a:lnTo>
                    <a:pt x="22830" y="10865"/>
                  </a:lnTo>
                  <a:lnTo>
                    <a:pt x="22407" y="10865"/>
                  </a:lnTo>
                  <a:lnTo>
                    <a:pt x="22181" y="10865"/>
                  </a:lnTo>
                  <a:lnTo>
                    <a:pt x="21984" y="10893"/>
                  </a:lnTo>
                  <a:lnTo>
                    <a:pt x="21984" y="10893"/>
                  </a:lnTo>
                  <a:lnTo>
                    <a:pt x="21899" y="10921"/>
                  </a:lnTo>
                  <a:lnTo>
                    <a:pt x="21843" y="10949"/>
                  </a:lnTo>
                  <a:lnTo>
                    <a:pt x="21786" y="10978"/>
                  </a:lnTo>
                  <a:lnTo>
                    <a:pt x="21645" y="11006"/>
                  </a:lnTo>
                  <a:lnTo>
                    <a:pt x="21645" y="11006"/>
                  </a:lnTo>
                  <a:lnTo>
                    <a:pt x="21504" y="10978"/>
                  </a:lnTo>
                  <a:lnTo>
                    <a:pt x="21306" y="10893"/>
                  </a:lnTo>
                  <a:lnTo>
                    <a:pt x="20996" y="10724"/>
                  </a:lnTo>
                  <a:lnTo>
                    <a:pt x="20996" y="10724"/>
                  </a:lnTo>
                  <a:lnTo>
                    <a:pt x="20855" y="10667"/>
                  </a:lnTo>
                  <a:lnTo>
                    <a:pt x="20770" y="10639"/>
                  </a:lnTo>
                  <a:lnTo>
                    <a:pt x="20686" y="10639"/>
                  </a:lnTo>
                  <a:lnTo>
                    <a:pt x="20544" y="10695"/>
                  </a:lnTo>
                  <a:lnTo>
                    <a:pt x="20544" y="10695"/>
                  </a:lnTo>
                  <a:lnTo>
                    <a:pt x="20460" y="10724"/>
                  </a:lnTo>
                  <a:lnTo>
                    <a:pt x="20375" y="10808"/>
                  </a:lnTo>
                  <a:lnTo>
                    <a:pt x="20319" y="10865"/>
                  </a:lnTo>
                  <a:lnTo>
                    <a:pt x="20290" y="10949"/>
                  </a:lnTo>
                  <a:lnTo>
                    <a:pt x="20262" y="11034"/>
                  </a:lnTo>
                  <a:lnTo>
                    <a:pt x="20290" y="11119"/>
                  </a:lnTo>
                  <a:lnTo>
                    <a:pt x="20319" y="11232"/>
                  </a:lnTo>
                  <a:lnTo>
                    <a:pt x="20403" y="11316"/>
                  </a:lnTo>
                  <a:lnTo>
                    <a:pt x="20403" y="11316"/>
                  </a:lnTo>
                  <a:lnTo>
                    <a:pt x="20290" y="11316"/>
                  </a:lnTo>
                  <a:lnTo>
                    <a:pt x="20149" y="11288"/>
                  </a:lnTo>
                  <a:lnTo>
                    <a:pt x="19867" y="11203"/>
                  </a:lnTo>
                  <a:lnTo>
                    <a:pt x="19867" y="11203"/>
                  </a:lnTo>
                  <a:lnTo>
                    <a:pt x="19529" y="11062"/>
                  </a:lnTo>
                  <a:lnTo>
                    <a:pt x="19359" y="11006"/>
                  </a:lnTo>
                  <a:lnTo>
                    <a:pt x="19162" y="10978"/>
                  </a:lnTo>
                  <a:lnTo>
                    <a:pt x="19162" y="10978"/>
                  </a:lnTo>
                  <a:lnTo>
                    <a:pt x="18908" y="11006"/>
                  </a:lnTo>
                  <a:lnTo>
                    <a:pt x="18767" y="11034"/>
                  </a:lnTo>
                  <a:lnTo>
                    <a:pt x="18682" y="11090"/>
                  </a:lnTo>
                  <a:lnTo>
                    <a:pt x="18682" y="11090"/>
                  </a:lnTo>
                  <a:lnTo>
                    <a:pt x="18597" y="11203"/>
                  </a:lnTo>
                  <a:lnTo>
                    <a:pt x="18569" y="11316"/>
                  </a:lnTo>
                  <a:lnTo>
                    <a:pt x="18569" y="11373"/>
                  </a:lnTo>
                  <a:lnTo>
                    <a:pt x="18597" y="11429"/>
                  </a:lnTo>
                  <a:lnTo>
                    <a:pt x="18654" y="11457"/>
                  </a:lnTo>
                  <a:lnTo>
                    <a:pt x="18710" y="11485"/>
                  </a:lnTo>
                  <a:lnTo>
                    <a:pt x="18710" y="11485"/>
                  </a:lnTo>
                  <a:lnTo>
                    <a:pt x="18597" y="11485"/>
                  </a:lnTo>
                  <a:lnTo>
                    <a:pt x="18456" y="11542"/>
                  </a:lnTo>
                  <a:lnTo>
                    <a:pt x="18343" y="11598"/>
                  </a:lnTo>
                  <a:lnTo>
                    <a:pt x="18202" y="11683"/>
                  </a:lnTo>
                  <a:lnTo>
                    <a:pt x="17948" y="11881"/>
                  </a:lnTo>
                  <a:lnTo>
                    <a:pt x="17751" y="12050"/>
                  </a:lnTo>
                  <a:lnTo>
                    <a:pt x="17751" y="12050"/>
                  </a:lnTo>
                  <a:lnTo>
                    <a:pt x="17638" y="12135"/>
                  </a:lnTo>
                  <a:lnTo>
                    <a:pt x="17553" y="12219"/>
                  </a:lnTo>
                  <a:lnTo>
                    <a:pt x="17469" y="12417"/>
                  </a:lnTo>
                  <a:lnTo>
                    <a:pt x="17469" y="12417"/>
                  </a:lnTo>
                  <a:lnTo>
                    <a:pt x="17327" y="12586"/>
                  </a:lnTo>
                  <a:lnTo>
                    <a:pt x="17271" y="12671"/>
                  </a:lnTo>
                  <a:lnTo>
                    <a:pt x="17271" y="12755"/>
                  </a:lnTo>
                  <a:lnTo>
                    <a:pt x="17299" y="12953"/>
                  </a:lnTo>
                  <a:lnTo>
                    <a:pt x="17299" y="12953"/>
                  </a:lnTo>
                  <a:lnTo>
                    <a:pt x="17102" y="12925"/>
                  </a:lnTo>
                  <a:lnTo>
                    <a:pt x="16989" y="12896"/>
                  </a:lnTo>
                  <a:lnTo>
                    <a:pt x="16904" y="12868"/>
                  </a:lnTo>
                  <a:lnTo>
                    <a:pt x="16904" y="12868"/>
                  </a:lnTo>
                  <a:lnTo>
                    <a:pt x="16848" y="12755"/>
                  </a:lnTo>
                  <a:lnTo>
                    <a:pt x="16820" y="12671"/>
                  </a:lnTo>
                  <a:lnTo>
                    <a:pt x="16791" y="12558"/>
                  </a:lnTo>
                  <a:lnTo>
                    <a:pt x="16763" y="12530"/>
                  </a:lnTo>
                  <a:lnTo>
                    <a:pt x="16735" y="12473"/>
                  </a:lnTo>
                  <a:lnTo>
                    <a:pt x="16735" y="12473"/>
                  </a:lnTo>
                  <a:lnTo>
                    <a:pt x="16622" y="12417"/>
                  </a:lnTo>
                  <a:lnTo>
                    <a:pt x="16509" y="12417"/>
                  </a:lnTo>
                  <a:lnTo>
                    <a:pt x="16283" y="12445"/>
                  </a:lnTo>
                  <a:lnTo>
                    <a:pt x="16029" y="12501"/>
                  </a:lnTo>
                  <a:lnTo>
                    <a:pt x="15916" y="12501"/>
                  </a:lnTo>
                  <a:lnTo>
                    <a:pt x="15804" y="12445"/>
                  </a:lnTo>
                  <a:lnTo>
                    <a:pt x="15804" y="12445"/>
                  </a:lnTo>
                  <a:lnTo>
                    <a:pt x="15747" y="12389"/>
                  </a:lnTo>
                  <a:lnTo>
                    <a:pt x="15691" y="12332"/>
                  </a:lnTo>
                  <a:lnTo>
                    <a:pt x="15634" y="12191"/>
                  </a:lnTo>
                  <a:lnTo>
                    <a:pt x="15578" y="12022"/>
                  </a:lnTo>
                  <a:lnTo>
                    <a:pt x="15493" y="11881"/>
                  </a:lnTo>
                  <a:lnTo>
                    <a:pt x="15493" y="11881"/>
                  </a:lnTo>
                  <a:lnTo>
                    <a:pt x="15437" y="11824"/>
                  </a:lnTo>
                  <a:lnTo>
                    <a:pt x="15380" y="11796"/>
                  </a:lnTo>
                  <a:lnTo>
                    <a:pt x="15267" y="11739"/>
                  </a:lnTo>
                  <a:lnTo>
                    <a:pt x="15267" y="11739"/>
                  </a:lnTo>
                  <a:lnTo>
                    <a:pt x="15155" y="11627"/>
                  </a:lnTo>
                  <a:lnTo>
                    <a:pt x="15070" y="11542"/>
                  </a:lnTo>
                  <a:lnTo>
                    <a:pt x="15042" y="11457"/>
                  </a:lnTo>
                  <a:lnTo>
                    <a:pt x="15013" y="11344"/>
                  </a:lnTo>
                  <a:lnTo>
                    <a:pt x="14957" y="11119"/>
                  </a:lnTo>
                  <a:lnTo>
                    <a:pt x="14957" y="10865"/>
                  </a:lnTo>
                  <a:lnTo>
                    <a:pt x="14957" y="10865"/>
                  </a:lnTo>
                  <a:lnTo>
                    <a:pt x="14844" y="10865"/>
                  </a:lnTo>
                  <a:lnTo>
                    <a:pt x="14731" y="10836"/>
                  </a:lnTo>
                  <a:lnTo>
                    <a:pt x="14647" y="10780"/>
                  </a:lnTo>
                  <a:lnTo>
                    <a:pt x="14534" y="10724"/>
                  </a:lnTo>
                  <a:lnTo>
                    <a:pt x="14195" y="10413"/>
                  </a:lnTo>
                  <a:lnTo>
                    <a:pt x="14195" y="10413"/>
                  </a:lnTo>
                  <a:lnTo>
                    <a:pt x="13998" y="10272"/>
                  </a:lnTo>
                  <a:lnTo>
                    <a:pt x="13941" y="10244"/>
                  </a:lnTo>
                  <a:lnTo>
                    <a:pt x="13885" y="10244"/>
                  </a:lnTo>
                  <a:lnTo>
                    <a:pt x="13772" y="10272"/>
                  </a:lnTo>
                  <a:lnTo>
                    <a:pt x="13574" y="10328"/>
                  </a:lnTo>
                  <a:lnTo>
                    <a:pt x="13574" y="10328"/>
                  </a:lnTo>
                  <a:lnTo>
                    <a:pt x="13433" y="10357"/>
                  </a:lnTo>
                  <a:lnTo>
                    <a:pt x="13292" y="10357"/>
                  </a:lnTo>
                  <a:lnTo>
                    <a:pt x="12982" y="10328"/>
                  </a:lnTo>
                  <a:lnTo>
                    <a:pt x="12699" y="10300"/>
                  </a:lnTo>
                  <a:lnTo>
                    <a:pt x="12558" y="10272"/>
                  </a:lnTo>
                  <a:lnTo>
                    <a:pt x="12417" y="10300"/>
                  </a:lnTo>
                  <a:lnTo>
                    <a:pt x="12417" y="10300"/>
                  </a:lnTo>
                  <a:lnTo>
                    <a:pt x="12163" y="10328"/>
                  </a:lnTo>
                  <a:lnTo>
                    <a:pt x="11966" y="10357"/>
                  </a:lnTo>
                  <a:lnTo>
                    <a:pt x="11853" y="10328"/>
                  </a:lnTo>
                  <a:lnTo>
                    <a:pt x="11768" y="10300"/>
                  </a:lnTo>
                  <a:lnTo>
                    <a:pt x="11655" y="10244"/>
                  </a:lnTo>
                  <a:lnTo>
                    <a:pt x="11542" y="10131"/>
                  </a:lnTo>
                  <a:lnTo>
                    <a:pt x="11542" y="10131"/>
                  </a:lnTo>
                  <a:lnTo>
                    <a:pt x="11006" y="9651"/>
                  </a:lnTo>
                  <a:lnTo>
                    <a:pt x="10724" y="9425"/>
                  </a:lnTo>
                  <a:lnTo>
                    <a:pt x="10385" y="9228"/>
                  </a:lnTo>
                  <a:lnTo>
                    <a:pt x="10385" y="9228"/>
                  </a:lnTo>
                  <a:lnTo>
                    <a:pt x="10103" y="9115"/>
                  </a:lnTo>
                  <a:lnTo>
                    <a:pt x="9962" y="9059"/>
                  </a:lnTo>
                  <a:lnTo>
                    <a:pt x="9849" y="8974"/>
                  </a:lnTo>
                  <a:lnTo>
                    <a:pt x="9849" y="8974"/>
                  </a:lnTo>
                  <a:lnTo>
                    <a:pt x="9849" y="8918"/>
                  </a:lnTo>
                  <a:lnTo>
                    <a:pt x="9821" y="8861"/>
                  </a:lnTo>
                  <a:lnTo>
                    <a:pt x="9821" y="8664"/>
                  </a:lnTo>
                  <a:lnTo>
                    <a:pt x="9793" y="8607"/>
                  </a:lnTo>
                  <a:lnTo>
                    <a:pt x="9765" y="8551"/>
                  </a:lnTo>
                  <a:lnTo>
                    <a:pt x="9680" y="8522"/>
                  </a:lnTo>
                  <a:lnTo>
                    <a:pt x="9567" y="8551"/>
                  </a:lnTo>
                  <a:lnTo>
                    <a:pt x="9567" y="8551"/>
                  </a:lnTo>
                  <a:lnTo>
                    <a:pt x="9736" y="8748"/>
                  </a:lnTo>
                  <a:lnTo>
                    <a:pt x="9765" y="8805"/>
                  </a:lnTo>
                  <a:lnTo>
                    <a:pt x="9765" y="8833"/>
                  </a:lnTo>
                  <a:lnTo>
                    <a:pt x="9708" y="8861"/>
                  </a:lnTo>
                  <a:lnTo>
                    <a:pt x="9680" y="8861"/>
                  </a:lnTo>
                  <a:lnTo>
                    <a:pt x="9511" y="8805"/>
                  </a:lnTo>
                  <a:lnTo>
                    <a:pt x="9341" y="8720"/>
                  </a:lnTo>
                  <a:lnTo>
                    <a:pt x="9200" y="8607"/>
                  </a:lnTo>
                  <a:lnTo>
                    <a:pt x="9087" y="8522"/>
                  </a:lnTo>
                  <a:lnTo>
                    <a:pt x="9087" y="8466"/>
                  </a:lnTo>
                  <a:lnTo>
                    <a:pt x="9116" y="8438"/>
                  </a:lnTo>
                  <a:lnTo>
                    <a:pt x="9116" y="8438"/>
                  </a:lnTo>
                  <a:lnTo>
                    <a:pt x="9228" y="8381"/>
                  </a:lnTo>
                  <a:lnTo>
                    <a:pt x="9398" y="8353"/>
                  </a:lnTo>
                  <a:lnTo>
                    <a:pt x="9398" y="8353"/>
                  </a:lnTo>
                </a:path>
              </a:pathLst>
            </a:custGeom>
            <a:solidFill>
              <a:srgbClr val="666666"/>
            </a:solidFill>
            <a:ln w="14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16"/>
            <p:cNvSpPr/>
            <p:nvPr/>
          </p:nvSpPr>
          <p:spPr>
            <a:xfrm>
              <a:off x="4683375" y="1819000"/>
              <a:ext cx="5675" cy="5675"/>
            </a:xfrm>
            <a:custGeom>
              <a:avLst/>
              <a:gdLst/>
              <a:ahLst/>
              <a:cxnLst/>
              <a:rect l="l" t="t" r="r" b="b"/>
              <a:pathLst>
                <a:path w="227" h="227" fill="none" extrusionOk="0">
                  <a:moveTo>
                    <a:pt x="142" y="226"/>
                  </a:moveTo>
                  <a:lnTo>
                    <a:pt x="142" y="226"/>
                  </a:lnTo>
                  <a:lnTo>
                    <a:pt x="142" y="170"/>
                  </a:lnTo>
                  <a:lnTo>
                    <a:pt x="85" y="114"/>
                  </a:lnTo>
                  <a:lnTo>
                    <a:pt x="1" y="1"/>
                  </a:lnTo>
                  <a:lnTo>
                    <a:pt x="1" y="1"/>
                  </a:lnTo>
                  <a:lnTo>
                    <a:pt x="114" y="29"/>
                  </a:lnTo>
                  <a:lnTo>
                    <a:pt x="198" y="85"/>
                  </a:lnTo>
                  <a:lnTo>
                    <a:pt x="226" y="142"/>
                  </a:lnTo>
                  <a:lnTo>
                    <a:pt x="226" y="170"/>
                  </a:lnTo>
                  <a:lnTo>
                    <a:pt x="198" y="198"/>
                  </a:lnTo>
                  <a:lnTo>
                    <a:pt x="142" y="226"/>
                  </a:lnTo>
                  <a:lnTo>
                    <a:pt x="142" y="226"/>
                  </a:lnTo>
                </a:path>
              </a:pathLst>
            </a:custGeom>
            <a:solidFill>
              <a:srgbClr val="666666"/>
            </a:solidFill>
            <a:ln w="14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16"/>
            <p:cNvSpPr/>
            <p:nvPr/>
          </p:nvSpPr>
          <p:spPr>
            <a:xfrm>
              <a:off x="4932425" y="1807725"/>
              <a:ext cx="95250" cy="40225"/>
            </a:xfrm>
            <a:custGeom>
              <a:avLst/>
              <a:gdLst/>
              <a:ahLst/>
              <a:cxnLst/>
              <a:rect l="l" t="t" r="r" b="b"/>
              <a:pathLst>
                <a:path w="3810" h="1609" fill="none" extrusionOk="0">
                  <a:moveTo>
                    <a:pt x="762" y="0"/>
                  </a:moveTo>
                  <a:lnTo>
                    <a:pt x="762" y="0"/>
                  </a:lnTo>
                  <a:lnTo>
                    <a:pt x="847" y="57"/>
                  </a:lnTo>
                  <a:lnTo>
                    <a:pt x="931" y="85"/>
                  </a:lnTo>
                  <a:lnTo>
                    <a:pt x="1044" y="85"/>
                  </a:lnTo>
                  <a:lnTo>
                    <a:pt x="1185" y="85"/>
                  </a:lnTo>
                  <a:lnTo>
                    <a:pt x="1439" y="28"/>
                  </a:lnTo>
                  <a:lnTo>
                    <a:pt x="1552" y="28"/>
                  </a:lnTo>
                  <a:lnTo>
                    <a:pt x="1665" y="28"/>
                  </a:lnTo>
                  <a:lnTo>
                    <a:pt x="1665" y="28"/>
                  </a:lnTo>
                  <a:lnTo>
                    <a:pt x="1975" y="141"/>
                  </a:lnTo>
                  <a:lnTo>
                    <a:pt x="2145" y="169"/>
                  </a:lnTo>
                  <a:lnTo>
                    <a:pt x="2173" y="169"/>
                  </a:lnTo>
                  <a:lnTo>
                    <a:pt x="2145" y="141"/>
                  </a:lnTo>
                  <a:lnTo>
                    <a:pt x="2145" y="141"/>
                  </a:lnTo>
                  <a:lnTo>
                    <a:pt x="2258" y="198"/>
                  </a:lnTo>
                  <a:lnTo>
                    <a:pt x="2342" y="198"/>
                  </a:lnTo>
                  <a:lnTo>
                    <a:pt x="2568" y="169"/>
                  </a:lnTo>
                  <a:lnTo>
                    <a:pt x="2568" y="169"/>
                  </a:lnTo>
                  <a:lnTo>
                    <a:pt x="2737" y="169"/>
                  </a:lnTo>
                  <a:lnTo>
                    <a:pt x="2907" y="198"/>
                  </a:lnTo>
                  <a:lnTo>
                    <a:pt x="3217" y="282"/>
                  </a:lnTo>
                  <a:lnTo>
                    <a:pt x="3217" y="282"/>
                  </a:lnTo>
                  <a:lnTo>
                    <a:pt x="3245" y="198"/>
                  </a:lnTo>
                  <a:lnTo>
                    <a:pt x="3245" y="141"/>
                  </a:lnTo>
                  <a:lnTo>
                    <a:pt x="3274" y="113"/>
                  </a:lnTo>
                  <a:lnTo>
                    <a:pt x="3330" y="113"/>
                  </a:lnTo>
                  <a:lnTo>
                    <a:pt x="3443" y="113"/>
                  </a:lnTo>
                  <a:lnTo>
                    <a:pt x="3584" y="141"/>
                  </a:lnTo>
                  <a:lnTo>
                    <a:pt x="3584" y="141"/>
                  </a:lnTo>
                  <a:lnTo>
                    <a:pt x="3499" y="113"/>
                  </a:lnTo>
                  <a:lnTo>
                    <a:pt x="3471" y="57"/>
                  </a:lnTo>
                  <a:lnTo>
                    <a:pt x="3471" y="28"/>
                  </a:lnTo>
                  <a:lnTo>
                    <a:pt x="3528" y="28"/>
                  </a:lnTo>
                  <a:lnTo>
                    <a:pt x="3640" y="0"/>
                  </a:lnTo>
                  <a:lnTo>
                    <a:pt x="3725" y="28"/>
                  </a:lnTo>
                  <a:lnTo>
                    <a:pt x="3753" y="57"/>
                  </a:lnTo>
                  <a:lnTo>
                    <a:pt x="3753" y="57"/>
                  </a:lnTo>
                  <a:lnTo>
                    <a:pt x="3810" y="113"/>
                  </a:lnTo>
                  <a:lnTo>
                    <a:pt x="3810" y="141"/>
                  </a:lnTo>
                  <a:lnTo>
                    <a:pt x="3753" y="226"/>
                  </a:lnTo>
                  <a:lnTo>
                    <a:pt x="3753" y="226"/>
                  </a:lnTo>
                  <a:lnTo>
                    <a:pt x="3697" y="282"/>
                  </a:lnTo>
                  <a:lnTo>
                    <a:pt x="3640" y="339"/>
                  </a:lnTo>
                  <a:lnTo>
                    <a:pt x="3499" y="423"/>
                  </a:lnTo>
                  <a:lnTo>
                    <a:pt x="3330" y="452"/>
                  </a:lnTo>
                  <a:lnTo>
                    <a:pt x="3161" y="452"/>
                  </a:lnTo>
                  <a:lnTo>
                    <a:pt x="3161" y="452"/>
                  </a:lnTo>
                  <a:lnTo>
                    <a:pt x="2879" y="395"/>
                  </a:lnTo>
                  <a:lnTo>
                    <a:pt x="2568" y="367"/>
                  </a:lnTo>
                  <a:lnTo>
                    <a:pt x="2286" y="311"/>
                  </a:lnTo>
                  <a:lnTo>
                    <a:pt x="1975" y="282"/>
                  </a:lnTo>
                  <a:lnTo>
                    <a:pt x="1975" y="282"/>
                  </a:lnTo>
                  <a:lnTo>
                    <a:pt x="1524" y="282"/>
                  </a:lnTo>
                  <a:lnTo>
                    <a:pt x="1383" y="254"/>
                  </a:lnTo>
                  <a:lnTo>
                    <a:pt x="1298" y="226"/>
                  </a:lnTo>
                  <a:lnTo>
                    <a:pt x="1214" y="198"/>
                  </a:lnTo>
                  <a:lnTo>
                    <a:pt x="1214" y="169"/>
                  </a:lnTo>
                  <a:lnTo>
                    <a:pt x="1214" y="141"/>
                  </a:lnTo>
                  <a:lnTo>
                    <a:pt x="1214" y="141"/>
                  </a:lnTo>
                  <a:lnTo>
                    <a:pt x="1185" y="169"/>
                  </a:lnTo>
                  <a:lnTo>
                    <a:pt x="1129" y="226"/>
                  </a:lnTo>
                  <a:lnTo>
                    <a:pt x="1044" y="339"/>
                  </a:lnTo>
                  <a:lnTo>
                    <a:pt x="1044" y="339"/>
                  </a:lnTo>
                  <a:lnTo>
                    <a:pt x="988" y="311"/>
                  </a:lnTo>
                  <a:lnTo>
                    <a:pt x="960" y="311"/>
                  </a:lnTo>
                  <a:lnTo>
                    <a:pt x="931" y="339"/>
                  </a:lnTo>
                  <a:lnTo>
                    <a:pt x="903" y="367"/>
                  </a:lnTo>
                  <a:lnTo>
                    <a:pt x="903" y="367"/>
                  </a:lnTo>
                  <a:lnTo>
                    <a:pt x="847" y="423"/>
                  </a:lnTo>
                  <a:lnTo>
                    <a:pt x="818" y="508"/>
                  </a:lnTo>
                  <a:lnTo>
                    <a:pt x="818" y="508"/>
                  </a:lnTo>
                  <a:lnTo>
                    <a:pt x="734" y="677"/>
                  </a:lnTo>
                  <a:lnTo>
                    <a:pt x="734" y="677"/>
                  </a:lnTo>
                  <a:lnTo>
                    <a:pt x="706" y="706"/>
                  </a:lnTo>
                  <a:lnTo>
                    <a:pt x="649" y="706"/>
                  </a:lnTo>
                  <a:lnTo>
                    <a:pt x="593" y="706"/>
                  </a:lnTo>
                  <a:lnTo>
                    <a:pt x="536" y="734"/>
                  </a:lnTo>
                  <a:lnTo>
                    <a:pt x="536" y="734"/>
                  </a:lnTo>
                  <a:lnTo>
                    <a:pt x="536" y="790"/>
                  </a:lnTo>
                  <a:lnTo>
                    <a:pt x="536" y="875"/>
                  </a:lnTo>
                  <a:lnTo>
                    <a:pt x="565" y="1016"/>
                  </a:lnTo>
                  <a:lnTo>
                    <a:pt x="565" y="1016"/>
                  </a:lnTo>
                  <a:lnTo>
                    <a:pt x="536" y="1129"/>
                  </a:lnTo>
                  <a:lnTo>
                    <a:pt x="536" y="1185"/>
                  </a:lnTo>
                  <a:lnTo>
                    <a:pt x="536" y="1270"/>
                  </a:lnTo>
                  <a:lnTo>
                    <a:pt x="536" y="1270"/>
                  </a:lnTo>
                  <a:lnTo>
                    <a:pt x="565" y="1355"/>
                  </a:lnTo>
                  <a:lnTo>
                    <a:pt x="649" y="1411"/>
                  </a:lnTo>
                  <a:lnTo>
                    <a:pt x="677" y="1496"/>
                  </a:lnTo>
                  <a:lnTo>
                    <a:pt x="677" y="1552"/>
                  </a:lnTo>
                  <a:lnTo>
                    <a:pt x="677" y="1609"/>
                  </a:lnTo>
                  <a:lnTo>
                    <a:pt x="677" y="1609"/>
                  </a:lnTo>
                  <a:lnTo>
                    <a:pt x="254" y="1242"/>
                  </a:lnTo>
                  <a:lnTo>
                    <a:pt x="254" y="1242"/>
                  </a:lnTo>
                  <a:lnTo>
                    <a:pt x="113" y="1185"/>
                  </a:lnTo>
                  <a:lnTo>
                    <a:pt x="57" y="1129"/>
                  </a:lnTo>
                  <a:lnTo>
                    <a:pt x="0" y="1072"/>
                  </a:lnTo>
                  <a:lnTo>
                    <a:pt x="0" y="1072"/>
                  </a:lnTo>
                  <a:lnTo>
                    <a:pt x="0" y="1016"/>
                  </a:lnTo>
                  <a:lnTo>
                    <a:pt x="28" y="960"/>
                  </a:lnTo>
                  <a:lnTo>
                    <a:pt x="28" y="903"/>
                  </a:lnTo>
                  <a:lnTo>
                    <a:pt x="0" y="875"/>
                  </a:lnTo>
                  <a:lnTo>
                    <a:pt x="0" y="875"/>
                  </a:lnTo>
                  <a:lnTo>
                    <a:pt x="0" y="847"/>
                  </a:lnTo>
                  <a:lnTo>
                    <a:pt x="28" y="818"/>
                  </a:lnTo>
                  <a:lnTo>
                    <a:pt x="57" y="706"/>
                  </a:lnTo>
                  <a:lnTo>
                    <a:pt x="85" y="649"/>
                  </a:lnTo>
                  <a:lnTo>
                    <a:pt x="113" y="593"/>
                  </a:lnTo>
                  <a:lnTo>
                    <a:pt x="198" y="565"/>
                  </a:lnTo>
                  <a:lnTo>
                    <a:pt x="254" y="536"/>
                  </a:lnTo>
                  <a:lnTo>
                    <a:pt x="254" y="536"/>
                  </a:lnTo>
                  <a:lnTo>
                    <a:pt x="254" y="508"/>
                  </a:lnTo>
                  <a:lnTo>
                    <a:pt x="226" y="480"/>
                  </a:lnTo>
                  <a:lnTo>
                    <a:pt x="254" y="423"/>
                  </a:lnTo>
                  <a:lnTo>
                    <a:pt x="311" y="339"/>
                  </a:lnTo>
                  <a:lnTo>
                    <a:pt x="395" y="226"/>
                  </a:lnTo>
                  <a:lnTo>
                    <a:pt x="621" y="57"/>
                  </a:lnTo>
                  <a:lnTo>
                    <a:pt x="706" y="0"/>
                  </a:lnTo>
                  <a:lnTo>
                    <a:pt x="762" y="0"/>
                  </a:lnTo>
                  <a:lnTo>
                    <a:pt x="762" y="0"/>
                  </a:lnTo>
                </a:path>
              </a:pathLst>
            </a:custGeom>
            <a:solidFill>
              <a:srgbClr val="666666"/>
            </a:solidFill>
            <a:ln w="14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3847;p16"/>
            <p:cNvSpPr/>
            <p:nvPr/>
          </p:nvSpPr>
          <p:spPr>
            <a:xfrm>
              <a:off x="4691850" y="1808425"/>
              <a:ext cx="22600" cy="14825"/>
            </a:xfrm>
            <a:custGeom>
              <a:avLst/>
              <a:gdLst/>
              <a:ahLst/>
              <a:cxnLst/>
              <a:rect l="l" t="t" r="r" b="b"/>
              <a:pathLst>
                <a:path w="904" h="593" fill="none" extrusionOk="0">
                  <a:moveTo>
                    <a:pt x="282" y="0"/>
                  </a:moveTo>
                  <a:lnTo>
                    <a:pt x="282" y="0"/>
                  </a:lnTo>
                  <a:lnTo>
                    <a:pt x="311" y="29"/>
                  </a:lnTo>
                  <a:lnTo>
                    <a:pt x="395" y="85"/>
                  </a:lnTo>
                  <a:lnTo>
                    <a:pt x="565" y="226"/>
                  </a:lnTo>
                  <a:lnTo>
                    <a:pt x="649" y="283"/>
                  </a:lnTo>
                  <a:lnTo>
                    <a:pt x="734" y="311"/>
                  </a:lnTo>
                  <a:lnTo>
                    <a:pt x="790" y="283"/>
                  </a:lnTo>
                  <a:lnTo>
                    <a:pt x="819" y="226"/>
                  </a:lnTo>
                  <a:lnTo>
                    <a:pt x="819" y="226"/>
                  </a:lnTo>
                  <a:lnTo>
                    <a:pt x="819" y="198"/>
                  </a:lnTo>
                  <a:lnTo>
                    <a:pt x="819" y="170"/>
                  </a:lnTo>
                  <a:lnTo>
                    <a:pt x="819" y="141"/>
                  </a:lnTo>
                  <a:lnTo>
                    <a:pt x="903" y="113"/>
                  </a:lnTo>
                  <a:lnTo>
                    <a:pt x="903" y="113"/>
                  </a:lnTo>
                  <a:lnTo>
                    <a:pt x="847" y="198"/>
                  </a:lnTo>
                  <a:lnTo>
                    <a:pt x="790" y="283"/>
                  </a:lnTo>
                  <a:lnTo>
                    <a:pt x="790" y="283"/>
                  </a:lnTo>
                  <a:lnTo>
                    <a:pt x="847" y="283"/>
                  </a:lnTo>
                  <a:lnTo>
                    <a:pt x="847" y="339"/>
                  </a:lnTo>
                  <a:lnTo>
                    <a:pt x="819" y="452"/>
                  </a:lnTo>
                  <a:lnTo>
                    <a:pt x="790" y="508"/>
                  </a:lnTo>
                  <a:lnTo>
                    <a:pt x="734" y="565"/>
                  </a:lnTo>
                  <a:lnTo>
                    <a:pt x="649" y="593"/>
                  </a:lnTo>
                  <a:lnTo>
                    <a:pt x="565" y="565"/>
                  </a:lnTo>
                  <a:lnTo>
                    <a:pt x="565" y="565"/>
                  </a:lnTo>
                  <a:lnTo>
                    <a:pt x="593" y="508"/>
                  </a:lnTo>
                  <a:lnTo>
                    <a:pt x="565" y="452"/>
                  </a:lnTo>
                  <a:lnTo>
                    <a:pt x="508" y="395"/>
                  </a:lnTo>
                  <a:lnTo>
                    <a:pt x="424" y="395"/>
                  </a:lnTo>
                  <a:lnTo>
                    <a:pt x="254" y="367"/>
                  </a:lnTo>
                  <a:lnTo>
                    <a:pt x="113" y="339"/>
                  </a:lnTo>
                  <a:lnTo>
                    <a:pt x="113" y="339"/>
                  </a:lnTo>
                  <a:lnTo>
                    <a:pt x="29" y="283"/>
                  </a:lnTo>
                  <a:lnTo>
                    <a:pt x="0" y="226"/>
                  </a:lnTo>
                  <a:lnTo>
                    <a:pt x="0" y="170"/>
                  </a:lnTo>
                  <a:lnTo>
                    <a:pt x="0" y="141"/>
                  </a:lnTo>
                  <a:lnTo>
                    <a:pt x="29" y="113"/>
                  </a:lnTo>
                  <a:lnTo>
                    <a:pt x="85" y="141"/>
                  </a:lnTo>
                  <a:lnTo>
                    <a:pt x="170" y="170"/>
                  </a:lnTo>
                  <a:lnTo>
                    <a:pt x="226" y="254"/>
                  </a:lnTo>
                  <a:lnTo>
                    <a:pt x="226" y="254"/>
                  </a:lnTo>
                  <a:lnTo>
                    <a:pt x="282" y="170"/>
                  </a:lnTo>
                  <a:lnTo>
                    <a:pt x="282" y="170"/>
                  </a:lnTo>
                  <a:lnTo>
                    <a:pt x="311" y="170"/>
                  </a:lnTo>
                  <a:lnTo>
                    <a:pt x="339" y="198"/>
                  </a:lnTo>
                  <a:lnTo>
                    <a:pt x="367" y="198"/>
                  </a:lnTo>
                  <a:lnTo>
                    <a:pt x="395" y="170"/>
                  </a:lnTo>
                  <a:lnTo>
                    <a:pt x="452" y="113"/>
                  </a:lnTo>
                  <a:lnTo>
                    <a:pt x="452" y="113"/>
                  </a:lnTo>
                  <a:lnTo>
                    <a:pt x="282" y="0"/>
                  </a:lnTo>
                  <a:lnTo>
                    <a:pt x="282" y="0"/>
                  </a:lnTo>
                </a:path>
              </a:pathLst>
            </a:custGeom>
            <a:solidFill>
              <a:srgbClr val="666666"/>
            </a:solidFill>
            <a:ln w="14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3848;p16"/>
            <p:cNvSpPr/>
            <p:nvPr/>
          </p:nvSpPr>
          <p:spPr>
            <a:xfrm>
              <a:off x="4690425" y="1827475"/>
              <a:ext cx="11325" cy="4250"/>
            </a:xfrm>
            <a:custGeom>
              <a:avLst/>
              <a:gdLst/>
              <a:ahLst/>
              <a:cxnLst/>
              <a:rect l="l" t="t" r="r" b="b"/>
              <a:pathLst>
                <a:path w="453" h="170" extrusionOk="0">
                  <a:moveTo>
                    <a:pt x="170" y="141"/>
                  </a:moveTo>
                  <a:lnTo>
                    <a:pt x="170" y="141"/>
                  </a:lnTo>
                  <a:lnTo>
                    <a:pt x="227" y="170"/>
                  </a:lnTo>
                  <a:lnTo>
                    <a:pt x="283" y="170"/>
                  </a:lnTo>
                  <a:lnTo>
                    <a:pt x="339" y="141"/>
                  </a:lnTo>
                  <a:lnTo>
                    <a:pt x="452" y="28"/>
                  </a:lnTo>
                  <a:lnTo>
                    <a:pt x="452" y="28"/>
                  </a:lnTo>
                  <a:lnTo>
                    <a:pt x="396" y="28"/>
                  </a:lnTo>
                  <a:lnTo>
                    <a:pt x="255" y="0"/>
                  </a:lnTo>
                  <a:lnTo>
                    <a:pt x="86" y="28"/>
                  </a:lnTo>
                  <a:lnTo>
                    <a:pt x="29" y="85"/>
                  </a:lnTo>
                  <a:lnTo>
                    <a:pt x="1" y="113"/>
                  </a:lnTo>
                  <a:lnTo>
                    <a:pt x="1" y="113"/>
                  </a:lnTo>
                  <a:lnTo>
                    <a:pt x="86" y="141"/>
                  </a:lnTo>
                  <a:lnTo>
                    <a:pt x="170" y="141"/>
                  </a:lnTo>
                  <a:lnTo>
                    <a:pt x="170" y="141"/>
                  </a:lnTo>
                  <a:close/>
                </a:path>
              </a:pathLst>
            </a:custGeom>
            <a:solidFill>
              <a:srgbClr val="666666"/>
            </a:solidFill>
            <a:ln w="14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16"/>
            <p:cNvSpPr/>
            <p:nvPr/>
          </p:nvSpPr>
          <p:spPr>
            <a:xfrm>
              <a:off x="1638500" y="4253625"/>
              <a:ext cx="4419900" cy="414850"/>
            </a:xfrm>
            <a:custGeom>
              <a:avLst/>
              <a:gdLst/>
              <a:ahLst/>
              <a:cxnLst/>
              <a:rect l="l" t="t" r="r" b="b"/>
              <a:pathLst>
                <a:path w="176796" h="16594" extrusionOk="0">
                  <a:moveTo>
                    <a:pt x="480" y="10414"/>
                  </a:moveTo>
                  <a:lnTo>
                    <a:pt x="480" y="10414"/>
                  </a:lnTo>
                  <a:lnTo>
                    <a:pt x="678" y="10442"/>
                  </a:lnTo>
                  <a:lnTo>
                    <a:pt x="904" y="10442"/>
                  </a:lnTo>
                  <a:lnTo>
                    <a:pt x="988" y="10442"/>
                  </a:lnTo>
                  <a:lnTo>
                    <a:pt x="1016" y="10414"/>
                  </a:lnTo>
                  <a:lnTo>
                    <a:pt x="988" y="10385"/>
                  </a:lnTo>
                  <a:lnTo>
                    <a:pt x="847" y="10357"/>
                  </a:lnTo>
                  <a:lnTo>
                    <a:pt x="847" y="10357"/>
                  </a:lnTo>
                  <a:lnTo>
                    <a:pt x="960" y="10301"/>
                  </a:lnTo>
                  <a:lnTo>
                    <a:pt x="1101" y="10272"/>
                  </a:lnTo>
                  <a:lnTo>
                    <a:pt x="1270" y="10272"/>
                  </a:lnTo>
                  <a:lnTo>
                    <a:pt x="1468" y="10272"/>
                  </a:lnTo>
                  <a:lnTo>
                    <a:pt x="2117" y="10385"/>
                  </a:lnTo>
                  <a:lnTo>
                    <a:pt x="2117" y="10385"/>
                  </a:lnTo>
                  <a:lnTo>
                    <a:pt x="2315" y="10385"/>
                  </a:lnTo>
                  <a:lnTo>
                    <a:pt x="2484" y="10442"/>
                  </a:lnTo>
                  <a:lnTo>
                    <a:pt x="2794" y="10526"/>
                  </a:lnTo>
                  <a:lnTo>
                    <a:pt x="2794" y="10526"/>
                  </a:lnTo>
                  <a:lnTo>
                    <a:pt x="2935" y="10555"/>
                  </a:lnTo>
                  <a:lnTo>
                    <a:pt x="3133" y="10583"/>
                  </a:lnTo>
                  <a:lnTo>
                    <a:pt x="3218" y="10583"/>
                  </a:lnTo>
                  <a:lnTo>
                    <a:pt x="3246" y="10555"/>
                  </a:lnTo>
                  <a:lnTo>
                    <a:pt x="3246" y="10526"/>
                  </a:lnTo>
                  <a:lnTo>
                    <a:pt x="3189" y="10470"/>
                  </a:lnTo>
                  <a:lnTo>
                    <a:pt x="3189" y="10470"/>
                  </a:lnTo>
                  <a:lnTo>
                    <a:pt x="3782" y="10526"/>
                  </a:lnTo>
                  <a:lnTo>
                    <a:pt x="4346" y="10639"/>
                  </a:lnTo>
                  <a:lnTo>
                    <a:pt x="4346" y="10639"/>
                  </a:lnTo>
                  <a:lnTo>
                    <a:pt x="4798" y="10752"/>
                  </a:lnTo>
                  <a:lnTo>
                    <a:pt x="5024" y="10780"/>
                  </a:lnTo>
                  <a:lnTo>
                    <a:pt x="5137" y="10752"/>
                  </a:lnTo>
                  <a:lnTo>
                    <a:pt x="5221" y="10724"/>
                  </a:lnTo>
                  <a:lnTo>
                    <a:pt x="5221" y="10724"/>
                  </a:lnTo>
                  <a:lnTo>
                    <a:pt x="4911" y="10639"/>
                  </a:lnTo>
                  <a:lnTo>
                    <a:pt x="4911" y="10639"/>
                  </a:lnTo>
                  <a:lnTo>
                    <a:pt x="5362" y="10639"/>
                  </a:lnTo>
                  <a:lnTo>
                    <a:pt x="5362" y="10639"/>
                  </a:lnTo>
                  <a:lnTo>
                    <a:pt x="5306" y="10611"/>
                  </a:lnTo>
                  <a:lnTo>
                    <a:pt x="5306" y="10583"/>
                  </a:lnTo>
                  <a:lnTo>
                    <a:pt x="5334" y="10555"/>
                  </a:lnTo>
                  <a:lnTo>
                    <a:pt x="5390" y="10555"/>
                  </a:lnTo>
                  <a:lnTo>
                    <a:pt x="5673" y="10526"/>
                  </a:lnTo>
                  <a:lnTo>
                    <a:pt x="5673" y="10526"/>
                  </a:lnTo>
                  <a:lnTo>
                    <a:pt x="5588" y="10470"/>
                  </a:lnTo>
                  <a:lnTo>
                    <a:pt x="5588" y="10470"/>
                  </a:lnTo>
                  <a:lnTo>
                    <a:pt x="5701" y="10470"/>
                  </a:lnTo>
                  <a:lnTo>
                    <a:pt x="5786" y="10470"/>
                  </a:lnTo>
                  <a:lnTo>
                    <a:pt x="5757" y="10442"/>
                  </a:lnTo>
                  <a:lnTo>
                    <a:pt x="5673" y="10385"/>
                  </a:lnTo>
                  <a:lnTo>
                    <a:pt x="5673" y="10385"/>
                  </a:lnTo>
                  <a:lnTo>
                    <a:pt x="5870" y="10442"/>
                  </a:lnTo>
                  <a:lnTo>
                    <a:pt x="6068" y="10526"/>
                  </a:lnTo>
                  <a:lnTo>
                    <a:pt x="6181" y="10555"/>
                  </a:lnTo>
                  <a:lnTo>
                    <a:pt x="6265" y="10555"/>
                  </a:lnTo>
                  <a:lnTo>
                    <a:pt x="6378" y="10555"/>
                  </a:lnTo>
                  <a:lnTo>
                    <a:pt x="6463" y="10498"/>
                  </a:lnTo>
                  <a:lnTo>
                    <a:pt x="6463" y="10498"/>
                  </a:lnTo>
                  <a:lnTo>
                    <a:pt x="6294" y="10414"/>
                  </a:lnTo>
                  <a:lnTo>
                    <a:pt x="6124" y="10357"/>
                  </a:lnTo>
                  <a:lnTo>
                    <a:pt x="5927" y="10301"/>
                  </a:lnTo>
                  <a:lnTo>
                    <a:pt x="5786" y="10244"/>
                  </a:lnTo>
                  <a:lnTo>
                    <a:pt x="5786" y="10244"/>
                  </a:lnTo>
                  <a:lnTo>
                    <a:pt x="6040" y="10272"/>
                  </a:lnTo>
                  <a:lnTo>
                    <a:pt x="6322" y="10272"/>
                  </a:lnTo>
                  <a:lnTo>
                    <a:pt x="6322" y="10272"/>
                  </a:lnTo>
                  <a:lnTo>
                    <a:pt x="6124" y="10244"/>
                  </a:lnTo>
                  <a:lnTo>
                    <a:pt x="5870" y="10216"/>
                  </a:lnTo>
                  <a:lnTo>
                    <a:pt x="5786" y="10188"/>
                  </a:lnTo>
                  <a:lnTo>
                    <a:pt x="5757" y="10160"/>
                  </a:lnTo>
                  <a:lnTo>
                    <a:pt x="5786" y="10131"/>
                  </a:lnTo>
                  <a:lnTo>
                    <a:pt x="5898" y="10075"/>
                  </a:lnTo>
                  <a:lnTo>
                    <a:pt x="5898" y="10075"/>
                  </a:lnTo>
                  <a:lnTo>
                    <a:pt x="5108" y="9934"/>
                  </a:lnTo>
                  <a:lnTo>
                    <a:pt x="4713" y="9906"/>
                  </a:lnTo>
                  <a:lnTo>
                    <a:pt x="4318" y="9877"/>
                  </a:lnTo>
                  <a:lnTo>
                    <a:pt x="4318" y="9877"/>
                  </a:lnTo>
                  <a:lnTo>
                    <a:pt x="4064" y="9906"/>
                  </a:lnTo>
                  <a:lnTo>
                    <a:pt x="3782" y="9934"/>
                  </a:lnTo>
                  <a:lnTo>
                    <a:pt x="3641" y="9934"/>
                  </a:lnTo>
                  <a:lnTo>
                    <a:pt x="3528" y="9906"/>
                  </a:lnTo>
                  <a:lnTo>
                    <a:pt x="3415" y="9877"/>
                  </a:lnTo>
                  <a:lnTo>
                    <a:pt x="3302" y="9793"/>
                  </a:lnTo>
                  <a:lnTo>
                    <a:pt x="3302" y="9793"/>
                  </a:lnTo>
                  <a:lnTo>
                    <a:pt x="3415" y="9736"/>
                  </a:lnTo>
                  <a:lnTo>
                    <a:pt x="3556" y="9708"/>
                  </a:lnTo>
                  <a:lnTo>
                    <a:pt x="3838" y="9680"/>
                  </a:lnTo>
                  <a:lnTo>
                    <a:pt x="4092" y="9708"/>
                  </a:lnTo>
                  <a:lnTo>
                    <a:pt x="4375" y="9764"/>
                  </a:lnTo>
                  <a:lnTo>
                    <a:pt x="4629" y="9821"/>
                  </a:lnTo>
                  <a:lnTo>
                    <a:pt x="4911" y="9877"/>
                  </a:lnTo>
                  <a:lnTo>
                    <a:pt x="5193" y="9877"/>
                  </a:lnTo>
                  <a:lnTo>
                    <a:pt x="5334" y="9849"/>
                  </a:lnTo>
                  <a:lnTo>
                    <a:pt x="5475" y="9821"/>
                  </a:lnTo>
                  <a:lnTo>
                    <a:pt x="5475" y="9821"/>
                  </a:lnTo>
                  <a:lnTo>
                    <a:pt x="5278" y="9793"/>
                  </a:lnTo>
                  <a:lnTo>
                    <a:pt x="4967" y="9764"/>
                  </a:lnTo>
                  <a:lnTo>
                    <a:pt x="4657" y="9680"/>
                  </a:lnTo>
                  <a:lnTo>
                    <a:pt x="4600" y="9623"/>
                  </a:lnTo>
                  <a:lnTo>
                    <a:pt x="4572" y="9595"/>
                  </a:lnTo>
                  <a:lnTo>
                    <a:pt x="4572" y="9567"/>
                  </a:lnTo>
                  <a:lnTo>
                    <a:pt x="4572" y="9567"/>
                  </a:lnTo>
                  <a:lnTo>
                    <a:pt x="4629" y="9539"/>
                  </a:lnTo>
                  <a:lnTo>
                    <a:pt x="4741" y="9511"/>
                  </a:lnTo>
                  <a:lnTo>
                    <a:pt x="5052" y="9482"/>
                  </a:lnTo>
                  <a:lnTo>
                    <a:pt x="5278" y="9454"/>
                  </a:lnTo>
                  <a:lnTo>
                    <a:pt x="5306" y="9426"/>
                  </a:lnTo>
                  <a:lnTo>
                    <a:pt x="5306" y="9426"/>
                  </a:lnTo>
                  <a:lnTo>
                    <a:pt x="5249" y="9369"/>
                  </a:lnTo>
                  <a:lnTo>
                    <a:pt x="5249" y="9369"/>
                  </a:lnTo>
                  <a:lnTo>
                    <a:pt x="5362" y="9341"/>
                  </a:lnTo>
                  <a:lnTo>
                    <a:pt x="5475" y="9313"/>
                  </a:lnTo>
                  <a:lnTo>
                    <a:pt x="5588" y="9313"/>
                  </a:lnTo>
                  <a:lnTo>
                    <a:pt x="5701" y="9313"/>
                  </a:lnTo>
                  <a:lnTo>
                    <a:pt x="5701" y="9313"/>
                  </a:lnTo>
                  <a:lnTo>
                    <a:pt x="5898" y="9313"/>
                  </a:lnTo>
                  <a:lnTo>
                    <a:pt x="5927" y="9313"/>
                  </a:lnTo>
                  <a:lnTo>
                    <a:pt x="5927" y="9285"/>
                  </a:lnTo>
                  <a:lnTo>
                    <a:pt x="5842" y="9228"/>
                  </a:lnTo>
                  <a:lnTo>
                    <a:pt x="5842" y="9228"/>
                  </a:lnTo>
                  <a:lnTo>
                    <a:pt x="5983" y="9200"/>
                  </a:lnTo>
                  <a:lnTo>
                    <a:pt x="6124" y="9200"/>
                  </a:lnTo>
                  <a:lnTo>
                    <a:pt x="6406" y="9257"/>
                  </a:lnTo>
                  <a:lnTo>
                    <a:pt x="6717" y="9285"/>
                  </a:lnTo>
                  <a:lnTo>
                    <a:pt x="6830" y="9285"/>
                  </a:lnTo>
                  <a:lnTo>
                    <a:pt x="6943" y="9257"/>
                  </a:lnTo>
                  <a:lnTo>
                    <a:pt x="6943" y="9257"/>
                  </a:lnTo>
                  <a:lnTo>
                    <a:pt x="7055" y="9172"/>
                  </a:lnTo>
                  <a:lnTo>
                    <a:pt x="7140" y="9087"/>
                  </a:lnTo>
                  <a:lnTo>
                    <a:pt x="7197" y="9003"/>
                  </a:lnTo>
                  <a:lnTo>
                    <a:pt x="7309" y="8918"/>
                  </a:lnTo>
                  <a:lnTo>
                    <a:pt x="7309" y="8918"/>
                  </a:lnTo>
                  <a:lnTo>
                    <a:pt x="7535" y="8918"/>
                  </a:lnTo>
                  <a:lnTo>
                    <a:pt x="7902" y="8918"/>
                  </a:lnTo>
                  <a:lnTo>
                    <a:pt x="8071" y="8890"/>
                  </a:lnTo>
                  <a:lnTo>
                    <a:pt x="8184" y="8861"/>
                  </a:lnTo>
                  <a:lnTo>
                    <a:pt x="8212" y="8833"/>
                  </a:lnTo>
                  <a:lnTo>
                    <a:pt x="8212" y="8805"/>
                  </a:lnTo>
                  <a:lnTo>
                    <a:pt x="8184" y="8777"/>
                  </a:lnTo>
                  <a:lnTo>
                    <a:pt x="8128" y="8720"/>
                  </a:lnTo>
                  <a:lnTo>
                    <a:pt x="8128" y="8720"/>
                  </a:lnTo>
                  <a:lnTo>
                    <a:pt x="8551" y="8636"/>
                  </a:lnTo>
                  <a:lnTo>
                    <a:pt x="8777" y="8579"/>
                  </a:lnTo>
                  <a:lnTo>
                    <a:pt x="9003" y="8579"/>
                  </a:lnTo>
                  <a:lnTo>
                    <a:pt x="9003" y="8579"/>
                  </a:lnTo>
                  <a:lnTo>
                    <a:pt x="9115" y="8579"/>
                  </a:lnTo>
                  <a:lnTo>
                    <a:pt x="9257" y="8607"/>
                  </a:lnTo>
                  <a:lnTo>
                    <a:pt x="9539" y="8664"/>
                  </a:lnTo>
                  <a:lnTo>
                    <a:pt x="9793" y="8749"/>
                  </a:lnTo>
                  <a:lnTo>
                    <a:pt x="9934" y="8749"/>
                  </a:lnTo>
                  <a:lnTo>
                    <a:pt x="10075" y="8777"/>
                  </a:lnTo>
                  <a:lnTo>
                    <a:pt x="10075" y="8777"/>
                  </a:lnTo>
                  <a:lnTo>
                    <a:pt x="11317" y="8749"/>
                  </a:lnTo>
                  <a:lnTo>
                    <a:pt x="11966" y="8749"/>
                  </a:lnTo>
                  <a:lnTo>
                    <a:pt x="12586" y="8692"/>
                  </a:lnTo>
                  <a:lnTo>
                    <a:pt x="12586" y="8692"/>
                  </a:lnTo>
                  <a:lnTo>
                    <a:pt x="12953" y="8636"/>
                  </a:lnTo>
                  <a:lnTo>
                    <a:pt x="13320" y="8636"/>
                  </a:lnTo>
                  <a:lnTo>
                    <a:pt x="14054" y="8636"/>
                  </a:lnTo>
                  <a:lnTo>
                    <a:pt x="14816" y="8664"/>
                  </a:lnTo>
                  <a:lnTo>
                    <a:pt x="15549" y="8692"/>
                  </a:lnTo>
                  <a:lnTo>
                    <a:pt x="15549" y="8692"/>
                  </a:lnTo>
                  <a:lnTo>
                    <a:pt x="16819" y="8664"/>
                  </a:lnTo>
                  <a:lnTo>
                    <a:pt x="16819" y="8664"/>
                  </a:lnTo>
                  <a:lnTo>
                    <a:pt x="17045" y="8664"/>
                  </a:lnTo>
                  <a:lnTo>
                    <a:pt x="17384" y="8636"/>
                  </a:lnTo>
                  <a:lnTo>
                    <a:pt x="17553" y="8607"/>
                  </a:lnTo>
                  <a:lnTo>
                    <a:pt x="17638" y="8579"/>
                  </a:lnTo>
                  <a:lnTo>
                    <a:pt x="17666" y="8551"/>
                  </a:lnTo>
                  <a:lnTo>
                    <a:pt x="17666" y="8551"/>
                  </a:lnTo>
                  <a:lnTo>
                    <a:pt x="17610" y="8466"/>
                  </a:lnTo>
                  <a:lnTo>
                    <a:pt x="17610" y="8466"/>
                  </a:lnTo>
                  <a:lnTo>
                    <a:pt x="17892" y="8495"/>
                  </a:lnTo>
                  <a:lnTo>
                    <a:pt x="18146" y="8523"/>
                  </a:lnTo>
                  <a:lnTo>
                    <a:pt x="18371" y="8551"/>
                  </a:lnTo>
                  <a:lnTo>
                    <a:pt x="18654" y="8579"/>
                  </a:lnTo>
                  <a:lnTo>
                    <a:pt x="18654" y="8579"/>
                  </a:lnTo>
                  <a:lnTo>
                    <a:pt x="19162" y="8523"/>
                  </a:lnTo>
                  <a:lnTo>
                    <a:pt x="19416" y="8495"/>
                  </a:lnTo>
                  <a:lnTo>
                    <a:pt x="19698" y="8523"/>
                  </a:lnTo>
                  <a:lnTo>
                    <a:pt x="19698" y="8523"/>
                  </a:lnTo>
                  <a:lnTo>
                    <a:pt x="19557" y="8438"/>
                  </a:lnTo>
                  <a:lnTo>
                    <a:pt x="19387" y="8354"/>
                  </a:lnTo>
                  <a:lnTo>
                    <a:pt x="19331" y="8297"/>
                  </a:lnTo>
                  <a:lnTo>
                    <a:pt x="19331" y="8269"/>
                  </a:lnTo>
                  <a:lnTo>
                    <a:pt x="19331" y="8212"/>
                  </a:lnTo>
                  <a:lnTo>
                    <a:pt x="19416" y="8128"/>
                  </a:lnTo>
                  <a:lnTo>
                    <a:pt x="19416" y="8128"/>
                  </a:lnTo>
                  <a:lnTo>
                    <a:pt x="19472" y="8128"/>
                  </a:lnTo>
                  <a:lnTo>
                    <a:pt x="19557" y="8128"/>
                  </a:lnTo>
                  <a:lnTo>
                    <a:pt x="19811" y="8156"/>
                  </a:lnTo>
                  <a:lnTo>
                    <a:pt x="20036" y="8241"/>
                  </a:lnTo>
                  <a:lnTo>
                    <a:pt x="20206" y="8297"/>
                  </a:lnTo>
                  <a:lnTo>
                    <a:pt x="20206" y="8297"/>
                  </a:lnTo>
                  <a:lnTo>
                    <a:pt x="20149" y="8354"/>
                  </a:lnTo>
                  <a:lnTo>
                    <a:pt x="20177" y="8410"/>
                  </a:lnTo>
                  <a:lnTo>
                    <a:pt x="20206" y="8438"/>
                  </a:lnTo>
                  <a:lnTo>
                    <a:pt x="20290" y="8466"/>
                  </a:lnTo>
                  <a:lnTo>
                    <a:pt x="20573" y="8495"/>
                  </a:lnTo>
                  <a:lnTo>
                    <a:pt x="20573" y="8495"/>
                  </a:lnTo>
                  <a:lnTo>
                    <a:pt x="20544" y="8579"/>
                  </a:lnTo>
                  <a:lnTo>
                    <a:pt x="20488" y="8664"/>
                  </a:lnTo>
                  <a:lnTo>
                    <a:pt x="20488" y="8664"/>
                  </a:lnTo>
                  <a:lnTo>
                    <a:pt x="20629" y="8692"/>
                  </a:lnTo>
                  <a:lnTo>
                    <a:pt x="20798" y="8720"/>
                  </a:lnTo>
                  <a:lnTo>
                    <a:pt x="21137" y="8777"/>
                  </a:lnTo>
                  <a:lnTo>
                    <a:pt x="21137" y="8777"/>
                  </a:lnTo>
                  <a:lnTo>
                    <a:pt x="21278" y="8805"/>
                  </a:lnTo>
                  <a:lnTo>
                    <a:pt x="21419" y="8805"/>
                  </a:lnTo>
                  <a:lnTo>
                    <a:pt x="21560" y="8777"/>
                  </a:lnTo>
                  <a:lnTo>
                    <a:pt x="21701" y="8692"/>
                  </a:lnTo>
                  <a:lnTo>
                    <a:pt x="21701" y="8692"/>
                  </a:lnTo>
                  <a:lnTo>
                    <a:pt x="21476" y="8607"/>
                  </a:lnTo>
                  <a:lnTo>
                    <a:pt x="21391" y="8551"/>
                  </a:lnTo>
                  <a:lnTo>
                    <a:pt x="21391" y="8523"/>
                  </a:lnTo>
                  <a:lnTo>
                    <a:pt x="21447" y="8523"/>
                  </a:lnTo>
                  <a:lnTo>
                    <a:pt x="21447" y="8523"/>
                  </a:lnTo>
                  <a:lnTo>
                    <a:pt x="21278" y="8438"/>
                  </a:lnTo>
                  <a:lnTo>
                    <a:pt x="21193" y="8410"/>
                  </a:lnTo>
                  <a:lnTo>
                    <a:pt x="21109" y="8325"/>
                  </a:lnTo>
                  <a:lnTo>
                    <a:pt x="21109" y="8325"/>
                  </a:lnTo>
                  <a:lnTo>
                    <a:pt x="21306" y="8269"/>
                  </a:lnTo>
                  <a:lnTo>
                    <a:pt x="21504" y="8269"/>
                  </a:lnTo>
                  <a:lnTo>
                    <a:pt x="21673" y="8325"/>
                  </a:lnTo>
                  <a:lnTo>
                    <a:pt x="21842" y="8382"/>
                  </a:lnTo>
                  <a:lnTo>
                    <a:pt x="22153" y="8579"/>
                  </a:lnTo>
                  <a:lnTo>
                    <a:pt x="22463" y="8749"/>
                  </a:lnTo>
                  <a:lnTo>
                    <a:pt x="22463" y="8749"/>
                  </a:lnTo>
                  <a:lnTo>
                    <a:pt x="22379" y="8805"/>
                  </a:lnTo>
                  <a:lnTo>
                    <a:pt x="22294" y="8890"/>
                  </a:lnTo>
                  <a:lnTo>
                    <a:pt x="22294" y="8890"/>
                  </a:lnTo>
                  <a:lnTo>
                    <a:pt x="22350" y="8890"/>
                  </a:lnTo>
                  <a:lnTo>
                    <a:pt x="22379" y="8918"/>
                  </a:lnTo>
                  <a:lnTo>
                    <a:pt x="22379" y="8974"/>
                  </a:lnTo>
                  <a:lnTo>
                    <a:pt x="22350" y="9003"/>
                  </a:lnTo>
                  <a:lnTo>
                    <a:pt x="22350" y="9003"/>
                  </a:lnTo>
                  <a:lnTo>
                    <a:pt x="22548" y="9059"/>
                  </a:lnTo>
                  <a:lnTo>
                    <a:pt x="22717" y="9059"/>
                  </a:lnTo>
                  <a:lnTo>
                    <a:pt x="23112" y="9003"/>
                  </a:lnTo>
                  <a:lnTo>
                    <a:pt x="23112" y="9003"/>
                  </a:lnTo>
                  <a:lnTo>
                    <a:pt x="23253" y="8974"/>
                  </a:lnTo>
                  <a:lnTo>
                    <a:pt x="23366" y="8974"/>
                  </a:lnTo>
                  <a:lnTo>
                    <a:pt x="23648" y="9003"/>
                  </a:lnTo>
                  <a:lnTo>
                    <a:pt x="23931" y="9059"/>
                  </a:lnTo>
                  <a:lnTo>
                    <a:pt x="24213" y="9115"/>
                  </a:lnTo>
                  <a:lnTo>
                    <a:pt x="24213" y="9115"/>
                  </a:lnTo>
                  <a:lnTo>
                    <a:pt x="24467" y="9087"/>
                  </a:lnTo>
                  <a:lnTo>
                    <a:pt x="24721" y="9059"/>
                  </a:lnTo>
                  <a:lnTo>
                    <a:pt x="25229" y="8946"/>
                  </a:lnTo>
                  <a:lnTo>
                    <a:pt x="25229" y="8946"/>
                  </a:lnTo>
                  <a:lnTo>
                    <a:pt x="25483" y="8918"/>
                  </a:lnTo>
                  <a:lnTo>
                    <a:pt x="25765" y="8918"/>
                  </a:lnTo>
                  <a:lnTo>
                    <a:pt x="26329" y="8918"/>
                  </a:lnTo>
                  <a:lnTo>
                    <a:pt x="26329" y="8918"/>
                  </a:lnTo>
                  <a:lnTo>
                    <a:pt x="26724" y="8918"/>
                  </a:lnTo>
                  <a:lnTo>
                    <a:pt x="27119" y="8974"/>
                  </a:lnTo>
                  <a:lnTo>
                    <a:pt x="27515" y="9031"/>
                  </a:lnTo>
                  <a:lnTo>
                    <a:pt x="27938" y="9059"/>
                  </a:lnTo>
                  <a:lnTo>
                    <a:pt x="27938" y="9059"/>
                  </a:lnTo>
                  <a:lnTo>
                    <a:pt x="28192" y="9087"/>
                  </a:lnTo>
                  <a:lnTo>
                    <a:pt x="28276" y="9059"/>
                  </a:lnTo>
                  <a:lnTo>
                    <a:pt x="28305" y="9031"/>
                  </a:lnTo>
                  <a:lnTo>
                    <a:pt x="28333" y="9003"/>
                  </a:lnTo>
                  <a:lnTo>
                    <a:pt x="28305" y="8946"/>
                  </a:lnTo>
                  <a:lnTo>
                    <a:pt x="28305" y="8946"/>
                  </a:lnTo>
                  <a:lnTo>
                    <a:pt x="28248" y="8890"/>
                  </a:lnTo>
                  <a:lnTo>
                    <a:pt x="28164" y="8833"/>
                  </a:lnTo>
                  <a:lnTo>
                    <a:pt x="27938" y="8805"/>
                  </a:lnTo>
                  <a:lnTo>
                    <a:pt x="27684" y="8805"/>
                  </a:lnTo>
                  <a:lnTo>
                    <a:pt x="27571" y="8777"/>
                  </a:lnTo>
                  <a:lnTo>
                    <a:pt x="27486" y="8749"/>
                  </a:lnTo>
                  <a:lnTo>
                    <a:pt x="27486" y="8749"/>
                  </a:lnTo>
                  <a:lnTo>
                    <a:pt x="27627" y="8749"/>
                  </a:lnTo>
                  <a:lnTo>
                    <a:pt x="27740" y="8720"/>
                  </a:lnTo>
                  <a:lnTo>
                    <a:pt x="27740" y="8720"/>
                  </a:lnTo>
                  <a:lnTo>
                    <a:pt x="27486" y="8664"/>
                  </a:lnTo>
                  <a:lnTo>
                    <a:pt x="27486" y="8664"/>
                  </a:lnTo>
                  <a:lnTo>
                    <a:pt x="27543" y="8607"/>
                  </a:lnTo>
                  <a:lnTo>
                    <a:pt x="27543" y="8579"/>
                  </a:lnTo>
                  <a:lnTo>
                    <a:pt x="27486" y="8551"/>
                  </a:lnTo>
                  <a:lnTo>
                    <a:pt x="27430" y="8523"/>
                  </a:lnTo>
                  <a:lnTo>
                    <a:pt x="27119" y="8523"/>
                  </a:lnTo>
                  <a:lnTo>
                    <a:pt x="27119" y="8523"/>
                  </a:lnTo>
                  <a:lnTo>
                    <a:pt x="26950" y="8495"/>
                  </a:lnTo>
                  <a:lnTo>
                    <a:pt x="26809" y="8466"/>
                  </a:lnTo>
                  <a:lnTo>
                    <a:pt x="26668" y="8438"/>
                  </a:lnTo>
                  <a:lnTo>
                    <a:pt x="26499" y="8354"/>
                  </a:lnTo>
                  <a:lnTo>
                    <a:pt x="26499" y="8354"/>
                  </a:lnTo>
                  <a:lnTo>
                    <a:pt x="26358" y="8269"/>
                  </a:lnTo>
                  <a:lnTo>
                    <a:pt x="26188" y="8212"/>
                  </a:lnTo>
                  <a:lnTo>
                    <a:pt x="25878" y="8128"/>
                  </a:lnTo>
                  <a:lnTo>
                    <a:pt x="25596" y="8043"/>
                  </a:lnTo>
                  <a:lnTo>
                    <a:pt x="25426" y="7987"/>
                  </a:lnTo>
                  <a:lnTo>
                    <a:pt x="25285" y="7902"/>
                  </a:lnTo>
                  <a:lnTo>
                    <a:pt x="25285" y="7902"/>
                  </a:lnTo>
                  <a:lnTo>
                    <a:pt x="25511" y="7902"/>
                  </a:lnTo>
                  <a:lnTo>
                    <a:pt x="25765" y="7930"/>
                  </a:lnTo>
                  <a:lnTo>
                    <a:pt x="26301" y="8015"/>
                  </a:lnTo>
                  <a:lnTo>
                    <a:pt x="26583" y="8043"/>
                  </a:lnTo>
                  <a:lnTo>
                    <a:pt x="26837" y="8043"/>
                  </a:lnTo>
                  <a:lnTo>
                    <a:pt x="27091" y="8015"/>
                  </a:lnTo>
                  <a:lnTo>
                    <a:pt x="27204" y="7958"/>
                  </a:lnTo>
                  <a:lnTo>
                    <a:pt x="27317" y="7902"/>
                  </a:lnTo>
                  <a:lnTo>
                    <a:pt x="27317" y="7902"/>
                  </a:lnTo>
                  <a:lnTo>
                    <a:pt x="26922" y="7874"/>
                  </a:lnTo>
                  <a:lnTo>
                    <a:pt x="26527" y="7817"/>
                  </a:lnTo>
                  <a:lnTo>
                    <a:pt x="26132" y="7761"/>
                  </a:lnTo>
                  <a:lnTo>
                    <a:pt x="25737" y="7704"/>
                  </a:lnTo>
                  <a:lnTo>
                    <a:pt x="25737" y="7704"/>
                  </a:lnTo>
                  <a:lnTo>
                    <a:pt x="25342" y="7704"/>
                  </a:lnTo>
                  <a:lnTo>
                    <a:pt x="25003" y="7648"/>
                  </a:lnTo>
                  <a:lnTo>
                    <a:pt x="24834" y="7620"/>
                  </a:lnTo>
                  <a:lnTo>
                    <a:pt x="24664" y="7563"/>
                  </a:lnTo>
                  <a:lnTo>
                    <a:pt x="24326" y="7366"/>
                  </a:lnTo>
                  <a:lnTo>
                    <a:pt x="24326" y="7366"/>
                  </a:lnTo>
                  <a:lnTo>
                    <a:pt x="24354" y="7309"/>
                  </a:lnTo>
                  <a:lnTo>
                    <a:pt x="24382" y="7281"/>
                  </a:lnTo>
                  <a:lnTo>
                    <a:pt x="24523" y="7253"/>
                  </a:lnTo>
                  <a:lnTo>
                    <a:pt x="24636" y="7253"/>
                  </a:lnTo>
                  <a:lnTo>
                    <a:pt x="24749" y="7281"/>
                  </a:lnTo>
                  <a:lnTo>
                    <a:pt x="24749" y="7281"/>
                  </a:lnTo>
                  <a:lnTo>
                    <a:pt x="24947" y="7366"/>
                  </a:lnTo>
                  <a:lnTo>
                    <a:pt x="25003" y="7451"/>
                  </a:lnTo>
                  <a:lnTo>
                    <a:pt x="24975" y="7451"/>
                  </a:lnTo>
                  <a:lnTo>
                    <a:pt x="24918" y="7451"/>
                  </a:lnTo>
                  <a:lnTo>
                    <a:pt x="24918" y="7451"/>
                  </a:lnTo>
                  <a:lnTo>
                    <a:pt x="25088" y="7507"/>
                  </a:lnTo>
                  <a:lnTo>
                    <a:pt x="25257" y="7535"/>
                  </a:lnTo>
                  <a:lnTo>
                    <a:pt x="25624" y="7535"/>
                  </a:lnTo>
                  <a:lnTo>
                    <a:pt x="26329" y="7507"/>
                  </a:lnTo>
                  <a:lnTo>
                    <a:pt x="26329" y="7507"/>
                  </a:lnTo>
                  <a:lnTo>
                    <a:pt x="27035" y="7479"/>
                  </a:lnTo>
                  <a:lnTo>
                    <a:pt x="27232" y="7479"/>
                  </a:lnTo>
                  <a:lnTo>
                    <a:pt x="27402" y="7479"/>
                  </a:lnTo>
                  <a:lnTo>
                    <a:pt x="27515" y="7535"/>
                  </a:lnTo>
                  <a:lnTo>
                    <a:pt x="27515" y="7535"/>
                  </a:lnTo>
                  <a:lnTo>
                    <a:pt x="27515" y="7592"/>
                  </a:lnTo>
                  <a:lnTo>
                    <a:pt x="27515" y="7592"/>
                  </a:lnTo>
                  <a:lnTo>
                    <a:pt x="27910" y="7620"/>
                  </a:lnTo>
                  <a:lnTo>
                    <a:pt x="28276" y="7648"/>
                  </a:lnTo>
                  <a:lnTo>
                    <a:pt x="28672" y="7648"/>
                  </a:lnTo>
                  <a:lnTo>
                    <a:pt x="29038" y="7620"/>
                  </a:lnTo>
                  <a:lnTo>
                    <a:pt x="29038" y="7620"/>
                  </a:lnTo>
                  <a:lnTo>
                    <a:pt x="29236" y="7620"/>
                  </a:lnTo>
                  <a:lnTo>
                    <a:pt x="29405" y="7648"/>
                  </a:lnTo>
                  <a:lnTo>
                    <a:pt x="29603" y="7676"/>
                  </a:lnTo>
                  <a:lnTo>
                    <a:pt x="29772" y="7704"/>
                  </a:lnTo>
                  <a:lnTo>
                    <a:pt x="29772" y="7704"/>
                  </a:lnTo>
                  <a:lnTo>
                    <a:pt x="29941" y="7676"/>
                  </a:lnTo>
                  <a:lnTo>
                    <a:pt x="30111" y="7648"/>
                  </a:lnTo>
                  <a:lnTo>
                    <a:pt x="30308" y="7620"/>
                  </a:lnTo>
                  <a:lnTo>
                    <a:pt x="30478" y="7620"/>
                  </a:lnTo>
                  <a:lnTo>
                    <a:pt x="30478" y="7620"/>
                  </a:lnTo>
                  <a:lnTo>
                    <a:pt x="31183" y="7648"/>
                  </a:lnTo>
                  <a:lnTo>
                    <a:pt x="31522" y="7620"/>
                  </a:lnTo>
                  <a:lnTo>
                    <a:pt x="31860" y="7592"/>
                  </a:lnTo>
                  <a:lnTo>
                    <a:pt x="31860" y="7592"/>
                  </a:lnTo>
                  <a:lnTo>
                    <a:pt x="31945" y="7592"/>
                  </a:lnTo>
                  <a:lnTo>
                    <a:pt x="32058" y="7592"/>
                  </a:lnTo>
                  <a:lnTo>
                    <a:pt x="32143" y="7592"/>
                  </a:lnTo>
                  <a:lnTo>
                    <a:pt x="32227" y="7563"/>
                  </a:lnTo>
                  <a:lnTo>
                    <a:pt x="32227" y="7563"/>
                  </a:lnTo>
                  <a:lnTo>
                    <a:pt x="32255" y="7507"/>
                  </a:lnTo>
                  <a:lnTo>
                    <a:pt x="32255" y="7451"/>
                  </a:lnTo>
                  <a:lnTo>
                    <a:pt x="32227" y="7394"/>
                  </a:lnTo>
                  <a:lnTo>
                    <a:pt x="32171" y="7338"/>
                  </a:lnTo>
                  <a:lnTo>
                    <a:pt x="32030" y="7253"/>
                  </a:lnTo>
                  <a:lnTo>
                    <a:pt x="31889" y="7197"/>
                  </a:lnTo>
                  <a:lnTo>
                    <a:pt x="31889" y="7197"/>
                  </a:lnTo>
                  <a:lnTo>
                    <a:pt x="32340" y="7281"/>
                  </a:lnTo>
                  <a:lnTo>
                    <a:pt x="32594" y="7338"/>
                  </a:lnTo>
                  <a:lnTo>
                    <a:pt x="32650" y="7394"/>
                  </a:lnTo>
                  <a:lnTo>
                    <a:pt x="32594" y="7422"/>
                  </a:lnTo>
                  <a:lnTo>
                    <a:pt x="32594" y="7422"/>
                  </a:lnTo>
                  <a:lnTo>
                    <a:pt x="32679" y="7451"/>
                  </a:lnTo>
                  <a:lnTo>
                    <a:pt x="32707" y="7479"/>
                  </a:lnTo>
                  <a:lnTo>
                    <a:pt x="32707" y="7507"/>
                  </a:lnTo>
                  <a:lnTo>
                    <a:pt x="32650" y="7563"/>
                  </a:lnTo>
                  <a:lnTo>
                    <a:pt x="32650" y="7563"/>
                  </a:lnTo>
                  <a:lnTo>
                    <a:pt x="32848" y="7620"/>
                  </a:lnTo>
                  <a:lnTo>
                    <a:pt x="33158" y="7648"/>
                  </a:lnTo>
                  <a:lnTo>
                    <a:pt x="33666" y="7676"/>
                  </a:lnTo>
                  <a:lnTo>
                    <a:pt x="33666" y="7676"/>
                  </a:lnTo>
                  <a:lnTo>
                    <a:pt x="33807" y="7676"/>
                  </a:lnTo>
                  <a:lnTo>
                    <a:pt x="33977" y="7648"/>
                  </a:lnTo>
                  <a:lnTo>
                    <a:pt x="34061" y="7620"/>
                  </a:lnTo>
                  <a:lnTo>
                    <a:pt x="34118" y="7592"/>
                  </a:lnTo>
                  <a:lnTo>
                    <a:pt x="34118" y="7563"/>
                  </a:lnTo>
                  <a:lnTo>
                    <a:pt x="34090" y="7479"/>
                  </a:lnTo>
                  <a:lnTo>
                    <a:pt x="34090" y="7479"/>
                  </a:lnTo>
                  <a:lnTo>
                    <a:pt x="34259" y="7563"/>
                  </a:lnTo>
                  <a:lnTo>
                    <a:pt x="34400" y="7648"/>
                  </a:lnTo>
                  <a:lnTo>
                    <a:pt x="34541" y="7761"/>
                  </a:lnTo>
                  <a:lnTo>
                    <a:pt x="34710" y="7846"/>
                  </a:lnTo>
                  <a:lnTo>
                    <a:pt x="34710" y="7846"/>
                  </a:lnTo>
                  <a:lnTo>
                    <a:pt x="34880" y="7902"/>
                  </a:lnTo>
                  <a:lnTo>
                    <a:pt x="35049" y="7930"/>
                  </a:lnTo>
                  <a:lnTo>
                    <a:pt x="35416" y="7930"/>
                  </a:lnTo>
                  <a:lnTo>
                    <a:pt x="35416" y="7930"/>
                  </a:lnTo>
                  <a:lnTo>
                    <a:pt x="35642" y="7958"/>
                  </a:lnTo>
                  <a:lnTo>
                    <a:pt x="35896" y="7987"/>
                  </a:lnTo>
                  <a:lnTo>
                    <a:pt x="36375" y="8071"/>
                  </a:lnTo>
                  <a:lnTo>
                    <a:pt x="36629" y="8100"/>
                  </a:lnTo>
                  <a:lnTo>
                    <a:pt x="36855" y="8100"/>
                  </a:lnTo>
                  <a:lnTo>
                    <a:pt x="37081" y="8043"/>
                  </a:lnTo>
                  <a:lnTo>
                    <a:pt x="37307" y="7958"/>
                  </a:lnTo>
                  <a:lnTo>
                    <a:pt x="37307" y="7958"/>
                  </a:lnTo>
                  <a:lnTo>
                    <a:pt x="37137" y="7874"/>
                  </a:lnTo>
                  <a:lnTo>
                    <a:pt x="37053" y="7817"/>
                  </a:lnTo>
                  <a:lnTo>
                    <a:pt x="36996" y="7704"/>
                  </a:lnTo>
                  <a:lnTo>
                    <a:pt x="36996" y="7704"/>
                  </a:lnTo>
                  <a:lnTo>
                    <a:pt x="37081" y="7733"/>
                  </a:lnTo>
                  <a:lnTo>
                    <a:pt x="37194" y="7761"/>
                  </a:lnTo>
                  <a:lnTo>
                    <a:pt x="37307" y="7761"/>
                  </a:lnTo>
                  <a:lnTo>
                    <a:pt x="37363" y="7761"/>
                  </a:lnTo>
                  <a:lnTo>
                    <a:pt x="37391" y="7733"/>
                  </a:lnTo>
                  <a:lnTo>
                    <a:pt x="37391" y="7733"/>
                  </a:lnTo>
                  <a:lnTo>
                    <a:pt x="37335" y="7676"/>
                  </a:lnTo>
                  <a:lnTo>
                    <a:pt x="37222" y="7620"/>
                  </a:lnTo>
                  <a:lnTo>
                    <a:pt x="37137" y="7563"/>
                  </a:lnTo>
                  <a:lnTo>
                    <a:pt x="37081" y="7507"/>
                  </a:lnTo>
                  <a:lnTo>
                    <a:pt x="37081" y="7507"/>
                  </a:lnTo>
                  <a:lnTo>
                    <a:pt x="37561" y="7592"/>
                  </a:lnTo>
                  <a:lnTo>
                    <a:pt x="37815" y="7620"/>
                  </a:lnTo>
                  <a:lnTo>
                    <a:pt x="38040" y="7704"/>
                  </a:lnTo>
                  <a:lnTo>
                    <a:pt x="38040" y="7704"/>
                  </a:lnTo>
                  <a:lnTo>
                    <a:pt x="38407" y="7846"/>
                  </a:lnTo>
                  <a:lnTo>
                    <a:pt x="38577" y="7902"/>
                  </a:lnTo>
                  <a:lnTo>
                    <a:pt x="38774" y="7930"/>
                  </a:lnTo>
                  <a:lnTo>
                    <a:pt x="38774" y="7930"/>
                  </a:lnTo>
                  <a:lnTo>
                    <a:pt x="38943" y="7902"/>
                  </a:lnTo>
                  <a:lnTo>
                    <a:pt x="39282" y="7874"/>
                  </a:lnTo>
                  <a:lnTo>
                    <a:pt x="39451" y="7902"/>
                  </a:lnTo>
                  <a:lnTo>
                    <a:pt x="39564" y="7902"/>
                  </a:lnTo>
                  <a:lnTo>
                    <a:pt x="39592" y="7930"/>
                  </a:lnTo>
                  <a:lnTo>
                    <a:pt x="39592" y="7958"/>
                  </a:lnTo>
                  <a:lnTo>
                    <a:pt x="39592" y="7987"/>
                  </a:lnTo>
                  <a:lnTo>
                    <a:pt x="39536" y="8015"/>
                  </a:lnTo>
                  <a:lnTo>
                    <a:pt x="39536" y="8015"/>
                  </a:lnTo>
                  <a:lnTo>
                    <a:pt x="39621" y="8071"/>
                  </a:lnTo>
                  <a:lnTo>
                    <a:pt x="39762" y="8100"/>
                  </a:lnTo>
                  <a:lnTo>
                    <a:pt x="39931" y="8100"/>
                  </a:lnTo>
                  <a:lnTo>
                    <a:pt x="40100" y="8071"/>
                  </a:lnTo>
                  <a:lnTo>
                    <a:pt x="40467" y="8015"/>
                  </a:lnTo>
                  <a:lnTo>
                    <a:pt x="40721" y="7958"/>
                  </a:lnTo>
                  <a:lnTo>
                    <a:pt x="40721" y="7958"/>
                  </a:lnTo>
                  <a:lnTo>
                    <a:pt x="41116" y="7930"/>
                  </a:lnTo>
                  <a:lnTo>
                    <a:pt x="41483" y="7846"/>
                  </a:lnTo>
                  <a:lnTo>
                    <a:pt x="41483" y="7846"/>
                  </a:lnTo>
                  <a:lnTo>
                    <a:pt x="41822" y="7761"/>
                  </a:lnTo>
                  <a:lnTo>
                    <a:pt x="42160" y="7704"/>
                  </a:lnTo>
                  <a:lnTo>
                    <a:pt x="42866" y="7648"/>
                  </a:lnTo>
                  <a:lnTo>
                    <a:pt x="42866" y="7648"/>
                  </a:lnTo>
                  <a:lnTo>
                    <a:pt x="43176" y="7620"/>
                  </a:lnTo>
                  <a:lnTo>
                    <a:pt x="43515" y="7563"/>
                  </a:lnTo>
                  <a:lnTo>
                    <a:pt x="43854" y="7451"/>
                  </a:lnTo>
                  <a:lnTo>
                    <a:pt x="43995" y="7394"/>
                  </a:lnTo>
                  <a:lnTo>
                    <a:pt x="44108" y="7309"/>
                  </a:lnTo>
                  <a:lnTo>
                    <a:pt x="44108" y="7309"/>
                  </a:lnTo>
                  <a:lnTo>
                    <a:pt x="44192" y="7225"/>
                  </a:lnTo>
                  <a:lnTo>
                    <a:pt x="44220" y="7140"/>
                  </a:lnTo>
                  <a:lnTo>
                    <a:pt x="44220" y="7027"/>
                  </a:lnTo>
                  <a:lnTo>
                    <a:pt x="44220" y="6943"/>
                  </a:lnTo>
                  <a:lnTo>
                    <a:pt x="44164" y="6858"/>
                  </a:lnTo>
                  <a:lnTo>
                    <a:pt x="44108" y="6745"/>
                  </a:lnTo>
                  <a:lnTo>
                    <a:pt x="43938" y="6604"/>
                  </a:lnTo>
                  <a:lnTo>
                    <a:pt x="43938" y="6604"/>
                  </a:lnTo>
                  <a:lnTo>
                    <a:pt x="43825" y="6547"/>
                  </a:lnTo>
                  <a:lnTo>
                    <a:pt x="43684" y="6491"/>
                  </a:lnTo>
                  <a:lnTo>
                    <a:pt x="43571" y="6435"/>
                  </a:lnTo>
                  <a:lnTo>
                    <a:pt x="43459" y="6350"/>
                  </a:lnTo>
                  <a:lnTo>
                    <a:pt x="43459" y="6350"/>
                  </a:lnTo>
                  <a:lnTo>
                    <a:pt x="43261" y="6152"/>
                  </a:lnTo>
                  <a:lnTo>
                    <a:pt x="43092" y="5955"/>
                  </a:lnTo>
                  <a:lnTo>
                    <a:pt x="43092" y="5955"/>
                  </a:lnTo>
                  <a:lnTo>
                    <a:pt x="42894" y="5757"/>
                  </a:lnTo>
                  <a:lnTo>
                    <a:pt x="42668" y="5588"/>
                  </a:lnTo>
                  <a:lnTo>
                    <a:pt x="42668" y="5588"/>
                  </a:lnTo>
                  <a:lnTo>
                    <a:pt x="42555" y="5503"/>
                  </a:lnTo>
                  <a:lnTo>
                    <a:pt x="42414" y="5447"/>
                  </a:lnTo>
                  <a:lnTo>
                    <a:pt x="42273" y="5390"/>
                  </a:lnTo>
                  <a:lnTo>
                    <a:pt x="42132" y="5334"/>
                  </a:lnTo>
                  <a:lnTo>
                    <a:pt x="42132" y="5334"/>
                  </a:lnTo>
                  <a:lnTo>
                    <a:pt x="41991" y="5193"/>
                  </a:lnTo>
                  <a:lnTo>
                    <a:pt x="41906" y="5052"/>
                  </a:lnTo>
                  <a:lnTo>
                    <a:pt x="41765" y="4939"/>
                  </a:lnTo>
                  <a:lnTo>
                    <a:pt x="41568" y="4826"/>
                  </a:lnTo>
                  <a:lnTo>
                    <a:pt x="41568" y="4826"/>
                  </a:lnTo>
                  <a:lnTo>
                    <a:pt x="41681" y="4798"/>
                  </a:lnTo>
                  <a:lnTo>
                    <a:pt x="41794" y="4770"/>
                  </a:lnTo>
                  <a:lnTo>
                    <a:pt x="42076" y="4798"/>
                  </a:lnTo>
                  <a:lnTo>
                    <a:pt x="42245" y="4798"/>
                  </a:lnTo>
                  <a:lnTo>
                    <a:pt x="42358" y="4770"/>
                  </a:lnTo>
                  <a:lnTo>
                    <a:pt x="42471" y="4741"/>
                  </a:lnTo>
                  <a:lnTo>
                    <a:pt x="42527" y="4657"/>
                  </a:lnTo>
                  <a:lnTo>
                    <a:pt x="42527" y="4657"/>
                  </a:lnTo>
                  <a:lnTo>
                    <a:pt x="42555" y="4600"/>
                  </a:lnTo>
                  <a:lnTo>
                    <a:pt x="42527" y="4544"/>
                  </a:lnTo>
                  <a:lnTo>
                    <a:pt x="42471" y="4487"/>
                  </a:lnTo>
                  <a:lnTo>
                    <a:pt x="42386" y="4459"/>
                  </a:lnTo>
                  <a:lnTo>
                    <a:pt x="42189" y="4431"/>
                  </a:lnTo>
                  <a:lnTo>
                    <a:pt x="42048" y="4403"/>
                  </a:lnTo>
                  <a:lnTo>
                    <a:pt x="42048" y="4403"/>
                  </a:lnTo>
                  <a:lnTo>
                    <a:pt x="42160" y="4346"/>
                  </a:lnTo>
                  <a:lnTo>
                    <a:pt x="42302" y="4346"/>
                  </a:lnTo>
                  <a:lnTo>
                    <a:pt x="42302" y="4346"/>
                  </a:lnTo>
                  <a:lnTo>
                    <a:pt x="42189" y="4205"/>
                  </a:lnTo>
                  <a:lnTo>
                    <a:pt x="42104" y="4121"/>
                  </a:lnTo>
                  <a:lnTo>
                    <a:pt x="42104" y="4121"/>
                  </a:lnTo>
                  <a:lnTo>
                    <a:pt x="42076" y="4064"/>
                  </a:lnTo>
                  <a:lnTo>
                    <a:pt x="42076" y="4036"/>
                  </a:lnTo>
                  <a:lnTo>
                    <a:pt x="42048" y="4008"/>
                  </a:lnTo>
                  <a:lnTo>
                    <a:pt x="41963" y="3980"/>
                  </a:lnTo>
                  <a:lnTo>
                    <a:pt x="41963" y="3980"/>
                  </a:lnTo>
                  <a:lnTo>
                    <a:pt x="42217" y="3923"/>
                  </a:lnTo>
                  <a:lnTo>
                    <a:pt x="42217" y="3923"/>
                  </a:lnTo>
                  <a:lnTo>
                    <a:pt x="42160" y="3895"/>
                  </a:lnTo>
                  <a:lnTo>
                    <a:pt x="42104" y="3867"/>
                  </a:lnTo>
                  <a:lnTo>
                    <a:pt x="41963" y="3838"/>
                  </a:lnTo>
                  <a:lnTo>
                    <a:pt x="41850" y="3810"/>
                  </a:lnTo>
                  <a:lnTo>
                    <a:pt x="41794" y="3782"/>
                  </a:lnTo>
                  <a:lnTo>
                    <a:pt x="41737" y="3726"/>
                  </a:lnTo>
                  <a:lnTo>
                    <a:pt x="41737" y="3726"/>
                  </a:lnTo>
                  <a:lnTo>
                    <a:pt x="41822" y="3697"/>
                  </a:lnTo>
                  <a:lnTo>
                    <a:pt x="41906" y="3669"/>
                  </a:lnTo>
                  <a:lnTo>
                    <a:pt x="41906" y="3669"/>
                  </a:lnTo>
                  <a:lnTo>
                    <a:pt x="41906" y="3641"/>
                  </a:lnTo>
                  <a:lnTo>
                    <a:pt x="41878" y="3613"/>
                  </a:lnTo>
                  <a:lnTo>
                    <a:pt x="41822" y="3584"/>
                  </a:lnTo>
                  <a:lnTo>
                    <a:pt x="41822" y="3556"/>
                  </a:lnTo>
                  <a:lnTo>
                    <a:pt x="41906" y="3556"/>
                  </a:lnTo>
                  <a:lnTo>
                    <a:pt x="41906" y="3556"/>
                  </a:lnTo>
                  <a:lnTo>
                    <a:pt x="41822" y="3528"/>
                  </a:lnTo>
                  <a:lnTo>
                    <a:pt x="41822" y="3528"/>
                  </a:lnTo>
                  <a:lnTo>
                    <a:pt x="41822" y="3500"/>
                  </a:lnTo>
                  <a:lnTo>
                    <a:pt x="41850" y="3472"/>
                  </a:lnTo>
                  <a:lnTo>
                    <a:pt x="41991" y="3387"/>
                  </a:lnTo>
                  <a:lnTo>
                    <a:pt x="41991" y="3387"/>
                  </a:lnTo>
                  <a:lnTo>
                    <a:pt x="41765" y="3387"/>
                  </a:lnTo>
                  <a:lnTo>
                    <a:pt x="41483" y="3387"/>
                  </a:lnTo>
                  <a:lnTo>
                    <a:pt x="41342" y="3387"/>
                  </a:lnTo>
                  <a:lnTo>
                    <a:pt x="41257" y="3330"/>
                  </a:lnTo>
                  <a:lnTo>
                    <a:pt x="41173" y="3246"/>
                  </a:lnTo>
                  <a:lnTo>
                    <a:pt x="41173" y="3105"/>
                  </a:lnTo>
                  <a:lnTo>
                    <a:pt x="41173" y="3105"/>
                  </a:lnTo>
                  <a:lnTo>
                    <a:pt x="41201" y="2992"/>
                  </a:lnTo>
                  <a:lnTo>
                    <a:pt x="41229" y="2935"/>
                  </a:lnTo>
                  <a:lnTo>
                    <a:pt x="41314" y="2935"/>
                  </a:lnTo>
                  <a:lnTo>
                    <a:pt x="41398" y="2935"/>
                  </a:lnTo>
                  <a:lnTo>
                    <a:pt x="41455" y="2964"/>
                  </a:lnTo>
                  <a:lnTo>
                    <a:pt x="41540" y="2964"/>
                  </a:lnTo>
                  <a:lnTo>
                    <a:pt x="41624" y="2935"/>
                  </a:lnTo>
                  <a:lnTo>
                    <a:pt x="41681" y="2851"/>
                  </a:lnTo>
                  <a:lnTo>
                    <a:pt x="41681" y="2851"/>
                  </a:lnTo>
                  <a:lnTo>
                    <a:pt x="41596" y="2823"/>
                  </a:lnTo>
                  <a:lnTo>
                    <a:pt x="41568" y="2738"/>
                  </a:lnTo>
                  <a:lnTo>
                    <a:pt x="41596" y="2653"/>
                  </a:lnTo>
                  <a:lnTo>
                    <a:pt x="41624" y="2540"/>
                  </a:lnTo>
                  <a:lnTo>
                    <a:pt x="41709" y="2456"/>
                  </a:lnTo>
                  <a:lnTo>
                    <a:pt x="41822" y="2371"/>
                  </a:lnTo>
                  <a:lnTo>
                    <a:pt x="41906" y="2343"/>
                  </a:lnTo>
                  <a:lnTo>
                    <a:pt x="41991" y="2315"/>
                  </a:lnTo>
                  <a:lnTo>
                    <a:pt x="41991" y="2315"/>
                  </a:lnTo>
                  <a:lnTo>
                    <a:pt x="41935" y="2258"/>
                  </a:lnTo>
                  <a:lnTo>
                    <a:pt x="41963" y="2202"/>
                  </a:lnTo>
                  <a:lnTo>
                    <a:pt x="42019" y="2173"/>
                  </a:lnTo>
                  <a:lnTo>
                    <a:pt x="42104" y="2173"/>
                  </a:lnTo>
                  <a:lnTo>
                    <a:pt x="42302" y="2173"/>
                  </a:lnTo>
                  <a:lnTo>
                    <a:pt x="42414" y="2145"/>
                  </a:lnTo>
                  <a:lnTo>
                    <a:pt x="42414" y="2145"/>
                  </a:lnTo>
                  <a:lnTo>
                    <a:pt x="42273" y="2089"/>
                  </a:lnTo>
                  <a:lnTo>
                    <a:pt x="42160" y="2032"/>
                  </a:lnTo>
                  <a:lnTo>
                    <a:pt x="42160" y="2032"/>
                  </a:lnTo>
                  <a:lnTo>
                    <a:pt x="42330" y="1976"/>
                  </a:lnTo>
                  <a:lnTo>
                    <a:pt x="42414" y="1948"/>
                  </a:lnTo>
                  <a:lnTo>
                    <a:pt x="42471" y="1948"/>
                  </a:lnTo>
                  <a:lnTo>
                    <a:pt x="42471" y="1948"/>
                  </a:lnTo>
                  <a:lnTo>
                    <a:pt x="42386" y="1891"/>
                  </a:lnTo>
                  <a:lnTo>
                    <a:pt x="42386" y="1863"/>
                  </a:lnTo>
                  <a:lnTo>
                    <a:pt x="42414" y="1835"/>
                  </a:lnTo>
                  <a:lnTo>
                    <a:pt x="42471" y="1835"/>
                  </a:lnTo>
                  <a:lnTo>
                    <a:pt x="42555" y="1863"/>
                  </a:lnTo>
                  <a:lnTo>
                    <a:pt x="42555" y="1863"/>
                  </a:lnTo>
                  <a:lnTo>
                    <a:pt x="42555" y="1835"/>
                  </a:lnTo>
                  <a:lnTo>
                    <a:pt x="42499" y="1778"/>
                  </a:lnTo>
                  <a:lnTo>
                    <a:pt x="42386" y="1722"/>
                  </a:lnTo>
                  <a:lnTo>
                    <a:pt x="42273" y="1637"/>
                  </a:lnTo>
                  <a:lnTo>
                    <a:pt x="42245" y="1581"/>
                  </a:lnTo>
                  <a:lnTo>
                    <a:pt x="42245" y="1524"/>
                  </a:lnTo>
                  <a:lnTo>
                    <a:pt x="42245" y="1524"/>
                  </a:lnTo>
                  <a:lnTo>
                    <a:pt x="42302" y="1440"/>
                  </a:lnTo>
                  <a:lnTo>
                    <a:pt x="42358" y="1412"/>
                  </a:lnTo>
                  <a:lnTo>
                    <a:pt x="42443" y="1440"/>
                  </a:lnTo>
                  <a:lnTo>
                    <a:pt x="42527" y="1440"/>
                  </a:lnTo>
                  <a:lnTo>
                    <a:pt x="42697" y="1496"/>
                  </a:lnTo>
                  <a:lnTo>
                    <a:pt x="42781" y="1524"/>
                  </a:lnTo>
                  <a:lnTo>
                    <a:pt x="42838" y="1496"/>
                  </a:lnTo>
                  <a:lnTo>
                    <a:pt x="42838" y="1496"/>
                  </a:lnTo>
                  <a:lnTo>
                    <a:pt x="42809" y="1440"/>
                  </a:lnTo>
                  <a:lnTo>
                    <a:pt x="42725" y="1412"/>
                  </a:lnTo>
                  <a:lnTo>
                    <a:pt x="42725" y="1412"/>
                  </a:lnTo>
                  <a:lnTo>
                    <a:pt x="42725" y="1383"/>
                  </a:lnTo>
                  <a:lnTo>
                    <a:pt x="42753" y="1355"/>
                  </a:lnTo>
                  <a:lnTo>
                    <a:pt x="42809" y="1355"/>
                  </a:lnTo>
                  <a:lnTo>
                    <a:pt x="42809" y="1355"/>
                  </a:lnTo>
                  <a:lnTo>
                    <a:pt x="42809" y="1327"/>
                  </a:lnTo>
                  <a:lnTo>
                    <a:pt x="42753" y="1270"/>
                  </a:lnTo>
                  <a:lnTo>
                    <a:pt x="42753" y="1270"/>
                  </a:lnTo>
                  <a:lnTo>
                    <a:pt x="42951" y="1299"/>
                  </a:lnTo>
                  <a:lnTo>
                    <a:pt x="43148" y="1327"/>
                  </a:lnTo>
                  <a:lnTo>
                    <a:pt x="43148" y="1327"/>
                  </a:lnTo>
                  <a:lnTo>
                    <a:pt x="43063" y="1270"/>
                  </a:lnTo>
                  <a:lnTo>
                    <a:pt x="43007" y="1242"/>
                  </a:lnTo>
                  <a:lnTo>
                    <a:pt x="42979" y="1158"/>
                  </a:lnTo>
                  <a:lnTo>
                    <a:pt x="42951" y="1101"/>
                  </a:lnTo>
                  <a:lnTo>
                    <a:pt x="42951" y="1101"/>
                  </a:lnTo>
                  <a:lnTo>
                    <a:pt x="43120" y="1129"/>
                  </a:lnTo>
                  <a:lnTo>
                    <a:pt x="43233" y="1129"/>
                  </a:lnTo>
                  <a:lnTo>
                    <a:pt x="43346" y="1101"/>
                  </a:lnTo>
                  <a:lnTo>
                    <a:pt x="43515" y="1045"/>
                  </a:lnTo>
                  <a:lnTo>
                    <a:pt x="43515" y="1045"/>
                  </a:lnTo>
                  <a:lnTo>
                    <a:pt x="43459" y="988"/>
                  </a:lnTo>
                  <a:lnTo>
                    <a:pt x="43487" y="960"/>
                  </a:lnTo>
                  <a:lnTo>
                    <a:pt x="43628" y="904"/>
                  </a:lnTo>
                  <a:lnTo>
                    <a:pt x="43684" y="875"/>
                  </a:lnTo>
                  <a:lnTo>
                    <a:pt x="43741" y="819"/>
                  </a:lnTo>
                  <a:lnTo>
                    <a:pt x="43712" y="763"/>
                  </a:lnTo>
                  <a:lnTo>
                    <a:pt x="43628" y="706"/>
                  </a:lnTo>
                  <a:lnTo>
                    <a:pt x="43628" y="706"/>
                  </a:lnTo>
                  <a:lnTo>
                    <a:pt x="43854" y="621"/>
                  </a:lnTo>
                  <a:lnTo>
                    <a:pt x="44079" y="593"/>
                  </a:lnTo>
                  <a:lnTo>
                    <a:pt x="44277" y="537"/>
                  </a:lnTo>
                  <a:lnTo>
                    <a:pt x="44503" y="480"/>
                  </a:lnTo>
                  <a:lnTo>
                    <a:pt x="44503" y="480"/>
                  </a:lnTo>
                  <a:lnTo>
                    <a:pt x="44616" y="367"/>
                  </a:lnTo>
                  <a:lnTo>
                    <a:pt x="44672" y="283"/>
                  </a:lnTo>
                  <a:lnTo>
                    <a:pt x="44728" y="226"/>
                  </a:lnTo>
                  <a:lnTo>
                    <a:pt x="44728" y="226"/>
                  </a:lnTo>
                  <a:lnTo>
                    <a:pt x="45011" y="113"/>
                  </a:lnTo>
                  <a:lnTo>
                    <a:pt x="45293" y="29"/>
                  </a:lnTo>
                  <a:lnTo>
                    <a:pt x="45293" y="29"/>
                  </a:lnTo>
                  <a:lnTo>
                    <a:pt x="45406" y="1"/>
                  </a:lnTo>
                  <a:lnTo>
                    <a:pt x="45519" y="1"/>
                  </a:lnTo>
                  <a:lnTo>
                    <a:pt x="45603" y="29"/>
                  </a:lnTo>
                  <a:lnTo>
                    <a:pt x="45660" y="57"/>
                  </a:lnTo>
                  <a:lnTo>
                    <a:pt x="45801" y="142"/>
                  </a:lnTo>
                  <a:lnTo>
                    <a:pt x="45998" y="255"/>
                  </a:lnTo>
                  <a:lnTo>
                    <a:pt x="45998" y="255"/>
                  </a:lnTo>
                  <a:lnTo>
                    <a:pt x="45914" y="311"/>
                  </a:lnTo>
                  <a:lnTo>
                    <a:pt x="45857" y="339"/>
                  </a:lnTo>
                  <a:lnTo>
                    <a:pt x="45829" y="311"/>
                  </a:lnTo>
                  <a:lnTo>
                    <a:pt x="45801" y="283"/>
                  </a:lnTo>
                  <a:lnTo>
                    <a:pt x="45716" y="226"/>
                  </a:lnTo>
                  <a:lnTo>
                    <a:pt x="45688" y="198"/>
                  </a:lnTo>
                  <a:lnTo>
                    <a:pt x="45631" y="198"/>
                  </a:lnTo>
                  <a:lnTo>
                    <a:pt x="45631" y="198"/>
                  </a:lnTo>
                  <a:lnTo>
                    <a:pt x="45519" y="226"/>
                  </a:lnTo>
                  <a:lnTo>
                    <a:pt x="45377" y="283"/>
                  </a:lnTo>
                  <a:lnTo>
                    <a:pt x="45180" y="396"/>
                  </a:lnTo>
                  <a:lnTo>
                    <a:pt x="45180" y="396"/>
                  </a:lnTo>
                  <a:lnTo>
                    <a:pt x="45039" y="537"/>
                  </a:lnTo>
                  <a:lnTo>
                    <a:pt x="45011" y="593"/>
                  </a:lnTo>
                  <a:lnTo>
                    <a:pt x="45011" y="706"/>
                  </a:lnTo>
                  <a:lnTo>
                    <a:pt x="45011" y="706"/>
                  </a:lnTo>
                  <a:lnTo>
                    <a:pt x="45011" y="819"/>
                  </a:lnTo>
                  <a:lnTo>
                    <a:pt x="45067" y="904"/>
                  </a:lnTo>
                  <a:lnTo>
                    <a:pt x="45123" y="960"/>
                  </a:lnTo>
                  <a:lnTo>
                    <a:pt x="45152" y="1045"/>
                  </a:lnTo>
                  <a:lnTo>
                    <a:pt x="45152" y="1045"/>
                  </a:lnTo>
                  <a:lnTo>
                    <a:pt x="45011" y="1016"/>
                  </a:lnTo>
                  <a:lnTo>
                    <a:pt x="44869" y="932"/>
                  </a:lnTo>
                  <a:lnTo>
                    <a:pt x="44728" y="875"/>
                  </a:lnTo>
                  <a:lnTo>
                    <a:pt x="44672" y="875"/>
                  </a:lnTo>
                  <a:lnTo>
                    <a:pt x="44587" y="875"/>
                  </a:lnTo>
                  <a:lnTo>
                    <a:pt x="44587" y="875"/>
                  </a:lnTo>
                  <a:lnTo>
                    <a:pt x="44644" y="1016"/>
                  </a:lnTo>
                  <a:lnTo>
                    <a:pt x="44644" y="1016"/>
                  </a:lnTo>
                  <a:lnTo>
                    <a:pt x="44644" y="1016"/>
                  </a:lnTo>
                  <a:lnTo>
                    <a:pt x="44559" y="960"/>
                  </a:lnTo>
                  <a:lnTo>
                    <a:pt x="44503" y="960"/>
                  </a:lnTo>
                  <a:lnTo>
                    <a:pt x="44418" y="960"/>
                  </a:lnTo>
                  <a:lnTo>
                    <a:pt x="44418" y="960"/>
                  </a:lnTo>
                  <a:lnTo>
                    <a:pt x="44333" y="988"/>
                  </a:lnTo>
                  <a:lnTo>
                    <a:pt x="44249" y="1045"/>
                  </a:lnTo>
                  <a:lnTo>
                    <a:pt x="44079" y="1186"/>
                  </a:lnTo>
                  <a:lnTo>
                    <a:pt x="43910" y="1355"/>
                  </a:lnTo>
                  <a:lnTo>
                    <a:pt x="43769" y="1468"/>
                  </a:lnTo>
                  <a:lnTo>
                    <a:pt x="43769" y="1468"/>
                  </a:lnTo>
                  <a:lnTo>
                    <a:pt x="43628" y="1581"/>
                  </a:lnTo>
                  <a:lnTo>
                    <a:pt x="43571" y="1637"/>
                  </a:lnTo>
                  <a:lnTo>
                    <a:pt x="43543" y="1694"/>
                  </a:lnTo>
                  <a:lnTo>
                    <a:pt x="43543" y="1722"/>
                  </a:lnTo>
                  <a:lnTo>
                    <a:pt x="43600" y="1778"/>
                  </a:lnTo>
                  <a:lnTo>
                    <a:pt x="43684" y="1807"/>
                  </a:lnTo>
                  <a:lnTo>
                    <a:pt x="43825" y="1835"/>
                  </a:lnTo>
                  <a:lnTo>
                    <a:pt x="43825" y="1835"/>
                  </a:lnTo>
                  <a:lnTo>
                    <a:pt x="43712" y="1891"/>
                  </a:lnTo>
                  <a:lnTo>
                    <a:pt x="43628" y="1948"/>
                  </a:lnTo>
                  <a:lnTo>
                    <a:pt x="43571" y="2004"/>
                  </a:lnTo>
                  <a:lnTo>
                    <a:pt x="43571" y="2061"/>
                  </a:lnTo>
                  <a:lnTo>
                    <a:pt x="43600" y="2117"/>
                  </a:lnTo>
                  <a:lnTo>
                    <a:pt x="43628" y="2145"/>
                  </a:lnTo>
                  <a:lnTo>
                    <a:pt x="43769" y="2202"/>
                  </a:lnTo>
                  <a:lnTo>
                    <a:pt x="43938" y="2230"/>
                  </a:lnTo>
                  <a:lnTo>
                    <a:pt x="44079" y="2230"/>
                  </a:lnTo>
                  <a:lnTo>
                    <a:pt x="44220" y="2230"/>
                  </a:lnTo>
                  <a:lnTo>
                    <a:pt x="44220" y="2202"/>
                  </a:lnTo>
                  <a:lnTo>
                    <a:pt x="44220" y="2173"/>
                  </a:lnTo>
                  <a:lnTo>
                    <a:pt x="44220" y="2173"/>
                  </a:lnTo>
                  <a:lnTo>
                    <a:pt x="44305" y="2173"/>
                  </a:lnTo>
                  <a:lnTo>
                    <a:pt x="44362" y="2173"/>
                  </a:lnTo>
                  <a:lnTo>
                    <a:pt x="44418" y="2202"/>
                  </a:lnTo>
                  <a:lnTo>
                    <a:pt x="44474" y="2230"/>
                  </a:lnTo>
                  <a:lnTo>
                    <a:pt x="44474" y="2230"/>
                  </a:lnTo>
                  <a:lnTo>
                    <a:pt x="44474" y="2173"/>
                  </a:lnTo>
                  <a:lnTo>
                    <a:pt x="44531" y="2145"/>
                  </a:lnTo>
                  <a:lnTo>
                    <a:pt x="44587" y="2173"/>
                  </a:lnTo>
                  <a:lnTo>
                    <a:pt x="44644" y="2202"/>
                  </a:lnTo>
                  <a:lnTo>
                    <a:pt x="44700" y="2230"/>
                  </a:lnTo>
                  <a:lnTo>
                    <a:pt x="44700" y="2286"/>
                  </a:lnTo>
                  <a:lnTo>
                    <a:pt x="44672" y="2343"/>
                  </a:lnTo>
                  <a:lnTo>
                    <a:pt x="44559" y="2399"/>
                  </a:lnTo>
                  <a:lnTo>
                    <a:pt x="44559" y="2399"/>
                  </a:lnTo>
                  <a:lnTo>
                    <a:pt x="44474" y="2399"/>
                  </a:lnTo>
                  <a:lnTo>
                    <a:pt x="44390" y="2399"/>
                  </a:lnTo>
                  <a:lnTo>
                    <a:pt x="44277" y="2343"/>
                  </a:lnTo>
                  <a:lnTo>
                    <a:pt x="44249" y="2343"/>
                  </a:lnTo>
                  <a:lnTo>
                    <a:pt x="44220" y="2371"/>
                  </a:lnTo>
                  <a:lnTo>
                    <a:pt x="44277" y="2540"/>
                  </a:lnTo>
                  <a:lnTo>
                    <a:pt x="44277" y="2540"/>
                  </a:lnTo>
                  <a:lnTo>
                    <a:pt x="44164" y="2540"/>
                  </a:lnTo>
                  <a:lnTo>
                    <a:pt x="44079" y="2512"/>
                  </a:lnTo>
                  <a:lnTo>
                    <a:pt x="43910" y="2399"/>
                  </a:lnTo>
                  <a:lnTo>
                    <a:pt x="43825" y="2343"/>
                  </a:lnTo>
                  <a:lnTo>
                    <a:pt x="43712" y="2315"/>
                  </a:lnTo>
                  <a:lnTo>
                    <a:pt x="43628" y="2343"/>
                  </a:lnTo>
                  <a:lnTo>
                    <a:pt x="43487" y="2399"/>
                  </a:lnTo>
                  <a:lnTo>
                    <a:pt x="43487" y="2399"/>
                  </a:lnTo>
                  <a:lnTo>
                    <a:pt x="43628" y="2484"/>
                  </a:lnTo>
                  <a:lnTo>
                    <a:pt x="43797" y="2540"/>
                  </a:lnTo>
                  <a:lnTo>
                    <a:pt x="43797" y="2540"/>
                  </a:lnTo>
                  <a:lnTo>
                    <a:pt x="43741" y="2569"/>
                  </a:lnTo>
                  <a:lnTo>
                    <a:pt x="43741" y="2625"/>
                  </a:lnTo>
                  <a:lnTo>
                    <a:pt x="43769" y="2653"/>
                  </a:lnTo>
                  <a:lnTo>
                    <a:pt x="43882" y="2710"/>
                  </a:lnTo>
                  <a:lnTo>
                    <a:pt x="43882" y="2710"/>
                  </a:lnTo>
                  <a:lnTo>
                    <a:pt x="43825" y="2710"/>
                  </a:lnTo>
                  <a:lnTo>
                    <a:pt x="43712" y="2681"/>
                  </a:lnTo>
                  <a:lnTo>
                    <a:pt x="43374" y="2540"/>
                  </a:lnTo>
                  <a:lnTo>
                    <a:pt x="43092" y="2399"/>
                  </a:lnTo>
                  <a:lnTo>
                    <a:pt x="42979" y="2399"/>
                  </a:lnTo>
                  <a:lnTo>
                    <a:pt x="42951" y="2399"/>
                  </a:lnTo>
                  <a:lnTo>
                    <a:pt x="42951" y="2427"/>
                  </a:lnTo>
                  <a:lnTo>
                    <a:pt x="42951" y="2427"/>
                  </a:lnTo>
                  <a:lnTo>
                    <a:pt x="43007" y="2484"/>
                  </a:lnTo>
                  <a:lnTo>
                    <a:pt x="43092" y="2484"/>
                  </a:lnTo>
                  <a:lnTo>
                    <a:pt x="43092" y="2484"/>
                  </a:lnTo>
                  <a:lnTo>
                    <a:pt x="43007" y="2512"/>
                  </a:lnTo>
                  <a:lnTo>
                    <a:pt x="42951" y="2597"/>
                  </a:lnTo>
                  <a:lnTo>
                    <a:pt x="42922" y="2653"/>
                  </a:lnTo>
                  <a:lnTo>
                    <a:pt x="42922" y="2738"/>
                  </a:lnTo>
                  <a:lnTo>
                    <a:pt x="42922" y="2738"/>
                  </a:lnTo>
                  <a:lnTo>
                    <a:pt x="42979" y="2766"/>
                  </a:lnTo>
                  <a:lnTo>
                    <a:pt x="43007" y="2794"/>
                  </a:lnTo>
                  <a:lnTo>
                    <a:pt x="43092" y="2823"/>
                  </a:lnTo>
                  <a:lnTo>
                    <a:pt x="43176" y="2823"/>
                  </a:lnTo>
                  <a:lnTo>
                    <a:pt x="43233" y="2851"/>
                  </a:lnTo>
                  <a:lnTo>
                    <a:pt x="43261" y="2879"/>
                  </a:lnTo>
                  <a:lnTo>
                    <a:pt x="43261" y="2879"/>
                  </a:lnTo>
                  <a:lnTo>
                    <a:pt x="43176" y="2935"/>
                  </a:lnTo>
                  <a:lnTo>
                    <a:pt x="43092" y="2935"/>
                  </a:lnTo>
                  <a:lnTo>
                    <a:pt x="42922" y="2935"/>
                  </a:lnTo>
                  <a:lnTo>
                    <a:pt x="42753" y="2935"/>
                  </a:lnTo>
                  <a:lnTo>
                    <a:pt x="42697" y="2935"/>
                  </a:lnTo>
                  <a:lnTo>
                    <a:pt x="42612" y="2964"/>
                  </a:lnTo>
                  <a:lnTo>
                    <a:pt x="42612" y="2964"/>
                  </a:lnTo>
                  <a:lnTo>
                    <a:pt x="42725" y="3077"/>
                  </a:lnTo>
                  <a:lnTo>
                    <a:pt x="42838" y="3189"/>
                  </a:lnTo>
                  <a:lnTo>
                    <a:pt x="42838" y="3189"/>
                  </a:lnTo>
                  <a:lnTo>
                    <a:pt x="42668" y="3246"/>
                  </a:lnTo>
                  <a:lnTo>
                    <a:pt x="42527" y="3302"/>
                  </a:lnTo>
                  <a:lnTo>
                    <a:pt x="42527" y="3330"/>
                  </a:lnTo>
                  <a:lnTo>
                    <a:pt x="42555" y="3359"/>
                  </a:lnTo>
                  <a:lnTo>
                    <a:pt x="42725" y="3500"/>
                  </a:lnTo>
                  <a:lnTo>
                    <a:pt x="42725" y="3500"/>
                  </a:lnTo>
                  <a:lnTo>
                    <a:pt x="42668" y="3528"/>
                  </a:lnTo>
                  <a:lnTo>
                    <a:pt x="42640" y="3556"/>
                  </a:lnTo>
                  <a:lnTo>
                    <a:pt x="42668" y="3613"/>
                  </a:lnTo>
                  <a:lnTo>
                    <a:pt x="42697" y="3669"/>
                  </a:lnTo>
                  <a:lnTo>
                    <a:pt x="42697" y="3669"/>
                  </a:lnTo>
                  <a:lnTo>
                    <a:pt x="42781" y="3697"/>
                  </a:lnTo>
                  <a:lnTo>
                    <a:pt x="42809" y="3726"/>
                  </a:lnTo>
                  <a:lnTo>
                    <a:pt x="42781" y="3782"/>
                  </a:lnTo>
                  <a:lnTo>
                    <a:pt x="42725" y="3867"/>
                  </a:lnTo>
                  <a:lnTo>
                    <a:pt x="42725" y="3867"/>
                  </a:lnTo>
                  <a:lnTo>
                    <a:pt x="42838" y="3867"/>
                  </a:lnTo>
                  <a:lnTo>
                    <a:pt x="42979" y="3838"/>
                  </a:lnTo>
                  <a:lnTo>
                    <a:pt x="43120" y="3810"/>
                  </a:lnTo>
                  <a:lnTo>
                    <a:pt x="43233" y="3838"/>
                  </a:lnTo>
                  <a:lnTo>
                    <a:pt x="43233" y="3838"/>
                  </a:lnTo>
                  <a:lnTo>
                    <a:pt x="43233" y="3867"/>
                  </a:lnTo>
                  <a:lnTo>
                    <a:pt x="43176" y="3895"/>
                  </a:lnTo>
                  <a:lnTo>
                    <a:pt x="43092" y="3951"/>
                  </a:lnTo>
                  <a:lnTo>
                    <a:pt x="42979" y="3980"/>
                  </a:lnTo>
                  <a:lnTo>
                    <a:pt x="42894" y="4008"/>
                  </a:lnTo>
                  <a:lnTo>
                    <a:pt x="42894" y="4008"/>
                  </a:lnTo>
                  <a:lnTo>
                    <a:pt x="43035" y="4064"/>
                  </a:lnTo>
                  <a:lnTo>
                    <a:pt x="43205" y="4092"/>
                  </a:lnTo>
                  <a:lnTo>
                    <a:pt x="43205" y="4092"/>
                  </a:lnTo>
                  <a:lnTo>
                    <a:pt x="43092" y="4121"/>
                  </a:lnTo>
                  <a:lnTo>
                    <a:pt x="43035" y="4149"/>
                  </a:lnTo>
                  <a:lnTo>
                    <a:pt x="43063" y="4205"/>
                  </a:lnTo>
                  <a:lnTo>
                    <a:pt x="43176" y="4262"/>
                  </a:lnTo>
                  <a:lnTo>
                    <a:pt x="43176" y="4262"/>
                  </a:lnTo>
                  <a:lnTo>
                    <a:pt x="43289" y="4290"/>
                  </a:lnTo>
                  <a:lnTo>
                    <a:pt x="43430" y="4318"/>
                  </a:lnTo>
                  <a:lnTo>
                    <a:pt x="43430" y="4318"/>
                  </a:lnTo>
                  <a:lnTo>
                    <a:pt x="43600" y="4346"/>
                  </a:lnTo>
                  <a:lnTo>
                    <a:pt x="43769" y="4346"/>
                  </a:lnTo>
                  <a:lnTo>
                    <a:pt x="44136" y="4403"/>
                  </a:lnTo>
                  <a:lnTo>
                    <a:pt x="44136" y="4403"/>
                  </a:lnTo>
                  <a:lnTo>
                    <a:pt x="43882" y="4318"/>
                  </a:lnTo>
                  <a:lnTo>
                    <a:pt x="43882" y="4318"/>
                  </a:lnTo>
                  <a:lnTo>
                    <a:pt x="43938" y="4318"/>
                  </a:lnTo>
                  <a:lnTo>
                    <a:pt x="43882" y="4262"/>
                  </a:lnTo>
                  <a:lnTo>
                    <a:pt x="43712" y="4205"/>
                  </a:lnTo>
                  <a:lnTo>
                    <a:pt x="43712" y="4205"/>
                  </a:lnTo>
                  <a:lnTo>
                    <a:pt x="43769" y="4092"/>
                  </a:lnTo>
                  <a:lnTo>
                    <a:pt x="43825" y="4036"/>
                  </a:lnTo>
                  <a:lnTo>
                    <a:pt x="43938" y="4008"/>
                  </a:lnTo>
                  <a:lnTo>
                    <a:pt x="44079" y="4008"/>
                  </a:lnTo>
                  <a:lnTo>
                    <a:pt x="44333" y="4008"/>
                  </a:lnTo>
                  <a:lnTo>
                    <a:pt x="44559" y="4036"/>
                  </a:lnTo>
                  <a:lnTo>
                    <a:pt x="44559" y="4036"/>
                  </a:lnTo>
                  <a:lnTo>
                    <a:pt x="44503" y="4092"/>
                  </a:lnTo>
                  <a:lnTo>
                    <a:pt x="44418" y="4092"/>
                  </a:lnTo>
                  <a:lnTo>
                    <a:pt x="44249" y="4064"/>
                  </a:lnTo>
                  <a:lnTo>
                    <a:pt x="44108" y="4036"/>
                  </a:lnTo>
                  <a:lnTo>
                    <a:pt x="44023" y="4064"/>
                  </a:lnTo>
                  <a:lnTo>
                    <a:pt x="43966" y="4121"/>
                  </a:lnTo>
                  <a:lnTo>
                    <a:pt x="43966" y="4121"/>
                  </a:lnTo>
                  <a:lnTo>
                    <a:pt x="43966" y="4177"/>
                  </a:lnTo>
                  <a:lnTo>
                    <a:pt x="43995" y="4205"/>
                  </a:lnTo>
                  <a:lnTo>
                    <a:pt x="44164" y="4262"/>
                  </a:lnTo>
                  <a:lnTo>
                    <a:pt x="44446" y="4346"/>
                  </a:lnTo>
                  <a:lnTo>
                    <a:pt x="44446" y="4346"/>
                  </a:lnTo>
                  <a:lnTo>
                    <a:pt x="44333" y="4346"/>
                  </a:lnTo>
                  <a:lnTo>
                    <a:pt x="44220" y="4318"/>
                  </a:lnTo>
                  <a:lnTo>
                    <a:pt x="44220" y="4318"/>
                  </a:lnTo>
                  <a:lnTo>
                    <a:pt x="44220" y="4375"/>
                  </a:lnTo>
                  <a:lnTo>
                    <a:pt x="44277" y="4403"/>
                  </a:lnTo>
                  <a:lnTo>
                    <a:pt x="44390" y="4487"/>
                  </a:lnTo>
                  <a:lnTo>
                    <a:pt x="44446" y="4544"/>
                  </a:lnTo>
                  <a:lnTo>
                    <a:pt x="44474" y="4572"/>
                  </a:lnTo>
                  <a:lnTo>
                    <a:pt x="44474" y="4629"/>
                  </a:lnTo>
                  <a:lnTo>
                    <a:pt x="44446" y="4685"/>
                  </a:lnTo>
                  <a:lnTo>
                    <a:pt x="44446" y="4685"/>
                  </a:lnTo>
                  <a:lnTo>
                    <a:pt x="44728" y="4713"/>
                  </a:lnTo>
                  <a:lnTo>
                    <a:pt x="44728" y="4713"/>
                  </a:lnTo>
                  <a:lnTo>
                    <a:pt x="44954" y="4770"/>
                  </a:lnTo>
                  <a:lnTo>
                    <a:pt x="45180" y="4854"/>
                  </a:lnTo>
                  <a:lnTo>
                    <a:pt x="45180" y="4854"/>
                  </a:lnTo>
                  <a:lnTo>
                    <a:pt x="45236" y="4911"/>
                  </a:lnTo>
                  <a:lnTo>
                    <a:pt x="45265" y="4967"/>
                  </a:lnTo>
                  <a:lnTo>
                    <a:pt x="45293" y="5052"/>
                  </a:lnTo>
                  <a:lnTo>
                    <a:pt x="45349" y="5108"/>
                  </a:lnTo>
                  <a:lnTo>
                    <a:pt x="45349" y="5108"/>
                  </a:lnTo>
                  <a:lnTo>
                    <a:pt x="45462" y="5193"/>
                  </a:lnTo>
                  <a:lnTo>
                    <a:pt x="45603" y="5278"/>
                  </a:lnTo>
                  <a:lnTo>
                    <a:pt x="45744" y="5334"/>
                  </a:lnTo>
                  <a:lnTo>
                    <a:pt x="45857" y="5419"/>
                  </a:lnTo>
                  <a:lnTo>
                    <a:pt x="45857" y="5419"/>
                  </a:lnTo>
                  <a:lnTo>
                    <a:pt x="45744" y="5447"/>
                  </a:lnTo>
                  <a:lnTo>
                    <a:pt x="45603" y="5447"/>
                  </a:lnTo>
                  <a:lnTo>
                    <a:pt x="45603" y="5447"/>
                  </a:lnTo>
                  <a:lnTo>
                    <a:pt x="45660" y="5532"/>
                  </a:lnTo>
                  <a:lnTo>
                    <a:pt x="45716" y="5588"/>
                  </a:lnTo>
                  <a:lnTo>
                    <a:pt x="45801" y="5616"/>
                  </a:lnTo>
                  <a:lnTo>
                    <a:pt x="45914" y="5644"/>
                  </a:lnTo>
                  <a:lnTo>
                    <a:pt x="46111" y="5673"/>
                  </a:lnTo>
                  <a:lnTo>
                    <a:pt x="46280" y="5644"/>
                  </a:lnTo>
                  <a:lnTo>
                    <a:pt x="46280" y="5644"/>
                  </a:lnTo>
                  <a:lnTo>
                    <a:pt x="46280" y="5673"/>
                  </a:lnTo>
                  <a:lnTo>
                    <a:pt x="46252" y="5729"/>
                  </a:lnTo>
                  <a:lnTo>
                    <a:pt x="46168" y="5757"/>
                  </a:lnTo>
                  <a:lnTo>
                    <a:pt x="45998" y="5786"/>
                  </a:lnTo>
                  <a:lnTo>
                    <a:pt x="45998" y="5786"/>
                  </a:lnTo>
                  <a:lnTo>
                    <a:pt x="46083" y="5842"/>
                  </a:lnTo>
                  <a:lnTo>
                    <a:pt x="46139" y="5870"/>
                  </a:lnTo>
                  <a:lnTo>
                    <a:pt x="46196" y="5927"/>
                  </a:lnTo>
                  <a:lnTo>
                    <a:pt x="46280" y="5955"/>
                  </a:lnTo>
                  <a:lnTo>
                    <a:pt x="46280" y="5955"/>
                  </a:lnTo>
                  <a:lnTo>
                    <a:pt x="46280" y="5870"/>
                  </a:lnTo>
                  <a:lnTo>
                    <a:pt x="46337" y="5842"/>
                  </a:lnTo>
                  <a:lnTo>
                    <a:pt x="46422" y="5870"/>
                  </a:lnTo>
                  <a:lnTo>
                    <a:pt x="46534" y="5898"/>
                  </a:lnTo>
                  <a:lnTo>
                    <a:pt x="46788" y="6040"/>
                  </a:lnTo>
                  <a:lnTo>
                    <a:pt x="46930" y="6124"/>
                  </a:lnTo>
                  <a:lnTo>
                    <a:pt x="46930" y="6124"/>
                  </a:lnTo>
                  <a:lnTo>
                    <a:pt x="46873" y="6124"/>
                  </a:lnTo>
                  <a:lnTo>
                    <a:pt x="46845" y="6152"/>
                  </a:lnTo>
                  <a:lnTo>
                    <a:pt x="46873" y="6181"/>
                  </a:lnTo>
                  <a:lnTo>
                    <a:pt x="47014" y="6265"/>
                  </a:lnTo>
                  <a:lnTo>
                    <a:pt x="47014" y="6265"/>
                  </a:lnTo>
                  <a:lnTo>
                    <a:pt x="46817" y="6294"/>
                  </a:lnTo>
                  <a:lnTo>
                    <a:pt x="46732" y="6350"/>
                  </a:lnTo>
                  <a:lnTo>
                    <a:pt x="46619" y="6491"/>
                  </a:lnTo>
                  <a:lnTo>
                    <a:pt x="46619" y="6491"/>
                  </a:lnTo>
                  <a:lnTo>
                    <a:pt x="46676" y="6491"/>
                  </a:lnTo>
                  <a:lnTo>
                    <a:pt x="46760" y="6491"/>
                  </a:lnTo>
                  <a:lnTo>
                    <a:pt x="46901" y="6435"/>
                  </a:lnTo>
                  <a:lnTo>
                    <a:pt x="46986" y="6435"/>
                  </a:lnTo>
                  <a:lnTo>
                    <a:pt x="47071" y="6435"/>
                  </a:lnTo>
                  <a:lnTo>
                    <a:pt x="47127" y="6463"/>
                  </a:lnTo>
                  <a:lnTo>
                    <a:pt x="47155" y="6519"/>
                  </a:lnTo>
                  <a:lnTo>
                    <a:pt x="47155" y="6519"/>
                  </a:lnTo>
                  <a:lnTo>
                    <a:pt x="47183" y="6547"/>
                  </a:lnTo>
                  <a:lnTo>
                    <a:pt x="47155" y="6576"/>
                  </a:lnTo>
                  <a:lnTo>
                    <a:pt x="47099" y="6632"/>
                  </a:lnTo>
                  <a:lnTo>
                    <a:pt x="46986" y="6660"/>
                  </a:lnTo>
                  <a:lnTo>
                    <a:pt x="46845" y="6689"/>
                  </a:lnTo>
                  <a:lnTo>
                    <a:pt x="46591" y="6689"/>
                  </a:lnTo>
                  <a:lnTo>
                    <a:pt x="46422" y="6689"/>
                  </a:lnTo>
                  <a:lnTo>
                    <a:pt x="46422" y="6689"/>
                  </a:lnTo>
                  <a:lnTo>
                    <a:pt x="46563" y="6745"/>
                  </a:lnTo>
                  <a:lnTo>
                    <a:pt x="46704" y="6801"/>
                  </a:lnTo>
                  <a:lnTo>
                    <a:pt x="46873" y="6801"/>
                  </a:lnTo>
                  <a:lnTo>
                    <a:pt x="47127" y="6830"/>
                  </a:lnTo>
                  <a:lnTo>
                    <a:pt x="47127" y="6830"/>
                  </a:lnTo>
                  <a:lnTo>
                    <a:pt x="47296" y="6830"/>
                  </a:lnTo>
                  <a:lnTo>
                    <a:pt x="47381" y="6858"/>
                  </a:lnTo>
                  <a:lnTo>
                    <a:pt x="47550" y="6914"/>
                  </a:lnTo>
                  <a:lnTo>
                    <a:pt x="47550" y="6914"/>
                  </a:lnTo>
                  <a:lnTo>
                    <a:pt x="47494" y="6943"/>
                  </a:lnTo>
                  <a:lnTo>
                    <a:pt x="47494" y="6971"/>
                  </a:lnTo>
                  <a:lnTo>
                    <a:pt x="47550" y="6999"/>
                  </a:lnTo>
                  <a:lnTo>
                    <a:pt x="47550" y="6999"/>
                  </a:lnTo>
                  <a:lnTo>
                    <a:pt x="47550" y="7027"/>
                  </a:lnTo>
                  <a:lnTo>
                    <a:pt x="47550" y="7027"/>
                  </a:lnTo>
                  <a:lnTo>
                    <a:pt x="47494" y="7055"/>
                  </a:lnTo>
                  <a:lnTo>
                    <a:pt x="47409" y="7084"/>
                  </a:lnTo>
                  <a:lnTo>
                    <a:pt x="47240" y="7055"/>
                  </a:lnTo>
                  <a:lnTo>
                    <a:pt x="47240" y="7055"/>
                  </a:lnTo>
                  <a:lnTo>
                    <a:pt x="47353" y="7140"/>
                  </a:lnTo>
                  <a:lnTo>
                    <a:pt x="47494" y="7225"/>
                  </a:lnTo>
                  <a:lnTo>
                    <a:pt x="47494" y="7225"/>
                  </a:lnTo>
                  <a:lnTo>
                    <a:pt x="47635" y="7225"/>
                  </a:lnTo>
                  <a:lnTo>
                    <a:pt x="47748" y="7197"/>
                  </a:lnTo>
                  <a:lnTo>
                    <a:pt x="47748" y="7197"/>
                  </a:lnTo>
                  <a:lnTo>
                    <a:pt x="47833" y="7225"/>
                  </a:lnTo>
                  <a:lnTo>
                    <a:pt x="47889" y="7309"/>
                  </a:lnTo>
                  <a:lnTo>
                    <a:pt x="47945" y="7366"/>
                  </a:lnTo>
                  <a:lnTo>
                    <a:pt x="48002" y="7422"/>
                  </a:lnTo>
                  <a:lnTo>
                    <a:pt x="48002" y="7422"/>
                  </a:lnTo>
                  <a:lnTo>
                    <a:pt x="48115" y="7422"/>
                  </a:lnTo>
                  <a:lnTo>
                    <a:pt x="48199" y="7422"/>
                  </a:lnTo>
                  <a:lnTo>
                    <a:pt x="48312" y="7394"/>
                  </a:lnTo>
                  <a:lnTo>
                    <a:pt x="48312" y="7394"/>
                  </a:lnTo>
                  <a:lnTo>
                    <a:pt x="48397" y="7422"/>
                  </a:lnTo>
                  <a:lnTo>
                    <a:pt x="48453" y="7479"/>
                  </a:lnTo>
                  <a:lnTo>
                    <a:pt x="48482" y="7563"/>
                  </a:lnTo>
                  <a:lnTo>
                    <a:pt x="48566" y="7620"/>
                  </a:lnTo>
                  <a:lnTo>
                    <a:pt x="48566" y="7620"/>
                  </a:lnTo>
                  <a:lnTo>
                    <a:pt x="48482" y="7676"/>
                  </a:lnTo>
                  <a:lnTo>
                    <a:pt x="48425" y="7676"/>
                  </a:lnTo>
                  <a:lnTo>
                    <a:pt x="48369" y="7648"/>
                  </a:lnTo>
                  <a:lnTo>
                    <a:pt x="48312" y="7620"/>
                  </a:lnTo>
                  <a:lnTo>
                    <a:pt x="48284" y="7592"/>
                  </a:lnTo>
                  <a:lnTo>
                    <a:pt x="48256" y="7592"/>
                  </a:lnTo>
                  <a:lnTo>
                    <a:pt x="48228" y="7648"/>
                  </a:lnTo>
                  <a:lnTo>
                    <a:pt x="48228" y="7733"/>
                  </a:lnTo>
                  <a:lnTo>
                    <a:pt x="48228" y="7733"/>
                  </a:lnTo>
                  <a:lnTo>
                    <a:pt x="47861" y="7620"/>
                  </a:lnTo>
                  <a:lnTo>
                    <a:pt x="47663" y="7592"/>
                  </a:lnTo>
                  <a:lnTo>
                    <a:pt x="47437" y="7563"/>
                  </a:lnTo>
                  <a:lnTo>
                    <a:pt x="47437" y="7563"/>
                  </a:lnTo>
                  <a:lnTo>
                    <a:pt x="47607" y="7676"/>
                  </a:lnTo>
                  <a:lnTo>
                    <a:pt x="47776" y="7704"/>
                  </a:lnTo>
                  <a:lnTo>
                    <a:pt x="47776" y="7704"/>
                  </a:lnTo>
                  <a:lnTo>
                    <a:pt x="47691" y="7761"/>
                  </a:lnTo>
                  <a:lnTo>
                    <a:pt x="47663" y="7761"/>
                  </a:lnTo>
                  <a:lnTo>
                    <a:pt x="47663" y="7789"/>
                  </a:lnTo>
                  <a:lnTo>
                    <a:pt x="47720" y="7789"/>
                  </a:lnTo>
                  <a:lnTo>
                    <a:pt x="47889" y="7817"/>
                  </a:lnTo>
                  <a:lnTo>
                    <a:pt x="48058" y="7846"/>
                  </a:lnTo>
                  <a:lnTo>
                    <a:pt x="48058" y="7846"/>
                  </a:lnTo>
                  <a:lnTo>
                    <a:pt x="48228" y="7930"/>
                  </a:lnTo>
                  <a:lnTo>
                    <a:pt x="48340" y="7958"/>
                  </a:lnTo>
                  <a:lnTo>
                    <a:pt x="48425" y="7987"/>
                  </a:lnTo>
                  <a:lnTo>
                    <a:pt x="48425" y="7987"/>
                  </a:lnTo>
                  <a:lnTo>
                    <a:pt x="48369" y="8015"/>
                  </a:lnTo>
                  <a:lnTo>
                    <a:pt x="48369" y="8043"/>
                  </a:lnTo>
                  <a:lnTo>
                    <a:pt x="48369" y="8100"/>
                  </a:lnTo>
                  <a:lnTo>
                    <a:pt x="48397" y="8128"/>
                  </a:lnTo>
                  <a:lnTo>
                    <a:pt x="48397" y="8128"/>
                  </a:lnTo>
                  <a:lnTo>
                    <a:pt x="48340" y="8156"/>
                  </a:lnTo>
                  <a:lnTo>
                    <a:pt x="48284" y="8184"/>
                  </a:lnTo>
                  <a:lnTo>
                    <a:pt x="48143" y="8156"/>
                  </a:lnTo>
                  <a:lnTo>
                    <a:pt x="48030" y="8128"/>
                  </a:lnTo>
                  <a:lnTo>
                    <a:pt x="47974" y="8128"/>
                  </a:lnTo>
                  <a:lnTo>
                    <a:pt x="47917" y="8128"/>
                  </a:lnTo>
                  <a:lnTo>
                    <a:pt x="47917" y="8128"/>
                  </a:lnTo>
                  <a:lnTo>
                    <a:pt x="48143" y="8184"/>
                  </a:lnTo>
                  <a:lnTo>
                    <a:pt x="48284" y="8212"/>
                  </a:lnTo>
                  <a:lnTo>
                    <a:pt x="48369" y="8269"/>
                  </a:lnTo>
                  <a:lnTo>
                    <a:pt x="48369" y="8269"/>
                  </a:lnTo>
                  <a:lnTo>
                    <a:pt x="48369" y="8297"/>
                  </a:lnTo>
                  <a:lnTo>
                    <a:pt x="48340" y="8297"/>
                  </a:lnTo>
                  <a:lnTo>
                    <a:pt x="48256" y="8354"/>
                  </a:lnTo>
                  <a:lnTo>
                    <a:pt x="48115" y="8410"/>
                  </a:lnTo>
                  <a:lnTo>
                    <a:pt x="48115" y="8410"/>
                  </a:lnTo>
                  <a:lnTo>
                    <a:pt x="48171" y="8466"/>
                  </a:lnTo>
                  <a:lnTo>
                    <a:pt x="48228" y="8607"/>
                  </a:lnTo>
                  <a:lnTo>
                    <a:pt x="48256" y="8777"/>
                  </a:lnTo>
                  <a:lnTo>
                    <a:pt x="48256" y="8833"/>
                  </a:lnTo>
                  <a:lnTo>
                    <a:pt x="48256" y="8833"/>
                  </a:lnTo>
                  <a:lnTo>
                    <a:pt x="48199" y="8861"/>
                  </a:lnTo>
                  <a:lnTo>
                    <a:pt x="48115" y="8861"/>
                  </a:lnTo>
                  <a:lnTo>
                    <a:pt x="47861" y="8777"/>
                  </a:lnTo>
                  <a:lnTo>
                    <a:pt x="47466" y="8607"/>
                  </a:lnTo>
                  <a:lnTo>
                    <a:pt x="47466" y="8607"/>
                  </a:lnTo>
                  <a:lnTo>
                    <a:pt x="47579" y="8720"/>
                  </a:lnTo>
                  <a:lnTo>
                    <a:pt x="47691" y="8777"/>
                  </a:lnTo>
                  <a:lnTo>
                    <a:pt x="47691" y="8777"/>
                  </a:lnTo>
                  <a:lnTo>
                    <a:pt x="47635" y="8833"/>
                  </a:lnTo>
                  <a:lnTo>
                    <a:pt x="47522" y="8861"/>
                  </a:lnTo>
                  <a:lnTo>
                    <a:pt x="47296" y="8890"/>
                  </a:lnTo>
                  <a:lnTo>
                    <a:pt x="47296" y="8890"/>
                  </a:lnTo>
                  <a:lnTo>
                    <a:pt x="47353" y="8918"/>
                  </a:lnTo>
                  <a:lnTo>
                    <a:pt x="47437" y="8918"/>
                  </a:lnTo>
                  <a:lnTo>
                    <a:pt x="47550" y="8918"/>
                  </a:lnTo>
                  <a:lnTo>
                    <a:pt x="47691" y="8918"/>
                  </a:lnTo>
                  <a:lnTo>
                    <a:pt x="47748" y="8946"/>
                  </a:lnTo>
                  <a:lnTo>
                    <a:pt x="47804" y="8974"/>
                  </a:lnTo>
                  <a:lnTo>
                    <a:pt x="47804" y="8974"/>
                  </a:lnTo>
                  <a:lnTo>
                    <a:pt x="47720" y="9003"/>
                  </a:lnTo>
                  <a:lnTo>
                    <a:pt x="47663" y="9031"/>
                  </a:lnTo>
                  <a:lnTo>
                    <a:pt x="47522" y="9031"/>
                  </a:lnTo>
                  <a:lnTo>
                    <a:pt x="47381" y="9031"/>
                  </a:lnTo>
                  <a:lnTo>
                    <a:pt x="47296" y="9059"/>
                  </a:lnTo>
                  <a:lnTo>
                    <a:pt x="47240" y="9087"/>
                  </a:lnTo>
                  <a:lnTo>
                    <a:pt x="47240" y="9087"/>
                  </a:lnTo>
                  <a:lnTo>
                    <a:pt x="47353" y="9115"/>
                  </a:lnTo>
                  <a:lnTo>
                    <a:pt x="47579" y="9144"/>
                  </a:lnTo>
                  <a:lnTo>
                    <a:pt x="47889" y="9172"/>
                  </a:lnTo>
                  <a:lnTo>
                    <a:pt x="47889" y="9172"/>
                  </a:lnTo>
                  <a:lnTo>
                    <a:pt x="47833" y="9228"/>
                  </a:lnTo>
                  <a:lnTo>
                    <a:pt x="47776" y="9285"/>
                  </a:lnTo>
                  <a:lnTo>
                    <a:pt x="47607" y="9369"/>
                  </a:lnTo>
                  <a:lnTo>
                    <a:pt x="47353" y="9454"/>
                  </a:lnTo>
                  <a:lnTo>
                    <a:pt x="47099" y="9511"/>
                  </a:lnTo>
                  <a:lnTo>
                    <a:pt x="46591" y="9595"/>
                  </a:lnTo>
                  <a:lnTo>
                    <a:pt x="46196" y="9652"/>
                  </a:lnTo>
                  <a:lnTo>
                    <a:pt x="46196" y="9652"/>
                  </a:lnTo>
                  <a:lnTo>
                    <a:pt x="45773" y="9708"/>
                  </a:lnTo>
                  <a:lnTo>
                    <a:pt x="45575" y="9736"/>
                  </a:lnTo>
                  <a:lnTo>
                    <a:pt x="45377" y="9764"/>
                  </a:lnTo>
                  <a:lnTo>
                    <a:pt x="45377" y="9764"/>
                  </a:lnTo>
                  <a:lnTo>
                    <a:pt x="45265" y="9793"/>
                  </a:lnTo>
                  <a:lnTo>
                    <a:pt x="45180" y="9849"/>
                  </a:lnTo>
                  <a:lnTo>
                    <a:pt x="45067" y="9934"/>
                  </a:lnTo>
                  <a:lnTo>
                    <a:pt x="44954" y="10018"/>
                  </a:lnTo>
                  <a:lnTo>
                    <a:pt x="44898" y="10075"/>
                  </a:lnTo>
                  <a:lnTo>
                    <a:pt x="44785" y="10103"/>
                  </a:lnTo>
                  <a:lnTo>
                    <a:pt x="44785" y="10103"/>
                  </a:lnTo>
                  <a:lnTo>
                    <a:pt x="44503" y="10103"/>
                  </a:lnTo>
                  <a:lnTo>
                    <a:pt x="44220" y="10075"/>
                  </a:lnTo>
                  <a:lnTo>
                    <a:pt x="43684" y="10018"/>
                  </a:lnTo>
                  <a:lnTo>
                    <a:pt x="43684" y="10018"/>
                  </a:lnTo>
                  <a:lnTo>
                    <a:pt x="42499" y="9962"/>
                  </a:lnTo>
                  <a:lnTo>
                    <a:pt x="42499" y="9962"/>
                  </a:lnTo>
                  <a:lnTo>
                    <a:pt x="42245" y="9934"/>
                  </a:lnTo>
                  <a:lnTo>
                    <a:pt x="41991" y="9877"/>
                  </a:lnTo>
                  <a:lnTo>
                    <a:pt x="41511" y="9708"/>
                  </a:lnTo>
                  <a:lnTo>
                    <a:pt x="41257" y="9623"/>
                  </a:lnTo>
                  <a:lnTo>
                    <a:pt x="41032" y="9539"/>
                  </a:lnTo>
                  <a:lnTo>
                    <a:pt x="40778" y="9511"/>
                  </a:lnTo>
                  <a:lnTo>
                    <a:pt x="40524" y="9539"/>
                  </a:lnTo>
                  <a:lnTo>
                    <a:pt x="40524" y="9539"/>
                  </a:lnTo>
                  <a:lnTo>
                    <a:pt x="40552" y="9539"/>
                  </a:lnTo>
                  <a:lnTo>
                    <a:pt x="40524" y="9567"/>
                  </a:lnTo>
                  <a:lnTo>
                    <a:pt x="40495" y="9623"/>
                  </a:lnTo>
                  <a:lnTo>
                    <a:pt x="40439" y="9708"/>
                  </a:lnTo>
                  <a:lnTo>
                    <a:pt x="40439" y="9764"/>
                  </a:lnTo>
                  <a:lnTo>
                    <a:pt x="40467" y="9821"/>
                  </a:lnTo>
                  <a:lnTo>
                    <a:pt x="40467" y="9821"/>
                  </a:lnTo>
                  <a:lnTo>
                    <a:pt x="40524" y="9877"/>
                  </a:lnTo>
                  <a:lnTo>
                    <a:pt x="40637" y="9962"/>
                  </a:lnTo>
                  <a:lnTo>
                    <a:pt x="40919" y="10047"/>
                  </a:lnTo>
                  <a:lnTo>
                    <a:pt x="41483" y="10188"/>
                  </a:lnTo>
                  <a:lnTo>
                    <a:pt x="41483" y="10188"/>
                  </a:lnTo>
                  <a:lnTo>
                    <a:pt x="42132" y="10442"/>
                  </a:lnTo>
                  <a:lnTo>
                    <a:pt x="42471" y="10526"/>
                  </a:lnTo>
                  <a:lnTo>
                    <a:pt x="42838" y="10583"/>
                  </a:lnTo>
                  <a:lnTo>
                    <a:pt x="42838" y="10583"/>
                  </a:lnTo>
                  <a:lnTo>
                    <a:pt x="43120" y="10583"/>
                  </a:lnTo>
                  <a:lnTo>
                    <a:pt x="43515" y="10555"/>
                  </a:lnTo>
                  <a:lnTo>
                    <a:pt x="43712" y="10555"/>
                  </a:lnTo>
                  <a:lnTo>
                    <a:pt x="43910" y="10555"/>
                  </a:lnTo>
                  <a:lnTo>
                    <a:pt x="44051" y="10611"/>
                  </a:lnTo>
                  <a:lnTo>
                    <a:pt x="44164" y="10668"/>
                  </a:lnTo>
                  <a:lnTo>
                    <a:pt x="44164" y="10668"/>
                  </a:lnTo>
                  <a:lnTo>
                    <a:pt x="44220" y="10752"/>
                  </a:lnTo>
                  <a:lnTo>
                    <a:pt x="44220" y="10809"/>
                  </a:lnTo>
                  <a:lnTo>
                    <a:pt x="44164" y="10865"/>
                  </a:lnTo>
                  <a:lnTo>
                    <a:pt x="44108" y="10921"/>
                  </a:lnTo>
                  <a:lnTo>
                    <a:pt x="43854" y="10950"/>
                  </a:lnTo>
                  <a:lnTo>
                    <a:pt x="43571" y="10978"/>
                  </a:lnTo>
                  <a:lnTo>
                    <a:pt x="42922" y="10921"/>
                  </a:lnTo>
                  <a:lnTo>
                    <a:pt x="42527" y="10893"/>
                  </a:lnTo>
                  <a:lnTo>
                    <a:pt x="42527" y="10893"/>
                  </a:lnTo>
                  <a:lnTo>
                    <a:pt x="41201" y="10809"/>
                  </a:lnTo>
                  <a:lnTo>
                    <a:pt x="41201" y="10809"/>
                  </a:lnTo>
                  <a:lnTo>
                    <a:pt x="40862" y="10752"/>
                  </a:lnTo>
                  <a:lnTo>
                    <a:pt x="40524" y="10696"/>
                  </a:lnTo>
                  <a:lnTo>
                    <a:pt x="40185" y="10668"/>
                  </a:lnTo>
                  <a:lnTo>
                    <a:pt x="40016" y="10639"/>
                  </a:lnTo>
                  <a:lnTo>
                    <a:pt x="39875" y="10668"/>
                  </a:lnTo>
                  <a:lnTo>
                    <a:pt x="39875" y="10668"/>
                  </a:lnTo>
                  <a:lnTo>
                    <a:pt x="39931" y="10724"/>
                  </a:lnTo>
                  <a:lnTo>
                    <a:pt x="39988" y="10752"/>
                  </a:lnTo>
                  <a:lnTo>
                    <a:pt x="40129" y="10780"/>
                  </a:lnTo>
                  <a:lnTo>
                    <a:pt x="40439" y="10837"/>
                  </a:lnTo>
                  <a:lnTo>
                    <a:pt x="40439" y="10837"/>
                  </a:lnTo>
                  <a:lnTo>
                    <a:pt x="40213" y="10865"/>
                  </a:lnTo>
                  <a:lnTo>
                    <a:pt x="40016" y="10837"/>
                  </a:lnTo>
                  <a:lnTo>
                    <a:pt x="40016" y="10837"/>
                  </a:lnTo>
                  <a:lnTo>
                    <a:pt x="40411" y="10921"/>
                  </a:lnTo>
                  <a:lnTo>
                    <a:pt x="40834" y="10978"/>
                  </a:lnTo>
                  <a:lnTo>
                    <a:pt x="41652" y="11034"/>
                  </a:lnTo>
                  <a:lnTo>
                    <a:pt x="41652" y="11034"/>
                  </a:lnTo>
                  <a:lnTo>
                    <a:pt x="41906" y="11034"/>
                  </a:lnTo>
                  <a:lnTo>
                    <a:pt x="42160" y="11063"/>
                  </a:lnTo>
                  <a:lnTo>
                    <a:pt x="42302" y="11091"/>
                  </a:lnTo>
                  <a:lnTo>
                    <a:pt x="42414" y="11147"/>
                  </a:lnTo>
                  <a:lnTo>
                    <a:pt x="42499" y="11232"/>
                  </a:lnTo>
                  <a:lnTo>
                    <a:pt x="42584" y="11317"/>
                  </a:lnTo>
                  <a:lnTo>
                    <a:pt x="42584" y="11317"/>
                  </a:lnTo>
                  <a:lnTo>
                    <a:pt x="42386" y="11429"/>
                  </a:lnTo>
                  <a:lnTo>
                    <a:pt x="42189" y="11514"/>
                  </a:lnTo>
                  <a:lnTo>
                    <a:pt x="41991" y="11542"/>
                  </a:lnTo>
                  <a:lnTo>
                    <a:pt x="41765" y="11571"/>
                  </a:lnTo>
                  <a:lnTo>
                    <a:pt x="41540" y="11542"/>
                  </a:lnTo>
                  <a:lnTo>
                    <a:pt x="41314" y="11514"/>
                  </a:lnTo>
                  <a:lnTo>
                    <a:pt x="40862" y="11429"/>
                  </a:lnTo>
                  <a:lnTo>
                    <a:pt x="39931" y="11204"/>
                  </a:lnTo>
                  <a:lnTo>
                    <a:pt x="39480" y="11119"/>
                  </a:lnTo>
                  <a:lnTo>
                    <a:pt x="39282" y="11119"/>
                  </a:lnTo>
                  <a:lnTo>
                    <a:pt x="39085" y="11119"/>
                  </a:lnTo>
                  <a:lnTo>
                    <a:pt x="39085" y="11119"/>
                  </a:lnTo>
                  <a:lnTo>
                    <a:pt x="39169" y="11204"/>
                  </a:lnTo>
                  <a:lnTo>
                    <a:pt x="39338" y="11317"/>
                  </a:lnTo>
                  <a:lnTo>
                    <a:pt x="39508" y="11373"/>
                  </a:lnTo>
                  <a:lnTo>
                    <a:pt x="39734" y="11458"/>
                  </a:lnTo>
                  <a:lnTo>
                    <a:pt x="40157" y="11571"/>
                  </a:lnTo>
                  <a:lnTo>
                    <a:pt x="40467" y="11655"/>
                  </a:lnTo>
                  <a:lnTo>
                    <a:pt x="40467" y="11655"/>
                  </a:lnTo>
                  <a:lnTo>
                    <a:pt x="40891" y="11712"/>
                  </a:lnTo>
                  <a:lnTo>
                    <a:pt x="41088" y="11740"/>
                  </a:lnTo>
                  <a:lnTo>
                    <a:pt x="41286" y="11796"/>
                  </a:lnTo>
                  <a:lnTo>
                    <a:pt x="41286" y="11796"/>
                  </a:lnTo>
                  <a:lnTo>
                    <a:pt x="41568" y="11909"/>
                  </a:lnTo>
                  <a:lnTo>
                    <a:pt x="41737" y="11966"/>
                  </a:lnTo>
                  <a:lnTo>
                    <a:pt x="41822" y="11966"/>
                  </a:lnTo>
                  <a:lnTo>
                    <a:pt x="41878" y="11966"/>
                  </a:lnTo>
                  <a:lnTo>
                    <a:pt x="41878" y="11966"/>
                  </a:lnTo>
                  <a:lnTo>
                    <a:pt x="41737" y="11853"/>
                  </a:lnTo>
                  <a:lnTo>
                    <a:pt x="41568" y="11740"/>
                  </a:lnTo>
                  <a:lnTo>
                    <a:pt x="41568" y="11740"/>
                  </a:lnTo>
                  <a:lnTo>
                    <a:pt x="41681" y="11712"/>
                  </a:lnTo>
                  <a:lnTo>
                    <a:pt x="41794" y="11683"/>
                  </a:lnTo>
                  <a:lnTo>
                    <a:pt x="42076" y="11712"/>
                  </a:lnTo>
                  <a:lnTo>
                    <a:pt x="42358" y="11740"/>
                  </a:lnTo>
                  <a:lnTo>
                    <a:pt x="42584" y="11768"/>
                  </a:lnTo>
                  <a:lnTo>
                    <a:pt x="42584" y="11768"/>
                  </a:lnTo>
                  <a:lnTo>
                    <a:pt x="43205" y="11740"/>
                  </a:lnTo>
                  <a:lnTo>
                    <a:pt x="43543" y="11768"/>
                  </a:lnTo>
                  <a:lnTo>
                    <a:pt x="43684" y="11796"/>
                  </a:lnTo>
                  <a:lnTo>
                    <a:pt x="43825" y="11853"/>
                  </a:lnTo>
                  <a:lnTo>
                    <a:pt x="43825" y="11853"/>
                  </a:lnTo>
                  <a:lnTo>
                    <a:pt x="43938" y="11909"/>
                  </a:lnTo>
                  <a:lnTo>
                    <a:pt x="43995" y="11966"/>
                  </a:lnTo>
                  <a:lnTo>
                    <a:pt x="44023" y="12022"/>
                  </a:lnTo>
                  <a:lnTo>
                    <a:pt x="44023" y="12078"/>
                  </a:lnTo>
                  <a:lnTo>
                    <a:pt x="43995" y="12135"/>
                  </a:lnTo>
                  <a:lnTo>
                    <a:pt x="43910" y="12163"/>
                  </a:lnTo>
                  <a:lnTo>
                    <a:pt x="43712" y="12220"/>
                  </a:lnTo>
                  <a:lnTo>
                    <a:pt x="43712" y="12220"/>
                  </a:lnTo>
                  <a:lnTo>
                    <a:pt x="43571" y="12248"/>
                  </a:lnTo>
                  <a:lnTo>
                    <a:pt x="43402" y="12248"/>
                  </a:lnTo>
                  <a:lnTo>
                    <a:pt x="43063" y="12220"/>
                  </a:lnTo>
                  <a:lnTo>
                    <a:pt x="42697" y="12163"/>
                  </a:lnTo>
                  <a:lnTo>
                    <a:pt x="42358" y="12163"/>
                  </a:lnTo>
                  <a:lnTo>
                    <a:pt x="42358" y="12163"/>
                  </a:lnTo>
                  <a:lnTo>
                    <a:pt x="42668" y="12248"/>
                  </a:lnTo>
                  <a:lnTo>
                    <a:pt x="43007" y="12304"/>
                  </a:lnTo>
                  <a:lnTo>
                    <a:pt x="43317" y="12332"/>
                  </a:lnTo>
                  <a:lnTo>
                    <a:pt x="43656" y="12332"/>
                  </a:lnTo>
                  <a:lnTo>
                    <a:pt x="44305" y="12361"/>
                  </a:lnTo>
                  <a:lnTo>
                    <a:pt x="44644" y="12389"/>
                  </a:lnTo>
                  <a:lnTo>
                    <a:pt x="44954" y="12474"/>
                  </a:lnTo>
                  <a:lnTo>
                    <a:pt x="44954" y="12474"/>
                  </a:lnTo>
                  <a:lnTo>
                    <a:pt x="45321" y="12558"/>
                  </a:lnTo>
                  <a:lnTo>
                    <a:pt x="45660" y="12643"/>
                  </a:lnTo>
                  <a:lnTo>
                    <a:pt x="46365" y="12756"/>
                  </a:lnTo>
                  <a:lnTo>
                    <a:pt x="47099" y="12812"/>
                  </a:lnTo>
                  <a:lnTo>
                    <a:pt x="47833" y="12869"/>
                  </a:lnTo>
                  <a:lnTo>
                    <a:pt x="47833" y="12869"/>
                  </a:lnTo>
                  <a:lnTo>
                    <a:pt x="49356" y="12981"/>
                  </a:lnTo>
                  <a:lnTo>
                    <a:pt x="50880" y="13179"/>
                  </a:lnTo>
                  <a:lnTo>
                    <a:pt x="52432" y="13377"/>
                  </a:lnTo>
                  <a:lnTo>
                    <a:pt x="53928" y="13602"/>
                  </a:lnTo>
                  <a:lnTo>
                    <a:pt x="53928" y="13602"/>
                  </a:lnTo>
                  <a:lnTo>
                    <a:pt x="54097" y="13631"/>
                  </a:lnTo>
                  <a:lnTo>
                    <a:pt x="54182" y="13659"/>
                  </a:lnTo>
                  <a:lnTo>
                    <a:pt x="54267" y="13687"/>
                  </a:lnTo>
                  <a:lnTo>
                    <a:pt x="54267" y="13687"/>
                  </a:lnTo>
                  <a:lnTo>
                    <a:pt x="54323" y="13743"/>
                  </a:lnTo>
                  <a:lnTo>
                    <a:pt x="54351" y="13800"/>
                  </a:lnTo>
                  <a:lnTo>
                    <a:pt x="54379" y="13856"/>
                  </a:lnTo>
                  <a:lnTo>
                    <a:pt x="54436" y="13885"/>
                  </a:lnTo>
                  <a:lnTo>
                    <a:pt x="54436" y="13885"/>
                  </a:lnTo>
                  <a:lnTo>
                    <a:pt x="54549" y="13941"/>
                  </a:lnTo>
                  <a:lnTo>
                    <a:pt x="54690" y="13941"/>
                  </a:lnTo>
                  <a:lnTo>
                    <a:pt x="54831" y="13913"/>
                  </a:lnTo>
                  <a:lnTo>
                    <a:pt x="54972" y="13885"/>
                  </a:lnTo>
                  <a:lnTo>
                    <a:pt x="55254" y="13772"/>
                  </a:lnTo>
                  <a:lnTo>
                    <a:pt x="55508" y="13659"/>
                  </a:lnTo>
                  <a:lnTo>
                    <a:pt x="55508" y="13659"/>
                  </a:lnTo>
                  <a:lnTo>
                    <a:pt x="55847" y="13546"/>
                  </a:lnTo>
                  <a:lnTo>
                    <a:pt x="56214" y="13489"/>
                  </a:lnTo>
                  <a:lnTo>
                    <a:pt x="56581" y="13405"/>
                  </a:lnTo>
                  <a:lnTo>
                    <a:pt x="56947" y="13377"/>
                  </a:lnTo>
                  <a:lnTo>
                    <a:pt x="57709" y="13320"/>
                  </a:lnTo>
                  <a:lnTo>
                    <a:pt x="58443" y="13292"/>
                  </a:lnTo>
                  <a:lnTo>
                    <a:pt x="58443" y="13292"/>
                  </a:lnTo>
                  <a:lnTo>
                    <a:pt x="59177" y="13264"/>
                  </a:lnTo>
                  <a:lnTo>
                    <a:pt x="59939" y="13292"/>
                  </a:lnTo>
                  <a:lnTo>
                    <a:pt x="59939" y="13292"/>
                  </a:lnTo>
                  <a:lnTo>
                    <a:pt x="60306" y="13292"/>
                  </a:lnTo>
                  <a:lnTo>
                    <a:pt x="60701" y="13348"/>
                  </a:lnTo>
                  <a:lnTo>
                    <a:pt x="61096" y="13348"/>
                  </a:lnTo>
                  <a:lnTo>
                    <a:pt x="61293" y="13320"/>
                  </a:lnTo>
                  <a:lnTo>
                    <a:pt x="61463" y="13292"/>
                  </a:lnTo>
                  <a:lnTo>
                    <a:pt x="61463" y="13292"/>
                  </a:lnTo>
                  <a:lnTo>
                    <a:pt x="61688" y="13207"/>
                  </a:lnTo>
                  <a:lnTo>
                    <a:pt x="61886" y="13123"/>
                  </a:lnTo>
                  <a:lnTo>
                    <a:pt x="62083" y="13038"/>
                  </a:lnTo>
                  <a:lnTo>
                    <a:pt x="62337" y="12981"/>
                  </a:lnTo>
                  <a:lnTo>
                    <a:pt x="62337" y="12981"/>
                  </a:lnTo>
                  <a:lnTo>
                    <a:pt x="64059" y="12812"/>
                  </a:lnTo>
                  <a:lnTo>
                    <a:pt x="64059" y="12812"/>
                  </a:lnTo>
                  <a:lnTo>
                    <a:pt x="65639" y="12615"/>
                  </a:lnTo>
                  <a:lnTo>
                    <a:pt x="66429" y="12530"/>
                  </a:lnTo>
                  <a:lnTo>
                    <a:pt x="67219" y="12474"/>
                  </a:lnTo>
                  <a:lnTo>
                    <a:pt x="67219" y="12474"/>
                  </a:lnTo>
                  <a:lnTo>
                    <a:pt x="67389" y="12474"/>
                  </a:lnTo>
                  <a:lnTo>
                    <a:pt x="67671" y="12474"/>
                  </a:lnTo>
                  <a:lnTo>
                    <a:pt x="67812" y="12474"/>
                  </a:lnTo>
                  <a:lnTo>
                    <a:pt x="67953" y="12445"/>
                  </a:lnTo>
                  <a:lnTo>
                    <a:pt x="68038" y="12389"/>
                  </a:lnTo>
                  <a:lnTo>
                    <a:pt x="68094" y="12304"/>
                  </a:lnTo>
                  <a:lnTo>
                    <a:pt x="68094" y="12304"/>
                  </a:lnTo>
                  <a:lnTo>
                    <a:pt x="68094" y="12276"/>
                  </a:lnTo>
                  <a:lnTo>
                    <a:pt x="68066" y="12248"/>
                  </a:lnTo>
                  <a:lnTo>
                    <a:pt x="67925" y="12191"/>
                  </a:lnTo>
                  <a:lnTo>
                    <a:pt x="67755" y="12135"/>
                  </a:lnTo>
                  <a:lnTo>
                    <a:pt x="67530" y="12078"/>
                  </a:lnTo>
                  <a:lnTo>
                    <a:pt x="66852" y="12022"/>
                  </a:lnTo>
                  <a:lnTo>
                    <a:pt x="66852" y="12022"/>
                  </a:lnTo>
                  <a:lnTo>
                    <a:pt x="66994" y="11937"/>
                  </a:lnTo>
                  <a:lnTo>
                    <a:pt x="67135" y="11853"/>
                  </a:lnTo>
                  <a:lnTo>
                    <a:pt x="67473" y="11740"/>
                  </a:lnTo>
                  <a:lnTo>
                    <a:pt x="67840" y="11683"/>
                  </a:lnTo>
                  <a:lnTo>
                    <a:pt x="68151" y="11627"/>
                  </a:lnTo>
                  <a:lnTo>
                    <a:pt x="68151" y="11627"/>
                  </a:lnTo>
                  <a:lnTo>
                    <a:pt x="68094" y="11599"/>
                  </a:lnTo>
                  <a:lnTo>
                    <a:pt x="68038" y="11571"/>
                  </a:lnTo>
                  <a:lnTo>
                    <a:pt x="67868" y="11542"/>
                  </a:lnTo>
                  <a:lnTo>
                    <a:pt x="67643" y="11542"/>
                  </a:lnTo>
                  <a:lnTo>
                    <a:pt x="67417" y="11571"/>
                  </a:lnTo>
                  <a:lnTo>
                    <a:pt x="66937" y="11655"/>
                  </a:lnTo>
                  <a:lnTo>
                    <a:pt x="66627" y="11712"/>
                  </a:lnTo>
                  <a:lnTo>
                    <a:pt x="66627" y="11712"/>
                  </a:lnTo>
                  <a:lnTo>
                    <a:pt x="66062" y="11768"/>
                  </a:lnTo>
                  <a:lnTo>
                    <a:pt x="65554" y="11796"/>
                  </a:lnTo>
                  <a:lnTo>
                    <a:pt x="65046" y="11796"/>
                  </a:lnTo>
                  <a:lnTo>
                    <a:pt x="64510" y="11712"/>
                  </a:lnTo>
                  <a:lnTo>
                    <a:pt x="64510" y="11712"/>
                  </a:lnTo>
                  <a:lnTo>
                    <a:pt x="64228" y="11683"/>
                  </a:lnTo>
                  <a:lnTo>
                    <a:pt x="63861" y="11627"/>
                  </a:lnTo>
                  <a:lnTo>
                    <a:pt x="63720" y="11571"/>
                  </a:lnTo>
                  <a:lnTo>
                    <a:pt x="63579" y="11514"/>
                  </a:lnTo>
                  <a:lnTo>
                    <a:pt x="63551" y="11458"/>
                  </a:lnTo>
                  <a:lnTo>
                    <a:pt x="63523" y="11401"/>
                  </a:lnTo>
                  <a:lnTo>
                    <a:pt x="63523" y="11345"/>
                  </a:lnTo>
                  <a:lnTo>
                    <a:pt x="63523" y="11260"/>
                  </a:lnTo>
                  <a:lnTo>
                    <a:pt x="63523" y="11260"/>
                  </a:lnTo>
                  <a:lnTo>
                    <a:pt x="63579" y="11175"/>
                  </a:lnTo>
                  <a:lnTo>
                    <a:pt x="63692" y="11063"/>
                  </a:lnTo>
                  <a:lnTo>
                    <a:pt x="63861" y="10950"/>
                  </a:lnTo>
                  <a:lnTo>
                    <a:pt x="64030" y="10837"/>
                  </a:lnTo>
                  <a:lnTo>
                    <a:pt x="64426" y="10639"/>
                  </a:lnTo>
                  <a:lnTo>
                    <a:pt x="64567" y="10611"/>
                  </a:lnTo>
                  <a:lnTo>
                    <a:pt x="64680" y="10583"/>
                  </a:lnTo>
                  <a:lnTo>
                    <a:pt x="64680" y="10583"/>
                  </a:lnTo>
                  <a:lnTo>
                    <a:pt x="64595" y="10583"/>
                  </a:lnTo>
                  <a:lnTo>
                    <a:pt x="64736" y="10555"/>
                  </a:lnTo>
                  <a:lnTo>
                    <a:pt x="65103" y="10498"/>
                  </a:lnTo>
                  <a:lnTo>
                    <a:pt x="65103" y="10498"/>
                  </a:lnTo>
                  <a:lnTo>
                    <a:pt x="65526" y="10385"/>
                  </a:lnTo>
                  <a:lnTo>
                    <a:pt x="65921" y="10244"/>
                  </a:lnTo>
                  <a:lnTo>
                    <a:pt x="65921" y="10244"/>
                  </a:lnTo>
                  <a:lnTo>
                    <a:pt x="66373" y="10103"/>
                  </a:lnTo>
                  <a:lnTo>
                    <a:pt x="66796" y="9990"/>
                  </a:lnTo>
                  <a:lnTo>
                    <a:pt x="67248" y="9906"/>
                  </a:lnTo>
                  <a:lnTo>
                    <a:pt x="67699" y="9849"/>
                  </a:lnTo>
                  <a:lnTo>
                    <a:pt x="67699" y="9849"/>
                  </a:lnTo>
                  <a:lnTo>
                    <a:pt x="67671" y="9821"/>
                  </a:lnTo>
                  <a:lnTo>
                    <a:pt x="67699" y="9821"/>
                  </a:lnTo>
                  <a:lnTo>
                    <a:pt x="67868" y="9764"/>
                  </a:lnTo>
                  <a:lnTo>
                    <a:pt x="68263" y="9708"/>
                  </a:lnTo>
                  <a:lnTo>
                    <a:pt x="68263" y="9708"/>
                  </a:lnTo>
                  <a:lnTo>
                    <a:pt x="68574" y="9652"/>
                  </a:lnTo>
                  <a:lnTo>
                    <a:pt x="68912" y="9623"/>
                  </a:lnTo>
                  <a:lnTo>
                    <a:pt x="69561" y="9595"/>
                  </a:lnTo>
                  <a:lnTo>
                    <a:pt x="69561" y="9595"/>
                  </a:lnTo>
                  <a:lnTo>
                    <a:pt x="70126" y="9567"/>
                  </a:lnTo>
                  <a:lnTo>
                    <a:pt x="70436" y="9539"/>
                  </a:lnTo>
                  <a:lnTo>
                    <a:pt x="70718" y="9511"/>
                  </a:lnTo>
                  <a:lnTo>
                    <a:pt x="70718" y="9511"/>
                  </a:lnTo>
                  <a:lnTo>
                    <a:pt x="71057" y="9482"/>
                  </a:lnTo>
                  <a:lnTo>
                    <a:pt x="71424" y="9482"/>
                  </a:lnTo>
                  <a:lnTo>
                    <a:pt x="71791" y="9454"/>
                  </a:lnTo>
                  <a:lnTo>
                    <a:pt x="72129" y="9398"/>
                  </a:lnTo>
                  <a:lnTo>
                    <a:pt x="72129" y="9398"/>
                  </a:lnTo>
                  <a:lnTo>
                    <a:pt x="72017" y="9341"/>
                  </a:lnTo>
                  <a:lnTo>
                    <a:pt x="71932" y="9285"/>
                  </a:lnTo>
                  <a:lnTo>
                    <a:pt x="71904" y="9257"/>
                  </a:lnTo>
                  <a:lnTo>
                    <a:pt x="71932" y="9144"/>
                  </a:lnTo>
                  <a:lnTo>
                    <a:pt x="71932" y="9144"/>
                  </a:lnTo>
                  <a:lnTo>
                    <a:pt x="72129" y="8918"/>
                  </a:lnTo>
                  <a:lnTo>
                    <a:pt x="72383" y="8720"/>
                  </a:lnTo>
                  <a:lnTo>
                    <a:pt x="72383" y="8720"/>
                  </a:lnTo>
                  <a:lnTo>
                    <a:pt x="72496" y="8636"/>
                  </a:lnTo>
                  <a:lnTo>
                    <a:pt x="72666" y="8579"/>
                  </a:lnTo>
                  <a:lnTo>
                    <a:pt x="73004" y="8466"/>
                  </a:lnTo>
                  <a:lnTo>
                    <a:pt x="73004" y="8466"/>
                  </a:lnTo>
                  <a:lnTo>
                    <a:pt x="73456" y="8297"/>
                  </a:lnTo>
                  <a:lnTo>
                    <a:pt x="73936" y="8156"/>
                  </a:lnTo>
                  <a:lnTo>
                    <a:pt x="73936" y="8156"/>
                  </a:lnTo>
                  <a:lnTo>
                    <a:pt x="73738" y="8100"/>
                  </a:lnTo>
                  <a:lnTo>
                    <a:pt x="73540" y="8100"/>
                  </a:lnTo>
                  <a:lnTo>
                    <a:pt x="73315" y="8100"/>
                  </a:lnTo>
                  <a:lnTo>
                    <a:pt x="73117" y="8156"/>
                  </a:lnTo>
                  <a:lnTo>
                    <a:pt x="72920" y="8184"/>
                  </a:lnTo>
                  <a:lnTo>
                    <a:pt x="72694" y="8241"/>
                  </a:lnTo>
                  <a:lnTo>
                    <a:pt x="72468" y="8241"/>
                  </a:lnTo>
                  <a:lnTo>
                    <a:pt x="72242" y="8184"/>
                  </a:lnTo>
                  <a:lnTo>
                    <a:pt x="72242" y="8184"/>
                  </a:lnTo>
                  <a:lnTo>
                    <a:pt x="72637" y="8015"/>
                  </a:lnTo>
                  <a:lnTo>
                    <a:pt x="72637" y="8015"/>
                  </a:lnTo>
                  <a:lnTo>
                    <a:pt x="72553" y="8015"/>
                  </a:lnTo>
                  <a:lnTo>
                    <a:pt x="72468" y="8015"/>
                  </a:lnTo>
                  <a:lnTo>
                    <a:pt x="72271" y="8071"/>
                  </a:lnTo>
                  <a:lnTo>
                    <a:pt x="72271" y="8071"/>
                  </a:lnTo>
                  <a:lnTo>
                    <a:pt x="72271" y="8015"/>
                  </a:lnTo>
                  <a:lnTo>
                    <a:pt x="72299" y="7958"/>
                  </a:lnTo>
                  <a:lnTo>
                    <a:pt x="72468" y="7817"/>
                  </a:lnTo>
                  <a:lnTo>
                    <a:pt x="72637" y="7733"/>
                  </a:lnTo>
                  <a:lnTo>
                    <a:pt x="72750" y="7676"/>
                  </a:lnTo>
                  <a:lnTo>
                    <a:pt x="72750" y="7676"/>
                  </a:lnTo>
                  <a:lnTo>
                    <a:pt x="72891" y="7620"/>
                  </a:lnTo>
                  <a:lnTo>
                    <a:pt x="73004" y="7620"/>
                  </a:lnTo>
                  <a:lnTo>
                    <a:pt x="73286" y="7620"/>
                  </a:lnTo>
                  <a:lnTo>
                    <a:pt x="73540" y="7592"/>
                  </a:lnTo>
                  <a:lnTo>
                    <a:pt x="73682" y="7563"/>
                  </a:lnTo>
                  <a:lnTo>
                    <a:pt x="73794" y="7479"/>
                  </a:lnTo>
                  <a:lnTo>
                    <a:pt x="73794" y="7479"/>
                  </a:lnTo>
                  <a:lnTo>
                    <a:pt x="73569" y="7451"/>
                  </a:lnTo>
                  <a:lnTo>
                    <a:pt x="73343" y="7338"/>
                  </a:lnTo>
                  <a:lnTo>
                    <a:pt x="73343" y="7338"/>
                  </a:lnTo>
                  <a:lnTo>
                    <a:pt x="73484" y="7309"/>
                  </a:lnTo>
                  <a:lnTo>
                    <a:pt x="73738" y="7281"/>
                  </a:lnTo>
                  <a:lnTo>
                    <a:pt x="74048" y="7225"/>
                  </a:lnTo>
                  <a:lnTo>
                    <a:pt x="74387" y="7168"/>
                  </a:lnTo>
                  <a:lnTo>
                    <a:pt x="74669" y="7084"/>
                  </a:lnTo>
                  <a:lnTo>
                    <a:pt x="74810" y="7027"/>
                  </a:lnTo>
                  <a:lnTo>
                    <a:pt x="74895" y="6971"/>
                  </a:lnTo>
                  <a:lnTo>
                    <a:pt x="74923" y="6886"/>
                  </a:lnTo>
                  <a:lnTo>
                    <a:pt x="74951" y="6801"/>
                  </a:lnTo>
                  <a:lnTo>
                    <a:pt x="74895" y="6717"/>
                  </a:lnTo>
                  <a:lnTo>
                    <a:pt x="74810" y="6604"/>
                  </a:lnTo>
                  <a:lnTo>
                    <a:pt x="74810" y="6604"/>
                  </a:lnTo>
                  <a:lnTo>
                    <a:pt x="74726" y="6576"/>
                  </a:lnTo>
                  <a:lnTo>
                    <a:pt x="74556" y="6519"/>
                  </a:lnTo>
                  <a:lnTo>
                    <a:pt x="74415" y="6463"/>
                  </a:lnTo>
                  <a:lnTo>
                    <a:pt x="74387" y="6435"/>
                  </a:lnTo>
                  <a:lnTo>
                    <a:pt x="74359" y="6406"/>
                  </a:lnTo>
                  <a:lnTo>
                    <a:pt x="74359" y="6406"/>
                  </a:lnTo>
                  <a:lnTo>
                    <a:pt x="74359" y="6350"/>
                  </a:lnTo>
                  <a:lnTo>
                    <a:pt x="74387" y="6294"/>
                  </a:lnTo>
                  <a:lnTo>
                    <a:pt x="74472" y="6237"/>
                  </a:lnTo>
                  <a:lnTo>
                    <a:pt x="74613" y="6209"/>
                  </a:lnTo>
                  <a:lnTo>
                    <a:pt x="74697" y="6209"/>
                  </a:lnTo>
                  <a:lnTo>
                    <a:pt x="74697" y="6209"/>
                  </a:lnTo>
                  <a:lnTo>
                    <a:pt x="74754" y="6237"/>
                  </a:lnTo>
                  <a:lnTo>
                    <a:pt x="74754" y="6294"/>
                  </a:lnTo>
                  <a:lnTo>
                    <a:pt x="74810" y="6406"/>
                  </a:lnTo>
                  <a:lnTo>
                    <a:pt x="74839" y="6435"/>
                  </a:lnTo>
                  <a:lnTo>
                    <a:pt x="74895" y="6491"/>
                  </a:lnTo>
                  <a:lnTo>
                    <a:pt x="74951" y="6491"/>
                  </a:lnTo>
                  <a:lnTo>
                    <a:pt x="75064" y="6491"/>
                  </a:lnTo>
                  <a:lnTo>
                    <a:pt x="75064" y="6491"/>
                  </a:lnTo>
                  <a:lnTo>
                    <a:pt x="75177" y="6435"/>
                  </a:lnTo>
                  <a:lnTo>
                    <a:pt x="75318" y="6322"/>
                  </a:lnTo>
                  <a:lnTo>
                    <a:pt x="75544" y="6068"/>
                  </a:lnTo>
                  <a:lnTo>
                    <a:pt x="75544" y="6068"/>
                  </a:lnTo>
                  <a:lnTo>
                    <a:pt x="75431" y="6068"/>
                  </a:lnTo>
                  <a:lnTo>
                    <a:pt x="75318" y="6011"/>
                  </a:lnTo>
                  <a:lnTo>
                    <a:pt x="75318" y="6011"/>
                  </a:lnTo>
                  <a:lnTo>
                    <a:pt x="75544" y="5955"/>
                  </a:lnTo>
                  <a:lnTo>
                    <a:pt x="75798" y="5955"/>
                  </a:lnTo>
                  <a:lnTo>
                    <a:pt x="75798" y="5955"/>
                  </a:lnTo>
                  <a:lnTo>
                    <a:pt x="75770" y="5983"/>
                  </a:lnTo>
                  <a:lnTo>
                    <a:pt x="75770" y="6040"/>
                  </a:lnTo>
                  <a:lnTo>
                    <a:pt x="75854" y="6068"/>
                  </a:lnTo>
                  <a:lnTo>
                    <a:pt x="75939" y="6096"/>
                  </a:lnTo>
                  <a:lnTo>
                    <a:pt x="76052" y="6124"/>
                  </a:lnTo>
                  <a:lnTo>
                    <a:pt x="76052" y="6124"/>
                  </a:lnTo>
                  <a:lnTo>
                    <a:pt x="76165" y="6209"/>
                  </a:lnTo>
                  <a:lnTo>
                    <a:pt x="76221" y="6294"/>
                  </a:lnTo>
                  <a:lnTo>
                    <a:pt x="76278" y="6378"/>
                  </a:lnTo>
                  <a:lnTo>
                    <a:pt x="76362" y="6463"/>
                  </a:lnTo>
                  <a:lnTo>
                    <a:pt x="76362" y="6463"/>
                  </a:lnTo>
                  <a:lnTo>
                    <a:pt x="76447" y="6519"/>
                  </a:lnTo>
                  <a:lnTo>
                    <a:pt x="76532" y="6576"/>
                  </a:lnTo>
                  <a:lnTo>
                    <a:pt x="76616" y="6576"/>
                  </a:lnTo>
                  <a:lnTo>
                    <a:pt x="76729" y="6604"/>
                  </a:lnTo>
                  <a:lnTo>
                    <a:pt x="76899" y="6576"/>
                  </a:lnTo>
                  <a:lnTo>
                    <a:pt x="77124" y="6519"/>
                  </a:lnTo>
                  <a:lnTo>
                    <a:pt x="77124" y="6519"/>
                  </a:lnTo>
                  <a:lnTo>
                    <a:pt x="77096" y="6491"/>
                  </a:lnTo>
                  <a:lnTo>
                    <a:pt x="77096" y="6463"/>
                  </a:lnTo>
                  <a:lnTo>
                    <a:pt x="77040" y="6406"/>
                  </a:lnTo>
                  <a:lnTo>
                    <a:pt x="76955" y="6378"/>
                  </a:lnTo>
                  <a:lnTo>
                    <a:pt x="76955" y="6322"/>
                  </a:lnTo>
                  <a:lnTo>
                    <a:pt x="76955" y="6294"/>
                  </a:lnTo>
                  <a:lnTo>
                    <a:pt x="76955" y="6294"/>
                  </a:lnTo>
                  <a:lnTo>
                    <a:pt x="76955" y="6237"/>
                  </a:lnTo>
                  <a:lnTo>
                    <a:pt x="77011" y="6181"/>
                  </a:lnTo>
                  <a:lnTo>
                    <a:pt x="77153" y="6068"/>
                  </a:lnTo>
                  <a:lnTo>
                    <a:pt x="77435" y="5927"/>
                  </a:lnTo>
                  <a:lnTo>
                    <a:pt x="77435" y="5927"/>
                  </a:lnTo>
                  <a:lnTo>
                    <a:pt x="77548" y="5870"/>
                  </a:lnTo>
                  <a:lnTo>
                    <a:pt x="77745" y="5786"/>
                  </a:lnTo>
                  <a:lnTo>
                    <a:pt x="77830" y="5757"/>
                  </a:lnTo>
                  <a:lnTo>
                    <a:pt x="77914" y="5757"/>
                  </a:lnTo>
                  <a:lnTo>
                    <a:pt x="77999" y="5786"/>
                  </a:lnTo>
                  <a:lnTo>
                    <a:pt x="78027" y="5842"/>
                  </a:lnTo>
                  <a:lnTo>
                    <a:pt x="78027" y="5842"/>
                  </a:lnTo>
                  <a:lnTo>
                    <a:pt x="78084" y="5927"/>
                  </a:lnTo>
                  <a:lnTo>
                    <a:pt x="78056" y="5955"/>
                  </a:lnTo>
                  <a:lnTo>
                    <a:pt x="78056" y="5955"/>
                  </a:lnTo>
                  <a:lnTo>
                    <a:pt x="77971" y="5983"/>
                  </a:lnTo>
                  <a:lnTo>
                    <a:pt x="77943" y="6011"/>
                  </a:lnTo>
                  <a:lnTo>
                    <a:pt x="77914" y="6040"/>
                  </a:lnTo>
                  <a:lnTo>
                    <a:pt x="77914" y="6040"/>
                  </a:lnTo>
                  <a:lnTo>
                    <a:pt x="77858" y="6124"/>
                  </a:lnTo>
                  <a:lnTo>
                    <a:pt x="77802" y="6152"/>
                  </a:lnTo>
                  <a:lnTo>
                    <a:pt x="77773" y="6181"/>
                  </a:lnTo>
                  <a:lnTo>
                    <a:pt x="77773" y="6209"/>
                  </a:lnTo>
                  <a:lnTo>
                    <a:pt x="77858" y="6322"/>
                  </a:lnTo>
                  <a:lnTo>
                    <a:pt x="77858" y="6322"/>
                  </a:lnTo>
                  <a:lnTo>
                    <a:pt x="77914" y="6350"/>
                  </a:lnTo>
                  <a:lnTo>
                    <a:pt x="77999" y="6350"/>
                  </a:lnTo>
                  <a:lnTo>
                    <a:pt x="78140" y="6322"/>
                  </a:lnTo>
                  <a:lnTo>
                    <a:pt x="78422" y="6265"/>
                  </a:lnTo>
                  <a:lnTo>
                    <a:pt x="78422" y="6265"/>
                  </a:lnTo>
                  <a:lnTo>
                    <a:pt x="78620" y="6237"/>
                  </a:lnTo>
                  <a:lnTo>
                    <a:pt x="78789" y="6237"/>
                  </a:lnTo>
                  <a:lnTo>
                    <a:pt x="79156" y="6237"/>
                  </a:lnTo>
                  <a:lnTo>
                    <a:pt x="79523" y="6237"/>
                  </a:lnTo>
                  <a:lnTo>
                    <a:pt x="79720" y="6209"/>
                  </a:lnTo>
                  <a:lnTo>
                    <a:pt x="79890" y="6152"/>
                  </a:lnTo>
                  <a:lnTo>
                    <a:pt x="79890" y="6152"/>
                  </a:lnTo>
                  <a:lnTo>
                    <a:pt x="79890" y="6209"/>
                  </a:lnTo>
                  <a:lnTo>
                    <a:pt x="79918" y="6265"/>
                  </a:lnTo>
                  <a:lnTo>
                    <a:pt x="79974" y="6294"/>
                  </a:lnTo>
                  <a:lnTo>
                    <a:pt x="80031" y="6322"/>
                  </a:lnTo>
                  <a:lnTo>
                    <a:pt x="80144" y="6350"/>
                  </a:lnTo>
                  <a:lnTo>
                    <a:pt x="80285" y="6350"/>
                  </a:lnTo>
                  <a:lnTo>
                    <a:pt x="80285" y="6350"/>
                  </a:lnTo>
                  <a:lnTo>
                    <a:pt x="80398" y="6322"/>
                  </a:lnTo>
                  <a:lnTo>
                    <a:pt x="80624" y="6265"/>
                  </a:lnTo>
                  <a:lnTo>
                    <a:pt x="80708" y="6265"/>
                  </a:lnTo>
                  <a:lnTo>
                    <a:pt x="80765" y="6294"/>
                  </a:lnTo>
                  <a:lnTo>
                    <a:pt x="80793" y="6322"/>
                  </a:lnTo>
                  <a:lnTo>
                    <a:pt x="80793" y="6350"/>
                  </a:lnTo>
                  <a:lnTo>
                    <a:pt x="80708" y="6406"/>
                  </a:lnTo>
                  <a:lnTo>
                    <a:pt x="80708" y="6406"/>
                  </a:lnTo>
                  <a:lnTo>
                    <a:pt x="80849" y="6463"/>
                  </a:lnTo>
                  <a:lnTo>
                    <a:pt x="81019" y="6463"/>
                  </a:lnTo>
                  <a:lnTo>
                    <a:pt x="81160" y="6406"/>
                  </a:lnTo>
                  <a:lnTo>
                    <a:pt x="81329" y="6350"/>
                  </a:lnTo>
                  <a:lnTo>
                    <a:pt x="81639" y="6181"/>
                  </a:lnTo>
                  <a:lnTo>
                    <a:pt x="81781" y="6124"/>
                  </a:lnTo>
                  <a:lnTo>
                    <a:pt x="81922" y="6068"/>
                  </a:lnTo>
                  <a:lnTo>
                    <a:pt x="81922" y="6068"/>
                  </a:lnTo>
                  <a:lnTo>
                    <a:pt x="82796" y="5898"/>
                  </a:lnTo>
                  <a:lnTo>
                    <a:pt x="83699" y="5757"/>
                  </a:lnTo>
                  <a:lnTo>
                    <a:pt x="83699" y="5757"/>
                  </a:lnTo>
                  <a:lnTo>
                    <a:pt x="84066" y="5729"/>
                  </a:lnTo>
                  <a:lnTo>
                    <a:pt x="84461" y="5729"/>
                  </a:lnTo>
                  <a:lnTo>
                    <a:pt x="84631" y="5729"/>
                  </a:lnTo>
                  <a:lnTo>
                    <a:pt x="84800" y="5673"/>
                  </a:lnTo>
                  <a:lnTo>
                    <a:pt x="84998" y="5644"/>
                  </a:lnTo>
                  <a:lnTo>
                    <a:pt x="85167" y="5560"/>
                  </a:lnTo>
                  <a:lnTo>
                    <a:pt x="85167" y="5560"/>
                  </a:lnTo>
                  <a:lnTo>
                    <a:pt x="85336" y="5447"/>
                  </a:lnTo>
                  <a:lnTo>
                    <a:pt x="85449" y="5419"/>
                  </a:lnTo>
                  <a:lnTo>
                    <a:pt x="85562" y="5447"/>
                  </a:lnTo>
                  <a:lnTo>
                    <a:pt x="85731" y="5503"/>
                  </a:lnTo>
                  <a:lnTo>
                    <a:pt x="85731" y="5503"/>
                  </a:lnTo>
                  <a:lnTo>
                    <a:pt x="85872" y="5560"/>
                  </a:lnTo>
                  <a:lnTo>
                    <a:pt x="85985" y="5616"/>
                  </a:lnTo>
                  <a:lnTo>
                    <a:pt x="86042" y="5616"/>
                  </a:lnTo>
                  <a:lnTo>
                    <a:pt x="86070" y="5588"/>
                  </a:lnTo>
                  <a:lnTo>
                    <a:pt x="86126" y="5532"/>
                  </a:lnTo>
                  <a:lnTo>
                    <a:pt x="86183" y="5475"/>
                  </a:lnTo>
                  <a:lnTo>
                    <a:pt x="86183" y="5475"/>
                  </a:lnTo>
                  <a:lnTo>
                    <a:pt x="85957" y="5334"/>
                  </a:lnTo>
                  <a:lnTo>
                    <a:pt x="85957" y="5334"/>
                  </a:lnTo>
                  <a:lnTo>
                    <a:pt x="86070" y="5306"/>
                  </a:lnTo>
                  <a:lnTo>
                    <a:pt x="86183" y="5306"/>
                  </a:lnTo>
                  <a:lnTo>
                    <a:pt x="86296" y="5306"/>
                  </a:lnTo>
                  <a:lnTo>
                    <a:pt x="86408" y="5334"/>
                  </a:lnTo>
                  <a:lnTo>
                    <a:pt x="86662" y="5419"/>
                  </a:lnTo>
                  <a:lnTo>
                    <a:pt x="86916" y="5532"/>
                  </a:lnTo>
                  <a:lnTo>
                    <a:pt x="87170" y="5673"/>
                  </a:lnTo>
                  <a:lnTo>
                    <a:pt x="87424" y="5757"/>
                  </a:lnTo>
                  <a:lnTo>
                    <a:pt x="87678" y="5814"/>
                  </a:lnTo>
                  <a:lnTo>
                    <a:pt x="87819" y="5814"/>
                  </a:lnTo>
                  <a:lnTo>
                    <a:pt x="87932" y="5786"/>
                  </a:lnTo>
                  <a:lnTo>
                    <a:pt x="87932" y="5786"/>
                  </a:lnTo>
                  <a:lnTo>
                    <a:pt x="88158" y="5701"/>
                  </a:lnTo>
                  <a:lnTo>
                    <a:pt x="88327" y="5616"/>
                  </a:lnTo>
                  <a:lnTo>
                    <a:pt x="88525" y="5532"/>
                  </a:lnTo>
                  <a:lnTo>
                    <a:pt x="88751" y="5447"/>
                  </a:lnTo>
                  <a:lnTo>
                    <a:pt x="88751" y="5447"/>
                  </a:lnTo>
                  <a:lnTo>
                    <a:pt x="89005" y="5447"/>
                  </a:lnTo>
                  <a:lnTo>
                    <a:pt x="89259" y="5447"/>
                  </a:lnTo>
                  <a:lnTo>
                    <a:pt x="89710" y="5475"/>
                  </a:lnTo>
                  <a:lnTo>
                    <a:pt x="89710" y="5475"/>
                  </a:lnTo>
                  <a:lnTo>
                    <a:pt x="90049" y="5475"/>
                  </a:lnTo>
                  <a:lnTo>
                    <a:pt x="90359" y="5447"/>
                  </a:lnTo>
                  <a:lnTo>
                    <a:pt x="91008" y="5334"/>
                  </a:lnTo>
                  <a:lnTo>
                    <a:pt x="91008" y="5334"/>
                  </a:lnTo>
                  <a:lnTo>
                    <a:pt x="91319" y="5306"/>
                  </a:lnTo>
                  <a:lnTo>
                    <a:pt x="91601" y="5306"/>
                  </a:lnTo>
                  <a:lnTo>
                    <a:pt x="91883" y="5362"/>
                  </a:lnTo>
                  <a:lnTo>
                    <a:pt x="92165" y="5390"/>
                  </a:lnTo>
                  <a:lnTo>
                    <a:pt x="92165" y="5390"/>
                  </a:lnTo>
                  <a:lnTo>
                    <a:pt x="92730" y="5503"/>
                  </a:lnTo>
                  <a:lnTo>
                    <a:pt x="93322" y="5588"/>
                  </a:lnTo>
                  <a:lnTo>
                    <a:pt x="93915" y="5644"/>
                  </a:lnTo>
                  <a:lnTo>
                    <a:pt x="94225" y="5673"/>
                  </a:lnTo>
                  <a:lnTo>
                    <a:pt x="94507" y="5644"/>
                  </a:lnTo>
                  <a:lnTo>
                    <a:pt x="94507" y="5644"/>
                  </a:lnTo>
                  <a:lnTo>
                    <a:pt x="95806" y="5532"/>
                  </a:lnTo>
                  <a:lnTo>
                    <a:pt x="96455" y="5447"/>
                  </a:lnTo>
                  <a:lnTo>
                    <a:pt x="97104" y="5334"/>
                  </a:lnTo>
                  <a:lnTo>
                    <a:pt x="97104" y="5334"/>
                  </a:lnTo>
                  <a:lnTo>
                    <a:pt x="97668" y="5249"/>
                  </a:lnTo>
                  <a:lnTo>
                    <a:pt x="98261" y="5193"/>
                  </a:lnTo>
                  <a:lnTo>
                    <a:pt x="98853" y="5080"/>
                  </a:lnTo>
                  <a:lnTo>
                    <a:pt x="99135" y="5024"/>
                  </a:lnTo>
                  <a:lnTo>
                    <a:pt x="99418" y="4939"/>
                  </a:lnTo>
                  <a:lnTo>
                    <a:pt x="99418" y="4939"/>
                  </a:lnTo>
                  <a:lnTo>
                    <a:pt x="99841" y="4770"/>
                  </a:lnTo>
                  <a:lnTo>
                    <a:pt x="100038" y="4657"/>
                  </a:lnTo>
                  <a:lnTo>
                    <a:pt x="100208" y="4516"/>
                  </a:lnTo>
                  <a:lnTo>
                    <a:pt x="100208" y="4516"/>
                  </a:lnTo>
                  <a:lnTo>
                    <a:pt x="100292" y="4516"/>
                  </a:lnTo>
                  <a:lnTo>
                    <a:pt x="100321" y="4487"/>
                  </a:lnTo>
                  <a:lnTo>
                    <a:pt x="100349" y="4431"/>
                  </a:lnTo>
                  <a:lnTo>
                    <a:pt x="100321" y="4375"/>
                  </a:lnTo>
                  <a:lnTo>
                    <a:pt x="100321" y="4375"/>
                  </a:lnTo>
                  <a:lnTo>
                    <a:pt x="100349" y="4290"/>
                  </a:lnTo>
                  <a:lnTo>
                    <a:pt x="100349" y="4290"/>
                  </a:lnTo>
                  <a:lnTo>
                    <a:pt x="100490" y="4205"/>
                  </a:lnTo>
                  <a:lnTo>
                    <a:pt x="100631" y="4149"/>
                  </a:lnTo>
                  <a:lnTo>
                    <a:pt x="100631" y="4149"/>
                  </a:lnTo>
                  <a:lnTo>
                    <a:pt x="100772" y="4121"/>
                  </a:lnTo>
                  <a:lnTo>
                    <a:pt x="100885" y="4121"/>
                  </a:lnTo>
                  <a:lnTo>
                    <a:pt x="100970" y="4149"/>
                  </a:lnTo>
                  <a:lnTo>
                    <a:pt x="101054" y="4205"/>
                  </a:lnTo>
                  <a:lnTo>
                    <a:pt x="101167" y="4346"/>
                  </a:lnTo>
                  <a:lnTo>
                    <a:pt x="101337" y="4516"/>
                  </a:lnTo>
                  <a:lnTo>
                    <a:pt x="101337" y="4516"/>
                  </a:lnTo>
                  <a:lnTo>
                    <a:pt x="101478" y="4572"/>
                  </a:lnTo>
                  <a:lnTo>
                    <a:pt x="101732" y="4657"/>
                  </a:lnTo>
                  <a:lnTo>
                    <a:pt x="101929" y="4713"/>
                  </a:lnTo>
                  <a:lnTo>
                    <a:pt x="102014" y="4770"/>
                  </a:lnTo>
                  <a:lnTo>
                    <a:pt x="102042" y="4798"/>
                  </a:lnTo>
                  <a:lnTo>
                    <a:pt x="102042" y="4798"/>
                  </a:lnTo>
                  <a:lnTo>
                    <a:pt x="102014" y="4826"/>
                  </a:lnTo>
                  <a:lnTo>
                    <a:pt x="101986" y="4854"/>
                  </a:lnTo>
                  <a:lnTo>
                    <a:pt x="101929" y="4826"/>
                  </a:lnTo>
                  <a:lnTo>
                    <a:pt x="101816" y="4798"/>
                  </a:lnTo>
                  <a:lnTo>
                    <a:pt x="101816" y="4798"/>
                  </a:lnTo>
                  <a:lnTo>
                    <a:pt x="101845" y="4883"/>
                  </a:lnTo>
                  <a:lnTo>
                    <a:pt x="101901" y="4939"/>
                  </a:lnTo>
                  <a:lnTo>
                    <a:pt x="101957" y="4967"/>
                  </a:lnTo>
                  <a:lnTo>
                    <a:pt x="102014" y="4995"/>
                  </a:lnTo>
                  <a:lnTo>
                    <a:pt x="102155" y="4967"/>
                  </a:lnTo>
                  <a:lnTo>
                    <a:pt x="102296" y="4939"/>
                  </a:lnTo>
                  <a:lnTo>
                    <a:pt x="102606" y="4798"/>
                  </a:lnTo>
                  <a:lnTo>
                    <a:pt x="102748" y="4713"/>
                  </a:lnTo>
                  <a:lnTo>
                    <a:pt x="102860" y="4685"/>
                  </a:lnTo>
                  <a:lnTo>
                    <a:pt x="102860" y="4685"/>
                  </a:lnTo>
                  <a:lnTo>
                    <a:pt x="102860" y="4770"/>
                  </a:lnTo>
                  <a:lnTo>
                    <a:pt x="102832" y="4826"/>
                  </a:lnTo>
                  <a:lnTo>
                    <a:pt x="102776" y="4883"/>
                  </a:lnTo>
                  <a:lnTo>
                    <a:pt x="102719" y="4911"/>
                  </a:lnTo>
                  <a:lnTo>
                    <a:pt x="102578" y="4939"/>
                  </a:lnTo>
                  <a:lnTo>
                    <a:pt x="102437" y="4967"/>
                  </a:lnTo>
                  <a:lnTo>
                    <a:pt x="102437" y="4967"/>
                  </a:lnTo>
                  <a:lnTo>
                    <a:pt x="102578" y="5024"/>
                  </a:lnTo>
                  <a:lnTo>
                    <a:pt x="102719" y="5052"/>
                  </a:lnTo>
                  <a:lnTo>
                    <a:pt x="102804" y="5052"/>
                  </a:lnTo>
                  <a:lnTo>
                    <a:pt x="102860" y="5108"/>
                  </a:lnTo>
                  <a:lnTo>
                    <a:pt x="102889" y="5165"/>
                  </a:lnTo>
                  <a:lnTo>
                    <a:pt x="102889" y="5221"/>
                  </a:lnTo>
                  <a:lnTo>
                    <a:pt x="102889" y="5221"/>
                  </a:lnTo>
                  <a:lnTo>
                    <a:pt x="103030" y="5024"/>
                  </a:lnTo>
                  <a:lnTo>
                    <a:pt x="103114" y="4939"/>
                  </a:lnTo>
                  <a:lnTo>
                    <a:pt x="103227" y="4883"/>
                  </a:lnTo>
                  <a:lnTo>
                    <a:pt x="103227" y="4883"/>
                  </a:lnTo>
                  <a:lnTo>
                    <a:pt x="103255" y="4967"/>
                  </a:lnTo>
                  <a:lnTo>
                    <a:pt x="103227" y="5052"/>
                  </a:lnTo>
                  <a:lnTo>
                    <a:pt x="103171" y="5137"/>
                  </a:lnTo>
                  <a:lnTo>
                    <a:pt x="103143" y="5165"/>
                  </a:lnTo>
                  <a:lnTo>
                    <a:pt x="103171" y="5165"/>
                  </a:lnTo>
                  <a:lnTo>
                    <a:pt x="103397" y="5137"/>
                  </a:lnTo>
                  <a:lnTo>
                    <a:pt x="103397" y="5137"/>
                  </a:lnTo>
                  <a:lnTo>
                    <a:pt x="103651" y="5024"/>
                  </a:lnTo>
                  <a:lnTo>
                    <a:pt x="103792" y="4967"/>
                  </a:lnTo>
                  <a:lnTo>
                    <a:pt x="103905" y="4883"/>
                  </a:lnTo>
                  <a:lnTo>
                    <a:pt x="103905" y="4883"/>
                  </a:lnTo>
                  <a:lnTo>
                    <a:pt x="103933" y="4826"/>
                  </a:lnTo>
                  <a:lnTo>
                    <a:pt x="103933" y="4770"/>
                  </a:lnTo>
                  <a:lnTo>
                    <a:pt x="103933" y="4685"/>
                  </a:lnTo>
                  <a:lnTo>
                    <a:pt x="103961" y="4629"/>
                  </a:lnTo>
                  <a:lnTo>
                    <a:pt x="103961" y="4629"/>
                  </a:lnTo>
                  <a:lnTo>
                    <a:pt x="104074" y="4487"/>
                  </a:lnTo>
                  <a:lnTo>
                    <a:pt x="104243" y="4375"/>
                  </a:lnTo>
                  <a:lnTo>
                    <a:pt x="104243" y="4375"/>
                  </a:lnTo>
                  <a:lnTo>
                    <a:pt x="104525" y="4262"/>
                  </a:lnTo>
                  <a:lnTo>
                    <a:pt x="104808" y="4177"/>
                  </a:lnTo>
                  <a:lnTo>
                    <a:pt x="105118" y="4121"/>
                  </a:lnTo>
                  <a:lnTo>
                    <a:pt x="105428" y="4064"/>
                  </a:lnTo>
                  <a:lnTo>
                    <a:pt x="105428" y="4064"/>
                  </a:lnTo>
                  <a:lnTo>
                    <a:pt x="106473" y="3754"/>
                  </a:lnTo>
                  <a:lnTo>
                    <a:pt x="107009" y="3613"/>
                  </a:lnTo>
                  <a:lnTo>
                    <a:pt x="107545" y="3528"/>
                  </a:lnTo>
                  <a:lnTo>
                    <a:pt x="107545" y="3528"/>
                  </a:lnTo>
                  <a:lnTo>
                    <a:pt x="107855" y="3472"/>
                  </a:lnTo>
                  <a:lnTo>
                    <a:pt x="107968" y="3443"/>
                  </a:lnTo>
                  <a:lnTo>
                    <a:pt x="108109" y="3359"/>
                  </a:lnTo>
                  <a:lnTo>
                    <a:pt x="108109" y="3359"/>
                  </a:lnTo>
                  <a:lnTo>
                    <a:pt x="108194" y="3302"/>
                  </a:lnTo>
                  <a:lnTo>
                    <a:pt x="108222" y="3246"/>
                  </a:lnTo>
                  <a:lnTo>
                    <a:pt x="108279" y="3218"/>
                  </a:lnTo>
                  <a:lnTo>
                    <a:pt x="108391" y="3189"/>
                  </a:lnTo>
                  <a:lnTo>
                    <a:pt x="108391" y="3189"/>
                  </a:lnTo>
                  <a:lnTo>
                    <a:pt x="108504" y="3189"/>
                  </a:lnTo>
                  <a:lnTo>
                    <a:pt x="108617" y="3218"/>
                  </a:lnTo>
                  <a:lnTo>
                    <a:pt x="108815" y="3302"/>
                  </a:lnTo>
                  <a:lnTo>
                    <a:pt x="108815" y="3302"/>
                  </a:lnTo>
                  <a:lnTo>
                    <a:pt x="108589" y="3387"/>
                  </a:lnTo>
                  <a:lnTo>
                    <a:pt x="108589" y="3387"/>
                  </a:lnTo>
                  <a:lnTo>
                    <a:pt x="108730" y="3443"/>
                  </a:lnTo>
                  <a:lnTo>
                    <a:pt x="108871" y="3500"/>
                  </a:lnTo>
                  <a:lnTo>
                    <a:pt x="109012" y="3500"/>
                  </a:lnTo>
                  <a:lnTo>
                    <a:pt x="109182" y="3472"/>
                  </a:lnTo>
                  <a:lnTo>
                    <a:pt x="109492" y="3415"/>
                  </a:lnTo>
                  <a:lnTo>
                    <a:pt x="109802" y="3274"/>
                  </a:lnTo>
                  <a:lnTo>
                    <a:pt x="109802" y="3274"/>
                  </a:lnTo>
                  <a:lnTo>
                    <a:pt x="109718" y="3246"/>
                  </a:lnTo>
                  <a:lnTo>
                    <a:pt x="109605" y="3218"/>
                  </a:lnTo>
                  <a:lnTo>
                    <a:pt x="109464" y="3189"/>
                  </a:lnTo>
                  <a:lnTo>
                    <a:pt x="109379" y="3133"/>
                  </a:lnTo>
                  <a:lnTo>
                    <a:pt x="109379" y="3133"/>
                  </a:lnTo>
                  <a:lnTo>
                    <a:pt x="109407" y="3077"/>
                  </a:lnTo>
                  <a:lnTo>
                    <a:pt x="109492" y="3048"/>
                  </a:lnTo>
                  <a:lnTo>
                    <a:pt x="109690" y="2935"/>
                  </a:lnTo>
                  <a:lnTo>
                    <a:pt x="109915" y="2879"/>
                  </a:lnTo>
                  <a:lnTo>
                    <a:pt x="110000" y="2879"/>
                  </a:lnTo>
                  <a:lnTo>
                    <a:pt x="110028" y="2907"/>
                  </a:lnTo>
                  <a:lnTo>
                    <a:pt x="110028" y="2907"/>
                  </a:lnTo>
                  <a:lnTo>
                    <a:pt x="110000" y="2964"/>
                  </a:lnTo>
                  <a:lnTo>
                    <a:pt x="109944" y="2992"/>
                  </a:lnTo>
                  <a:lnTo>
                    <a:pt x="109944" y="2992"/>
                  </a:lnTo>
                  <a:lnTo>
                    <a:pt x="110000" y="3020"/>
                  </a:lnTo>
                  <a:lnTo>
                    <a:pt x="110141" y="3048"/>
                  </a:lnTo>
                  <a:lnTo>
                    <a:pt x="110367" y="3048"/>
                  </a:lnTo>
                  <a:lnTo>
                    <a:pt x="110367" y="3048"/>
                  </a:lnTo>
                  <a:lnTo>
                    <a:pt x="110621" y="3105"/>
                  </a:lnTo>
                  <a:lnTo>
                    <a:pt x="110734" y="3105"/>
                  </a:lnTo>
                  <a:lnTo>
                    <a:pt x="110903" y="3077"/>
                  </a:lnTo>
                  <a:lnTo>
                    <a:pt x="110903" y="3077"/>
                  </a:lnTo>
                  <a:lnTo>
                    <a:pt x="110790" y="3048"/>
                  </a:lnTo>
                  <a:lnTo>
                    <a:pt x="110705" y="3020"/>
                  </a:lnTo>
                  <a:lnTo>
                    <a:pt x="110677" y="2935"/>
                  </a:lnTo>
                  <a:lnTo>
                    <a:pt x="110649" y="2823"/>
                  </a:lnTo>
                  <a:lnTo>
                    <a:pt x="110649" y="2823"/>
                  </a:lnTo>
                  <a:lnTo>
                    <a:pt x="110649" y="2738"/>
                  </a:lnTo>
                  <a:lnTo>
                    <a:pt x="110677" y="2681"/>
                  </a:lnTo>
                  <a:lnTo>
                    <a:pt x="110705" y="2625"/>
                  </a:lnTo>
                  <a:lnTo>
                    <a:pt x="110762" y="2597"/>
                  </a:lnTo>
                  <a:lnTo>
                    <a:pt x="110875" y="2540"/>
                  </a:lnTo>
                  <a:lnTo>
                    <a:pt x="111044" y="2484"/>
                  </a:lnTo>
                  <a:lnTo>
                    <a:pt x="111044" y="2484"/>
                  </a:lnTo>
                  <a:lnTo>
                    <a:pt x="111806" y="2230"/>
                  </a:lnTo>
                  <a:lnTo>
                    <a:pt x="112201" y="2145"/>
                  </a:lnTo>
                  <a:lnTo>
                    <a:pt x="112624" y="2089"/>
                  </a:lnTo>
                  <a:lnTo>
                    <a:pt x="112624" y="2089"/>
                  </a:lnTo>
                  <a:lnTo>
                    <a:pt x="113019" y="2061"/>
                  </a:lnTo>
                  <a:lnTo>
                    <a:pt x="113386" y="2089"/>
                  </a:lnTo>
                  <a:lnTo>
                    <a:pt x="113584" y="2117"/>
                  </a:lnTo>
                  <a:lnTo>
                    <a:pt x="113753" y="2145"/>
                  </a:lnTo>
                  <a:lnTo>
                    <a:pt x="113922" y="2230"/>
                  </a:lnTo>
                  <a:lnTo>
                    <a:pt x="114092" y="2315"/>
                  </a:lnTo>
                  <a:lnTo>
                    <a:pt x="114092" y="2315"/>
                  </a:lnTo>
                  <a:lnTo>
                    <a:pt x="114487" y="2484"/>
                  </a:lnTo>
                  <a:lnTo>
                    <a:pt x="114741" y="2597"/>
                  </a:lnTo>
                  <a:lnTo>
                    <a:pt x="114854" y="2653"/>
                  </a:lnTo>
                  <a:lnTo>
                    <a:pt x="114854" y="2653"/>
                  </a:lnTo>
                  <a:lnTo>
                    <a:pt x="114825" y="2710"/>
                  </a:lnTo>
                  <a:lnTo>
                    <a:pt x="114797" y="2738"/>
                  </a:lnTo>
                  <a:lnTo>
                    <a:pt x="114656" y="2766"/>
                  </a:lnTo>
                  <a:lnTo>
                    <a:pt x="114515" y="2794"/>
                  </a:lnTo>
                  <a:lnTo>
                    <a:pt x="114459" y="2851"/>
                  </a:lnTo>
                  <a:lnTo>
                    <a:pt x="114430" y="2907"/>
                  </a:lnTo>
                  <a:lnTo>
                    <a:pt x="114430" y="2907"/>
                  </a:lnTo>
                  <a:lnTo>
                    <a:pt x="114600" y="2907"/>
                  </a:lnTo>
                  <a:lnTo>
                    <a:pt x="114797" y="2935"/>
                  </a:lnTo>
                  <a:lnTo>
                    <a:pt x="115164" y="3020"/>
                  </a:lnTo>
                  <a:lnTo>
                    <a:pt x="115164" y="3020"/>
                  </a:lnTo>
                  <a:lnTo>
                    <a:pt x="115503" y="3105"/>
                  </a:lnTo>
                  <a:lnTo>
                    <a:pt x="115616" y="3161"/>
                  </a:lnTo>
                  <a:lnTo>
                    <a:pt x="115644" y="3189"/>
                  </a:lnTo>
                  <a:lnTo>
                    <a:pt x="115587" y="3218"/>
                  </a:lnTo>
                  <a:lnTo>
                    <a:pt x="115587" y="3218"/>
                  </a:lnTo>
                  <a:lnTo>
                    <a:pt x="115644" y="3246"/>
                  </a:lnTo>
                  <a:lnTo>
                    <a:pt x="115813" y="3302"/>
                  </a:lnTo>
                  <a:lnTo>
                    <a:pt x="116236" y="3330"/>
                  </a:lnTo>
                  <a:lnTo>
                    <a:pt x="116942" y="3359"/>
                  </a:lnTo>
                  <a:lnTo>
                    <a:pt x="116942" y="3359"/>
                  </a:lnTo>
                  <a:lnTo>
                    <a:pt x="117337" y="3415"/>
                  </a:lnTo>
                  <a:lnTo>
                    <a:pt x="117535" y="3472"/>
                  </a:lnTo>
                  <a:lnTo>
                    <a:pt x="117732" y="3472"/>
                  </a:lnTo>
                  <a:lnTo>
                    <a:pt x="117732" y="3472"/>
                  </a:lnTo>
                  <a:lnTo>
                    <a:pt x="117873" y="3443"/>
                  </a:lnTo>
                  <a:lnTo>
                    <a:pt x="118014" y="3415"/>
                  </a:lnTo>
                  <a:lnTo>
                    <a:pt x="118155" y="3387"/>
                  </a:lnTo>
                  <a:lnTo>
                    <a:pt x="118296" y="3387"/>
                  </a:lnTo>
                  <a:lnTo>
                    <a:pt x="118296" y="3387"/>
                  </a:lnTo>
                  <a:lnTo>
                    <a:pt x="118720" y="3387"/>
                  </a:lnTo>
                  <a:lnTo>
                    <a:pt x="119143" y="3443"/>
                  </a:lnTo>
                  <a:lnTo>
                    <a:pt x="119566" y="3528"/>
                  </a:lnTo>
                  <a:lnTo>
                    <a:pt x="119990" y="3584"/>
                  </a:lnTo>
                  <a:lnTo>
                    <a:pt x="119990" y="3584"/>
                  </a:lnTo>
                  <a:lnTo>
                    <a:pt x="120469" y="3613"/>
                  </a:lnTo>
                  <a:lnTo>
                    <a:pt x="120949" y="3641"/>
                  </a:lnTo>
                  <a:lnTo>
                    <a:pt x="120949" y="3641"/>
                  </a:lnTo>
                  <a:lnTo>
                    <a:pt x="121147" y="3613"/>
                  </a:lnTo>
                  <a:lnTo>
                    <a:pt x="121344" y="3584"/>
                  </a:lnTo>
                  <a:lnTo>
                    <a:pt x="121570" y="3556"/>
                  </a:lnTo>
                  <a:lnTo>
                    <a:pt x="121655" y="3556"/>
                  </a:lnTo>
                  <a:lnTo>
                    <a:pt x="121739" y="3556"/>
                  </a:lnTo>
                  <a:lnTo>
                    <a:pt x="121739" y="3556"/>
                  </a:lnTo>
                  <a:lnTo>
                    <a:pt x="121683" y="3754"/>
                  </a:lnTo>
                  <a:lnTo>
                    <a:pt x="121626" y="3923"/>
                  </a:lnTo>
                  <a:lnTo>
                    <a:pt x="121626" y="3923"/>
                  </a:lnTo>
                  <a:lnTo>
                    <a:pt x="121626" y="4008"/>
                  </a:lnTo>
                  <a:lnTo>
                    <a:pt x="121655" y="4064"/>
                  </a:lnTo>
                  <a:lnTo>
                    <a:pt x="121683" y="4092"/>
                  </a:lnTo>
                  <a:lnTo>
                    <a:pt x="121626" y="4177"/>
                  </a:lnTo>
                  <a:lnTo>
                    <a:pt x="121626" y="4177"/>
                  </a:lnTo>
                  <a:lnTo>
                    <a:pt x="121147" y="4375"/>
                  </a:lnTo>
                  <a:lnTo>
                    <a:pt x="121147" y="4375"/>
                  </a:lnTo>
                  <a:lnTo>
                    <a:pt x="121259" y="4459"/>
                  </a:lnTo>
                  <a:lnTo>
                    <a:pt x="121259" y="4487"/>
                  </a:lnTo>
                  <a:lnTo>
                    <a:pt x="121259" y="4516"/>
                  </a:lnTo>
                  <a:lnTo>
                    <a:pt x="121006" y="4572"/>
                  </a:lnTo>
                  <a:lnTo>
                    <a:pt x="121006" y="4572"/>
                  </a:lnTo>
                  <a:lnTo>
                    <a:pt x="121118" y="4685"/>
                  </a:lnTo>
                  <a:lnTo>
                    <a:pt x="121118" y="4741"/>
                  </a:lnTo>
                  <a:lnTo>
                    <a:pt x="121090" y="4770"/>
                  </a:lnTo>
                  <a:lnTo>
                    <a:pt x="121006" y="4770"/>
                  </a:lnTo>
                  <a:lnTo>
                    <a:pt x="120752" y="4770"/>
                  </a:lnTo>
                  <a:lnTo>
                    <a:pt x="120639" y="4826"/>
                  </a:lnTo>
                  <a:lnTo>
                    <a:pt x="120554" y="4911"/>
                  </a:lnTo>
                  <a:lnTo>
                    <a:pt x="120554" y="4911"/>
                  </a:lnTo>
                  <a:lnTo>
                    <a:pt x="120780" y="4967"/>
                  </a:lnTo>
                  <a:lnTo>
                    <a:pt x="120780" y="4967"/>
                  </a:lnTo>
                  <a:lnTo>
                    <a:pt x="120667" y="5080"/>
                  </a:lnTo>
                  <a:lnTo>
                    <a:pt x="120554" y="5165"/>
                  </a:lnTo>
                  <a:lnTo>
                    <a:pt x="120413" y="5221"/>
                  </a:lnTo>
                  <a:lnTo>
                    <a:pt x="120244" y="5249"/>
                  </a:lnTo>
                  <a:lnTo>
                    <a:pt x="120244" y="5249"/>
                  </a:lnTo>
                  <a:lnTo>
                    <a:pt x="120187" y="5221"/>
                  </a:lnTo>
                  <a:lnTo>
                    <a:pt x="120103" y="5221"/>
                  </a:lnTo>
                  <a:lnTo>
                    <a:pt x="120018" y="5193"/>
                  </a:lnTo>
                  <a:lnTo>
                    <a:pt x="119905" y="5221"/>
                  </a:lnTo>
                  <a:lnTo>
                    <a:pt x="119905" y="5221"/>
                  </a:lnTo>
                  <a:lnTo>
                    <a:pt x="119820" y="5306"/>
                  </a:lnTo>
                  <a:lnTo>
                    <a:pt x="119707" y="5390"/>
                  </a:lnTo>
                  <a:lnTo>
                    <a:pt x="119538" y="5588"/>
                  </a:lnTo>
                  <a:lnTo>
                    <a:pt x="119538" y="5588"/>
                  </a:lnTo>
                  <a:lnTo>
                    <a:pt x="119623" y="5616"/>
                  </a:lnTo>
                  <a:lnTo>
                    <a:pt x="119707" y="5616"/>
                  </a:lnTo>
                  <a:lnTo>
                    <a:pt x="119792" y="5616"/>
                  </a:lnTo>
                  <a:lnTo>
                    <a:pt x="119877" y="5588"/>
                  </a:lnTo>
                  <a:lnTo>
                    <a:pt x="119877" y="5588"/>
                  </a:lnTo>
                  <a:lnTo>
                    <a:pt x="119820" y="5701"/>
                  </a:lnTo>
                  <a:lnTo>
                    <a:pt x="119736" y="5786"/>
                  </a:lnTo>
                  <a:lnTo>
                    <a:pt x="119736" y="5786"/>
                  </a:lnTo>
                  <a:lnTo>
                    <a:pt x="119792" y="5814"/>
                  </a:lnTo>
                  <a:lnTo>
                    <a:pt x="119820" y="5814"/>
                  </a:lnTo>
                  <a:lnTo>
                    <a:pt x="119933" y="5786"/>
                  </a:lnTo>
                  <a:lnTo>
                    <a:pt x="120018" y="5701"/>
                  </a:lnTo>
                  <a:lnTo>
                    <a:pt x="120131" y="5616"/>
                  </a:lnTo>
                  <a:lnTo>
                    <a:pt x="120215" y="5560"/>
                  </a:lnTo>
                  <a:lnTo>
                    <a:pt x="120300" y="5503"/>
                  </a:lnTo>
                  <a:lnTo>
                    <a:pt x="120385" y="5503"/>
                  </a:lnTo>
                  <a:lnTo>
                    <a:pt x="120441" y="5588"/>
                  </a:lnTo>
                  <a:lnTo>
                    <a:pt x="120441" y="5588"/>
                  </a:lnTo>
                  <a:lnTo>
                    <a:pt x="120441" y="5644"/>
                  </a:lnTo>
                  <a:lnTo>
                    <a:pt x="120413" y="5701"/>
                  </a:lnTo>
                  <a:lnTo>
                    <a:pt x="120300" y="5814"/>
                  </a:lnTo>
                  <a:lnTo>
                    <a:pt x="120103" y="5955"/>
                  </a:lnTo>
                  <a:lnTo>
                    <a:pt x="119849" y="6096"/>
                  </a:lnTo>
                  <a:lnTo>
                    <a:pt x="119369" y="6322"/>
                  </a:lnTo>
                  <a:lnTo>
                    <a:pt x="119058" y="6435"/>
                  </a:lnTo>
                  <a:lnTo>
                    <a:pt x="119058" y="6435"/>
                  </a:lnTo>
                  <a:lnTo>
                    <a:pt x="119115" y="6463"/>
                  </a:lnTo>
                  <a:lnTo>
                    <a:pt x="119058" y="6491"/>
                  </a:lnTo>
                  <a:lnTo>
                    <a:pt x="118917" y="6604"/>
                  </a:lnTo>
                  <a:lnTo>
                    <a:pt x="118833" y="6689"/>
                  </a:lnTo>
                  <a:lnTo>
                    <a:pt x="118804" y="6773"/>
                  </a:lnTo>
                  <a:lnTo>
                    <a:pt x="118804" y="6801"/>
                  </a:lnTo>
                  <a:lnTo>
                    <a:pt x="118833" y="6858"/>
                  </a:lnTo>
                  <a:lnTo>
                    <a:pt x="118946" y="6943"/>
                  </a:lnTo>
                  <a:lnTo>
                    <a:pt x="118946" y="6943"/>
                  </a:lnTo>
                  <a:lnTo>
                    <a:pt x="119087" y="6999"/>
                  </a:lnTo>
                  <a:lnTo>
                    <a:pt x="119228" y="7027"/>
                  </a:lnTo>
                  <a:lnTo>
                    <a:pt x="119369" y="7027"/>
                  </a:lnTo>
                  <a:lnTo>
                    <a:pt x="119510" y="7027"/>
                  </a:lnTo>
                  <a:lnTo>
                    <a:pt x="119792" y="6943"/>
                  </a:lnTo>
                  <a:lnTo>
                    <a:pt x="120046" y="6858"/>
                  </a:lnTo>
                  <a:lnTo>
                    <a:pt x="120046" y="6858"/>
                  </a:lnTo>
                  <a:lnTo>
                    <a:pt x="120385" y="6745"/>
                  </a:lnTo>
                  <a:lnTo>
                    <a:pt x="120695" y="6632"/>
                  </a:lnTo>
                  <a:lnTo>
                    <a:pt x="120949" y="6491"/>
                  </a:lnTo>
                  <a:lnTo>
                    <a:pt x="121203" y="6294"/>
                  </a:lnTo>
                  <a:lnTo>
                    <a:pt x="121203" y="6294"/>
                  </a:lnTo>
                  <a:lnTo>
                    <a:pt x="121429" y="6068"/>
                  </a:lnTo>
                  <a:lnTo>
                    <a:pt x="121683" y="5927"/>
                  </a:lnTo>
                  <a:lnTo>
                    <a:pt x="121937" y="5814"/>
                  </a:lnTo>
                  <a:lnTo>
                    <a:pt x="122219" y="5673"/>
                  </a:lnTo>
                  <a:lnTo>
                    <a:pt x="122219" y="5673"/>
                  </a:lnTo>
                  <a:lnTo>
                    <a:pt x="122304" y="5644"/>
                  </a:lnTo>
                  <a:lnTo>
                    <a:pt x="122388" y="5588"/>
                  </a:lnTo>
                  <a:lnTo>
                    <a:pt x="122473" y="5475"/>
                  </a:lnTo>
                  <a:lnTo>
                    <a:pt x="122473" y="5475"/>
                  </a:lnTo>
                  <a:lnTo>
                    <a:pt x="122642" y="5362"/>
                  </a:lnTo>
                  <a:lnTo>
                    <a:pt x="122727" y="5278"/>
                  </a:lnTo>
                  <a:lnTo>
                    <a:pt x="122868" y="5221"/>
                  </a:lnTo>
                  <a:lnTo>
                    <a:pt x="122868" y="5221"/>
                  </a:lnTo>
                  <a:lnTo>
                    <a:pt x="123178" y="5165"/>
                  </a:lnTo>
                  <a:lnTo>
                    <a:pt x="123461" y="5137"/>
                  </a:lnTo>
                  <a:lnTo>
                    <a:pt x="123743" y="5080"/>
                  </a:lnTo>
                  <a:lnTo>
                    <a:pt x="123997" y="5052"/>
                  </a:lnTo>
                  <a:lnTo>
                    <a:pt x="123997" y="5052"/>
                  </a:lnTo>
                  <a:lnTo>
                    <a:pt x="124053" y="5024"/>
                  </a:lnTo>
                  <a:lnTo>
                    <a:pt x="124081" y="4995"/>
                  </a:lnTo>
                  <a:lnTo>
                    <a:pt x="124138" y="4939"/>
                  </a:lnTo>
                  <a:lnTo>
                    <a:pt x="124166" y="4911"/>
                  </a:lnTo>
                  <a:lnTo>
                    <a:pt x="124166" y="4911"/>
                  </a:lnTo>
                  <a:lnTo>
                    <a:pt x="124335" y="4939"/>
                  </a:lnTo>
                  <a:lnTo>
                    <a:pt x="124477" y="4939"/>
                  </a:lnTo>
                  <a:lnTo>
                    <a:pt x="124477" y="4939"/>
                  </a:lnTo>
                  <a:lnTo>
                    <a:pt x="124759" y="4883"/>
                  </a:lnTo>
                  <a:lnTo>
                    <a:pt x="125041" y="4798"/>
                  </a:lnTo>
                  <a:lnTo>
                    <a:pt x="125041" y="4798"/>
                  </a:lnTo>
                  <a:lnTo>
                    <a:pt x="125718" y="4629"/>
                  </a:lnTo>
                  <a:lnTo>
                    <a:pt x="125718" y="4629"/>
                  </a:lnTo>
                  <a:lnTo>
                    <a:pt x="125859" y="4572"/>
                  </a:lnTo>
                  <a:lnTo>
                    <a:pt x="125972" y="4487"/>
                  </a:lnTo>
                  <a:lnTo>
                    <a:pt x="126113" y="4375"/>
                  </a:lnTo>
                  <a:lnTo>
                    <a:pt x="126226" y="4318"/>
                  </a:lnTo>
                  <a:lnTo>
                    <a:pt x="126226" y="4318"/>
                  </a:lnTo>
                  <a:lnTo>
                    <a:pt x="126170" y="4318"/>
                  </a:lnTo>
                  <a:lnTo>
                    <a:pt x="126141" y="4290"/>
                  </a:lnTo>
                  <a:lnTo>
                    <a:pt x="126170" y="4262"/>
                  </a:lnTo>
                  <a:lnTo>
                    <a:pt x="126198" y="4205"/>
                  </a:lnTo>
                  <a:lnTo>
                    <a:pt x="126395" y="4092"/>
                  </a:lnTo>
                  <a:lnTo>
                    <a:pt x="126395" y="4092"/>
                  </a:lnTo>
                  <a:lnTo>
                    <a:pt x="126762" y="3951"/>
                  </a:lnTo>
                  <a:lnTo>
                    <a:pt x="127129" y="3810"/>
                  </a:lnTo>
                  <a:lnTo>
                    <a:pt x="127129" y="3810"/>
                  </a:lnTo>
                  <a:lnTo>
                    <a:pt x="127355" y="3754"/>
                  </a:lnTo>
                  <a:lnTo>
                    <a:pt x="127609" y="3726"/>
                  </a:lnTo>
                  <a:lnTo>
                    <a:pt x="128117" y="3641"/>
                  </a:lnTo>
                  <a:lnTo>
                    <a:pt x="128117" y="3641"/>
                  </a:lnTo>
                  <a:lnTo>
                    <a:pt x="128343" y="3613"/>
                  </a:lnTo>
                  <a:lnTo>
                    <a:pt x="128568" y="3556"/>
                  </a:lnTo>
                  <a:lnTo>
                    <a:pt x="128766" y="3500"/>
                  </a:lnTo>
                  <a:lnTo>
                    <a:pt x="129020" y="3472"/>
                  </a:lnTo>
                  <a:lnTo>
                    <a:pt x="129020" y="3472"/>
                  </a:lnTo>
                  <a:lnTo>
                    <a:pt x="128907" y="3415"/>
                  </a:lnTo>
                  <a:lnTo>
                    <a:pt x="128766" y="3359"/>
                  </a:lnTo>
                  <a:lnTo>
                    <a:pt x="128766" y="3359"/>
                  </a:lnTo>
                  <a:lnTo>
                    <a:pt x="128992" y="3246"/>
                  </a:lnTo>
                  <a:lnTo>
                    <a:pt x="129105" y="3189"/>
                  </a:lnTo>
                  <a:lnTo>
                    <a:pt x="129217" y="3161"/>
                  </a:lnTo>
                  <a:lnTo>
                    <a:pt x="129217" y="3161"/>
                  </a:lnTo>
                  <a:lnTo>
                    <a:pt x="129358" y="3161"/>
                  </a:lnTo>
                  <a:lnTo>
                    <a:pt x="129443" y="3189"/>
                  </a:lnTo>
                  <a:lnTo>
                    <a:pt x="129443" y="3189"/>
                  </a:lnTo>
                  <a:lnTo>
                    <a:pt x="129697" y="3161"/>
                  </a:lnTo>
                  <a:lnTo>
                    <a:pt x="129951" y="3105"/>
                  </a:lnTo>
                  <a:lnTo>
                    <a:pt x="129951" y="3105"/>
                  </a:lnTo>
                  <a:lnTo>
                    <a:pt x="130177" y="3048"/>
                  </a:lnTo>
                  <a:lnTo>
                    <a:pt x="130431" y="3048"/>
                  </a:lnTo>
                  <a:lnTo>
                    <a:pt x="130911" y="3048"/>
                  </a:lnTo>
                  <a:lnTo>
                    <a:pt x="131390" y="3048"/>
                  </a:lnTo>
                  <a:lnTo>
                    <a:pt x="131616" y="3048"/>
                  </a:lnTo>
                  <a:lnTo>
                    <a:pt x="131870" y="3020"/>
                  </a:lnTo>
                  <a:lnTo>
                    <a:pt x="131870" y="3020"/>
                  </a:lnTo>
                  <a:lnTo>
                    <a:pt x="132237" y="2964"/>
                  </a:lnTo>
                  <a:lnTo>
                    <a:pt x="132575" y="2879"/>
                  </a:lnTo>
                  <a:lnTo>
                    <a:pt x="132745" y="2823"/>
                  </a:lnTo>
                  <a:lnTo>
                    <a:pt x="132914" y="2738"/>
                  </a:lnTo>
                  <a:lnTo>
                    <a:pt x="133055" y="2653"/>
                  </a:lnTo>
                  <a:lnTo>
                    <a:pt x="133196" y="2512"/>
                  </a:lnTo>
                  <a:lnTo>
                    <a:pt x="133196" y="2512"/>
                  </a:lnTo>
                  <a:lnTo>
                    <a:pt x="133366" y="2315"/>
                  </a:lnTo>
                  <a:lnTo>
                    <a:pt x="133394" y="2258"/>
                  </a:lnTo>
                  <a:lnTo>
                    <a:pt x="133450" y="2230"/>
                  </a:lnTo>
                  <a:lnTo>
                    <a:pt x="133507" y="2230"/>
                  </a:lnTo>
                  <a:lnTo>
                    <a:pt x="133563" y="2258"/>
                  </a:lnTo>
                  <a:lnTo>
                    <a:pt x="133563" y="2258"/>
                  </a:lnTo>
                  <a:lnTo>
                    <a:pt x="133591" y="2315"/>
                  </a:lnTo>
                  <a:lnTo>
                    <a:pt x="133620" y="2371"/>
                  </a:lnTo>
                  <a:lnTo>
                    <a:pt x="133591" y="2512"/>
                  </a:lnTo>
                  <a:lnTo>
                    <a:pt x="133507" y="2625"/>
                  </a:lnTo>
                  <a:lnTo>
                    <a:pt x="133450" y="2738"/>
                  </a:lnTo>
                  <a:lnTo>
                    <a:pt x="133450" y="2738"/>
                  </a:lnTo>
                  <a:lnTo>
                    <a:pt x="133591" y="2794"/>
                  </a:lnTo>
                  <a:lnTo>
                    <a:pt x="133761" y="2794"/>
                  </a:lnTo>
                  <a:lnTo>
                    <a:pt x="133930" y="2794"/>
                  </a:lnTo>
                  <a:lnTo>
                    <a:pt x="134128" y="2766"/>
                  </a:lnTo>
                  <a:lnTo>
                    <a:pt x="134494" y="2681"/>
                  </a:lnTo>
                  <a:lnTo>
                    <a:pt x="134805" y="2625"/>
                  </a:lnTo>
                  <a:lnTo>
                    <a:pt x="134805" y="2625"/>
                  </a:lnTo>
                  <a:lnTo>
                    <a:pt x="135143" y="2625"/>
                  </a:lnTo>
                  <a:lnTo>
                    <a:pt x="135482" y="2625"/>
                  </a:lnTo>
                  <a:lnTo>
                    <a:pt x="136131" y="2653"/>
                  </a:lnTo>
                  <a:lnTo>
                    <a:pt x="136131" y="2653"/>
                  </a:lnTo>
                  <a:lnTo>
                    <a:pt x="136837" y="2653"/>
                  </a:lnTo>
                  <a:lnTo>
                    <a:pt x="137175" y="2653"/>
                  </a:lnTo>
                  <a:lnTo>
                    <a:pt x="137514" y="2681"/>
                  </a:lnTo>
                  <a:lnTo>
                    <a:pt x="137514" y="2681"/>
                  </a:lnTo>
                  <a:lnTo>
                    <a:pt x="137853" y="2681"/>
                  </a:lnTo>
                  <a:lnTo>
                    <a:pt x="138191" y="2653"/>
                  </a:lnTo>
                  <a:lnTo>
                    <a:pt x="138191" y="2653"/>
                  </a:lnTo>
                  <a:lnTo>
                    <a:pt x="138502" y="2625"/>
                  </a:lnTo>
                  <a:lnTo>
                    <a:pt x="138586" y="2625"/>
                  </a:lnTo>
                  <a:lnTo>
                    <a:pt x="138643" y="2625"/>
                  </a:lnTo>
                  <a:lnTo>
                    <a:pt x="138643" y="2681"/>
                  </a:lnTo>
                  <a:lnTo>
                    <a:pt x="138643" y="2738"/>
                  </a:lnTo>
                  <a:lnTo>
                    <a:pt x="138643" y="2738"/>
                  </a:lnTo>
                  <a:lnTo>
                    <a:pt x="138756" y="2710"/>
                  </a:lnTo>
                  <a:lnTo>
                    <a:pt x="138868" y="2681"/>
                  </a:lnTo>
                  <a:lnTo>
                    <a:pt x="139010" y="2625"/>
                  </a:lnTo>
                  <a:lnTo>
                    <a:pt x="139122" y="2597"/>
                  </a:lnTo>
                  <a:lnTo>
                    <a:pt x="139122" y="2597"/>
                  </a:lnTo>
                  <a:lnTo>
                    <a:pt x="139235" y="2597"/>
                  </a:lnTo>
                  <a:lnTo>
                    <a:pt x="139320" y="2625"/>
                  </a:lnTo>
                  <a:lnTo>
                    <a:pt x="139489" y="2710"/>
                  </a:lnTo>
                  <a:lnTo>
                    <a:pt x="139489" y="2710"/>
                  </a:lnTo>
                  <a:lnTo>
                    <a:pt x="139517" y="2738"/>
                  </a:lnTo>
                  <a:lnTo>
                    <a:pt x="139546" y="2766"/>
                  </a:lnTo>
                  <a:lnTo>
                    <a:pt x="139574" y="2823"/>
                  </a:lnTo>
                  <a:lnTo>
                    <a:pt x="139659" y="2851"/>
                  </a:lnTo>
                  <a:lnTo>
                    <a:pt x="139659" y="2851"/>
                  </a:lnTo>
                  <a:lnTo>
                    <a:pt x="139743" y="2823"/>
                  </a:lnTo>
                  <a:lnTo>
                    <a:pt x="139800" y="2766"/>
                  </a:lnTo>
                  <a:lnTo>
                    <a:pt x="139969" y="2681"/>
                  </a:lnTo>
                  <a:lnTo>
                    <a:pt x="139969" y="2681"/>
                  </a:lnTo>
                  <a:lnTo>
                    <a:pt x="140477" y="2484"/>
                  </a:lnTo>
                  <a:lnTo>
                    <a:pt x="140985" y="2286"/>
                  </a:lnTo>
                  <a:lnTo>
                    <a:pt x="141521" y="2173"/>
                  </a:lnTo>
                  <a:lnTo>
                    <a:pt x="141803" y="2145"/>
                  </a:lnTo>
                  <a:lnTo>
                    <a:pt x="142085" y="2117"/>
                  </a:lnTo>
                  <a:lnTo>
                    <a:pt x="142085" y="2117"/>
                  </a:lnTo>
                  <a:lnTo>
                    <a:pt x="142537" y="2145"/>
                  </a:lnTo>
                  <a:lnTo>
                    <a:pt x="142960" y="2202"/>
                  </a:lnTo>
                  <a:lnTo>
                    <a:pt x="143835" y="2399"/>
                  </a:lnTo>
                  <a:lnTo>
                    <a:pt x="143835" y="2399"/>
                  </a:lnTo>
                  <a:lnTo>
                    <a:pt x="144287" y="2484"/>
                  </a:lnTo>
                  <a:lnTo>
                    <a:pt x="144766" y="2540"/>
                  </a:lnTo>
                  <a:lnTo>
                    <a:pt x="144766" y="2540"/>
                  </a:lnTo>
                  <a:lnTo>
                    <a:pt x="144879" y="2540"/>
                  </a:lnTo>
                  <a:lnTo>
                    <a:pt x="144907" y="2512"/>
                  </a:lnTo>
                  <a:lnTo>
                    <a:pt x="144964" y="2540"/>
                  </a:lnTo>
                  <a:lnTo>
                    <a:pt x="145048" y="2569"/>
                  </a:lnTo>
                  <a:lnTo>
                    <a:pt x="145048" y="2569"/>
                  </a:lnTo>
                  <a:lnTo>
                    <a:pt x="145105" y="2625"/>
                  </a:lnTo>
                  <a:lnTo>
                    <a:pt x="145105" y="2681"/>
                  </a:lnTo>
                  <a:lnTo>
                    <a:pt x="145133" y="2710"/>
                  </a:lnTo>
                  <a:lnTo>
                    <a:pt x="145218" y="2710"/>
                  </a:lnTo>
                  <a:lnTo>
                    <a:pt x="145218" y="2710"/>
                  </a:lnTo>
                  <a:lnTo>
                    <a:pt x="145190" y="2794"/>
                  </a:lnTo>
                  <a:lnTo>
                    <a:pt x="145218" y="2823"/>
                  </a:lnTo>
                  <a:lnTo>
                    <a:pt x="145274" y="2823"/>
                  </a:lnTo>
                  <a:lnTo>
                    <a:pt x="145359" y="2823"/>
                  </a:lnTo>
                  <a:lnTo>
                    <a:pt x="145641" y="2738"/>
                  </a:lnTo>
                  <a:lnTo>
                    <a:pt x="145641" y="2738"/>
                  </a:lnTo>
                  <a:lnTo>
                    <a:pt x="146064" y="2710"/>
                  </a:lnTo>
                  <a:lnTo>
                    <a:pt x="146262" y="2681"/>
                  </a:lnTo>
                  <a:lnTo>
                    <a:pt x="146459" y="2597"/>
                  </a:lnTo>
                  <a:lnTo>
                    <a:pt x="146459" y="2597"/>
                  </a:lnTo>
                  <a:lnTo>
                    <a:pt x="146742" y="2456"/>
                  </a:lnTo>
                  <a:lnTo>
                    <a:pt x="146967" y="2315"/>
                  </a:lnTo>
                  <a:lnTo>
                    <a:pt x="147221" y="2202"/>
                  </a:lnTo>
                  <a:lnTo>
                    <a:pt x="147362" y="2145"/>
                  </a:lnTo>
                  <a:lnTo>
                    <a:pt x="147532" y="2117"/>
                  </a:lnTo>
                  <a:lnTo>
                    <a:pt x="147532" y="2117"/>
                  </a:lnTo>
                  <a:lnTo>
                    <a:pt x="148153" y="2004"/>
                  </a:lnTo>
                  <a:lnTo>
                    <a:pt x="148322" y="1976"/>
                  </a:lnTo>
                  <a:lnTo>
                    <a:pt x="148491" y="1976"/>
                  </a:lnTo>
                  <a:lnTo>
                    <a:pt x="148632" y="2004"/>
                  </a:lnTo>
                  <a:lnTo>
                    <a:pt x="148745" y="2061"/>
                  </a:lnTo>
                  <a:lnTo>
                    <a:pt x="148745" y="2061"/>
                  </a:lnTo>
                  <a:lnTo>
                    <a:pt x="148858" y="2145"/>
                  </a:lnTo>
                  <a:lnTo>
                    <a:pt x="148915" y="2230"/>
                  </a:lnTo>
                  <a:lnTo>
                    <a:pt x="148943" y="2315"/>
                  </a:lnTo>
                  <a:lnTo>
                    <a:pt x="148943" y="2399"/>
                  </a:lnTo>
                  <a:lnTo>
                    <a:pt x="148971" y="2456"/>
                  </a:lnTo>
                  <a:lnTo>
                    <a:pt x="148999" y="2512"/>
                  </a:lnTo>
                  <a:lnTo>
                    <a:pt x="149112" y="2540"/>
                  </a:lnTo>
                  <a:lnTo>
                    <a:pt x="149253" y="2540"/>
                  </a:lnTo>
                  <a:lnTo>
                    <a:pt x="149253" y="2540"/>
                  </a:lnTo>
                  <a:lnTo>
                    <a:pt x="149394" y="2540"/>
                  </a:lnTo>
                  <a:lnTo>
                    <a:pt x="149564" y="2484"/>
                  </a:lnTo>
                  <a:lnTo>
                    <a:pt x="149705" y="2456"/>
                  </a:lnTo>
                  <a:lnTo>
                    <a:pt x="149789" y="2456"/>
                  </a:lnTo>
                  <a:lnTo>
                    <a:pt x="149874" y="2484"/>
                  </a:lnTo>
                  <a:lnTo>
                    <a:pt x="149874" y="2484"/>
                  </a:lnTo>
                  <a:lnTo>
                    <a:pt x="149930" y="2512"/>
                  </a:lnTo>
                  <a:lnTo>
                    <a:pt x="149987" y="2569"/>
                  </a:lnTo>
                  <a:lnTo>
                    <a:pt x="150043" y="2653"/>
                  </a:lnTo>
                  <a:lnTo>
                    <a:pt x="150043" y="2738"/>
                  </a:lnTo>
                  <a:lnTo>
                    <a:pt x="150072" y="2794"/>
                  </a:lnTo>
                  <a:lnTo>
                    <a:pt x="150100" y="2823"/>
                  </a:lnTo>
                  <a:lnTo>
                    <a:pt x="150100" y="2823"/>
                  </a:lnTo>
                  <a:lnTo>
                    <a:pt x="150213" y="2907"/>
                  </a:lnTo>
                  <a:lnTo>
                    <a:pt x="150297" y="2935"/>
                  </a:lnTo>
                  <a:lnTo>
                    <a:pt x="150438" y="2964"/>
                  </a:lnTo>
                  <a:lnTo>
                    <a:pt x="150551" y="2964"/>
                  </a:lnTo>
                  <a:lnTo>
                    <a:pt x="150777" y="2935"/>
                  </a:lnTo>
                  <a:lnTo>
                    <a:pt x="151003" y="2907"/>
                  </a:lnTo>
                  <a:lnTo>
                    <a:pt x="151003" y="2907"/>
                  </a:lnTo>
                  <a:lnTo>
                    <a:pt x="151736" y="2879"/>
                  </a:lnTo>
                  <a:lnTo>
                    <a:pt x="152103" y="2851"/>
                  </a:lnTo>
                  <a:lnTo>
                    <a:pt x="152470" y="2823"/>
                  </a:lnTo>
                  <a:lnTo>
                    <a:pt x="152470" y="2823"/>
                  </a:lnTo>
                  <a:lnTo>
                    <a:pt x="152640" y="2766"/>
                  </a:lnTo>
                  <a:lnTo>
                    <a:pt x="152837" y="2710"/>
                  </a:lnTo>
                  <a:lnTo>
                    <a:pt x="153035" y="2653"/>
                  </a:lnTo>
                  <a:lnTo>
                    <a:pt x="153204" y="2625"/>
                  </a:lnTo>
                  <a:lnTo>
                    <a:pt x="153204" y="2625"/>
                  </a:lnTo>
                  <a:lnTo>
                    <a:pt x="153345" y="2625"/>
                  </a:lnTo>
                  <a:lnTo>
                    <a:pt x="153571" y="2625"/>
                  </a:lnTo>
                  <a:lnTo>
                    <a:pt x="153655" y="2625"/>
                  </a:lnTo>
                  <a:lnTo>
                    <a:pt x="153712" y="2653"/>
                  </a:lnTo>
                  <a:lnTo>
                    <a:pt x="153712" y="2681"/>
                  </a:lnTo>
                  <a:lnTo>
                    <a:pt x="153655" y="2766"/>
                  </a:lnTo>
                  <a:lnTo>
                    <a:pt x="153655" y="2766"/>
                  </a:lnTo>
                  <a:lnTo>
                    <a:pt x="153768" y="2766"/>
                  </a:lnTo>
                  <a:lnTo>
                    <a:pt x="153909" y="2738"/>
                  </a:lnTo>
                  <a:lnTo>
                    <a:pt x="154304" y="2653"/>
                  </a:lnTo>
                  <a:lnTo>
                    <a:pt x="154502" y="2625"/>
                  </a:lnTo>
                  <a:lnTo>
                    <a:pt x="154643" y="2625"/>
                  </a:lnTo>
                  <a:lnTo>
                    <a:pt x="154700" y="2625"/>
                  </a:lnTo>
                  <a:lnTo>
                    <a:pt x="154728" y="2653"/>
                  </a:lnTo>
                  <a:lnTo>
                    <a:pt x="154756" y="2710"/>
                  </a:lnTo>
                  <a:lnTo>
                    <a:pt x="154728" y="2766"/>
                  </a:lnTo>
                  <a:lnTo>
                    <a:pt x="154728" y="2766"/>
                  </a:lnTo>
                  <a:lnTo>
                    <a:pt x="154841" y="2766"/>
                  </a:lnTo>
                  <a:lnTo>
                    <a:pt x="154954" y="2738"/>
                  </a:lnTo>
                  <a:lnTo>
                    <a:pt x="155179" y="2653"/>
                  </a:lnTo>
                  <a:lnTo>
                    <a:pt x="155405" y="2569"/>
                  </a:lnTo>
                  <a:lnTo>
                    <a:pt x="155603" y="2484"/>
                  </a:lnTo>
                  <a:lnTo>
                    <a:pt x="155603" y="2484"/>
                  </a:lnTo>
                  <a:lnTo>
                    <a:pt x="155828" y="2427"/>
                  </a:lnTo>
                  <a:lnTo>
                    <a:pt x="155913" y="2399"/>
                  </a:lnTo>
                  <a:lnTo>
                    <a:pt x="156026" y="2427"/>
                  </a:lnTo>
                  <a:lnTo>
                    <a:pt x="156026" y="2427"/>
                  </a:lnTo>
                  <a:lnTo>
                    <a:pt x="156139" y="2512"/>
                  </a:lnTo>
                  <a:lnTo>
                    <a:pt x="156195" y="2540"/>
                  </a:lnTo>
                  <a:lnTo>
                    <a:pt x="156223" y="2540"/>
                  </a:lnTo>
                  <a:lnTo>
                    <a:pt x="156252" y="2540"/>
                  </a:lnTo>
                  <a:lnTo>
                    <a:pt x="156252" y="2540"/>
                  </a:lnTo>
                  <a:lnTo>
                    <a:pt x="155969" y="2794"/>
                  </a:lnTo>
                  <a:lnTo>
                    <a:pt x="155969" y="2794"/>
                  </a:lnTo>
                  <a:lnTo>
                    <a:pt x="156082" y="2879"/>
                  </a:lnTo>
                  <a:lnTo>
                    <a:pt x="156223" y="2964"/>
                  </a:lnTo>
                  <a:lnTo>
                    <a:pt x="156393" y="2992"/>
                  </a:lnTo>
                  <a:lnTo>
                    <a:pt x="156562" y="3020"/>
                  </a:lnTo>
                  <a:lnTo>
                    <a:pt x="156731" y="3048"/>
                  </a:lnTo>
                  <a:lnTo>
                    <a:pt x="156929" y="3020"/>
                  </a:lnTo>
                  <a:lnTo>
                    <a:pt x="157070" y="2992"/>
                  </a:lnTo>
                  <a:lnTo>
                    <a:pt x="157211" y="2964"/>
                  </a:lnTo>
                  <a:lnTo>
                    <a:pt x="157211" y="2964"/>
                  </a:lnTo>
                  <a:lnTo>
                    <a:pt x="157578" y="2766"/>
                  </a:lnTo>
                  <a:lnTo>
                    <a:pt x="157945" y="2569"/>
                  </a:lnTo>
                  <a:lnTo>
                    <a:pt x="158114" y="2484"/>
                  </a:lnTo>
                  <a:lnTo>
                    <a:pt x="158312" y="2399"/>
                  </a:lnTo>
                  <a:lnTo>
                    <a:pt x="158509" y="2371"/>
                  </a:lnTo>
                  <a:lnTo>
                    <a:pt x="158763" y="2343"/>
                  </a:lnTo>
                  <a:lnTo>
                    <a:pt x="158763" y="2343"/>
                  </a:lnTo>
                  <a:lnTo>
                    <a:pt x="159158" y="2343"/>
                  </a:lnTo>
                  <a:lnTo>
                    <a:pt x="159581" y="2286"/>
                  </a:lnTo>
                  <a:lnTo>
                    <a:pt x="160005" y="2258"/>
                  </a:lnTo>
                  <a:lnTo>
                    <a:pt x="160400" y="2258"/>
                  </a:lnTo>
                  <a:lnTo>
                    <a:pt x="160400" y="2258"/>
                  </a:lnTo>
                  <a:lnTo>
                    <a:pt x="160541" y="2286"/>
                  </a:lnTo>
                  <a:lnTo>
                    <a:pt x="160682" y="2315"/>
                  </a:lnTo>
                  <a:lnTo>
                    <a:pt x="160823" y="2315"/>
                  </a:lnTo>
                  <a:lnTo>
                    <a:pt x="160880" y="2315"/>
                  </a:lnTo>
                  <a:lnTo>
                    <a:pt x="160964" y="2258"/>
                  </a:lnTo>
                  <a:lnTo>
                    <a:pt x="160964" y="2258"/>
                  </a:lnTo>
                  <a:lnTo>
                    <a:pt x="161049" y="2202"/>
                  </a:lnTo>
                  <a:lnTo>
                    <a:pt x="161134" y="2089"/>
                  </a:lnTo>
                  <a:lnTo>
                    <a:pt x="161162" y="2004"/>
                  </a:lnTo>
                  <a:lnTo>
                    <a:pt x="161162" y="1948"/>
                  </a:lnTo>
                  <a:lnTo>
                    <a:pt x="161134" y="1920"/>
                  </a:lnTo>
                  <a:lnTo>
                    <a:pt x="161134" y="1920"/>
                  </a:lnTo>
                  <a:lnTo>
                    <a:pt x="161388" y="1637"/>
                  </a:lnTo>
                  <a:lnTo>
                    <a:pt x="161529" y="1524"/>
                  </a:lnTo>
                  <a:lnTo>
                    <a:pt x="161670" y="1440"/>
                  </a:lnTo>
                  <a:lnTo>
                    <a:pt x="161670" y="1440"/>
                  </a:lnTo>
                  <a:lnTo>
                    <a:pt x="161811" y="1412"/>
                  </a:lnTo>
                  <a:lnTo>
                    <a:pt x="161924" y="1412"/>
                  </a:lnTo>
                  <a:lnTo>
                    <a:pt x="162037" y="1440"/>
                  </a:lnTo>
                  <a:lnTo>
                    <a:pt x="162121" y="1440"/>
                  </a:lnTo>
                  <a:lnTo>
                    <a:pt x="162121" y="1440"/>
                  </a:lnTo>
                  <a:lnTo>
                    <a:pt x="162093" y="1581"/>
                  </a:lnTo>
                  <a:lnTo>
                    <a:pt x="162037" y="1694"/>
                  </a:lnTo>
                  <a:lnTo>
                    <a:pt x="161952" y="1807"/>
                  </a:lnTo>
                  <a:lnTo>
                    <a:pt x="161811" y="1920"/>
                  </a:lnTo>
                  <a:lnTo>
                    <a:pt x="161557" y="2089"/>
                  </a:lnTo>
                  <a:lnTo>
                    <a:pt x="161303" y="2202"/>
                  </a:lnTo>
                  <a:lnTo>
                    <a:pt x="161303" y="2202"/>
                  </a:lnTo>
                  <a:lnTo>
                    <a:pt x="161388" y="2230"/>
                  </a:lnTo>
                  <a:lnTo>
                    <a:pt x="161472" y="2258"/>
                  </a:lnTo>
                  <a:lnTo>
                    <a:pt x="161670" y="2286"/>
                  </a:lnTo>
                  <a:lnTo>
                    <a:pt x="161670" y="2286"/>
                  </a:lnTo>
                  <a:lnTo>
                    <a:pt x="161924" y="2399"/>
                  </a:lnTo>
                  <a:lnTo>
                    <a:pt x="162037" y="2427"/>
                  </a:lnTo>
                  <a:lnTo>
                    <a:pt x="162178" y="2456"/>
                  </a:lnTo>
                  <a:lnTo>
                    <a:pt x="162178" y="2456"/>
                  </a:lnTo>
                  <a:lnTo>
                    <a:pt x="162996" y="2540"/>
                  </a:lnTo>
                  <a:lnTo>
                    <a:pt x="163843" y="2681"/>
                  </a:lnTo>
                  <a:lnTo>
                    <a:pt x="163843" y="2681"/>
                  </a:lnTo>
                  <a:lnTo>
                    <a:pt x="164407" y="2766"/>
                  </a:lnTo>
                  <a:lnTo>
                    <a:pt x="164689" y="2794"/>
                  </a:lnTo>
                  <a:lnTo>
                    <a:pt x="164971" y="2851"/>
                  </a:lnTo>
                  <a:lnTo>
                    <a:pt x="164971" y="2851"/>
                  </a:lnTo>
                  <a:lnTo>
                    <a:pt x="165169" y="2907"/>
                  </a:lnTo>
                  <a:lnTo>
                    <a:pt x="165254" y="2935"/>
                  </a:lnTo>
                  <a:lnTo>
                    <a:pt x="165366" y="2907"/>
                  </a:lnTo>
                  <a:lnTo>
                    <a:pt x="165366" y="2907"/>
                  </a:lnTo>
                  <a:lnTo>
                    <a:pt x="165649" y="2907"/>
                  </a:lnTo>
                  <a:lnTo>
                    <a:pt x="165733" y="2907"/>
                  </a:lnTo>
                  <a:lnTo>
                    <a:pt x="165790" y="2935"/>
                  </a:lnTo>
                  <a:lnTo>
                    <a:pt x="165790" y="2964"/>
                  </a:lnTo>
                  <a:lnTo>
                    <a:pt x="165733" y="3020"/>
                  </a:lnTo>
                  <a:lnTo>
                    <a:pt x="165733" y="3020"/>
                  </a:lnTo>
                  <a:lnTo>
                    <a:pt x="165846" y="3020"/>
                  </a:lnTo>
                  <a:lnTo>
                    <a:pt x="165931" y="2992"/>
                  </a:lnTo>
                  <a:lnTo>
                    <a:pt x="166044" y="2964"/>
                  </a:lnTo>
                  <a:lnTo>
                    <a:pt x="166157" y="2964"/>
                  </a:lnTo>
                  <a:lnTo>
                    <a:pt x="166157" y="2964"/>
                  </a:lnTo>
                  <a:lnTo>
                    <a:pt x="166100" y="3077"/>
                  </a:lnTo>
                  <a:lnTo>
                    <a:pt x="166072" y="3133"/>
                  </a:lnTo>
                  <a:lnTo>
                    <a:pt x="166072" y="3133"/>
                  </a:lnTo>
                  <a:lnTo>
                    <a:pt x="166213" y="3105"/>
                  </a:lnTo>
                  <a:lnTo>
                    <a:pt x="166382" y="3048"/>
                  </a:lnTo>
                  <a:lnTo>
                    <a:pt x="166552" y="2992"/>
                  </a:lnTo>
                  <a:lnTo>
                    <a:pt x="166721" y="2964"/>
                  </a:lnTo>
                  <a:lnTo>
                    <a:pt x="166721" y="2964"/>
                  </a:lnTo>
                  <a:lnTo>
                    <a:pt x="166665" y="3020"/>
                  </a:lnTo>
                  <a:lnTo>
                    <a:pt x="166665" y="3077"/>
                  </a:lnTo>
                  <a:lnTo>
                    <a:pt x="166721" y="3077"/>
                  </a:lnTo>
                  <a:lnTo>
                    <a:pt x="166806" y="3077"/>
                  </a:lnTo>
                  <a:lnTo>
                    <a:pt x="166806" y="3077"/>
                  </a:lnTo>
                  <a:lnTo>
                    <a:pt x="166777" y="3133"/>
                  </a:lnTo>
                  <a:lnTo>
                    <a:pt x="166693" y="3189"/>
                  </a:lnTo>
                  <a:lnTo>
                    <a:pt x="166552" y="3274"/>
                  </a:lnTo>
                  <a:lnTo>
                    <a:pt x="166354" y="3330"/>
                  </a:lnTo>
                  <a:lnTo>
                    <a:pt x="166213" y="3387"/>
                  </a:lnTo>
                  <a:lnTo>
                    <a:pt x="166213" y="3387"/>
                  </a:lnTo>
                  <a:lnTo>
                    <a:pt x="166269" y="3443"/>
                  </a:lnTo>
                  <a:lnTo>
                    <a:pt x="166411" y="3472"/>
                  </a:lnTo>
                  <a:lnTo>
                    <a:pt x="166693" y="3528"/>
                  </a:lnTo>
                  <a:lnTo>
                    <a:pt x="166806" y="3584"/>
                  </a:lnTo>
                  <a:lnTo>
                    <a:pt x="166834" y="3613"/>
                  </a:lnTo>
                  <a:lnTo>
                    <a:pt x="166834" y="3641"/>
                  </a:lnTo>
                  <a:lnTo>
                    <a:pt x="166834" y="3669"/>
                  </a:lnTo>
                  <a:lnTo>
                    <a:pt x="166777" y="3697"/>
                  </a:lnTo>
                  <a:lnTo>
                    <a:pt x="166608" y="3810"/>
                  </a:lnTo>
                  <a:lnTo>
                    <a:pt x="166608" y="3810"/>
                  </a:lnTo>
                  <a:lnTo>
                    <a:pt x="166693" y="3810"/>
                  </a:lnTo>
                  <a:lnTo>
                    <a:pt x="166834" y="3782"/>
                  </a:lnTo>
                  <a:lnTo>
                    <a:pt x="167201" y="3669"/>
                  </a:lnTo>
                  <a:lnTo>
                    <a:pt x="167398" y="3641"/>
                  </a:lnTo>
                  <a:lnTo>
                    <a:pt x="167539" y="3613"/>
                  </a:lnTo>
                  <a:lnTo>
                    <a:pt x="167652" y="3641"/>
                  </a:lnTo>
                  <a:lnTo>
                    <a:pt x="167680" y="3669"/>
                  </a:lnTo>
                  <a:lnTo>
                    <a:pt x="167680" y="3697"/>
                  </a:lnTo>
                  <a:lnTo>
                    <a:pt x="167680" y="3697"/>
                  </a:lnTo>
                  <a:lnTo>
                    <a:pt x="167652" y="3754"/>
                  </a:lnTo>
                  <a:lnTo>
                    <a:pt x="167624" y="3782"/>
                  </a:lnTo>
                  <a:lnTo>
                    <a:pt x="167511" y="3810"/>
                  </a:lnTo>
                  <a:lnTo>
                    <a:pt x="167455" y="3810"/>
                  </a:lnTo>
                  <a:lnTo>
                    <a:pt x="167426" y="3838"/>
                  </a:lnTo>
                  <a:lnTo>
                    <a:pt x="167426" y="3895"/>
                  </a:lnTo>
                  <a:lnTo>
                    <a:pt x="167455" y="3951"/>
                  </a:lnTo>
                  <a:lnTo>
                    <a:pt x="167455" y="3951"/>
                  </a:lnTo>
                  <a:lnTo>
                    <a:pt x="167511" y="4008"/>
                  </a:lnTo>
                  <a:lnTo>
                    <a:pt x="167568" y="4036"/>
                  </a:lnTo>
                  <a:lnTo>
                    <a:pt x="167765" y="4036"/>
                  </a:lnTo>
                  <a:lnTo>
                    <a:pt x="168076" y="3951"/>
                  </a:lnTo>
                  <a:lnTo>
                    <a:pt x="168076" y="3951"/>
                  </a:lnTo>
                  <a:lnTo>
                    <a:pt x="168076" y="3980"/>
                  </a:lnTo>
                  <a:lnTo>
                    <a:pt x="168076" y="4008"/>
                  </a:lnTo>
                  <a:lnTo>
                    <a:pt x="168132" y="4036"/>
                  </a:lnTo>
                  <a:lnTo>
                    <a:pt x="168217" y="4064"/>
                  </a:lnTo>
                  <a:lnTo>
                    <a:pt x="168358" y="4092"/>
                  </a:lnTo>
                  <a:lnTo>
                    <a:pt x="168583" y="4064"/>
                  </a:lnTo>
                  <a:lnTo>
                    <a:pt x="168725" y="4064"/>
                  </a:lnTo>
                  <a:lnTo>
                    <a:pt x="168725" y="4064"/>
                  </a:lnTo>
                  <a:lnTo>
                    <a:pt x="168696" y="4121"/>
                  </a:lnTo>
                  <a:lnTo>
                    <a:pt x="168640" y="4177"/>
                  </a:lnTo>
                  <a:lnTo>
                    <a:pt x="168499" y="4262"/>
                  </a:lnTo>
                  <a:lnTo>
                    <a:pt x="168358" y="4346"/>
                  </a:lnTo>
                  <a:lnTo>
                    <a:pt x="168301" y="4375"/>
                  </a:lnTo>
                  <a:lnTo>
                    <a:pt x="168273" y="4459"/>
                  </a:lnTo>
                  <a:lnTo>
                    <a:pt x="168273" y="4459"/>
                  </a:lnTo>
                  <a:lnTo>
                    <a:pt x="168358" y="4487"/>
                  </a:lnTo>
                  <a:lnTo>
                    <a:pt x="168471" y="4487"/>
                  </a:lnTo>
                  <a:lnTo>
                    <a:pt x="168725" y="4431"/>
                  </a:lnTo>
                  <a:lnTo>
                    <a:pt x="169007" y="4375"/>
                  </a:lnTo>
                  <a:lnTo>
                    <a:pt x="169204" y="4346"/>
                  </a:lnTo>
                  <a:lnTo>
                    <a:pt x="169204" y="4346"/>
                  </a:lnTo>
                  <a:lnTo>
                    <a:pt x="169458" y="4375"/>
                  </a:lnTo>
                  <a:lnTo>
                    <a:pt x="169656" y="4403"/>
                  </a:lnTo>
                  <a:lnTo>
                    <a:pt x="169740" y="4431"/>
                  </a:lnTo>
                  <a:lnTo>
                    <a:pt x="169825" y="4403"/>
                  </a:lnTo>
                  <a:lnTo>
                    <a:pt x="169938" y="4375"/>
                  </a:lnTo>
                  <a:lnTo>
                    <a:pt x="170051" y="4318"/>
                  </a:lnTo>
                  <a:lnTo>
                    <a:pt x="170051" y="4318"/>
                  </a:lnTo>
                  <a:lnTo>
                    <a:pt x="170164" y="4205"/>
                  </a:lnTo>
                  <a:lnTo>
                    <a:pt x="170277" y="4064"/>
                  </a:lnTo>
                  <a:lnTo>
                    <a:pt x="170333" y="4036"/>
                  </a:lnTo>
                  <a:lnTo>
                    <a:pt x="170390" y="4008"/>
                  </a:lnTo>
                  <a:lnTo>
                    <a:pt x="170474" y="4036"/>
                  </a:lnTo>
                  <a:lnTo>
                    <a:pt x="170559" y="4092"/>
                  </a:lnTo>
                  <a:lnTo>
                    <a:pt x="170559" y="4092"/>
                  </a:lnTo>
                  <a:lnTo>
                    <a:pt x="170615" y="4177"/>
                  </a:lnTo>
                  <a:lnTo>
                    <a:pt x="170615" y="4233"/>
                  </a:lnTo>
                  <a:lnTo>
                    <a:pt x="170559" y="4262"/>
                  </a:lnTo>
                  <a:lnTo>
                    <a:pt x="170502" y="4290"/>
                  </a:lnTo>
                  <a:lnTo>
                    <a:pt x="170361" y="4346"/>
                  </a:lnTo>
                  <a:lnTo>
                    <a:pt x="170192" y="4403"/>
                  </a:lnTo>
                  <a:lnTo>
                    <a:pt x="170192" y="4403"/>
                  </a:lnTo>
                  <a:lnTo>
                    <a:pt x="170248" y="4431"/>
                  </a:lnTo>
                  <a:lnTo>
                    <a:pt x="170333" y="4487"/>
                  </a:lnTo>
                  <a:lnTo>
                    <a:pt x="170446" y="4600"/>
                  </a:lnTo>
                  <a:lnTo>
                    <a:pt x="170446" y="4600"/>
                  </a:lnTo>
                  <a:lnTo>
                    <a:pt x="170615" y="4629"/>
                  </a:lnTo>
                  <a:lnTo>
                    <a:pt x="170785" y="4657"/>
                  </a:lnTo>
                  <a:lnTo>
                    <a:pt x="170785" y="4657"/>
                  </a:lnTo>
                  <a:lnTo>
                    <a:pt x="171039" y="4657"/>
                  </a:lnTo>
                  <a:lnTo>
                    <a:pt x="171293" y="4629"/>
                  </a:lnTo>
                  <a:lnTo>
                    <a:pt x="171547" y="4544"/>
                  </a:lnTo>
                  <a:lnTo>
                    <a:pt x="171772" y="4459"/>
                  </a:lnTo>
                  <a:lnTo>
                    <a:pt x="171772" y="4459"/>
                  </a:lnTo>
                  <a:lnTo>
                    <a:pt x="171801" y="4600"/>
                  </a:lnTo>
                  <a:lnTo>
                    <a:pt x="171801" y="4657"/>
                  </a:lnTo>
                  <a:lnTo>
                    <a:pt x="171801" y="4657"/>
                  </a:lnTo>
                  <a:lnTo>
                    <a:pt x="171942" y="4713"/>
                  </a:lnTo>
                  <a:lnTo>
                    <a:pt x="171942" y="4713"/>
                  </a:lnTo>
                  <a:lnTo>
                    <a:pt x="172083" y="4770"/>
                  </a:lnTo>
                  <a:lnTo>
                    <a:pt x="172224" y="4826"/>
                  </a:lnTo>
                  <a:lnTo>
                    <a:pt x="172224" y="4826"/>
                  </a:lnTo>
                  <a:lnTo>
                    <a:pt x="172337" y="4911"/>
                  </a:lnTo>
                  <a:lnTo>
                    <a:pt x="172450" y="4967"/>
                  </a:lnTo>
                  <a:lnTo>
                    <a:pt x="172450" y="4967"/>
                  </a:lnTo>
                  <a:lnTo>
                    <a:pt x="172647" y="5249"/>
                  </a:lnTo>
                  <a:lnTo>
                    <a:pt x="172647" y="5249"/>
                  </a:lnTo>
                  <a:lnTo>
                    <a:pt x="172591" y="5306"/>
                  </a:lnTo>
                  <a:lnTo>
                    <a:pt x="172591" y="5334"/>
                  </a:lnTo>
                  <a:lnTo>
                    <a:pt x="172619" y="5334"/>
                  </a:lnTo>
                  <a:lnTo>
                    <a:pt x="172704" y="5390"/>
                  </a:lnTo>
                  <a:lnTo>
                    <a:pt x="172816" y="5419"/>
                  </a:lnTo>
                  <a:lnTo>
                    <a:pt x="173127" y="5447"/>
                  </a:lnTo>
                  <a:lnTo>
                    <a:pt x="173240" y="5419"/>
                  </a:lnTo>
                  <a:lnTo>
                    <a:pt x="173324" y="5419"/>
                  </a:lnTo>
                  <a:lnTo>
                    <a:pt x="173324" y="5419"/>
                  </a:lnTo>
                  <a:lnTo>
                    <a:pt x="173211" y="5475"/>
                  </a:lnTo>
                  <a:lnTo>
                    <a:pt x="173099" y="5560"/>
                  </a:lnTo>
                  <a:lnTo>
                    <a:pt x="173099" y="5560"/>
                  </a:lnTo>
                  <a:lnTo>
                    <a:pt x="173324" y="5475"/>
                  </a:lnTo>
                  <a:lnTo>
                    <a:pt x="173465" y="5447"/>
                  </a:lnTo>
                  <a:lnTo>
                    <a:pt x="173522" y="5475"/>
                  </a:lnTo>
                  <a:lnTo>
                    <a:pt x="173578" y="5475"/>
                  </a:lnTo>
                  <a:lnTo>
                    <a:pt x="173578" y="5475"/>
                  </a:lnTo>
                  <a:lnTo>
                    <a:pt x="173578" y="5532"/>
                  </a:lnTo>
                  <a:lnTo>
                    <a:pt x="173550" y="5588"/>
                  </a:lnTo>
                  <a:lnTo>
                    <a:pt x="173550" y="5673"/>
                  </a:lnTo>
                  <a:lnTo>
                    <a:pt x="173550" y="5701"/>
                  </a:lnTo>
                  <a:lnTo>
                    <a:pt x="173578" y="5701"/>
                  </a:lnTo>
                  <a:lnTo>
                    <a:pt x="173578" y="5701"/>
                  </a:lnTo>
                  <a:lnTo>
                    <a:pt x="173719" y="5729"/>
                  </a:lnTo>
                  <a:lnTo>
                    <a:pt x="173832" y="5701"/>
                  </a:lnTo>
                  <a:lnTo>
                    <a:pt x="173973" y="5673"/>
                  </a:lnTo>
                  <a:lnTo>
                    <a:pt x="174086" y="5644"/>
                  </a:lnTo>
                  <a:lnTo>
                    <a:pt x="174086" y="5644"/>
                  </a:lnTo>
                  <a:lnTo>
                    <a:pt x="174284" y="5616"/>
                  </a:lnTo>
                  <a:lnTo>
                    <a:pt x="174481" y="5644"/>
                  </a:lnTo>
                  <a:lnTo>
                    <a:pt x="174848" y="5701"/>
                  </a:lnTo>
                  <a:lnTo>
                    <a:pt x="174848" y="5701"/>
                  </a:lnTo>
                  <a:lnTo>
                    <a:pt x="175018" y="5701"/>
                  </a:lnTo>
                  <a:lnTo>
                    <a:pt x="175215" y="5701"/>
                  </a:lnTo>
                  <a:lnTo>
                    <a:pt x="175554" y="5701"/>
                  </a:lnTo>
                  <a:lnTo>
                    <a:pt x="175554" y="5701"/>
                  </a:lnTo>
                  <a:lnTo>
                    <a:pt x="175441" y="5757"/>
                  </a:lnTo>
                  <a:lnTo>
                    <a:pt x="175328" y="5786"/>
                  </a:lnTo>
                  <a:lnTo>
                    <a:pt x="175328" y="5786"/>
                  </a:lnTo>
                  <a:lnTo>
                    <a:pt x="175384" y="5814"/>
                  </a:lnTo>
                  <a:lnTo>
                    <a:pt x="175413" y="5814"/>
                  </a:lnTo>
                  <a:lnTo>
                    <a:pt x="175525" y="5814"/>
                  </a:lnTo>
                  <a:lnTo>
                    <a:pt x="175638" y="5786"/>
                  </a:lnTo>
                  <a:lnTo>
                    <a:pt x="175695" y="5786"/>
                  </a:lnTo>
                  <a:lnTo>
                    <a:pt x="175751" y="5814"/>
                  </a:lnTo>
                  <a:lnTo>
                    <a:pt x="175751" y="5814"/>
                  </a:lnTo>
                  <a:lnTo>
                    <a:pt x="175892" y="5898"/>
                  </a:lnTo>
                  <a:lnTo>
                    <a:pt x="175892" y="5898"/>
                  </a:lnTo>
                  <a:lnTo>
                    <a:pt x="175864" y="5898"/>
                  </a:lnTo>
                  <a:lnTo>
                    <a:pt x="175779" y="5898"/>
                  </a:lnTo>
                  <a:lnTo>
                    <a:pt x="175751" y="5927"/>
                  </a:lnTo>
                  <a:lnTo>
                    <a:pt x="175779" y="5955"/>
                  </a:lnTo>
                  <a:lnTo>
                    <a:pt x="175779" y="5955"/>
                  </a:lnTo>
                  <a:lnTo>
                    <a:pt x="175949" y="6152"/>
                  </a:lnTo>
                  <a:lnTo>
                    <a:pt x="176062" y="6237"/>
                  </a:lnTo>
                  <a:lnTo>
                    <a:pt x="176062" y="6265"/>
                  </a:lnTo>
                  <a:lnTo>
                    <a:pt x="176062" y="6294"/>
                  </a:lnTo>
                  <a:lnTo>
                    <a:pt x="176062" y="6294"/>
                  </a:lnTo>
                  <a:lnTo>
                    <a:pt x="176287" y="6350"/>
                  </a:lnTo>
                  <a:lnTo>
                    <a:pt x="176428" y="6406"/>
                  </a:lnTo>
                  <a:lnTo>
                    <a:pt x="176485" y="6378"/>
                  </a:lnTo>
                  <a:lnTo>
                    <a:pt x="176541" y="6350"/>
                  </a:lnTo>
                  <a:lnTo>
                    <a:pt x="176795" y="6209"/>
                  </a:lnTo>
                  <a:lnTo>
                    <a:pt x="176795" y="6209"/>
                  </a:lnTo>
                  <a:lnTo>
                    <a:pt x="176795" y="6294"/>
                  </a:lnTo>
                  <a:lnTo>
                    <a:pt x="176767" y="6378"/>
                  </a:lnTo>
                  <a:lnTo>
                    <a:pt x="176711" y="6463"/>
                  </a:lnTo>
                  <a:lnTo>
                    <a:pt x="176626" y="6547"/>
                  </a:lnTo>
                  <a:lnTo>
                    <a:pt x="176428" y="6632"/>
                  </a:lnTo>
                  <a:lnTo>
                    <a:pt x="176259" y="6689"/>
                  </a:lnTo>
                  <a:lnTo>
                    <a:pt x="176259" y="6689"/>
                  </a:lnTo>
                  <a:lnTo>
                    <a:pt x="176005" y="6745"/>
                  </a:lnTo>
                  <a:lnTo>
                    <a:pt x="175892" y="6745"/>
                  </a:lnTo>
                  <a:lnTo>
                    <a:pt x="175779" y="6801"/>
                  </a:lnTo>
                  <a:lnTo>
                    <a:pt x="175779" y="6801"/>
                  </a:lnTo>
                  <a:lnTo>
                    <a:pt x="175695" y="6858"/>
                  </a:lnTo>
                  <a:lnTo>
                    <a:pt x="175582" y="6914"/>
                  </a:lnTo>
                  <a:lnTo>
                    <a:pt x="175469" y="6971"/>
                  </a:lnTo>
                  <a:lnTo>
                    <a:pt x="175356" y="6999"/>
                  </a:lnTo>
                  <a:lnTo>
                    <a:pt x="175356" y="6999"/>
                  </a:lnTo>
                  <a:lnTo>
                    <a:pt x="175525" y="6999"/>
                  </a:lnTo>
                  <a:lnTo>
                    <a:pt x="175667" y="6943"/>
                  </a:lnTo>
                  <a:lnTo>
                    <a:pt x="175667" y="6943"/>
                  </a:lnTo>
                  <a:lnTo>
                    <a:pt x="175525" y="7055"/>
                  </a:lnTo>
                  <a:lnTo>
                    <a:pt x="175356" y="7140"/>
                  </a:lnTo>
                  <a:lnTo>
                    <a:pt x="174989" y="7309"/>
                  </a:lnTo>
                  <a:lnTo>
                    <a:pt x="174594" y="7422"/>
                  </a:lnTo>
                  <a:lnTo>
                    <a:pt x="174227" y="7535"/>
                  </a:lnTo>
                  <a:lnTo>
                    <a:pt x="174227" y="7535"/>
                  </a:lnTo>
                  <a:lnTo>
                    <a:pt x="174058" y="7592"/>
                  </a:lnTo>
                  <a:lnTo>
                    <a:pt x="173889" y="7676"/>
                  </a:lnTo>
                  <a:lnTo>
                    <a:pt x="173748" y="7761"/>
                  </a:lnTo>
                  <a:lnTo>
                    <a:pt x="173578" y="7817"/>
                  </a:lnTo>
                  <a:lnTo>
                    <a:pt x="173578" y="7817"/>
                  </a:lnTo>
                  <a:lnTo>
                    <a:pt x="173296" y="7874"/>
                  </a:lnTo>
                  <a:lnTo>
                    <a:pt x="172986" y="7874"/>
                  </a:lnTo>
                  <a:lnTo>
                    <a:pt x="172986" y="7874"/>
                  </a:lnTo>
                  <a:lnTo>
                    <a:pt x="173042" y="7817"/>
                  </a:lnTo>
                  <a:lnTo>
                    <a:pt x="173070" y="7789"/>
                  </a:lnTo>
                  <a:lnTo>
                    <a:pt x="173070" y="7761"/>
                  </a:lnTo>
                  <a:lnTo>
                    <a:pt x="173042" y="7761"/>
                  </a:lnTo>
                  <a:lnTo>
                    <a:pt x="172845" y="7761"/>
                  </a:lnTo>
                  <a:lnTo>
                    <a:pt x="172845" y="7761"/>
                  </a:lnTo>
                  <a:lnTo>
                    <a:pt x="172704" y="7789"/>
                  </a:lnTo>
                  <a:lnTo>
                    <a:pt x="172562" y="7817"/>
                  </a:lnTo>
                  <a:lnTo>
                    <a:pt x="172280" y="7902"/>
                  </a:lnTo>
                  <a:lnTo>
                    <a:pt x="172280" y="7902"/>
                  </a:lnTo>
                  <a:lnTo>
                    <a:pt x="171744" y="7987"/>
                  </a:lnTo>
                  <a:lnTo>
                    <a:pt x="171490" y="8043"/>
                  </a:lnTo>
                  <a:lnTo>
                    <a:pt x="171208" y="8128"/>
                  </a:lnTo>
                  <a:lnTo>
                    <a:pt x="171208" y="8128"/>
                  </a:lnTo>
                  <a:lnTo>
                    <a:pt x="171321" y="8156"/>
                  </a:lnTo>
                  <a:lnTo>
                    <a:pt x="171349" y="8212"/>
                  </a:lnTo>
                  <a:lnTo>
                    <a:pt x="171349" y="8241"/>
                  </a:lnTo>
                  <a:lnTo>
                    <a:pt x="171293" y="8241"/>
                  </a:lnTo>
                  <a:lnTo>
                    <a:pt x="171010" y="8241"/>
                  </a:lnTo>
                  <a:lnTo>
                    <a:pt x="171010" y="8241"/>
                  </a:lnTo>
                  <a:lnTo>
                    <a:pt x="170813" y="8269"/>
                  </a:lnTo>
                  <a:lnTo>
                    <a:pt x="170672" y="8297"/>
                  </a:lnTo>
                  <a:lnTo>
                    <a:pt x="170390" y="8495"/>
                  </a:lnTo>
                  <a:lnTo>
                    <a:pt x="170390" y="8495"/>
                  </a:lnTo>
                  <a:lnTo>
                    <a:pt x="170248" y="8551"/>
                  </a:lnTo>
                  <a:lnTo>
                    <a:pt x="170136" y="8579"/>
                  </a:lnTo>
                  <a:lnTo>
                    <a:pt x="169853" y="8607"/>
                  </a:lnTo>
                  <a:lnTo>
                    <a:pt x="169571" y="8636"/>
                  </a:lnTo>
                  <a:lnTo>
                    <a:pt x="169430" y="8664"/>
                  </a:lnTo>
                  <a:lnTo>
                    <a:pt x="169289" y="8692"/>
                  </a:lnTo>
                  <a:lnTo>
                    <a:pt x="169289" y="8692"/>
                  </a:lnTo>
                  <a:lnTo>
                    <a:pt x="169063" y="8833"/>
                  </a:lnTo>
                  <a:lnTo>
                    <a:pt x="168950" y="8861"/>
                  </a:lnTo>
                  <a:lnTo>
                    <a:pt x="168753" y="8890"/>
                  </a:lnTo>
                  <a:lnTo>
                    <a:pt x="168753" y="8890"/>
                  </a:lnTo>
                  <a:lnTo>
                    <a:pt x="168386" y="8918"/>
                  </a:lnTo>
                  <a:lnTo>
                    <a:pt x="168217" y="8974"/>
                  </a:lnTo>
                  <a:lnTo>
                    <a:pt x="168047" y="9059"/>
                  </a:lnTo>
                  <a:lnTo>
                    <a:pt x="168047" y="9059"/>
                  </a:lnTo>
                  <a:lnTo>
                    <a:pt x="167906" y="9200"/>
                  </a:lnTo>
                  <a:lnTo>
                    <a:pt x="167793" y="9341"/>
                  </a:lnTo>
                  <a:lnTo>
                    <a:pt x="167793" y="9341"/>
                  </a:lnTo>
                  <a:lnTo>
                    <a:pt x="167568" y="9454"/>
                  </a:lnTo>
                  <a:lnTo>
                    <a:pt x="167342" y="9539"/>
                  </a:lnTo>
                  <a:lnTo>
                    <a:pt x="166890" y="9680"/>
                  </a:lnTo>
                  <a:lnTo>
                    <a:pt x="166890" y="9680"/>
                  </a:lnTo>
                  <a:lnTo>
                    <a:pt x="166975" y="9736"/>
                  </a:lnTo>
                  <a:lnTo>
                    <a:pt x="167003" y="9764"/>
                  </a:lnTo>
                  <a:lnTo>
                    <a:pt x="166834" y="9849"/>
                  </a:lnTo>
                  <a:lnTo>
                    <a:pt x="166834" y="9849"/>
                  </a:lnTo>
                  <a:lnTo>
                    <a:pt x="166665" y="9934"/>
                  </a:lnTo>
                  <a:lnTo>
                    <a:pt x="166580" y="9962"/>
                  </a:lnTo>
                  <a:lnTo>
                    <a:pt x="166467" y="9990"/>
                  </a:lnTo>
                  <a:lnTo>
                    <a:pt x="166467" y="9990"/>
                  </a:lnTo>
                  <a:lnTo>
                    <a:pt x="166523" y="10018"/>
                  </a:lnTo>
                  <a:lnTo>
                    <a:pt x="166495" y="10075"/>
                  </a:lnTo>
                  <a:lnTo>
                    <a:pt x="166411" y="10103"/>
                  </a:lnTo>
                  <a:lnTo>
                    <a:pt x="166326" y="10131"/>
                  </a:lnTo>
                  <a:lnTo>
                    <a:pt x="166072" y="10188"/>
                  </a:lnTo>
                  <a:lnTo>
                    <a:pt x="165903" y="10216"/>
                  </a:lnTo>
                  <a:lnTo>
                    <a:pt x="165903" y="10216"/>
                  </a:lnTo>
                  <a:lnTo>
                    <a:pt x="166072" y="10244"/>
                  </a:lnTo>
                  <a:lnTo>
                    <a:pt x="166241" y="10244"/>
                  </a:lnTo>
                  <a:lnTo>
                    <a:pt x="166241" y="10244"/>
                  </a:lnTo>
                  <a:lnTo>
                    <a:pt x="166213" y="10357"/>
                  </a:lnTo>
                  <a:lnTo>
                    <a:pt x="166157" y="10442"/>
                  </a:lnTo>
                  <a:lnTo>
                    <a:pt x="166016" y="10555"/>
                  </a:lnTo>
                  <a:lnTo>
                    <a:pt x="165846" y="10668"/>
                  </a:lnTo>
                  <a:lnTo>
                    <a:pt x="165649" y="10696"/>
                  </a:lnTo>
                  <a:lnTo>
                    <a:pt x="165649" y="10696"/>
                  </a:lnTo>
                  <a:lnTo>
                    <a:pt x="165874" y="10696"/>
                  </a:lnTo>
                  <a:lnTo>
                    <a:pt x="166072" y="10668"/>
                  </a:lnTo>
                  <a:lnTo>
                    <a:pt x="166072" y="10668"/>
                  </a:lnTo>
                  <a:lnTo>
                    <a:pt x="166044" y="10752"/>
                  </a:lnTo>
                  <a:lnTo>
                    <a:pt x="165959" y="10809"/>
                  </a:lnTo>
                  <a:lnTo>
                    <a:pt x="165874" y="10865"/>
                  </a:lnTo>
                  <a:lnTo>
                    <a:pt x="165790" y="10893"/>
                  </a:lnTo>
                  <a:lnTo>
                    <a:pt x="165564" y="10950"/>
                  </a:lnTo>
                  <a:lnTo>
                    <a:pt x="165395" y="10978"/>
                  </a:lnTo>
                  <a:lnTo>
                    <a:pt x="165395" y="10978"/>
                  </a:lnTo>
                  <a:lnTo>
                    <a:pt x="165620" y="10978"/>
                  </a:lnTo>
                  <a:lnTo>
                    <a:pt x="165818" y="10921"/>
                  </a:lnTo>
                  <a:lnTo>
                    <a:pt x="165818" y="10921"/>
                  </a:lnTo>
                  <a:lnTo>
                    <a:pt x="165762" y="11006"/>
                  </a:lnTo>
                  <a:lnTo>
                    <a:pt x="165733" y="11063"/>
                  </a:lnTo>
                  <a:lnTo>
                    <a:pt x="165762" y="11063"/>
                  </a:lnTo>
                  <a:lnTo>
                    <a:pt x="165818" y="11034"/>
                  </a:lnTo>
                  <a:lnTo>
                    <a:pt x="166157" y="10921"/>
                  </a:lnTo>
                  <a:lnTo>
                    <a:pt x="166157" y="10921"/>
                  </a:lnTo>
                  <a:lnTo>
                    <a:pt x="165987" y="11034"/>
                  </a:lnTo>
                  <a:lnTo>
                    <a:pt x="165818" y="11147"/>
                  </a:lnTo>
                  <a:lnTo>
                    <a:pt x="165818" y="11147"/>
                  </a:lnTo>
                  <a:lnTo>
                    <a:pt x="165874" y="11175"/>
                  </a:lnTo>
                  <a:lnTo>
                    <a:pt x="165959" y="11204"/>
                  </a:lnTo>
                  <a:lnTo>
                    <a:pt x="166072" y="11204"/>
                  </a:lnTo>
                  <a:lnTo>
                    <a:pt x="166213" y="11204"/>
                  </a:lnTo>
                  <a:lnTo>
                    <a:pt x="166269" y="11204"/>
                  </a:lnTo>
                  <a:lnTo>
                    <a:pt x="166298" y="11232"/>
                  </a:lnTo>
                  <a:lnTo>
                    <a:pt x="166298" y="11232"/>
                  </a:lnTo>
                  <a:lnTo>
                    <a:pt x="166326" y="11260"/>
                  </a:lnTo>
                  <a:lnTo>
                    <a:pt x="166298" y="11288"/>
                  </a:lnTo>
                  <a:lnTo>
                    <a:pt x="166213" y="11317"/>
                  </a:lnTo>
                  <a:lnTo>
                    <a:pt x="166072" y="11345"/>
                  </a:lnTo>
                  <a:lnTo>
                    <a:pt x="166072" y="11345"/>
                  </a:lnTo>
                  <a:lnTo>
                    <a:pt x="166128" y="11317"/>
                  </a:lnTo>
                  <a:lnTo>
                    <a:pt x="166128" y="11288"/>
                  </a:lnTo>
                  <a:lnTo>
                    <a:pt x="165987" y="11260"/>
                  </a:lnTo>
                  <a:lnTo>
                    <a:pt x="165987" y="11260"/>
                  </a:lnTo>
                  <a:lnTo>
                    <a:pt x="165846" y="11232"/>
                  </a:lnTo>
                  <a:lnTo>
                    <a:pt x="165705" y="11260"/>
                  </a:lnTo>
                  <a:lnTo>
                    <a:pt x="165423" y="11288"/>
                  </a:lnTo>
                  <a:lnTo>
                    <a:pt x="165423" y="11288"/>
                  </a:lnTo>
                  <a:lnTo>
                    <a:pt x="164774" y="11317"/>
                  </a:lnTo>
                  <a:lnTo>
                    <a:pt x="164435" y="11345"/>
                  </a:lnTo>
                  <a:lnTo>
                    <a:pt x="164125" y="11401"/>
                  </a:lnTo>
                  <a:lnTo>
                    <a:pt x="164125" y="11401"/>
                  </a:lnTo>
                  <a:lnTo>
                    <a:pt x="163843" y="11429"/>
                  </a:lnTo>
                  <a:lnTo>
                    <a:pt x="163589" y="11458"/>
                  </a:lnTo>
                  <a:lnTo>
                    <a:pt x="163024" y="11486"/>
                  </a:lnTo>
                  <a:lnTo>
                    <a:pt x="162488" y="11542"/>
                  </a:lnTo>
                  <a:lnTo>
                    <a:pt x="162234" y="11571"/>
                  </a:lnTo>
                  <a:lnTo>
                    <a:pt x="161980" y="11655"/>
                  </a:lnTo>
                  <a:lnTo>
                    <a:pt x="161980" y="11655"/>
                  </a:lnTo>
                  <a:lnTo>
                    <a:pt x="162037" y="11655"/>
                  </a:lnTo>
                  <a:lnTo>
                    <a:pt x="162037" y="11683"/>
                  </a:lnTo>
                  <a:lnTo>
                    <a:pt x="162008" y="11740"/>
                  </a:lnTo>
                  <a:lnTo>
                    <a:pt x="161839" y="11796"/>
                  </a:lnTo>
                  <a:lnTo>
                    <a:pt x="161839" y="11796"/>
                  </a:lnTo>
                  <a:lnTo>
                    <a:pt x="161895" y="11796"/>
                  </a:lnTo>
                  <a:lnTo>
                    <a:pt x="161895" y="11796"/>
                  </a:lnTo>
                  <a:lnTo>
                    <a:pt x="161783" y="11881"/>
                  </a:lnTo>
                  <a:lnTo>
                    <a:pt x="161557" y="11966"/>
                  </a:lnTo>
                  <a:lnTo>
                    <a:pt x="161557" y="11966"/>
                  </a:lnTo>
                  <a:lnTo>
                    <a:pt x="160992" y="12078"/>
                  </a:lnTo>
                  <a:lnTo>
                    <a:pt x="160400" y="12191"/>
                  </a:lnTo>
                  <a:lnTo>
                    <a:pt x="160400" y="12191"/>
                  </a:lnTo>
                  <a:lnTo>
                    <a:pt x="160597" y="12191"/>
                  </a:lnTo>
                  <a:lnTo>
                    <a:pt x="160767" y="12163"/>
                  </a:lnTo>
                  <a:lnTo>
                    <a:pt x="160964" y="12135"/>
                  </a:lnTo>
                  <a:lnTo>
                    <a:pt x="161162" y="12135"/>
                  </a:lnTo>
                  <a:lnTo>
                    <a:pt x="161162" y="12135"/>
                  </a:lnTo>
                  <a:lnTo>
                    <a:pt x="161077" y="12191"/>
                  </a:lnTo>
                  <a:lnTo>
                    <a:pt x="160964" y="12248"/>
                  </a:lnTo>
                  <a:lnTo>
                    <a:pt x="160767" y="12276"/>
                  </a:lnTo>
                  <a:lnTo>
                    <a:pt x="160541" y="12276"/>
                  </a:lnTo>
                  <a:lnTo>
                    <a:pt x="160315" y="12248"/>
                  </a:lnTo>
                  <a:lnTo>
                    <a:pt x="160061" y="12248"/>
                  </a:lnTo>
                  <a:lnTo>
                    <a:pt x="159864" y="12248"/>
                  </a:lnTo>
                  <a:lnTo>
                    <a:pt x="159666" y="12304"/>
                  </a:lnTo>
                  <a:lnTo>
                    <a:pt x="159581" y="12332"/>
                  </a:lnTo>
                  <a:lnTo>
                    <a:pt x="159525" y="12389"/>
                  </a:lnTo>
                  <a:lnTo>
                    <a:pt x="159525" y="12389"/>
                  </a:lnTo>
                  <a:lnTo>
                    <a:pt x="159497" y="12417"/>
                  </a:lnTo>
                  <a:lnTo>
                    <a:pt x="159553" y="12445"/>
                  </a:lnTo>
                  <a:lnTo>
                    <a:pt x="159694" y="12474"/>
                  </a:lnTo>
                  <a:lnTo>
                    <a:pt x="159977" y="12445"/>
                  </a:lnTo>
                  <a:lnTo>
                    <a:pt x="159977" y="12445"/>
                  </a:lnTo>
                  <a:lnTo>
                    <a:pt x="160343" y="12445"/>
                  </a:lnTo>
                  <a:lnTo>
                    <a:pt x="160738" y="12417"/>
                  </a:lnTo>
                  <a:lnTo>
                    <a:pt x="160738" y="12417"/>
                  </a:lnTo>
                  <a:lnTo>
                    <a:pt x="160682" y="12502"/>
                  </a:lnTo>
                  <a:lnTo>
                    <a:pt x="160626" y="12530"/>
                  </a:lnTo>
                  <a:lnTo>
                    <a:pt x="160513" y="12558"/>
                  </a:lnTo>
                  <a:lnTo>
                    <a:pt x="160428" y="12558"/>
                  </a:lnTo>
                  <a:lnTo>
                    <a:pt x="160202" y="12530"/>
                  </a:lnTo>
                  <a:lnTo>
                    <a:pt x="160033" y="12530"/>
                  </a:lnTo>
                  <a:lnTo>
                    <a:pt x="160033" y="12530"/>
                  </a:lnTo>
                  <a:lnTo>
                    <a:pt x="160089" y="12558"/>
                  </a:lnTo>
                  <a:lnTo>
                    <a:pt x="160146" y="12586"/>
                  </a:lnTo>
                  <a:lnTo>
                    <a:pt x="160287" y="12586"/>
                  </a:lnTo>
                  <a:lnTo>
                    <a:pt x="160428" y="12558"/>
                  </a:lnTo>
                  <a:lnTo>
                    <a:pt x="160485" y="12558"/>
                  </a:lnTo>
                  <a:lnTo>
                    <a:pt x="160541" y="12586"/>
                  </a:lnTo>
                  <a:lnTo>
                    <a:pt x="160541" y="12586"/>
                  </a:lnTo>
                  <a:lnTo>
                    <a:pt x="160372" y="12643"/>
                  </a:lnTo>
                  <a:lnTo>
                    <a:pt x="160231" y="12643"/>
                  </a:lnTo>
                  <a:lnTo>
                    <a:pt x="160033" y="12643"/>
                  </a:lnTo>
                  <a:lnTo>
                    <a:pt x="159892" y="12643"/>
                  </a:lnTo>
                  <a:lnTo>
                    <a:pt x="159892" y="12643"/>
                  </a:lnTo>
                  <a:lnTo>
                    <a:pt x="160005" y="12699"/>
                  </a:lnTo>
                  <a:lnTo>
                    <a:pt x="160118" y="12728"/>
                  </a:lnTo>
                  <a:lnTo>
                    <a:pt x="160118" y="12728"/>
                  </a:lnTo>
                  <a:lnTo>
                    <a:pt x="159892" y="12812"/>
                  </a:lnTo>
                  <a:lnTo>
                    <a:pt x="159694" y="12897"/>
                  </a:lnTo>
                  <a:lnTo>
                    <a:pt x="159694" y="12897"/>
                  </a:lnTo>
                  <a:lnTo>
                    <a:pt x="159864" y="12897"/>
                  </a:lnTo>
                  <a:lnTo>
                    <a:pt x="160033" y="12897"/>
                  </a:lnTo>
                  <a:lnTo>
                    <a:pt x="160372" y="12897"/>
                  </a:lnTo>
                  <a:lnTo>
                    <a:pt x="160372" y="12897"/>
                  </a:lnTo>
                  <a:lnTo>
                    <a:pt x="160259" y="12981"/>
                  </a:lnTo>
                  <a:lnTo>
                    <a:pt x="160118" y="13010"/>
                  </a:lnTo>
                  <a:lnTo>
                    <a:pt x="159779" y="13066"/>
                  </a:lnTo>
                  <a:lnTo>
                    <a:pt x="159186" y="13066"/>
                  </a:lnTo>
                  <a:lnTo>
                    <a:pt x="159186" y="13066"/>
                  </a:lnTo>
                  <a:lnTo>
                    <a:pt x="159215" y="13094"/>
                  </a:lnTo>
                  <a:lnTo>
                    <a:pt x="159271" y="13123"/>
                  </a:lnTo>
                  <a:lnTo>
                    <a:pt x="159412" y="13123"/>
                  </a:lnTo>
                  <a:lnTo>
                    <a:pt x="159553" y="13123"/>
                  </a:lnTo>
                  <a:lnTo>
                    <a:pt x="159666" y="13123"/>
                  </a:lnTo>
                  <a:lnTo>
                    <a:pt x="159666" y="13123"/>
                  </a:lnTo>
                  <a:lnTo>
                    <a:pt x="159807" y="13179"/>
                  </a:lnTo>
                  <a:lnTo>
                    <a:pt x="159807" y="13179"/>
                  </a:lnTo>
                  <a:lnTo>
                    <a:pt x="159807" y="13207"/>
                  </a:lnTo>
                  <a:lnTo>
                    <a:pt x="159807" y="13235"/>
                  </a:lnTo>
                  <a:lnTo>
                    <a:pt x="159807" y="13235"/>
                  </a:lnTo>
                  <a:lnTo>
                    <a:pt x="159948" y="13264"/>
                  </a:lnTo>
                  <a:lnTo>
                    <a:pt x="159948" y="13264"/>
                  </a:lnTo>
                  <a:lnTo>
                    <a:pt x="159948" y="13264"/>
                  </a:lnTo>
                  <a:lnTo>
                    <a:pt x="159948" y="13292"/>
                  </a:lnTo>
                  <a:lnTo>
                    <a:pt x="160005" y="13377"/>
                  </a:lnTo>
                  <a:lnTo>
                    <a:pt x="160033" y="13405"/>
                  </a:lnTo>
                  <a:lnTo>
                    <a:pt x="160005" y="13433"/>
                  </a:lnTo>
                  <a:lnTo>
                    <a:pt x="159920" y="13461"/>
                  </a:lnTo>
                  <a:lnTo>
                    <a:pt x="159779" y="13489"/>
                  </a:lnTo>
                  <a:lnTo>
                    <a:pt x="159779" y="13489"/>
                  </a:lnTo>
                  <a:lnTo>
                    <a:pt x="159948" y="13546"/>
                  </a:lnTo>
                  <a:lnTo>
                    <a:pt x="160089" y="13546"/>
                  </a:lnTo>
                  <a:lnTo>
                    <a:pt x="160259" y="13546"/>
                  </a:lnTo>
                  <a:lnTo>
                    <a:pt x="160400" y="13574"/>
                  </a:lnTo>
                  <a:lnTo>
                    <a:pt x="160400" y="13574"/>
                  </a:lnTo>
                  <a:lnTo>
                    <a:pt x="160231" y="13631"/>
                  </a:lnTo>
                  <a:lnTo>
                    <a:pt x="160259" y="13659"/>
                  </a:lnTo>
                  <a:lnTo>
                    <a:pt x="160343" y="13659"/>
                  </a:lnTo>
                  <a:lnTo>
                    <a:pt x="160343" y="13659"/>
                  </a:lnTo>
                  <a:lnTo>
                    <a:pt x="160597" y="13687"/>
                  </a:lnTo>
                  <a:lnTo>
                    <a:pt x="160597" y="13687"/>
                  </a:lnTo>
                  <a:lnTo>
                    <a:pt x="160541" y="13715"/>
                  </a:lnTo>
                  <a:lnTo>
                    <a:pt x="160541" y="13715"/>
                  </a:lnTo>
                  <a:lnTo>
                    <a:pt x="160654" y="13743"/>
                  </a:lnTo>
                  <a:lnTo>
                    <a:pt x="160936" y="13772"/>
                  </a:lnTo>
                  <a:lnTo>
                    <a:pt x="160936" y="13772"/>
                  </a:lnTo>
                  <a:lnTo>
                    <a:pt x="160767" y="13800"/>
                  </a:lnTo>
                  <a:lnTo>
                    <a:pt x="160597" y="13800"/>
                  </a:lnTo>
                  <a:lnTo>
                    <a:pt x="160597" y="13800"/>
                  </a:lnTo>
                  <a:lnTo>
                    <a:pt x="160682" y="13828"/>
                  </a:lnTo>
                  <a:lnTo>
                    <a:pt x="160626" y="13828"/>
                  </a:lnTo>
                  <a:lnTo>
                    <a:pt x="160456" y="13856"/>
                  </a:lnTo>
                  <a:lnTo>
                    <a:pt x="160456" y="13856"/>
                  </a:lnTo>
                  <a:lnTo>
                    <a:pt x="160626" y="13885"/>
                  </a:lnTo>
                  <a:lnTo>
                    <a:pt x="160823" y="13856"/>
                  </a:lnTo>
                  <a:lnTo>
                    <a:pt x="161021" y="13856"/>
                  </a:lnTo>
                  <a:lnTo>
                    <a:pt x="161190" y="13885"/>
                  </a:lnTo>
                  <a:lnTo>
                    <a:pt x="161190" y="13885"/>
                  </a:lnTo>
                  <a:lnTo>
                    <a:pt x="161134" y="13969"/>
                  </a:lnTo>
                  <a:lnTo>
                    <a:pt x="161021" y="13997"/>
                  </a:lnTo>
                  <a:lnTo>
                    <a:pt x="160880" y="14026"/>
                  </a:lnTo>
                  <a:lnTo>
                    <a:pt x="160738" y="14054"/>
                  </a:lnTo>
                  <a:lnTo>
                    <a:pt x="160428" y="14082"/>
                  </a:lnTo>
                  <a:lnTo>
                    <a:pt x="160202" y="14110"/>
                  </a:lnTo>
                  <a:lnTo>
                    <a:pt x="160202" y="14110"/>
                  </a:lnTo>
                  <a:lnTo>
                    <a:pt x="160428" y="14110"/>
                  </a:lnTo>
                  <a:lnTo>
                    <a:pt x="160626" y="14110"/>
                  </a:lnTo>
                  <a:lnTo>
                    <a:pt x="160823" y="14082"/>
                  </a:lnTo>
                  <a:lnTo>
                    <a:pt x="161021" y="14054"/>
                  </a:lnTo>
                  <a:lnTo>
                    <a:pt x="161021" y="14054"/>
                  </a:lnTo>
                  <a:lnTo>
                    <a:pt x="161246" y="14054"/>
                  </a:lnTo>
                  <a:lnTo>
                    <a:pt x="161472" y="14082"/>
                  </a:lnTo>
                  <a:lnTo>
                    <a:pt x="161698" y="14138"/>
                  </a:lnTo>
                  <a:lnTo>
                    <a:pt x="161952" y="14138"/>
                  </a:lnTo>
                  <a:lnTo>
                    <a:pt x="161952" y="14138"/>
                  </a:lnTo>
                  <a:lnTo>
                    <a:pt x="161895" y="14138"/>
                  </a:lnTo>
                  <a:lnTo>
                    <a:pt x="161924" y="14167"/>
                  </a:lnTo>
                  <a:lnTo>
                    <a:pt x="162008" y="14167"/>
                  </a:lnTo>
                  <a:lnTo>
                    <a:pt x="162234" y="14167"/>
                  </a:lnTo>
                  <a:lnTo>
                    <a:pt x="162234" y="14167"/>
                  </a:lnTo>
                  <a:lnTo>
                    <a:pt x="162065" y="14223"/>
                  </a:lnTo>
                  <a:lnTo>
                    <a:pt x="161895" y="14251"/>
                  </a:lnTo>
                  <a:lnTo>
                    <a:pt x="161895" y="14251"/>
                  </a:lnTo>
                  <a:lnTo>
                    <a:pt x="162149" y="14280"/>
                  </a:lnTo>
                  <a:lnTo>
                    <a:pt x="162432" y="14308"/>
                  </a:lnTo>
                  <a:lnTo>
                    <a:pt x="162968" y="14308"/>
                  </a:lnTo>
                  <a:lnTo>
                    <a:pt x="162968" y="14308"/>
                  </a:lnTo>
                  <a:lnTo>
                    <a:pt x="163278" y="14336"/>
                  </a:lnTo>
                  <a:lnTo>
                    <a:pt x="163617" y="14364"/>
                  </a:lnTo>
                  <a:lnTo>
                    <a:pt x="163956" y="14421"/>
                  </a:lnTo>
                  <a:lnTo>
                    <a:pt x="164294" y="14421"/>
                  </a:lnTo>
                  <a:lnTo>
                    <a:pt x="164294" y="14421"/>
                  </a:lnTo>
                  <a:lnTo>
                    <a:pt x="164266" y="14449"/>
                  </a:lnTo>
                  <a:lnTo>
                    <a:pt x="164322" y="14449"/>
                  </a:lnTo>
                  <a:lnTo>
                    <a:pt x="164520" y="14449"/>
                  </a:lnTo>
                  <a:lnTo>
                    <a:pt x="164915" y="14449"/>
                  </a:lnTo>
                  <a:lnTo>
                    <a:pt x="164915" y="14449"/>
                  </a:lnTo>
                  <a:lnTo>
                    <a:pt x="164774" y="14534"/>
                  </a:lnTo>
                  <a:lnTo>
                    <a:pt x="164746" y="14534"/>
                  </a:lnTo>
                  <a:lnTo>
                    <a:pt x="164774" y="14562"/>
                  </a:lnTo>
                  <a:lnTo>
                    <a:pt x="165084" y="14562"/>
                  </a:lnTo>
                  <a:lnTo>
                    <a:pt x="165084" y="14562"/>
                  </a:lnTo>
                  <a:lnTo>
                    <a:pt x="165479" y="14590"/>
                  </a:lnTo>
                  <a:lnTo>
                    <a:pt x="165479" y="14590"/>
                  </a:lnTo>
                  <a:lnTo>
                    <a:pt x="166044" y="14618"/>
                  </a:lnTo>
                  <a:lnTo>
                    <a:pt x="166636" y="14590"/>
                  </a:lnTo>
                  <a:lnTo>
                    <a:pt x="166636" y="14590"/>
                  </a:lnTo>
                  <a:lnTo>
                    <a:pt x="167229" y="14590"/>
                  </a:lnTo>
                  <a:lnTo>
                    <a:pt x="167850" y="14618"/>
                  </a:lnTo>
                  <a:lnTo>
                    <a:pt x="168471" y="14675"/>
                  </a:lnTo>
                  <a:lnTo>
                    <a:pt x="169063" y="14675"/>
                  </a:lnTo>
                  <a:lnTo>
                    <a:pt x="169063" y="14675"/>
                  </a:lnTo>
                  <a:lnTo>
                    <a:pt x="167257" y="15295"/>
                  </a:lnTo>
                  <a:lnTo>
                    <a:pt x="165423" y="15888"/>
                  </a:lnTo>
                  <a:lnTo>
                    <a:pt x="165423" y="15888"/>
                  </a:lnTo>
                  <a:lnTo>
                    <a:pt x="163589" y="16396"/>
                  </a:lnTo>
                  <a:lnTo>
                    <a:pt x="163589" y="16396"/>
                  </a:lnTo>
                  <a:lnTo>
                    <a:pt x="163081" y="16509"/>
                  </a:lnTo>
                  <a:lnTo>
                    <a:pt x="162601" y="16565"/>
                  </a:lnTo>
                  <a:lnTo>
                    <a:pt x="162121" y="16594"/>
                  </a:lnTo>
                  <a:lnTo>
                    <a:pt x="161613" y="16594"/>
                  </a:lnTo>
                  <a:lnTo>
                    <a:pt x="161613" y="16594"/>
                  </a:lnTo>
                  <a:lnTo>
                    <a:pt x="153571" y="16594"/>
                  </a:lnTo>
                  <a:lnTo>
                    <a:pt x="153571" y="16594"/>
                  </a:lnTo>
                  <a:lnTo>
                    <a:pt x="137514" y="16594"/>
                  </a:lnTo>
                  <a:lnTo>
                    <a:pt x="137514" y="16594"/>
                  </a:lnTo>
                  <a:lnTo>
                    <a:pt x="104977" y="16594"/>
                  </a:lnTo>
                  <a:lnTo>
                    <a:pt x="104977" y="16594"/>
                  </a:lnTo>
                  <a:lnTo>
                    <a:pt x="72525" y="16594"/>
                  </a:lnTo>
                  <a:lnTo>
                    <a:pt x="72525" y="16594"/>
                  </a:lnTo>
                  <a:lnTo>
                    <a:pt x="39988" y="16594"/>
                  </a:lnTo>
                  <a:lnTo>
                    <a:pt x="39988" y="16594"/>
                  </a:lnTo>
                  <a:lnTo>
                    <a:pt x="23818" y="16594"/>
                  </a:lnTo>
                  <a:lnTo>
                    <a:pt x="23818" y="16594"/>
                  </a:lnTo>
                  <a:lnTo>
                    <a:pt x="15662" y="16594"/>
                  </a:lnTo>
                  <a:lnTo>
                    <a:pt x="15662" y="16594"/>
                  </a:lnTo>
                  <a:lnTo>
                    <a:pt x="11740" y="16594"/>
                  </a:lnTo>
                  <a:lnTo>
                    <a:pt x="11740" y="16594"/>
                  </a:lnTo>
                  <a:lnTo>
                    <a:pt x="11288" y="16565"/>
                  </a:lnTo>
                  <a:lnTo>
                    <a:pt x="10837" y="16537"/>
                  </a:lnTo>
                  <a:lnTo>
                    <a:pt x="10414" y="16452"/>
                  </a:lnTo>
                  <a:lnTo>
                    <a:pt x="9962" y="16368"/>
                  </a:lnTo>
                  <a:lnTo>
                    <a:pt x="9087" y="16142"/>
                  </a:lnTo>
                  <a:lnTo>
                    <a:pt x="8212" y="15888"/>
                  </a:lnTo>
                  <a:lnTo>
                    <a:pt x="8212" y="15888"/>
                  </a:lnTo>
                  <a:lnTo>
                    <a:pt x="6406" y="15295"/>
                  </a:lnTo>
                  <a:lnTo>
                    <a:pt x="4600" y="14675"/>
                  </a:lnTo>
                  <a:lnTo>
                    <a:pt x="4600" y="14675"/>
                  </a:lnTo>
                  <a:lnTo>
                    <a:pt x="5108" y="14703"/>
                  </a:lnTo>
                  <a:lnTo>
                    <a:pt x="5644" y="14759"/>
                  </a:lnTo>
                  <a:lnTo>
                    <a:pt x="6152" y="14816"/>
                  </a:lnTo>
                  <a:lnTo>
                    <a:pt x="6660" y="14844"/>
                  </a:lnTo>
                  <a:lnTo>
                    <a:pt x="6660" y="14844"/>
                  </a:lnTo>
                  <a:lnTo>
                    <a:pt x="7987" y="14929"/>
                  </a:lnTo>
                  <a:lnTo>
                    <a:pt x="9285" y="14985"/>
                  </a:lnTo>
                  <a:lnTo>
                    <a:pt x="9285" y="14985"/>
                  </a:lnTo>
                  <a:lnTo>
                    <a:pt x="10639" y="15042"/>
                  </a:lnTo>
                  <a:lnTo>
                    <a:pt x="11288" y="15070"/>
                  </a:lnTo>
                  <a:lnTo>
                    <a:pt x="11966" y="15042"/>
                  </a:lnTo>
                  <a:lnTo>
                    <a:pt x="11966" y="15042"/>
                  </a:lnTo>
                  <a:lnTo>
                    <a:pt x="12643" y="15042"/>
                  </a:lnTo>
                  <a:lnTo>
                    <a:pt x="13348" y="15042"/>
                  </a:lnTo>
                  <a:lnTo>
                    <a:pt x="14054" y="15070"/>
                  </a:lnTo>
                  <a:lnTo>
                    <a:pt x="14731" y="15042"/>
                  </a:lnTo>
                  <a:lnTo>
                    <a:pt x="14731" y="15042"/>
                  </a:lnTo>
                  <a:lnTo>
                    <a:pt x="14675" y="15013"/>
                  </a:lnTo>
                  <a:lnTo>
                    <a:pt x="14703" y="14985"/>
                  </a:lnTo>
                  <a:lnTo>
                    <a:pt x="14872" y="14929"/>
                  </a:lnTo>
                  <a:lnTo>
                    <a:pt x="15183" y="14872"/>
                  </a:lnTo>
                  <a:lnTo>
                    <a:pt x="15183" y="14872"/>
                  </a:lnTo>
                  <a:lnTo>
                    <a:pt x="15521" y="14872"/>
                  </a:lnTo>
                  <a:lnTo>
                    <a:pt x="15860" y="14872"/>
                  </a:lnTo>
                  <a:lnTo>
                    <a:pt x="16509" y="14929"/>
                  </a:lnTo>
                  <a:lnTo>
                    <a:pt x="16509" y="14929"/>
                  </a:lnTo>
                  <a:lnTo>
                    <a:pt x="17214" y="14957"/>
                  </a:lnTo>
                  <a:lnTo>
                    <a:pt x="17892" y="14985"/>
                  </a:lnTo>
                  <a:lnTo>
                    <a:pt x="18597" y="15013"/>
                  </a:lnTo>
                  <a:lnTo>
                    <a:pt x="18936" y="14985"/>
                  </a:lnTo>
                  <a:lnTo>
                    <a:pt x="19274" y="14957"/>
                  </a:lnTo>
                  <a:lnTo>
                    <a:pt x="19274" y="14957"/>
                  </a:lnTo>
                  <a:lnTo>
                    <a:pt x="19218" y="14900"/>
                  </a:lnTo>
                  <a:lnTo>
                    <a:pt x="19218" y="14872"/>
                  </a:lnTo>
                  <a:lnTo>
                    <a:pt x="19303" y="14872"/>
                  </a:lnTo>
                  <a:lnTo>
                    <a:pt x="19303" y="14872"/>
                  </a:lnTo>
                  <a:lnTo>
                    <a:pt x="19105" y="14816"/>
                  </a:lnTo>
                  <a:lnTo>
                    <a:pt x="18908" y="14788"/>
                  </a:lnTo>
                  <a:lnTo>
                    <a:pt x="18484" y="14759"/>
                  </a:lnTo>
                  <a:lnTo>
                    <a:pt x="17694" y="14788"/>
                  </a:lnTo>
                  <a:lnTo>
                    <a:pt x="17694" y="14788"/>
                  </a:lnTo>
                  <a:lnTo>
                    <a:pt x="16791" y="14788"/>
                  </a:lnTo>
                  <a:lnTo>
                    <a:pt x="15888" y="14731"/>
                  </a:lnTo>
                  <a:lnTo>
                    <a:pt x="15888" y="14731"/>
                  </a:lnTo>
                  <a:lnTo>
                    <a:pt x="14110" y="14646"/>
                  </a:lnTo>
                  <a:lnTo>
                    <a:pt x="13207" y="14590"/>
                  </a:lnTo>
                  <a:lnTo>
                    <a:pt x="12304" y="14505"/>
                  </a:lnTo>
                  <a:lnTo>
                    <a:pt x="12304" y="14505"/>
                  </a:lnTo>
                  <a:lnTo>
                    <a:pt x="11937" y="14449"/>
                  </a:lnTo>
                  <a:lnTo>
                    <a:pt x="11599" y="14364"/>
                  </a:lnTo>
                  <a:lnTo>
                    <a:pt x="11260" y="14251"/>
                  </a:lnTo>
                  <a:lnTo>
                    <a:pt x="10922" y="14110"/>
                  </a:lnTo>
                  <a:lnTo>
                    <a:pt x="10922" y="14110"/>
                  </a:lnTo>
                  <a:lnTo>
                    <a:pt x="10639" y="14026"/>
                  </a:lnTo>
                  <a:lnTo>
                    <a:pt x="10526" y="13969"/>
                  </a:lnTo>
                  <a:lnTo>
                    <a:pt x="10385" y="13885"/>
                  </a:lnTo>
                  <a:lnTo>
                    <a:pt x="10385" y="13885"/>
                  </a:lnTo>
                  <a:lnTo>
                    <a:pt x="10357" y="13828"/>
                  </a:lnTo>
                  <a:lnTo>
                    <a:pt x="10329" y="13772"/>
                  </a:lnTo>
                  <a:lnTo>
                    <a:pt x="10329" y="13715"/>
                  </a:lnTo>
                  <a:lnTo>
                    <a:pt x="10244" y="13631"/>
                  </a:lnTo>
                  <a:lnTo>
                    <a:pt x="10244" y="13631"/>
                  </a:lnTo>
                  <a:lnTo>
                    <a:pt x="10160" y="13602"/>
                  </a:lnTo>
                  <a:lnTo>
                    <a:pt x="10075" y="13574"/>
                  </a:lnTo>
                  <a:lnTo>
                    <a:pt x="9821" y="13546"/>
                  </a:lnTo>
                  <a:lnTo>
                    <a:pt x="9369" y="13518"/>
                  </a:lnTo>
                  <a:lnTo>
                    <a:pt x="9369" y="13518"/>
                  </a:lnTo>
                  <a:lnTo>
                    <a:pt x="8946" y="13461"/>
                  </a:lnTo>
                  <a:lnTo>
                    <a:pt x="8551" y="13405"/>
                  </a:lnTo>
                  <a:lnTo>
                    <a:pt x="8551" y="13405"/>
                  </a:lnTo>
                  <a:lnTo>
                    <a:pt x="8184" y="13292"/>
                  </a:lnTo>
                  <a:lnTo>
                    <a:pt x="8015" y="13235"/>
                  </a:lnTo>
                  <a:lnTo>
                    <a:pt x="7987" y="13207"/>
                  </a:lnTo>
                  <a:lnTo>
                    <a:pt x="8043" y="13179"/>
                  </a:lnTo>
                  <a:lnTo>
                    <a:pt x="8043" y="13179"/>
                  </a:lnTo>
                  <a:lnTo>
                    <a:pt x="7958" y="13123"/>
                  </a:lnTo>
                  <a:lnTo>
                    <a:pt x="7874" y="13094"/>
                  </a:lnTo>
                  <a:lnTo>
                    <a:pt x="7620" y="13066"/>
                  </a:lnTo>
                  <a:lnTo>
                    <a:pt x="7309" y="13038"/>
                  </a:lnTo>
                  <a:lnTo>
                    <a:pt x="6999" y="13066"/>
                  </a:lnTo>
                  <a:lnTo>
                    <a:pt x="6689" y="13066"/>
                  </a:lnTo>
                  <a:lnTo>
                    <a:pt x="6406" y="13038"/>
                  </a:lnTo>
                  <a:lnTo>
                    <a:pt x="6294" y="13010"/>
                  </a:lnTo>
                  <a:lnTo>
                    <a:pt x="6209" y="12981"/>
                  </a:lnTo>
                  <a:lnTo>
                    <a:pt x="6152" y="12925"/>
                  </a:lnTo>
                  <a:lnTo>
                    <a:pt x="6124" y="12869"/>
                  </a:lnTo>
                  <a:lnTo>
                    <a:pt x="6124" y="12869"/>
                  </a:lnTo>
                  <a:lnTo>
                    <a:pt x="6378" y="12784"/>
                  </a:lnTo>
                  <a:lnTo>
                    <a:pt x="6632" y="12756"/>
                  </a:lnTo>
                  <a:lnTo>
                    <a:pt x="6914" y="12756"/>
                  </a:lnTo>
                  <a:lnTo>
                    <a:pt x="7197" y="12756"/>
                  </a:lnTo>
                  <a:lnTo>
                    <a:pt x="7733" y="12812"/>
                  </a:lnTo>
                  <a:lnTo>
                    <a:pt x="8269" y="12869"/>
                  </a:lnTo>
                  <a:lnTo>
                    <a:pt x="8269" y="12869"/>
                  </a:lnTo>
                  <a:lnTo>
                    <a:pt x="9341" y="12925"/>
                  </a:lnTo>
                  <a:lnTo>
                    <a:pt x="9877" y="12953"/>
                  </a:lnTo>
                  <a:lnTo>
                    <a:pt x="10385" y="13010"/>
                  </a:lnTo>
                  <a:lnTo>
                    <a:pt x="10385" y="13010"/>
                  </a:lnTo>
                  <a:lnTo>
                    <a:pt x="10301" y="12925"/>
                  </a:lnTo>
                  <a:lnTo>
                    <a:pt x="10301" y="12840"/>
                  </a:lnTo>
                  <a:lnTo>
                    <a:pt x="10357" y="12784"/>
                  </a:lnTo>
                  <a:lnTo>
                    <a:pt x="10442" y="12728"/>
                  </a:lnTo>
                  <a:lnTo>
                    <a:pt x="10611" y="12643"/>
                  </a:lnTo>
                  <a:lnTo>
                    <a:pt x="10696" y="12586"/>
                  </a:lnTo>
                  <a:lnTo>
                    <a:pt x="10724" y="12530"/>
                  </a:lnTo>
                  <a:lnTo>
                    <a:pt x="10724" y="12530"/>
                  </a:lnTo>
                  <a:lnTo>
                    <a:pt x="10696" y="12474"/>
                  </a:lnTo>
                  <a:lnTo>
                    <a:pt x="10639" y="12417"/>
                  </a:lnTo>
                  <a:lnTo>
                    <a:pt x="10414" y="12332"/>
                  </a:lnTo>
                  <a:lnTo>
                    <a:pt x="10075" y="12248"/>
                  </a:lnTo>
                  <a:lnTo>
                    <a:pt x="9708" y="12163"/>
                  </a:lnTo>
                  <a:lnTo>
                    <a:pt x="8946" y="12078"/>
                  </a:lnTo>
                  <a:lnTo>
                    <a:pt x="8495" y="12022"/>
                  </a:lnTo>
                  <a:lnTo>
                    <a:pt x="8495" y="12022"/>
                  </a:lnTo>
                  <a:lnTo>
                    <a:pt x="7055" y="11853"/>
                  </a:lnTo>
                  <a:lnTo>
                    <a:pt x="5616" y="11683"/>
                  </a:lnTo>
                  <a:lnTo>
                    <a:pt x="5616" y="11683"/>
                  </a:lnTo>
                  <a:lnTo>
                    <a:pt x="4911" y="11627"/>
                  </a:lnTo>
                  <a:lnTo>
                    <a:pt x="4544" y="11599"/>
                  </a:lnTo>
                  <a:lnTo>
                    <a:pt x="4177" y="11571"/>
                  </a:lnTo>
                  <a:lnTo>
                    <a:pt x="4177" y="11571"/>
                  </a:lnTo>
                  <a:lnTo>
                    <a:pt x="3584" y="11486"/>
                  </a:lnTo>
                  <a:lnTo>
                    <a:pt x="3274" y="11429"/>
                  </a:lnTo>
                  <a:lnTo>
                    <a:pt x="3133" y="11373"/>
                  </a:lnTo>
                  <a:lnTo>
                    <a:pt x="3048" y="11317"/>
                  </a:lnTo>
                  <a:lnTo>
                    <a:pt x="3048" y="11317"/>
                  </a:lnTo>
                  <a:lnTo>
                    <a:pt x="3387" y="11260"/>
                  </a:lnTo>
                  <a:lnTo>
                    <a:pt x="3754" y="11204"/>
                  </a:lnTo>
                  <a:lnTo>
                    <a:pt x="3754" y="11204"/>
                  </a:lnTo>
                  <a:lnTo>
                    <a:pt x="3697" y="11119"/>
                  </a:lnTo>
                  <a:lnTo>
                    <a:pt x="3641" y="11063"/>
                  </a:lnTo>
                  <a:lnTo>
                    <a:pt x="3556" y="11006"/>
                  </a:lnTo>
                  <a:lnTo>
                    <a:pt x="3443" y="10978"/>
                  </a:lnTo>
                  <a:lnTo>
                    <a:pt x="3189" y="10950"/>
                  </a:lnTo>
                  <a:lnTo>
                    <a:pt x="2907" y="10950"/>
                  </a:lnTo>
                  <a:lnTo>
                    <a:pt x="2315" y="11034"/>
                  </a:lnTo>
                  <a:lnTo>
                    <a:pt x="2061" y="11063"/>
                  </a:lnTo>
                  <a:lnTo>
                    <a:pt x="1891" y="11091"/>
                  </a:lnTo>
                  <a:lnTo>
                    <a:pt x="1891" y="11091"/>
                  </a:lnTo>
                  <a:lnTo>
                    <a:pt x="1637" y="11034"/>
                  </a:lnTo>
                  <a:lnTo>
                    <a:pt x="1383" y="10978"/>
                  </a:lnTo>
                  <a:lnTo>
                    <a:pt x="1129" y="10921"/>
                  </a:lnTo>
                  <a:lnTo>
                    <a:pt x="904" y="10809"/>
                  </a:lnTo>
                  <a:lnTo>
                    <a:pt x="452" y="10583"/>
                  </a:lnTo>
                  <a:lnTo>
                    <a:pt x="1" y="10301"/>
                  </a:lnTo>
                  <a:lnTo>
                    <a:pt x="1" y="10301"/>
                  </a:lnTo>
                  <a:lnTo>
                    <a:pt x="255" y="10357"/>
                  </a:lnTo>
                  <a:lnTo>
                    <a:pt x="480" y="10414"/>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16"/>
            <p:cNvSpPr/>
            <p:nvPr/>
          </p:nvSpPr>
          <p:spPr>
            <a:xfrm>
              <a:off x="1638500" y="4253625"/>
              <a:ext cx="4419900" cy="414850"/>
            </a:xfrm>
            <a:custGeom>
              <a:avLst/>
              <a:gdLst/>
              <a:ahLst/>
              <a:cxnLst/>
              <a:rect l="l" t="t" r="r" b="b"/>
              <a:pathLst>
                <a:path w="176796" h="16594" fill="none" extrusionOk="0">
                  <a:moveTo>
                    <a:pt x="480" y="10414"/>
                  </a:moveTo>
                  <a:lnTo>
                    <a:pt x="480" y="10414"/>
                  </a:lnTo>
                  <a:lnTo>
                    <a:pt x="678" y="10442"/>
                  </a:lnTo>
                  <a:lnTo>
                    <a:pt x="904" y="10442"/>
                  </a:lnTo>
                  <a:lnTo>
                    <a:pt x="988" y="10442"/>
                  </a:lnTo>
                  <a:lnTo>
                    <a:pt x="1016" y="10414"/>
                  </a:lnTo>
                  <a:lnTo>
                    <a:pt x="988" y="10385"/>
                  </a:lnTo>
                  <a:lnTo>
                    <a:pt x="847" y="10357"/>
                  </a:lnTo>
                  <a:lnTo>
                    <a:pt x="847" y="10357"/>
                  </a:lnTo>
                  <a:lnTo>
                    <a:pt x="960" y="10301"/>
                  </a:lnTo>
                  <a:lnTo>
                    <a:pt x="1101" y="10272"/>
                  </a:lnTo>
                  <a:lnTo>
                    <a:pt x="1270" y="10272"/>
                  </a:lnTo>
                  <a:lnTo>
                    <a:pt x="1468" y="10272"/>
                  </a:lnTo>
                  <a:lnTo>
                    <a:pt x="2117" y="10385"/>
                  </a:lnTo>
                  <a:lnTo>
                    <a:pt x="2117" y="10385"/>
                  </a:lnTo>
                  <a:lnTo>
                    <a:pt x="2315" y="10385"/>
                  </a:lnTo>
                  <a:lnTo>
                    <a:pt x="2484" y="10442"/>
                  </a:lnTo>
                  <a:lnTo>
                    <a:pt x="2794" y="10526"/>
                  </a:lnTo>
                  <a:lnTo>
                    <a:pt x="2794" y="10526"/>
                  </a:lnTo>
                  <a:lnTo>
                    <a:pt x="2935" y="10555"/>
                  </a:lnTo>
                  <a:lnTo>
                    <a:pt x="3133" y="10583"/>
                  </a:lnTo>
                  <a:lnTo>
                    <a:pt x="3218" y="10583"/>
                  </a:lnTo>
                  <a:lnTo>
                    <a:pt x="3246" y="10555"/>
                  </a:lnTo>
                  <a:lnTo>
                    <a:pt x="3246" y="10526"/>
                  </a:lnTo>
                  <a:lnTo>
                    <a:pt x="3189" y="10470"/>
                  </a:lnTo>
                  <a:lnTo>
                    <a:pt x="3189" y="10470"/>
                  </a:lnTo>
                  <a:lnTo>
                    <a:pt x="3782" y="10526"/>
                  </a:lnTo>
                  <a:lnTo>
                    <a:pt x="4346" y="10639"/>
                  </a:lnTo>
                  <a:lnTo>
                    <a:pt x="4346" y="10639"/>
                  </a:lnTo>
                  <a:lnTo>
                    <a:pt x="4798" y="10752"/>
                  </a:lnTo>
                  <a:lnTo>
                    <a:pt x="5024" y="10780"/>
                  </a:lnTo>
                  <a:lnTo>
                    <a:pt x="5137" y="10752"/>
                  </a:lnTo>
                  <a:lnTo>
                    <a:pt x="5221" y="10724"/>
                  </a:lnTo>
                  <a:lnTo>
                    <a:pt x="5221" y="10724"/>
                  </a:lnTo>
                  <a:lnTo>
                    <a:pt x="4911" y="10639"/>
                  </a:lnTo>
                  <a:lnTo>
                    <a:pt x="4911" y="10639"/>
                  </a:lnTo>
                  <a:lnTo>
                    <a:pt x="5362" y="10639"/>
                  </a:lnTo>
                  <a:lnTo>
                    <a:pt x="5362" y="10639"/>
                  </a:lnTo>
                  <a:lnTo>
                    <a:pt x="5306" y="10611"/>
                  </a:lnTo>
                  <a:lnTo>
                    <a:pt x="5306" y="10583"/>
                  </a:lnTo>
                  <a:lnTo>
                    <a:pt x="5334" y="10555"/>
                  </a:lnTo>
                  <a:lnTo>
                    <a:pt x="5390" y="10555"/>
                  </a:lnTo>
                  <a:lnTo>
                    <a:pt x="5673" y="10526"/>
                  </a:lnTo>
                  <a:lnTo>
                    <a:pt x="5673" y="10526"/>
                  </a:lnTo>
                  <a:lnTo>
                    <a:pt x="5588" y="10470"/>
                  </a:lnTo>
                  <a:lnTo>
                    <a:pt x="5588" y="10470"/>
                  </a:lnTo>
                  <a:lnTo>
                    <a:pt x="5701" y="10470"/>
                  </a:lnTo>
                  <a:lnTo>
                    <a:pt x="5786" y="10470"/>
                  </a:lnTo>
                  <a:lnTo>
                    <a:pt x="5757" y="10442"/>
                  </a:lnTo>
                  <a:lnTo>
                    <a:pt x="5673" y="10385"/>
                  </a:lnTo>
                  <a:lnTo>
                    <a:pt x="5673" y="10385"/>
                  </a:lnTo>
                  <a:lnTo>
                    <a:pt x="5870" y="10442"/>
                  </a:lnTo>
                  <a:lnTo>
                    <a:pt x="6068" y="10526"/>
                  </a:lnTo>
                  <a:lnTo>
                    <a:pt x="6181" y="10555"/>
                  </a:lnTo>
                  <a:lnTo>
                    <a:pt x="6265" y="10555"/>
                  </a:lnTo>
                  <a:lnTo>
                    <a:pt x="6378" y="10555"/>
                  </a:lnTo>
                  <a:lnTo>
                    <a:pt x="6463" y="10498"/>
                  </a:lnTo>
                  <a:lnTo>
                    <a:pt x="6463" y="10498"/>
                  </a:lnTo>
                  <a:lnTo>
                    <a:pt x="6294" y="10414"/>
                  </a:lnTo>
                  <a:lnTo>
                    <a:pt x="6124" y="10357"/>
                  </a:lnTo>
                  <a:lnTo>
                    <a:pt x="5927" y="10301"/>
                  </a:lnTo>
                  <a:lnTo>
                    <a:pt x="5786" y="10244"/>
                  </a:lnTo>
                  <a:lnTo>
                    <a:pt x="5786" y="10244"/>
                  </a:lnTo>
                  <a:lnTo>
                    <a:pt x="6040" y="10272"/>
                  </a:lnTo>
                  <a:lnTo>
                    <a:pt x="6322" y="10272"/>
                  </a:lnTo>
                  <a:lnTo>
                    <a:pt x="6322" y="10272"/>
                  </a:lnTo>
                  <a:lnTo>
                    <a:pt x="6124" y="10244"/>
                  </a:lnTo>
                  <a:lnTo>
                    <a:pt x="5870" y="10216"/>
                  </a:lnTo>
                  <a:lnTo>
                    <a:pt x="5786" y="10188"/>
                  </a:lnTo>
                  <a:lnTo>
                    <a:pt x="5757" y="10160"/>
                  </a:lnTo>
                  <a:lnTo>
                    <a:pt x="5786" y="10131"/>
                  </a:lnTo>
                  <a:lnTo>
                    <a:pt x="5898" y="10075"/>
                  </a:lnTo>
                  <a:lnTo>
                    <a:pt x="5898" y="10075"/>
                  </a:lnTo>
                  <a:lnTo>
                    <a:pt x="5108" y="9934"/>
                  </a:lnTo>
                  <a:lnTo>
                    <a:pt x="4713" y="9906"/>
                  </a:lnTo>
                  <a:lnTo>
                    <a:pt x="4318" y="9877"/>
                  </a:lnTo>
                  <a:lnTo>
                    <a:pt x="4318" y="9877"/>
                  </a:lnTo>
                  <a:lnTo>
                    <a:pt x="4064" y="9906"/>
                  </a:lnTo>
                  <a:lnTo>
                    <a:pt x="3782" y="9934"/>
                  </a:lnTo>
                  <a:lnTo>
                    <a:pt x="3641" y="9934"/>
                  </a:lnTo>
                  <a:lnTo>
                    <a:pt x="3528" y="9906"/>
                  </a:lnTo>
                  <a:lnTo>
                    <a:pt x="3415" y="9877"/>
                  </a:lnTo>
                  <a:lnTo>
                    <a:pt x="3302" y="9793"/>
                  </a:lnTo>
                  <a:lnTo>
                    <a:pt x="3302" y="9793"/>
                  </a:lnTo>
                  <a:lnTo>
                    <a:pt x="3415" y="9736"/>
                  </a:lnTo>
                  <a:lnTo>
                    <a:pt x="3556" y="9708"/>
                  </a:lnTo>
                  <a:lnTo>
                    <a:pt x="3838" y="9680"/>
                  </a:lnTo>
                  <a:lnTo>
                    <a:pt x="4092" y="9708"/>
                  </a:lnTo>
                  <a:lnTo>
                    <a:pt x="4375" y="9764"/>
                  </a:lnTo>
                  <a:lnTo>
                    <a:pt x="4629" y="9821"/>
                  </a:lnTo>
                  <a:lnTo>
                    <a:pt x="4911" y="9877"/>
                  </a:lnTo>
                  <a:lnTo>
                    <a:pt x="5193" y="9877"/>
                  </a:lnTo>
                  <a:lnTo>
                    <a:pt x="5334" y="9849"/>
                  </a:lnTo>
                  <a:lnTo>
                    <a:pt x="5475" y="9821"/>
                  </a:lnTo>
                  <a:lnTo>
                    <a:pt x="5475" y="9821"/>
                  </a:lnTo>
                  <a:lnTo>
                    <a:pt x="5278" y="9793"/>
                  </a:lnTo>
                  <a:lnTo>
                    <a:pt x="4967" y="9764"/>
                  </a:lnTo>
                  <a:lnTo>
                    <a:pt x="4657" y="9680"/>
                  </a:lnTo>
                  <a:lnTo>
                    <a:pt x="4600" y="9623"/>
                  </a:lnTo>
                  <a:lnTo>
                    <a:pt x="4572" y="9595"/>
                  </a:lnTo>
                  <a:lnTo>
                    <a:pt x="4572" y="9567"/>
                  </a:lnTo>
                  <a:lnTo>
                    <a:pt x="4572" y="9567"/>
                  </a:lnTo>
                  <a:lnTo>
                    <a:pt x="4629" y="9539"/>
                  </a:lnTo>
                  <a:lnTo>
                    <a:pt x="4741" y="9511"/>
                  </a:lnTo>
                  <a:lnTo>
                    <a:pt x="5052" y="9482"/>
                  </a:lnTo>
                  <a:lnTo>
                    <a:pt x="5278" y="9454"/>
                  </a:lnTo>
                  <a:lnTo>
                    <a:pt x="5306" y="9426"/>
                  </a:lnTo>
                  <a:lnTo>
                    <a:pt x="5306" y="9426"/>
                  </a:lnTo>
                  <a:lnTo>
                    <a:pt x="5249" y="9369"/>
                  </a:lnTo>
                  <a:lnTo>
                    <a:pt x="5249" y="9369"/>
                  </a:lnTo>
                  <a:lnTo>
                    <a:pt x="5362" y="9341"/>
                  </a:lnTo>
                  <a:lnTo>
                    <a:pt x="5475" y="9313"/>
                  </a:lnTo>
                  <a:lnTo>
                    <a:pt x="5588" y="9313"/>
                  </a:lnTo>
                  <a:lnTo>
                    <a:pt x="5701" y="9313"/>
                  </a:lnTo>
                  <a:lnTo>
                    <a:pt x="5701" y="9313"/>
                  </a:lnTo>
                  <a:lnTo>
                    <a:pt x="5898" y="9313"/>
                  </a:lnTo>
                  <a:lnTo>
                    <a:pt x="5927" y="9313"/>
                  </a:lnTo>
                  <a:lnTo>
                    <a:pt x="5927" y="9285"/>
                  </a:lnTo>
                  <a:lnTo>
                    <a:pt x="5842" y="9228"/>
                  </a:lnTo>
                  <a:lnTo>
                    <a:pt x="5842" y="9228"/>
                  </a:lnTo>
                  <a:lnTo>
                    <a:pt x="5983" y="9200"/>
                  </a:lnTo>
                  <a:lnTo>
                    <a:pt x="6124" y="9200"/>
                  </a:lnTo>
                  <a:lnTo>
                    <a:pt x="6406" y="9257"/>
                  </a:lnTo>
                  <a:lnTo>
                    <a:pt x="6717" y="9285"/>
                  </a:lnTo>
                  <a:lnTo>
                    <a:pt x="6830" y="9285"/>
                  </a:lnTo>
                  <a:lnTo>
                    <a:pt x="6943" y="9257"/>
                  </a:lnTo>
                  <a:lnTo>
                    <a:pt x="6943" y="9257"/>
                  </a:lnTo>
                  <a:lnTo>
                    <a:pt x="7055" y="9172"/>
                  </a:lnTo>
                  <a:lnTo>
                    <a:pt x="7140" y="9087"/>
                  </a:lnTo>
                  <a:lnTo>
                    <a:pt x="7197" y="9003"/>
                  </a:lnTo>
                  <a:lnTo>
                    <a:pt x="7309" y="8918"/>
                  </a:lnTo>
                  <a:lnTo>
                    <a:pt x="7309" y="8918"/>
                  </a:lnTo>
                  <a:lnTo>
                    <a:pt x="7535" y="8918"/>
                  </a:lnTo>
                  <a:lnTo>
                    <a:pt x="7902" y="8918"/>
                  </a:lnTo>
                  <a:lnTo>
                    <a:pt x="8071" y="8890"/>
                  </a:lnTo>
                  <a:lnTo>
                    <a:pt x="8184" y="8861"/>
                  </a:lnTo>
                  <a:lnTo>
                    <a:pt x="8212" y="8833"/>
                  </a:lnTo>
                  <a:lnTo>
                    <a:pt x="8212" y="8805"/>
                  </a:lnTo>
                  <a:lnTo>
                    <a:pt x="8184" y="8777"/>
                  </a:lnTo>
                  <a:lnTo>
                    <a:pt x="8128" y="8720"/>
                  </a:lnTo>
                  <a:lnTo>
                    <a:pt x="8128" y="8720"/>
                  </a:lnTo>
                  <a:lnTo>
                    <a:pt x="8551" y="8636"/>
                  </a:lnTo>
                  <a:lnTo>
                    <a:pt x="8777" y="8579"/>
                  </a:lnTo>
                  <a:lnTo>
                    <a:pt x="9003" y="8579"/>
                  </a:lnTo>
                  <a:lnTo>
                    <a:pt x="9003" y="8579"/>
                  </a:lnTo>
                  <a:lnTo>
                    <a:pt x="9115" y="8579"/>
                  </a:lnTo>
                  <a:lnTo>
                    <a:pt x="9257" y="8607"/>
                  </a:lnTo>
                  <a:lnTo>
                    <a:pt x="9539" y="8664"/>
                  </a:lnTo>
                  <a:lnTo>
                    <a:pt x="9793" y="8749"/>
                  </a:lnTo>
                  <a:lnTo>
                    <a:pt x="9934" y="8749"/>
                  </a:lnTo>
                  <a:lnTo>
                    <a:pt x="10075" y="8777"/>
                  </a:lnTo>
                  <a:lnTo>
                    <a:pt x="10075" y="8777"/>
                  </a:lnTo>
                  <a:lnTo>
                    <a:pt x="11317" y="8749"/>
                  </a:lnTo>
                  <a:lnTo>
                    <a:pt x="11966" y="8749"/>
                  </a:lnTo>
                  <a:lnTo>
                    <a:pt x="12586" y="8692"/>
                  </a:lnTo>
                  <a:lnTo>
                    <a:pt x="12586" y="8692"/>
                  </a:lnTo>
                  <a:lnTo>
                    <a:pt x="12953" y="8636"/>
                  </a:lnTo>
                  <a:lnTo>
                    <a:pt x="13320" y="8636"/>
                  </a:lnTo>
                  <a:lnTo>
                    <a:pt x="14054" y="8636"/>
                  </a:lnTo>
                  <a:lnTo>
                    <a:pt x="14816" y="8664"/>
                  </a:lnTo>
                  <a:lnTo>
                    <a:pt x="15549" y="8692"/>
                  </a:lnTo>
                  <a:lnTo>
                    <a:pt x="15549" y="8692"/>
                  </a:lnTo>
                  <a:lnTo>
                    <a:pt x="16819" y="8664"/>
                  </a:lnTo>
                  <a:lnTo>
                    <a:pt x="16819" y="8664"/>
                  </a:lnTo>
                  <a:lnTo>
                    <a:pt x="17045" y="8664"/>
                  </a:lnTo>
                  <a:lnTo>
                    <a:pt x="17384" y="8636"/>
                  </a:lnTo>
                  <a:lnTo>
                    <a:pt x="17553" y="8607"/>
                  </a:lnTo>
                  <a:lnTo>
                    <a:pt x="17638" y="8579"/>
                  </a:lnTo>
                  <a:lnTo>
                    <a:pt x="17666" y="8551"/>
                  </a:lnTo>
                  <a:lnTo>
                    <a:pt x="17666" y="8551"/>
                  </a:lnTo>
                  <a:lnTo>
                    <a:pt x="17610" y="8466"/>
                  </a:lnTo>
                  <a:lnTo>
                    <a:pt x="17610" y="8466"/>
                  </a:lnTo>
                  <a:lnTo>
                    <a:pt x="17892" y="8495"/>
                  </a:lnTo>
                  <a:lnTo>
                    <a:pt x="18146" y="8523"/>
                  </a:lnTo>
                  <a:lnTo>
                    <a:pt x="18371" y="8551"/>
                  </a:lnTo>
                  <a:lnTo>
                    <a:pt x="18654" y="8579"/>
                  </a:lnTo>
                  <a:lnTo>
                    <a:pt x="18654" y="8579"/>
                  </a:lnTo>
                  <a:lnTo>
                    <a:pt x="19162" y="8523"/>
                  </a:lnTo>
                  <a:lnTo>
                    <a:pt x="19416" y="8495"/>
                  </a:lnTo>
                  <a:lnTo>
                    <a:pt x="19698" y="8523"/>
                  </a:lnTo>
                  <a:lnTo>
                    <a:pt x="19698" y="8523"/>
                  </a:lnTo>
                  <a:lnTo>
                    <a:pt x="19557" y="8438"/>
                  </a:lnTo>
                  <a:lnTo>
                    <a:pt x="19387" y="8354"/>
                  </a:lnTo>
                  <a:lnTo>
                    <a:pt x="19331" y="8297"/>
                  </a:lnTo>
                  <a:lnTo>
                    <a:pt x="19331" y="8269"/>
                  </a:lnTo>
                  <a:lnTo>
                    <a:pt x="19331" y="8212"/>
                  </a:lnTo>
                  <a:lnTo>
                    <a:pt x="19416" y="8128"/>
                  </a:lnTo>
                  <a:lnTo>
                    <a:pt x="19416" y="8128"/>
                  </a:lnTo>
                  <a:lnTo>
                    <a:pt x="19472" y="8128"/>
                  </a:lnTo>
                  <a:lnTo>
                    <a:pt x="19557" y="8128"/>
                  </a:lnTo>
                  <a:lnTo>
                    <a:pt x="19811" y="8156"/>
                  </a:lnTo>
                  <a:lnTo>
                    <a:pt x="20036" y="8241"/>
                  </a:lnTo>
                  <a:lnTo>
                    <a:pt x="20206" y="8297"/>
                  </a:lnTo>
                  <a:lnTo>
                    <a:pt x="20206" y="8297"/>
                  </a:lnTo>
                  <a:lnTo>
                    <a:pt x="20149" y="8354"/>
                  </a:lnTo>
                  <a:lnTo>
                    <a:pt x="20177" y="8410"/>
                  </a:lnTo>
                  <a:lnTo>
                    <a:pt x="20206" y="8438"/>
                  </a:lnTo>
                  <a:lnTo>
                    <a:pt x="20290" y="8466"/>
                  </a:lnTo>
                  <a:lnTo>
                    <a:pt x="20573" y="8495"/>
                  </a:lnTo>
                  <a:lnTo>
                    <a:pt x="20573" y="8495"/>
                  </a:lnTo>
                  <a:lnTo>
                    <a:pt x="20544" y="8579"/>
                  </a:lnTo>
                  <a:lnTo>
                    <a:pt x="20488" y="8664"/>
                  </a:lnTo>
                  <a:lnTo>
                    <a:pt x="20488" y="8664"/>
                  </a:lnTo>
                  <a:lnTo>
                    <a:pt x="20629" y="8692"/>
                  </a:lnTo>
                  <a:lnTo>
                    <a:pt x="20798" y="8720"/>
                  </a:lnTo>
                  <a:lnTo>
                    <a:pt x="21137" y="8777"/>
                  </a:lnTo>
                  <a:lnTo>
                    <a:pt x="21137" y="8777"/>
                  </a:lnTo>
                  <a:lnTo>
                    <a:pt x="21278" y="8805"/>
                  </a:lnTo>
                  <a:lnTo>
                    <a:pt x="21419" y="8805"/>
                  </a:lnTo>
                  <a:lnTo>
                    <a:pt x="21560" y="8777"/>
                  </a:lnTo>
                  <a:lnTo>
                    <a:pt x="21701" y="8692"/>
                  </a:lnTo>
                  <a:lnTo>
                    <a:pt x="21701" y="8692"/>
                  </a:lnTo>
                  <a:lnTo>
                    <a:pt x="21476" y="8607"/>
                  </a:lnTo>
                  <a:lnTo>
                    <a:pt x="21391" y="8551"/>
                  </a:lnTo>
                  <a:lnTo>
                    <a:pt x="21391" y="8523"/>
                  </a:lnTo>
                  <a:lnTo>
                    <a:pt x="21447" y="8523"/>
                  </a:lnTo>
                  <a:lnTo>
                    <a:pt x="21447" y="8523"/>
                  </a:lnTo>
                  <a:lnTo>
                    <a:pt x="21278" y="8438"/>
                  </a:lnTo>
                  <a:lnTo>
                    <a:pt x="21193" y="8410"/>
                  </a:lnTo>
                  <a:lnTo>
                    <a:pt x="21109" y="8325"/>
                  </a:lnTo>
                  <a:lnTo>
                    <a:pt x="21109" y="8325"/>
                  </a:lnTo>
                  <a:lnTo>
                    <a:pt x="21306" y="8269"/>
                  </a:lnTo>
                  <a:lnTo>
                    <a:pt x="21504" y="8269"/>
                  </a:lnTo>
                  <a:lnTo>
                    <a:pt x="21673" y="8325"/>
                  </a:lnTo>
                  <a:lnTo>
                    <a:pt x="21842" y="8382"/>
                  </a:lnTo>
                  <a:lnTo>
                    <a:pt x="22153" y="8579"/>
                  </a:lnTo>
                  <a:lnTo>
                    <a:pt x="22463" y="8749"/>
                  </a:lnTo>
                  <a:lnTo>
                    <a:pt x="22463" y="8749"/>
                  </a:lnTo>
                  <a:lnTo>
                    <a:pt x="22379" y="8805"/>
                  </a:lnTo>
                  <a:lnTo>
                    <a:pt x="22294" y="8890"/>
                  </a:lnTo>
                  <a:lnTo>
                    <a:pt x="22294" y="8890"/>
                  </a:lnTo>
                  <a:lnTo>
                    <a:pt x="22350" y="8890"/>
                  </a:lnTo>
                  <a:lnTo>
                    <a:pt x="22379" y="8918"/>
                  </a:lnTo>
                  <a:lnTo>
                    <a:pt x="22379" y="8974"/>
                  </a:lnTo>
                  <a:lnTo>
                    <a:pt x="22350" y="9003"/>
                  </a:lnTo>
                  <a:lnTo>
                    <a:pt x="22350" y="9003"/>
                  </a:lnTo>
                  <a:lnTo>
                    <a:pt x="22548" y="9059"/>
                  </a:lnTo>
                  <a:lnTo>
                    <a:pt x="22717" y="9059"/>
                  </a:lnTo>
                  <a:lnTo>
                    <a:pt x="23112" y="9003"/>
                  </a:lnTo>
                  <a:lnTo>
                    <a:pt x="23112" y="9003"/>
                  </a:lnTo>
                  <a:lnTo>
                    <a:pt x="23253" y="8974"/>
                  </a:lnTo>
                  <a:lnTo>
                    <a:pt x="23366" y="8974"/>
                  </a:lnTo>
                  <a:lnTo>
                    <a:pt x="23648" y="9003"/>
                  </a:lnTo>
                  <a:lnTo>
                    <a:pt x="23931" y="9059"/>
                  </a:lnTo>
                  <a:lnTo>
                    <a:pt x="24213" y="9115"/>
                  </a:lnTo>
                  <a:lnTo>
                    <a:pt x="24213" y="9115"/>
                  </a:lnTo>
                  <a:lnTo>
                    <a:pt x="24467" y="9087"/>
                  </a:lnTo>
                  <a:lnTo>
                    <a:pt x="24721" y="9059"/>
                  </a:lnTo>
                  <a:lnTo>
                    <a:pt x="25229" y="8946"/>
                  </a:lnTo>
                  <a:lnTo>
                    <a:pt x="25229" y="8946"/>
                  </a:lnTo>
                  <a:lnTo>
                    <a:pt x="25483" y="8918"/>
                  </a:lnTo>
                  <a:lnTo>
                    <a:pt x="25765" y="8918"/>
                  </a:lnTo>
                  <a:lnTo>
                    <a:pt x="26329" y="8918"/>
                  </a:lnTo>
                  <a:lnTo>
                    <a:pt x="26329" y="8918"/>
                  </a:lnTo>
                  <a:lnTo>
                    <a:pt x="26724" y="8918"/>
                  </a:lnTo>
                  <a:lnTo>
                    <a:pt x="27119" y="8974"/>
                  </a:lnTo>
                  <a:lnTo>
                    <a:pt x="27515" y="9031"/>
                  </a:lnTo>
                  <a:lnTo>
                    <a:pt x="27938" y="9059"/>
                  </a:lnTo>
                  <a:lnTo>
                    <a:pt x="27938" y="9059"/>
                  </a:lnTo>
                  <a:lnTo>
                    <a:pt x="28192" y="9087"/>
                  </a:lnTo>
                  <a:lnTo>
                    <a:pt x="28276" y="9059"/>
                  </a:lnTo>
                  <a:lnTo>
                    <a:pt x="28305" y="9031"/>
                  </a:lnTo>
                  <a:lnTo>
                    <a:pt x="28333" y="9003"/>
                  </a:lnTo>
                  <a:lnTo>
                    <a:pt x="28305" y="8946"/>
                  </a:lnTo>
                  <a:lnTo>
                    <a:pt x="28305" y="8946"/>
                  </a:lnTo>
                  <a:lnTo>
                    <a:pt x="28248" y="8890"/>
                  </a:lnTo>
                  <a:lnTo>
                    <a:pt x="28164" y="8833"/>
                  </a:lnTo>
                  <a:lnTo>
                    <a:pt x="27938" y="8805"/>
                  </a:lnTo>
                  <a:lnTo>
                    <a:pt x="27684" y="8805"/>
                  </a:lnTo>
                  <a:lnTo>
                    <a:pt x="27571" y="8777"/>
                  </a:lnTo>
                  <a:lnTo>
                    <a:pt x="27486" y="8749"/>
                  </a:lnTo>
                  <a:lnTo>
                    <a:pt x="27486" y="8749"/>
                  </a:lnTo>
                  <a:lnTo>
                    <a:pt x="27627" y="8749"/>
                  </a:lnTo>
                  <a:lnTo>
                    <a:pt x="27740" y="8720"/>
                  </a:lnTo>
                  <a:lnTo>
                    <a:pt x="27740" y="8720"/>
                  </a:lnTo>
                  <a:lnTo>
                    <a:pt x="27486" y="8664"/>
                  </a:lnTo>
                  <a:lnTo>
                    <a:pt x="27486" y="8664"/>
                  </a:lnTo>
                  <a:lnTo>
                    <a:pt x="27543" y="8607"/>
                  </a:lnTo>
                  <a:lnTo>
                    <a:pt x="27543" y="8579"/>
                  </a:lnTo>
                  <a:lnTo>
                    <a:pt x="27486" y="8551"/>
                  </a:lnTo>
                  <a:lnTo>
                    <a:pt x="27430" y="8523"/>
                  </a:lnTo>
                  <a:lnTo>
                    <a:pt x="27119" y="8523"/>
                  </a:lnTo>
                  <a:lnTo>
                    <a:pt x="27119" y="8523"/>
                  </a:lnTo>
                  <a:lnTo>
                    <a:pt x="26950" y="8495"/>
                  </a:lnTo>
                  <a:lnTo>
                    <a:pt x="26809" y="8466"/>
                  </a:lnTo>
                  <a:lnTo>
                    <a:pt x="26668" y="8438"/>
                  </a:lnTo>
                  <a:lnTo>
                    <a:pt x="26499" y="8354"/>
                  </a:lnTo>
                  <a:lnTo>
                    <a:pt x="26499" y="8354"/>
                  </a:lnTo>
                  <a:lnTo>
                    <a:pt x="26358" y="8269"/>
                  </a:lnTo>
                  <a:lnTo>
                    <a:pt x="26188" y="8212"/>
                  </a:lnTo>
                  <a:lnTo>
                    <a:pt x="25878" y="8128"/>
                  </a:lnTo>
                  <a:lnTo>
                    <a:pt x="25596" y="8043"/>
                  </a:lnTo>
                  <a:lnTo>
                    <a:pt x="25426" y="7987"/>
                  </a:lnTo>
                  <a:lnTo>
                    <a:pt x="25285" y="7902"/>
                  </a:lnTo>
                  <a:lnTo>
                    <a:pt x="25285" y="7902"/>
                  </a:lnTo>
                  <a:lnTo>
                    <a:pt x="25511" y="7902"/>
                  </a:lnTo>
                  <a:lnTo>
                    <a:pt x="25765" y="7930"/>
                  </a:lnTo>
                  <a:lnTo>
                    <a:pt x="26301" y="8015"/>
                  </a:lnTo>
                  <a:lnTo>
                    <a:pt x="26583" y="8043"/>
                  </a:lnTo>
                  <a:lnTo>
                    <a:pt x="26837" y="8043"/>
                  </a:lnTo>
                  <a:lnTo>
                    <a:pt x="27091" y="8015"/>
                  </a:lnTo>
                  <a:lnTo>
                    <a:pt x="27204" y="7958"/>
                  </a:lnTo>
                  <a:lnTo>
                    <a:pt x="27317" y="7902"/>
                  </a:lnTo>
                  <a:lnTo>
                    <a:pt x="27317" y="7902"/>
                  </a:lnTo>
                  <a:lnTo>
                    <a:pt x="26922" y="7874"/>
                  </a:lnTo>
                  <a:lnTo>
                    <a:pt x="26527" y="7817"/>
                  </a:lnTo>
                  <a:lnTo>
                    <a:pt x="26132" y="7761"/>
                  </a:lnTo>
                  <a:lnTo>
                    <a:pt x="25737" y="7704"/>
                  </a:lnTo>
                  <a:lnTo>
                    <a:pt x="25737" y="7704"/>
                  </a:lnTo>
                  <a:lnTo>
                    <a:pt x="25342" y="7704"/>
                  </a:lnTo>
                  <a:lnTo>
                    <a:pt x="25003" y="7648"/>
                  </a:lnTo>
                  <a:lnTo>
                    <a:pt x="24834" y="7620"/>
                  </a:lnTo>
                  <a:lnTo>
                    <a:pt x="24664" y="7563"/>
                  </a:lnTo>
                  <a:lnTo>
                    <a:pt x="24326" y="7366"/>
                  </a:lnTo>
                  <a:lnTo>
                    <a:pt x="24326" y="7366"/>
                  </a:lnTo>
                  <a:lnTo>
                    <a:pt x="24354" y="7309"/>
                  </a:lnTo>
                  <a:lnTo>
                    <a:pt x="24382" y="7281"/>
                  </a:lnTo>
                  <a:lnTo>
                    <a:pt x="24523" y="7253"/>
                  </a:lnTo>
                  <a:lnTo>
                    <a:pt x="24636" y="7253"/>
                  </a:lnTo>
                  <a:lnTo>
                    <a:pt x="24749" y="7281"/>
                  </a:lnTo>
                  <a:lnTo>
                    <a:pt x="24749" y="7281"/>
                  </a:lnTo>
                  <a:lnTo>
                    <a:pt x="24947" y="7366"/>
                  </a:lnTo>
                  <a:lnTo>
                    <a:pt x="25003" y="7451"/>
                  </a:lnTo>
                  <a:lnTo>
                    <a:pt x="24975" y="7451"/>
                  </a:lnTo>
                  <a:lnTo>
                    <a:pt x="24918" y="7451"/>
                  </a:lnTo>
                  <a:lnTo>
                    <a:pt x="24918" y="7451"/>
                  </a:lnTo>
                  <a:lnTo>
                    <a:pt x="25088" y="7507"/>
                  </a:lnTo>
                  <a:lnTo>
                    <a:pt x="25257" y="7535"/>
                  </a:lnTo>
                  <a:lnTo>
                    <a:pt x="25624" y="7535"/>
                  </a:lnTo>
                  <a:lnTo>
                    <a:pt x="26329" y="7507"/>
                  </a:lnTo>
                  <a:lnTo>
                    <a:pt x="26329" y="7507"/>
                  </a:lnTo>
                  <a:lnTo>
                    <a:pt x="27035" y="7479"/>
                  </a:lnTo>
                  <a:lnTo>
                    <a:pt x="27232" y="7479"/>
                  </a:lnTo>
                  <a:lnTo>
                    <a:pt x="27402" y="7479"/>
                  </a:lnTo>
                  <a:lnTo>
                    <a:pt x="27515" y="7535"/>
                  </a:lnTo>
                  <a:lnTo>
                    <a:pt x="27515" y="7535"/>
                  </a:lnTo>
                  <a:lnTo>
                    <a:pt x="27515" y="7592"/>
                  </a:lnTo>
                  <a:lnTo>
                    <a:pt x="27515" y="7592"/>
                  </a:lnTo>
                  <a:lnTo>
                    <a:pt x="27910" y="7620"/>
                  </a:lnTo>
                  <a:lnTo>
                    <a:pt x="28276" y="7648"/>
                  </a:lnTo>
                  <a:lnTo>
                    <a:pt x="28672" y="7648"/>
                  </a:lnTo>
                  <a:lnTo>
                    <a:pt x="29038" y="7620"/>
                  </a:lnTo>
                  <a:lnTo>
                    <a:pt x="29038" y="7620"/>
                  </a:lnTo>
                  <a:lnTo>
                    <a:pt x="29236" y="7620"/>
                  </a:lnTo>
                  <a:lnTo>
                    <a:pt x="29405" y="7648"/>
                  </a:lnTo>
                  <a:lnTo>
                    <a:pt x="29603" y="7676"/>
                  </a:lnTo>
                  <a:lnTo>
                    <a:pt x="29772" y="7704"/>
                  </a:lnTo>
                  <a:lnTo>
                    <a:pt x="29772" y="7704"/>
                  </a:lnTo>
                  <a:lnTo>
                    <a:pt x="29941" y="7676"/>
                  </a:lnTo>
                  <a:lnTo>
                    <a:pt x="30111" y="7648"/>
                  </a:lnTo>
                  <a:lnTo>
                    <a:pt x="30308" y="7620"/>
                  </a:lnTo>
                  <a:lnTo>
                    <a:pt x="30478" y="7620"/>
                  </a:lnTo>
                  <a:lnTo>
                    <a:pt x="30478" y="7620"/>
                  </a:lnTo>
                  <a:lnTo>
                    <a:pt x="31183" y="7648"/>
                  </a:lnTo>
                  <a:lnTo>
                    <a:pt x="31522" y="7620"/>
                  </a:lnTo>
                  <a:lnTo>
                    <a:pt x="31860" y="7592"/>
                  </a:lnTo>
                  <a:lnTo>
                    <a:pt x="31860" y="7592"/>
                  </a:lnTo>
                  <a:lnTo>
                    <a:pt x="31945" y="7592"/>
                  </a:lnTo>
                  <a:lnTo>
                    <a:pt x="32058" y="7592"/>
                  </a:lnTo>
                  <a:lnTo>
                    <a:pt x="32143" y="7592"/>
                  </a:lnTo>
                  <a:lnTo>
                    <a:pt x="32227" y="7563"/>
                  </a:lnTo>
                  <a:lnTo>
                    <a:pt x="32227" y="7563"/>
                  </a:lnTo>
                  <a:lnTo>
                    <a:pt x="32255" y="7507"/>
                  </a:lnTo>
                  <a:lnTo>
                    <a:pt x="32255" y="7451"/>
                  </a:lnTo>
                  <a:lnTo>
                    <a:pt x="32227" y="7394"/>
                  </a:lnTo>
                  <a:lnTo>
                    <a:pt x="32171" y="7338"/>
                  </a:lnTo>
                  <a:lnTo>
                    <a:pt x="32030" y="7253"/>
                  </a:lnTo>
                  <a:lnTo>
                    <a:pt x="31889" y="7197"/>
                  </a:lnTo>
                  <a:lnTo>
                    <a:pt x="31889" y="7197"/>
                  </a:lnTo>
                  <a:lnTo>
                    <a:pt x="32340" y="7281"/>
                  </a:lnTo>
                  <a:lnTo>
                    <a:pt x="32594" y="7338"/>
                  </a:lnTo>
                  <a:lnTo>
                    <a:pt x="32650" y="7394"/>
                  </a:lnTo>
                  <a:lnTo>
                    <a:pt x="32594" y="7422"/>
                  </a:lnTo>
                  <a:lnTo>
                    <a:pt x="32594" y="7422"/>
                  </a:lnTo>
                  <a:lnTo>
                    <a:pt x="32679" y="7451"/>
                  </a:lnTo>
                  <a:lnTo>
                    <a:pt x="32707" y="7479"/>
                  </a:lnTo>
                  <a:lnTo>
                    <a:pt x="32707" y="7507"/>
                  </a:lnTo>
                  <a:lnTo>
                    <a:pt x="32650" y="7563"/>
                  </a:lnTo>
                  <a:lnTo>
                    <a:pt x="32650" y="7563"/>
                  </a:lnTo>
                  <a:lnTo>
                    <a:pt x="32848" y="7620"/>
                  </a:lnTo>
                  <a:lnTo>
                    <a:pt x="33158" y="7648"/>
                  </a:lnTo>
                  <a:lnTo>
                    <a:pt x="33666" y="7676"/>
                  </a:lnTo>
                  <a:lnTo>
                    <a:pt x="33666" y="7676"/>
                  </a:lnTo>
                  <a:lnTo>
                    <a:pt x="33807" y="7676"/>
                  </a:lnTo>
                  <a:lnTo>
                    <a:pt x="33977" y="7648"/>
                  </a:lnTo>
                  <a:lnTo>
                    <a:pt x="34061" y="7620"/>
                  </a:lnTo>
                  <a:lnTo>
                    <a:pt x="34118" y="7592"/>
                  </a:lnTo>
                  <a:lnTo>
                    <a:pt x="34118" y="7563"/>
                  </a:lnTo>
                  <a:lnTo>
                    <a:pt x="34090" y="7479"/>
                  </a:lnTo>
                  <a:lnTo>
                    <a:pt x="34090" y="7479"/>
                  </a:lnTo>
                  <a:lnTo>
                    <a:pt x="34259" y="7563"/>
                  </a:lnTo>
                  <a:lnTo>
                    <a:pt x="34400" y="7648"/>
                  </a:lnTo>
                  <a:lnTo>
                    <a:pt x="34541" y="7761"/>
                  </a:lnTo>
                  <a:lnTo>
                    <a:pt x="34710" y="7846"/>
                  </a:lnTo>
                  <a:lnTo>
                    <a:pt x="34710" y="7846"/>
                  </a:lnTo>
                  <a:lnTo>
                    <a:pt x="34880" y="7902"/>
                  </a:lnTo>
                  <a:lnTo>
                    <a:pt x="35049" y="7930"/>
                  </a:lnTo>
                  <a:lnTo>
                    <a:pt x="35416" y="7930"/>
                  </a:lnTo>
                  <a:lnTo>
                    <a:pt x="35416" y="7930"/>
                  </a:lnTo>
                  <a:lnTo>
                    <a:pt x="35642" y="7958"/>
                  </a:lnTo>
                  <a:lnTo>
                    <a:pt x="35896" y="7987"/>
                  </a:lnTo>
                  <a:lnTo>
                    <a:pt x="36375" y="8071"/>
                  </a:lnTo>
                  <a:lnTo>
                    <a:pt x="36629" y="8100"/>
                  </a:lnTo>
                  <a:lnTo>
                    <a:pt x="36855" y="8100"/>
                  </a:lnTo>
                  <a:lnTo>
                    <a:pt x="37081" y="8043"/>
                  </a:lnTo>
                  <a:lnTo>
                    <a:pt x="37307" y="7958"/>
                  </a:lnTo>
                  <a:lnTo>
                    <a:pt x="37307" y="7958"/>
                  </a:lnTo>
                  <a:lnTo>
                    <a:pt x="37137" y="7874"/>
                  </a:lnTo>
                  <a:lnTo>
                    <a:pt x="37053" y="7817"/>
                  </a:lnTo>
                  <a:lnTo>
                    <a:pt x="36996" y="7704"/>
                  </a:lnTo>
                  <a:lnTo>
                    <a:pt x="36996" y="7704"/>
                  </a:lnTo>
                  <a:lnTo>
                    <a:pt x="37081" y="7733"/>
                  </a:lnTo>
                  <a:lnTo>
                    <a:pt x="37194" y="7761"/>
                  </a:lnTo>
                  <a:lnTo>
                    <a:pt x="37307" y="7761"/>
                  </a:lnTo>
                  <a:lnTo>
                    <a:pt x="37363" y="7761"/>
                  </a:lnTo>
                  <a:lnTo>
                    <a:pt x="37391" y="7733"/>
                  </a:lnTo>
                  <a:lnTo>
                    <a:pt x="37391" y="7733"/>
                  </a:lnTo>
                  <a:lnTo>
                    <a:pt x="37335" y="7676"/>
                  </a:lnTo>
                  <a:lnTo>
                    <a:pt x="37222" y="7620"/>
                  </a:lnTo>
                  <a:lnTo>
                    <a:pt x="37137" y="7563"/>
                  </a:lnTo>
                  <a:lnTo>
                    <a:pt x="37081" y="7507"/>
                  </a:lnTo>
                  <a:lnTo>
                    <a:pt x="37081" y="7507"/>
                  </a:lnTo>
                  <a:lnTo>
                    <a:pt x="37561" y="7592"/>
                  </a:lnTo>
                  <a:lnTo>
                    <a:pt x="37815" y="7620"/>
                  </a:lnTo>
                  <a:lnTo>
                    <a:pt x="38040" y="7704"/>
                  </a:lnTo>
                  <a:lnTo>
                    <a:pt x="38040" y="7704"/>
                  </a:lnTo>
                  <a:lnTo>
                    <a:pt x="38407" y="7846"/>
                  </a:lnTo>
                  <a:lnTo>
                    <a:pt x="38577" y="7902"/>
                  </a:lnTo>
                  <a:lnTo>
                    <a:pt x="38774" y="7930"/>
                  </a:lnTo>
                  <a:lnTo>
                    <a:pt x="38774" y="7930"/>
                  </a:lnTo>
                  <a:lnTo>
                    <a:pt x="38943" y="7902"/>
                  </a:lnTo>
                  <a:lnTo>
                    <a:pt x="39282" y="7874"/>
                  </a:lnTo>
                  <a:lnTo>
                    <a:pt x="39451" y="7902"/>
                  </a:lnTo>
                  <a:lnTo>
                    <a:pt x="39564" y="7902"/>
                  </a:lnTo>
                  <a:lnTo>
                    <a:pt x="39592" y="7930"/>
                  </a:lnTo>
                  <a:lnTo>
                    <a:pt x="39592" y="7958"/>
                  </a:lnTo>
                  <a:lnTo>
                    <a:pt x="39592" y="7987"/>
                  </a:lnTo>
                  <a:lnTo>
                    <a:pt x="39536" y="8015"/>
                  </a:lnTo>
                  <a:lnTo>
                    <a:pt x="39536" y="8015"/>
                  </a:lnTo>
                  <a:lnTo>
                    <a:pt x="39621" y="8071"/>
                  </a:lnTo>
                  <a:lnTo>
                    <a:pt x="39762" y="8100"/>
                  </a:lnTo>
                  <a:lnTo>
                    <a:pt x="39931" y="8100"/>
                  </a:lnTo>
                  <a:lnTo>
                    <a:pt x="40100" y="8071"/>
                  </a:lnTo>
                  <a:lnTo>
                    <a:pt x="40467" y="8015"/>
                  </a:lnTo>
                  <a:lnTo>
                    <a:pt x="40721" y="7958"/>
                  </a:lnTo>
                  <a:lnTo>
                    <a:pt x="40721" y="7958"/>
                  </a:lnTo>
                  <a:lnTo>
                    <a:pt x="41116" y="7930"/>
                  </a:lnTo>
                  <a:lnTo>
                    <a:pt x="41483" y="7846"/>
                  </a:lnTo>
                  <a:lnTo>
                    <a:pt x="41483" y="7846"/>
                  </a:lnTo>
                  <a:lnTo>
                    <a:pt x="41822" y="7761"/>
                  </a:lnTo>
                  <a:lnTo>
                    <a:pt x="42160" y="7704"/>
                  </a:lnTo>
                  <a:lnTo>
                    <a:pt x="42866" y="7648"/>
                  </a:lnTo>
                  <a:lnTo>
                    <a:pt x="42866" y="7648"/>
                  </a:lnTo>
                  <a:lnTo>
                    <a:pt x="43176" y="7620"/>
                  </a:lnTo>
                  <a:lnTo>
                    <a:pt x="43515" y="7563"/>
                  </a:lnTo>
                  <a:lnTo>
                    <a:pt x="43854" y="7451"/>
                  </a:lnTo>
                  <a:lnTo>
                    <a:pt x="43995" y="7394"/>
                  </a:lnTo>
                  <a:lnTo>
                    <a:pt x="44108" y="7309"/>
                  </a:lnTo>
                  <a:lnTo>
                    <a:pt x="44108" y="7309"/>
                  </a:lnTo>
                  <a:lnTo>
                    <a:pt x="44192" y="7225"/>
                  </a:lnTo>
                  <a:lnTo>
                    <a:pt x="44220" y="7140"/>
                  </a:lnTo>
                  <a:lnTo>
                    <a:pt x="44220" y="7027"/>
                  </a:lnTo>
                  <a:lnTo>
                    <a:pt x="44220" y="6943"/>
                  </a:lnTo>
                  <a:lnTo>
                    <a:pt x="44164" y="6858"/>
                  </a:lnTo>
                  <a:lnTo>
                    <a:pt x="44108" y="6745"/>
                  </a:lnTo>
                  <a:lnTo>
                    <a:pt x="43938" y="6604"/>
                  </a:lnTo>
                  <a:lnTo>
                    <a:pt x="43938" y="6604"/>
                  </a:lnTo>
                  <a:lnTo>
                    <a:pt x="43825" y="6547"/>
                  </a:lnTo>
                  <a:lnTo>
                    <a:pt x="43684" y="6491"/>
                  </a:lnTo>
                  <a:lnTo>
                    <a:pt x="43571" y="6435"/>
                  </a:lnTo>
                  <a:lnTo>
                    <a:pt x="43459" y="6350"/>
                  </a:lnTo>
                  <a:lnTo>
                    <a:pt x="43459" y="6350"/>
                  </a:lnTo>
                  <a:lnTo>
                    <a:pt x="43261" y="6152"/>
                  </a:lnTo>
                  <a:lnTo>
                    <a:pt x="43092" y="5955"/>
                  </a:lnTo>
                  <a:lnTo>
                    <a:pt x="43092" y="5955"/>
                  </a:lnTo>
                  <a:lnTo>
                    <a:pt x="42894" y="5757"/>
                  </a:lnTo>
                  <a:lnTo>
                    <a:pt x="42668" y="5588"/>
                  </a:lnTo>
                  <a:lnTo>
                    <a:pt x="42668" y="5588"/>
                  </a:lnTo>
                  <a:lnTo>
                    <a:pt x="42555" y="5503"/>
                  </a:lnTo>
                  <a:lnTo>
                    <a:pt x="42414" y="5447"/>
                  </a:lnTo>
                  <a:lnTo>
                    <a:pt x="42273" y="5390"/>
                  </a:lnTo>
                  <a:lnTo>
                    <a:pt x="42132" y="5334"/>
                  </a:lnTo>
                  <a:lnTo>
                    <a:pt x="42132" y="5334"/>
                  </a:lnTo>
                  <a:lnTo>
                    <a:pt x="41991" y="5193"/>
                  </a:lnTo>
                  <a:lnTo>
                    <a:pt x="41906" y="5052"/>
                  </a:lnTo>
                  <a:lnTo>
                    <a:pt x="41765" y="4939"/>
                  </a:lnTo>
                  <a:lnTo>
                    <a:pt x="41568" y="4826"/>
                  </a:lnTo>
                  <a:lnTo>
                    <a:pt x="41568" y="4826"/>
                  </a:lnTo>
                  <a:lnTo>
                    <a:pt x="41681" y="4798"/>
                  </a:lnTo>
                  <a:lnTo>
                    <a:pt x="41794" y="4770"/>
                  </a:lnTo>
                  <a:lnTo>
                    <a:pt x="42076" y="4798"/>
                  </a:lnTo>
                  <a:lnTo>
                    <a:pt x="42245" y="4798"/>
                  </a:lnTo>
                  <a:lnTo>
                    <a:pt x="42358" y="4770"/>
                  </a:lnTo>
                  <a:lnTo>
                    <a:pt x="42471" y="4741"/>
                  </a:lnTo>
                  <a:lnTo>
                    <a:pt x="42527" y="4657"/>
                  </a:lnTo>
                  <a:lnTo>
                    <a:pt x="42527" y="4657"/>
                  </a:lnTo>
                  <a:lnTo>
                    <a:pt x="42555" y="4600"/>
                  </a:lnTo>
                  <a:lnTo>
                    <a:pt x="42527" y="4544"/>
                  </a:lnTo>
                  <a:lnTo>
                    <a:pt x="42471" y="4487"/>
                  </a:lnTo>
                  <a:lnTo>
                    <a:pt x="42386" y="4459"/>
                  </a:lnTo>
                  <a:lnTo>
                    <a:pt x="42189" y="4431"/>
                  </a:lnTo>
                  <a:lnTo>
                    <a:pt x="42048" y="4403"/>
                  </a:lnTo>
                  <a:lnTo>
                    <a:pt x="42048" y="4403"/>
                  </a:lnTo>
                  <a:lnTo>
                    <a:pt x="42160" y="4346"/>
                  </a:lnTo>
                  <a:lnTo>
                    <a:pt x="42302" y="4346"/>
                  </a:lnTo>
                  <a:lnTo>
                    <a:pt x="42302" y="4346"/>
                  </a:lnTo>
                  <a:lnTo>
                    <a:pt x="42189" y="4205"/>
                  </a:lnTo>
                  <a:lnTo>
                    <a:pt x="42104" y="4121"/>
                  </a:lnTo>
                  <a:lnTo>
                    <a:pt x="42104" y="4121"/>
                  </a:lnTo>
                  <a:lnTo>
                    <a:pt x="42076" y="4064"/>
                  </a:lnTo>
                  <a:lnTo>
                    <a:pt x="42076" y="4036"/>
                  </a:lnTo>
                  <a:lnTo>
                    <a:pt x="42048" y="4008"/>
                  </a:lnTo>
                  <a:lnTo>
                    <a:pt x="41963" y="3980"/>
                  </a:lnTo>
                  <a:lnTo>
                    <a:pt x="41963" y="3980"/>
                  </a:lnTo>
                  <a:lnTo>
                    <a:pt x="42217" y="3923"/>
                  </a:lnTo>
                  <a:lnTo>
                    <a:pt x="42217" y="3923"/>
                  </a:lnTo>
                  <a:lnTo>
                    <a:pt x="42160" y="3895"/>
                  </a:lnTo>
                  <a:lnTo>
                    <a:pt x="42104" y="3867"/>
                  </a:lnTo>
                  <a:lnTo>
                    <a:pt x="41963" y="3838"/>
                  </a:lnTo>
                  <a:lnTo>
                    <a:pt x="41850" y="3810"/>
                  </a:lnTo>
                  <a:lnTo>
                    <a:pt x="41794" y="3782"/>
                  </a:lnTo>
                  <a:lnTo>
                    <a:pt x="41737" y="3726"/>
                  </a:lnTo>
                  <a:lnTo>
                    <a:pt x="41737" y="3726"/>
                  </a:lnTo>
                  <a:lnTo>
                    <a:pt x="41822" y="3697"/>
                  </a:lnTo>
                  <a:lnTo>
                    <a:pt x="41906" y="3669"/>
                  </a:lnTo>
                  <a:lnTo>
                    <a:pt x="41906" y="3669"/>
                  </a:lnTo>
                  <a:lnTo>
                    <a:pt x="41906" y="3641"/>
                  </a:lnTo>
                  <a:lnTo>
                    <a:pt x="41878" y="3613"/>
                  </a:lnTo>
                  <a:lnTo>
                    <a:pt x="41822" y="3584"/>
                  </a:lnTo>
                  <a:lnTo>
                    <a:pt x="41822" y="3556"/>
                  </a:lnTo>
                  <a:lnTo>
                    <a:pt x="41906" y="3556"/>
                  </a:lnTo>
                  <a:lnTo>
                    <a:pt x="41906" y="3556"/>
                  </a:lnTo>
                  <a:lnTo>
                    <a:pt x="41822" y="3528"/>
                  </a:lnTo>
                  <a:lnTo>
                    <a:pt x="41822" y="3528"/>
                  </a:lnTo>
                  <a:lnTo>
                    <a:pt x="41822" y="3500"/>
                  </a:lnTo>
                  <a:lnTo>
                    <a:pt x="41850" y="3472"/>
                  </a:lnTo>
                  <a:lnTo>
                    <a:pt x="41991" y="3387"/>
                  </a:lnTo>
                  <a:lnTo>
                    <a:pt x="41991" y="3387"/>
                  </a:lnTo>
                  <a:lnTo>
                    <a:pt x="41765" y="3387"/>
                  </a:lnTo>
                  <a:lnTo>
                    <a:pt x="41483" y="3387"/>
                  </a:lnTo>
                  <a:lnTo>
                    <a:pt x="41342" y="3387"/>
                  </a:lnTo>
                  <a:lnTo>
                    <a:pt x="41257" y="3330"/>
                  </a:lnTo>
                  <a:lnTo>
                    <a:pt x="41173" y="3246"/>
                  </a:lnTo>
                  <a:lnTo>
                    <a:pt x="41173" y="3105"/>
                  </a:lnTo>
                  <a:lnTo>
                    <a:pt x="41173" y="3105"/>
                  </a:lnTo>
                  <a:lnTo>
                    <a:pt x="41201" y="2992"/>
                  </a:lnTo>
                  <a:lnTo>
                    <a:pt x="41229" y="2935"/>
                  </a:lnTo>
                  <a:lnTo>
                    <a:pt x="41314" y="2935"/>
                  </a:lnTo>
                  <a:lnTo>
                    <a:pt x="41398" y="2935"/>
                  </a:lnTo>
                  <a:lnTo>
                    <a:pt x="41455" y="2964"/>
                  </a:lnTo>
                  <a:lnTo>
                    <a:pt x="41540" y="2964"/>
                  </a:lnTo>
                  <a:lnTo>
                    <a:pt x="41624" y="2935"/>
                  </a:lnTo>
                  <a:lnTo>
                    <a:pt x="41681" y="2851"/>
                  </a:lnTo>
                  <a:lnTo>
                    <a:pt x="41681" y="2851"/>
                  </a:lnTo>
                  <a:lnTo>
                    <a:pt x="41596" y="2823"/>
                  </a:lnTo>
                  <a:lnTo>
                    <a:pt x="41568" y="2738"/>
                  </a:lnTo>
                  <a:lnTo>
                    <a:pt x="41596" y="2653"/>
                  </a:lnTo>
                  <a:lnTo>
                    <a:pt x="41624" y="2540"/>
                  </a:lnTo>
                  <a:lnTo>
                    <a:pt x="41709" y="2456"/>
                  </a:lnTo>
                  <a:lnTo>
                    <a:pt x="41822" y="2371"/>
                  </a:lnTo>
                  <a:lnTo>
                    <a:pt x="41906" y="2343"/>
                  </a:lnTo>
                  <a:lnTo>
                    <a:pt x="41991" y="2315"/>
                  </a:lnTo>
                  <a:lnTo>
                    <a:pt x="41991" y="2315"/>
                  </a:lnTo>
                  <a:lnTo>
                    <a:pt x="41935" y="2258"/>
                  </a:lnTo>
                  <a:lnTo>
                    <a:pt x="41963" y="2202"/>
                  </a:lnTo>
                  <a:lnTo>
                    <a:pt x="42019" y="2173"/>
                  </a:lnTo>
                  <a:lnTo>
                    <a:pt x="42104" y="2173"/>
                  </a:lnTo>
                  <a:lnTo>
                    <a:pt x="42302" y="2173"/>
                  </a:lnTo>
                  <a:lnTo>
                    <a:pt x="42414" y="2145"/>
                  </a:lnTo>
                  <a:lnTo>
                    <a:pt x="42414" y="2145"/>
                  </a:lnTo>
                  <a:lnTo>
                    <a:pt x="42273" y="2089"/>
                  </a:lnTo>
                  <a:lnTo>
                    <a:pt x="42160" y="2032"/>
                  </a:lnTo>
                  <a:lnTo>
                    <a:pt x="42160" y="2032"/>
                  </a:lnTo>
                  <a:lnTo>
                    <a:pt x="42330" y="1976"/>
                  </a:lnTo>
                  <a:lnTo>
                    <a:pt x="42414" y="1948"/>
                  </a:lnTo>
                  <a:lnTo>
                    <a:pt x="42471" y="1948"/>
                  </a:lnTo>
                  <a:lnTo>
                    <a:pt x="42471" y="1948"/>
                  </a:lnTo>
                  <a:lnTo>
                    <a:pt x="42386" y="1891"/>
                  </a:lnTo>
                  <a:lnTo>
                    <a:pt x="42386" y="1863"/>
                  </a:lnTo>
                  <a:lnTo>
                    <a:pt x="42414" y="1835"/>
                  </a:lnTo>
                  <a:lnTo>
                    <a:pt x="42471" y="1835"/>
                  </a:lnTo>
                  <a:lnTo>
                    <a:pt x="42555" y="1863"/>
                  </a:lnTo>
                  <a:lnTo>
                    <a:pt x="42555" y="1863"/>
                  </a:lnTo>
                  <a:lnTo>
                    <a:pt x="42555" y="1835"/>
                  </a:lnTo>
                  <a:lnTo>
                    <a:pt x="42499" y="1778"/>
                  </a:lnTo>
                  <a:lnTo>
                    <a:pt x="42386" y="1722"/>
                  </a:lnTo>
                  <a:lnTo>
                    <a:pt x="42273" y="1637"/>
                  </a:lnTo>
                  <a:lnTo>
                    <a:pt x="42245" y="1581"/>
                  </a:lnTo>
                  <a:lnTo>
                    <a:pt x="42245" y="1524"/>
                  </a:lnTo>
                  <a:lnTo>
                    <a:pt x="42245" y="1524"/>
                  </a:lnTo>
                  <a:lnTo>
                    <a:pt x="42302" y="1440"/>
                  </a:lnTo>
                  <a:lnTo>
                    <a:pt x="42358" y="1412"/>
                  </a:lnTo>
                  <a:lnTo>
                    <a:pt x="42443" y="1440"/>
                  </a:lnTo>
                  <a:lnTo>
                    <a:pt x="42527" y="1440"/>
                  </a:lnTo>
                  <a:lnTo>
                    <a:pt x="42697" y="1496"/>
                  </a:lnTo>
                  <a:lnTo>
                    <a:pt x="42781" y="1524"/>
                  </a:lnTo>
                  <a:lnTo>
                    <a:pt x="42838" y="1496"/>
                  </a:lnTo>
                  <a:lnTo>
                    <a:pt x="42838" y="1496"/>
                  </a:lnTo>
                  <a:lnTo>
                    <a:pt x="42809" y="1440"/>
                  </a:lnTo>
                  <a:lnTo>
                    <a:pt x="42725" y="1412"/>
                  </a:lnTo>
                  <a:lnTo>
                    <a:pt x="42725" y="1412"/>
                  </a:lnTo>
                  <a:lnTo>
                    <a:pt x="42725" y="1383"/>
                  </a:lnTo>
                  <a:lnTo>
                    <a:pt x="42753" y="1355"/>
                  </a:lnTo>
                  <a:lnTo>
                    <a:pt x="42809" y="1355"/>
                  </a:lnTo>
                  <a:lnTo>
                    <a:pt x="42809" y="1355"/>
                  </a:lnTo>
                  <a:lnTo>
                    <a:pt x="42809" y="1327"/>
                  </a:lnTo>
                  <a:lnTo>
                    <a:pt x="42753" y="1270"/>
                  </a:lnTo>
                  <a:lnTo>
                    <a:pt x="42753" y="1270"/>
                  </a:lnTo>
                  <a:lnTo>
                    <a:pt x="42951" y="1299"/>
                  </a:lnTo>
                  <a:lnTo>
                    <a:pt x="43148" y="1327"/>
                  </a:lnTo>
                  <a:lnTo>
                    <a:pt x="43148" y="1327"/>
                  </a:lnTo>
                  <a:lnTo>
                    <a:pt x="43063" y="1270"/>
                  </a:lnTo>
                  <a:lnTo>
                    <a:pt x="43007" y="1242"/>
                  </a:lnTo>
                  <a:lnTo>
                    <a:pt x="42979" y="1158"/>
                  </a:lnTo>
                  <a:lnTo>
                    <a:pt x="42951" y="1101"/>
                  </a:lnTo>
                  <a:lnTo>
                    <a:pt x="42951" y="1101"/>
                  </a:lnTo>
                  <a:lnTo>
                    <a:pt x="43120" y="1129"/>
                  </a:lnTo>
                  <a:lnTo>
                    <a:pt x="43233" y="1129"/>
                  </a:lnTo>
                  <a:lnTo>
                    <a:pt x="43346" y="1101"/>
                  </a:lnTo>
                  <a:lnTo>
                    <a:pt x="43515" y="1045"/>
                  </a:lnTo>
                  <a:lnTo>
                    <a:pt x="43515" y="1045"/>
                  </a:lnTo>
                  <a:lnTo>
                    <a:pt x="43459" y="988"/>
                  </a:lnTo>
                  <a:lnTo>
                    <a:pt x="43487" y="960"/>
                  </a:lnTo>
                  <a:lnTo>
                    <a:pt x="43628" y="904"/>
                  </a:lnTo>
                  <a:lnTo>
                    <a:pt x="43684" y="875"/>
                  </a:lnTo>
                  <a:lnTo>
                    <a:pt x="43741" y="819"/>
                  </a:lnTo>
                  <a:lnTo>
                    <a:pt x="43712" y="763"/>
                  </a:lnTo>
                  <a:lnTo>
                    <a:pt x="43628" y="706"/>
                  </a:lnTo>
                  <a:lnTo>
                    <a:pt x="43628" y="706"/>
                  </a:lnTo>
                  <a:lnTo>
                    <a:pt x="43854" y="621"/>
                  </a:lnTo>
                  <a:lnTo>
                    <a:pt x="44079" y="593"/>
                  </a:lnTo>
                  <a:lnTo>
                    <a:pt x="44277" y="537"/>
                  </a:lnTo>
                  <a:lnTo>
                    <a:pt x="44503" y="480"/>
                  </a:lnTo>
                  <a:lnTo>
                    <a:pt x="44503" y="480"/>
                  </a:lnTo>
                  <a:lnTo>
                    <a:pt x="44616" y="367"/>
                  </a:lnTo>
                  <a:lnTo>
                    <a:pt x="44672" y="283"/>
                  </a:lnTo>
                  <a:lnTo>
                    <a:pt x="44728" y="226"/>
                  </a:lnTo>
                  <a:lnTo>
                    <a:pt x="44728" y="226"/>
                  </a:lnTo>
                  <a:lnTo>
                    <a:pt x="45011" y="113"/>
                  </a:lnTo>
                  <a:lnTo>
                    <a:pt x="45293" y="29"/>
                  </a:lnTo>
                  <a:lnTo>
                    <a:pt x="45293" y="29"/>
                  </a:lnTo>
                  <a:lnTo>
                    <a:pt x="45406" y="1"/>
                  </a:lnTo>
                  <a:lnTo>
                    <a:pt x="45519" y="1"/>
                  </a:lnTo>
                  <a:lnTo>
                    <a:pt x="45603" y="29"/>
                  </a:lnTo>
                  <a:lnTo>
                    <a:pt x="45660" y="57"/>
                  </a:lnTo>
                  <a:lnTo>
                    <a:pt x="45801" y="142"/>
                  </a:lnTo>
                  <a:lnTo>
                    <a:pt x="45998" y="255"/>
                  </a:lnTo>
                  <a:lnTo>
                    <a:pt x="45998" y="255"/>
                  </a:lnTo>
                  <a:lnTo>
                    <a:pt x="45914" y="311"/>
                  </a:lnTo>
                  <a:lnTo>
                    <a:pt x="45857" y="339"/>
                  </a:lnTo>
                  <a:lnTo>
                    <a:pt x="45829" y="311"/>
                  </a:lnTo>
                  <a:lnTo>
                    <a:pt x="45801" y="283"/>
                  </a:lnTo>
                  <a:lnTo>
                    <a:pt x="45716" y="226"/>
                  </a:lnTo>
                  <a:lnTo>
                    <a:pt x="45688" y="198"/>
                  </a:lnTo>
                  <a:lnTo>
                    <a:pt x="45631" y="198"/>
                  </a:lnTo>
                  <a:lnTo>
                    <a:pt x="45631" y="198"/>
                  </a:lnTo>
                  <a:lnTo>
                    <a:pt x="45519" y="226"/>
                  </a:lnTo>
                  <a:lnTo>
                    <a:pt x="45377" y="283"/>
                  </a:lnTo>
                  <a:lnTo>
                    <a:pt x="45180" y="396"/>
                  </a:lnTo>
                  <a:lnTo>
                    <a:pt x="45180" y="396"/>
                  </a:lnTo>
                  <a:lnTo>
                    <a:pt x="45039" y="537"/>
                  </a:lnTo>
                  <a:lnTo>
                    <a:pt x="45011" y="593"/>
                  </a:lnTo>
                  <a:lnTo>
                    <a:pt x="45011" y="706"/>
                  </a:lnTo>
                  <a:lnTo>
                    <a:pt x="45011" y="706"/>
                  </a:lnTo>
                  <a:lnTo>
                    <a:pt x="45011" y="819"/>
                  </a:lnTo>
                  <a:lnTo>
                    <a:pt x="45067" y="904"/>
                  </a:lnTo>
                  <a:lnTo>
                    <a:pt x="45123" y="960"/>
                  </a:lnTo>
                  <a:lnTo>
                    <a:pt x="45152" y="1045"/>
                  </a:lnTo>
                  <a:lnTo>
                    <a:pt x="45152" y="1045"/>
                  </a:lnTo>
                  <a:lnTo>
                    <a:pt x="45011" y="1016"/>
                  </a:lnTo>
                  <a:lnTo>
                    <a:pt x="44869" y="932"/>
                  </a:lnTo>
                  <a:lnTo>
                    <a:pt x="44728" y="875"/>
                  </a:lnTo>
                  <a:lnTo>
                    <a:pt x="44672" y="875"/>
                  </a:lnTo>
                  <a:lnTo>
                    <a:pt x="44587" y="875"/>
                  </a:lnTo>
                  <a:lnTo>
                    <a:pt x="44587" y="875"/>
                  </a:lnTo>
                  <a:lnTo>
                    <a:pt x="44644" y="1016"/>
                  </a:lnTo>
                  <a:lnTo>
                    <a:pt x="44644" y="1016"/>
                  </a:lnTo>
                  <a:lnTo>
                    <a:pt x="44644" y="1016"/>
                  </a:lnTo>
                  <a:lnTo>
                    <a:pt x="44559" y="960"/>
                  </a:lnTo>
                  <a:lnTo>
                    <a:pt x="44503" y="960"/>
                  </a:lnTo>
                  <a:lnTo>
                    <a:pt x="44418" y="960"/>
                  </a:lnTo>
                  <a:lnTo>
                    <a:pt x="44418" y="960"/>
                  </a:lnTo>
                  <a:lnTo>
                    <a:pt x="44333" y="988"/>
                  </a:lnTo>
                  <a:lnTo>
                    <a:pt x="44249" y="1045"/>
                  </a:lnTo>
                  <a:lnTo>
                    <a:pt x="44079" y="1186"/>
                  </a:lnTo>
                  <a:lnTo>
                    <a:pt x="43910" y="1355"/>
                  </a:lnTo>
                  <a:lnTo>
                    <a:pt x="43769" y="1468"/>
                  </a:lnTo>
                  <a:lnTo>
                    <a:pt x="43769" y="1468"/>
                  </a:lnTo>
                  <a:lnTo>
                    <a:pt x="43628" y="1581"/>
                  </a:lnTo>
                  <a:lnTo>
                    <a:pt x="43571" y="1637"/>
                  </a:lnTo>
                  <a:lnTo>
                    <a:pt x="43543" y="1694"/>
                  </a:lnTo>
                  <a:lnTo>
                    <a:pt x="43543" y="1722"/>
                  </a:lnTo>
                  <a:lnTo>
                    <a:pt x="43600" y="1778"/>
                  </a:lnTo>
                  <a:lnTo>
                    <a:pt x="43684" y="1807"/>
                  </a:lnTo>
                  <a:lnTo>
                    <a:pt x="43825" y="1835"/>
                  </a:lnTo>
                  <a:lnTo>
                    <a:pt x="43825" y="1835"/>
                  </a:lnTo>
                  <a:lnTo>
                    <a:pt x="43712" y="1891"/>
                  </a:lnTo>
                  <a:lnTo>
                    <a:pt x="43628" y="1948"/>
                  </a:lnTo>
                  <a:lnTo>
                    <a:pt x="43571" y="2004"/>
                  </a:lnTo>
                  <a:lnTo>
                    <a:pt x="43571" y="2061"/>
                  </a:lnTo>
                  <a:lnTo>
                    <a:pt x="43600" y="2117"/>
                  </a:lnTo>
                  <a:lnTo>
                    <a:pt x="43628" y="2145"/>
                  </a:lnTo>
                  <a:lnTo>
                    <a:pt x="43769" y="2202"/>
                  </a:lnTo>
                  <a:lnTo>
                    <a:pt x="43938" y="2230"/>
                  </a:lnTo>
                  <a:lnTo>
                    <a:pt x="44079" y="2230"/>
                  </a:lnTo>
                  <a:lnTo>
                    <a:pt x="44220" y="2230"/>
                  </a:lnTo>
                  <a:lnTo>
                    <a:pt x="44220" y="2202"/>
                  </a:lnTo>
                  <a:lnTo>
                    <a:pt x="44220" y="2173"/>
                  </a:lnTo>
                  <a:lnTo>
                    <a:pt x="44220" y="2173"/>
                  </a:lnTo>
                  <a:lnTo>
                    <a:pt x="44305" y="2173"/>
                  </a:lnTo>
                  <a:lnTo>
                    <a:pt x="44362" y="2173"/>
                  </a:lnTo>
                  <a:lnTo>
                    <a:pt x="44418" y="2202"/>
                  </a:lnTo>
                  <a:lnTo>
                    <a:pt x="44474" y="2230"/>
                  </a:lnTo>
                  <a:lnTo>
                    <a:pt x="44474" y="2230"/>
                  </a:lnTo>
                  <a:lnTo>
                    <a:pt x="44474" y="2173"/>
                  </a:lnTo>
                  <a:lnTo>
                    <a:pt x="44531" y="2145"/>
                  </a:lnTo>
                  <a:lnTo>
                    <a:pt x="44587" y="2173"/>
                  </a:lnTo>
                  <a:lnTo>
                    <a:pt x="44644" y="2202"/>
                  </a:lnTo>
                  <a:lnTo>
                    <a:pt x="44700" y="2230"/>
                  </a:lnTo>
                  <a:lnTo>
                    <a:pt x="44700" y="2286"/>
                  </a:lnTo>
                  <a:lnTo>
                    <a:pt x="44672" y="2343"/>
                  </a:lnTo>
                  <a:lnTo>
                    <a:pt x="44559" y="2399"/>
                  </a:lnTo>
                  <a:lnTo>
                    <a:pt x="44559" y="2399"/>
                  </a:lnTo>
                  <a:lnTo>
                    <a:pt x="44474" y="2399"/>
                  </a:lnTo>
                  <a:lnTo>
                    <a:pt x="44390" y="2399"/>
                  </a:lnTo>
                  <a:lnTo>
                    <a:pt x="44277" y="2343"/>
                  </a:lnTo>
                  <a:lnTo>
                    <a:pt x="44249" y="2343"/>
                  </a:lnTo>
                  <a:lnTo>
                    <a:pt x="44220" y="2371"/>
                  </a:lnTo>
                  <a:lnTo>
                    <a:pt x="44277" y="2540"/>
                  </a:lnTo>
                  <a:lnTo>
                    <a:pt x="44277" y="2540"/>
                  </a:lnTo>
                  <a:lnTo>
                    <a:pt x="44164" y="2540"/>
                  </a:lnTo>
                  <a:lnTo>
                    <a:pt x="44079" y="2512"/>
                  </a:lnTo>
                  <a:lnTo>
                    <a:pt x="43910" y="2399"/>
                  </a:lnTo>
                  <a:lnTo>
                    <a:pt x="43825" y="2343"/>
                  </a:lnTo>
                  <a:lnTo>
                    <a:pt x="43712" y="2315"/>
                  </a:lnTo>
                  <a:lnTo>
                    <a:pt x="43628" y="2343"/>
                  </a:lnTo>
                  <a:lnTo>
                    <a:pt x="43487" y="2399"/>
                  </a:lnTo>
                  <a:lnTo>
                    <a:pt x="43487" y="2399"/>
                  </a:lnTo>
                  <a:lnTo>
                    <a:pt x="43628" y="2484"/>
                  </a:lnTo>
                  <a:lnTo>
                    <a:pt x="43797" y="2540"/>
                  </a:lnTo>
                  <a:lnTo>
                    <a:pt x="43797" y="2540"/>
                  </a:lnTo>
                  <a:lnTo>
                    <a:pt x="43741" y="2569"/>
                  </a:lnTo>
                  <a:lnTo>
                    <a:pt x="43741" y="2625"/>
                  </a:lnTo>
                  <a:lnTo>
                    <a:pt x="43769" y="2653"/>
                  </a:lnTo>
                  <a:lnTo>
                    <a:pt x="43882" y="2710"/>
                  </a:lnTo>
                  <a:lnTo>
                    <a:pt x="43882" y="2710"/>
                  </a:lnTo>
                  <a:lnTo>
                    <a:pt x="43825" y="2710"/>
                  </a:lnTo>
                  <a:lnTo>
                    <a:pt x="43712" y="2681"/>
                  </a:lnTo>
                  <a:lnTo>
                    <a:pt x="43374" y="2540"/>
                  </a:lnTo>
                  <a:lnTo>
                    <a:pt x="43092" y="2399"/>
                  </a:lnTo>
                  <a:lnTo>
                    <a:pt x="42979" y="2399"/>
                  </a:lnTo>
                  <a:lnTo>
                    <a:pt x="42951" y="2399"/>
                  </a:lnTo>
                  <a:lnTo>
                    <a:pt x="42951" y="2427"/>
                  </a:lnTo>
                  <a:lnTo>
                    <a:pt x="42951" y="2427"/>
                  </a:lnTo>
                  <a:lnTo>
                    <a:pt x="43007" y="2484"/>
                  </a:lnTo>
                  <a:lnTo>
                    <a:pt x="43092" y="2484"/>
                  </a:lnTo>
                  <a:lnTo>
                    <a:pt x="43092" y="2484"/>
                  </a:lnTo>
                  <a:lnTo>
                    <a:pt x="43007" y="2512"/>
                  </a:lnTo>
                  <a:lnTo>
                    <a:pt x="42951" y="2597"/>
                  </a:lnTo>
                  <a:lnTo>
                    <a:pt x="42922" y="2653"/>
                  </a:lnTo>
                  <a:lnTo>
                    <a:pt x="42922" y="2738"/>
                  </a:lnTo>
                  <a:lnTo>
                    <a:pt x="42922" y="2738"/>
                  </a:lnTo>
                  <a:lnTo>
                    <a:pt x="42979" y="2766"/>
                  </a:lnTo>
                  <a:lnTo>
                    <a:pt x="43007" y="2794"/>
                  </a:lnTo>
                  <a:lnTo>
                    <a:pt x="43092" y="2823"/>
                  </a:lnTo>
                  <a:lnTo>
                    <a:pt x="43176" y="2823"/>
                  </a:lnTo>
                  <a:lnTo>
                    <a:pt x="43233" y="2851"/>
                  </a:lnTo>
                  <a:lnTo>
                    <a:pt x="43261" y="2879"/>
                  </a:lnTo>
                  <a:lnTo>
                    <a:pt x="43261" y="2879"/>
                  </a:lnTo>
                  <a:lnTo>
                    <a:pt x="43176" y="2935"/>
                  </a:lnTo>
                  <a:lnTo>
                    <a:pt x="43092" y="2935"/>
                  </a:lnTo>
                  <a:lnTo>
                    <a:pt x="42922" y="2935"/>
                  </a:lnTo>
                  <a:lnTo>
                    <a:pt x="42753" y="2935"/>
                  </a:lnTo>
                  <a:lnTo>
                    <a:pt x="42697" y="2935"/>
                  </a:lnTo>
                  <a:lnTo>
                    <a:pt x="42612" y="2964"/>
                  </a:lnTo>
                  <a:lnTo>
                    <a:pt x="42612" y="2964"/>
                  </a:lnTo>
                  <a:lnTo>
                    <a:pt x="42725" y="3077"/>
                  </a:lnTo>
                  <a:lnTo>
                    <a:pt x="42838" y="3189"/>
                  </a:lnTo>
                  <a:lnTo>
                    <a:pt x="42838" y="3189"/>
                  </a:lnTo>
                  <a:lnTo>
                    <a:pt x="42668" y="3246"/>
                  </a:lnTo>
                  <a:lnTo>
                    <a:pt x="42527" y="3302"/>
                  </a:lnTo>
                  <a:lnTo>
                    <a:pt x="42527" y="3330"/>
                  </a:lnTo>
                  <a:lnTo>
                    <a:pt x="42555" y="3359"/>
                  </a:lnTo>
                  <a:lnTo>
                    <a:pt x="42725" y="3500"/>
                  </a:lnTo>
                  <a:lnTo>
                    <a:pt x="42725" y="3500"/>
                  </a:lnTo>
                  <a:lnTo>
                    <a:pt x="42668" y="3528"/>
                  </a:lnTo>
                  <a:lnTo>
                    <a:pt x="42640" y="3556"/>
                  </a:lnTo>
                  <a:lnTo>
                    <a:pt x="42668" y="3613"/>
                  </a:lnTo>
                  <a:lnTo>
                    <a:pt x="42697" y="3669"/>
                  </a:lnTo>
                  <a:lnTo>
                    <a:pt x="42697" y="3669"/>
                  </a:lnTo>
                  <a:lnTo>
                    <a:pt x="42781" y="3697"/>
                  </a:lnTo>
                  <a:lnTo>
                    <a:pt x="42809" y="3726"/>
                  </a:lnTo>
                  <a:lnTo>
                    <a:pt x="42781" y="3782"/>
                  </a:lnTo>
                  <a:lnTo>
                    <a:pt x="42725" y="3867"/>
                  </a:lnTo>
                  <a:lnTo>
                    <a:pt x="42725" y="3867"/>
                  </a:lnTo>
                  <a:lnTo>
                    <a:pt x="42838" y="3867"/>
                  </a:lnTo>
                  <a:lnTo>
                    <a:pt x="42979" y="3838"/>
                  </a:lnTo>
                  <a:lnTo>
                    <a:pt x="43120" y="3810"/>
                  </a:lnTo>
                  <a:lnTo>
                    <a:pt x="43233" y="3838"/>
                  </a:lnTo>
                  <a:lnTo>
                    <a:pt x="43233" y="3838"/>
                  </a:lnTo>
                  <a:lnTo>
                    <a:pt x="43233" y="3867"/>
                  </a:lnTo>
                  <a:lnTo>
                    <a:pt x="43176" y="3895"/>
                  </a:lnTo>
                  <a:lnTo>
                    <a:pt x="43092" y="3951"/>
                  </a:lnTo>
                  <a:lnTo>
                    <a:pt x="42979" y="3980"/>
                  </a:lnTo>
                  <a:lnTo>
                    <a:pt x="42894" y="4008"/>
                  </a:lnTo>
                  <a:lnTo>
                    <a:pt x="42894" y="4008"/>
                  </a:lnTo>
                  <a:lnTo>
                    <a:pt x="43035" y="4064"/>
                  </a:lnTo>
                  <a:lnTo>
                    <a:pt x="43205" y="4092"/>
                  </a:lnTo>
                  <a:lnTo>
                    <a:pt x="43205" y="4092"/>
                  </a:lnTo>
                  <a:lnTo>
                    <a:pt x="43092" y="4121"/>
                  </a:lnTo>
                  <a:lnTo>
                    <a:pt x="43035" y="4149"/>
                  </a:lnTo>
                  <a:lnTo>
                    <a:pt x="43063" y="4205"/>
                  </a:lnTo>
                  <a:lnTo>
                    <a:pt x="43176" y="4262"/>
                  </a:lnTo>
                  <a:lnTo>
                    <a:pt x="43176" y="4262"/>
                  </a:lnTo>
                  <a:lnTo>
                    <a:pt x="43289" y="4290"/>
                  </a:lnTo>
                  <a:lnTo>
                    <a:pt x="43430" y="4318"/>
                  </a:lnTo>
                  <a:lnTo>
                    <a:pt x="43430" y="4318"/>
                  </a:lnTo>
                  <a:lnTo>
                    <a:pt x="43600" y="4346"/>
                  </a:lnTo>
                  <a:lnTo>
                    <a:pt x="43769" y="4346"/>
                  </a:lnTo>
                  <a:lnTo>
                    <a:pt x="44136" y="4403"/>
                  </a:lnTo>
                  <a:lnTo>
                    <a:pt x="44136" y="4403"/>
                  </a:lnTo>
                  <a:lnTo>
                    <a:pt x="43882" y="4318"/>
                  </a:lnTo>
                  <a:lnTo>
                    <a:pt x="43882" y="4318"/>
                  </a:lnTo>
                  <a:lnTo>
                    <a:pt x="43938" y="4318"/>
                  </a:lnTo>
                  <a:lnTo>
                    <a:pt x="43882" y="4262"/>
                  </a:lnTo>
                  <a:lnTo>
                    <a:pt x="43712" y="4205"/>
                  </a:lnTo>
                  <a:lnTo>
                    <a:pt x="43712" y="4205"/>
                  </a:lnTo>
                  <a:lnTo>
                    <a:pt x="43769" y="4092"/>
                  </a:lnTo>
                  <a:lnTo>
                    <a:pt x="43825" y="4036"/>
                  </a:lnTo>
                  <a:lnTo>
                    <a:pt x="43938" y="4008"/>
                  </a:lnTo>
                  <a:lnTo>
                    <a:pt x="44079" y="4008"/>
                  </a:lnTo>
                  <a:lnTo>
                    <a:pt x="44333" y="4008"/>
                  </a:lnTo>
                  <a:lnTo>
                    <a:pt x="44559" y="4036"/>
                  </a:lnTo>
                  <a:lnTo>
                    <a:pt x="44559" y="4036"/>
                  </a:lnTo>
                  <a:lnTo>
                    <a:pt x="44503" y="4092"/>
                  </a:lnTo>
                  <a:lnTo>
                    <a:pt x="44418" y="4092"/>
                  </a:lnTo>
                  <a:lnTo>
                    <a:pt x="44249" y="4064"/>
                  </a:lnTo>
                  <a:lnTo>
                    <a:pt x="44108" y="4036"/>
                  </a:lnTo>
                  <a:lnTo>
                    <a:pt x="44023" y="4064"/>
                  </a:lnTo>
                  <a:lnTo>
                    <a:pt x="43966" y="4121"/>
                  </a:lnTo>
                  <a:lnTo>
                    <a:pt x="43966" y="4121"/>
                  </a:lnTo>
                  <a:lnTo>
                    <a:pt x="43966" y="4177"/>
                  </a:lnTo>
                  <a:lnTo>
                    <a:pt x="43995" y="4205"/>
                  </a:lnTo>
                  <a:lnTo>
                    <a:pt x="44164" y="4262"/>
                  </a:lnTo>
                  <a:lnTo>
                    <a:pt x="44446" y="4346"/>
                  </a:lnTo>
                  <a:lnTo>
                    <a:pt x="44446" y="4346"/>
                  </a:lnTo>
                  <a:lnTo>
                    <a:pt x="44333" y="4346"/>
                  </a:lnTo>
                  <a:lnTo>
                    <a:pt x="44220" y="4318"/>
                  </a:lnTo>
                  <a:lnTo>
                    <a:pt x="44220" y="4318"/>
                  </a:lnTo>
                  <a:lnTo>
                    <a:pt x="44220" y="4375"/>
                  </a:lnTo>
                  <a:lnTo>
                    <a:pt x="44277" y="4403"/>
                  </a:lnTo>
                  <a:lnTo>
                    <a:pt x="44390" y="4487"/>
                  </a:lnTo>
                  <a:lnTo>
                    <a:pt x="44446" y="4544"/>
                  </a:lnTo>
                  <a:lnTo>
                    <a:pt x="44474" y="4572"/>
                  </a:lnTo>
                  <a:lnTo>
                    <a:pt x="44474" y="4629"/>
                  </a:lnTo>
                  <a:lnTo>
                    <a:pt x="44446" y="4685"/>
                  </a:lnTo>
                  <a:lnTo>
                    <a:pt x="44446" y="4685"/>
                  </a:lnTo>
                  <a:lnTo>
                    <a:pt x="44728" y="4713"/>
                  </a:lnTo>
                  <a:lnTo>
                    <a:pt x="44728" y="4713"/>
                  </a:lnTo>
                  <a:lnTo>
                    <a:pt x="44954" y="4770"/>
                  </a:lnTo>
                  <a:lnTo>
                    <a:pt x="45180" y="4854"/>
                  </a:lnTo>
                  <a:lnTo>
                    <a:pt x="45180" y="4854"/>
                  </a:lnTo>
                  <a:lnTo>
                    <a:pt x="45236" y="4911"/>
                  </a:lnTo>
                  <a:lnTo>
                    <a:pt x="45265" y="4967"/>
                  </a:lnTo>
                  <a:lnTo>
                    <a:pt x="45293" y="5052"/>
                  </a:lnTo>
                  <a:lnTo>
                    <a:pt x="45349" y="5108"/>
                  </a:lnTo>
                  <a:lnTo>
                    <a:pt x="45349" y="5108"/>
                  </a:lnTo>
                  <a:lnTo>
                    <a:pt x="45462" y="5193"/>
                  </a:lnTo>
                  <a:lnTo>
                    <a:pt x="45603" y="5278"/>
                  </a:lnTo>
                  <a:lnTo>
                    <a:pt x="45744" y="5334"/>
                  </a:lnTo>
                  <a:lnTo>
                    <a:pt x="45857" y="5419"/>
                  </a:lnTo>
                  <a:lnTo>
                    <a:pt x="45857" y="5419"/>
                  </a:lnTo>
                  <a:lnTo>
                    <a:pt x="45744" y="5447"/>
                  </a:lnTo>
                  <a:lnTo>
                    <a:pt x="45603" y="5447"/>
                  </a:lnTo>
                  <a:lnTo>
                    <a:pt x="45603" y="5447"/>
                  </a:lnTo>
                  <a:lnTo>
                    <a:pt x="45660" y="5532"/>
                  </a:lnTo>
                  <a:lnTo>
                    <a:pt x="45716" y="5588"/>
                  </a:lnTo>
                  <a:lnTo>
                    <a:pt x="45801" y="5616"/>
                  </a:lnTo>
                  <a:lnTo>
                    <a:pt x="45914" y="5644"/>
                  </a:lnTo>
                  <a:lnTo>
                    <a:pt x="46111" y="5673"/>
                  </a:lnTo>
                  <a:lnTo>
                    <a:pt x="46280" y="5644"/>
                  </a:lnTo>
                  <a:lnTo>
                    <a:pt x="46280" y="5644"/>
                  </a:lnTo>
                  <a:lnTo>
                    <a:pt x="46280" y="5673"/>
                  </a:lnTo>
                  <a:lnTo>
                    <a:pt x="46252" y="5729"/>
                  </a:lnTo>
                  <a:lnTo>
                    <a:pt x="46168" y="5757"/>
                  </a:lnTo>
                  <a:lnTo>
                    <a:pt x="45998" y="5786"/>
                  </a:lnTo>
                  <a:lnTo>
                    <a:pt x="45998" y="5786"/>
                  </a:lnTo>
                  <a:lnTo>
                    <a:pt x="46083" y="5842"/>
                  </a:lnTo>
                  <a:lnTo>
                    <a:pt x="46139" y="5870"/>
                  </a:lnTo>
                  <a:lnTo>
                    <a:pt x="46196" y="5927"/>
                  </a:lnTo>
                  <a:lnTo>
                    <a:pt x="46280" y="5955"/>
                  </a:lnTo>
                  <a:lnTo>
                    <a:pt x="46280" y="5955"/>
                  </a:lnTo>
                  <a:lnTo>
                    <a:pt x="46280" y="5870"/>
                  </a:lnTo>
                  <a:lnTo>
                    <a:pt x="46337" y="5842"/>
                  </a:lnTo>
                  <a:lnTo>
                    <a:pt x="46422" y="5870"/>
                  </a:lnTo>
                  <a:lnTo>
                    <a:pt x="46534" y="5898"/>
                  </a:lnTo>
                  <a:lnTo>
                    <a:pt x="46788" y="6040"/>
                  </a:lnTo>
                  <a:lnTo>
                    <a:pt x="46930" y="6124"/>
                  </a:lnTo>
                  <a:lnTo>
                    <a:pt x="46930" y="6124"/>
                  </a:lnTo>
                  <a:lnTo>
                    <a:pt x="46873" y="6124"/>
                  </a:lnTo>
                  <a:lnTo>
                    <a:pt x="46845" y="6152"/>
                  </a:lnTo>
                  <a:lnTo>
                    <a:pt x="46873" y="6181"/>
                  </a:lnTo>
                  <a:lnTo>
                    <a:pt x="47014" y="6265"/>
                  </a:lnTo>
                  <a:lnTo>
                    <a:pt x="47014" y="6265"/>
                  </a:lnTo>
                  <a:lnTo>
                    <a:pt x="46817" y="6294"/>
                  </a:lnTo>
                  <a:lnTo>
                    <a:pt x="46732" y="6350"/>
                  </a:lnTo>
                  <a:lnTo>
                    <a:pt x="46619" y="6491"/>
                  </a:lnTo>
                  <a:lnTo>
                    <a:pt x="46619" y="6491"/>
                  </a:lnTo>
                  <a:lnTo>
                    <a:pt x="46676" y="6491"/>
                  </a:lnTo>
                  <a:lnTo>
                    <a:pt x="46760" y="6491"/>
                  </a:lnTo>
                  <a:lnTo>
                    <a:pt x="46901" y="6435"/>
                  </a:lnTo>
                  <a:lnTo>
                    <a:pt x="46986" y="6435"/>
                  </a:lnTo>
                  <a:lnTo>
                    <a:pt x="47071" y="6435"/>
                  </a:lnTo>
                  <a:lnTo>
                    <a:pt x="47127" y="6463"/>
                  </a:lnTo>
                  <a:lnTo>
                    <a:pt x="47155" y="6519"/>
                  </a:lnTo>
                  <a:lnTo>
                    <a:pt x="47155" y="6519"/>
                  </a:lnTo>
                  <a:lnTo>
                    <a:pt x="47183" y="6547"/>
                  </a:lnTo>
                  <a:lnTo>
                    <a:pt x="47155" y="6576"/>
                  </a:lnTo>
                  <a:lnTo>
                    <a:pt x="47099" y="6632"/>
                  </a:lnTo>
                  <a:lnTo>
                    <a:pt x="46986" y="6660"/>
                  </a:lnTo>
                  <a:lnTo>
                    <a:pt x="46845" y="6689"/>
                  </a:lnTo>
                  <a:lnTo>
                    <a:pt x="46591" y="6689"/>
                  </a:lnTo>
                  <a:lnTo>
                    <a:pt x="46422" y="6689"/>
                  </a:lnTo>
                  <a:lnTo>
                    <a:pt x="46422" y="6689"/>
                  </a:lnTo>
                  <a:lnTo>
                    <a:pt x="46563" y="6745"/>
                  </a:lnTo>
                  <a:lnTo>
                    <a:pt x="46704" y="6801"/>
                  </a:lnTo>
                  <a:lnTo>
                    <a:pt x="46873" y="6801"/>
                  </a:lnTo>
                  <a:lnTo>
                    <a:pt x="47127" y="6830"/>
                  </a:lnTo>
                  <a:lnTo>
                    <a:pt x="47127" y="6830"/>
                  </a:lnTo>
                  <a:lnTo>
                    <a:pt x="47296" y="6830"/>
                  </a:lnTo>
                  <a:lnTo>
                    <a:pt x="47381" y="6858"/>
                  </a:lnTo>
                  <a:lnTo>
                    <a:pt x="47550" y="6914"/>
                  </a:lnTo>
                  <a:lnTo>
                    <a:pt x="47550" y="6914"/>
                  </a:lnTo>
                  <a:lnTo>
                    <a:pt x="47494" y="6943"/>
                  </a:lnTo>
                  <a:lnTo>
                    <a:pt x="47494" y="6971"/>
                  </a:lnTo>
                  <a:lnTo>
                    <a:pt x="47550" y="6999"/>
                  </a:lnTo>
                  <a:lnTo>
                    <a:pt x="47550" y="6999"/>
                  </a:lnTo>
                  <a:lnTo>
                    <a:pt x="47550" y="7027"/>
                  </a:lnTo>
                  <a:lnTo>
                    <a:pt x="47550" y="7027"/>
                  </a:lnTo>
                  <a:lnTo>
                    <a:pt x="47494" y="7055"/>
                  </a:lnTo>
                  <a:lnTo>
                    <a:pt x="47409" y="7084"/>
                  </a:lnTo>
                  <a:lnTo>
                    <a:pt x="47240" y="7055"/>
                  </a:lnTo>
                  <a:lnTo>
                    <a:pt x="47240" y="7055"/>
                  </a:lnTo>
                  <a:lnTo>
                    <a:pt x="47353" y="7140"/>
                  </a:lnTo>
                  <a:lnTo>
                    <a:pt x="47494" y="7225"/>
                  </a:lnTo>
                  <a:lnTo>
                    <a:pt x="47494" y="7225"/>
                  </a:lnTo>
                  <a:lnTo>
                    <a:pt x="47635" y="7225"/>
                  </a:lnTo>
                  <a:lnTo>
                    <a:pt x="47748" y="7197"/>
                  </a:lnTo>
                  <a:lnTo>
                    <a:pt x="47748" y="7197"/>
                  </a:lnTo>
                  <a:lnTo>
                    <a:pt x="47833" y="7225"/>
                  </a:lnTo>
                  <a:lnTo>
                    <a:pt x="47889" y="7309"/>
                  </a:lnTo>
                  <a:lnTo>
                    <a:pt x="47945" y="7366"/>
                  </a:lnTo>
                  <a:lnTo>
                    <a:pt x="48002" y="7422"/>
                  </a:lnTo>
                  <a:lnTo>
                    <a:pt x="48002" y="7422"/>
                  </a:lnTo>
                  <a:lnTo>
                    <a:pt x="48115" y="7422"/>
                  </a:lnTo>
                  <a:lnTo>
                    <a:pt x="48199" y="7422"/>
                  </a:lnTo>
                  <a:lnTo>
                    <a:pt x="48312" y="7394"/>
                  </a:lnTo>
                  <a:lnTo>
                    <a:pt x="48312" y="7394"/>
                  </a:lnTo>
                  <a:lnTo>
                    <a:pt x="48397" y="7422"/>
                  </a:lnTo>
                  <a:lnTo>
                    <a:pt x="48453" y="7479"/>
                  </a:lnTo>
                  <a:lnTo>
                    <a:pt x="48482" y="7563"/>
                  </a:lnTo>
                  <a:lnTo>
                    <a:pt x="48566" y="7620"/>
                  </a:lnTo>
                  <a:lnTo>
                    <a:pt x="48566" y="7620"/>
                  </a:lnTo>
                  <a:lnTo>
                    <a:pt x="48482" y="7676"/>
                  </a:lnTo>
                  <a:lnTo>
                    <a:pt x="48425" y="7676"/>
                  </a:lnTo>
                  <a:lnTo>
                    <a:pt x="48369" y="7648"/>
                  </a:lnTo>
                  <a:lnTo>
                    <a:pt x="48312" y="7620"/>
                  </a:lnTo>
                  <a:lnTo>
                    <a:pt x="48284" y="7592"/>
                  </a:lnTo>
                  <a:lnTo>
                    <a:pt x="48256" y="7592"/>
                  </a:lnTo>
                  <a:lnTo>
                    <a:pt x="48228" y="7648"/>
                  </a:lnTo>
                  <a:lnTo>
                    <a:pt x="48228" y="7733"/>
                  </a:lnTo>
                  <a:lnTo>
                    <a:pt x="48228" y="7733"/>
                  </a:lnTo>
                  <a:lnTo>
                    <a:pt x="47861" y="7620"/>
                  </a:lnTo>
                  <a:lnTo>
                    <a:pt x="47663" y="7592"/>
                  </a:lnTo>
                  <a:lnTo>
                    <a:pt x="47437" y="7563"/>
                  </a:lnTo>
                  <a:lnTo>
                    <a:pt x="47437" y="7563"/>
                  </a:lnTo>
                  <a:lnTo>
                    <a:pt x="47607" y="7676"/>
                  </a:lnTo>
                  <a:lnTo>
                    <a:pt x="47776" y="7704"/>
                  </a:lnTo>
                  <a:lnTo>
                    <a:pt x="47776" y="7704"/>
                  </a:lnTo>
                  <a:lnTo>
                    <a:pt x="47691" y="7761"/>
                  </a:lnTo>
                  <a:lnTo>
                    <a:pt x="47663" y="7761"/>
                  </a:lnTo>
                  <a:lnTo>
                    <a:pt x="47663" y="7789"/>
                  </a:lnTo>
                  <a:lnTo>
                    <a:pt x="47720" y="7789"/>
                  </a:lnTo>
                  <a:lnTo>
                    <a:pt x="47889" y="7817"/>
                  </a:lnTo>
                  <a:lnTo>
                    <a:pt x="48058" y="7846"/>
                  </a:lnTo>
                  <a:lnTo>
                    <a:pt x="48058" y="7846"/>
                  </a:lnTo>
                  <a:lnTo>
                    <a:pt x="48228" y="7930"/>
                  </a:lnTo>
                  <a:lnTo>
                    <a:pt x="48340" y="7958"/>
                  </a:lnTo>
                  <a:lnTo>
                    <a:pt x="48425" y="7987"/>
                  </a:lnTo>
                  <a:lnTo>
                    <a:pt x="48425" y="7987"/>
                  </a:lnTo>
                  <a:lnTo>
                    <a:pt x="48369" y="8015"/>
                  </a:lnTo>
                  <a:lnTo>
                    <a:pt x="48369" y="8043"/>
                  </a:lnTo>
                  <a:lnTo>
                    <a:pt x="48369" y="8100"/>
                  </a:lnTo>
                  <a:lnTo>
                    <a:pt x="48397" y="8128"/>
                  </a:lnTo>
                  <a:lnTo>
                    <a:pt x="48397" y="8128"/>
                  </a:lnTo>
                  <a:lnTo>
                    <a:pt x="48340" y="8156"/>
                  </a:lnTo>
                  <a:lnTo>
                    <a:pt x="48284" y="8184"/>
                  </a:lnTo>
                  <a:lnTo>
                    <a:pt x="48143" y="8156"/>
                  </a:lnTo>
                  <a:lnTo>
                    <a:pt x="48030" y="8128"/>
                  </a:lnTo>
                  <a:lnTo>
                    <a:pt x="47974" y="8128"/>
                  </a:lnTo>
                  <a:lnTo>
                    <a:pt x="47917" y="8128"/>
                  </a:lnTo>
                  <a:lnTo>
                    <a:pt x="47917" y="8128"/>
                  </a:lnTo>
                  <a:lnTo>
                    <a:pt x="48143" y="8184"/>
                  </a:lnTo>
                  <a:lnTo>
                    <a:pt x="48284" y="8212"/>
                  </a:lnTo>
                  <a:lnTo>
                    <a:pt x="48369" y="8269"/>
                  </a:lnTo>
                  <a:lnTo>
                    <a:pt x="48369" y="8269"/>
                  </a:lnTo>
                  <a:lnTo>
                    <a:pt x="48369" y="8297"/>
                  </a:lnTo>
                  <a:lnTo>
                    <a:pt x="48340" y="8297"/>
                  </a:lnTo>
                  <a:lnTo>
                    <a:pt x="48256" y="8354"/>
                  </a:lnTo>
                  <a:lnTo>
                    <a:pt x="48115" y="8410"/>
                  </a:lnTo>
                  <a:lnTo>
                    <a:pt x="48115" y="8410"/>
                  </a:lnTo>
                  <a:lnTo>
                    <a:pt x="48171" y="8466"/>
                  </a:lnTo>
                  <a:lnTo>
                    <a:pt x="48228" y="8607"/>
                  </a:lnTo>
                  <a:lnTo>
                    <a:pt x="48256" y="8777"/>
                  </a:lnTo>
                  <a:lnTo>
                    <a:pt x="48256" y="8833"/>
                  </a:lnTo>
                  <a:lnTo>
                    <a:pt x="48256" y="8833"/>
                  </a:lnTo>
                  <a:lnTo>
                    <a:pt x="48199" y="8861"/>
                  </a:lnTo>
                  <a:lnTo>
                    <a:pt x="48115" y="8861"/>
                  </a:lnTo>
                  <a:lnTo>
                    <a:pt x="47861" y="8777"/>
                  </a:lnTo>
                  <a:lnTo>
                    <a:pt x="47466" y="8607"/>
                  </a:lnTo>
                  <a:lnTo>
                    <a:pt x="47466" y="8607"/>
                  </a:lnTo>
                  <a:lnTo>
                    <a:pt x="47579" y="8720"/>
                  </a:lnTo>
                  <a:lnTo>
                    <a:pt x="47691" y="8777"/>
                  </a:lnTo>
                  <a:lnTo>
                    <a:pt x="47691" y="8777"/>
                  </a:lnTo>
                  <a:lnTo>
                    <a:pt x="47635" y="8833"/>
                  </a:lnTo>
                  <a:lnTo>
                    <a:pt x="47522" y="8861"/>
                  </a:lnTo>
                  <a:lnTo>
                    <a:pt x="47296" y="8890"/>
                  </a:lnTo>
                  <a:lnTo>
                    <a:pt x="47296" y="8890"/>
                  </a:lnTo>
                  <a:lnTo>
                    <a:pt x="47353" y="8918"/>
                  </a:lnTo>
                  <a:lnTo>
                    <a:pt x="47437" y="8918"/>
                  </a:lnTo>
                  <a:lnTo>
                    <a:pt x="47550" y="8918"/>
                  </a:lnTo>
                  <a:lnTo>
                    <a:pt x="47691" y="8918"/>
                  </a:lnTo>
                  <a:lnTo>
                    <a:pt x="47748" y="8946"/>
                  </a:lnTo>
                  <a:lnTo>
                    <a:pt x="47804" y="8974"/>
                  </a:lnTo>
                  <a:lnTo>
                    <a:pt x="47804" y="8974"/>
                  </a:lnTo>
                  <a:lnTo>
                    <a:pt x="47720" y="9003"/>
                  </a:lnTo>
                  <a:lnTo>
                    <a:pt x="47663" y="9031"/>
                  </a:lnTo>
                  <a:lnTo>
                    <a:pt x="47522" y="9031"/>
                  </a:lnTo>
                  <a:lnTo>
                    <a:pt x="47381" y="9031"/>
                  </a:lnTo>
                  <a:lnTo>
                    <a:pt x="47296" y="9059"/>
                  </a:lnTo>
                  <a:lnTo>
                    <a:pt x="47240" y="9087"/>
                  </a:lnTo>
                  <a:lnTo>
                    <a:pt x="47240" y="9087"/>
                  </a:lnTo>
                  <a:lnTo>
                    <a:pt x="47353" y="9115"/>
                  </a:lnTo>
                  <a:lnTo>
                    <a:pt x="47579" y="9144"/>
                  </a:lnTo>
                  <a:lnTo>
                    <a:pt x="47889" y="9172"/>
                  </a:lnTo>
                  <a:lnTo>
                    <a:pt x="47889" y="9172"/>
                  </a:lnTo>
                  <a:lnTo>
                    <a:pt x="47833" y="9228"/>
                  </a:lnTo>
                  <a:lnTo>
                    <a:pt x="47776" y="9285"/>
                  </a:lnTo>
                  <a:lnTo>
                    <a:pt x="47607" y="9369"/>
                  </a:lnTo>
                  <a:lnTo>
                    <a:pt x="47353" y="9454"/>
                  </a:lnTo>
                  <a:lnTo>
                    <a:pt x="47099" y="9511"/>
                  </a:lnTo>
                  <a:lnTo>
                    <a:pt x="46591" y="9595"/>
                  </a:lnTo>
                  <a:lnTo>
                    <a:pt x="46196" y="9652"/>
                  </a:lnTo>
                  <a:lnTo>
                    <a:pt x="46196" y="9652"/>
                  </a:lnTo>
                  <a:lnTo>
                    <a:pt x="45773" y="9708"/>
                  </a:lnTo>
                  <a:lnTo>
                    <a:pt x="45575" y="9736"/>
                  </a:lnTo>
                  <a:lnTo>
                    <a:pt x="45377" y="9764"/>
                  </a:lnTo>
                  <a:lnTo>
                    <a:pt x="45377" y="9764"/>
                  </a:lnTo>
                  <a:lnTo>
                    <a:pt x="45265" y="9793"/>
                  </a:lnTo>
                  <a:lnTo>
                    <a:pt x="45180" y="9849"/>
                  </a:lnTo>
                  <a:lnTo>
                    <a:pt x="45067" y="9934"/>
                  </a:lnTo>
                  <a:lnTo>
                    <a:pt x="44954" y="10018"/>
                  </a:lnTo>
                  <a:lnTo>
                    <a:pt x="44898" y="10075"/>
                  </a:lnTo>
                  <a:lnTo>
                    <a:pt x="44785" y="10103"/>
                  </a:lnTo>
                  <a:lnTo>
                    <a:pt x="44785" y="10103"/>
                  </a:lnTo>
                  <a:lnTo>
                    <a:pt x="44503" y="10103"/>
                  </a:lnTo>
                  <a:lnTo>
                    <a:pt x="44220" y="10075"/>
                  </a:lnTo>
                  <a:lnTo>
                    <a:pt x="43684" y="10018"/>
                  </a:lnTo>
                  <a:lnTo>
                    <a:pt x="43684" y="10018"/>
                  </a:lnTo>
                  <a:lnTo>
                    <a:pt x="42499" y="9962"/>
                  </a:lnTo>
                  <a:lnTo>
                    <a:pt x="42499" y="9962"/>
                  </a:lnTo>
                  <a:lnTo>
                    <a:pt x="42245" y="9934"/>
                  </a:lnTo>
                  <a:lnTo>
                    <a:pt x="41991" y="9877"/>
                  </a:lnTo>
                  <a:lnTo>
                    <a:pt x="41511" y="9708"/>
                  </a:lnTo>
                  <a:lnTo>
                    <a:pt x="41257" y="9623"/>
                  </a:lnTo>
                  <a:lnTo>
                    <a:pt x="41032" y="9539"/>
                  </a:lnTo>
                  <a:lnTo>
                    <a:pt x="40778" y="9511"/>
                  </a:lnTo>
                  <a:lnTo>
                    <a:pt x="40524" y="9539"/>
                  </a:lnTo>
                  <a:lnTo>
                    <a:pt x="40524" y="9539"/>
                  </a:lnTo>
                  <a:lnTo>
                    <a:pt x="40552" y="9539"/>
                  </a:lnTo>
                  <a:lnTo>
                    <a:pt x="40524" y="9567"/>
                  </a:lnTo>
                  <a:lnTo>
                    <a:pt x="40495" y="9623"/>
                  </a:lnTo>
                  <a:lnTo>
                    <a:pt x="40439" y="9708"/>
                  </a:lnTo>
                  <a:lnTo>
                    <a:pt x="40439" y="9764"/>
                  </a:lnTo>
                  <a:lnTo>
                    <a:pt x="40467" y="9821"/>
                  </a:lnTo>
                  <a:lnTo>
                    <a:pt x="40467" y="9821"/>
                  </a:lnTo>
                  <a:lnTo>
                    <a:pt x="40524" y="9877"/>
                  </a:lnTo>
                  <a:lnTo>
                    <a:pt x="40637" y="9962"/>
                  </a:lnTo>
                  <a:lnTo>
                    <a:pt x="40919" y="10047"/>
                  </a:lnTo>
                  <a:lnTo>
                    <a:pt x="41483" y="10188"/>
                  </a:lnTo>
                  <a:lnTo>
                    <a:pt x="41483" y="10188"/>
                  </a:lnTo>
                  <a:lnTo>
                    <a:pt x="42132" y="10442"/>
                  </a:lnTo>
                  <a:lnTo>
                    <a:pt x="42471" y="10526"/>
                  </a:lnTo>
                  <a:lnTo>
                    <a:pt x="42838" y="10583"/>
                  </a:lnTo>
                  <a:lnTo>
                    <a:pt x="42838" y="10583"/>
                  </a:lnTo>
                  <a:lnTo>
                    <a:pt x="43120" y="10583"/>
                  </a:lnTo>
                  <a:lnTo>
                    <a:pt x="43515" y="10555"/>
                  </a:lnTo>
                  <a:lnTo>
                    <a:pt x="43712" y="10555"/>
                  </a:lnTo>
                  <a:lnTo>
                    <a:pt x="43910" y="10555"/>
                  </a:lnTo>
                  <a:lnTo>
                    <a:pt x="44051" y="10611"/>
                  </a:lnTo>
                  <a:lnTo>
                    <a:pt x="44164" y="10668"/>
                  </a:lnTo>
                  <a:lnTo>
                    <a:pt x="44164" y="10668"/>
                  </a:lnTo>
                  <a:lnTo>
                    <a:pt x="44220" y="10752"/>
                  </a:lnTo>
                  <a:lnTo>
                    <a:pt x="44220" y="10809"/>
                  </a:lnTo>
                  <a:lnTo>
                    <a:pt x="44164" y="10865"/>
                  </a:lnTo>
                  <a:lnTo>
                    <a:pt x="44108" y="10921"/>
                  </a:lnTo>
                  <a:lnTo>
                    <a:pt x="43854" y="10950"/>
                  </a:lnTo>
                  <a:lnTo>
                    <a:pt x="43571" y="10978"/>
                  </a:lnTo>
                  <a:lnTo>
                    <a:pt x="42922" y="10921"/>
                  </a:lnTo>
                  <a:lnTo>
                    <a:pt x="42527" y="10893"/>
                  </a:lnTo>
                  <a:lnTo>
                    <a:pt x="42527" y="10893"/>
                  </a:lnTo>
                  <a:lnTo>
                    <a:pt x="41201" y="10809"/>
                  </a:lnTo>
                  <a:lnTo>
                    <a:pt x="41201" y="10809"/>
                  </a:lnTo>
                  <a:lnTo>
                    <a:pt x="40862" y="10752"/>
                  </a:lnTo>
                  <a:lnTo>
                    <a:pt x="40524" y="10696"/>
                  </a:lnTo>
                  <a:lnTo>
                    <a:pt x="40185" y="10668"/>
                  </a:lnTo>
                  <a:lnTo>
                    <a:pt x="40016" y="10639"/>
                  </a:lnTo>
                  <a:lnTo>
                    <a:pt x="39875" y="10668"/>
                  </a:lnTo>
                  <a:lnTo>
                    <a:pt x="39875" y="10668"/>
                  </a:lnTo>
                  <a:lnTo>
                    <a:pt x="39931" y="10724"/>
                  </a:lnTo>
                  <a:lnTo>
                    <a:pt x="39988" y="10752"/>
                  </a:lnTo>
                  <a:lnTo>
                    <a:pt x="40129" y="10780"/>
                  </a:lnTo>
                  <a:lnTo>
                    <a:pt x="40439" y="10837"/>
                  </a:lnTo>
                  <a:lnTo>
                    <a:pt x="40439" y="10837"/>
                  </a:lnTo>
                  <a:lnTo>
                    <a:pt x="40213" y="10865"/>
                  </a:lnTo>
                  <a:lnTo>
                    <a:pt x="40016" y="10837"/>
                  </a:lnTo>
                  <a:lnTo>
                    <a:pt x="40016" y="10837"/>
                  </a:lnTo>
                  <a:lnTo>
                    <a:pt x="40411" y="10921"/>
                  </a:lnTo>
                  <a:lnTo>
                    <a:pt x="40834" y="10978"/>
                  </a:lnTo>
                  <a:lnTo>
                    <a:pt x="41652" y="11034"/>
                  </a:lnTo>
                  <a:lnTo>
                    <a:pt x="41652" y="11034"/>
                  </a:lnTo>
                  <a:lnTo>
                    <a:pt x="41906" y="11034"/>
                  </a:lnTo>
                  <a:lnTo>
                    <a:pt x="42160" y="11063"/>
                  </a:lnTo>
                  <a:lnTo>
                    <a:pt x="42302" y="11091"/>
                  </a:lnTo>
                  <a:lnTo>
                    <a:pt x="42414" y="11147"/>
                  </a:lnTo>
                  <a:lnTo>
                    <a:pt x="42499" y="11232"/>
                  </a:lnTo>
                  <a:lnTo>
                    <a:pt x="42584" y="11317"/>
                  </a:lnTo>
                  <a:lnTo>
                    <a:pt x="42584" y="11317"/>
                  </a:lnTo>
                  <a:lnTo>
                    <a:pt x="42386" y="11429"/>
                  </a:lnTo>
                  <a:lnTo>
                    <a:pt x="42189" y="11514"/>
                  </a:lnTo>
                  <a:lnTo>
                    <a:pt x="41991" y="11542"/>
                  </a:lnTo>
                  <a:lnTo>
                    <a:pt x="41765" y="11571"/>
                  </a:lnTo>
                  <a:lnTo>
                    <a:pt x="41540" y="11542"/>
                  </a:lnTo>
                  <a:lnTo>
                    <a:pt x="41314" y="11514"/>
                  </a:lnTo>
                  <a:lnTo>
                    <a:pt x="40862" y="11429"/>
                  </a:lnTo>
                  <a:lnTo>
                    <a:pt x="39931" y="11204"/>
                  </a:lnTo>
                  <a:lnTo>
                    <a:pt x="39480" y="11119"/>
                  </a:lnTo>
                  <a:lnTo>
                    <a:pt x="39282" y="11119"/>
                  </a:lnTo>
                  <a:lnTo>
                    <a:pt x="39085" y="11119"/>
                  </a:lnTo>
                  <a:lnTo>
                    <a:pt x="39085" y="11119"/>
                  </a:lnTo>
                  <a:lnTo>
                    <a:pt x="39169" y="11204"/>
                  </a:lnTo>
                  <a:lnTo>
                    <a:pt x="39338" y="11317"/>
                  </a:lnTo>
                  <a:lnTo>
                    <a:pt x="39508" y="11373"/>
                  </a:lnTo>
                  <a:lnTo>
                    <a:pt x="39734" y="11458"/>
                  </a:lnTo>
                  <a:lnTo>
                    <a:pt x="40157" y="11571"/>
                  </a:lnTo>
                  <a:lnTo>
                    <a:pt x="40467" y="11655"/>
                  </a:lnTo>
                  <a:lnTo>
                    <a:pt x="40467" y="11655"/>
                  </a:lnTo>
                  <a:lnTo>
                    <a:pt x="40891" y="11712"/>
                  </a:lnTo>
                  <a:lnTo>
                    <a:pt x="41088" y="11740"/>
                  </a:lnTo>
                  <a:lnTo>
                    <a:pt x="41286" y="11796"/>
                  </a:lnTo>
                  <a:lnTo>
                    <a:pt x="41286" y="11796"/>
                  </a:lnTo>
                  <a:lnTo>
                    <a:pt x="41568" y="11909"/>
                  </a:lnTo>
                  <a:lnTo>
                    <a:pt x="41737" y="11966"/>
                  </a:lnTo>
                  <a:lnTo>
                    <a:pt x="41822" y="11966"/>
                  </a:lnTo>
                  <a:lnTo>
                    <a:pt x="41878" y="11966"/>
                  </a:lnTo>
                  <a:lnTo>
                    <a:pt x="41878" y="11966"/>
                  </a:lnTo>
                  <a:lnTo>
                    <a:pt x="41737" y="11853"/>
                  </a:lnTo>
                  <a:lnTo>
                    <a:pt x="41568" y="11740"/>
                  </a:lnTo>
                  <a:lnTo>
                    <a:pt x="41568" y="11740"/>
                  </a:lnTo>
                  <a:lnTo>
                    <a:pt x="41681" y="11712"/>
                  </a:lnTo>
                  <a:lnTo>
                    <a:pt x="41794" y="11683"/>
                  </a:lnTo>
                  <a:lnTo>
                    <a:pt x="42076" y="11712"/>
                  </a:lnTo>
                  <a:lnTo>
                    <a:pt x="42358" y="11740"/>
                  </a:lnTo>
                  <a:lnTo>
                    <a:pt x="42584" y="11768"/>
                  </a:lnTo>
                  <a:lnTo>
                    <a:pt x="42584" y="11768"/>
                  </a:lnTo>
                  <a:lnTo>
                    <a:pt x="43205" y="11740"/>
                  </a:lnTo>
                  <a:lnTo>
                    <a:pt x="43543" y="11768"/>
                  </a:lnTo>
                  <a:lnTo>
                    <a:pt x="43684" y="11796"/>
                  </a:lnTo>
                  <a:lnTo>
                    <a:pt x="43825" y="11853"/>
                  </a:lnTo>
                  <a:lnTo>
                    <a:pt x="43825" y="11853"/>
                  </a:lnTo>
                  <a:lnTo>
                    <a:pt x="43938" y="11909"/>
                  </a:lnTo>
                  <a:lnTo>
                    <a:pt x="43995" y="11966"/>
                  </a:lnTo>
                  <a:lnTo>
                    <a:pt x="44023" y="12022"/>
                  </a:lnTo>
                  <a:lnTo>
                    <a:pt x="44023" y="12078"/>
                  </a:lnTo>
                  <a:lnTo>
                    <a:pt x="43995" y="12135"/>
                  </a:lnTo>
                  <a:lnTo>
                    <a:pt x="43910" y="12163"/>
                  </a:lnTo>
                  <a:lnTo>
                    <a:pt x="43712" y="12220"/>
                  </a:lnTo>
                  <a:lnTo>
                    <a:pt x="43712" y="12220"/>
                  </a:lnTo>
                  <a:lnTo>
                    <a:pt x="43571" y="12248"/>
                  </a:lnTo>
                  <a:lnTo>
                    <a:pt x="43402" y="12248"/>
                  </a:lnTo>
                  <a:lnTo>
                    <a:pt x="43063" y="12220"/>
                  </a:lnTo>
                  <a:lnTo>
                    <a:pt x="42697" y="12163"/>
                  </a:lnTo>
                  <a:lnTo>
                    <a:pt x="42358" y="12163"/>
                  </a:lnTo>
                  <a:lnTo>
                    <a:pt x="42358" y="12163"/>
                  </a:lnTo>
                  <a:lnTo>
                    <a:pt x="42668" y="12248"/>
                  </a:lnTo>
                  <a:lnTo>
                    <a:pt x="43007" y="12304"/>
                  </a:lnTo>
                  <a:lnTo>
                    <a:pt x="43317" y="12332"/>
                  </a:lnTo>
                  <a:lnTo>
                    <a:pt x="43656" y="12332"/>
                  </a:lnTo>
                  <a:lnTo>
                    <a:pt x="44305" y="12361"/>
                  </a:lnTo>
                  <a:lnTo>
                    <a:pt x="44644" y="12389"/>
                  </a:lnTo>
                  <a:lnTo>
                    <a:pt x="44954" y="12474"/>
                  </a:lnTo>
                  <a:lnTo>
                    <a:pt x="44954" y="12474"/>
                  </a:lnTo>
                  <a:lnTo>
                    <a:pt x="45321" y="12558"/>
                  </a:lnTo>
                  <a:lnTo>
                    <a:pt x="45660" y="12643"/>
                  </a:lnTo>
                  <a:lnTo>
                    <a:pt x="46365" y="12756"/>
                  </a:lnTo>
                  <a:lnTo>
                    <a:pt x="47099" y="12812"/>
                  </a:lnTo>
                  <a:lnTo>
                    <a:pt x="47833" y="12869"/>
                  </a:lnTo>
                  <a:lnTo>
                    <a:pt x="47833" y="12869"/>
                  </a:lnTo>
                  <a:lnTo>
                    <a:pt x="49356" y="12981"/>
                  </a:lnTo>
                  <a:lnTo>
                    <a:pt x="50880" y="13179"/>
                  </a:lnTo>
                  <a:lnTo>
                    <a:pt x="52432" y="13377"/>
                  </a:lnTo>
                  <a:lnTo>
                    <a:pt x="53928" y="13602"/>
                  </a:lnTo>
                  <a:lnTo>
                    <a:pt x="53928" y="13602"/>
                  </a:lnTo>
                  <a:lnTo>
                    <a:pt x="54097" y="13631"/>
                  </a:lnTo>
                  <a:lnTo>
                    <a:pt x="54182" y="13659"/>
                  </a:lnTo>
                  <a:lnTo>
                    <a:pt x="54267" y="13687"/>
                  </a:lnTo>
                  <a:lnTo>
                    <a:pt x="54267" y="13687"/>
                  </a:lnTo>
                  <a:lnTo>
                    <a:pt x="54323" y="13743"/>
                  </a:lnTo>
                  <a:lnTo>
                    <a:pt x="54351" y="13800"/>
                  </a:lnTo>
                  <a:lnTo>
                    <a:pt x="54379" y="13856"/>
                  </a:lnTo>
                  <a:lnTo>
                    <a:pt x="54436" y="13885"/>
                  </a:lnTo>
                  <a:lnTo>
                    <a:pt x="54436" y="13885"/>
                  </a:lnTo>
                  <a:lnTo>
                    <a:pt x="54549" y="13941"/>
                  </a:lnTo>
                  <a:lnTo>
                    <a:pt x="54690" y="13941"/>
                  </a:lnTo>
                  <a:lnTo>
                    <a:pt x="54831" y="13913"/>
                  </a:lnTo>
                  <a:lnTo>
                    <a:pt x="54972" y="13885"/>
                  </a:lnTo>
                  <a:lnTo>
                    <a:pt x="55254" y="13772"/>
                  </a:lnTo>
                  <a:lnTo>
                    <a:pt x="55508" y="13659"/>
                  </a:lnTo>
                  <a:lnTo>
                    <a:pt x="55508" y="13659"/>
                  </a:lnTo>
                  <a:lnTo>
                    <a:pt x="55847" y="13546"/>
                  </a:lnTo>
                  <a:lnTo>
                    <a:pt x="56214" y="13489"/>
                  </a:lnTo>
                  <a:lnTo>
                    <a:pt x="56581" y="13405"/>
                  </a:lnTo>
                  <a:lnTo>
                    <a:pt x="56947" y="13377"/>
                  </a:lnTo>
                  <a:lnTo>
                    <a:pt x="57709" y="13320"/>
                  </a:lnTo>
                  <a:lnTo>
                    <a:pt x="58443" y="13292"/>
                  </a:lnTo>
                  <a:lnTo>
                    <a:pt x="58443" y="13292"/>
                  </a:lnTo>
                  <a:lnTo>
                    <a:pt x="59177" y="13264"/>
                  </a:lnTo>
                  <a:lnTo>
                    <a:pt x="59939" y="13292"/>
                  </a:lnTo>
                  <a:lnTo>
                    <a:pt x="59939" y="13292"/>
                  </a:lnTo>
                  <a:lnTo>
                    <a:pt x="60306" y="13292"/>
                  </a:lnTo>
                  <a:lnTo>
                    <a:pt x="60701" y="13348"/>
                  </a:lnTo>
                  <a:lnTo>
                    <a:pt x="61096" y="13348"/>
                  </a:lnTo>
                  <a:lnTo>
                    <a:pt x="61293" y="13320"/>
                  </a:lnTo>
                  <a:lnTo>
                    <a:pt x="61463" y="13292"/>
                  </a:lnTo>
                  <a:lnTo>
                    <a:pt x="61463" y="13292"/>
                  </a:lnTo>
                  <a:lnTo>
                    <a:pt x="61688" y="13207"/>
                  </a:lnTo>
                  <a:lnTo>
                    <a:pt x="61886" y="13123"/>
                  </a:lnTo>
                  <a:lnTo>
                    <a:pt x="62083" y="13038"/>
                  </a:lnTo>
                  <a:lnTo>
                    <a:pt x="62337" y="12981"/>
                  </a:lnTo>
                  <a:lnTo>
                    <a:pt x="62337" y="12981"/>
                  </a:lnTo>
                  <a:lnTo>
                    <a:pt x="64059" y="12812"/>
                  </a:lnTo>
                  <a:lnTo>
                    <a:pt x="64059" y="12812"/>
                  </a:lnTo>
                  <a:lnTo>
                    <a:pt x="65639" y="12615"/>
                  </a:lnTo>
                  <a:lnTo>
                    <a:pt x="66429" y="12530"/>
                  </a:lnTo>
                  <a:lnTo>
                    <a:pt x="67219" y="12474"/>
                  </a:lnTo>
                  <a:lnTo>
                    <a:pt x="67219" y="12474"/>
                  </a:lnTo>
                  <a:lnTo>
                    <a:pt x="67389" y="12474"/>
                  </a:lnTo>
                  <a:lnTo>
                    <a:pt x="67671" y="12474"/>
                  </a:lnTo>
                  <a:lnTo>
                    <a:pt x="67812" y="12474"/>
                  </a:lnTo>
                  <a:lnTo>
                    <a:pt x="67953" y="12445"/>
                  </a:lnTo>
                  <a:lnTo>
                    <a:pt x="68038" y="12389"/>
                  </a:lnTo>
                  <a:lnTo>
                    <a:pt x="68094" y="12304"/>
                  </a:lnTo>
                  <a:lnTo>
                    <a:pt x="68094" y="12304"/>
                  </a:lnTo>
                  <a:lnTo>
                    <a:pt x="68094" y="12276"/>
                  </a:lnTo>
                  <a:lnTo>
                    <a:pt x="68066" y="12248"/>
                  </a:lnTo>
                  <a:lnTo>
                    <a:pt x="67925" y="12191"/>
                  </a:lnTo>
                  <a:lnTo>
                    <a:pt x="67755" y="12135"/>
                  </a:lnTo>
                  <a:lnTo>
                    <a:pt x="67530" y="12078"/>
                  </a:lnTo>
                  <a:lnTo>
                    <a:pt x="66852" y="12022"/>
                  </a:lnTo>
                  <a:lnTo>
                    <a:pt x="66852" y="12022"/>
                  </a:lnTo>
                  <a:lnTo>
                    <a:pt x="66994" y="11937"/>
                  </a:lnTo>
                  <a:lnTo>
                    <a:pt x="67135" y="11853"/>
                  </a:lnTo>
                  <a:lnTo>
                    <a:pt x="67473" y="11740"/>
                  </a:lnTo>
                  <a:lnTo>
                    <a:pt x="67840" y="11683"/>
                  </a:lnTo>
                  <a:lnTo>
                    <a:pt x="68151" y="11627"/>
                  </a:lnTo>
                  <a:lnTo>
                    <a:pt x="68151" y="11627"/>
                  </a:lnTo>
                  <a:lnTo>
                    <a:pt x="68094" y="11599"/>
                  </a:lnTo>
                  <a:lnTo>
                    <a:pt x="68038" y="11571"/>
                  </a:lnTo>
                  <a:lnTo>
                    <a:pt x="67868" y="11542"/>
                  </a:lnTo>
                  <a:lnTo>
                    <a:pt x="67643" y="11542"/>
                  </a:lnTo>
                  <a:lnTo>
                    <a:pt x="67417" y="11571"/>
                  </a:lnTo>
                  <a:lnTo>
                    <a:pt x="66937" y="11655"/>
                  </a:lnTo>
                  <a:lnTo>
                    <a:pt x="66627" y="11712"/>
                  </a:lnTo>
                  <a:lnTo>
                    <a:pt x="66627" y="11712"/>
                  </a:lnTo>
                  <a:lnTo>
                    <a:pt x="66062" y="11768"/>
                  </a:lnTo>
                  <a:lnTo>
                    <a:pt x="65554" y="11796"/>
                  </a:lnTo>
                  <a:lnTo>
                    <a:pt x="65046" y="11796"/>
                  </a:lnTo>
                  <a:lnTo>
                    <a:pt x="64510" y="11712"/>
                  </a:lnTo>
                  <a:lnTo>
                    <a:pt x="64510" y="11712"/>
                  </a:lnTo>
                  <a:lnTo>
                    <a:pt x="64228" y="11683"/>
                  </a:lnTo>
                  <a:lnTo>
                    <a:pt x="63861" y="11627"/>
                  </a:lnTo>
                  <a:lnTo>
                    <a:pt x="63720" y="11571"/>
                  </a:lnTo>
                  <a:lnTo>
                    <a:pt x="63579" y="11514"/>
                  </a:lnTo>
                  <a:lnTo>
                    <a:pt x="63551" y="11458"/>
                  </a:lnTo>
                  <a:lnTo>
                    <a:pt x="63523" y="11401"/>
                  </a:lnTo>
                  <a:lnTo>
                    <a:pt x="63523" y="11345"/>
                  </a:lnTo>
                  <a:lnTo>
                    <a:pt x="63523" y="11260"/>
                  </a:lnTo>
                  <a:lnTo>
                    <a:pt x="63523" y="11260"/>
                  </a:lnTo>
                  <a:lnTo>
                    <a:pt x="63579" y="11175"/>
                  </a:lnTo>
                  <a:lnTo>
                    <a:pt x="63692" y="11063"/>
                  </a:lnTo>
                  <a:lnTo>
                    <a:pt x="63861" y="10950"/>
                  </a:lnTo>
                  <a:lnTo>
                    <a:pt x="64030" y="10837"/>
                  </a:lnTo>
                  <a:lnTo>
                    <a:pt x="64426" y="10639"/>
                  </a:lnTo>
                  <a:lnTo>
                    <a:pt x="64567" y="10611"/>
                  </a:lnTo>
                  <a:lnTo>
                    <a:pt x="64680" y="10583"/>
                  </a:lnTo>
                  <a:lnTo>
                    <a:pt x="64680" y="10583"/>
                  </a:lnTo>
                  <a:lnTo>
                    <a:pt x="64595" y="10583"/>
                  </a:lnTo>
                  <a:lnTo>
                    <a:pt x="64736" y="10555"/>
                  </a:lnTo>
                  <a:lnTo>
                    <a:pt x="65103" y="10498"/>
                  </a:lnTo>
                  <a:lnTo>
                    <a:pt x="65103" y="10498"/>
                  </a:lnTo>
                  <a:lnTo>
                    <a:pt x="65526" y="10385"/>
                  </a:lnTo>
                  <a:lnTo>
                    <a:pt x="65921" y="10244"/>
                  </a:lnTo>
                  <a:lnTo>
                    <a:pt x="65921" y="10244"/>
                  </a:lnTo>
                  <a:lnTo>
                    <a:pt x="66373" y="10103"/>
                  </a:lnTo>
                  <a:lnTo>
                    <a:pt x="66796" y="9990"/>
                  </a:lnTo>
                  <a:lnTo>
                    <a:pt x="67248" y="9906"/>
                  </a:lnTo>
                  <a:lnTo>
                    <a:pt x="67699" y="9849"/>
                  </a:lnTo>
                  <a:lnTo>
                    <a:pt x="67699" y="9849"/>
                  </a:lnTo>
                  <a:lnTo>
                    <a:pt x="67671" y="9821"/>
                  </a:lnTo>
                  <a:lnTo>
                    <a:pt x="67699" y="9821"/>
                  </a:lnTo>
                  <a:lnTo>
                    <a:pt x="67868" y="9764"/>
                  </a:lnTo>
                  <a:lnTo>
                    <a:pt x="68263" y="9708"/>
                  </a:lnTo>
                  <a:lnTo>
                    <a:pt x="68263" y="9708"/>
                  </a:lnTo>
                  <a:lnTo>
                    <a:pt x="68574" y="9652"/>
                  </a:lnTo>
                  <a:lnTo>
                    <a:pt x="68912" y="9623"/>
                  </a:lnTo>
                  <a:lnTo>
                    <a:pt x="69561" y="9595"/>
                  </a:lnTo>
                  <a:lnTo>
                    <a:pt x="69561" y="9595"/>
                  </a:lnTo>
                  <a:lnTo>
                    <a:pt x="70126" y="9567"/>
                  </a:lnTo>
                  <a:lnTo>
                    <a:pt x="70436" y="9539"/>
                  </a:lnTo>
                  <a:lnTo>
                    <a:pt x="70718" y="9511"/>
                  </a:lnTo>
                  <a:lnTo>
                    <a:pt x="70718" y="9511"/>
                  </a:lnTo>
                  <a:lnTo>
                    <a:pt x="71057" y="9482"/>
                  </a:lnTo>
                  <a:lnTo>
                    <a:pt x="71424" y="9482"/>
                  </a:lnTo>
                  <a:lnTo>
                    <a:pt x="71791" y="9454"/>
                  </a:lnTo>
                  <a:lnTo>
                    <a:pt x="72129" y="9398"/>
                  </a:lnTo>
                  <a:lnTo>
                    <a:pt x="72129" y="9398"/>
                  </a:lnTo>
                  <a:lnTo>
                    <a:pt x="72017" y="9341"/>
                  </a:lnTo>
                  <a:lnTo>
                    <a:pt x="71932" y="9285"/>
                  </a:lnTo>
                  <a:lnTo>
                    <a:pt x="71904" y="9257"/>
                  </a:lnTo>
                  <a:lnTo>
                    <a:pt x="71932" y="9144"/>
                  </a:lnTo>
                  <a:lnTo>
                    <a:pt x="71932" y="9144"/>
                  </a:lnTo>
                  <a:lnTo>
                    <a:pt x="72129" y="8918"/>
                  </a:lnTo>
                  <a:lnTo>
                    <a:pt x="72383" y="8720"/>
                  </a:lnTo>
                  <a:lnTo>
                    <a:pt x="72383" y="8720"/>
                  </a:lnTo>
                  <a:lnTo>
                    <a:pt x="72496" y="8636"/>
                  </a:lnTo>
                  <a:lnTo>
                    <a:pt x="72666" y="8579"/>
                  </a:lnTo>
                  <a:lnTo>
                    <a:pt x="73004" y="8466"/>
                  </a:lnTo>
                  <a:lnTo>
                    <a:pt x="73004" y="8466"/>
                  </a:lnTo>
                  <a:lnTo>
                    <a:pt x="73456" y="8297"/>
                  </a:lnTo>
                  <a:lnTo>
                    <a:pt x="73936" y="8156"/>
                  </a:lnTo>
                  <a:lnTo>
                    <a:pt x="73936" y="8156"/>
                  </a:lnTo>
                  <a:lnTo>
                    <a:pt x="73738" y="8100"/>
                  </a:lnTo>
                  <a:lnTo>
                    <a:pt x="73540" y="8100"/>
                  </a:lnTo>
                  <a:lnTo>
                    <a:pt x="73315" y="8100"/>
                  </a:lnTo>
                  <a:lnTo>
                    <a:pt x="73117" y="8156"/>
                  </a:lnTo>
                  <a:lnTo>
                    <a:pt x="72920" y="8184"/>
                  </a:lnTo>
                  <a:lnTo>
                    <a:pt x="72694" y="8241"/>
                  </a:lnTo>
                  <a:lnTo>
                    <a:pt x="72468" y="8241"/>
                  </a:lnTo>
                  <a:lnTo>
                    <a:pt x="72242" y="8184"/>
                  </a:lnTo>
                  <a:lnTo>
                    <a:pt x="72242" y="8184"/>
                  </a:lnTo>
                  <a:lnTo>
                    <a:pt x="72637" y="8015"/>
                  </a:lnTo>
                  <a:lnTo>
                    <a:pt x="72637" y="8015"/>
                  </a:lnTo>
                  <a:lnTo>
                    <a:pt x="72553" y="8015"/>
                  </a:lnTo>
                  <a:lnTo>
                    <a:pt x="72468" y="8015"/>
                  </a:lnTo>
                  <a:lnTo>
                    <a:pt x="72271" y="8071"/>
                  </a:lnTo>
                  <a:lnTo>
                    <a:pt x="72271" y="8071"/>
                  </a:lnTo>
                  <a:lnTo>
                    <a:pt x="72271" y="8015"/>
                  </a:lnTo>
                  <a:lnTo>
                    <a:pt x="72299" y="7958"/>
                  </a:lnTo>
                  <a:lnTo>
                    <a:pt x="72468" y="7817"/>
                  </a:lnTo>
                  <a:lnTo>
                    <a:pt x="72637" y="7733"/>
                  </a:lnTo>
                  <a:lnTo>
                    <a:pt x="72750" y="7676"/>
                  </a:lnTo>
                  <a:lnTo>
                    <a:pt x="72750" y="7676"/>
                  </a:lnTo>
                  <a:lnTo>
                    <a:pt x="72891" y="7620"/>
                  </a:lnTo>
                  <a:lnTo>
                    <a:pt x="73004" y="7620"/>
                  </a:lnTo>
                  <a:lnTo>
                    <a:pt x="73286" y="7620"/>
                  </a:lnTo>
                  <a:lnTo>
                    <a:pt x="73540" y="7592"/>
                  </a:lnTo>
                  <a:lnTo>
                    <a:pt x="73682" y="7563"/>
                  </a:lnTo>
                  <a:lnTo>
                    <a:pt x="73794" y="7479"/>
                  </a:lnTo>
                  <a:lnTo>
                    <a:pt x="73794" y="7479"/>
                  </a:lnTo>
                  <a:lnTo>
                    <a:pt x="73569" y="7451"/>
                  </a:lnTo>
                  <a:lnTo>
                    <a:pt x="73343" y="7338"/>
                  </a:lnTo>
                  <a:lnTo>
                    <a:pt x="73343" y="7338"/>
                  </a:lnTo>
                  <a:lnTo>
                    <a:pt x="73484" y="7309"/>
                  </a:lnTo>
                  <a:lnTo>
                    <a:pt x="73738" y="7281"/>
                  </a:lnTo>
                  <a:lnTo>
                    <a:pt x="74048" y="7225"/>
                  </a:lnTo>
                  <a:lnTo>
                    <a:pt x="74387" y="7168"/>
                  </a:lnTo>
                  <a:lnTo>
                    <a:pt x="74669" y="7084"/>
                  </a:lnTo>
                  <a:lnTo>
                    <a:pt x="74810" y="7027"/>
                  </a:lnTo>
                  <a:lnTo>
                    <a:pt x="74895" y="6971"/>
                  </a:lnTo>
                  <a:lnTo>
                    <a:pt x="74923" y="6886"/>
                  </a:lnTo>
                  <a:lnTo>
                    <a:pt x="74951" y="6801"/>
                  </a:lnTo>
                  <a:lnTo>
                    <a:pt x="74895" y="6717"/>
                  </a:lnTo>
                  <a:lnTo>
                    <a:pt x="74810" y="6604"/>
                  </a:lnTo>
                  <a:lnTo>
                    <a:pt x="74810" y="6604"/>
                  </a:lnTo>
                  <a:lnTo>
                    <a:pt x="74726" y="6576"/>
                  </a:lnTo>
                  <a:lnTo>
                    <a:pt x="74556" y="6519"/>
                  </a:lnTo>
                  <a:lnTo>
                    <a:pt x="74415" y="6463"/>
                  </a:lnTo>
                  <a:lnTo>
                    <a:pt x="74387" y="6435"/>
                  </a:lnTo>
                  <a:lnTo>
                    <a:pt x="74359" y="6406"/>
                  </a:lnTo>
                  <a:lnTo>
                    <a:pt x="74359" y="6406"/>
                  </a:lnTo>
                  <a:lnTo>
                    <a:pt x="74359" y="6350"/>
                  </a:lnTo>
                  <a:lnTo>
                    <a:pt x="74387" y="6294"/>
                  </a:lnTo>
                  <a:lnTo>
                    <a:pt x="74472" y="6237"/>
                  </a:lnTo>
                  <a:lnTo>
                    <a:pt x="74613" y="6209"/>
                  </a:lnTo>
                  <a:lnTo>
                    <a:pt x="74697" y="6209"/>
                  </a:lnTo>
                  <a:lnTo>
                    <a:pt x="74697" y="6209"/>
                  </a:lnTo>
                  <a:lnTo>
                    <a:pt x="74754" y="6237"/>
                  </a:lnTo>
                  <a:lnTo>
                    <a:pt x="74754" y="6294"/>
                  </a:lnTo>
                  <a:lnTo>
                    <a:pt x="74810" y="6406"/>
                  </a:lnTo>
                  <a:lnTo>
                    <a:pt x="74839" y="6435"/>
                  </a:lnTo>
                  <a:lnTo>
                    <a:pt x="74895" y="6491"/>
                  </a:lnTo>
                  <a:lnTo>
                    <a:pt x="74951" y="6491"/>
                  </a:lnTo>
                  <a:lnTo>
                    <a:pt x="75064" y="6491"/>
                  </a:lnTo>
                  <a:lnTo>
                    <a:pt x="75064" y="6491"/>
                  </a:lnTo>
                  <a:lnTo>
                    <a:pt x="75177" y="6435"/>
                  </a:lnTo>
                  <a:lnTo>
                    <a:pt x="75318" y="6322"/>
                  </a:lnTo>
                  <a:lnTo>
                    <a:pt x="75544" y="6068"/>
                  </a:lnTo>
                  <a:lnTo>
                    <a:pt x="75544" y="6068"/>
                  </a:lnTo>
                  <a:lnTo>
                    <a:pt x="75431" y="6068"/>
                  </a:lnTo>
                  <a:lnTo>
                    <a:pt x="75318" y="6011"/>
                  </a:lnTo>
                  <a:lnTo>
                    <a:pt x="75318" y="6011"/>
                  </a:lnTo>
                  <a:lnTo>
                    <a:pt x="75544" y="5955"/>
                  </a:lnTo>
                  <a:lnTo>
                    <a:pt x="75798" y="5955"/>
                  </a:lnTo>
                  <a:lnTo>
                    <a:pt x="75798" y="5955"/>
                  </a:lnTo>
                  <a:lnTo>
                    <a:pt x="75770" y="5983"/>
                  </a:lnTo>
                  <a:lnTo>
                    <a:pt x="75770" y="6040"/>
                  </a:lnTo>
                  <a:lnTo>
                    <a:pt x="75854" y="6068"/>
                  </a:lnTo>
                  <a:lnTo>
                    <a:pt x="75939" y="6096"/>
                  </a:lnTo>
                  <a:lnTo>
                    <a:pt x="76052" y="6124"/>
                  </a:lnTo>
                  <a:lnTo>
                    <a:pt x="76052" y="6124"/>
                  </a:lnTo>
                  <a:lnTo>
                    <a:pt x="76165" y="6209"/>
                  </a:lnTo>
                  <a:lnTo>
                    <a:pt x="76221" y="6294"/>
                  </a:lnTo>
                  <a:lnTo>
                    <a:pt x="76278" y="6378"/>
                  </a:lnTo>
                  <a:lnTo>
                    <a:pt x="76362" y="6463"/>
                  </a:lnTo>
                  <a:lnTo>
                    <a:pt x="76362" y="6463"/>
                  </a:lnTo>
                  <a:lnTo>
                    <a:pt x="76447" y="6519"/>
                  </a:lnTo>
                  <a:lnTo>
                    <a:pt x="76532" y="6576"/>
                  </a:lnTo>
                  <a:lnTo>
                    <a:pt x="76616" y="6576"/>
                  </a:lnTo>
                  <a:lnTo>
                    <a:pt x="76729" y="6604"/>
                  </a:lnTo>
                  <a:lnTo>
                    <a:pt x="76899" y="6576"/>
                  </a:lnTo>
                  <a:lnTo>
                    <a:pt x="77124" y="6519"/>
                  </a:lnTo>
                  <a:lnTo>
                    <a:pt x="77124" y="6519"/>
                  </a:lnTo>
                  <a:lnTo>
                    <a:pt x="77096" y="6491"/>
                  </a:lnTo>
                  <a:lnTo>
                    <a:pt x="77096" y="6463"/>
                  </a:lnTo>
                  <a:lnTo>
                    <a:pt x="77040" y="6406"/>
                  </a:lnTo>
                  <a:lnTo>
                    <a:pt x="76955" y="6378"/>
                  </a:lnTo>
                  <a:lnTo>
                    <a:pt x="76955" y="6322"/>
                  </a:lnTo>
                  <a:lnTo>
                    <a:pt x="76955" y="6294"/>
                  </a:lnTo>
                  <a:lnTo>
                    <a:pt x="76955" y="6294"/>
                  </a:lnTo>
                  <a:lnTo>
                    <a:pt x="76955" y="6237"/>
                  </a:lnTo>
                  <a:lnTo>
                    <a:pt x="77011" y="6181"/>
                  </a:lnTo>
                  <a:lnTo>
                    <a:pt x="77153" y="6068"/>
                  </a:lnTo>
                  <a:lnTo>
                    <a:pt x="77435" y="5927"/>
                  </a:lnTo>
                  <a:lnTo>
                    <a:pt x="77435" y="5927"/>
                  </a:lnTo>
                  <a:lnTo>
                    <a:pt x="77548" y="5870"/>
                  </a:lnTo>
                  <a:lnTo>
                    <a:pt x="77745" y="5786"/>
                  </a:lnTo>
                  <a:lnTo>
                    <a:pt x="77830" y="5757"/>
                  </a:lnTo>
                  <a:lnTo>
                    <a:pt x="77914" y="5757"/>
                  </a:lnTo>
                  <a:lnTo>
                    <a:pt x="77999" y="5786"/>
                  </a:lnTo>
                  <a:lnTo>
                    <a:pt x="78027" y="5842"/>
                  </a:lnTo>
                  <a:lnTo>
                    <a:pt x="78027" y="5842"/>
                  </a:lnTo>
                  <a:lnTo>
                    <a:pt x="78084" y="5927"/>
                  </a:lnTo>
                  <a:lnTo>
                    <a:pt x="78056" y="5955"/>
                  </a:lnTo>
                  <a:lnTo>
                    <a:pt x="78056" y="5955"/>
                  </a:lnTo>
                  <a:lnTo>
                    <a:pt x="77971" y="5983"/>
                  </a:lnTo>
                  <a:lnTo>
                    <a:pt x="77943" y="6011"/>
                  </a:lnTo>
                  <a:lnTo>
                    <a:pt x="77914" y="6040"/>
                  </a:lnTo>
                  <a:lnTo>
                    <a:pt x="77914" y="6040"/>
                  </a:lnTo>
                  <a:lnTo>
                    <a:pt x="77858" y="6124"/>
                  </a:lnTo>
                  <a:lnTo>
                    <a:pt x="77802" y="6152"/>
                  </a:lnTo>
                  <a:lnTo>
                    <a:pt x="77773" y="6181"/>
                  </a:lnTo>
                  <a:lnTo>
                    <a:pt x="77773" y="6209"/>
                  </a:lnTo>
                  <a:lnTo>
                    <a:pt x="77858" y="6322"/>
                  </a:lnTo>
                  <a:lnTo>
                    <a:pt x="77858" y="6322"/>
                  </a:lnTo>
                  <a:lnTo>
                    <a:pt x="77914" y="6350"/>
                  </a:lnTo>
                  <a:lnTo>
                    <a:pt x="77999" y="6350"/>
                  </a:lnTo>
                  <a:lnTo>
                    <a:pt x="78140" y="6322"/>
                  </a:lnTo>
                  <a:lnTo>
                    <a:pt x="78422" y="6265"/>
                  </a:lnTo>
                  <a:lnTo>
                    <a:pt x="78422" y="6265"/>
                  </a:lnTo>
                  <a:lnTo>
                    <a:pt x="78620" y="6237"/>
                  </a:lnTo>
                  <a:lnTo>
                    <a:pt x="78789" y="6237"/>
                  </a:lnTo>
                  <a:lnTo>
                    <a:pt x="79156" y="6237"/>
                  </a:lnTo>
                  <a:lnTo>
                    <a:pt x="79523" y="6237"/>
                  </a:lnTo>
                  <a:lnTo>
                    <a:pt x="79720" y="6209"/>
                  </a:lnTo>
                  <a:lnTo>
                    <a:pt x="79890" y="6152"/>
                  </a:lnTo>
                  <a:lnTo>
                    <a:pt x="79890" y="6152"/>
                  </a:lnTo>
                  <a:lnTo>
                    <a:pt x="79890" y="6209"/>
                  </a:lnTo>
                  <a:lnTo>
                    <a:pt x="79918" y="6265"/>
                  </a:lnTo>
                  <a:lnTo>
                    <a:pt x="79974" y="6294"/>
                  </a:lnTo>
                  <a:lnTo>
                    <a:pt x="80031" y="6322"/>
                  </a:lnTo>
                  <a:lnTo>
                    <a:pt x="80144" y="6350"/>
                  </a:lnTo>
                  <a:lnTo>
                    <a:pt x="80285" y="6350"/>
                  </a:lnTo>
                  <a:lnTo>
                    <a:pt x="80285" y="6350"/>
                  </a:lnTo>
                  <a:lnTo>
                    <a:pt x="80398" y="6322"/>
                  </a:lnTo>
                  <a:lnTo>
                    <a:pt x="80624" y="6265"/>
                  </a:lnTo>
                  <a:lnTo>
                    <a:pt x="80708" y="6265"/>
                  </a:lnTo>
                  <a:lnTo>
                    <a:pt x="80765" y="6294"/>
                  </a:lnTo>
                  <a:lnTo>
                    <a:pt x="80793" y="6322"/>
                  </a:lnTo>
                  <a:lnTo>
                    <a:pt x="80793" y="6350"/>
                  </a:lnTo>
                  <a:lnTo>
                    <a:pt x="80708" y="6406"/>
                  </a:lnTo>
                  <a:lnTo>
                    <a:pt x="80708" y="6406"/>
                  </a:lnTo>
                  <a:lnTo>
                    <a:pt x="80849" y="6463"/>
                  </a:lnTo>
                  <a:lnTo>
                    <a:pt x="81019" y="6463"/>
                  </a:lnTo>
                  <a:lnTo>
                    <a:pt x="81160" y="6406"/>
                  </a:lnTo>
                  <a:lnTo>
                    <a:pt x="81329" y="6350"/>
                  </a:lnTo>
                  <a:lnTo>
                    <a:pt x="81639" y="6181"/>
                  </a:lnTo>
                  <a:lnTo>
                    <a:pt x="81781" y="6124"/>
                  </a:lnTo>
                  <a:lnTo>
                    <a:pt x="81922" y="6068"/>
                  </a:lnTo>
                  <a:lnTo>
                    <a:pt x="81922" y="6068"/>
                  </a:lnTo>
                  <a:lnTo>
                    <a:pt x="82796" y="5898"/>
                  </a:lnTo>
                  <a:lnTo>
                    <a:pt x="83699" y="5757"/>
                  </a:lnTo>
                  <a:lnTo>
                    <a:pt x="83699" y="5757"/>
                  </a:lnTo>
                  <a:lnTo>
                    <a:pt x="84066" y="5729"/>
                  </a:lnTo>
                  <a:lnTo>
                    <a:pt x="84461" y="5729"/>
                  </a:lnTo>
                  <a:lnTo>
                    <a:pt x="84631" y="5729"/>
                  </a:lnTo>
                  <a:lnTo>
                    <a:pt x="84800" y="5673"/>
                  </a:lnTo>
                  <a:lnTo>
                    <a:pt x="84998" y="5644"/>
                  </a:lnTo>
                  <a:lnTo>
                    <a:pt x="85167" y="5560"/>
                  </a:lnTo>
                  <a:lnTo>
                    <a:pt x="85167" y="5560"/>
                  </a:lnTo>
                  <a:lnTo>
                    <a:pt x="85336" y="5447"/>
                  </a:lnTo>
                  <a:lnTo>
                    <a:pt x="85449" y="5419"/>
                  </a:lnTo>
                  <a:lnTo>
                    <a:pt x="85562" y="5447"/>
                  </a:lnTo>
                  <a:lnTo>
                    <a:pt x="85731" y="5503"/>
                  </a:lnTo>
                  <a:lnTo>
                    <a:pt x="85731" y="5503"/>
                  </a:lnTo>
                  <a:lnTo>
                    <a:pt x="85872" y="5560"/>
                  </a:lnTo>
                  <a:lnTo>
                    <a:pt x="85985" y="5616"/>
                  </a:lnTo>
                  <a:lnTo>
                    <a:pt x="86042" y="5616"/>
                  </a:lnTo>
                  <a:lnTo>
                    <a:pt x="86070" y="5588"/>
                  </a:lnTo>
                  <a:lnTo>
                    <a:pt x="86126" y="5532"/>
                  </a:lnTo>
                  <a:lnTo>
                    <a:pt x="86183" y="5475"/>
                  </a:lnTo>
                  <a:lnTo>
                    <a:pt x="86183" y="5475"/>
                  </a:lnTo>
                  <a:lnTo>
                    <a:pt x="85957" y="5334"/>
                  </a:lnTo>
                  <a:lnTo>
                    <a:pt x="85957" y="5334"/>
                  </a:lnTo>
                  <a:lnTo>
                    <a:pt x="86070" y="5306"/>
                  </a:lnTo>
                  <a:lnTo>
                    <a:pt x="86183" y="5306"/>
                  </a:lnTo>
                  <a:lnTo>
                    <a:pt x="86296" y="5306"/>
                  </a:lnTo>
                  <a:lnTo>
                    <a:pt x="86408" y="5334"/>
                  </a:lnTo>
                  <a:lnTo>
                    <a:pt x="86662" y="5419"/>
                  </a:lnTo>
                  <a:lnTo>
                    <a:pt x="86916" y="5532"/>
                  </a:lnTo>
                  <a:lnTo>
                    <a:pt x="87170" y="5673"/>
                  </a:lnTo>
                  <a:lnTo>
                    <a:pt x="87424" y="5757"/>
                  </a:lnTo>
                  <a:lnTo>
                    <a:pt x="87678" y="5814"/>
                  </a:lnTo>
                  <a:lnTo>
                    <a:pt x="87819" y="5814"/>
                  </a:lnTo>
                  <a:lnTo>
                    <a:pt x="87932" y="5786"/>
                  </a:lnTo>
                  <a:lnTo>
                    <a:pt x="87932" y="5786"/>
                  </a:lnTo>
                  <a:lnTo>
                    <a:pt x="88158" y="5701"/>
                  </a:lnTo>
                  <a:lnTo>
                    <a:pt x="88327" y="5616"/>
                  </a:lnTo>
                  <a:lnTo>
                    <a:pt x="88525" y="5532"/>
                  </a:lnTo>
                  <a:lnTo>
                    <a:pt x="88751" y="5447"/>
                  </a:lnTo>
                  <a:lnTo>
                    <a:pt x="88751" y="5447"/>
                  </a:lnTo>
                  <a:lnTo>
                    <a:pt x="89005" y="5447"/>
                  </a:lnTo>
                  <a:lnTo>
                    <a:pt x="89259" y="5447"/>
                  </a:lnTo>
                  <a:lnTo>
                    <a:pt x="89710" y="5475"/>
                  </a:lnTo>
                  <a:lnTo>
                    <a:pt x="89710" y="5475"/>
                  </a:lnTo>
                  <a:lnTo>
                    <a:pt x="90049" y="5475"/>
                  </a:lnTo>
                  <a:lnTo>
                    <a:pt x="90359" y="5447"/>
                  </a:lnTo>
                  <a:lnTo>
                    <a:pt x="91008" y="5334"/>
                  </a:lnTo>
                  <a:lnTo>
                    <a:pt x="91008" y="5334"/>
                  </a:lnTo>
                  <a:lnTo>
                    <a:pt x="91319" y="5306"/>
                  </a:lnTo>
                  <a:lnTo>
                    <a:pt x="91601" y="5306"/>
                  </a:lnTo>
                  <a:lnTo>
                    <a:pt x="91883" y="5362"/>
                  </a:lnTo>
                  <a:lnTo>
                    <a:pt x="92165" y="5390"/>
                  </a:lnTo>
                  <a:lnTo>
                    <a:pt x="92165" y="5390"/>
                  </a:lnTo>
                  <a:lnTo>
                    <a:pt x="92730" y="5503"/>
                  </a:lnTo>
                  <a:lnTo>
                    <a:pt x="93322" y="5588"/>
                  </a:lnTo>
                  <a:lnTo>
                    <a:pt x="93915" y="5644"/>
                  </a:lnTo>
                  <a:lnTo>
                    <a:pt x="94225" y="5673"/>
                  </a:lnTo>
                  <a:lnTo>
                    <a:pt x="94507" y="5644"/>
                  </a:lnTo>
                  <a:lnTo>
                    <a:pt x="94507" y="5644"/>
                  </a:lnTo>
                  <a:lnTo>
                    <a:pt x="95806" y="5532"/>
                  </a:lnTo>
                  <a:lnTo>
                    <a:pt x="96455" y="5447"/>
                  </a:lnTo>
                  <a:lnTo>
                    <a:pt x="97104" y="5334"/>
                  </a:lnTo>
                  <a:lnTo>
                    <a:pt x="97104" y="5334"/>
                  </a:lnTo>
                  <a:lnTo>
                    <a:pt x="97668" y="5249"/>
                  </a:lnTo>
                  <a:lnTo>
                    <a:pt x="98261" y="5193"/>
                  </a:lnTo>
                  <a:lnTo>
                    <a:pt x="98853" y="5080"/>
                  </a:lnTo>
                  <a:lnTo>
                    <a:pt x="99135" y="5024"/>
                  </a:lnTo>
                  <a:lnTo>
                    <a:pt x="99418" y="4939"/>
                  </a:lnTo>
                  <a:lnTo>
                    <a:pt x="99418" y="4939"/>
                  </a:lnTo>
                  <a:lnTo>
                    <a:pt x="99841" y="4770"/>
                  </a:lnTo>
                  <a:lnTo>
                    <a:pt x="100038" y="4657"/>
                  </a:lnTo>
                  <a:lnTo>
                    <a:pt x="100208" y="4516"/>
                  </a:lnTo>
                  <a:lnTo>
                    <a:pt x="100208" y="4516"/>
                  </a:lnTo>
                  <a:lnTo>
                    <a:pt x="100292" y="4516"/>
                  </a:lnTo>
                  <a:lnTo>
                    <a:pt x="100321" y="4487"/>
                  </a:lnTo>
                  <a:lnTo>
                    <a:pt x="100349" y="4431"/>
                  </a:lnTo>
                  <a:lnTo>
                    <a:pt x="100321" y="4375"/>
                  </a:lnTo>
                  <a:lnTo>
                    <a:pt x="100321" y="4375"/>
                  </a:lnTo>
                  <a:lnTo>
                    <a:pt x="100349" y="4290"/>
                  </a:lnTo>
                  <a:lnTo>
                    <a:pt x="100349" y="4290"/>
                  </a:lnTo>
                  <a:lnTo>
                    <a:pt x="100490" y="4205"/>
                  </a:lnTo>
                  <a:lnTo>
                    <a:pt x="100631" y="4149"/>
                  </a:lnTo>
                  <a:lnTo>
                    <a:pt x="100631" y="4149"/>
                  </a:lnTo>
                  <a:lnTo>
                    <a:pt x="100772" y="4121"/>
                  </a:lnTo>
                  <a:lnTo>
                    <a:pt x="100885" y="4121"/>
                  </a:lnTo>
                  <a:lnTo>
                    <a:pt x="100970" y="4149"/>
                  </a:lnTo>
                  <a:lnTo>
                    <a:pt x="101054" y="4205"/>
                  </a:lnTo>
                  <a:lnTo>
                    <a:pt x="101167" y="4346"/>
                  </a:lnTo>
                  <a:lnTo>
                    <a:pt x="101337" y="4516"/>
                  </a:lnTo>
                  <a:lnTo>
                    <a:pt x="101337" y="4516"/>
                  </a:lnTo>
                  <a:lnTo>
                    <a:pt x="101478" y="4572"/>
                  </a:lnTo>
                  <a:lnTo>
                    <a:pt x="101732" y="4657"/>
                  </a:lnTo>
                  <a:lnTo>
                    <a:pt x="101929" y="4713"/>
                  </a:lnTo>
                  <a:lnTo>
                    <a:pt x="102014" y="4770"/>
                  </a:lnTo>
                  <a:lnTo>
                    <a:pt x="102042" y="4798"/>
                  </a:lnTo>
                  <a:lnTo>
                    <a:pt x="102042" y="4798"/>
                  </a:lnTo>
                  <a:lnTo>
                    <a:pt x="102014" y="4826"/>
                  </a:lnTo>
                  <a:lnTo>
                    <a:pt x="101986" y="4854"/>
                  </a:lnTo>
                  <a:lnTo>
                    <a:pt x="101929" y="4826"/>
                  </a:lnTo>
                  <a:lnTo>
                    <a:pt x="101816" y="4798"/>
                  </a:lnTo>
                  <a:lnTo>
                    <a:pt x="101816" y="4798"/>
                  </a:lnTo>
                  <a:lnTo>
                    <a:pt x="101845" y="4883"/>
                  </a:lnTo>
                  <a:lnTo>
                    <a:pt x="101901" y="4939"/>
                  </a:lnTo>
                  <a:lnTo>
                    <a:pt x="101957" y="4967"/>
                  </a:lnTo>
                  <a:lnTo>
                    <a:pt x="102014" y="4995"/>
                  </a:lnTo>
                  <a:lnTo>
                    <a:pt x="102155" y="4967"/>
                  </a:lnTo>
                  <a:lnTo>
                    <a:pt x="102296" y="4939"/>
                  </a:lnTo>
                  <a:lnTo>
                    <a:pt x="102606" y="4798"/>
                  </a:lnTo>
                  <a:lnTo>
                    <a:pt x="102748" y="4713"/>
                  </a:lnTo>
                  <a:lnTo>
                    <a:pt x="102860" y="4685"/>
                  </a:lnTo>
                  <a:lnTo>
                    <a:pt x="102860" y="4685"/>
                  </a:lnTo>
                  <a:lnTo>
                    <a:pt x="102860" y="4770"/>
                  </a:lnTo>
                  <a:lnTo>
                    <a:pt x="102832" y="4826"/>
                  </a:lnTo>
                  <a:lnTo>
                    <a:pt x="102776" y="4883"/>
                  </a:lnTo>
                  <a:lnTo>
                    <a:pt x="102719" y="4911"/>
                  </a:lnTo>
                  <a:lnTo>
                    <a:pt x="102578" y="4939"/>
                  </a:lnTo>
                  <a:lnTo>
                    <a:pt x="102437" y="4967"/>
                  </a:lnTo>
                  <a:lnTo>
                    <a:pt x="102437" y="4967"/>
                  </a:lnTo>
                  <a:lnTo>
                    <a:pt x="102578" y="5024"/>
                  </a:lnTo>
                  <a:lnTo>
                    <a:pt x="102719" y="5052"/>
                  </a:lnTo>
                  <a:lnTo>
                    <a:pt x="102804" y="5052"/>
                  </a:lnTo>
                  <a:lnTo>
                    <a:pt x="102860" y="5108"/>
                  </a:lnTo>
                  <a:lnTo>
                    <a:pt x="102889" y="5165"/>
                  </a:lnTo>
                  <a:lnTo>
                    <a:pt x="102889" y="5221"/>
                  </a:lnTo>
                  <a:lnTo>
                    <a:pt x="102889" y="5221"/>
                  </a:lnTo>
                  <a:lnTo>
                    <a:pt x="103030" y="5024"/>
                  </a:lnTo>
                  <a:lnTo>
                    <a:pt x="103114" y="4939"/>
                  </a:lnTo>
                  <a:lnTo>
                    <a:pt x="103227" y="4883"/>
                  </a:lnTo>
                  <a:lnTo>
                    <a:pt x="103227" y="4883"/>
                  </a:lnTo>
                  <a:lnTo>
                    <a:pt x="103255" y="4967"/>
                  </a:lnTo>
                  <a:lnTo>
                    <a:pt x="103227" y="5052"/>
                  </a:lnTo>
                  <a:lnTo>
                    <a:pt x="103171" y="5137"/>
                  </a:lnTo>
                  <a:lnTo>
                    <a:pt x="103143" y="5165"/>
                  </a:lnTo>
                  <a:lnTo>
                    <a:pt x="103171" y="5165"/>
                  </a:lnTo>
                  <a:lnTo>
                    <a:pt x="103397" y="5137"/>
                  </a:lnTo>
                  <a:lnTo>
                    <a:pt x="103397" y="5137"/>
                  </a:lnTo>
                  <a:lnTo>
                    <a:pt x="103651" y="5024"/>
                  </a:lnTo>
                  <a:lnTo>
                    <a:pt x="103792" y="4967"/>
                  </a:lnTo>
                  <a:lnTo>
                    <a:pt x="103905" y="4883"/>
                  </a:lnTo>
                  <a:lnTo>
                    <a:pt x="103905" y="4883"/>
                  </a:lnTo>
                  <a:lnTo>
                    <a:pt x="103933" y="4826"/>
                  </a:lnTo>
                  <a:lnTo>
                    <a:pt x="103933" y="4770"/>
                  </a:lnTo>
                  <a:lnTo>
                    <a:pt x="103933" y="4685"/>
                  </a:lnTo>
                  <a:lnTo>
                    <a:pt x="103961" y="4629"/>
                  </a:lnTo>
                  <a:lnTo>
                    <a:pt x="103961" y="4629"/>
                  </a:lnTo>
                  <a:lnTo>
                    <a:pt x="104074" y="4487"/>
                  </a:lnTo>
                  <a:lnTo>
                    <a:pt x="104243" y="4375"/>
                  </a:lnTo>
                  <a:lnTo>
                    <a:pt x="104243" y="4375"/>
                  </a:lnTo>
                  <a:lnTo>
                    <a:pt x="104525" y="4262"/>
                  </a:lnTo>
                  <a:lnTo>
                    <a:pt x="104808" y="4177"/>
                  </a:lnTo>
                  <a:lnTo>
                    <a:pt x="105118" y="4121"/>
                  </a:lnTo>
                  <a:lnTo>
                    <a:pt x="105428" y="4064"/>
                  </a:lnTo>
                  <a:lnTo>
                    <a:pt x="105428" y="4064"/>
                  </a:lnTo>
                  <a:lnTo>
                    <a:pt x="106473" y="3754"/>
                  </a:lnTo>
                  <a:lnTo>
                    <a:pt x="107009" y="3613"/>
                  </a:lnTo>
                  <a:lnTo>
                    <a:pt x="107545" y="3528"/>
                  </a:lnTo>
                  <a:lnTo>
                    <a:pt x="107545" y="3528"/>
                  </a:lnTo>
                  <a:lnTo>
                    <a:pt x="107855" y="3472"/>
                  </a:lnTo>
                  <a:lnTo>
                    <a:pt x="107968" y="3443"/>
                  </a:lnTo>
                  <a:lnTo>
                    <a:pt x="108109" y="3359"/>
                  </a:lnTo>
                  <a:lnTo>
                    <a:pt x="108109" y="3359"/>
                  </a:lnTo>
                  <a:lnTo>
                    <a:pt x="108194" y="3302"/>
                  </a:lnTo>
                  <a:lnTo>
                    <a:pt x="108222" y="3246"/>
                  </a:lnTo>
                  <a:lnTo>
                    <a:pt x="108279" y="3218"/>
                  </a:lnTo>
                  <a:lnTo>
                    <a:pt x="108391" y="3189"/>
                  </a:lnTo>
                  <a:lnTo>
                    <a:pt x="108391" y="3189"/>
                  </a:lnTo>
                  <a:lnTo>
                    <a:pt x="108504" y="3189"/>
                  </a:lnTo>
                  <a:lnTo>
                    <a:pt x="108617" y="3218"/>
                  </a:lnTo>
                  <a:lnTo>
                    <a:pt x="108815" y="3302"/>
                  </a:lnTo>
                  <a:lnTo>
                    <a:pt x="108815" y="3302"/>
                  </a:lnTo>
                  <a:lnTo>
                    <a:pt x="108589" y="3387"/>
                  </a:lnTo>
                  <a:lnTo>
                    <a:pt x="108589" y="3387"/>
                  </a:lnTo>
                  <a:lnTo>
                    <a:pt x="108730" y="3443"/>
                  </a:lnTo>
                  <a:lnTo>
                    <a:pt x="108871" y="3500"/>
                  </a:lnTo>
                  <a:lnTo>
                    <a:pt x="109012" y="3500"/>
                  </a:lnTo>
                  <a:lnTo>
                    <a:pt x="109182" y="3472"/>
                  </a:lnTo>
                  <a:lnTo>
                    <a:pt x="109492" y="3415"/>
                  </a:lnTo>
                  <a:lnTo>
                    <a:pt x="109802" y="3274"/>
                  </a:lnTo>
                  <a:lnTo>
                    <a:pt x="109802" y="3274"/>
                  </a:lnTo>
                  <a:lnTo>
                    <a:pt x="109718" y="3246"/>
                  </a:lnTo>
                  <a:lnTo>
                    <a:pt x="109605" y="3218"/>
                  </a:lnTo>
                  <a:lnTo>
                    <a:pt x="109464" y="3189"/>
                  </a:lnTo>
                  <a:lnTo>
                    <a:pt x="109379" y="3133"/>
                  </a:lnTo>
                  <a:lnTo>
                    <a:pt x="109379" y="3133"/>
                  </a:lnTo>
                  <a:lnTo>
                    <a:pt x="109407" y="3077"/>
                  </a:lnTo>
                  <a:lnTo>
                    <a:pt x="109492" y="3048"/>
                  </a:lnTo>
                  <a:lnTo>
                    <a:pt x="109690" y="2935"/>
                  </a:lnTo>
                  <a:lnTo>
                    <a:pt x="109915" y="2879"/>
                  </a:lnTo>
                  <a:lnTo>
                    <a:pt x="110000" y="2879"/>
                  </a:lnTo>
                  <a:lnTo>
                    <a:pt x="110028" y="2907"/>
                  </a:lnTo>
                  <a:lnTo>
                    <a:pt x="110028" y="2907"/>
                  </a:lnTo>
                  <a:lnTo>
                    <a:pt x="110000" y="2964"/>
                  </a:lnTo>
                  <a:lnTo>
                    <a:pt x="109944" y="2992"/>
                  </a:lnTo>
                  <a:lnTo>
                    <a:pt x="109944" y="2992"/>
                  </a:lnTo>
                  <a:lnTo>
                    <a:pt x="110000" y="3020"/>
                  </a:lnTo>
                  <a:lnTo>
                    <a:pt x="110141" y="3048"/>
                  </a:lnTo>
                  <a:lnTo>
                    <a:pt x="110367" y="3048"/>
                  </a:lnTo>
                  <a:lnTo>
                    <a:pt x="110367" y="3048"/>
                  </a:lnTo>
                  <a:lnTo>
                    <a:pt x="110621" y="3105"/>
                  </a:lnTo>
                  <a:lnTo>
                    <a:pt x="110734" y="3105"/>
                  </a:lnTo>
                  <a:lnTo>
                    <a:pt x="110903" y="3077"/>
                  </a:lnTo>
                  <a:lnTo>
                    <a:pt x="110903" y="3077"/>
                  </a:lnTo>
                  <a:lnTo>
                    <a:pt x="110790" y="3048"/>
                  </a:lnTo>
                  <a:lnTo>
                    <a:pt x="110705" y="3020"/>
                  </a:lnTo>
                  <a:lnTo>
                    <a:pt x="110677" y="2935"/>
                  </a:lnTo>
                  <a:lnTo>
                    <a:pt x="110649" y="2823"/>
                  </a:lnTo>
                  <a:lnTo>
                    <a:pt x="110649" y="2823"/>
                  </a:lnTo>
                  <a:lnTo>
                    <a:pt x="110649" y="2738"/>
                  </a:lnTo>
                  <a:lnTo>
                    <a:pt x="110677" y="2681"/>
                  </a:lnTo>
                  <a:lnTo>
                    <a:pt x="110705" y="2625"/>
                  </a:lnTo>
                  <a:lnTo>
                    <a:pt x="110762" y="2597"/>
                  </a:lnTo>
                  <a:lnTo>
                    <a:pt x="110875" y="2540"/>
                  </a:lnTo>
                  <a:lnTo>
                    <a:pt x="111044" y="2484"/>
                  </a:lnTo>
                  <a:lnTo>
                    <a:pt x="111044" y="2484"/>
                  </a:lnTo>
                  <a:lnTo>
                    <a:pt x="111806" y="2230"/>
                  </a:lnTo>
                  <a:lnTo>
                    <a:pt x="112201" y="2145"/>
                  </a:lnTo>
                  <a:lnTo>
                    <a:pt x="112624" y="2089"/>
                  </a:lnTo>
                  <a:lnTo>
                    <a:pt x="112624" y="2089"/>
                  </a:lnTo>
                  <a:lnTo>
                    <a:pt x="113019" y="2061"/>
                  </a:lnTo>
                  <a:lnTo>
                    <a:pt x="113386" y="2089"/>
                  </a:lnTo>
                  <a:lnTo>
                    <a:pt x="113584" y="2117"/>
                  </a:lnTo>
                  <a:lnTo>
                    <a:pt x="113753" y="2145"/>
                  </a:lnTo>
                  <a:lnTo>
                    <a:pt x="113922" y="2230"/>
                  </a:lnTo>
                  <a:lnTo>
                    <a:pt x="114092" y="2315"/>
                  </a:lnTo>
                  <a:lnTo>
                    <a:pt x="114092" y="2315"/>
                  </a:lnTo>
                  <a:lnTo>
                    <a:pt x="114487" y="2484"/>
                  </a:lnTo>
                  <a:lnTo>
                    <a:pt x="114741" y="2597"/>
                  </a:lnTo>
                  <a:lnTo>
                    <a:pt x="114854" y="2653"/>
                  </a:lnTo>
                  <a:lnTo>
                    <a:pt x="114854" y="2653"/>
                  </a:lnTo>
                  <a:lnTo>
                    <a:pt x="114825" y="2710"/>
                  </a:lnTo>
                  <a:lnTo>
                    <a:pt x="114797" y="2738"/>
                  </a:lnTo>
                  <a:lnTo>
                    <a:pt x="114656" y="2766"/>
                  </a:lnTo>
                  <a:lnTo>
                    <a:pt x="114515" y="2794"/>
                  </a:lnTo>
                  <a:lnTo>
                    <a:pt x="114459" y="2851"/>
                  </a:lnTo>
                  <a:lnTo>
                    <a:pt x="114430" y="2907"/>
                  </a:lnTo>
                  <a:lnTo>
                    <a:pt x="114430" y="2907"/>
                  </a:lnTo>
                  <a:lnTo>
                    <a:pt x="114600" y="2907"/>
                  </a:lnTo>
                  <a:lnTo>
                    <a:pt x="114797" y="2935"/>
                  </a:lnTo>
                  <a:lnTo>
                    <a:pt x="115164" y="3020"/>
                  </a:lnTo>
                  <a:lnTo>
                    <a:pt x="115164" y="3020"/>
                  </a:lnTo>
                  <a:lnTo>
                    <a:pt x="115503" y="3105"/>
                  </a:lnTo>
                  <a:lnTo>
                    <a:pt x="115616" y="3161"/>
                  </a:lnTo>
                  <a:lnTo>
                    <a:pt x="115644" y="3189"/>
                  </a:lnTo>
                  <a:lnTo>
                    <a:pt x="115587" y="3218"/>
                  </a:lnTo>
                  <a:lnTo>
                    <a:pt x="115587" y="3218"/>
                  </a:lnTo>
                  <a:lnTo>
                    <a:pt x="115644" y="3246"/>
                  </a:lnTo>
                  <a:lnTo>
                    <a:pt x="115813" y="3302"/>
                  </a:lnTo>
                  <a:lnTo>
                    <a:pt x="116236" y="3330"/>
                  </a:lnTo>
                  <a:lnTo>
                    <a:pt x="116942" y="3359"/>
                  </a:lnTo>
                  <a:lnTo>
                    <a:pt x="116942" y="3359"/>
                  </a:lnTo>
                  <a:lnTo>
                    <a:pt x="117337" y="3415"/>
                  </a:lnTo>
                  <a:lnTo>
                    <a:pt x="117535" y="3472"/>
                  </a:lnTo>
                  <a:lnTo>
                    <a:pt x="117732" y="3472"/>
                  </a:lnTo>
                  <a:lnTo>
                    <a:pt x="117732" y="3472"/>
                  </a:lnTo>
                  <a:lnTo>
                    <a:pt x="117873" y="3443"/>
                  </a:lnTo>
                  <a:lnTo>
                    <a:pt x="118014" y="3415"/>
                  </a:lnTo>
                  <a:lnTo>
                    <a:pt x="118155" y="3387"/>
                  </a:lnTo>
                  <a:lnTo>
                    <a:pt x="118296" y="3387"/>
                  </a:lnTo>
                  <a:lnTo>
                    <a:pt x="118296" y="3387"/>
                  </a:lnTo>
                  <a:lnTo>
                    <a:pt x="118720" y="3387"/>
                  </a:lnTo>
                  <a:lnTo>
                    <a:pt x="119143" y="3443"/>
                  </a:lnTo>
                  <a:lnTo>
                    <a:pt x="119566" y="3528"/>
                  </a:lnTo>
                  <a:lnTo>
                    <a:pt x="119990" y="3584"/>
                  </a:lnTo>
                  <a:lnTo>
                    <a:pt x="119990" y="3584"/>
                  </a:lnTo>
                  <a:lnTo>
                    <a:pt x="120469" y="3613"/>
                  </a:lnTo>
                  <a:lnTo>
                    <a:pt x="120949" y="3641"/>
                  </a:lnTo>
                  <a:lnTo>
                    <a:pt x="120949" y="3641"/>
                  </a:lnTo>
                  <a:lnTo>
                    <a:pt x="121147" y="3613"/>
                  </a:lnTo>
                  <a:lnTo>
                    <a:pt x="121344" y="3584"/>
                  </a:lnTo>
                  <a:lnTo>
                    <a:pt x="121570" y="3556"/>
                  </a:lnTo>
                  <a:lnTo>
                    <a:pt x="121655" y="3556"/>
                  </a:lnTo>
                  <a:lnTo>
                    <a:pt x="121739" y="3556"/>
                  </a:lnTo>
                  <a:lnTo>
                    <a:pt x="121739" y="3556"/>
                  </a:lnTo>
                  <a:lnTo>
                    <a:pt x="121683" y="3754"/>
                  </a:lnTo>
                  <a:lnTo>
                    <a:pt x="121626" y="3923"/>
                  </a:lnTo>
                  <a:lnTo>
                    <a:pt x="121626" y="3923"/>
                  </a:lnTo>
                  <a:lnTo>
                    <a:pt x="121626" y="4008"/>
                  </a:lnTo>
                  <a:lnTo>
                    <a:pt x="121655" y="4064"/>
                  </a:lnTo>
                  <a:lnTo>
                    <a:pt x="121683" y="4092"/>
                  </a:lnTo>
                  <a:lnTo>
                    <a:pt x="121626" y="4177"/>
                  </a:lnTo>
                  <a:lnTo>
                    <a:pt x="121626" y="4177"/>
                  </a:lnTo>
                  <a:lnTo>
                    <a:pt x="121147" y="4375"/>
                  </a:lnTo>
                  <a:lnTo>
                    <a:pt x="121147" y="4375"/>
                  </a:lnTo>
                  <a:lnTo>
                    <a:pt x="121259" y="4459"/>
                  </a:lnTo>
                  <a:lnTo>
                    <a:pt x="121259" y="4487"/>
                  </a:lnTo>
                  <a:lnTo>
                    <a:pt x="121259" y="4516"/>
                  </a:lnTo>
                  <a:lnTo>
                    <a:pt x="121006" y="4572"/>
                  </a:lnTo>
                  <a:lnTo>
                    <a:pt x="121006" y="4572"/>
                  </a:lnTo>
                  <a:lnTo>
                    <a:pt x="121118" y="4685"/>
                  </a:lnTo>
                  <a:lnTo>
                    <a:pt x="121118" y="4741"/>
                  </a:lnTo>
                  <a:lnTo>
                    <a:pt x="121090" y="4770"/>
                  </a:lnTo>
                  <a:lnTo>
                    <a:pt x="121006" y="4770"/>
                  </a:lnTo>
                  <a:lnTo>
                    <a:pt x="120752" y="4770"/>
                  </a:lnTo>
                  <a:lnTo>
                    <a:pt x="120639" y="4826"/>
                  </a:lnTo>
                  <a:lnTo>
                    <a:pt x="120554" y="4911"/>
                  </a:lnTo>
                  <a:lnTo>
                    <a:pt x="120554" y="4911"/>
                  </a:lnTo>
                  <a:lnTo>
                    <a:pt x="120780" y="4967"/>
                  </a:lnTo>
                  <a:lnTo>
                    <a:pt x="120780" y="4967"/>
                  </a:lnTo>
                  <a:lnTo>
                    <a:pt x="120667" y="5080"/>
                  </a:lnTo>
                  <a:lnTo>
                    <a:pt x="120554" y="5165"/>
                  </a:lnTo>
                  <a:lnTo>
                    <a:pt x="120413" y="5221"/>
                  </a:lnTo>
                  <a:lnTo>
                    <a:pt x="120244" y="5249"/>
                  </a:lnTo>
                  <a:lnTo>
                    <a:pt x="120244" y="5249"/>
                  </a:lnTo>
                  <a:lnTo>
                    <a:pt x="120187" y="5221"/>
                  </a:lnTo>
                  <a:lnTo>
                    <a:pt x="120103" y="5221"/>
                  </a:lnTo>
                  <a:lnTo>
                    <a:pt x="120018" y="5193"/>
                  </a:lnTo>
                  <a:lnTo>
                    <a:pt x="119905" y="5221"/>
                  </a:lnTo>
                  <a:lnTo>
                    <a:pt x="119905" y="5221"/>
                  </a:lnTo>
                  <a:lnTo>
                    <a:pt x="119820" y="5306"/>
                  </a:lnTo>
                  <a:lnTo>
                    <a:pt x="119707" y="5390"/>
                  </a:lnTo>
                  <a:lnTo>
                    <a:pt x="119538" y="5588"/>
                  </a:lnTo>
                  <a:lnTo>
                    <a:pt x="119538" y="5588"/>
                  </a:lnTo>
                  <a:lnTo>
                    <a:pt x="119623" y="5616"/>
                  </a:lnTo>
                  <a:lnTo>
                    <a:pt x="119707" y="5616"/>
                  </a:lnTo>
                  <a:lnTo>
                    <a:pt x="119792" y="5616"/>
                  </a:lnTo>
                  <a:lnTo>
                    <a:pt x="119877" y="5588"/>
                  </a:lnTo>
                  <a:lnTo>
                    <a:pt x="119877" y="5588"/>
                  </a:lnTo>
                  <a:lnTo>
                    <a:pt x="119820" y="5701"/>
                  </a:lnTo>
                  <a:lnTo>
                    <a:pt x="119736" y="5786"/>
                  </a:lnTo>
                  <a:lnTo>
                    <a:pt x="119736" y="5786"/>
                  </a:lnTo>
                  <a:lnTo>
                    <a:pt x="119792" y="5814"/>
                  </a:lnTo>
                  <a:lnTo>
                    <a:pt x="119820" y="5814"/>
                  </a:lnTo>
                  <a:lnTo>
                    <a:pt x="119933" y="5786"/>
                  </a:lnTo>
                  <a:lnTo>
                    <a:pt x="120018" y="5701"/>
                  </a:lnTo>
                  <a:lnTo>
                    <a:pt x="120131" y="5616"/>
                  </a:lnTo>
                  <a:lnTo>
                    <a:pt x="120215" y="5560"/>
                  </a:lnTo>
                  <a:lnTo>
                    <a:pt x="120300" y="5503"/>
                  </a:lnTo>
                  <a:lnTo>
                    <a:pt x="120385" y="5503"/>
                  </a:lnTo>
                  <a:lnTo>
                    <a:pt x="120441" y="5588"/>
                  </a:lnTo>
                  <a:lnTo>
                    <a:pt x="120441" y="5588"/>
                  </a:lnTo>
                  <a:lnTo>
                    <a:pt x="120441" y="5644"/>
                  </a:lnTo>
                  <a:lnTo>
                    <a:pt x="120413" y="5701"/>
                  </a:lnTo>
                  <a:lnTo>
                    <a:pt x="120300" y="5814"/>
                  </a:lnTo>
                  <a:lnTo>
                    <a:pt x="120103" y="5955"/>
                  </a:lnTo>
                  <a:lnTo>
                    <a:pt x="119849" y="6096"/>
                  </a:lnTo>
                  <a:lnTo>
                    <a:pt x="119369" y="6322"/>
                  </a:lnTo>
                  <a:lnTo>
                    <a:pt x="119058" y="6435"/>
                  </a:lnTo>
                  <a:lnTo>
                    <a:pt x="119058" y="6435"/>
                  </a:lnTo>
                  <a:lnTo>
                    <a:pt x="119115" y="6463"/>
                  </a:lnTo>
                  <a:lnTo>
                    <a:pt x="119058" y="6491"/>
                  </a:lnTo>
                  <a:lnTo>
                    <a:pt x="118917" y="6604"/>
                  </a:lnTo>
                  <a:lnTo>
                    <a:pt x="118833" y="6689"/>
                  </a:lnTo>
                  <a:lnTo>
                    <a:pt x="118804" y="6773"/>
                  </a:lnTo>
                  <a:lnTo>
                    <a:pt x="118804" y="6801"/>
                  </a:lnTo>
                  <a:lnTo>
                    <a:pt x="118833" y="6858"/>
                  </a:lnTo>
                  <a:lnTo>
                    <a:pt x="118946" y="6943"/>
                  </a:lnTo>
                  <a:lnTo>
                    <a:pt x="118946" y="6943"/>
                  </a:lnTo>
                  <a:lnTo>
                    <a:pt x="119087" y="6999"/>
                  </a:lnTo>
                  <a:lnTo>
                    <a:pt x="119228" y="7027"/>
                  </a:lnTo>
                  <a:lnTo>
                    <a:pt x="119369" y="7027"/>
                  </a:lnTo>
                  <a:lnTo>
                    <a:pt x="119510" y="7027"/>
                  </a:lnTo>
                  <a:lnTo>
                    <a:pt x="119792" y="6943"/>
                  </a:lnTo>
                  <a:lnTo>
                    <a:pt x="120046" y="6858"/>
                  </a:lnTo>
                  <a:lnTo>
                    <a:pt x="120046" y="6858"/>
                  </a:lnTo>
                  <a:lnTo>
                    <a:pt x="120385" y="6745"/>
                  </a:lnTo>
                  <a:lnTo>
                    <a:pt x="120695" y="6632"/>
                  </a:lnTo>
                  <a:lnTo>
                    <a:pt x="120949" y="6491"/>
                  </a:lnTo>
                  <a:lnTo>
                    <a:pt x="121203" y="6294"/>
                  </a:lnTo>
                  <a:lnTo>
                    <a:pt x="121203" y="6294"/>
                  </a:lnTo>
                  <a:lnTo>
                    <a:pt x="121429" y="6068"/>
                  </a:lnTo>
                  <a:lnTo>
                    <a:pt x="121683" y="5927"/>
                  </a:lnTo>
                  <a:lnTo>
                    <a:pt x="121937" y="5814"/>
                  </a:lnTo>
                  <a:lnTo>
                    <a:pt x="122219" y="5673"/>
                  </a:lnTo>
                  <a:lnTo>
                    <a:pt x="122219" y="5673"/>
                  </a:lnTo>
                  <a:lnTo>
                    <a:pt x="122304" y="5644"/>
                  </a:lnTo>
                  <a:lnTo>
                    <a:pt x="122388" y="5588"/>
                  </a:lnTo>
                  <a:lnTo>
                    <a:pt x="122473" y="5475"/>
                  </a:lnTo>
                  <a:lnTo>
                    <a:pt x="122473" y="5475"/>
                  </a:lnTo>
                  <a:lnTo>
                    <a:pt x="122642" y="5362"/>
                  </a:lnTo>
                  <a:lnTo>
                    <a:pt x="122727" y="5278"/>
                  </a:lnTo>
                  <a:lnTo>
                    <a:pt x="122868" y="5221"/>
                  </a:lnTo>
                  <a:lnTo>
                    <a:pt x="122868" y="5221"/>
                  </a:lnTo>
                  <a:lnTo>
                    <a:pt x="123178" y="5165"/>
                  </a:lnTo>
                  <a:lnTo>
                    <a:pt x="123461" y="5137"/>
                  </a:lnTo>
                  <a:lnTo>
                    <a:pt x="123743" y="5080"/>
                  </a:lnTo>
                  <a:lnTo>
                    <a:pt x="123997" y="5052"/>
                  </a:lnTo>
                  <a:lnTo>
                    <a:pt x="123997" y="5052"/>
                  </a:lnTo>
                  <a:lnTo>
                    <a:pt x="124053" y="5024"/>
                  </a:lnTo>
                  <a:lnTo>
                    <a:pt x="124081" y="4995"/>
                  </a:lnTo>
                  <a:lnTo>
                    <a:pt x="124138" y="4939"/>
                  </a:lnTo>
                  <a:lnTo>
                    <a:pt x="124166" y="4911"/>
                  </a:lnTo>
                  <a:lnTo>
                    <a:pt x="124166" y="4911"/>
                  </a:lnTo>
                  <a:lnTo>
                    <a:pt x="124335" y="4939"/>
                  </a:lnTo>
                  <a:lnTo>
                    <a:pt x="124477" y="4939"/>
                  </a:lnTo>
                  <a:lnTo>
                    <a:pt x="124477" y="4939"/>
                  </a:lnTo>
                  <a:lnTo>
                    <a:pt x="124759" y="4883"/>
                  </a:lnTo>
                  <a:lnTo>
                    <a:pt x="125041" y="4798"/>
                  </a:lnTo>
                  <a:lnTo>
                    <a:pt x="125041" y="4798"/>
                  </a:lnTo>
                  <a:lnTo>
                    <a:pt x="125718" y="4629"/>
                  </a:lnTo>
                  <a:lnTo>
                    <a:pt x="125718" y="4629"/>
                  </a:lnTo>
                  <a:lnTo>
                    <a:pt x="125859" y="4572"/>
                  </a:lnTo>
                  <a:lnTo>
                    <a:pt x="125972" y="4487"/>
                  </a:lnTo>
                  <a:lnTo>
                    <a:pt x="126113" y="4375"/>
                  </a:lnTo>
                  <a:lnTo>
                    <a:pt x="126226" y="4318"/>
                  </a:lnTo>
                  <a:lnTo>
                    <a:pt x="126226" y="4318"/>
                  </a:lnTo>
                  <a:lnTo>
                    <a:pt x="126170" y="4318"/>
                  </a:lnTo>
                  <a:lnTo>
                    <a:pt x="126141" y="4290"/>
                  </a:lnTo>
                  <a:lnTo>
                    <a:pt x="126170" y="4262"/>
                  </a:lnTo>
                  <a:lnTo>
                    <a:pt x="126198" y="4205"/>
                  </a:lnTo>
                  <a:lnTo>
                    <a:pt x="126395" y="4092"/>
                  </a:lnTo>
                  <a:lnTo>
                    <a:pt x="126395" y="4092"/>
                  </a:lnTo>
                  <a:lnTo>
                    <a:pt x="126762" y="3951"/>
                  </a:lnTo>
                  <a:lnTo>
                    <a:pt x="127129" y="3810"/>
                  </a:lnTo>
                  <a:lnTo>
                    <a:pt x="127129" y="3810"/>
                  </a:lnTo>
                  <a:lnTo>
                    <a:pt x="127355" y="3754"/>
                  </a:lnTo>
                  <a:lnTo>
                    <a:pt x="127609" y="3726"/>
                  </a:lnTo>
                  <a:lnTo>
                    <a:pt x="128117" y="3641"/>
                  </a:lnTo>
                  <a:lnTo>
                    <a:pt x="128117" y="3641"/>
                  </a:lnTo>
                  <a:lnTo>
                    <a:pt x="128343" y="3613"/>
                  </a:lnTo>
                  <a:lnTo>
                    <a:pt x="128568" y="3556"/>
                  </a:lnTo>
                  <a:lnTo>
                    <a:pt x="128766" y="3500"/>
                  </a:lnTo>
                  <a:lnTo>
                    <a:pt x="129020" y="3472"/>
                  </a:lnTo>
                  <a:lnTo>
                    <a:pt x="129020" y="3472"/>
                  </a:lnTo>
                  <a:lnTo>
                    <a:pt x="128907" y="3415"/>
                  </a:lnTo>
                  <a:lnTo>
                    <a:pt x="128766" y="3359"/>
                  </a:lnTo>
                  <a:lnTo>
                    <a:pt x="128766" y="3359"/>
                  </a:lnTo>
                  <a:lnTo>
                    <a:pt x="128992" y="3246"/>
                  </a:lnTo>
                  <a:lnTo>
                    <a:pt x="129105" y="3189"/>
                  </a:lnTo>
                  <a:lnTo>
                    <a:pt x="129217" y="3161"/>
                  </a:lnTo>
                  <a:lnTo>
                    <a:pt x="129217" y="3161"/>
                  </a:lnTo>
                  <a:lnTo>
                    <a:pt x="129358" y="3161"/>
                  </a:lnTo>
                  <a:lnTo>
                    <a:pt x="129443" y="3189"/>
                  </a:lnTo>
                  <a:lnTo>
                    <a:pt x="129443" y="3189"/>
                  </a:lnTo>
                  <a:lnTo>
                    <a:pt x="129697" y="3161"/>
                  </a:lnTo>
                  <a:lnTo>
                    <a:pt x="129951" y="3105"/>
                  </a:lnTo>
                  <a:lnTo>
                    <a:pt x="129951" y="3105"/>
                  </a:lnTo>
                  <a:lnTo>
                    <a:pt x="130177" y="3048"/>
                  </a:lnTo>
                  <a:lnTo>
                    <a:pt x="130431" y="3048"/>
                  </a:lnTo>
                  <a:lnTo>
                    <a:pt x="130911" y="3048"/>
                  </a:lnTo>
                  <a:lnTo>
                    <a:pt x="131390" y="3048"/>
                  </a:lnTo>
                  <a:lnTo>
                    <a:pt x="131616" y="3048"/>
                  </a:lnTo>
                  <a:lnTo>
                    <a:pt x="131870" y="3020"/>
                  </a:lnTo>
                  <a:lnTo>
                    <a:pt x="131870" y="3020"/>
                  </a:lnTo>
                  <a:lnTo>
                    <a:pt x="132237" y="2964"/>
                  </a:lnTo>
                  <a:lnTo>
                    <a:pt x="132575" y="2879"/>
                  </a:lnTo>
                  <a:lnTo>
                    <a:pt x="132745" y="2823"/>
                  </a:lnTo>
                  <a:lnTo>
                    <a:pt x="132914" y="2738"/>
                  </a:lnTo>
                  <a:lnTo>
                    <a:pt x="133055" y="2653"/>
                  </a:lnTo>
                  <a:lnTo>
                    <a:pt x="133196" y="2512"/>
                  </a:lnTo>
                  <a:lnTo>
                    <a:pt x="133196" y="2512"/>
                  </a:lnTo>
                  <a:lnTo>
                    <a:pt x="133366" y="2315"/>
                  </a:lnTo>
                  <a:lnTo>
                    <a:pt x="133394" y="2258"/>
                  </a:lnTo>
                  <a:lnTo>
                    <a:pt x="133450" y="2230"/>
                  </a:lnTo>
                  <a:lnTo>
                    <a:pt x="133507" y="2230"/>
                  </a:lnTo>
                  <a:lnTo>
                    <a:pt x="133563" y="2258"/>
                  </a:lnTo>
                  <a:lnTo>
                    <a:pt x="133563" y="2258"/>
                  </a:lnTo>
                  <a:lnTo>
                    <a:pt x="133591" y="2315"/>
                  </a:lnTo>
                  <a:lnTo>
                    <a:pt x="133620" y="2371"/>
                  </a:lnTo>
                  <a:lnTo>
                    <a:pt x="133591" y="2512"/>
                  </a:lnTo>
                  <a:lnTo>
                    <a:pt x="133507" y="2625"/>
                  </a:lnTo>
                  <a:lnTo>
                    <a:pt x="133450" y="2738"/>
                  </a:lnTo>
                  <a:lnTo>
                    <a:pt x="133450" y="2738"/>
                  </a:lnTo>
                  <a:lnTo>
                    <a:pt x="133591" y="2794"/>
                  </a:lnTo>
                  <a:lnTo>
                    <a:pt x="133761" y="2794"/>
                  </a:lnTo>
                  <a:lnTo>
                    <a:pt x="133930" y="2794"/>
                  </a:lnTo>
                  <a:lnTo>
                    <a:pt x="134128" y="2766"/>
                  </a:lnTo>
                  <a:lnTo>
                    <a:pt x="134494" y="2681"/>
                  </a:lnTo>
                  <a:lnTo>
                    <a:pt x="134805" y="2625"/>
                  </a:lnTo>
                  <a:lnTo>
                    <a:pt x="134805" y="2625"/>
                  </a:lnTo>
                  <a:lnTo>
                    <a:pt x="135143" y="2625"/>
                  </a:lnTo>
                  <a:lnTo>
                    <a:pt x="135482" y="2625"/>
                  </a:lnTo>
                  <a:lnTo>
                    <a:pt x="136131" y="2653"/>
                  </a:lnTo>
                  <a:lnTo>
                    <a:pt x="136131" y="2653"/>
                  </a:lnTo>
                  <a:lnTo>
                    <a:pt x="136837" y="2653"/>
                  </a:lnTo>
                  <a:lnTo>
                    <a:pt x="137175" y="2653"/>
                  </a:lnTo>
                  <a:lnTo>
                    <a:pt x="137514" y="2681"/>
                  </a:lnTo>
                  <a:lnTo>
                    <a:pt x="137514" y="2681"/>
                  </a:lnTo>
                  <a:lnTo>
                    <a:pt x="137853" y="2681"/>
                  </a:lnTo>
                  <a:lnTo>
                    <a:pt x="138191" y="2653"/>
                  </a:lnTo>
                  <a:lnTo>
                    <a:pt x="138191" y="2653"/>
                  </a:lnTo>
                  <a:lnTo>
                    <a:pt x="138502" y="2625"/>
                  </a:lnTo>
                  <a:lnTo>
                    <a:pt x="138586" y="2625"/>
                  </a:lnTo>
                  <a:lnTo>
                    <a:pt x="138643" y="2625"/>
                  </a:lnTo>
                  <a:lnTo>
                    <a:pt x="138643" y="2681"/>
                  </a:lnTo>
                  <a:lnTo>
                    <a:pt x="138643" y="2738"/>
                  </a:lnTo>
                  <a:lnTo>
                    <a:pt x="138643" y="2738"/>
                  </a:lnTo>
                  <a:lnTo>
                    <a:pt x="138756" y="2710"/>
                  </a:lnTo>
                  <a:lnTo>
                    <a:pt x="138868" y="2681"/>
                  </a:lnTo>
                  <a:lnTo>
                    <a:pt x="139010" y="2625"/>
                  </a:lnTo>
                  <a:lnTo>
                    <a:pt x="139122" y="2597"/>
                  </a:lnTo>
                  <a:lnTo>
                    <a:pt x="139122" y="2597"/>
                  </a:lnTo>
                  <a:lnTo>
                    <a:pt x="139235" y="2597"/>
                  </a:lnTo>
                  <a:lnTo>
                    <a:pt x="139320" y="2625"/>
                  </a:lnTo>
                  <a:lnTo>
                    <a:pt x="139489" y="2710"/>
                  </a:lnTo>
                  <a:lnTo>
                    <a:pt x="139489" y="2710"/>
                  </a:lnTo>
                  <a:lnTo>
                    <a:pt x="139517" y="2738"/>
                  </a:lnTo>
                  <a:lnTo>
                    <a:pt x="139546" y="2766"/>
                  </a:lnTo>
                  <a:lnTo>
                    <a:pt x="139574" y="2823"/>
                  </a:lnTo>
                  <a:lnTo>
                    <a:pt x="139659" y="2851"/>
                  </a:lnTo>
                  <a:lnTo>
                    <a:pt x="139659" y="2851"/>
                  </a:lnTo>
                  <a:lnTo>
                    <a:pt x="139743" y="2823"/>
                  </a:lnTo>
                  <a:lnTo>
                    <a:pt x="139800" y="2766"/>
                  </a:lnTo>
                  <a:lnTo>
                    <a:pt x="139969" y="2681"/>
                  </a:lnTo>
                  <a:lnTo>
                    <a:pt x="139969" y="2681"/>
                  </a:lnTo>
                  <a:lnTo>
                    <a:pt x="140477" y="2484"/>
                  </a:lnTo>
                  <a:lnTo>
                    <a:pt x="140985" y="2286"/>
                  </a:lnTo>
                  <a:lnTo>
                    <a:pt x="141521" y="2173"/>
                  </a:lnTo>
                  <a:lnTo>
                    <a:pt x="141803" y="2145"/>
                  </a:lnTo>
                  <a:lnTo>
                    <a:pt x="142085" y="2117"/>
                  </a:lnTo>
                  <a:lnTo>
                    <a:pt x="142085" y="2117"/>
                  </a:lnTo>
                  <a:lnTo>
                    <a:pt x="142537" y="2145"/>
                  </a:lnTo>
                  <a:lnTo>
                    <a:pt x="142960" y="2202"/>
                  </a:lnTo>
                  <a:lnTo>
                    <a:pt x="143835" y="2399"/>
                  </a:lnTo>
                  <a:lnTo>
                    <a:pt x="143835" y="2399"/>
                  </a:lnTo>
                  <a:lnTo>
                    <a:pt x="144287" y="2484"/>
                  </a:lnTo>
                  <a:lnTo>
                    <a:pt x="144766" y="2540"/>
                  </a:lnTo>
                  <a:lnTo>
                    <a:pt x="144766" y="2540"/>
                  </a:lnTo>
                  <a:lnTo>
                    <a:pt x="144879" y="2540"/>
                  </a:lnTo>
                  <a:lnTo>
                    <a:pt x="144907" y="2512"/>
                  </a:lnTo>
                  <a:lnTo>
                    <a:pt x="144964" y="2540"/>
                  </a:lnTo>
                  <a:lnTo>
                    <a:pt x="145048" y="2569"/>
                  </a:lnTo>
                  <a:lnTo>
                    <a:pt x="145048" y="2569"/>
                  </a:lnTo>
                  <a:lnTo>
                    <a:pt x="145105" y="2625"/>
                  </a:lnTo>
                  <a:lnTo>
                    <a:pt x="145105" y="2681"/>
                  </a:lnTo>
                  <a:lnTo>
                    <a:pt x="145133" y="2710"/>
                  </a:lnTo>
                  <a:lnTo>
                    <a:pt x="145218" y="2710"/>
                  </a:lnTo>
                  <a:lnTo>
                    <a:pt x="145218" y="2710"/>
                  </a:lnTo>
                  <a:lnTo>
                    <a:pt x="145190" y="2794"/>
                  </a:lnTo>
                  <a:lnTo>
                    <a:pt x="145218" y="2823"/>
                  </a:lnTo>
                  <a:lnTo>
                    <a:pt x="145274" y="2823"/>
                  </a:lnTo>
                  <a:lnTo>
                    <a:pt x="145359" y="2823"/>
                  </a:lnTo>
                  <a:lnTo>
                    <a:pt x="145641" y="2738"/>
                  </a:lnTo>
                  <a:lnTo>
                    <a:pt x="145641" y="2738"/>
                  </a:lnTo>
                  <a:lnTo>
                    <a:pt x="146064" y="2710"/>
                  </a:lnTo>
                  <a:lnTo>
                    <a:pt x="146262" y="2681"/>
                  </a:lnTo>
                  <a:lnTo>
                    <a:pt x="146459" y="2597"/>
                  </a:lnTo>
                  <a:lnTo>
                    <a:pt x="146459" y="2597"/>
                  </a:lnTo>
                  <a:lnTo>
                    <a:pt x="146742" y="2456"/>
                  </a:lnTo>
                  <a:lnTo>
                    <a:pt x="146967" y="2315"/>
                  </a:lnTo>
                  <a:lnTo>
                    <a:pt x="147221" y="2202"/>
                  </a:lnTo>
                  <a:lnTo>
                    <a:pt x="147362" y="2145"/>
                  </a:lnTo>
                  <a:lnTo>
                    <a:pt x="147532" y="2117"/>
                  </a:lnTo>
                  <a:lnTo>
                    <a:pt x="147532" y="2117"/>
                  </a:lnTo>
                  <a:lnTo>
                    <a:pt x="148153" y="2004"/>
                  </a:lnTo>
                  <a:lnTo>
                    <a:pt x="148322" y="1976"/>
                  </a:lnTo>
                  <a:lnTo>
                    <a:pt x="148491" y="1976"/>
                  </a:lnTo>
                  <a:lnTo>
                    <a:pt x="148632" y="2004"/>
                  </a:lnTo>
                  <a:lnTo>
                    <a:pt x="148745" y="2061"/>
                  </a:lnTo>
                  <a:lnTo>
                    <a:pt x="148745" y="2061"/>
                  </a:lnTo>
                  <a:lnTo>
                    <a:pt x="148858" y="2145"/>
                  </a:lnTo>
                  <a:lnTo>
                    <a:pt x="148915" y="2230"/>
                  </a:lnTo>
                  <a:lnTo>
                    <a:pt x="148943" y="2315"/>
                  </a:lnTo>
                  <a:lnTo>
                    <a:pt x="148943" y="2399"/>
                  </a:lnTo>
                  <a:lnTo>
                    <a:pt x="148971" y="2456"/>
                  </a:lnTo>
                  <a:lnTo>
                    <a:pt x="148999" y="2512"/>
                  </a:lnTo>
                  <a:lnTo>
                    <a:pt x="149112" y="2540"/>
                  </a:lnTo>
                  <a:lnTo>
                    <a:pt x="149253" y="2540"/>
                  </a:lnTo>
                  <a:lnTo>
                    <a:pt x="149253" y="2540"/>
                  </a:lnTo>
                  <a:lnTo>
                    <a:pt x="149394" y="2540"/>
                  </a:lnTo>
                  <a:lnTo>
                    <a:pt x="149564" y="2484"/>
                  </a:lnTo>
                  <a:lnTo>
                    <a:pt x="149705" y="2456"/>
                  </a:lnTo>
                  <a:lnTo>
                    <a:pt x="149789" y="2456"/>
                  </a:lnTo>
                  <a:lnTo>
                    <a:pt x="149874" y="2484"/>
                  </a:lnTo>
                  <a:lnTo>
                    <a:pt x="149874" y="2484"/>
                  </a:lnTo>
                  <a:lnTo>
                    <a:pt x="149930" y="2512"/>
                  </a:lnTo>
                  <a:lnTo>
                    <a:pt x="149987" y="2569"/>
                  </a:lnTo>
                  <a:lnTo>
                    <a:pt x="150043" y="2653"/>
                  </a:lnTo>
                  <a:lnTo>
                    <a:pt x="150043" y="2738"/>
                  </a:lnTo>
                  <a:lnTo>
                    <a:pt x="150072" y="2794"/>
                  </a:lnTo>
                  <a:lnTo>
                    <a:pt x="150100" y="2823"/>
                  </a:lnTo>
                  <a:lnTo>
                    <a:pt x="150100" y="2823"/>
                  </a:lnTo>
                  <a:lnTo>
                    <a:pt x="150213" y="2907"/>
                  </a:lnTo>
                  <a:lnTo>
                    <a:pt x="150297" y="2935"/>
                  </a:lnTo>
                  <a:lnTo>
                    <a:pt x="150438" y="2964"/>
                  </a:lnTo>
                  <a:lnTo>
                    <a:pt x="150551" y="2964"/>
                  </a:lnTo>
                  <a:lnTo>
                    <a:pt x="150777" y="2935"/>
                  </a:lnTo>
                  <a:lnTo>
                    <a:pt x="151003" y="2907"/>
                  </a:lnTo>
                  <a:lnTo>
                    <a:pt x="151003" y="2907"/>
                  </a:lnTo>
                  <a:lnTo>
                    <a:pt x="151736" y="2879"/>
                  </a:lnTo>
                  <a:lnTo>
                    <a:pt x="152103" y="2851"/>
                  </a:lnTo>
                  <a:lnTo>
                    <a:pt x="152470" y="2823"/>
                  </a:lnTo>
                  <a:lnTo>
                    <a:pt x="152470" y="2823"/>
                  </a:lnTo>
                  <a:lnTo>
                    <a:pt x="152640" y="2766"/>
                  </a:lnTo>
                  <a:lnTo>
                    <a:pt x="152837" y="2710"/>
                  </a:lnTo>
                  <a:lnTo>
                    <a:pt x="153035" y="2653"/>
                  </a:lnTo>
                  <a:lnTo>
                    <a:pt x="153204" y="2625"/>
                  </a:lnTo>
                  <a:lnTo>
                    <a:pt x="153204" y="2625"/>
                  </a:lnTo>
                  <a:lnTo>
                    <a:pt x="153345" y="2625"/>
                  </a:lnTo>
                  <a:lnTo>
                    <a:pt x="153571" y="2625"/>
                  </a:lnTo>
                  <a:lnTo>
                    <a:pt x="153655" y="2625"/>
                  </a:lnTo>
                  <a:lnTo>
                    <a:pt x="153712" y="2653"/>
                  </a:lnTo>
                  <a:lnTo>
                    <a:pt x="153712" y="2681"/>
                  </a:lnTo>
                  <a:lnTo>
                    <a:pt x="153655" y="2766"/>
                  </a:lnTo>
                  <a:lnTo>
                    <a:pt x="153655" y="2766"/>
                  </a:lnTo>
                  <a:lnTo>
                    <a:pt x="153768" y="2766"/>
                  </a:lnTo>
                  <a:lnTo>
                    <a:pt x="153909" y="2738"/>
                  </a:lnTo>
                  <a:lnTo>
                    <a:pt x="154304" y="2653"/>
                  </a:lnTo>
                  <a:lnTo>
                    <a:pt x="154502" y="2625"/>
                  </a:lnTo>
                  <a:lnTo>
                    <a:pt x="154643" y="2625"/>
                  </a:lnTo>
                  <a:lnTo>
                    <a:pt x="154700" y="2625"/>
                  </a:lnTo>
                  <a:lnTo>
                    <a:pt x="154728" y="2653"/>
                  </a:lnTo>
                  <a:lnTo>
                    <a:pt x="154756" y="2710"/>
                  </a:lnTo>
                  <a:lnTo>
                    <a:pt x="154728" y="2766"/>
                  </a:lnTo>
                  <a:lnTo>
                    <a:pt x="154728" y="2766"/>
                  </a:lnTo>
                  <a:lnTo>
                    <a:pt x="154841" y="2766"/>
                  </a:lnTo>
                  <a:lnTo>
                    <a:pt x="154954" y="2738"/>
                  </a:lnTo>
                  <a:lnTo>
                    <a:pt x="155179" y="2653"/>
                  </a:lnTo>
                  <a:lnTo>
                    <a:pt x="155405" y="2569"/>
                  </a:lnTo>
                  <a:lnTo>
                    <a:pt x="155603" y="2484"/>
                  </a:lnTo>
                  <a:lnTo>
                    <a:pt x="155603" y="2484"/>
                  </a:lnTo>
                  <a:lnTo>
                    <a:pt x="155828" y="2427"/>
                  </a:lnTo>
                  <a:lnTo>
                    <a:pt x="155913" y="2399"/>
                  </a:lnTo>
                  <a:lnTo>
                    <a:pt x="156026" y="2427"/>
                  </a:lnTo>
                  <a:lnTo>
                    <a:pt x="156026" y="2427"/>
                  </a:lnTo>
                  <a:lnTo>
                    <a:pt x="156139" y="2512"/>
                  </a:lnTo>
                  <a:lnTo>
                    <a:pt x="156195" y="2540"/>
                  </a:lnTo>
                  <a:lnTo>
                    <a:pt x="156223" y="2540"/>
                  </a:lnTo>
                  <a:lnTo>
                    <a:pt x="156252" y="2540"/>
                  </a:lnTo>
                  <a:lnTo>
                    <a:pt x="156252" y="2540"/>
                  </a:lnTo>
                  <a:lnTo>
                    <a:pt x="155969" y="2794"/>
                  </a:lnTo>
                  <a:lnTo>
                    <a:pt x="155969" y="2794"/>
                  </a:lnTo>
                  <a:lnTo>
                    <a:pt x="156082" y="2879"/>
                  </a:lnTo>
                  <a:lnTo>
                    <a:pt x="156223" y="2964"/>
                  </a:lnTo>
                  <a:lnTo>
                    <a:pt x="156393" y="2992"/>
                  </a:lnTo>
                  <a:lnTo>
                    <a:pt x="156562" y="3020"/>
                  </a:lnTo>
                  <a:lnTo>
                    <a:pt x="156731" y="3048"/>
                  </a:lnTo>
                  <a:lnTo>
                    <a:pt x="156929" y="3020"/>
                  </a:lnTo>
                  <a:lnTo>
                    <a:pt x="157070" y="2992"/>
                  </a:lnTo>
                  <a:lnTo>
                    <a:pt x="157211" y="2964"/>
                  </a:lnTo>
                  <a:lnTo>
                    <a:pt x="157211" y="2964"/>
                  </a:lnTo>
                  <a:lnTo>
                    <a:pt x="157578" y="2766"/>
                  </a:lnTo>
                  <a:lnTo>
                    <a:pt x="157945" y="2569"/>
                  </a:lnTo>
                  <a:lnTo>
                    <a:pt x="158114" y="2484"/>
                  </a:lnTo>
                  <a:lnTo>
                    <a:pt x="158312" y="2399"/>
                  </a:lnTo>
                  <a:lnTo>
                    <a:pt x="158509" y="2371"/>
                  </a:lnTo>
                  <a:lnTo>
                    <a:pt x="158763" y="2343"/>
                  </a:lnTo>
                  <a:lnTo>
                    <a:pt x="158763" y="2343"/>
                  </a:lnTo>
                  <a:lnTo>
                    <a:pt x="159158" y="2343"/>
                  </a:lnTo>
                  <a:lnTo>
                    <a:pt x="159581" y="2286"/>
                  </a:lnTo>
                  <a:lnTo>
                    <a:pt x="160005" y="2258"/>
                  </a:lnTo>
                  <a:lnTo>
                    <a:pt x="160400" y="2258"/>
                  </a:lnTo>
                  <a:lnTo>
                    <a:pt x="160400" y="2258"/>
                  </a:lnTo>
                  <a:lnTo>
                    <a:pt x="160541" y="2286"/>
                  </a:lnTo>
                  <a:lnTo>
                    <a:pt x="160682" y="2315"/>
                  </a:lnTo>
                  <a:lnTo>
                    <a:pt x="160823" y="2315"/>
                  </a:lnTo>
                  <a:lnTo>
                    <a:pt x="160880" y="2315"/>
                  </a:lnTo>
                  <a:lnTo>
                    <a:pt x="160964" y="2258"/>
                  </a:lnTo>
                  <a:lnTo>
                    <a:pt x="160964" y="2258"/>
                  </a:lnTo>
                  <a:lnTo>
                    <a:pt x="161049" y="2202"/>
                  </a:lnTo>
                  <a:lnTo>
                    <a:pt x="161134" y="2089"/>
                  </a:lnTo>
                  <a:lnTo>
                    <a:pt x="161162" y="2004"/>
                  </a:lnTo>
                  <a:lnTo>
                    <a:pt x="161162" y="1948"/>
                  </a:lnTo>
                  <a:lnTo>
                    <a:pt x="161134" y="1920"/>
                  </a:lnTo>
                  <a:lnTo>
                    <a:pt x="161134" y="1920"/>
                  </a:lnTo>
                  <a:lnTo>
                    <a:pt x="161388" y="1637"/>
                  </a:lnTo>
                  <a:lnTo>
                    <a:pt x="161529" y="1524"/>
                  </a:lnTo>
                  <a:lnTo>
                    <a:pt x="161670" y="1440"/>
                  </a:lnTo>
                  <a:lnTo>
                    <a:pt x="161670" y="1440"/>
                  </a:lnTo>
                  <a:lnTo>
                    <a:pt x="161811" y="1412"/>
                  </a:lnTo>
                  <a:lnTo>
                    <a:pt x="161924" y="1412"/>
                  </a:lnTo>
                  <a:lnTo>
                    <a:pt x="162037" y="1440"/>
                  </a:lnTo>
                  <a:lnTo>
                    <a:pt x="162121" y="1440"/>
                  </a:lnTo>
                  <a:lnTo>
                    <a:pt x="162121" y="1440"/>
                  </a:lnTo>
                  <a:lnTo>
                    <a:pt x="162093" y="1581"/>
                  </a:lnTo>
                  <a:lnTo>
                    <a:pt x="162037" y="1694"/>
                  </a:lnTo>
                  <a:lnTo>
                    <a:pt x="161952" y="1807"/>
                  </a:lnTo>
                  <a:lnTo>
                    <a:pt x="161811" y="1920"/>
                  </a:lnTo>
                  <a:lnTo>
                    <a:pt x="161557" y="2089"/>
                  </a:lnTo>
                  <a:lnTo>
                    <a:pt x="161303" y="2202"/>
                  </a:lnTo>
                  <a:lnTo>
                    <a:pt x="161303" y="2202"/>
                  </a:lnTo>
                  <a:lnTo>
                    <a:pt x="161388" y="2230"/>
                  </a:lnTo>
                  <a:lnTo>
                    <a:pt x="161472" y="2258"/>
                  </a:lnTo>
                  <a:lnTo>
                    <a:pt x="161670" y="2286"/>
                  </a:lnTo>
                  <a:lnTo>
                    <a:pt x="161670" y="2286"/>
                  </a:lnTo>
                  <a:lnTo>
                    <a:pt x="161924" y="2399"/>
                  </a:lnTo>
                  <a:lnTo>
                    <a:pt x="162037" y="2427"/>
                  </a:lnTo>
                  <a:lnTo>
                    <a:pt x="162178" y="2456"/>
                  </a:lnTo>
                  <a:lnTo>
                    <a:pt x="162178" y="2456"/>
                  </a:lnTo>
                  <a:lnTo>
                    <a:pt x="162996" y="2540"/>
                  </a:lnTo>
                  <a:lnTo>
                    <a:pt x="163843" y="2681"/>
                  </a:lnTo>
                  <a:lnTo>
                    <a:pt x="163843" y="2681"/>
                  </a:lnTo>
                  <a:lnTo>
                    <a:pt x="164407" y="2766"/>
                  </a:lnTo>
                  <a:lnTo>
                    <a:pt x="164689" y="2794"/>
                  </a:lnTo>
                  <a:lnTo>
                    <a:pt x="164971" y="2851"/>
                  </a:lnTo>
                  <a:lnTo>
                    <a:pt x="164971" y="2851"/>
                  </a:lnTo>
                  <a:lnTo>
                    <a:pt x="165169" y="2907"/>
                  </a:lnTo>
                  <a:lnTo>
                    <a:pt x="165254" y="2935"/>
                  </a:lnTo>
                  <a:lnTo>
                    <a:pt x="165366" y="2907"/>
                  </a:lnTo>
                  <a:lnTo>
                    <a:pt x="165366" y="2907"/>
                  </a:lnTo>
                  <a:lnTo>
                    <a:pt x="165649" y="2907"/>
                  </a:lnTo>
                  <a:lnTo>
                    <a:pt x="165733" y="2907"/>
                  </a:lnTo>
                  <a:lnTo>
                    <a:pt x="165790" y="2935"/>
                  </a:lnTo>
                  <a:lnTo>
                    <a:pt x="165790" y="2964"/>
                  </a:lnTo>
                  <a:lnTo>
                    <a:pt x="165733" y="3020"/>
                  </a:lnTo>
                  <a:lnTo>
                    <a:pt x="165733" y="3020"/>
                  </a:lnTo>
                  <a:lnTo>
                    <a:pt x="165846" y="3020"/>
                  </a:lnTo>
                  <a:lnTo>
                    <a:pt x="165931" y="2992"/>
                  </a:lnTo>
                  <a:lnTo>
                    <a:pt x="166044" y="2964"/>
                  </a:lnTo>
                  <a:lnTo>
                    <a:pt x="166157" y="2964"/>
                  </a:lnTo>
                  <a:lnTo>
                    <a:pt x="166157" y="2964"/>
                  </a:lnTo>
                  <a:lnTo>
                    <a:pt x="166100" y="3077"/>
                  </a:lnTo>
                  <a:lnTo>
                    <a:pt x="166072" y="3133"/>
                  </a:lnTo>
                  <a:lnTo>
                    <a:pt x="166072" y="3133"/>
                  </a:lnTo>
                  <a:lnTo>
                    <a:pt x="166213" y="3105"/>
                  </a:lnTo>
                  <a:lnTo>
                    <a:pt x="166382" y="3048"/>
                  </a:lnTo>
                  <a:lnTo>
                    <a:pt x="166552" y="2992"/>
                  </a:lnTo>
                  <a:lnTo>
                    <a:pt x="166721" y="2964"/>
                  </a:lnTo>
                  <a:lnTo>
                    <a:pt x="166721" y="2964"/>
                  </a:lnTo>
                  <a:lnTo>
                    <a:pt x="166665" y="3020"/>
                  </a:lnTo>
                  <a:lnTo>
                    <a:pt x="166665" y="3077"/>
                  </a:lnTo>
                  <a:lnTo>
                    <a:pt x="166721" y="3077"/>
                  </a:lnTo>
                  <a:lnTo>
                    <a:pt x="166806" y="3077"/>
                  </a:lnTo>
                  <a:lnTo>
                    <a:pt x="166806" y="3077"/>
                  </a:lnTo>
                  <a:lnTo>
                    <a:pt x="166777" y="3133"/>
                  </a:lnTo>
                  <a:lnTo>
                    <a:pt x="166693" y="3189"/>
                  </a:lnTo>
                  <a:lnTo>
                    <a:pt x="166552" y="3274"/>
                  </a:lnTo>
                  <a:lnTo>
                    <a:pt x="166354" y="3330"/>
                  </a:lnTo>
                  <a:lnTo>
                    <a:pt x="166213" y="3387"/>
                  </a:lnTo>
                  <a:lnTo>
                    <a:pt x="166213" y="3387"/>
                  </a:lnTo>
                  <a:lnTo>
                    <a:pt x="166269" y="3443"/>
                  </a:lnTo>
                  <a:lnTo>
                    <a:pt x="166411" y="3472"/>
                  </a:lnTo>
                  <a:lnTo>
                    <a:pt x="166693" y="3528"/>
                  </a:lnTo>
                  <a:lnTo>
                    <a:pt x="166806" y="3584"/>
                  </a:lnTo>
                  <a:lnTo>
                    <a:pt x="166834" y="3613"/>
                  </a:lnTo>
                  <a:lnTo>
                    <a:pt x="166834" y="3641"/>
                  </a:lnTo>
                  <a:lnTo>
                    <a:pt x="166834" y="3669"/>
                  </a:lnTo>
                  <a:lnTo>
                    <a:pt x="166777" y="3697"/>
                  </a:lnTo>
                  <a:lnTo>
                    <a:pt x="166608" y="3810"/>
                  </a:lnTo>
                  <a:lnTo>
                    <a:pt x="166608" y="3810"/>
                  </a:lnTo>
                  <a:lnTo>
                    <a:pt x="166693" y="3810"/>
                  </a:lnTo>
                  <a:lnTo>
                    <a:pt x="166834" y="3782"/>
                  </a:lnTo>
                  <a:lnTo>
                    <a:pt x="167201" y="3669"/>
                  </a:lnTo>
                  <a:lnTo>
                    <a:pt x="167398" y="3641"/>
                  </a:lnTo>
                  <a:lnTo>
                    <a:pt x="167539" y="3613"/>
                  </a:lnTo>
                  <a:lnTo>
                    <a:pt x="167652" y="3641"/>
                  </a:lnTo>
                  <a:lnTo>
                    <a:pt x="167680" y="3669"/>
                  </a:lnTo>
                  <a:lnTo>
                    <a:pt x="167680" y="3697"/>
                  </a:lnTo>
                  <a:lnTo>
                    <a:pt x="167680" y="3697"/>
                  </a:lnTo>
                  <a:lnTo>
                    <a:pt x="167652" y="3754"/>
                  </a:lnTo>
                  <a:lnTo>
                    <a:pt x="167624" y="3782"/>
                  </a:lnTo>
                  <a:lnTo>
                    <a:pt x="167511" y="3810"/>
                  </a:lnTo>
                  <a:lnTo>
                    <a:pt x="167455" y="3810"/>
                  </a:lnTo>
                  <a:lnTo>
                    <a:pt x="167426" y="3838"/>
                  </a:lnTo>
                  <a:lnTo>
                    <a:pt x="167426" y="3895"/>
                  </a:lnTo>
                  <a:lnTo>
                    <a:pt x="167455" y="3951"/>
                  </a:lnTo>
                  <a:lnTo>
                    <a:pt x="167455" y="3951"/>
                  </a:lnTo>
                  <a:lnTo>
                    <a:pt x="167511" y="4008"/>
                  </a:lnTo>
                  <a:lnTo>
                    <a:pt x="167568" y="4036"/>
                  </a:lnTo>
                  <a:lnTo>
                    <a:pt x="167765" y="4036"/>
                  </a:lnTo>
                  <a:lnTo>
                    <a:pt x="168076" y="3951"/>
                  </a:lnTo>
                  <a:lnTo>
                    <a:pt x="168076" y="3951"/>
                  </a:lnTo>
                  <a:lnTo>
                    <a:pt x="168076" y="3980"/>
                  </a:lnTo>
                  <a:lnTo>
                    <a:pt x="168076" y="4008"/>
                  </a:lnTo>
                  <a:lnTo>
                    <a:pt x="168132" y="4036"/>
                  </a:lnTo>
                  <a:lnTo>
                    <a:pt x="168217" y="4064"/>
                  </a:lnTo>
                  <a:lnTo>
                    <a:pt x="168358" y="4092"/>
                  </a:lnTo>
                  <a:lnTo>
                    <a:pt x="168583" y="4064"/>
                  </a:lnTo>
                  <a:lnTo>
                    <a:pt x="168725" y="4064"/>
                  </a:lnTo>
                  <a:lnTo>
                    <a:pt x="168725" y="4064"/>
                  </a:lnTo>
                  <a:lnTo>
                    <a:pt x="168696" y="4121"/>
                  </a:lnTo>
                  <a:lnTo>
                    <a:pt x="168640" y="4177"/>
                  </a:lnTo>
                  <a:lnTo>
                    <a:pt x="168499" y="4262"/>
                  </a:lnTo>
                  <a:lnTo>
                    <a:pt x="168358" y="4346"/>
                  </a:lnTo>
                  <a:lnTo>
                    <a:pt x="168301" y="4375"/>
                  </a:lnTo>
                  <a:lnTo>
                    <a:pt x="168273" y="4459"/>
                  </a:lnTo>
                  <a:lnTo>
                    <a:pt x="168273" y="4459"/>
                  </a:lnTo>
                  <a:lnTo>
                    <a:pt x="168358" y="4487"/>
                  </a:lnTo>
                  <a:lnTo>
                    <a:pt x="168471" y="4487"/>
                  </a:lnTo>
                  <a:lnTo>
                    <a:pt x="168725" y="4431"/>
                  </a:lnTo>
                  <a:lnTo>
                    <a:pt x="169007" y="4375"/>
                  </a:lnTo>
                  <a:lnTo>
                    <a:pt x="169204" y="4346"/>
                  </a:lnTo>
                  <a:lnTo>
                    <a:pt x="169204" y="4346"/>
                  </a:lnTo>
                  <a:lnTo>
                    <a:pt x="169458" y="4375"/>
                  </a:lnTo>
                  <a:lnTo>
                    <a:pt x="169656" y="4403"/>
                  </a:lnTo>
                  <a:lnTo>
                    <a:pt x="169740" y="4431"/>
                  </a:lnTo>
                  <a:lnTo>
                    <a:pt x="169825" y="4403"/>
                  </a:lnTo>
                  <a:lnTo>
                    <a:pt x="169938" y="4375"/>
                  </a:lnTo>
                  <a:lnTo>
                    <a:pt x="170051" y="4318"/>
                  </a:lnTo>
                  <a:lnTo>
                    <a:pt x="170051" y="4318"/>
                  </a:lnTo>
                  <a:lnTo>
                    <a:pt x="170164" y="4205"/>
                  </a:lnTo>
                  <a:lnTo>
                    <a:pt x="170277" y="4064"/>
                  </a:lnTo>
                  <a:lnTo>
                    <a:pt x="170333" y="4036"/>
                  </a:lnTo>
                  <a:lnTo>
                    <a:pt x="170390" y="4008"/>
                  </a:lnTo>
                  <a:lnTo>
                    <a:pt x="170474" y="4036"/>
                  </a:lnTo>
                  <a:lnTo>
                    <a:pt x="170559" y="4092"/>
                  </a:lnTo>
                  <a:lnTo>
                    <a:pt x="170559" y="4092"/>
                  </a:lnTo>
                  <a:lnTo>
                    <a:pt x="170615" y="4177"/>
                  </a:lnTo>
                  <a:lnTo>
                    <a:pt x="170615" y="4233"/>
                  </a:lnTo>
                  <a:lnTo>
                    <a:pt x="170559" y="4262"/>
                  </a:lnTo>
                  <a:lnTo>
                    <a:pt x="170502" y="4290"/>
                  </a:lnTo>
                  <a:lnTo>
                    <a:pt x="170361" y="4346"/>
                  </a:lnTo>
                  <a:lnTo>
                    <a:pt x="170192" y="4403"/>
                  </a:lnTo>
                  <a:lnTo>
                    <a:pt x="170192" y="4403"/>
                  </a:lnTo>
                  <a:lnTo>
                    <a:pt x="170248" y="4431"/>
                  </a:lnTo>
                  <a:lnTo>
                    <a:pt x="170333" y="4487"/>
                  </a:lnTo>
                  <a:lnTo>
                    <a:pt x="170446" y="4600"/>
                  </a:lnTo>
                  <a:lnTo>
                    <a:pt x="170446" y="4600"/>
                  </a:lnTo>
                  <a:lnTo>
                    <a:pt x="170615" y="4629"/>
                  </a:lnTo>
                  <a:lnTo>
                    <a:pt x="170785" y="4657"/>
                  </a:lnTo>
                  <a:lnTo>
                    <a:pt x="170785" y="4657"/>
                  </a:lnTo>
                  <a:lnTo>
                    <a:pt x="171039" y="4657"/>
                  </a:lnTo>
                  <a:lnTo>
                    <a:pt x="171293" y="4629"/>
                  </a:lnTo>
                  <a:lnTo>
                    <a:pt x="171547" y="4544"/>
                  </a:lnTo>
                  <a:lnTo>
                    <a:pt x="171772" y="4459"/>
                  </a:lnTo>
                  <a:lnTo>
                    <a:pt x="171772" y="4459"/>
                  </a:lnTo>
                  <a:lnTo>
                    <a:pt x="171801" y="4600"/>
                  </a:lnTo>
                  <a:lnTo>
                    <a:pt x="171801" y="4657"/>
                  </a:lnTo>
                  <a:lnTo>
                    <a:pt x="171801" y="4657"/>
                  </a:lnTo>
                  <a:lnTo>
                    <a:pt x="171942" y="4713"/>
                  </a:lnTo>
                  <a:lnTo>
                    <a:pt x="171942" y="4713"/>
                  </a:lnTo>
                  <a:lnTo>
                    <a:pt x="172083" y="4770"/>
                  </a:lnTo>
                  <a:lnTo>
                    <a:pt x="172224" y="4826"/>
                  </a:lnTo>
                  <a:lnTo>
                    <a:pt x="172224" y="4826"/>
                  </a:lnTo>
                  <a:lnTo>
                    <a:pt x="172337" y="4911"/>
                  </a:lnTo>
                  <a:lnTo>
                    <a:pt x="172450" y="4967"/>
                  </a:lnTo>
                  <a:lnTo>
                    <a:pt x="172450" y="4967"/>
                  </a:lnTo>
                  <a:lnTo>
                    <a:pt x="172647" y="5249"/>
                  </a:lnTo>
                  <a:lnTo>
                    <a:pt x="172647" y="5249"/>
                  </a:lnTo>
                  <a:lnTo>
                    <a:pt x="172591" y="5306"/>
                  </a:lnTo>
                  <a:lnTo>
                    <a:pt x="172591" y="5334"/>
                  </a:lnTo>
                  <a:lnTo>
                    <a:pt x="172619" y="5334"/>
                  </a:lnTo>
                  <a:lnTo>
                    <a:pt x="172704" y="5390"/>
                  </a:lnTo>
                  <a:lnTo>
                    <a:pt x="172816" y="5419"/>
                  </a:lnTo>
                  <a:lnTo>
                    <a:pt x="173127" y="5447"/>
                  </a:lnTo>
                  <a:lnTo>
                    <a:pt x="173240" y="5419"/>
                  </a:lnTo>
                  <a:lnTo>
                    <a:pt x="173324" y="5419"/>
                  </a:lnTo>
                  <a:lnTo>
                    <a:pt x="173324" y="5419"/>
                  </a:lnTo>
                  <a:lnTo>
                    <a:pt x="173211" y="5475"/>
                  </a:lnTo>
                  <a:lnTo>
                    <a:pt x="173099" y="5560"/>
                  </a:lnTo>
                  <a:lnTo>
                    <a:pt x="173099" y="5560"/>
                  </a:lnTo>
                  <a:lnTo>
                    <a:pt x="173324" y="5475"/>
                  </a:lnTo>
                  <a:lnTo>
                    <a:pt x="173465" y="5447"/>
                  </a:lnTo>
                  <a:lnTo>
                    <a:pt x="173522" y="5475"/>
                  </a:lnTo>
                  <a:lnTo>
                    <a:pt x="173578" y="5475"/>
                  </a:lnTo>
                  <a:lnTo>
                    <a:pt x="173578" y="5475"/>
                  </a:lnTo>
                  <a:lnTo>
                    <a:pt x="173578" y="5532"/>
                  </a:lnTo>
                  <a:lnTo>
                    <a:pt x="173550" y="5588"/>
                  </a:lnTo>
                  <a:lnTo>
                    <a:pt x="173550" y="5673"/>
                  </a:lnTo>
                  <a:lnTo>
                    <a:pt x="173550" y="5701"/>
                  </a:lnTo>
                  <a:lnTo>
                    <a:pt x="173578" y="5701"/>
                  </a:lnTo>
                  <a:lnTo>
                    <a:pt x="173578" y="5701"/>
                  </a:lnTo>
                  <a:lnTo>
                    <a:pt x="173719" y="5729"/>
                  </a:lnTo>
                  <a:lnTo>
                    <a:pt x="173832" y="5701"/>
                  </a:lnTo>
                  <a:lnTo>
                    <a:pt x="173973" y="5673"/>
                  </a:lnTo>
                  <a:lnTo>
                    <a:pt x="174086" y="5644"/>
                  </a:lnTo>
                  <a:lnTo>
                    <a:pt x="174086" y="5644"/>
                  </a:lnTo>
                  <a:lnTo>
                    <a:pt x="174284" y="5616"/>
                  </a:lnTo>
                  <a:lnTo>
                    <a:pt x="174481" y="5644"/>
                  </a:lnTo>
                  <a:lnTo>
                    <a:pt x="174848" y="5701"/>
                  </a:lnTo>
                  <a:lnTo>
                    <a:pt x="174848" y="5701"/>
                  </a:lnTo>
                  <a:lnTo>
                    <a:pt x="175018" y="5701"/>
                  </a:lnTo>
                  <a:lnTo>
                    <a:pt x="175215" y="5701"/>
                  </a:lnTo>
                  <a:lnTo>
                    <a:pt x="175554" y="5701"/>
                  </a:lnTo>
                  <a:lnTo>
                    <a:pt x="175554" y="5701"/>
                  </a:lnTo>
                  <a:lnTo>
                    <a:pt x="175441" y="5757"/>
                  </a:lnTo>
                  <a:lnTo>
                    <a:pt x="175328" y="5786"/>
                  </a:lnTo>
                  <a:lnTo>
                    <a:pt x="175328" y="5786"/>
                  </a:lnTo>
                  <a:lnTo>
                    <a:pt x="175384" y="5814"/>
                  </a:lnTo>
                  <a:lnTo>
                    <a:pt x="175413" y="5814"/>
                  </a:lnTo>
                  <a:lnTo>
                    <a:pt x="175525" y="5814"/>
                  </a:lnTo>
                  <a:lnTo>
                    <a:pt x="175638" y="5786"/>
                  </a:lnTo>
                  <a:lnTo>
                    <a:pt x="175695" y="5786"/>
                  </a:lnTo>
                  <a:lnTo>
                    <a:pt x="175751" y="5814"/>
                  </a:lnTo>
                  <a:lnTo>
                    <a:pt x="175751" y="5814"/>
                  </a:lnTo>
                  <a:lnTo>
                    <a:pt x="175892" y="5898"/>
                  </a:lnTo>
                  <a:lnTo>
                    <a:pt x="175892" y="5898"/>
                  </a:lnTo>
                  <a:lnTo>
                    <a:pt x="175864" y="5898"/>
                  </a:lnTo>
                  <a:lnTo>
                    <a:pt x="175779" y="5898"/>
                  </a:lnTo>
                  <a:lnTo>
                    <a:pt x="175751" y="5927"/>
                  </a:lnTo>
                  <a:lnTo>
                    <a:pt x="175779" y="5955"/>
                  </a:lnTo>
                  <a:lnTo>
                    <a:pt x="175779" y="5955"/>
                  </a:lnTo>
                  <a:lnTo>
                    <a:pt x="175949" y="6152"/>
                  </a:lnTo>
                  <a:lnTo>
                    <a:pt x="176062" y="6237"/>
                  </a:lnTo>
                  <a:lnTo>
                    <a:pt x="176062" y="6265"/>
                  </a:lnTo>
                  <a:lnTo>
                    <a:pt x="176062" y="6294"/>
                  </a:lnTo>
                  <a:lnTo>
                    <a:pt x="176062" y="6294"/>
                  </a:lnTo>
                  <a:lnTo>
                    <a:pt x="176287" y="6350"/>
                  </a:lnTo>
                  <a:lnTo>
                    <a:pt x="176428" y="6406"/>
                  </a:lnTo>
                  <a:lnTo>
                    <a:pt x="176485" y="6378"/>
                  </a:lnTo>
                  <a:lnTo>
                    <a:pt x="176541" y="6350"/>
                  </a:lnTo>
                  <a:lnTo>
                    <a:pt x="176795" y="6209"/>
                  </a:lnTo>
                  <a:lnTo>
                    <a:pt x="176795" y="6209"/>
                  </a:lnTo>
                  <a:lnTo>
                    <a:pt x="176795" y="6294"/>
                  </a:lnTo>
                  <a:lnTo>
                    <a:pt x="176767" y="6378"/>
                  </a:lnTo>
                  <a:lnTo>
                    <a:pt x="176711" y="6463"/>
                  </a:lnTo>
                  <a:lnTo>
                    <a:pt x="176626" y="6547"/>
                  </a:lnTo>
                  <a:lnTo>
                    <a:pt x="176428" y="6632"/>
                  </a:lnTo>
                  <a:lnTo>
                    <a:pt x="176259" y="6689"/>
                  </a:lnTo>
                  <a:lnTo>
                    <a:pt x="176259" y="6689"/>
                  </a:lnTo>
                  <a:lnTo>
                    <a:pt x="176005" y="6745"/>
                  </a:lnTo>
                  <a:lnTo>
                    <a:pt x="175892" y="6745"/>
                  </a:lnTo>
                  <a:lnTo>
                    <a:pt x="175779" y="6801"/>
                  </a:lnTo>
                  <a:lnTo>
                    <a:pt x="175779" y="6801"/>
                  </a:lnTo>
                  <a:lnTo>
                    <a:pt x="175695" y="6858"/>
                  </a:lnTo>
                  <a:lnTo>
                    <a:pt x="175582" y="6914"/>
                  </a:lnTo>
                  <a:lnTo>
                    <a:pt x="175469" y="6971"/>
                  </a:lnTo>
                  <a:lnTo>
                    <a:pt x="175356" y="6999"/>
                  </a:lnTo>
                  <a:lnTo>
                    <a:pt x="175356" y="6999"/>
                  </a:lnTo>
                  <a:lnTo>
                    <a:pt x="175525" y="6999"/>
                  </a:lnTo>
                  <a:lnTo>
                    <a:pt x="175667" y="6943"/>
                  </a:lnTo>
                  <a:lnTo>
                    <a:pt x="175667" y="6943"/>
                  </a:lnTo>
                  <a:lnTo>
                    <a:pt x="175525" y="7055"/>
                  </a:lnTo>
                  <a:lnTo>
                    <a:pt x="175356" y="7140"/>
                  </a:lnTo>
                  <a:lnTo>
                    <a:pt x="174989" y="7309"/>
                  </a:lnTo>
                  <a:lnTo>
                    <a:pt x="174594" y="7422"/>
                  </a:lnTo>
                  <a:lnTo>
                    <a:pt x="174227" y="7535"/>
                  </a:lnTo>
                  <a:lnTo>
                    <a:pt x="174227" y="7535"/>
                  </a:lnTo>
                  <a:lnTo>
                    <a:pt x="174058" y="7592"/>
                  </a:lnTo>
                  <a:lnTo>
                    <a:pt x="173889" y="7676"/>
                  </a:lnTo>
                  <a:lnTo>
                    <a:pt x="173748" y="7761"/>
                  </a:lnTo>
                  <a:lnTo>
                    <a:pt x="173578" y="7817"/>
                  </a:lnTo>
                  <a:lnTo>
                    <a:pt x="173578" y="7817"/>
                  </a:lnTo>
                  <a:lnTo>
                    <a:pt x="173296" y="7874"/>
                  </a:lnTo>
                  <a:lnTo>
                    <a:pt x="172986" y="7874"/>
                  </a:lnTo>
                  <a:lnTo>
                    <a:pt x="172986" y="7874"/>
                  </a:lnTo>
                  <a:lnTo>
                    <a:pt x="173042" y="7817"/>
                  </a:lnTo>
                  <a:lnTo>
                    <a:pt x="173070" y="7789"/>
                  </a:lnTo>
                  <a:lnTo>
                    <a:pt x="173070" y="7761"/>
                  </a:lnTo>
                  <a:lnTo>
                    <a:pt x="173042" y="7761"/>
                  </a:lnTo>
                  <a:lnTo>
                    <a:pt x="172845" y="7761"/>
                  </a:lnTo>
                  <a:lnTo>
                    <a:pt x="172845" y="7761"/>
                  </a:lnTo>
                  <a:lnTo>
                    <a:pt x="172704" y="7789"/>
                  </a:lnTo>
                  <a:lnTo>
                    <a:pt x="172562" y="7817"/>
                  </a:lnTo>
                  <a:lnTo>
                    <a:pt x="172280" y="7902"/>
                  </a:lnTo>
                  <a:lnTo>
                    <a:pt x="172280" y="7902"/>
                  </a:lnTo>
                  <a:lnTo>
                    <a:pt x="171744" y="7987"/>
                  </a:lnTo>
                  <a:lnTo>
                    <a:pt x="171490" y="8043"/>
                  </a:lnTo>
                  <a:lnTo>
                    <a:pt x="171208" y="8128"/>
                  </a:lnTo>
                  <a:lnTo>
                    <a:pt x="171208" y="8128"/>
                  </a:lnTo>
                  <a:lnTo>
                    <a:pt x="171321" y="8156"/>
                  </a:lnTo>
                  <a:lnTo>
                    <a:pt x="171349" y="8212"/>
                  </a:lnTo>
                  <a:lnTo>
                    <a:pt x="171349" y="8241"/>
                  </a:lnTo>
                  <a:lnTo>
                    <a:pt x="171293" y="8241"/>
                  </a:lnTo>
                  <a:lnTo>
                    <a:pt x="171010" y="8241"/>
                  </a:lnTo>
                  <a:lnTo>
                    <a:pt x="171010" y="8241"/>
                  </a:lnTo>
                  <a:lnTo>
                    <a:pt x="170813" y="8269"/>
                  </a:lnTo>
                  <a:lnTo>
                    <a:pt x="170672" y="8297"/>
                  </a:lnTo>
                  <a:lnTo>
                    <a:pt x="170390" y="8495"/>
                  </a:lnTo>
                  <a:lnTo>
                    <a:pt x="170390" y="8495"/>
                  </a:lnTo>
                  <a:lnTo>
                    <a:pt x="170248" y="8551"/>
                  </a:lnTo>
                  <a:lnTo>
                    <a:pt x="170136" y="8579"/>
                  </a:lnTo>
                  <a:lnTo>
                    <a:pt x="169853" y="8607"/>
                  </a:lnTo>
                  <a:lnTo>
                    <a:pt x="169571" y="8636"/>
                  </a:lnTo>
                  <a:lnTo>
                    <a:pt x="169430" y="8664"/>
                  </a:lnTo>
                  <a:lnTo>
                    <a:pt x="169289" y="8692"/>
                  </a:lnTo>
                  <a:lnTo>
                    <a:pt x="169289" y="8692"/>
                  </a:lnTo>
                  <a:lnTo>
                    <a:pt x="169063" y="8833"/>
                  </a:lnTo>
                  <a:lnTo>
                    <a:pt x="168950" y="8861"/>
                  </a:lnTo>
                  <a:lnTo>
                    <a:pt x="168753" y="8890"/>
                  </a:lnTo>
                  <a:lnTo>
                    <a:pt x="168753" y="8890"/>
                  </a:lnTo>
                  <a:lnTo>
                    <a:pt x="168386" y="8918"/>
                  </a:lnTo>
                  <a:lnTo>
                    <a:pt x="168217" y="8974"/>
                  </a:lnTo>
                  <a:lnTo>
                    <a:pt x="168047" y="9059"/>
                  </a:lnTo>
                  <a:lnTo>
                    <a:pt x="168047" y="9059"/>
                  </a:lnTo>
                  <a:lnTo>
                    <a:pt x="167906" y="9200"/>
                  </a:lnTo>
                  <a:lnTo>
                    <a:pt x="167793" y="9341"/>
                  </a:lnTo>
                  <a:lnTo>
                    <a:pt x="167793" y="9341"/>
                  </a:lnTo>
                  <a:lnTo>
                    <a:pt x="167568" y="9454"/>
                  </a:lnTo>
                  <a:lnTo>
                    <a:pt x="167342" y="9539"/>
                  </a:lnTo>
                  <a:lnTo>
                    <a:pt x="166890" y="9680"/>
                  </a:lnTo>
                  <a:lnTo>
                    <a:pt x="166890" y="9680"/>
                  </a:lnTo>
                  <a:lnTo>
                    <a:pt x="166975" y="9736"/>
                  </a:lnTo>
                  <a:lnTo>
                    <a:pt x="167003" y="9764"/>
                  </a:lnTo>
                  <a:lnTo>
                    <a:pt x="166834" y="9849"/>
                  </a:lnTo>
                  <a:lnTo>
                    <a:pt x="166834" y="9849"/>
                  </a:lnTo>
                  <a:lnTo>
                    <a:pt x="166665" y="9934"/>
                  </a:lnTo>
                  <a:lnTo>
                    <a:pt x="166580" y="9962"/>
                  </a:lnTo>
                  <a:lnTo>
                    <a:pt x="166467" y="9990"/>
                  </a:lnTo>
                  <a:lnTo>
                    <a:pt x="166467" y="9990"/>
                  </a:lnTo>
                  <a:lnTo>
                    <a:pt x="166523" y="10018"/>
                  </a:lnTo>
                  <a:lnTo>
                    <a:pt x="166495" y="10075"/>
                  </a:lnTo>
                  <a:lnTo>
                    <a:pt x="166411" y="10103"/>
                  </a:lnTo>
                  <a:lnTo>
                    <a:pt x="166326" y="10131"/>
                  </a:lnTo>
                  <a:lnTo>
                    <a:pt x="166072" y="10188"/>
                  </a:lnTo>
                  <a:lnTo>
                    <a:pt x="165903" y="10216"/>
                  </a:lnTo>
                  <a:lnTo>
                    <a:pt x="165903" y="10216"/>
                  </a:lnTo>
                  <a:lnTo>
                    <a:pt x="166072" y="10244"/>
                  </a:lnTo>
                  <a:lnTo>
                    <a:pt x="166241" y="10244"/>
                  </a:lnTo>
                  <a:lnTo>
                    <a:pt x="166241" y="10244"/>
                  </a:lnTo>
                  <a:lnTo>
                    <a:pt x="166213" y="10357"/>
                  </a:lnTo>
                  <a:lnTo>
                    <a:pt x="166157" y="10442"/>
                  </a:lnTo>
                  <a:lnTo>
                    <a:pt x="166016" y="10555"/>
                  </a:lnTo>
                  <a:lnTo>
                    <a:pt x="165846" y="10668"/>
                  </a:lnTo>
                  <a:lnTo>
                    <a:pt x="165649" y="10696"/>
                  </a:lnTo>
                  <a:lnTo>
                    <a:pt x="165649" y="10696"/>
                  </a:lnTo>
                  <a:lnTo>
                    <a:pt x="165874" y="10696"/>
                  </a:lnTo>
                  <a:lnTo>
                    <a:pt x="166072" y="10668"/>
                  </a:lnTo>
                  <a:lnTo>
                    <a:pt x="166072" y="10668"/>
                  </a:lnTo>
                  <a:lnTo>
                    <a:pt x="166044" y="10752"/>
                  </a:lnTo>
                  <a:lnTo>
                    <a:pt x="165959" y="10809"/>
                  </a:lnTo>
                  <a:lnTo>
                    <a:pt x="165874" y="10865"/>
                  </a:lnTo>
                  <a:lnTo>
                    <a:pt x="165790" y="10893"/>
                  </a:lnTo>
                  <a:lnTo>
                    <a:pt x="165564" y="10950"/>
                  </a:lnTo>
                  <a:lnTo>
                    <a:pt x="165395" y="10978"/>
                  </a:lnTo>
                  <a:lnTo>
                    <a:pt x="165395" y="10978"/>
                  </a:lnTo>
                  <a:lnTo>
                    <a:pt x="165620" y="10978"/>
                  </a:lnTo>
                  <a:lnTo>
                    <a:pt x="165818" y="10921"/>
                  </a:lnTo>
                  <a:lnTo>
                    <a:pt x="165818" y="10921"/>
                  </a:lnTo>
                  <a:lnTo>
                    <a:pt x="165762" y="11006"/>
                  </a:lnTo>
                  <a:lnTo>
                    <a:pt x="165733" y="11063"/>
                  </a:lnTo>
                  <a:lnTo>
                    <a:pt x="165762" y="11063"/>
                  </a:lnTo>
                  <a:lnTo>
                    <a:pt x="165818" y="11034"/>
                  </a:lnTo>
                  <a:lnTo>
                    <a:pt x="166157" y="10921"/>
                  </a:lnTo>
                  <a:lnTo>
                    <a:pt x="166157" y="10921"/>
                  </a:lnTo>
                  <a:lnTo>
                    <a:pt x="165987" y="11034"/>
                  </a:lnTo>
                  <a:lnTo>
                    <a:pt x="165818" y="11147"/>
                  </a:lnTo>
                  <a:lnTo>
                    <a:pt x="165818" y="11147"/>
                  </a:lnTo>
                  <a:lnTo>
                    <a:pt x="165874" y="11175"/>
                  </a:lnTo>
                  <a:lnTo>
                    <a:pt x="165959" y="11204"/>
                  </a:lnTo>
                  <a:lnTo>
                    <a:pt x="166072" y="11204"/>
                  </a:lnTo>
                  <a:lnTo>
                    <a:pt x="166213" y="11204"/>
                  </a:lnTo>
                  <a:lnTo>
                    <a:pt x="166269" y="11204"/>
                  </a:lnTo>
                  <a:lnTo>
                    <a:pt x="166298" y="11232"/>
                  </a:lnTo>
                  <a:lnTo>
                    <a:pt x="166298" y="11232"/>
                  </a:lnTo>
                  <a:lnTo>
                    <a:pt x="166326" y="11260"/>
                  </a:lnTo>
                  <a:lnTo>
                    <a:pt x="166298" y="11288"/>
                  </a:lnTo>
                  <a:lnTo>
                    <a:pt x="166213" y="11317"/>
                  </a:lnTo>
                  <a:lnTo>
                    <a:pt x="166072" y="11345"/>
                  </a:lnTo>
                  <a:lnTo>
                    <a:pt x="166072" y="11345"/>
                  </a:lnTo>
                  <a:lnTo>
                    <a:pt x="166128" y="11317"/>
                  </a:lnTo>
                  <a:lnTo>
                    <a:pt x="166128" y="11288"/>
                  </a:lnTo>
                  <a:lnTo>
                    <a:pt x="165987" y="11260"/>
                  </a:lnTo>
                  <a:lnTo>
                    <a:pt x="165987" y="11260"/>
                  </a:lnTo>
                  <a:lnTo>
                    <a:pt x="165846" y="11232"/>
                  </a:lnTo>
                  <a:lnTo>
                    <a:pt x="165705" y="11260"/>
                  </a:lnTo>
                  <a:lnTo>
                    <a:pt x="165423" y="11288"/>
                  </a:lnTo>
                  <a:lnTo>
                    <a:pt x="165423" y="11288"/>
                  </a:lnTo>
                  <a:lnTo>
                    <a:pt x="164774" y="11317"/>
                  </a:lnTo>
                  <a:lnTo>
                    <a:pt x="164435" y="11345"/>
                  </a:lnTo>
                  <a:lnTo>
                    <a:pt x="164125" y="11401"/>
                  </a:lnTo>
                  <a:lnTo>
                    <a:pt x="164125" y="11401"/>
                  </a:lnTo>
                  <a:lnTo>
                    <a:pt x="163843" y="11429"/>
                  </a:lnTo>
                  <a:lnTo>
                    <a:pt x="163589" y="11458"/>
                  </a:lnTo>
                  <a:lnTo>
                    <a:pt x="163024" y="11486"/>
                  </a:lnTo>
                  <a:lnTo>
                    <a:pt x="162488" y="11542"/>
                  </a:lnTo>
                  <a:lnTo>
                    <a:pt x="162234" y="11571"/>
                  </a:lnTo>
                  <a:lnTo>
                    <a:pt x="161980" y="11655"/>
                  </a:lnTo>
                  <a:lnTo>
                    <a:pt x="161980" y="11655"/>
                  </a:lnTo>
                  <a:lnTo>
                    <a:pt x="162037" y="11655"/>
                  </a:lnTo>
                  <a:lnTo>
                    <a:pt x="162037" y="11683"/>
                  </a:lnTo>
                  <a:lnTo>
                    <a:pt x="162008" y="11740"/>
                  </a:lnTo>
                  <a:lnTo>
                    <a:pt x="161839" y="11796"/>
                  </a:lnTo>
                  <a:lnTo>
                    <a:pt x="161839" y="11796"/>
                  </a:lnTo>
                  <a:lnTo>
                    <a:pt x="161895" y="11796"/>
                  </a:lnTo>
                  <a:lnTo>
                    <a:pt x="161895" y="11796"/>
                  </a:lnTo>
                  <a:lnTo>
                    <a:pt x="161783" y="11881"/>
                  </a:lnTo>
                  <a:lnTo>
                    <a:pt x="161557" y="11966"/>
                  </a:lnTo>
                  <a:lnTo>
                    <a:pt x="161557" y="11966"/>
                  </a:lnTo>
                  <a:lnTo>
                    <a:pt x="160992" y="12078"/>
                  </a:lnTo>
                  <a:lnTo>
                    <a:pt x="160400" y="12191"/>
                  </a:lnTo>
                  <a:lnTo>
                    <a:pt x="160400" y="12191"/>
                  </a:lnTo>
                  <a:lnTo>
                    <a:pt x="160597" y="12191"/>
                  </a:lnTo>
                  <a:lnTo>
                    <a:pt x="160767" y="12163"/>
                  </a:lnTo>
                  <a:lnTo>
                    <a:pt x="160964" y="12135"/>
                  </a:lnTo>
                  <a:lnTo>
                    <a:pt x="161162" y="12135"/>
                  </a:lnTo>
                  <a:lnTo>
                    <a:pt x="161162" y="12135"/>
                  </a:lnTo>
                  <a:lnTo>
                    <a:pt x="161077" y="12191"/>
                  </a:lnTo>
                  <a:lnTo>
                    <a:pt x="160964" y="12248"/>
                  </a:lnTo>
                  <a:lnTo>
                    <a:pt x="160767" y="12276"/>
                  </a:lnTo>
                  <a:lnTo>
                    <a:pt x="160541" y="12276"/>
                  </a:lnTo>
                  <a:lnTo>
                    <a:pt x="160315" y="12248"/>
                  </a:lnTo>
                  <a:lnTo>
                    <a:pt x="160061" y="12248"/>
                  </a:lnTo>
                  <a:lnTo>
                    <a:pt x="159864" y="12248"/>
                  </a:lnTo>
                  <a:lnTo>
                    <a:pt x="159666" y="12304"/>
                  </a:lnTo>
                  <a:lnTo>
                    <a:pt x="159581" y="12332"/>
                  </a:lnTo>
                  <a:lnTo>
                    <a:pt x="159525" y="12389"/>
                  </a:lnTo>
                  <a:lnTo>
                    <a:pt x="159525" y="12389"/>
                  </a:lnTo>
                  <a:lnTo>
                    <a:pt x="159497" y="12417"/>
                  </a:lnTo>
                  <a:lnTo>
                    <a:pt x="159553" y="12445"/>
                  </a:lnTo>
                  <a:lnTo>
                    <a:pt x="159694" y="12474"/>
                  </a:lnTo>
                  <a:lnTo>
                    <a:pt x="159977" y="12445"/>
                  </a:lnTo>
                  <a:lnTo>
                    <a:pt x="159977" y="12445"/>
                  </a:lnTo>
                  <a:lnTo>
                    <a:pt x="160343" y="12445"/>
                  </a:lnTo>
                  <a:lnTo>
                    <a:pt x="160738" y="12417"/>
                  </a:lnTo>
                  <a:lnTo>
                    <a:pt x="160738" y="12417"/>
                  </a:lnTo>
                  <a:lnTo>
                    <a:pt x="160682" y="12502"/>
                  </a:lnTo>
                  <a:lnTo>
                    <a:pt x="160626" y="12530"/>
                  </a:lnTo>
                  <a:lnTo>
                    <a:pt x="160513" y="12558"/>
                  </a:lnTo>
                  <a:lnTo>
                    <a:pt x="160428" y="12558"/>
                  </a:lnTo>
                  <a:lnTo>
                    <a:pt x="160202" y="12530"/>
                  </a:lnTo>
                  <a:lnTo>
                    <a:pt x="160033" y="12530"/>
                  </a:lnTo>
                  <a:lnTo>
                    <a:pt x="160033" y="12530"/>
                  </a:lnTo>
                  <a:lnTo>
                    <a:pt x="160089" y="12558"/>
                  </a:lnTo>
                  <a:lnTo>
                    <a:pt x="160146" y="12586"/>
                  </a:lnTo>
                  <a:lnTo>
                    <a:pt x="160287" y="12586"/>
                  </a:lnTo>
                  <a:lnTo>
                    <a:pt x="160428" y="12558"/>
                  </a:lnTo>
                  <a:lnTo>
                    <a:pt x="160485" y="12558"/>
                  </a:lnTo>
                  <a:lnTo>
                    <a:pt x="160541" y="12586"/>
                  </a:lnTo>
                  <a:lnTo>
                    <a:pt x="160541" y="12586"/>
                  </a:lnTo>
                  <a:lnTo>
                    <a:pt x="160372" y="12643"/>
                  </a:lnTo>
                  <a:lnTo>
                    <a:pt x="160231" y="12643"/>
                  </a:lnTo>
                  <a:lnTo>
                    <a:pt x="160033" y="12643"/>
                  </a:lnTo>
                  <a:lnTo>
                    <a:pt x="159892" y="12643"/>
                  </a:lnTo>
                  <a:lnTo>
                    <a:pt x="159892" y="12643"/>
                  </a:lnTo>
                  <a:lnTo>
                    <a:pt x="160005" y="12699"/>
                  </a:lnTo>
                  <a:lnTo>
                    <a:pt x="160118" y="12728"/>
                  </a:lnTo>
                  <a:lnTo>
                    <a:pt x="160118" y="12728"/>
                  </a:lnTo>
                  <a:lnTo>
                    <a:pt x="159892" y="12812"/>
                  </a:lnTo>
                  <a:lnTo>
                    <a:pt x="159694" y="12897"/>
                  </a:lnTo>
                  <a:lnTo>
                    <a:pt x="159694" y="12897"/>
                  </a:lnTo>
                  <a:lnTo>
                    <a:pt x="159864" y="12897"/>
                  </a:lnTo>
                  <a:lnTo>
                    <a:pt x="160033" y="12897"/>
                  </a:lnTo>
                  <a:lnTo>
                    <a:pt x="160372" y="12897"/>
                  </a:lnTo>
                  <a:lnTo>
                    <a:pt x="160372" y="12897"/>
                  </a:lnTo>
                  <a:lnTo>
                    <a:pt x="160259" y="12981"/>
                  </a:lnTo>
                  <a:lnTo>
                    <a:pt x="160118" y="13010"/>
                  </a:lnTo>
                  <a:lnTo>
                    <a:pt x="159779" y="13066"/>
                  </a:lnTo>
                  <a:lnTo>
                    <a:pt x="159186" y="13066"/>
                  </a:lnTo>
                  <a:lnTo>
                    <a:pt x="159186" y="13066"/>
                  </a:lnTo>
                  <a:lnTo>
                    <a:pt x="159215" y="13094"/>
                  </a:lnTo>
                  <a:lnTo>
                    <a:pt x="159271" y="13123"/>
                  </a:lnTo>
                  <a:lnTo>
                    <a:pt x="159412" y="13123"/>
                  </a:lnTo>
                  <a:lnTo>
                    <a:pt x="159553" y="13123"/>
                  </a:lnTo>
                  <a:lnTo>
                    <a:pt x="159666" y="13123"/>
                  </a:lnTo>
                  <a:lnTo>
                    <a:pt x="159666" y="13123"/>
                  </a:lnTo>
                  <a:lnTo>
                    <a:pt x="159807" y="13179"/>
                  </a:lnTo>
                  <a:lnTo>
                    <a:pt x="159807" y="13179"/>
                  </a:lnTo>
                  <a:lnTo>
                    <a:pt x="159807" y="13207"/>
                  </a:lnTo>
                  <a:lnTo>
                    <a:pt x="159807" y="13235"/>
                  </a:lnTo>
                  <a:lnTo>
                    <a:pt x="159807" y="13235"/>
                  </a:lnTo>
                  <a:lnTo>
                    <a:pt x="159948" y="13264"/>
                  </a:lnTo>
                  <a:lnTo>
                    <a:pt x="159948" y="13264"/>
                  </a:lnTo>
                  <a:lnTo>
                    <a:pt x="159948" y="13264"/>
                  </a:lnTo>
                  <a:lnTo>
                    <a:pt x="159948" y="13292"/>
                  </a:lnTo>
                  <a:lnTo>
                    <a:pt x="160005" y="13377"/>
                  </a:lnTo>
                  <a:lnTo>
                    <a:pt x="160033" y="13405"/>
                  </a:lnTo>
                  <a:lnTo>
                    <a:pt x="160005" y="13433"/>
                  </a:lnTo>
                  <a:lnTo>
                    <a:pt x="159920" y="13461"/>
                  </a:lnTo>
                  <a:lnTo>
                    <a:pt x="159779" y="13489"/>
                  </a:lnTo>
                  <a:lnTo>
                    <a:pt x="159779" y="13489"/>
                  </a:lnTo>
                  <a:lnTo>
                    <a:pt x="159948" y="13546"/>
                  </a:lnTo>
                  <a:lnTo>
                    <a:pt x="160089" y="13546"/>
                  </a:lnTo>
                  <a:lnTo>
                    <a:pt x="160259" y="13546"/>
                  </a:lnTo>
                  <a:lnTo>
                    <a:pt x="160400" y="13574"/>
                  </a:lnTo>
                  <a:lnTo>
                    <a:pt x="160400" y="13574"/>
                  </a:lnTo>
                  <a:lnTo>
                    <a:pt x="160231" y="13631"/>
                  </a:lnTo>
                  <a:lnTo>
                    <a:pt x="160259" y="13659"/>
                  </a:lnTo>
                  <a:lnTo>
                    <a:pt x="160343" y="13659"/>
                  </a:lnTo>
                  <a:lnTo>
                    <a:pt x="160343" y="13659"/>
                  </a:lnTo>
                  <a:lnTo>
                    <a:pt x="160597" y="13687"/>
                  </a:lnTo>
                  <a:lnTo>
                    <a:pt x="160597" y="13687"/>
                  </a:lnTo>
                  <a:lnTo>
                    <a:pt x="160541" y="13715"/>
                  </a:lnTo>
                  <a:lnTo>
                    <a:pt x="160541" y="13715"/>
                  </a:lnTo>
                  <a:lnTo>
                    <a:pt x="160654" y="13743"/>
                  </a:lnTo>
                  <a:lnTo>
                    <a:pt x="160936" y="13772"/>
                  </a:lnTo>
                  <a:lnTo>
                    <a:pt x="160936" y="13772"/>
                  </a:lnTo>
                  <a:lnTo>
                    <a:pt x="160767" y="13800"/>
                  </a:lnTo>
                  <a:lnTo>
                    <a:pt x="160597" y="13800"/>
                  </a:lnTo>
                  <a:lnTo>
                    <a:pt x="160597" y="13800"/>
                  </a:lnTo>
                  <a:lnTo>
                    <a:pt x="160682" y="13828"/>
                  </a:lnTo>
                  <a:lnTo>
                    <a:pt x="160626" y="13828"/>
                  </a:lnTo>
                  <a:lnTo>
                    <a:pt x="160456" y="13856"/>
                  </a:lnTo>
                  <a:lnTo>
                    <a:pt x="160456" y="13856"/>
                  </a:lnTo>
                  <a:lnTo>
                    <a:pt x="160626" y="13885"/>
                  </a:lnTo>
                  <a:lnTo>
                    <a:pt x="160823" y="13856"/>
                  </a:lnTo>
                  <a:lnTo>
                    <a:pt x="161021" y="13856"/>
                  </a:lnTo>
                  <a:lnTo>
                    <a:pt x="161190" y="13885"/>
                  </a:lnTo>
                  <a:lnTo>
                    <a:pt x="161190" y="13885"/>
                  </a:lnTo>
                  <a:lnTo>
                    <a:pt x="161134" y="13969"/>
                  </a:lnTo>
                  <a:lnTo>
                    <a:pt x="161021" y="13997"/>
                  </a:lnTo>
                  <a:lnTo>
                    <a:pt x="160880" y="14026"/>
                  </a:lnTo>
                  <a:lnTo>
                    <a:pt x="160738" y="14054"/>
                  </a:lnTo>
                  <a:lnTo>
                    <a:pt x="160428" y="14082"/>
                  </a:lnTo>
                  <a:lnTo>
                    <a:pt x="160202" y="14110"/>
                  </a:lnTo>
                  <a:lnTo>
                    <a:pt x="160202" y="14110"/>
                  </a:lnTo>
                  <a:lnTo>
                    <a:pt x="160428" y="14110"/>
                  </a:lnTo>
                  <a:lnTo>
                    <a:pt x="160626" y="14110"/>
                  </a:lnTo>
                  <a:lnTo>
                    <a:pt x="160823" y="14082"/>
                  </a:lnTo>
                  <a:lnTo>
                    <a:pt x="161021" y="14054"/>
                  </a:lnTo>
                  <a:lnTo>
                    <a:pt x="161021" y="14054"/>
                  </a:lnTo>
                  <a:lnTo>
                    <a:pt x="161246" y="14054"/>
                  </a:lnTo>
                  <a:lnTo>
                    <a:pt x="161472" y="14082"/>
                  </a:lnTo>
                  <a:lnTo>
                    <a:pt x="161698" y="14138"/>
                  </a:lnTo>
                  <a:lnTo>
                    <a:pt x="161952" y="14138"/>
                  </a:lnTo>
                  <a:lnTo>
                    <a:pt x="161952" y="14138"/>
                  </a:lnTo>
                  <a:lnTo>
                    <a:pt x="161895" y="14138"/>
                  </a:lnTo>
                  <a:lnTo>
                    <a:pt x="161924" y="14167"/>
                  </a:lnTo>
                  <a:lnTo>
                    <a:pt x="162008" y="14167"/>
                  </a:lnTo>
                  <a:lnTo>
                    <a:pt x="162234" y="14167"/>
                  </a:lnTo>
                  <a:lnTo>
                    <a:pt x="162234" y="14167"/>
                  </a:lnTo>
                  <a:lnTo>
                    <a:pt x="162065" y="14223"/>
                  </a:lnTo>
                  <a:lnTo>
                    <a:pt x="161895" y="14251"/>
                  </a:lnTo>
                  <a:lnTo>
                    <a:pt x="161895" y="14251"/>
                  </a:lnTo>
                  <a:lnTo>
                    <a:pt x="162149" y="14280"/>
                  </a:lnTo>
                  <a:lnTo>
                    <a:pt x="162432" y="14308"/>
                  </a:lnTo>
                  <a:lnTo>
                    <a:pt x="162968" y="14308"/>
                  </a:lnTo>
                  <a:lnTo>
                    <a:pt x="162968" y="14308"/>
                  </a:lnTo>
                  <a:lnTo>
                    <a:pt x="163278" y="14336"/>
                  </a:lnTo>
                  <a:lnTo>
                    <a:pt x="163617" y="14364"/>
                  </a:lnTo>
                  <a:lnTo>
                    <a:pt x="163956" y="14421"/>
                  </a:lnTo>
                  <a:lnTo>
                    <a:pt x="164294" y="14421"/>
                  </a:lnTo>
                  <a:lnTo>
                    <a:pt x="164294" y="14421"/>
                  </a:lnTo>
                  <a:lnTo>
                    <a:pt x="164266" y="14449"/>
                  </a:lnTo>
                  <a:lnTo>
                    <a:pt x="164322" y="14449"/>
                  </a:lnTo>
                  <a:lnTo>
                    <a:pt x="164520" y="14449"/>
                  </a:lnTo>
                  <a:lnTo>
                    <a:pt x="164915" y="14449"/>
                  </a:lnTo>
                  <a:lnTo>
                    <a:pt x="164915" y="14449"/>
                  </a:lnTo>
                  <a:lnTo>
                    <a:pt x="164774" y="14534"/>
                  </a:lnTo>
                  <a:lnTo>
                    <a:pt x="164746" y="14534"/>
                  </a:lnTo>
                  <a:lnTo>
                    <a:pt x="164774" y="14562"/>
                  </a:lnTo>
                  <a:lnTo>
                    <a:pt x="165084" y="14562"/>
                  </a:lnTo>
                  <a:lnTo>
                    <a:pt x="165084" y="14562"/>
                  </a:lnTo>
                  <a:lnTo>
                    <a:pt x="165479" y="14590"/>
                  </a:lnTo>
                  <a:lnTo>
                    <a:pt x="165479" y="14590"/>
                  </a:lnTo>
                  <a:lnTo>
                    <a:pt x="166044" y="14618"/>
                  </a:lnTo>
                  <a:lnTo>
                    <a:pt x="166636" y="14590"/>
                  </a:lnTo>
                  <a:lnTo>
                    <a:pt x="166636" y="14590"/>
                  </a:lnTo>
                  <a:lnTo>
                    <a:pt x="167229" y="14590"/>
                  </a:lnTo>
                  <a:lnTo>
                    <a:pt x="167850" y="14618"/>
                  </a:lnTo>
                  <a:lnTo>
                    <a:pt x="168471" y="14675"/>
                  </a:lnTo>
                  <a:lnTo>
                    <a:pt x="169063" y="14675"/>
                  </a:lnTo>
                  <a:lnTo>
                    <a:pt x="169063" y="14675"/>
                  </a:lnTo>
                  <a:lnTo>
                    <a:pt x="167257" y="15295"/>
                  </a:lnTo>
                  <a:lnTo>
                    <a:pt x="165423" y="15888"/>
                  </a:lnTo>
                  <a:lnTo>
                    <a:pt x="165423" y="15888"/>
                  </a:lnTo>
                  <a:lnTo>
                    <a:pt x="163589" y="16396"/>
                  </a:lnTo>
                  <a:lnTo>
                    <a:pt x="163589" y="16396"/>
                  </a:lnTo>
                  <a:lnTo>
                    <a:pt x="163081" y="16509"/>
                  </a:lnTo>
                  <a:lnTo>
                    <a:pt x="162601" y="16565"/>
                  </a:lnTo>
                  <a:lnTo>
                    <a:pt x="162121" y="16594"/>
                  </a:lnTo>
                  <a:lnTo>
                    <a:pt x="161613" y="16594"/>
                  </a:lnTo>
                  <a:lnTo>
                    <a:pt x="161613" y="16594"/>
                  </a:lnTo>
                  <a:lnTo>
                    <a:pt x="153571" y="16594"/>
                  </a:lnTo>
                  <a:lnTo>
                    <a:pt x="153571" y="16594"/>
                  </a:lnTo>
                  <a:lnTo>
                    <a:pt x="137514" y="16594"/>
                  </a:lnTo>
                  <a:lnTo>
                    <a:pt x="137514" y="16594"/>
                  </a:lnTo>
                  <a:lnTo>
                    <a:pt x="104977" y="16594"/>
                  </a:lnTo>
                  <a:lnTo>
                    <a:pt x="104977" y="16594"/>
                  </a:lnTo>
                  <a:lnTo>
                    <a:pt x="72525" y="16594"/>
                  </a:lnTo>
                  <a:lnTo>
                    <a:pt x="72525" y="16594"/>
                  </a:lnTo>
                  <a:lnTo>
                    <a:pt x="39988" y="16594"/>
                  </a:lnTo>
                  <a:lnTo>
                    <a:pt x="39988" y="16594"/>
                  </a:lnTo>
                  <a:lnTo>
                    <a:pt x="23818" y="16594"/>
                  </a:lnTo>
                  <a:lnTo>
                    <a:pt x="23818" y="16594"/>
                  </a:lnTo>
                  <a:lnTo>
                    <a:pt x="15662" y="16594"/>
                  </a:lnTo>
                  <a:lnTo>
                    <a:pt x="15662" y="16594"/>
                  </a:lnTo>
                  <a:lnTo>
                    <a:pt x="11740" y="16594"/>
                  </a:lnTo>
                  <a:lnTo>
                    <a:pt x="11740" y="16594"/>
                  </a:lnTo>
                  <a:lnTo>
                    <a:pt x="11288" y="16565"/>
                  </a:lnTo>
                  <a:lnTo>
                    <a:pt x="10837" y="16537"/>
                  </a:lnTo>
                  <a:lnTo>
                    <a:pt x="10414" y="16452"/>
                  </a:lnTo>
                  <a:lnTo>
                    <a:pt x="9962" y="16368"/>
                  </a:lnTo>
                  <a:lnTo>
                    <a:pt x="9087" y="16142"/>
                  </a:lnTo>
                  <a:lnTo>
                    <a:pt x="8212" y="15888"/>
                  </a:lnTo>
                  <a:lnTo>
                    <a:pt x="8212" y="15888"/>
                  </a:lnTo>
                  <a:lnTo>
                    <a:pt x="6406" y="15295"/>
                  </a:lnTo>
                  <a:lnTo>
                    <a:pt x="4600" y="14675"/>
                  </a:lnTo>
                  <a:lnTo>
                    <a:pt x="4600" y="14675"/>
                  </a:lnTo>
                  <a:lnTo>
                    <a:pt x="5108" y="14703"/>
                  </a:lnTo>
                  <a:lnTo>
                    <a:pt x="5644" y="14759"/>
                  </a:lnTo>
                  <a:lnTo>
                    <a:pt x="6152" y="14816"/>
                  </a:lnTo>
                  <a:lnTo>
                    <a:pt x="6660" y="14844"/>
                  </a:lnTo>
                  <a:lnTo>
                    <a:pt x="6660" y="14844"/>
                  </a:lnTo>
                  <a:lnTo>
                    <a:pt x="7987" y="14929"/>
                  </a:lnTo>
                  <a:lnTo>
                    <a:pt x="9285" y="14985"/>
                  </a:lnTo>
                  <a:lnTo>
                    <a:pt x="9285" y="14985"/>
                  </a:lnTo>
                  <a:lnTo>
                    <a:pt x="10639" y="15042"/>
                  </a:lnTo>
                  <a:lnTo>
                    <a:pt x="11288" y="15070"/>
                  </a:lnTo>
                  <a:lnTo>
                    <a:pt x="11966" y="15042"/>
                  </a:lnTo>
                  <a:lnTo>
                    <a:pt x="11966" y="15042"/>
                  </a:lnTo>
                  <a:lnTo>
                    <a:pt x="12643" y="15042"/>
                  </a:lnTo>
                  <a:lnTo>
                    <a:pt x="13348" y="15042"/>
                  </a:lnTo>
                  <a:lnTo>
                    <a:pt x="14054" y="15070"/>
                  </a:lnTo>
                  <a:lnTo>
                    <a:pt x="14731" y="15042"/>
                  </a:lnTo>
                  <a:lnTo>
                    <a:pt x="14731" y="15042"/>
                  </a:lnTo>
                  <a:lnTo>
                    <a:pt x="14675" y="15013"/>
                  </a:lnTo>
                  <a:lnTo>
                    <a:pt x="14703" y="14985"/>
                  </a:lnTo>
                  <a:lnTo>
                    <a:pt x="14872" y="14929"/>
                  </a:lnTo>
                  <a:lnTo>
                    <a:pt x="15183" y="14872"/>
                  </a:lnTo>
                  <a:lnTo>
                    <a:pt x="15183" y="14872"/>
                  </a:lnTo>
                  <a:lnTo>
                    <a:pt x="15521" y="14872"/>
                  </a:lnTo>
                  <a:lnTo>
                    <a:pt x="15860" y="14872"/>
                  </a:lnTo>
                  <a:lnTo>
                    <a:pt x="16509" y="14929"/>
                  </a:lnTo>
                  <a:lnTo>
                    <a:pt x="16509" y="14929"/>
                  </a:lnTo>
                  <a:lnTo>
                    <a:pt x="17214" y="14957"/>
                  </a:lnTo>
                  <a:lnTo>
                    <a:pt x="17892" y="14985"/>
                  </a:lnTo>
                  <a:lnTo>
                    <a:pt x="18597" y="15013"/>
                  </a:lnTo>
                  <a:lnTo>
                    <a:pt x="18936" y="14985"/>
                  </a:lnTo>
                  <a:lnTo>
                    <a:pt x="19274" y="14957"/>
                  </a:lnTo>
                  <a:lnTo>
                    <a:pt x="19274" y="14957"/>
                  </a:lnTo>
                  <a:lnTo>
                    <a:pt x="19218" y="14900"/>
                  </a:lnTo>
                  <a:lnTo>
                    <a:pt x="19218" y="14872"/>
                  </a:lnTo>
                  <a:lnTo>
                    <a:pt x="19303" y="14872"/>
                  </a:lnTo>
                  <a:lnTo>
                    <a:pt x="19303" y="14872"/>
                  </a:lnTo>
                  <a:lnTo>
                    <a:pt x="19105" y="14816"/>
                  </a:lnTo>
                  <a:lnTo>
                    <a:pt x="18908" y="14788"/>
                  </a:lnTo>
                  <a:lnTo>
                    <a:pt x="18484" y="14759"/>
                  </a:lnTo>
                  <a:lnTo>
                    <a:pt x="17694" y="14788"/>
                  </a:lnTo>
                  <a:lnTo>
                    <a:pt x="17694" y="14788"/>
                  </a:lnTo>
                  <a:lnTo>
                    <a:pt x="16791" y="14788"/>
                  </a:lnTo>
                  <a:lnTo>
                    <a:pt x="15888" y="14731"/>
                  </a:lnTo>
                  <a:lnTo>
                    <a:pt x="15888" y="14731"/>
                  </a:lnTo>
                  <a:lnTo>
                    <a:pt x="14110" y="14646"/>
                  </a:lnTo>
                  <a:lnTo>
                    <a:pt x="13207" y="14590"/>
                  </a:lnTo>
                  <a:lnTo>
                    <a:pt x="12304" y="14505"/>
                  </a:lnTo>
                  <a:lnTo>
                    <a:pt x="12304" y="14505"/>
                  </a:lnTo>
                  <a:lnTo>
                    <a:pt x="11937" y="14449"/>
                  </a:lnTo>
                  <a:lnTo>
                    <a:pt x="11599" y="14364"/>
                  </a:lnTo>
                  <a:lnTo>
                    <a:pt x="11260" y="14251"/>
                  </a:lnTo>
                  <a:lnTo>
                    <a:pt x="10922" y="14110"/>
                  </a:lnTo>
                  <a:lnTo>
                    <a:pt x="10922" y="14110"/>
                  </a:lnTo>
                  <a:lnTo>
                    <a:pt x="10639" y="14026"/>
                  </a:lnTo>
                  <a:lnTo>
                    <a:pt x="10526" y="13969"/>
                  </a:lnTo>
                  <a:lnTo>
                    <a:pt x="10385" y="13885"/>
                  </a:lnTo>
                  <a:lnTo>
                    <a:pt x="10385" y="13885"/>
                  </a:lnTo>
                  <a:lnTo>
                    <a:pt x="10357" y="13828"/>
                  </a:lnTo>
                  <a:lnTo>
                    <a:pt x="10329" y="13772"/>
                  </a:lnTo>
                  <a:lnTo>
                    <a:pt x="10329" y="13715"/>
                  </a:lnTo>
                  <a:lnTo>
                    <a:pt x="10244" y="13631"/>
                  </a:lnTo>
                  <a:lnTo>
                    <a:pt x="10244" y="13631"/>
                  </a:lnTo>
                  <a:lnTo>
                    <a:pt x="10160" y="13602"/>
                  </a:lnTo>
                  <a:lnTo>
                    <a:pt x="10075" y="13574"/>
                  </a:lnTo>
                  <a:lnTo>
                    <a:pt x="9821" y="13546"/>
                  </a:lnTo>
                  <a:lnTo>
                    <a:pt x="9369" y="13518"/>
                  </a:lnTo>
                  <a:lnTo>
                    <a:pt x="9369" y="13518"/>
                  </a:lnTo>
                  <a:lnTo>
                    <a:pt x="8946" y="13461"/>
                  </a:lnTo>
                  <a:lnTo>
                    <a:pt x="8551" y="13405"/>
                  </a:lnTo>
                  <a:lnTo>
                    <a:pt x="8551" y="13405"/>
                  </a:lnTo>
                  <a:lnTo>
                    <a:pt x="8184" y="13292"/>
                  </a:lnTo>
                  <a:lnTo>
                    <a:pt x="8015" y="13235"/>
                  </a:lnTo>
                  <a:lnTo>
                    <a:pt x="7987" y="13207"/>
                  </a:lnTo>
                  <a:lnTo>
                    <a:pt x="8043" y="13179"/>
                  </a:lnTo>
                  <a:lnTo>
                    <a:pt x="8043" y="13179"/>
                  </a:lnTo>
                  <a:lnTo>
                    <a:pt x="7958" y="13123"/>
                  </a:lnTo>
                  <a:lnTo>
                    <a:pt x="7874" y="13094"/>
                  </a:lnTo>
                  <a:lnTo>
                    <a:pt x="7620" y="13066"/>
                  </a:lnTo>
                  <a:lnTo>
                    <a:pt x="7309" y="13038"/>
                  </a:lnTo>
                  <a:lnTo>
                    <a:pt x="6999" y="13066"/>
                  </a:lnTo>
                  <a:lnTo>
                    <a:pt x="6689" y="13066"/>
                  </a:lnTo>
                  <a:lnTo>
                    <a:pt x="6406" y="13038"/>
                  </a:lnTo>
                  <a:lnTo>
                    <a:pt x="6294" y="13010"/>
                  </a:lnTo>
                  <a:lnTo>
                    <a:pt x="6209" y="12981"/>
                  </a:lnTo>
                  <a:lnTo>
                    <a:pt x="6152" y="12925"/>
                  </a:lnTo>
                  <a:lnTo>
                    <a:pt x="6124" y="12869"/>
                  </a:lnTo>
                  <a:lnTo>
                    <a:pt x="6124" y="12869"/>
                  </a:lnTo>
                  <a:lnTo>
                    <a:pt x="6378" y="12784"/>
                  </a:lnTo>
                  <a:lnTo>
                    <a:pt x="6632" y="12756"/>
                  </a:lnTo>
                  <a:lnTo>
                    <a:pt x="6914" y="12756"/>
                  </a:lnTo>
                  <a:lnTo>
                    <a:pt x="7197" y="12756"/>
                  </a:lnTo>
                  <a:lnTo>
                    <a:pt x="7733" y="12812"/>
                  </a:lnTo>
                  <a:lnTo>
                    <a:pt x="8269" y="12869"/>
                  </a:lnTo>
                  <a:lnTo>
                    <a:pt x="8269" y="12869"/>
                  </a:lnTo>
                  <a:lnTo>
                    <a:pt x="9341" y="12925"/>
                  </a:lnTo>
                  <a:lnTo>
                    <a:pt x="9877" y="12953"/>
                  </a:lnTo>
                  <a:lnTo>
                    <a:pt x="10385" y="13010"/>
                  </a:lnTo>
                  <a:lnTo>
                    <a:pt x="10385" y="13010"/>
                  </a:lnTo>
                  <a:lnTo>
                    <a:pt x="10301" y="12925"/>
                  </a:lnTo>
                  <a:lnTo>
                    <a:pt x="10301" y="12840"/>
                  </a:lnTo>
                  <a:lnTo>
                    <a:pt x="10357" y="12784"/>
                  </a:lnTo>
                  <a:lnTo>
                    <a:pt x="10442" y="12728"/>
                  </a:lnTo>
                  <a:lnTo>
                    <a:pt x="10611" y="12643"/>
                  </a:lnTo>
                  <a:lnTo>
                    <a:pt x="10696" y="12586"/>
                  </a:lnTo>
                  <a:lnTo>
                    <a:pt x="10724" y="12530"/>
                  </a:lnTo>
                  <a:lnTo>
                    <a:pt x="10724" y="12530"/>
                  </a:lnTo>
                  <a:lnTo>
                    <a:pt x="10696" y="12474"/>
                  </a:lnTo>
                  <a:lnTo>
                    <a:pt x="10639" y="12417"/>
                  </a:lnTo>
                  <a:lnTo>
                    <a:pt x="10414" y="12332"/>
                  </a:lnTo>
                  <a:lnTo>
                    <a:pt x="10075" y="12248"/>
                  </a:lnTo>
                  <a:lnTo>
                    <a:pt x="9708" y="12163"/>
                  </a:lnTo>
                  <a:lnTo>
                    <a:pt x="8946" y="12078"/>
                  </a:lnTo>
                  <a:lnTo>
                    <a:pt x="8495" y="12022"/>
                  </a:lnTo>
                  <a:lnTo>
                    <a:pt x="8495" y="12022"/>
                  </a:lnTo>
                  <a:lnTo>
                    <a:pt x="7055" y="11853"/>
                  </a:lnTo>
                  <a:lnTo>
                    <a:pt x="5616" y="11683"/>
                  </a:lnTo>
                  <a:lnTo>
                    <a:pt x="5616" y="11683"/>
                  </a:lnTo>
                  <a:lnTo>
                    <a:pt x="4911" y="11627"/>
                  </a:lnTo>
                  <a:lnTo>
                    <a:pt x="4544" y="11599"/>
                  </a:lnTo>
                  <a:lnTo>
                    <a:pt x="4177" y="11571"/>
                  </a:lnTo>
                  <a:lnTo>
                    <a:pt x="4177" y="11571"/>
                  </a:lnTo>
                  <a:lnTo>
                    <a:pt x="3584" y="11486"/>
                  </a:lnTo>
                  <a:lnTo>
                    <a:pt x="3274" y="11429"/>
                  </a:lnTo>
                  <a:lnTo>
                    <a:pt x="3133" y="11373"/>
                  </a:lnTo>
                  <a:lnTo>
                    <a:pt x="3048" y="11317"/>
                  </a:lnTo>
                  <a:lnTo>
                    <a:pt x="3048" y="11317"/>
                  </a:lnTo>
                  <a:lnTo>
                    <a:pt x="3387" y="11260"/>
                  </a:lnTo>
                  <a:lnTo>
                    <a:pt x="3754" y="11204"/>
                  </a:lnTo>
                  <a:lnTo>
                    <a:pt x="3754" y="11204"/>
                  </a:lnTo>
                  <a:lnTo>
                    <a:pt x="3697" y="11119"/>
                  </a:lnTo>
                  <a:lnTo>
                    <a:pt x="3641" y="11063"/>
                  </a:lnTo>
                  <a:lnTo>
                    <a:pt x="3556" y="11006"/>
                  </a:lnTo>
                  <a:lnTo>
                    <a:pt x="3443" y="10978"/>
                  </a:lnTo>
                  <a:lnTo>
                    <a:pt x="3189" y="10950"/>
                  </a:lnTo>
                  <a:lnTo>
                    <a:pt x="2907" y="10950"/>
                  </a:lnTo>
                  <a:lnTo>
                    <a:pt x="2315" y="11034"/>
                  </a:lnTo>
                  <a:lnTo>
                    <a:pt x="2061" y="11063"/>
                  </a:lnTo>
                  <a:lnTo>
                    <a:pt x="1891" y="11091"/>
                  </a:lnTo>
                  <a:lnTo>
                    <a:pt x="1891" y="11091"/>
                  </a:lnTo>
                  <a:lnTo>
                    <a:pt x="1637" y="11034"/>
                  </a:lnTo>
                  <a:lnTo>
                    <a:pt x="1383" y="10978"/>
                  </a:lnTo>
                  <a:lnTo>
                    <a:pt x="1129" y="10921"/>
                  </a:lnTo>
                  <a:lnTo>
                    <a:pt x="904" y="10809"/>
                  </a:lnTo>
                  <a:lnTo>
                    <a:pt x="452" y="10583"/>
                  </a:lnTo>
                  <a:lnTo>
                    <a:pt x="1" y="10301"/>
                  </a:lnTo>
                  <a:lnTo>
                    <a:pt x="1" y="10301"/>
                  </a:lnTo>
                  <a:lnTo>
                    <a:pt x="255" y="10357"/>
                  </a:lnTo>
                  <a:lnTo>
                    <a:pt x="480" y="10414"/>
                  </a:lnTo>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1" name="Google Shape;3851;p16"/>
            <p:cNvSpPr/>
            <p:nvPr/>
          </p:nvSpPr>
          <p:spPr>
            <a:xfrm>
              <a:off x="4626950" y="1835225"/>
              <a:ext cx="330175" cy="188400"/>
            </a:xfrm>
            <a:custGeom>
              <a:avLst/>
              <a:gdLst/>
              <a:ahLst/>
              <a:cxnLst/>
              <a:rect l="l" t="t" r="r" b="b"/>
              <a:pathLst>
                <a:path w="13207" h="7536" extrusionOk="0">
                  <a:moveTo>
                    <a:pt x="0" y="509"/>
                  </a:moveTo>
                  <a:lnTo>
                    <a:pt x="0" y="509"/>
                  </a:lnTo>
                  <a:lnTo>
                    <a:pt x="903" y="198"/>
                  </a:lnTo>
                  <a:lnTo>
                    <a:pt x="1468" y="57"/>
                  </a:lnTo>
                  <a:lnTo>
                    <a:pt x="1665" y="1"/>
                  </a:lnTo>
                  <a:lnTo>
                    <a:pt x="1721" y="29"/>
                  </a:lnTo>
                  <a:lnTo>
                    <a:pt x="1721" y="29"/>
                  </a:lnTo>
                  <a:lnTo>
                    <a:pt x="1721" y="226"/>
                  </a:lnTo>
                  <a:lnTo>
                    <a:pt x="1693" y="621"/>
                  </a:lnTo>
                  <a:lnTo>
                    <a:pt x="1693" y="819"/>
                  </a:lnTo>
                  <a:lnTo>
                    <a:pt x="1721" y="988"/>
                  </a:lnTo>
                  <a:lnTo>
                    <a:pt x="1750" y="1045"/>
                  </a:lnTo>
                  <a:lnTo>
                    <a:pt x="1778" y="1073"/>
                  </a:lnTo>
                  <a:lnTo>
                    <a:pt x="1834" y="1101"/>
                  </a:lnTo>
                  <a:lnTo>
                    <a:pt x="1891" y="1101"/>
                  </a:lnTo>
                  <a:lnTo>
                    <a:pt x="1891" y="1101"/>
                  </a:lnTo>
                  <a:lnTo>
                    <a:pt x="1919" y="1073"/>
                  </a:lnTo>
                  <a:lnTo>
                    <a:pt x="1947" y="1045"/>
                  </a:lnTo>
                  <a:lnTo>
                    <a:pt x="1975" y="932"/>
                  </a:lnTo>
                  <a:lnTo>
                    <a:pt x="1947" y="621"/>
                  </a:lnTo>
                  <a:lnTo>
                    <a:pt x="1891" y="283"/>
                  </a:lnTo>
                  <a:lnTo>
                    <a:pt x="1863" y="142"/>
                  </a:lnTo>
                  <a:lnTo>
                    <a:pt x="1891" y="57"/>
                  </a:lnTo>
                  <a:lnTo>
                    <a:pt x="1891" y="57"/>
                  </a:lnTo>
                  <a:lnTo>
                    <a:pt x="2427" y="339"/>
                  </a:lnTo>
                  <a:lnTo>
                    <a:pt x="2427" y="339"/>
                  </a:lnTo>
                  <a:lnTo>
                    <a:pt x="2314" y="537"/>
                  </a:lnTo>
                  <a:lnTo>
                    <a:pt x="2229" y="763"/>
                  </a:lnTo>
                  <a:lnTo>
                    <a:pt x="2229" y="763"/>
                  </a:lnTo>
                  <a:lnTo>
                    <a:pt x="2258" y="819"/>
                  </a:lnTo>
                  <a:lnTo>
                    <a:pt x="2342" y="819"/>
                  </a:lnTo>
                  <a:lnTo>
                    <a:pt x="2399" y="791"/>
                  </a:lnTo>
                  <a:lnTo>
                    <a:pt x="2455" y="763"/>
                  </a:lnTo>
                  <a:lnTo>
                    <a:pt x="2540" y="678"/>
                  </a:lnTo>
                  <a:lnTo>
                    <a:pt x="2568" y="593"/>
                  </a:lnTo>
                  <a:lnTo>
                    <a:pt x="2596" y="509"/>
                  </a:lnTo>
                  <a:lnTo>
                    <a:pt x="2596" y="396"/>
                  </a:lnTo>
                  <a:lnTo>
                    <a:pt x="2596" y="396"/>
                  </a:lnTo>
                  <a:lnTo>
                    <a:pt x="3386" y="819"/>
                  </a:lnTo>
                  <a:lnTo>
                    <a:pt x="3386" y="819"/>
                  </a:lnTo>
                  <a:lnTo>
                    <a:pt x="3528" y="904"/>
                  </a:lnTo>
                  <a:lnTo>
                    <a:pt x="3697" y="1045"/>
                  </a:lnTo>
                  <a:lnTo>
                    <a:pt x="3979" y="1355"/>
                  </a:lnTo>
                  <a:lnTo>
                    <a:pt x="4120" y="1496"/>
                  </a:lnTo>
                  <a:lnTo>
                    <a:pt x="4289" y="1637"/>
                  </a:lnTo>
                  <a:lnTo>
                    <a:pt x="4459" y="1750"/>
                  </a:lnTo>
                  <a:lnTo>
                    <a:pt x="4628" y="1807"/>
                  </a:lnTo>
                  <a:lnTo>
                    <a:pt x="4628" y="1807"/>
                  </a:lnTo>
                  <a:lnTo>
                    <a:pt x="4713" y="1835"/>
                  </a:lnTo>
                  <a:lnTo>
                    <a:pt x="4854" y="1835"/>
                  </a:lnTo>
                  <a:lnTo>
                    <a:pt x="5080" y="1807"/>
                  </a:lnTo>
                  <a:lnTo>
                    <a:pt x="5334" y="1750"/>
                  </a:lnTo>
                  <a:lnTo>
                    <a:pt x="5559" y="1722"/>
                  </a:lnTo>
                  <a:lnTo>
                    <a:pt x="5559" y="1722"/>
                  </a:lnTo>
                  <a:lnTo>
                    <a:pt x="6011" y="1750"/>
                  </a:lnTo>
                  <a:lnTo>
                    <a:pt x="6462" y="1722"/>
                  </a:lnTo>
                  <a:lnTo>
                    <a:pt x="6462" y="1722"/>
                  </a:lnTo>
                  <a:lnTo>
                    <a:pt x="6660" y="1694"/>
                  </a:lnTo>
                  <a:lnTo>
                    <a:pt x="6829" y="1750"/>
                  </a:lnTo>
                  <a:lnTo>
                    <a:pt x="6970" y="1835"/>
                  </a:lnTo>
                  <a:lnTo>
                    <a:pt x="7140" y="1976"/>
                  </a:lnTo>
                  <a:lnTo>
                    <a:pt x="7140" y="1976"/>
                  </a:lnTo>
                  <a:lnTo>
                    <a:pt x="7365" y="2230"/>
                  </a:lnTo>
                  <a:lnTo>
                    <a:pt x="7506" y="2286"/>
                  </a:lnTo>
                  <a:lnTo>
                    <a:pt x="7591" y="2315"/>
                  </a:lnTo>
                  <a:lnTo>
                    <a:pt x="7676" y="2286"/>
                  </a:lnTo>
                  <a:lnTo>
                    <a:pt x="7676" y="2286"/>
                  </a:lnTo>
                  <a:lnTo>
                    <a:pt x="7732" y="2738"/>
                  </a:lnTo>
                  <a:lnTo>
                    <a:pt x="7760" y="2964"/>
                  </a:lnTo>
                  <a:lnTo>
                    <a:pt x="7817" y="3048"/>
                  </a:lnTo>
                  <a:lnTo>
                    <a:pt x="7902" y="3133"/>
                  </a:lnTo>
                  <a:lnTo>
                    <a:pt x="7902" y="3133"/>
                  </a:lnTo>
                  <a:lnTo>
                    <a:pt x="7986" y="3189"/>
                  </a:lnTo>
                  <a:lnTo>
                    <a:pt x="8071" y="3218"/>
                  </a:lnTo>
                  <a:lnTo>
                    <a:pt x="8156" y="3274"/>
                  </a:lnTo>
                  <a:lnTo>
                    <a:pt x="8268" y="3331"/>
                  </a:lnTo>
                  <a:lnTo>
                    <a:pt x="8268" y="3331"/>
                  </a:lnTo>
                  <a:lnTo>
                    <a:pt x="8325" y="3472"/>
                  </a:lnTo>
                  <a:lnTo>
                    <a:pt x="8381" y="3613"/>
                  </a:lnTo>
                  <a:lnTo>
                    <a:pt x="8410" y="3754"/>
                  </a:lnTo>
                  <a:lnTo>
                    <a:pt x="8466" y="3839"/>
                  </a:lnTo>
                  <a:lnTo>
                    <a:pt x="8522" y="3867"/>
                  </a:lnTo>
                  <a:lnTo>
                    <a:pt x="8522" y="3867"/>
                  </a:lnTo>
                  <a:lnTo>
                    <a:pt x="8635" y="3923"/>
                  </a:lnTo>
                  <a:lnTo>
                    <a:pt x="8748" y="3951"/>
                  </a:lnTo>
                  <a:lnTo>
                    <a:pt x="8889" y="3923"/>
                  </a:lnTo>
                  <a:lnTo>
                    <a:pt x="9002" y="3895"/>
                  </a:lnTo>
                  <a:lnTo>
                    <a:pt x="9256" y="3867"/>
                  </a:lnTo>
                  <a:lnTo>
                    <a:pt x="9369" y="3867"/>
                  </a:lnTo>
                  <a:lnTo>
                    <a:pt x="9482" y="3923"/>
                  </a:lnTo>
                  <a:lnTo>
                    <a:pt x="9482" y="3923"/>
                  </a:lnTo>
                  <a:lnTo>
                    <a:pt x="9538" y="4008"/>
                  </a:lnTo>
                  <a:lnTo>
                    <a:pt x="9567" y="4092"/>
                  </a:lnTo>
                  <a:lnTo>
                    <a:pt x="9567" y="4177"/>
                  </a:lnTo>
                  <a:lnTo>
                    <a:pt x="9623" y="4262"/>
                  </a:lnTo>
                  <a:lnTo>
                    <a:pt x="9623" y="4262"/>
                  </a:lnTo>
                  <a:lnTo>
                    <a:pt x="9708" y="4346"/>
                  </a:lnTo>
                  <a:lnTo>
                    <a:pt x="9820" y="4375"/>
                  </a:lnTo>
                  <a:lnTo>
                    <a:pt x="10046" y="4403"/>
                  </a:lnTo>
                  <a:lnTo>
                    <a:pt x="10046" y="4403"/>
                  </a:lnTo>
                  <a:lnTo>
                    <a:pt x="10018" y="4234"/>
                  </a:lnTo>
                  <a:lnTo>
                    <a:pt x="10018" y="4121"/>
                  </a:lnTo>
                  <a:lnTo>
                    <a:pt x="10074" y="4036"/>
                  </a:lnTo>
                  <a:lnTo>
                    <a:pt x="10187" y="3867"/>
                  </a:lnTo>
                  <a:lnTo>
                    <a:pt x="10187" y="3867"/>
                  </a:lnTo>
                  <a:lnTo>
                    <a:pt x="10328" y="3641"/>
                  </a:lnTo>
                  <a:lnTo>
                    <a:pt x="10413" y="3556"/>
                  </a:lnTo>
                  <a:lnTo>
                    <a:pt x="10554" y="3472"/>
                  </a:lnTo>
                  <a:lnTo>
                    <a:pt x="10554" y="3472"/>
                  </a:lnTo>
                  <a:lnTo>
                    <a:pt x="10780" y="3302"/>
                  </a:lnTo>
                  <a:lnTo>
                    <a:pt x="11034" y="3105"/>
                  </a:lnTo>
                  <a:lnTo>
                    <a:pt x="11175" y="3020"/>
                  </a:lnTo>
                  <a:lnTo>
                    <a:pt x="11316" y="2964"/>
                  </a:lnTo>
                  <a:lnTo>
                    <a:pt x="11457" y="2935"/>
                  </a:lnTo>
                  <a:lnTo>
                    <a:pt x="11598" y="2992"/>
                  </a:lnTo>
                  <a:lnTo>
                    <a:pt x="11598" y="2992"/>
                  </a:lnTo>
                  <a:lnTo>
                    <a:pt x="11429" y="3105"/>
                  </a:lnTo>
                  <a:lnTo>
                    <a:pt x="11231" y="3246"/>
                  </a:lnTo>
                  <a:lnTo>
                    <a:pt x="11062" y="3387"/>
                  </a:lnTo>
                  <a:lnTo>
                    <a:pt x="10977" y="3472"/>
                  </a:lnTo>
                  <a:lnTo>
                    <a:pt x="10949" y="3585"/>
                  </a:lnTo>
                  <a:lnTo>
                    <a:pt x="10949" y="3585"/>
                  </a:lnTo>
                  <a:lnTo>
                    <a:pt x="11090" y="3613"/>
                  </a:lnTo>
                  <a:lnTo>
                    <a:pt x="11203" y="3641"/>
                  </a:lnTo>
                  <a:lnTo>
                    <a:pt x="11429" y="3726"/>
                  </a:lnTo>
                  <a:lnTo>
                    <a:pt x="11429" y="3726"/>
                  </a:lnTo>
                  <a:lnTo>
                    <a:pt x="11683" y="3810"/>
                  </a:lnTo>
                  <a:lnTo>
                    <a:pt x="11824" y="3867"/>
                  </a:lnTo>
                  <a:lnTo>
                    <a:pt x="11937" y="3951"/>
                  </a:lnTo>
                  <a:lnTo>
                    <a:pt x="11937" y="3951"/>
                  </a:lnTo>
                  <a:lnTo>
                    <a:pt x="12022" y="3754"/>
                  </a:lnTo>
                  <a:lnTo>
                    <a:pt x="12022" y="3669"/>
                  </a:lnTo>
                  <a:lnTo>
                    <a:pt x="12022" y="3556"/>
                  </a:lnTo>
                  <a:lnTo>
                    <a:pt x="12022" y="3556"/>
                  </a:lnTo>
                  <a:lnTo>
                    <a:pt x="12078" y="3669"/>
                  </a:lnTo>
                  <a:lnTo>
                    <a:pt x="12191" y="3754"/>
                  </a:lnTo>
                  <a:lnTo>
                    <a:pt x="12417" y="3923"/>
                  </a:lnTo>
                  <a:lnTo>
                    <a:pt x="12671" y="4064"/>
                  </a:lnTo>
                  <a:lnTo>
                    <a:pt x="12925" y="4149"/>
                  </a:lnTo>
                  <a:lnTo>
                    <a:pt x="12925" y="4149"/>
                  </a:lnTo>
                  <a:lnTo>
                    <a:pt x="13122" y="4149"/>
                  </a:lnTo>
                  <a:lnTo>
                    <a:pt x="13207" y="4205"/>
                  </a:lnTo>
                  <a:lnTo>
                    <a:pt x="13207" y="4234"/>
                  </a:lnTo>
                  <a:lnTo>
                    <a:pt x="13207" y="4262"/>
                  </a:lnTo>
                  <a:lnTo>
                    <a:pt x="13207" y="4262"/>
                  </a:lnTo>
                  <a:lnTo>
                    <a:pt x="13179" y="4318"/>
                  </a:lnTo>
                  <a:lnTo>
                    <a:pt x="13150" y="4375"/>
                  </a:lnTo>
                  <a:lnTo>
                    <a:pt x="13037" y="4403"/>
                  </a:lnTo>
                  <a:lnTo>
                    <a:pt x="12896" y="4431"/>
                  </a:lnTo>
                  <a:lnTo>
                    <a:pt x="12812" y="4403"/>
                  </a:lnTo>
                  <a:lnTo>
                    <a:pt x="12812" y="4403"/>
                  </a:lnTo>
                  <a:lnTo>
                    <a:pt x="12812" y="4488"/>
                  </a:lnTo>
                  <a:lnTo>
                    <a:pt x="12868" y="4572"/>
                  </a:lnTo>
                  <a:lnTo>
                    <a:pt x="12868" y="4572"/>
                  </a:lnTo>
                  <a:lnTo>
                    <a:pt x="12755" y="4572"/>
                  </a:lnTo>
                  <a:lnTo>
                    <a:pt x="12642" y="4600"/>
                  </a:lnTo>
                  <a:lnTo>
                    <a:pt x="12586" y="4629"/>
                  </a:lnTo>
                  <a:lnTo>
                    <a:pt x="12558" y="4657"/>
                  </a:lnTo>
                  <a:lnTo>
                    <a:pt x="12558" y="4685"/>
                  </a:lnTo>
                  <a:lnTo>
                    <a:pt x="12614" y="4713"/>
                  </a:lnTo>
                  <a:lnTo>
                    <a:pt x="12614" y="4713"/>
                  </a:lnTo>
                  <a:lnTo>
                    <a:pt x="12445" y="4742"/>
                  </a:lnTo>
                  <a:lnTo>
                    <a:pt x="12304" y="4770"/>
                  </a:lnTo>
                  <a:lnTo>
                    <a:pt x="12304" y="4770"/>
                  </a:lnTo>
                  <a:lnTo>
                    <a:pt x="12219" y="4742"/>
                  </a:lnTo>
                  <a:lnTo>
                    <a:pt x="12163" y="4713"/>
                  </a:lnTo>
                  <a:lnTo>
                    <a:pt x="12078" y="4685"/>
                  </a:lnTo>
                  <a:lnTo>
                    <a:pt x="11965" y="4685"/>
                  </a:lnTo>
                  <a:lnTo>
                    <a:pt x="11965" y="4685"/>
                  </a:lnTo>
                  <a:lnTo>
                    <a:pt x="11909" y="4685"/>
                  </a:lnTo>
                  <a:lnTo>
                    <a:pt x="11852" y="4713"/>
                  </a:lnTo>
                  <a:lnTo>
                    <a:pt x="11796" y="4742"/>
                  </a:lnTo>
                  <a:lnTo>
                    <a:pt x="11739" y="4770"/>
                  </a:lnTo>
                  <a:lnTo>
                    <a:pt x="11739" y="4770"/>
                  </a:lnTo>
                  <a:lnTo>
                    <a:pt x="11598" y="4742"/>
                  </a:lnTo>
                  <a:lnTo>
                    <a:pt x="11485" y="4657"/>
                  </a:lnTo>
                  <a:lnTo>
                    <a:pt x="11485" y="4657"/>
                  </a:lnTo>
                  <a:lnTo>
                    <a:pt x="11429" y="4600"/>
                  </a:lnTo>
                  <a:lnTo>
                    <a:pt x="11401" y="4544"/>
                  </a:lnTo>
                  <a:lnTo>
                    <a:pt x="11429" y="4516"/>
                  </a:lnTo>
                  <a:lnTo>
                    <a:pt x="11429" y="4488"/>
                  </a:lnTo>
                  <a:lnTo>
                    <a:pt x="11429" y="4488"/>
                  </a:lnTo>
                  <a:lnTo>
                    <a:pt x="11485" y="4403"/>
                  </a:lnTo>
                  <a:lnTo>
                    <a:pt x="11514" y="4375"/>
                  </a:lnTo>
                  <a:lnTo>
                    <a:pt x="11542" y="4318"/>
                  </a:lnTo>
                  <a:lnTo>
                    <a:pt x="11542" y="4318"/>
                  </a:lnTo>
                  <a:lnTo>
                    <a:pt x="11514" y="4234"/>
                  </a:lnTo>
                  <a:lnTo>
                    <a:pt x="11429" y="4149"/>
                  </a:lnTo>
                  <a:lnTo>
                    <a:pt x="11260" y="4008"/>
                  </a:lnTo>
                  <a:lnTo>
                    <a:pt x="11260" y="4008"/>
                  </a:lnTo>
                  <a:lnTo>
                    <a:pt x="11231" y="4121"/>
                  </a:lnTo>
                  <a:lnTo>
                    <a:pt x="11175" y="4177"/>
                  </a:lnTo>
                  <a:lnTo>
                    <a:pt x="11119" y="4234"/>
                  </a:lnTo>
                  <a:lnTo>
                    <a:pt x="11034" y="4234"/>
                  </a:lnTo>
                  <a:lnTo>
                    <a:pt x="10752" y="4290"/>
                  </a:lnTo>
                  <a:lnTo>
                    <a:pt x="10752" y="4290"/>
                  </a:lnTo>
                  <a:lnTo>
                    <a:pt x="10667" y="4290"/>
                  </a:lnTo>
                  <a:lnTo>
                    <a:pt x="10611" y="4290"/>
                  </a:lnTo>
                  <a:lnTo>
                    <a:pt x="10554" y="4290"/>
                  </a:lnTo>
                  <a:lnTo>
                    <a:pt x="10498" y="4403"/>
                  </a:lnTo>
                  <a:lnTo>
                    <a:pt x="10498" y="4403"/>
                  </a:lnTo>
                  <a:lnTo>
                    <a:pt x="10554" y="4572"/>
                  </a:lnTo>
                  <a:lnTo>
                    <a:pt x="10639" y="4770"/>
                  </a:lnTo>
                  <a:lnTo>
                    <a:pt x="10639" y="4770"/>
                  </a:lnTo>
                  <a:lnTo>
                    <a:pt x="10554" y="4770"/>
                  </a:lnTo>
                  <a:lnTo>
                    <a:pt x="10498" y="4770"/>
                  </a:lnTo>
                  <a:lnTo>
                    <a:pt x="10357" y="4742"/>
                  </a:lnTo>
                  <a:lnTo>
                    <a:pt x="10244" y="4742"/>
                  </a:lnTo>
                  <a:lnTo>
                    <a:pt x="10187" y="4770"/>
                  </a:lnTo>
                  <a:lnTo>
                    <a:pt x="10131" y="4798"/>
                  </a:lnTo>
                  <a:lnTo>
                    <a:pt x="10131" y="4798"/>
                  </a:lnTo>
                  <a:lnTo>
                    <a:pt x="10187" y="4826"/>
                  </a:lnTo>
                  <a:lnTo>
                    <a:pt x="10272" y="4826"/>
                  </a:lnTo>
                  <a:lnTo>
                    <a:pt x="10328" y="4826"/>
                  </a:lnTo>
                  <a:lnTo>
                    <a:pt x="10385" y="4883"/>
                  </a:lnTo>
                  <a:lnTo>
                    <a:pt x="10385" y="4883"/>
                  </a:lnTo>
                  <a:lnTo>
                    <a:pt x="10357" y="4883"/>
                  </a:lnTo>
                  <a:lnTo>
                    <a:pt x="10300" y="4939"/>
                  </a:lnTo>
                  <a:lnTo>
                    <a:pt x="10244" y="5080"/>
                  </a:lnTo>
                  <a:lnTo>
                    <a:pt x="10187" y="5249"/>
                  </a:lnTo>
                  <a:lnTo>
                    <a:pt x="10131" y="5306"/>
                  </a:lnTo>
                  <a:lnTo>
                    <a:pt x="10046" y="5362"/>
                  </a:lnTo>
                  <a:lnTo>
                    <a:pt x="10046" y="5362"/>
                  </a:lnTo>
                  <a:lnTo>
                    <a:pt x="9962" y="5362"/>
                  </a:lnTo>
                  <a:lnTo>
                    <a:pt x="9820" y="5362"/>
                  </a:lnTo>
                  <a:lnTo>
                    <a:pt x="9567" y="5334"/>
                  </a:lnTo>
                  <a:lnTo>
                    <a:pt x="9454" y="5362"/>
                  </a:lnTo>
                  <a:lnTo>
                    <a:pt x="9397" y="5419"/>
                  </a:lnTo>
                  <a:lnTo>
                    <a:pt x="9397" y="5447"/>
                  </a:lnTo>
                  <a:lnTo>
                    <a:pt x="9397" y="5503"/>
                  </a:lnTo>
                  <a:lnTo>
                    <a:pt x="9482" y="5673"/>
                  </a:lnTo>
                  <a:lnTo>
                    <a:pt x="9482" y="5673"/>
                  </a:lnTo>
                  <a:lnTo>
                    <a:pt x="9538" y="5729"/>
                  </a:lnTo>
                  <a:lnTo>
                    <a:pt x="9651" y="5757"/>
                  </a:lnTo>
                  <a:lnTo>
                    <a:pt x="9820" y="5842"/>
                  </a:lnTo>
                  <a:lnTo>
                    <a:pt x="9820" y="5842"/>
                  </a:lnTo>
                  <a:lnTo>
                    <a:pt x="9962" y="5927"/>
                  </a:lnTo>
                  <a:lnTo>
                    <a:pt x="10018" y="5983"/>
                  </a:lnTo>
                  <a:lnTo>
                    <a:pt x="10103" y="6209"/>
                  </a:lnTo>
                  <a:lnTo>
                    <a:pt x="10103" y="6209"/>
                  </a:lnTo>
                  <a:lnTo>
                    <a:pt x="10187" y="6378"/>
                  </a:lnTo>
                  <a:lnTo>
                    <a:pt x="10272" y="6519"/>
                  </a:lnTo>
                  <a:lnTo>
                    <a:pt x="10328" y="6660"/>
                  </a:lnTo>
                  <a:lnTo>
                    <a:pt x="10328" y="6745"/>
                  </a:lnTo>
                  <a:lnTo>
                    <a:pt x="10300" y="6830"/>
                  </a:lnTo>
                  <a:lnTo>
                    <a:pt x="10300" y="6830"/>
                  </a:lnTo>
                  <a:lnTo>
                    <a:pt x="10216" y="7027"/>
                  </a:lnTo>
                  <a:lnTo>
                    <a:pt x="10131" y="7168"/>
                  </a:lnTo>
                  <a:lnTo>
                    <a:pt x="10103" y="7225"/>
                  </a:lnTo>
                  <a:lnTo>
                    <a:pt x="10103" y="7309"/>
                  </a:lnTo>
                  <a:lnTo>
                    <a:pt x="10131" y="7422"/>
                  </a:lnTo>
                  <a:lnTo>
                    <a:pt x="10187" y="7535"/>
                  </a:lnTo>
                  <a:lnTo>
                    <a:pt x="10187" y="7535"/>
                  </a:lnTo>
                  <a:lnTo>
                    <a:pt x="10074" y="7451"/>
                  </a:lnTo>
                  <a:lnTo>
                    <a:pt x="9990" y="7451"/>
                  </a:lnTo>
                  <a:lnTo>
                    <a:pt x="9933" y="7479"/>
                  </a:lnTo>
                  <a:lnTo>
                    <a:pt x="9792" y="7451"/>
                  </a:lnTo>
                  <a:lnTo>
                    <a:pt x="9792" y="7451"/>
                  </a:lnTo>
                  <a:lnTo>
                    <a:pt x="9651" y="7366"/>
                  </a:lnTo>
                  <a:lnTo>
                    <a:pt x="9482" y="7309"/>
                  </a:lnTo>
                  <a:lnTo>
                    <a:pt x="9482" y="7309"/>
                  </a:lnTo>
                  <a:lnTo>
                    <a:pt x="9313" y="7253"/>
                  </a:lnTo>
                  <a:lnTo>
                    <a:pt x="9228" y="7253"/>
                  </a:lnTo>
                  <a:lnTo>
                    <a:pt x="9171" y="7197"/>
                  </a:lnTo>
                  <a:lnTo>
                    <a:pt x="9087" y="7027"/>
                  </a:lnTo>
                  <a:lnTo>
                    <a:pt x="9087" y="7027"/>
                  </a:lnTo>
                  <a:lnTo>
                    <a:pt x="9059" y="6886"/>
                  </a:lnTo>
                  <a:lnTo>
                    <a:pt x="9059" y="6830"/>
                  </a:lnTo>
                  <a:lnTo>
                    <a:pt x="9030" y="6773"/>
                  </a:lnTo>
                  <a:lnTo>
                    <a:pt x="8917" y="6660"/>
                  </a:lnTo>
                  <a:lnTo>
                    <a:pt x="8917" y="6660"/>
                  </a:lnTo>
                  <a:lnTo>
                    <a:pt x="8748" y="6604"/>
                  </a:lnTo>
                  <a:lnTo>
                    <a:pt x="8607" y="6576"/>
                  </a:lnTo>
                  <a:lnTo>
                    <a:pt x="8466" y="6548"/>
                  </a:lnTo>
                  <a:lnTo>
                    <a:pt x="8325" y="6491"/>
                  </a:lnTo>
                  <a:lnTo>
                    <a:pt x="8325" y="6491"/>
                  </a:lnTo>
                  <a:lnTo>
                    <a:pt x="8156" y="6435"/>
                  </a:lnTo>
                  <a:lnTo>
                    <a:pt x="8014" y="6350"/>
                  </a:lnTo>
                  <a:lnTo>
                    <a:pt x="7704" y="6152"/>
                  </a:lnTo>
                  <a:lnTo>
                    <a:pt x="7704" y="6152"/>
                  </a:lnTo>
                  <a:lnTo>
                    <a:pt x="7111" y="5814"/>
                  </a:lnTo>
                  <a:lnTo>
                    <a:pt x="6519" y="5475"/>
                  </a:lnTo>
                  <a:lnTo>
                    <a:pt x="6519" y="5475"/>
                  </a:lnTo>
                  <a:lnTo>
                    <a:pt x="6039" y="5193"/>
                  </a:lnTo>
                  <a:lnTo>
                    <a:pt x="5813" y="5052"/>
                  </a:lnTo>
                  <a:lnTo>
                    <a:pt x="5616" y="4854"/>
                  </a:lnTo>
                  <a:lnTo>
                    <a:pt x="5616" y="4854"/>
                  </a:lnTo>
                  <a:lnTo>
                    <a:pt x="5446" y="4600"/>
                  </a:lnTo>
                  <a:lnTo>
                    <a:pt x="5277" y="4262"/>
                  </a:lnTo>
                  <a:lnTo>
                    <a:pt x="5164" y="4121"/>
                  </a:lnTo>
                  <a:lnTo>
                    <a:pt x="5080" y="3980"/>
                  </a:lnTo>
                  <a:lnTo>
                    <a:pt x="4939" y="3895"/>
                  </a:lnTo>
                  <a:lnTo>
                    <a:pt x="4826" y="3839"/>
                  </a:lnTo>
                  <a:lnTo>
                    <a:pt x="4826" y="3839"/>
                  </a:lnTo>
                  <a:lnTo>
                    <a:pt x="4628" y="3839"/>
                  </a:lnTo>
                  <a:lnTo>
                    <a:pt x="4402" y="3867"/>
                  </a:lnTo>
                  <a:lnTo>
                    <a:pt x="4148" y="3867"/>
                  </a:lnTo>
                  <a:lnTo>
                    <a:pt x="4035" y="3839"/>
                  </a:lnTo>
                  <a:lnTo>
                    <a:pt x="3894" y="3810"/>
                  </a:lnTo>
                  <a:lnTo>
                    <a:pt x="3894" y="3810"/>
                  </a:lnTo>
                  <a:lnTo>
                    <a:pt x="3753" y="3754"/>
                  </a:lnTo>
                  <a:lnTo>
                    <a:pt x="3697" y="3697"/>
                  </a:lnTo>
                  <a:lnTo>
                    <a:pt x="3640" y="3528"/>
                  </a:lnTo>
                  <a:lnTo>
                    <a:pt x="3640" y="3528"/>
                  </a:lnTo>
                  <a:lnTo>
                    <a:pt x="3584" y="3387"/>
                  </a:lnTo>
                  <a:lnTo>
                    <a:pt x="3584" y="3359"/>
                  </a:lnTo>
                  <a:lnTo>
                    <a:pt x="3669" y="3359"/>
                  </a:lnTo>
                  <a:lnTo>
                    <a:pt x="3669" y="3359"/>
                  </a:lnTo>
                  <a:lnTo>
                    <a:pt x="3528" y="3133"/>
                  </a:lnTo>
                  <a:lnTo>
                    <a:pt x="3358" y="2935"/>
                  </a:lnTo>
                  <a:lnTo>
                    <a:pt x="3358" y="2935"/>
                  </a:lnTo>
                  <a:lnTo>
                    <a:pt x="3245" y="2907"/>
                  </a:lnTo>
                  <a:lnTo>
                    <a:pt x="3132" y="2879"/>
                  </a:lnTo>
                  <a:lnTo>
                    <a:pt x="2991" y="2851"/>
                  </a:lnTo>
                  <a:lnTo>
                    <a:pt x="2850" y="2823"/>
                  </a:lnTo>
                  <a:lnTo>
                    <a:pt x="2850" y="2823"/>
                  </a:lnTo>
                  <a:lnTo>
                    <a:pt x="2766" y="2766"/>
                  </a:lnTo>
                  <a:lnTo>
                    <a:pt x="2681" y="2710"/>
                  </a:lnTo>
                  <a:lnTo>
                    <a:pt x="2596" y="2625"/>
                  </a:lnTo>
                  <a:lnTo>
                    <a:pt x="2483" y="2597"/>
                  </a:lnTo>
                  <a:lnTo>
                    <a:pt x="2483" y="2597"/>
                  </a:lnTo>
                  <a:lnTo>
                    <a:pt x="2258" y="2569"/>
                  </a:lnTo>
                  <a:lnTo>
                    <a:pt x="2117" y="2569"/>
                  </a:lnTo>
                  <a:lnTo>
                    <a:pt x="2060" y="2569"/>
                  </a:lnTo>
                  <a:lnTo>
                    <a:pt x="2032" y="2597"/>
                  </a:lnTo>
                  <a:lnTo>
                    <a:pt x="2032" y="2597"/>
                  </a:lnTo>
                  <a:lnTo>
                    <a:pt x="2060" y="2653"/>
                  </a:lnTo>
                  <a:lnTo>
                    <a:pt x="2088" y="2682"/>
                  </a:lnTo>
                  <a:lnTo>
                    <a:pt x="2173" y="2766"/>
                  </a:lnTo>
                  <a:lnTo>
                    <a:pt x="2286" y="2823"/>
                  </a:lnTo>
                  <a:lnTo>
                    <a:pt x="2342" y="2907"/>
                  </a:lnTo>
                  <a:lnTo>
                    <a:pt x="2342" y="2907"/>
                  </a:lnTo>
                  <a:lnTo>
                    <a:pt x="2258" y="2851"/>
                  </a:lnTo>
                  <a:lnTo>
                    <a:pt x="2145" y="2794"/>
                  </a:lnTo>
                  <a:lnTo>
                    <a:pt x="2060" y="2738"/>
                  </a:lnTo>
                  <a:lnTo>
                    <a:pt x="1975" y="2738"/>
                  </a:lnTo>
                  <a:lnTo>
                    <a:pt x="1975" y="2738"/>
                  </a:lnTo>
                  <a:lnTo>
                    <a:pt x="1863" y="2851"/>
                  </a:lnTo>
                  <a:lnTo>
                    <a:pt x="1750" y="2992"/>
                  </a:lnTo>
                  <a:lnTo>
                    <a:pt x="1750" y="2992"/>
                  </a:lnTo>
                  <a:lnTo>
                    <a:pt x="1693" y="3048"/>
                  </a:lnTo>
                  <a:lnTo>
                    <a:pt x="1665" y="3048"/>
                  </a:lnTo>
                  <a:lnTo>
                    <a:pt x="1552" y="3048"/>
                  </a:lnTo>
                  <a:lnTo>
                    <a:pt x="1468" y="3077"/>
                  </a:lnTo>
                  <a:lnTo>
                    <a:pt x="1439" y="3133"/>
                  </a:lnTo>
                  <a:lnTo>
                    <a:pt x="1383" y="3189"/>
                  </a:lnTo>
                  <a:lnTo>
                    <a:pt x="1383" y="3189"/>
                  </a:lnTo>
                  <a:lnTo>
                    <a:pt x="1355" y="3274"/>
                  </a:lnTo>
                  <a:lnTo>
                    <a:pt x="1355" y="3331"/>
                  </a:lnTo>
                  <a:lnTo>
                    <a:pt x="1383" y="3443"/>
                  </a:lnTo>
                  <a:lnTo>
                    <a:pt x="1439" y="3528"/>
                  </a:lnTo>
                  <a:lnTo>
                    <a:pt x="1468" y="3641"/>
                  </a:lnTo>
                  <a:lnTo>
                    <a:pt x="1468" y="3641"/>
                  </a:lnTo>
                  <a:lnTo>
                    <a:pt x="1468" y="3782"/>
                  </a:lnTo>
                  <a:lnTo>
                    <a:pt x="1270" y="3810"/>
                  </a:lnTo>
                  <a:lnTo>
                    <a:pt x="1270" y="3810"/>
                  </a:lnTo>
                  <a:lnTo>
                    <a:pt x="988" y="3810"/>
                  </a:lnTo>
                  <a:lnTo>
                    <a:pt x="818" y="3810"/>
                  </a:lnTo>
                  <a:lnTo>
                    <a:pt x="706" y="3782"/>
                  </a:lnTo>
                  <a:lnTo>
                    <a:pt x="706" y="3782"/>
                  </a:lnTo>
                  <a:lnTo>
                    <a:pt x="677" y="3726"/>
                  </a:lnTo>
                  <a:lnTo>
                    <a:pt x="649" y="3613"/>
                  </a:lnTo>
                  <a:lnTo>
                    <a:pt x="621" y="3443"/>
                  </a:lnTo>
                  <a:lnTo>
                    <a:pt x="621" y="3443"/>
                  </a:lnTo>
                  <a:lnTo>
                    <a:pt x="0" y="509"/>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2" name="Google Shape;3852;p16"/>
            <p:cNvSpPr/>
            <p:nvPr/>
          </p:nvSpPr>
          <p:spPr>
            <a:xfrm>
              <a:off x="4626950" y="1835225"/>
              <a:ext cx="330175" cy="188400"/>
            </a:xfrm>
            <a:custGeom>
              <a:avLst/>
              <a:gdLst/>
              <a:ahLst/>
              <a:cxnLst/>
              <a:rect l="l" t="t" r="r" b="b"/>
              <a:pathLst>
                <a:path w="13207" h="7536" fill="none" extrusionOk="0">
                  <a:moveTo>
                    <a:pt x="0" y="509"/>
                  </a:moveTo>
                  <a:lnTo>
                    <a:pt x="0" y="509"/>
                  </a:lnTo>
                  <a:lnTo>
                    <a:pt x="903" y="198"/>
                  </a:lnTo>
                  <a:lnTo>
                    <a:pt x="1468" y="57"/>
                  </a:lnTo>
                  <a:lnTo>
                    <a:pt x="1665" y="1"/>
                  </a:lnTo>
                  <a:lnTo>
                    <a:pt x="1721" y="29"/>
                  </a:lnTo>
                  <a:lnTo>
                    <a:pt x="1721" y="29"/>
                  </a:lnTo>
                  <a:lnTo>
                    <a:pt x="1721" y="226"/>
                  </a:lnTo>
                  <a:lnTo>
                    <a:pt x="1693" y="621"/>
                  </a:lnTo>
                  <a:lnTo>
                    <a:pt x="1693" y="819"/>
                  </a:lnTo>
                  <a:lnTo>
                    <a:pt x="1721" y="988"/>
                  </a:lnTo>
                  <a:lnTo>
                    <a:pt x="1750" y="1045"/>
                  </a:lnTo>
                  <a:lnTo>
                    <a:pt x="1778" y="1073"/>
                  </a:lnTo>
                  <a:lnTo>
                    <a:pt x="1834" y="1101"/>
                  </a:lnTo>
                  <a:lnTo>
                    <a:pt x="1891" y="1101"/>
                  </a:lnTo>
                  <a:lnTo>
                    <a:pt x="1891" y="1101"/>
                  </a:lnTo>
                  <a:lnTo>
                    <a:pt x="1919" y="1073"/>
                  </a:lnTo>
                  <a:lnTo>
                    <a:pt x="1947" y="1045"/>
                  </a:lnTo>
                  <a:lnTo>
                    <a:pt x="1975" y="932"/>
                  </a:lnTo>
                  <a:lnTo>
                    <a:pt x="1947" y="621"/>
                  </a:lnTo>
                  <a:lnTo>
                    <a:pt x="1891" y="283"/>
                  </a:lnTo>
                  <a:lnTo>
                    <a:pt x="1863" y="142"/>
                  </a:lnTo>
                  <a:lnTo>
                    <a:pt x="1891" y="57"/>
                  </a:lnTo>
                  <a:lnTo>
                    <a:pt x="1891" y="57"/>
                  </a:lnTo>
                  <a:lnTo>
                    <a:pt x="2427" y="339"/>
                  </a:lnTo>
                  <a:lnTo>
                    <a:pt x="2427" y="339"/>
                  </a:lnTo>
                  <a:lnTo>
                    <a:pt x="2314" y="537"/>
                  </a:lnTo>
                  <a:lnTo>
                    <a:pt x="2229" y="763"/>
                  </a:lnTo>
                  <a:lnTo>
                    <a:pt x="2229" y="763"/>
                  </a:lnTo>
                  <a:lnTo>
                    <a:pt x="2258" y="819"/>
                  </a:lnTo>
                  <a:lnTo>
                    <a:pt x="2342" y="819"/>
                  </a:lnTo>
                  <a:lnTo>
                    <a:pt x="2399" y="791"/>
                  </a:lnTo>
                  <a:lnTo>
                    <a:pt x="2455" y="763"/>
                  </a:lnTo>
                  <a:lnTo>
                    <a:pt x="2540" y="678"/>
                  </a:lnTo>
                  <a:lnTo>
                    <a:pt x="2568" y="593"/>
                  </a:lnTo>
                  <a:lnTo>
                    <a:pt x="2596" y="509"/>
                  </a:lnTo>
                  <a:lnTo>
                    <a:pt x="2596" y="396"/>
                  </a:lnTo>
                  <a:lnTo>
                    <a:pt x="2596" y="396"/>
                  </a:lnTo>
                  <a:lnTo>
                    <a:pt x="3386" y="819"/>
                  </a:lnTo>
                  <a:lnTo>
                    <a:pt x="3386" y="819"/>
                  </a:lnTo>
                  <a:lnTo>
                    <a:pt x="3528" y="904"/>
                  </a:lnTo>
                  <a:lnTo>
                    <a:pt x="3697" y="1045"/>
                  </a:lnTo>
                  <a:lnTo>
                    <a:pt x="3979" y="1355"/>
                  </a:lnTo>
                  <a:lnTo>
                    <a:pt x="4120" y="1496"/>
                  </a:lnTo>
                  <a:lnTo>
                    <a:pt x="4289" y="1637"/>
                  </a:lnTo>
                  <a:lnTo>
                    <a:pt x="4459" y="1750"/>
                  </a:lnTo>
                  <a:lnTo>
                    <a:pt x="4628" y="1807"/>
                  </a:lnTo>
                  <a:lnTo>
                    <a:pt x="4628" y="1807"/>
                  </a:lnTo>
                  <a:lnTo>
                    <a:pt x="4713" y="1835"/>
                  </a:lnTo>
                  <a:lnTo>
                    <a:pt x="4854" y="1835"/>
                  </a:lnTo>
                  <a:lnTo>
                    <a:pt x="5080" y="1807"/>
                  </a:lnTo>
                  <a:lnTo>
                    <a:pt x="5334" y="1750"/>
                  </a:lnTo>
                  <a:lnTo>
                    <a:pt x="5559" y="1722"/>
                  </a:lnTo>
                  <a:lnTo>
                    <a:pt x="5559" y="1722"/>
                  </a:lnTo>
                  <a:lnTo>
                    <a:pt x="6011" y="1750"/>
                  </a:lnTo>
                  <a:lnTo>
                    <a:pt x="6462" y="1722"/>
                  </a:lnTo>
                  <a:lnTo>
                    <a:pt x="6462" y="1722"/>
                  </a:lnTo>
                  <a:lnTo>
                    <a:pt x="6660" y="1694"/>
                  </a:lnTo>
                  <a:lnTo>
                    <a:pt x="6829" y="1750"/>
                  </a:lnTo>
                  <a:lnTo>
                    <a:pt x="6970" y="1835"/>
                  </a:lnTo>
                  <a:lnTo>
                    <a:pt x="7140" y="1976"/>
                  </a:lnTo>
                  <a:lnTo>
                    <a:pt x="7140" y="1976"/>
                  </a:lnTo>
                  <a:lnTo>
                    <a:pt x="7365" y="2230"/>
                  </a:lnTo>
                  <a:lnTo>
                    <a:pt x="7506" y="2286"/>
                  </a:lnTo>
                  <a:lnTo>
                    <a:pt x="7591" y="2315"/>
                  </a:lnTo>
                  <a:lnTo>
                    <a:pt x="7676" y="2286"/>
                  </a:lnTo>
                  <a:lnTo>
                    <a:pt x="7676" y="2286"/>
                  </a:lnTo>
                  <a:lnTo>
                    <a:pt x="7732" y="2738"/>
                  </a:lnTo>
                  <a:lnTo>
                    <a:pt x="7760" y="2964"/>
                  </a:lnTo>
                  <a:lnTo>
                    <a:pt x="7817" y="3048"/>
                  </a:lnTo>
                  <a:lnTo>
                    <a:pt x="7902" y="3133"/>
                  </a:lnTo>
                  <a:lnTo>
                    <a:pt x="7902" y="3133"/>
                  </a:lnTo>
                  <a:lnTo>
                    <a:pt x="7986" y="3189"/>
                  </a:lnTo>
                  <a:lnTo>
                    <a:pt x="8071" y="3218"/>
                  </a:lnTo>
                  <a:lnTo>
                    <a:pt x="8156" y="3274"/>
                  </a:lnTo>
                  <a:lnTo>
                    <a:pt x="8268" y="3331"/>
                  </a:lnTo>
                  <a:lnTo>
                    <a:pt x="8268" y="3331"/>
                  </a:lnTo>
                  <a:lnTo>
                    <a:pt x="8325" y="3472"/>
                  </a:lnTo>
                  <a:lnTo>
                    <a:pt x="8381" y="3613"/>
                  </a:lnTo>
                  <a:lnTo>
                    <a:pt x="8410" y="3754"/>
                  </a:lnTo>
                  <a:lnTo>
                    <a:pt x="8466" y="3839"/>
                  </a:lnTo>
                  <a:lnTo>
                    <a:pt x="8522" y="3867"/>
                  </a:lnTo>
                  <a:lnTo>
                    <a:pt x="8522" y="3867"/>
                  </a:lnTo>
                  <a:lnTo>
                    <a:pt x="8635" y="3923"/>
                  </a:lnTo>
                  <a:lnTo>
                    <a:pt x="8748" y="3951"/>
                  </a:lnTo>
                  <a:lnTo>
                    <a:pt x="8889" y="3923"/>
                  </a:lnTo>
                  <a:lnTo>
                    <a:pt x="9002" y="3895"/>
                  </a:lnTo>
                  <a:lnTo>
                    <a:pt x="9256" y="3867"/>
                  </a:lnTo>
                  <a:lnTo>
                    <a:pt x="9369" y="3867"/>
                  </a:lnTo>
                  <a:lnTo>
                    <a:pt x="9482" y="3923"/>
                  </a:lnTo>
                  <a:lnTo>
                    <a:pt x="9482" y="3923"/>
                  </a:lnTo>
                  <a:lnTo>
                    <a:pt x="9538" y="4008"/>
                  </a:lnTo>
                  <a:lnTo>
                    <a:pt x="9567" y="4092"/>
                  </a:lnTo>
                  <a:lnTo>
                    <a:pt x="9567" y="4177"/>
                  </a:lnTo>
                  <a:lnTo>
                    <a:pt x="9623" y="4262"/>
                  </a:lnTo>
                  <a:lnTo>
                    <a:pt x="9623" y="4262"/>
                  </a:lnTo>
                  <a:lnTo>
                    <a:pt x="9708" y="4346"/>
                  </a:lnTo>
                  <a:lnTo>
                    <a:pt x="9820" y="4375"/>
                  </a:lnTo>
                  <a:lnTo>
                    <a:pt x="10046" y="4403"/>
                  </a:lnTo>
                  <a:lnTo>
                    <a:pt x="10046" y="4403"/>
                  </a:lnTo>
                  <a:lnTo>
                    <a:pt x="10018" y="4234"/>
                  </a:lnTo>
                  <a:lnTo>
                    <a:pt x="10018" y="4121"/>
                  </a:lnTo>
                  <a:lnTo>
                    <a:pt x="10074" y="4036"/>
                  </a:lnTo>
                  <a:lnTo>
                    <a:pt x="10187" y="3867"/>
                  </a:lnTo>
                  <a:lnTo>
                    <a:pt x="10187" y="3867"/>
                  </a:lnTo>
                  <a:lnTo>
                    <a:pt x="10328" y="3641"/>
                  </a:lnTo>
                  <a:lnTo>
                    <a:pt x="10413" y="3556"/>
                  </a:lnTo>
                  <a:lnTo>
                    <a:pt x="10554" y="3472"/>
                  </a:lnTo>
                  <a:lnTo>
                    <a:pt x="10554" y="3472"/>
                  </a:lnTo>
                  <a:lnTo>
                    <a:pt x="10780" y="3302"/>
                  </a:lnTo>
                  <a:lnTo>
                    <a:pt x="11034" y="3105"/>
                  </a:lnTo>
                  <a:lnTo>
                    <a:pt x="11175" y="3020"/>
                  </a:lnTo>
                  <a:lnTo>
                    <a:pt x="11316" y="2964"/>
                  </a:lnTo>
                  <a:lnTo>
                    <a:pt x="11457" y="2935"/>
                  </a:lnTo>
                  <a:lnTo>
                    <a:pt x="11598" y="2992"/>
                  </a:lnTo>
                  <a:lnTo>
                    <a:pt x="11598" y="2992"/>
                  </a:lnTo>
                  <a:lnTo>
                    <a:pt x="11429" y="3105"/>
                  </a:lnTo>
                  <a:lnTo>
                    <a:pt x="11231" y="3246"/>
                  </a:lnTo>
                  <a:lnTo>
                    <a:pt x="11062" y="3387"/>
                  </a:lnTo>
                  <a:lnTo>
                    <a:pt x="10977" y="3472"/>
                  </a:lnTo>
                  <a:lnTo>
                    <a:pt x="10949" y="3585"/>
                  </a:lnTo>
                  <a:lnTo>
                    <a:pt x="10949" y="3585"/>
                  </a:lnTo>
                  <a:lnTo>
                    <a:pt x="11090" y="3613"/>
                  </a:lnTo>
                  <a:lnTo>
                    <a:pt x="11203" y="3641"/>
                  </a:lnTo>
                  <a:lnTo>
                    <a:pt x="11429" y="3726"/>
                  </a:lnTo>
                  <a:lnTo>
                    <a:pt x="11429" y="3726"/>
                  </a:lnTo>
                  <a:lnTo>
                    <a:pt x="11683" y="3810"/>
                  </a:lnTo>
                  <a:lnTo>
                    <a:pt x="11824" y="3867"/>
                  </a:lnTo>
                  <a:lnTo>
                    <a:pt x="11937" y="3951"/>
                  </a:lnTo>
                  <a:lnTo>
                    <a:pt x="11937" y="3951"/>
                  </a:lnTo>
                  <a:lnTo>
                    <a:pt x="12022" y="3754"/>
                  </a:lnTo>
                  <a:lnTo>
                    <a:pt x="12022" y="3669"/>
                  </a:lnTo>
                  <a:lnTo>
                    <a:pt x="12022" y="3556"/>
                  </a:lnTo>
                  <a:lnTo>
                    <a:pt x="12022" y="3556"/>
                  </a:lnTo>
                  <a:lnTo>
                    <a:pt x="12078" y="3669"/>
                  </a:lnTo>
                  <a:lnTo>
                    <a:pt x="12191" y="3754"/>
                  </a:lnTo>
                  <a:lnTo>
                    <a:pt x="12417" y="3923"/>
                  </a:lnTo>
                  <a:lnTo>
                    <a:pt x="12671" y="4064"/>
                  </a:lnTo>
                  <a:lnTo>
                    <a:pt x="12925" y="4149"/>
                  </a:lnTo>
                  <a:lnTo>
                    <a:pt x="12925" y="4149"/>
                  </a:lnTo>
                  <a:lnTo>
                    <a:pt x="13122" y="4149"/>
                  </a:lnTo>
                  <a:lnTo>
                    <a:pt x="13207" y="4205"/>
                  </a:lnTo>
                  <a:lnTo>
                    <a:pt x="13207" y="4234"/>
                  </a:lnTo>
                  <a:lnTo>
                    <a:pt x="13207" y="4262"/>
                  </a:lnTo>
                  <a:lnTo>
                    <a:pt x="13207" y="4262"/>
                  </a:lnTo>
                  <a:lnTo>
                    <a:pt x="13179" y="4318"/>
                  </a:lnTo>
                  <a:lnTo>
                    <a:pt x="13150" y="4375"/>
                  </a:lnTo>
                  <a:lnTo>
                    <a:pt x="13037" y="4403"/>
                  </a:lnTo>
                  <a:lnTo>
                    <a:pt x="12896" y="4431"/>
                  </a:lnTo>
                  <a:lnTo>
                    <a:pt x="12812" y="4403"/>
                  </a:lnTo>
                  <a:lnTo>
                    <a:pt x="12812" y="4403"/>
                  </a:lnTo>
                  <a:lnTo>
                    <a:pt x="12812" y="4488"/>
                  </a:lnTo>
                  <a:lnTo>
                    <a:pt x="12868" y="4572"/>
                  </a:lnTo>
                  <a:lnTo>
                    <a:pt x="12868" y="4572"/>
                  </a:lnTo>
                  <a:lnTo>
                    <a:pt x="12755" y="4572"/>
                  </a:lnTo>
                  <a:lnTo>
                    <a:pt x="12642" y="4600"/>
                  </a:lnTo>
                  <a:lnTo>
                    <a:pt x="12586" y="4629"/>
                  </a:lnTo>
                  <a:lnTo>
                    <a:pt x="12558" y="4657"/>
                  </a:lnTo>
                  <a:lnTo>
                    <a:pt x="12558" y="4685"/>
                  </a:lnTo>
                  <a:lnTo>
                    <a:pt x="12614" y="4713"/>
                  </a:lnTo>
                  <a:lnTo>
                    <a:pt x="12614" y="4713"/>
                  </a:lnTo>
                  <a:lnTo>
                    <a:pt x="12445" y="4742"/>
                  </a:lnTo>
                  <a:lnTo>
                    <a:pt x="12304" y="4770"/>
                  </a:lnTo>
                  <a:lnTo>
                    <a:pt x="12304" y="4770"/>
                  </a:lnTo>
                  <a:lnTo>
                    <a:pt x="12219" y="4742"/>
                  </a:lnTo>
                  <a:lnTo>
                    <a:pt x="12163" y="4713"/>
                  </a:lnTo>
                  <a:lnTo>
                    <a:pt x="12078" y="4685"/>
                  </a:lnTo>
                  <a:lnTo>
                    <a:pt x="11965" y="4685"/>
                  </a:lnTo>
                  <a:lnTo>
                    <a:pt x="11965" y="4685"/>
                  </a:lnTo>
                  <a:lnTo>
                    <a:pt x="11909" y="4685"/>
                  </a:lnTo>
                  <a:lnTo>
                    <a:pt x="11852" y="4713"/>
                  </a:lnTo>
                  <a:lnTo>
                    <a:pt x="11796" y="4742"/>
                  </a:lnTo>
                  <a:lnTo>
                    <a:pt x="11739" y="4770"/>
                  </a:lnTo>
                  <a:lnTo>
                    <a:pt x="11739" y="4770"/>
                  </a:lnTo>
                  <a:lnTo>
                    <a:pt x="11598" y="4742"/>
                  </a:lnTo>
                  <a:lnTo>
                    <a:pt x="11485" y="4657"/>
                  </a:lnTo>
                  <a:lnTo>
                    <a:pt x="11485" y="4657"/>
                  </a:lnTo>
                  <a:lnTo>
                    <a:pt x="11429" y="4600"/>
                  </a:lnTo>
                  <a:lnTo>
                    <a:pt x="11401" y="4544"/>
                  </a:lnTo>
                  <a:lnTo>
                    <a:pt x="11429" y="4516"/>
                  </a:lnTo>
                  <a:lnTo>
                    <a:pt x="11429" y="4488"/>
                  </a:lnTo>
                  <a:lnTo>
                    <a:pt x="11429" y="4488"/>
                  </a:lnTo>
                  <a:lnTo>
                    <a:pt x="11485" y="4403"/>
                  </a:lnTo>
                  <a:lnTo>
                    <a:pt x="11514" y="4375"/>
                  </a:lnTo>
                  <a:lnTo>
                    <a:pt x="11542" y="4318"/>
                  </a:lnTo>
                  <a:lnTo>
                    <a:pt x="11542" y="4318"/>
                  </a:lnTo>
                  <a:lnTo>
                    <a:pt x="11514" y="4234"/>
                  </a:lnTo>
                  <a:lnTo>
                    <a:pt x="11429" y="4149"/>
                  </a:lnTo>
                  <a:lnTo>
                    <a:pt x="11260" y="4008"/>
                  </a:lnTo>
                  <a:lnTo>
                    <a:pt x="11260" y="4008"/>
                  </a:lnTo>
                  <a:lnTo>
                    <a:pt x="11231" y="4121"/>
                  </a:lnTo>
                  <a:lnTo>
                    <a:pt x="11175" y="4177"/>
                  </a:lnTo>
                  <a:lnTo>
                    <a:pt x="11119" y="4234"/>
                  </a:lnTo>
                  <a:lnTo>
                    <a:pt x="11034" y="4234"/>
                  </a:lnTo>
                  <a:lnTo>
                    <a:pt x="10752" y="4290"/>
                  </a:lnTo>
                  <a:lnTo>
                    <a:pt x="10752" y="4290"/>
                  </a:lnTo>
                  <a:lnTo>
                    <a:pt x="10667" y="4290"/>
                  </a:lnTo>
                  <a:lnTo>
                    <a:pt x="10611" y="4290"/>
                  </a:lnTo>
                  <a:lnTo>
                    <a:pt x="10554" y="4290"/>
                  </a:lnTo>
                  <a:lnTo>
                    <a:pt x="10498" y="4403"/>
                  </a:lnTo>
                  <a:lnTo>
                    <a:pt x="10498" y="4403"/>
                  </a:lnTo>
                  <a:lnTo>
                    <a:pt x="10554" y="4572"/>
                  </a:lnTo>
                  <a:lnTo>
                    <a:pt x="10639" y="4770"/>
                  </a:lnTo>
                  <a:lnTo>
                    <a:pt x="10639" y="4770"/>
                  </a:lnTo>
                  <a:lnTo>
                    <a:pt x="10554" y="4770"/>
                  </a:lnTo>
                  <a:lnTo>
                    <a:pt x="10498" y="4770"/>
                  </a:lnTo>
                  <a:lnTo>
                    <a:pt x="10357" y="4742"/>
                  </a:lnTo>
                  <a:lnTo>
                    <a:pt x="10244" y="4742"/>
                  </a:lnTo>
                  <a:lnTo>
                    <a:pt x="10187" y="4770"/>
                  </a:lnTo>
                  <a:lnTo>
                    <a:pt x="10131" y="4798"/>
                  </a:lnTo>
                  <a:lnTo>
                    <a:pt x="10131" y="4798"/>
                  </a:lnTo>
                  <a:lnTo>
                    <a:pt x="10187" y="4826"/>
                  </a:lnTo>
                  <a:lnTo>
                    <a:pt x="10272" y="4826"/>
                  </a:lnTo>
                  <a:lnTo>
                    <a:pt x="10328" y="4826"/>
                  </a:lnTo>
                  <a:lnTo>
                    <a:pt x="10385" y="4883"/>
                  </a:lnTo>
                  <a:lnTo>
                    <a:pt x="10385" y="4883"/>
                  </a:lnTo>
                  <a:lnTo>
                    <a:pt x="10357" y="4883"/>
                  </a:lnTo>
                  <a:lnTo>
                    <a:pt x="10300" y="4939"/>
                  </a:lnTo>
                  <a:lnTo>
                    <a:pt x="10244" y="5080"/>
                  </a:lnTo>
                  <a:lnTo>
                    <a:pt x="10187" y="5249"/>
                  </a:lnTo>
                  <a:lnTo>
                    <a:pt x="10131" y="5306"/>
                  </a:lnTo>
                  <a:lnTo>
                    <a:pt x="10046" y="5362"/>
                  </a:lnTo>
                  <a:lnTo>
                    <a:pt x="10046" y="5362"/>
                  </a:lnTo>
                  <a:lnTo>
                    <a:pt x="9962" y="5362"/>
                  </a:lnTo>
                  <a:lnTo>
                    <a:pt x="9820" y="5362"/>
                  </a:lnTo>
                  <a:lnTo>
                    <a:pt x="9567" y="5334"/>
                  </a:lnTo>
                  <a:lnTo>
                    <a:pt x="9454" y="5362"/>
                  </a:lnTo>
                  <a:lnTo>
                    <a:pt x="9397" y="5419"/>
                  </a:lnTo>
                  <a:lnTo>
                    <a:pt x="9397" y="5447"/>
                  </a:lnTo>
                  <a:lnTo>
                    <a:pt x="9397" y="5503"/>
                  </a:lnTo>
                  <a:lnTo>
                    <a:pt x="9482" y="5673"/>
                  </a:lnTo>
                  <a:lnTo>
                    <a:pt x="9482" y="5673"/>
                  </a:lnTo>
                  <a:lnTo>
                    <a:pt x="9538" y="5729"/>
                  </a:lnTo>
                  <a:lnTo>
                    <a:pt x="9651" y="5757"/>
                  </a:lnTo>
                  <a:lnTo>
                    <a:pt x="9820" y="5842"/>
                  </a:lnTo>
                  <a:lnTo>
                    <a:pt x="9820" y="5842"/>
                  </a:lnTo>
                  <a:lnTo>
                    <a:pt x="9962" y="5927"/>
                  </a:lnTo>
                  <a:lnTo>
                    <a:pt x="10018" y="5983"/>
                  </a:lnTo>
                  <a:lnTo>
                    <a:pt x="10103" y="6209"/>
                  </a:lnTo>
                  <a:lnTo>
                    <a:pt x="10103" y="6209"/>
                  </a:lnTo>
                  <a:lnTo>
                    <a:pt x="10187" y="6378"/>
                  </a:lnTo>
                  <a:lnTo>
                    <a:pt x="10272" y="6519"/>
                  </a:lnTo>
                  <a:lnTo>
                    <a:pt x="10328" y="6660"/>
                  </a:lnTo>
                  <a:lnTo>
                    <a:pt x="10328" y="6745"/>
                  </a:lnTo>
                  <a:lnTo>
                    <a:pt x="10300" y="6830"/>
                  </a:lnTo>
                  <a:lnTo>
                    <a:pt x="10300" y="6830"/>
                  </a:lnTo>
                  <a:lnTo>
                    <a:pt x="10216" y="7027"/>
                  </a:lnTo>
                  <a:lnTo>
                    <a:pt x="10131" y="7168"/>
                  </a:lnTo>
                  <a:lnTo>
                    <a:pt x="10103" y="7225"/>
                  </a:lnTo>
                  <a:lnTo>
                    <a:pt x="10103" y="7309"/>
                  </a:lnTo>
                  <a:lnTo>
                    <a:pt x="10131" y="7422"/>
                  </a:lnTo>
                  <a:lnTo>
                    <a:pt x="10187" y="7535"/>
                  </a:lnTo>
                  <a:lnTo>
                    <a:pt x="10187" y="7535"/>
                  </a:lnTo>
                  <a:lnTo>
                    <a:pt x="10074" y="7451"/>
                  </a:lnTo>
                  <a:lnTo>
                    <a:pt x="9990" y="7451"/>
                  </a:lnTo>
                  <a:lnTo>
                    <a:pt x="9933" y="7479"/>
                  </a:lnTo>
                  <a:lnTo>
                    <a:pt x="9792" y="7451"/>
                  </a:lnTo>
                  <a:lnTo>
                    <a:pt x="9792" y="7451"/>
                  </a:lnTo>
                  <a:lnTo>
                    <a:pt x="9651" y="7366"/>
                  </a:lnTo>
                  <a:lnTo>
                    <a:pt x="9482" y="7309"/>
                  </a:lnTo>
                  <a:lnTo>
                    <a:pt x="9482" y="7309"/>
                  </a:lnTo>
                  <a:lnTo>
                    <a:pt x="9313" y="7253"/>
                  </a:lnTo>
                  <a:lnTo>
                    <a:pt x="9228" y="7253"/>
                  </a:lnTo>
                  <a:lnTo>
                    <a:pt x="9171" y="7197"/>
                  </a:lnTo>
                  <a:lnTo>
                    <a:pt x="9087" y="7027"/>
                  </a:lnTo>
                  <a:lnTo>
                    <a:pt x="9087" y="7027"/>
                  </a:lnTo>
                  <a:lnTo>
                    <a:pt x="9059" y="6886"/>
                  </a:lnTo>
                  <a:lnTo>
                    <a:pt x="9059" y="6830"/>
                  </a:lnTo>
                  <a:lnTo>
                    <a:pt x="9030" y="6773"/>
                  </a:lnTo>
                  <a:lnTo>
                    <a:pt x="8917" y="6660"/>
                  </a:lnTo>
                  <a:lnTo>
                    <a:pt x="8917" y="6660"/>
                  </a:lnTo>
                  <a:lnTo>
                    <a:pt x="8748" y="6604"/>
                  </a:lnTo>
                  <a:lnTo>
                    <a:pt x="8607" y="6576"/>
                  </a:lnTo>
                  <a:lnTo>
                    <a:pt x="8466" y="6548"/>
                  </a:lnTo>
                  <a:lnTo>
                    <a:pt x="8325" y="6491"/>
                  </a:lnTo>
                  <a:lnTo>
                    <a:pt x="8325" y="6491"/>
                  </a:lnTo>
                  <a:lnTo>
                    <a:pt x="8156" y="6435"/>
                  </a:lnTo>
                  <a:lnTo>
                    <a:pt x="8014" y="6350"/>
                  </a:lnTo>
                  <a:lnTo>
                    <a:pt x="7704" y="6152"/>
                  </a:lnTo>
                  <a:lnTo>
                    <a:pt x="7704" y="6152"/>
                  </a:lnTo>
                  <a:lnTo>
                    <a:pt x="7111" y="5814"/>
                  </a:lnTo>
                  <a:lnTo>
                    <a:pt x="6519" y="5475"/>
                  </a:lnTo>
                  <a:lnTo>
                    <a:pt x="6519" y="5475"/>
                  </a:lnTo>
                  <a:lnTo>
                    <a:pt x="6039" y="5193"/>
                  </a:lnTo>
                  <a:lnTo>
                    <a:pt x="5813" y="5052"/>
                  </a:lnTo>
                  <a:lnTo>
                    <a:pt x="5616" y="4854"/>
                  </a:lnTo>
                  <a:lnTo>
                    <a:pt x="5616" y="4854"/>
                  </a:lnTo>
                  <a:lnTo>
                    <a:pt x="5446" y="4600"/>
                  </a:lnTo>
                  <a:lnTo>
                    <a:pt x="5277" y="4262"/>
                  </a:lnTo>
                  <a:lnTo>
                    <a:pt x="5164" y="4121"/>
                  </a:lnTo>
                  <a:lnTo>
                    <a:pt x="5080" y="3980"/>
                  </a:lnTo>
                  <a:lnTo>
                    <a:pt x="4939" y="3895"/>
                  </a:lnTo>
                  <a:lnTo>
                    <a:pt x="4826" y="3839"/>
                  </a:lnTo>
                  <a:lnTo>
                    <a:pt x="4826" y="3839"/>
                  </a:lnTo>
                  <a:lnTo>
                    <a:pt x="4628" y="3839"/>
                  </a:lnTo>
                  <a:lnTo>
                    <a:pt x="4402" y="3867"/>
                  </a:lnTo>
                  <a:lnTo>
                    <a:pt x="4148" y="3867"/>
                  </a:lnTo>
                  <a:lnTo>
                    <a:pt x="4035" y="3839"/>
                  </a:lnTo>
                  <a:lnTo>
                    <a:pt x="3894" y="3810"/>
                  </a:lnTo>
                  <a:lnTo>
                    <a:pt x="3894" y="3810"/>
                  </a:lnTo>
                  <a:lnTo>
                    <a:pt x="3753" y="3754"/>
                  </a:lnTo>
                  <a:lnTo>
                    <a:pt x="3697" y="3697"/>
                  </a:lnTo>
                  <a:lnTo>
                    <a:pt x="3640" y="3528"/>
                  </a:lnTo>
                  <a:lnTo>
                    <a:pt x="3640" y="3528"/>
                  </a:lnTo>
                  <a:lnTo>
                    <a:pt x="3584" y="3387"/>
                  </a:lnTo>
                  <a:lnTo>
                    <a:pt x="3584" y="3359"/>
                  </a:lnTo>
                  <a:lnTo>
                    <a:pt x="3669" y="3359"/>
                  </a:lnTo>
                  <a:lnTo>
                    <a:pt x="3669" y="3359"/>
                  </a:lnTo>
                  <a:lnTo>
                    <a:pt x="3528" y="3133"/>
                  </a:lnTo>
                  <a:lnTo>
                    <a:pt x="3358" y="2935"/>
                  </a:lnTo>
                  <a:lnTo>
                    <a:pt x="3358" y="2935"/>
                  </a:lnTo>
                  <a:lnTo>
                    <a:pt x="3245" y="2907"/>
                  </a:lnTo>
                  <a:lnTo>
                    <a:pt x="3132" y="2879"/>
                  </a:lnTo>
                  <a:lnTo>
                    <a:pt x="2991" y="2851"/>
                  </a:lnTo>
                  <a:lnTo>
                    <a:pt x="2850" y="2823"/>
                  </a:lnTo>
                  <a:lnTo>
                    <a:pt x="2850" y="2823"/>
                  </a:lnTo>
                  <a:lnTo>
                    <a:pt x="2766" y="2766"/>
                  </a:lnTo>
                  <a:lnTo>
                    <a:pt x="2681" y="2710"/>
                  </a:lnTo>
                  <a:lnTo>
                    <a:pt x="2596" y="2625"/>
                  </a:lnTo>
                  <a:lnTo>
                    <a:pt x="2483" y="2597"/>
                  </a:lnTo>
                  <a:lnTo>
                    <a:pt x="2483" y="2597"/>
                  </a:lnTo>
                  <a:lnTo>
                    <a:pt x="2258" y="2569"/>
                  </a:lnTo>
                  <a:lnTo>
                    <a:pt x="2117" y="2569"/>
                  </a:lnTo>
                  <a:lnTo>
                    <a:pt x="2060" y="2569"/>
                  </a:lnTo>
                  <a:lnTo>
                    <a:pt x="2032" y="2597"/>
                  </a:lnTo>
                  <a:lnTo>
                    <a:pt x="2032" y="2597"/>
                  </a:lnTo>
                  <a:lnTo>
                    <a:pt x="2060" y="2653"/>
                  </a:lnTo>
                  <a:lnTo>
                    <a:pt x="2088" y="2682"/>
                  </a:lnTo>
                  <a:lnTo>
                    <a:pt x="2173" y="2766"/>
                  </a:lnTo>
                  <a:lnTo>
                    <a:pt x="2286" y="2823"/>
                  </a:lnTo>
                  <a:lnTo>
                    <a:pt x="2342" y="2907"/>
                  </a:lnTo>
                  <a:lnTo>
                    <a:pt x="2342" y="2907"/>
                  </a:lnTo>
                  <a:lnTo>
                    <a:pt x="2258" y="2851"/>
                  </a:lnTo>
                  <a:lnTo>
                    <a:pt x="2145" y="2794"/>
                  </a:lnTo>
                  <a:lnTo>
                    <a:pt x="2060" y="2738"/>
                  </a:lnTo>
                  <a:lnTo>
                    <a:pt x="1975" y="2738"/>
                  </a:lnTo>
                  <a:lnTo>
                    <a:pt x="1975" y="2738"/>
                  </a:lnTo>
                  <a:lnTo>
                    <a:pt x="1863" y="2851"/>
                  </a:lnTo>
                  <a:lnTo>
                    <a:pt x="1750" y="2992"/>
                  </a:lnTo>
                  <a:lnTo>
                    <a:pt x="1750" y="2992"/>
                  </a:lnTo>
                  <a:lnTo>
                    <a:pt x="1693" y="3048"/>
                  </a:lnTo>
                  <a:lnTo>
                    <a:pt x="1665" y="3048"/>
                  </a:lnTo>
                  <a:lnTo>
                    <a:pt x="1552" y="3048"/>
                  </a:lnTo>
                  <a:lnTo>
                    <a:pt x="1468" y="3077"/>
                  </a:lnTo>
                  <a:lnTo>
                    <a:pt x="1439" y="3133"/>
                  </a:lnTo>
                  <a:lnTo>
                    <a:pt x="1383" y="3189"/>
                  </a:lnTo>
                  <a:lnTo>
                    <a:pt x="1383" y="3189"/>
                  </a:lnTo>
                  <a:lnTo>
                    <a:pt x="1355" y="3274"/>
                  </a:lnTo>
                  <a:lnTo>
                    <a:pt x="1355" y="3331"/>
                  </a:lnTo>
                  <a:lnTo>
                    <a:pt x="1383" y="3443"/>
                  </a:lnTo>
                  <a:lnTo>
                    <a:pt x="1439" y="3528"/>
                  </a:lnTo>
                  <a:lnTo>
                    <a:pt x="1468" y="3641"/>
                  </a:lnTo>
                  <a:lnTo>
                    <a:pt x="1468" y="3641"/>
                  </a:lnTo>
                  <a:lnTo>
                    <a:pt x="1468" y="3782"/>
                  </a:lnTo>
                  <a:lnTo>
                    <a:pt x="1270" y="3810"/>
                  </a:lnTo>
                  <a:lnTo>
                    <a:pt x="1270" y="3810"/>
                  </a:lnTo>
                  <a:lnTo>
                    <a:pt x="988" y="3810"/>
                  </a:lnTo>
                  <a:lnTo>
                    <a:pt x="818" y="3810"/>
                  </a:lnTo>
                  <a:lnTo>
                    <a:pt x="706" y="3782"/>
                  </a:lnTo>
                  <a:lnTo>
                    <a:pt x="706" y="3782"/>
                  </a:lnTo>
                  <a:lnTo>
                    <a:pt x="677" y="3726"/>
                  </a:lnTo>
                  <a:lnTo>
                    <a:pt x="649" y="3613"/>
                  </a:lnTo>
                  <a:lnTo>
                    <a:pt x="621" y="3443"/>
                  </a:lnTo>
                  <a:lnTo>
                    <a:pt x="621" y="3443"/>
                  </a:lnTo>
                  <a:lnTo>
                    <a:pt x="0" y="509"/>
                  </a:lnTo>
                </a:path>
              </a:pathLst>
            </a:custGeom>
            <a:solidFill>
              <a:srgbClr val="666666"/>
            </a:solidFill>
            <a:ln w="14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16"/>
            <p:cNvSpPr/>
            <p:nvPr/>
          </p:nvSpPr>
          <p:spPr>
            <a:xfrm>
              <a:off x="5156750" y="1692025"/>
              <a:ext cx="584875" cy="229300"/>
            </a:xfrm>
            <a:custGeom>
              <a:avLst/>
              <a:gdLst/>
              <a:ahLst/>
              <a:cxnLst/>
              <a:rect l="l" t="t" r="r" b="b"/>
              <a:pathLst>
                <a:path w="23395" h="9172" extrusionOk="0">
                  <a:moveTo>
                    <a:pt x="1" y="2568"/>
                  </a:moveTo>
                  <a:lnTo>
                    <a:pt x="1" y="2568"/>
                  </a:lnTo>
                  <a:lnTo>
                    <a:pt x="57" y="2568"/>
                  </a:lnTo>
                  <a:lnTo>
                    <a:pt x="114" y="2540"/>
                  </a:lnTo>
                  <a:lnTo>
                    <a:pt x="114" y="2540"/>
                  </a:lnTo>
                  <a:lnTo>
                    <a:pt x="114" y="2512"/>
                  </a:lnTo>
                  <a:lnTo>
                    <a:pt x="114" y="2427"/>
                  </a:lnTo>
                  <a:lnTo>
                    <a:pt x="114" y="2399"/>
                  </a:lnTo>
                  <a:lnTo>
                    <a:pt x="142" y="2371"/>
                  </a:lnTo>
                  <a:lnTo>
                    <a:pt x="142" y="2371"/>
                  </a:lnTo>
                  <a:lnTo>
                    <a:pt x="227" y="2314"/>
                  </a:lnTo>
                  <a:lnTo>
                    <a:pt x="340" y="2258"/>
                  </a:lnTo>
                  <a:lnTo>
                    <a:pt x="340" y="2258"/>
                  </a:lnTo>
                  <a:lnTo>
                    <a:pt x="452" y="2258"/>
                  </a:lnTo>
                  <a:lnTo>
                    <a:pt x="594" y="2286"/>
                  </a:lnTo>
                  <a:lnTo>
                    <a:pt x="706" y="2286"/>
                  </a:lnTo>
                  <a:lnTo>
                    <a:pt x="763" y="2286"/>
                  </a:lnTo>
                  <a:lnTo>
                    <a:pt x="819" y="2258"/>
                  </a:lnTo>
                  <a:lnTo>
                    <a:pt x="819" y="2258"/>
                  </a:lnTo>
                  <a:lnTo>
                    <a:pt x="791" y="2229"/>
                  </a:lnTo>
                  <a:lnTo>
                    <a:pt x="819" y="2173"/>
                  </a:lnTo>
                  <a:lnTo>
                    <a:pt x="876" y="2145"/>
                  </a:lnTo>
                  <a:lnTo>
                    <a:pt x="1101" y="2088"/>
                  </a:lnTo>
                  <a:lnTo>
                    <a:pt x="1101" y="2088"/>
                  </a:lnTo>
                  <a:lnTo>
                    <a:pt x="1017" y="2004"/>
                  </a:lnTo>
                  <a:lnTo>
                    <a:pt x="960" y="1919"/>
                  </a:lnTo>
                  <a:lnTo>
                    <a:pt x="960" y="1919"/>
                  </a:lnTo>
                  <a:lnTo>
                    <a:pt x="1271" y="1750"/>
                  </a:lnTo>
                  <a:lnTo>
                    <a:pt x="1779" y="1496"/>
                  </a:lnTo>
                  <a:lnTo>
                    <a:pt x="2258" y="1242"/>
                  </a:lnTo>
                  <a:lnTo>
                    <a:pt x="2400" y="1157"/>
                  </a:lnTo>
                  <a:lnTo>
                    <a:pt x="2456" y="1101"/>
                  </a:lnTo>
                  <a:lnTo>
                    <a:pt x="2456" y="1101"/>
                  </a:lnTo>
                  <a:lnTo>
                    <a:pt x="2541" y="1101"/>
                  </a:lnTo>
                  <a:lnTo>
                    <a:pt x="2597" y="1157"/>
                  </a:lnTo>
                  <a:lnTo>
                    <a:pt x="2766" y="1242"/>
                  </a:lnTo>
                  <a:lnTo>
                    <a:pt x="2766" y="1242"/>
                  </a:lnTo>
                  <a:lnTo>
                    <a:pt x="2823" y="1185"/>
                  </a:lnTo>
                  <a:lnTo>
                    <a:pt x="2908" y="1157"/>
                  </a:lnTo>
                  <a:lnTo>
                    <a:pt x="2908" y="1157"/>
                  </a:lnTo>
                  <a:lnTo>
                    <a:pt x="2992" y="1270"/>
                  </a:lnTo>
                  <a:lnTo>
                    <a:pt x="2992" y="1270"/>
                  </a:lnTo>
                  <a:lnTo>
                    <a:pt x="3444" y="1270"/>
                  </a:lnTo>
                  <a:lnTo>
                    <a:pt x="3698" y="1298"/>
                  </a:lnTo>
                  <a:lnTo>
                    <a:pt x="3811" y="1326"/>
                  </a:lnTo>
                  <a:lnTo>
                    <a:pt x="3923" y="1383"/>
                  </a:lnTo>
                  <a:lnTo>
                    <a:pt x="3923" y="1383"/>
                  </a:lnTo>
                  <a:lnTo>
                    <a:pt x="4093" y="1496"/>
                  </a:lnTo>
                  <a:lnTo>
                    <a:pt x="4262" y="1637"/>
                  </a:lnTo>
                  <a:lnTo>
                    <a:pt x="4431" y="1750"/>
                  </a:lnTo>
                  <a:lnTo>
                    <a:pt x="4516" y="1806"/>
                  </a:lnTo>
                  <a:lnTo>
                    <a:pt x="4657" y="1834"/>
                  </a:lnTo>
                  <a:lnTo>
                    <a:pt x="4657" y="1834"/>
                  </a:lnTo>
                  <a:lnTo>
                    <a:pt x="4826" y="1863"/>
                  </a:lnTo>
                  <a:lnTo>
                    <a:pt x="5024" y="1863"/>
                  </a:lnTo>
                  <a:lnTo>
                    <a:pt x="5222" y="1834"/>
                  </a:lnTo>
                  <a:lnTo>
                    <a:pt x="5419" y="1834"/>
                  </a:lnTo>
                  <a:lnTo>
                    <a:pt x="5419" y="1834"/>
                  </a:lnTo>
                  <a:lnTo>
                    <a:pt x="5758" y="1919"/>
                  </a:lnTo>
                  <a:lnTo>
                    <a:pt x="6012" y="1947"/>
                  </a:lnTo>
                  <a:lnTo>
                    <a:pt x="6237" y="1975"/>
                  </a:lnTo>
                  <a:lnTo>
                    <a:pt x="6463" y="1975"/>
                  </a:lnTo>
                  <a:lnTo>
                    <a:pt x="6576" y="1975"/>
                  </a:lnTo>
                  <a:lnTo>
                    <a:pt x="6632" y="1919"/>
                  </a:lnTo>
                  <a:lnTo>
                    <a:pt x="6717" y="1863"/>
                  </a:lnTo>
                  <a:lnTo>
                    <a:pt x="6745" y="1806"/>
                  </a:lnTo>
                  <a:lnTo>
                    <a:pt x="6774" y="1693"/>
                  </a:lnTo>
                  <a:lnTo>
                    <a:pt x="6745" y="1580"/>
                  </a:lnTo>
                  <a:lnTo>
                    <a:pt x="6745" y="1580"/>
                  </a:lnTo>
                  <a:lnTo>
                    <a:pt x="6717" y="1496"/>
                  </a:lnTo>
                  <a:lnTo>
                    <a:pt x="6661" y="1411"/>
                  </a:lnTo>
                  <a:lnTo>
                    <a:pt x="6520" y="1270"/>
                  </a:lnTo>
                  <a:lnTo>
                    <a:pt x="6322" y="1157"/>
                  </a:lnTo>
                  <a:lnTo>
                    <a:pt x="6266" y="1101"/>
                  </a:lnTo>
                  <a:lnTo>
                    <a:pt x="6209" y="1016"/>
                  </a:lnTo>
                  <a:lnTo>
                    <a:pt x="6209" y="1016"/>
                  </a:lnTo>
                  <a:lnTo>
                    <a:pt x="6153" y="903"/>
                  </a:lnTo>
                  <a:lnTo>
                    <a:pt x="6096" y="734"/>
                  </a:lnTo>
                  <a:lnTo>
                    <a:pt x="6096" y="649"/>
                  </a:lnTo>
                  <a:lnTo>
                    <a:pt x="6096" y="593"/>
                  </a:lnTo>
                  <a:lnTo>
                    <a:pt x="6153" y="565"/>
                  </a:lnTo>
                  <a:lnTo>
                    <a:pt x="6209" y="565"/>
                  </a:lnTo>
                  <a:lnTo>
                    <a:pt x="6209" y="565"/>
                  </a:lnTo>
                  <a:lnTo>
                    <a:pt x="6181" y="480"/>
                  </a:lnTo>
                  <a:lnTo>
                    <a:pt x="6209" y="423"/>
                  </a:lnTo>
                  <a:lnTo>
                    <a:pt x="6266" y="311"/>
                  </a:lnTo>
                  <a:lnTo>
                    <a:pt x="6350" y="169"/>
                  </a:lnTo>
                  <a:lnTo>
                    <a:pt x="6379" y="85"/>
                  </a:lnTo>
                  <a:lnTo>
                    <a:pt x="6379" y="0"/>
                  </a:lnTo>
                  <a:lnTo>
                    <a:pt x="6379" y="0"/>
                  </a:lnTo>
                  <a:lnTo>
                    <a:pt x="6717" y="85"/>
                  </a:lnTo>
                  <a:lnTo>
                    <a:pt x="7084" y="198"/>
                  </a:lnTo>
                  <a:lnTo>
                    <a:pt x="7423" y="311"/>
                  </a:lnTo>
                  <a:lnTo>
                    <a:pt x="7789" y="395"/>
                  </a:lnTo>
                  <a:lnTo>
                    <a:pt x="7789" y="395"/>
                  </a:lnTo>
                  <a:lnTo>
                    <a:pt x="8495" y="508"/>
                  </a:lnTo>
                  <a:lnTo>
                    <a:pt x="8664" y="536"/>
                  </a:lnTo>
                  <a:lnTo>
                    <a:pt x="8805" y="593"/>
                  </a:lnTo>
                  <a:lnTo>
                    <a:pt x="8946" y="677"/>
                  </a:lnTo>
                  <a:lnTo>
                    <a:pt x="9088" y="790"/>
                  </a:lnTo>
                  <a:lnTo>
                    <a:pt x="9088" y="790"/>
                  </a:lnTo>
                  <a:lnTo>
                    <a:pt x="9426" y="1214"/>
                  </a:lnTo>
                  <a:lnTo>
                    <a:pt x="9596" y="1383"/>
                  </a:lnTo>
                  <a:lnTo>
                    <a:pt x="9737" y="1468"/>
                  </a:lnTo>
                  <a:lnTo>
                    <a:pt x="9878" y="1524"/>
                  </a:lnTo>
                  <a:lnTo>
                    <a:pt x="9878" y="1524"/>
                  </a:lnTo>
                  <a:lnTo>
                    <a:pt x="10160" y="1609"/>
                  </a:lnTo>
                  <a:lnTo>
                    <a:pt x="10470" y="1665"/>
                  </a:lnTo>
                  <a:lnTo>
                    <a:pt x="10753" y="1637"/>
                  </a:lnTo>
                  <a:lnTo>
                    <a:pt x="11063" y="1580"/>
                  </a:lnTo>
                  <a:lnTo>
                    <a:pt x="11063" y="1580"/>
                  </a:lnTo>
                  <a:lnTo>
                    <a:pt x="11430" y="1496"/>
                  </a:lnTo>
                  <a:lnTo>
                    <a:pt x="11825" y="1439"/>
                  </a:lnTo>
                  <a:lnTo>
                    <a:pt x="12192" y="1468"/>
                  </a:lnTo>
                  <a:lnTo>
                    <a:pt x="12361" y="1496"/>
                  </a:lnTo>
                  <a:lnTo>
                    <a:pt x="12559" y="1552"/>
                  </a:lnTo>
                  <a:lnTo>
                    <a:pt x="12559" y="1552"/>
                  </a:lnTo>
                  <a:lnTo>
                    <a:pt x="12728" y="1609"/>
                  </a:lnTo>
                  <a:lnTo>
                    <a:pt x="12869" y="1693"/>
                  </a:lnTo>
                  <a:lnTo>
                    <a:pt x="13010" y="1778"/>
                  </a:lnTo>
                  <a:lnTo>
                    <a:pt x="13179" y="1834"/>
                  </a:lnTo>
                  <a:lnTo>
                    <a:pt x="13179" y="1834"/>
                  </a:lnTo>
                  <a:lnTo>
                    <a:pt x="13377" y="1891"/>
                  </a:lnTo>
                  <a:lnTo>
                    <a:pt x="13518" y="1947"/>
                  </a:lnTo>
                  <a:lnTo>
                    <a:pt x="13659" y="2032"/>
                  </a:lnTo>
                  <a:lnTo>
                    <a:pt x="13828" y="2145"/>
                  </a:lnTo>
                  <a:lnTo>
                    <a:pt x="13828" y="2145"/>
                  </a:lnTo>
                  <a:lnTo>
                    <a:pt x="13970" y="2258"/>
                  </a:lnTo>
                  <a:lnTo>
                    <a:pt x="14167" y="2314"/>
                  </a:lnTo>
                  <a:lnTo>
                    <a:pt x="14336" y="2371"/>
                  </a:lnTo>
                  <a:lnTo>
                    <a:pt x="14534" y="2427"/>
                  </a:lnTo>
                  <a:lnTo>
                    <a:pt x="14929" y="2483"/>
                  </a:lnTo>
                  <a:lnTo>
                    <a:pt x="15296" y="2512"/>
                  </a:lnTo>
                  <a:lnTo>
                    <a:pt x="15296" y="2512"/>
                  </a:lnTo>
                  <a:lnTo>
                    <a:pt x="15606" y="2540"/>
                  </a:lnTo>
                  <a:lnTo>
                    <a:pt x="15832" y="2512"/>
                  </a:lnTo>
                  <a:lnTo>
                    <a:pt x="16086" y="2455"/>
                  </a:lnTo>
                  <a:lnTo>
                    <a:pt x="16340" y="2371"/>
                  </a:lnTo>
                  <a:lnTo>
                    <a:pt x="16340" y="2371"/>
                  </a:lnTo>
                  <a:lnTo>
                    <a:pt x="16509" y="2342"/>
                  </a:lnTo>
                  <a:lnTo>
                    <a:pt x="16650" y="2314"/>
                  </a:lnTo>
                  <a:lnTo>
                    <a:pt x="16820" y="2286"/>
                  </a:lnTo>
                  <a:lnTo>
                    <a:pt x="16989" y="2258"/>
                  </a:lnTo>
                  <a:lnTo>
                    <a:pt x="16989" y="2258"/>
                  </a:lnTo>
                  <a:lnTo>
                    <a:pt x="17130" y="2201"/>
                  </a:lnTo>
                  <a:lnTo>
                    <a:pt x="17187" y="2145"/>
                  </a:lnTo>
                  <a:lnTo>
                    <a:pt x="17243" y="2088"/>
                  </a:lnTo>
                  <a:lnTo>
                    <a:pt x="17328" y="1947"/>
                  </a:lnTo>
                  <a:lnTo>
                    <a:pt x="17328" y="1947"/>
                  </a:lnTo>
                  <a:lnTo>
                    <a:pt x="17469" y="1834"/>
                  </a:lnTo>
                  <a:lnTo>
                    <a:pt x="17610" y="1722"/>
                  </a:lnTo>
                  <a:lnTo>
                    <a:pt x="17751" y="1665"/>
                  </a:lnTo>
                  <a:lnTo>
                    <a:pt x="17892" y="1637"/>
                  </a:lnTo>
                  <a:lnTo>
                    <a:pt x="18033" y="1637"/>
                  </a:lnTo>
                  <a:lnTo>
                    <a:pt x="18202" y="1665"/>
                  </a:lnTo>
                  <a:lnTo>
                    <a:pt x="18513" y="1806"/>
                  </a:lnTo>
                  <a:lnTo>
                    <a:pt x="18513" y="1806"/>
                  </a:lnTo>
                  <a:lnTo>
                    <a:pt x="18710" y="1863"/>
                  </a:lnTo>
                  <a:lnTo>
                    <a:pt x="18851" y="1891"/>
                  </a:lnTo>
                  <a:lnTo>
                    <a:pt x="19190" y="1863"/>
                  </a:lnTo>
                  <a:lnTo>
                    <a:pt x="19190" y="1863"/>
                  </a:lnTo>
                  <a:lnTo>
                    <a:pt x="19303" y="1863"/>
                  </a:lnTo>
                  <a:lnTo>
                    <a:pt x="19444" y="1863"/>
                  </a:lnTo>
                  <a:lnTo>
                    <a:pt x="19585" y="1891"/>
                  </a:lnTo>
                  <a:lnTo>
                    <a:pt x="19642" y="1947"/>
                  </a:lnTo>
                  <a:lnTo>
                    <a:pt x="19698" y="1975"/>
                  </a:lnTo>
                  <a:lnTo>
                    <a:pt x="19698" y="1975"/>
                  </a:lnTo>
                  <a:lnTo>
                    <a:pt x="19726" y="2060"/>
                  </a:lnTo>
                  <a:lnTo>
                    <a:pt x="19755" y="2145"/>
                  </a:lnTo>
                  <a:lnTo>
                    <a:pt x="19755" y="2371"/>
                  </a:lnTo>
                  <a:lnTo>
                    <a:pt x="19755" y="2737"/>
                  </a:lnTo>
                  <a:lnTo>
                    <a:pt x="19755" y="2737"/>
                  </a:lnTo>
                  <a:lnTo>
                    <a:pt x="19783" y="3048"/>
                  </a:lnTo>
                  <a:lnTo>
                    <a:pt x="19839" y="3358"/>
                  </a:lnTo>
                  <a:lnTo>
                    <a:pt x="19839" y="3358"/>
                  </a:lnTo>
                  <a:lnTo>
                    <a:pt x="19811" y="3443"/>
                  </a:lnTo>
                  <a:lnTo>
                    <a:pt x="19783" y="3499"/>
                  </a:lnTo>
                  <a:lnTo>
                    <a:pt x="19783" y="3556"/>
                  </a:lnTo>
                  <a:lnTo>
                    <a:pt x="19867" y="3669"/>
                  </a:lnTo>
                  <a:lnTo>
                    <a:pt x="19867" y="3669"/>
                  </a:lnTo>
                  <a:lnTo>
                    <a:pt x="19924" y="3725"/>
                  </a:lnTo>
                  <a:lnTo>
                    <a:pt x="20008" y="3782"/>
                  </a:lnTo>
                  <a:lnTo>
                    <a:pt x="20065" y="3810"/>
                  </a:lnTo>
                  <a:lnTo>
                    <a:pt x="20121" y="3810"/>
                  </a:lnTo>
                  <a:lnTo>
                    <a:pt x="20262" y="3753"/>
                  </a:lnTo>
                  <a:lnTo>
                    <a:pt x="20404" y="3725"/>
                  </a:lnTo>
                  <a:lnTo>
                    <a:pt x="20404" y="3725"/>
                  </a:lnTo>
                  <a:lnTo>
                    <a:pt x="20573" y="3725"/>
                  </a:lnTo>
                  <a:lnTo>
                    <a:pt x="20742" y="3753"/>
                  </a:lnTo>
                  <a:lnTo>
                    <a:pt x="20912" y="3782"/>
                  </a:lnTo>
                  <a:lnTo>
                    <a:pt x="21053" y="3810"/>
                  </a:lnTo>
                  <a:lnTo>
                    <a:pt x="21053" y="3810"/>
                  </a:lnTo>
                  <a:lnTo>
                    <a:pt x="21194" y="3782"/>
                  </a:lnTo>
                  <a:lnTo>
                    <a:pt x="21278" y="3697"/>
                  </a:lnTo>
                  <a:lnTo>
                    <a:pt x="21363" y="3640"/>
                  </a:lnTo>
                  <a:lnTo>
                    <a:pt x="21476" y="3556"/>
                  </a:lnTo>
                  <a:lnTo>
                    <a:pt x="21476" y="3556"/>
                  </a:lnTo>
                  <a:lnTo>
                    <a:pt x="21645" y="3528"/>
                  </a:lnTo>
                  <a:lnTo>
                    <a:pt x="21815" y="3556"/>
                  </a:lnTo>
                  <a:lnTo>
                    <a:pt x="22012" y="3640"/>
                  </a:lnTo>
                  <a:lnTo>
                    <a:pt x="22210" y="3725"/>
                  </a:lnTo>
                  <a:lnTo>
                    <a:pt x="22576" y="3951"/>
                  </a:lnTo>
                  <a:lnTo>
                    <a:pt x="22859" y="4148"/>
                  </a:lnTo>
                  <a:lnTo>
                    <a:pt x="22859" y="4148"/>
                  </a:lnTo>
                  <a:lnTo>
                    <a:pt x="23084" y="4318"/>
                  </a:lnTo>
                  <a:lnTo>
                    <a:pt x="23310" y="4515"/>
                  </a:lnTo>
                  <a:lnTo>
                    <a:pt x="23395" y="4600"/>
                  </a:lnTo>
                  <a:lnTo>
                    <a:pt x="23395" y="4685"/>
                  </a:lnTo>
                  <a:lnTo>
                    <a:pt x="23367" y="4713"/>
                  </a:lnTo>
                  <a:lnTo>
                    <a:pt x="23338" y="4741"/>
                  </a:lnTo>
                  <a:lnTo>
                    <a:pt x="23169" y="4797"/>
                  </a:lnTo>
                  <a:lnTo>
                    <a:pt x="23169" y="4797"/>
                  </a:lnTo>
                  <a:lnTo>
                    <a:pt x="23056" y="4797"/>
                  </a:lnTo>
                  <a:lnTo>
                    <a:pt x="22915" y="4769"/>
                  </a:lnTo>
                  <a:lnTo>
                    <a:pt x="22689" y="4713"/>
                  </a:lnTo>
                  <a:lnTo>
                    <a:pt x="22689" y="4713"/>
                  </a:lnTo>
                  <a:lnTo>
                    <a:pt x="22520" y="4713"/>
                  </a:lnTo>
                  <a:lnTo>
                    <a:pt x="22379" y="4741"/>
                  </a:lnTo>
                  <a:lnTo>
                    <a:pt x="22069" y="4854"/>
                  </a:lnTo>
                  <a:lnTo>
                    <a:pt x="22069" y="4854"/>
                  </a:lnTo>
                  <a:lnTo>
                    <a:pt x="21617" y="4967"/>
                  </a:lnTo>
                  <a:lnTo>
                    <a:pt x="21476" y="5023"/>
                  </a:lnTo>
                  <a:lnTo>
                    <a:pt x="21391" y="5080"/>
                  </a:lnTo>
                  <a:lnTo>
                    <a:pt x="21307" y="5164"/>
                  </a:lnTo>
                  <a:lnTo>
                    <a:pt x="21250" y="5249"/>
                  </a:lnTo>
                  <a:lnTo>
                    <a:pt x="21250" y="5249"/>
                  </a:lnTo>
                  <a:lnTo>
                    <a:pt x="21250" y="5390"/>
                  </a:lnTo>
                  <a:lnTo>
                    <a:pt x="21250" y="5475"/>
                  </a:lnTo>
                  <a:lnTo>
                    <a:pt x="21250" y="5559"/>
                  </a:lnTo>
                  <a:lnTo>
                    <a:pt x="21194" y="5672"/>
                  </a:lnTo>
                  <a:lnTo>
                    <a:pt x="21194" y="5672"/>
                  </a:lnTo>
                  <a:lnTo>
                    <a:pt x="21053" y="5785"/>
                  </a:lnTo>
                  <a:lnTo>
                    <a:pt x="20940" y="5842"/>
                  </a:lnTo>
                  <a:lnTo>
                    <a:pt x="20770" y="5870"/>
                  </a:lnTo>
                  <a:lnTo>
                    <a:pt x="20629" y="5898"/>
                  </a:lnTo>
                  <a:lnTo>
                    <a:pt x="20629" y="5898"/>
                  </a:lnTo>
                  <a:lnTo>
                    <a:pt x="20460" y="5898"/>
                  </a:lnTo>
                  <a:lnTo>
                    <a:pt x="20375" y="5926"/>
                  </a:lnTo>
                  <a:lnTo>
                    <a:pt x="20319" y="6011"/>
                  </a:lnTo>
                  <a:lnTo>
                    <a:pt x="20206" y="6152"/>
                  </a:lnTo>
                  <a:lnTo>
                    <a:pt x="20206" y="6152"/>
                  </a:lnTo>
                  <a:lnTo>
                    <a:pt x="20065" y="6321"/>
                  </a:lnTo>
                  <a:lnTo>
                    <a:pt x="19980" y="6378"/>
                  </a:lnTo>
                  <a:lnTo>
                    <a:pt x="19896" y="6434"/>
                  </a:lnTo>
                  <a:lnTo>
                    <a:pt x="19896" y="6434"/>
                  </a:lnTo>
                  <a:lnTo>
                    <a:pt x="19726" y="6462"/>
                  </a:lnTo>
                  <a:lnTo>
                    <a:pt x="19557" y="6406"/>
                  </a:lnTo>
                  <a:lnTo>
                    <a:pt x="19388" y="6349"/>
                  </a:lnTo>
                  <a:lnTo>
                    <a:pt x="19218" y="6265"/>
                  </a:lnTo>
                  <a:lnTo>
                    <a:pt x="19049" y="6208"/>
                  </a:lnTo>
                  <a:lnTo>
                    <a:pt x="18908" y="6152"/>
                  </a:lnTo>
                  <a:lnTo>
                    <a:pt x="18739" y="6124"/>
                  </a:lnTo>
                  <a:lnTo>
                    <a:pt x="18682" y="6152"/>
                  </a:lnTo>
                  <a:lnTo>
                    <a:pt x="18598" y="6180"/>
                  </a:lnTo>
                  <a:lnTo>
                    <a:pt x="18598" y="6180"/>
                  </a:lnTo>
                  <a:lnTo>
                    <a:pt x="18513" y="6237"/>
                  </a:lnTo>
                  <a:lnTo>
                    <a:pt x="18456" y="6321"/>
                  </a:lnTo>
                  <a:lnTo>
                    <a:pt x="18456" y="6434"/>
                  </a:lnTo>
                  <a:lnTo>
                    <a:pt x="18456" y="6519"/>
                  </a:lnTo>
                  <a:lnTo>
                    <a:pt x="18485" y="6632"/>
                  </a:lnTo>
                  <a:lnTo>
                    <a:pt x="18513" y="6716"/>
                  </a:lnTo>
                  <a:lnTo>
                    <a:pt x="18626" y="6886"/>
                  </a:lnTo>
                  <a:lnTo>
                    <a:pt x="18626" y="6886"/>
                  </a:lnTo>
                  <a:lnTo>
                    <a:pt x="18739" y="6970"/>
                  </a:lnTo>
                  <a:lnTo>
                    <a:pt x="18823" y="7027"/>
                  </a:lnTo>
                  <a:lnTo>
                    <a:pt x="18993" y="7140"/>
                  </a:lnTo>
                  <a:lnTo>
                    <a:pt x="19049" y="7196"/>
                  </a:lnTo>
                  <a:lnTo>
                    <a:pt x="19077" y="7281"/>
                  </a:lnTo>
                  <a:lnTo>
                    <a:pt x="19077" y="7365"/>
                  </a:lnTo>
                  <a:lnTo>
                    <a:pt x="19021" y="7478"/>
                  </a:lnTo>
                  <a:lnTo>
                    <a:pt x="19021" y="7478"/>
                  </a:lnTo>
                  <a:lnTo>
                    <a:pt x="18936" y="7563"/>
                  </a:lnTo>
                  <a:lnTo>
                    <a:pt x="18823" y="7619"/>
                  </a:lnTo>
                  <a:lnTo>
                    <a:pt x="18739" y="7676"/>
                  </a:lnTo>
                  <a:lnTo>
                    <a:pt x="18654" y="7760"/>
                  </a:lnTo>
                  <a:lnTo>
                    <a:pt x="18654" y="7760"/>
                  </a:lnTo>
                  <a:lnTo>
                    <a:pt x="18541" y="7930"/>
                  </a:lnTo>
                  <a:lnTo>
                    <a:pt x="18485" y="8071"/>
                  </a:lnTo>
                  <a:lnTo>
                    <a:pt x="18400" y="8184"/>
                  </a:lnTo>
                  <a:lnTo>
                    <a:pt x="18231" y="8325"/>
                  </a:lnTo>
                  <a:lnTo>
                    <a:pt x="18231" y="8325"/>
                  </a:lnTo>
                  <a:lnTo>
                    <a:pt x="18090" y="8410"/>
                  </a:lnTo>
                  <a:lnTo>
                    <a:pt x="17920" y="8466"/>
                  </a:lnTo>
                  <a:lnTo>
                    <a:pt x="17751" y="8494"/>
                  </a:lnTo>
                  <a:lnTo>
                    <a:pt x="17582" y="8494"/>
                  </a:lnTo>
                  <a:lnTo>
                    <a:pt x="17243" y="8494"/>
                  </a:lnTo>
                  <a:lnTo>
                    <a:pt x="16904" y="8494"/>
                  </a:lnTo>
                  <a:lnTo>
                    <a:pt x="16904" y="8494"/>
                  </a:lnTo>
                  <a:lnTo>
                    <a:pt x="16481" y="8551"/>
                  </a:lnTo>
                  <a:lnTo>
                    <a:pt x="16058" y="8663"/>
                  </a:lnTo>
                  <a:lnTo>
                    <a:pt x="15663" y="8805"/>
                  </a:lnTo>
                  <a:lnTo>
                    <a:pt x="15296" y="9002"/>
                  </a:lnTo>
                  <a:lnTo>
                    <a:pt x="15296" y="9002"/>
                  </a:lnTo>
                  <a:lnTo>
                    <a:pt x="15127" y="9087"/>
                  </a:lnTo>
                  <a:lnTo>
                    <a:pt x="15014" y="9143"/>
                  </a:lnTo>
                  <a:lnTo>
                    <a:pt x="14901" y="9171"/>
                  </a:lnTo>
                  <a:lnTo>
                    <a:pt x="14788" y="9143"/>
                  </a:lnTo>
                  <a:lnTo>
                    <a:pt x="14562" y="9115"/>
                  </a:lnTo>
                  <a:lnTo>
                    <a:pt x="14252" y="9059"/>
                  </a:lnTo>
                  <a:lnTo>
                    <a:pt x="14252" y="9059"/>
                  </a:lnTo>
                  <a:lnTo>
                    <a:pt x="13885" y="8974"/>
                  </a:lnTo>
                  <a:lnTo>
                    <a:pt x="13518" y="8889"/>
                  </a:lnTo>
                  <a:lnTo>
                    <a:pt x="12813" y="8692"/>
                  </a:lnTo>
                  <a:lnTo>
                    <a:pt x="12107" y="8466"/>
                  </a:lnTo>
                  <a:lnTo>
                    <a:pt x="11740" y="8381"/>
                  </a:lnTo>
                  <a:lnTo>
                    <a:pt x="11373" y="8325"/>
                  </a:lnTo>
                  <a:lnTo>
                    <a:pt x="11373" y="8325"/>
                  </a:lnTo>
                  <a:lnTo>
                    <a:pt x="11006" y="8297"/>
                  </a:lnTo>
                  <a:lnTo>
                    <a:pt x="10668" y="8325"/>
                  </a:lnTo>
                  <a:lnTo>
                    <a:pt x="10301" y="8325"/>
                  </a:lnTo>
                  <a:lnTo>
                    <a:pt x="9934" y="8325"/>
                  </a:lnTo>
                  <a:lnTo>
                    <a:pt x="9934" y="8325"/>
                  </a:lnTo>
                  <a:lnTo>
                    <a:pt x="9483" y="8240"/>
                  </a:lnTo>
                  <a:lnTo>
                    <a:pt x="9257" y="8212"/>
                  </a:lnTo>
                  <a:lnTo>
                    <a:pt x="9003" y="8184"/>
                  </a:lnTo>
                  <a:lnTo>
                    <a:pt x="9003" y="8184"/>
                  </a:lnTo>
                  <a:lnTo>
                    <a:pt x="8608" y="8212"/>
                  </a:lnTo>
                  <a:lnTo>
                    <a:pt x="8467" y="8184"/>
                  </a:lnTo>
                  <a:lnTo>
                    <a:pt x="8269" y="8099"/>
                  </a:lnTo>
                  <a:lnTo>
                    <a:pt x="8269" y="8099"/>
                  </a:lnTo>
                  <a:lnTo>
                    <a:pt x="8128" y="7986"/>
                  </a:lnTo>
                  <a:lnTo>
                    <a:pt x="7987" y="7873"/>
                  </a:lnTo>
                  <a:lnTo>
                    <a:pt x="7705" y="7619"/>
                  </a:lnTo>
                  <a:lnTo>
                    <a:pt x="7479" y="7365"/>
                  </a:lnTo>
                  <a:lnTo>
                    <a:pt x="7225" y="7111"/>
                  </a:lnTo>
                  <a:lnTo>
                    <a:pt x="7225" y="7111"/>
                  </a:lnTo>
                  <a:lnTo>
                    <a:pt x="7056" y="6942"/>
                  </a:lnTo>
                  <a:lnTo>
                    <a:pt x="6858" y="6857"/>
                  </a:lnTo>
                  <a:lnTo>
                    <a:pt x="6858" y="6857"/>
                  </a:lnTo>
                  <a:lnTo>
                    <a:pt x="6520" y="6716"/>
                  </a:lnTo>
                  <a:lnTo>
                    <a:pt x="6153" y="6575"/>
                  </a:lnTo>
                  <a:lnTo>
                    <a:pt x="6153" y="6575"/>
                  </a:lnTo>
                  <a:lnTo>
                    <a:pt x="5786" y="6406"/>
                  </a:lnTo>
                  <a:lnTo>
                    <a:pt x="5419" y="6321"/>
                  </a:lnTo>
                  <a:lnTo>
                    <a:pt x="5024" y="6237"/>
                  </a:lnTo>
                  <a:lnTo>
                    <a:pt x="4601" y="6208"/>
                  </a:lnTo>
                  <a:lnTo>
                    <a:pt x="4601" y="6208"/>
                  </a:lnTo>
                  <a:lnTo>
                    <a:pt x="4234" y="6180"/>
                  </a:lnTo>
                  <a:lnTo>
                    <a:pt x="4008" y="6152"/>
                  </a:lnTo>
                  <a:lnTo>
                    <a:pt x="3811" y="6096"/>
                  </a:lnTo>
                  <a:lnTo>
                    <a:pt x="3613" y="6039"/>
                  </a:lnTo>
                  <a:lnTo>
                    <a:pt x="3444" y="5926"/>
                  </a:lnTo>
                  <a:lnTo>
                    <a:pt x="3331" y="5785"/>
                  </a:lnTo>
                  <a:lnTo>
                    <a:pt x="3274" y="5700"/>
                  </a:lnTo>
                  <a:lnTo>
                    <a:pt x="3246" y="5616"/>
                  </a:lnTo>
                  <a:lnTo>
                    <a:pt x="3246" y="5616"/>
                  </a:lnTo>
                  <a:lnTo>
                    <a:pt x="3246" y="5531"/>
                  </a:lnTo>
                  <a:lnTo>
                    <a:pt x="3274" y="5475"/>
                  </a:lnTo>
                  <a:lnTo>
                    <a:pt x="3331" y="5418"/>
                  </a:lnTo>
                  <a:lnTo>
                    <a:pt x="3331" y="5362"/>
                  </a:lnTo>
                  <a:lnTo>
                    <a:pt x="3331" y="5362"/>
                  </a:lnTo>
                  <a:lnTo>
                    <a:pt x="3274" y="5136"/>
                  </a:lnTo>
                  <a:lnTo>
                    <a:pt x="3218" y="4910"/>
                  </a:lnTo>
                  <a:lnTo>
                    <a:pt x="3218" y="4910"/>
                  </a:lnTo>
                  <a:lnTo>
                    <a:pt x="3077" y="4713"/>
                  </a:lnTo>
                  <a:lnTo>
                    <a:pt x="2936" y="4543"/>
                  </a:lnTo>
                  <a:lnTo>
                    <a:pt x="2738" y="4402"/>
                  </a:lnTo>
                  <a:lnTo>
                    <a:pt x="2569" y="4233"/>
                  </a:lnTo>
                  <a:lnTo>
                    <a:pt x="2569" y="4233"/>
                  </a:lnTo>
                  <a:lnTo>
                    <a:pt x="2371" y="4007"/>
                  </a:lnTo>
                  <a:lnTo>
                    <a:pt x="2202" y="3866"/>
                  </a:lnTo>
                  <a:lnTo>
                    <a:pt x="2004" y="3753"/>
                  </a:lnTo>
                  <a:lnTo>
                    <a:pt x="1751" y="3669"/>
                  </a:lnTo>
                  <a:lnTo>
                    <a:pt x="1751" y="3669"/>
                  </a:lnTo>
                  <a:lnTo>
                    <a:pt x="1497" y="3612"/>
                  </a:lnTo>
                  <a:lnTo>
                    <a:pt x="1214" y="3528"/>
                  </a:lnTo>
                  <a:lnTo>
                    <a:pt x="960" y="3415"/>
                  </a:lnTo>
                  <a:lnTo>
                    <a:pt x="706" y="3274"/>
                  </a:lnTo>
                  <a:lnTo>
                    <a:pt x="509" y="3132"/>
                  </a:lnTo>
                  <a:lnTo>
                    <a:pt x="311" y="2963"/>
                  </a:lnTo>
                  <a:lnTo>
                    <a:pt x="142" y="2766"/>
                  </a:lnTo>
                  <a:lnTo>
                    <a:pt x="1" y="2568"/>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4" name="Google Shape;3854;p16"/>
            <p:cNvSpPr/>
            <p:nvPr/>
          </p:nvSpPr>
          <p:spPr>
            <a:xfrm>
              <a:off x="5156750" y="1692025"/>
              <a:ext cx="584875" cy="229300"/>
            </a:xfrm>
            <a:custGeom>
              <a:avLst/>
              <a:gdLst/>
              <a:ahLst/>
              <a:cxnLst/>
              <a:rect l="l" t="t" r="r" b="b"/>
              <a:pathLst>
                <a:path w="23395" h="9172" fill="none" extrusionOk="0">
                  <a:moveTo>
                    <a:pt x="1" y="2568"/>
                  </a:moveTo>
                  <a:lnTo>
                    <a:pt x="1" y="2568"/>
                  </a:lnTo>
                  <a:lnTo>
                    <a:pt x="57" y="2568"/>
                  </a:lnTo>
                  <a:lnTo>
                    <a:pt x="114" y="2540"/>
                  </a:lnTo>
                  <a:lnTo>
                    <a:pt x="114" y="2540"/>
                  </a:lnTo>
                  <a:lnTo>
                    <a:pt x="114" y="2512"/>
                  </a:lnTo>
                  <a:lnTo>
                    <a:pt x="114" y="2427"/>
                  </a:lnTo>
                  <a:lnTo>
                    <a:pt x="114" y="2399"/>
                  </a:lnTo>
                  <a:lnTo>
                    <a:pt x="142" y="2371"/>
                  </a:lnTo>
                  <a:lnTo>
                    <a:pt x="142" y="2371"/>
                  </a:lnTo>
                  <a:lnTo>
                    <a:pt x="227" y="2314"/>
                  </a:lnTo>
                  <a:lnTo>
                    <a:pt x="340" y="2258"/>
                  </a:lnTo>
                  <a:lnTo>
                    <a:pt x="340" y="2258"/>
                  </a:lnTo>
                  <a:lnTo>
                    <a:pt x="452" y="2258"/>
                  </a:lnTo>
                  <a:lnTo>
                    <a:pt x="594" y="2286"/>
                  </a:lnTo>
                  <a:lnTo>
                    <a:pt x="706" y="2286"/>
                  </a:lnTo>
                  <a:lnTo>
                    <a:pt x="763" y="2286"/>
                  </a:lnTo>
                  <a:lnTo>
                    <a:pt x="819" y="2258"/>
                  </a:lnTo>
                  <a:lnTo>
                    <a:pt x="819" y="2258"/>
                  </a:lnTo>
                  <a:lnTo>
                    <a:pt x="791" y="2229"/>
                  </a:lnTo>
                  <a:lnTo>
                    <a:pt x="819" y="2173"/>
                  </a:lnTo>
                  <a:lnTo>
                    <a:pt x="876" y="2145"/>
                  </a:lnTo>
                  <a:lnTo>
                    <a:pt x="1101" y="2088"/>
                  </a:lnTo>
                  <a:lnTo>
                    <a:pt x="1101" y="2088"/>
                  </a:lnTo>
                  <a:lnTo>
                    <a:pt x="1017" y="2004"/>
                  </a:lnTo>
                  <a:lnTo>
                    <a:pt x="960" y="1919"/>
                  </a:lnTo>
                  <a:lnTo>
                    <a:pt x="960" y="1919"/>
                  </a:lnTo>
                  <a:lnTo>
                    <a:pt x="1271" y="1750"/>
                  </a:lnTo>
                  <a:lnTo>
                    <a:pt x="1779" y="1496"/>
                  </a:lnTo>
                  <a:lnTo>
                    <a:pt x="2258" y="1242"/>
                  </a:lnTo>
                  <a:lnTo>
                    <a:pt x="2400" y="1157"/>
                  </a:lnTo>
                  <a:lnTo>
                    <a:pt x="2456" y="1101"/>
                  </a:lnTo>
                  <a:lnTo>
                    <a:pt x="2456" y="1101"/>
                  </a:lnTo>
                  <a:lnTo>
                    <a:pt x="2541" y="1101"/>
                  </a:lnTo>
                  <a:lnTo>
                    <a:pt x="2597" y="1157"/>
                  </a:lnTo>
                  <a:lnTo>
                    <a:pt x="2766" y="1242"/>
                  </a:lnTo>
                  <a:lnTo>
                    <a:pt x="2766" y="1242"/>
                  </a:lnTo>
                  <a:lnTo>
                    <a:pt x="2823" y="1185"/>
                  </a:lnTo>
                  <a:lnTo>
                    <a:pt x="2908" y="1157"/>
                  </a:lnTo>
                  <a:lnTo>
                    <a:pt x="2908" y="1157"/>
                  </a:lnTo>
                  <a:lnTo>
                    <a:pt x="2992" y="1270"/>
                  </a:lnTo>
                  <a:lnTo>
                    <a:pt x="2992" y="1270"/>
                  </a:lnTo>
                  <a:lnTo>
                    <a:pt x="3444" y="1270"/>
                  </a:lnTo>
                  <a:lnTo>
                    <a:pt x="3698" y="1298"/>
                  </a:lnTo>
                  <a:lnTo>
                    <a:pt x="3811" y="1326"/>
                  </a:lnTo>
                  <a:lnTo>
                    <a:pt x="3923" y="1383"/>
                  </a:lnTo>
                  <a:lnTo>
                    <a:pt x="3923" y="1383"/>
                  </a:lnTo>
                  <a:lnTo>
                    <a:pt x="4093" y="1496"/>
                  </a:lnTo>
                  <a:lnTo>
                    <a:pt x="4262" y="1637"/>
                  </a:lnTo>
                  <a:lnTo>
                    <a:pt x="4431" y="1750"/>
                  </a:lnTo>
                  <a:lnTo>
                    <a:pt x="4516" y="1806"/>
                  </a:lnTo>
                  <a:lnTo>
                    <a:pt x="4657" y="1834"/>
                  </a:lnTo>
                  <a:lnTo>
                    <a:pt x="4657" y="1834"/>
                  </a:lnTo>
                  <a:lnTo>
                    <a:pt x="4826" y="1863"/>
                  </a:lnTo>
                  <a:lnTo>
                    <a:pt x="5024" y="1863"/>
                  </a:lnTo>
                  <a:lnTo>
                    <a:pt x="5222" y="1834"/>
                  </a:lnTo>
                  <a:lnTo>
                    <a:pt x="5419" y="1834"/>
                  </a:lnTo>
                  <a:lnTo>
                    <a:pt x="5419" y="1834"/>
                  </a:lnTo>
                  <a:lnTo>
                    <a:pt x="5758" y="1919"/>
                  </a:lnTo>
                  <a:lnTo>
                    <a:pt x="6012" y="1947"/>
                  </a:lnTo>
                  <a:lnTo>
                    <a:pt x="6237" y="1975"/>
                  </a:lnTo>
                  <a:lnTo>
                    <a:pt x="6463" y="1975"/>
                  </a:lnTo>
                  <a:lnTo>
                    <a:pt x="6576" y="1975"/>
                  </a:lnTo>
                  <a:lnTo>
                    <a:pt x="6632" y="1919"/>
                  </a:lnTo>
                  <a:lnTo>
                    <a:pt x="6717" y="1863"/>
                  </a:lnTo>
                  <a:lnTo>
                    <a:pt x="6745" y="1806"/>
                  </a:lnTo>
                  <a:lnTo>
                    <a:pt x="6774" y="1693"/>
                  </a:lnTo>
                  <a:lnTo>
                    <a:pt x="6745" y="1580"/>
                  </a:lnTo>
                  <a:lnTo>
                    <a:pt x="6745" y="1580"/>
                  </a:lnTo>
                  <a:lnTo>
                    <a:pt x="6717" y="1496"/>
                  </a:lnTo>
                  <a:lnTo>
                    <a:pt x="6661" y="1411"/>
                  </a:lnTo>
                  <a:lnTo>
                    <a:pt x="6520" y="1270"/>
                  </a:lnTo>
                  <a:lnTo>
                    <a:pt x="6322" y="1157"/>
                  </a:lnTo>
                  <a:lnTo>
                    <a:pt x="6266" y="1101"/>
                  </a:lnTo>
                  <a:lnTo>
                    <a:pt x="6209" y="1016"/>
                  </a:lnTo>
                  <a:lnTo>
                    <a:pt x="6209" y="1016"/>
                  </a:lnTo>
                  <a:lnTo>
                    <a:pt x="6153" y="903"/>
                  </a:lnTo>
                  <a:lnTo>
                    <a:pt x="6096" y="734"/>
                  </a:lnTo>
                  <a:lnTo>
                    <a:pt x="6096" y="649"/>
                  </a:lnTo>
                  <a:lnTo>
                    <a:pt x="6096" y="593"/>
                  </a:lnTo>
                  <a:lnTo>
                    <a:pt x="6153" y="565"/>
                  </a:lnTo>
                  <a:lnTo>
                    <a:pt x="6209" y="565"/>
                  </a:lnTo>
                  <a:lnTo>
                    <a:pt x="6209" y="565"/>
                  </a:lnTo>
                  <a:lnTo>
                    <a:pt x="6181" y="480"/>
                  </a:lnTo>
                  <a:lnTo>
                    <a:pt x="6209" y="423"/>
                  </a:lnTo>
                  <a:lnTo>
                    <a:pt x="6266" y="311"/>
                  </a:lnTo>
                  <a:lnTo>
                    <a:pt x="6350" y="169"/>
                  </a:lnTo>
                  <a:lnTo>
                    <a:pt x="6379" y="85"/>
                  </a:lnTo>
                  <a:lnTo>
                    <a:pt x="6379" y="0"/>
                  </a:lnTo>
                  <a:lnTo>
                    <a:pt x="6379" y="0"/>
                  </a:lnTo>
                  <a:lnTo>
                    <a:pt x="6717" y="85"/>
                  </a:lnTo>
                  <a:lnTo>
                    <a:pt x="7084" y="198"/>
                  </a:lnTo>
                  <a:lnTo>
                    <a:pt x="7423" y="311"/>
                  </a:lnTo>
                  <a:lnTo>
                    <a:pt x="7789" y="395"/>
                  </a:lnTo>
                  <a:lnTo>
                    <a:pt x="7789" y="395"/>
                  </a:lnTo>
                  <a:lnTo>
                    <a:pt x="8495" y="508"/>
                  </a:lnTo>
                  <a:lnTo>
                    <a:pt x="8664" y="536"/>
                  </a:lnTo>
                  <a:lnTo>
                    <a:pt x="8805" y="593"/>
                  </a:lnTo>
                  <a:lnTo>
                    <a:pt x="8946" y="677"/>
                  </a:lnTo>
                  <a:lnTo>
                    <a:pt x="9088" y="790"/>
                  </a:lnTo>
                  <a:lnTo>
                    <a:pt x="9088" y="790"/>
                  </a:lnTo>
                  <a:lnTo>
                    <a:pt x="9426" y="1214"/>
                  </a:lnTo>
                  <a:lnTo>
                    <a:pt x="9596" y="1383"/>
                  </a:lnTo>
                  <a:lnTo>
                    <a:pt x="9737" y="1468"/>
                  </a:lnTo>
                  <a:lnTo>
                    <a:pt x="9878" y="1524"/>
                  </a:lnTo>
                  <a:lnTo>
                    <a:pt x="9878" y="1524"/>
                  </a:lnTo>
                  <a:lnTo>
                    <a:pt x="10160" y="1609"/>
                  </a:lnTo>
                  <a:lnTo>
                    <a:pt x="10470" y="1665"/>
                  </a:lnTo>
                  <a:lnTo>
                    <a:pt x="10753" y="1637"/>
                  </a:lnTo>
                  <a:lnTo>
                    <a:pt x="11063" y="1580"/>
                  </a:lnTo>
                  <a:lnTo>
                    <a:pt x="11063" y="1580"/>
                  </a:lnTo>
                  <a:lnTo>
                    <a:pt x="11430" y="1496"/>
                  </a:lnTo>
                  <a:lnTo>
                    <a:pt x="11825" y="1439"/>
                  </a:lnTo>
                  <a:lnTo>
                    <a:pt x="12192" y="1468"/>
                  </a:lnTo>
                  <a:lnTo>
                    <a:pt x="12361" y="1496"/>
                  </a:lnTo>
                  <a:lnTo>
                    <a:pt x="12559" y="1552"/>
                  </a:lnTo>
                  <a:lnTo>
                    <a:pt x="12559" y="1552"/>
                  </a:lnTo>
                  <a:lnTo>
                    <a:pt x="12728" y="1609"/>
                  </a:lnTo>
                  <a:lnTo>
                    <a:pt x="12869" y="1693"/>
                  </a:lnTo>
                  <a:lnTo>
                    <a:pt x="13010" y="1778"/>
                  </a:lnTo>
                  <a:lnTo>
                    <a:pt x="13179" y="1834"/>
                  </a:lnTo>
                  <a:lnTo>
                    <a:pt x="13179" y="1834"/>
                  </a:lnTo>
                  <a:lnTo>
                    <a:pt x="13377" y="1891"/>
                  </a:lnTo>
                  <a:lnTo>
                    <a:pt x="13518" y="1947"/>
                  </a:lnTo>
                  <a:lnTo>
                    <a:pt x="13659" y="2032"/>
                  </a:lnTo>
                  <a:lnTo>
                    <a:pt x="13828" y="2145"/>
                  </a:lnTo>
                  <a:lnTo>
                    <a:pt x="13828" y="2145"/>
                  </a:lnTo>
                  <a:lnTo>
                    <a:pt x="13970" y="2258"/>
                  </a:lnTo>
                  <a:lnTo>
                    <a:pt x="14167" y="2314"/>
                  </a:lnTo>
                  <a:lnTo>
                    <a:pt x="14336" y="2371"/>
                  </a:lnTo>
                  <a:lnTo>
                    <a:pt x="14534" y="2427"/>
                  </a:lnTo>
                  <a:lnTo>
                    <a:pt x="14929" y="2483"/>
                  </a:lnTo>
                  <a:lnTo>
                    <a:pt x="15296" y="2512"/>
                  </a:lnTo>
                  <a:lnTo>
                    <a:pt x="15296" y="2512"/>
                  </a:lnTo>
                  <a:lnTo>
                    <a:pt x="15606" y="2540"/>
                  </a:lnTo>
                  <a:lnTo>
                    <a:pt x="15832" y="2512"/>
                  </a:lnTo>
                  <a:lnTo>
                    <a:pt x="16086" y="2455"/>
                  </a:lnTo>
                  <a:lnTo>
                    <a:pt x="16340" y="2371"/>
                  </a:lnTo>
                  <a:lnTo>
                    <a:pt x="16340" y="2371"/>
                  </a:lnTo>
                  <a:lnTo>
                    <a:pt x="16509" y="2342"/>
                  </a:lnTo>
                  <a:lnTo>
                    <a:pt x="16650" y="2314"/>
                  </a:lnTo>
                  <a:lnTo>
                    <a:pt x="16820" y="2286"/>
                  </a:lnTo>
                  <a:lnTo>
                    <a:pt x="16989" y="2258"/>
                  </a:lnTo>
                  <a:lnTo>
                    <a:pt x="16989" y="2258"/>
                  </a:lnTo>
                  <a:lnTo>
                    <a:pt x="17130" y="2201"/>
                  </a:lnTo>
                  <a:lnTo>
                    <a:pt x="17187" y="2145"/>
                  </a:lnTo>
                  <a:lnTo>
                    <a:pt x="17243" y="2088"/>
                  </a:lnTo>
                  <a:lnTo>
                    <a:pt x="17328" y="1947"/>
                  </a:lnTo>
                  <a:lnTo>
                    <a:pt x="17328" y="1947"/>
                  </a:lnTo>
                  <a:lnTo>
                    <a:pt x="17469" y="1834"/>
                  </a:lnTo>
                  <a:lnTo>
                    <a:pt x="17610" y="1722"/>
                  </a:lnTo>
                  <a:lnTo>
                    <a:pt x="17751" y="1665"/>
                  </a:lnTo>
                  <a:lnTo>
                    <a:pt x="17892" y="1637"/>
                  </a:lnTo>
                  <a:lnTo>
                    <a:pt x="18033" y="1637"/>
                  </a:lnTo>
                  <a:lnTo>
                    <a:pt x="18202" y="1665"/>
                  </a:lnTo>
                  <a:lnTo>
                    <a:pt x="18513" y="1806"/>
                  </a:lnTo>
                  <a:lnTo>
                    <a:pt x="18513" y="1806"/>
                  </a:lnTo>
                  <a:lnTo>
                    <a:pt x="18710" y="1863"/>
                  </a:lnTo>
                  <a:lnTo>
                    <a:pt x="18851" y="1891"/>
                  </a:lnTo>
                  <a:lnTo>
                    <a:pt x="19190" y="1863"/>
                  </a:lnTo>
                  <a:lnTo>
                    <a:pt x="19190" y="1863"/>
                  </a:lnTo>
                  <a:lnTo>
                    <a:pt x="19303" y="1863"/>
                  </a:lnTo>
                  <a:lnTo>
                    <a:pt x="19444" y="1863"/>
                  </a:lnTo>
                  <a:lnTo>
                    <a:pt x="19585" y="1891"/>
                  </a:lnTo>
                  <a:lnTo>
                    <a:pt x="19642" y="1947"/>
                  </a:lnTo>
                  <a:lnTo>
                    <a:pt x="19698" y="1975"/>
                  </a:lnTo>
                  <a:lnTo>
                    <a:pt x="19698" y="1975"/>
                  </a:lnTo>
                  <a:lnTo>
                    <a:pt x="19726" y="2060"/>
                  </a:lnTo>
                  <a:lnTo>
                    <a:pt x="19755" y="2145"/>
                  </a:lnTo>
                  <a:lnTo>
                    <a:pt x="19755" y="2371"/>
                  </a:lnTo>
                  <a:lnTo>
                    <a:pt x="19755" y="2737"/>
                  </a:lnTo>
                  <a:lnTo>
                    <a:pt x="19755" y="2737"/>
                  </a:lnTo>
                  <a:lnTo>
                    <a:pt x="19783" y="3048"/>
                  </a:lnTo>
                  <a:lnTo>
                    <a:pt x="19839" y="3358"/>
                  </a:lnTo>
                  <a:lnTo>
                    <a:pt x="19839" y="3358"/>
                  </a:lnTo>
                  <a:lnTo>
                    <a:pt x="19811" y="3443"/>
                  </a:lnTo>
                  <a:lnTo>
                    <a:pt x="19783" y="3499"/>
                  </a:lnTo>
                  <a:lnTo>
                    <a:pt x="19783" y="3556"/>
                  </a:lnTo>
                  <a:lnTo>
                    <a:pt x="19867" y="3669"/>
                  </a:lnTo>
                  <a:lnTo>
                    <a:pt x="19867" y="3669"/>
                  </a:lnTo>
                  <a:lnTo>
                    <a:pt x="19924" y="3725"/>
                  </a:lnTo>
                  <a:lnTo>
                    <a:pt x="20008" y="3782"/>
                  </a:lnTo>
                  <a:lnTo>
                    <a:pt x="20065" y="3810"/>
                  </a:lnTo>
                  <a:lnTo>
                    <a:pt x="20121" y="3810"/>
                  </a:lnTo>
                  <a:lnTo>
                    <a:pt x="20262" y="3753"/>
                  </a:lnTo>
                  <a:lnTo>
                    <a:pt x="20404" y="3725"/>
                  </a:lnTo>
                  <a:lnTo>
                    <a:pt x="20404" y="3725"/>
                  </a:lnTo>
                  <a:lnTo>
                    <a:pt x="20573" y="3725"/>
                  </a:lnTo>
                  <a:lnTo>
                    <a:pt x="20742" y="3753"/>
                  </a:lnTo>
                  <a:lnTo>
                    <a:pt x="20912" y="3782"/>
                  </a:lnTo>
                  <a:lnTo>
                    <a:pt x="21053" y="3810"/>
                  </a:lnTo>
                  <a:lnTo>
                    <a:pt x="21053" y="3810"/>
                  </a:lnTo>
                  <a:lnTo>
                    <a:pt x="21194" y="3782"/>
                  </a:lnTo>
                  <a:lnTo>
                    <a:pt x="21278" y="3697"/>
                  </a:lnTo>
                  <a:lnTo>
                    <a:pt x="21363" y="3640"/>
                  </a:lnTo>
                  <a:lnTo>
                    <a:pt x="21476" y="3556"/>
                  </a:lnTo>
                  <a:lnTo>
                    <a:pt x="21476" y="3556"/>
                  </a:lnTo>
                  <a:lnTo>
                    <a:pt x="21645" y="3528"/>
                  </a:lnTo>
                  <a:lnTo>
                    <a:pt x="21815" y="3556"/>
                  </a:lnTo>
                  <a:lnTo>
                    <a:pt x="22012" y="3640"/>
                  </a:lnTo>
                  <a:lnTo>
                    <a:pt x="22210" y="3725"/>
                  </a:lnTo>
                  <a:lnTo>
                    <a:pt x="22576" y="3951"/>
                  </a:lnTo>
                  <a:lnTo>
                    <a:pt x="22859" y="4148"/>
                  </a:lnTo>
                  <a:lnTo>
                    <a:pt x="22859" y="4148"/>
                  </a:lnTo>
                  <a:lnTo>
                    <a:pt x="23084" y="4318"/>
                  </a:lnTo>
                  <a:lnTo>
                    <a:pt x="23310" y="4515"/>
                  </a:lnTo>
                  <a:lnTo>
                    <a:pt x="23395" y="4600"/>
                  </a:lnTo>
                  <a:lnTo>
                    <a:pt x="23395" y="4685"/>
                  </a:lnTo>
                  <a:lnTo>
                    <a:pt x="23367" y="4713"/>
                  </a:lnTo>
                  <a:lnTo>
                    <a:pt x="23338" y="4741"/>
                  </a:lnTo>
                  <a:lnTo>
                    <a:pt x="23169" y="4797"/>
                  </a:lnTo>
                  <a:lnTo>
                    <a:pt x="23169" y="4797"/>
                  </a:lnTo>
                  <a:lnTo>
                    <a:pt x="23056" y="4797"/>
                  </a:lnTo>
                  <a:lnTo>
                    <a:pt x="22915" y="4769"/>
                  </a:lnTo>
                  <a:lnTo>
                    <a:pt x="22689" y="4713"/>
                  </a:lnTo>
                  <a:lnTo>
                    <a:pt x="22689" y="4713"/>
                  </a:lnTo>
                  <a:lnTo>
                    <a:pt x="22520" y="4713"/>
                  </a:lnTo>
                  <a:lnTo>
                    <a:pt x="22379" y="4741"/>
                  </a:lnTo>
                  <a:lnTo>
                    <a:pt x="22069" y="4854"/>
                  </a:lnTo>
                  <a:lnTo>
                    <a:pt x="22069" y="4854"/>
                  </a:lnTo>
                  <a:lnTo>
                    <a:pt x="21617" y="4967"/>
                  </a:lnTo>
                  <a:lnTo>
                    <a:pt x="21476" y="5023"/>
                  </a:lnTo>
                  <a:lnTo>
                    <a:pt x="21391" y="5080"/>
                  </a:lnTo>
                  <a:lnTo>
                    <a:pt x="21307" y="5164"/>
                  </a:lnTo>
                  <a:lnTo>
                    <a:pt x="21250" y="5249"/>
                  </a:lnTo>
                  <a:lnTo>
                    <a:pt x="21250" y="5249"/>
                  </a:lnTo>
                  <a:lnTo>
                    <a:pt x="21250" y="5390"/>
                  </a:lnTo>
                  <a:lnTo>
                    <a:pt x="21250" y="5475"/>
                  </a:lnTo>
                  <a:lnTo>
                    <a:pt x="21250" y="5559"/>
                  </a:lnTo>
                  <a:lnTo>
                    <a:pt x="21194" y="5672"/>
                  </a:lnTo>
                  <a:lnTo>
                    <a:pt x="21194" y="5672"/>
                  </a:lnTo>
                  <a:lnTo>
                    <a:pt x="21053" y="5785"/>
                  </a:lnTo>
                  <a:lnTo>
                    <a:pt x="20940" y="5842"/>
                  </a:lnTo>
                  <a:lnTo>
                    <a:pt x="20770" y="5870"/>
                  </a:lnTo>
                  <a:lnTo>
                    <a:pt x="20629" y="5898"/>
                  </a:lnTo>
                  <a:lnTo>
                    <a:pt x="20629" y="5898"/>
                  </a:lnTo>
                  <a:lnTo>
                    <a:pt x="20460" y="5898"/>
                  </a:lnTo>
                  <a:lnTo>
                    <a:pt x="20375" y="5926"/>
                  </a:lnTo>
                  <a:lnTo>
                    <a:pt x="20319" y="6011"/>
                  </a:lnTo>
                  <a:lnTo>
                    <a:pt x="20206" y="6152"/>
                  </a:lnTo>
                  <a:lnTo>
                    <a:pt x="20206" y="6152"/>
                  </a:lnTo>
                  <a:lnTo>
                    <a:pt x="20065" y="6321"/>
                  </a:lnTo>
                  <a:lnTo>
                    <a:pt x="19980" y="6378"/>
                  </a:lnTo>
                  <a:lnTo>
                    <a:pt x="19896" y="6434"/>
                  </a:lnTo>
                  <a:lnTo>
                    <a:pt x="19896" y="6434"/>
                  </a:lnTo>
                  <a:lnTo>
                    <a:pt x="19726" y="6462"/>
                  </a:lnTo>
                  <a:lnTo>
                    <a:pt x="19557" y="6406"/>
                  </a:lnTo>
                  <a:lnTo>
                    <a:pt x="19388" y="6349"/>
                  </a:lnTo>
                  <a:lnTo>
                    <a:pt x="19218" y="6265"/>
                  </a:lnTo>
                  <a:lnTo>
                    <a:pt x="19049" y="6208"/>
                  </a:lnTo>
                  <a:lnTo>
                    <a:pt x="18908" y="6152"/>
                  </a:lnTo>
                  <a:lnTo>
                    <a:pt x="18739" y="6124"/>
                  </a:lnTo>
                  <a:lnTo>
                    <a:pt x="18682" y="6152"/>
                  </a:lnTo>
                  <a:lnTo>
                    <a:pt x="18598" y="6180"/>
                  </a:lnTo>
                  <a:lnTo>
                    <a:pt x="18598" y="6180"/>
                  </a:lnTo>
                  <a:lnTo>
                    <a:pt x="18513" y="6237"/>
                  </a:lnTo>
                  <a:lnTo>
                    <a:pt x="18456" y="6321"/>
                  </a:lnTo>
                  <a:lnTo>
                    <a:pt x="18456" y="6434"/>
                  </a:lnTo>
                  <a:lnTo>
                    <a:pt x="18456" y="6519"/>
                  </a:lnTo>
                  <a:lnTo>
                    <a:pt x="18485" y="6632"/>
                  </a:lnTo>
                  <a:lnTo>
                    <a:pt x="18513" y="6716"/>
                  </a:lnTo>
                  <a:lnTo>
                    <a:pt x="18626" y="6886"/>
                  </a:lnTo>
                  <a:lnTo>
                    <a:pt x="18626" y="6886"/>
                  </a:lnTo>
                  <a:lnTo>
                    <a:pt x="18739" y="6970"/>
                  </a:lnTo>
                  <a:lnTo>
                    <a:pt x="18823" y="7027"/>
                  </a:lnTo>
                  <a:lnTo>
                    <a:pt x="18993" y="7140"/>
                  </a:lnTo>
                  <a:lnTo>
                    <a:pt x="19049" y="7196"/>
                  </a:lnTo>
                  <a:lnTo>
                    <a:pt x="19077" y="7281"/>
                  </a:lnTo>
                  <a:lnTo>
                    <a:pt x="19077" y="7365"/>
                  </a:lnTo>
                  <a:lnTo>
                    <a:pt x="19021" y="7478"/>
                  </a:lnTo>
                  <a:lnTo>
                    <a:pt x="19021" y="7478"/>
                  </a:lnTo>
                  <a:lnTo>
                    <a:pt x="18936" y="7563"/>
                  </a:lnTo>
                  <a:lnTo>
                    <a:pt x="18823" y="7619"/>
                  </a:lnTo>
                  <a:lnTo>
                    <a:pt x="18739" y="7676"/>
                  </a:lnTo>
                  <a:lnTo>
                    <a:pt x="18654" y="7760"/>
                  </a:lnTo>
                  <a:lnTo>
                    <a:pt x="18654" y="7760"/>
                  </a:lnTo>
                  <a:lnTo>
                    <a:pt x="18541" y="7930"/>
                  </a:lnTo>
                  <a:lnTo>
                    <a:pt x="18485" y="8071"/>
                  </a:lnTo>
                  <a:lnTo>
                    <a:pt x="18400" y="8184"/>
                  </a:lnTo>
                  <a:lnTo>
                    <a:pt x="18231" y="8325"/>
                  </a:lnTo>
                  <a:lnTo>
                    <a:pt x="18231" y="8325"/>
                  </a:lnTo>
                  <a:lnTo>
                    <a:pt x="18090" y="8410"/>
                  </a:lnTo>
                  <a:lnTo>
                    <a:pt x="17920" y="8466"/>
                  </a:lnTo>
                  <a:lnTo>
                    <a:pt x="17751" y="8494"/>
                  </a:lnTo>
                  <a:lnTo>
                    <a:pt x="17582" y="8494"/>
                  </a:lnTo>
                  <a:lnTo>
                    <a:pt x="17243" y="8494"/>
                  </a:lnTo>
                  <a:lnTo>
                    <a:pt x="16904" y="8494"/>
                  </a:lnTo>
                  <a:lnTo>
                    <a:pt x="16904" y="8494"/>
                  </a:lnTo>
                  <a:lnTo>
                    <a:pt x="16481" y="8551"/>
                  </a:lnTo>
                  <a:lnTo>
                    <a:pt x="16058" y="8663"/>
                  </a:lnTo>
                  <a:lnTo>
                    <a:pt x="15663" y="8805"/>
                  </a:lnTo>
                  <a:lnTo>
                    <a:pt x="15296" y="9002"/>
                  </a:lnTo>
                  <a:lnTo>
                    <a:pt x="15296" y="9002"/>
                  </a:lnTo>
                  <a:lnTo>
                    <a:pt x="15127" y="9087"/>
                  </a:lnTo>
                  <a:lnTo>
                    <a:pt x="15014" y="9143"/>
                  </a:lnTo>
                  <a:lnTo>
                    <a:pt x="14901" y="9171"/>
                  </a:lnTo>
                  <a:lnTo>
                    <a:pt x="14788" y="9143"/>
                  </a:lnTo>
                  <a:lnTo>
                    <a:pt x="14562" y="9115"/>
                  </a:lnTo>
                  <a:lnTo>
                    <a:pt x="14252" y="9059"/>
                  </a:lnTo>
                  <a:lnTo>
                    <a:pt x="14252" y="9059"/>
                  </a:lnTo>
                  <a:lnTo>
                    <a:pt x="13885" y="8974"/>
                  </a:lnTo>
                  <a:lnTo>
                    <a:pt x="13518" y="8889"/>
                  </a:lnTo>
                  <a:lnTo>
                    <a:pt x="12813" y="8692"/>
                  </a:lnTo>
                  <a:lnTo>
                    <a:pt x="12107" y="8466"/>
                  </a:lnTo>
                  <a:lnTo>
                    <a:pt x="11740" y="8381"/>
                  </a:lnTo>
                  <a:lnTo>
                    <a:pt x="11373" y="8325"/>
                  </a:lnTo>
                  <a:lnTo>
                    <a:pt x="11373" y="8325"/>
                  </a:lnTo>
                  <a:lnTo>
                    <a:pt x="11006" y="8297"/>
                  </a:lnTo>
                  <a:lnTo>
                    <a:pt x="10668" y="8325"/>
                  </a:lnTo>
                  <a:lnTo>
                    <a:pt x="10301" y="8325"/>
                  </a:lnTo>
                  <a:lnTo>
                    <a:pt x="9934" y="8325"/>
                  </a:lnTo>
                  <a:lnTo>
                    <a:pt x="9934" y="8325"/>
                  </a:lnTo>
                  <a:lnTo>
                    <a:pt x="9483" y="8240"/>
                  </a:lnTo>
                  <a:lnTo>
                    <a:pt x="9257" y="8212"/>
                  </a:lnTo>
                  <a:lnTo>
                    <a:pt x="9003" y="8184"/>
                  </a:lnTo>
                  <a:lnTo>
                    <a:pt x="9003" y="8184"/>
                  </a:lnTo>
                  <a:lnTo>
                    <a:pt x="8608" y="8212"/>
                  </a:lnTo>
                  <a:lnTo>
                    <a:pt x="8467" y="8184"/>
                  </a:lnTo>
                  <a:lnTo>
                    <a:pt x="8269" y="8099"/>
                  </a:lnTo>
                  <a:lnTo>
                    <a:pt x="8269" y="8099"/>
                  </a:lnTo>
                  <a:lnTo>
                    <a:pt x="8128" y="7986"/>
                  </a:lnTo>
                  <a:lnTo>
                    <a:pt x="7987" y="7873"/>
                  </a:lnTo>
                  <a:lnTo>
                    <a:pt x="7705" y="7619"/>
                  </a:lnTo>
                  <a:lnTo>
                    <a:pt x="7479" y="7365"/>
                  </a:lnTo>
                  <a:lnTo>
                    <a:pt x="7225" y="7111"/>
                  </a:lnTo>
                  <a:lnTo>
                    <a:pt x="7225" y="7111"/>
                  </a:lnTo>
                  <a:lnTo>
                    <a:pt x="7056" y="6942"/>
                  </a:lnTo>
                  <a:lnTo>
                    <a:pt x="6858" y="6857"/>
                  </a:lnTo>
                  <a:lnTo>
                    <a:pt x="6858" y="6857"/>
                  </a:lnTo>
                  <a:lnTo>
                    <a:pt x="6520" y="6716"/>
                  </a:lnTo>
                  <a:lnTo>
                    <a:pt x="6153" y="6575"/>
                  </a:lnTo>
                  <a:lnTo>
                    <a:pt x="6153" y="6575"/>
                  </a:lnTo>
                  <a:lnTo>
                    <a:pt x="5786" y="6406"/>
                  </a:lnTo>
                  <a:lnTo>
                    <a:pt x="5419" y="6321"/>
                  </a:lnTo>
                  <a:lnTo>
                    <a:pt x="5024" y="6237"/>
                  </a:lnTo>
                  <a:lnTo>
                    <a:pt x="4601" y="6208"/>
                  </a:lnTo>
                  <a:lnTo>
                    <a:pt x="4601" y="6208"/>
                  </a:lnTo>
                  <a:lnTo>
                    <a:pt x="4234" y="6180"/>
                  </a:lnTo>
                  <a:lnTo>
                    <a:pt x="4008" y="6152"/>
                  </a:lnTo>
                  <a:lnTo>
                    <a:pt x="3811" y="6096"/>
                  </a:lnTo>
                  <a:lnTo>
                    <a:pt x="3613" y="6039"/>
                  </a:lnTo>
                  <a:lnTo>
                    <a:pt x="3444" y="5926"/>
                  </a:lnTo>
                  <a:lnTo>
                    <a:pt x="3331" y="5785"/>
                  </a:lnTo>
                  <a:lnTo>
                    <a:pt x="3274" y="5700"/>
                  </a:lnTo>
                  <a:lnTo>
                    <a:pt x="3246" y="5616"/>
                  </a:lnTo>
                  <a:lnTo>
                    <a:pt x="3246" y="5616"/>
                  </a:lnTo>
                  <a:lnTo>
                    <a:pt x="3246" y="5531"/>
                  </a:lnTo>
                  <a:lnTo>
                    <a:pt x="3274" y="5475"/>
                  </a:lnTo>
                  <a:lnTo>
                    <a:pt x="3331" y="5418"/>
                  </a:lnTo>
                  <a:lnTo>
                    <a:pt x="3331" y="5362"/>
                  </a:lnTo>
                  <a:lnTo>
                    <a:pt x="3331" y="5362"/>
                  </a:lnTo>
                  <a:lnTo>
                    <a:pt x="3274" y="5136"/>
                  </a:lnTo>
                  <a:lnTo>
                    <a:pt x="3218" y="4910"/>
                  </a:lnTo>
                  <a:lnTo>
                    <a:pt x="3218" y="4910"/>
                  </a:lnTo>
                  <a:lnTo>
                    <a:pt x="3077" y="4713"/>
                  </a:lnTo>
                  <a:lnTo>
                    <a:pt x="2936" y="4543"/>
                  </a:lnTo>
                  <a:lnTo>
                    <a:pt x="2738" y="4402"/>
                  </a:lnTo>
                  <a:lnTo>
                    <a:pt x="2569" y="4233"/>
                  </a:lnTo>
                  <a:lnTo>
                    <a:pt x="2569" y="4233"/>
                  </a:lnTo>
                  <a:lnTo>
                    <a:pt x="2371" y="4007"/>
                  </a:lnTo>
                  <a:lnTo>
                    <a:pt x="2202" y="3866"/>
                  </a:lnTo>
                  <a:lnTo>
                    <a:pt x="2004" y="3753"/>
                  </a:lnTo>
                  <a:lnTo>
                    <a:pt x="1751" y="3669"/>
                  </a:lnTo>
                  <a:lnTo>
                    <a:pt x="1751" y="3669"/>
                  </a:lnTo>
                  <a:lnTo>
                    <a:pt x="1497" y="3612"/>
                  </a:lnTo>
                  <a:lnTo>
                    <a:pt x="1214" y="3528"/>
                  </a:lnTo>
                  <a:lnTo>
                    <a:pt x="960" y="3415"/>
                  </a:lnTo>
                  <a:lnTo>
                    <a:pt x="706" y="3274"/>
                  </a:lnTo>
                  <a:lnTo>
                    <a:pt x="509" y="3132"/>
                  </a:lnTo>
                  <a:lnTo>
                    <a:pt x="311" y="2963"/>
                  </a:lnTo>
                  <a:lnTo>
                    <a:pt x="142" y="2766"/>
                  </a:lnTo>
                  <a:lnTo>
                    <a:pt x="1" y="2568"/>
                  </a:lnTo>
                </a:path>
              </a:pathLst>
            </a:custGeom>
            <a:solidFill>
              <a:srgbClr val="666666"/>
            </a:solidFill>
            <a:ln w="14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5" name="Google Shape;3855;p16"/>
            <p:cNvSpPr/>
            <p:nvPr/>
          </p:nvSpPr>
          <p:spPr>
            <a:xfrm>
              <a:off x="5321850" y="2221825"/>
              <a:ext cx="63500" cy="35300"/>
            </a:xfrm>
            <a:custGeom>
              <a:avLst/>
              <a:gdLst/>
              <a:ahLst/>
              <a:cxnLst/>
              <a:rect l="l" t="t" r="r" b="b"/>
              <a:pathLst>
                <a:path w="2540" h="1412" extrusionOk="0">
                  <a:moveTo>
                    <a:pt x="0" y="1017"/>
                  </a:moveTo>
                  <a:lnTo>
                    <a:pt x="0" y="1017"/>
                  </a:lnTo>
                  <a:lnTo>
                    <a:pt x="28" y="876"/>
                  </a:lnTo>
                  <a:lnTo>
                    <a:pt x="113" y="678"/>
                  </a:lnTo>
                  <a:lnTo>
                    <a:pt x="339" y="368"/>
                  </a:lnTo>
                  <a:lnTo>
                    <a:pt x="339" y="368"/>
                  </a:lnTo>
                  <a:lnTo>
                    <a:pt x="424" y="255"/>
                  </a:lnTo>
                  <a:lnTo>
                    <a:pt x="508" y="142"/>
                  </a:lnTo>
                  <a:lnTo>
                    <a:pt x="621" y="57"/>
                  </a:lnTo>
                  <a:lnTo>
                    <a:pt x="762" y="1"/>
                  </a:lnTo>
                  <a:lnTo>
                    <a:pt x="762" y="1"/>
                  </a:lnTo>
                  <a:lnTo>
                    <a:pt x="875" y="1"/>
                  </a:lnTo>
                  <a:lnTo>
                    <a:pt x="960" y="29"/>
                  </a:lnTo>
                  <a:lnTo>
                    <a:pt x="988" y="86"/>
                  </a:lnTo>
                  <a:lnTo>
                    <a:pt x="1044" y="142"/>
                  </a:lnTo>
                  <a:lnTo>
                    <a:pt x="1044" y="142"/>
                  </a:lnTo>
                  <a:lnTo>
                    <a:pt x="1242" y="198"/>
                  </a:lnTo>
                  <a:lnTo>
                    <a:pt x="1468" y="227"/>
                  </a:lnTo>
                  <a:lnTo>
                    <a:pt x="1468" y="227"/>
                  </a:lnTo>
                  <a:lnTo>
                    <a:pt x="1609" y="283"/>
                  </a:lnTo>
                  <a:lnTo>
                    <a:pt x="1609" y="283"/>
                  </a:lnTo>
                  <a:lnTo>
                    <a:pt x="1665" y="255"/>
                  </a:lnTo>
                  <a:lnTo>
                    <a:pt x="1750" y="198"/>
                  </a:lnTo>
                  <a:lnTo>
                    <a:pt x="1750" y="198"/>
                  </a:lnTo>
                  <a:lnTo>
                    <a:pt x="1863" y="227"/>
                  </a:lnTo>
                  <a:lnTo>
                    <a:pt x="1947" y="283"/>
                  </a:lnTo>
                  <a:lnTo>
                    <a:pt x="2004" y="311"/>
                  </a:lnTo>
                  <a:lnTo>
                    <a:pt x="2032" y="368"/>
                  </a:lnTo>
                  <a:lnTo>
                    <a:pt x="2088" y="509"/>
                  </a:lnTo>
                  <a:lnTo>
                    <a:pt x="2117" y="593"/>
                  </a:lnTo>
                  <a:lnTo>
                    <a:pt x="2173" y="678"/>
                  </a:lnTo>
                  <a:lnTo>
                    <a:pt x="2173" y="678"/>
                  </a:lnTo>
                  <a:lnTo>
                    <a:pt x="2230" y="735"/>
                  </a:lnTo>
                  <a:lnTo>
                    <a:pt x="2286" y="791"/>
                  </a:lnTo>
                  <a:lnTo>
                    <a:pt x="2427" y="847"/>
                  </a:lnTo>
                  <a:lnTo>
                    <a:pt x="2484" y="876"/>
                  </a:lnTo>
                  <a:lnTo>
                    <a:pt x="2512" y="932"/>
                  </a:lnTo>
                  <a:lnTo>
                    <a:pt x="2540" y="1017"/>
                  </a:lnTo>
                  <a:lnTo>
                    <a:pt x="2540" y="1130"/>
                  </a:lnTo>
                  <a:lnTo>
                    <a:pt x="2540" y="1130"/>
                  </a:lnTo>
                  <a:lnTo>
                    <a:pt x="2512" y="1243"/>
                  </a:lnTo>
                  <a:lnTo>
                    <a:pt x="2484" y="1271"/>
                  </a:lnTo>
                  <a:lnTo>
                    <a:pt x="2455" y="1299"/>
                  </a:lnTo>
                  <a:lnTo>
                    <a:pt x="2342" y="1271"/>
                  </a:lnTo>
                  <a:lnTo>
                    <a:pt x="2173" y="1299"/>
                  </a:lnTo>
                  <a:lnTo>
                    <a:pt x="2173" y="1299"/>
                  </a:lnTo>
                  <a:lnTo>
                    <a:pt x="1947" y="1327"/>
                  </a:lnTo>
                  <a:lnTo>
                    <a:pt x="1750" y="1355"/>
                  </a:lnTo>
                  <a:lnTo>
                    <a:pt x="1750" y="1355"/>
                  </a:lnTo>
                  <a:lnTo>
                    <a:pt x="1637" y="1355"/>
                  </a:lnTo>
                  <a:lnTo>
                    <a:pt x="1524" y="1299"/>
                  </a:lnTo>
                  <a:lnTo>
                    <a:pt x="1411" y="1271"/>
                  </a:lnTo>
                  <a:lnTo>
                    <a:pt x="1327" y="1271"/>
                  </a:lnTo>
                  <a:lnTo>
                    <a:pt x="1327" y="1271"/>
                  </a:lnTo>
                  <a:lnTo>
                    <a:pt x="1185" y="1299"/>
                  </a:lnTo>
                  <a:lnTo>
                    <a:pt x="1044" y="1355"/>
                  </a:lnTo>
                  <a:lnTo>
                    <a:pt x="931" y="1412"/>
                  </a:lnTo>
                  <a:lnTo>
                    <a:pt x="790" y="1412"/>
                  </a:lnTo>
                  <a:lnTo>
                    <a:pt x="790" y="1412"/>
                  </a:lnTo>
                  <a:lnTo>
                    <a:pt x="565" y="1384"/>
                  </a:lnTo>
                  <a:lnTo>
                    <a:pt x="339" y="1299"/>
                  </a:lnTo>
                  <a:lnTo>
                    <a:pt x="141" y="1158"/>
                  </a:lnTo>
                  <a:lnTo>
                    <a:pt x="0" y="1017"/>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6" name="Google Shape;3856;p16"/>
            <p:cNvSpPr/>
            <p:nvPr/>
          </p:nvSpPr>
          <p:spPr>
            <a:xfrm>
              <a:off x="5321850" y="2221825"/>
              <a:ext cx="63500" cy="35300"/>
            </a:xfrm>
            <a:custGeom>
              <a:avLst/>
              <a:gdLst/>
              <a:ahLst/>
              <a:cxnLst/>
              <a:rect l="l" t="t" r="r" b="b"/>
              <a:pathLst>
                <a:path w="2540" h="1412" fill="none" extrusionOk="0">
                  <a:moveTo>
                    <a:pt x="0" y="1017"/>
                  </a:moveTo>
                  <a:lnTo>
                    <a:pt x="0" y="1017"/>
                  </a:lnTo>
                  <a:lnTo>
                    <a:pt x="28" y="876"/>
                  </a:lnTo>
                  <a:lnTo>
                    <a:pt x="113" y="678"/>
                  </a:lnTo>
                  <a:lnTo>
                    <a:pt x="339" y="368"/>
                  </a:lnTo>
                  <a:lnTo>
                    <a:pt x="339" y="368"/>
                  </a:lnTo>
                  <a:lnTo>
                    <a:pt x="424" y="255"/>
                  </a:lnTo>
                  <a:lnTo>
                    <a:pt x="508" y="142"/>
                  </a:lnTo>
                  <a:lnTo>
                    <a:pt x="621" y="57"/>
                  </a:lnTo>
                  <a:lnTo>
                    <a:pt x="762" y="1"/>
                  </a:lnTo>
                  <a:lnTo>
                    <a:pt x="762" y="1"/>
                  </a:lnTo>
                  <a:lnTo>
                    <a:pt x="875" y="1"/>
                  </a:lnTo>
                  <a:lnTo>
                    <a:pt x="960" y="29"/>
                  </a:lnTo>
                  <a:lnTo>
                    <a:pt x="988" y="86"/>
                  </a:lnTo>
                  <a:lnTo>
                    <a:pt x="1044" y="142"/>
                  </a:lnTo>
                  <a:lnTo>
                    <a:pt x="1044" y="142"/>
                  </a:lnTo>
                  <a:lnTo>
                    <a:pt x="1242" y="198"/>
                  </a:lnTo>
                  <a:lnTo>
                    <a:pt x="1468" y="227"/>
                  </a:lnTo>
                  <a:lnTo>
                    <a:pt x="1468" y="227"/>
                  </a:lnTo>
                  <a:lnTo>
                    <a:pt x="1609" y="283"/>
                  </a:lnTo>
                  <a:lnTo>
                    <a:pt x="1609" y="283"/>
                  </a:lnTo>
                  <a:lnTo>
                    <a:pt x="1665" y="255"/>
                  </a:lnTo>
                  <a:lnTo>
                    <a:pt x="1750" y="198"/>
                  </a:lnTo>
                  <a:lnTo>
                    <a:pt x="1750" y="198"/>
                  </a:lnTo>
                  <a:lnTo>
                    <a:pt x="1863" y="227"/>
                  </a:lnTo>
                  <a:lnTo>
                    <a:pt x="1947" y="283"/>
                  </a:lnTo>
                  <a:lnTo>
                    <a:pt x="2004" y="311"/>
                  </a:lnTo>
                  <a:lnTo>
                    <a:pt x="2032" y="368"/>
                  </a:lnTo>
                  <a:lnTo>
                    <a:pt x="2088" y="509"/>
                  </a:lnTo>
                  <a:lnTo>
                    <a:pt x="2117" y="593"/>
                  </a:lnTo>
                  <a:lnTo>
                    <a:pt x="2173" y="678"/>
                  </a:lnTo>
                  <a:lnTo>
                    <a:pt x="2173" y="678"/>
                  </a:lnTo>
                  <a:lnTo>
                    <a:pt x="2230" y="735"/>
                  </a:lnTo>
                  <a:lnTo>
                    <a:pt x="2286" y="791"/>
                  </a:lnTo>
                  <a:lnTo>
                    <a:pt x="2427" y="847"/>
                  </a:lnTo>
                  <a:lnTo>
                    <a:pt x="2484" y="876"/>
                  </a:lnTo>
                  <a:lnTo>
                    <a:pt x="2512" y="932"/>
                  </a:lnTo>
                  <a:lnTo>
                    <a:pt x="2540" y="1017"/>
                  </a:lnTo>
                  <a:lnTo>
                    <a:pt x="2540" y="1130"/>
                  </a:lnTo>
                  <a:lnTo>
                    <a:pt x="2540" y="1130"/>
                  </a:lnTo>
                  <a:lnTo>
                    <a:pt x="2512" y="1243"/>
                  </a:lnTo>
                  <a:lnTo>
                    <a:pt x="2484" y="1271"/>
                  </a:lnTo>
                  <a:lnTo>
                    <a:pt x="2455" y="1299"/>
                  </a:lnTo>
                  <a:lnTo>
                    <a:pt x="2342" y="1271"/>
                  </a:lnTo>
                  <a:lnTo>
                    <a:pt x="2173" y="1299"/>
                  </a:lnTo>
                  <a:lnTo>
                    <a:pt x="2173" y="1299"/>
                  </a:lnTo>
                  <a:lnTo>
                    <a:pt x="1947" y="1327"/>
                  </a:lnTo>
                  <a:lnTo>
                    <a:pt x="1750" y="1355"/>
                  </a:lnTo>
                  <a:lnTo>
                    <a:pt x="1750" y="1355"/>
                  </a:lnTo>
                  <a:lnTo>
                    <a:pt x="1637" y="1355"/>
                  </a:lnTo>
                  <a:lnTo>
                    <a:pt x="1524" y="1299"/>
                  </a:lnTo>
                  <a:lnTo>
                    <a:pt x="1411" y="1271"/>
                  </a:lnTo>
                  <a:lnTo>
                    <a:pt x="1327" y="1271"/>
                  </a:lnTo>
                  <a:lnTo>
                    <a:pt x="1327" y="1271"/>
                  </a:lnTo>
                  <a:lnTo>
                    <a:pt x="1185" y="1299"/>
                  </a:lnTo>
                  <a:lnTo>
                    <a:pt x="1044" y="1355"/>
                  </a:lnTo>
                  <a:lnTo>
                    <a:pt x="931" y="1412"/>
                  </a:lnTo>
                  <a:lnTo>
                    <a:pt x="790" y="1412"/>
                  </a:lnTo>
                  <a:lnTo>
                    <a:pt x="790" y="1412"/>
                  </a:lnTo>
                  <a:lnTo>
                    <a:pt x="565" y="1384"/>
                  </a:lnTo>
                  <a:lnTo>
                    <a:pt x="339" y="1299"/>
                  </a:lnTo>
                  <a:lnTo>
                    <a:pt x="141" y="1158"/>
                  </a:lnTo>
                  <a:lnTo>
                    <a:pt x="0" y="1017"/>
                  </a:lnTo>
                </a:path>
              </a:pathLst>
            </a:custGeom>
            <a:solidFill>
              <a:srgbClr val="666666"/>
            </a:solidFill>
            <a:ln w="14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7" name="Google Shape;3857;p16"/>
            <p:cNvSpPr/>
            <p:nvPr/>
          </p:nvSpPr>
          <p:spPr>
            <a:xfrm>
              <a:off x="4208575" y="1821825"/>
              <a:ext cx="72700" cy="39525"/>
            </a:xfrm>
            <a:custGeom>
              <a:avLst/>
              <a:gdLst/>
              <a:ahLst/>
              <a:cxnLst/>
              <a:rect l="l" t="t" r="r" b="b"/>
              <a:pathLst>
                <a:path w="2908" h="1581" extrusionOk="0">
                  <a:moveTo>
                    <a:pt x="791" y="1"/>
                  </a:moveTo>
                  <a:lnTo>
                    <a:pt x="791" y="1"/>
                  </a:lnTo>
                  <a:lnTo>
                    <a:pt x="678" y="57"/>
                  </a:lnTo>
                  <a:lnTo>
                    <a:pt x="650" y="85"/>
                  </a:lnTo>
                  <a:lnTo>
                    <a:pt x="650" y="57"/>
                  </a:lnTo>
                  <a:lnTo>
                    <a:pt x="650" y="57"/>
                  </a:lnTo>
                  <a:lnTo>
                    <a:pt x="678" y="57"/>
                  </a:lnTo>
                  <a:lnTo>
                    <a:pt x="678" y="57"/>
                  </a:lnTo>
                  <a:lnTo>
                    <a:pt x="706" y="113"/>
                  </a:lnTo>
                  <a:lnTo>
                    <a:pt x="735" y="198"/>
                  </a:lnTo>
                  <a:lnTo>
                    <a:pt x="763" y="226"/>
                  </a:lnTo>
                  <a:lnTo>
                    <a:pt x="819" y="226"/>
                  </a:lnTo>
                  <a:lnTo>
                    <a:pt x="819" y="226"/>
                  </a:lnTo>
                  <a:lnTo>
                    <a:pt x="763" y="283"/>
                  </a:lnTo>
                  <a:lnTo>
                    <a:pt x="650" y="339"/>
                  </a:lnTo>
                  <a:lnTo>
                    <a:pt x="368" y="424"/>
                  </a:lnTo>
                  <a:lnTo>
                    <a:pt x="227" y="480"/>
                  </a:lnTo>
                  <a:lnTo>
                    <a:pt x="114" y="537"/>
                  </a:lnTo>
                  <a:lnTo>
                    <a:pt x="29" y="621"/>
                  </a:lnTo>
                  <a:lnTo>
                    <a:pt x="1" y="650"/>
                  </a:lnTo>
                  <a:lnTo>
                    <a:pt x="1" y="706"/>
                  </a:lnTo>
                  <a:lnTo>
                    <a:pt x="1" y="706"/>
                  </a:lnTo>
                  <a:lnTo>
                    <a:pt x="114" y="734"/>
                  </a:lnTo>
                  <a:lnTo>
                    <a:pt x="340" y="791"/>
                  </a:lnTo>
                  <a:lnTo>
                    <a:pt x="594" y="847"/>
                  </a:lnTo>
                  <a:lnTo>
                    <a:pt x="678" y="904"/>
                  </a:lnTo>
                  <a:lnTo>
                    <a:pt x="735" y="932"/>
                  </a:lnTo>
                  <a:lnTo>
                    <a:pt x="735" y="932"/>
                  </a:lnTo>
                  <a:lnTo>
                    <a:pt x="763" y="1045"/>
                  </a:lnTo>
                  <a:lnTo>
                    <a:pt x="791" y="1214"/>
                  </a:lnTo>
                  <a:lnTo>
                    <a:pt x="791" y="1299"/>
                  </a:lnTo>
                  <a:lnTo>
                    <a:pt x="791" y="1355"/>
                  </a:lnTo>
                  <a:lnTo>
                    <a:pt x="763" y="1383"/>
                  </a:lnTo>
                  <a:lnTo>
                    <a:pt x="706" y="1411"/>
                  </a:lnTo>
                  <a:lnTo>
                    <a:pt x="706" y="1411"/>
                  </a:lnTo>
                  <a:lnTo>
                    <a:pt x="791" y="1524"/>
                  </a:lnTo>
                  <a:lnTo>
                    <a:pt x="904" y="1581"/>
                  </a:lnTo>
                  <a:lnTo>
                    <a:pt x="1045" y="1553"/>
                  </a:lnTo>
                  <a:lnTo>
                    <a:pt x="1186" y="1524"/>
                  </a:lnTo>
                  <a:lnTo>
                    <a:pt x="1440" y="1355"/>
                  </a:lnTo>
                  <a:lnTo>
                    <a:pt x="1694" y="1214"/>
                  </a:lnTo>
                  <a:lnTo>
                    <a:pt x="1694" y="1214"/>
                  </a:lnTo>
                  <a:lnTo>
                    <a:pt x="1920" y="1101"/>
                  </a:lnTo>
                  <a:lnTo>
                    <a:pt x="2117" y="988"/>
                  </a:lnTo>
                  <a:lnTo>
                    <a:pt x="2117" y="988"/>
                  </a:lnTo>
                  <a:lnTo>
                    <a:pt x="2230" y="988"/>
                  </a:lnTo>
                  <a:lnTo>
                    <a:pt x="2315" y="988"/>
                  </a:lnTo>
                  <a:lnTo>
                    <a:pt x="2428" y="1016"/>
                  </a:lnTo>
                  <a:lnTo>
                    <a:pt x="2541" y="1045"/>
                  </a:lnTo>
                  <a:lnTo>
                    <a:pt x="2541" y="1045"/>
                  </a:lnTo>
                  <a:lnTo>
                    <a:pt x="2654" y="1016"/>
                  </a:lnTo>
                  <a:lnTo>
                    <a:pt x="2766" y="960"/>
                  </a:lnTo>
                  <a:lnTo>
                    <a:pt x="2851" y="875"/>
                  </a:lnTo>
                  <a:lnTo>
                    <a:pt x="2851" y="819"/>
                  </a:lnTo>
                  <a:lnTo>
                    <a:pt x="2879" y="762"/>
                  </a:lnTo>
                  <a:lnTo>
                    <a:pt x="2879" y="762"/>
                  </a:lnTo>
                  <a:lnTo>
                    <a:pt x="2851" y="734"/>
                  </a:lnTo>
                  <a:lnTo>
                    <a:pt x="2823" y="678"/>
                  </a:lnTo>
                  <a:lnTo>
                    <a:pt x="2738" y="650"/>
                  </a:lnTo>
                  <a:lnTo>
                    <a:pt x="2484" y="678"/>
                  </a:lnTo>
                  <a:lnTo>
                    <a:pt x="2484" y="678"/>
                  </a:lnTo>
                  <a:lnTo>
                    <a:pt x="2315" y="706"/>
                  </a:lnTo>
                  <a:lnTo>
                    <a:pt x="2117" y="678"/>
                  </a:lnTo>
                  <a:lnTo>
                    <a:pt x="2033" y="678"/>
                  </a:lnTo>
                  <a:lnTo>
                    <a:pt x="1948" y="621"/>
                  </a:lnTo>
                  <a:lnTo>
                    <a:pt x="1863" y="565"/>
                  </a:lnTo>
                  <a:lnTo>
                    <a:pt x="1751" y="480"/>
                  </a:lnTo>
                  <a:lnTo>
                    <a:pt x="1751" y="480"/>
                  </a:lnTo>
                  <a:lnTo>
                    <a:pt x="1920" y="621"/>
                  </a:lnTo>
                  <a:lnTo>
                    <a:pt x="2005" y="706"/>
                  </a:lnTo>
                  <a:lnTo>
                    <a:pt x="2033" y="819"/>
                  </a:lnTo>
                  <a:lnTo>
                    <a:pt x="2033" y="819"/>
                  </a:lnTo>
                  <a:lnTo>
                    <a:pt x="1920" y="706"/>
                  </a:lnTo>
                  <a:lnTo>
                    <a:pt x="1722" y="537"/>
                  </a:lnTo>
                  <a:lnTo>
                    <a:pt x="1553" y="367"/>
                  </a:lnTo>
                  <a:lnTo>
                    <a:pt x="1497" y="283"/>
                  </a:lnTo>
                  <a:lnTo>
                    <a:pt x="1497" y="283"/>
                  </a:lnTo>
                  <a:lnTo>
                    <a:pt x="1356" y="367"/>
                  </a:lnTo>
                  <a:lnTo>
                    <a:pt x="1356" y="367"/>
                  </a:lnTo>
                  <a:lnTo>
                    <a:pt x="1412" y="283"/>
                  </a:lnTo>
                  <a:lnTo>
                    <a:pt x="1412" y="226"/>
                  </a:lnTo>
                  <a:lnTo>
                    <a:pt x="1356" y="198"/>
                  </a:lnTo>
                  <a:lnTo>
                    <a:pt x="1299" y="170"/>
                  </a:lnTo>
                  <a:lnTo>
                    <a:pt x="1158" y="142"/>
                  </a:lnTo>
                  <a:lnTo>
                    <a:pt x="1102" y="170"/>
                  </a:lnTo>
                  <a:lnTo>
                    <a:pt x="1102" y="198"/>
                  </a:lnTo>
                  <a:lnTo>
                    <a:pt x="1102" y="198"/>
                  </a:lnTo>
                  <a:lnTo>
                    <a:pt x="1017" y="113"/>
                  </a:lnTo>
                  <a:lnTo>
                    <a:pt x="960" y="113"/>
                  </a:lnTo>
                  <a:lnTo>
                    <a:pt x="876" y="85"/>
                  </a:lnTo>
                  <a:lnTo>
                    <a:pt x="791" y="1"/>
                  </a:lnTo>
                  <a:lnTo>
                    <a:pt x="791" y="1"/>
                  </a:lnTo>
                  <a:close/>
                  <a:moveTo>
                    <a:pt x="2908" y="734"/>
                  </a:moveTo>
                  <a:lnTo>
                    <a:pt x="2908" y="734"/>
                  </a:lnTo>
                  <a:close/>
                  <a:moveTo>
                    <a:pt x="1384" y="198"/>
                  </a:moveTo>
                  <a:lnTo>
                    <a:pt x="1384" y="198"/>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3858;p16"/>
            <p:cNvSpPr/>
            <p:nvPr/>
          </p:nvSpPr>
          <p:spPr>
            <a:xfrm>
              <a:off x="4208575" y="1821825"/>
              <a:ext cx="72000" cy="39525"/>
            </a:xfrm>
            <a:custGeom>
              <a:avLst/>
              <a:gdLst/>
              <a:ahLst/>
              <a:cxnLst/>
              <a:rect l="l" t="t" r="r" b="b"/>
              <a:pathLst>
                <a:path w="2880" h="1581" fill="none" extrusionOk="0">
                  <a:moveTo>
                    <a:pt x="791" y="1"/>
                  </a:moveTo>
                  <a:lnTo>
                    <a:pt x="791" y="1"/>
                  </a:lnTo>
                  <a:lnTo>
                    <a:pt x="678" y="57"/>
                  </a:lnTo>
                  <a:lnTo>
                    <a:pt x="650" y="85"/>
                  </a:lnTo>
                  <a:lnTo>
                    <a:pt x="650" y="57"/>
                  </a:lnTo>
                  <a:lnTo>
                    <a:pt x="650" y="57"/>
                  </a:lnTo>
                  <a:lnTo>
                    <a:pt x="678" y="57"/>
                  </a:lnTo>
                  <a:lnTo>
                    <a:pt x="678" y="57"/>
                  </a:lnTo>
                  <a:lnTo>
                    <a:pt x="706" y="113"/>
                  </a:lnTo>
                  <a:lnTo>
                    <a:pt x="735" y="198"/>
                  </a:lnTo>
                  <a:lnTo>
                    <a:pt x="763" y="226"/>
                  </a:lnTo>
                  <a:lnTo>
                    <a:pt x="819" y="226"/>
                  </a:lnTo>
                  <a:lnTo>
                    <a:pt x="819" y="226"/>
                  </a:lnTo>
                  <a:lnTo>
                    <a:pt x="763" y="283"/>
                  </a:lnTo>
                  <a:lnTo>
                    <a:pt x="650" y="339"/>
                  </a:lnTo>
                  <a:lnTo>
                    <a:pt x="368" y="424"/>
                  </a:lnTo>
                  <a:lnTo>
                    <a:pt x="227" y="480"/>
                  </a:lnTo>
                  <a:lnTo>
                    <a:pt x="114" y="537"/>
                  </a:lnTo>
                  <a:lnTo>
                    <a:pt x="29" y="621"/>
                  </a:lnTo>
                  <a:lnTo>
                    <a:pt x="1" y="650"/>
                  </a:lnTo>
                  <a:lnTo>
                    <a:pt x="1" y="706"/>
                  </a:lnTo>
                  <a:lnTo>
                    <a:pt x="1" y="706"/>
                  </a:lnTo>
                  <a:lnTo>
                    <a:pt x="114" y="734"/>
                  </a:lnTo>
                  <a:lnTo>
                    <a:pt x="340" y="791"/>
                  </a:lnTo>
                  <a:lnTo>
                    <a:pt x="594" y="847"/>
                  </a:lnTo>
                  <a:lnTo>
                    <a:pt x="678" y="904"/>
                  </a:lnTo>
                  <a:lnTo>
                    <a:pt x="735" y="932"/>
                  </a:lnTo>
                  <a:lnTo>
                    <a:pt x="735" y="932"/>
                  </a:lnTo>
                  <a:lnTo>
                    <a:pt x="763" y="1045"/>
                  </a:lnTo>
                  <a:lnTo>
                    <a:pt x="791" y="1214"/>
                  </a:lnTo>
                  <a:lnTo>
                    <a:pt x="791" y="1299"/>
                  </a:lnTo>
                  <a:lnTo>
                    <a:pt x="791" y="1355"/>
                  </a:lnTo>
                  <a:lnTo>
                    <a:pt x="763" y="1383"/>
                  </a:lnTo>
                  <a:lnTo>
                    <a:pt x="706" y="1411"/>
                  </a:lnTo>
                  <a:lnTo>
                    <a:pt x="706" y="1411"/>
                  </a:lnTo>
                  <a:lnTo>
                    <a:pt x="791" y="1524"/>
                  </a:lnTo>
                  <a:lnTo>
                    <a:pt x="904" y="1581"/>
                  </a:lnTo>
                  <a:lnTo>
                    <a:pt x="1045" y="1553"/>
                  </a:lnTo>
                  <a:lnTo>
                    <a:pt x="1186" y="1524"/>
                  </a:lnTo>
                  <a:lnTo>
                    <a:pt x="1440" y="1355"/>
                  </a:lnTo>
                  <a:lnTo>
                    <a:pt x="1694" y="1214"/>
                  </a:lnTo>
                  <a:lnTo>
                    <a:pt x="1694" y="1214"/>
                  </a:lnTo>
                  <a:lnTo>
                    <a:pt x="1920" y="1101"/>
                  </a:lnTo>
                  <a:lnTo>
                    <a:pt x="2117" y="988"/>
                  </a:lnTo>
                  <a:lnTo>
                    <a:pt x="2117" y="988"/>
                  </a:lnTo>
                  <a:lnTo>
                    <a:pt x="2230" y="988"/>
                  </a:lnTo>
                  <a:lnTo>
                    <a:pt x="2315" y="988"/>
                  </a:lnTo>
                  <a:lnTo>
                    <a:pt x="2428" y="1016"/>
                  </a:lnTo>
                  <a:lnTo>
                    <a:pt x="2541" y="1045"/>
                  </a:lnTo>
                  <a:lnTo>
                    <a:pt x="2541" y="1045"/>
                  </a:lnTo>
                  <a:lnTo>
                    <a:pt x="2654" y="1016"/>
                  </a:lnTo>
                  <a:lnTo>
                    <a:pt x="2766" y="960"/>
                  </a:lnTo>
                  <a:lnTo>
                    <a:pt x="2851" y="875"/>
                  </a:lnTo>
                  <a:lnTo>
                    <a:pt x="2851" y="819"/>
                  </a:lnTo>
                  <a:lnTo>
                    <a:pt x="2879" y="762"/>
                  </a:lnTo>
                  <a:lnTo>
                    <a:pt x="2879" y="762"/>
                  </a:lnTo>
                  <a:lnTo>
                    <a:pt x="2851" y="734"/>
                  </a:lnTo>
                  <a:lnTo>
                    <a:pt x="2823" y="678"/>
                  </a:lnTo>
                  <a:lnTo>
                    <a:pt x="2738" y="650"/>
                  </a:lnTo>
                  <a:lnTo>
                    <a:pt x="2484" y="678"/>
                  </a:lnTo>
                  <a:lnTo>
                    <a:pt x="2484" y="678"/>
                  </a:lnTo>
                  <a:lnTo>
                    <a:pt x="2315" y="706"/>
                  </a:lnTo>
                  <a:lnTo>
                    <a:pt x="2117" y="678"/>
                  </a:lnTo>
                  <a:lnTo>
                    <a:pt x="2033" y="678"/>
                  </a:lnTo>
                  <a:lnTo>
                    <a:pt x="1948" y="621"/>
                  </a:lnTo>
                  <a:lnTo>
                    <a:pt x="1863" y="565"/>
                  </a:lnTo>
                  <a:lnTo>
                    <a:pt x="1751" y="480"/>
                  </a:lnTo>
                  <a:lnTo>
                    <a:pt x="1751" y="480"/>
                  </a:lnTo>
                  <a:lnTo>
                    <a:pt x="1920" y="621"/>
                  </a:lnTo>
                  <a:lnTo>
                    <a:pt x="2005" y="706"/>
                  </a:lnTo>
                  <a:lnTo>
                    <a:pt x="2033" y="819"/>
                  </a:lnTo>
                  <a:lnTo>
                    <a:pt x="2033" y="819"/>
                  </a:lnTo>
                  <a:lnTo>
                    <a:pt x="1920" y="706"/>
                  </a:lnTo>
                  <a:lnTo>
                    <a:pt x="1722" y="537"/>
                  </a:lnTo>
                  <a:lnTo>
                    <a:pt x="1553" y="367"/>
                  </a:lnTo>
                  <a:lnTo>
                    <a:pt x="1497" y="283"/>
                  </a:lnTo>
                  <a:lnTo>
                    <a:pt x="1497" y="283"/>
                  </a:lnTo>
                  <a:lnTo>
                    <a:pt x="1356" y="367"/>
                  </a:lnTo>
                  <a:lnTo>
                    <a:pt x="1356" y="367"/>
                  </a:lnTo>
                  <a:lnTo>
                    <a:pt x="1412" y="283"/>
                  </a:lnTo>
                  <a:lnTo>
                    <a:pt x="1412" y="226"/>
                  </a:lnTo>
                  <a:lnTo>
                    <a:pt x="1356" y="198"/>
                  </a:lnTo>
                  <a:lnTo>
                    <a:pt x="1299" y="170"/>
                  </a:lnTo>
                  <a:lnTo>
                    <a:pt x="1158" y="142"/>
                  </a:lnTo>
                  <a:lnTo>
                    <a:pt x="1102" y="170"/>
                  </a:lnTo>
                  <a:lnTo>
                    <a:pt x="1102" y="198"/>
                  </a:lnTo>
                  <a:lnTo>
                    <a:pt x="1102" y="198"/>
                  </a:lnTo>
                  <a:lnTo>
                    <a:pt x="1017" y="113"/>
                  </a:lnTo>
                  <a:lnTo>
                    <a:pt x="960" y="113"/>
                  </a:lnTo>
                  <a:lnTo>
                    <a:pt x="876" y="85"/>
                  </a:lnTo>
                  <a:lnTo>
                    <a:pt x="791" y="1"/>
                  </a:lnTo>
                  <a:lnTo>
                    <a:pt x="791" y="1"/>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9" name="Google Shape;3859;p16"/>
            <p:cNvSpPr/>
            <p:nvPr/>
          </p:nvSpPr>
          <p:spPr>
            <a:xfrm>
              <a:off x="4281250" y="1840175"/>
              <a:ext cx="25" cy="25"/>
            </a:xfrm>
            <a:custGeom>
              <a:avLst/>
              <a:gdLst/>
              <a:ahLst/>
              <a:cxnLst/>
              <a:rect l="l" t="t" r="r" b="b"/>
              <a:pathLst>
                <a:path w="1" h="1" fill="none" extrusionOk="0">
                  <a:moveTo>
                    <a:pt x="1" y="0"/>
                  </a:moveTo>
                  <a:lnTo>
                    <a:pt x="1" y="0"/>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0" name="Google Shape;3860;p16"/>
            <p:cNvSpPr/>
            <p:nvPr/>
          </p:nvSpPr>
          <p:spPr>
            <a:xfrm>
              <a:off x="4243150" y="1826775"/>
              <a:ext cx="25" cy="25"/>
            </a:xfrm>
            <a:custGeom>
              <a:avLst/>
              <a:gdLst/>
              <a:ahLst/>
              <a:cxnLst/>
              <a:rect l="l" t="t" r="r" b="b"/>
              <a:pathLst>
                <a:path w="1" h="1" fill="none" extrusionOk="0">
                  <a:moveTo>
                    <a:pt x="1" y="0"/>
                  </a:moveTo>
                  <a:lnTo>
                    <a:pt x="1" y="0"/>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16"/>
            <p:cNvSpPr/>
            <p:nvPr/>
          </p:nvSpPr>
          <p:spPr>
            <a:xfrm>
              <a:off x="5901050" y="2305775"/>
              <a:ext cx="4250" cy="2150"/>
            </a:xfrm>
            <a:custGeom>
              <a:avLst/>
              <a:gdLst/>
              <a:ahLst/>
              <a:cxnLst/>
              <a:rect l="l" t="t" r="r" b="b"/>
              <a:pathLst>
                <a:path w="170" h="86" extrusionOk="0">
                  <a:moveTo>
                    <a:pt x="113" y="1"/>
                  </a:moveTo>
                  <a:lnTo>
                    <a:pt x="113" y="1"/>
                  </a:lnTo>
                  <a:lnTo>
                    <a:pt x="0" y="57"/>
                  </a:lnTo>
                  <a:lnTo>
                    <a:pt x="0" y="57"/>
                  </a:lnTo>
                  <a:lnTo>
                    <a:pt x="113" y="86"/>
                  </a:lnTo>
                  <a:lnTo>
                    <a:pt x="170" y="86"/>
                  </a:lnTo>
                  <a:lnTo>
                    <a:pt x="142" y="57"/>
                  </a:lnTo>
                  <a:lnTo>
                    <a:pt x="113"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2" name="Google Shape;3862;p16"/>
            <p:cNvSpPr/>
            <p:nvPr/>
          </p:nvSpPr>
          <p:spPr>
            <a:xfrm>
              <a:off x="5901050" y="2305775"/>
              <a:ext cx="4250" cy="2150"/>
            </a:xfrm>
            <a:custGeom>
              <a:avLst/>
              <a:gdLst/>
              <a:ahLst/>
              <a:cxnLst/>
              <a:rect l="l" t="t" r="r" b="b"/>
              <a:pathLst>
                <a:path w="170" h="86" fill="none" extrusionOk="0">
                  <a:moveTo>
                    <a:pt x="113" y="1"/>
                  </a:moveTo>
                  <a:lnTo>
                    <a:pt x="113" y="1"/>
                  </a:lnTo>
                  <a:lnTo>
                    <a:pt x="0" y="57"/>
                  </a:lnTo>
                  <a:lnTo>
                    <a:pt x="0" y="57"/>
                  </a:lnTo>
                  <a:lnTo>
                    <a:pt x="113" y="86"/>
                  </a:lnTo>
                  <a:lnTo>
                    <a:pt x="170" y="86"/>
                  </a:lnTo>
                  <a:lnTo>
                    <a:pt x="142" y="57"/>
                  </a:lnTo>
                  <a:lnTo>
                    <a:pt x="113" y="1"/>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3" name="Google Shape;3863;p16"/>
            <p:cNvSpPr/>
            <p:nvPr/>
          </p:nvSpPr>
          <p:spPr>
            <a:xfrm>
              <a:off x="5940550" y="2289550"/>
              <a:ext cx="28250" cy="72000"/>
            </a:xfrm>
            <a:custGeom>
              <a:avLst/>
              <a:gdLst/>
              <a:ahLst/>
              <a:cxnLst/>
              <a:rect l="l" t="t" r="r" b="b"/>
              <a:pathLst>
                <a:path w="1130" h="2880" extrusionOk="0">
                  <a:moveTo>
                    <a:pt x="1" y="1553"/>
                  </a:moveTo>
                  <a:lnTo>
                    <a:pt x="1" y="1553"/>
                  </a:lnTo>
                  <a:lnTo>
                    <a:pt x="57" y="1920"/>
                  </a:lnTo>
                  <a:lnTo>
                    <a:pt x="114" y="2089"/>
                  </a:lnTo>
                  <a:lnTo>
                    <a:pt x="226" y="2258"/>
                  </a:lnTo>
                  <a:lnTo>
                    <a:pt x="226" y="2258"/>
                  </a:lnTo>
                  <a:lnTo>
                    <a:pt x="452" y="2597"/>
                  </a:lnTo>
                  <a:lnTo>
                    <a:pt x="593" y="2766"/>
                  </a:lnTo>
                  <a:lnTo>
                    <a:pt x="678" y="2879"/>
                  </a:lnTo>
                  <a:lnTo>
                    <a:pt x="678" y="2879"/>
                  </a:lnTo>
                  <a:lnTo>
                    <a:pt x="734" y="2879"/>
                  </a:lnTo>
                  <a:lnTo>
                    <a:pt x="791" y="2851"/>
                  </a:lnTo>
                  <a:lnTo>
                    <a:pt x="819" y="2682"/>
                  </a:lnTo>
                  <a:lnTo>
                    <a:pt x="847" y="2456"/>
                  </a:lnTo>
                  <a:lnTo>
                    <a:pt x="904" y="2287"/>
                  </a:lnTo>
                  <a:lnTo>
                    <a:pt x="904" y="2287"/>
                  </a:lnTo>
                  <a:lnTo>
                    <a:pt x="1045" y="1835"/>
                  </a:lnTo>
                  <a:lnTo>
                    <a:pt x="1073" y="1609"/>
                  </a:lnTo>
                  <a:lnTo>
                    <a:pt x="1101" y="1355"/>
                  </a:lnTo>
                  <a:lnTo>
                    <a:pt x="1101" y="1355"/>
                  </a:lnTo>
                  <a:lnTo>
                    <a:pt x="1129" y="1045"/>
                  </a:lnTo>
                  <a:lnTo>
                    <a:pt x="1129" y="622"/>
                  </a:lnTo>
                  <a:lnTo>
                    <a:pt x="1129" y="424"/>
                  </a:lnTo>
                  <a:lnTo>
                    <a:pt x="1101" y="255"/>
                  </a:lnTo>
                  <a:lnTo>
                    <a:pt x="1045" y="114"/>
                  </a:lnTo>
                  <a:lnTo>
                    <a:pt x="988" y="86"/>
                  </a:lnTo>
                  <a:lnTo>
                    <a:pt x="932" y="29"/>
                  </a:lnTo>
                  <a:lnTo>
                    <a:pt x="932" y="29"/>
                  </a:lnTo>
                  <a:lnTo>
                    <a:pt x="847" y="1"/>
                  </a:lnTo>
                  <a:lnTo>
                    <a:pt x="734" y="29"/>
                  </a:lnTo>
                  <a:lnTo>
                    <a:pt x="650" y="57"/>
                  </a:lnTo>
                  <a:lnTo>
                    <a:pt x="565" y="114"/>
                  </a:lnTo>
                  <a:lnTo>
                    <a:pt x="396" y="311"/>
                  </a:lnTo>
                  <a:lnTo>
                    <a:pt x="255" y="565"/>
                  </a:lnTo>
                  <a:lnTo>
                    <a:pt x="114" y="848"/>
                  </a:lnTo>
                  <a:lnTo>
                    <a:pt x="29" y="1130"/>
                  </a:lnTo>
                  <a:lnTo>
                    <a:pt x="1" y="1355"/>
                  </a:lnTo>
                  <a:lnTo>
                    <a:pt x="1" y="1553"/>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16"/>
            <p:cNvSpPr/>
            <p:nvPr/>
          </p:nvSpPr>
          <p:spPr>
            <a:xfrm>
              <a:off x="5940550" y="2289550"/>
              <a:ext cx="28250" cy="72000"/>
            </a:xfrm>
            <a:custGeom>
              <a:avLst/>
              <a:gdLst/>
              <a:ahLst/>
              <a:cxnLst/>
              <a:rect l="l" t="t" r="r" b="b"/>
              <a:pathLst>
                <a:path w="1130" h="2880" fill="none" extrusionOk="0">
                  <a:moveTo>
                    <a:pt x="1" y="1553"/>
                  </a:moveTo>
                  <a:lnTo>
                    <a:pt x="1" y="1553"/>
                  </a:lnTo>
                  <a:lnTo>
                    <a:pt x="57" y="1920"/>
                  </a:lnTo>
                  <a:lnTo>
                    <a:pt x="114" y="2089"/>
                  </a:lnTo>
                  <a:lnTo>
                    <a:pt x="226" y="2258"/>
                  </a:lnTo>
                  <a:lnTo>
                    <a:pt x="226" y="2258"/>
                  </a:lnTo>
                  <a:lnTo>
                    <a:pt x="452" y="2597"/>
                  </a:lnTo>
                  <a:lnTo>
                    <a:pt x="593" y="2766"/>
                  </a:lnTo>
                  <a:lnTo>
                    <a:pt x="678" y="2879"/>
                  </a:lnTo>
                  <a:lnTo>
                    <a:pt x="678" y="2879"/>
                  </a:lnTo>
                  <a:lnTo>
                    <a:pt x="734" y="2879"/>
                  </a:lnTo>
                  <a:lnTo>
                    <a:pt x="791" y="2851"/>
                  </a:lnTo>
                  <a:lnTo>
                    <a:pt x="819" y="2682"/>
                  </a:lnTo>
                  <a:lnTo>
                    <a:pt x="847" y="2456"/>
                  </a:lnTo>
                  <a:lnTo>
                    <a:pt x="904" y="2287"/>
                  </a:lnTo>
                  <a:lnTo>
                    <a:pt x="904" y="2287"/>
                  </a:lnTo>
                  <a:lnTo>
                    <a:pt x="1045" y="1835"/>
                  </a:lnTo>
                  <a:lnTo>
                    <a:pt x="1073" y="1609"/>
                  </a:lnTo>
                  <a:lnTo>
                    <a:pt x="1101" y="1355"/>
                  </a:lnTo>
                  <a:lnTo>
                    <a:pt x="1101" y="1355"/>
                  </a:lnTo>
                  <a:lnTo>
                    <a:pt x="1129" y="1045"/>
                  </a:lnTo>
                  <a:lnTo>
                    <a:pt x="1129" y="622"/>
                  </a:lnTo>
                  <a:lnTo>
                    <a:pt x="1129" y="424"/>
                  </a:lnTo>
                  <a:lnTo>
                    <a:pt x="1101" y="255"/>
                  </a:lnTo>
                  <a:lnTo>
                    <a:pt x="1045" y="114"/>
                  </a:lnTo>
                  <a:lnTo>
                    <a:pt x="988" y="86"/>
                  </a:lnTo>
                  <a:lnTo>
                    <a:pt x="932" y="29"/>
                  </a:lnTo>
                  <a:lnTo>
                    <a:pt x="932" y="29"/>
                  </a:lnTo>
                  <a:lnTo>
                    <a:pt x="847" y="1"/>
                  </a:lnTo>
                  <a:lnTo>
                    <a:pt x="734" y="29"/>
                  </a:lnTo>
                  <a:lnTo>
                    <a:pt x="650" y="57"/>
                  </a:lnTo>
                  <a:lnTo>
                    <a:pt x="565" y="114"/>
                  </a:lnTo>
                  <a:lnTo>
                    <a:pt x="396" y="311"/>
                  </a:lnTo>
                  <a:lnTo>
                    <a:pt x="255" y="565"/>
                  </a:lnTo>
                  <a:lnTo>
                    <a:pt x="114" y="848"/>
                  </a:lnTo>
                  <a:lnTo>
                    <a:pt x="29" y="1130"/>
                  </a:lnTo>
                  <a:lnTo>
                    <a:pt x="1" y="1355"/>
                  </a:lnTo>
                  <a:lnTo>
                    <a:pt x="1" y="1553"/>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3865;p16"/>
            <p:cNvSpPr/>
            <p:nvPr/>
          </p:nvSpPr>
          <p:spPr>
            <a:xfrm>
              <a:off x="3280875" y="2234525"/>
              <a:ext cx="170050" cy="155950"/>
            </a:xfrm>
            <a:custGeom>
              <a:avLst/>
              <a:gdLst/>
              <a:ahLst/>
              <a:cxnLst/>
              <a:rect l="l" t="t" r="r" b="b"/>
              <a:pathLst>
                <a:path w="6802" h="6238" extrusionOk="0">
                  <a:moveTo>
                    <a:pt x="57" y="6237"/>
                  </a:moveTo>
                  <a:lnTo>
                    <a:pt x="57" y="6237"/>
                  </a:lnTo>
                  <a:lnTo>
                    <a:pt x="29" y="6124"/>
                  </a:lnTo>
                  <a:lnTo>
                    <a:pt x="0" y="6040"/>
                  </a:lnTo>
                  <a:lnTo>
                    <a:pt x="0" y="5814"/>
                  </a:lnTo>
                  <a:lnTo>
                    <a:pt x="57" y="5588"/>
                  </a:lnTo>
                  <a:lnTo>
                    <a:pt x="170" y="5391"/>
                  </a:lnTo>
                  <a:lnTo>
                    <a:pt x="283" y="5165"/>
                  </a:lnTo>
                  <a:lnTo>
                    <a:pt x="424" y="4967"/>
                  </a:lnTo>
                  <a:lnTo>
                    <a:pt x="649" y="4629"/>
                  </a:lnTo>
                  <a:lnTo>
                    <a:pt x="649" y="4629"/>
                  </a:lnTo>
                  <a:lnTo>
                    <a:pt x="734" y="4488"/>
                  </a:lnTo>
                  <a:lnTo>
                    <a:pt x="791" y="4318"/>
                  </a:lnTo>
                  <a:lnTo>
                    <a:pt x="847" y="4177"/>
                  </a:lnTo>
                  <a:lnTo>
                    <a:pt x="903" y="4008"/>
                  </a:lnTo>
                  <a:lnTo>
                    <a:pt x="903" y="4008"/>
                  </a:lnTo>
                  <a:lnTo>
                    <a:pt x="1073" y="3613"/>
                  </a:lnTo>
                  <a:lnTo>
                    <a:pt x="1101" y="3500"/>
                  </a:lnTo>
                  <a:lnTo>
                    <a:pt x="1073" y="3500"/>
                  </a:lnTo>
                  <a:lnTo>
                    <a:pt x="1016" y="3613"/>
                  </a:lnTo>
                  <a:lnTo>
                    <a:pt x="1016" y="3613"/>
                  </a:lnTo>
                  <a:lnTo>
                    <a:pt x="1073" y="3472"/>
                  </a:lnTo>
                  <a:lnTo>
                    <a:pt x="1186" y="3359"/>
                  </a:lnTo>
                  <a:lnTo>
                    <a:pt x="1383" y="3161"/>
                  </a:lnTo>
                  <a:lnTo>
                    <a:pt x="1609" y="2992"/>
                  </a:lnTo>
                  <a:lnTo>
                    <a:pt x="1722" y="2879"/>
                  </a:lnTo>
                  <a:lnTo>
                    <a:pt x="1806" y="2766"/>
                  </a:lnTo>
                  <a:lnTo>
                    <a:pt x="1806" y="2766"/>
                  </a:lnTo>
                  <a:lnTo>
                    <a:pt x="1863" y="2625"/>
                  </a:lnTo>
                  <a:lnTo>
                    <a:pt x="1919" y="2484"/>
                  </a:lnTo>
                  <a:lnTo>
                    <a:pt x="2004" y="2174"/>
                  </a:lnTo>
                  <a:lnTo>
                    <a:pt x="2089" y="1863"/>
                  </a:lnTo>
                  <a:lnTo>
                    <a:pt x="2145" y="1722"/>
                  </a:lnTo>
                  <a:lnTo>
                    <a:pt x="2202" y="1581"/>
                  </a:lnTo>
                  <a:lnTo>
                    <a:pt x="2202" y="1581"/>
                  </a:lnTo>
                  <a:lnTo>
                    <a:pt x="2286" y="1468"/>
                  </a:lnTo>
                  <a:lnTo>
                    <a:pt x="2371" y="1355"/>
                  </a:lnTo>
                  <a:lnTo>
                    <a:pt x="2568" y="1186"/>
                  </a:lnTo>
                  <a:lnTo>
                    <a:pt x="2766" y="1045"/>
                  </a:lnTo>
                  <a:lnTo>
                    <a:pt x="2963" y="847"/>
                  </a:lnTo>
                  <a:lnTo>
                    <a:pt x="2963" y="847"/>
                  </a:lnTo>
                  <a:lnTo>
                    <a:pt x="3020" y="763"/>
                  </a:lnTo>
                  <a:lnTo>
                    <a:pt x="3076" y="650"/>
                  </a:lnTo>
                  <a:lnTo>
                    <a:pt x="3161" y="424"/>
                  </a:lnTo>
                  <a:lnTo>
                    <a:pt x="3246" y="227"/>
                  </a:lnTo>
                  <a:lnTo>
                    <a:pt x="3274" y="114"/>
                  </a:lnTo>
                  <a:lnTo>
                    <a:pt x="3330" y="29"/>
                  </a:lnTo>
                  <a:lnTo>
                    <a:pt x="3330" y="29"/>
                  </a:lnTo>
                  <a:lnTo>
                    <a:pt x="6801" y="1"/>
                  </a:lnTo>
                  <a:lnTo>
                    <a:pt x="6801" y="1"/>
                  </a:lnTo>
                  <a:lnTo>
                    <a:pt x="6801" y="622"/>
                  </a:lnTo>
                  <a:lnTo>
                    <a:pt x="6773" y="1242"/>
                  </a:lnTo>
                  <a:lnTo>
                    <a:pt x="6773" y="1242"/>
                  </a:lnTo>
                  <a:lnTo>
                    <a:pt x="6745" y="1440"/>
                  </a:lnTo>
                  <a:lnTo>
                    <a:pt x="6717" y="1496"/>
                  </a:lnTo>
                  <a:lnTo>
                    <a:pt x="6660" y="1525"/>
                  </a:lnTo>
                  <a:lnTo>
                    <a:pt x="6519" y="1553"/>
                  </a:lnTo>
                  <a:lnTo>
                    <a:pt x="6293" y="1525"/>
                  </a:lnTo>
                  <a:lnTo>
                    <a:pt x="6293" y="1525"/>
                  </a:lnTo>
                  <a:lnTo>
                    <a:pt x="4770" y="1553"/>
                  </a:lnTo>
                  <a:lnTo>
                    <a:pt x="4770" y="1553"/>
                  </a:lnTo>
                  <a:lnTo>
                    <a:pt x="4403" y="1553"/>
                  </a:lnTo>
                  <a:lnTo>
                    <a:pt x="4318" y="1553"/>
                  </a:lnTo>
                  <a:lnTo>
                    <a:pt x="4262" y="1581"/>
                  </a:lnTo>
                  <a:lnTo>
                    <a:pt x="4205" y="1638"/>
                  </a:lnTo>
                  <a:lnTo>
                    <a:pt x="4177" y="1694"/>
                  </a:lnTo>
                  <a:lnTo>
                    <a:pt x="4177" y="1694"/>
                  </a:lnTo>
                  <a:lnTo>
                    <a:pt x="4120" y="1835"/>
                  </a:lnTo>
                  <a:lnTo>
                    <a:pt x="4092" y="2004"/>
                  </a:lnTo>
                  <a:lnTo>
                    <a:pt x="4092" y="2399"/>
                  </a:lnTo>
                  <a:lnTo>
                    <a:pt x="4092" y="2795"/>
                  </a:lnTo>
                  <a:lnTo>
                    <a:pt x="4092" y="3133"/>
                  </a:lnTo>
                  <a:lnTo>
                    <a:pt x="4092" y="3133"/>
                  </a:lnTo>
                  <a:lnTo>
                    <a:pt x="4092" y="3415"/>
                  </a:lnTo>
                  <a:lnTo>
                    <a:pt x="4092" y="3585"/>
                  </a:lnTo>
                  <a:lnTo>
                    <a:pt x="4064" y="3726"/>
                  </a:lnTo>
                  <a:lnTo>
                    <a:pt x="4064" y="3726"/>
                  </a:lnTo>
                  <a:lnTo>
                    <a:pt x="4036" y="3810"/>
                  </a:lnTo>
                  <a:lnTo>
                    <a:pt x="3951" y="3867"/>
                  </a:lnTo>
                  <a:lnTo>
                    <a:pt x="3810" y="3923"/>
                  </a:lnTo>
                  <a:lnTo>
                    <a:pt x="3641" y="4008"/>
                  </a:lnTo>
                  <a:lnTo>
                    <a:pt x="3471" y="4093"/>
                  </a:lnTo>
                  <a:lnTo>
                    <a:pt x="3471" y="4093"/>
                  </a:lnTo>
                  <a:lnTo>
                    <a:pt x="3387" y="4177"/>
                  </a:lnTo>
                  <a:lnTo>
                    <a:pt x="3302" y="4262"/>
                  </a:lnTo>
                  <a:lnTo>
                    <a:pt x="3274" y="4347"/>
                  </a:lnTo>
                  <a:lnTo>
                    <a:pt x="3246" y="4431"/>
                  </a:lnTo>
                  <a:lnTo>
                    <a:pt x="3217" y="4629"/>
                  </a:lnTo>
                  <a:lnTo>
                    <a:pt x="3246" y="4826"/>
                  </a:lnTo>
                  <a:lnTo>
                    <a:pt x="3302" y="4996"/>
                  </a:lnTo>
                  <a:lnTo>
                    <a:pt x="3330" y="5193"/>
                  </a:lnTo>
                  <a:lnTo>
                    <a:pt x="3302" y="5391"/>
                  </a:lnTo>
                  <a:lnTo>
                    <a:pt x="3302" y="5475"/>
                  </a:lnTo>
                  <a:lnTo>
                    <a:pt x="3246" y="5588"/>
                  </a:lnTo>
                  <a:lnTo>
                    <a:pt x="3246" y="5588"/>
                  </a:lnTo>
                  <a:lnTo>
                    <a:pt x="3189" y="5645"/>
                  </a:lnTo>
                  <a:lnTo>
                    <a:pt x="3105" y="5701"/>
                  </a:lnTo>
                  <a:lnTo>
                    <a:pt x="3020" y="5729"/>
                  </a:lnTo>
                  <a:lnTo>
                    <a:pt x="2935" y="5729"/>
                  </a:lnTo>
                  <a:lnTo>
                    <a:pt x="2709" y="5729"/>
                  </a:lnTo>
                  <a:lnTo>
                    <a:pt x="2512" y="5729"/>
                  </a:lnTo>
                  <a:lnTo>
                    <a:pt x="2512" y="5729"/>
                  </a:lnTo>
                  <a:lnTo>
                    <a:pt x="819" y="5729"/>
                  </a:lnTo>
                  <a:lnTo>
                    <a:pt x="819" y="5729"/>
                  </a:lnTo>
                  <a:lnTo>
                    <a:pt x="537" y="5729"/>
                  </a:lnTo>
                  <a:lnTo>
                    <a:pt x="396" y="5729"/>
                  </a:lnTo>
                  <a:lnTo>
                    <a:pt x="254" y="5758"/>
                  </a:lnTo>
                  <a:lnTo>
                    <a:pt x="170" y="5814"/>
                  </a:lnTo>
                  <a:lnTo>
                    <a:pt x="85" y="5927"/>
                  </a:lnTo>
                  <a:lnTo>
                    <a:pt x="57" y="6040"/>
                  </a:lnTo>
                  <a:lnTo>
                    <a:pt x="57" y="6237"/>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6" name="Google Shape;3866;p16"/>
            <p:cNvSpPr/>
            <p:nvPr/>
          </p:nvSpPr>
          <p:spPr>
            <a:xfrm>
              <a:off x="3280875" y="2234525"/>
              <a:ext cx="170050" cy="155950"/>
            </a:xfrm>
            <a:custGeom>
              <a:avLst/>
              <a:gdLst/>
              <a:ahLst/>
              <a:cxnLst/>
              <a:rect l="l" t="t" r="r" b="b"/>
              <a:pathLst>
                <a:path w="6802" h="6238" fill="none" extrusionOk="0">
                  <a:moveTo>
                    <a:pt x="57" y="6237"/>
                  </a:moveTo>
                  <a:lnTo>
                    <a:pt x="57" y="6237"/>
                  </a:lnTo>
                  <a:lnTo>
                    <a:pt x="29" y="6124"/>
                  </a:lnTo>
                  <a:lnTo>
                    <a:pt x="0" y="6040"/>
                  </a:lnTo>
                  <a:lnTo>
                    <a:pt x="0" y="5814"/>
                  </a:lnTo>
                  <a:lnTo>
                    <a:pt x="57" y="5588"/>
                  </a:lnTo>
                  <a:lnTo>
                    <a:pt x="170" y="5391"/>
                  </a:lnTo>
                  <a:lnTo>
                    <a:pt x="283" y="5165"/>
                  </a:lnTo>
                  <a:lnTo>
                    <a:pt x="424" y="4967"/>
                  </a:lnTo>
                  <a:lnTo>
                    <a:pt x="649" y="4629"/>
                  </a:lnTo>
                  <a:lnTo>
                    <a:pt x="649" y="4629"/>
                  </a:lnTo>
                  <a:lnTo>
                    <a:pt x="734" y="4488"/>
                  </a:lnTo>
                  <a:lnTo>
                    <a:pt x="791" y="4318"/>
                  </a:lnTo>
                  <a:lnTo>
                    <a:pt x="847" y="4177"/>
                  </a:lnTo>
                  <a:lnTo>
                    <a:pt x="903" y="4008"/>
                  </a:lnTo>
                  <a:lnTo>
                    <a:pt x="903" y="4008"/>
                  </a:lnTo>
                  <a:lnTo>
                    <a:pt x="1073" y="3613"/>
                  </a:lnTo>
                  <a:lnTo>
                    <a:pt x="1101" y="3500"/>
                  </a:lnTo>
                  <a:lnTo>
                    <a:pt x="1073" y="3500"/>
                  </a:lnTo>
                  <a:lnTo>
                    <a:pt x="1016" y="3613"/>
                  </a:lnTo>
                  <a:lnTo>
                    <a:pt x="1016" y="3613"/>
                  </a:lnTo>
                  <a:lnTo>
                    <a:pt x="1073" y="3472"/>
                  </a:lnTo>
                  <a:lnTo>
                    <a:pt x="1186" y="3359"/>
                  </a:lnTo>
                  <a:lnTo>
                    <a:pt x="1383" y="3161"/>
                  </a:lnTo>
                  <a:lnTo>
                    <a:pt x="1609" y="2992"/>
                  </a:lnTo>
                  <a:lnTo>
                    <a:pt x="1722" y="2879"/>
                  </a:lnTo>
                  <a:lnTo>
                    <a:pt x="1806" y="2766"/>
                  </a:lnTo>
                  <a:lnTo>
                    <a:pt x="1806" y="2766"/>
                  </a:lnTo>
                  <a:lnTo>
                    <a:pt x="1863" y="2625"/>
                  </a:lnTo>
                  <a:lnTo>
                    <a:pt x="1919" y="2484"/>
                  </a:lnTo>
                  <a:lnTo>
                    <a:pt x="2004" y="2174"/>
                  </a:lnTo>
                  <a:lnTo>
                    <a:pt x="2089" y="1863"/>
                  </a:lnTo>
                  <a:lnTo>
                    <a:pt x="2145" y="1722"/>
                  </a:lnTo>
                  <a:lnTo>
                    <a:pt x="2202" y="1581"/>
                  </a:lnTo>
                  <a:lnTo>
                    <a:pt x="2202" y="1581"/>
                  </a:lnTo>
                  <a:lnTo>
                    <a:pt x="2286" y="1468"/>
                  </a:lnTo>
                  <a:lnTo>
                    <a:pt x="2371" y="1355"/>
                  </a:lnTo>
                  <a:lnTo>
                    <a:pt x="2568" y="1186"/>
                  </a:lnTo>
                  <a:lnTo>
                    <a:pt x="2766" y="1045"/>
                  </a:lnTo>
                  <a:lnTo>
                    <a:pt x="2963" y="847"/>
                  </a:lnTo>
                  <a:lnTo>
                    <a:pt x="2963" y="847"/>
                  </a:lnTo>
                  <a:lnTo>
                    <a:pt x="3020" y="763"/>
                  </a:lnTo>
                  <a:lnTo>
                    <a:pt x="3076" y="650"/>
                  </a:lnTo>
                  <a:lnTo>
                    <a:pt x="3161" y="424"/>
                  </a:lnTo>
                  <a:lnTo>
                    <a:pt x="3246" y="227"/>
                  </a:lnTo>
                  <a:lnTo>
                    <a:pt x="3274" y="114"/>
                  </a:lnTo>
                  <a:lnTo>
                    <a:pt x="3330" y="29"/>
                  </a:lnTo>
                  <a:lnTo>
                    <a:pt x="3330" y="29"/>
                  </a:lnTo>
                  <a:lnTo>
                    <a:pt x="6801" y="1"/>
                  </a:lnTo>
                  <a:lnTo>
                    <a:pt x="6801" y="1"/>
                  </a:lnTo>
                  <a:lnTo>
                    <a:pt x="6801" y="622"/>
                  </a:lnTo>
                  <a:lnTo>
                    <a:pt x="6773" y="1242"/>
                  </a:lnTo>
                  <a:lnTo>
                    <a:pt x="6773" y="1242"/>
                  </a:lnTo>
                  <a:lnTo>
                    <a:pt x="6745" y="1440"/>
                  </a:lnTo>
                  <a:lnTo>
                    <a:pt x="6717" y="1496"/>
                  </a:lnTo>
                  <a:lnTo>
                    <a:pt x="6660" y="1525"/>
                  </a:lnTo>
                  <a:lnTo>
                    <a:pt x="6519" y="1553"/>
                  </a:lnTo>
                  <a:lnTo>
                    <a:pt x="6293" y="1525"/>
                  </a:lnTo>
                  <a:lnTo>
                    <a:pt x="6293" y="1525"/>
                  </a:lnTo>
                  <a:lnTo>
                    <a:pt x="4770" y="1553"/>
                  </a:lnTo>
                  <a:lnTo>
                    <a:pt x="4770" y="1553"/>
                  </a:lnTo>
                  <a:lnTo>
                    <a:pt x="4403" y="1553"/>
                  </a:lnTo>
                  <a:lnTo>
                    <a:pt x="4318" y="1553"/>
                  </a:lnTo>
                  <a:lnTo>
                    <a:pt x="4262" y="1581"/>
                  </a:lnTo>
                  <a:lnTo>
                    <a:pt x="4205" y="1638"/>
                  </a:lnTo>
                  <a:lnTo>
                    <a:pt x="4177" y="1694"/>
                  </a:lnTo>
                  <a:lnTo>
                    <a:pt x="4177" y="1694"/>
                  </a:lnTo>
                  <a:lnTo>
                    <a:pt x="4120" y="1835"/>
                  </a:lnTo>
                  <a:lnTo>
                    <a:pt x="4092" y="2004"/>
                  </a:lnTo>
                  <a:lnTo>
                    <a:pt x="4092" y="2399"/>
                  </a:lnTo>
                  <a:lnTo>
                    <a:pt x="4092" y="2795"/>
                  </a:lnTo>
                  <a:lnTo>
                    <a:pt x="4092" y="3133"/>
                  </a:lnTo>
                  <a:lnTo>
                    <a:pt x="4092" y="3133"/>
                  </a:lnTo>
                  <a:lnTo>
                    <a:pt x="4092" y="3415"/>
                  </a:lnTo>
                  <a:lnTo>
                    <a:pt x="4092" y="3585"/>
                  </a:lnTo>
                  <a:lnTo>
                    <a:pt x="4064" y="3726"/>
                  </a:lnTo>
                  <a:lnTo>
                    <a:pt x="4064" y="3726"/>
                  </a:lnTo>
                  <a:lnTo>
                    <a:pt x="4036" y="3810"/>
                  </a:lnTo>
                  <a:lnTo>
                    <a:pt x="3951" y="3867"/>
                  </a:lnTo>
                  <a:lnTo>
                    <a:pt x="3810" y="3923"/>
                  </a:lnTo>
                  <a:lnTo>
                    <a:pt x="3641" y="4008"/>
                  </a:lnTo>
                  <a:lnTo>
                    <a:pt x="3471" y="4093"/>
                  </a:lnTo>
                  <a:lnTo>
                    <a:pt x="3471" y="4093"/>
                  </a:lnTo>
                  <a:lnTo>
                    <a:pt x="3387" y="4177"/>
                  </a:lnTo>
                  <a:lnTo>
                    <a:pt x="3302" y="4262"/>
                  </a:lnTo>
                  <a:lnTo>
                    <a:pt x="3274" y="4347"/>
                  </a:lnTo>
                  <a:lnTo>
                    <a:pt x="3246" y="4431"/>
                  </a:lnTo>
                  <a:lnTo>
                    <a:pt x="3217" y="4629"/>
                  </a:lnTo>
                  <a:lnTo>
                    <a:pt x="3246" y="4826"/>
                  </a:lnTo>
                  <a:lnTo>
                    <a:pt x="3302" y="4996"/>
                  </a:lnTo>
                  <a:lnTo>
                    <a:pt x="3330" y="5193"/>
                  </a:lnTo>
                  <a:lnTo>
                    <a:pt x="3302" y="5391"/>
                  </a:lnTo>
                  <a:lnTo>
                    <a:pt x="3302" y="5475"/>
                  </a:lnTo>
                  <a:lnTo>
                    <a:pt x="3246" y="5588"/>
                  </a:lnTo>
                  <a:lnTo>
                    <a:pt x="3246" y="5588"/>
                  </a:lnTo>
                  <a:lnTo>
                    <a:pt x="3189" y="5645"/>
                  </a:lnTo>
                  <a:lnTo>
                    <a:pt x="3105" y="5701"/>
                  </a:lnTo>
                  <a:lnTo>
                    <a:pt x="3020" y="5729"/>
                  </a:lnTo>
                  <a:lnTo>
                    <a:pt x="2935" y="5729"/>
                  </a:lnTo>
                  <a:lnTo>
                    <a:pt x="2709" y="5729"/>
                  </a:lnTo>
                  <a:lnTo>
                    <a:pt x="2512" y="5729"/>
                  </a:lnTo>
                  <a:lnTo>
                    <a:pt x="2512" y="5729"/>
                  </a:lnTo>
                  <a:lnTo>
                    <a:pt x="819" y="5729"/>
                  </a:lnTo>
                  <a:lnTo>
                    <a:pt x="819" y="5729"/>
                  </a:lnTo>
                  <a:lnTo>
                    <a:pt x="537" y="5729"/>
                  </a:lnTo>
                  <a:lnTo>
                    <a:pt x="396" y="5729"/>
                  </a:lnTo>
                  <a:lnTo>
                    <a:pt x="254" y="5758"/>
                  </a:lnTo>
                  <a:lnTo>
                    <a:pt x="170" y="5814"/>
                  </a:lnTo>
                  <a:lnTo>
                    <a:pt x="85" y="5927"/>
                  </a:lnTo>
                  <a:lnTo>
                    <a:pt x="57" y="6040"/>
                  </a:lnTo>
                  <a:lnTo>
                    <a:pt x="57" y="6237"/>
                  </a:lnTo>
                </a:path>
              </a:pathLst>
            </a:custGeom>
            <a:solidFill>
              <a:srgbClr val="666666"/>
            </a:solidFill>
            <a:ln w="14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16"/>
            <p:cNvSpPr/>
            <p:nvPr/>
          </p:nvSpPr>
          <p:spPr>
            <a:xfrm>
              <a:off x="5850950" y="1971400"/>
              <a:ext cx="2150" cy="1425"/>
            </a:xfrm>
            <a:custGeom>
              <a:avLst/>
              <a:gdLst/>
              <a:ahLst/>
              <a:cxnLst/>
              <a:rect l="l" t="t" r="r" b="b"/>
              <a:pathLst>
                <a:path w="86" h="57" extrusionOk="0">
                  <a:moveTo>
                    <a:pt x="85" y="56"/>
                  </a:moveTo>
                  <a:lnTo>
                    <a:pt x="85" y="56"/>
                  </a:lnTo>
                  <a:lnTo>
                    <a:pt x="57" y="0"/>
                  </a:lnTo>
                  <a:lnTo>
                    <a:pt x="1" y="0"/>
                  </a:lnTo>
                  <a:lnTo>
                    <a:pt x="1" y="0"/>
                  </a:lnTo>
                  <a:lnTo>
                    <a:pt x="85" y="56"/>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16"/>
            <p:cNvSpPr/>
            <p:nvPr/>
          </p:nvSpPr>
          <p:spPr>
            <a:xfrm>
              <a:off x="5850950" y="1971400"/>
              <a:ext cx="2150" cy="1425"/>
            </a:xfrm>
            <a:custGeom>
              <a:avLst/>
              <a:gdLst/>
              <a:ahLst/>
              <a:cxnLst/>
              <a:rect l="l" t="t" r="r" b="b"/>
              <a:pathLst>
                <a:path w="86" h="57" fill="none" extrusionOk="0">
                  <a:moveTo>
                    <a:pt x="85" y="56"/>
                  </a:moveTo>
                  <a:lnTo>
                    <a:pt x="85" y="56"/>
                  </a:lnTo>
                  <a:lnTo>
                    <a:pt x="57" y="0"/>
                  </a:lnTo>
                  <a:lnTo>
                    <a:pt x="1" y="0"/>
                  </a:lnTo>
                  <a:lnTo>
                    <a:pt x="1" y="0"/>
                  </a:lnTo>
                  <a:lnTo>
                    <a:pt x="85" y="56"/>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9" name="Google Shape;3869;p16"/>
            <p:cNvSpPr/>
            <p:nvPr/>
          </p:nvSpPr>
          <p:spPr>
            <a:xfrm>
              <a:off x="5873525" y="1974925"/>
              <a:ext cx="2150" cy="725"/>
            </a:xfrm>
            <a:custGeom>
              <a:avLst/>
              <a:gdLst/>
              <a:ahLst/>
              <a:cxnLst/>
              <a:rect l="l" t="t" r="r" b="b"/>
              <a:pathLst>
                <a:path w="86" h="29" extrusionOk="0">
                  <a:moveTo>
                    <a:pt x="86" y="28"/>
                  </a:moveTo>
                  <a:lnTo>
                    <a:pt x="86" y="28"/>
                  </a:lnTo>
                  <a:lnTo>
                    <a:pt x="1" y="0"/>
                  </a:lnTo>
                  <a:lnTo>
                    <a:pt x="1" y="0"/>
                  </a:lnTo>
                  <a:lnTo>
                    <a:pt x="86" y="28"/>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0" name="Google Shape;3870;p16"/>
            <p:cNvSpPr/>
            <p:nvPr/>
          </p:nvSpPr>
          <p:spPr>
            <a:xfrm>
              <a:off x="5873525" y="1974925"/>
              <a:ext cx="2150" cy="725"/>
            </a:xfrm>
            <a:custGeom>
              <a:avLst/>
              <a:gdLst/>
              <a:ahLst/>
              <a:cxnLst/>
              <a:rect l="l" t="t" r="r" b="b"/>
              <a:pathLst>
                <a:path w="86" h="29" fill="none" extrusionOk="0">
                  <a:moveTo>
                    <a:pt x="86" y="28"/>
                  </a:moveTo>
                  <a:lnTo>
                    <a:pt x="86" y="28"/>
                  </a:lnTo>
                  <a:lnTo>
                    <a:pt x="1" y="0"/>
                  </a:lnTo>
                  <a:lnTo>
                    <a:pt x="1" y="0"/>
                  </a:lnTo>
                  <a:lnTo>
                    <a:pt x="86" y="28"/>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1" name="Google Shape;3871;p16"/>
            <p:cNvSpPr/>
            <p:nvPr/>
          </p:nvSpPr>
          <p:spPr>
            <a:xfrm>
              <a:off x="5913750" y="2142125"/>
              <a:ext cx="16250" cy="8475"/>
            </a:xfrm>
            <a:custGeom>
              <a:avLst/>
              <a:gdLst/>
              <a:ahLst/>
              <a:cxnLst/>
              <a:rect l="l" t="t" r="r" b="b"/>
              <a:pathLst>
                <a:path w="650" h="339" extrusionOk="0">
                  <a:moveTo>
                    <a:pt x="0" y="28"/>
                  </a:moveTo>
                  <a:lnTo>
                    <a:pt x="0" y="28"/>
                  </a:lnTo>
                  <a:lnTo>
                    <a:pt x="141" y="113"/>
                  </a:lnTo>
                  <a:lnTo>
                    <a:pt x="311" y="254"/>
                  </a:lnTo>
                  <a:lnTo>
                    <a:pt x="395" y="310"/>
                  </a:lnTo>
                  <a:lnTo>
                    <a:pt x="480" y="339"/>
                  </a:lnTo>
                  <a:lnTo>
                    <a:pt x="565" y="310"/>
                  </a:lnTo>
                  <a:lnTo>
                    <a:pt x="649" y="282"/>
                  </a:lnTo>
                  <a:lnTo>
                    <a:pt x="649" y="282"/>
                  </a:lnTo>
                  <a:lnTo>
                    <a:pt x="508" y="169"/>
                  </a:lnTo>
                  <a:lnTo>
                    <a:pt x="339" y="57"/>
                  </a:lnTo>
                  <a:lnTo>
                    <a:pt x="254" y="28"/>
                  </a:lnTo>
                  <a:lnTo>
                    <a:pt x="170" y="0"/>
                  </a:lnTo>
                  <a:lnTo>
                    <a:pt x="85" y="0"/>
                  </a:lnTo>
                  <a:lnTo>
                    <a:pt x="0" y="28"/>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2" name="Google Shape;3872;p16"/>
            <p:cNvSpPr/>
            <p:nvPr/>
          </p:nvSpPr>
          <p:spPr>
            <a:xfrm>
              <a:off x="5913750" y="2142125"/>
              <a:ext cx="16250" cy="8475"/>
            </a:xfrm>
            <a:custGeom>
              <a:avLst/>
              <a:gdLst/>
              <a:ahLst/>
              <a:cxnLst/>
              <a:rect l="l" t="t" r="r" b="b"/>
              <a:pathLst>
                <a:path w="650" h="339" fill="none" extrusionOk="0">
                  <a:moveTo>
                    <a:pt x="0" y="28"/>
                  </a:moveTo>
                  <a:lnTo>
                    <a:pt x="0" y="28"/>
                  </a:lnTo>
                  <a:lnTo>
                    <a:pt x="141" y="113"/>
                  </a:lnTo>
                  <a:lnTo>
                    <a:pt x="311" y="254"/>
                  </a:lnTo>
                  <a:lnTo>
                    <a:pt x="395" y="310"/>
                  </a:lnTo>
                  <a:lnTo>
                    <a:pt x="480" y="339"/>
                  </a:lnTo>
                  <a:lnTo>
                    <a:pt x="565" y="310"/>
                  </a:lnTo>
                  <a:lnTo>
                    <a:pt x="649" y="282"/>
                  </a:lnTo>
                  <a:lnTo>
                    <a:pt x="649" y="282"/>
                  </a:lnTo>
                  <a:lnTo>
                    <a:pt x="508" y="169"/>
                  </a:lnTo>
                  <a:lnTo>
                    <a:pt x="339" y="57"/>
                  </a:lnTo>
                  <a:lnTo>
                    <a:pt x="254" y="28"/>
                  </a:lnTo>
                  <a:lnTo>
                    <a:pt x="170" y="0"/>
                  </a:lnTo>
                  <a:lnTo>
                    <a:pt x="85" y="0"/>
                  </a:lnTo>
                  <a:lnTo>
                    <a:pt x="0" y="28"/>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3873;p16"/>
            <p:cNvSpPr/>
            <p:nvPr/>
          </p:nvSpPr>
          <p:spPr>
            <a:xfrm>
              <a:off x="5937725" y="2223950"/>
              <a:ext cx="2150" cy="2850"/>
            </a:xfrm>
            <a:custGeom>
              <a:avLst/>
              <a:gdLst/>
              <a:ahLst/>
              <a:cxnLst/>
              <a:rect l="l" t="t" r="r" b="b"/>
              <a:pathLst>
                <a:path w="86" h="114" extrusionOk="0">
                  <a:moveTo>
                    <a:pt x="1" y="85"/>
                  </a:moveTo>
                  <a:lnTo>
                    <a:pt x="1" y="85"/>
                  </a:lnTo>
                  <a:lnTo>
                    <a:pt x="29" y="113"/>
                  </a:lnTo>
                  <a:lnTo>
                    <a:pt x="57" y="85"/>
                  </a:lnTo>
                  <a:lnTo>
                    <a:pt x="85" y="57"/>
                  </a:lnTo>
                  <a:lnTo>
                    <a:pt x="57" y="29"/>
                  </a:lnTo>
                  <a:lnTo>
                    <a:pt x="57" y="29"/>
                  </a:lnTo>
                  <a:lnTo>
                    <a:pt x="29" y="1"/>
                  </a:lnTo>
                  <a:lnTo>
                    <a:pt x="1" y="85"/>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16"/>
            <p:cNvSpPr/>
            <p:nvPr/>
          </p:nvSpPr>
          <p:spPr>
            <a:xfrm>
              <a:off x="5937725" y="2223950"/>
              <a:ext cx="2150" cy="2850"/>
            </a:xfrm>
            <a:custGeom>
              <a:avLst/>
              <a:gdLst/>
              <a:ahLst/>
              <a:cxnLst/>
              <a:rect l="l" t="t" r="r" b="b"/>
              <a:pathLst>
                <a:path w="86" h="114" fill="none" extrusionOk="0">
                  <a:moveTo>
                    <a:pt x="1" y="85"/>
                  </a:moveTo>
                  <a:lnTo>
                    <a:pt x="1" y="85"/>
                  </a:lnTo>
                  <a:lnTo>
                    <a:pt x="29" y="113"/>
                  </a:lnTo>
                  <a:lnTo>
                    <a:pt x="57" y="85"/>
                  </a:lnTo>
                  <a:lnTo>
                    <a:pt x="85" y="57"/>
                  </a:lnTo>
                  <a:lnTo>
                    <a:pt x="57" y="29"/>
                  </a:lnTo>
                  <a:lnTo>
                    <a:pt x="57" y="29"/>
                  </a:lnTo>
                  <a:lnTo>
                    <a:pt x="29" y="1"/>
                  </a:lnTo>
                  <a:lnTo>
                    <a:pt x="1" y="85"/>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3875;p16"/>
            <p:cNvSpPr/>
            <p:nvPr/>
          </p:nvSpPr>
          <p:spPr>
            <a:xfrm>
              <a:off x="5941250" y="2180200"/>
              <a:ext cx="7100" cy="2850"/>
            </a:xfrm>
            <a:custGeom>
              <a:avLst/>
              <a:gdLst/>
              <a:ahLst/>
              <a:cxnLst/>
              <a:rect l="l" t="t" r="r" b="b"/>
              <a:pathLst>
                <a:path w="284" h="114" extrusionOk="0">
                  <a:moveTo>
                    <a:pt x="57" y="114"/>
                  </a:moveTo>
                  <a:lnTo>
                    <a:pt x="57" y="114"/>
                  </a:lnTo>
                  <a:lnTo>
                    <a:pt x="170" y="114"/>
                  </a:lnTo>
                  <a:lnTo>
                    <a:pt x="283" y="114"/>
                  </a:lnTo>
                  <a:lnTo>
                    <a:pt x="283" y="114"/>
                  </a:lnTo>
                  <a:lnTo>
                    <a:pt x="255" y="57"/>
                  </a:lnTo>
                  <a:lnTo>
                    <a:pt x="170" y="29"/>
                  </a:lnTo>
                  <a:lnTo>
                    <a:pt x="86" y="1"/>
                  </a:lnTo>
                  <a:lnTo>
                    <a:pt x="1" y="29"/>
                  </a:lnTo>
                  <a:lnTo>
                    <a:pt x="1" y="29"/>
                  </a:lnTo>
                  <a:lnTo>
                    <a:pt x="57" y="114"/>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16"/>
            <p:cNvSpPr/>
            <p:nvPr/>
          </p:nvSpPr>
          <p:spPr>
            <a:xfrm>
              <a:off x="5941250" y="2180200"/>
              <a:ext cx="7100" cy="2850"/>
            </a:xfrm>
            <a:custGeom>
              <a:avLst/>
              <a:gdLst/>
              <a:ahLst/>
              <a:cxnLst/>
              <a:rect l="l" t="t" r="r" b="b"/>
              <a:pathLst>
                <a:path w="284" h="114" fill="none" extrusionOk="0">
                  <a:moveTo>
                    <a:pt x="57" y="114"/>
                  </a:moveTo>
                  <a:lnTo>
                    <a:pt x="57" y="114"/>
                  </a:lnTo>
                  <a:lnTo>
                    <a:pt x="170" y="114"/>
                  </a:lnTo>
                  <a:lnTo>
                    <a:pt x="283" y="114"/>
                  </a:lnTo>
                  <a:lnTo>
                    <a:pt x="283" y="114"/>
                  </a:lnTo>
                  <a:lnTo>
                    <a:pt x="255" y="57"/>
                  </a:lnTo>
                  <a:lnTo>
                    <a:pt x="170" y="29"/>
                  </a:lnTo>
                  <a:lnTo>
                    <a:pt x="86" y="1"/>
                  </a:lnTo>
                  <a:lnTo>
                    <a:pt x="1" y="29"/>
                  </a:lnTo>
                  <a:lnTo>
                    <a:pt x="1" y="29"/>
                  </a:lnTo>
                  <a:lnTo>
                    <a:pt x="57" y="114"/>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16"/>
            <p:cNvSpPr/>
            <p:nvPr/>
          </p:nvSpPr>
          <p:spPr>
            <a:xfrm>
              <a:off x="5941975" y="2175975"/>
              <a:ext cx="2850" cy="1450"/>
            </a:xfrm>
            <a:custGeom>
              <a:avLst/>
              <a:gdLst/>
              <a:ahLst/>
              <a:cxnLst/>
              <a:rect l="l" t="t" r="r" b="b"/>
              <a:pathLst>
                <a:path w="114" h="58" extrusionOk="0">
                  <a:moveTo>
                    <a:pt x="0" y="1"/>
                  </a:moveTo>
                  <a:lnTo>
                    <a:pt x="0" y="1"/>
                  </a:lnTo>
                  <a:lnTo>
                    <a:pt x="113" y="57"/>
                  </a:lnTo>
                  <a:lnTo>
                    <a:pt x="113" y="57"/>
                  </a:lnTo>
                  <a:lnTo>
                    <a:pt x="85" y="29"/>
                  </a:lnTo>
                  <a:lnTo>
                    <a:pt x="85" y="1"/>
                  </a:lnTo>
                  <a:lnTo>
                    <a:pt x="57" y="1"/>
                  </a:lnTo>
                  <a:lnTo>
                    <a:pt x="0"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8" name="Google Shape;3878;p16"/>
            <p:cNvSpPr/>
            <p:nvPr/>
          </p:nvSpPr>
          <p:spPr>
            <a:xfrm>
              <a:off x="5941975" y="2175975"/>
              <a:ext cx="2850" cy="1450"/>
            </a:xfrm>
            <a:custGeom>
              <a:avLst/>
              <a:gdLst/>
              <a:ahLst/>
              <a:cxnLst/>
              <a:rect l="l" t="t" r="r" b="b"/>
              <a:pathLst>
                <a:path w="114" h="58" fill="none" extrusionOk="0">
                  <a:moveTo>
                    <a:pt x="0" y="1"/>
                  </a:moveTo>
                  <a:lnTo>
                    <a:pt x="0" y="1"/>
                  </a:lnTo>
                  <a:lnTo>
                    <a:pt x="113" y="57"/>
                  </a:lnTo>
                  <a:lnTo>
                    <a:pt x="113" y="57"/>
                  </a:lnTo>
                  <a:lnTo>
                    <a:pt x="85" y="29"/>
                  </a:lnTo>
                  <a:lnTo>
                    <a:pt x="85" y="1"/>
                  </a:lnTo>
                  <a:lnTo>
                    <a:pt x="57" y="1"/>
                  </a:lnTo>
                  <a:lnTo>
                    <a:pt x="0" y="1"/>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9" name="Google Shape;3879;p16"/>
            <p:cNvSpPr/>
            <p:nvPr/>
          </p:nvSpPr>
          <p:spPr>
            <a:xfrm>
              <a:off x="5944800" y="2188675"/>
              <a:ext cx="2125" cy="1425"/>
            </a:xfrm>
            <a:custGeom>
              <a:avLst/>
              <a:gdLst/>
              <a:ahLst/>
              <a:cxnLst/>
              <a:rect l="l" t="t" r="r" b="b"/>
              <a:pathLst>
                <a:path w="85" h="57" extrusionOk="0">
                  <a:moveTo>
                    <a:pt x="85" y="57"/>
                  </a:moveTo>
                  <a:lnTo>
                    <a:pt x="85" y="57"/>
                  </a:lnTo>
                  <a:lnTo>
                    <a:pt x="85" y="1"/>
                  </a:lnTo>
                  <a:lnTo>
                    <a:pt x="0" y="29"/>
                  </a:lnTo>
                  <a:lnTo>
                    <a:pt x="0" y="29"/>
                  </a:lnTo>
                  <a:lnTo>
                    <a:pt x="85" y="57"/>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0" name="Google Shape;3880;p16"/>
            <p:cNvSpPr/>
            <p:nvPr/>
          </p:nvSpPr>
          <p:spPr>
            <a:xfrm>
              <a:off x="5944800" y="2188675"/>
              <a:ext cx="2125" cy="1425"/>
            </a:xfrm>
            <a:custGeom>
              <a:avLst/>
              <a:gdLst/>
              <a:ahLst/>
              <a:cxnLst/>
              <a:rect l="l" t="t" r="r" b="b"/>
              <a:pathLst>
                <a:path w="85" h="57" fill="none" extrusionOk="0">
                  <a:moveTo>
                    <a:pt x="85" y="57"/>
                  </a:moveTo>
                  <a:lnTo>
                    <a:pt x="85" y="57"/>
                  </a:lnTo>
                  <a:lnTo>
                    <a:pt x="85" y="1"/>
                  </a:lnTo>
                  <a:lnTo>
                    <a:pt x="0" y="29"/>
                  </a:lnTo>
                  <a:lnTo>
                    <a:pt x="0" y="29"/>
                  </a:lnTo>
                  <a:lnTo>
                    <a:pt x="85" y="57"/>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16"/>
            <p:cNvSpPr/>
            <p:nvPr/>
          </p:nvSpPr>
          <p:spPr>
            <a:xfrm>
              <a:off x="5886950" y="2323425"/>
              <a:ext cx="2125" cy="2850"/>
            </a:xfrm>
            <a:custGeom>
              <a:avLst/>
              <a:gdLst/>
              <a:ahLst/>
              <a:cxnLst/>
              <a:rect l="l" t="t" r="r" b="b"/>
              <a:pathLst>
                <a:path w="85" h="114" extrusionOk="0">
                  <a:moveTo>
                    <a:pt x="0" y="57"/>
                  </a:moveTo>
                  <a:lnTo>
                    <a:pt x="0" y="57"/>
                  </a:lnTo>
                  <a:lnTo>
                    <a:pt x="56" y="113"/>
                  </a:lnTo>
                  <a:lnTo>
                    <a:pt x="56" y="113"/>
                  </a:lnTo>
                  <a:lnTo>
                    <a:pt x="85" y="29"/>
                  </a:lnTo>
                  <a:lnTo>
                    <a:pt x="56" y="0"/>
                  </a:lnTo>
                  <a:lnTo>
                    <a:pt x="28" y="0"/>
                  </a:lnTo>
                  <a:lnTo>
                    <a:pt x="0" y="57"/>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16"/>
            <p:cNvSpPr/>
            <p:nvPr/>
          </p:nvSpPr>
          <p:spPr>
            <a:xfrm>
              <a:off x="5886950" y="2323425"/>
              <a:ext cx="2125" cy="2850"/>
            </a:xfrm>
            <a:custGeom>
              <a:avLst/>
              <a:gdLst/>
              <a:ahLst/>
              <a:cxnLst/>
              <a:rect l="l" t="t" r="r" b="b"/>
              <a:pathLst>
                <a:path w="85" h="114" fill="none" extrusionOk="0">
                  <a:moveTo>
                    <a:pt x="0" y="57"/>
                  </a:moveTo>
                  <a:lnTo>
                    <a:pt x="0" y="57"/>
                  </a:lnTo>
                  <a:lnTo>
                    <a:pt x="56" y="113"/>
                  </a:lnTo>
                  <a:lnTo>
                    <a:pt x="56" y="113"/>
                  </a:lnTo>
                  <a:lnTo>
                    <a:pt x="85" y="29"/>
                  </a:lnTo>
                  <a:lnTo>
                    <a:pt x="56" y="0"/>
                  </a:lnTo>
                  <a:lnTo>
                    <a:pt x="28" y="0"/>
                  </a:lnTo>
                  <a:lnTo>
                    <a:pt x="0" y="57"/>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3" name="Google Shape;3883;p16"/>
            <p:cNvSpPr/>
            <p:nvPr/>
          </p:nvSpPr>
          <p:spPr>
            <a:xfrm>
              <a:off x="5923625" y="2281800"/>
              <a:ext cx="2150" cy="3550"/>
            </a:xfrm>
            <a:custGeom>
              <a:avLst/>
              <a:gdLst/>
              <a:ahLst/>
              <a:cxnLst/>
              <a:rect l="l" t="t" r="r" b="b"/>
              <a:pathLst>
                <a:path w="86" h="142" extrusionOk="0">
                  <a:moveTo>
                    <a:pt x="0" y="113"/>
                  </a:moveTo>
                  <a:lnTo>
                    <a:pt x="0" y="113"/>
                  </a:lnTo>
                  <a:lnTo>
                    <a:pt x="57" y="142"/>
                  </a:lnTo>
                  <a:lnTo>
                    <a:pt x="85" y="113"/>
                  </a:lnTo>
                  <a:lnTo>
                    <a:pt x="85" y="29"/>
                  </a:lnTo>
                  <a:lnTo>
                    <a:pt x="85" y="29"/>
                  </a:lnTo>
                  <a:lnTo>
                    <a:pt x="85" y="29"/>
                  </a:lnTo>
                  <a:lnTo>
                    <a:pt x="29" y="1"/>
                  </a:lnTo>
                  <a:lnTo>
                    <a:pt x="29" y="1"/>
                  </a:lnTo>
                  <a:lnTo>
                    <a:pt x="29" y="1"/>
                  </a:lnTo>
                  <a:lnTo>
                    <a:pt x="85" y="85"/>
                  </a:lnTo>
                  <a:lnTo>
                    <a:pt x="85" y="85"/>
                  </a:lnTo>
                  <a:lnTo>
                    <a:pt x="0" y="113"/>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4" name="Google Shape;3884;p16"/>
            <p:cNvSpPr/>
            <p:nvPr/>
          </p:nvSpPr>
          <p:spPr>
            <a:xfrm>
              <a:off x="5923625" y="2281800"/>
              <a:ext cx="2150" cy="3550"/>
            </a:xfrm>
            <a:custGeom>
              <a:avLst/>
              <a:gdLst/>
              <a:ahLst/>
              <a:cxnLst/>
              <a:rect l="l" t="t" r="r" b="b"/>
              <a:pathLst>
                <a:path w="86" h="142" fill="none" extrusionOk="0">
                  <a:moveTo>
                    <a:pt x="0" y="113"/>
                  </a:moveTo>
                  <a:lnTo>
                    <a:pt x="0" y="113"/>
                  </a:lnTo>
                  <a:lnTo>
                    <a:pt x="57" y="142"/>
                  </a:lnTo>
                  <a:lnTo>
                    <a:pt x="85" y="113"/>
                  </a:lnTo>
                  <a:lnTo>
                    <a:pt x="85" y="29"/>
                  </a:lnTo>
                  <a:lnTo>
                    <a:pt x="85" y="29"/>
                  </a:lnTo>
                  <a:lnTo>
                    <a:pt x="85" y="29"/>
                  </a:lnTo>
                  <a:lnTo>
                    <a:pt x="29" y="1"/>
                  </a:lnTo>
                  <a:lnTo>
                    <a:pt x="29" y="1"/>
                  </a:lnTo>
                  <a:lnTo>
                    <a:pt x="29" y="1"/>
                  </a:lnTo>
                  <a:lnTo>
                    <a:pt x="85" y="85"/>
                  </a:lnTo>
                  <a:lnTo>
                    <a:pt x="85" y="85"/>
                  </a:lnTo>
                  <a:lnTo>
                    <a:pt x="0" y="113"/>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16"/>
            <p:cNvSpPr/>
            <p:nvPr/>
          </p:nvSpPr>
          <p:spPr>
            <a:xfrm>
              <a:off x="5912325" y="2271225"/>
              <a:ext cx="3575" cy="2125"/>
            </a:xfrm>
            <a:custGeom>
              <a:avLst/>
              <a:gdLst/>
              <a:ahLst/>
              <a:cxnLst/>
              <a:rect l="l" t="t" r="r" b="b"/>
              <a:pathLst>
                <a:path w="143" h="85" extrusionOk="0">
                  <a:moveTo>
                    <a:pt x="1" y="0"/>
                  </a:moveTo>
                  <a:lnTo>
                    <a:pt x="1" y="0"/>
                  </a:lnTo>
                  <a:lnTo>
                    <a:pt x="142" y="57"/>
                  </a:lnTo>
                  <a:lnTo>
                    <a:pt x="142" y="57"/>
                  </a:lnTo>
                  <a:lnTo>
                    <a:pt x="114" y="85"/>
                  </a:lnTo>
                  <a:lnTo>
                    <a:pt x="57" y="57"/>
                  </a:lnTo>
                  <a:lnTo>
                    <a:pt x="29" y="57"/>
                  </a:lnTo>
                  <a:lnTo>
                    <a:pt x="1"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16"/>
            <p:cNvSpPr/>
            <p:nvPr/>
          </p:nvSpPr>
          <p:spPr>
            <a:xfrm>
              <a:off x="5912325" y="2271225"/>
              <a:ext cx="3575" cy="2125"/>
            </a:xfrm>
            <a:custGeom>
              <a:avLst/>
              <a:gdLst/>
              <a:ahLst/>
              <a:cxnLst/>
              <a:rect l="l" t="t" r="r" b="b"/>
              <a:pathLst>
                <a:path w="143" h="85" fill="none" extrusionOk="0">
                  <a:moveTo>
                    <a:pt x="1" y="0"/>
                  </a:moveTo>
                  <a:lnTo>
                    <a:pt x="1" y="0"/>
                  </a:lnTo>
                  <a:lnTo>
                    <a:pt x="142" y="57"/>
                  </a:lnTo>
                  <a:lnTo>
                    <a:pt x="142" y="57"/>
                  </a:lnTo>
                  <a:lnTo>
                    <a:pt x="114" y="85"/>
                  </a:lnTo>
                  <a:lnTo>
                    <a:pt x="57" y="57"/>
                  </a:lnTo>
                  <a:lnTo>
                    <a:pt x="29" y="57"/>
                  </a:lnTo>
                  <a:lnTo>
                    <a:pt x="1" y="0"/>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3887;p16"/>
            <p:cNvSpPr/>
            <p:nvPr/>
          </p:nvSpPr>
          <p:spPr>
            <a:xfrm>
              <a:off x="5898225" y="2305775"/>
              <a:ext cx="1425" cy="2150"/>
            </a:xfrm>
            <a:custGeom>
              <a:avLst/>
              <a:gdLst/>
              <a:ahLst/>
              <a:cxnLst/>
              <a:rect l="l" t="t" r="r" b="b"/>
              <a:pathLst>
                <a:path w="57" h="86" extrusionOk="0">
                  <a:moveTo>
                    <a:pt x="1" y="1"/>
                  </a:moveTo>
                  <a:lnTo>
                    <a:pt x="1" y="1"/>
                  </a:lnTo>
                  <a:lnTo>
                    <a:pt x="1" y="86"/>
                  </a:lnTo>
                  <a:lnTo>
                    <a:pt x="29" y="86"/>
                  </a:lnTo>
                  <a:lnTo>
                    <a:pt x="57" y="86"/>
                  </a:lnTo>
                  <a:lnTo>
                    <a:pt x="57" y="86"/>
                  </a:lnTo>
                  <a:lnTo>
                    <a:pt x="57" y="29"/>
                  </a:lnTo>
                  <a:lnTo>
                    <a:pt x="1"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16"/>
            <p:cNvSpPr/>
            <p:nvPr/>
          </p:nvSpPr>
          <p:spPr>
            <a:xfrm>
              <a:off x="5898225" y="2305775"/>
              <a:ext cx="1425" cy="2150"/>
            </a:xfrm>
            <a:custGeom>
              <a:avLst/>
              <a:gdLst/>
              <a:ahLst/>
              <a:cxnLst/>
              <a:rect l="l" t="t" r="r" b="b"/>
              <a:pathLst>
                <a:path w="57" h="86" fill="none" extrusionOk="0">
                  <a:moveTo>
                    <a:pt x="1" y="1"/>
                  </a:moveTo>
                  <a:lnTo>
                    <a:pt x="1" y="1"/>
                  </a:lnTo>
                  <a:lnTo>
                    <a:pt x="1" y="86"/>
                  </a:lnTo>
                  <a:lnTo>
                    <a:pt x="29" y="86"/>
                  </a:lnTo>
                  <a:lnTo>
                    <a:pt x="57" y="86"/>
                  </a:lnTo>
                  <a:lnTo>
                    <a:pt x="57" y="86"/>
                  </a:lnTo>
                  <a:lnTo>
                    <a:pt x="57" y="29"/>
                  </a:lnTo>
                  <a:lnTo>
                    <a:pt x="1" y="1"/>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16"/>
            <p:cNvSpPr/>
            <p:nvPr/>
          </p:nvSpPr>
          <p:spPr>
            <a:xfrm>
              <a:off x="5733150" y="2405250"/>
              <a:ext cx="45175" cy="42375"/>
            </a:xfrm>
            <a:custGeom>
              <a:avLst/>
              <a:gdLst/>
              <a:ahLst/>
              <a:cxnLst/>
              <a:rect l="l" t="t" r="r" b="b"/>
              <a:pathLst>
                <a:path w="1807" h="1695" extrusionOk="0">
                  <a:moveTo>
                    <a:pt x="57" y="706"/>
                  </a:moveTo>
                  <a:lnTo>
                    <a:pt x="57" y="706"/>
                  </a:lnTo>
                  <a:lnTo>
                    <a:pt x="0" y="791"/>
                  </a:lnTo>
                  <a:lnTo>
                    <a:pt x="0" y="904"/>
                  </a:lnTo>
                  <a:lnTo>
                    <a:pt x="28" y="1017"/>
                  </a:lnTo>
                  <a:lnTo>
                    <a:pt x="85" y="1158"/>
                  </a:lnTo>
                  <a:lnTo>
                    <a:pt x="198" y="1384"/>
                  </a:lnTo>
                  <a:lnTo>
                    <a:pt x="311" y="1525"/>
                  </a:lnTo>
                  <a:lnTo>
                    <a:pt x="311" y="1525"/>
                  </a:lnTo>
                  <a:lnTo>
                    <a:pt x="423" y="1581"/>
                  </a:lnTo>
                  <a:lnTo>
                    <a:pt x="593" y="1638"/>
                  </a:lnTo>
                  <a:lnTo>
                    <a:pt x="762" y="1666"/>
                  </a:lnTo>
                  <a:lnTo>
                    <a:pt x="875" y="1694"/>
                  </a:lnTo>
                  <a:lnTo>
                    <a:pt x="875" y="1694"/>
                  </a:lnTo>
                  <a:lnTo>
                    <a:pt x="960" y="1694"/>
                  </a:lnTo>
                  <a:lnTo>
                    <a:pt x="1016" y="1694"/>
                  </a:lnTo>
                  <a:lnTo>
                    <a:pt x="1044" y="1638"/>
                  </a:lnTo>
                  <a:lnTo>
                    <a:pt x="1044" y="1581"/>
                  </a:lnTo>
                  <a:lnTo>
                    <a:pt x="1044" y="1581"/>
                  </a:lnTo>
                  <a:lnTo>
                    <a:pt x="1073" y="1525"/>
                  </a:lnTo>
                  <a:lnTo>
                    <a:pt x="1129" y="1525"/>
                  </a:lnTo>
                  <a:lnTo>
                    <a:pt x="1185" y="1525"/>
                  </a:lnTo>
                  <a:lnTo>
                    <a:pt x="1214" y="1553"/>
                  </a:lnTo>
                  <a:lnTo>
                    <a:pt x="1214" y="1553"/>
                  </a:lnTo>
                  <a:lnTo>
                    <a:pt x="1270" y="1468"/>
                  </a:lnTo>
                  <a:lnTo>
                    <a:pt x="1355" y="1327"/>
                  </a:lnTo>
                  <a:lnTo>
                    <a:pt x="1552" y="1045"/>
                  </a:lnTo>
                  <a:lnTo>
                    <a:pt x="1552" y="1045"/>
                  </a:lnTo>
                  <a:lnTo>
                    <a:pt x="1580" y="904"/>
                  </a:lnTo>
                  <a:lnTo>
                    <a:pt x="1580" y="791"/>
                  </a:lnTo>
                  <a:lnTo>
                    <a:pt x="1580" y="791"/>
                  </a:lnTo>
                  <a:lnTo>
                    <a:pt x="1665" y="622"/>
                  </a:lnTo>
                  <a:lnTo>
                    <a:pt x="1693" y="537"/>
                  </a:lnTo>
                  <a:lnTo>
                    <a:pt x="1693" y="452"/>
                  </a:lnTo>
                  <a:lnTo>
                    <a:pt x="1693" y="452"/>
                  </a:lnTo>
                  <a:lnTo>
                    <a:pt x="1750" y="481"/>
                  </a:lnTo>
                  <a:lnTo>
                    <a:pt x="1778" y="452"/>
                  </a:lnTo>
                  <a:lnTo>
                    <a:pt x="1806" y="424"/>
                  </a:lnTo>
                  <a:lnTo>
                    <a:pt x="1806" y="368"/>
                  </a:lnTo>
                  <a:lnTo>
                    <a:pt x="1778" y="227"/>
                  </a:lnTo>
                  <a:lnTo>
                    <a:pt x="1750" y="142"/>
                  </a:lnTo>
                  <a:lnTo>
                    <a:pt x="1750" y="142"/>
                  </a:lnTo>
                  <a:lnTo>
                    <a:pt x="1637" y="57"/>
                  </a:lnTo>
                  <a:lnTo>
                    <a:pt x="1524" y="1"/>
                  </a:lnTo>
                  <a:lnTo>
                    <a:pt x="1496" y="1"/>
                  </a:lnTo>
                  <a:lnTo>
                    <a:pt x="1468" y="29"/>
                  </a:lnTo>
                  <a:lnTo>
                    <a:pt x="1468" y="86"/>
                  </a:lnTo>
                  <a:lnTo>
                    <a:pt x="1496" y="170"/>
                  </a:lnTo>
                  <a:lnTo>
                    <a:pt x="1496" y="170"/>
                  </a:lnTo>
                  <a:lnTo>
                    <a:pt x="1439" y="114"/>
                  </a:lnTo>
                  <a:lnTo>
                    <a:pt x="1355" y="86"/>
                  </a:lnTo>
                  <a:lnTo>
                    <a:pt x="1298" y="114"/>
                  </a:lnTo>
                  <a:lnTo>
                    <a:pt x="1298" y="114"/>
                  </a:lnTo>
                  <a:lnTo>
                    <a:pt x="1327" y="170"/>
                  </a:lnTo>
                  <a:lnTo>
                    <a:pt x="1327" y="170"/>
                  </a:lnTo>
                  <a:lnTo>
                    <a:pt x="1298" y="114"/>
                  </a:lnTo>
                  <a:lnTo>
                    <a:pt x="1242" y="86"/>
                  </a:lnTo>
                  <a:lnTo>
                    <a:pt x="1214" y="86"/>
                  </a:lnTo>
                  <a:lnTo>
                    <a:pt x="1157" y="86"/>
                  </a:lnTo>
                  <a:lnTo>
                    <a:pt x="960" y="142"/>
                  </a:lnTo>
                  <a:lnTo>
                    <a:pt x="960" y="142"/>
                  </a:lnTo>
                  <a:lnTo>
                    <a:pt x="734" y="114"/>
                  </a:lnTo>
                  <a:lnTo>
                    <a:pt x="677" y="114"/>
                  </a:lnTo>
                  <a:lnTo>
                    <a:pt x="649" y="114"/>
                  </a:lnTo>
                  <a:lnTo>
                    <a:pt x="649" y="170"/>
                  </a:lnTo>
                  <a:lnTo>
                    <a:pt x="677" y="227"/>
                  </a:lnTo>
                  <a:lnTo>
                    <a:pt x="677" y="227"/>
                  </a:lnTo>
                  <a:lnTo>
                    <a:pt x="621" y="227"/>
                  </a:lnTo>
                  <a:lnTo>
                    <a:pt x="536" y="198"/>
                  </a:lnTo>
                  <a:lnTo>
                    <a:pt x="480" y="170"/>
                  </a:lnTo>
                  <a:lnTo>
                    <a:pt x="423" y="198"/>
                  </a:lnTo>
                  <a:lnTo>
                    <a:pt x="423" y="198"/>
                  </a:lnTo>
                  <a:lnTo>
                    <a:pt x="395" y="255"/>
                  </a:lnTo>
                  <a:lnTo>
                    <a:pt x="395" y="283"/>
                  </a:lnTo>
                  <a:lnTo>
                    <a:pt x="423" y="340"/>
                  </a:lnTo>
                  <a:lnTo>
                    <a:pt x="480" y="368"/>
                  </a:lnTo>
                  <a:lnTo>
                    <a:pt x="480" y="368"/>
                  </a:lnTo>
                  <a:lnTo>
                    <a:pt x="367" y="424"/>
                  </a:lnTo>
                  <a:lnTo>
                    <a:pt x="254" y="509"/>
                  </a:lnTo>
                  <a:lnTo>
                    <a:pt x="57" y="706"/>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0" name="Google Shape;3890;p16"/>
            <p:cNvSpPr/>
            <p:nvPr/>
          </p:nvSpPr>
          <p:spPr>
            <a:xfrm>
              <a:off x="5733150" y="2405250"/>
              <a:ext cx="45175" cy="42375"/>
            </a:xfrm>
            <a:custGeom>
              <a:avLst/>
              <a:gdLst/>
              <a:ahLst/>
              <a:cxnLst/>
              <a:rect l="l" t="t" r="r" b="b"/>
              <a:pathLst>
                <a:path w="1807" h="1695" fill="none" extrusionOk="0">
                  <a:moveTo>
                    <a:pt x="57" y="706"/>
                  </a:moveTo>
                  <a:lnTo>
                    <a:pt x="57" y="706"/>
                  </a:lnTo>
                  <a:lnTo>
                    <a:pt x="0" y="791"/>
                  </a:lnTo>
                  <a:lnTo>
                    <a:pt x="0" y="904"/>
                  </a:lnTo>
                  <a:lnTo>
                    <a:pt x="28" y="1017"/>
                  </a:lnTo>
                  <a:lnTo>
                    <a:pt x="85" y="1158"/>
                  </a:lnTo>
                  <a:lnTo>
                    <a:pt x="198" y="1384"/>
                  </a:lnTo>
                  <a:lnTo>
                    <a:pt x="311" y="1525"/>
                  </a:lnTo>
                  <a:lnTo>
                    <a:pt x="311" y="1525"/>
                  </a:lnTo>
                  <a:lnTo>
                    <a:pt x="423" y="1581"/>
                  </a:lnTo>
                  <a:lnTo>
                    <a:pt x="593" y="1638"/>
                  </a:lnTo>
                  <a:lnTo>
                    <a:pt x="762" y="1666"/>
                  </a:lnTo>
                  <a:lnTo>
                    <a:pt x="875" y="1694"/>
                  </a:lnTo>
                  <a:lnTo>
                    <a:pt x="875" y="1694"/>
                  </a:lnTo>
                  <a:lnTo>
                    <a:pt x="960" y="1694"/>
                  </a:lnTo>
                  <a:lnTo>
                    <a:pt x="1016" y="1694"/>
                  </a:lnTo>
                  <a:lnTo>
                    <a:pt x="1044" y="1638"/>
                  </a:lnTo>
                  <a:lnTo>
                    <a:pt x="1044" y="1581"/>
                  </a:lnTo>
                  <a:lnTo>
                    <a:pt x="1044" y="1581"/>
                  </a:lnTo>
                  <a:lnTo>
                    <a:pt x="1073" y="1525"/>
                  </a:lnTo>
                  <a:lnTo>
                    <a:pt x="1129" y="1525"/>
                  </a:lnTo>
                  <a:lnTo>
                    <a:pt x="1185" y="1525"/>
                  </a:lnTo>
                  <a:lnTo>
                    <a:pt x="1214" y="1553"/>
                  </a:lnTo>
                  <a:lnTo>
                    <a:pt x="1214" y="1553"/>
                  </a:lnTo>
                  <a:lnTo>
                    <a:pt x="1270" y="1468"/>
                  </a:lnTo>
                  <a:lnTo>
                    <a:pt x="1355" y="1327"/>
                  </a:lnTo>
                  <a:lnTo>
                    <a:pt x="1552" y="1045"/>
                  </a:lnTo>
                  <a:lnTo>
                    <a:pt x="1552" y="1045"/>
                  </a:lnTo>
                  <a:lnTo>
                    <a:pt x="1580" y="904"/>
                  </a:lnTo>
                  <a:lnTo>
                    <a:pt x="1580" y="791"/>
                  </a:lnTo>
                  <a:lnTo>
                    <a:pt x="1580" y="791"/>
                  </a:lnTo>
                  <a:lnTo>
                    <a:pt x="1665" y="622"/>
                  </a:lnTo>
                  <a:lnTo>
                    <a:pt x="1693" y="537"/>
                  </a:lnTo>
                  <a:lnTo>
                    <a:pt x="1693" y="452"/>
                  </a:lnTo>
                  <a:lnTo>
                    <a:pt x="1693" y="452"/>
                  </a:lnTo>
                  <a:lnTo>
                    <a:pt x="1750" y="481"/>
                  </a:lnTo>
                  <a:lnTo>
                    <a:pt x="1778" y="452"/>
                  </a:lnTo>
                  <a:lnTo>
                    <a:pt x="1806" y="424"/>
                  </a:lnTo>
                  <a:lnTo>
                    <a:pt x="1806" y="368"/>
                  </a:lnTo>
                  <a:lnTo>
                    <a:pt x="1778" y="227"/>
                  </a:lnTo>
                  <a:lnTo>
                    <a:pt x="1750" y="142"/>
                  </a:lnTo>
                  <a:lnTo>
                    <a:pt x="1750" y="142"/>
                  </a:lnTo>
                  <a:lnTo>
                    <a:pt x="1637" y="57"/>
                  </a:lnTo>
                  <a:lnTo>
                    <a:pt x="1524" y="1"/>
                  </a:lnTo>
                  <a:lnTo>
                    <a:pt x="1496" y="1"/>
                  </a:lnTo>
                  <a:lnTo>
                    <a:pt x="1468" y="29"/>
                  </a:lnTo>
                  <a:lnTo>
                    <a:pt x="1468" y="86"/>
                  </a:lnTo>
                  <a:lnTo>
                    <a:pt x="1496" y="170"/>
                  </a:lnTo>
                  <a:lnTo>
                    <a:pt x="1496" y="170"/>
                  </a:lnTo>
                  <a:lnTo>
                    <a:pt x="1439" y="114"/>
                  </a:lnTo>
                  <a:lnTo>
                    <a:pt x="1355" y="86"/>
                  </a:lnTo>
                  <a:lnTo>
                    <a:pt x="1298" y="114"/>
                  </a:lnTo>
                  <a:lnTo>
                    <a:pt x="1298" y="114"/>
                  </a:lnTo>
                  <a:lnTo>
                    <a:pt x="1327" y="170"/>
                  </a:lnTo>
                  <a:lnTo>
                    <a:pt x="1327" y="170"/>
                  </a:lnTo>
                  <a:lnTo>
                    <a:pt x="1298" y="114"/>
                  </a:lnTo>
                  <a:lnTo>
                    <a:pt x="1242" y="86"/>
                  </a:lnTo>
                  <a:lnTo>
                    <a:pt x="1214" y="86"/>
                  </a:lnTo>
                  <a:lnTo>
                    <a:pt x="1157" y="86"/>
                  </a:lnTo>
                  <a:lnTo>
                    <a:pt x="960" y="142"/>
                  </a:lnTo>
                  <a:lnTo>
                    <a:pt x="960" y="142"/>
                  </a:lnTo>
                  <a:lnTo>
                    <a:pt x="734" y="114"/>
                  </a:lnTo>
                  <a:lnTo>
                    <a:pt x="677" y="114"/>
                  </a:lnTo>
                  <a:lnTo>
                    <a:pt x="649" y="114"/>
                  </a:lnTo>
                  <a:lnTo>
                    <a:pt x="649" y="170"/>
                  </a:lnTo>
                  <a:lnTo>
                    <a:pt x="677" y="227"/>
                  </a:lnTo>
                  <a:lnTo>
                    <a:pt x="677" y="227"/>
                  </a:lnTo>
                  <a:lnTo>
                    <a:pt x="621" y="227"/>
                  </a:lnTo>
                  <a:lnTo>
                    <a:pt x="536" y="198"/>
                  </a:lnTo>
                  <a:lnTo>
                    <a:pt x="480" y="170"/>
                  </a:lnTo>
                  <a:lnTo>
                    <a:pt x="423" y="198"/>
                  </a:lnTo>
                  <a:lnTo>
                    <a:pt x="423" y="198"/>
                  </a:lnTo>
                  <a:lnTo>
                    <a:pt x="395" y="255"/>
                  </a:lnTo>
                  <a:lnTo>
                    <a:pt x="395" y="283"/>
                  </a:lnTo>
                  <a:lnTo>
                    <a:pt x="423" y="340"/>
                  </a:lnTo>
                  <a:lnTo>
                    <a:pt x="480" y="368"/>
                  </a:lnTo>
                  <a:lnTo>
                    <a:pt x="480" y="368"/>
                  </a:lnTo>
                  <a:lnTo>
                    <a:pt x="367" y="424"/>
                  </a:lnTo>
                  <a:lnTo>
                    <a:pt x="254" y="509"/>
                  </a:lnTo>
                  <a:lnTo>
                    <a:pt x="57" y="706"/>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1" name="Google Shape;3891;p16"/>
            <p:cNvSpPr/>
            <p:nvPr/>
          </p:nvSpPr>
          <p:spPr>
            <a:xfrm>
              <a:off x="5759250" y="2384100"/>
              <a:ext cx="5675" cy="2850"/>
            </a:xfrm>
            <a:custGeom>
              <a:avLst/>
              <a:gdLst/>
              <a:ahLst/>
              <a:cxnLst/>
              <a:rect l="l" t="t" r="r" b="b"/>
              <a:pathLst>
                <a:path w="227" h="114" extrusionOk="0">
                  <a:moveTo>
                    <a:pt x="0" y="85"/>
                  </a:moveTo>
                  <a:lnTo>
                    <a:pt x="0" y="85"/>
                  </a:lnTo>
                  <a:lnTo>
                    <a:pt x="57" y="57"/>
                  </a:lnTo>
                  <a:lnTo>
                    <a:pt x="113" y="57"/>
                  </a:lnTo>
                  <a:lnTo>
                    <a:pt x="170" y="85"/>
                  </a:lnTo>
                  <a:lnTo>
                    <a:pt x="226" y="113"/>
                  </a:lnTo>
                  <a:lnTo>
                    <a:pt x="226" y="113"/>
                  </a:lnTo>
                  <a:lnTo>
                    <a:pt x="226" y="57"/>
                  </a:lnTo>
                  <a:lnTo>
                    <a:pt x="226" y="29"/>
                  </a:lnTo>
                  <a:lnTo>
                    <a:pt x="170" y="0"/>
                  </a:lnTo>
                  <a:lnTo>
                    <a:pt x="141" y="0"/>
                  </a:lnTo>
                  <a:lnTo>
                    <a:pt x="57" y="0"/>
                  </a:lnTo>
                  <a:lnTo>
                    <a:pt x="0" y="85"/>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2" name="Google Shape;3892;p16"/>
            <p:cNvSpPr/>
            <p:nvPr/>
          </p:nvSpPr>
          <p:spPr>
            <a:xfrm>
              <a:off x="5759250" y="2384100"/>
              <a:ext cx="5675" cy="2850"/>
            </a:xfrm>
            <a:custGeom>
              <a:avLst/>
              <a:gdLst/>
              <a:ahLst/>
              <a:cxnLst/>
              <a:rect l="l" t="t" r="r" b="b"/>
              <a:pathLst>
                <a:path w="227" h="114" fill="none" extrusionOk="0">
                  <a:moveTo>
                    <a:pt x="0" y="85"/>
                  </a:moveTo>
                  <a:lnTo>
                    <a:pt x="0" y="85"/>
                  </a:lnTo>
                  <a:lnTo>
                    <a:pt x="57" y="57"/>
                  </a:lnTo>
                  <a:lnTo>
                    <a:pt x="113" y="57"/>
                  </a:lnTo>
                  <a:lnTo>
                    <a:pt x="170" y="85"/>
                  </a:lnTo>
                  <a:lnTo>
                    <a:pt x="226" y="113"/>
                  </a:lnTo>
                  <a:lnTo>
                    <a:pt x="226" y="113"/>
                  </a:lnTo>
                  <a:lnTo>
                    <a:pt x="226" y="57"/>
                  </a:lnTo>
                  <a:lnTo>
                    <a:pt x="226" y="29"/>
                  </a:lnTo>
                  <a:lnTo>
                    <a:pt x="170" y="0"/>
                  </a:lnTo>
                  <a:lnTo>
                    <a:pt x="141" y="0"/>
                  </a:lnTo>
                  <a:lnTo>
                    <a:pt x="57" y="0"/>
                  </a:lnTo>
                  <a:lnTo>
                    <a:pt x="0" y="85"/>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3" name="Google Shape;3893;p16"/>
            <p:cNvSpPr/>
            <p:nvPr/>
          </p:nvSpPr>
          <p:spPr>
            <a:xfrm>
              <a:off x="5763475" y="2380575"/>
              <a:ext cx="1450" cy="2125"/>
            </a:xfrm>
            <a:custGeom>
              <a:avLst/>
              <a:gdLst/>
              <a:ahLst/>
              <a:cxnLst/>
              <a:rect l="l" t="t" r="r" b="b"/>
              <a:pathLst>
                <a:path w="58" h="85" extrusionOk="0">
                  <a:moveTo>
                    <a:pt x="29" y="0"/>
                  </a:moveTo>
                  <a:lnTo>
                    <a:pt x="29" y="0"/>
                  </a:lnTo>
                  <a:lnTo>
                    <a:pt x="1" y="28"/>
                  </a:lnTo>
                  <a:lnTo>
                    <a:pt x="1" y="57"/>
                  </a:lnTo>
                  <a:lnTo>
                    <a:pt x="57" y="85"/>
                  </a:lnTo>
                  <a:lnTo>
                    <a:pt x="57" y="85"/>
                  </a:lnTo>
                  <a:lnTo>
                    <a:pt x="29"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4" name="Google Shape;3894;p16"/>
            <p:cNvSpPr/>
            <p:nvPr/>
          </p:nvSpPr>
          <p:spPr>
            <a:xfrm>
              <a:off x="5763475" y="2380575"/>
              <a:ext cx="1450" cy="2125"/>
            </a:xfrm>
            <a:custGeom>
              <a:avLst/>
              <a:gdLst/>
              <a:ahLst/>
              <a:cxnLst/>
              <a:rect l="l" t="t" r="r" b="b"/>
              <a:pathLst>
                <a:path w="58" h="85" fill="none" extrusionOk="0">
                  <a:moveTo>
                    <a:pt x="29" y="0"/>
                  </a:moveTo>
                  <a:lnTo>
                    <a:pt x="29" y="0"/>
                  </a:lnTo>
                  <a:lnTo>
                    <a:pt x="1" y="28"/>
                  </a:lnTo>
                  <a:lnTo>
                    <a:pt x="1" y="57"/>
                  </a:lnTo>
                  <a:lnTo>
                    <a:pt x="57" y="85"/>
                  </a:lnTo>
                  <a:lnTo>
                    <a:pt x="57" y="85"/>
                  </a:lnTo>
                  <a:lnTo>
                    <a:pt x="29" y="0"/>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5" name="Google Shape;3895;p16"/>
            <p:cNvSpPr/>
            <p:nvPr/>
          </p:nvSpPr>
          <p:spPr>
            <a:xfrm>
              <a:off x="5788175" y="2369975"/>
              <a:ext cx="1425" cy="2850"/>
            </a:xfrm>
            <a:custGeom>
              <a:avLst/>
              <a:gdLst/>
              <a:ahLst/>
              <a:cxnLst/>
              <a:rect l="l" t="t" r="r" b="b"/>
              <a:pathLst>
                <a:path w="57" h="114" extrusionOk="0">
                  <a:moveTo>
                    <a:pt x="0" y="114"/>
                  </a:moveTo>
                  <a:lnTo>
                    <a:pt x="0" y="114"/>
                  </a:lnTo>
                  <a:lnTo>
                    <a:pt x="57" y="1"/>
                  </a:lnTo>
                  <a:lnTo>
                    <a:pt x="57" y="1"/>
                  </a:lnTo>
                  <a:lnTo>
                    <a:pt x="0" y="57"/>
                  </a:lnTo>
                  <a:lnTo>
                    <a:pt x="0" y="114"/>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6" name="Google Shape;3896;p16"/>
            <p:cNvSpPr/>
            <p:nvPr/>
          </p:nvSpPr>
          <p:spPr>
            <a:xfrm>
              <a:off x="5788175" y="2369975"/>
              <a:ext cx="1425" cy="2850"/>
            </a:xfrm>
            <a:custGeom>
              <a:avLst/>
              <a:gdLst/>
              <a:ahLst/>
              <a:cxnLst/>
              <a:rect l="l" t="t" r="r" b="b"/>
              <a:pathLst>
                <a:path w="57" h="114" fill="none" extrusionOk="0">
                  <a:moveTo>
                    <a:pt x="0" y="114"/>
                  </a:moveTo>
                  <a:lnTo>
                    <a:pt x="0" y="114"/>
                  </a:lnTo>
                  <a:lnTo>
                    <a:pt x="57" y="1"/>
                  </a:lnTo>
                  <a:lnTo>
                    <a:pt x="57" y="1"/>
                  </a:lnTo>
                  <a:lnTo>
                    <a:pt x="0" y="57"/>
                  </a:lnTo>
                  <a:lnTo>
                    <a:pt x="0" y="114"/>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7" name="Google Shape;3897;p16"/>
            <p:cNvSpPr/>
            <p:nvPr/>
          </p:nvSpPr>
          <p:spPr>
            <a:xfrm>
              <a:off x="5801575" y="2369275"/>
              <a:ext cx="2150" cy="2150"/>
            </a:xfrm>
            <a:custGeom>
              <a:avLst/>
              <a:gdLst/>
              <a:ahLst/>
              <a:cxnLst/>
              <a:rect l="l" t="t" r="r" b="b"/>
              <a:pathLst>
                <a:path w="86" h="86" extrusionOk="0">
                  <a:moveTo>
                    <a:pt x="85" y="1"/>
                  </a:moveTo>
                  <a:lnTo>
                    <a:pt x="85" y="1"/>
                  </a:lnTo>
                  <a:lnTo>
                    <a:pt x="0" y="85"/>
                  </a:lnTo>
                  <a:lnTo>
                    <a:pt x="0" y="85"/>
                  </a:lnTo>
                  <a:lnTo>
                    <a:pt x="57" y="85"/>
                  </a:lnTo>
                  <a:lnTo>
                    <a:pt x="85"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8" name="Google Shape;3898;p16"/>
            <p:cNvSpPr/>
            <p:nvPr/>
          </p:nvSpPr>
          <p:spPr>
            <a:xfrm>
              <a:off x="5801575" y="2369275"/>
              <a:ext cx="2150" cy="2150"/>
            </a:xfrm>
            <a:custGeom>
              <a:avLst/>
              <a:gdLst/>
              <a:ahLst/>
              <a:cxnLst/>
              <a:rect l="l" t="t" r="r" b="b"/>
              <a:pathLst>
                <a:path w="86" h="86" fill="none" extrusionOk="0">
                  <a:moveTo>
                    <a:pt x="85" y="1"/>
                  </a:moveTo>
                  <a:lnTo>
                    <a:pt x="85" y="1"/>
                  </a:lnTo>
                  <a:lnTo>
                    <a:pt x="0" y="85"/>
                  </a:lnTo>
                  <a:lnTo>
                    <a:pt x="0" y="85"/>
                  </a:lnTo>
                  <a:lnTo>
                    <a:pt x="57" y="85"/>
                  </a:lnTo>
                  <a:lnTo>
                    <a:pt x="85" y="1"/>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9" name="Google Shape;3899;p16"/>
            <p:cNvSpPr/>
            <p:nvPr/>
          </p:nvSpPr>
          <p:spPr>
            <a:xfrm>
              <a:off x="5805800" y="2368575"/>
              <a:ext cx="725" cy="3550"/>
            </a:xfrm>
            <a:custGeom>
              <a:avLst/>
              <a:gdLst/>
              <a:ahLst/>
              <a:cxnLst/>
              <a:rect l="l" t="t" r="r" b="b"/>
              <a:pathLst>
                <a:path w="29" h="142" extrusionOk="0">
                  <a:moveTo>
                    <a:pt x="29" y="142"/>
                  </a:moveTo>
                  <a:lnTo>
                    <a:pt x="29" y="142"/>
                  </a:lnTo>
                  <a:lnTo>
                    <a:pt x="1" y="0"/>
                  </a:lnTo>
                  <a:lnTo>
                    <a:pt x="1" y="0"/>
                  </a:lnTo>
                  <a:lnTo>
                    <a:pt x="29" y="142"/>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0" name="Google Shape;3900;p16"/>
            <p:cNvSpPr/>
            <p:nvPr/>
          </p:nvSpPr>
          <p:spPr>
            <a:xfrm>
              <a:off x="5805800" y="2368575"/>
              <a:ext cx="725" cy="3550"/>
            </a:xfrm>
            <a:custGeom>
              <a:avLst/>
              <a:gdLst/>
              <a:ahLst/>
              <a:cxnLst/>
              <a:rect l="l" t="t" r="r" b="b"/>
              <a:pathLst>
                <a:path w="29" h="142" fill="none" extrusionOk="0">
                  <a:moveTo>
                    <a:pt x="29" y="142"/>
                  </a:moveTo>
                  <a:lnTo>
                    <a:pt x="29" y="142"/>
                  </a:lnTo>
                  <a:lnTo>
                    <a:pt x="1" y="0"/>
                  </a:lnTo>
                  <a:lnTo>
                    <a:pt x="1" y="0"/>
                  </a:lnTo>
                  <a:lnTo>
                    <a:pt x="29" y="142"/>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1" name="Google Shape;3901;p16"/>
            <p:cNvSpPr/>
            <p:nvPr/>
          </p:nvSpPr>
          <p:spPr>
            <a:xfrm>
              <a:off x="5814275" y="2342475"/>
              <a:ext cx="3550" cy="3550"/>
            </a:xfrm>
            <a:custGeom>
              <a:avLst/>
              <a:gdLst/>
              <a:ahLst/>
              <a:cxnLst/>
              <a:rect l="l" t="t" r="r" b="b"/>
              <a:pathLst>
                <a:path w="142" h="142" extrusionOk="0">
                  <a:moveTo>
                    <a:pt x="0" y="0"/>
                  </a:moveTo>
                  <a:lnTo>
                    <a:pt x="0" y="0"/>
                  </a:lnTo>
                  <a:lnTo>
                    <a:pt x="57" y="85"/>
                  </a:lnTo>
                  <a:lnTo>
                    <a:pt x="113" y="141"/>
                  </a:lnTo>
                  <a:lnTo>
                    <a:pt x="142" y="113"/>
                  </a:lnTo>
                  <a:lnTo>
                    <a:pt x="142" y="113"/>
                  </a:lnTo>
                  <a:lnTo>
                    <a:pt x="85" y="57"/>
                  </a:lnTo>
                  <a:lnTo>
                    <a:pt x="0"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2" name="Google Shape;3902;p16"/>
            <p:cNvSpPr/>
            <p:nvPr/>
          </p:nvSpPr>
          <p:spPr>
            <a:xfrm>
              <a:off x="5814275" y="2342475"/>
              <a:ext cx="3550" cy="3550"/>
            </a:xfrm>
            <a:custGeom>
              <a:avLst/>
              <a:gdLst/>
              <a:ahLst/>
              <a:cxnLst/>
              <a:rect l="l" t="t" r="r" b="b"/>
              <a:pathLst>
                <a:path w="142" h="142" fill="none" extrusionOk="0">
                  <a:moveTo>
                    <a:pt x="0" y="0"/>
                  </a:moveTo>
                  <a:lnTo>
                    <a:pt x="0" y="0"/>
                  </a:lnTo>
                  <a:lnTo>
                    <a:pt x="57" y="85"/>
                  </a:lnTo>
                  <a:lnTo>
                    <a:pt x="113" y="141"/>
                  </a:lnTo>
                  <a:lnTo>
                    <a:pt x="142" y="113"/>
                  </a:lnTo>
                  <a:lnTo>
                    <a:pt x="142" y="113"/>
                  </a:lnTo>
                  <a:lnTo>
                    <a:pt x="85" y="57"/>
                  </a:lnTo>
                  <a:lnTo>
                    <a:pt x="0" y="0"/>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3" name="Google Shape;3903;p16"/>
            <p:cNvSpPr/>
            <p:nvPr/>
          </p:nvSpPr>
          <p:spPr>
            <a:xfrm>
              <a:off x="5817100" y="2346000"/>
              <a:ext cx="1425" cy="2150"/>
            </a:xfrm>
            <a:custGeom>
              <a:avLst/>
              <a:gdLst/>
              <a:ahLst/>
              <a:cxnLst/>
              <a:rect l="l" t="t" r="r" b="b"/>
              <a:pathLst>
                <a:path w="57" h="86" extrusionOk="0">
                  <a:moveTo>
                    <a:pt x="0" y="0"/>
                  </a:moveTo>
                  <a:lnTo>
                    <a:pt x="0" y="0"/>
                  </a:lnTo>
                  <a:lnTo>
                    <a:pt x="0" y="57"/>
                  </a:lnTo>
                  <a:lnTo>
                    <a:pt x="57" y="85"/>
                  </a:lnTo>
                  <a:lnTo>
                    <a:pt x="57" y="85"/>
                  </a:lnTo>
                  <a:lnTo>
                    <a:pt x="0"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4" name="Google Shape;3904;p16"/>
            <p:cNvSpPr/>
            <p:nvPr/>
          </p:nvSpPr>
          <p:spPr>
            <a:xfrm>
              <a:off x="5817100" y="2346000"/>
              <a:ext cx="1425" cy="2150"/>
            </a:xfrm>
            <a:custGeom>
              <a:avLst/>
              <a:gdLst/>
              <a:ahLst/>
              <a:cxnLst/>
              <a:rect l="l" t="t" r="r" b="b"/>
              <a:pathLst>
                <a:path w="57" h="86" fill="none" extrusionOk="0">
                  <a:moveTo>
                    <a:pt x="0" y="0"/>
                  </a:moveTo>
                  <a:lnTo>
                    <a:pt x="0" y="0"/>
                  </a:lnTo>
                  <a:lnTo>
                    <a:pt x="0" y="57"/>
                  </a:lnTo>
                  <a:lnTo>
                    <a:pt x="57" y="85"/>
                  </a:lnTo>
                  <a:lnTo>
                    <a:pt x="57" y="85"/>
                  </a:lnTo>
                  <a:lnTo>
                    <a:pt x="0" y="0"/>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5" name="Google Shape;3905;p16"/>
            <p:cNvSpPr/>
            <p:nvPr/>
          </p:nvSpPr>
          <p:spPr>
            <a:xfrm>
              <a:off x="4976150" y="1662375"/>
              <a:ext cx="1020175" cy="739375"/>
            </a:xfrm>
            <a:custGeom>
              <a:avLst/>
              <a:gdLst/>
              <a:ahLst/>
              <a:cxnLst/>
              <a:rect l="l" t="t" r="r" b="b"/>
              <a:pathLst>
                <a:path w="40807" h="29575" extrusionOk="0">
                  <a:moveTo>
                    <a:pt x="1" y="12361"/>
                  </a:moveTo>
                  <a:lnTo>
                    <a:pt x="1" y="12361"/>
                  </a:lnTo>
                  <a:lnTo>
                    <a:pt x="85" y="12333"/>
                  </a:lnTo>
                  <a:lnTo>
                    <a:pt x="142" y="12276"/>
                  </a:lnTo>
                  <a:lnTo>
                    <a:pt x="142" y="12220"/>
                  </a:lnTo>
                  <a:lnTo>
                    <a:pt x="142" y="12135"/>
                  </a:lnTo>
                  <a:lnTo>
                    <a:pt x="114" y="11966"/>
                  </a:lnTo>
                  <a:lnTo>
                    <a:pt x="142" y="11881"/>
                  </a:lnTo>
                  <a:lnTo>
                    <a:pt x="170" y="11825"/>
                  </a:lnTo>
                  <a:lnTo>
                    <a:pt x="170" y="11825"/>
                  </a:lnTo>
                  <a:lnTo>
                    <a:pt x="226" y="11768"/>
                  </a:lnTo>
                  <a:lnTo>
                    <a:pt x="283" y="11768"/>
                  </a:lnTo>
                  <a:lnTo>
                    <a:pt x="452" y="11684"/>
                  </a:lnTo>
                  <a:lnTo>
                    <a:pt x="452" y="11684"/>
                  </a:lnTo>
                  <a:lnTo>
                    <a:pt x="537" y="11627"/>
                  </a:lnTo>
                  <a:lnTo>
                    <a:pt x="565" y="11571"/>
                  </a:lnTo>
                  <a:lnTo>
                    <a:pt x="622" y="11402"/>
                  </a:lnTo>
                  <a:lnTo>
                    <a:pt x="622" y="11402"/>
                  </a:lnTo>
                  <a:lnTo>
                    <a:pt x="763" y="11458"/>
                  </a:lnTo>
                  <a:lnTo>
                    <a:pt x="819" y="11458"/>
                  </a:lnTo>
                  <a:lnTo>
                    <a:pt x="876" y="11458"/>
                  </a:lnTo>
                  <a:lnTo>
                    <a:pt x="876" y="11458"/>
                  </a:lnTo>
                  <a:lnTo>
                    <a:pt x="988" y="11373"/>
                  </a:lnTo>
                  <a:lnTo>
                    <a:pt x="1073" y="11317"/>
                  </a:lnTo>
                  <a:lnTo>
                    <a:pt x="1130" y="11289"/>
                  </a:lnTo>
                  <a:lnTo>
                    <a:pt x="1130" y="11289"/>
                  </a:lnTo>
                  <a:lnTo>
                    <a:pt x="1186" y="11317"/>
                  </a:lnTo>
                  <a:lnTo>
                    <a:pt x="1242" y="11373"/>
                  </a:lnTo>
                  <a:lnTo>
                    <a:pt x="1299" y="11458"/>
                  </a:lnTo>
                  <a:lnTo>
                    <a:pt x="1327" y="11486"/>
                  </a:lnTo>
                  <a:lnTo>
                    <a:pt x="1383" y="11514"/>
                  </a:lnTo>
                  <a:lnTo>
                    <a:pt x="1440" y="11543"/>
                  </a:lnTo>
                  <a:lnTo>
                    <a:pt x="1553" y="11543"/>
                  </a:lnTo>
                  <a:lnTo>
                    <a:pt x="1553" y="11543"/>
                  </a:lnTo>
                  <a:lnTo>
                    <a:pt x="1722" y="11514"/>
                  </a:lnTo>
                  <a:lnTo>
                    <a:pt x="1750" y="11486"/>
                  </a:lnTo>
                  <a:lnTo>
                    <a:pt x="1807" y="11430"/>
                  </a:lnTo>
                  <a:lnTo>
                    <a:pt x="1863" y="11345"/>
                  </a:lnTo>
                  <a:lnTo>
                    <a:pt x="1920" y="11204"/>
                  </a:lnTo>
                  <a:lnTo>
                    <a:pt x="1920" y="11204"/>
                  </a:lnTo>
                  <a:lnTo>
                    <a:pt x="2004" y="11035"/>
                  </a:lnTo>
                  <a:lnTo>
                    <a:pt x="2061" y="10978"/>
                  </a:lnTo>
                  <a:lnTo>
                    <a:pt x="2174" y="10950"/>
                  </a:lnTo>
                  <a:lnTo>
                    <a:pt x="2399" y="10950"/>
                  </a:lnTo>
                  <a:lnTo>
                    <a:pt x="2399" y="10950"/>
                  </a:lnTo>
                  <a:lnTo>
                    <a:pt x="2597" y="10950"/>
                  </a:lnTo>
                  <a:lnTo>
                    <a:pt x="2682" y="10950"/>
                  </a:lnTo>
                  <a:lnTo>
                    <a:pt x="2766" y="10922"/>
                  </a:lnTo>
                  <a:lnTo>
                    <a:pt x="2766" y="10922"/>
                  </a:lnTo>
                  <a:lnTo>
                    <a:pt x="2851" y="10865"/>
                  </a:lnTo>
                  <a:lnTo>
                    <a:pt x="2907" y="10809"/>
                  </a:lnTo>
                  <a:lnTo>
                    <a:pt x="2936" y="10753"/>
                  </a:lnTo>
                  <a:lnTo>
                    <a:pt x="3020" y="10640"/>
                  </a:lnTo>
                  <a:lnTo>
                    <a:pt x="3020" y="10640"/>
                  </a:lnTo>
                  <a:lnTo>
                    <a:pt x="3161" y="10499"/>
                  </a:lnTo>
                  <a:lnTo>
                    <a:pt x="3331" y="10386"/>
                  </a:lnTo>
                  <a:lnTo>
                    <a:pt x="3726" y="10216"/>
                  </a:lnTo>
                  <a:lnTo>
                    <a:pt x="3726" y="10216"/>
                  </a:lnTo>
                  <a:lnTo>
                    <a:pt x="3980" y="10103"/>
                  </a:lnTo>
                  <a:lnTo>
                    <a:pt x="4064" y="10019"/>
                  </a:lnTo>
                  <a:lnTo>
                    <a:pt x="4121" y="9934"/>
                  </a:lnTo>
                  <a:lnTo>
                    <a:pt x="4121" y="9934"/>
                  </a:lnTo>
                  <a:lnTo>
                    <a:pt x="4121" y="9849"/>
                  </a:lnTo>
                  <a:lnTo>
                    <a:pt x="4064" y="9737"/>
                  </a:lnTo>
                  <a:lnTo>
                    <a:pt x="3951" y="9567"/>
                  </a:lnTo>
                  <a:lnTo>
                    <a:pt x="3923" y="9483"/>
                  </a:lnTo>
                  <a:lnTo>
                    <a:pt x="3923" y="9398"/>
                  </a:lnTo>
                  <a:lnTo>
                    <a:pt x="4008" y="9342"/>
                  </a:lnTo>
                  <a:lnTo>
                    <a:pt x="4149" y="9285"/>
                  </a:lnTo>
                  <a:lnTo>
                    <a:pt x="4149" y="9285"/>
                  </a:lnTo>
                  <a:lnTo>
                    <a:pt x="4036" y="9257"/>
                  </a:lnTo>
                  <a:lnTo>
                    <a:pt x="4008" y="9229"/>
                  </a:lnTo>
                  <a:lnTo>
                    <a:pt x="4008" y="9172"/>
                  </a:lnTo>
                  <a:lnTo>
                    <a:pt x="4036" y="9116"/>
                  </a:lnTo>
                  <a:lnTo>
                    <a:pt x="4036" y="9116"/>
                  </a:lnTo>
                  <a:lnTo>
                    <a:pt x="4121" y="9088"/>
                  </a:lnTo>
                  <a:lnTo>
                    <a:pt x="4205" y="9088"/>
                  </a:lnTo>
                  <a:lnTo>
                    <a:pt x="4205" y="9088"/>
                  </a:lnTo>
                  <a:lnTo>
                    <a:pt x="4205" y="9059"/>
                  </a:lnTo>
                  <a:lnTo>
                    <a:pt x="4205" y="9003"/>
                  </a:lnTo>
                  <a:lnTo>
                    <a:pt x="4149" y="8862"/>
                  </a:lnTo>
                  <a:lnTo>
                    <a:pt x="3951" y="8495"/>
                  </a:lnTo>
                  <a:lnTo>
                    <a:pt x="3697" y="8156"/>
                  </a:lnTo>
                  <a:lnTo>
                    <a:pt x="3613" y="8015"/>
                  </a:lnTo>
                  <a:lnTo>
                    <a:pt x="3556" y="7902"/>
                  </a:lnTo>
                  <a:lnTo>
                    <a:pt x="3556" y="7902"/>
                  </a:lnTo>
                  <a:lnTo>
                    <a:pt x="3528" y="7846"/>
                  </a:lnTo>
                  <a:lnTo>
                    <a:pt x="3528" y="7761"/>
                  </a:lnTo>
                  <a:lnTo>
                    <a:pt x="3528" y="7677"/>
                  </a:lnTo>
                  <a:lnTo>
                    <a:pt x="3472" y="7620"/>
                  </a:lnTo>
                  <a:lnTo>
                    <a:pt x="3472" y="7620"/>
                  </a:lnTo>
                  <a:lnTo>
                    <a:pt x="3415" y="7592"/>
                  </a:lnTo>
                  <a:lnTo>
                    <a:pt x="3359" y="7592"/>
                  </a:lnTo>
                  <a:lnTo>
                    <a:pt x="3302" y="7592"/>
                  </a:lnTo>
                  <a:lnTo>
                    <a:pt x="3274" y="7592"/>
                  </a:lnTo>
                  <a:lnTo>
                    <a:pt x="3274" y="7592"/>
                  </a:lnTo>
                  <a:lnTo>
                    <a:pt x="3218" y="7564"/>
                  </a:lnTo>
                  <a:lnTo>
                    <a:pt x="3161" y="7564"/>
                  </a:lnTo>
                  <a:lnTo>
                    <a:pt x="3105" y="7564"/>
                  </a:lnTo>
                  <a:lnTo>
                    <a:pt x="3105" y="7507"/>
                  </a:lnTo>
                  <a:lnTo>
                    <a:pt x="3105" y="7507"/>
                  </a:lnTo>
                  <a:lnTo>
                    <a:pt x="3105" y="7451"/>
                  </a:lnTo>
                  <a:lnTo>
                    <a:pt x="3133" y="7423"/>
                  </a:lnTo>
                  <a:lnTo>
                    <a:pt x="3246" y="7366"/>
                  </a:lnTo>
                  <a:lnTo>
                    <a:pt x="3500" y="7310"/>
                  </a:lnTo>
                  <a:lnTo>
                    <a:pt x="3500" y="7310"/>
                  </a:lnTo>
                  <a:lnTo>
                    <a:pt x="3839" y="7197"/>
                  </a:lnTo>
                  <a:lnTo>
                    <a:pt x="4036" y="7169"/>
                  </a:lnTo>
                  <a:lnTo>
                    <a:pt x="4205" y="7140"/>
                  </a:lnTo>
                  <a:lnTo>
                    <a:pt x="4205" y="7140"/>
                  </a:lnTo>
                  <a:lnTo>
                    <a:pt x="4318" y="7197"/>
                  </a:lnTo>
                  <a:lnTo>
                    <a:pt x="4488" y="7253"/>
                  </a:lnTo>
                  <a:lnTo>
                    <a:pt x="4629" y="7282"/>
                  </a:lnTo>
                  <a:lnTo>
                    <a:pt x="4685" y="7282"/>
                  </a:lnTo>
                  <a:lnTo>
                    <a:pt x="4770" y="7253"/>
                  </a:lnTo>
                  <a:lnTo>
                    <a:pt x="4770" y="7253"/>
                  </a:lnTo>
                  <a:lnTo>
                    <a:pt x="4883" y="7225"/>
                  </a:lnTo>
                  <a:lnTo>
                    <a:pt x="4883" y="7197"/>
                  </a:lnTo>
                  <a:lnTo>
                    <a:pt x="4883" y="7169"/>
                  </a:lnTo>
                  <a:lnTo>
                    <a:pt x="4826" y="7112"/>
                  </a:lnTo>
                  <a:lnTo>
                    <a:pt x="4742" y="6999"/>
                  </a:lnTo>
                  <a:lnTo>
                    <a:pt x="4742" y="6999"/>
                  </a:lnTo>
                  <a:lnTo>
                    <a:pt x="4713" y="6971"/>
                  </a:lnTo>
                  <a:lnTo>
                    <a:pt x="4657" y="6915"/>
                  </a:lnTo>
                  <a:lnTo>
                    <a:pt x="4601" y="6886"/>
                  </a:lnTo>
                  <a:lnTo>
                    <a:pt x="4572" y="6830"/>
                  </a:lnTo>
                  <a:lnTo>
                    <a:pt x="4572" y="6830"/>
                  </a:lnTo>
                  <a:lnTo>
                    <a:pt x="4601" y="6322"/>
                  </a:lnTo>
                  <a:lnTo>
                    <a:pt x="4601" y="6322"/>
                  </a:lnTo>
                  <a:lnTo>
                    <a:pt x="4572" y="5899"/>
                  </a:lnTo>
                  <a:lnTo>
                    <a:pt x="4572" y="5673"/>
                  </a:lnTo>
                  <a:lnTo>
                    <a:pt x="4601" y="5560"/>
                  </a:lnTo>
                  <a:lnTo>
                    <a:pt x="4601" y="5532"/>
                  </a:lnTo>
                  <a:lnTo>
                    <a:pt x="4601" y="5532"/>
                  </a:lnTo>
                  <a:lnTo>
                    <a:pt x="4685" y="5475"/>
                  </a:lnTo>
                  <a:lnTo>
                    <a:pt x="4742" y="5475"/>
                  </a:lnTo>
                  <a:lnTo>
                    <a:pt x="4883" y="5532"/>
                  </a:lnTo>
                  <a:lnTo>
                    <a:pt x="5052" y="5617"/>
                  </a:lnTo>
                  <a:lnTo>
                    <a:pt x="5193" y="5673"/>
                  </a:lnTo>
                  <a:lnTo>
                    <a:pt x="5193" y="5673"/>
                  </a:lnTo>
                  <a:lnTo>
                    <a:pt x="5306" y="5673"/>
                  </a:lnTo>
                  <a:lnTo>
                    <a:pt x="5419" y="5645"/>
                  </a:lnTo>
                  <a:lnTo>
                    <a:pt x="5532" y="5645"/>
                  </a:lnTo>
                  <a:lnTo>
                    <a:pt x="5645" y="5645"/>
                  </a:lnTo>
                  <a:lnTo>
                    <a:pt x="5645" y="5645"/>
                  </a:lnTo>
                  <a:lnTo>
                    <a:pt x="5786" y="5729"/>
                  </a:lnTo>
                  <a:lnTo>
                    <a:pt x="5927" y="5758"/>
                  </a:lnTo>
                  <a:lnTo>
                    <a:pt x="5927" y="5758"/>
                  </a:lnTo>
                  <a:lnTo>
                    <a:pt x="6096" y="5729"/>
                  </a:lnTo>
                  <a:lnTo>
                    <a:pt x="6237" y="5645"/>
                  </a:lnTo>
                  <a:lnTo>
                    <a:pt x="6350" y="5532"/>
                  </a:lnTo>
                  <a:lnTo>
                    <a:pt x="6378" y="5475"/>
                  </a:lnTo>
                  <a:lnTo>
                    <a:pt x="6407" y="5419"/>
                  </a:lnTo>
                  <a:lnTo>
                    <a:pt x="6407" y="5419"/>
                  </a:lnTo>
                  <a:lnTo>
                    <a:pt x="6378" y="5306"/>
                  </a:lnTo>
                  <a:lnTo>
                    <a:pt x="6322" y="5193"/>
                  </a:lnTo>
                  <a:lnTo>
                    <a:pt x="6124" y="4939"/>
                  </a:lnTo>
                  <a:lnTo>
                    <a:pt x="6068" y="4798"/>
                  </a:lnTo>
                  <a:lnTo>
                    <a:pt x="6011" y="4685"/>
                  </a:lnTo>
                  <a:lnTo>
                    <a:pt x="6040" y="4544"/>
                  </a:lnTo>
                  <a:lnTo>
                    <a:pt x="6068" y="4488"/>
                  </a:lnTo>
                  <a:lnTo>
                    <a:pt x="6124" y="4431"/>
                  </a:lnTo>
                  <a:lnTo>
                    <a:pt x="6124" y="4431"/>
                  </a:lnTo>
                  <a:lnTo>
                    <a:pt x="6181" y="4403"/>
                  </a:lnTo>
                  <a:lnTo>
                    <a:pt x="6237" y="4375"/>
                  </a:lnTo>
                  <a:lnTo>
                    <a:pt x="6378" y="4375"/>
                  </a:lnTo>
                  <a:lnTo>
                    <a:pt x="6435" y="4347"/>
                  </a:lnTo>
                  <a:lnTo>
                    <a:pt x="6519" y="4347"/>
                  </a:lnTo>
                  <a:lnTo>
                    <a:pt x="6576" y="4290"/>
                  </a:lnTo>
                  <a:lnTo>
                    <a:pt x="6604" y="4206"/>
                  </a:lnTo>
                  <a:lnTo>
                    <a:pt x="6604" y="4206"/>
                  </a:lnTo>
                  <a:lnTo>
                    <a:pt x="6632" y="4093"/>
                  </a:lnTo>
                  <a:lnTo>
                    <a:pt x="6632" y="4008"/>
                  </a:lnTo>
                  <a:lnTo>
                    <a:pt x="6604" y="3895"/>
                  </a:lnTo>
                  <a:lnTo>
                    <a:pt x="6632" y="3867"/>
                  </a:lnTo>
                  <a:lnTo>
                    <a:pt x="6661" y="3839"/>
                  </a:lnTo>
                  <a:lnTo>
                    <a:pt x="6886" y="3811"/>
                  </a:lnTo>
                  <a:lnTo>
                    <a:pt x="6886" y="3811"/>
                  </a:lnTo>
                  <a:lnTo>
                    <a:pt x="7112" y="3811"/>
                  </a:lnTo>
                  <a:lnTo>
                    <a:pt x="7225" y="3782"/>
                  </a:lnTo>
                  <a:lnTo>
                    <a:pt x="7253" y="3782"/>
                  </a:lnTo>
                  <a:lnTo>
                    <a:pt x="7225" y="3782"/>
                  </a:lnTo>
                  <a:lnTo>
                    <a:pt x="7225" y="3782"/>
                  </a:lnTo>
                  <a:lnTo>
                    <a:pt x="7310" y="3839"/>
                  </a:lnTo>
                  <a:lnTo>
                    <a:pt x="7338" y="3867"/>
                  </a:lnTo>
                  <a:lnTo>
                    <a:pt x="7310" y="3923"/>
                  </a:lnTo>
                  <a:lnTo>
                    <a:pt x="7338" y="3952"/>
                  </a:lnTo>
                  <a:lnTo>
                    <a:pt x="7338" y="3952"/>
                  </a:lnTo>
                  <a:lnTo>
                    <a:pt x="7422" y="4036"/>
                  </a:lnTo>
                  <a:lnTo>
                    <a:pt x="7564" y="4177"/>
                  </a:lnTo>
                  <a:lnTo>
                    <a:pt x="7564" y="4177"/>
                  </a:lnTo>
                  <a:lnTo>
                    <a:pt x="8043" y="4488"/>
                  </a:lnTo>
                  <a:lnTo>
                    <a:pt x="8043" y="4488"/>
                  </a:lnTo>
                  <a:lnTo>
                    <a:pt x="8382" y="4657"/>
                  </a:lnTo>
                  <a:lnTo>
                    <a:pt x="8692" y="4770"/>
                  </a:lnTo>
                  <a:lnTo>
                    <a:pt x="8692" y="4770"/>
                  </a:lnTo>
                  <a:lnTo>
                    <a:pt x="8975" y="4826"/>
                  </a:lnTo>
                  <a:lnTo>
                    <a:pt x="9228" y="4911"/>
                  </a:lnTo>
                  <a:lnTo>
                    <a:pt x="9454" y="5024"/>
                  </a:lnTo>
                  <a:lnTo>
                    <a:pt x="9567" y="5109"/>
                  </a:lnTo>
                  <a:lnTo>
                    <a:pt x="9680" y="5222"/>
                  </a:lnTo>
                  <a:lnTo>
                    <a:pt x="9680" y="5222"/>
                  </a:lnTo>
                  <a:lnTo>
                    <a:pt x="9934" y="5475"/>
                  </a:lnTo>
                  <a:lnTo>
                    <a:pt x="10160" y="5729"/>
                  </a:lnTo>
                  <a:lnTo>
                    <a:pt x="10273" y="5842"/>
                  </a:lnTo>
                  <a:lnTo>
                    <a:pt x="10385" y="5983"/>
                  </a:lnTo>
                  <a:lnTo>
                    <a:pt x="10442" y="6153"/>
                  </a:lnTo>
                  <a:lnTo>
                    <a:pt x="10498" y="6322"/>
                  </a:lnTo>
                  <a:lnTo>
                    <a:pt x="10498" y="6322"/>
                  </a:lnTo>
                  <a:lnTo>
                    <a:pt x="10527" y="6604"/>
                  </a:lnTo>
                  <a:lnTo>
                    <a:pt x="10555" y="6858"/>
                  </a:lnTo>
                  <a:lnTo>
                    <a:pt x="10583" y="6971"/>
                  </a:lnTo>
                  <a:lnTo>
                    <a:pt x="10639" y="7084"/>
                  </a:lnTo>
                  <a:lnTo>
                    <a:pt x="10752" y="7169"/>
                  </a:lnTo>
                  <a:lnTo>
                    <a:pt x="10922" y="7253"/>
                  </a:lnTo>
                  <a:lnTo>
                    <a:pt x="10922" y="7253"/>
                  </a:lnTo>
                  <a:lnTo>
                    <a:pt x="11147" y="7310"/>
                  </a:lnTo>
                  <a:lnTo>
                    <a:pt x="11373" y="7338"/>
                  </a:lnTo>
                  <a:lnTo>
                    <a:pt x="11853" y="7366"/>
                  </a:lnTo>
                  <a:lnTo>
                    <a:pt x="12304" y="7394"/>
                  </a:lnTo>
                  <a:lnTo>
                    <a:pt x="12558" y="7423"/>
                  </a:lnTo>
                  <a:lnTo>
                    <a:pt x="12784" y="7479"/>
                  </a:lnTo>
                  <a:lnTo>
                    <a:pt x="12784" y="7479"/>
                  </a:lnTo>
                  <a:lnTo>
                    <a:pt x="13095" y="7592"/>
                  </a:lnTo>
                  <a:lnTo>
                    <a:pt x="13405" y="7761"/>
                  </a:lnTo>
                  <a:lnTo>
                    <a:pt x="13715" y="7902"/>
                  </a:lnTo>
                  <a:lnTo>
                    <a:pt x="14054" y="8043"/>
                  </a:lnTo>
                  <a:lnTo>
                    <a:pt x="14054" y="8043"/>
                  </a:lnTo>
                  <a:lnTo>
                    <a:pt x="14223" y="8100"/>
                  </a:lnTo>
                  <a:lnTo>
                    <a:pt x="14364" y="8213"/>
                  </a:lnTo>
                  <a:lnTo>
                    <a:pt x="14506" y="8326"/>
                  </a:lnTo>
                  <a:lnTo>
                    <a:pt x="14618" y="8439"/>
                  </a:lnTo>
                  <a:lnTo>
                    <a:pt x="14872" y="8749"/>
                  </a:lnTo>
                  <a:lnTo>
                    <a:pt x="15155" y="9003"/>
                  </a:lnTo>
                  <a:lnTo>
                    <a:pt x="15155" y="9003"/>
                  </a:lnTo>
                  <a:lnTo>
                    <a:pt x="15324" y="9172"/>
                  </a:lnTo>
                  <a:lnTo>
                    <a:pt x="15493" y="9285"/>
                  </a:lnTo>
                  <a:lnTo>
                    <a:pt x="15691" y="9370"/>
                  </a:lnTo>
                  <a:lnTo>
                    <a:pt x="15888" y="9398"/>
                  </a:lnTo>
                  <a:lnTo>
                    <a:pt x="15888" y="9398"/>
                  </a:lnTo>
                  <a:lnTo>
                    <a:pt x="16368" y="9426"/>
                  </a:lnTo>
                  <a:lnTo>
                    <a:pt x="16848" y="9454"/>
                  </a:lnTo>
                  <a:lnTo>
                    <a:pt x="16848" y="9454"/>
                  </a:lnTo>
                  <a:lnTo>
                    <a:pt x="17384" y="9539"/>
                  </a:lnTo>
                  <a:lnTo>
                    <a:pt x="17638" y="9567"/>
                  </a:lnTo>
                  <a:lnTo>
                    <a:pt x="17920" y="9539"/>
                  </a:lnTo>
                  <a:lnTo>
                    <a:pt x="17920" y="9539"/>
                  </a:lnTo>
                  <a:lnTo>
                    <a:pt x="18428" y="9511"/>
                  </a:lnTo>
                  <a:lnTo>
                    <a:pt x="18936" y="9567"/>
                  </a:lnTo>
                  <a:lnTo>
                    <a:pt x="18936" y="9567"/>
                  </a:lnTo>
                  <a:lnTo>
                    <a:pt x="19162" y="9596"/>
                  </a:lnTo>
                  <a:lnTo>
                    <a:pt x="19331" y="9624"/>
                  </a:lnTo>
                  <a:lnTo>
                    <a:pt x="19529" y="9708"/>
                  </a:lnTo>
                  <a:lnTo>
                    <a:pt x="19726" y="9821"/>
                  </a:lnTo>
                  <a:lnTo>
                    <a:pt x="19726" y="9821"/>
                  </a:lnTo>
                  <a:lnTo>
                    <a:pt x="19952" y="9906"/>
                  </a:lnTo>
                  <a:lnTo>
                    <a:pt x="20206" y="9991"/>
                  </a:lnTo>
                  <a:lnTo>
                    <a:pt x="20686" y="10103"/>
                  </a:lnTo>
                  <a:lnTo>
                    <a:pt x="20686" y="10103"/>
                  </a:lnTo>
                  <a:lnTo>
                    <a:pt x="20911" y="10132"/>
                  </a:lnTo>
                  <a:lnTo>
                    <a:pt x="21137" y="10160"/>
                  </a:lnTo>
                  <a:lnTo>
                    <a:pt x="21560" y="10216"/>
                  </a:lnTo>
                  <a:lnTo>
                    <a:pt x="21560" y="10216"/>
                  </a:lnTo>
                  <a:lnTo>
                    <a:pt x="21899" y="10329"/>
                  </a:lnTo>
                  <a:lnTo>
                    <a:pt x="22040" y="10386"/>
                  </a:lnTo>
                  <a:lnTo>
                    <a:pt x="22238" y="10414"/>
                  </a:lnTo>
                  <a:lnTo>
                    <a:pt x="22238" y="10414"/>
                  </a:lnTo>
                  <a:lnTo>
                    <a:pt x="22294" y="10386"/>
                  </a:lnTo>
                  <a:lnTo>
                    <a:pt x="22407" y="10329"/>
                  </a:lnTo>
                  <a:lnTo>
                    <a:pt x="22661" y="10160"/>
                  </a:lnTo>
                  <a:lnTo>
                    <a:pt x="22943" y="9991"/>
                  </a:lnTo>
                  <a:lnTo>
                    <a:pt x="23169" y="9878"/>
                  </a:lnTo>
                  <a:lnTo>
                    <a:pt x="23169" y="9878"/>
                  </a:lnTo>
                  <a:lnTo>
                    <a:pt x="23451" y="9793"/>
                  </a:lnTo>
                  <a:lnTo>
                    <a:pt x="23761" y="9765"/>
                  </a:lnTo>
                  <a:lnTo>
                    <a:pt x="24382" y="9737"/>
                  </a:lnTo>
                  <a:lnTo>
                    <a:pt x="24693" y="9737"/>
                  </a:lnTo>
                  <a:lnTo>
                    <a:pt x="25003" y="9680"/>
                  </a:lnTo>
                  <a:lnTo>
                    <a:pt x="25257" y="9596"/>
                  </a:lnTo>
                  <a:lnTo>
                    <a:pt x="25398" y="9539"/>
                  </a:lnTo>
                  <a:lnTo>
                    <a:pt x="25511" y="9454"/>
                  </a:lnTo>
                  <a:lnTo>
                    <a:pt x="25511" y="9454"/>
                  </a:lnTo>
                  <a:lnTo>
                    <a:pt x="25680" y="9313"/>
                  </a:lnTo>
                  <a:lnTo>
                    <a:pt x="25793" y="9144"/>
                  </a:lnTo>
                  <a:lnTo>
                    <a:pt x="25906" y="8946"/>
                  </a:lnTo>
                  <a:lnTo>
                    <a:pt x="26047" y="8805"/>
                  </a:lnTo>
                  <a:lnTo>
                    <a:pt x="26047" y="8805"/>
                  </a:lnTo>
                  <a:lnTo>
                    <a:pt x="26217" y="8636"/>
                  </a:lnTo>
                  <a:lnTo>
                    <a:pt x="26273" y="8580"/>
                  </a:lnTo>
                  <a:lnTo>
                    <a:pt x="26301" y="8523"/>
                  </a:lnTo>
                  <a:lnTo>
                    <a:pt x="26301" y="8467"/>
                  </a:lnTo>
                  <a:lnTo>
                    <a:pt x="26273" y="8410"/>
                  </a:lnTo>
                  <a:lnTo>
                    <a:pt x="26104" y="8241"/>
                  </a:lnTo>
                  <a:lnTo>
                    <a:pt x="26104" y="8241"/>
                  </a:lnTo>
                  <a:lnTo>
                    <a:pt x="25934" y="8128"/>
                  </a:lnTo>
                  <a:lnTo>
                    <a:pt x="25793" y="8015"/>
                  </a:lnTo>
                  <a:lnTo>
                    <a:pt x="25765" y="7959"/>
                  </a:lnTo>
                  <a:lnTo>
                    <a:pt x="25709" y="7902"/>
                  </a:lnTo>
                  <a:lnTo>
                    <a:pt x="25709" y="7818"/>
                  </a:lnTo>
                  <a:lnTo>
                    <a:pt x="25680" y="7705"/>
                  </a:lnTo>
                  <a:lnTo>
                    <a:pt x="25680" y="7705"/>
                  </a:lnTo>
                  <a:lnTo>
                    <a:pt x="25709" y="7564"/>
                  </a:lnTo>
                  <a:lnTo>
                    <a:pt x="25737" y="7479"/>
                  </a:lnTo>
                  <a:lnTo>
                    <a:pt x="25765" y="7394"/>
                  </a:lnTo>
                  <a:lnTo>
                    <a:pt x="25822" y="7366"/>
                  </a:lnTo>
                  <a:lnTo>
                    <a:pt x="25906" y="7338"/>
                  </a:lnTo>
                  <a:lnTo>
                    <a:pt x="25991" y="7338"/>
                  </a:lnTo>
                  <a:lnTo>
                    <a:pt x="26188" y="7394"/>
                  </a:lnTo>
                  <a:lnTo>
                    <a:pt x="26188" y="7394"/>
                  </a:lnTo>
                  <a:lnTo>
                    <a:pt x="26668" y="7564"/>
                  </a:lnTo>
                  <a:lnTo>
                    <a:pt x="26894" y="7648"/>
                  </a:lnTo>
                  <a:lnTo>
                    <a:pt x="27007" y="7648"/>
                  </a:lnTo>
                  <a:lnTo>
                    <a:pt x="27120" y="7620"/>
                  </a:lnTo>
                  <a:lnTo>
                    <a:pt x="27120" y="7620"/>
                  </a:lnTo>
                  <a:lnTo>
                    <a:pt x="27232" y="7564"/>
                  </a:lnTo>
                  <a:lnTo>
                    <a:pt x="27289" y="7507"/>
                  </a:lnTo>
                  <a:lnTo>
                    <a:pt x="27430" y="7338"/>
                  </a:lnTo>
                  <a:lnTo>
                    <a:pt x="27543" y="7140"/>
                  </a:lnTo>
                  <a:lnTo>
                    <a:pt x="27628" y="7084"/>
                  </a:lnTo>
                  <a:lnTo>
                    <a:pt x="27712" y="7056"/>
                  </a:lnTo>
                  <a:lnTo>
                    <a:pt x="27712" y="7056"/>
                  </a:lnTo>
                  <a:lnTo>
                    <a:pt x="27825" y="7028"/>
                  </a:lnTo>
                  <a:lnTo>
                    <a:pt x="27966" y="6999"/>
                  </a:lnTo>
                  <a:lnTo>
                    <a:pt x="28192" y="6971"/>
                  </a:lnTo>
                  <a:lnTo>
                    <a:pt x="28277" y="6943"/>
                  </a:lnTo>
                  <a:lnTo>
                    <a:pt x="28361" y="6886"/>
                  </a:lnTo>
                  <a:lnTo>
                    <a:pt x="28446" y="6802"/>
                  </a:lnTo>
                  <a:lnTo>
                    <a:pt x="28502" y="6661"/>
                  </a:lnTo>
                  <a:lnTo>
                    <a:pt x="28502" y="6661"/>
                  </a:lnTo>
                  <a:lnTo>
                    <a:pt x="28502" y="6576"/>
                  </a:lnTo>
                  <a:lnTo>
                    <a:pt x="28474" y="6491"/>
                  </a:lnTo>
                  <a:lnTo>
                    <a:pt x="28474" y="6407"/>
                  </a:lnTo>
                  <a:lnTo>
                    <a:pt x="28502" y="6294"/>
                  </a:lnTo>
                  <a:lnTo>
                    <a:pt x="28502" y="6294"/>
                  </a:lnTo>
                  <a:lnTo>
                    <a:pt x="28587" y="6237"/>
                  </a:lnTo>
                  <a:lnTo>
                    <a:pt x="28643" y="6209"/>
                  </a:lnTo>
                  <a:lnTo>
                    <a:pt x="28728" y="6209"/>
                  </a:lnTo>
                  <a:lnTo>
                    <a:pt x="28813" y="6181"/>
                  </a:lnTo>
                  <a:lnTo>
                    <a:pt x="28813" y="6181"/>
                  </a:lnTo>
                  <a:lnTo>
                    <a:pt x="29067" y="6068"/>
                  </a:lnTo>
                  <a:lnTo>
                    <a:pt x="29349" y="5983"/>
                  </a:lnTo>
                  <a:lnTo>
                    <a:pt x="29659" y="5899"/>
                  </a:lnTo>
                  <a:lnTo>
                    <a:pt x="29800" y="5899"/>
                  </a:lnTo>
                  <a:lnTo>
                    <a:pt x="29970" y="5899"/>
                  </a:lnTo>
                  <a:lnTo>
                    <a:pt x="29970" y="5899"/>
                  </a:lnTo>
                  <a:lnTo>
                    <a:pt x="30167" y="5927"/>
                  </a:lnTo>
                  <a:lnTo>
                    <a:pt x="30393" y="5983"/>
                  </a:lnTo>
                  <a:lnTo>
                    <a:pt x="30478" y="5983"/>
                  </a:lnTo>
                  <a:lnTo>
                    <a:pt x="30562" y="5955"/>
                  </a:lnTo>
                  <a:lnTo>
                    <a:pt x="30591" y="5899"/>
                  </a:lnTo>
                  <a:lnTo>
                    <a:pt x="30591" y="5786"/>
                  </a:lnTo>
                  <a:lnTo>
                    <a:pt x="30591" y="5786"/>
                  </a:lnTo>
                  <a:lnTo>
                    <a:pt x="30562" y="5673"/>
                  </a:lnTo>
                  <a:lnTo>
                    <a:pt x="30450" y="5560"/>
                  </a:lnTo>
                  <a:lnTo>
                    <a:pt x="30308" y="5447"/>
                  </a:lnTo>
                  <a:lnTo>
                    <a:pt x="30139" y="5334"/>
                  </a:lnTo>
                  <a:lnTo>
                    <a:pt x="29772" y="5165"/>
                  </a:lnTo>
                  <a:lnTo>
                    <a:pt x="29518" y="5052"/>
                  </a:lnTo>
                  <a:lnTo>
                    <a:pt x="29518" y="5052"/>
                  </a:lnTo>
                  <a:lnTo>
                    <a:pt x="29208" y="4855"/>
                  </a:lnTo>
                  <a:lnTo>
                    <a:pt x="29039" y="4770"/>
                  </a:lnTo>
                  <a:lnTo>
                    <a:pt x="28869" y="4742"/>
                  </a:lnTo>
                  <a:lnTo>
                    <a:pt x="28869" y="4742"/>
                  </a:lnTo>
                  <a:lnTo>
                    <a:pt x="28785" y="4770"/>
                  </a:lnTo>
                  <a:lnTo>
                    <a:pt x="28700" y="4770"/>
                  </a:lnTo>
                  <a:lnTo>
                    <a:pt x="28615" y="4855"/>
                  </a:lnTo>
                  <a:lnTo>
                    <a:pt x="28559" y="4939"/>
                  </a:lnTo>
                  <a:lnTo>
                    <a:pt x="28446" y="4996"/>
                  </a:lnTo>
                  <a:lnTo>
                    <a:pt x="28446" y="4996"/>
                  </a:lnTo>
                  <a:lnTo>
                    <a:pt x="28333" y="5024"/>
                  </a:lnTo>
                  <a:lnTo>
                    <a:pt x="28248" y="4996"/>
                  </a:lnTo>
                  <a:lnTo>
                    <a:pt x="28164" y="4939"/>
                  </a:lnTo>
                  <a:lnTo>
                    <a:pt x="28079" y="4911"/>
                  </a:lnTo>
                  <a:lnTo>
                    <a:pt x="28079" y="4911"/>
                  </a:lnTo>
                  <a:lnTo>
                    <a:pt x="27938" y="4911"/>
                  </a:lnTo>
                  <a:lnTo>
                    <a:pt x="27797" y="4911"/>
                  </a:lnTo>
                  <a:lnTo>
                    <a:pt x="27515" y="4939"/>
                  </a:lnTo>
                  <a:lnTo>
                    <a:pt x="27515" y="4939"/>
                  </a:lnTo>
                  <a:lnTo>
                    <a:pt x="27345" y="4939"/>
                  </a:lnTo>
                  <a:lnTo>
                    <a:pt x="27176" y="4911"/>
                  </a:lnTo>
                  <a:lnTo>
                    <a:pt x="27120" y="4883"/>
                  </a:lnTo>
                  <a:lnTo>
                    <a:pt x="27063" y="4826"/>
                  </a:lnTo>
                  <a:lnTo>
                    <a:pt x="27007" y="4742"/>
                  </a:lnTo>
                  <a:lnTo>
                    <a:pt x="26979" y="4629"/>
                  </a:lnTo>
                  <a:lnTo>
                    <a:pt x="26979" y="4629"/>
                  </a:lnTo>
                  <a:lnTo>
                    <a:pt x="26950" y="4262"/>
                  </a:lnTo>
                  <a:lnTo>
                    <a:pt x="26950" y="4262"/>
                  </a:lnTo>
                  <a:lnTo>
                    <a:pt x="26922" y="3726"/>
                  </a:lnTo>
                  <a:lnTo>
                    <a:pt x="26894" y="3190"/>
                  </a:lnTo>
                  <a:lnTo>
                    <a:pt x="26894" y="3190"/>
                  </a:lnTo>
                  <a:lnTo>
                    <a:pt x="27345" y="3359"/>
                  </a:lnTo>
                  <a:lnTo>
                    <a:pt x="27599" y="3415"/>
                  </a:lnTo>
                  <a:lnTo>
                    <a:pt x="27712" y="3444"/>
                  </a:lnTo>
                  <a:lnTo>
                    <a:pt x="27797" y="3444"/>
                  </a:lnTo>
                  <a:lnTo>
                    <a:pt x="27797" y="3444"/>
                  </a:lnTo>
                  <a:lnTo>
                    <a:pt x="27910" y="3387"/>
                  </a:lnTo>
                  <a:lnTo>
                    <a:pt x="27994" y="3274"/>
                  </a:lnTo>
                  <a:lnTo>
                    <a:pt x="28079" y="3190"/>
                  </a:lnTo>
                  <a:lnTo>
                    <a:pt x="28164" y="3105"/>
                  </a:lnTo>
                  <a:lnTo>
                    <a:pt x="28164" y="3105"/>
                  </a:lnTo>
                  <a:lnTo>
                    <a:pt x="28305" y="3049"/>
                  </a:lnTo>
                  <a:lnTo>
                    <a:pt x="28418" y="3020"/>
                  </a:lnTo>
                  <a:lnTo>
                    <a:pt x="28474" y="2992"/>
                  </a:lnTo>
                  <a:lnTo>
                    <a:pt x="28502" y="2964"/>
                  </a:lnTo>
                  <a:lnTo>
                    <a:pt x="28531" y="2908"/>
                  </a:lnTo>
                  <a:lnTo>
                    <a:pt x="28531" y="2851"/>
                  </a:lnTo>
                  <a:lnTo>
                    <a:pt x="28531" y="2851"/>
                  </a:lnTo>
                  <a:lnTo>
                    <a:pt x="28474" y="2795"/>
                  </a:lnTo>
                  <a:lnTo>
                    <a:pt x="28418" y="2766"/>
                  </a:lnTo>
                  <a:lnTo>
                    <a:pt x="28361" y="2738"/>
                  </a:lnTo>
                  <a:lnTo>
                    <a:pt x="28305" y="2682"/>
                  </a:lnTo>
                  <a:lnTo>
                    <a:pt x="28305" y="2682"/>
                  </a:lnTo>
                  <a:lnTo>
                    <a:pt x="28305" y="2625"/>
                  </a:lnTo>
                  <a:lnTo>
                    <a:pt x="28305" y="2569"/>
                  </a:lnTo>
                  <a:lnTo>
                    <a:pt x="28305" y="2456"/>
                  </a:lnTo>
                  <a:lnTo>
                    <a:pt x="28305" y="2456"/>
                  </a:lnTo>
                  <a:lnTo>
                    <a:pt x="28277" y="2174"/>
                  </a:lnTo>
                  <a:lnTo>
                    <a:pt x="28277" y="1863"/>
                  </a:lnTo>
                  <a:lnTo>
                    <a:pt x="28277" y="1863"/>
                  </a:lnTo>
                  <a:lnTo>
                    <a:pt x="28277" y="1694"/>
                  </a:lnTo>
                  <a:lnTo>
                    <a:pt x="28277" y="1553"/>
                  </a:lnTo>
                  <a:lnTo>
                    <a:pt x="28277" y="1553"/>
                  </a:lnTo>
                  <a:lnTo>
                    <a:pt x="28305" y="1497"/>
                  </a:lnTo>
                  <a:lnTo>
                    <a:pt x="28361" y="1440"/>
                  </a:lnTo>
                  <a:lnTo>
                    <a:pt x="28418" y="1384"/>
                  </a:lnTo>
                  <a:lnTo>
                    <a:pt x="28446" y="1327"/>
                  </a:lnTo>
                  <a:lnTo>
                    <a:pt x="28446" y="1327"/>
                  </a:lnTo>
                  <a:lnTo>
                    <a:pt x="28418" y="1158"/>
                  </a:lnTo>
                  <a:lnTo>
                    <a:pt x="28333" y="1045"/>
                  </a:lnTo>
                  <a:lnTo>
                    <a:pt x="28220" y="932"/>
                  </a:lnTo>
                  <a:lnTo>
                    <a:pt x="28079" y="876"/>
                  </a:lnTo>
                  <a:lnTo>
                    <a:pt x="27797" y="791"/>
                  </a:lnTo>
                  <a:lnTo>
                    <a:pt x="27656" y="735"/>
                  </a:lnTo>
                  <a:lnTo>
                    <a:pt x="27571" y="650"/>
                  </a:lnTo>
                  <a:lnTo>
                    <a:pt x="27571" y="650"/>
                  </a:lnTo>
                  <a:lnTo>
                    <a:pt x="27628" y="622"/>
                  </a:lnTo>
                  <a:lnTo>
                    <a:pt x="27656" y="565"/>
                  </a:lnTo>
                  <a:lnTo>
                    <a:pt x="27712" y="481"/>
                  </a:lnTo>
                  <a:lnTo>
                    <a:pt x="27769" y="368"/>
                  </a:lnTo>
                  <a:lnTo>
                    <a:pt x="27825" y="283"/>
                  </a:lnTo>
                  <a:lnTo>
                    <a:pt x="27825" y="283"/>
                  </a:lnTo>
                  <a:lnTo>
                    <a:pt x="27910" y="227"/>
                  </a:lnTo>
                  <a:lnTo>
                    <a:pt x="27994" y="170"/>
                  </a:lnTo>
                  <a:lnTo>
                    <a:pt x="28192" y="114"/>
                  </a:lnTo>
                  <a:lnTo>
                    <a:pt x="28418" y="57"/>
                  </a:lnTo>
                  <a:lnTo>
                    <a:pt x="28615" y="29"/>
                  </a:lnTo>
                  <a:lnTo>
                    <a:pt x="28615" y="29"/>
                  </a:lnTo>
                  <a:lnTo>
                    <a:pt x="29010" y="1"/>
                  </a:lnTo>
                  <a:lnTo>
                    <a:pt x="29349" y="1"/>
                  </a:lnTo>
                  <a:lnTo>
                    <a:pt x="29716" y="29"/>
                  </a:lnTo>
                  <a:lnTo>
                    <a:pt x="29885" y="86"/>
                  </a:lnTo>
                  <a:lnTo>
                    <a:pt x="30054" y="142"/>
                  </a:lnTo>
                  <a:lnTo>
                    <a:pt x="30054" y="142"/>
                  </a:lnTo>
                  <a:lnTo>
                    <a:pt x="30393" y="255"/>
                  </a:lnTo>
                  <a:lnTo>
                    <a:pt x="30647" y="311"/>
                  </a:lnTo>
                  <a:lnTo>
                    <a:pt x="30647" y="311"/>
                  </a:lnTo>
                  <a:lnTo>
                    <a:pt x="30845" y="283"/>
                  </a:lnTo>
                  <a:lnTo>
                    <a:pt x="30957" y="311"/>
                  </a:lnTo>
                  <a:lnTo>
                    <a:pt x="31042" y="340"/>
                  </a:lnTo>
                  <a:lnTo>
                    <a:pt x="31042" y="340"/>
                  </a:lnTo>
                  <a:lnTo>
                    <a:pt x="31211" y="424"/>
                  </a:lnTo>
                  <a:lnTo>
                    <a:pt x="31381" y="509"/>
                  </a:lnTo>
                  <a:lnTo>
                    <a:pt x="31691" y="735"/>
                  </a:lnTo>
                  <a:lnTo>
                    <a:pt x="31691" y="735"/>
                  </a:lnTo>
                  <a:lnTo>
                    <a:pt x="32199" y="1101"/>
                  </a:lnTo>
                  <a:lnTo>
                    <a:pt x="32735" y="1525"/>
                  </a:lnTo>
                  <a:lnTo>
                    <a:pt x="33243" y="1948"/>
                  </a:lnTo>
                  <a:lnTo>
                    <a:pt x="33723" y="2400"/>
                  </a:lnTo>
                  <a:lnTo>
                    <a:pt x="33723" y="2400"/>
                  </a:lnTo>
                  <a:lnTo>
                    <a:pt x="33920" y="2597"/>
                  </a:lnTo>
                  <a:lnTo>
                    <a:pt x="34090" y="2851"/>
                  </a:lnTo>
                  <a:lnTo>
                    <a:pt x="34287" y="3049"/>
                  </a:lnTo>
                  <a:lnTo>
                    <a:pt x="34485" y="3246"/>
                  </a:lnTo>
                  <a:lnTo>
                    <a:pt x="34485" y="3246"/>
                  </a:lnTo>
                  <a:lnTo>
                    <a:pt x="34654" y="3331"/>
                  </a:lnTo>
                  <a:lnTo>
                    <a:pt x="34795" y="3359"/>
                  </a:lnTo>
                  <a:lnTo>
                    <a:pt x="35134" y="3387"/>
                  </a:lnTo>
                  <a:lnTo>
                    <a:pt x="35134" y="3387"/>
                  </a:lnTo>
                  <a:lnTo>
                    <a:pt x="35331" y="3415"/>
                  </a:lnTo>
                  <a:lnTo>
                    <a:pt x="35529" y="3472"/>
                  </a:lnTo>
                  <a:lnTo>
                    <a:pt x="35896" y="3613"/>
                  </a:lnTo>
                  <a:lnTo>
                    <a:pt x="35896" y="3613"/>
                  </a:lnTo>
                  <a:lnTo>
                    <a:pt x="35896" y="3557"/>
                  </a:lnTo>
                  <a:lnTo>
                    <a:pt x="35952" y="3557"/>
                  </a:lnTo>
                  <a:lnTo>
                    <a:pt x="36150" y="3669"/>
                  </a:lnTo>
                  <a:lnTo>
                    <a:pt x="36488" y="3895"/>
                  </a:lnTo>
                  <a:lnTo>
                    <a:pt x="36488" y="3895"/>
                  </a:lnTo>
                  <a:lnTo>
                    <a:pt x="36658" y="3923"/>
                  </a:lnTo>
                  <a:lnTo>
                    <a:pt x="36799" y="3980"/>
                  </a:lnTo>
                  <a:lnTo>
                    <a:pt x="36940" y="4008"/>
                  </a:lnTo>
                  <a:lnTo>
                    <a:pt x="37081" y="4065"/>
                  </a:lnTo>
                  <a:lnTo>
                    <a:pt x="37081" y="4065"/>
                  </a:lnTo>
                  <a:lnTo>
                    <a:pt x="37109" y="4093"/>
                  </a:lnTo>
                  <a:lnTo>
                    <a:pt x="37138" y="4149"/>
                  </a:lnTo>
                  <a:lnTo>
                    <a:pt x="37138" y="4206"/>
                  </a:lnTo>
                  <a:lnTo>
                    <a:pt x="37166" y="4262"/>
                  </a:lnTo>
                  <a:lnTo>
                    <a:pt x="37166" y="4262"/>
                  </a:lnTo>
                  <a:lnTo>
                    <a:pt x="37279" y="4318"/>
                  </a:lnTo>
                  <a:lnTo>
                    <a:pt x="37391" y="4403"/>
                  </a:lnTo>
                  <a:lnTo>
                    <a:pt x="37391" y="4403"/>
                  </a:lnTo>
                  <a:lnTo>
                    <a:pt x="37533" y="4601"/>
                  </a:lnTo>
                  <a:lnTo>
                    <a:pt x="37674" y="4798"/>
                  </a:lnTo>
                  <a:lnTo>
                    <a:pt x="37758" y="4883"/>
                  </a:lnTo>
                  <a:lnTo>
                    <a:pt x="37871" y="4939"/>
                  </a:lnTo>
                  <a:lnTo>
                    <a:pt x="37984" y="4996"/>
                  </a:lnTo>
                  <a:lnTo>
                    <a:pt x="38125" y="5052"/>
                  </a:lnTo>
                  <a:lnTo>
                    <a:pt x="38125" y="5052"/>
                  </a:lnTo>
                  <a:lnTo>
                    <a:pt x="38351" y="5080"/>
                  </a:lnTo>
                  <a:lnTo>
                    <a:pt x="38577" y="5080"/>
                  </a:lnTo>
                  <a:lnTo>
                    <a:pt x="38831" y="5052"/>
                  </a:lnTo>
                  <a:lnTo>
                    <a:pt x="38915" y="4996"/>
                  </a:lnTo>
                  <a:lnTo>
                    <a:pt x="39000" y="4968"/>
                  </a:lnTo>
                  <a:lnTo>
                    <a:pt x="39000" y="4968"/>
                  </a:lnTo>
                  <a:lnTo>
                    <a:pt x="39085" y="4883"/>
                  </a:lnTo>
                  <a:lnTo>
                    <a:pt x="39113" y="4826"/>
                  </a:lnTo>
                  <a:lnTo>
                    <a:pt x="39198" y="4742"/>
                  </a:lnTo>
                  <a:lnTo>
                    <a:pt x="39282" y="4685"/>
                  </a:lnTo>
                  <a:lnTo>
                    <a:pt x="39282" y="4685"/>
                  </a:lnTo>
                  <a:lnTo>
                    <a:pt x="39339" y="4685"/>
                  </a:lnTo>
                  <a:lnTo>
                    <a:pt x="39395" y="4685"/>
                  </a:lnTo>
                  <a:lnTo>
                    <a:pt x="39423" y="4714"/>
                  </a:lnTo>
                  <a:lnTo>
                    <a:pt x="39452" y="4714"/>
                  </a:lnTo>
                  <a:lnTo>
                    <a:pt x="39452" y="4714"/>
                  </a:lnTo>
                  <a:lnTo>
                    <a:pt x="39508" y="4685"/>
                  </a:lnTo>
                  <a:lnTo>
                    <a:pt x="39508" y="4657"/>
                  </a:lnTo>
                  <a:lnTo>
                    <a:pt x="39536" y="4601"/>
                  </a:lnTo>
                  <a:lnTo>
                    <a:pt x="39564" y="4572"/>
                  </a:lnTo>
                  <a:lnTo>
                    <a:pt x="39564" y="4572"/>
                  </a:lnTo>
                  <a:lnTo>
                    <a:pt x="39790" y="4488"/>
                  </a:lnTo>
                  <a:lnTo>
                    <a:pt x="39875" y="4460"/>
                  </a:lnTo>
                  <a:lnTo>
                    <a:pt x="40016" y="4460"/>
                  </a:lnTo>
                  <a:lnTo>
                    <a:pt x="40016" y="4460"/>
                  </a:lnTo>
                  <a:lnTo>
                    <a:pt x="40157" y="4516"/>
                  </a:lnTo>
                  <a:lnTo>
                    <a:pt x="40213" y="4572"/>
                  </a:lnTo>
                  <a:lnTo>
                    <a:pt x="40270" y="4685"/>
                  </a:lnTo>
                  <a:lnTo>
                    <a:pt x="40326" y="4798"/>
                  </a:lnTo>
                  <a:lnTo>
                    <a:pt x="40326" y="4798"/>
                  </a:lnTo>
                  <a:lnTo>
                    <a:pt x="40411" y="4911"/>
                  </a:lnTo>
                  <a:lnTo>
                    <a:pt x="40496" y="4996"/>
                  </a:lnTo>
                  <a:lnTo>
                    <a:pt x="40552" y="5080"/>
                  </a:lnTo>
                  <a:lnTo>
                    <a:pt x="40552" y="5222"/>
                  </a:lnTo>
                  <a:lnTo>
                    <a:pt x="40552" y="5222"/>
                  </a:lnTo>
                  <a:lnTo>
                    <a:pt x="40552" y="5278"/>
                  </a:lnTo>
                  <a:lnTo>
                    <a:pt x="40496" y="5334"/>
                  </a:lnTo>
                  <a:lnTo>
                    <a:pt x="40467" y="5391"/>
                  </a:lnTo>
                  <a:lnTo>
                    <a:pt x="40439" y="5475"/>
                  </a:lnTo>
                  <a:lnTo>
                    <a:pt x="40439" y="5475"/>
                  </a:lnTo>
                  <a:lnTo>
                    <a:pt x="40524" y="5673"/>
                  </a:lnTo>
                  <a:lnTo>
                    <a:pt x="40637" y="5955"/>
                  </a:lnTo>
                  <a:lnTo>
                    <a:pt x="40721" y="6266"/>
                  </a:lnTo>
                  <a:lnTo>
                    <a:pt x="40721" y="6350"/>
                  </a:lnTo>
                  <a:lnTo>
                    <a:pt x="40721" y="6379"/>
                  </a:lnTo>
                  <a:lnTo>
                    <a:pt x="40693" y="6407"/>
                  </a:lnTo>
                  <a:lnTo>
                    <a:pt x="40693" y="6407"/>
                  </a:lnTo>
                  <a:lnTo>
                    <a:pt x="40721" y="6463"/>
                  </a:lnTo>
                  <a:lnTo>
                    <a:pt x="40750" y="6520"/>
                  </a:lnTo>
                  <a:lnTo>
                    <a:pt x="40750" y="6661"/>
                  </a:lnTo>
                  <a:lnTo>
                    <a:pt x="40750" y="6943"/>
                  </a:lnTo>
                  <a:lnTo>
                    <a:pt x="40750" y="6943"/>
                  </a:lnTo>
                  <a:lnTo>
                    <a:pt x="40721" y="7056"/>
                  </a:lnTo>
                  <a:lnTo>
                    <a:pt x="40721" y="7140"/>
                  </a:lnTo>
                  <a:lnTo>
                    <a:pt x="40721" y="7140"/>
                  </a:lnTo>
                  <a:lnTo>
                    <a:pt x="40721" y="7197"/>
                  </a:lnTo>
                  <a:lnTo>
                    <a:pt x="40778" y="7253"/>
                  </a:lnTo>
                  <a:lnTo>
                    <a:pt x="40806" y="7310"/>
                  </a:lnTo>
                  <a:lnTo>
                    <a:pt x="40806" y="7366"/>
                  </a:lnTo>
                  <a:lnTo>
                    <a:pt x="40806" y="7366"/>
                  </a:lnTo>
                  <a:lnTo>
                    <a:pt x="40778" y="7394"/>
                  </a:lnTo>
                  <a:lnTo>
                    <a:pt x="40721" y="7394"/>
                  </a:lnTo>
                  <a:lnTo>
                    <a:pt x="40609" y="7394"/>
                  </a:lnTo>
                  <a:lnTo>
                    <a:pt x="40496" y="7366"/>
                  </a:lnTo>
                  <a:lnTo>
                    <a:pt x="40326" y="7310"/>
                  </a:lnTo>
                  <a:lnTo>
                    <a:pt x="40044" y="7197"/>
                  </a:lnTo>
                  <a:lnTo>
                    <a:pt x="39903" y="7169"/>
                  </a:lnTo>
                  <a:lnTo>
                    <a:pt x="39818" y="7169"/>
                  </a:lnTo>
                  <a:lnTo>
                    <a:pt x="39818" y="7169"/>
                  </a:lnTo>
                  <a:lnTo>
                    <a:pt x="39818" y="7169"/>
                  </a:lnTo>
                  <a:lnTo>
                    <a:pt x="39818" y="7225"/>
                  </a:lnTo>
                  <a:lnTo>
                    <a:pt x="39734" y="7338"/>
                  </a:lnTo>
                  <a:lnTo>
                    <a:pt x="39621" y="7451"/>
                  </a:lnTo>
                  <a:lnTo>
                    <a:pt x="39593" y="7479"/>
                  </a:lnTo>
                  <a:lnTo>
                    <a:pt x="39593" y="7479"/>
                  </a:lnTo>
                  <a:lnTo>
                    <a:pt x="39564" y="7535"/>
                  </a:lnTo>
                  <a:lnTo>
                    <a:pt x="39536" y="7535"/>
                  </a:lnTo>
                  <a:lnTo>
                    <a:pt x="39536" y="7564"/>
                  </a:lnTo>
                  <a:lnTo>
                    <a:pt x="39536" y="7648"/>
                  </a:lnTo>
                  <a:lnTo>
                    <a:pt x="39536" y="7648"/>
                  </a:lnTo>
                  <a:lnTo>
                    <a:pt x="39593" y="7705"/>
                  </a:lnTo>
                  <a:lnTo>
                    <a:pt x="39649" y="7789"/>
                  </a:lnTo>
                  <a:lnTo>
                    <a:pt x="39790" y="7987"/>
                  </a:lnTo>
                  <a:lnTo>
                    <a:pt x="39959" y="8156"/>
                  </a:lnTo>
                  <a:lnTo>
                    <a:pt x="40072" y="8326"/>
                  </a:lnTo>
                  <a:lnTo>
                    <a:pt x="40072" y="8326"/>
                  </a:lnTo>
                  <a:lnTo>
                    <a:pt x="40355" y="8721"/>
                  </a:lnTo>
                  <a:lnTo>
                    <a:pt x="40467" y="8946"/>
                  </a:lnTo>
                  <a:lnTo>
                    <a:pt x="40496" y="9059"/>
                  </a:lnTo>
                  <a:lnTo>
                    <a:pt x="40496" y="9144"/>
                  </a:lnTo>
                  <a:lnTo>
                    <a:pt x="40496" y="9144"/>
                  </a:lnTo>
                  <a:lnTo>
                    <a:pt x="40467" y="9229"/>
                  </a:lnTo>
                  <a:lnTo>
                    <a:pt x="40439" y="9285"/>
                  </a:lnTo>
                  <a:lnTo>
                    <a:pt x="40383" y="9313"/>
                  </a:lnTo>
                  <a:lnTo>
                    <a:pt x="40355" y="9313"/>
                  </a:lnTo>
                  <a:lnTo>
                    <a:pt x="40242" y="9342"/>
                  </a:lnTo>
                  <a:lnTo>
                    <a:pt x="40185" y="9370"/>
                  </a:lnTo>
                  <a:lnTo>
                    <a:pt x="40129" y="9454"/>
                  </a:lnTo>
                  <a:lnTo>
                    <a:pt x="40129" y="9454"/>
                  </a:lnTo>
                  <a:lnTo>
                    <a:pt x="40213" y="9511"/>
                  </a:lnTo>
                  <a:lnTo>
                    <a:pt x="40383" y="9624"/>
                  </a:lnTo>
                  <a:lnTo>
                    <a:pt x="40524" y="9737"/>
                  </a:lnTo>
                  <a:lnTo>
                    <a:pt x="40552" y="9793"/>
                  </a:lnTo>
                  <a:lnTo>
                    <a:pt x="40552" y="9821"/>
                  </a:lnTo>
                  <a:lnTo>
                    <a:pt x="40552" y="9821"/>
                  </a:lnTo>
                  <a:lnTo>
                    <a:pt x="40101" y="9539"/>
                  </a:lnTo>
                  <a:lnTo>
                    <a:pt x="39790" y="9313"/>
                  </a:lnTo>
                  <a:lnTo>
                    <a:pt x="39677" y="9257"/>
                  </a:lnTo>
                  <a:lnTo>
                    <a:pt x="39593" y="9229"/>
                  </a:lnTo>
                  <a:lnTo>
                    <a:pt x="39593" y="9229"/>
                  </a:lnTo>
                  <a:lnTo>
                    <a:pt x="39705" y="9454"/>
                  </a:lnTo>
                  <a:lnTo>
                    <a:pt x="39734" y="9567"/>
                  </a:lnTo>
                  <a:lnTo>
                    <a:pt x="39734" y="9624"/>
                  </a:lnTo>
                  <a:lnTo>
                    <a:pt x="39734" y="9680"/>
                  </a:lnTo>
                  <a:lnTo>
                    <a:pt x="39734" y="9680"/>
                  </a:lnTo>
                  <a:lnTo>
                    <a:pt x="39677" y="9708"/>
                  </a:lnTo>
                  <a:lnTo>
                    <a:pt x="39593" y="9708"/>
                  </a:lnTo>
                  <a:lnTo>
                    <a:pt x="39536" y="9708"/>
                  </a:lnTo>
                  <a:lnTo>
                    <a:pt x="39480" y="9737"/>
                  </a:lnTo>
                  <a:lnTo>
                    <a:pt x="39480" y="9737"/>
                  </a:lnTo>
                  <a:lnTo>
                    <a:pt x="39452" y="9793"/>
                  </a:lnTo>
                  <a:lnTo>
                    <a:pt x="39452" y="9878"/>
                  </a:lnTo>
                  <a:lnTo>
                    <a:pt x="39452" y="9934"/>
                  </a:lnTo>
                  <a:lnTo>
                    <a:pt x="39423" y="9991"/>
                  </a:lnTo>
                  <a:lnTo>
                    <a:pt x="39423" y="9991"/>
                  </a:lnTo>
                  <a:lnTo>
                    <a:pt x="39367" y="10019"/>
                  </a:lnTo>
                  <a:lnTo>
                    <a:pt x="39282" y="10047"/>
                  </a:lnTo>
                  <a:lnTo>
                    <a:pt x="39113" y="10075"/>
                  </a:lnTo>
                  <a:lnTo>
                    <a:pt x="38944" y="10075"/>
                  </a:lnTo>
                  <a:lnTo>
                    <a:pt x="38774" y="10103"/>
                  </a:lnTo>
                  <a:lnTo>
                    <a:pt x="38774" y="10103"/>
                  </a:lnTo>
                  <a:lnTo>
                    <a:pt x="38887" y="10188"/>
                  </a:lnTo>
                  <a:lnTo>
                    <a:pt x="39028" y="10301"/>
                  </a:lnTo>
                  <a:lnTo>
                    <a:pt x="39169" y="10442"/>
                  </a:lnTo>
                  <a:lnTo>
                    <a:pt x="39198" y="10499"/>
                  </a:lnTo>
                  <a:lnTo>
                    <a:pt x="39169" y="10555"/>
                  </a:lnTo>
                  <a:lnTo>
                    <a:pt x="39169" y="10555"/>
                  </a:lnTo>
                  <a:lnTo>
                    <a:pt x="39141" y="10583"/>
                  </a:lnTo>
                  <a:lnTo>
                    <a:pt x="39085" y="10611"/>
                  </a:lnTo>
                  <a:lnTo>
                    <a:pt x="38944" y="10611"/>
                  </a:lnTo>
                  <a:lnTo>
                    <a:pt x="38690" y="10583"/>
                  </a:lnTo>
                  <a:lnTo>
                    <a:pt x="38690" y="10583"/>
                  </a:lnTo>
                  <a:lnTo>
                    <a:pt x="38577" y="10555"/>
                  </a:lnTo>
                  <a:lnTo>
                    <a:pt x="38436" y="10499"/>
                  </a:lnTo>
                  <a:lnTo>
                    <a:pt x="38323" y="10414"/>
                  </a:lnTo>
                  <a:lnTo>
                    <a:pt x="38210" y="10357"/>
                  </a:lnTo>
                  <a:lnTo>
                    <a:pt x="38210" y="10357"/>
                  </a:lnTo>
                  <a:lnTo>
                    <a:pt x="38041" y="10329"/>
                  </a:lnTo>
                  <a:lnTo>
                    <a:pt x="37984" y="10329"/>
                  </a:lnTo>
                  <a:lnTo>
                    <a:pt x="37956" y="10329"/>
                  </a:lnTo>
                  <a:lnTo>
                    <a:pt x="37928" y="10414"/>
                  </a:lnTo>
                  <a:lnTo>
                    <a:pt x="37899" y="10583"/>
                  </a:lnTo>
                  <a:lnTo>
                    <a:pt x="37899" y="10583"/>
                  </a:lnTo>
                  <a:lnTo>
                    <a:pt x="37787" y="10837"/>
                  </a:lnTo>
                  <a:lnTo>
                    <a:pt x="37674" y="11006"/>
                  </a:lnTo>
                  <a:lnTo>
                    <a:pt x="37533" y="11148"/>
                  </a:lnTo>
                  <a:lnTo>
                    <a:pt x="37335" y="11317"/>
                  </a:lnTo>
                  <a:lnTo>
                    <a:pt x="37335" y="11317"/>
                  </a:lnTo>
                  <a:lnTo>
                    <a:pt x="37222" y="11458"/>
                  </a:lnTo>
                  <a:lnTo>
                    <a:pt x="37109" y="11571"/>
                  </a:lnTo>
                  <a:lnTo>
                    <a:pt x="36940" y="11853"/>
                  </a:lnTo>
                  <a:lnTo>
                    <a:pt x="36940" y="11853"/>
                  </a:lnTo>
                  <a:lnTo>
                    <a:pt x="36855" y="11966"/>
                  </a:lnTo>
                  <a:lnTo>
                    <a:pt x="36742" y="12022"/>
                  </a:lnTo>
                  <a:lnTo>
                    <a:pt x="36686" y="12051"/>
                  </a:lnTo>
                  <a:lnTo>
                    <a:pt x="36630" y="12051"/>
                  </a:lnTo>
                  <a:lnTo>
                    <a:pt x="36573" y="12022"/>
                  </a:lnTo>
                  <a:lnTo>
                    <a:pt x="36488" y="11966"/>
                  </a:lnTo>
                  <a:lnTo>
                    <a:pt x="36488" y="11966"/>
                  </a:lnTo>
                  <a:lnTo>
                    <a:pt x="36460" y="11994"/>
                  </a:lnTo>
                  <a:lnTo>
                    <a:pt x="36404" y="12051"/>
                  </a:lnTo>
                  <a:lnTo>
                    <a:pt x="36206" y="12163"/>
                  </a:lnTo>
                  <a:lnTo>
                    <a:pt x="35981" y="12276"/>
                  </a:lnTo>
                  <a:lnTo>
                    <a:pt x="35839" y="12361"/>
                  </a:lnTo>
                  <a:lnTo>
                    <a:pt x="35839" y="12361"/>
                  </a:lnTo>
                  <a:lnTo>
                    <a:pt x="35755" y="12502"/>
                  </a:lnTo>
                  <a:lnTo>
                    <a:pt x="35670" y="12615"/>
                  </a:lnTo>
                  <a:lnTo>
                    <a:pt x="35670" y="12615"/>
                  </a:lnTo>
                  <a:lnTo>
                    <a:pt x="35585" y="12700"/>
                  </a:lnTo>
                  <a:lnTo>
                    <a:pt x="35585" y="12728"/>
                  </a:lnTo>
                  <a:lnTo>
                    <a:pt x="35416" y="12756"/>
                  </a:lnTo>
                  <a:lnTo>
                    <a:pt x="35416" y="12756"/>
                  </a:lnTo>
                  <a:lnTo>
                    <a:pt x="35416" y="12813"/>
                  </a:lnTo>
                  <a:lnTo>
                    <a:pt x="35388" y="12869"/>
                  </a:lnTo>
                  <a:lnTo>
                    <a:pt x="35331" y="12925"/>
                  </a:lnTo>
                  <a:lnTo>
                    <a:pt x="35247" y="12954"/>
                  </a:lnTo>
                  <a:lnTo>
                    <a:pt x="35162" y="12982"/>
                  </a:lnTo>
                  <a:lnTo>
                    <a:pt x="35106" y="12954"/>
                  </a:lnTo>
                  <a:lnTo>
                    <a:pt x="35077" y="12897"/>
                  </a:lnTo>
                  <a:lnTo>
                    <a:pt x="35077" y="12784"/>
                  </a:lnTo>
                  <a:lnTo>
                    <a:pt x="35077" y="12784"/>
                  </a:lnTo>
                  <a:lnTo>
                    <a:pt x="35106" y="12756"/>
                  </a:lnTo>
                  <a:lnTo>
                    <a:pt x="35190" y="12728"/>
                  </a:lnTo>
                  <a:lnTo>
                    <a:pt x="35275" y="12728"/>
                  </a:lnTo>
                  <a:lnTo>
                    <a:pt x="35303" y="12700"/>
                  </a:lnTo>
                  <a:lnTo>
                    <a:pt x="35303" y="12700"/>
                  </a:lnTo>
                  <a:lnTo>
                    <a:pt x="35331" y="12615"/>
                  </a:lnTo>
                  <a:lnTo>
                    <a:pt x="35303" y="12530"/>
                  </a:lnTo>
                  <a:lnTo>
                    <a:pt x="35303" y="12530"/>
                  </a:lnTo>
                  <a:lnTo>
                    <a:pt x="35360" y="12446"/>
                  </a:lnTo>
                  <a:lnTo>
                    <a:pt x="35416" y="12389"/>
                  </a:lnTo>
                  <a:lnTo>
                    <a:pt x="35416" y="12389"/>
                  </a:lnTo>
                  <a:lnTo>
                    <a:pt x="35360" y="12417"/>
                  </a:lnTo>
                  <a:lnTo>
                    <a:pt x="35275" y="12417"/>
                  </a:lnTo>
                  <a:lnTo>
                    <a:pt x="35134" y="12389"/>
                  </a:lnTo>
                  <a:lnTo>
                    <a:pt x="35021" y="12333"/>
                  </a:lnTo>
                  <a:lnTo>
                    <a:pt x="34880" y="12305"/>
                  </a:lnTo>
                  <a:lnTo>
                    <a:pt x="34880" y="12305"/>
                  </a:lnTo>
                  <a:lnTo>
                    <a:pt x="34965" y="12163"/>
                  </a:lnTo>
                  <a:lnTo>
                    <a:pt x="35106" y="11938"/>
                  </a:lnTo>
                  <a:lnTo>
                    <a:pt x="35219" y="11684"/>
                  </a:lnTo>
                  <a:lnTo>
                    <a:pt x="35247" y="11571"/>
                  </a:lnTo>
                  <a:lnTo>
                    <a:pt x="35219" y="11486"/>
                  </a:lnTo>
                  <a:lnTo>
                    <a:pt x="35219" y="11486"/>
                  </a:lnTo>
                  <a:lnTo>
                    <a:pt x="35190" y="11402"/>
                  </a:lnTo>
                  <a:lnTo>
                    <a:pt x="35134" y="11317"/>
                  </a:lnTo>
                  <a:lnTo>
                    <a:pt x="34965" y="11232"/>
                  </a:lnTo>
                  <a:lnTo>
                    <a:pt x="34795" y="11119"/>
                  </a:lnTo>
                  <a:lnTo>
                    <a:pt x="34739" y="11063"/>
                  </a:lnTo>
                  <a:lnTo>
                    <a:pt x="34711" y="10978"/>
                  </a:lnTo>
                  <a:lnTo>
                    <a:pt x="34711" y="10978"/>
                  </a:lnTo>
                  <a:lnTo>
                    <a:pt x="34682" y="11006"/>
                  </a:lnTo>
                  <a:lnTo>
                    <a:pt x="34626" y="11035"/>
                  </a:lnTo>
                  <a:lnTo>
                    <a:pt x="34400" y="11091"/>
                  </a:lnTo>
                  <a:lnTo>
                    <a:pt x="34203" y="11148"/>
                  </a:lnTo>
                  <a:lnTo>
                    <a:pt x="34203" y="11204"/>
                  </a:lnTo>
                  <a:lnTo>
                    <a:pt x="34231" y="11232"/>
                  </a:lnTo>
                  <a:lnTo>
                    <a:pt x="34231" y="11232"/>
                  </a:lnTo>
                  <a:lnTo>
                    <a:pt x="34174" y="11260"/>
                  </a:lnTo>
                  <a:lnTo>
                    <a:pt x="34118" y="11289"/>
                  </a:lnTo>
                  <a:lnTo>
                    <a:pt x="34062" y="11402"/>
                  </a:lnTo>
                  <a:lnTo>
                    <a:pt x="34062" y="11543"/>
                  </a:lnTo>
                  <a:lnTo>
                    <a:pt x="34005" y="11656"/>
                  </a:lnTo>
                  <a:lnTo>
                    <a:pt x="34005" y="11656"/>
                  </a:lnTo>
                  <a:lnTo>
                    <a:pt x="33920" y="11740"/>
                  </a:lnTo>
                  <a:lnTo>
                    <a:pt x="33836" y="11797"/>
                  </a:lnTo>
                  <a:lnTo>
                    <a:pt x="33638" y="11881"/>
                  </a:lnTo>
                  <a:lnTo>
                    <a:pt x="33638" y="11881"/>
                  </a:lnTo>
                  <a:lnTo>
                    <a:pt x="33554" y="11994"/>
                  </a:lnTo>
                  <a:lnTo>
                    <a:pt x="33497" y="12107"/>
                  </a:lnTo>
                  <a:lnTo>
                    <a:pt x="33413" y="12333"/>
                  </a:lnTo>
                  <a:lnTo>
                    <a:pt x="33384" y="12446"/>
                  </a:lnTo>
                  <a:lnTo>
                    <a:pt x="33328" y="12530"/>
                  </a:lnTo>
                  <a:lnTo>
                    <a:pt x="33215" y="12615"/>
                  </a:lnTo>
                  <a:lnTo>
                    <a:pt x="33046" y="12643"/>
                  </a:lnTo>
                  <a:lnTo>
                    <a:pt x="33046" y="12643"/>
                  </a:lnTo>
                  <a:lnTo>
                    <a:pt x="32933" y="12643"/>
                  </a:lnTo>
                  <a:lnTo>
                    <a:pt x="32763" y="12615"/>
                  </a:lnTo>
                  <a:lnTo>
                    <a:pt x="32622" y="12587"/>
                  </a:lnTo>
                  <a:lnTo>
                    <a:pt x="32566" y="12587"/>
                  </a:lnTo>
                  <a:lnTo>
                    <a:pt x="32538" y="12615"/>
                  </a:lnTo>
                  <a:lnTo>
                    <a:pt x="32538" y="12615"/>
                  </a:lnTo>
                  <a:lnTo>
                    <a:pt x="32481" y="12643"/>
                  </a:lnTo>
                  <a:lnTo>
                    <a:pt x="32453" y="12700"/>
                  </a:lnTo>
                  <a:lnTo>
                    <a:pt x="32453" y="12841"/>
                  </a:lnTo>
                  <a:lnTo>
                    <a:pt x="32481" y="12954"/>
                  </a:lnTo>
                  <a:lnTo>
                    <a:pt x="32510" y="13066"/>
                  </a:lnTo>
                  <a:lnTo>
                    <a:pt x="32510" y="13066"/>
                  </a:lnTo>
                  <a:lnTo>
                    <a:pt x="32622" y="13208"/>
                  </a:lnTo>
                  <a:lnTo>
                    <a:pt x="32735" y="13349"/>
                  </a:lnTo>
                  <a:lnTo>
                    <a:pt x="32876" y="13433"/>
                  </a:lnTo>
                  <a:lnTo>
                    <a:pt x="33046" y="13518"/>
                  </a:lnTo>
                  <a:lnTo>
                    <a:pt x="33046" y="13518"/>
                  </a:lnTo>
                  <a:lnTo>
                    <a:pt x="33187" y="13546"/>
                  </a:lnTo>
                  <a:lnTo>
                    <a:pt x="33328" y="13546"/>
                  </a:lnTo>
                  <a:lnTo>
                    <a:pt x="33328" y="13546"/>
                  </a:lnTo>
                  <a:lnTo>
                    <a:pt x="33384" y="13574"/>
                  </a:lnTo>
                  <a:lnTo>
                    <a:pt x="33413" y="13603"/>
                  </a:lnTo>
                  <a:lnTo>
                    <a:pt x="33469" y="13631"/>
                  </a:lnTo>
                  <a:lnTo>
                    <a:pt x="33497" y="13659"/>
                  </a:lnTo>
                  <a:lnTo>
                    <a:pt x="33497" y="13659"/>
                  </a:lnTo>
                  <a:lnTo>
                    <a:pt x="33554" y="13546"/>
                  </a:lnTo>
                  <a:lnTo>
                    <a:pt x="33554" y="13518"/>
                  </a:lnTo>
                  <a:lnTo>
                    <a:pt x="33582" y="13518"/>
                  </a:lnTo>
                  <a:lnTo>
                    <a:pt x="33695" y="13574"/>
                  </a:lnTo>
                  <a:lnTo>
                    <a:pt x="33695" y="13574"/>
                  </a:lnTo>
                  <a:lnTo>
                    <a:pt x="33751" y="13603"/>
                  </a:lnTo>
                  <a:lnTo>
                    <a:pt x="33836" y="13659"/>
                  </a:lnTo>
                  <a:lnTo>
                    <a:pt x="33949" y="13800"/>
                  </a:lnTo>
                  <a:lnTo>
                    <a:pt x="33949" y="13800"/>
                  </a:lnTo>
                  <a:lnTo>
                    <a:pt x="33977" y="13885"/>
                  </a:lnTo>
                  <a:lnTo>
                    <a:pt x="34005" y="13970"/>
                  </a:lnTo>
                  <a:lnTo>
                    <a:pt x="34005" y="14139"/>
                  </a:lnTo>
                  <a:lnTo>
                    <a:pt x="34033" y="14195"/>
                  </a:lnTo>
                  <a:lnTo>
                    <a:pt x="34062" y="14280"/>
                  </a:lnTo>
                  <a:lnTo>
                    <a:pt x="34146" y="14336"/>
                  </a:lnTo>
                  <a:lnTo>
                    <a:pt x="34231" y="14393"/>
                  </a:lnTo>
                  <a:lnTo>
                    <a:pt x="34231" y="14393"/>
                  </a:lnTo>
                  <a:lnTo>
                    <a:pt x="34400" y="14421"/>
                  </a:lnTo>
                  <a:lnTo>
                    <a:pt x="34541" y="14393"/>
                  </a:lnTo>
                  <a:lnTo>
                    <a:pt x="34626" y="14336"/>
                  </a:lnTo>
                  <a:lnTo>
                    <a:pt x="34711" y="14280"/>
                  </a:lnTo>
                  <a:lnTo>
                    <a:pt x="34711" y="14280"/>
                  </a:lnTo>
                  <a:lnTo>
                    <a:pt x="34852" y="14111"/>
                  </a:lnTo>
                  <a:lnTo>
                    <a:pt x="34880" y="13998"/>
                  </a:lnTo>
                  <a:lnTo>
                    <a:pt x="34880" y="13941"/>
                  </a:lnTo>
                  <a:lnTo>
                    <a:pt x="34824" y="13941"/>
                  </a:lnTo>
                  <a:lnTo>
                    <a:pt x="34824" y="13941"/>
                  </a:lnTo>
                  <a:lnTo>
                    <a:pt x="34965" y="13913"/>
                  </a:lnTo>
                  <a:lnTo>
                    <a:pt x="35077" y="13885"/>
                  </a:lnTo>
                  <a:lnTo>
                    <a:pt x="35190" y="13828"/>
                  </a:lnTo>
                  <a:lnTo>
                    <a:pt x="35303" y="13828"/>
                  </a:lnTo>
                  <a:lnTo>
                    <a:pt x="35303" y="13828"/>
                  </a:lnTo>
                  <a:lnTo>
                    <a:pt x="35388" y="13857"/>
                  </a:lnTo>
                  <a:lnTo>
                    <a:pt x="35501" y="13913"/>
                  </a:lnTo>
                  <a:lnTo>
                    <a:pt x="35670" y="14026"/>
                  </a:lnTo>
                  <a:lnTo>
                    <a:pt x="35670" y="14026"/>
                  </a:lnTo>
                  <a:lnTo>
                    <a:pt x="35811" y="14082"/>
                  </a:lnTo>
                  <a:lnTo>
                    <a:pt x="35981" y="14139"/>
                  </a:lnTo>
                  <a:lnTo>
                    <a:pt x="36065" y="14167"/>
                  </a:lnTo>
                  <a:lnTo>
                    <a:pt x="36150" y="14167"/>
                  </a:lnTo>
                  <a:lnTo>
                    <a:pt x="36206" y="14139"/>
                  </a:lnTo>
                  <a:lnTo>
                    <a:pt x="36234" y="14054"/>
                  </a:lnTo>
                  <a:lnTo>
                    <a:pt x="36234" y="14054"/>
                  </a:lnTo>
                  <a:lnTo>
                    <a:pt x="36376" y="14111"/>
                  </a:lnTo>
                  <a:lnTo>
                    <a:pt x="36517" y="14139"/>
                  </a:lnTo>
                  <a:lnTo>
                    <a:pt x="36658" y="14139"/>
                  </a:lnTo>
                  <a:lnTo>
                    <a:pt x="36771" y="14195"/>
                  </a:lnTo>
                  <a:lnTo>
                    <a:pt x="36771" y="14195"/>
                  </a:lnTo>
                  <a:lnTo>
                    <a:pt x="36742" y="14252"/>
                  </a:lnTo>
                  <a:lnTo>
                    <a:pt x="36742" y="14336"/>
                  </a:lnTo>
                  <a:lnTo>
                    <a:pt x="36742" y="14562"/>
                  </a:lnTo>
                  <a:lnTo>
                    <a:pt x="36742" y="14647"/>
                  </a:lnTo>
                  <a:lnTo>
                    <a:pt x="36686" y="14703"/>
                  </a:lnTo>
                  <a:lnTo>
                    <a:pt x="36630" y="14647"/>
                  </a:lnTo>
                  <a:lnTo>
                    <a:pt x="36517" y="14534"/>
                  </a:lnTo>
                  <a:lnTo>
                    <a:pt x="36517" y="14534"/>
                  </a:lnTo>
                  <a:lnTo>
                    <a:pt x="36319" y="14647"/>
                  </a:lnTo>
                  <a:lnTo>
                    <a:pt x="36206" y="14703"/>
                  </a:lnTo>
                  <a:lnTo>
                    <a:pt x="36178" y="14703"/>
                  </a:lnTo>
                  <a:lnTo>
                    <a:pt x="36178" y="14675"/>
                  </a:lnTo>
                  <a:lnTo>
                    <a:pt x="36178" y="14675"/>
                  </a:lnTo>
                  <a:lnTo>
                    <a:pt x="35642" y="14957"/>
                  </a:lnTo>
                  <a:lnTo>
                    <a:pt x="35642" y="14957"/>
                  </a:lnTo>
                  <a:lnTo>
                    <a:pt x="35698" y="14929"/>
                  </a:lnTo>
                  <a:lnTo>
                    <a:pt x="35727" y="14929"/>
                  </a:lnTo>
                  <a:lnTo>
                    <a:pt x="35783" y="14957"/>
                  </a:lnTo>
                  <a:lnTo>
                    <a:pt x="35811" y="15042"/>
                  </a:lnTo>
                  <a:lnTo>
                    <a:pt x="35783" y="15098"/>
                  </a:lnTo>
                  <a:lnTo>
                    <a:pt x="35783" y="15098"/>
                  </a:lnTo>
                  <a:lnTo>
                    <a:pt x="35755" y="15042"/>
                  </a:lnTo>
                  <a:lnTo>
                    <a:pt x="35727" y="15042"/>
                  </a:lnTo>
                  <a:lnTo>
                    <a:pt x="35698" y="15070"/>
                  </a:lnTo>
                  <a:lnTo>
                    <a:pt x="35670" y="15155"/>
                  </a:lnTo>
                  <a:lnTo>
                    <a:pt x="35642" y="15296"/>
                  </a:lnTo>
                  <a:lnTo>
                    <a:pt x="35670" y="15324"/>
                  </a:lnTo>
                  <a:lnTo>
                    <a:pt x="35670" y="15352"/>
                  </a:lnTo>
                  <a:lnTo>
                    <a:pt x="35670" y="15352"/>
                  </a:lnTo>
                  <a:lnTo>
                    <a:pt x="35614" y="15380"/>
                  </a:lnTo>
                  <a:lnTo>
                    <a:pt x="35557" y="15380"/>
                  </a:lnTo>
                  <a:lnTo>
                    <a:pt x="35529" y="15380"/>
                  </a:lnTo>
                  <a:lnTo>
                    <a:pt x="35501" y="15352"/>
                  </a:lnTo>
                  <a:lnTo>
                    <a:pt x="35473" y="15268"/>
                  </a:lnTo>
                  <a:lnTo>
                    <a:pt x="35388" y="15211"/>
                  </a:lnTo>
                  <a:lnTo>
                    <a:pt x="35388" y="15211"/>
                  </a:lnTo>
                  <a:lnTo>
                    <a:pt x="35416" y="15268"/>
                  </a:lnTo>
                  <a:lnTo>
                    <a:pt x="35388" y="15268"/>
                  </a:lnTo>
                  <a:lnTo>
                    <a:pt x="35331" y="15239"/>
                  </a:lnTo>
                  <a:lnTo>
                    <a:pt x="35275" y="15239"/>
                  </a:lnTo>
                  <a:lnTo>
                    <a:pt x="35275" y="15239"/>
                  </a:lnTo>
                  <a:lnTo>
                    <a:pt x="35303" y="15324"/>
                  </a:lnTo>
                  <a:lnTo>
                    <a:pt x="35360" y="15380"/>
                  </a:lnTo>
                  <a:lnTo>
                    <a:pt x="35416" y="15437"/>
                  </a:lnTo>
                  <a:lnTo>
                    <a:pt x="35501" y="15465"/>
                  </a:lnTo>
                  <a:lnTo>
                    <a:pt x="35501" y="15465"/>
                  </a:lnTo>
                  <a:lnTo>
                    <a:pt x="35444" y="15522"/>
                  </a:lnTo>
                  <a:lnTo>
                    <a:pt x="35331" y="15634"/>
                  </a:lnTo>
                  <a:lnTo>
                    <a:pt x="35219" y="15804"/>
                  </a:lnTo>
                  <a:lnTo>
                    <a:pt x="35219" y="15804"/>
                  </a:lnTo>
                  <a:lnTo>
                    <a:pt x="35106" y="16114"/>
                  </a:lnTo>
                  <a:lnTo>
                    <a:pt x="35049" y="16312"/>
                  </a:lnTo>
                  <a:lnTo>
                    <a:pt x="35049" y="16396"/>
                  </a:lnTo>
                  <a:lnTo>
                    <a:pt x="35077" y="16481"/>
                  </a:lnTo>
                  <a:lnTo>
                    <a:pt x="35077" y="16481"/>
                  </a:lnTo>
                  <a:lnTo>
                    <a:pt x="35162" y="16566"/>
                  </a:lnTo>
                  <a:lnTo>
                    <a:pt x="35303" y="16650"/>
                  </a:lnTo>
                  <a:lnTo>
                    <a:pt x="35670" y="16820"/>
                  </a:lnTo>
                  <a:lnTo>
                    <a:pt x="35670" y="16820"/>
                  </a:lnTo>
                  <a:lnTo>
                    <a:pt x="35868" y="16933"/>
                  </a:lnTo>
                  <a:lnTo>
                    <a:pt x="36037" y="17017"/>
                  </a:lnTo>
                  <a:lnTo>
                    <a:pt x="36150" y="17130"/>
                  </a:lnTo>
                  <a:lnTo>
                    <a:pt x="36291" y="17328"/>
                  </a:lnTo>
                  <a:lnTo>
                    <a:pt x="36291" y="17328"/>
                  </a:lnTo>
                  <a:lnTo>
                    <a:pt x="36404" y="17497"/>
                  </a:lnTo>
                  <a:lnTo>
                    <a:pt x="36545" y="17666"/>
                  </a:lnTo>
                  <a:lnTo>
                    <a:pt x="36799" y="18005"/>
                  </a:lnTo>
                  <a:lnTo>
                    <a:pt x="36799" y="18005"/>
                  </a:lnTo>
                  <a:lnTo>
                    <a:pt x="36912" y="18174"/>
                  </a:lnTo>
                  <a:lnTo>
                    <a:pt x="36996" y="18315"/>
                  </a:lnTo>
                  <a:lnTo>
                    <a:pt x="37081" y="18456"/>
                  </a:lnTo>
                  <a:lnTo>
                    <a:pt x="37222" y="18569"/>
                  </a:lnTo>
                  <a:lnTo>
                    <a:pt x="37222" y="18569"/>
                  </a:lnTo>
                  <a:lnTo>
                    <a:pt x="37420" y="18682"/>
                  </a:lnTo>
                  <a:lnTo>
                    <a:pt x="37730" y="18908"/>
                  </a:lnTo>
                  <a:lnTo>
                    <a:pt x="37871" y="19021"/>
                  </a:lnTo>
                  <a:lnTo>
                    <a:pt x="37984" y="19134"/>
                  </a:lnTo>
                  <a:lnTo>
                    <a:pt x="38041" y="19218"/>
                  </a:lnTo>
                  <a:lnTo>
                    <a:pt x="38041" y="19275"/>
                  </a:lnTo>
                  <a:lnTo>
                    <a:pt x="38041" y="19303"/>
                  </a:lnTo>
                  <a:lnTo>
                    <a:pt x="38041" y="19303"/>
                  </a:lnTo>
                  <a:lnTo>
                    <a:pt x="37702" y="19162"/>
                  </a:lnTo>
                  <a:lnTo>
                    <a:pt x="37702" y="19162"/>
                  </a:lnTo>
                  <a:lnTo>
                    <a:pt x="37533" y="19162"/>
                  </a:lnTo>
                  <a:lnTo>
                    <a:pt x="37391" y="19162"/>
                  </a:lnTo>
                  <a:lnTo>
                    <a:pt x="37391" y="19162"/>
                  </a:lnTo>
                  <a:lnTo>
                    <a:pt x="37279" y="19105"/>
                  </a:lnTo>
                  <a:lnTo>
                    <a:pt x="37222" y="19049"/>
                  </a:lnTo>
                  <a:lnTo>
                    <a:pt x="37138" y="18993"/>
                  </a:lnTo>
                  <a:lnTo>
                    <a:pt x="37025" y="18964"/>
                  </a:lnTo>
                  <a:lnTo>
                    <a:pt x="37025" y="18964"/>
                  </a:lnTo>
                  <a:lnTo>
                    <a:pt x="36912" y="18993"/>
                  </a:lnTo>
                  <a:lnTo>
                    <a:pt x="36827" y="19021"/>
                  </a:lnTo>
                  <a:lnTo>
                    <a:pt x="36742" y="19077"/>
                  </a:lnTo>
                  <a:lnTo>
                    <a:pt x="36630" y="19077"/>
                  </a:lnTo>
                  <a:lnTo>
                    <a:pt x="36630" y="19077"/>
                  </a:lnTo>
                  <a:lnTo>
                    <a:pt x="36545" y="19021"/>
                  </a:lnTo>
                  <a:lnTo>
                    <a:pt x="36404" y="18908"/>
                  </a:lnTo>
                  <a:lnTo>
                    <a:pt x="36178" y="18710"/>
                  </a:lnTo>
                  <a:lnTo>
                    <a:pt x="36178" y="18710"/>
                  </a:lnTo>
                  <a:lnTo>
                    <a:pt x="36234" y="18795"/>
                  </a:lnTo>
                  <a:lnTo>
                    <a:pt x="36234" y="18880"/>
                  </a:lnTo>
                  <a:lnTo>
                    <a:pt x="36234" y="18880"/>
                  </a:lnTo>
                  <a:lnTo>
                    <a:pt x="36291" y="18823"/>
                  </a:lnTo>
                  <a:lnTo>
                    <a:pt x="36347" y="18851"/>
                  </a:lnTo>
                  <a:lnTo>
                    <a:pt x="36347" y="18851"/>
                  </a:lnTo>
                  <a:lnTo>
                    <a:pt x="36291" y="18795"/>
                  </a:lnTo>
                  <a:lnTo>
                    <a:pt x="36347" y="18851"/>
                  </a:lnTo>
                  <a:lnTo>
                    <a:pt x="36432" y="18936"/>
                  </a:lnTo>
                  <a:lnTo>
                    <a:pt x="36432" y="18936"/>
                  </a:lnTo>
                  <a:lnTo>
                    <a:pt x="36376" y="18908"/>
                  </a:lnTo>
                  <a:lnTo>
                    <a:pt x="36376" y="18908"/>
                  </a:lnTo>
                  <a:lnTo>
                    <a:pt x="36488" y="19021"/>
                  </a:lnTo>
                  <a:lnTo>
                    <a:pt x="36658" y="19105"/>
                  </a:lnTo>
                  <a:lnTo>
                    <a:pt x="36658" y="19105"/>
                  </a:lnTo>
                  <a:lnTo>
                    <a:pt x="36714" y="19134"/>
                  </a:lnTo>
                  <a:lnTo>
                    <a:pt x="36771" y="19105"/>
                  </a:lnTo>
                  <a:lnTo>
                    <a:pt x="36827" y="19077"/>
                  </a:lnTo>
                  <a:lnTo>
                    <a:pt x="36884" y="19049"/>
                  </a:lnTo>
                  <a:lnTo>
                    <a:pt x="36884" y="19049"/>
                  </a:lnTo>
                  <a:lnTo>
                    <a:pt x="37053" y="19077"/>
                  </a:lnTo>
                  <a:lnTo>
                    <a:pt x="37194" y="19162"/>
                  </a:lnTo>
                  <a:lnTo>
                    <a:pt x="37194" y="19162"/>
                  </a:lnTo>
                  <a:lnTo>
                    <a:pt x="37645" y="19416"/>
                  </a:lnTo>
                  <a:lnTo>
                    <a:pt x="37899" y="19529"/>
                  </a:lnTo>
                  <a:lnTo>
                    <a:pt x="38097" y="19698"/>
                  </a:lnTo>
                  <a:lnTo>
                    <a:pt x="38097" y="19698"/>
                  </a:lnTo>
                  <a:lnTo>
                    <a:pt x="38210" y="19839"/>
                  </a:lnTo>
                  <a:lnTo>
                    <a:pt x="38266" y="19924"/>
                  </a:lnTo>
                  <a:lnTo>
                    <a:pt x="38266" y="19980"/>
                  </a:lnTo>
                  <a:lnTo>
                    <a:pt x="38238" y="20037"/>
                  </a:lnTo>
                  <a:lnTo>
                    <a:pt x="38069" y="20121"/>
                  </a:lnTo>
                  <a:lnTo>
                    <a:pt x="37984" y="20178"/>
                  </a:lnTo>
                  <a:lnTo>
                    <a:pt x="37871" y="20234"/>
                  </a:lnTo>
                  <a:lnTo>
                    <a:pt x="37871" y="20234"/>
                  </a:lnTo>
                  <a:lnTo>
                    <a:pt x="37758" y="20404"/>
                  </a:lnTo>
                  <a:lnTo>
                    <a:pt x="37702" y="20488"/>
                  </a:lnTo>
                  <a:lnTo>
                    <a:pt x="37645" y="20516"/>
                  </a:lnTo>
                  <a:lnTo>
                    <a:pt x="37645" y="20516"/>
                  </a:lnTo>
                  <a:lnTo>
                    <a:pt x="37533" y="20488"/>
                  </a:lnTo>
                  <a:lnTo>
                    <a:pt x="37391" y="20488"/>
                  </a:lnTo>
                  <a:lnTo>
                    <a:pt x="37391" y="20488"/>
                  </a:lnTo>
                  <a:lnTo>
                    <a:pt x="37279" y="20573"/>
                  </a:lnTo>
                  <a:lnTo>
                    <a:pt x="37194" y="20657"/>
                  </a:lnTo>
                  <a:lnTo>
                    <a:pt x="37194" y="20657"/>
                  </a:lnTo>
                  <a:lnTo>
                    <a:pt x="37307" y="20573"/>
                  </a:lnTo>
                  <a:lnTo>
                    <a:pt x="37391" y="20516"/>
                  </a:lnTo>
                  <a:lnTo>
                    <a:pt x="37476" y="20516"/>
                  </a:lnTo>
                  <a:lnTo>
                    <a:pt x="37476" y="20516"/>
                  </a:lnTo>
                  <a:lnTo>
                    <a:pt x="37504" y="20545"/>
                  </a:lnTo>
                  <a:lnTo>
                    <a:pt x="37533" y="20573"/>
                  </a:lnTo>
                  <a:lnTo>
                    <a:pt x="37561" y="20657"/>
                  </a:lnTo>
                  <a:lnTo>
                    <a:pt x="37617" y="20742"/>
                  </a:lnTo>
                  <a:lnTo>
                    <a:pt x="37674" y="20770"/>
                  </a:lnTo>
                  <a:lnTo>
                    <a:pt x="37730" y="20770"/>
                  </a:lnTo>
                  <a:lnTo>
                    <a:pt x="37730" y="20770"/>
                  </a:lnTo>
                  <a:lnTo>
                    <a:pt x="37702" y="20742"/>
                  </a:lnTo>
                  <a:lnTo>
                    <a:pt x="37702" y="20714"/>
                  </a:lnTo>
                  <a:lnTo>
                    <a:pt x="37787" y="20629"/>
                  </a:lnTo>
                  <a:lnTo>
                    <a:pt x="37956" y="20601"/>
                  </a:lnTo>
                  <a:lnTo>
                    <a:pt x="38069" y="20573"/>
                  </a:lnTo>
                  <a:lnTo>
                    <a:pt x="38069" y="20573"/>
                  </a:lnTo>
                  <a:lnTo>
                    <a:pt x="38153" y="20629"/>
                  </a:lnTo>
                  <a:lnTo>
                    <a:pt x="38210" y="20686"/>
                  </a:lnTo>
                  <a:lnTo>
                    <a:pt x="38266" y="20742"/>
                  </a:lnTo>
                  <a:lnTo>
                    <a:pt x="38323" y="20799"/>
                  </a:lnTo>
                  <a:lnTo>
                    <a:pt x="38323" y="20799"/>
                  </a:lnTo>
                  <a:lnTo>
                    <a:pt x="38548" y="20883"/>
                  </a:lnTo>
                  <a:lnTo>
                    <a:pt x="38774" y="20940"/>
                  </a:lnTo>
                  <a:lnTo>
                    <a:pt x="38774" y="20940"/>
                  </a:lnTo>
                  <a:lnTo>
                    <a:pt x="38661" y="20996"/>
                  </a:lnTo>
                  <a:lnTo>
                    <a:pt x="38548" y="21109"/>
                  </a:lnTo>
                  <a:lnTo>
                    <a:pt x="38351" y="21278"/>
                  </a:lnTo>
                  <a:lnTo>
                    <a:pt x="38351" y="21278"/>
                  </a:lnTo>
                  <a:lnTo>
                    <a:pt x="38407" y="21335"/>
                  </a:lnTo>
                  <a:lnTo>
                    <a:pt x="38436" y="21363"/>
                  </a:lnTo>
                  <a:lnTo>
                    <a:pt x="38492" y="21307"/>
                  </a:lnTo>
                  <a:lnTo>
                    <a:pt x="38548" y="21250"/>
                  </a:lnTo>
                  <a:lnTo>
                    <a:pt x="38577" y="21250"/>
                  </a:lnTo>
                  <a:lnTo>
                    <a:pt x="38633" y="21278"/>
                  </a:lnTo>
                  <a:lnTo>
                    <a:pt x="38633" y="21278"/>
                  </a:lnTo>
                  <a:lnTo>
                    <a:pt x="38605" y="21222"/>
                  </a:lnTo>
                  <a:lnTo>
                    <a:pt x="38633" y="21165"/>
                  </a:lnTo>
                  <a:lnTo>
                    <a:pt x="38633" y="21165"/>
                  </a:lnTo>
                  <a:lnTo>
                    <a:pt x="38661" y="21165"/>
                  </a:lnTo>
                  <a:lnTo>
                    <a:pt x="38690" y="21194"/>
                  </a:lnTo>
                  <a:lnTo>
                    <a:pt x="38746" y="21307"/>
                  </a:lnTo>
                  <a:lnTo>
                    <a:pt x="38774" y="21476"/>
                  </a:lnTo>
                  <a:lnTo>
                    <a:pt x="38774" y="21561"/>
                  </a:lnTo>
                  <a:lnTo>
                    <a:pt x="38774" y="21561"/>
                  </a:lnTo>
                  <a:lnTo>
                    <a:pt x="38774" y="21561"/>
                  </a:lnTo>
                  <a:lnTo>
                    <a:pt x="38746" y="21561"/>
                  </a:lnTo>
                  <a:lnTo>
                    <a:pt x="38718" y="21504"/>
                  </a:lnTo>
                  <a:lnTo>
                    <a:pt x="38661" y="21391"/>
                  </a:lnTo>
                  <a:lnTo>
                    <a:pt x="38661" y="21391"/>
                  </a:lnTo>
                  <a:lnTo>
                    <a:pt x="38661" y="21532"/>
                  </a:lnTo>
                  <a:lnTo>
                    <a:pt x="38661" y="21561"/>
                  </a:lnTo>
                  <a:lnTo>
                    <a:pt x="38633" y="21561"/>
                  </a:lnTo>
                  <a:lnTo>
                    <a:pt x="38577" y="21532"/>
                  </a:lnTo>
                  <a:lnTo>
                    <a:pt x="38548" y="21476"/>
                  </a:lnTo>
                  <a:lnTo>
                    <a:pt x="38548" y="21476"/>
                  </a:lnTo>
                  <a:lnTo>
                    <a:pt x="38548" y="21532"/>
                  </a:lnTo>
                  <a:lnTo>
                    <a:pt x="38548" y="21532"/>
                  </a:lnTo>
                  <a:lnTo>
                    <a:pt x="38520" y="21476"/>
                  </a:lnTo>
                  <a:lnTo>
                    <a:pt x="38520" y="21476"/>
                  </a:lnTo>
                  <a:lnTo>
                    <a:pt x="38492" y="21589"/>
                  </a:lnTo>
                  <a:lnTo>
                    <a:pt x="38492" y="21645"/>
                  </a:lnTo>
                  <a:lnTo>
                    <a:pt x="38520" y="21645"/>
                  </a:lnTo>
                  <a:lnTo>
                    <a:pt x="38548" y="21645"/>
                  </a:lnTo>
                  <a:lnTo>
                    <a:pt x="38577" y="21645"/>
                  </a:lnTo>
                  <a:lnTo>
                    <a:pt x="38633" y="21673"/>
                  </a:lnTo>
                  <a:lnTo>
                    <a:pt x="38661" y="21702"/>
                  </a:lnTo>
                  <a:lnTo>
                    <a:pt x="38690" y="21814"/>
                  </a:lnTo>
                  <a:lnTo>
                    <a:pt x="38690" y="21814"/>
                  </a:lnTo>
                  <a:lnTo>
                    <a:pt x="38633" y="21786"/>
                  </a:lnTo>
                  <a:lnTo>
                    <a:pt x="38577" y="21814"/>
                  </a:lnTo>
                  <a:lnTo>
                    <a:pt x="38577" y="21814"/>
                  </a:lnTo>
                  <a:lnTo>
                    <a:pt x="38633" y="21843"/>
                  </a:lnTo>
                  <a:lnTo>
                    <a:pt x="38690" y="21899"/>
                  </a:lnTo>
                  <a:lnTo>
                    <a:pt x="38718" y="21956"/>
                  </a:lnTo>
                  <a:lnTo>
                    <a:pt x="38690" y="21956"/>
                  </a:lnTo>
                  <a:lnTo>
                    <a:pt x="38661" y="21984"/>
                  </a:lnTo>
                  <a:lnTo>
                    <a:pt x="38661" y="21984"/>
                  </a:lnTo>
                  <a:lnTo>
                    <a:pt x="38548" y="21984"/>
                  </a:lnTo>
                  <a:lnTo>
                    <a:pt x="38464" y="21956"/>
                  </a:lnTo>
                  <a:lnTo>
                    <a:pt x="38295" y="21871"/>
                  </a:lnTo>
                  <a:lnTo>
                    <a:pt x="38295" y="21871"/>
                  </a:lnTo>
                  <a:lnTo>
                    <a:pt x="38492" y="21984"/>
                  </a:lnTo>
                  <a:lnTo>
                    <a:pt x="38577" y="22040"/>
                  </a:lnTo>
                  <a:lnTo>
                    <a:pt x="38633" y="22097"/>
                  </a:lnTo>
                  <a:lnTo>
                    <a:pt x="38633" y="22097"/>
                  </a:lnTo>
                  <a:lnTo>
                    <a:pt x="38690" y="22181"/>
                  </a:lnTo>
                  <a:lnTo>
                    <a:pt x="38718" y="22238"/>
                  </a:lnTo>
                  <a:lnTo>
                    <a:pt x="38690" y="22266"/>
                  </a:lnTo>
                  <a:lnTo>
                    <a:pt x="38690" y="22322"/>
                  </a:lnTo>
                  <a:lnTo>
                    <a:pt x="38633" y="22407"/>
                  </a:lnTo>
                  <a:lnTo>
                    <a:pt x="38633" y="22435"/>
                  </a:lnTo>
                  <a:lnTo>
                    <a:pt x="38633" y="22492"/>
                  </a:lnTo>
                  <a:lnTo>
                    <a:pt x="38633" y="22492"/>
                  </a:lnTo>
                  <a:lnTo>
                    <a:pt x="38436" y="22294"/>
                  </a:lnTo>
                  <a:lnTo>
                    <a:pt x="38436" y="22294"/>
                  </a:lnTo>
                  <a:lnTo>
                    <a:pt x="38379" y="22407"/>
                  </a:lnTo>
                  <a:lnTo>
                    <a:pt x="38295" y="22576"/>
                  </a:lnTo>
                  <a:lnTo>
                    <a:pt x="38266" y="22633"/>
                  </a:lnTo>
                  <a:lnTo>
                    <a:pt x="38182" y="22633"/>
                  </a:lnTo>
                  <a:lnTo>
                    <a:pt x="38125" y="22605"/>
                  </a:lnTo>
                  <a:lnTo>
                    <a:pt x="38041" y="22520"/>
                  </a:lnTo>
                  <a:lnTo>
                    <a:pt x="38041" y="22520"/>
                  </a:lnTo>
                  <a:lnTo>
                    <a:pt x="38069" y="22576"/>
                  </a:lnTo>
                  <a:lnTo>
                    <a:pt x="38153" y="22605"/>
                  </a:lnTo>
                  <a:lnTo>
                    <a:pt x="38210" y="22633"/>
                  </a:lnTo>
                  <a:lnTo>
                    <a:pt x="38238" y="22661"/>
                  </a:lnTo>
                  <a:lnTo>
                    <a:pt x="38238" y="22661"/>
                  </a:lnTo>
                  <a:lnTo>
                    <a:pt x="38266" y="22887"/>
                  </a:lnTo>
                  <a:lnTo>
                    <a:pt x="38238" y="23056"/>
                  </a:lnTo>
                  <a:lnTo>
                    <a:pt x="38238" y="23056"/>
                  </a:lnTo>
                  <a:lnTo>
                    <a:pt x="38210" y="23225"/>
                  </a:lnTo>
                  <a:lnTo>
                    <a:pt x="38182" y="23310"/>
                  </a:lnTo>
                  <a:lnTo>
                    <a:pt x="38182" y="23338"/>
                  </a:lnTo>
                  <a:lnTo>
                    <a:pt x="38125" y="23338"/>
                  </a:lnTo>
                  <a:lnTo>
                    <a:pt x="37984" y="23254"/>
                  </a:lnTo>
                  <a:lnTo>
                    <a:pt x="37984" y="23254"/>
                  </a:lnTo>
                  <a:lnTo>
                    <a:pt x="38012" y="23282"/>
                  </a:lnTo>
                  <a:lnTo>
                    <a:pt x="38069" y="23338"/>
                  </a:lnTo>
                  <a:lnTo>
                    <a:pt x="38125" y="23395"/>
                  </a:lnTo>
                  <a:lnTo>
                    <a:pt x="38125" y="23423"/>
                  </a:lnTo>
                  <a:lnTo>
                    <a:pt x="38125" y="23423"/>
                  </a:lnTo>
                  <a:lnTo>
                    <a:pt x="38069" y="23423"/>
                  </a:lnTo>
                  <a:lnTo>
                    <a:pt x="38041" y="23451"/>
                  </a:lnTo>
                  <a:lnTo>
                    <a:pt x="38012" y="23479"/>
                  </a:lnTo>
                  <a:lnTo>
                    <a:pt x="38041" y="23564"/>
                  </a:lnTo>
                  <a:lnTo>
                    <a:pt x="38041" y="23564"/>
                  </a:lnTo>
                  <a:lnTo>
                    <a:pt x="37956" y="23592"/>
                  </a:lnTo>
                  <a:lnTo>
                    <a:pt x="37928" y="23621"/>
                  </a:lnTo>
                  <a:lnTo>
                    <a:pt x="37928" y="23649"/>
                  </a:lnTo>
                  <a:lnTo>
                    <a:pt x="37984" y="23705"/>
                  </a:lnTo>
                  <a:lnTo>
                    <a:pt x="37984" y="23705"/>
                  </a:lnTo>
                  <a:lnTo>
                    <a:pt x="37984" y="23790"/>
                  </a:lnTo>
                  <a:lnTo>
                    <a:pt x="37984" y="23874"/>
                  </a:lnTo>
                  <a:lnTo>
                    <a:pt x="37984" y="23903"/>
                  </a:lnTo>
                  <a:lnTo>
                    <a:pt x="37956" y="23931"/>
                  </a:lnTo>
                  <a:lnTo>
                    <a:pt x="37815" y="23903"/>
                  </a:lnTo>
                  <a:lnTo>
                    <a:pt x="37815" y="23903"/>
                  </a:lnTo>
                  <a:lnTo>
                    <a:pt x="37871" y="23874"/>
                  </a:lnTo>
                  <a:lnTo>
                    <a:pt x="37899" y="23846"/>
                  </a:lnTo>
                  <a:lnTo>
                    <a:pt x="37928" y="23790"/>
                  </a:lnTo>
                  <a:lnTo>
                    <a:pt x="37899" y="23705"/>
                  </a:lnTo>
                  <a:lnTo>
                    <a:pt x="37899" y="23705"/>
                  </a:lnTo>
                  <a:lnTo>
                    <a:pt x="37843" y="23790"/>
                  </a:lnTo>
                  <a:lnTo>
                    <a:pt x="37815" y="23818"/>
                  </a:lnTo>
                  <a:lnTo>
                    <a:pt x="37758" y="23790"/>
                  </a:lnTo>
                  <a:lnTo>
                    <a:pt x="37730" y="23677"/>
                  </a:lnTo>
                  <a:lnTo>
                    <a:pt x="37730" y="23677"/>
                  </a:lnTo>
                  <a:lnTo>
                    <a:pt x="37645" y="23733"/>
                  </a:lnTo>
                  <a:lnTo>
                    <a:pt x="37561" y="23733"/>
                  </a:lnTo>
                  <a:lnTo>
                    <a:pt x="37561" y="23733"/>
                  </a:lnTo>
                  <a:lnTo>
                    <a:pt x="37702" y="23903"/>
                  </a:lnTo>
                  <a:lnTo>
                    <a:pt x="37758" y="23987"/>
                  </a:lnTo>
                  <a:lnTo>
                    <a:pt x="37758" y="24016"/>
                  </a:lnTo>
                  <a:lnTo>
                    <a:pt x="37702" y="24016"/>
                  </a:lnTo>
                  <a:lnTo>
                    <a:pt x="37702" y="24016"/>
                  </a:lnTo>
                  <a:lnTo>
                    <a:pt x="37730" y="24072"/>
                  </a:lnTo>
                  <a:lnTo>
                    <a:pt x="37758" y="24100"/>
                  </a:lnTo>
                  <a:lnTo>
                    <a:pt x="37815" y="24100"/>
                  </a:lnTo>
                  <a:lnTo>
                    <a:pt x="37843" y="24044"/>
                  </a:lnTo>
                  <a:lnTo>
                    <a:pt x="37843" y="24044"/>
                  </a:lnTo>
                  <a:lnTo>
                    <a:pt x="37871" y="24100"/>
                  </a:lnTo>
                  <a:lnTo>
                    <a:pt x="37843" y="24128"/>
                  </a:lnTo>
                  <a:lnTo>
                    <a:pt x="37787" y="24241"/>
                  </a:lnTo>
                  <a:lnTo>
                    <a:pt x="37702" y="24354"/>
                  </a:lnTo>
                  <a:lnTo>
                    <a:pt x="37645" y="24439"/>
                  </a:lnTo>
                  <a:lnTo>
                    <a:pt x="37645" y="24439"/>
                  </a:lnTo>
                  <a:lnTo>
                    <a:pt x="37504" y="24354"/>
                  </a:lnTo>
                  <a:lnTo>
                    <a:pt x="37335" y="24298"/>
                  </a:lnTo>
                  <a:lnTo>
                    <a:pt x="37335" y="24298"/>
                  </a:lnTo>
                  <a:lnTo>
                    <a:pt x="37476" y="24382"/>
                  </a:lnTo>
                  <a:lnTo>
                    <a:pt x="37589" y="24467"/>
                  </a:lnTo>
                  <a:lnTo>
                    <a:pt x="37589" y="24467"/>
                  </a:lnTo>
                  <a:lnTo>
                    <a:pt x="37645" y="24467"/>
                  </a:lnTo>
                  <a:lnTo>
                    <a:pt x="37702" y="24439"/>
                  </a:lnTo>
                  <a:lnTo>
                    <a:pt x="37730" y="24411"/>
                  </a:lnTo>
                  <a:lnTo>
                    <a:pt x="37758" y="24411"/>
                  </a:lnTo>
                  <a:lnTo>
                    <a:pt x="37787" y="24439"/>
                  </a:lnTo>
                  <a:lnTo>
                    <a:pt x="37787" y="24439"/>
                  </a:lnTo>
                  <a:lnTo>
                    <a:pt x="37787" y="24495"/>
                  </a:lnTo>
                  <a:lnTo>
                    <a:pt x="37815" y="24693"/>
                  </a:lnTo>
                  <a:lnTo>
                    <a:pt x="37871" y="24975"/>
                  </a:lnTo>
                  <a:lnTo>
                    <a:pt x="37871" y="24975"/>
                  </a:lnTo>
                  <a:lnTo>
                    <a:pt x="37871" y="24947"/>
                  </a:lnTo>
                  <a:lnTo>
                    <a:pt x="37815" y="24919"/>
                  </a:lnTo>
                  <a:lnTo>
                    <a:pt x="37758" y="24947"/>
                  </a:lnTo>
                  <a:lnTo>
                    <a:pt x="37758" y="24947"/>
                  </a:lnTo>
                  <a:lnTo>
                    <a:pt x="37702" y="24890"/>
                  </a:lnTo>
                  <a:lnTo>
                    <a:pt x="37674" y="24862"/>
                  </a:lnTo>
                  <a:lnTo>
                    <a:pt x="37674" y="24862"/>
                  </a:lnTo>
                  <a:lnTo>
                    <a:pt x="37617" y="24806"/>
                  </a:lnTo>
                  <a:lnTo>
                    <a:pt x="37561" y="24834"/>
                  </a:lnTo>
                  <a:lnTo>
                    <a:pt x="37533" y="24890"/>
                  </a:lnTo>
                  <a:lnTo>
                    <a:pt x="37504" y="24975"/>
                  </a:lnTo>
                  <a:lnTo>
                    <a:pt x="37504" y="24975"/>
                  </a:lnTo>
                  <a:lnTo>
                    <a:pt x="37645" y="25060"/>
                  </a:lnTo>
                  <a:lnTo>
                    <a:pt x="37674" y="25088"/>
                  </a:lnTo>
                  <a:lnTo>
                    <a:pt x="37645" y="25116"/>
                  </a:lnTo>
                  <a:lnTo>
                    <a:pt x="37589" y="25144"/>
                  </a:lnTo>
                  <a:lnTo>
                    <a:pt x="37561" y="25173"/>
                  </a:lnTo>
                  <a:lnTo>
                    <a:pt x="37533" y="25229"/>
                  </a:lnTo>
                  <a:lnTo>
                    <a:pt x="37533" y="25229"/>
                  </a:lnTo>
                  <a:lnTo>
                    <a:pt x="37504" y="25173"/>
                  </a:lnTo>
                  <a:lnTo>
                    <a:pt x="37476" y="25116"/>
                  </a:lnTo>
                  <a:lnTo>
                    <a:pt x="37420" y="25088"/>
                  </a:lnTo>
                  <a:lnTo>
                    <a:pt x="37391" y="25088"/>
                  </a:lnTo>
                  <a:lnTo>
                    <a:pt x="37363" y="25116"/>
                  </a:lnTo>
                  <a:lnTo>
                    <a:pt x="37363" y="25116"/>
                  </a:lnTo>
                  <a:lnTo>
                    <a:pt x="37420" y="25173"/>
                  </a:lnTo>
                  <a:lnTo>
                    <a:pt x="37420" y="25229"/>
                  </a:lnTo>
                  <a:lnTo>
                    <a:pt x="37448" y="25285"/>
                  </a:lnTo>
                  <a:lnTo>
                    <a:pt x="37476" y="25314"/>
                  </a:lnTo>
                  <a:lnTo>
                    <a:pt x="37504" y="25314"/>
                  </a:lnTo>
                  <a:lnTo>
                    <a:pt x="37504" y="25314"/>
                  </a:lnTo>
                  <a:lnTo>
                    <a:pt x="37476" y="25370"/>
                  </a:lnTo>
                  <a:lnTo>
                    <a:pt x="37391" y="25427"/>
                  </a:lnTo>
                  <a:lnTo>
                    <a:pt x="37335" y="25455"/>
                  </a:lnTo>
                  <a:lnTo>
                    <a:pt x="37307" y="25427"/>
                  </a:lnTo>
                  <a:lnTo>
                    <a:pt x="37307" y="25398"/>
                  </a:lnTo>
                  <a:lnTo>
                    <a:pt x="37307" y="25398"/>
                  </a:lnTo>
                  <a:lnTo>
                    <a:pt x="37279" y="25427"/>
                  </a:lnTo>
                  <a:lnTo>
                    <a:pt x="37279" y="25455"/>
                  </a:lnTo>
                  <a:lnTo>
                    <a:pt x="37279" y="25539"/>
                  </a:lnTo>
                  <a:lnTo>
                    <a:pt x="37307" y="25652"/>
                  </a:lnTo>
                  <a:lnTo>
                    <a:pt x="37307" y="25709"/>
                  </a:lnTo>
                  <a:lnTo>
                    <a:pt x="37279" y="25765"/>
                  </a:lnTo>
                  <a:lnTo>
                    <a:pt x="37279" y="25765"/>
                  </a:lnTo>
                  <a:lnTo>
                    <a:pt x="37194" y="25709"/>
                  </a:lnTo>
                  <a:lnTo>
                    <a:pt x="37109" y="25681"/>
                  </a:lnTo>
                  <a:lnTo>
                    <a:pt x="37053" y="25681"/>
                  </a:lnTo>
                  <a:lnTo>
                    <a:pt x="36968" y="25681"/>
                  </a:lnTo>
                  <a:lnTo>
                    <a:pt x="36799" y="25765"/>
                  </a:lnTo>
                  <a:lnTo>
                    <a:pt x="36658" y="25793"/>
                  </a:lnTo>
                  <a:lnTo>
                    <a:pt x="36658" y="25793"/>
                  </a:lnTo>
                  <a:lnTo>
                    <a:pt x="36799" y="25878"/>
                  </a:lnTo>
                  <a:lnTo>
                    <a:pt x="36940" y="25963"/>
                  </a:lnTo>
                  <a:lnTo>
                    <a:pt x="36940" y="25963"/>
                  </a:lnTo>
                  <a:lnTo>
                    <a:pt x="36714" y="26245"/>
                  </a:lnTo>
                  <a:lnTo>
                    <a:pt x="36714" y="26245"/>
                  </a:lnTo>
                  <a:lnTo>
                    <a:pt x="36714" y="26217"/>
                  </a:lnTo>
                  <a:lnTo>
                    <a:pt x="36714" y="26188"/>
                  </a:lnTo>
                  <a:lnTo>
                    <a:pt x="36686" y="26160"/>
                  </a:lnTo>
                  <a:lnTo>
                    <a:pt x="36630" y="26160"/>
                  </a:lnTo>
                  <a:lnTo>
                    <a:pt x="36630" y="26160"/>
                  </a:lnTo>
                  <a:lnTo>
                    <a:pt x="36630" y="26301"/>
                  </a:lnTo>
                  <a:lnTo>
                    <a:pt x="36601" y="26414"/>
                  </a:lnTo>
                  <a:lnTo>
                    <a:pt x="36601" y="26414"/>
                  </a:lnTo>
                  <a:lnTo>
                    <a:pt x="36601" y="26330"/>
                  </a:lnTo>
                  <a:lnTo>
                    <a:pt x="36545" y="26330"/>
                  </a:lnTo>
                  <a:lnTo>
                    <a:pt x="36488" y="26358"/>
                  </a:lnTo>
                  <a:lnTo>
                    <a:pt x="36432" y="26414"/>
                  </a:lnTo>
                  <a:lnTo>
                    <a:pt x="36291" y="26555"/>
                  </a:lnTo>
                  <a:lnTo>
                    <a:pt x="36234" y="26612"/>
                  </a:lnTo>
                  <a:lnTo>
                    <a:pt x="36234" y="26612"/>
                  </a:lnTo>
                  <a:lnTo>
                    <a:pt x="36178" y="26584"/>
                  </a:lnTo>
                  <a:lnTo>
                    <a:pt x="36093" y="26584"/>
                  </a:lnTo>
                  <a:lnTo>
                    <a:pt x="36093" y="26584"/>
                  </a:lnTo>
                  <a:lnTo>
                    <a:pt x="36065" y="26612"/>
                  </a:lnTo>
                  <a:lnTo>
                    <a:pt x="36037" y="26668"/>
                  </a:lnTo>
                  <a:lnTo>
                    <a:pt x="36037" y="26725"/>
                  </a:lnTo>
                  <a:lnTo>
                    <a:pt x="36009" y="26753"/>
                  </a:lnTo>
                  <a:lnTo>
                    <a:pt x="35981" y="26781"/>
                  </a:lnTo>
                  <a:lnTo>
                    <a:pt x="35924" y="26809"/>
                  </a:lnTo>
                  <a:lnTo>
                    <a:pt x="35868" y="26781"/>
                  </a:lnTo>
                  <a:lnTo>
                    <a:pt x="35868" y="26781"/>
                  </a:lnTo>
                  <a:lnTo>
                    <a:pt x="35924" y="26809"/>
                  </a:lnTo>
                  <a:lnTo>
                    <a:pt x="35981" y="26838"/>
                  </a:lnTo>
                  <a:lnTo>
                    <a:pt x="36037" y="26866"/>
                  </a:lnTo>
                  <a:lnTo>
                    <a:pt x="36065" y="26922"/>
                  </a:lnTo>
                  <a:lnTo>
                    <a:pt x="36065" y="26922"/>
                  </a:lnTo>
                  <a:lnTo>
                    <a:pt x="36037" y="26894"/>
                  </a:lnTo>
                  <a:lnTo>
                    <a:pt x="35981" y="26922"/>
                  </a:lnTo>
                  <a:lnTo>
                    <a:pt x="35868" y="27063"/>
                  </a:lnTo>
                  <a:lnTo>
                    <a:pt x="35811" y="27148"/>
                  </a:lnTo>
                  <a:lnTo>
                    <a:pt x="35727" y="27204"/>
                  </a:lnTo>
                  <a:lnTo>
                    <a:pt x="35642" y="27204"/>
                  </a:lnTo>
                  <a:lnTo>
                    <a:pt x="35529" y="27176"/>
                  </a:lnTo>
                  <a:lnTo>
                    <a:pt x="35529" y="27176"/>
                  </a:lnTo>
                  <a:lnTo>
                    <a:pt x="35557" y="27233"/>
                  </a:lnTo>
                  <a:lnTo>
                    <a:pt x="35529" y="27261"/>
                  </a:lnTo>
                  <a:lnTo>
                    <a:pt x="35416" y="27289"/>
                  </a:lnTo>
                  <a:lnTo>
                    <a:pt x="35360" y="27289"/>
                  </a:lnTo>
                  <a:lnTo>
                    <a:pt x="35303" y="27261"/>
                  </a:lnTo>
                  <a:lnTo>
                    <a:pt x="35303" y="27233"/>
                  </a:lnTo>
                  <a:lnTo>
                    <a:pt x="35303" y="27176"/>
                  </a:lnTo>
                  <a:lnTo>
                    <a:pt x="35303" y="27176"/>
                  </a:lnTo>
                  <a:lnTo>
                    <a:pt x="35247" y="27204"/>
                  </a:lnTo>
                  <a:lnTo>
                    <a:pt x="35190" y="27204"/>
                  </a:lnTo>
                  <a:lnTo>
                    <a:pt x="35134" y="27204"/>
                  </a:lnTo>
                  <a:lnTo>
                    <a:pt x="35077" y="27176"/>
                  </a:lnTo>
                  <a:lnTo>
                    <a:pt x="35077" y="27176"/>
                  </a:lnTo>
                  <a:lnTo>
                    <a:pt x="35106" y="27233"/>
                  </a:lnTo>
                  <a:lnTo>
                    <a:pt x="35162" y="27289"/>
                  </a:lnTo>
                  <a:lnTo>
                    <a:pt x="35219" y="27345"/>
                  </a:lnTo>
                  <a:lnTo>
                    <a:pt x="35219" y="27374"/>
                  </a:lnTo>
                  <a:lnTo>
                    <a:pt x="35219" y="27402"/>
                  </a:lnTo>
                  <a:lnTo>
                    <a:pt x="35219" y="27402"/>
                  </a:lnTo>
                  <a:lnTo>
                    <a:pt x="35190" y="27430"/>
                  </a:lnTo>
                  <a:lnTo>
                    <a:pt x="35162" y="27430"/>
                  </a:lnTo>
                  <a:lnTo>
                    <a:pt x="35049" y="27374"/>
                  </a:lnTo>
                  <a:lnTo>
                    <a:pt x="34993" y="27317"/>
                  </a:lnTo>
                  <a:lnTo>
                    <a:pt x="34936" y="27233"/>
                  </a:lnTo>
                  <a:lnTo>
                    <a:pt x="34936" y="27233"/>
                  </a:lnTo>
                  <a:lnTo>
                    <a:pt x="34824" y="27345"/>
                  </a:lnTo>
                  <a:lnTo>
                    <a:pt x="34739" y="27374"/>
                  </a:lnTo>
                  <a:lnTo>
                    <a:pt x="34682" y="27374"/>
                  </a:lnTo>
                  <a:lnTo>
                    <a:pt x="34682" y="27374"/>
                  </a:lnTo>
                  <a:lnTo>
                    <a:pt x="34711" y="27402"/>
                  </a:lnTo>
                  <a:lnTo>
                    <a:pt x="34739" y="27402"/>
                  </a:lnTo>
                  <a:lnTo>
                    <a:pt x="34739" y="27458"/>
                  </a:lnTo>
                  <a:lnTo>
                    <a:pt x="34711" y="27487"/>
                  </a:lnTo>
                  <a:lnTo>
                    <a:pt x="34711" y="27487"/>
                  </a:lnTo>
                  <a:lnTo>
                    <a:pt x="34682" y="27487"/>
                  </a:lnTo>
                  <a:lnTo>
                    <a:pt x="34626" y="27487"/>
                  </a:lnTo>
                  <a:lnTo>
                    <a:pt x="34598" y="27458"/>
                  </a:lnTo>
                  <a:lnTo>
                    <a:pt x="34570" y="27374"/>
                  </a:lnTo>
                  <a:lnTo>
                    <a:pt x="34598" y="27289"/>
                  </a:lnTo>
                  <a:lnTo>
                    <a:pt x="34598" y="27289"/>
                  </a:lnTo>
                  <a:lnTo>
                    <a:pt x="34541" y="27317"/>
                  </a:lnTo>
                  <a:lnTo>
                    <a:pt x="34513" y="27345"/>
                  </a:lnTo>
                  <a:lnTo>
                    <a:pt x="34428" y="27430"/>
                  </a:lnTo>
                  <a:lnTo>
                    <a:pt x="34400" y="27458"/>
                  </a:lnTo>
                  <a:lnTo>
                    <a:pt x="34428" y="27515"/>
                  </a:lnTo>
                  <a:lnTo>
                    <a:pt x="34457" y="27543"/>
                  </a:lnTo>
                  <a:lnTo>
                    <a:pt x="34485" y="27571"/>
                  </a:lnTo>
                  <a:lnTo>
                    <a:pt x="34485" y="27571"/>
                  </a:lnTo>
                  <a:lnTo>
                    <a:pt x="34457" y="27599"/>
                  </a:lnTo>
                  <a:lnTo>
                    <a:pt x="34372" y="27571"/>
                  </a:lnTo>
                  <a:lnTo>
                    <a:pt x="34231" y="27515"/>
                  </a:lnTo>
                  <a:lnTo>
                    <a:pt x="34146" y="27487"/>
                  </a:lnTo>
                  <a:lnTo>
                    <a:pt x="34062" y="27487"/>
                  </a:lnTo>
                  <a:lnTo>
                    <a:pt x="34005" y="27515"/>
                  </a:lnTo>
                  <a:lnTo>
                    <a:pt x="33920" y="27599"/>
                  </a:lnTo>
                  <a:lnTo>
                    <a:pt x="33920" y="27599"/>
                  </a:lnTo>
                  <a:lnTo>
                    <a:pt x="33920" y="27515"/>
                  </a:lnTo>
                  <a:lnTo>
                    <a:pt x="33864" y="27458"/>
                  </a:lnTo>
                  <a:lnTo>
                    <a:pt x="33779" y="27345"/>
                  </a:lnTo>
                  <a:lnTo>
                    <a:pt x="33695" y="27233"/>
                  </a:lnTo>
                  <a:lnTo>
                    <a:pt x="33667" y="27176"/>
                  </a:lnTo>
                  <a:lnTo>
                    <a:pt x="33667" y="27092"/>
                  </a:lnTo>
                  <a:lnTo>
                    <a:pt x="33667" y="27092"/>
                  </a:lnTo>
                  <a:lnTo>
                    <a:pt x="33638" y="27148"/>
                  </a:lnTo>
                  <a:lnTo>
                    <a:pt x="33638" y="27176"/>
                  </a:lnTo>
                  <a:lnTo>
                    <a:pt x="33582" y="27092"/>
                  </a:lnTo>
                  <a:lnTo>
                    <a:pt x="33582" y="27092"/>
                  </a:lnTo>
                  <a:lnTo>
                    <a:pt x="33638" y="27063"/>
                  </a:lnTo>
                  <a:lnTo>
                    <a:pt x="33667" y="27007"/>
                  </a:lnTo>
                  <a:lnTo>
                    <a:pt x="33723" y="27007"/>
                  </a:lnTo>
                  <a:lnTo>
                    <a:pt x="33808" y="27007"/>
                  </a:lnTo>
                  <a:lnTo>
                    <a:pt x="33808" y="27007"/>
                  </a:lnTo>
                  <a:lnTo>
                    <a:pt x="33751" y="27007"/>
                  </a:lnTo>
                  <a:lnTo>
                    <a:pt x="33723" y="27007"/>
                  </a:lnTo>
                  <a:lnTo>
                    <a:pt x="33638" y="27007"/>
                  </a:lnTo>
                  <a:lnTo>
                    <a:pt x="33554" y="27063"/>
                  </a:lnTo>
                  <a:lnTo>
                    <a:pt x="33469" y="27035"/>
                  </a:lnTo>
                  <a:lnTo>
                    <a:pt x="33469" y="27035"/>
                  </a:lnTo>
                  <a:lnTo>
                    <a:pt x="33525" y="27063"/>
                  </a:lnTo>
                  <a:lnTo>
                    <a:pt x="33525" y="27092"/>
                  </a:lnTo>
                  <a:lnTo>
                    <a:pt x="33525" y="27148"/>
                  </a:lnTo>
                  <a:lnTo>
                    <a:pt x="33525" y="27176"/>
                  </a:lnTo>
                  <a:lnTo>
                    <a:pt x="33441" y="27204"/>
                  </a:lnTo>
                  <a:lnTo>
                    <a:pt x="33356" y="27204"/>
                  </a:lnTo>
                  <a:lnTo>
                    <a:pt x="33356" y="27204"/>
                  </a:lnTo>
                  <a:lnTo>
                    <a:pt x="33469" y="27261"/>
                  </a:lnTo>
                  <a:lnTo>
                    <a:pt x="33610" y="27402"/>
                  </a:lnTo>
                  <a:lnTo>
                    <a:pt x="33723" y="27543"/>
                  </a:lnTo>
                  <a:lnTo>
                    <a:pt x="33751" y="27656"/>
                  </a:lnTo>
                  <a:lnTo>
                    <a:pt x="33751" y="27741"/>
                  </a:lnTo>
                  <a:lnTo>
                    <a:pt x="33751" y="27741"/>
                  </a:lnTo>
                  <a:lnTo>
                    <a:pt x="33723" y="27825"/>
                  </a:lnTo>
                  <a:lnTo>
                    <a:pt x="33667" y="27853"/>
                  </a:lnTo>
                  <a:lnTo>
                    <a:pt x="33638" y="27825"/>
                  </a:lnTo>
                  <a:lnTo>
                    <a:pt x="33554" y="27769"/>
                  </a:lnTo>
                  <a:lnTo>
                    <a:pt x="33441" y="27628"/>
                  </a:lnTo>
                  <a:lnTo>
                    <a:pt x="33356" y="27515"/>
                  </a:lnTo>
                  <a:lnTo>
                    <a:pt x="33356" y="27515"/>
                  </a:lnTo>
                  <a:lnTo>
                    <a:pt x="33384" y="27599"/>
                  </a:lnTo>
                  <a:lnTo>
                    <a:pt x="33441" y="27684"/>
                  </a:lnTo>
                  <a:lnTo>
                    <a:pt x="33582" y="27853"/>
                  </a:lnTo>
                  <a:lnTo>
                    <a:pt x="33582" y="27853"/>
                  </a:lnTo>
                  <a:lnTo>
                    <a:pt x="33525" y="27910"/>
                  </a:lnTo>
                  <a:lnTo>
                    <a:pt x="33469" y="27966"/>
                  </a:lnTo>
                  <a:lnTo>
                    <a:pt x="33469" y="27966"/>
                  </a:lnTo>
                  <a:lnTo>
                    <a:pt x="33413" y="27910"/>
                  </a:lnTo>
                  <a:lnTo>
                    <a:pt x="33384" y="27825"/>
                  </a:lnTo>
                  <a:lnTo>
                    <a:pt x="33384" y="27825"/>
                  </a:lnTo>
                  <a:lnTo>
                    <a:pt x="33356" y="27853"/>
                  </a:lnTo>
                  <a:lnTo>
                    <a:pt x="33328" y="27882"/>
                  </a:lnTo>
                  <a:lnTo>
                    <a:pt x="33328" y="27966"/>
                  </a:lnTo>
                  <a:lnTo>
                    <a:pt x="33328" y="28051"/>
                  </a:lnTo>
                  <a:lnTo>
                    <a:pt x="33328" y="28107"/>
                  </a:lnTo>
                  <a:lnTo>
                    <a:pt x="33300" y="28136"/>
                  </a:lnTo>
                  <a:lnTo>
                    <a:pt x="33300" y="28136"/>
                  </a:lnTo>
                  <a:lnTo>
                    <a:pt x="33243" y="28079"/>
                  </a:lnTo>
                  <a:lnTo>
                    <a:pt x="33215" y="28079"/>
                  </a:lnTo>
                  <a:lnTo>
                    <a:pt x="33159" y="28079"/>
                  </a:lnTo>
                  <a:lnTo>
                    <a:pt x="33130" y="28107"/>
                  </a:lnTo>
                  <a:lnTo>
                    <a:pt x="33074" y="28192"/>
                  </a:lnTo>
                  <a:lnTo>
                    <a:pt x="33017" y="28220"/>
                  </a:lnTo>
                  <a:lnTo>
                    <a:pt x="32989" y="28220"/>
                  </a:lnTo>
                  <a:lnTo>
                    <a:pt x="32989" y="28220"/>
                  </a:lnTo>
                  <a:lnTo>
                    <a:pt x="32905" y="28079"/>
                  </a:lnTo>
                  <a:lnTo>
                    <a:pt x="32848" y="27966"/>
                  </a:lnTo>
                  <a:lnTo>
                    <a:pt x="32848" y="27966"/>
                  </a:lnTo>
                  <a:lnTo>
                    <a:pt x="32820" y="28192"/>
                  </a:lnTo>
                  <a:lnTo>
                    <a:pt x="32792" y="28220"/>
                  </a:lnTo>
                  <a:lnTo>
                    <a:pt x="32792" y="28248"/>
                  </a:lnTo>
                  <a:lnTo>
                    <a:pt x="32679" y="28220"/>
                  </a:lnTo>
                  <a:lnTo>
                    <a:pt x="32481" y="28136"/>
                  </a:lnTo>
                  <a:lnTo>
                    <a:pt x="32481" y="28136"/>
                  </a:lnTo>
                  <a:lnTo>
                    <a:pt x="32538" y="28220"/>
                  </a:lnTo>
                  <a:lnTo>
                    <a:pt x="32510" y="28220"/>
                  </a:lnTo>
                  <a:lnTo>
                    <a:pt x="32510" y="28248"/>
                  </a:lnTo>
                  <a:lnTo>
                    <a:pt x="32340" y="28220"/>
                  </a:lnTo>
                  <a:lnTo>
                    <a:pt x="32340" y="28220"/>
                  </a:lnTo>
                  <a:lnTo>
                    <a:pt x="32397" y="28277"/>
                  </a:lnTo>
                  <a:lnTo>
                    <a:pt x="32397" y="28333"/>
                  </a:lnTo>
                  <a:lnTo>
                    <a:pt x="32368" y="28390"/>
                  </a:lnTo>
                  <a:lnTo>
                    <a:pt x="32312" y="28418"/>
                  </a:lnTo>
                  <a:lnTo>
                    <a:pt x="32312" y="28418"/>
                  </a:lnTo>
                  <a:lnTo>
                    <a:pt x="32227" y="28446"/>
                  </a:lnTo>
                  <a:lnTo>
                    <a:pt x="32227" y="28446"/>
                  </a:lnTo>
                  <a:lnTo>
                    <a:pt x="32171" y="28390"/>
                  </a:lnTo>
                  <a:lnTo>
                    <a:pt x="32114" y="28390"/>
                  </a:lnTo>
                  <a:lnTo>
                    <a:pt x="32086" y="28446"/>
                  </a:lnTo>
                  <a:lnTo>
                    <a:pt x="32058" y="28531"/>
                  </a:lnTo>
                  <a:lnTo>
                    <a:pt x="32058" y="28531"/>
                  </a:lnTo>
                  <a:lnTo>
                    <a:pt x="32058" y="28474"/>
                  </a:lnTo>
                  <a:lnTo>
                    <a:pt x="32002" y="28474"/>
                  </a:lnTo>
                  <a:lnTo>
                    <a:pt x="31804" y="28559"/>
                  </a:lnTo>
                  <a:lnTo>
                    <a:pt x="31691" y="28615"/>
                  </a:lnTo>
                  <a:lnTo>
                    <a:pt x="31635" y="28644"/>
                  </a:lnTo>
                  <a:lnTo>
                    <a:pt x="31607" y="28644"/>
                  </a:lnTo>
                  <a:lnTo>
                    <a:pt x="31607" y="28615"/>
                  </a:lnTo>
                  <a:lnTo>
                    <a:pt x="31663" y="28531"/>
                  </a:lnTo>
                  <a:lnTo>
                    <a:pt x="31663" y="28531"/>
                  </a:lnTo>
                  <a:lnTo>
                    <a:pt x="31607" y="28559"/>
                  </a:lnTo>
                  <a:lnTo>
                    <a:pt x="31578" y="28615"/>
                  </a:lnTo>
                  <a:lnTo>
                    <a:pt x="31578" y="28644"/>
                  </a:lnTo>
                  <a:lnTo>
                    <a:pt x="31607" y="28700"/>
                  </a:lnTo>
                  <a:lnTo>
                    <a:pt x="31607" y="28700"/>
                  </a:lnTo>
                  <a:lnTo>
                    <a:pt x="31522" y="28728"/>
                  </a:lnTo>
                  <a:lnTo>
                    <a:pt x="31465" y="28672"/>
                  </a:lnTo>
                  <a:lnTo>
                    <a:pt x="31437" y="28615"/>
                  </a:lnTo>
                  <a:lnTo>
                    <a:pt x="31409" y="28559"/>
                  </a:lnTo>
                  <a:lnTo>
                    <a:pt x="31409" y="28559"/>
                  </a:lnTo>
                  <a:lnTo>
                    <a:pt x="31268" y="28954"/>
                  </a:lnTo>
                  <a:lnTo>
                    <a:pt x="31268" y="28954"/>
                  </a:lnTo>
                  <a:lnTo>
                    <a:pt x="31381" y="29095"/>
                  </a:lnTo>
                  <a:lnTo>
                    <a:pt x="31437" y="29152"/>
                  </a:lnTo>
                  <a:lnTo>
                    <a:pt x="31437" y="29152"/>
                  </a:lnTo>
                  <a:lnTo>
                    <a:pt x="31409" y="29095"/>
                  </a:lnTo>
                  <a:lnTo>
                    <a:pt x="31409" y="29095"/>
                  </a:lnTo>
                  <a:lnTo>
                    <a:pt x="31437" y="29152"/>
                  </a:lnTo>
                  <a:lnTo>
                    <a:pt x="31465" y="29208"/>
                  </a:lnTo>
                  <a:lnTo>
                    <a:pt x="31550" y="29293"/>
                  </a:lnTo>
                  <a:lnTo>
                    <a:pt x="31578" y="29349"/>
                  </a:lnTo>
                  <a:lnTo>
                    <a:pt x="31607" y="29405"/>
                  </a:lnTo>
                  <a:lnTo>
                    <a:pt x="31607" y="29462"/>
                  </a:lnTo>
                  <a:lnTo>
                    <a:pt x="31578" y="29518"/>
                  </a:lnTo>
                  <a:lnTo>
                    <a:pt x="31578" y="29518"/>
                  </a:lnTo>
                  <a:lnTo>
                    <a:pt x="31522" y="29547"/>
                  </a:lnTo>
                  <a:lnTo>
                    <a:pt x="31494" y="29575"/>
                  </a:lnTo>
                  <a:lnTo>
                    <a:pt x="31381" y="29575"/>
                  </a:lnTo>
                  <a:lnTo>
                    <a:pt x="31268" y="29575"/>
                  </a:lnTo>
                  <a:lnTo>
                    <a:pt x="31155" y="29575"/>
                  </a:lnTo>
                  <a:lnTo>
                    <a:pt x="31155" y="29575"/>
                  </a:lnTo>
                  <a:lnTo>
                    <a:pt x="31155" y="29490"/>
                  </a:lnTo>
                  <a:lnTo>
                    <a:pt x="31155" y="29434"/>
                  </a:lnTo>
                  <a:lnTo>
                    <a:pt x="31211" y="29462"/>
                  </a:lnTo>
                  <a:lnTo>
                    <a:pt x="31211" y="29462"/>
                  </a:lnTo>
                  <a:lnTo>
                    <a:pt x="31183" y="29405"/>
                  </a:lnTo>
                  <a:lnTo>
                    <a:pt x="31155" y="29349"/>
                  </a:lnTo>
                  <a:lnTo>
                    <a:pt x="31042" y="29236"/>
                  </a:lnTo>
                  <a:lnTo>
                    <a:pt x="30957" y="29123"/>
                  </a:lnTo>
                  <a:lnTo>
                    <a:pt x="30901" y="29039"/>
                  </a:lnTo>
                  <a:lnTo>
                    <a:pt x="30873" y="28982"/>
                  </a:lnTo>
                  <a:lnTo>
                    <a:pt x="30873" y="28982"/>
                  </a:lnTo>
                  <a:lnTo>
                    <a:pt x="30873" y="28898"/>
                  </a:lnTo>
                  <a:lnTo>
                    <a:pt x="30901" y="28813"/>
                  </a:lnTo>
                  <a:lnTo>
                    <a:pt x="30929" y="28644"/>
                  </a:lnTo>
                  <a:lnTo>
                    <a:pt x="30929" y="28644"/>
                  </a:lnTo>
                  <a:lnTo>
                    <a:pt x="30929" y="28559"/>
                  </a:lnTo>
                  <a:lnTo>
                    <a:pt x="30957" y="28531"/>
                  </a:lnTo>
                  <a:lnTo>
                    <a:pt x="30957" y="28474"/>
                  </a:lnTo>
                  <a:lnTo>
                    <a:pt x="30845" y="28390"/>
                  </a:lnTo>
                  <a:lnTo>
                    <a:pt x="30845" y="28390"/>
                  </a:lnTo>
                  <a:lnTo>
                    <a:pt x="30873" y="28446"/>
                  </a:lnTo>
                  <a:lnTo>
                    <a:pt x="30873" y="28474"/>
                  </a:lnTo>
                  <a:lnTo>
                    <a:pt x="30816" y="28418"/>
                  </a:lnTo>
                  <a:lnTo>
                    <a:pt x="30675" y="28248"/>
                  </a:lnTo>
                  <a:lnTo>
                    <a:pt x="30675" y="28248"/>
                  </a:lnTo>
                  <a:lnTo>
                    <a:pt x="30647" y="28305"/>
                  </a:lnTo>
                  <a:lnTo>
                    <a:pt x="30647" y="28333"/>
                  </a:lnTo>
                  <a:lnTo>
                    <a:pt x="30675" y="28390"/>
                  </a:lnTo>
                  <a:lnTo>
                    <a:pt x="30732" y="28418"/>
                  </a:lnTo>
                  <a:lnTo>
                    <a:pt x="30732" y="28418"/>
                  </a:lnTo>
                  <a:lnTo>
                    <a:pt x="30647" y="28446"/>
                  </a:lnTo>
                  <a:lnTo>
                    <a:pt x="30562" y="28502"/>
                  </a:lnTo>
                  <a:lnTo>
                    <a:pt x="30421" y="28559"/>
                  </a:lnTo>
                  <a:lnTo>
                    <a:pt x="30421" y="28559"/>
                  </a:lnTo>
                  <a:lnTo>
                    <a:pt x="30196" y="28305"/>
                  </a:lnTo>
                  <a:lnTo>
                    <a:pt x="30083" y="28220"/>
                  </a:lnTo>
                  <a:lnTo>
                    <a:pt x="30083" y="28248"/>
                  </a:lnTo>
                  <a:lnTo>
                    <a:pt x="30139" y="28361"/>
                  </a:lnTo>
                  <a:lnTo>
                    <a:pt x="30139" y="28361"/>
                  </a:lnTo>
                  <a:lnTo>
                    <a:pt x="30083" y="28333"/>
                  </a:lnTo>
                  <a:lnTo>
                    <a:pt x="30026" y="28305"/>
                  </a:lnTo>
                  <a:lnTo>
                    <a:pt x="29970" y="28220"/>
                  </a:lnTo>
                  <a:lnTo>
                    <a:pt x="29942" y="28107"/>
                  </a:lnTo>
                  <a:lnTo>
                    <a:pt x="29885" y="28051"/>
                  </a:lnTo>
                  <a:lnTo>
                    <a:pt x="29885" y="28051"/>
                  </a:lnTo>
                  <a:lnTo>
                    <a:pt x="29829" y="28136"/>
                  </a:lnTo>
                  <a:lnTo>
                    <a:pt x="29829" y="28136"/>
                  </a:lnTo>
                  <a:lnTo>
                    <a:pt x="29800" y="28079"/>
                  </a:lnTo>
                  <a:lnTo>
                    <a:pt x="29800" y="28079"/>
                  </a:lnTo>
                  <a:lnTo>
                    <a:pt x="29829" y="28164"/>
                  </a:lnTo>
                  <a:lnTo>
                    <a:pt x="29885" y="28220"/>
                  </a:lnTo>
                  <a:lnTo>
                    <a:pt x="29913" y="28305"/>
                  </a:lnTo>
                  <a:lnTo>
                    <a:pt x="29913" y="28333"/>
                  </a:lnTo>
                  <a:lnTo>
                    <a:pt x="29913" y="28390"/>
                  </a:lnTo>
                  <a:lnTo>
                    <a:pt x="29913" y="28390"/>
                  </a:lnTo>
                  <a:lnTo>
                    <a:pt x="29857" y="28390"/>
                  </a:lnTo>
                  <a:lnTo>
                    <a:pt x="29800" y="28361"/>
                  </a:lnTo>
                  <a:lnTo>
                    <a:pt x="29716" y="28305"/>
                  </a:lnTo>
                  <a:lnTo>
                    <a:pt x="29716" y="28305"/>
                  </a:lnTo>
                  <a:lnTo>
                    <a:pt x="29744" y="28390"/>
                  </a:lnTo>
                  <a:lnTo>
                    <a:pt x="29744" y="28418"/>
                  </a:lnTo>
                  <a:lnTo>
                    <a:pt x="29716" y="28418"/>
                  </a:lnTo>
                  <a:lnTo>
                    <a:pt x="29659" y="28418"/>
                  </a:lnTo>
                  <a:lnTo>
                    <a:pt x="29462" y="28361"/>
                  </a:lnTo>
                  <a:lnTo>
                    <a:pt x="29462" y="28361"/>
                  </a:lnTo>
                  <a:lnTo>
                    <a:pt x="29264" y="28361"/>
                  </a:lnTo>
                  <a:lnTo>
                    <a:pt x="29095" y="28361"/>
                  </a:lnTo>
                  <a:lnTo>
                    <a:pt x="29095" y="28361"/>
                  </a:lnTo>
                  <a:lnTo>
                    <a:pt x="28982" y="28333"/>
                  </a:lnTo>
                  <a:lnTo>
                    <a:pt x="28897" y="28277"/>
                  </a:lnTo>
                  <a:lnTo>
                    <a:pt x="28643" y="28136"/>
                  </a:lnTo>
                  <a:lnTo>
                    <a:pt x="28446" y="27966"/>
                  </a:lnTo>
                  <a:lnTo>
                    <a:pt x="28389" y="27853"/>
                  </a:lnTo>
                  <a:lnTo>
                    <a:pt x="28333" y="27769"/>
                  </a:lnTo>
                  <a:lnTo>
                    <a:pt x="28333" y="27769"/>
                  </a:lnTo>
                  <a:lnTo>
                    <a:pt x="28305" y="27656"/>
                  </a:lnTo>
                  <a:lnTo>
                    <a:pt x="28305" y="27543"/>
                  </a:lnTo>
                  <a:lnTo>
                    <a:pt x="28333" y="27430"/>
                  </a:lnTo>
                  <a:lnTo>
                    <a:pt x="28305" y="27374"/>
                  </a:lnTo>
                  <a:lnTo>
                    <a:pt x="28277" y="27317"/>
                  </a:lnTo>
                  <a:lnTo>
                    <a:pt x="28220" y="27289"/>
                  </a:lnTo>
                  <a:lnTo>
                    <a:pt x="28107" y="27233"/>
                  </a:lnTo>
                  <a:lnTo>
                    <a:pt x="28107" y="27233"/>
                  </a:lnTo>
                  <a:lnTo>
                    <a:pt x="27825" y="27148"/>
                  </a:lnTo>
                  <a:lnTo>
                    <a:pt x="27599" y="27092"/>
                  </a:lnTo>
                  <a:lnTo>
                    <a:pt x="27486" y="27063"/>
                  </a:lnTo>
                  <a:lnTo>
                    <a:pt x="27374" y="26979"/>
                  </a:lnTo>
                  <a:lnTo>
                    <a:pt x="27261" y="26894"/>
                  </a:lnTo>
                  <a:lnTo>
                    <a:pt x="27176" y="26781"/>
                  </a:lnTo>
                  <a:lnTo>
                    <a:pt x="27176" y="26781"/>
                  </a:lnTo>
                  <a:lnTo>
                    <a:pt x="27091" y="26866"/>
                  </a:lnTo>
                  <a:lnTo>
                    <a:pt x="27035" y="26894"/>
                  </a:lnTo>
                  <a:lnTo>
                    <a:pt x="26950" y="26950"/>
                  </a:lnTo>
                  <a:lnTo>
                    <a:pt x="26866" y="27007"/>
                  </a:lnTo>
                  <a:lnTo>
                    <a:pt x="26866" y="27007"/>
                  </a:lnTo>
                  <a:lnTo>
                    <a:pt x="26837" y="27063"/>
                  </a:lnTo>
                  <a:lnTo>
                    <a:pt x="26866" y="27120"/>
                  </a:lnTo>
                  <a:lnTo>
                    <a:pt x="26866" y="27176"/>
                  </a:lnTo>
                  <a:lnTo>
                    <a:pt x="26837" y="27233"/>
                  </a:lnTo>
                  <a:lnTo>
                    <a:pt x="26837" y="27233"/>
                  </a:lnTo>
                  <a:lnTo>
                    <a:pt x="26753" y="27289"/>
                  </a:lnTo>
                  <a:lnTo>
                    <a:pt x="26612" y="27345"/>
                  </a:lnTo>
                  <a:lnTo>
                    <a:pt x="26527" y="27374"/>
                  </a:lnTo>
                  <a:lnTo>
                    <a:pt x="26471" y="27345"/>
                  </a:lnTo>
                  <a:lnTo>
                    <a:pt x="26442" y="27317"/>
                  </a:lnTo>
                  <a:lnTo>
                    <a:pt x="26414" y="27261"/>
                  </a:lnTo>
                  <a:lnTo>
                    <a:pt x="26414" y="27261"/>
                  </a:lnTo>
                  <a:lnTo>
                    <a:pt x="26386" y="27289"/>
                  </a:lnTo>
                  <a:lnTo>
                    <a:pt x="26358" y="27317"/>
                  </a:lnTo>
                  <a:lnTo>
                    <a:pt x="26301" y="27402"/>
                  </a:lnTo>
                  <a:lnTo>
                    <a:pt x="26273" y="27487"/>
                  </a:lnTo>
                  <a:lnTo>
                    <a:pt x="26273" y="27515"/>
                  </a:lnTo>
                  <a:lnTo>
                    <a:pt x="26245" y="27543"/>
                  </a:lnTo>
                  <a:lnTo>
                    <a:pt x="26245" y="27543"/>
                  </a:lnTo>
                  <a:lnTo>
                    <a:pt x="26188" y="27543"/>
                  </a:lnTo>
                  <a:lnTo>
                    <a:pt x="26160" y="27515"/>
                  </a:lnTo>
                  <a:lnTo>
                    <a:pt x="26104" y="27430"/>
                  </a:lnTo>
                  <a:lnTo>
                    <a:pt x="26019" y="27374"/>
                  </a:lnTo>
                  <a:lnTo>
                    <a:pt x="25991" y="27345"/>
                  </a:lnTo>
                  <a:lnTo>
                    <a:pt x="25963" y="27345"/>
                  </a:lnTo>
                  <a:lnTo>
                    <a:pt x="25963" y="27345"/>
                  </a:lnTo>
                  <a:lnTo>
                    <a:pt x="25906" y="27402"/>
                  </a:lnTo>
                  <a:lnTo>
                    <a:pt x="25878" y="27487"/>
                  </a:lnTo>
                  <a:lnTo>
                    <a:pt x="25878" y="27487"/>
                  </a:lnTo>
                  <a:lnTo>
                    <a:pt x="25793" y="27402"/>
                  </a:lnTo>
                  <a:lnTo>
                    <a:pt x="25737" y="27374"/>
                  </a:lnTo>
                  <a:lnTo>
                    <a:pt x="25709" y="27374"/>
                  </a:lnTo>
                  <a:lnTo>
                    <a:pt x="25680" y="27402"/>
                  </a:lnTo>
                  <a:lnTo>
                    <a:pt x="25652" y="27515"/>
                  </a:lnTo>
                  <a:lnTo>
                    <a:pt x="25596" y="27543"/>
                  </a:lnTo>
                  <a:lnTo>
                    <a:pt x="25511" y="27571"/>
                  </a:lnTo>
                  <a:lnTo>
                    <a:pt x="25511" y="27571"/>
                  </a:lnTo>
                  <a:lnTo>
                    <a:pt x="25455" y="27571"/>
                  </a:lnTo>
                  <a:lnTo>
                    <a:pt x="25398" y="27543"/>
                  </a:lnTo>
                  <a:lnTo>
                    <a:pt x="25285" y="27458"/>
                  </a:lnTo>
                  <a:lnTo>
                    <a:pt x="25229" y="27402"/>
                  </a:lnTo>
                  <a:lnTo>
                    <a:pt x="25172" y="27374"/>
                  </a:lnTo>
                  <a:lnTo>
                    <a:pt x="25116" y="27374"/>
                  </a:lnTo>
                  <a:lnTo>
                    <a:pt x="25031" y="27402"/>
                  </a:lnTo>
                  <a:lnTo>
                    <a:pt x="25031" y="27402"/>
                  </a:lnTo>
                  <a:lnTo>
                    <a:pt x="25003" y="27458"/>
                  </a:lnTo>
                  <a:lnTo>
                    <a:pt x="24975" y="27515"/>
                  </a:lnTo>
                  <a:lnTo>
                    <a:pt x="24947" y="27599"/>
                  </a:lnTo>
                  <a:lnTo>
                    <a:pt x="24890" y="27656"/>
                  </a:lnTo>
                  <a:lnTo>
                    <a:pt x="24890" y="27656"/>
                  </a:lnTo>
                  <a:lnTo>
                    <a:pt x="24862" y="27656"/>
                  </a:lnTo>
                  <a:lnTo>
                    <a:pt x="24834" y="27628"/>
                  </a:lnTo>
                  <a:lnTo>
                    <a:pt x="24777" y="27628"/>
                  </a:lnTo>
                  <a:lnTo>
                    <a:pt x="24749" y="27628"/>
                  </a:lnTo>
                  <a:lnTo>
                    <a:pt x="24749" y="27628"/>
                  </a:lnTo>
                  <a:lnTo>
                    <a:pt x="24636" y="27628"/>
                  </a:lnTo>
                  <a:lnTo>
                    <a:pt x="24552" y="27599"/>
                  </a:lnTo>
                  <a:lnTo>
                    <a:pt x="24495" y="27599"/>
                  </a:lnTo>
                  <a:lnTo>
                    <a:pt x="24439" y="27684"/>
                  </a:lnTo>
                  <a:lnTo>
                    <a:pt x="24439" y="27684"/>
                  </a:lnTo>
                  <a:lnTo>
                    <a:pt x="24411" y="27769"/>
                  </a:lnTo>
                  <a:lnTo>
                    <a:pt x="24411" y="27882"/>
                  </a:lnTo>
                  <a:lnTo>
                    <a:pt x="24495" y="28107"/>
                  </a:lnTo>
                  <a:lnTo>
                    <a:pt x="24636" y="28361"/>
                  </a:lnTo>
                  <a:lnTo>
                    <a:pt x="24665" y="28474"/>
                  </a:lnTo>
                  <a:lnTo>
                    <a:pt x="24665" y="28559"/>
                  </a:lnTo>
                  <a:lnTo>
                    <a:pt x="24665" y="28559"/>
                  </a:lnTo>
                  <a:lnTo>
                    <a:pt x="24693" y="28700"/>
                  </a:lnTo>
                  <a:lnTo>
                    <a:pt x="24693" y="28728"/>
                  </a:lnTo>
                  <a:lnTo>
                    <a:pt x="24523" y="28700"/>
                  </a:lnTo>
                  <a:lnTo>
                    <a:pt x="24523" y="28700"/>
                  </a:lnTo>
                  <a:lnTo>
                    <a:pt x="24354" y="28672"/>
                  </a:lnTo>
                  <a:lnTo>
                    <a:pt x="24298" y="28644"/>
                  </a:lnTo>
                  <a:lnTo>
                    <a:pt x="24241" y="28587"/>
                  </a:lnTo>
                  <a:lnTo>
                    <a:pt x="24185" y="28531"/>
                  </a:lnTo>
                  <a:lnTo>
                    <a:pt x="24157" y="28446"/>
                  </a:lnTo>
                  <a:lnTo>
                    <a:pt x="24128" y="28220"/>
                  </a:lnTo>
                  <a:lnTo>
                    <a:pt x="24128" y="28220"/>
                  </a:lnTo>
                  <a:lnTo>
                    <a:pt x="23987" y="28333"/>
                  </a:lnTo>
                  <a:lnTo>
                    <a:pt x="23818" y="28446"/>
                  </a:lnTo>
                  <a:lnTo>
                    <a:pt x="23677" y="28502"/>
                  </a:lnTo>
                  <a:lnTo>
                    <a:pt x="23592" y="28531"/>
                  </a:lnTo>
                  <a:lnTo>
                    <a:pt x="23508" y="28502"/>
                  </a:lnTo>
                  <a:lnTo>
                    <a:pt x="23508" y="28502"/>
                  </a:lnTo>
                  <a:lnTo>
                    <a:pt x="23423" y="28474"/>
                  </a:lnTo>
                  <a:lnTo>
                    <a:pt x="23395" y="28418"/>
                  </a:lnTo>
                  <a:lnTo>
                    <a:pt x="23338" y="28305"/>
                  </a:lnTo>
                  <a:lnTo>
                    <a:pt x="23338" y="28305"/>
                  </a:lnTo>
                  <a:lnTo>
                    <a:pt x="23225" y="28051"/>
                  </a:lnTo>
                  <a:lnTo>
                    <a:pt x="23225" y="28051"/>
                  </a:lnTo>
                  <a:lnTo>
                    <a:pt x="23141" y="27966"/>
                  </a:lnTo>
                  <a:lnTo>
                    <a:pt x="23056" y="27938"/>
                  </a:lnTo>
                  <a:lnTo>
                    <a:pt x="22858" y="27938"/>
                  </a:lnTo>
                  <a:lnTo>
                    <a:pt x="22858" y="27938"/>
                  </a:lnTo>
                  <a:lnTo>
                    <a:pt x="22689" y="27910"/>
                  </a:lnTo>
                  <a:lnTo>
                    <a:pt x="22633" y="27910"/>
                  </a:lnTo>
                  <a:lnTo>
                    <a:pt x="22633" y="27882"/>
                  </a:lnTo>
                  <a:lnTo>
                    <a:pt x="22605" y="27769"/>
                  </a:lnTo>
                  <a:lnTo>
                    <a:pt x="22605" y="27769"/>
                  </a:lnTo>
                  <a:lnTo>
                    <a:pt x="22605" y="27628"/>
                  </a:lnTo>
                  <a:lnTo>
                    <a:pt x="22633" y="27430"/>
                  </a:lnTo>
                  <a:lnTo>
                    <a:pt x="22661" y="27261"/>
                  </a:lnTo>
                  <a:lnTo>
                    <a:pt x="22717" y="27204"/>
                  </a:lnTo>
                  <a:lnTo>
                    <a:pt x="22746" y="27204"/>
                  </a:lnTo>
                  <a:lnTo>
                    <a:pt x="22746" y="27204"/>
                  </a:lnTo>
                  <a:lnTo>
                    <a:pt x="22717" y="27120"/>
                  </a:lnTo>
                  <a:lnTo>
                    <a:pt x="22661" y="27092"/>
                  </a:lnTo>
                  <a:lnTo>
                    <a:pt x="22605" y="27063"/>
                  </a:lnTo>
                  <a:lnTo>
                    <a:pt x="22576" y="27035"/>
                  </a:lnTo>
                  <a:lnTo>
                    <a:pt x="22435" y="27035"/>
                  </a:lnTo>
                  <a:lnTo>
                    <a:pt x="22379" y="27035"/>
                  </a:lnTo>
                  <a:lnTo>
                    <a:pt x="22322" y="27007"/>
                  </a:lnTo>
                  <a:lnTo>
                    <a:pt x="22322" y="27007"/>
                  </a:lnTo>
                  <a:lnTo>
                    <a:pt x="22266" y="26950"/>
                  </a:lnTo>
                  <a:lnTo>
                    <a:pt x="22238" y="26866"/>
                  </a:lnTo>
                  <a:lnTo>
                    <a:pt x="22153" y="26696"/>
                  </a:lnTo>
                  <a:lnTo>
                    <a:pt x="22153" y="26696"/>
                  </a:lnTo>
                  <a:lnTo>
                    <a:pt x="22097" y="26584"/>
                  </a:lnTo>
                  <a:lnTo>
                    <a:pt x="22068" y="26442"/>
                  </a:lnTo>
                  <a:lnTo>
                    <a:pt x="22068" y="26442"/>
                  </a:lnTo>
                  <a:lnTo>
                    <a:pt x="22068" y="26358"/>
                  </a:lnTo>
                  <a:lnTo>
                    <a:pt x="22068" y="26245"/>
                  </a:lnTo>
                  <a:lnTo>
                    <a:pt x="22068" y="26160"/>
                  </a:lnTo>
                  <a:lnTo>
                    <a:pt x="22068" y="26076"/>
                  </a:lnTo>
                  <a:lnTo>
                    <a:pt x="22068" y="26076"/>
                  </a:lnTo>
                  <a:lnTo>
                    <a:pt x="22012" y="26104"/>
                  </a:lnTo>
                  <a:lnTo>
                    <a:pt x="21927" y="26132"/>
                  </a:lnTo>
                  <a:lnTo>
                    <a:pt x="21786" y="26132"/>
                  </a:lnTo>
                  <a:lnTo>
                    <a:pt x="21589" y="26132"/>
                  </a:lnTo>
                  <a:lnTo>
                    <a:pt x="21448" y="26160"/>
                  </a:lnTo>
                  <a:lnTo>
                    <a:pt x="21448" y="26160"/>
                  </a:lnTo>
                  <a:lnTo>
                    <a:pt x="21306" y="26245"/>
                  </a:lnTo>
                  <a:lnTo>
                    <a:pt x="21250" y="26301"/>
                  </a:lnTo>
                  <a:lnTo>
                    <a:pt x="21222" y="26301"/>
                  </a:lnTo>
                  <a:lnTo>
                    <a:pt x="21194" y="26301"/>
                  </a:lnTo>
                  <a:lnTo>
                    <a:pt x="21109" y="26217"/>
                  </a:lnTo>
                  <a:lnTo>
                    <a:pt x="21109" y="26217"/>
                  </a:lnTo>
                  <a:lnTo>
                    <a:pt x="21137" y="26160"/>
                  </a:lnTo>
                  <a:lnTo>
                    <a:pt x="21165" y="26047"/>
                  </a:lnTo>
                  <a:lnTo>
                    <a:pt x="21165" y="26047"/>
                  </a:lnTo>
                  <a:lnTo>
                    <a:pt x="21137" y="25963"/>
                  </a:lnTo>
                  <a:lnTo>
                    <a:pt x="21109" y="25906"/>
                  </a:lnTo>
                  <a:lnTo>
                    <a:pt x="21052" y="25850"/>
                  </a:lnTo>
                  <a:lnTo>
                    <a:pt x="21024" y="25765"/>
                  </a:lnTo>
                  <a:lnTo>
                    <a:pt x="21024" y="25765"/>
                  </a:lnTo>
                  <a:lnTo>
                    <a:pt x="21024" y="25596"/>
                  </a:lnTo>
                  <a:lnTo>
                    <a:pt x="21052" y="25455"/>
                  </a:lnTo>
                  <a:lnTo>
                    <a:pt x="21081" y="25285"/>
                  </a:lnTo>
                  <a:lnTo>
                    <a:pt x="21109" y="25088"/>
                  </a:lnTo>
                  <a:lnTo>
                    <a:pt x="21109" y="25088"/>
                  </a:lnTo>
                  <a:lnTo>
                    <a:pt x="21165" y="25144"/>
                  </a:lnTo>
                  <a:lnTo>
                    <a:pt x="21194" y="25116"/>
                  </a:lnTo>
                  <a:lnTo>
                    <a:pt x="21222" y="25088"/>
                  </a:lnTo>
                  <a:lnTo>
                    <a:pt x="21250" y="25031"/>
                  </a:lnTo>
                  <a:lnTo>
                    <a:pt x="21278" y="24890"/>
                  </a:lnTo>
                  <a:lnTo>
                    <a:pt x="21306" y="24778"/>
                  </a:lnTo>
                  <a:lnTo>
                    <a:pt x="21306" y="24778"/>
                  </a:lnTo>
                  <a:lnTo>
                    <a:pt x="21673" y="24552"/>
                  </a:lnTo>
                  <a:lnTo>
                    <a:pt x="21673" y="24552"/>
                  </a:lnTo>
                  <a:lnTo>
                    <a:pt x="21617" y="24439"/>
                  </a:lnTo>
                  <a:lnTo>
                    <a:pt x="21532" y="24326"/>
                  </a:lnTo>
                  <a:lnTo>
                    <a:pt x="21532" y="24326"/>
                  </a:lnTo>
                  <a:lnTo>
                    <a:pt x="21560" y="24326"/>
                  </a:lnTo>
                  <a:lnTo>
                    <a:pt x="21560" y="24270"/>
                  </a:lnTo>
                  <a:lnTo>
                    <a:pt x="21560" y="24157"/>
                  </a:lnTo>
                  <a:lnTo>
                    <a:pt x="21560" y="23931"/>
                  </a:lnTo>
                  <a:lnTo>
                    <a:pt x="21504" y="23705"/>
                  </a:lnTo>
                  <a:lnTo>
                    <a:pt x="21448" y="23451"/>
                  </a:lnTo>
                  <a:lnTo>
                    <a:pt x="21363" y="23197"/>
                  </a:lnTo>
                  <a:lnTo>
                    <a:pt x="21278" y="23028"/>
                  </a:lnTo>
                  <a:lnTo>
                    <a:pt x="21222" y="22943"/>
                  </a:lnTo>
                  <a:lnTo>
                    <a:pt x="21137" y="22915"/>
                  </a:lnTo>
                  <a:lnTo>
                    <a:pt x="21137" y="22915"/>
                  </a:lnTo>
                  <a:lnTo>
                    <a:pt x="21165" y="22971"/>
                  </a:lnTo>
                  <a:lnTo>
                    <a:pt x="21081" y="23028"/>
                  </a:lnTo>
                  <a:lnTo>
                    <a:pt x="21081" y="23028"/>
                  </a:lnTo>
                  <a:lnTo>
                    <a:pt x="20968" y="22746"/>
                  </a:lnTo>
                  <a:lnTo>
                    <a:pt x="20911" y="22605"/>
                  </a:lnTo>
                  <a:lnTo>
                    <a:pt x="20827" y="22492"/>
                  </a:lnTo>
                  <a:lnTo>
                    <a:pt x="20827" y="22492"/>
                  </a:lnTo>
                  <a:lnTo>
                    <a:pt x="20714" y="22407"/>
                  </a:lnTo>
                  <a:lnTo>
                    <a:pt x="20573" y="22322"/>
                  </a:lnTo>
                  <a:lnTo>
                    <a:pt x="20432" y="22238"/>
                  </a:lnTo>
                  <a:lnTo>
                    <a:pt x="20319" y="22125"/>
                  </a:lnTo>
                  <a:lnTo>
                    <a:pt x="20319" y="22125"/>
                  </a:lnTo>
                  <a:lnTo>
                    <a:pt x="20291" y="22294"/>
                  </a:lnTo>
                  <a:lnTo>
                    <a:pt x="20206" y="22464"/>
                  </a:lnTo>
                  <a:lnTo>
                    <a:pt x="20206" y="22464"/>
                  </a:lnTo>
                  <a:lnTo>
                    <a:pt x="20234" y="22435"/>
                  </a:lnTo>
                  <a:lnTo>
                    <a:pt x="20206" y="22435"/>
                  </a:lnTo>
                  <a:lnTo>
                    <a:pt x="20149" y="22379"/>
                  </a:lnTo>
                  <a:lnTo>
                    <a:pt x="19895" y="22322"/>
                  </a:lnTo>
                  <a:lnTo>
                    <a:pt x="19613" y="22266"/>
                  </a:lnTo>
                  <a:lnTo>
                    <a:pt x="19529" y="22238"/>
                  </a:lnTo>
                  <a:lnTo>
                    <a:pt x="19529" y="22266"/>
                  </a:lnTo>
                  <a:lnTo>
                    <a:pt x="19529" y="22266"/>
                  </a:lnTo>
                  <a:lnTo>
                    <a:pt x="19472" y="22294"/>
                  </a:lnTo>
                  <a:lnTo>
                    <a:pt x="19416" y="22294"/>
                  </a:lnTo>
                  <a:lnTo>
                    <a:pt x="19387" y="22266"/>
                  </a:lnTo>
                  <a:lnTo>
                    <a:pt x="19387" y="22210"/>
                  </a:lnTo>
                  <a:lnTo>
                    <a:pt x="19387" y="22210"/>
                  </a:lnTo>
                  <a:lnTo>
                    <a:pt x="19444" y="22125"/>
                  </a:lnTo>
                  <a:lnTo>
                    <a:pt x="19500" y="22040"/>
                  </a:lnTo>
                  <a:lnTo>
                    <a:pt x="19500" y="22040"/>
                  </a:lnTo>
                  <a:lnTo>
                    <a:pt x="19416" y="21673"/>
                  </a:lnTo>
                  <a:lnTo>
                    <a:pt x="19416" y="21673"/>
                  </a:lnTo>
                  <a:lnTo>
                    <a:pt x="19331" y="21702"/>
                  </a:lnTo>
                  <a:lnTo>
                    <a:pt x="19275" y="21730"/>
                  </a:lnTo>
                  <a:lnTo>
                    <a:pt x="19218" y="21730"/>
                  </a:lnTo>
                  <a:lnTo>
                    <a:pt x="19134" y="21702"/>
                  </a:lnTo>
                  <a:lnTo>
                    <a:pt x="19134" y="21702"/>
                  </a:lnTo>
                  <a:lnTo>
                    <a:pt x="19134" y="21673"/>
                  </a:lnTo>
                  <a:lnTo>
                    <a:pt x="19190" y="21617"/>
                  </a:lnTo>
                  <a:lnTo>
                    <a:pt x="19275" y="21532"/>
                  </a:lnTo>
                  <a:lnTo>
                    <a:pt x="19275" y="21532"/>
                  </a:lnTo>
                  <a:lnTo>
                    <a:pt x="19162" y="21448"/>
                  </a:lnTo>
                  <a:lnTo>
                    <a:pt x="19077" y="21391"/>
                  </a:lnTo>
                  <a:lnTo>
                    <a:pt x="18992" y="21363"/>
                  </a:lnTo>
                  <a:lnTo>
                    <a:pt x="18936" y="21391"/>
                  </a:lnTo>
                  <a:lnTo>
                    <a:pt x="18823" y="21476"/>
                  </a:lnTo>
                  <a:lnTo>
                    <a:pt x="18654" y="21589"/>
                  </a:lnTo>
                  <a:lnTo>
                    <a:pt x="18654" y="21589"/>
                  </a:lnTo>
                  <a:lnTo>
                    <a:pt x="18541" y="21617"/>
                  </a:lnTo>
                  <a:lnTo>
                    <a:pt x="18428" y="21645"/>
                  </a:lnTo>
                  <a:lnTo>
                    <a:pt x="18315" y="21645"/>
                  </a:lnTo>
                  <a:lnTo>
                    <a:pt x="18259" y="21617"/>
                  </a:lnTo>
                  <a:lnTo>
                    <a:pt x="18259" y="21617"/>
                  </a:lnTo>
                  <a:lnTo>
                    <a:pt x="18033" y="21504"/>
                  </a:lnTo>
                  <a:lnTo>
                    <a:pt x="17977" y="21504"/>
                  </a:lnTo>
                  <a:lnTo>
                    <a:pt x="17892" y="21532"/>
                  </a:lnTo>
                  <a:lnTo>
                    <a:pt x="17779" y="21617"/>
                  </a:lnTo>
                  <a:lnTo>
                    <a:pt x="17581" y="21758"/>
                  </a:lnTo>
                  <a:lnTo>
                    <a:pt x="17581" y="21758"/>
                  </a:lnTo>
                  <a:lnTo>
                    <a:pt x="17271" y="21984"/>
                  </a:lnTo>
                  <a:lnTo>
                    <a:pt x="16989" y="22153"/>
                  </a:lnTo>
                  <a:lnTo>
                    <a:pt x="16989" y="22153"/>
                  </a:lnTo>
                  <a:lnTo>
                    <a:pt x="16876" y="22294"/>
                  </a:lnTo>
                  <a:lnTo>
                    <a:pt x="16791" y="22464"/>
                  </a:lnTo>
                  <a:lnTo>
                    <a:pt x="16707" y="22633"/>
                  </a:lnTo>
                  <a:lnTo>
                    <a:pt x="16594" y="22746"/>
                  </a:lnTo>
                  <a:lnTo>
                    <a:pt x="16594" y="22746"/>
                  </a:lnTo>
                  <a:lnTo>
                    <a:pt x="16509" y="22802"/>
                  </a:lnTo>
                  <a:lnTo>
                    <a:pt x="16424" y="22830"/>
                  </a:lnTo>
                  <a:lnTo>
                    <a:pt x="16255" y="22859"/>
                  </a:lnTo>
                  <a:lnTo>
                    <a:pt x="16058" y="22830"/>
                  </a:lnTo>
                  <a:lnTo>
                    <a:pt x="15916" y="22802"/>
                  </a:lnTo>
                  <a:lnTo>
                    <a:pt x="15916" y="22802"/>
                  </a:lnTo>
                  <a:lnTo>
                    <a:pt x="15888" y="22718"/>
                  </a:lnTo>
                  <a:lnTo>
                    <a:pt x="15860" y="22661"/>
                  </a:lnTo>
                  <a:lnTo>
                    <a:pt x="15804" y="22633"/>
                  </a:lnTo>
                  <a:lnTo>
                    <a:pt x="15804" y="22633"/>
                  </a:lnTo>
                  <a:lnTo>
                    <a:pt x="15719" y="22605"/>
                  </a:lnTo>
                  <a:lnTo>
                    <a:pt x="15663" y="22605"/>
                  </a:lnTo>
                  <a:lnTo>
                    <a:pt x="15521" y="22633"/>
                  </a:lnTo>
                  <a:lnTo>
                    <a:pt x="15521" y="22633"/>
                  </a:lnTo>
                  <a:lnTo>
                    <a:pt x="15183" y="22605"/>
                  </a:lnTo>
                  <a:lnTo>
                    <a:pt x="15042" y="22576"/>
                  </a:lnTo>
                  <a:lnTo>
                    <a:pt x="14872" y="22520"/>
                  </a:lnTo>
                  <a:lnTo>
                    <a:pt x="14872" y="22520"/>
                  </a:lnTo>
                  <a:lnTo>
                    <a:pt x="14844" y="22464"/>
                  </a:lnTo>
                  <a:lnTo>
                    <a:pt x="14816" y="22435"/>
                  </a:lnTo>
                  <a:lnTo>
                    <a:pt x="14788" y="22379"/>
                  </a:lnTo>
                  <a:lnTo>
                    <a:pt x="14675" y="22379"/>
                  </a:lnTo>
                  <a:lnTo>
                    <a:pt x="14675" y="22379"/>
                  </a:lnTo>
                  <a:lnTo>
                    <a:pt x="14590" y="22379"/>
                  </a:lnTo>
                  <a:lnTo>
                    <a:pt x="14506" y="22407"/>
                  </a:lnTo>
                  <a:lnTo>
                    <a:pt x="14364" y="22492"/>
                  </a:lnTo>
                  <a:lnTo>
                    <a:pt x="14364" y="22492"/>
                  </a:lnTo>
                  <a:lnTo>
                    <a:pt x="14252" y="22633"/>
                  </a:lnTo>
                  <a:lnTo>
                    <a:pt x="14082" y="22859"/>
                  </a:lnTo>
                  <a:lnTo>
                    <a:pt x="13969" y="23084"/>
                  </a:lnTo>
                  <a:lnTo>
                    <a:pt x="13913" y="23254"/>
                  </a:lnTo>
                  <a:lnTo>
                    <a:pt x="13913" y="23254"/>
                  </a:lnTo>
                  <a:lnTo>
                    <a:pt x="13828" y="23197"/>
                  </a:lnTo>
                  <a:lnTo>
                    <a:pt x="13800" y="23113"/>
                  </a:lnTo>
                  <a:lnTo>
                    <a:pt x="13772" y="23028"/>
                  </a:lnTo>
                  <a:lnTo>
                    <a:pt x="13800" y="22943"/>
                  </a:lnTo>
                  <a:lnTo>
                    <a:pt x="13800" y="22802"/>
                  </a:lnTo>
                  <a:lnTo>
                    <a:pt x="13772" y="22718"/>
                  </a:lnTo>
                  <a:lnTo>
                    <a:pt x="13744" y="22661"/>
                  </a:lnTo>
                  <a:lnTo>
                    <a:pt x="13744" y="22661"/>
                  </a:lnTo>
                  <a:lnTo>
                    <a:pt x="13687" y="22633"/>
                  </a:lnTo>
                  <a:lnTo>
                    <a:pt x="13603" y="22605"/>
                  </a:lnTo>
                  <a:lnTo>
                    <a:pt x="13433" y="22605"/>
                  </a:lnTo>
                  <a:lnTo>
                    <a:pt x="13292" y="22661"/>
                  </a:lnTo>
                  <a:lnTo>
                    <a:pt x="13236" y="22689"/>
                  </a:lnTo>
                  <a:lnTo>
                    <a:pt x="13236" y="22746"/>
                  </a:lnTo>
                  <a:lnTo>
                    <a:pt x="13236" y="22746"/>
                  </a:lnTo>
                  <a:lnTo>
                    <a:pt x="13095" y="22718"/>
                  </a:lnTo>
                  <a:lnTo>
                    <a:pt x="12925" y="22746"/>
                  </a:lnTo>
                  <a:lnTo>
                    <a:pt x="12784" y="22746"/>
                  </a:lnTo>
                  <a:lnTo>
                    <a:pt x="12643" y="22746"/>
                  </a:lnTo>
                  <a:lnTo>
                    <a:pt x="12643" y="22746"/>
                  </a:lnTo>
                  <a:lnTo>
                    <a:pt x="12530" y="22718"/>
                  </a:lnTo>
                  <a:lnTo>
                    <a:pt x="12417" y="22661"/>
                  </a:lnTo>
                  <a:lnTo>
                    <a:pt x="12304" y="22633"/>
                  </a:lnTo>
                  <a:lnTo>
                    <a:pt x="12192" y="22605"/>
                  </a:lnTo>
                  <a:lnTo>
                    <a:pt x="12192" y="22605"/>
                  </a:lnTo>
                  <a:lnTo>
                    <a:pt x="12050" y="22633"/>
                  </a:lnTo>
                  <a:lnTo>
                    <a:pt x="11909" y="22661"/>
                  </a:lnTo>
                  <a:lnTo>
                    <a:pt x="11825" y="22661"/>
                  </a:lnTo>
                  <a:lnTo>
                    <a:pt x="11740" y="22633"/>
                  </a:lnTo>
                  <a:lnTo>
                    <a:pt x="11712" y="22576"/>
                  </a:lnTo>
                  <a:lnTo>
                    <a:pt x="11684" y="22492"/>
                  </a:lnTo>
                  <a:lnTo>
                    <a:pt x="11684" y="22492"/>
                  </a:lnTo>
                  <a:lnTo>
                    <a:pt x="11655" y="22520"/>
                  </a:lnTo>
                  <a:lnTo>
                    <a:pt x="11655" y="22576"/>
                  </a:lnTo>
                  <a:lnTo>
                    <a:pt x="11655" y="22661"/>
                  </a:lnTo>
                  <a:lnTo>
                    <a:pt x="11627" y="22689"/>
                  </a:lnTo>
                  <a:lnTo>
                    <a:pt x="11627" y="22689"/>
                  </a:lnTo>
                  <a:lnTo>
                    <a:pt x="11571" y="22661"/>
                  </a:lnTo>
                  <a:lnTo>
                    <a:pt x="11458" y="22548"/>
                  </a:lnTo>
                  <a:lnTo>
                    <a:pt x="11289" y="22322"/>
                  </a:lnTo>
                  <a:lnTo>
                    <a:pt x="11289" y="22322"/>
                  </a:lnTo>
                  <a:lnTo>
                    <a:pt x="11260" y="22379"/>
                  </a:lnTo>
                  <a:lnTo>
                    <a:pt x="11204" y="22407"/>
                  </a:lnTo>
                  <a:lnTo>
                    <a:pt x="11119" y="22407"/>
                  </a:lnTo>
                  <a:lnTo>
                    <a:pt x="11063" y="22379"/>
                  </a:lnTo>
                  <a:lnTo>
                    <a:pt x="10922" y="22322"/>
                  </a:lnTo>
                  <a:lnTo>
                    <a:pt x="10809" y="22294"/>
                  </a:lnTo>
                  <a:lnTo>
                    <a:pt x="10809" y="22294"/>
                  </a:lnTo>
                  <a:lnTo>
                    <a:pt x="10809" y="22181"/>
                  </a:lnTo>
                  <a:lnTo>
                    <a:pt x="10781" y="22125"/>
                  </a:lnTo>
                  <a:lnTo>
                    <a:pt x="10752" y="22068"/>
                  </a:lnTo>
                  <a:lnTo>
                    <a:pt x="10752" y="22068"/>
                  </a:lnTo>
                  <a:lnTo>
                    <a:pt x="10414" y="22040"/>
                  </a:lnTo>
                  <a:lnTo>
                    <a:pt x="10414" y="22040"/>
                  </a:lnTo>
                  <a:lnTo>
                    <a:pt x="10301" y="21984"/>
                  </a:lnTo>
                  <a:lnTo>
                    <a:pt x="10216" y="21899"/>
                  </a:lnTo>
                  <a:lnTo>
                    <a:pt x="10075" y="21758"/>
                  </a:lnTo>
                  <a:lnTo>
                    <a:pt x="9934" y="21589"/>
                  </a:lnTo>
                  <a:lnTo>
                    <a:pt x="9849" y="21532"/>
                  </a:lnTo>
                  <a:lnTo>
                    <a:pt x="9765" y="21476"/>
                  </a:lnTo>
                  <a:lnTo>
                    <a:pt x="9765" y="21476"/>
                  </a:lnTo>
                  <a:lnTo>
                    <a:pt x="9680" y="21476"/>
                  </a:lnTo>
                  <a:lnTo>
                    <a:pt x="9624" y="21504"/>
                  </a:lnTo>
                  <a:lnTo>
                    <a:pt x="9539" y="21504"/>
                  </a:lnTo>
                  <a:lnTo>
                    <a:pt x="9454" y="21504"/>
                  </a:lnTo>
                  <a:lnTo>
                    <a:pt x="9454" y="21504"/>
                  </a:lnTo>
                  <a:lnTo>
                    <a:pt x="9398" y="21476"/>
                  </a:lnTo>
                  <a:lnTo>
                    <a:pt x="9370" y="21391"/>
                  </a:lnTo>
                  <a:lnTo>
                    <a:pt x="9313" y="21335"/>
                  </a:lnTo>
                  <a:lnTo>
                    <a:pt x="9257" y="21278"/>
                  </a:lnTo>
                  <a:lnTo>
                    <a:pt x="9257" y="21278"/>
                  </a:lnTo>
                  <a:lnTo>
                    <a:pt x="9031" y="21137"/>
                  </a:lnTo>
                  <a:lnTo>
                    <a:pt x="8805" y="20996"/>
                  </a:lnTo>
                  <a:lnTo>
                    <a:pt x="8551" y="20855"/>
                  </a:lnTo>
                  <a:lnTo>
                    <a:pt x="8325" y="20686"/>
                  </a:lnTo>
                  <a:lnTo>
                    <a:pt x="8325" y="20686"/>
                  </a:lnTo>
                  <a:lnTo>
                    <a:pt x="8156" y="20573"/>
                  </a:lnTo>
                  <a:lnTo>
                    <a:pt x="8015" y="20516"/>
                  </a:lnTo>
                  <a:lnTo>
                    <a:pt x="7930" y="20488"/>
                  </a:lnTo>
                  <a:lnTo>
                    <a:pt x="7846" y="20488"/>
                  </a:lnTo>
                  <a:lnTo>
                    <a:pt x="7761" y="20488"/>
                  </a:lnTo>
                  <a:lnTo>
                    <a:pt x="7676" y="20516"/>
                  </a:lnTo>
                  <a:lnTo>
                    <a:pt x="7676" y="20516"/>
                  </a:lnTo>
                  <a:lnTo>
                    <a:pt x="7620" y="20573"/>
                  </a:lnTo>
                  <a:lnTo>
                    <a:pt x="7620" y="20601"/>
                  </a:lnTo>
                  <a:lnTo>
                    <a:pt x="7620" y="20657"/>
                  </a:lnTo>
                  <a:lnTo>
                    <a:pt x="7648" y="20686"/>
                  </a:lnTo>
                  <a:lnTo>
                    <a:pt x="7648" y="20714"/>
                  </a:lnTo>
                  <a:lnTo>
                    <a:pt x="7592" y="20742"/>
                  </a:lnTo>
                  <a:lnTo>
                    <a:pt x="7507" y="20742"/>
                  </a:lnTo>
                  <a:lnTo>
                    <a:pt x="7507" y="20742"/>
                  </a:lnTo>
                  <a:lnTo>
                    <a:pt x="7422" y="20714"/>
                  </a:lnTo>
                  <a:lnTo>
                    <a:pt x="7310" y="20601"/>
                  </a:lnTo>
                  <a:lnTo>
                    <a:pt x="7084" y="20432"/>
                  </a:lnTo>
                  <a:lnTo>
                    <a:pt x="7084" y="20432"/>
                  </a:lnTo>
                  <a:lnTo>
                    <a:pt x="6886" y="20375"/>
                  </a:lnTo>
                  <a:lnTo>
                    <a:pt x="6802" y="20347"/>
                  </a:lnTo>
                  <a:lnTo>
                    <a:pt x="6717" y="20319"/>
                  </a:lnTo>
                  <a:lnTo>
                    <a:pt x="6717" y="20319"/>
                  </a:lnTo>
                  <a:lnTo>
                    <a:pt x="6689" y="20262"/>
                  </a:lnTo>
                  <a:lnTo>
                    <a:pt x="6689" y="20234"/>
                  </a:lnTo>
                  <a:lnTo>
                    <a:pt x="6689" y="20178"/>
                  </a:lnTo>
                  <a:lnTo>
                    <a:pt x="6661" y="20121"/>
                  </a:lnTo>
                  <a:lnTo>
                    <a:pt x="6661" y="20121"/>
                  </a:lnTo>
                  <a:lnTo>
                    <a:pt x="6519" y="20037"/>
                  </a:lnTo>
                  <a:lnTo>
                    <a:pt x="6350" y="20008"/>
                  </a:lnTo>
                  <a:lnTo>
                    <a:pt x="6209" y="19952"/>
                  </a:lnTo>
                  <a:lnTo>
                    <a:pt x="6040" y="19896"/>
                  </a:lnTo>
                  <a:lnTo>
                    <a:pt x="6040" y="19896"/>
                  </a:lnTo>
                  <a:lnTo>
                    <a:pt x="5983" y="19839"/>
                  </a:lnTo>
                  <a:lnTo>
                    <a:pt x="5927" y="19754"/>
                  </a:lnTo>
                  <a:lnTo>
                    <a:pt x="5870" y="19642"/>
                  </a:lnTo>
                  <a:lnTo>
                    <a:pt x="5786" y="19585"/>
                  </a:lnTo>
                  <a:lnTo>
                    <a:pt x="5786" y="19585"/>
                  </a:lnTo>
                  <a:lnTo>
                    <a:pt x="5729" y="19585"/>
                  </a:lnTo>
                  <a:lnTo>
                    <a:pt x="5673" y="19613"/>
                  </a:lnTo>
                  <a:lnTo>
                    <a:pt x="5588" y="19642"/>
                  </a:lnTo>
                  <a:lnTo>
                    <a:pt x="5588" y="19642"/>
                  </a:lnTo>
                  <a:lnTo>
                    <a:pt x="5532" y="19613"/>
                  </a:lnTo>
                  <a:lnTo>
                    <a:pt x="5504" y="19557"/>
                  </a:lnTo>
                  <a:lnTo>
                    <a:pt x="5447" y="19416"/>
                  </a:lnTo>
                  <a:lnTo>
                    <a:pt x="5391" y="19247"/>
                  </a:lnTo>
                  <a:lnTo>
                    <a:pt x="5334" y="19105"/>
                  </a:lnTo>
                  <a:lnTo>
                    <a:pt x="5334" y="19105"/>
                  </a:lnTo>
                  <a:lnTo>
                    <a:pt x="5080" y="18767"/>
                  </a:lnTo>
                  <a:lnTo>
                    <a:pt x="5024" y="18654"/>
                  </a:lnTo>
                  <a:lnTo>
                    <a:pt x="5024" y="18569"/>
                  </a:lnTo>
                  <a:lnTo>
                    <a:pt x="5024" y="18513"/>
                  </a:lnTo>
                  <a:lnTo>
                    <a:pt x="5108" y="18485"/>
                  </a:lnTo>
                  <a:lnTo>
                    <a:pt x="5108" y="18485"/>
                  </a:lnTo>
                  <a:lnTo>
                    <a:pt x="5221" y="18485"/>
                  </a:lnTo>
                  <a:lnTo>
                    <a:pt x="5278" y="18513"/>
                  </a:lnTo>
                  <a:lnTo>
                    <a:pt x="5362" y="18626"/>
                  </a:lnTo>
                  <a:lnTo>
                    <a:pt x="5419" y="18654"/>
                  </a:lnTo>
                  <a:lnTo>
                    <a:pt x="5475" y="18682"/>
                  </a:lnTo>
                  <a:lnTo>
                    <a:pt x="5532" y="18654"/>
                  </a:lnTo>
                  <a:lnTo>
                    <a:pt x="5645" y="18569"/>
                  </a:lnTo>
                  <a:lnTo>
                    <a:pt x="5645" y="18569"/>
                  </a:lnTo>
                  <a:lnTo>
                    <a:pt x="5729" y="18428"/>
                  </a:lnTo>
                  <a:lnTo>
                    <a:pt x="5757" y="18287"/>
                  </a:lnTo>
                  <a:lnTo>
                    <a:pt x="5701" y="18146"/>
                  </a:lnTo>
                  <a:lnTo>
                    <a:pt x="5616" y="18005"/>
                  </a:lnTo>
                  <a:lnTo>
                    <a:pt x="5616" y="18005"/>
                  </a:lnTo>
                  <a:lnTo>
                    <a:pt x="5475" y="17892"/>
                  </a:lnTo>
                  <a:lnTo>
                    <a:pt x="5306" y="17807"/>
                  </a:lnTo>
                  <a:lnTo>
                    <a:pt x="5193" y="17723"/>
                  </a:lnTo>
                  <a:lnTo>
                    <a:pt x="5108" y="17638"/>
                  </a:lnTo>
                  <a:lnTo>
                    <a:pt x="5052" y="17525"/>
                  </a:lnTo>
                  <a:lnTo>
                    <a:pt x="5052" y="17525"/>
                  </a:lnTo>
                  <a:lnTo>
                    <a:pt x="4996" y="17356"/>
                  </a:lnTo>
                  <a:lnTo>
                    <a:pt x="4967" y="17158"/>
                  </a:lnTo>
                  <a:lnTo>
                    <a:pt x="4967" y="17158"/>
                  </a:lnTo>
                  <a:lnTo>
                    <a:pt x="4996" y="17130"/>
                  </a:lnTo>
                  <a:lnTo>
                    <a:pt x="5052" y="17074"/>
                  </a:lnTo>
                  <a:lnTo>
                    <a:pt x="5108" y="17045"/>
                  </a:lnTo>
                  <a:lnTo>
                    <a:pt x="5108" y="17017"/>
                  </a:lnTo>
                  <a:lnTo>
                    <a:pt x="5108" y="17017"/>
                  </a:lnTo>
                  <a:lnTo>
                    <a:pt x="5052" y="16961"/>
                  </a:lnTo>
                  <a:lnTo>
                    <a:pt x="4996" y="16904"/>
                  </a:lnTo>
                  <a:lnTo>
                    <a:pt x="4798" y="16791"/>
                  </a:lnTo>
                  <a:lnTo>
                    <a:pt x="4572" y="16679"/>
                  </a:lnTo>
                  <a:lnTo>
                    <a:pt x="4488" y="16622"/>
                  </a:lnTo>
                  <a:lnTo>
                    <a:pt x="4403" y="16566"/>
                  </a:lnTo>
                  <a:lnTo>
                    <a:pt x="4403" y="16566"/>
                  </a:lnTo>
                  <a:lnTo>
                    <a:pt x="4318" y="16425"/>
                  </a:lnTo>
                  <a:lnTo>
                    <a:pt x="4234" y="16255"/>
                  </a:lnTo>
                  <a:lnTo>
                    <a:pt x="4149" y="16086"/>
                  </a:lnTo>
                  <a:lnTo>
                    <a:pt x="4093" y="16030"/>
                  </a:lnTo>
                  <a:lnTo>
                    <a:pt x="4008" y="15973"/>
                  </a:lnTo>
                  <a:lnTo>
                    <a:pt x="4008" y="15973"/>
                  </a:lnTo>
                  <a:lnTo>
                    <a:pt x="3895" y="15917"/>
                  </a:lnTo>
                  <a:lnTo>
                    <a:pt x="3726" y="15917"/>
                  </a:lnTo>
                  <a:lnTo>
                    <a:pt x="3387" y="15860"/>
                  </a:lnTo>
                  <a:lnTo>
                    <a:pt x="3218" y="15832"/>
                  </a:lnTo>
                  <a:lnTo>
                    <a:pt x="3077" y="15776"/>
                  </a:lnTo>
                  <a:lnTo>
                    <a:pt x="2992" y="15663"/>
                  </a:lnTo>
                  <a:lnTo>
                    <a:pt x="2964" y="15606"/>
                  </a:lnTo>
                  <a:lnTo>
                    <a:pt x="2936" y="15522"/>
                  </a:lnTo>
                  <a:lnTo>
                    <a:pt x="2936" y="15522"/>
                  </a:lnTo>
                  <a:lnTo>
                    <a:pt x="2766" y="15550"/>
                  </a:lnTo>
                  <a:lnTo>
                    <a:pt x="2653" y="15550"/>
                  </a:lnTo>
                  <a:lnTo>
                    <a:pt x="2597" y="15522"/>
                  </a:lnTo>
                  <a:lnTo>
                    <a:pt x="2540" y="15465"/>
                  </a:lnTo>
                  <a:lnTo>
                    <a:pt x="2428" y="15324"/>
                  </a:lnTo>
                  <a:lnTo>
                    <a:pt x="2428" y="15324"/>
                  </a:lnTo>
                  <a:lnTo>
                    <a:pt x="2315" y="15098"/>
                  </a:lnTo>
                  <a:lnTo>
                    <a:pt x="2258" y="14957"/>
                  </a:lnTo>
                  <a:lnTo>
                    <a:pt x="2145" y="14873"/>
                  </a:lnTo>
                  <a:lnTo>
                    <a:pt x="1948" y="14731"/>
                  </a:lnTo>
                  <a:lnTo>
                    <a:pt x="1948" y="14731"/>
                  </a:lnTo>
                  <a:lnTo>
                    <a:pt x="1750" y="14647"/>
                  </a:lnTo>
                  <a:lnTo>
                    <a:pt x="1581" y="14562"/>
                  </a:lnTo>
                  <a:lnTo>
                    <a:pt x="1581" y="14562"/>
                  </a:lnTo>
                  <a:lnTo>
                    <a:pt x="1468" y="14562"/>
                  </a:lnTo>
                  <a:lnTo>
                    <a:pt x="1383" y="14534"/>
                  </a:lnTo>
                  <a:lnTo>
                    <a:pt x="1299" y="14506"/>
                  </a:lnTo>
                  <a:lnTo>
                    <a:pt x="1299" y="14506"/>
                  </a:lnTo>
                  <a:lnTo>
                    <a:pt x="1158" y="14421"/>
                  </a:lnTo>
                  <a:lnTo>
                    <a:pt x="1130" y="14393"/>
                  </a:lnTo>
                  <a:lnTo>
                    <a:pt x="1158" y="14393"/>
                  </a:lnTo>
                  <a:lnTo>
                    <a:pt x="1242" y="14393"/>
                  </a:lnTo>
                  <a:lnTo>
                    <a:pt x="1299" y="14365"/>
                  </a:lnTo>
                  <a:lnTo>
                    <a:pt x="1355" y="14336"/>
                  </a:lnTo>
                  <a:lnTo>
                    <a:pt x="1355" y="14336"/>
                  </a:lnTo>
                  <a:lnTo>
                    <a:pt x="1468" y="14223"/>
                  </a:lnTo>
                  <a:lnTo>
                    <a:pt x="1468" y="14195"/>
                  </a:lnTo>
                  <a:lnTo>
                    <a:pt x="1468" y="14195"/>
                  </a:lnTo>
                  <a:lnTo>
                    <a:pt x="1440" y="14111"/>
                  </a:lnTo>
                  <a:lnTo>
                    <a:pt x="1355" y="13970"/>
                  </a:lnTo>
                  <a:lnTo>
                    <a:pt x="1355" y="13970"/>
                  </a:lnTo>
                  <a:lnTo>
                    <a:pt x="1271" y="13687"/>
                  </a:lnTo>
                  <a:lnTo>
                    <a:pt x="1130" y="13405"/>
                  </a:lnTo>
                  <a:lnTo>
                    <a:pt x="1130" y="13405"/>
                  </a:lnTo>
                  <a:lnTo>
                    <a:pt x="1045" y="13236"/>
                  </a:lnTo>
                  <a:lnTo>
                    <a:pt x="960" y="13151"/>
                  </a:lnTo>
                  <a:lnTo>
                    <a:pt x="819" y="13095"/>
                  </a:lnTo>
                  <a:lnTo>
                    <a:pt x="593" y="13066"/>
                  </a:lnTo>
                  <a:lnTo>
                    <a:pt x="593" y="13066"/>
                  </a:lnTo>
                  <a:lnTo>
                    <a:pt x="509" y="13095"/>
                  </a:lnTo>
                  <a:lnTo>
                    <a:pt x="452" y="13123"/>
                  </a:lnTo>
                  <a:lnTo>
                    <a:pt x="368" y="13123"/>
                  </a:lnTo>
                  <a:lnTo>
                    <a:pt x="283" y="13038"/>
                  </a:lnTo>
                  <a:lnTo>
                    <a:pt x="283" y="13038"/>
                  </a:lnTo>
                  <a:lnTo>
                    <a:pt x="255" y="12982"/>
                  </a:lnTo>
                  <a:lnTo>
                    <a:pt x="198" y="12897"/>
                  </a:lnTo>
                  <a:lnTo>
                    <a:pt x="198" y="12841"/>
                  </a:lnTo>
                  <a:lnTo>
                    <a:pt x="226" y="12813"/>
                  </a:lnTo>
                  <a:lnTo>
                    <a:pt x="255" y="12784"/>
                  </a:lnTo>
                  <a:lnTo>
                    <a:pt x="255" y="12784"/>
                  </a:lnTo>
                  <a:lnTo>
                    <a:pt x="114" y="12587"/>
                  </a:lnTo>
                  <a:lnTo>
                    <a:pt x="1" y="1236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6" name="Google Shape;3906;p16"/>
            <p:cNvSpPr/>
            <p:nvPr/>
          </p:nvSpPr>
          <p:spPr>
            <a:xfrm>
              <a:off x="4976150" y="1662375"/>
              <a:ext cx="1020175" cy="739375"/>
            </a:xfrm>
            <a:custGeom>
              <a:avLst/>
              <a:gdLst/>
              <a:ahLst/>
              <a:cxnLst/>
              <a:rect l="l" t="t" r="r" b="b"/>
              <a:pathLst>
                <a:path w="40807" h="29575" fill="none" extrusionOk="0">
                  <a:moveTo>
                    <a:pt x="1" y="12361"/>
                  </a:moveTo>
                  <a:lnTo>
                    <a:pt x="1" y="12361"/>
                  </a:lnTo>
                  <a:lnTo>
                    <a:pt x="85" y="12333"/>
                  </a:lnTo>
                  <a:lnTo>
                    <a:pt x="142" y="12276"/>
                  </a:lnTo>
                  <a:lnTo>
                    <a:pt x="142" y="12220"/>
                  </a:lnTo>
                  <a:lnTo>
                    <a:pt x="142" y="12135"/>
                  </a:lnTo>
                  <a:lnTo>
                    <a:pt x="114" y="11966"/>
                  </a:lnTo>
                  <a:lnTo>
                    <a:pt x="142" y="11881"/>
                  </a:lnTo>
                  <a:lnTo>
                    <a:pt x="170" y="11825"/>
                  </a:lnTo>
                  <a:lnTo>
                    <a:pt x="170" y="11825"/>
                  </a:lnTo>
                  <a:lnTo>
                    <a:pt x="226" y="11768"/>
                  </a:lnTo>
                  <a:lnTo>
                    <a:pt x="283" y="11768"/>
                  </a:lnTo>
                  <a:lnTo>
                    <a:pt x="452" y="11684"/>
                  </a:lnTo>
                  <a:lnTo>
                    <a:pt x="452" y="11684"/>
                  </a:lnTo>
                  <a:lnTo>
                    <a:pt x="537" y="11627"/>
                  </a:lnTo>
                  <a:lnTo>
                    <a:pt x="565" y="11571"/>
                  </a:lnTo>
                  <a:lnTo>
                    <a:pt x="622" y="11402"/>
                  </a:lnTo>
                  <a:lnTo>
                    <a:pt x="622" y="11402"/>
                  </a:lnTo>
                  <a:lnTo>
                    <a:pt x="763" y="11458"/>
                  </a:lnTo>
                  <a:lnTo>
                    <a:pt x="819" y="11458"/>
                  </a:lnTo>
                  <a:lnTo>
                    <a:pt x="876" y="11458"/>
                  </a:lnTo>
                  <a:lnTo>
                    <a:pt x="876" y="11458"/>
                  </a:lnTo>
                  <a:lnTo>
                    <a:pt x="988" y="11373"/>
                  </a:lnTo>
                  <a:lnTo>
                    <a:pt x="1073" y="11317"/>
                  </a:lnTo>
                  <a:lnTo>
                    <a:pt x="1130" y="11289"/>
                  </a:lnTo>
                  <a:lnTo>
                    <a:pt x="1130" y="11289"/>
                  </a:lnTo>
                  <a:lnTo>
                    <a:pt x="1186" y="11317"/>
                  </a:lnTo>
                  <a:lnTo>
                    <a:pt x="1242" y="11373"/>
                  </a:lnTo>
                  <a:lnTo>
                    <a:pt x="1299" y="11458"/>
                  </a:lnTo>
                  <a:lnTo>
                    <a:pt x="1327" y="11486"/>
                  </a:lnTo>
                  <a:lnTo>
                    <a:pt x="1383" y="11514"/>
                  </a:lnTo>
                  <a:lnTo>
                    <a:pt x="1440" y="11543"/>
                  </a:lnTo>
                  <a:lnTo>
                    <a:pt x="1553" y="11543"/>
                  </a:lnTo>
                  <a:lnTo>
                    <a:pt x="1553" y="11543"/>
                  </a:lnTo>
                  <a:lnTo>
                    <a:pt x="1722" y="11514"/>
                  </a:lnTo>
                  <a:lnTo>
                    <a:pt x="1750" y="11486"/>
                  </a:lnTo>
                  <a:lnTo>
                    <a:pt x="1807" y="11430"/>
                  </a:lnTo>
                  <a:lnTo>
                    <a:pt x="1863" y="11345"/>
                  </a:lnTo>
                  <a:lnTo>
                    <a:pt x="1920" y="11204"/>
                  </a:lnTo>
                  <a:lnTo>
                    <a:pt x="1920" y="11204"/>
                  </a:lnTo>
                  <a:lnTo>
                    <a:pt x="2004" y="11035"/>
                  </a:lnTo>
                  <a:lnTo>
                    <a:pt x="2061" y="10978"/>
                  </a:lnTo>
                  <a:lnTo>
                    <a:pt x="2174" y="10950"/>
                  </a:lnTo>
                  <a:lnTo>
                    <a:pt x="2399" y="10950"/>
                  </a:lnTo>
                  <a:lnTo>
                    <a:pt x="2399" y="10950"/>
                  </a:lnTo>
                  <a:lnTo>
                    <a:pt x="2597" y="10950"/>
                  </a:lnTo>
                  <a:lnTo>
                    <a:pt x="2682" y="10950"/>
                  </a:lnTo>
                  <a:lnTo>
                    <a:pt x="2766" y="10922"/>
                  </a:lnTo>
                  <a:lnTo>
                    <a:pt x="2766" y="10922"/>
                  </a:lnTo>
                  <a:lnTo>
                    <a:pt x="2851" y="10865"/>
                  </a:lnTo>
                  <a:lnTo>
                    <a:pt x="2907" y="10809"/>
                  </a:lnTo>
                  <a:lnTo>
                    <a:pt x="2936" y="10753"/>
                  </a:lnTo>
                  <a:lnTo>
                    <a:pt x="3020" y="10640"/>
                  </a:lnTo>
                  <a:lnTo>
                    <a:pt x="3020" y="10640"/>
                  </a:lnTo>
                  <a:lnTo>
                    <a:pt x="3161" y="10499"/>
                  </a:lnTo>
                  <a:lnTo>
                    <a:pt x="3331" y="10386"/>
                  </a:lnTo>
                  <a:lnTo>
                    <a:pt x="3726" y="10216"/>
                  </a:lnTo>
                  <a:lnTo>
                    <a:pt x="3726" y="10216"/>
                  </a:lnTo>
                  <a:lnTo>
                    <a:pt x="3980" y="10103"/>
                  </a:lnTo>
                  <a:lnTo>
                    <a:pt x="4064" y="10019"/>
                  </a:lnTo>
                  <a:lnTo>
                    <a:pt x="4121" y="9934"/>
                  </a:lnTo>
                  <a:lnTo>
                    <a:pt x="4121" y="9934"/>
                  </a:lnTo>
                  <a:lnTo>
                    <a:pt x="4121" y="9849"/>
                  </a:lnTo>
                  <a:lnTo>
                    <a:pt x="4064" y="9737"/>
                  </a:lnTo>
                  <a:lnTo>
                    <a:pt x="3951" y="9567"/>
                  </a:lnTo>
                  <a:lnTo>
                    <a:pt x="3923" y="9483"/>
                  </a:lnTo>
                  <a:lnTo>
                    <a:pt x="3923" y="9398"/>
                  </a:lnTo>
                  <a:lnTo>
                    <a:pt x="4008" y="9342"/>
                  </a:lnTo>
                  <a:lnTo>
                    <a:pt x="4149" y="9285"/>
                  </a:lnTo>
                  <a:lnTo>
                    <a:pt x="4149" y="9285"/>
                  </a:lnTo>
                  <a:lnTo>
                    <a:pt x="4036" y="9257"/>
                  </a:lnTo>
                  <a:lnTo>
                    <a:pt x="4008" y="9229"/>
                  </a:lnTo>
                  <a:lnTo>
                    <a:pt x="4008" y="9172"/>
                  </a:lnTo>
                  <a:lnTo>
                    <a:pt x="4036" y="9116"/>
                  </a:lnTo>
                  <a:lnTo>
                    <a:pt x="4036" y="9116"/>
                  </a:lnTo>
                  <a:lnTo>
                    <a:pt x="4121" y="9088"/>
                  </a:lnTo>
                  <a:lnTo>
                    <a:pt x="4205" y="9088"/>
                  </a:lnTo>
                  <a:lnTo>
                    <a:pt x="4205" y="9088"/>
                  </a:lnTo>
                  <a:lnTo>
                    <a:pt x="4205" y="9059"/>
                  </a:lnTo>
                  <a:lnTo>
                    <a:pt x="4205" y="9003"/>
                  </a:lnTo>
                  <a:lnTo>
                    <a:pt x="4149" y="8862"/>
                  </a:lnTo>
                  <a:lnTo>
                    <a:pt x="3951" y="8495"/>
                  </a:lnTo>
                  <a:lnTo>
                    <a:pt x="3697" y="8156"/>
                  </a:lnTo>
                  <a:lnTo>
                    <a:pt x="3613" y="8015"/>
                  </a:lnTo>
                  <a:lnTo>
                    <a:pt x="3556" y="7902"/>
                  </a:lnTo>
                  <a:lnTo>
                    <a:pt x="3556" y="7902"/>
                  </a:lnTo>
                  <a:lnTo>
                    <a:pt x="3528" y="7846"/>
                  </a:lnTo>
                  <a:lnTo>
                    <a:pt x="3528" y="7761"/>
                  </a:lnTo>
                  <a:lnTo>
                    <a:pt x="3528" y="7677"/>
                  </a:lnTo>
                  <a:lnTo>
                    <a:pt x="3472" y="7620"/>
                  </a:lnTo>
                  <a:lnTo>
                    <a:pt x="3472" y="7620"/>
                  </a:lnTo>
                  <a:lnTo>
                    <a:pt x="3415" y="7592"/>
                  </a:lnTo>
                  <a:lnTo>
                    <a:pt x="3359" y="7592"/>
                  </a:lnTo>
                  <a:lnTo>
                    <a:pt x="3302" y="7592"/>
                  </a:lnTo>
                  <a:lnTo>
                    <a:pt x="3274" y="7592"/>
                  </a:lnTo>
                  <a:lnTo>
                    <a:pt x="3274" y="7592"/>
                  </a:lnTo>
                  <a:lnTo>
                    <a:pt x="3218" y="7564"/>
                  </a:lnTo>
                  <a:lnTo>
                    <a:pt x="3161" y="7564"/>
                  </a:lnTo>
                  <a:lnTo>
                    <a:pt x="3105" y="7564"/>
                  </a:lnTo>
                  <a:lnTo>
                    <a:pt x="3105" y="7507"/>
                  </a:lnTo>
                  <a:lnTo>
                    <a:pt x="3105" y="7507"/>
                  </a:lnTo>
                  <a:lnTo>
                    <a:pt x="3105" y="7451"/>
                  </a:lnTo>
                  <a:lnTo>
                    <a:pt x="3133" y="7423"/>
                  </a:lnTo>
                  <a:lnTo>
                    <a:pt x="3246" y="7366"/>
                  </a:lnTo>
                  <a:lnTo>
                    <a:pt x="3500" y="7310"/>
                  </a:lnTo>
                  <a:lnTo>
                    <a:pt x="3500" y="7310"/>
                  </a:lnTo>
                  <a:lnTo>
                    <a:pt x="3839" y="7197"/>
                  </a:lnTo>
                  <a:lnTo>
                    <a:pt x="4036" y="7169"/>
                  </a:lnTo>
                  <a:lnTo>
                    <a:pt x="4205" y="7140"/>
                  </a:lnTo>
                  <a:lnTo>
                    <a:pt x="4205" y="7140"/>
                  </a:lnTo>
                  <a:lnTo>
                    <a:pt x="4318" y="7197"/>
                  </a:lnTo>
                  <a:lnTo>
                    <a:pt x="4488" y="7253"/>
                  </a:lnTo>
                  <a:lnTo>
                    <a:pt x="4629" y="7282"/>
                  </a:lnTo>
                  <a:lnTo>
                    <a:pt x="4685" y="7282"/>
                  </a:lnTo>
                  <a:lnTo>
                    <a:pt x="4770" y="7253"/>
                  </a:lnTo>
                  <a:lnTo>
                    <a:pt x="4770" y="7253"/>
                  </a:lnTo>
                  <a:lnTo>
                    <a:pt x="4883" y="7225"/>
                  </a:lnTo>
                  <a:lnTo>
                    <a:pt x="4883" y="7197"/>
                  </a:lnTo>
                  <a:lnTo>
                    <a:pt x="4883" y="7169"/>
                  </a:lnTo>
                  <a:lnTo>
                    <a:pt x="4826" y="7112"/>
                  </a:lnTo>
                  <a:lnTo>
                    <a:pt x="4742" y="6999"/>
                  </a:lnTo>
                  <a:lnTo>
                    <a:pt x="4742" y="6999"/>
                  </a:lnTo>
                  <a:lnTo>
                    <a:pt x="4713" y="6971"/>
                  </a:lnTo>
                  <a:lnTo>
                    <a:pt x="4657" y="6915"/>
                  </a:lnTo>
                  <a:lnTo>
                    <a:pt x="4601" y="6886"/>
                  </a:lnTo>
                  <a:lnTo>
                    <a:pt x="4572" y="6830"/>
                  </a:lnTo>
                  <a:lnTo>
                    <a:pt x="4572" y="6830"/>
                  </a:lnTo>
                  <a:lnTo>
                    <a:pt x="4601" y="6322"/>
                  </a:lnTo>
                  <a:lnTo>
                    <a:pt x="4601" y="6322"/>
                  </a:lnTo>
                  <a:lnTo>
                    <a:pt x="4572" y="5899"/>
                  </a:lnTo>
                  <a:lnTo>
                    <a:pt x="4572" y="5673"/>
                  </a:lnTo>
                  <a:lnTo>
                    <a:pt x="4601" y="5560"/>
                  </a:lnTo>
                  <a:lnTo>
                    <a:pt x="4601" y="5532"/>
                  </a:lnTo>
                  <a:lnTo>
                    <a:pt x="4601" y="5532"/>
                  </a:lnTo>
                  <a:lnTo>
                    <a:pt x="4685" y="5475"/>
                  </a:lnTo>
                  <a:lnTo>
                    <a:pt x="4742" y="5475"/>
                  </a:lnTo>
                  <a:lnTo>
                    <a:pt x="4883" y="5532"/>
                  </a:lnTo>
                  <a:lnTo>
                    <a:pt x="5052" y="5617"/>
                  </a:lnTo>
                  <a:lnTo>
                    <a:pt x="5193" y="5673"/>
                  </a:lnTo>
                  <a:lnTo>
                    <a:pt x="5193" y="5673"/>
                  </a:lnTo>
                  <a:lnTo>
                    <a:pt x="5306" y="5673"/>
                  </a:lnTo>
                  <a:lnTo>
                    <a:pt x="5419" y="5645"/>
                  </a:lnTo>
                  <a:lnTo>
                    <a:pt x="5532" y="5645"/>
                  </a:lnTo>
                  <a:lnTo>
                    <a:pt x="5645" y="5645"/>
                  </a:lnTo>
                  <a:lnTo>
                    <a:pt x="5645" y="5645"/>
                  </a:lnTo>
                  <a:lnTo>
                    <a:pt x="5786" y="5729"/>
                  </a:lnTo>
                  <a:lnTo>
                    <a:pt x="5927" y="5758"/>
                  </a:lnTo>
                  <a:lnTo>
                    <a:pt x="5927" y="5758"/>
                  </a:lnTo>
                  <a:lnTo>
                    <a:pt x="6096" y="5729"/>
                  </a:lnTo>
                  <a:lnTo>
                    <a:pt x="6237" y="5645"/>
                  </a:lnTo>
                  <a:lnTo>
                    <a:pt x="6350" y="5532"/>
                  </a:lnTo>
                  <a:lnTo>
                    <a:pt x="6378" y="5475"/>
                  </a:lnTo>
                  <a:lnTo>
                    <a:pt x="6407" y="5419"/>
                  </a:lnTo>
                  <a:lnTo>
                    <a:pt x="6407" y="5419"/>
                  </a:lnTo>
                  <a:lnTo>
                    <a:pt x="6378" y="5306"/>
                  </a:lnTo>
                  <a:lnTo>
                    <a:pt x="6322" y="5193"/>
                  </a:lnTo>
                  <a:lnTo>
                    <a:pt x="6124" y="4939"/>
                  </a:lnTo>
                  <a:lnTo>
                    <a:pt x="6068" y="4798"/>
                  </a:lnTo>
                  <a:lnTo>
                    <a:pt x="6011" y="4685"/>
                  </a:lnTo>
                  <a:lnTo>
                    <a:pt x="6040" y="4544"/>
                  </a:lnTo>
                  <a:lnTo>
                    <a:pt x="6068" y="4488"/>
                  </a:lnTo>
                  <a:lnTo>
                    <a:pt x="6124" y="4431"/>
                  </a:lnTo>
                  <a:lnTo>
                    <a:pt x="6124" y="4431"/>
                  </a:lnTo>
                  <a:lnTo>
                    <a:pt x="6181" y="4403"/>
                  </a:lnTo>
                  <a:lnTo>
                    <a:pt x="6237" y="4375"/>
                  </a:lnTo>
                  <a:lnTo>
                    <a:pt x="6378" y="4375"/>
                  </a:lnTo>
                  <a:lnTo>
                    <a:pt x="6435" y="4347"/>
                  </a:lnTo>
                  <a:lnTo>
                    <a:pt x="6519" y="4347"/>
                  </a:lnTo>
                  <a:lnTo>
                    <a:pt x="6576" y="4290"/>
                  </a:lnTo>
                  <a:lnTo>
                    <a:pt x="6604" y="4206"/>
                  </a:lnTo>
                  <a:lnTo>
                    <a:pt x="6604" y="4206"/>
                  </a:lnTo>
                  <a:lnTo>
                    <a:pt x="6632" y="4093"/>
                  </a:lnTo>
                  <a:lnTo>
                    <a:pt x="6632" y="4008"/>
                  </a:lnTo>
                  <a:lnTo>
                    <a:pt x="6604" y="3895"/>
                  </a:lnTo>
                  <a:lnTo>
                    <a:pt x="6632" y="3867"/>
                  </a:lnTo>
                  <a:lnTo>
                    <a:pt x="6661" y="3839"/>
                  </a:lnTo>
                  <a:lnTo>
                    <a:pt x="6886" y="3811"/>
                  </a:lnTo>
                  <a:lnTo>
                    <a:pt x="6886" y="3811"/>
                  </a:lnTo>
                  <a:lnTo>
                    <a:pt x="7112" y="3811"/>
                  </a:lnTo>
                  <a:lnTo>
                    <a:pt x="7225" y="3782"/>
                  </a:lnTo>
                  <a:lnTo>
                    <a:pt x="7253" y="3782"/>
                  </a:lnTo>
                  <a:lnTo>
                    <a:pt x="7225" y="3782"/>
                  </a:lnTo>
                  <a:lnTo>
                    <a:pt x="7225" y="3782"/>
                  </a:lnTo>
                  <a:lnTo>
                    <a:pt x="7310" y="3839"/>
                  </a:lnTo>
                  <a:lnTo>
                    <a:pt x="7338" y="3867"/>
                  </a:lnTo>
                  <a:lnTo>
                    <a:pt x="7310" y="3923"/>
                  </a:lnTo>
                  <a:lnTo>
                    <a:pt x="7338" y="3952"/>
                  </a:lnTo>
                  <a:lnTo>
                    <a:pt x="7338" y="3952"/>
                  </a:lnTo>
                  <a:lnTo>
                    <a:pt x="7422" y="4036"/>
                  </a:lnTo>
                  <a:lnTo>
                    <a:pt x="7564" y="4177"/>
                  </a:lnTo>
                  <a:lnTo>
                    <a:pt x="7564" y="4177"/>
                  </a:lnTo>
                  <a:lnTo>
                    <a:pt x="8043" y="4488"/>
                  </a:lnTo>
                  <a:lnTo>
                    <a:pt x="8043" y="4488"/>
                  </a:lnTo>
                  <a:lnTo>
                    <a:pt x="8382" y="4657"/>
                  </a:lnTo>
                  <a:lnTo>
                    <a:pt x="8692" y="4770"/>
                  </a:lnTo>
                  <a:lnTo>
                    <a:pt x="8692" y="4770"/>
                  </a:lnTo>
                  <a:lnTo>
                    <a:pt x="8975" y="4826"/>
                  </a:lnTo>
                  <a:lnTo>
                    <a:pt x="9228" y="4911"/>
                  </a:lnTo>
                  <a:lnTo>
                    <a:pt x="9454" y="5024"/>
                  </a:lnTo>
                  <a:lnTo>
                    <a:pt x="9567" y="5109"/>
                  </a:lnTo>
                  <a:lnTo>
                    <a:pt x="9680" y="5222"/>
                  </a:lnTo>
                  <a:lnTo>
                    <a:pt x="9680" y="5222"/>
                  </a:lnTo>
                  <a:lnTo>
                    <a:pt x="9934" y="5475"/>
                  </a:lnTo>
                  <a:lnTo>
                    <a:pt x="10160" y="5729"/>
                  </a:lnTo>
                  <a:lnTo>
                    <a:pt x="10273" y="5842"/>
                  </a:lnTo>
                  <a:lnTo>
                    <a:pt x="10385" y="5983"/>
                  </a:lnTo>
                  <a:lnTo>
                    <a:pt x="10442" y="6153"/>
                  </a:lnTo>
                  <a:lnTo>
                    <a:pt x="10498" y="6322"/>
                  </a:lnTo>
                  <a:lnTo>
                    <a:pt x="10498" y="6322"/>
                  </a:lnTo>
                  <a:lnTo>
                    <a:pt x="10527" y="6604"/>
                  </a:lnTo>
                  <a:lnTo>
                    <a:pt x="10555" y="6858"/>
                  </a:lnTo>
                  <a:lnTo>
                    <a:pt x="10583" y="6971"/>
                  </a:lnTo>
                  <a:lnTo>
                    <a:pt x="10639" y="7084"/>
                  </a:lnTo>
                  <a:lnTo>
                    <a:pt x="10752" y="7169"/>
                  </a:lnTo>
                  <a:lnTo>
                    <a:pt x="10922" y="7253"/>
                  </a:lnTo>
                  <a:lnTo>
                    <a:pt x="10922" y="7253"/>
                  </a:lnTo>
                  <a:lnTo>
                    <a:pt x="11147" y="7310"/>
                  </a:lnTo>
                  <a:lnTo>
                    <a:pt x="11373" y="7338"/>
                  </a:lnTo>
                  <a:lnTo>
                    <a:pt x="11853" y="7366"/>
                  </a:lnTo>
                  <a:lnTo>
                    <a:pt x="12304" y="7394"/>
                  </a:lnTo>
                  <a:lnTo>
                    <a:pt x="12558" y="7423"/>
                  </a:lnTo>
                  <a:lnTo>
                    <a:pt x="12784" y="7479"/>
                  </a:lnTo>
                  <a:lnTo>
                    <a:pt x="12784" y="7479"/>
                  </a:lnTo>
                  <a:lnTo>
                    <a:pt x="13095" y="7592"/>
                  </a:lnTo>
                  <a:lnTo>
                    <a:pt x="13405" y="7761"/>
                  </a:lnTo>
                  <a:lnTo>
                    <a:pt x="13715" y="7902"/>
                  </a:lnTo>
                  <a:lnTo>
                    <a:pt x="14054" y="8043"/>
                  </a:lnTo>
                  <a:lnTo>
                    <a:pt x="14054" y="8043"/>
                  </a:lnTo>
                  <a:lnTo>
                    <a:pt x="14223" y="8100"/>
                  </a:lnTo>
                  <a:lnTo>
                    <a:pt x="14364" y="8213"/>
                  </a:lnTo>
                  <a:lnTo>
                    <a:pt x="14506" y="8326"/>
                  </a:lnTo>
                  <a:lnTo>
                    <a:pt x="14618" y="8439"/>
                  </a:lnTo>
                  <a:lnTo>
                    <a:pt x="14872" y="8749"/>
                  </a:lnTo>
                  <a:lnTo>
                    <a:pt x="15155" y="9003"/>
                  </a:lnTo>
                  <a:lnTo>
                    <a:pt x="15155" y="9003"/>
                  </a:lnTo>
                  <a:lnTo>
                    <a:pt x="15324" y="9172"/>
                  </a:lnTo>
                  <a:lnTo>
                    <a:pt x="15493" y="9285"/>
                  </a:lnTo>
                  <a:lnTo>
                    <a:pt x="15691" y="9370"/>
                  </a:lnTo>
                  <a:lnTo>
                    <a:pt x="15888" y="9398"/>
                  </a:lnTo>
                  <a:lnTo>
                    <a:pt x="15888" y="9398"/>
                  </a:lnTo>
                  <a:lnTo>
                    <a:pt x="16368" y="9426"/>
                  </a:lnTo>
                  <a:lnTo>
                    <a:pt x="16848" y="9454"/>
                  </a:lnTo>
                  <a:lnTo>
                    <a:pt x="16848" y="9454"/>
                  </a:lnTo>
                  <a:lnTo>
                    <a:pt x="17384" y="9539"/>
                  </a:lnTo>
                  <a:lnTo>
                    <a:pt x="17638" y="9567"/>
                  </a:lnTo>
                  <a:lnTo>
                    <a:pt x="17920" y="9539"/>
                  </a:lnTo>
                  <a:lnTo>
                    <a:pt x="17920" y="9539"/>
                  </a:lnTo>
                  <a:lnTo>
                    <a:pt x="18428" y="9511"/>
                  </a:lnTo>
                  <a:lnTo>
                    <a:pt x="18936" y="9567"/>
                  </a:lnTo>
                  <a:lnTo>
                    <a:pt x="18936" y="9567"/>
                  </a:lnTo>
                  <a:lnTo>
                    <a:pt x="19162" y="9596"/>
                  </a:lnTo>
                  <a:lnTo>
                    <a:pt x="19331" y="9624"/>
                  </a:lnTo>
                  <a:lnTo>
                    <a:pt x="19529" y="9708"/>
                  </a:lnTo>
                  <a:lnTo>
                    <a:pt x="19726" y="9821"/>
                  </a:lnTo>
                  <a:lnTo>
                    <a:pt x="19726" y="9821"/>
                  </a:lnTo>
                  <a:lnTo>
                    <a:pt x="19952" y="9906"/>
                  </a:lnTo>
                  <a:lnTo>
                    <a:pt x="20206" y="9991"/>
                  </a:lnTo>
                  <a:lnTo>
                    <a:pt x="20686" y="10103"/>
                  </a:lnTo>
                  <a:lnTo>
                    <a:pt x="20686" y="10103"/>
                  </a:lnTo>
                  <a:lnTo>
                    <a:pt x="20911" y="10132"/>
                  </a:lnTo>
                  <a:lnTo>
                    <a:pt x="21137" y="10160"/>
                  </a:lnTo>
                  <a:lnTo>
                    <a:pt x="21560" y="10216"/>
                  </a:lnTo>
                  <a:lnTo>
                    <a:pt x="21560" y="10216"/>
                  </a:lnTo>
                  <a:lnTo>
                    <a:pt x="21899" y="10329"/>
                  </a:lnTo>
                  <a:lnTo>
                    <a:pt x="22040" y="10386"/>
                  </a:lnTo>
                  <a:lnTo>
                    <a:pt x="22238" y="10414"/>
                  </a:lnTo>
                  <a:lnTo>
                    <a:pt x="22238" y="10414"/>
                  </a:lnTo>
                  <a:lnTo>
                    <a:pt x="22294" y="10386"/>
                  </a:lnTo>
                  <a:lnTo>
                    <a:pt x="22407" y="10329"/>
                  </a:lnTo>
                  <a:lnTo>
                    <a:pt x="22661" y="10160"/>
                  </a:lnTo>
                  <a:lnTo>
                    <a:pt x="22943" y="9991"/>
                  </a:lnTo>
                  <a:lnTo>
                    <a:pt x="23169" y="9878"/>
                  </a:lnTo>
                  <a:lnTo>
                    <a:pt x="23169" y="9878"/>
                  </a:lnTo>
                  <a:lnTo>
                    <a:pt x="23451" y="9793"/>
                  </a:lnTo>
                  <a:lnTo>
                    <a:pt x="23761" y="9765"/>
                  </a:lnTo>
                  <a:lnTo>
                    <a:pt x="24382" y="9737"/>
                  </a:lnTo>
                  <a:lnTo>
                    <a:pt x="24693" y="9737"/>
                  </a:lnTo>
                  <a:lnTo>
                    <a:pt x="25003" y="9680"/>
                  </a:lnTo>
                  <a:lnTo>
                    <a:pt x="25257" y="9596"/>
                  </a:lnTo>
                  <a:lnTo>
                    <a:pt x="25398" y="9539"/>
                  </a:lnTo>
                  <a:lnTo>
                    <a:pt x="25511" y="9454"/>
                  </a:lnTo>
                  <a:lnTo>
                    <a:pt x="25511" y="9454"/>
                  </a:lnTo>
                  <a:lnTo>
                    <a:pt x="25680" y="9313"/>
                  </a:lnTo>
                  <a:lnTo>
                    <a:pt x="25793" y="9144"/>
                  </a:lnTo>
                  <a:lnTo>
                    <a:pt x="25906" y="8946"/>
                  </a:lnTo>
                  <a:lnTo>
                    <a:pt x="26047" y="8805"/>
                  </a:lnTo>
                  <a:lnTo>
                    <a:pt x="26047" y="8805"/>
                  </a:lnTo>
                  <a:lnTo>
                    <a:pt x="26217" y="8636"/>
                  </a:lnTo>
                  <a:lnTo>
                    <a:pt x="26273" y="8580"/>
                  </a:lnTo>
                  <a:lnTo>
                    <a:pt x="26301" y="8523"/>
                  </a:lnTo>
                  <a:lnTo>
                    <a:pt x="26301" y="8467"/>
                  </a:lnTo>
                  <a:lnTo>
                    <a:pt x="26273" y="8410"/>
                  </a:lnTo>
                  <a:lnTo>
                    <a:pt x="26104" y="8241"/>
                  </a:lnTo>
                  <a:lnTo>
                    <a:pt x="26104" y="8241"/>
                  </a:lnTo>
                  <a:lnTo>
                    <a:pt x="25934" y="8128"/>
                  </a:lnTo>
                  <a:lnTo>
                    <a:pt x="25793" y="8015"/>
                  </a:lnTo>
                  <a:lnTo>
                    <a:pt x="25765" y="7959"/>
                  </a:lnTo>
                  <a:lnTo>
                    <a:pt x="25709" y="7902"/>
                  </a:lnTo>
                  <a:lnTo>
                    <a:pt x="25709" y="7818"/>
                  </a:lnTo>
                  <a:lnTo>
                    <a:pt x="25680" y="7705"/>
                  </a:lnTo>
                  <a:lnTo>
                    <a:pt x="25680" y="7705"/>
                  </a:lnTo>
                  <a:lnTo>
                    <a:pt x="25709" y="7564"/>
                  </a:lnTo>
                  <a:lnTo>
                    <a:pt x="25737" y="7479"/>
                  </a:lnTo>
                  <a:lnTo>
                    <a:pt x="25765" y="7394"/>
                  </a:lnTo>
                  <a:lnTo>
                    <a:pt x="25822" y="7366"/>
                  </a:lnTo>
                  <a:lnTo>
                    <a:pt x="25906" y="7338"/>
                  </a:lnTo>
                  <a:lnTo>
                    <a:pt x="25991" y="7338"/>
                  </a:lnTo>
                  <a:lnTo>
                    <a:pt x="26188" y="7394"/>
                  </a:lnTo>
                  <a:lnTo>
                    <a:pt x="26188" y="7394"/>
                  </a:lnTo>
                  <a:lnTo>
                    <a:pt x="26668" y="7564"/>
                  </a:lnTo>
                  <a:lnTo>
                    <a:pt x="26894" y="7648"/>
                  </a:lnTo>
                  <a:lnTo>
                    <a:pt x="27007" y="7648"/>
                  </a:lnTo>
                  <a:lnTo>
                    <a:pt x="27120" y="7620"/>
                  </a:lnTo>
                  <a:lnTo>
                    <a:pt x="27120" y="7620"/>
                  </a:lnTo>
                  <a:lnTo>
                    <a:pt x="27232" y="7564"/>
                  </a:lnTo>
                  <a:lnTo>
                    <a:pt x="27289" y="7507"/>
                  </a:lnTo>
                  <a:lnTo>
                    <a:pt x="27430" y="7338"/>
                  </a:lnTo>
                  <a:lnTo>
                    <a:pt x="27543" y="7140"/>
                  </a:lnTo>
                  <a:lnTo>
                    <a:pt x="27628" y="7084"/>
                  </a:lnTo>
                  <a:lnTo>
                    <a:pt x="27712" y="7056"/>
                  </a:lnTo>
                  <a:lnTo>
                    <a:pt x="27712" y="7056"/>
                  </a:lnTo>
                  <a:lnTo>
                    <a:pt x="27825" y="7028"/>
                  </a:lnTo>
                  <a:lnTo>
                    <a:pt x="27966" y="6999"/>
                  </a:lnTo>
                  <a:lnTo>
                    <a:pt x="28192" y="6971"/>
                  </a:lnTo>
                  <a:lnTo>
                    <a:pt x="28277" y="6943"/>
                  </a:lnTo>
                  <a:lnTo>
                    <a:pt x="28361" y="6886"/>
                  </a:lnTo>
                  <a:lnTo>
                    <a:pt x="28446" y="6802"/>
                  </a:lnTo>
                  <a:lnTo>
                    <a:pt x="28502" y="6661"/>
                  </a:lnTo>
                  <a:lnTo>
                    <a:pt x="28502" y="6661"/>
                  </a:lnTo>
                  <a:lnTo>
                    <a:pt x="28502" y="6576"/>
                  </a:lnTo>
                  <a:lnTo>
                    <a:pt x="28474" y="6491"/>
                  </a:lnTo>
                  <a:lnTo>
                    <a:pt x="28474" y="6407"/>
                  </a:lnTo>
                  <a:lnTo>
                    <a:pt x="28502" y="6294"/>
                  </a:lnTo>
                  <a:lnTo>
                    <a:pt x="28502" y="6294"/>
                  </a:lnTo>
                  <a:lnTo>
                    <a:pt x="28587" y="6237"/>
                  </a:lnTo>
                  <a:lnTo>
                    <a:pt x="28643" y="6209"/>
                  </a:lnTo>
                  <a:lnTo>
                    <a:pt x="28728" y="6209"/>
                  </a:lnTo>
                  <a:lnTo>
                    <a:pt x="28813" y="6181"/>
                  </a:lnTo>
                  <a:lnTo>
                    <a:pt x="28813" y="6181"/>
                  </a:lnTo>
                  <a:lnTo>
                    <a:pt x="29067" y="6068"/>
                  </a:lnTo>
                  <a:lnTo>
                    <a:pt x="29349" y="5983"/>
                  </a:lnTo>
                  <a:lnTo>
                    <a:pt x="29659" y="5899"/>
                  </a:lnTo>
                  <a:lnTo>
                    <a:pt x="29800" y="5899"/>
                  </a:lnTo>
                  <a:lnTo>
                    <a:pt x="29970" y="5899"/>
                  </a:lnTo>
                  <a:lnTo>
                    <a:pt x="29970" y="5899"/>
                  </a:lnTo>
                  <a:lnTo>
                    <a:pt x="30167" y="5927"/>
                  </a:lnTo>
                  <a:lnTo>
                    <a:pt x="30393" y="5983"/>
                  </a:lnTo>
                  <a:lnTo>
                    <a:pt x="30478" y="5983"/>
                  </a:lnTo>
                  <a:lnTo>
                    <a:pt x="30562" y="5955"/>
                  </a:lnTo>
                  <a:lnTo>
                    <a:pt x="30591" y="5899"/>
                  </a:lnTo>
                  <a:lnTo>
                    <a:pt x="30591" y="5786"/>
                  </a:lnTo>
                  <a:lnTo>
                    <a:pt x="30591" y="5786"/>
                  </a:lnTo>
                  <a:lnTo>
                    <a:pt x="30562" y="5673"/>
                  </a:lnTo>
                  <a:lnTo>
                    <a:pt x="30450" y="5560"/>
                  </a:lnTo>
                  <a:lnTo>
                    <a:pt x="30308" y="5447"/>
                  </a:lnTo>
                  <a:lnTo>
                    <a:pt x="30139" y="5334"/>
                  </a:lnTo>
                  <a:lnTo>
                    <a:pt x="29772" y="5165"/>
                  </a:lnTo>
                  <a:lnTo>
                    <a:pt x="29518" y="5052"/>
                  </a:lnTo>
                  <a:lnTo>
                    <a:pt x="29518" y="5052"/>
                  </a:lnTo>
                  <a:lnTo>
                    <a:pt x="29208" y="4855"/>
                  </a:lnTo>
                  <a:lnTo>
                    <a:pt x="29039" y="4770"/>
                  </a:lnTo>
                  <a:lnTo>
                    <a:pt x="28869" y="4742"/>
                  </a:lnTo>
                  <a:lnTo>
                    <a:pt x="28869" y="4742"/>
                  </a:lnTo>
                  <a:lnTo>
                    <a:pt x="28785" y="4770"/>
                  </a:lnTo>
                  <a:lnTo>
                    <a:pt x="28700" y="4770"/>
                  </a:lnTo>
                  <a:lnTo>
                    <a:pt x="28615" y="4855"/>
                  </a:lnTo>
                  <a:lnTo>
                    <a:pt x="28559" y="4939"/>
                  </a:lnTo>
                  <a:lnTo>
                    <a:pt x="28446" y="4996"/>
                  </a:lnTo>
                  <a:lnTo>
                    <a:pt x="28446" y="4996"/>
                  </a:lnTo>
                  <a:lnTo>
                    <a:pt x="28333" y="5024"/>
                  </a:lnTo>
                  <a:lnTo>
                    <a:pt x="28248" y="4996"/>
                  </a:lnTo>
                  <a:lnTo>
                    <a:pt x="28164" y="4939"/>
                  </a:lnTo>
                  <a:lnTo>
                    <a:pt x="28079" y="4911"/>
                  </a:lnTo>
                  <a:lnTo>
                    <a:pt x="28079" y="4911"/>
                  </a:lnTo>
                  <a:lnTo>
                    <a:pt x="27938" y="4911"/>
                  </a:lnTo>
                  <a:lnTo>
                    <a:pt x="27797" y="4911"/>
                  </a:lnTo>
                  <a:lnTo>
                    <a:pt x="27515" y="4939"/>
                  </a:lnTo>
                  <a:lnTo>
                    <a:pt x="27515" y="4939"/>
                  </a:lnTo>
                  <a:lnTo>
                    <a:pt x="27345" y="4939"/>
                  </a:lnTo>
                  <a:lnTo>
                    <a:pt x="27176" y="4911"/>
                  </a:lnTo>
                  <a:lnTo>
                    <a:pt x="27120" y="4883"/>
                  </a:lnTo>
                  <a:lnTo>
                    <a:pt x="27063" y="4826"/>
                  </a:lnTo>
                  <a:lnTo>
                    <a:pt x="27007" y="4742"/>
                  </a:lnTo>
                  <a:lnTo>
                    <a:pt x="26979" y="4629"/>
                  </a:lnTo>
                  <a:lnTo>
                    <a:pt x="26979" y="4629"/>
                  </a:lnTo>
                  <a:lnTo>
                    <a:pt x="26950" y="4262"/>
                  </a:lnTo>
                  <a:lnTo>
                    <a:pt x="26950" y="4262"/>
                  </a:lnTo>
                  <a:lnTo>
                    <a:pt x="26922" y="3726"/>
                  </a:lnTo>
                  <a:lnTo>
                    <a:pt x="26894" y="3190"/>
                  </a:lnTo>
                  <a:lnTo>
                    <a:pt x="26894" y="3190"/>
                  </a:lnTo>
                  <a:lnTo>
                    <a:pt x="27345" y="3359"/>
                  </a:lnTo>
                  <a:lnTo>
                    <a:pt x="27599" y="3415"/>
                  </a:lnTo>
                  <a:lnTo>
                    <a:pt x="27712" y="3444"/>
                  </a:lnTo>
                  <a:lnTo>
                    <a:pt x="27797" y="3444"/>
                  </a:lnTo>
                  <a:lnTo>
                    <a:pt x="27797" y="3444"/>
                  </a:lnTo>
                  <a:lnTo>
                    <a:pt x="27910" y="3387"/>
                  </a:lnTo>
                  <a:lnTo>
                    <a:pt x="27994" y="3274"/>
                  </a:lnTo>
                  <a:lnTo>
                    <a:pt x="28079" y="3190"/>
                  </a:lnTo>
                  <a:lnTo>
                    <a:pt x="28164" y="3105"/>
                  </a:lnTo>
                  <a:lnTo>
                    <a:pt x="28164" y="3105"/>
                  </a:lnTo>
                  <a:lnTo>
                    <a:pt x="28305" y="3049"/>
                  </a:lnTo>
                  <a:lnTo>
                    <a:pt x="28418" y="3020"/>
                  </a:lnTo>
                  <a:lnTo>
                    <a:pt x="28474" y="2992"/>
                  </a:lnTo>
                  <a:lnTo>
                    <a:pt x="28502" y="2964"/>
                  </a:lnTo>
                  <a:lnTo>
                    <a:pt x="28531" y="2908"/>
                  </a:lnTo>
                  <a:lnTo>
                    <a:pt x="28531" y="2851"/>
                  </a:lnTo>
                  <a:lnTo>
                    <a:pt x="28531" y="2851"/>
                  </a:lnTo>
                  <a:lnTo>
                    <a:pt x="28474" y="2795"/>
                  </a:lnTo>
                  <a:lnTo>
                    <a:pt x="28418" y="2766"/>
                  </a:lnTo>
                  <a:lnTo>
                    <a:pt x="28361" y="2738"/>
                  </a:lnTo>
                  <a:lnTo>
                    <a:pt x="28305" y="2682"/>
                  </a:lnTo>
                  <a:lnTo>
                    <a:pt x="28305" y="2682"/>
                  </a:lnTo>
                  <a:lnTo>
                    <a:pt x="28305" y="2625"/>
                  </a:lnTo>
                  <a:lnTo>
                    <a:pt x="28305" y="2569"/>
                  </a:lnTo>
                  <a:lnTo>
                    <a:pt x="28305" y="2456"/>
                  </a:lnTo>
                  <a:lnTo>
                    <a:pt x="28305" y="2456"/>
                  </a:lnTo>
                  <a:lnTo>
                    <a:pt x="28277" y="2174"/>
                  </a:lnTo>
                  <a:lnTo>
                    <a:pt x="28277" y="1863"/>
                  </a:lnTo>
                  <a:lnTo>
                    <a:pt x="28277" y="1863"/>
                  </a:lnTo>
                  <a:lnTo>
                    <a:pt x="28277" y="1694"/>
                  </a:lnTo>
                  <a:lnTo>
                    <a:pt x="28277" y="1553"/>
                  </a:lnTo>
                  <a:lnTo>
                    <a:pt x="28277" y="1553"/>
                  </a:lnTo>
                  <a:lnTo>
                    <a:pt x="28305" y="1497"/>
                  </a:lnTo>
                  <a:lnTo>
                    <a:pt x="28361" y="1440"/>
                  </a:lnTo>
                  <a:lnTo>
                    <a:pt x="28418" y="1384"/>
                  </a:lnTo>
                  <a:lnTo>
                    <a:pt x="28446" y="1327"/>
                  </a:lnTo>
                  <a:lnTo>
                    <a:pt x="28446" y="1327"/>
                  </a:lnTo>
                  <a:lnTo>
                    <a:pt x="28418" y="1158"/>
                  </a:lnTo>
                  <a:lnTo>
                    <a:pt x="28333" y="1045"/>
                  </a:lnTo>
                  <a:lnTo>
                    <a:pt x="28220" y="932"/>
                  </a:lnTo>
                  <a:lnTo>
                    <a:pt x="28079" y="876"/>
                  </a:lnTo>
                  <a:lnTo>
                    <a:pt x="27797" y="791"/>
                  </a:lnTo>
                  <a:lnTo>
                    <a:pt x="27656" y="735"/>
                  </a:lnTo>
                  <a:lnTo>
                    <a:pt x="27571" y="650"/>
                  </a:lnTo>
                  <a:lnTo>
                    <a:pt x="27571" y="650"/>
                  </a:lnTo>
                  <a:lnTo>
                    <a:pt x="27628" y="622"/>
                  </a:lnTo>
                  <a:lnTo>
                    <a:pt x="27656" y="565"/>
                  </a:lnTo>
                  <a:lnTo>
                    <a:pt x="27712" y="481"/>
                  </a:lnTo>
                  <a:lnTo>
                    <a:pt x="27769" y="368"/>
                  </a:lnTo>
                  <a:lnTo>
                    <a:pt x="27825" y="283"/>
                  </a:lnTo>
                  <a:lnTo>
                    <a:pt x="27825" y="283"/>
                  </a:lnTo>
                  <a:lnTo>
                    <a:pt x="27910" y="227"/>
                  </a:lnTo>
                  <a:lnTo>
                    <a:pt x="27994" y="170"/>
                  </a:lnTo>
                  <a:lnTo>
                    <a:pt x="28192" y="114"/>
                  </a:lnTo>
                  <a:lnTo>
                    <a:pt x="28418" y="57"/>
                  </a:lnTo>
                  <a:lnTo>
                    <a:pt x="28615" y="29"/>
                  </a:lnTo>
                  <a:lnTo>
                    <a:pt x="28615" y="29"/>
                  </a:lnTo>
                  <a:lnTo>
                    <a:pt x="29010" y="1"/>
                  </a:lnTo>
                  <a:lnTo>
                    <a:pt x="29349" y="1"/>
                  </a:lnTo>
                  <a:lnTo>
                    <a:pt x="29716" y="29"/>
                  </a:lnTo>
                  <a:lnTo>
                    <a:pt x="29885" y="86"/>
                  </a:lnTo>
                  <a:lnTo>
                    <a:pt x="30054" y="142"/>
                  </a:lnTo>
                  <a:lnTo>
                    <a:pt x="30054" y="142"/>
                  </a:lnTo>
                  <a:lnTo>
                    <a:pt x="30393" y="255"/>
                  </a:lnTo>
                  <a:lnTo>
                    <a:pt x="30647" y="311"/>
                  </a:lnTo>
                  <a:lnTo>
                    <a:pt x="30647" y="311"/>
                  </a:lnTo>
                  <a:lnTo>
                    <a:pt x="30845" y="283"/>
                  </a:lnTo>
                  <a:lnTo>
                    <a:pt x="30957" y="311"/>
                  </a:lnTo>
                  <a:lnTo>
                    <a:pt x="31042" y="340"/>
                  </a:lnTo>
                  <a:lnTo>
                    <a:pt x="31042" y="340"/>
                  </a:lnTo>
                  <a:lnTo>
                    <a:pt x="31211" y="424"/>
                  </a:lnTo>
                  <a:lnTo>
                    <a:pt x="31381" y="509"/>
                  </a:lnTo>
                  <a:lnTo>
                    <a:pt x="31691" y="735"/>
                  </a:lnTo>
                  <a:lnTo>
                    <a:pt x="31691" y="735"/>
                  </a:lnTo>
                  <a:lnTo>
                    <a:pt x="32199" y="1101"/>
                  </a:lnTo>
                  <a:lnTo>
                    <a:pt x="32735" y="1525"/>
                  </a:lnTo>
                  <a:lnTo>
                    <a:pt x="33243" y="1948"/>
                  </a:lnTo>
                  <a:lnTo>
                    <a:pt x="33723" y="2400"/>
                  </a:lnTo>
                  <a:lnTo>
                    <a:pt x="33723" y="2400"/>
                  </a:lnTo>
                  <a:lnTo>
                    <a:pt x="33920" y="2597"/>
                  </a:lnTo>
                  <a:lnTo>
                    <a:pt x="34090" y="2851"/>
                  </a:lnTo>
                  <a:lnTo>
                    <a:pt x="34287" y="3049"/>
                  </a:lnTo>
                  <a:lnTo>
                    <a:pt x="34485" y="3246"/>
                  </a:lnTo>
                  <a:lnTo>
                    <a:pt x="34485" y="3246"/>
                  </a:lnTo>
                  <a:lnTo>
                    <a:pt x="34654" y="3331"/>
                  </a:lnTo>
                  <a:lnTo>
                    <a:pt x="34795" y="3359"/>
                  </a:lnTo>
                  <a:lnTo>
                    <a:pt x="35134" y="3387"/>
                  </a:lnTo>
                  <a:lnTo>
                    <a:pt x="35134" y="3387"/>
                  </a:lnTo>
                  <a:lnTo>
                    <a:pt x="35331" y="3415"/>
                  </a:lnTo>
                  <a:lnTo>
                    <a:pt x="35529" y="3472"/>
                  </a:lnTo>
                  <a:lnTo>
                    <a:pt x="35896" y="3613"/>
                  </a:lnTo>
                  <a:lnTo>
                    <a:pt x="35896" y="3613"/>
                  </a:lnTo>
                  <a:lnTo>
                    <a:pt x="35896" y="3557"/>
                  </a:lnTo>
                  <a:lnTo>
                    <a:pt x="35952" y="3557"/>
                  </a:lnTo>
                  <a:lnTo>
                    <a:pt x="36150" y="3669"/>
                  </a:lnTo>
                  <a:lnTo>
                    <a:pt x="36488" y="3895"/>
                  </a:lnTo>
                  <a:lnTo>
                    <a:pt x="36488" y="3895"/>
                  </a:lnTo>
                  <a:lnTo>
                    <a:pt x="36658" y="3923"/>
                  </a:lnTo>
                  <a:lnTo>
                    <a:pt x="36799" y="3980"/>
                  </a:lnTo>
                  <a:lnTo>
                    <a:pt x="36940" y="4008"/>
                  </a:lnTo>
                  <a:lnTo>
                    <a:pt x="37081" y="4065"/>
                  </a:lnTo>
                  <a:lnTo>
                    <a:pt x="37081" y="4065"/>
                  </a:lnTo>
                  <a:lnTo>
                    <a:pt x="37109" y="4093"/>
                  </a:lnTo>
                  <a:lnTo>
                    <a:pt x="37138" y="4149"/>
                  </a:lnTo>
                  <a:lnTo>
                    <a:pt x="37138" y="4206"/>
                  </a:lnTo>
                  <a:lnTo>
                    <a:pt x="37166" y="4262"/>
                  </a:lnTo>
                  <a:lnTo>
                    <a:pt x="37166" y="4262"/>
                  </a:lnTo>
                  <a:lnTo>
                    <a:pt x="37279" y="4318"/>
                  </a:lnTo>
                  <a:lnTo>
                    <a:pt x="37391" y="4403"/>
                  </a:lnTo>
                  <a:lnTo>
                    <a:pt x="37391" y="4403"/>
                  </a:lnTo>
                  <a:lnTo>
                    <a:pt x="37533" y="4601"/>
                  </a:lnTo>
                  <a:lnTo>
                    <a:pt x="37674" y="4798"/>
                  </a:lnTo>
                  <a:lnTo>
                    <a:pt x="37758" y="4883"/>
                  </a:lnTo>
                  <a:lnTo>
                    <a:pt x="37871" y="4939"/>
                  </a:lnTo>
                  <a:lnTo>
                    <a:pt x="37984" y="4996"/>
                  </a:lnTo>
                  <a:lnTo>
                    <a:pt x="38125" y="5052"/>
                  </a:lnTo>
                  <a:lnTo>
                    <a:pt x="38125" y="5052"/>
                  </a:lnTo>
                  <a:lnTo>
                    <a:pt x="38351" y="5080"/>
                  </a:lnTo>
                  <a:lnTo>
                    <a:pt x="38577" y="5080"/>
                  </a:lnTo>
                  <a:lnTo>
                    <a:pt x="38831" y="5052"/>
                  </a:lnTo>
                  <a:lnTo>
                    <a:pt x="38915" y="4996"/>
                  </a:lnTo>
                  <a:lnTo>
                    <a:pt x="39000" y="4968"/>
                  </a:lnTo>
                  <a:lnTo>
                    <a:pt x="39000" y="4968"/>
                  </a:lnTo>
                  <a:lnTo>
                    <a:pt x="39085" y="4883"/>
                  </a:lnTo>
                  <a:lnTo>
                    <a:pt x="39113" y="4826"/>
                  </a:lnTo>
                  <a:lnTo>
                    <a:pt x="39198" y="4742"/>
                  </a:lnTo>
                  <a:lnTo>
                    <a:pt x="39282" y="4685"/>
                  </a:lnTo>
                  <a:lnTo>
                    <a:pt x="39282" y="4685"/>
                  </a:lnTo>
                  <a:lnTo>
                    <a:pt x="39339" y="4685"/>
                  </a:lnTo>
                  <a:lnTo>
                    <a:pt x="39395" y="4685"/>
                  </a:lnTo>
                  <a:lnTo>
                    <a:pt x="39423" y="4714"/>
                  </a:lnTo>
                  <a:lnTo>
                    <a:pt x="39452" y="4714"/>
                  </a:lnTo>
                  <a:lnTo>
                    <a:pt x="39452" y="4714"/>
                  </a:lnTo>
                  <a:lnTo>
                    <a:pt x="39508" y="4685"/>
                  </a:lnTo>
                  <a:lnTo>
                    <a:pt x="39508" y="4657"/>
                  </a:lnTo>
                  <a:lnTo>
                    <a:pt x="39536" y="4601"/>
                  </a:lnTo>
                  <a:lnTo>
                    <a:pt x="39564" y="4572"/>
                  </a:lnTo>
                  <a:lnTo>
                    <a:pt x="39564" y="4572"/>
                  </a:lnTo>
                  <a:lnTo>
                    <a:pt x="39790" y="4488"/>
                  </a:lnTo>
                  <a:lnTo>
                    <a:pt x="39875" y="4460"/>
                  </a:lnTo>
                  <a:lnTo>
                    <a:pt x="40016" y="4460"/>
                  </a:lnTo>
                  <a:lnTo>
                    <a:pt x="40016" y="4460"/>
                  </a:lnTo>
                  <a:lnTo>
                    <a:pt x="40157" y="4516"/>
                  </a:lnTo>
                  <a:lnTo>
                    <a:pt x="40213" y="4572"/>
                  </a:lnTo>
                  <a:lnTo>
                    <a:pt x="40270" y="4685"/>
                  </a:lnTo>
                  <a:lnTo>
                    <a:pt x="40326" y="4798"/>
                  </a:lnTo>
                  <a:lnTo>
                    <a:pt x="40326" y="4798"/>
                  </a:lnTo>
                  <a:lnTo>
                    <a:pt x="40411" y="4911"/>
                  </a:lnTo>
                  <a:lnTo>
                    <a:pt x="40496" y="4996"/>
                  </a:lnTo>
                  <a:lnTo>
                    <a:pt x="40552" y="5080"/>
                  </a:lnTo>
                  <a:lnTo>
                    <a:pt x="40552" y="5222"/>
                  </a:lnTo>
                  <a:lnTo>
                    <a:pt x="40552" y="5222"/>
                  </a:lnTo>
                  <a:lnTo>
                    <a:pt x="40552" y="5278"/>
                  </a:lnTo>
                  <a:lnTo>
                    <a:pt x="40496" y="5334"/>
                  </a:lnTo>
                  <a:lnTo>
                    <a:pt x="40467" y="5391"/>
                  </a:lnTo>
                  <a:lnTo>
                    <a:pt x="40439" y="5475"/>
                  </a:lnTo>
                  <a:lnTo>
                    <a:pt x="40439" y="5475"/>
                  </a:lnTo>
                  <a:lnTo>
                    <a:pt x="40524" y="5673"/>
                  </a:lnTo>
                  <a:lnTo>
                    <a:pt x="40637" y="5955"/>
                  </a:lnTo>
                  <a:lnTo>
                    <a:pt x="40721" y="6266"/>
                  </a:lnTo>
                  <a:lnTo>
                    <a:pt x="40721" y="6350"/>
                  </a:lnTo>
                  <a:lnTo>
                    <a:pt x="40721" y="6379"/>
                  </a:lnTo>
                  <a:lnTo>
                    <a:pt x="40693" y="6407"/>
                  </a:lnTo>
                  <a:lnTo>
                    <a:pt x="40693" y="6407"/>
                  </a:lnTo>
                  <a:lnTo>
                    <a:pt x="40721" y="6463"/>
                  </a:lnTo>
                  <a:lnTo>
                    <a:pt x="40750" y="6520"/>
                  </a:lnTo>
                  <a:lnTo>
                    <a:pt x="40750" y="6661"/>
                  </a:lnTo>
                  <a:lnTo>
                    <a:pt x="40750" y="6943"/>
                  </a:lnTo>
                  <a:lnTo>
                    <a:pt x="40750" y="6943"/>
                  </a:lnTo>
                  <a:lnTo>
                    <a:pt x="40721" y="7056"/>
                  </a:lnTo>
                  <a:lnTo>
                    <a:pt x="40721" y="7140"/>
                  </a:lnTo>
                  <a:lnTo>
                    <a:pt x="40721" y="7140"/>
                  </a:lnTo>
                  <a:lnTo>
                    <a:pt x="40721" y="7197"/>
                  </a:lnTo>
                  <a:lnTo>
                    <a:pt x="40778" y="7253"/>
                  </a:lnTo>
                  <a:lnTo>
                    <a:pt x="40806" y="7310"/>
                  </a:lnTo>
                  <a:lnTo>
                    <a:pt x="40806" y="7366"/>
                  </a:lnTo>
                  <a:lnTo>
                    <a:pt x="40806" y="7366"/>
                  </a:lnTo>
                  <a:lnTo>
                    <a:pt x="40778" y="7394"/>
                  </a:lnTo>
                  <a:lnTo>
                    <a:pt x="40721" y="7394"/>
                  </a:lnTo>
                  <a:lnTo>
                    <a:pt x="40609" y="7394"/>
                  </a:lnTo>
                  <a:lnTo>
                    <a:pt x="40496" y="7366"/>
                  </a:lnTo>
                  <a:lnTo>
                    <a:pt x="40326" y="7310"/>
                  </a:lnTo>
                  <a:lnTo>
                    <a:pt x="40044" y="7197"/>
                  </a:lnTo>
                  <a:lnTo>
                    <a:pt x="39903" y="7169"/>
                  </a:lnTo>
                  <a:lnTo>
                    <a:pt x="39818" y="7169"/>
                  </a:lnTo>
                  <a:lnTo>
                    <a:pt x="39818" y="7169"/>
                  </a:lnTo>
                  <a:lnTo>
                    <a:pt x="39818" y="7169"/>
                  </a:lnTo>
                  <a:lnTo>
                    <a:pt x="39818" y="7225"/>
                  </a:lnTo>
                  <a:lnTo>
                    <a:pt x="39734" y="7338"/>
                  </a:lnTo>
                  <a:lnTo>
                    <a:pt x="39621" y="7451"/>
                  </a:lnTo>
                  <a:lnTo>
                    <a:pt x="39593" y="7479"/>
                  </a:lnTo>
                  <a:lnTo>
                    <a:pt x="39593" y="7479"/>
                  </a:lnTo>
                  <a:lnTo>
                    <a:pt x="39564" y="7535"/>
                  </a:lnTo>
                  <a:lnTo>
                    <a:pt x="39536" y="7535"/>
                  </a:lnTo>
                  <a:lnTo>
                    <a:pt x="39536" y="7564"/>
                  </a:lnTo>
                  <a:lnTo>
                    <a:pt x="39536" y="7648"/>
                  </a:lnTo>
                  <a:lnTo>
                    <a:pt x="39536" y="7648"/>
                  </a:lnTo>
                  <a:lnTo>
                    <a:pt x="39593" y="7705"/>
                  </a:lnTo>
                  <a:lnTo>
                    <a:pt x="39649" y="7789"/>
                  </a:lnTo>
                  <a:lnTo>
                    <a:pt x="39790" y="7987"/>
                  </a:lnTo>
                  <a:lnTo>
                    <a:pt x="39959" y="8156"/>
                  </a:lnTo>
                  <a:lnTo>
                    <a:pt x="40072" y="8326"/>
                  </a:lnTo>
                  <a:lnTo>
                    <a:pt x="40072" y="8326"/>
                  </a:lnTo>
                  <a:lnTo>
                    <a:pt x="40355" y="8721"/>
                  </a:lnTo>
                  <a:lnTo>
                    <a:pt x="40467" y="8946"/>
                  </a:lnTo>
                  <a:lnTo>
                    <a:pt x="40496" y="9059"/>
                  </a:lnTo>
                  <a:lnTo>
                    <a:pt x="40496" y="9144"/>
                  </a:lnTo>
                  <a:lnTo>
                    <a:pt x="40496" y="9144"/>
                  </a:lnTo>
                  <a:lnTo>
                    <a:pt x="40467" y="9229"/>
                  </a:lnTo>
                  <a:lnTo>
                    <a:pt x="40439" y="9285"/>
                  </a:lnTo>
                  <a:lnTo>
                    <a:pt x="40383" y="9313"/>
                  </a:lnTo>
                  <a:lnTo>
                    <a:pt x="40355" y="9313"/>
                  </a:lnTo>
                  <a:lnTo>
                    <a:pt x="40242" y="9342"/>
                  </a:lnTo>
                  <a:lnTo>
                    <a:pt x="40185" y="9370"/>
                  </a:lnTo>
                  <a:lnTo>
                    <a:pt x="40129" y="9454"/>
                  </a:lnTo>
                  <a:lnTo>
                    <a:pt x="40129" y="9454"/>
                  </a:lnTo>
                  <a:lnTo>
                    <a:pt x="40213" y="9511"/>
                  </a:lnTo>
                  <a:lnTo>
                    <a:pt x="40383" y="9624"/>
                  </a:lnTo>
                  <a:lnTo>
                    <a:pt x="40524" y="9737"/>
                  </a:lnTo>
                  <a:lnTo>
                    <a:pt x="40552" y="9793"/>
                  </a:lnTo>
                  <a:lnTo>
                    <a:pt x="40552" y="9821"/>
                  </a:lnTo>
                  <a:lnTo>
                    <a:pt x="40552" y="9821"/>
                  </a:lnTo>
                  <a:lnTo>
                    <a:pt x="40101" y="9539"/>
                  </a:lnTo>
                  <a:lnTo>
                    <a:pt x="39790" y="9313"/>
                  </a:lnTo>
                  <a:lnTo>
                    <a:pt x="39677" y="9257"/>
                  </a:lnTo>
                  <a:lnTo>
                    <a:pt x="39593" y="9229"/>
                  </a:lnTo>
                  <a:lnTo>
                    <a:pt x="39593" y="9229"/>
                  </a:lnTo>
                  <a:lnTo>
                    <a:pt x="39705" y="9454"/>
                  </a:lnTo>
                  <a:lnTo>
                    <a:pt x="39734" y="9567"/>
                  </a:lnTo>
                  <a:lnTo>
                    <a:pt x="39734" y="9624"/>
                  </a:lnTo>
                  <a:lnTo>
                    <a:pt x="39734" y="9680"/>
                  </a:lnTo>
                  <a:lnTo>
                    <a:pt x="39734" y="9680"/>
                  </a:lnTo>
                  <a:lnTo>
                    <a:pt x="39677" y="9708"/>
                  </a:lnTo>
                  <a:lnTo>
                    <a:pt x="39593" y="9708"/>
                  </a:lnTo>
                  <a:lnTo>
                    <a:pt x="39536" y="9708"/>
                  </a:lnTo>
                  <a:lnTo>
                    <a:pt x="39480" y="9737"/>
                  </a:lnTo>
                  <a:lnTo>
                    <a:pt x="39480" y="9737"/>
                  </a:lnTo>
                  <a:lnTo>
                    <a:pt x="39452" y="9793"/>
                  </a:lnTo>
                  <a:lnTo>
                    <a:pt x="39452" y="9878"/>
                  </a:lnTo>
                  <a:lnTo>
                    <a:pt x="39452" y="9934"/>
                  </a:lnTo>
                  <a:lnTo>
                    <a:pt x="39423" y="9991"/>
                  </a:lnTo>
                  <a:lnTo>
                    <a:pt x="39423" y="9991"/>
                  </a:lnTo>
                  <a:lnTo>
                    <a:pt x="39367" y="10019"/>
                  </a:lnTo>
                  <a:lnTo>
                    <a:pt x="39282" y="10047"/>
                  </a:lnTo>
                  <a:lnTo>
                    <a:pt x="39113" y="10075"/>
                  </a:lnTo>
                  <a:lnTo>
                    <a:pt x="38944" y="10075"/>
                  </a:lnTo>
                  <a:lnTo>
                    <a:pt x="38774" y="10103"/>
                  </a:lnTo>
                  <a:lnTo>
                    <a:pt x="38774" y="10103"/>
                  </a:lnTo>
                  <a:lnTo>
                    <a:pt x="38887" y="10188"/>
                  </a:lnTo>
                  <a:lnTo>
                    <a:pt x="39028" y="10301"/>
                  </a:lnTo>
                  <a:lnTo>
                    <a:pt x="39169" y="10442"/>
                  </a:lnTo>
                  <a:lnTo>
                    <a:pt x="39198" y="10499"/>
                  </a:lnTo>
                  <a:lnTo>
                    <a:pt x="39169" y="10555"/>
                  </a:lnTo>
                  <a:lnTo>
                    <a:pt x="39169" y="10555"/>
                  </a:lnTo>
                  <a:lnTo>
                    <a:pt x="39141" y="10583"/>
                  </a:lnTo>
                  <a:lnTo>
                    <a:pt x="39085" y="10611"/>
                  </a:lnTo>
                  <a:lnTo>
                    <a:pt x="38944" y="10611"/>
                  </a:lnTo>
                  <a:lnTo>
                    <a:pt x="38690" y="10583"/>
                  </a:lnTo>
                  <a:lnTo>
                    <a:pt x="38690" y="10583"/>
                  </a:lnTo>
                  <a:lnTo>
                    <a:pt x="38577" y="10555"/>
                  </a:lnTo>
                  <a:lnTo>
                    <a:pt x="38436" y="10499"/>
                  </a:lnTo>
                  <a:lnTo>
                    <a:pt x="38323" y="10414"/>
                  </a:lnTo>
                  <a:lnTo>
                    <a:pt x="38210" y="10357"/>
                  </a:lnTo>
                  <a:lnTo>
                    <a:pt x="38210" y="10357"/>
                  </a:lnTo>
                  <a:lnTo>
                    <a:pt x="38041" y="10329"/>
                  </a:lnTo>
                  <a:lnTo>
                    <a:pt x="37984" y="10329"/>
                  </a:lnTo>
                  <a:lnTo>
                    <a:pt x="37956" y="10329"/>
                  </a:lnTo>
                  <a:lnTo>
                    <a:pt x="37928" y="10414"/>
                  </a:lnTo>
                  <a:lnTo>
                    <a:pt x="37899" y="10583"/>
                  </a:lnTo>
                  <a:lnTo>
                    <a:pt x="37899" y="10583"/>
                  </a:lnTo>
                  <a:lnTo>
                    <a:pt x="37787" y="10837"/>
                  </a:lnTo>
                  <a:lnTo>
                    <a:pt x="37674" y="11006"/>
                  </a:lnTo>
                  <a:lnTo>
                    <a:pt x="37533" y="11148"/>
                  </a:lnTo>
                  <a:lnTo>
                    <a:pt x="37335" y="11317"/>
                  </a:lnTo>
                  <a:lnTo>
                    <a:pt x="37335" y="11317"/>
                  </a:lnTo>
                  <a:lnTo>
                    <a:pt x="37222" y="11458"/>
                  </a:lnTo>
                  <a:lnTo>
                    <a:pt x="37109" y="11571"/>
                  </a:lnTo>
                  <a:lnTo>
                    <a:pt x="36940" y="11853"/>
                  </a:lnTo>
                  <a:lnTo>
                    <a:pt x="36940" y="11853"/>
                  </a:lnTo>
                  <a:lnTo>
                    <a:pt x="36855" y="11966"/>
                  </a:lnTo>
                  <a:lnTo>
                    <a:pt x="36742" y="12022"/>
                  </a:lnTo>
                  <a:lnTo>
                    <a:pt x="36686" y="12051"/>
                  </a:lnTo>
                  <a:lnTo>
                    <a:pt x="36630" y="12051"/>
                  </a:lnTo>
                  <a:lnTo>
                    <a:pt x="36573" y="12022"/>
                  </a:lnTo>
                  <a:lnTo>
                    <a:pt x="36488" y="11966"/>
                  </a:lnTo>
                  <a:lnTo>
                    <a:pt x="36488" y="11966"/>
                  </a:lnTo>
                  <a:lnTo>
                    <a:pt x="36460" y="11994"/>
                  </a:lnTo>
                  <a:lnTo>
                    <a:pt x="36404" y="12051"/>
                  </a:lnTo>
                  <a:lnTo>
                    <a:pt x="36206" y="12163"/>
                  </a:lnTo>
                  <a:lnTo>
                    <a:pt x="35981" y="12276"/>
                  </a:lnTo>
                  <a:lnTo>
                    <a:pt x="35839" y="12361"/>
                  </a:lnTo>
                  <a:lnTo>
                    <a:pt x="35839" y="12361"/>
                  </a:lnTo>
                  <a:lnTo>
                    <a:pt x="35755" y="12502"/>
                  </a:lnTo>
                  <a:lnTo>
                    <a:pt x="35670" y="12615"/>
                  </a:lnTo>
                  <a:lnTo>
                    <a:pt x="35670" y="12615"/>
                  </a:lnTo>
                  <a:lnTo>
                    <a:pt x="35585" y="12700"/>
                  </a:lnTo>
                  <a:lnTo>
                    <a:pt x="35585" y="12728"/>
                  </a:lnTo>
                  <a:lnTo>
                    <a:pt x="35416" y="12756"/>
                  </a:lnTo>
                  <a:lnTo>
                    <a:pt x="35416" y="12756"/>
                  </a:lnTo>
                  <a:lnTo>
                    <a:pt x="35416" y="12813"/>
                  </a:lnTo>
                  <a:lnTo>
                    <a:pt x="35388" y="12869"/>
                  </a:lnTo>
                  <a:lnTo>
                    <a:pt x="35331" y="12925"/>
                  </a:lnTo>
                  <a:lnTo>
                    <a:pt x="35247" y="12954"/>
                  </a:lnTo>
                  <a:lnTo>
                    <a:pt x="35162" y="12982"/>
                  </a:lnTo>
                  <a:lnTo>
                    <a:pt x="35106" y="12954"/>
                  </a:lnTo>
                  <a:lnTo>
                    <a:pt x="35077" y="12897"/>
                  </a:lnTo>
                  <a:lnTo>
                    <a:pt x="35077" y="12784"/>
                  </a:lnTo>
                  <a:lnTo>
                    <a:pt x="35077" y="12784"/>
                  </a:lnTo>
                  <a:lnTo>
                    <a:pt x="35106" y="12756"/>
                  </a:lnTo>
                  <a:lnTo>
                    <a:pt x="35190" y="12728"/>
                  </a:lnTo>
                  <a:lnTo>
                    <a:pt x="35275" y="12728"/>
                  </a:lnTo>
                  <a:lnTo>
                    <a:pt x="35303" y="12700"/>
                  </a:lnTo>
                  <a:lnTo>
                    <a:pt x="35303" y="12700"/>
                  </a:lnTo>
                  <a:lnTo>
                    <a:pt x="35331" y="12615"/>
                  </a:lnTo>
                  <a:lnTo>
                    <a:pt x="35303" y="12530"/>
                  </a:lnTo>
                  <a:lnTo>
                    <a:pt x="35303" y="12530"/>
                  </a:lnTo>
                  <a:lnTo>
                    <a:pt x="35360" y="12446"/>
                  </a:lnTo>
                  <a:lnTo>
                    <a:pt x="35416" y="12389"/>
                  </a:lnTo>
                  <a:lnTo>
                    <a:pt x="35416" y="12389"/>
                  </a:lnTo>
                  <a:lnTo>
                    <a:pt x="35360" y="12417"/>
                  </a:lnTo>
                  <a:lnTo>
                    <a:pt x="35275" y="12417"/>
                  </a:lnTo>
                  <a:lnTo>
                    <a:pt x="35134" y="12389"/>
                  </a:lnTo>
                  <a:lnTo>
                    <a:pt x="35021" y="12333"/>
                  </a:lnTo>
                  <a:lnTo>
                    <a:pt x="34880" y="12305"/>
                  </a:lnTo>
                  <a:lnTo>
                    <a:pt x="34880" y="12305"/>
                  </a:lnTo>
                  <a:lnTo>
                    <a:pt x="34965" y="12163"/>
                  </a:lnTo>
                  <a:lnTo>
                    <a:pt x="35106" y="11938"/>
                  </a:lnTo>
                  <a:lnTo>
                    <a:pt x="35219" y="11684"/>
                  </a:lnTo>
                  <a:lnTo>
                    <a:pt x="35247" y="11571"/>
                  </a:lnTo>
                  <a:lnTo>
                    <a:pt x="35219" y="11486"/>
                  </a:lnTo>
                  <a:lnTo>
                    <a:pt x="35219" y="11486"/>
                  </a:lnTo>
                  <a:lnTo>
                    <a:pt x="35190" y="11402"/>
                  </a:lnTo>
                  <a:lnTo>
                    <a:pt x="35134" y="11317"/>
                  </a:lnTo>
                  <a:lnTo>
                    <a:pt x="34965" y="11232"/>
                  </a:lnTo>
                  <a:lnTo>
                    <a:pt x="34795" y="11119"/>
                  </a:lnTo>
                  <a:lnTo>
                    <a:pt x="34739" y="11063"/>
                  </a:lnTo>
                  <a:lnTo>
                    <a:pt x="34711" y="10978"/>
                  </a:lnTo>
                  <a:lnTo>
                    <a:pt x="34711" y="10978"/>
                  </a:lnTo>
                  <a:lnTo>
                    <a:pt x="34682" y="11006"/>
                  </a:lnTo>
                  <a:lnTo>
                    <a:pt x="34626" y="11035"/>
                  </a:lnTo>
                  <a:lnTo>
                    <a:pt x="34400" y="11091"/>
                  </a:lnTo>
                  <a:lnTo>
                    <a:pt x="34203" y="11148"/>
                  </a:lnTo>
                  <a:lnTo>
                    <a:pt x="34203" y="11204"/>
                  </a:lnTo>
                  <a:lnTo>
                    <a:pt x="34231" y="11232"/>
                  </a:lnTo>
                  <a:lnTo>
                    <a:pt x="34231" y="11232"/>
                  </a:lnTo>
                  <a:lnTo>
                    <a:pt x="34174" y="11260"/>
                  </a:lnTo>
                  <a:lnTo>
                    <a:pt x="34118" y="11289"/>
                  </a:lnTo>
                  <a:lnTo>
                    <a:pt x="34062" y="11402"/>
                  </a:lnTo>
                  <a:lnTo>
                    <a:pt x="34062" y="11543"/>
                  </a:lnTo>
                  <a:lnTo>
                    <a:pt x="34005" y="11656"/>
                  </a:lnTo>
                  <a:lnTo>
                    <a:pt x="34005" y="11656"/>
                  </a:lnTo>
                  <a:lnTo>
                    <a:pt x="33920" y="11740"/>
                  </a:lnTo>
                  <a:lnTo>
                    <a:pt x="33836" y="11797"/>
                  </a:lnTo>
                  <a:lnTo>
                    <a:pt x="33638" y="11881"/>
                  </a:lnTo>
                  <a:lnTo>
                    <a:pt x="33638" y="11881"/>
                  </a:lnTo>
                  <a:lnTo>
                    <a:pt x="33554" y="11994"/>
                  </a:lnTo>
                  <a:lnTo>
                    <a:pt x="33497" y="12107"/>
                  </a:lnTo>
                  <a:lnTo>
                    <a:pt x="33413" y="12333"/>
                  </a:lnTo>
                  <a:lnTo>
                    <a:pt x="33384" y="12446"/>
                  </a:lnTo>
                  <a:lnTo>
                    <a:pt x="33328" y="12530"/>
                  </a:lnTo>
                  <a:lnTo>
                    <a:pt x="33215" y="12615"/>
                  </a:lnTo>
                  <a:lnTo>
                    <a:pt x="33046" y="12643"/>
                  </a:lnTo>
                  <a:lnTo>
                    <a:pt x="33046" y="12643"/>
                  </a:lnTo>
                  <a:lnTo>
                    <a:pt x="32933" y="12643"/>
                  </a:lnTo>
                  <a:lnTo>
                    <a:pt x="32763" y="12615"/>
                  </a:lnTo>
                  <a:lnTo>
                    <a:pt x="32622" y="12587"/>
                  </a:lnTo>
                  <a:lnTo>
                    <a:pt x="32566" y="12587"/>
                  </a:lnTo>
                  <a:lnTo>
                    <a:pt x="32538" y="12615"/>
                  </a:lnTo>
                  <a:lnTo>
                    <a:pt x="32538" y="12615"/>
                  </a:lnTo>
                  <a:lnTo>
                    <a:pt x="32481" y="12643"/>
                  </a:lnTo>
                  <a:lnTo>
                    <a:pt x="32453" y="12700"/>
                  </a:lnTo>
                  <a:lnTo>
                    <a:pt x="32453" y="12841"/>
                  </a:lnTo>
                  <a:lnTo>
                    <a:pt x="32481" y="12954"/>
                  </a:lnTo>
                  <a:lnTo>
                    <a:pt x="32510" y="13066"/>
                  </a:lnTo>
                  <a:lnTo>
                    <a:pt x="32510" y="13066"/>
                  </a:lnTo>
                  <a:lnTo>
                    <a:pt x="32622" y="13208"/>
                  </a:lnTo>
                  <a:lnTo>
                    <a:pt x="32735" y="13349"/>
                  </a:lnTo>
                  <a:lnTo>
                    <a:pt x="32876" y="13433"/>
                  </a:lnTo>
                  <a:lnTo>
                    <a:pt x="33046" y="13518"/>
                  </a:lnTo>
                  <a:lnTo>
                    <a:pt x="33046" y="13518"/>
                  </a:lnTo>
                  <a:lnTo>
                    <a:pt x="33187" y="13546"/>
                  </a:lnTo>
                  <a:lnTo>
                    <a:pt x="33328" y="13546"/>
                  </a:lnTo>
                  <a:lnTo>
                    <a:pt x="33328" y="13546"/>
                  </a:lnTo>
                  <a:lnTo>
                    <a:pt x="33384" y="13574"/>
                  </a:lnTo>
                  <a:lnTo>
                    <a:pt x="33413" y="13603"/>
                  </a:lnTo>
                  <a:lnTo>
                    <a:pt x="33469" y="13631"/>
                  </a:lnTo>
                  <a:lnTo>
                    <a:pt x="33497" y="13659"/>
                  </a:lnTo>
                  <a:lnTo>
                    <a:pt x="33497" y="13659"/>
                  </a:lnTo>
                  <a:lnTo>
                    <a:pt x="33554" y="13546"/>
                  </a:lnTo>
                  <a:lnTo>
                    <a:pt x="33554" y="13518"/>
                  </a:lnTo>
                  <a:lnTo>
                    <a:pt x="33582" y="13518"/>
                  </a:lnTo>
                  <a:lnTo>
                    <a:pt x="33695" y="13574"/>
                  </a:lnTo>
                  <a:lnTo>
                    <a:pt x="33695" y="13574"/>
                  </a:lnTo>
                  <a:lnTo>
                    <a:pt x="33751" y="13603"/>
                  </a:lnTo>
                  <a:lnTo>
                    <a:pt x="33836" y="13659"/>
                  </a:lnTo>
                  <a:lnTo>
                    <a:pt x="33949" y="13800"/>
                  </a:lnTo>
                  <a:lnTo>
                    <a:pt x="33949" y="13800"/>
                  </a:lnTo>
                  <a:lnTo>
                    <a:pt x="33977" y="13885"/>
                  </a:lnTo>
                  <a:lnTo>
                    <a:pt x="34005" y="13970"/>
                  </a:lnTo>
                  <a:lnTo>
                    <a:pt x="34005" y="14139"/>
                  </a:lnTo>
                  <a:lnTo>
                    <a:pt x="34033" y="14195"/>
                  </a:lnTo>
                  <a:lnTo>
                    <a:pt x="34062" y="14280"/>
                  </a:lnTo>
                  <a:lnTo>
                    <a:pt x="34146" y="14336"/>
                  </a:lnTo>
                  <a:lnTo>
                    <a:pt x="34231" y="14393"/>
                  </a:lnTo>
                  <a:lnTo>
                    <a:pt x="34231" y="14393"/>
                  </a:lnTo>
                  <a:lnTo>
                    <a:pt x="34400" y="14421"/>
                  </a:lnTo>
                  <a:lnTo>
                    <a:pt x="34541" y="14393"/>
                  </a:lnTo>
                  <a:lnTo>
                    <a:pt x="34626" y="14336"/>
                  </a:lnTo>
                  <a:lnTo>
                    <a:pt x="34711" y="14280"/>
                  </a:lnTo>
                  <a:lnTo>
                    <a:pt x="34711" y="14280"/>
                  </a:lnTo>
                  <a:lnTo>
                    <a:pt x="34852" y="14111"/>
                  </a:lnTo>
                  <a:lnTo>
                    <a:pt x="34880" y="13998"/>
                  </a:lnTo>
                  <a:lnTo>
                    <a:pt x="34880" y="13941"/>
                  </a:lnTo>
                  <a:lnTo>
                    <a:pt x="34824" y="13941"/>
                  </a:lnTo>
                  <a:lnTo>
                    <a:pt x="34824" y="13941"/>
                  </a:lnTo>
                  <a:lnTo>
                    <a:pt x="34965" y="13913"/>
                  </a:lnTo>
                  <a:lnTo>
                    <a:pt x="35077" y="13885"/>
                  </a:lnTo>
                  <a:lnTo>
                    <a:pt x="35190" y="13828"/>
                  </a:lnTo>
                  <a:lnTo>
                    <a:pt x="35303" y="13828"/>
                  </a:lnTo>
                  <a:lnTo>
                    <a:pt x="35303" y="13828"/>
                  </a:lnTo>
                  <a:lnTo>
                    <a:pt x="35388" y="13857"/>
                  </a:lnTo>
                  <a:lnTo>
                    <a:pt x="35501" y="13913"/>
                  </a:lnTo>
                  <a:lnTo>
                    <a:pt x="35670" y="14026"/>
                  </a:lnTo>
                  <a:lnTo>
                    <a:pt x="35670" y="14026"/>
                  </a:lnTo>
                  <a:lnTo>
                    <a:pt x="35811" y="14082"/>
                  </a:lnTo>
                  <a:lnTo>
                    <a:pt x="35981" y="14139"/>
                  </a:lnTo>
                  <a:lnTo>
                    <a:pt x="36065" y="14167"/>
                  </a:lnTo>
                  <a:lnTo>
                    <a:pt x="36150" y="14167"/>
                  </a:lnTo>
                  <a:lnTo>
                    <a:pt x="36206" y="14139"/>
                  </a:lnTo>
                  <a:lnTo>
                    <a:pt x="36234" y="14054"/>
                  </a:lnTo>
                  <a:lnTo>
                    <a:pt x="36234" y="14054"/>
                  </a:lnTo>
                  <a:lnTo>
                    <a:pt x="36376" y="14111"/>
                  </a:lnTo>
                  <a:lnTo>
                    <a:pt x="36517" y="14139"/>
                  </a:lnTo>
                  <a:lnTo>
                    <a:pt x="36658" y="14139"/>
                  </a:lnTo>
                  <a:lnTo>
                    <a:pt x="36771" y="14195"/>
                  </a:lnTo>
                  <a:lnTo>
                    <a:pt x="36771" y="14195"/>
                  </a:lnTo>
                  <a:lnTo>
                    <a:pt x="36742" y="14252"/>
                  </a:lnTo>
                  <a:lnTo>
                    <a:pt x="36742" y="14336"/>
                  </a:lnTo>
                  <a:lnTo>
                    <a:pt x="36742" y="14562"/>
                  </a:lnTo>
                  <a:lnTo>
                    <a:pt x="36742" y="14647"/>
                  </a:lnTo>
                  <a:lnTo>
                    <a:pt x="36686" y="14703"/>
                  </a:lnTo>
                  <a:lnTo>
                    <a:pt x="36630" y="14647"/>
                  </a:lnTo>
                  <a:lnTo>
                    <a:pt x="36517" y="14534"/>
                  </a:lnTo>
                  <a:lnTo>
                    <a:pt x="36517" y="14534"/>
                  </a:lnTo>
                  <a:lnTo>
                    <a:pt x="36319" y="14647"/>
                  </a:lnTo>
                  <a:lnTo>
                    <a:pt x="36206" y="14703"/>
                  </a:lnTo>
                  <a:lnTo>
                    <a:pt x="36178" y="14703"/>
                  </a:lnTo>
                  <a:lnTo>
                    <a:pt x="36178" y="14675"/>
                  </a:lnTo>
                  <a:lnTo>
                    <a:pt x="36178" y="14675"/>
                  </a:lnTo>
                  <a:lnTo>
                    <a:pt x="35642" y="14957"/>
                  </a:lnTo>
                  <a:lnTo>
                    <a:pt x="35642" y="14957"/>
                  </a:lnTo>
                  <a:lnTo>
                    <a:pt x="35698" y="14929"/>
                  </a:lnTo>
                  <a:lnTo>
                    <a:pt x="35727" y="14929"/>
                  </a:lnTo>
                  <a:lnTo>
                    <a:pt x="35783" y="14957"/>
                  </a:lnTo>
                  <a:lnTo>
                    <a:pt x="35811" y="15042"/>
                  </a:lnTo>
                  <a:lnTo>
                    <a:pt x="35783" y="15098"/>
                  </a:lnTo>
                  <a:lnTo>
                    <a:pt x="35783" y="15098"/>
                  </a:lnTo>
                  <a:lnTo>
                    <a:pt x="35755" y="15042"/>
                  </a:lnTo>
                  <a:lnTo>
                    <a:pt x="35727" y="15042"/>
                  </a:lnTo>
                  <a:lnTo>
                    <a:pt x="35698" y="15070"/>
                  </a:lnTo>
                  <a:lnTo>
                    <a:pt x="35670" y="15155"/>
                  </a:lnTo>
                  <a:lnTo>
                    <a:pt x="35642" y="15296"/>
                  </a:lnTo>
                  <a:lnTo>
                    <a:pt x="35670" y="15324"/>
                  </a:lnTo>
                  <a:lnTo>
                    <a:pt x="35670" y="15352"/>
                  </a:lnTo>
                  <a:lnTo>
                    <a:pt x="35670" y="15352"/>
                  </a:lnTo>
                  <a:lnTo>
                    <a:pt x="35614" y="15380"/>
                  </a:lnTo>
                  <a:lnTo>
                    <a:pt x="35557" y="15380"/>
                  </a:lnTo>
                  <a:lnTo>
                    <a:pt x="35529" y="15380"/>
                  </a:lnTo>
                  <a:lnTo>
                    <a:pt x="35501" y="15352"/>
                  </a:lnTo>
                  <a:lnTo>
                    <a:pt x="35473" y="15268"/>
                  </a:lnTo>
                  <a:lnTo>
                    <a:pt x="35388" y="15211"/>
                  </a:lnTo>
                  <a:lnTo>
                    <a:pt x="35388" y="15211"/>
                  </a:lnTo>
                  <a:lnTo>
                    <a:pt x="35416" y="15268"/>
                  </a:lnTo>
                  <a:lnTo>
                    <a:pt x="35388" y="15268"/>
                  </a:lnTo>
                  <a:lnTo>
                    <a:pt x="35331" y="15239"/>
                  </a:lnTo>
                  <a:lnTo>
                    <a:pt x="35275" y="15239"/>
                  </a:lnTo>
                  <a:lnTo>
                    <a:pt x="35275" y="15239"/>
                  </a:lnTo>
                  <a:lnTo>
                    <a:pt x="35303" y="15324"/>
                  </a:lnTo>
                  <a:lnTo>
                    <a:pt x="35360" y="15380"/>
                  </a:lnTo>
                  <a:lnTo>
                    <a:pt x="35416" y="15437"/>
                  </a:lnTo>
                  <a:lnTo>
                    <a:pt x="35501" y="15465"/>
                  </a:lnTo>
                  <a:lnTo>
                    <a:pt x="35501" y="15465"/>
                  </a:lnTo>
                  <a:lnTo>
                    <a:pt x="35444" y="15522"/>
                  </a:lnTo>
                  <a:lnTo>
                    <a:pt x="35331" y="15634"/>
                  </a:lnTo>
                  <a:lnTo>
                    <a:pt x="35219" y="15804"/>
                  </a:lnTo>
                  <a:lnTo>
                    <a:pt x="35219" y="15804"/>
                  </a:lnTo>
                  <a:lnTo>
                    <a:pt x="35106" y="16114"/>
                  </a:lnTo>
                  <a:lnTo>
                    <a:pt x="35049" y="16312"/>
                  </a:lnTo>
                  <a:lnTo>
                    <a:pt x="35049" y="16396"/>
                  </a:lnTo>
                  <a:lnTo>
                    <a:pt x="35077" y="16481"/>
                  </a:lnTo>
                  <a:lnTo>
                    <a:pt x="35077" y="16481"/>
                  </a:lnTo>
                  <a:lnTo>
                    <a:pt x="35162" y="16566"/>
                  </a:lnTo>
                  <a:lnTo>
                    <a:pt x="35303" y="16650"/>
                  </a:lnTo>
                  <a:lnTo>
                    <a:pt x="35670" y="16820"/>
                  </a:lnTo>
                  <a:lnTo>
                    <a:pt x="35670" y="16820"/>
                  </a:lnTo>
                  <a:lnTo>
                    <a:pt x="35868" y="16933"/>
                  </a:lnTo>
                  <a:lnTo>
                    <a:pt x="36037" y="17017"/>
                  </a:lnTo>
                  <a:lnTo>
                    <a:pt x="36150" y="17130"/>
                  </a:lnTo>
                  <a:lnTo>
                    <a:pt x="36291" y="17328"/>
                  </a:lnTo>
                  <a:lnTo>
                    <a:pt x="36291" y="17328"/>
                  </a:lnTo>
                  <a:lnTo>
                    <a:pt x="36404" y="17497"/>
                  </a:lnTo>
                  <a:lnTo>
                    <a:pt x="36545" y="17666"/>
                  </a:lnTo>
                  <a:lnTo>
                    <a:pt x="36799" y="18005"/>
                  </a:lnTo>
                  <a:lnTo>
                    <a:pt x="36799" y="18005"/>
                  </a:lnTo>
                  <a:lnTo>
                    <a:pt x="36912" y="18174"/>
                  </a:lnTo>
                  <a:lnTo>
                    <a:pt x="36996" y="18315"/>
                  </a:lnTo>
                  <a:lnTo>
                    <a:pt x="37081" y="18456"/>
                  </a:lnTo>
                  <a:lnTo>
                    <a:pt x="37222" y="18569"/>
                  </a:lnTo>
                  <a:lnTo>
                    <a:pt x="37222" y="18569"/>
                  </a:lnTo>
                  <a:lnTo>
                    <a:pt x="37420" y="18682"/>
                  </a:lnTo>
                  <a:lnTo>
                    <a:pt x="37730" y="18908"/>
                  </a:lnTo>
                  <a:lnTo>
                    <a:pt x="37871" y="19021"/>
                  </a:lnTo>
                  <a:lnTo>
                    <a:pt x="37984" y="19134"/>
                  </a:lnTo>
                  <a:lnTo>
                    <a:pt x="38041" y="19218"/>
                  </a:lnTo>
                  <a:lnTo>
                    <a:pt x="38041" y="19275"/>
                  </a:lnTo>
                  <a:lnTo>
                    <a:pt x="38041" y="19303"/>
                  </a:lnTo>
                  <a:lnTo>
                    <a:pt x="38041" y="19303"/>
                  </a:lnTo>
                  <a:lnTo>
                    <a:pt x="37702" y="19162"/>
                  </a:lnTo>
                  <a:lnTo>
                    <a:pt x="37702" y="19162"/>
                  </a:lnTo>
                  <a:lnTo>
                    <a:pt x="37533" y="19162"/>
                  </a:lnTo>
                  <a:lnTo>
                    <a:pt x="37391" y="19162"/>
                  </a:lnTo>
                  <a:lnTo>
                    <a:pt x="37391" y="19162"/>
                  </a:lnTo>
                  <a:lnTo>
                    <a:pt x="37279" y="19105"/>
                  </a:lnTo>
                  <a:lnTo>
                    <a:pt x="37222" y="19049"/>
                  </a:lnTo>
                  <a:lnTo>
                    <a:pt x="37138" y="18993"/>
                  </a:lnTo>
                  <a:lnTo>
                    <a:pt x="37025" y="18964"/>
                  </a:lnTo>
                  <a:lnTo>
                    <a:pt x="37025" y="18964"/>
                  </a:lnTo>
                  <a:lnTo>
                    <a:pt x="36912" y="18993"/>
                  </a:lnTo>
                  <a:lnTo>
                    <a:pt x="36827" y="19021"/>
                  </a:lnTo>
                  <a:lnTo>
                    <a:pt x="36742" y="19077"/>
                  </a:lnTo>
                  <a:lnTo>
                    <a:pt x="36630" y="19077"/>
                  </a:lnTo>
                  <a:lnTo>
                    <a:pt x="36630" y="19077"/>
                  </a:lnTo>
                  <a:lnTo>
                    <a:pt x="36545" y="19021"/>
                  </a:lnTo>
                  <a:lnTo>
                    <a:pt x="36404" y="18908"/>
                  </a:lnTo>
                  <a:lnTo>
                    <a:pt x="36178" y="18710"/>
                  </a:lnTo>
                  <a:lnTo>
                    <a:pt x="36178" y="18710"/>
                  </a:lnTo>
                  <a:lnTo>
                    <a:pt x="36234" y="18795"/>
                  </a:lnTo>
                  <a:lnTo>
                    <a:pt x="36234" y="18880"/>
                  </a:lnTo>
                  <a:lnTo>
                    <a:pt x="36234" y="18880"/>
                  </a:lnTo>
                  <a:lnTo>
                    <a:pt x="36291" y="18823"/>
                  </a:lnTo>
                  <a:lnTo>
                    <a:pt x="36347" y="18851"/>
                  </a:lnTo>
                  <a:lnTo>
                    <a:pt x="36347" y="18851"/>
                  </a:lnTo>
                  <a:lnTo>
                    <a:pt x="36291" y="18795"/>
                  </a:lnTo>
                  <a:lnTo>
                    <a:pt x="36347" y="18851"/>
                  </a:lnTo>
                  <a:lnTo>
                    <a:pt x="36432" y="18936"/>
                  </a:lnTo>
                  <a:lnTo>
                    <a:pt x="36432" y="18936"/>
                  </a:lnTo>
                  <a:lnTo>
                    <a:pt x="36376" y="18908"/>
                  </a:lnTo>
                  <a:lnTo>
                    <a:pt x="36376" y="18908"/>
                  </a:lnTo>
                  <a:lnTo>
                    <a:pt x="36488" y="19021"/>
                  </a:lnTo>
                  <a:lnTo>
                    <a:pt x="36658" y="19105"/>
                  </a:lnTo>
                  <a:lnTo>
                    <a:pt x="36658" y="19105"/>
                  </a:lnTo>
                  <a:lnTo>
                    <a:pt x="36714" y="19134"/>
                  </a:lnTo>
                  <a:lnTo>
                    <a:pt x="36771" y="19105"/>
                  </a:lnTo>
                  <a:lnTo>
                    <a:pt x="36827" y="19077"/>
                  </a:lnTo>
                  <a:lnTo>
                    <a:pt x="36884" y="19049"/>
                  </a:lnTo>
                  <a:lnTo>
                    <a:pt x="36884" y="19049"/>
                  </a:lnTo>
                  <a:lnTo>
                    <a:pt x="37053" y="19077"/>
                  </a:lnTo>
                  <a:lnTo>
                    <a:pt x="37194" y="19162"/>
                  </a:lnTo>
                  <a:lnTo>
                    <a:pt x="37194" y="19162"/>
                  </a:lnTo>
                  <a:lnTo>
                    <a:pt x="37645" y="19416"/>
                  </a:lnTo>
                  <a:lnTo>
                    <a:pt x="37899" y="19529"/>
                  </a:lnTo>
                  <a:lnTo>
                    <a:pt x="38097" y="19698"/>
                  </a:lnTo>
                  <a:lnTo>
                    <a:pt x="38097" y="19698"/>
                  </a:lnTo>
                  <a:lnTo>
                    <a:pt x="38210" y="19839"/>
                  </a:lnTo>
                  <a:lnTo>
                    <a:pt x="38266" y="19924"/>
                  </a:lnTo>
                  <a:lnTo>
                    <a:pt x="38266" y="19980"/>
                  </a:lnTo>
                  <a:lnTo>
                    <a:pt x="38238" y="20037"/>
                  </a:lnTo>
                  <a:lnTo>
                    <a:pt x="38069" y="20121"/>
                  </a:lnTo>
                  <a:lnTo>
                    <a:pt x="37984" y="20178"/>
                  </a:lnTo>
                  <a:lnTo>
                    <a:pt x="37871" y="20234"/>
                  </a:lnTo>
                  <a:lnTo>
                    <a:pt x="37871" y="20234"/>
                  </a:lnTo>
                  <a:lnTo>
                    <a:pt x="37758" y="20404"/>
                  </a:lnTo>
                  <a:lnTo>
                    <a:pt x="37702" y="20488"/>
                  </a:lnTo>
                  <a:lnTo>
                    <a:pt x="37645" y="20516"/>
                  </a:lnTo>
                  <a:lnTo>
                    <a:pt x="37645" y="20516"/>
                  </a:lnTo>
                  <a:lnTo>
                    <a:pt x="37533" y="20488"/>
                  </a:lnTo>
                  <a:lnTo>
                    <a:pt x="37391" y="20488"/>
                  </a:lnTo>
                  <a:lnTo>
                    <a:pt x="37391" y="20488"/>
                  </a:lnTo>
                  <a:lnTo>
                    <a:pt x="37279" y="20573"/>
                  </a:lnTo>
                  <a:lnTo>
                    <a:pt x="37194" y="20657"/>
                  </a:lnTo>
                  <a:lnTo>
                    <a:pt x="37194" y="20657"/>
                  </a:lnTo>
                  <a:lnTo>
                    <a:pt x="37307" y="20573"/>
                  </a:lnTo>
                  <a:lnTo>
                    <a:pt x="37391" y="20516"/>
                  </a:lnTo>
                  <a:lnTo>
                    <a:pt x="37476" y="20516"/>
                  </a:lnTo>
                  <a:lnTo>
                    <a:pt x="37476" y="20516"/>
                  </a:lnTo>
                  <a:lnTo>
                    <a:pt x="37504" y="20545"/>
                  </a:lnTo>
                  <a:lnTo>
                    <a:pt x="37533" y="20573"/>
                  </a:lnTo>
                  <a:lnTo>
                    <a:pt x="37561" y="20657"/>
                  </a:lnTo>
                  <a:lnTo>
                    <a:pt x="37617" y="20742"/>
                  </a:lnTo>
                  <a:lnTo>
                    <a:pt x="37674" y="20770"/>
                  </a:lnTo>
                  <a:lnTo>
                    <a:pt x="37730" y="20770"/>
                  </a:lnTo>
                  <a:lnTo>
                    <a:pt x="37730" y="20770"/>
                  </a:lnTo>
                  <a:lnTo>
                    <a:pt x="37702" y="20742"/>
                  </a:lnTo>
                  <a:lnTo>
                    <a:pt x="37702" y="20714"/>
                  </a:lnTo>
                  <a:lnTo>
                    <a:pt x="37787" y="20629"/>
                  </a:lnTo>
                  <a:lnTo>
                    <a:pt x="37956" y="20601"/>
                  </a:lnTo>
                  <a:lnTo>
                    <a:pt x="38069" y="20573"/>
                  </a:lnTo>
                  <a:lnTo>
                    <a:pt x="38069" y="20573"/>
                  </a:lnTo>
                  <a:lnTo>
                    <a:pt x="38153" y="20629"/>
                  </a:lnTo>
                  <a:lnTo>
                    <a:pt x="38210" y="20686"/>
                  </a:lnTo>
                  <a:lnTo>
                    <a:pt x="38266" y="20742"/>
                  </a:lnTo>
                  <a:lnTo>
                    <a:pt x="38323" y="20799"/>
                  </a:lnTo>
                  <a:lnTo>
                    <a:pt x="38323" y="20799"/>
                  </a:lnTo>
                  <a:lnTo>
                    <a:pt x="38548" y="20883"/>
                  </a:lnTo>
                  <a:lnTo>
                    <a:pt x="38774" y="20940"/>
                  </a:lnTo>
                  <a:lnTo>
                    <a:pt x="38774" y="20940"/>
                  </a:lnTo>
                  <a:lnTo>
                    <a:pt x="38661" y="20996"/>
                  </a:lnTo>
                  <a:lnTo>
                    <a:pt x="38548" y="21109"/>
                  </a:lnTo>
                  <a:lnTo>
                    <a:pt x="38351" y="21278"/>
                  </a:lnTo>
                  <a:lnTo>
                    <a:pt x="38351" y="21278"/>
                  </a:lnTo>
                  <a:lnTo>
                    <a:pt x="38407" y="21335"/>
                  </a:lnTo>
                  <a:lnTo>
                    <a:pt x="38436" y="21363"/>
                  </a:lnTo>
                  <a:lnTo>
                    <a:pt x="38492" y="21307"/>
                  </a:lnTo>
                  <a:lnTo>
                    <a:pt x="38548" y="21250"/>
                  </a:lnTo>
                  <a:lnTo>
                    <a:pt x="38577" y="21250"/>
                  </a:lnTo>
                  <a:lnTo>
                    <a:pt x="38633" y="21278"/>
                  </a:lnTo>
                  <a:lnTo>
                    <a:pt x="38633" y="21278"/>
                  </a:lnTo>
                  <a:lnTo>
                    <a:pt x="38605" y="21222"/>
                  </a:lnTo>
                  <a:lnTo>
                    <a:pt x="38633" y="21165"/>
                  </a:lnTo>
                  <a:lnTo>
                    <a:pt x="38633" y="21165"/>
                  </a:lnTo>
                  <a:lnTo>
                    <a:pt x="38661" y="21165"/>
                  </a:lnTo>
                  <a:lnTo>
                    <a:pt x="38690" y="21194"/>
                  </a:lnTo>
                  <a:lnTo>
                    <a:pt x="38746" y="21307"/>
                  </a:lnTo>
                  <a:lnTo>
                    <a:pt x="38774" y="21476"/>
                  </a:lnTo>
                  <a:lnTo>
                    <a:pt x="38774" y="21561"/>
                  </a:lnTo>
                  <a:lnTo>
                    <a:pt x="38774" y="21561"/>
                  </a:lnTo>
                  <a:lnTo>
                    <a:pt x="38774" y="21561"/>
                  </a:lnTo>
                  <a:lnTo>
                    <a:pt x="38746" y="21561"/>
                  </a:lnTo>
                  <a:lnTo>
                    <a:pt x="38718" y="21504"/>
                  </a:lnTo>
                  <a:lnTo>
                    <a:pt x="38661" y="21391"/>
                  </a:lnTo>
                  <a:lnTo>
                    <a:pt x="38661" y="21391"/>
                  </a:lnTo>
                  <a:lnTo>
                    <a:pt x="38661" y="21532"/>
                  </a:lnTo>
                  <a:lnTo>
                    <a:pt x="38661" y="21561"/>
                  </a:lnTo>
                  <a:lnTo>
                    <a:pt x="38633" y="21561"/>
                  </a:lnTo>
                  <a:lnTo>
                    <a:pt x="38577" y="21532"/>
                  </a:lnTo>
                  <a:lnTo>
                    <a:pt x="38548" y="21476"/>
                  </a:lnTo>
                  <a:lnTo>
                    <a:pt x="38548" y="21476"/>
                  </a:lnTo>
                  <a:lnTo>
                    <a:pt x="38548" y="21532"/>
                  </a:lnTo>
                  <a:lnTo>
                    <a:pt x="38548" y="21532"/>
                  </a:lnTo>
                  <a:lnTo>
                    <a:pt x="38520" y="21476"/>
                  </a:lnTo>
                  <a:lnTo>
                    <a:pt x="38520" y="21476"/>
                  </a:lnTo>
                  <a:lnTo>
                    <a:pt x="38492" y="21589"/>
                  </a:lnTo>
                  <a:lnTo>
                    <a:pt x="38492" y="21645"/>
                  </a:lnTo>
                  <a:lnTo>
                    <a:pt x="38520" y="21645"/>
                  </a:lnTo>
                  <a:lnTo>
                    <a:pt x="38548" y="21645"/>
                  </a:lnTo>
                  <a:lnTo>
                    <a:pt x="38577" y="21645"/>
                  </a:lnTo>
                  <a:lnTo>
                    <a:pt x="38633" y="21673"/>
                  </a:lnTo>
                  <a:lnTo>
                    <a:pt x="38661" y="21702"/>
                  </a:lnTo>
                  <a:lnTo>
                    <a:pt x="38690" y="21814"/>
                  </a:lnTo>
                  <a:lnTo>
                    <a:pt x="38690" y="21814"/>
                  </a:lnTo>
                  <a:lnTo>
                    <a:pt x="38633" y="21786"/>
                  </a:lnTo>
                  <a:lnTo>
                    <a:pt x="38577" y="21814"/>
                  </a:lnTo>
                  <a:lnTo>
                    <a:pt x="38577" y="21814"/>
                  </a:lnTo>
                  <a:lnTo>
                    <a:pt x="38633" y="21843"/>
                  </a:lnTo>
                  <a:lnTo>
                    <a:pt x="38690" y="21899"/>
                  </a:lnTo>
                  <a:lnTo>
                    <a:pt x="38718" y="21956"/>
                  </a:lnTo>
                  <a:lnTo>
                    <a:pt x="38690" y="21956"/>
                  </a:lnTo>
                  <a:lnTo>
                    <a:pt x="38661" y="21984"/>
                  </a:lnTo>
                  <a:lnTo>
                    <a:pt x="38661" y="21984"/>
                  </a:lnTo>
                  <a:lnTo>
                    <a:pt x="38548" y="21984"/>
                  </a:lnTo>
                  <a:lnTo>
                    <a:pt x="38464" y="21956"/>
                  </a:lnTo>
                  <a:lnTo>
                    <a:pt x="38295" y="21871"/>
                  </a:lnTo>
                  <a:lnTo>
                    <a:pt x="38295" y="21871"/>
                  </a:lnTo>
                  <a:lnTo>
                    <a:pt x="38492" y="21984"/>
                  </a:lnTo>
                  <a:lnTo>
                    <a:pt x="38577" y="22040"/>
                  </a:lnTo>
                  <a:lnTo>
                    <a:pt x="38633" y="22097"/>
                  </a:lnTo>
                  <a:lnTo>
                    <a:pt x="38633" y="22097"/>
                  </a:lnTo>
                  <a:lnTo>
                    <a:pt x="38690" y="22181"/>
                  </a:lnTo>
                  <a:lnTo>
                    <a:pt x="38718" y="22238"/>
                  </a:lnTo>
                  <a:lnTo>
                    <a:pt x="38690" y="22266"/>
                  </a:lnTo>
                  <a:lnTo>
                    <a:pt x="38690" y="22322"/>
                  </a:lnTo>
                  <a:lnTo>
                    <a:pt x="38633" y="22407"/>
                  </a:lnTo>
                  <a:lnTo>
                    <a:pt x="38633" y="22435"/>
                  </a:lnTo>
                  <a:lnTo>
                    <a:pt x="38633" y="22492"/>
                  </a:lnTo>
                  <a:lnTo>
                    <a:pt x="38633" y="22492"/>
                  </a:lnTo>
                  <a:lnTo>
                    <a:pt x="38436" y="22294"/>
                  </a:lnTo>
                  <a:lnTo>
                    <a:pt x="38436" y="22294"/>
                  </a:lnTo>
                  <a:lnTo>
                    <a:pt x="38379" y="22407"/>
                  </a:lnTo>
                  <a:lnTo>
                    <a:pt x="38295" y="22576"/>
                  </a:lnTo>
                  <a:lnTo>
                    <a:pt x="38266" y="22633"/>
                  </a:lnTo>
                  <a:lnTo>
                    <a:pt x="38182" y="22633"/>
                  </a:lnTo>
                  <a:lnTo>
                    <a:pt x="38125" y="22605"/>
                  </a:lnTo>
                  <a:lnTo>
                    <a:pt x="38041" y="22520"/>
                  </a:lnTo>
                  <a:lnTo>
                    <a:pt x="38041" y="22520"/>
                  </a:lnTo>
                  <a:lnTo>
                    <a:pt x="38069" y="22576"/>
                  </a:lnTo>
                  <a:lnTo>
                    <a:pt x="38153" y="22605"/>
                  </a:lnTo>
                  <a:lnTo>
                    <a:pt x="38210" y="22633"/>
                  </a:lnTo>
                  <a:lnTo>
                    <a:pt x="38238" y="22661"/>
                  </a:lnTo>
                  <a:lnTo>
                    <a:pt x="38238" y="22661"/>
                  </a:lnTo>
                  <a:lnTo>
                    <a:pt x="38266" y="22887"/>
                  </a:lnTo>
                  <a:lnTo>
                    <a:pt x="38238" y="23056"/>
                  </a:lnTo>
                  <a:lnTo>
                    <a:pt x="38238" y="23056"/>
                  </a:lnTo>
                  <a:lnTo>
                    <a:pt x="38210" y="23225"/>
                  </a:lnTo>
                  <a:lnTo>
                    <a:pt x="38182" y="23310"/>
                  </a:lnTo>
                  <a:lnTo>
                    <a:pt x="38182" y="23338"/>
                  </a:lnTo>
                  <a:lnTo>
                    <a:pt x="38125" y="23338"/>
                  </a:lnTo>
                  <a:lnTo>
                    <a:pt x="37984" y="23254"/>
                  </a:lnTo>
                  <a:lnTo>
                    <a:pt x="37984" y="23254"/>
                  </a:lnTo>
                  <a:lnTo>
                    <a:pt x="38012" y="23282"/>
                  </a:lnTo>
                  <a:lnTo>
                    <a:pt x="38069" y="23338"/>
                  </a:lnTo>
                  <a:lnTo>
                    <a:pt x="38125" y="23395"/>
                  </a:lnTo>
                  <a:lnTo>
                    <a:pt x="38125" y="23423"/>
                  </a:lnTo>
                  <a:lnTo>
                    <a:pt x="38125" y="23423"/>
                  </a:lnTo>
                  <a:lnTo>
                    <a:pt x="38069" y="23423"/>
                  </a:lnTo>
                  <a:lnTo>
                    <a:pt x="38041" y="23451"/>
                  </a:lnTo>
                  <a:lnTo>
                    <a:pt x="38012" y="23479"/>
                  </a:lnTo>
                  <a:lnTo>
                    <a:pt x="38041" y="23564"/>
                  </a:lnTo>
                  <a:lnTo>
                    <a:pt x="38041" y="23564"/>
                  </a:lnTo>
                  <a:lnTo>
                    <a:pt x="37956" y="23592"/>
                  </a:lnTo>
                  <a:lnTo>
                    <a:pt x="37928" y="23621"/>
                  </a:lnTo>
                  <a:lnTo>
                    <a:pt x="37928" y="23649"/>
                  </a:lnTo>
                  <a:lnTo>
                    <a:pt x="37984" y="23705"/>
                  </a:lnTo>
                  <a:lnTo>
                    <a:pt x="37984" y="23705"/>
                  </a:lnTo>
                  <a:lnTo>
                    <a:pt x="37984" y="23790"/>
                  </a:lnTo>
                  <a:lnTo>
                    <a:pt x="37984" y="23874"/>
                  </a:lnTo>
                  <a:lnTo>
                    <a:pt x="37984" y="23903"/>
                  </a:lnTo>
                  <a:lnTo>
                    <a:pt x="37956" y="23931"/>
                  </a:lnTo>
                  <a:lnTo>
                    <a:pt x="37815" y="23903"/>
                  </a:lnTo>
                  <a:lnTo>
                    <a:pt x="37815" y="23903"/>
                  </a:lnTo>
                  <a:lnTo>
                    <a:pt x="37871" y="23874"/>
                  </a:lnTo>
                  <a:lnTo>
                    <a:pt x="37899" y="23846"/>
                  </a:lnTo>
                  <a:lnTo>
                    <a:pt x="37928" y="23790"/>
                  </a:lnTo>
                  <a:lnTo>
                    <a:pt x="37899" y="23705"/>
                  </a:lnTo>
                  <a:lnTo>
                    <a:pt x="37899" y="23705"/>
                  </a:lnTo>
                  <a:lnTo>
                    <a:pt x="37843" y="23790"/>
                  </a:lnTo>
                  <a:lnTo>
                    <a:pt x="37815" y="23818"/>
                  </a:lnTo>
                  <a:lnTo>
                    <a:pt x="37758" y="23790"/>
                  </a:lnTo>
                  <a:lnTo>
                    <a:pt x="37730" y="23677"/>
                  </a:lnTo>
                  <a:lnTo>
                    <a:pt x="37730" y="23677"/>
                  </a:lnTo>
                  <a:lnTo>
                    <a:pt x="37645" y="23733"/>
                  </a:lnTo>
                  <a:lnTo>
                    <a:pt x="37561" y="23733"/>
                  </a:lnTo>
                  <a:lnTo>
                    <a:pt x="37561" y="23733"/>
                  </a:lnTo>
                  <a:lnTo>
                    <a:pt x="37702" y="23903"/>
                  </a:lnTo>
                  <a:lnTo>
                    <a:pt x="37758" y="23987"/>
                  </a:lnTo>
                  <a:lnTo>
                    <a:pt x="37758" y="24016"/>
                  </a:lnTo>
                  <a:lnTo>
                    <a:pt x="37702" y="24016"/>
                  </a:lnTo>
                  <a:lnTo>
                    <a:pt x="37702" y="24016"/>
                  </a:lnTo>
                  <a:lnTo>
                    <a:pt x="37730" y="24072"/>
                  </a:lnTo>
                  <a:lnTo>
                    <a:pt x="37758" y="24100"/>
                  </a:lnTo>
                  <a:lnTo>
                    <a:pt x="37815" y="24100"/>
                  </a:lnTo>
                  <a:lnTo>
                    <a:pt x="37843" y="24044"/>
                  </a:lnTo>
                  <a:lnTo>
                    <a:pt x="37843" y="24044"/>
                  </a:lnTo>
                  <a:lnTo>
                    <a:pt x="37871" y="24100"/>
                  </a:lnTo>
                  <a:lnTo>
                    <a:pt x="37843" y="24128"/>
                  </a:lnTo>
                  <a:lnTo>
                    <a:pt x="37787" y="24241"/>
                  </a:lnTo>
                  <a:lnTo>
                    <a:pt x="37702" y="24354"/>
                  </a:lnTo>
                  <a:lnTo>
                    <a:pt x="37645" y="24439"/>
                  </a:lnTo>
                  <a:lnTo>
                    <a:pt x="37645" y="24439"/>
                  </a:lnTo>
                  <a:lnTo>
                    <a:pt x="37504" y="24354"/>
                  </a:lnTo>
                  <a:lnTo>
                    <a:pt x="37335" y="24298"/>
                  </a:lnTo>
                  <a:lnTo>
                    <a:pt x="37335" y="24298"/>
                  </a:lnTo>
                  <a:lnTo>
                    <a:pt x="37476" y="24382"/>
                  </a:lnTo>
                  <a:lnTo>
                    <a:pt x="37589" y="24467"/>
                  </a:lnTo>
                  <a:lnTo>
                    <a:pt x="37589" y="24467"/>
                  </a:lnTo>
                  <a:lnTo>
                    <a:pt x="37645" y="24467"/>
                  </a:lnTo>
                  <a:lnTo>
                    <a:pt x="37702" y="24439"/>
                  </a:lnTo>
                  <a:lnTo>
                    <a:pt x="37730" y="24411"/>
                  </a:lnTo>
                  <a:lnTo>
                    <a:pt x="37758" y="24411"/>
                  </a:lnTo>
                  <a:lnTo>
                    <a:pt x="37787" y="24439"/>
                  </a:lnTo>
                  <a:lnTo>
                    <a:pt x="37787" y="24439"/>
                  </a:lnTo>
                  <a:lnTo>
                    <a:pt x="37787" y="24495"/>
                  </a:lnTo>
                  <a:lnTo>
                    <a:pt x="37815" y="24693"/>
                  </a:lnTo>
                  <a:lnTo>
                    <a:pt x="37871" y="24975"/>
                  </a:lnTo>
                  <a:lnTo>
                    <a:pt x="37871" y="24975"/>
                  </a:lnTo>
                  <a:lnTo>
                    <a:pt x="37871" y="24947"/>
                  </a:lnTo>
                  <a:lnTo>
                    <a:pt x="37815" y="24919"/>
                  </a:lnTo>
                  <a:lnTo>
                    <a:pt x="37758" y="24947"/>
                  </a:lnTo>
                  <a:lnTo>
                    <a:pt x="37758" y="24947"/>
                  </a:lnTo>
                  <a:lnTo>
                    <a:pt x="37702" y="24890"/>
                  </a:lnTo>
                  <a:lnTo>
                    <a:pt x="37674" y="24862"/>
                  </a:lnTo>
                  <a:lnTo>
                    <a:pt x="37674" y="24862"/>
                  </a:lnTo>
                  <a:lnTo>
                    <a:pt x="37617" y="24806"/>
                  </a:lnTo>
                  <a:lnTo>
                    <a:pt x="37561" y="24834"/>
                  </a:lnTo>
                  <a:lnTo>
                    <a:pt x="37533" y="24890"/>
                  </a:lnTo>
                  <a:lnTo>
                    <a:pt x="37504" y="24975"/>
                  </a:lnTo>
                  <a:lnTo>
                    <a:pt x="37504" y="24975"/>
                  </a:lnTo>
                  <a:lnTo>
                    <a:pt x="37645" y="25060"/>
                  </a:lnTo>
                  <a:lnTo>
                    <a:pt x="37674" y="25088"/>
                  </a:lnTo>
                  <a:lnTo>
                    <a:pt x="37645" y="25116"/>
                  </a:lnTo>
                  <a:lnTo>
                    <a:pt x="37589" y="25144"/>
                  </a:lnTo>
                  <a:lnTo>
                    <a:pt x="37561" y="25173"/>
                  </a:lnTo>
                  <a:lnTo>
                    <a:pt x="37533" y="25229"/>
                  </a:lnTo>
                  <a:lnTo>
                    <a:pt x="37533" y="25229"/>
                  </a:lnTo>
                  <a:lnTo>
                    <a:pt x="37504" y="25173"/>
                  </a:lnTo>
                  <a:lnTo>
                    <a:pt x="37476" y="25116"/>
                  </a:lnTo>
                  <a:lnTo>
                    <a:pt x="37420" y="25088"/>
                  </a:lnTo>
                  <a:lnTo>
                    <a:pt x="37391" y="25088"/>
                  </a:lnTo>
                  <a:lnTo>
                    <a:pt x="37363" y="25116"/>
                  </a:lnTo>
                  <a:lnTo>
                    <a:pt x="37363" y="25116"/>
                  </a:lnTo>
                  <a:lnTo>
                    <a:pt x="37420" y="25173"/>
                  </a:lnTo>
                  <a:lnTo>
                    <a:pt x="37420" y="25229"/>
                  </a:lnTo>
                  <a:lnTo>
                    <a:pt x="37448" y="25285"/>
                  </a:lnTo>
                  <a:lnTo>
                    <a:pt x="37476" y="25314"/>
                  </a:lnTo>
                  <a:lnTo>
                    <a:pt x="37504" y="25314"/>
                  </a:lnTo>
                  <a:lnTo>
                    <a:pt x="37504" y="25314"/>
                  </a:lnTo>
                  <a:lnTo>
                    <a:pt x="37476" y="25370"/>
                  </a:lnTo>
                  <a:lnTo>
                    <a:pt x="37391" y="25427"/>
                  </a:lnTo>
                  <a:lnTo>
                    <a:pt x="37335" y="25455"/>
                  </a:lnTo>
                  <a:lnTo>
                    <a:pt x="37307" y="25427"/>
                  </a:lnTo>
                  <a:lnTo>
                    <a:pt x="37307" y="25398"/>
                  </a:lnTo>
                  <a:lnTo>
                    <a:pt x="37307" y="25398"/>
                  </a:lnTo>
                  <a:lnTo>
                    <a:pt x="37279" y="25427"/>
                  </a:lnTo>
                  <a:lnTo>
                    <a:pt x="37279" y="25455"/>
                  </a:lnTo>
                  <a:lnTo>
                    <a:pt x="37279" y="25539"/>
                  </a:lnTo>
                  <a:lnTo>
                    <a:pt x="37307" y="25652"/>
                  </a:lnTo>
                  <a:lnTo>
                    <a:pt x="37307" y="25709"/>
                  </a:lnTo>
                  <a:lnTo>
                    <a:pt x="37279" y="25765"/>
                  </a:lnTo>
                  <a:lnTo>
                    <a:pt x="37279" y="25765"/>
                  </a:lnTo>
                  <a:lnTo>
                    <a:pt x="37194" y="25709"/>
                  </a:lnTo>
                  <a:lnTo>
                    <a:pt x="37109" y="25681"/>
                  </a:lnTo>
                  <a:lnTo>
                    <a:pt x="37053" y="25681"/>
                  </a:lnTo>
                  <a:lnTo>
                    <a:pt x="36968" y="25681"/>
                  </a:lnTo>
                  <a:lnTo>
                    <a:pt x="36799" y="25765"/>
                  </a:lnTo>
                  <a:lnTo>
                    <a:pt x="36658" y="25793"/>
                  </a:lnTo>
                  <a:lnTo>
                    <a:pt x="36658" y="25793"/>
                  </a:lnTo>
                  <a:lnTo>
                    <a:pt x="36799" y="25878"/>
                  </a:lnTo>
                  <a:lnTo>
                    <a:pt x="36940" y="25963"/>
                  </a:lnTo>
                  <a:lnTo>
                    <a:pt x="36940" y="25963"/>
                  </a:lnTo>
                  <a:lnTo>
                    <a:pt x="36714" y="26245"/>
                  </a:lnTo>
                  <a:lnTo>
                    <a:pt x="36714" y="26245"/>
                  </a:lnTo>
                  <a:lnTo>
                    <a:pt x="36714" y="26217"/>
                  </a:lnTo>
                  <a:lnTo>
                    <a:pt x="36714" y="26188"/>
                  </a:lnTo>
                  <a:lnTo>
                    <a:pt x="36686" y="26160"/>
                  </a:lnTo>
                  <a:lnTo>
                    <a:pt x="36630" y="26160"/>
                  </a:lnTo>
                  <a:lnTo>
                    <a:pt x="36630" y="26160"/>
                  </a:lnTo>
                  <a:lnTo>
                    <a:pt x="36630" y="26301"/>
                  </a:lnTo>
                  <a:lnTo>
                    <a:pt x="36601" y="26414"/>
                  </a:lnTo>
                  <a:lnTo>
                    <a:pt x="36601" y="26414"/>
                  </a:lnTo>
                  <a:lnTo>
                    <a:pt x="36601" y="26330"/>
                  </a:lnTo>
                  <a:lnTo>
                    <a:pt x="36545" y="26330"/>
                  </a:lnTo>
                  <a:lnTo>
                    <a:pt x="36488" y="26358"/>
                  </a:lnTo>
                  <a:lnTo>
                    <a:pt x="36432" y="26414"/>
                  </a:lnTo>
                  <a:lnTo>
                    <a:pt x="36291" y="26555"/>
                  </a:lnTo>
                  <a:lnTo>
                    <a:pt x="36234" y="26612"/>
                  </a:lnTo>
                  <a:lnTo>
                    <a:pt x="36234" y="26612"/>
                  </a:lnTo>
                  <a:lnTo>
                    <a:pt x="36178" y="26584"/>
                  </a:lnTo>
                  <a:lnTo>
                    <a:pt x="36093" y="26584"/>
                  </a:lnTo>
                  <a:lnTo>
                    <a:pt x="36093" y="26584"/>
                  </a:lnTo>
                  <a:lnTo>
                    <a:pt x="36065" y="26612"/>
                  </a:lnTo>
                  <a:lnTo>
                    <a:pt x="36037" y="26668"/>
                  </a:lnTo>
                  <a:lnTo>
                    <a:pt x="36037" y="26725"/>
                  </a:lnTo>
                  <a:lnTo>
                    <a:pt x="36009" y="26753"/>
                  </a:lnTo>
                  <a:lnTo>
                    <a:pt x="35981" y="26781"/>
                  </a:lnTo>
                  <a:lnTo>
                    <a:pt x="35924" y="26809"/>
                  </a:lnTo>
                  <a:lnTo>
                    <a:pt x="35868" y="26781"/>
                  </a:lnTo>
                  <a:lnTo>
                    <a:pt x="35868" y="26781"/>
                  </a:lnTo>
                  <a:lnTo>
                    <a:pt x="35924" y="26809"/>
                  </a:lnTo>
                  <a:lnTo>
                    <a:pt x="35981" y="26838"/>
                  </a:lnTo>
                  <a:lnTo>
                    <a:pt x="36037" y="26866"/>
                  </a:lnTo>
                  <a:lnTo>
                    <a:pt x="36065" y="26922"/>
                  </a:lnTo>
                  <a:lnTo>
                    <a:pt x="36065" y="26922"/>
                  </a:lnTo>
                  <a:lnTo>
                    <a:pt x="36037" y="26894"/>
                  </a:lnTo>
                  <a:lnTo>
                    <a:pt x="35981" y="26922"/>
                  </a:lnTo>
                  <a:lnTo>
                    <a:pt x="35868" y="27063"/>
                  </a:lnTo>
                  <a:lnTo>
                    <a:pt x="35811" y="27148"/>
                  </a:lnTo>
                  <a:lnTo>
                    <a:pt x="35727" y="27204"/>
                  </a:lnTo>
                  <a:lnTo>
                    <a:pt x="35642" y="27204"/>
                  </a:lnTo>
                  <a:lnTo>
                    <a:pt x="35529" y="27176"/>
                  </a:lnTo>
                  <a:lnTo>
                    <a:pt x="35529" y="27176"/>
                  </a:lnTo>
                  <a:lnTo>
                    <a:pt x="35557" y="27233"/>
                  </a:lnTo>
                  <a:lnTo>
                    <a:pt x="35529" y="27261"/>
                  </a:lnTo>
                  <a:lnTo>
                    <a:pt x="35416" y="27289"/>
                  </a:lnTo>
                  <a:lnTo>
                    <a:pt x="35360" y="27289"/>
                  </a:lnTo>
                  <a:lnTo>
                    <a:pt x="35303" y="27261"/>
                  </a:lnTo>
                  <a:lnTo>
                    <a:pt x="35303" y="27233"/>
                  </a:lnTo>
                  <a:lnTo>
                    <a:pt x="35303" y="27176"/>
                  </a:lnTo>
                  <a:lnTo>
                    <a:pt x="35303" y="27176"/>
                  </a:lnTo>
                  <a:lnTo>
                    <a:pt x="35247" y="27204"/>
                  </a:lnTo>
                  <a:lnTo>
                    <a:pt x="35190" y="27204"/>
                  </a:lnTo>
                  <a:lnTo>
                    <a:pt x="35134" y="27204"/>
                  </a:lnTo>
                  <a:lnTo>
                    <a:pt x="35077" y="27176"/>
                  </a:lnTo>
                  <a:lnTo>
                    <a:pt x="35077" y="27176"/>
                  </a:lnTo>
                  <a:lnTo>
                    <a:pt x="35106" y="27233"/>
                  </a:lnTo>
                  <a:lnTo>
                    <a:pt x="35162" y="27289"/>
                  </a:lnTo>
                  <a:lnTo>
                    <a:pt x="35219" y="27345"/>
                  </a:lnTo>
                  <a:lnTo>
                    <a:pt x="35219" y="27374"/>
                  </a:lnTo>
                  <a:lnTo>
                    <a:pt x="35219" y="27402"/>
                  </a:lnTo>
                  <a:lnTo>
                    <a:pt x="35219" y="27402"/>
                  </a:lnTo>
                  <a:lnTo>
                    <a:pt x="35190" y="27430"/>
                  </a:lnTo>
                  <a:lnTo>
                    <a:pt x="35162" y="27430"/>
                  </a:lnTo>
                  <a:lnTo>
                    <a:pt x="35049" y="27374"/>
                  </a:lnTo>
                  <a:lnTo>
                    <a:pt x="34993" y="27317"/>
                  </a:lnTo>
                  <a:lnTo>
                    <a:pt x="34936" y="27233"/>
                  </a:lnTo>
                  <a:lnTo>
                    <a:pt x="34936" y="27233"/>
                  </a:lnTo>
                  <a:lnTo>
                    <a:pt x="34824" y="27345"/>
                  </a:lnTo>
                  <a:lnTo>
                    <a:pt x="34739" y="27374"/>
                  </a:lnTo>
                  <a:lnTo>
                    <a:pt x="34682" y="27374"/>
                  </a:lnTo>
                  <a:lnTo>
                    <a:pt x="34682" y="27374"/>
                  </a:lnTo>
                  <a:lnTo>
                    <a:pt x="34711" y="27402"/>
                  </a:lnTo>
                  <a:lnTo>
                    <a:pt x="34739" y="27402"/>
                  </a:lnTo>
                  <a:lnTo>
                    <a:pt x="34739" y="27458"/>
                  </a:lnTo>
                  <a:lnTo>
                    <a:pt x="34711" y="27487"/>
                  </a:lnTo>
                  <a:lnTo>
                    <a:pt x="34711" y="27487"/>
                  </a:lnTo>
                  <a:lnTo>
                    <a:pt x="34682" y="27487"/>
                  </a:lnTo>
                  <a:lnTo>
                    <a:pt x="34626" y="27487"/>
                  </a:lnTo>
                  <a:lnTo>
                    <a:pt x="34598" y="27458"/>
                  </a:lnTo>
                  <a:lnTo>
                    <a:pt x="34570" y="27374"/>
                  </a:lnTo>
                  <a:lnTo>
                    <a:pt x="34598" y="27289"/>
                  </a:lnTo>
                  <a:lnTo>
                    <a:pt x="34598" y="27289"/>
                  </a:lnTo>
                  <a:lnTo>
                    <a:pt x="34541" y="27317"/>
                  </a:lnTo>
                  <a:lnTo>
                    <a:pt x="34513" y="27345"/>
                  </a:lnTo>
                  <a:lnTo>
                    <a:pt x="34428" y="27430"/>
                  </a:lnTo>
                  <a:lnTo>
                    <a:pt x="34400" y="27458"/>
                  </a:lnTo>
                  <a:lnTo>
                    <a:pt x="34428" y="27515"/>
                  </a:lnTo>
                  <a:lnTo>
                    <a:pt x="34457" y="27543"/>
                  </a:lnTo>
                  <a:lnTo>
                    <a:pt x="34485" y="27571"/>
                  </a:lnTo>
                  <a:lnTo>
                    <a:pt x="34485" y="27571"/>
                  </a:lnTo>
                  <a:lnTo>
                    <a:pt x="34457" y="27599"/>
                  </a:lnTo>
                  <a:lnTo>
                    <a:pt x="34372" y="27571"/>
                  </a:lnTo>
                  <a:lnTo>
                    <a:pt x="34231" y="27515"/>
                  </a:lnTo>
                  <a:lnTo>
                    <a:pt x="34146" y="27487"/>
                  </a:lnTo>
                  <a:lnTo>
                    <a:pt x="34062" y="27487"/>
                  </a:lnTo>
                  <a:lnTo>
                    <a:pt x="34005" y="27515"/>
                  </a:lnTo>
                  <a:lnTo>
                    <a:pt x="33920" y="27599"/>
                  </a:lnTo>
                  <a:lnTo>
                    <a:pt x="33920" y="27599"/>
                  </a:lnTo>
                  <a:lnTo>
                    <a:pt x="33920" y="27515"/>
                  </a:lnTo>
                  <a:lnTo>
                    <a:pt x="33864" y="27458"/>
                  </a:lnTo>
                  <a:lnTo>
                    <a:pt x="33779" y="27345"/>
                  </a:lnTo>
                  <a:lnTo>
                    <a:pt x="33695" y="27233"/>
                  </a:lnTo>
                  <a:lnTo>
                    <a:pt x="33667" y="27176"/>
                  </a:lnTo>
                  <a:lnTo>
                    <a:pt x="33667" y="27092"/>
                  </a:lnTo>
                  <a:lnTo>
                    <a:pt x="33667" y="27092"/>
                  </a:lnTo>
                  <a:lnTo>
                    <a:pt x="33638" y="27148"/>
                  </a:lnTo>
                  <a:lnTo>
                    <a:pt x="33638" y="27176"/>
                  </a:lnTo>
                  <a:lnTo>
                    <a:pt x="33582" y="27092"/>
                  </a:lnTo>
                  <a:lnTo>
                    <a:pt x="33582" y="27092"/>
                  </a:lnTo>
                  <a:lnTo>
                    <a:pt x="33638" y="27063"/>
                  </a:lnTo>
                  <a:lnTo>
                    <a:pt x="33667" y="27007"/>
                  </a:lnTo>
                  <a:lnTo>
                    <a:pt x="33723" y="27007"/>
                  </a:lnTo>
                  <a:lnTo>
                    <a:pt x="33808" y="27007"/>
                  </a:lnTo>
                  <a:lnTo>
                    <a:pt x="33808" y="27007"/>
                  </a:lnTo>
                  <a:lnTo>
                    <a:pt x="33751" y="27007"/>
                  </a:lnTo>
                  <a:lnTo>
                    <a:pt x="33723" y="27007"/>
                  </a:lnTo>
                  <a:lnTo>
                    <a:pt x="33638" y="27007"/>
                  </a:lnTo>
                  <a:lnTo>
                    <a:pt x="33554" y="27063"/>
                  </a:lnTo>
                  <a:lnTo>
                    <a:pt x="33469" y="27035"/>
                  </a:lnTo>
                  <a:lnTo>
                    <a:pt x="33469" y="27035"/>
                  </a:lnTo>
                  <a:lnTo>
                    <a:pt x="33525" y="27063"/>
                  </a:lnTo>
                  <a:lnTo>
                    <a:pt x="33525" y="27092"/>
                  </a:lnTo>
                  <a:lnTo>
                    <a:pt x="33525" y="27148"/>
                  </a:lnTo>
                  <a:lnTo>
                    <a:pt x="33525" y="27176"/>
                  </a:lnTo>
                  <a:lnTo>
                    <a:pt x="33441" y="27204"/>
                  </a:lnTo>
                  <a:lnTo>
                    <a:pt x="33356" y="27204"/>
                  </a:lnTo>
                  <a:lnTo>
                    <a:pt x="33356" y="27204"/>
                  </a:lnTo>
                  <a:lnTo>
                    <a:pt x="33469" y="27261"/>
                  </a:lnTo>
                  <a:lnTo>
                    <a:pt x="33610" y="27402"/>
                  </a:lnTo>
                  <a:lnTo>
                    <a:pt x="33723" y="27543"/>
                  </a:lnTo>
                  <a:lnTo>
                    <a:pt x="33751" y="27656"/>
                  </a:lnTo>
                  <a:lnTo>
                    <a:pt x="33751" y="27741"/>
                  </a:lnTo>
                  <a:lnTo>
                    <a:pt x="33751" y="27741"/>
                  </a:lnTo>
                  <a:lnTo>
                    <a:pt x="33723" y="27825"/>
                  </a:lnTo>
                  <a:lnTo>
                    <a:pt x="33667" y="27853"/>
                  </a:lnTo>
                  <a:lnTo>
                    <a:pt x="33638" y="27825"/>
                  </a:lnTo>
                  <a:lnTo>
                    <a:pt x="33554" y="27769"/>
                  </a:lnTo>
                  <a:lnTo>
                    <a:pt x="33441" y="27628"/>
                  </a:lnTo>
                  <a:lnTo>
                    <a:pt x="33356" y="27515"/>
                  </a:lnTo>
                  <a:lnTo>
                    <a:pt x="33356" y="27515"/>
                  </a:lnTo>
                  <a:lnTo>
                    <a:pt x="33384" y="27599"/>
                  </a:lnTo>
                  <a:lnTo>
                    <a:pt x="33441" y="27684"/>
                  </a:lnTo>
                  <a:lnTo>
                    <a:pt x="33582" y="27853"/>
                  </a:lnTo>
                  <a:lnTo>
                    <a:pt x="33582" y="27853"/>
                  </a:lnTo>
                  <a:lnTo>
                    <a:pt x="33525" y="27910"/>
                  </a:lnTo>
                  <a:lnTo>
                    <a:pt x="33469" y="27966"/>
                  </a:lnTo>
                  <a:lnTo>
                    <a:pt x="33469" y="27966"/>
                  </a:lnTo>
                  <a:lnTo>
                    <a:pt x="33413" y="27910"/>
                  </a:lnTo>
                  <a:lnTo>
                    <a:pt x="33384" y="27825"/>
                  </a:lnTo>
                  <a:lnTo>
                    <a:pt x="33384" y="27825"/>
                  </a:lnTo>
                  <a:lnTo>
                    <a:pt x="33356" y="27853"/>
                  </a:lnTo>
                  <a:lnTo>
                    <a:pt x="33328" y="27882"/>
                  </a:lnTo>
                  <a:lnTo>
                    <a:pt x="33328" y="27966"/>
                  </a:lnTo>
                  <a:lnTo>
                    <a:pt x="33328" y="28051"/>
                  </a:lnTo>
                  <a:lnTo>
                    <a:pt x="33328" y="28107"/>
                  </a:lnTo>
                  <a:lnTo>
                    <a:pt x="33300" y="28136"/>
                  </a:lnTo>
                  <a:lnTo>
                    <a:pt x="33300" y="28136"/>
                  </a:lnTo>
                  <a:lnTo>
                    <a:pt x="33243" y="28079"/>
                  </a:lnTo>
                  <a:lnTo>
                    <a:pt x="33215" y="28079"/>
                  </a:lnTo>
                  <a:lnTo>
                    <a:pt x="33159" y="28079"/>
                  </a:lnTo>
                  <a:lnTo>
                    <a:pt x="33130" y="28107"/>
                  </a:lnTo>
                  <a:lnTo>
                    <a:pt x="33074" y="28192"/>
                  </a:lnTo>
                  <a:lnTo>
                    <a:pt x="33017" y="28220"/>
                  </a:lnTo>
                  <a:lnTo>
                    <a:pt x="32989" y="28220"/>
                  </a:lnTo>
                  <a:lnTo>
                    <a:pt x="32989" y="28220"/>
                  </a:lnTo>
                  <a:lnTo>
                    <a:pt x="32905" y="28079"/>
                  </a:lnTo>
                  <a:lnTo>
                    <a:pt x="32848" y="27966"/>
                  </a:lnTo>
                  <a:lnTo>
                    <a:pt x="32848" y="27966"/>
                  </a:lnTo>
                  <a:lnTo>
                    <a:pt x="32820" y="28192"/>
                  </a:lnTo>
                  <a:lnTo>
                    <a:pt x="32792" y="28220"/>
                  </a:lnTo>
                  <a:lnTo>
                    <a:pt x="32792" y="28248"/>
                  </a:lnTo>
                  <a:lnTo>
                    <a:pt x="32679" y="28220"/>
                  </a:lnTo>
                  <a:lnTo>
                    <a:pt x="32481" y="28136"/>
                  </a:lnTo>
                  <a:lnTo>
                    <a:pt x="32481" y="28136"/>
                  </a:lnTo>
                  <a:lnTo>
                    <a:pt x="32538" y="28220"/>
                  </a:lnTo>
                  <a:lnTo>
                    <a:pt x="32510" y="28220"/>
                  </a:lnTo>
                  <a:lnTo>
                    <a:pt x="32510" y="28248"/>
                  </a:lnTo>
                  <a:lnTo>
                    <a:pt x="32340" y="28220"/>
                  </a:lnTo>
                  <a:lnTo>
                    <a:pt x="32340" y="28220"/>
                  </a:lnTo>
                  <a:lnTo>
                    <a:pt x="32397" y="28277"/>
                  </a:lnTo>
                  <a:lnTo>
                    <a:pt x="32397" y="28333"/>
                  </a:lnTo>
                  <a:lnTo>
                    <a:pt x="32368" y="28390"/>
                  </a:lnTo>
                  <a:lnTo>
                    <a:pt x="32312" y="28418"/>
                  </a:lnTo>
                  <a:lnTo>
                    <a:pt x="32312" y="28418"/>
                  </a:lnTo>
                  <a:lnTo>
                    <a:pt x="32227" y="28446"/>
                  </a:lnTo>
                  <a:lnTo>
                    <a:pt x="32227" y="28446"/>
                  </a:lnTo>
                  <a:lnTo>
                    <a:pt x="32171" y="28390"/>
                  </a:lnTo>
                  <a:lnTo>
                    <a:pt x="32114" y="28390"/>
                  </a:lnTo>
                  <a:lnTo>
                    <a:pt x="32086" y="28446"/>
                  </a:lnTo>
                  <a:lnTo>
                    <a:pt x="32058" y="28531"/>
                  </a:lnTo>
                  <a:lnTo>
                    <a:pt x="32058" y="28531"/>
                  </a:lnTo>
                  <a:lnTo>
                    <a:pt x="32058" y="28474"/>
                  </a:lnTo>
                  <a:lnTo>
                    <a:pt x="32002" y="28474"/>
                  </a:lnTo>
                  <a:lnTo>
                    <a:pt x="31804" y="28559"/>
                  </a:lnTo>
                  <a:lnTo>
                    <a:pt x="31691" y="28615"/>
                  </a:lnTo>
                  <a:lnTo>
                    <a:pt x="31635" y="28644"/>
                  </a:lnTo>
                  <a:lnTo>
                    <a:pt x="31607" y="28644"/>
                  </a:lnTo>
                  <a:lnTo>
                    <a:pt x="31607" y="28615"/>
                  </a:lnTo>
                  <a:lnTo>
                    <a:pt x="31663" y="28531"/>
                  </a:lnTo>
                  <a:lnTo>
                    <a:pt x="31663" y="28531"/>
                  </a:lnTo>
                  <a:lnTo>
                    <a:pt x="31607" y="28559"/>
                  </a:lnTo>
                  <a:lnTo>
                    <a:pt x="31578" y="28615"/>
                  </a:lnTo>
                  <a:lnTo>
                    <a:pt x="31578" y="28644"/>
                  </a:lnTo>
                  <a:lnTo>
                    <a:pt x="31607" y="28700"/>
                  </a:lnTo>
                  <a:lnTo>
                    <a:pt x="31607" y="28700"/>
                  </a:lnTo>
                  <a:lnTo>
                    <a:pt x="31522" y="28728"/>
                  </a:lnTo>
                  <a:lnTo>
                    <a:pt x="31465" y="28672"/>
                  </a:lnTo>
                  <a:lnTo>
                    <a:pt x="31437" y="28615"/>
                  </a:lnTo>
                  <a:lnTo>
                    <a:pt x="31409" y="28559"/>
                  </a:lnTo>
                  <a:lnTo>
                    <a:pt x="31409" y="28559"/>
                  </a:lnTo>
                  <a:lnTo>
                    <a:pt x="31268" y="28954"/>
                  </a:lnTo>
                  <a:lnTo>
                    <a:pt x="31268" y="28954"/>
                  </a:lnTo>
                  <a:lnTo>
                    <a:pt x="31381" y="29095"/>
                  </a:lnTo>
                  <a:lnTo>
                    <a:pt x="31437" y="29152"/>
                  </a:lnTo>
                  <a:lnTo>
                    <a:pt x="31437" y="29152"/>
                  </a:lnTo>
                  <a:lnTo>
                    <a:pt x="31409" y="29095"/>
                  </a:lnTo>
                  <a:lnTo>
                    <a:pt x="31409" y="29095"/>
                  </a:lnTo>
                  <a:lnTo>
                    <a:pt x="31437" y="29152"/>
                  </a:lnTo>
                  <a:lnTo>
                    <a:pt x="31465" y="29208"/>
                  </a:lnTo>
                  <a:lnTo>
                    <a:pt x="31550" y="29293"/>
                  </a:lnTo>
                  <a:lnTo>
                    <a:pt x="31578" y="29349"/>
                  </a:lnTo>
                  <a:lnTo>
                    <a:pt x="31607" y="29405"/>
                  </a:lnTo>
                  <a:lnTo>
                    <a:pt x="31607" y="29462"/>
                  </a:lnTo>
                  <a:lnTo>
                    <a:pt x="31578" y="29518"/>
                  </a:lnTo>
                  <a:lnTo>
                    <a:pt x="31578" y="29518"/>
                  </a:lnTo>
                  <a:lnTo>
                    <a:pt x="31522" y="29547"/>
                  </a:lnTo>
                  <a:lnTo>
                    <a:pt x="31494" y="29575"/>
                  </a:lnTo>
                  <a:lnTo>
                    <a:pt x="31381" y="29575"/>
                  </a:lnTo>
                  <a:lnTo>
                    <a:pt x="31268" y="29575"/>
                  </a:lnTo>
                  <a:lnTo>
                    <a:pt x="31155" y="29575"/>
                  </a:lnTo>
                  <a:lnTo>
                    <a:pt x="31155" y="29575"/>
                  </a:lnTo>
                  <a:lnTo>
                    <a:pt x="31155" y="29490"/>
                  </a:lnTo>
                  <a:lnTo>
                    <a:pt x="31155" y="29434"/>
                  </a:lnTo>
                  <a:lnTo>
                    <a:pt x="31211" y="29462"/>
                  </a:lnTo>
                  <a:lnTo>
                    <a:pt x="31211" y="29462"/>
                  </a:lnTo>
                  <a:lnTo>
                    <a:pt x="31183" y="29405"/>
                  </a:lnTo>
                  <a:lnTo>
                    <a:pt x="31155" y="29349"/>
                  </a:lnTo>
                  <a:lnTo>
                    <a:pt x="31042" y="29236"/>
                  </a:lnTo>
                  <a:lnTo>
                    <a:pt x="30957" y="29123"/>
                  </a:lnTo>
                  <a:lnTo>
                    <a:pt x="30901" y="29039"/>
                  </a:lnTo>
                  <a:lnTo>
                    <a:pt x="30873" y="28982"/>
                  </a:lnTo>
                  <a:lnTo>
                    <a:pt x="30873" y="28982"/>
                  </a:lnTo>
                  <a:lnTo>
                    <a:pt x="30873" y="28898"/>
                  </a:lnTo>
                  <a:lnTo>
                    <a:pt x="30901" y="28813"/>
                  </a:lnTo>
                  <a:lnTo>
                    <a:pt x="30929" y="28644"/>
                  </a:lnTo>
                  <a:lnTo>
                    <a:pt x="30929" y="28644"/>
                  </a:lnTo>
                  <a:lnTo>
                    <a:pt x="30929" y="28559"/>
                  </a:lnTo>
                  <a:lnTo>
                    <a:pt x="30957" y="28531"/>
                  </a:lnTo>
                  <a:lnTo>
                    <a:pt x="30957" y="28474"/>
                  </a:lnTo>
                  <a:lnTo>
                    <a:pt x="30845" y="28390"/>
                  </a:lnTo>
                  <a:lnTo>
                    <a:pt x="30845" y="28390"/>
                  </a:lnTo>
                  <a:lnTo>
                    <a:pt x="30873" y="28446"/>
                  </a:lnTo>
                  <a:lnTo>
                    <a:pt x="30873" y="28474"/>
                  </a:lnTo>
                  <a:lnTo>
                    <a:pt x="30816" y="28418"/>
                  </a:lnTo>
                  <a:lnTo>
                    <a:pt x="30675" y="28248"/>
                  </a:lnTo>
                  <a:lnTo>
                    <a:pt x="30675" y="28248"/>
                  </a:lnTo>
                  <a:lnTo>
                    <a:pt x="30647" y="28305"/>
                  </a:lnTo>
                  <a:lnTo>
                    <a:pt x="30647" y="28333"/>
                  </a:lnTo>
                  <a:lnTo>
                    <a:pt x="30675" y="28390"/>
                  </a:lnTo>
                  <a:lnTo>
                    <a:pt x="30732" y="28418"/>
                  </a:lnTo>
                  <a:lnTo>
                    <a:pt x="30732" y="28418"/>
                  </a:lnTo>
                  <a:lnTo>
                    <a:pt x="30647" y="28446"/>
                  </a:lnTo>
                  <a:lnTo>
                    <a:pt x="30562" y="28502"/>
                  </a:lnTo>
                  <a:lnTo>
                    <a:pt x="30421" y="28559"/>
                  </a:lnTo>
                  <a:lnTo>
                    <a:pt x="30421" y="28559"/>
                  </a:lnTo>
                  <a:lnTo>
                    <a:pt x="30196" y="28305"/>
                  </a:lnTo>
                  <a:lnTo>
                    <a:pt x="30083" y="28220"/>
                  </a:lnTo>
                  <a:lnTo>
                    <a:pt x="30083" y="28248"/>
                  </a:lnTo>
                  <a:lnTo>
                    <a:pt x="30139" y="28361"/>
                  </a:lnTo>
                  <a:lnTo>
                    <a:pt x="30139" y="28361"/>
                  </a:lnTo>
                  <a:lnTo>
                    <a:pt x="30083" y="28333"/>
                  </a:lnTo>
                  <a:lnTo>
                    <a:pt x="30026" y="28305"/>
                  </a:lnTo>
                  <a:lnTo>
                    <a:pt x="29970" y="28220"/>
                  </a:lnTo>
                  <a:lnTo>
                    <a:pt x="29942" y="28107"/>
                  </a:lnTo>
                  <a:lnTo>
                    <a:pt x="29885" y="28051"/>
                  </a:lnTo>
                  <a:lnTo>
                    <a:pt x="29885" y="28051"/>
                  </a:lnTo>
                  <a:lnTo>
                    <a:pt x="29829" y="28136"/>
                  </a:lnTo>
                  <a:lnTo>
                    <a:pt x="29829" y="28136"/>
                  </a:lnTo>
                  <a:lnTo>
                    <a:pt x="29800" y="28079"/>
                  </a:lnTo>
                  <a:lnTo>
                    <a:pt x="29800" y="28079"/>
                  </a:lnTo>
                  <a:lnTo>
                    <a:pt x="29829" y="28164"/>
                  </a:lnTo>
                  <a:lnTo>
                    <a:pt x="29885" y="28220"/>
                  </a:lnTo>
                  <a:lnTo>
                    <a:pt x="29913" y="28305"/>
                  </a:lnTo>
                  <a:lnTo>
                    <a:pt x="29913" y="28333"/>
                  </a:lnTo>
                  <a:lnTo>
                    <a:pt x="29913" y="28390"/>
                  </a:lnTo>
                  <a:lnTo>
                    <a:pt x="29913" y="28390"/>
                  </a:lnTo>
                  <a:lnTo>
                    <a:pt x="29857" y="28390"/>
                  </a:lnTo>
                  <a:lnTo>
                    <a:pt x="29800" y="28361"/>
                  </a:lnTo>
                  <a:lnTo>
                    <a:pt x="29716" y="28305"/>
                  </a:lnTo>
                  <a:lnTo>
                    <a:pt x="29716" y="28305"/>
                  </a:lnTo>
                  <a:lnTo>
                    <a:pt x="29744" y="28390"/>
                  </a:lnTo>
                  <a:lnTo>
                    <a:pt x="29744" y="28418"/>
                  </a:lnTo>
                  <a:lnTo>
                    <a:pt x="29716" y="28418"/>
                  </a:lnTo>
                  <a:lnTo>
                    <a:pt x="29659" y="28418"/>
                  </a:lnTo>
                  <a:lnTo>
                    <a:pt x="29462" y="28361"/>
                  </a:lnTo>
                  <a:lnTo>
                    <a:pt x="29462" y="28361"/>
                  </a:lnTo>
                  <a:lnTo>
                    <a:pt x="29264" y="28361"/>
                  </a:lnTo>
                  <a:lnTo>
                    <a:pt x="29095" y="28361"/>
                  </a:lnTo>
                  <a:lnTo>
                    <a:pt x="29095" y="28361"/>
                  </a:lnTo>
                  <a:lnTo>
                    <a:pt x="28982" y="28333"/>
                  </a:lnTo>
                  <a:lnTo>
                    <a:pt x="28897" y="28277"/>
                  </a:lnTo>
                  <a:lnTo>
                    <a:pt x="28643" y="28136"/>
                  </a:lnTo>
                  <a:lnTo>
                    <a:pt x="28446" y="27966"/>
                  </a:lnTo>
                  <a:lnTo>
                    <a:pt x="28389" y="27853"/>
                  </a:lnTo>
                  <a:lnTo>
                    <a:pt x="28333" y="27769"/>
                  </a:lnTo>
                  <a:lnTo>
                    <a:pt x="28333" y="27769"/>
                  </a:lnTo>
                  <a:lnTo>
                    <a:pt x="28305" y="27656"/>
                  </a:lnTo>
                  <a:lnTo>
                    <a:pt x="28305" y="27543"/>
                  </a:lnTo>
                  <a:lnTo>
                    <a:pt x="28333" y="27430"/>
                  </a:lnTo>
                  <a:lnTo>
                    <a:pt x="28305" y="27374"/>
                  </a:lnTo>
                  <a:lnTo>
                    <a:pt x="28277" y="27317"/>
                  </a:lnTo>
                  <a:lnTo>
                    <a:pt x="28220" y="27289"/>
                  </a:lnTo>
                  <a:lnTo>
                    <a:pt x="28107" y="27233"/>
                  </a:lnTo>
                  <a:lnTo>
                    <a:pt x="28107" y="27233"/>
                  </a:lnTo>
                  <a:lnTo>
                    <a:pt x="27825" y="27148"/>
                  </a:lnTo>
                  <a:lnTo>
                    <a:pt x="27599" y="27092"/>
                  </a:lnTo>
                  <a:lnTo>
                    <a:pt x="27486" y="27063"/>
                  </a:lnTo>
                  <a:lnTo>
                    <a:pt x="27374" y="26979"/>
                  </a:lnTo>
                  <a:lnTo>
                    <a:pt x="27261" y="26894"/>
                  </a:lnTo>
                  <a:lnTo>
                    <a:pt x="27176" y="26781"/>
                  </a:lnTo>
                  <a:lnTo>
                    <a:pt x="27176" y="26781"/>
                  </a:lnTo>
                  <a:lnTo>
                    <a:pt x="27091" y="26866"/>
                  </a:lnTo>
                  <a:lnTo>
                    <a:pt x="27035" y="26894"/>
                  </a:lnTo>
                  <a:lnTo>
                    <a:pt x="26950" y="26950"/>
                  </a:lnTo>
                  <a:lnTo>
                    <a:pt x="26866" y="27007"/>
                  </a:lnTo>
                  <a:lnTo>
                    <a:pt x="26866" y="27007"/>
                  </a:lnTo>
                  <a:lnTo>
                    <a:pt x="26837" y="27063"/>
                  </a:lnTo>
                  <a:lnTo>
                    <a:pt x="26866" y="27120"/>
                  </a:lnTo>
                  <a:lnTo>
                    <a:pt x="26866" y="27176"/>
                  </a:lnTo>
                  <a:lnTo>
                    <a:pt x="26837" y="27233"/>
                  </a:lnTo>
                  <a:lnTo>
                    <a:pt x="26837" y="27233"/>
                  </a:lnTo>
                  <a:lnTo>
                    <a:pt x="26753" y="27289"/>
                  </a:lnTo>
                  <a:lnTo>
                    <a:pt x="26612" y="27345"/>
                  </a:lnTo>
                  <a:lnTo>
                    <a:pt x="26527" y="27374"/>
                  </a:lnTo>
                  <a:lnTo>
                    <a:pt x="26471" y="27345"/>
                  </a:lnTo>
                  <a:lnTo>
                    <a:pt x="26442" y="27317"/>
                  </a:lnTo>
                  <a:lnTo>
                    <a:pt x="26414" y="27261"/>
                  </a:lnTo>
                  <a:lnTo>
                    <a:pt x="26414" y="27261"/>
                  </a:lnTo>
                  <a:lnTo>
                    <a:pt x="26386" y="27289"/>
                  </a:lnTo>
                  <a:lnTo>
                    <a:pt x="26358" y="27317"/>
                  </a:lnTo>
                  <a:lnTo>
                    <a:pt x="26301" y="27402"/>
                  </a:lnTo>
                  <a:lnTo>
                    <a:pt x="26273" y="27487"/>
                  </a:lnTo>
                  <a:lnTo>
                    <a:pt x="26273" y="27515"/>
                  </a:lnTo>
                  <a:lnTo>
                    <a:pt x="26245" y="27543"/>
                  </a:lnTo>
                  <a:lnTo>
                    <a:pt x="26245" y="27543"/>
                  </a:lnTo>
                  <a:lnTo>
                    <a:pt x="26188" y="27543"/>
                  </a:lnTo>
                  <a:lnTo>
                    <a:pt x="26160" y="27515"/>
                  </a:lnTo>
                  <a:lnTo>
                    <a:pt x="26104" y="27430"/>
                  </a:lnTo>
                  <a:lnTo>
                    <a:pt x="26019" y="27374"/>
                  </a:lnTo>
                  <a:lnTo>
                    <a:pt x="25991" y="27345"/>
                  </a:lnTo>
                  <a:lnTo>
                    <a:pt x="25963" y="27345"/>
                  </a:lnTo>
                  <a:lnTo>
                    <a:pt x="25963" y="27345"/>
                  </a:lnTo>
                  <a:lnTo>
                    <a:pt x="25906" y="27402"/>
                  </a:lnTo>
                  <a:lnTo>
                    <a:pt x="25878" y="27487"/>
                  </a:lnTo>
                  <a:lnTo>
                    <a:pt x="25878" y="27487"/>
                  </a:lnTo>
                  <a:lnTo>
                    <a:pt x="25793" y="27402"/>
                  </a:lnTo>
                  <a:lnTo>
                    <a:pt x="25737" y="27374"/>
                  </a:lnTo>
                  <a:lnTo>
                    <a:pt x="25709" y="27374"/>
                  </a:lnTo>
                  <a:lnTo>
                    <a:pt x="25680" y="27402"/>
                  </a:lnTo>
                  <a:lnTo>
                    <a:pt x="25652" y="27515"/>
                  </a:lnTo>
                  <a:lnTo>
                    <a:pt x="25596" y="27543"/>
                  </a:lnTo>
                  <a:lnTo>
                    <a:pt x="25511" y="27571"/>
                  </a:lnTo>
                  <a:lnTo>
                    <a:pt x="25511" y="27571"/>
                  </a:lnTo>
                  <a:lnTo>
                    <a:pt x="25455" y="27571"/>
                  </a:lnTo>
                  <a:lnTo>
                    <a:pt x="25398" y="27543"/>
                  </a:lnTo>
                  <a:lnTo>
                    <a:pt x="25285" y="27458"/>
                  </a:lnTo>
                  <a:lnTo>
                    <a:pt x="25229" y="27402"/>
                  </a:lnTo>
                  <a:lnTo>
                    <a:pt x="25172" y="27374"/>
                  </a:lnTo>
                  <a:lnTo>
                    <a:pt x="25116" y="27374"/>
                  </a:lnTo>
                  <a:lnTo>
                    <a:pt x="25031" y="27402"/>
                  </a:lnTo>
                  <a:lnTo>
                    <a:pt x="25031" y="27402"/>
                  </a:lnTo>
                  <a:lnTo>
                    <a:pt x="25003" y="27458"/>
                  </a:lnTo>
                  <a:lnTo>
                    <a:pt x="24975" y="27515"/>
                  </a:lnTo>
                  <a:lnTo>
                    <a:pt x="24947" y="27599"/>
                  </a:lnTo>
                  <a:lnTo>
                    <a:pt x="24890" y="27656"/>
                  </a:lnTo>
                  <a:lnTo>
                    <a:pt x="24890" y="27656"/>
                  </a:lnTo>
                  <a:lnTo>
                    <a:pt x="24862" y="27656"/>
                  </a:lnTo>
                  <a:lnTo>
                    <a:pt x="24834" y="27628"/>
                  </a:lnTo>
                  <a:lnTo>
                    <a:pt x="24777" y="27628"/>
                  </a:lnTo>
                  <a:lnTo>
                    <a:pt x="24749" y="27628"/>
                  </a:lnTo>
                  <a:lnTo>
                    <a:pt x="24749" y="27628"/>
                  </a:lnTo>
                  <a:lnTo>
                    <a:pt x="24636" y="27628"/>
                  </a:lnTo>
                  <a:lnTo>
                    <a:pt x="24552" y="27599"/>
                  </a:lnTo>
                  <a:lnTo>
                    <a:pt x="24495" y="27599"/>
                  </a:lnTo>
                  <a:lnTo>
                    <a:pt x="24439" y="27684"/>
                  </a:lnTo>
                  <a:lnTo>
                    <a:pt x="24439" y="27684"/>
                  </a:lnTo>
                  <a:lnTo>
                    <a:pt x="24411" y="27769"/>
                  </a:lnTo>
                  <a:lnTo>
                    <a:pt x="24411" y="27882"/>
                  </a:lnTo>
                  <a:lnTo>
                    <a:pt x="24495" y="28107"/>
                  </a:lnTo>
                  <a:lnTo>
                    <a:pt x="24636" y="28361"/>
                  </a:lnTo>
                  <a:lnTo>
                    <a:pt x="24665" y="28474"/>
                  </a:lnTo>
                  <a:lnTo>
                    <a:pt x="24665" y="28559"/>
                  </a:lnTo>
                  <a:lnTo>
                    <a:pt x="24665" y="28559"/>
                  </a:lnTo>
                  <a:lnTo>
                    <a:pt x="24693" y="28700"/>
                  </a:lnTo>
                  <a:lnTo>
                    <a:pt x="24693" y="28728"/>
                  </a:lnTo>
                  <a:lnTo>
                    <a:pt x="24523" y="28700"/>
                  </a:lnTo>
                  <a:lnTo>
                    <a:pt x="24523" y="28700"/>
                  </a:lnTo>
                  <a:lnTo>
                    <a:pt x="24354" y="28672"/>
                  </a:lnTo>
                  <a:lnTo>
                    <a:pt x="24298" y="28644"/>
                  </a:lnTo>
                  <a:lnTo>
                    <a:pt x="24241" y="28587"/>
                  </a:lnTo>
                  <a:lnTo>
                    <a:pt x="24185" y="28531"/>
                  </a:lnTo>
                  <a:lnTo>
                    <a:pt x="24157" y="28446"/>
                  </a:lnTo>
                  <a:lnTo>
                    <a:pt x="24128" y="28220"/>
                  </a:lnTo>
                  <a:lnTo>
                    <a:pt x="24128" y="28220"/>
                  </a:lnTo>
                  <a:lnTo>
                    <a:pt x="23987" y="28333"/>
                  </a:lnTo>
                  <a:lnTo>
                    <a:pt x="23818" y="28446"/>
                  </a:lnTo>
                  <a:lnTo>
                    <a:pt x="23677" y="28502"/>
                  </a:lnTo>
                  <a:lnTo>
                    <a:pt x="23592" y="28531"/>
                  </a:lnTo>
                  <a:lnTo>
                    <a:pt x="23508" y="28502"/>
                  </a:lnTo>
                  <a:lnTo>
                    <a:pt x="23508" y="28502"/>
                  </a:lnTo>
                  <a:lnTo>
                    <a:pt x="23423" y="28474"/>
                  </a:lnTo>
                  <a:lnTo>
                    <a:pt x="23395" y="28418"/>
                  </a:lnTo>
                  <a:lnTo>
                    <a:pt x="23338" y="28305"/>
                  </a:lnTo>
                  <a:lnTo>
                    <a:pt x="23338" y="28305"/>
                  </a:lnTo>
                  <a:lnTo>
                    <a:pt x="23225" y="28051"/>
                  </a:lnTo>
                  <a:lnTo>
                    <a:pt x="23225" y="28051"/>
                  </a:lnTo>
                  <a:lnTo>
                    <a:pt x="23141" y="27966"/>
                  </a:lnTo>
                  <a:lnTo>
                    <a:pt x="23056" y="27938"/>
                  </a:lnTo>
                  <a:lnTo>
                    <a:pt x="22858" y="27938"/>
                  </a:lnTo>
                  <a:lnTo>
                    <a:pt x="22858" y="27938"/>
                  </a:lnTo>
                  <a:lnTo>
                    <a:pt x="22689" y="27910"/>
                  </a:lnTo>
                  <a:lnTo>
                    <a:pt x="22633" y="27910"/>
                  </a:lnTo>
                  <a:lnTo>
                    <a:pt x="22633" y="27882"/>
                  </a:lnTo>
                  <a:lnTo>
                    <a:pt x="22605" y="27769"/>
                  </a:lnTo>
                  <a:lnTo>
                    <a:pt x="22605" y="27769"/>
                  </a:lnTo>
                  <a:lnTo>
                    <a:pt x="22605" y="27628"/>
                  </a:lnTo>
                  <a:lnTo>
                    <a:pt x="22633" y="27430"/>
                  </a:lnTo>
                  <a:lnTo>
                    <a:pt x="22661" y="27261"/>
                  </a:lnTo>
                  <a:lnTo>
                    <a:pt x="22717" y="27204"/>
                  </a:lnTo>
                  <a:lnTo>
                    <a:pt x="22746" y="27204"/>
                  </a:lnTo>
                  <a:lnTo>
                    <a:pt x="22746" y="27204"/>
                  </a:lnTo>
                  <a:lnTo>
                    <a:pt x="22717" y="27120"/>
                  </a:lnTo>
                  <a:lnTo>
                    <a:pt x="22661" y="27092"/>
                  </a:lnTo>
                  <a:lnTo>
                    <a:pt x="22605" y="27063"/>
                  </a:lnTo>
                  <a:lnTo>
                    <a:pt x="22576" y="27035"/>
                  </a:lnTo>
                  <a:lnTo>
                    <a:pt x="22435" y="27035"/>
                  </a:lnTo>
                  <a:lnTo>
                    <a:pt x="22379" y="27035"/>
                  </a:lnTo>
                  <a:lnTo>
                    <a:pt x="22322" y="27007"/>
                  </a:lnTo>
                  <a:lnTo>
                    <a:pt x="22322" y="27007"/>
                  </a:lnTo>
                  <a:lnTo>
                    <a:pt x="22266" y="26950"/>
                  </a:lnTo>
                  <a:lnTo>
                    <a:pt x="22238" y="26866"/>
                  </a:lnTo>
                  <a:lnTo>
                    <a:pt x="22153" y="26696"/>
                  </a:lnTo>
                  <a:lnTo>
                    <a:pt x="22153" y="26696"/>
                  </a:lnTo>
                  <a:lnTo>
                    <a:pt x="22097" y="26584"/>
                  </a:lnTo>
                  <a:lnTo>
                    <a:pt x="22068" y="26442"/>
                  </a:lnTo>
                  <a:lnTo>
                    <a:pt x="22068" y="26442"/>
                  </a:lnTo>
                  <a:lnTo>
                    <a:pt x="22068" y="26358"/>
                  </a:lnTo>
                  <a:lnTo>
                    <a:pt x="22068" y="26245"/>
                  </a:lnTo>
                  <a:lnTo>
                    <a:pt x="22068" y="26160"/>
                  </a:lnTo>
                  <a:lnTo>
                    <a:pt x="22068" y="26076"/>
                  </a:lnTo>
                  <a:lnTo>
                    <a:pt x="22068" y="26076"/>
                  </a:lnTo>
                  <a:lnTo>
                    <a:pt x="22012" y="26104"/>
                  </a:lnTo>
                  <a:lnTo>
                    <a:pt x="21927" y="26132"/>
                  </a:lnTo>
                  <a:lnTo>
                    <a:pt x="21786" y="26132"/>
                  </a:lnTo>
                  <a:lnTo>
                    <a:pt x="21589" y="26132"/>
                  </a:lnTo>
                  <a:lnTo>
                    <a:pt x="21448" y="26160"/>
                  </a:lnTo>
                  <a:lnTo>
                    <a:pt x="21448" y="26160"/>
                  </a:lnTo>
                  <a:lnTo>
                    <a:pt x="21306" y="26245"/>
                  </a:lnTo>
                  <a:lnTo>
                    <a:pt x="21250" y="26301"/>
                  </a:lnTo>
                  <a:lnTo>
                    <a:pt x="21222" y="26301"/>
                  </a:lnTo>
                  <a:lnTo>
                    <a:pt x="21194" y="26301"/>
                  </a:lnTo>
                  <a:lnTo>
                    <a:pt x="21109" y="26217"/>
                  </a:lnTo>
                  <a:lnTo>
                    <a:pt x="21109" y="26217"/>
                  </a:lnTo>
                  <a:lnTo>
                    <a:pt x="21137" y="26160"/>
                  </a:lnTo>
                  <a:lnTo>
                    <a:pt x="21165" y="26047"/>
                  </a:lnTo>
                  <a:lnTo>
                    <a:pt x="21165" y="26047"/>
                  </a:lnTo>
                  <a:lnTo>
                    <a:pt x="21137" y="25963"/>
                  </a:lnTo>
                  <a:lnTo>
                    <a:pt x="21109" y="25906"/>
                  </a:lnTo>
                  <a:lnTo>
                    <a:pt x="21052" y="25850"/>
                  </a:lnTo>
                  <a:lnTo>
                    <a:pt x="21024" y="25765"/>
                  </a:lnTo>
                  <a:lnTo>
                    <a:pt x="21024" y="25765"/>
                  </a:lnTo>
                  <a:lnTo>
                    <a:pt x="21024" y="25596"/>
                  </a:lnTo>
                  <a:lnTo>
                    <a:pt x="21052" y="25455"/>
                  </a:lnTo>
                  <a:lnTo>
                    <a:pt x="21081" y="25285"/>
                  </a:lnTo>
                  <a:lnTo>
                    <a:pt x="21109" y="25088"/>
                  </a:lnTo>
                  <a:lnTo>
                    <a:pt x="21109" y="25088"/>
                  </a:lnTo>
                  <a:lnTo>
                    <a:pt x="21165" y="25144"/>
                  </a:lnTo>
                  <a:lnTo>
                    <a:pt x="21194" y="25116"/>
                  </a:lnTo>
                  <a:lnTo>
                    <a:pt x="21222" y="25088"/>
                  </a:lnTo>
                  <a:lnTo>
                    <a:pt x="21250" y="25031"/>
                  </a:lnTo>
                  <a:lnTo>
                    <a:pt x="21278" y="24890"/>
                  </a:lnTo>
                  <a:lnTo>
                    <a:pt x="21306" y="24778"/>
                  </a:lnTo>
                  <a:lnTo>
                    <a:pt x="21306" y="24778"/>
                  </a:lnTo>
                  <a:lnTo>
                    <a:pt x="21673" y="24552"/>
                  </a:lnTo>
                  <a:lnTo>
                    <a:pt x="21673" y="24552"/>
                  </a:lnTo>
                  <a:lnTo>
                    <a:pt x="21617" y="24439"/>
                  </a:lnTo>
                  <a:lnTo>
                    <a:pt x="21532" y="24326"/>
                  </a:lnTo>
                  <a:lnTo>
                    <a:pt x="21532" y="24326"/>
                  </a:lnTo>
                  <a:lnTo>
                    <a:pt x="21560" y="24326"/>
                  </a:lnTo>
                  <a:lnTo>
                    <a:pt x="21560" y="24270"/>
                  </a:lnTo>
                  <a:lnTo>
                    <a:pt x="21560" y="24157"/>
                  </a:lnTo>
                  <a:lnTo>
                    <a:pt x="21560" y="23931"/>
                  </a:lnTo>
                  <a:lnTo>
                    <a:pt x="21504" y="23705"/>
                  </a:lnTo>
                  <a:lnTo>
                    <a:pt x="21448" y="23451"/>
                  </a:lnTo>
                  <a:lnTo>
                    <a:pt x="21363" y="23197"/>
                  </a:lnTo>
                  <a:lnTo>
                    <a:pt x="21278" y="23028"/>
                  </a:lnTo>
                  <a:lnTo>
                    <a:pt x="21222" y="22943"/>
                  </a:lnTo>
                  <a:lnTo>
                    <a:pt x="21137" y="22915"/>
                  </a:lnTo>
                  <a:lnTo>
                    <a:pt x="21137" y="22915"/>
                  </a:lnTo>
                  <a:lnTo>
                    <a:pt x="21165" y="22971"/>
                  </a:lnTo>
                  <a:lnTo>
                    <a:pt x="21081" y="23028"/>
                  </a:lnTo>
                  <a:lnTo>
                    <a:pt x="21081" y="23028"/>
                  </a:lnTo>
                  <a:lnTo>
                    <a:pt x="20968" y="22746"/>
                  </a:lnTo>
                  <a:lnTo>
                    <a:pt x="20911" y="22605"/>
                  </a:lnTo>
                  <a:lnTo>
                    <a:pt x="20827" y="22492"/>
                  </a:lnTo>
                  <a:lnTo>
                    <a:pt x="20827" y="22492"/>
                  </a:lnTo>
                  <a:lnTo>
                    <a:pt x="20714" y="22407"/>
                  </a:lnTo>
                  <a:lnTo>
                    <a:pt x="20573" y="22322"/>
                  </a:lnTo>
                  <a:lnTo>
                    <a:pt x="20432" y="22238"/>
                  </a:lnTo>
                  <a:lnTo>
                    <a:pt x="20319" y="22125"/>
                  </a:lnTo>
                  <a:lnTo>
                    <a:pt x="20319" y="22125"/>
                  </a:lnTo>
                  <a:lnTo>
                    <a:pt x="20291" y="22294"/>
                  </a:lnTo>
                  <a:lnTo>
                    <a:pt x="20206" y="22464"/>
                  </a:lnTo>
                  <a:lnTo>
                    <a:pt x="20206" y="22464"/>
                  </a:lnTo>
                  <a:lnTo>
                    <a:pt x="20234" y="22435"/>
                  </a:lnTo>
                  <a:lnTo>
                    <a:pt x="20206" y="22435"/>
                  </a:lnTo>
                  <a:lnTo>
                    <a:pt x="20149" y="22379"/>
                  </a:lnTo>
                  <a:lnTo>
                    <a:pt x="19895" y="22322"/>
                  </a:lnTo>
                  <a:lnTo>
                    <a:pt x="19613" y="22266"/>
                  </a:lnTo>
                  <a:lnTo>
                    <a:pt x="19529" y="22238"/>
                  </a:lnTo>
                  <a:lnTo>
                    <a:pt x="19529" y="22266"/>
                  </a:lnTo>
                  <a:lnTo>
                    <a:pt x="19529" y="22266"/>
                  </a:lnTo>
                  <a:lnTo>
                    <a:pt x="19472" y="22294"/>
                  </a:lnTo>
                  <a:lnTo>
                    <a:pt x="19416" y="22294"/>
                  </a:lnTo>
                  <a:lnTo>
                    <a:pt x="19387" y="22266"/>
                  </a:lnTo>
                  <a:lnTo>
                    <a:pt x="19387" y="22210"/>
                  </a:lnTo>
                  <a:lnTo>
                    <a:pt x="19387" y="22210"/>
                  </a:lnTo>
                  <a:lnTo>
                    <a:pt x="19444" y="22125"/>
                  </a:lnTo>
                  <a:lnTo>
                    <a:pt x="19500" y="22040"/>
                  </a:lnTo>
                  <a:lnTo>
                    <a:pt x="19500" y="22040"/>
                  </a:lnTo>
                  <a:lnTo>
                    <a:pt x="19416" y="21673"/>
                  </a:lnTo>
                  <a:lnTo>
                    <a:pt x="19416" y="21673"/>
                  </a:lnTo>
                  <a:lnTo>
                    <a:pt x="19331" y="21702"/>
                  </a:lnTo>
                  <a:lnTo>
                    <a:pt x="19275" y="21730"/>
                  </a:lnTo>
                  <a:lnTo>
                    <a:pt x="19218" y="21730"/>
                  </a:lnTo>
                  <a:lnTo>
                    <a:pt x="19134" y="21702"/>
                  </a:lnTo>
                  <a:lnTo>
                    <a:pt x="19134" y="21702"/>
                  </a:lnTo>
                  <a:lnTo>
                    <a:pt x="19134" y="21673"/>
                  </a:lnTo>
                  <a:lnTo>
                    <a:pt x="19190" y="21617"/>
                  </a:lnTo>
                  <a:lnTo>
                    <a:pt x="19275" y="21532"/>
                  </a:lnTo>
                  <a:lnTo>
                    <a:pt x="19275" y="21532"/>
                  </a:lnTo>
                  <a:lnTo>
                    <a:pt x="19162" y="21448"/>
                  </a:lnTo>
                  <a:lnTo>
                    <a:pt x="19077" y="21391"/>
                  </a:lnTo>
                  <a:lnTo>
                    <a:pt x="18992" y="21363"/>
                  </a:lnTo>
                  <a:lnTo>
                    <a:pt x="18936" y="21391"/>
                  </a:lnTo>
                  <a:lnTo>
                    <a:pt x="18823" y="21476"/>
                  </a:lnTo>
                  <a:lnTo>
                    <a:pt x="18654" y="21589"/>
                  </a:lnTo>
                  <a:lnTo>
                    <a:pt x="18654" y="21589"/>
                  </a:lnTo>
                  <a:lnTo>
                    <a:pt x="18541" y="21617"/>
                  </a:lnTo>
                  <a:lnTo>
                    <a:pt x="18428" y="21645"/>
                  </a:lnTo>
                  <a:lnTo>
                    <a:pt x="18315" y="21645"/>
                  </a:lnTo>
                  <a:lnTo>
                    <a:pt x="18259" y="21617"/>
                  </a:lnTo>
                  <a:lnTo>
                    <a:pt x="18259" y="21617"/>
                  </a:lnTo>
                  <a:lnTo>
                    <a:pt x="18033" y="21504"/>
                  </a:lnTo>
                  <a:lnTo>
                    <a:pt x="17977" y="21504"/>
                  </a:lnTo>
                  <a:lnTo>
                    <a:pt x="17892" y="21532"/>
                  </a:lnTo>
                  <a:lnTo>
                    <a:pt x="17779" y="21617"/>
                  </a:lnTo>
                  <a:lnTo>
                    <a:pt x="17581" y="21758"/>
                  </a:lnTo>
                  <a:lnTo>
                    <a:pt x="17581" y="21758"/>
                  </a:lnTo>
                  <a:lnTo>
                    <a:pt x="17271" y="21984"/>
                  </a:lnTo>
                  <a:lnTo>
                    <a:pt x="16989" y="22153"/>
                  </a:lnTo>
                  <a:lnTo>
                    <a:pt x="16989" y="22153"/>
                  </a:lnTo>
                  <a:lnTo>
                    <a:pt x="16876" y="22294"/>
                  </a:lnTo>
                  <a:lnTo>
                    <a:pt x="16791" y="22464"/>
                  </a:lnTo>
                  <a:lnTo>
                    <a:pt x="16707" y="22633"/>
                  </a:lnTo>
                  <a:lnTo>
                    <a:pt x="16594" y="22746"/>
                  </a:lnTo>
                  <a:lnTo>
                    <a:pt x="16594" y="22746"/>
                  </a:lnTo>
                  <a:lnTo>
                    <a:pt x="16509" y="22802"/>
                  </a:lnTo>
                  <a:lnTo>
                    <a:pt x="16424" y="22830"/>
                  </a:lnTo>
                  <a:lnTo>
                    <a:pt x="16255" y="22859"/>
                  </a:lnTo>
                  <a:lnTo>
                    <a:pt x="16058" y="22830"/>
                  </a:lnTo>
                  <a:lnTo>
                    <a:pt x="15916" y="22802"/>
                  </a:lnTo>
                  <a:lnTo>
                    <a:pt x="15916" y="22802"/>
                  </a:lnTo>
                  <a:lnTo>
                    <a:pt x="15888" y="22718"/>
                  </a:lnTo>
                  <a:lnTo>
                    <a:pt x="15860" y="22661"/>
                  </a:lnTo>
                  <a:lnTo>
                    <a:pt x="15804" y="22633"/>
                  </a:lnTo>
                  <a:lnTo>
                    <a:pt x="15804" y="22633"/>
                  </a:lnTo>
                  <a:lnTo>
                    <a:pt x="15719" y="22605"/>
                  </a:lnTo>
                  <a:lnTo>
                    <a:pt x="15663" y="22605"/>
                  </a:lnTo>
                  <a:lnTo>
                    <a:pt x="15521" y="22633"/>
                  </a:lnTo>
                  <a:lnTo>
                    <a:pt x="15521" y="22633"/>
                  </a:lnTo>
                  <a:lnTo>
                    <a:pt x="15183" y="22605"/>
                  </a:lnTo>
                  <a:lnTo>
                    <a:pt x="15042" y="22576"/>
                  </a:lnTo>
                  <a:lnTo>
                    <a:pt x="14872" y="22520"/>
                  </a:lnTo>
                  <a:lnTo>
                    <a:pt x="14872" y="22520"/>
                  </a:lnTo>
                  <a:lnTo>
                    <a:pt x="14844" y="22464"/>
                  </a:lnTo>
                  <a:lnTo>
                    <a:pt x="14816" y="22435"/>
                  </a:lnTo>
                  <a:lnTo>
                    <a:pt x="14788" y="22379"/>
                  </a:lnTo>
                  <a:lnTo>
                    <a:pt x="14675" y="22379"/>
                  </a:lnTo>
                  <a:lnTo>
                    <a:pt x="14675" y="22379"/>
                  </a:lnTo>
                  <a:lnTo>
                    <a:pt x="14590" y="22379"/>
                  </a:lnTo>
                  <a:lnTo>
                    <a:pt x="14506" y="22407"/>
                  </a:lnTo>
                  <a:lnTo>
                    <a:pt x="14364" y="22492"/>
                  </a:lnTo>
                  <a:lnTo>
                    <a:pt x="14364" y="22492"/>
                  </a:lnTo>
                  <a:lnTo>
                    <a:pt x="14252" y="22633"/>
                  </a:lnTo>
                  <a:lnTo>
                    <a:pt x="14082" y="22859"/>
                  </a:lnTo>
                  <a:lnTo>
                    <a:pt x="13969" y="23084"/>
                  </a:lnTo>
                  <a:lnTo>
                    <a:pt x="13913" y="23254"/>
                  </a:lnTo>
                  <a:lnTo>
                    <a:pt x="13913" y="23254"/>
                  </a:lnTo>
                  <a:lnTo>
                    <a:pt x="13828" y="23197"/>
                  </a:lnTo>
                  <a:lnTo>
                    <a:pt x="13800" y="23113"/>
                  </a:lnTo>
                  <a:lnTo>
                    <a:pt x="13772" y="23028"/>
                  </a:lnTo>
                  <a:lnTo>
                    <a:pt x="13800" y="22943"/>
                  </a:lnTo>
                  <a:lnTo>
                    <a:pt x="13800" y="22802"/>
                  </a:lnTo>
                  <a:lnTo>
                    <a:pt x="13772" y="22718"/>
                  </a:lnTo>
                  <a:lnTo>
                    <a:pt x="13744" y="22661"/>
                  </a:lnTo>
                  <a:lnTo>
                    <a:pt x="13744" y="22661"/>
                  </a:lnTo>
                  <a:lnTo>
                    <a:pt x="13687" y="22633"/>
                  </a:lnTo>
                  <a:lnTo>
                    <a:pt x="13603" y="22605"/>
                  </a:lnTo>
                  <a:lnTo>
                    <a:pt x="13433" y="22605"/>
                  </a:lnTo>
                  <a:lnTo>
                    <a:pt x="13292" y="22661"/>
                  </a:lnTo>
                  <a:lnTo>
                    <a:pt x="13236" y="22689"/>
                  </a:lnTo>
                  <a:lnTo>
                    <a:pt x="13236" y="22746"/>
                  </a:lnTo>
                  <a:lnTo>
                    <a:pt x="13236" y="22746"/>
                  </a:lnTo>
                  <a:lnTo>
                    <a:pt x="13095" y="22718"/>
                  </a:lnTo>
                  <a:lnTo>
                    <a:pt x="12925" y="22746"/>
                  </a:lnTo>
                  <a:lnTo>
                    <a:pt x="12784" y="22746"/>
                  </a:lnTo>
                  <a:lnTo>
                    <a:pt x="12643" y="22746"/>
                  </a:lnTo>
                  <a:lnTo>
                    <a:pt x="12643" y="22746"/>
                  </a:lnTo>
                  <a:lnTo>
                    <a:pt x="12530" y="22718"/>
                  </a:lnTo>
                  <a:lnTo>
                    <a:pt x="12417" y="22661"/>
                  </a:lnTo>
                  <a:lnTo>
                    <a:pt x="12304" y="22633"/>
                  </a:lnTo>
                  <a:lnTo>
                    <a:pt x="12192" y="22605"/>
                  </a:lnTo>
                  <a:lnTo>
                    <a:pt x="12192" y="22605"/>
                  </a:lnTo>
                  <a:lnTo>
                    <a:pt x="12050" y="22633"/>
                  </a:lnTo>
                  <a:lnTo>
                    <a:pt x="11909" y="22661"/>
                  </a:lnTo>
                  <a:lnTo>
                    <a:pt x="11825" y="22661"/>
                  </a:lnTo>
                  <a:lnTo>
                    <a:pt x="11740" y="22633"/>
                  </a:lnTo>
                  <a:lnTo>
                    <a:pt x="11712" y="22576"/>
                  </a:lnTo>
                  <a:lnTo>
                    <a:pt x="11684" y="22492"/>
                  </a:lnTo>
                  <a:lnTo>
                    <a:pt x="11684" y="22492"/>
                  </a:lnTo>
                  <a:lnTo>
                    <a:pt x="11655" y="22520"/>
                  </a:lnTo>
                  <a:lnTo>
                    <a:pt x="11655" y="22576"/>
                  </a:lnTo>
                  <a:lnTo>
                    <a:pt x="11655" y="22661"/>
                  </a:lnTo>
                  <a:lnTo>
                    <a:pt x="11627" y="22689"/>
                  </a:lnTo>
                  <a:lnTo>
                    <a:pt x="11627" y="22689"/>
                  </a:lnTo>
                  <a:lnTo>
                    <a:pt x="11571" y="22661"/>
                  </a:lnTo>
                  <a:lnTo>
                    <a:pt x="11458" y="22548"/>
                  </a:lnTo>
                  <a:lnTo>
                    <a:pt x="11289" y="22322"/>
                  </a:lnTo>
                  <a:lnTo>
                    <a:pt x="11289" y="22322"/>
                  </a:lnTo>
                  <a:lnTo>
                    <a:pt x="11260" y="22379"/>
                  </a:lnTo>
                  <a:lnTo>
                    <a:pt x="11204" y="22407"/>
                  </a:lnTo>
                  <a:lnTo>
                    <a:pt x="11119" y="22407"/>
                  </a:lnTo>
                  <a:lnTo>
                    <a:pt x="11063" y="22379"/>
                  </a:lnTo>
                  <a:lnTo>
                    <a:pt x="10922" y="22322"/>
                  </a:lnTo>
                  <a:lnTo>
                    <a:pt x="10809" y="22294"/>
                  </a:lnTo>
                  <a:lnTo>
                    <a:pt x="10809" y="22294"/>
                  </a:lnTo>
                  <a:lnTo>
                    <a:pt x="10809" y="22181"/>
                  </a:lnTo>
                  <a:lnTo>
                    <a:pt x="10781" y="22125"/>
                  </a:lnTo>
                  <a:lnTo>
                    <a:pt x="10752" y="22068"/>
                  </a:lnTo>
                  <a:lnTo>
                    <a:pt x="10752" y="22068"/>
                  </a:lnTo>
                  <a:lnTo>
                    <a:pt x="10414" y="22040"/>
                  </a:lnTo>
                  <a:lnTo>
                    <a:pt x="10414" y="22040"/>
                  </a:lnTo>
                  <a:lnTo>
                    <a:pt x="10301" y="21984"/>
                  </a:lnTo>
                  <a:lnTo>
                    <a:pt x="10216" y="21899"/>
                  </a:lnTo>
                  <a:lnTo>
                    <a:pt x="10075" y="21758"/>
                  </a:lnTo>
                  <a:lnTo>
                    <a:pt x="9934" y="21589"/>
                  </a:lnTo>
                  <a:lnTo>
                    <a:pt x="9849" y="21532"/>
                  </a:lnTo>
                  <a:lnTo>
                    <a:pt x="9765" y="21476"/>
                  </a:lnTo>
                  <a:lnTo>
                    <a:pt x="9765" y="21476"/>
                  </a:lnTo>
                  <a:lnTo>
                    <a:pt x="9680" y="21476"/>
                  </a:lnTo>
                  <a:lnTo>
                    <a:pt x="9624" y="21504"/>
                  </a:lnTo>
                  <a:lnTo>
                    <a:pt x="9539" y="21504"/>
                  </a:lnTo>
                  <a:lnTo>
                    <a:pt x="9454" y="21504"/>
                  </a:lnTo>
                  <a:lnTo>
                    <a:pt x="9454" y="21504"/>
                  </a:lnTo>
                  <a:lnTo>
                    <a:pt x="9398" y="21476"/>
                  </a:lnTo>
                  <a:lnTo>
                    <a:pt x="9370" y="21391"/>
                  </a:lnTo>
                  <a:lnTo>
                    <a:pt x="9313" y="21335"/>
                  </a:lnTo>
                  <a:lnTo>
                    <a:pt x="9257" y="21278"/>
                  </a:lnTo>
                  <a:lnTo>
                    <a:pt x="9257" y="21278"/>
                  </a:lnTo>
                  <a:lnTo>
                    <a:pt x="9031" y="21137"/>
                  </a:lnTo>
                  <a:lnTo>
                    <a:pt x="8805" y="20996"/>
                  </a:lnTo>
                  <a:lnTo>
                    <a:pt x="8551" y="20855"/>
                  </a:lnTo>
                  <a:lnTo>
                    <a:pt x="8325" y="20686"/>
                  </a:lnTo>
                  <a:lnTo>
                    <a:pt x="8325" y="20686"/>
                  </a:lnTo>
                  <a:lnTo>
                    <a:pt x="8156" y="20573"/>
                  </a:lnTo>
                  <a:lnTo>
                    <a:pt x="8015" y="20516"/>
                  </a:lnTo>
                  <a:lnTo>
                    <a:pt x="7930" y="20488"/>
                  </a:lnTo>
                  <a:lnTo>
                    <a:pt x="7846" y="20488"/>
                  </a:lnTo>
                  <a:lnTo>
                    <a:pt x="7761" y="20488"/>
                  </a:lnTo>
                  <a:lnTo>
                    <a:pt x="7676" y="20516"/>
                  </a:lnTo>
                  <a:lnTo>
                    <a:pt x="7676" y="20516"/>
                  </a:lnTo>
                  <a:lnTo>
                    <a:pt x="7620" y="20573"/>
                  </a:lnTo>
                  <a:lnTo>
                    <a:pt x="7620" y="20601"/>
                  </a:lnTo>
                  <a:lnTo>
                    <a:pt x="7620" y="20657"/>
                  </a:lnTo>
                  <a:lnTo>
                    <a:pt x="7648" y="20686"/>
                  </a:lnTo>
                  <a:lnTo>
                    <a:pt x="7648" y="20714"/>
                  </a:lnTo>
                  <a:lnTo>
                    <a:pt x="7592" y="20742"/>
                  </a:lnTo>
                  <a:lnTo>
                    <a:pt x="7507" y="20742"/>
                  </a:lnTo>
                  <a:lnTo>
                    <a:pt x="7507" y="20742"/>
                  </a:lnTo>
                  <a:lnTo>
                    <a:pt x="7422" y="20714"/>
                  </a:lnTo>
                  <a:lnTo>
                    <a:pt x="7310" y="20601"/>
                  </a:lnTo>
                  <a:lnTo>
                    <a:pt x="7084" y="20432"/>
                  </a:lnTo>
                  <a:lnTo>
                    <a:pt x="7084" y="20432"/>
                  </a:lnTo>
                  <a:lnTo>
                    <a:pt x="6886" y="20375"/>
                  </a:lnTo>
                  <a:lnTo>
                    <a:pt x="6802" y="20347"/>
                  </a:lnTo>
                  <a:lnTo>
                    <a:pt x="6717" y="20319"/>
                  </a:lnTo>
                  <a:lnTo>
                    <a:pt x="6717" y="20319"/>
                  </a:lnTo>
                  <a:lnTo>
                    <a:pt x="6689" y="20262"/>
                  </a:lnTo>
                  <a:lnTo>
                    <a:pt x="6689" y="20234"/>
                  </a:lnTo>
                  <a:lnTo>
                    <a:pt x="6689" y="20178"/>
                  </a:lnTo>
                  <a:lnTo>
                    <a:pt x="6661" y="20121"/>
                  </a:lnTo>
                  <a:lnTo>
                    <a:pt x="6661" y="20121"/>
                  </a:lnTo>
                  <a:lnTo>
                    <a:pt x="6519" y="20037"/>
                  </a:lnTo>
                  <a:lnTo>
                    <a:pt x="6350" y="20008"/>
                  </a:lnTo>
                  <a:lnTo>
                    <a:pt x="6209" y="19952"/>
                  </a:lnTo>
                  <a:lnTo>
                    <a:pt x="6040" y="19896"/>
                  </a:lnTo>
                  <a:lnTo>
                    <a:pt x="6040" y="19896"/>
                  </a:lnTo>
                  <a:lnTo>
                    <a:pt x="5983" y="19839"/>
                  </a:lnTo>
                  <a:lnTo>
                    <a:pt x="5927" y="19754"/>
                  </a:lnTo>
                  <a:lnTo>
                    <a:pt x="5870" y="19642"/>
                  </a:lnTo>
                  <a:lnTo>
                    <a:pt x="5786" y="19585"/>
                  </a:lnTo>
                  <a:lnTo>
                    <a:pt x="5786" y="19585"/>
                  </a:lnTo>
                  <a:lnTo>
                    <a:pt x="5729" y="19585"/>
                  </a:lnTo>
                  <a:lnTo>
                    <a:pt x="5673" y="19613"/>
                  </a:lnTo>
                  <a:lnTo>
                    <a:pt x="5588" y="19642"/>
                  </a:lnTo>
                  <a:lnTo>
                    <a:pt x="5588" y="19642"/>
                  </a:lnTo>
                  <a:lnTo>
                    <a:pt x="5532" y="19613"/>
                  </a:lnTo>
                  <a:lnTo>
                    <a:pt x="5504" y="19557"/>
                  </a:lnTo>
                  <a:lnTo>
                    <a:pt x="5447" y="19416"/>
                  </a:lnTo>
                  <a:lnTo>
                    <a:pt x="5391" y="19247"/>
                  </a:lnTo>
                  <a:lnTo>
                    <a:pt x="5334" y="19105"/>
                  </a:lnTo>
                  <a:lnTo>
                    <a:pt x="5334" y="19105"/>
                  </a:lnTo>
                  <a:lnTo>
                    <a:pt x="5080" y="18767"/>
                  </a:lnTo>
                  <a:lnTo>
                    <a:pt x="5024" y="18654"/>
                  </a:lnTo>
                  <a:lnTo>
                    <a:pt x="5024" y="18569"/>
                  </a:lnTo>
                  <a:lnTo>
                    <a:pt x="5024" y="18513"/>
                  </a:lnTo>
                  <a:lnTo>
                    <a:pt x="5108" y="18485"/>
                  </a:lnTo>
                  <a:lnTo>
                    <a:pt x="5108" y="18485"/>
                  </a:lnTo>
                  <a:lnTo>
                    <a:pt x="5221" y="18485"/>
                  </a:lnTo>
                  <a:lnTo>
                    <a:pt x="5278" y="18513"/>
                  </a:lnTo>
                  <a:lnTo>
                    <a:pt x="5362" y="18626"/>
                  </a:lnTo>
                  <a:lnTo>
                    <a:pt x="5419" y="18654"/>
                  </a:lnTo>
                  <a:lnTo>
                    <a:pt x="5475" y="18682"/>
                  </a:lnTo>
                  <a:lnTo>
                    <a:pt x="5532" y="18654"/>
                  </a:lnTo>
                  <a:lnTo>
                    <a:pt x="5645" y="18569"/>
                  </a:lnTo>
                  <a:lnTo>
                    <a:pt x="5645" y="18569"/>
                  </a:lnTo>
                  <a:lnTo>
                    <a:pt x="5729" y="18428"/>
                  </a:lnTo>
                  <a:lnTo>
                    <a:pt x="5757" y="18287"/>
                  </a:lnTo>
                  <a:lnTo>
                    <a:pt x="5701" y="18146"/>
                  </a:lnTo>
                  <a:lnTo>
                    <a:pt x="5616" y="18005"/>
                  </a:lnTo>
                  <a:lnTo>
                    <a:pt x="5616" y="18005"/>
                  </a:lnTo>
                  <a:lnTo>
                    <a:pt x="5475" y="17892"/>
                  </a:lnTo>
                  <a:lnTo>
                    <a:pt x="5306" y="17807"/>
                  </a:lnTo>
                  <a:lnTo>
                    <a:pt x="5193" y="17723"/>
                  </a:lnTo>
                  <a:lnTo>
                    <a:pt x="5108" y="17638"/>
                  </a:lnTo>
                  <a:lnTo>
                    <a:pt x="5052" y="17525"/>
                  </a:lnTo>
                  <a:lnTo>
                    <a:pt x="5052" y="17525"/>
                  </a:lnTo>
                  <a:lnTo>
                    <a:pt x="4996" y="17356"/>
                  </a:lnTo>
                  <a:lnTo>
                    <a:pt x="4967" y="17158"/>
                  </a:lnTo>
                  <a:lnTo>
                    <a:pt x="4967" y="17158"/>
                  </a:lnTo>
                  <a:lnTo>
                    <a:pt x="4996" y="17130"/>
                  </a:lnTo>
                  <a:lnTo>
                    <a:pt x="5052" y="17074"/>
                  </a:lnTo>
                  <a:lnTo>
                    <a:pt x="5108" y="17045"/>
                  </a:lnTo>
                  <a:lnTo>
                    <a:pt x="5108" y="17017"/>
                  </a:lnTo>
                  <a:lnTo>
                    <a:pt x="5108" y="17017"/>
                  </a:lnTo>
                  <a:lnTo>
                    <a:pt x="5052" y="16961"/>
                  </a:lnTo>
                  <a:lnTo>
                    <a:pt x="4996" y="16904"/>
                  </a:lnTo>
                  <a:lnTo>
                    <a:pt x="4798" y="16791"/>
                  </a:lnTo>
                  <a:lnTo>
                    <a:pt x="4572" y="16679"/>
                  </a:lnTo>
                  <a:lnTo>
                    <a:pt x="4488" y="16622"/>
                  </a:lnTo>
                  <a:lnTo>
                    <a:pt x="4403" y="16566"/>
                  </a:lnTo>
                  <a:lnTo>
                    <a:pt x="4403" y="16566"/>
                  </a:lnTo>
                  <a:lnTo>
                    <a:pt x="4318" y="16425"/>
                  </a:lnTo>
                  <a:lnTo>
                    <a:pt x="4234" y="16255"/>
                  </a:lnTo>
                  <a:lnTo>
                    <a:pt x="4149" y="16086"/>
                  </a:lnTo>
                  <a:lnTo>
                    <a:pt x="4093" y="16030"/>
                  </a:lnTo>
                  <a:lnTo>
                    <a:pt x="4008" y="15973"/>
                  </a:lnTo>
                  <a:lnTo>
                    <a:pt x="4008" y="15973"/>
                  </a:lnTo>
                  <a:lnTo>
                    <a:pt x="3895" y="15917"/>
                  </a:lnTo>
                  <a:lnTo>
                    <a:pt x="3726" y="15917"/>
                  </a:lnTo>
                  <a:lnTo>
                    <a:pt x="3387" y="15860"/>
                  </a:lnTo>
                  <a:lnTo>
                    <a:pt x="3218" y="15832"/>
                  </a:lnTo>
                  <a:lnTo>
                    <a:pt x="3077" y="15776"/>
                  </a:lnTo>
                  <a:lnTo>
                    <a:pt x="2992" y="15663"/>
                  </a:lnTo>
                  <a:lnTo>
                    <a:pt x="2964" y="15606"/>
                  </a:lnTo>
                  <a:lnTo>
                    <a:pt x="2936" y="15522"/>
                  </a:lnTo>
                  <a:lnTo>
                    <a:pt x="2936" y="15522"/>
                  </a:lnTo>
                  <a:lnTo>
                    <a:pt x="2766" y="15550"/>
                  </a:lnTo>
                  <a:lnTo>
                    <a:pt x="2653" y="15550"/>
                  </a:lnTo>
                  <a:lnTo>
                    <a:pt x="2597" y="15522"/>
                  </a:lnTo>
                  <a:lnTo>
                    <a:pt x="2540" y="15465"/>
                  </a:lnTo>
                  <a:lnTo>
                    <a:pt x="2428" y="15324"/>
                  </a:lnTo>
                  <a:lnTo>
                    <a:pt x="2428" y="15324"/>
                  </a:lnTo>
                  <a:lnTo>
                    <a:pt x="2315" y="15098"/>
                  </a:lnTo>
                  <a:lnTo>
                    <a:pt x="2258" y="14957"/>
                  </a:lnTo>
                  <a:lnTo>
                    <a:pt x="2145" y="14873"/>
                  </a:lnTo>
                  <a:lnTo>
                    <a:pt x="1948" y="14731"/>
                  </a:lnTo>
                  <a:lnTo>
                    <a:pt x="1948" y="14731"/>
                  </a:lnTo>
                  <a:lnTo>
                    <a:pt x="1750" y="14647"/>
                  </a:lnTo>
                  <a:lnTo>
                    <a:pt x="1581" y="14562"/>
                  </a:lnTo>
                  <a:lnTo>
                    <a:pt x="1581" y="14562"/>
                  </a:lnTo>
                  <a:lnTo>
                    <a:pt x="1468" y="14562"/>
                  </a:lnTo>
                  <a:lnTo>
                    <a:pt x="1383" y="14534"/>
                  </a:lnTo>
                  <a:lnTo>
                    <a:pt x="1299" y="14506"/>
                  </a:lnTo>
                  <a:lnTo>
                    <a:pt x="1299" y="14506"/>
                  </a:lnTo>
                  <a:lnTo>
                    <a:pt x="1158" y="14421"/>
                  </a:lnTo>
                  <a:lnTo>
                    <a:pt x="1130" y="14393"/>
                  </a:lnTo>
                  <a:lnTo>
                    <a:pt x="1158" y="14393"/>
                  </a:lnTo>
                  <a:lnTo>
                    <a:pt x="1242" y="14393"/>
                  </a:lnTo>
                  <a:lnTo>
                    <a:pt x="1299" y="14365"/>
                  </a:lnTo>
                  <a:lnTo>
                    <a:pt x="1355" y="14336"/>
                  </a:lnTo>
                  <a:lnTo>
                    <a:pt x="1355" y="14336"/>
                  </a:lnTo>
                  <a:lnTo>
                    <a:pt x="1468" y="14223"/>
                  </a:lnTo>
                  <a:lnTo>
                    <a:pt x="1468" y="14195"/>
                  </a:lnTo>
                  <a:lnTo>
                    <a:pt x="1468" y="14195"/>
                  </a:lnTo>
                  <a:lnTo>
                    <a:pt x="1440" y="14111"/>
                  </a:lnTo>
                  <a:lnTo>
                    <a:pt x="1355" y="13970"/>
                  </a:lnTo>
                  <a:lnTo>
                    <a:pt x="1355" y="13970"/>
                  </a:lnTo>
                  <a:lnTo>
                    <a:pt x="1271" y="13687"/>
                  </a:lnTo>
                  <a:lnTo>
                    <a:pt x="1130" y="13405"/>
                  </a:lnTo>
                  <a:lnTo>
                    <a:pt x="1130" y="13405"/>
                  </a:lnTo>
                  <a:lnTo>
                    <a:pt x="1045" y="13236"/>
                  </a:lnTo>
                  <a:lnTo>
                    <a:pt x="960" y="13151"/>
                  </a:lnTo>
                  <a:lnTo>
                    <a:pt x="819" y="13095"/>
                  </a:lnTo>
                  <a:lnTo>
                    <a:pt x="593" y="13066"/>
                  </a:lnTo>
                  <a:lnTo>
                    <a:pt x="593" y="13066"/>
                  </a:lnTo>
                  <a:lnTo>
                    <a:pt x="509" y="13095"/>
                  </a:lnTo>
                  <a:lnTo>
                    <a:pt x="452" y="13123"/>
                  </a:lnTo>
                  <a:lnTo>
                    <a:pt x="368" y="13123"/>
                  </a:lnTo>
                  <a:lnTo>
                    <a:pt x="283" y="13038"/>
                  </a:lnTo>
                  <a:lnTo>
                    <a:pt x="283" y="13038"/>
                  </a:lnTo>
                  <a:lnTo>
                    <a:pt x="255" y="12982"/>
                  </a:lnTo>
                  <a:lnTo>
                    <a:pt x="198" y="12897"/>
                  </a:lnTo>
                  <a:lnTo>
                    <a:pt x="198" y="12841"/>
                  </a:lnTo>
                  <a:lnTo>
                    <a:pt x="226" y="12813"/>
                  </a:lnTo>
                  <a:lnTo>
                    <a:pt x="255" y="12784"/>
                  </a:lnTo>
                  <a:lnTo>
                    <a:pt x="255" y="12784"/>
                  </a:lnTo>
                  <a:lnTo>
                    <a:pt x="114" y="12587"/>
                  </a:lnTo>
                  <a:lnTo>
                    <a:pt x="1" y="12361"/>
                  </a:lnTo>
                </a:path>
              </a:pathLst>
            </a:custGeom>
            <a:solidFill>
              <a:srgbClr val="666666"/>
            </a:solidFill>
            <a:ln w="14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7" name="Google Shape;3907;p16"/>
            <p:cNvSpPr/>
            <p:nvPr/>
          </p:nvSpPr>
          <p:spPr>
            <a:xfrm>
              <a:off x="5826275" y="2350950"/>
              <a:ext cx="8475" cy="5650"/>
            </a:xfrm>
            <a:custGeom>
              <a:avLst/>
              <a:gdLst/>
              <a:ahLst/>
              <a:cxnLst/>
              <a:rect l="l" t="t" r="r" b="b"/>
              <a:pathLst>
                <a:path w="339" h="226" extrusionOk="0">
                  <a:moveTo>
                    <a:pt x="28" y="28"/>
                  </a:moveTo>
                  <a:lnTo>
                    <a:pt x="28" y="28"/>
                  </a:lnTo>
                  <a:lnTo>
                    <a:pt x="113" y="0"/>
                  </a:lnTo>
                  <a:lnTo>
                    <a:pt x="198" y="0"/>
                  </a:lnTo>
                  <a:lnTo>
                    <a:pt x="226" y="0"/>
                  </a:lnTo>
                  <a:lnTo>
                    <a:pt x="254" y="28"/>
                  </a:lnTo>
                  <a:lnTo>
                    <a:pt x="226" y="56"/>
                  </a:lnTo>
                  <a:lnTo>
                    <a:pt x="169" y="85"/>
                  </a:lnTo>
                  <a:lnTo>
                    <a:pt x="169" y="85"/>
                  </a:lnTo>
                  <a:lnTo>
                    <a:pt x="282" y="85"/>
                  </a:lnTo>
                  <a:lnTo>
                    <a:pt x="339" y="85"/>
                  </a:lnTo>
                  <a:lnTo>
                    <a:pt x="339" y="113"/>
                  </a:lnTo>
                  <a:lnTo>
                    <a:pt x="339" y="113"/>
                  </a:lnTo>
                  <a:lnTo>
                    <a:pt x="339" y="113"/>
                  </a:lnTo>
                  <a:lnTo>
                    <a:pt x="311" y="141"/>
                  </a:lnTo>
                  <a:lnTo>
                    <a:pt x="254" y="141"/>
                  </a:lnTo>
                  <a:lnTo>
                    <a:pt x="254" y="169"/>
                  </a:lnTo>
                  <a:lnTo>
                    <a:pt x="282" y="226"/>
                  </a:lnTo>
                  <a:lnTo>
                    <a:pt x="282" y="226"/>
                  </a:lnTo>
                  <a:lnTo>
                    <a:pt x="198" y="198"/>
                  </a:lnTo>
                  <a:lnTo>
                    <a:pt x="85" y="169"/>
                  </a:lnTo>
                  <a:lnTo>
                    <a:pt x="28" y="141"/>
                  </a:lnTo>
                  <a:lnTo>
                    <a:pt x="0" y="85"/>
                  </a:lnTo>
                  <a:lnTo>
                    <a:pt x="0" y="56"/>
                  </a:lnTo>
                  <a:lnTo>
                    <a:pt x="28" y="28"/>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8" name="Google Shape;3908;p16"/>
            <p:cNvSpPr/>
            <p:nvPr/>
          </p:nvSpPr>
          <p:spPr>
            <a:xfrm>
              <a:off x="5826275" y="2350950"/>
              <a:ext cx="8475" cy="5650"/>
            </a:xfrm>
            <a:custGeom>
              <a:avLst/>
              <a:gdLst/>
              <a:ahLst/>
              <a:cxnLst/>
              <a:rect l="l" t="t" r="r" b="b"/>
              <a:pathLst>
                <a:path w="339" h="226" fill="none" extrusionOk="0">
                  <a:moveTo>
                    <a:pt x="28" y="28"/>
                  </a:moveTo>
                  <a:lnTo>
                    <a:pt x="28" y="28"/>
                  </a:lnTo>
                  <a:lnTo>
                    <a:pt x="113" y="0"/>
                  </a:lnTo>
                  <a:lnTo>
                    <a:pt x="198" y="0"/>
                  </a:lnTo>
                  <a:lnTo>
                    <a:pt x="226" y="0"/>
                  </a:lnTo>
                  <a:lnTo>
                    <a:pt x="254" y="28"/>
                  </a:lnTo>
                  <a:lnTo>
                    <a:pt x="226" y="56"/>
                  </a:lnTo>
                  <a:lnTo>
                    <a:pt x="169" y="85"/>
                  </a:lnTo>
                  <a:lnTo>
                    <a:pt x="169" y="85"/>
                  </a:lnTo>
                  <a:lnTo>
                    <a:pt x="282" y="85"/>
                  </a:lnTo>
                  <a:lnTo>
                    <a:pt x="339" y="85"/>
                  </a:lnTo>
                  <a:lnTo>
                    <a:pt x="339" y="113"/>
                  </a:lnTo>
                  <a:lnTo>
                    <a:pt x="339" y="113"/>
                  </a:lnTo>
                  <a:lnTo>
                    <a:pt x="339" y="113"/>
                  </a:lnTo>
                  <a:lnTo>
                    <a:pt x="311" y="141"/>
                  </a:lnTo>
                  <a:lnTo>
                    <a:pt x="254" y="141"/>
                  </a:lnTo>
                  <a:lnTo>
                    <a:pt x="254" y="169"/>
                  </a:lnTo>
                  <a:lnTo>
                    <a:pt x="282" y="226"/>
                  </a:lnTo>
                  <a:lnTo>
                    <a:pt x="282" y="226"/>
                  </a:lnTo>
                  <a:lnTo>
                    <a:pt x="198" y="198"/>
                  </a:lnTo>
                  <a:lnTo>
                    <a:pt x="85" y="169"/>
                  </a:lnTo>
                  <a:lnTo>
                    <a:pt x="28" y="141"/>
                  </a:lnTo>
                  <a:lnTo>
                    <a:pt x="0" y="85"/>
                  </a:lnTo>
                  <a:lnTo>
                    <a:pt x="0" y="56"/>
                  </a:lnTo>
                  <a:lnTo>
                    <a:pt x="28" y="28"/>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9" name="Google Shape;3909;p16"/>
            <p:cNvSpPr/>
            <p:nvPr/>
          </p:nvSpPr>
          <p:spPr>
            <a:xfrm>
              <a:off x="5824850" y="2355175"/>
              <a:ext cx="3550" cy="2850"/>
            </a:xfrm>
            <a:custGeom>
              <a:avLst/>
              <a:gdLst/>
              <a:ahLst/>
              <a:cxnLst/>
              <a:rect l="l" t="t" r="r" b="b"/>
              <a:pathLst>
                <a:path w="142" h="114" extrusionOk="0">
                  <a:moveTo>
                    <a:pt x="1" y="113"/>
                  </a:moveTo>
                  <a:lnTo>
                    <a:pt x="1" y="113"/>
                  </a:lnTo>
                  <a:lnTo>
                    <a:pt x="57" y="57"/>
                  </a:lnTo>
                  <a:lnTo>
                    <a:pt x="142" y="0"/>
                  </a:lnTo>
                  <a:lnTo>
                    <a:pt x="142" y="0"/>
                  </a:lnTo>
                  <a:lnTo>
                    <a:pt x="114" y="57"/>
                  </a:lnTo>
                  <a:lnTo>
                    <a:pt x="85" y="85"/>
                  </a:lnTo>
                  <a:lnTo>
                    <a:pt x="57" y="113"/>
                  </a:lnTo>
                  <a:lnTo>
                    <a:pt x="1" y="113"/>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0" name="Google Shape;3910;p16"/>
            <p:cNvSpPr/>
            <p:nvPr/>
          </p:nvSpPr>
          <p:spPr>
            <a:xfrm>
              <a:off x="5824850" y="2355175"/>
              <a:ext cx="3550" cy="2850"/>
            </a:xfrm>
            <a:custGeom>
              <a:avLst/>
              <a:gdLst/>
              <a:ahLst/>
              <a:cxnLst/>
              <a:rect l="l" t="t" r="r" b="b"/>
              <a:pathLst>
                <a:path w="142" h="114" fill="none" extrusionOk="0">
                  <a:moveTo>
                    <a:pt x="1" y="113"/>
                  </a:moveTo>
                  <a:lnTo>
                    <a:pt x="1" y="113"/>
                  </a:lnTo>
                  <a:lnTo>
                    <a:pt x="57" y="57"/>
                  </a:lnTo>
                  <a:lnTo>
                    <a:pt x="142" y="0"/>
                  </a:lnTo>
                  <a:lnTo>
                    <a:pt x="142" y="0"/>
                  </a:lnTo>
                  <a:lnTo>
                    <a:pt x="114" y="57"/>
                  </a:lnTo>
                  <a:lnTo>
                    <a:pt x="85" y="85"/>
                  </a:lnTo>
                  <a:lnTo>
                    <a:pt x="57" y="113"/>
                  </a:lnTo>
                  <a:lnTo>
                    <a:pt x="1" y="113"/>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1" name="Google Shape;3911;p16"/>
            <p:cNvSpPr/>
            <p:nvPr/>
          </p:nvSpPr>
          <p:spPr>
            <a:xfrm>
              <a:off x="5831200" y="2356575"/>
              <a:ext cx="1450" cy="1450"/>
            </a:xfrm>
            <a:custGeom>
              <a:avLst/>
              <a:gdLst/>
              <a:ahLst/>
              <a:cxnLst/>
              <a:rect l="l" t="t" r="r" b="b"/>
              <a:pathLst>
                <a:path w="58" h="58" extrusionOk="0">
                  <a:moveTo>
                    <a:pt x="1" y="1"/>
                  </a:moveTo>
                  <a:lnTo>
                    <a:pt x="1" y="1"/>
                  </a:lnTo>
                  <a:lnTo>
                    <a:pt x="57" y="57"/>
                  </a:lnTo>
                  <a:lnTo>
                    <a:pt x="57" y="57"/>
                  </a:lnTo>
                  <a:lnTo>
                    <a:pt x="1"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2" name="Google Shape;3912;p16"/>
            <p:cNvSpPr/>
            <p:nvPr/>
          </p:nvSpPr>
          <p:spPr>
            <a:xfrm>
              <a:off x="5831200" y="2356575"/>
              <a:ext cx="1450" cy="1450"/>
            </a:xfrm>
            <a:custGeom>
              <a:avLst/>
              <a:gdLst/>
              <a:ahLst/>
              <a:cxnLst/>
              <a:rect l="l" t="t" r="r" b="b"/>
              <a:pathLst>
                <a:path w="58" h="58" fill="none" extrusionOk="0">
                  <a:moveTo>
                    <a:pt x="1" y="1"/>
                  </a:moveTo>
                  <a:lnTo>
                    <a:pt x="1" y="1"/>
                  </a:lnTo>
                  <a:lnTo>
                    <a:pt x="57" y="57"/>
                  </a:lnTo>
                  <a:lnTo>
                    <a:pt x="57" y="57"/>
                  </a:lnTo>
                  <a:lnTo>
                    <a:pt x="1" y="1"/>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3" name="Google Shape;3913;p16"/>
            <p:cNvSpPr/>
            <p:nvPr/>
          </p:nvSpPr>
          <p:spPr>
            <a:xfrm>
              <a:off x="5819200" y="2358000"/>
              <a:ext cx="25" cy="2125"/>
            </a:xfrm>
            <a:custGeom>
              <a:avLst/>
              <a:gdLst/>
              <a:ahLst/>
              <a:cxnLst/>
              <a:rect l="l" t="t" r="r" b="b"/>
              <a:pathLst>
                <a:path w="1" h="85" extrusionOk="0">
                  <a:moveTo>
                    <a:pt x="1" y="0"/>
                  </a:moveTo>
                  <a:lnTo>
                    <a:pt x="1" y="0"/>
                  </a:lnTo>
                  <a:lnTo>
                    <a:pt x="1" y="0"/>
                  </a:lnTo>
                  <a:lnTo>
                    <a:pt x="1" y="85"/>
                  </a:lnTo>
                  <a:lnTo>
                    <a:pt x="1" y="85"/>
                  </a:lnTo>
                  <a:lnTo>
                    <a:pt x="1"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4" name="Google Shape;3914;p16"/>
            <p:cNvSpPr/>
            <p:nvPr/>
          </p:nvSpPr>
          <p:spPr>
            <a:xfrm>
              <a:off x="5819200" y="2358000"/>
              <a:ext cx="25" cy="2125"/>
            </a:xfrm>
            <a:custGeom>
              <a:avLst/>
              <a:gdLst/>
              <a:ahLst/>
              <a:cxnLst/>
              <a:rect l="l" t="t" r="r" b="b"/>
              <a:pathLst>
                <a:path w="1" h="85" fill="none" extrusionOk="0">
                  <a:moveTo>
                    <a:pt x="1" y="0"/>
                  </a:moveTo>
                  <a:lnTo>
                    <a:pt x="1" y="0"/>
                  </a:lnTo>
                  <a:lnTo>
                    <a:pt x="1" y="0"/>
                  </a:lnTo>
                  <a:lnTo>
                    <a:pt x="1" y="85"/>
                  </a:lnTo>
                  <a:lnTo>
                    <a:pt x="1" y="85"/>
                  </a:lnTo>
                  <a:lnTo>
                    <a:pt x="1" y="0"/>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5" name="Google Shape;3915;p16"/>
            <p:cNvSpPr/>
            <p:nvPr/>
          </p:nvSpPr>
          <p:spPr>
            <a:xfrm>
              <a:off x="3576475" y="1795025"/>
              <a:ext cx="2850" cy="2125"/>
            </a:xfrm>
            <a:custGeom>
              <a:avLst/>
              <a:gdLst/>
              <a:ahLst/>
              <a:cxnLst/>
              <a:rect l="l" t="t" r="r" b="b"/>
              <a:pathLst>
                <a:path w="114" h="85" extrusionOk="0">
                  <a:moveTo>
                    <a:pt x="113" y="85"/>
                  </a:moveTo>
                  <a:lnTo>
                    <a:pt x="113" y="85"/>
                  </a:lnTo>
                  <a:lnTo>
                    <a:pt x="0" y="0"/>
                  </a:lnTo>
                  <a:lnTo>
                    <a:pt x="0" y="0"/>
                  </a:lnTo>
                  <a:lnTo>
                    <a:pt x="57" y="85"/>
                  </a:lnTo>
                  <a:lnTo>
                    <a:pt x="113" y="85"/>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6" name="Google Shape;3916;p16"/>
            <p:cNvSpPr/>
            <p:nvPr/>
          </p:nvSpPr>
          <p:spPr>
            <a:xfrm>
              <a:off x="3576475" y="1795025"/>
              <a:ext cx="2850" cy="2125"/>
            </a:xfrm>
            <a:custGeom>
              <a:avLst/>
              <a:gdLst/>
              <a:ahLst/>
              <a:cxnLst/>
              <a:rect l="l" t="t" r="r" b="b"/>
              <a:pathLst>
                <a:path w="114" h="85" fill="none" extrusionOk="0">
                  <a:moveTo>
                    <a:pt x="113" y="85"/>
                  </a:moveTo>
                  <a:lnTo>
                    <a:pt x="113" y="85"/>
                  </a:lnTo>
                  <a:lnTo>
                    <a:pt x="0" y="0"/>
                  </a:lnTo>
                  <a:lnTo>
                    <a:pt x="0" y="0"/>
                  </a:lnTo>
                  <a:lnTo>
                    <a:pt x="57" y="85"/>
                  </a:lnTo>
                  <a:lnTo>
                    <a:pt x="113" y="85"/>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7" name="Google Shape;3917;p16"/>
            <p:cNvSpPr/>
            <p:nvPr/>
          </p:nvSpPr>
          <p:spPr>
            <a:xfrm>
              <a:off x="3593400" y="1804200"/>
              <a:ext cx="2150" cy="1425"/>
            </a:xfrm>
            <a:custGeom>
              <a:avLst/>
              <a:gdLst/>
              <a:ahLst/>
              <a:cxnLst/>
              <a:rect l="l" t="t" r="r" b="b"/>
              <a:pathLst>
                <a:path w="86" h="57" extrusionOk="0">
                  <a:moveTo>
                    <a:pt x="85" y="56"/>
                  </a:moveTo>
                  <a:lnTo>
                    <a:pt x="85" y="56"/>
                  </a:lnTo>
                  <a:lnTo>
                    <a:pt x="57" y="28"/>
                  </a:lnTo>
                  <a:lnTo>
                    <a:pt x="1" y="0"/>
                  </a:lnTo>
                  <a:lnTo>
                    <a:pt x="1" y="0"/>
                  </a:lnTo>
                  <a:lnTo>
                    <a:pt x="85" y="56"/>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8" name="Google Shape;3918;p16"/>
            <p:cNvSpPr/>
            <p:nvPr/>
          </p:nvSpPr>
          <p:spPr>
            <a:xfrm>
              <a:off x="3593400" y="1804200"/>
              <a:ext cx="2150" cy="1425"/>
            </a:xfrm>
            <a:custGeom>
              <a:avLst/>
              <a:gdLst/>
              <a:ahLst/>
              <a:cxnLst/>
              <a:rect l="l" t="t" r="r" b="b"/>
              <a:pathLst>
                <a:path w="86" h="57" fill="none" extrusionOk="0">
                  <a:moveTo>
                    <a:pt x="85" y="56"/>
                  </a:moveTo>
                  <a:lnTo>
                    <a:pt x="85" y="56"/>
                  </a:lnTo>
                  <a:lnTo>
                    <a:pt x="57" y="28"/>
                  </a:lnTo>
                  <a:lnTo>
                    <a:pt x="1" y="0"/>
                  </a:lnTo>
                  <a:lnTo>
                    <a:pt x="1" y="0"/>
                  </a:lnTo>
                  <a:lnTo>
                    <a:pt x="85" y="56"/>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9" name="Google Shape;3919;p16"/>
            <p:cNvSpPr/>
            <p:nvPr/>
          </p:nvSpPr>
          <p:spPr>
            <a:xfrm>
              <a:off x="3606100" y="1821125"/>
              <a:ext cx="3550" cy="1425"/>
            </a:xfrm>
            <a:custGeom>
              <a:avLst/>
              <a:gdLst/>
              <a:ahLst/>
              <a:cxnLst/>
              <a:rect l="l" t="t" r="r" b="b"/>
              <a:pathLst>
                <a:path w="142" h="57" extrusionOk="0">
                  <a:moveTo>
                    <a:pt x="142" y="57"/>
                  </a:moveTo>
                  <a:lnTo>
                    <a:pt x="142" y="57"/>
                  </a:lnTo>
                  <a:lnTo>
                    <a:pt x="85" y="0"/>
                  </a:lnTo>
                  <a:lnTo>
                    <a:pt x="1" y="0"/>
                  </a:lnTo>
                  <a:lnTo>
                    <a:pt x="1" y="0"/>
                  </a:lnTo>
                  <a:lnTo>
                    <a:pt x="142" y="57"/>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0" name="Google Shape;3920;p16"/>
            <p:cNvSpPr/>
            <p:nvPr/>
          </p:nvSpPr>
          <p:spPr>
            <a:xfrm>
              <a:off x="3606100" y="1821125"/>
              <a:ext cx="3550" cy="1425"/>
            </a:xfrm>
            <a:custGeom>
              <a:avLst/>
              <a:gdLst/>
              <a:ahLst/>
              <a:cxnLst/>
              <a:rect l="l" t="t" r="r" b="b"/>
              <a:pathLst>
                <a:path w="142" h="57" fill="none" extrusionOk="0">
                  <a:moveTo>
                    <a:pt x="142" y="57"/>
                  </a:moveTo>
                  <a:lnTo>
                    <a:pt x="142" y="57"/>
                  </a:lnTo>
                  <a:lnTo>
                    <a:pt x="85" y="0"/>
                  </a:lnTo>
                  <a:lnTo>
                    <a:pt x="1" y="0"/>
                  </a:lnTo>
                  <a:lnTo>
                    <a:pt x="1" y="0"/>
                  </a:lnTo>
                  <a:lnTo>
                    <a:pt x="142" y="57"/>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1" name="Google Shape;3921;p16"/>
            <p:cNvSpPr/>
            <p:nvPr/>
          </p:nvSpPr>
          <p:spPr>
            <a:xfrm>
              <a:off x="3608225" y="1826050"/>
              <a:ext cx="2850" cy="3550"/>
            </a:xfrm>
            <a:custGeom>
              <a:avLst/>
              <a:gdLst/>
              <a:ahLst/>
              <a:cxnLst/>
              <a:rect l="l" t="t" r="r" b="b"/>
              <a:pathLst>
                <a:path w="114" h="142" extrusionOk="0">
                  <a:moveTo>
                    <a:pt x="85" y="142"/>
                  </a:moveTo>
                  <a:lnTo>
                    <a:pt x="85" y="142"/>
                  </a:lnTo>
                  <a:lnTo>
                    <a:pt x="113" y="85"/>
                  </a:lnTo>
                  <a:lnTo>
                    <a:pt x="85" y="29"/>
                  </a:lnTo>
                  <a:lnTo>
                    <a:pt x="57" y="1"/>
                  </a:lnTo>
                  <a:lnTo>
                    <a:pt x="0" y="1"/>
                  </a:lnTo>
                  <a:lnTo>
                    <a:pt x="0" y="1"/>
                  </a:lnTo>
                  <a:lnTo>
                    <a:pt x="85" y="142"/>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3922;p16"/>
            <p:cNvSpPr/>
            <p:nvPr/>
          </p:nvSpPr>
          <p:spPr>
            <a:xfrm>
              <a:off x="3608225" y="1826050"/>
              <a:ext cx="2850" cy="3550"/>
            </a:xfrm>
            <a:custGeom>
              <a:avLst/>
              <a:gdLst/>
              <a:ahLst/>
              <a:cxnLst/>
              <a:rect l="l" t="t" r="r" b="b"/>
              <a:pathLst>
                <a:path w="114" h="142" fill="none" extrusionOk="0">
                  <a:moveTo>
                    <a:pt x="85" y="142"/>
                  </a:moveTo>
                  <a:lnTo>
                    <a:pt x="85" y="142"/>
                  </a:lnTo>
                  <a:lnTo>
                    <a:pt x="113" y="85"/>
                  </a:lnTo>
                  <a:lnTo>
                    <a:pt x="85" y="29"/>
                  </a:lnTo>
                  <a:lnTo>
                    <a:pt x="57" y="1"/>
                  </a:lnTo>
                  <a:lnTo>
                    <a:pt x="0" y="1"/>
                  </a:lnTo>
                  <a:lnTo>
                    <a:pt x="0" y="1"/>
                  </a:lnTo>
                  <a:lnTo>
                    <a:pt x="85" y="142"/>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3" name="Google Shape;3923;p16"/>
            <p:cNvSpPr/>
            <p:nvPr/>
          </p:nvSpPr>
          <p:spPr>
            <a:xfrm>
              <a:off x="3551075" y="1713875"/>
              <a:ext cx="227200" cy="191925"/>
            </a:xfrm>
            <a:custGeom>
              <a:avLst/>
              <a:gdLst/>
              <a:ahLst/>
              <a:cxnLst/>
              <a:rect l="l" t="t" r="r" b="b"/>
              <a:pathLst>
                <a:path w="9088" h="7677" extrusionOk="0">
                  <a:moveTo>
                    <a:pt x="57" y="2682"/>
                  </a:moveTo>
                  <a:lnTo>
                    <a:pt x="57" y="2682"/>
                  </a:lnTo>
                  <a:lnTo>
                    <a:pt x="198" y="2625"/>
                  </a:lnTo>
                  <a:lnTo>
                    <a:pt x="339" y="2625"/>
                  </a:lnTo>
                  <a:lnTo>
                    <a:pt x="339" y="2625"/>
                  </a:lnTo>
                  <a:lnTo>
                    <a:pt x="339" y="2597"/>
                  </a:lnTo>
                  <a:lnTo>
                    <a:pt x="339" y="2569"/>
                  </a:lnTo>
                  <a:lnTo>
                    <a:pt x="283" y="2541"/>
                  </a:lnTo>
                  <a:lnTo>
                    <a:pt x="198" y="2512"/>
                  </a:lnTo>
                  <a:lnTo>
                    <a:pt x="170" y="2512"/>
                  </a:lnTo>
                  <a:lnTo>
                    <a:pt x="142" y="2484"/>
                  </a:lnTo>
                  <a:lnTo>
                    <a:pt x="142" y="2484"/>
                  </a:lnTo>
                  <a:lnTo>
                    <a:pt x="283" y="2456"/>
                  </a:lnTo>
                  <a:lnTo>
                    <a:pt x="452" y="2456"/>
                  </a:lnTo>
                  <a:lnTo>
                    <a:pt x="452" y="2456"/>
                  </a:lnTo>
                  <a:lnTo>
                    <a:pt x="339" y="2456"/>
                  </a:lnTo>
                  <a:lnTo>
                    <a:pt x="311" y="2428"/>
                  </a:lnTo>
                  <a:lnTo>
                    <a:pt x="311" y="2371"/>
                  </a:lnTo>
                  <a:lnTo>
                    <a:pt x="311" y="2371"/>
                  </a:lnTo>
                  <a:lnTo>
                    <a:pt x="254" y="2400"/>
                  </a:lnTo>
                  <a:lnTo>
                    <a:pt x="170" y="2428"/>
                  </a:lnTo>
                  <a:lnTo>
                    <a:pt x="85" y="2428"/>
                  </a:lnTo>
                  <a:lnTo>
                    <a:pt x="57" y="2428"/>
                  </a:lnTo>
                  <a:lnTo>
                    <a:pt x="29" y="2400"/>
                  </a:lnTo>
                  <a:lnTo>
                    <a:pt x="29" y="2400"/>
                  </a:lnTo>
                  <a:lnTo>
                    <a:pt x="0" y="2343"/>
                  </a:lnTo>
                  <a:lnTo>
                    <a:pt x="29" y="2287"/>
                  </a:lnTo>
                  <a:lnTo>
                    <a:pt x="113" y="2230"/>
                  </a:lnTo>
                  <a:lnTo>
                    <a:pt x="311" y="2146"/>
                  </a:lnTo>
                  <a:lnTo>
                    <a:pt x="311" y="2146"/>
                  </a:lnTo>
                  <a:lnTo>
                    <a:pt x="424" y="2117"/>
                  </a:lnTo>
                  <a:lnTo>
                    <a:pt x="537" y="2117"/>
                  </a:lnTo>
                  <a:lnTo>
                    <a:pt x="650" y="2117"/>
                  </a:lnTo>
                  <a:lnTo>
                    <a:pt x="762" y="2089"/>
                  </a:lnTo>
                  <a:lnTo>
                    <a:pt x="762" y="2089"/>
                  </a:lnTo>
                  <a:lnTo>
                    <a:pt x="960" y="2005"/>
                  </a:lnTo>
                  <a:lnTo>
                    <a:pt x="1045" y="1976"/>
                  </a:lnTo>
                  <a:lnTo>
                    <a:pt x="1157" y="1976"/>
                  </a:lnTo>
                  <a:lnTo>
                    <a:pt x="1157" y="1976"/>
                  </a:lnTo>
                  <a:lnTo>
                    <a:pt x="1242" y="2005"/>
                  </a:lnTo>
                  <a:lnTo>
                    <a:pt x="1327" y="2089"/>
                  </a:lnTo>
                  <a:lnTo>
                    <a:pt x="1411" y="2174"/>
                  </a:lnTo>
                  <a:lnTo>
                    <a:pt x="1524" y="2230"/>
                  </a:lnTo>
                  <a:lnTo>
                    <a:pt x="1524" y="2230"/>
                  </a:lnTo>
                  <a:lnTo>
                    <a:pt x="1637" y="2230"/>
                  </a:lnTo>
                  <a:lnTo>
                    <a:pt x="1778" y="2174"/>
                  </a:lnTo>
                  <a:lnTo>
                    <a:pt x="1863" y="2174"/>
                  </a:lnTo>
                  <a:lnTo>
                    <a:pt x="1919" y="2174"/>
                  </a:lnTo>
                  <a:lnTo>
                    <a:pt x="1976" y="2202"/>
                  </a:lnTo>
                  <a:lnTo>
                    <a:pt x="1976" y="2258"/>
                  </a:lnTo>
                  <a:lnTo>
                    <a:pt x="1976" y="2258"/>
                  </a:lnTo>
                  <a:lnTo>
                    <a:pt x="2004" y="2146"/>
                  </a:lnTo>
                  <a:lnTo>
                    <a:pt x="2004" y="2146"/>
                  </a:lnTo>
                  <a:lnTo>
                    <a:pt x="2427" y="2174"/>
                  </a:lnTo>
                  <a:lnTo>
                    <a:pt x="2427" y="2174"/>
                  </a:lnTo>
                  <a:lnTo>
                    <a:pt x="2343" y="2117"/>
                  </a:lnTo>
                  <a:lnTo>
                    <a:pt x="2286" y="2005"/>
                  </a:lnTo>
                  <a:lnTo>
                    <a:pt x="2230" y="1722"/>
                  </a:lnTo>
                  <a:lnTo>
                    <a:pt x="2202" y="1412"/>
                  </a:lnTo>
                  <a:lnTo>
                    <a:pt x="2145" y="1299"/>
                  </a:lnTo>
                  <a:lnTo>
                    <a:pt x="2089" y="1214"/>
                  </a:lnTo>
                  <a:lnTo>
                    <a:pt x="2089" y="1214"/>
                  </a:lnTo>
                  <a:lnTo>
                    <a:pt x="2343" y="1243"/>
                  </a:lnTo>
                  <a:lnTo>
                    <a:pt x="2456" y="1271"/>
                  </a:lnTo>
                  <a:lnTo>
                    <a:pt x="2540" y="1327"/>
                  </a:lnTo>
                  <a:lnTo>
                    <a:pt x="2540" y="1327"/>
                  </a:lnTo>
                  <a:lnTo>
                    <a:pt x="2597" y="1412"/>
                  </a:lnTo>
                  <a:lnTo>
                    <a:pt x="2653" y="1468"/>
                  </a:lnTo>
                  <a:lnTo>
                    <a:pt x="2681" y="1525"/>
                  </a:lnTo>
                  <a:lnTo>
                    <a:pt x="2681" y="1525"/>
                  </a:lnTo>
                  <a:lnTo>
                    <a:pt x="2794" y="1581"/>
                  </a:lnTo>
                  <a:lnTo>
                    <a:pt x="2935" y="1581"/>
                  </a:lnTo>
                  <a:lnTo>
                    <a:pt x="3217" y="1581"/>
                  </a:lnTo>
                  <a:lnTo>
                    <a:pt x="3528" y="1525"/>
                  </a:lnTo>
                  <a:lnTo>
                    <a:pt x="3641" y="1468"/>
                  </a:lnTo>
                  <a:lnTo>
                    <a:pt x="3754" y="1412"/>
                  </a:lnTo>
                  <a:lnTo>
                    <a:pt x="3754" y="1412"/>
                  </a:lnTo>
                  <a:lnTo>
                    <a:pt x="3641" y="1468"/>
                  </a:lnTo>
                  <a:lnTo>
                    <a:pt x="3556" y="1468"/>
                  </a:lnTo>
                  <a:lnTo>
                    <a:pt x="3528" y="1440"/>
                  </a:lnTo>
                  <a:lnTo>
                    <a:pt x="3500" y="1384"/>
                  </a:lnTo>
                  <a:lnTo>
                    <a:pt x="3528" y="1327"/>
                  </a:lnTo>
                  <a:lnTo>
                    <a:pt x="3556" y="1271"/>
                  </a:lnTo>
                  <a:lnTo>
                    <a:pt x="3697" y="1158"/>
                  </a:lnTo>
                  <a:lnTo>
                    <a:pt x="3697" y="1158"/>
                  </a:lnTo>
                  <a:lnTo>
                    <a:pt x="4572" y="819"/>
                  </a:lnTo>
                  <a:lnTo>
                    <a:pt x="4572" y="819"/>
                  </a:lnTo>
                  <a:lnTo>
                    <a:pt x="4516" y="763"/>
                  </a:lnTo>
                  <a:lnTo>
                    <a:pt x="4487" y="706"/>
                  </a:lnTo>
                  <a:lnTo>
                    <a:pt x="4459" y="650"/>
                  </a:lnTo>
                  <a:lnTo>
                    <a:pt x="4459" y="565"/>
                  </a:lnTo>
                  <a:lnTo>
                    <a:pt x="4516" y="424"/>
                  </a:lnTo>
                  <a:lnTo>
                    <a:pt x="4600" y="283"/>
                  </a:lnTo>
                  <a:lnTo>
                    <a:pt x="4741" y="142"/>
                  </a:lnTo>
                  <a:lnTo>
                    <a:pt x="4882" y="57"/>
                  </a:lnTo>
                  <a:lnTo>
                    <a:pt x="5052" y="1"/>
                  </a:lnTo>
                  <a:lnTo>
                    <a:pt x="5136" y="29"/>
                  </a:lnTo>
                  <a:lnTo>
                    <a:pt x="5193" y="57"/>
                  </a:lnTo>
                  <a:lnTo>
                    <a:pt x="5193" y="57"/>
                  </a:lnTo>
                  <a:lnTo>
                    <a:pt x="5249" y="86"/>
                  </a:lnTo>
                  <a:lnTo>
                    <a:pt x="5249" y="142"/>
                  </a:lnTo>
                  <a:lnTo>
                    <a:pt x="5249" y="198"/>
                  </a:lnTo>
                  <a:lnTo>
                    <a:pt x="5278" y="255"/>
                  </a:lnTo>
                  <a:lnTo>
                    <a:pt x="5278" y="255"/>
                  </a:lnTo>
                  <a:lnTo>
                    <a:pt x="5390" y="311"/>
                  </a:lnTo>
                  <a:lnTo>
                    <a:pt x="5531" y="340"/>
                  </a:lnTo>
                  <a:lnTo>
                    <a:pt x="5531" y="340"/>
                  </a:lnTo>
                  <a:lnTo>
                    <a:pt x="5785" y="509"/>
                  </a:lnTo>
                  <a:lnTo>
                    <a:pt x="5927" y="594"/>
                  </a:lnTo>
                  <a:lnTo>
                    <a:pt x="5955" y="650"/>
                  </a:lnTo>
                  <a:lnTo>
                    <a:pt x="5983" y="706"/>
                  </a:lnTo>
                  <a:lnTo>
                    <a:pt x="5983" y="706"/>
                  </a:lnTo>
                  <a:lnTo>
                    <a:pt x="6068" y="650"/>
                  </a:lnTo>
                  <a:lnTo>
                    <a:pt x="6152" y="650"/>
                  </a:lnTo>
                  <a:lnTo>
                    <a:pt x="6209" y="678"/>
                  </a:lnTo>
                  <a:lnTo>
                    <a:pt x="6237" y="706"/>
                  </a:lnTo>
                  <a:lnTo>
                    <a:pt x="6293" y="763"/>
                  </a:lnTo>
                  <a:lnTo>
                    <a:pt x="6293" y="848"/>
                  </a:lnTo>
                  <a:lnTo>
                    <a:pt x="6293" y="989"/>
                  </a:lnTo>
                  <a:lnTo>
                    <a:pt x="6293" y="989"/>
                  </a:lnTo>
                  <a:lnTo>
                    <a:pt x="6435" y="989"/>
                  </a:lnTo>
                  <a:lnTo>
                    <a:pt x="6547" y="960"/>
                  </a:lnTo>
                  <a:lnTo>
                    <a:pt x="6632" y="904"/>
                  </a:lnTo>
                  <a:lnTo>
                    <a:pt x="6773" y="819"/>
                  </a:lnTo>
                  <a:lnTo>
                    <a:pt x="6773" y="819"/>
                  </a:lnTo>
                  <a:lnTo>
                    <a:pt x="6801" y="1017"/>
                  </a:lnTo>
                  <a:lnTo>
                    <a:pt x="6858" y="1130"/>
                  </a:lnTo>
                  <a:lnTo>
                    <a:pt x="6971" y="1214"/>
                  </a:lnTo>
                  <a:lnTo>
                    <a:pt x="7140" y="1299"/>
                  </a:lnTo>
                  <a:lnTo>
                    <a:pt x="7140" y="1299"/>
                  </a:lnTo>
                  <a:lnTo>
                    <a:pt x="7253" y="1355"/>
                  </a:lnTo>
                  <a:lnTo>
                    <a:pt x="7422" y="1384"/>
                  </a:lnTo>
                  <a:lnTo>
                    <a:pt x="7563" y="1412"/>
                  </a:lnTo>
                  <a:lnTo>
                    <a:pt x="7704" y="1440"/>
                  </a:lnTo>
                  <a:lnTo>
                    <a:pt x="7704" y="1440"/>
                  </a:lnTo>
                  <a:lnTo>
                    <a:pt x="7874" y="1497"/>
                  </a:lnTo>
                  <a:lnTo>
                    <a:pt x="7987" y="1581"/>
                  </a:lnTo>
                  <a:lnTo>
                    <a:pt x="8128" y="1666"/>
                  </a:lnTo>
                  <a:lnTo>
                    <a:pt x="8269" y="1694"/>
                  </a:lnTo>
                  <a:lnTo>
                    <a:pt x="8269" y="1694"/>
                  </a:lnTo>
                  <a:lnTo>
                    <a:pt x="8664" y="1779"/>
                  </a:lnTo>
                  <a:lnTo>
                    <a:pt x="9087" y="1863"/>
                  </a:lnTo>
                  <a:lnTo>
                    <a:pt x="9087" y="1863"/>
                  </a:lnTo>
                  <a:lnTo>
                    <a:pt x="8974" y="2005"/>
                  </a:lnTo>
                  <a:lnTo>
                    <a:pt x="8861" y="2146"/>
                  </a:lnTo>
                  <a:lnTo>
                    <a:pt x="8777" y="2287"/>
                  </a:lnTo>
                  <a:lnTo>
                    <a:pt x="8692" y="2456"/>
                  </a:lnTo>
                  <a:lnTo>
                    <a:pt x="8692" y="2456"/>
                  </a:lnTo>
                  <a:lnTo>
                    <a:pt x="8664" y="2597"/>
                  </a:lnTo>
                  <a:lnTo>
                    <a:pt x="8664" y="2738"/>
                  </a:lnTo>
                  <a:lnTo>
                    <a:pt x="8636" y="2879"/>
                  </a:lnTo>
                  <a:lnTo>
                    <a:pt x="8607" y="3020"/>
                  </a:lnTo>
                  <a:lnTo>
                    <a:pt x="8607" y="3020"/>
                  </a:lnTo>
                  <a:lnTo>
                    <a:pt x="8551" y="3105"/>
                  </a:lnTo>
                  <a:lnTo>
                    <a:pt x="8495" y="3162"/>
                  </a:lnTo>
                  <a:lnTo>
                    <a:pt x="8410" y="3162"/>
                  </a:lnTo>
                  <a:lnTo>
                    <a:pt x="8325" y="3190"/>
                  </a:lnTo>
                  <a:lnTo>
                    <a:pt x="8325" y="3190"/>
                  </a:lnTo>
                  <a:lnTo>
                    <a:pt x="8353" y="3190"/>
                  </a:lnTo>
                  <a:lnTo>
                    <a:pt x="8325" y="3190"/>
                  </a:lnTo>
                  <a:lnTo>
                    <a:pt x="8212" y="3246"/>
                  </a:lnTo>
                  <a:lnTo>
                    <a:pt x="8156" y="3274"/>
                  </a:lnTo>
                  <a:lnTo>
                    <a:pt x="8184" y="3303"/>
                  </a:lnTo>
                  <a:lnTo>
                    <a:pt x="8269" y="3303"/>
                  </a:lnTo>
                  <a:lnTo>
                    <a:pt x="8269" y="3303"/>
                  </a:lnTo>
                  <a:lnTo>
                    <a:pt x="8015" y="3557"/>
                  </a:lnTo>
                  <a:lnTo>
                    <a:pt x="7789" y="3811"/>
                  </a:lnTo>
                  <a:lnTo>
                    <a:pt x="7620" y="4065"/>
                  </a:lnTo>
                  <a:lnTo>
                    <a:pt x="7479" y="4347"/>
                  </a:lnTo>
                  <a:lnTo>
                    <a:pt x="7479" y="4347"/>
                  </a:lnTo>
                  <a:lnTo>
                    <a:pt x="7535" y="4319"/>
                  </a:lnTo>
                  <a:lnTo>
                    <a:pt x="7620" y="4290"/>
                  </a:lnTo>
                  <a:lnTo>
                    <a:pt x="7733" y="4149"/>
                  </a:lnTo>
                  <a:lnTo>
                    <a:pt x="7789" y="4093"/>
                  </a:lnTo>
                  <a:lnTo>
                    <a:pt x="7845" y="4065"/>
                  </a:lnTo>
                  <a:lnTo>
                    <a:pt x="7930" y="4065"/>
                  </a:lnTo>
                  <a:lnTo>
                    <a:pt x="8015" y="4093"/>
                  </a:lnTo>
                  <a:lnTo>
                    <a:pt x="8015" y="4093"/>
                  </a:lnTo>
                  <a:lnTo>
                    <a:pt x="8071" y="4149"/>
                  </a:lnTo>
                  <a:lnTo>
                    <a:pt x="8099" y="4206"/>
                  </a:lnTo>
                  <a:lnTo>
                    <a:pt x="8156" y="4375"/>
                  </a:lnTo>
                  <a:lnTo>
                    <a:pt x="8128" y="4544"/>
                  </a:lnTo>
                  <a:lnTo>
                    <a:pt x="8099" y="4629"/>
                  </a:lnTo>
                  <a:lnTo>
                    <a:pt x="8043" y="4685"/>
                  </a:lnTo>
                  <a:lnTo>
                    <a:pt x="8043" y="4685"/>
                  </a:lnTo>
                  <a:lnTo>
                    <a:pt x="8212" y="4855"/>
                  </a:lnTo>
                  <a:lnTo>
                    <a:pt x="8269" y="4968"/>
                  </a:lnTo>
                  <a:lnTo>
                    <a:pt x="8269" y="5024"/>
                  </a:lnTo>
                  <a:lnTo>
                    <a:pt x="8269" y="5080"/>
                  </a:lnTo>
                  <a:lnTo>
                    <a:pt x="8269" y="5080"/>
                  </a:lnTo>
                  <a:lnTo>
                    <a:pt x="8184" y="5137"/>
                  </a:lnTo>
                  <a:lnTo>
                    <a:pt x="8071" y="5193"/>
                  </a:lnTo>
                  <a:lnTo>
                    <a:pt x="7958" y="5250"/>
                  </a:lnTo>
                  <a:lnTo>
                    <a:pt x="7902" y="5278"/>
                  </a:lnTo>
                  <a:lnTo>
                    <a:pt x="7902" y="5278"/>
                  </a:lnTo>
                  <a:lnTo>
                    <a:pt x="7930" y="5334"/>
                  </a:lnTo>
                  <a:lnTo>
                    <a:pt x="7958" y="5363"/>
                  </a:lnTo>
                  <a:lnTo>
                    <a:pt x="8043" y="5419"/>
                  </a:lnTo>
                  <a:lnTo>
                    <a:pt x="8128" y="5475"/>
                  </a:lnTo>
                  <a:lnTo>
                    <a:pt x="8156" y="5504"/>
                  </a:lnTo>
                  <a:lnTo>
                    <a:pt x="8184" y="5532"/>
                  </a:lnTo>
                  <a:lnTo>
                    <a:pt x="8184" y="5532"/>
                  </a:lnTo>
                  <a:lnTo>
                    <a:pt x="8184" y="5617"/>
                  </a:lnTo>
                  <a:lnTo>
                    <a:pt x="8156" y="5673"/>
                  </a:lnTo>
                  <a:lnTo>
                    <a:pt x="8099" y="5729"/>
                  </a:lnTo>
                  <a:lnTo>
                    <a:pt x="8099" y="5786"/>
                  </a:lnTo>
                  <a:lnTo>
                    <a:pt x="8099" y="5786"/>
                  </a:lnTo>
                  <a:lnTo>
                    <a:pt x="8128" y="5955"/>
                  </a:lnTo>
                  <a:lnTo>
                    <a:pt x="8184" y="6012"/>
                  </a:lnTo>
                  <a:lnTo>
                    <a:pt x="8269" y="6068"/>
                  </a:lnTo>
                  <a:lnTo>
                    <a:pt x="8269" y="6068"/>
                  </a:lnTo>
                  <a:lnTo>
                    <a:pt x="8353" y="6096"/>
                  </a:lnTo>
                  <a:lnTo>
                    <a:pt x="8466" y="6096"/>
                  </a:lnTo>
                  <a:lnTo>
                    <a:pt x="8551" y="6096"/>
                  </a:lnTo>
                  <a:lnTo>
                    <a:pt x="8636" y="6096"/>
                  </a:lnTo>
                  <a:lnTo>
                    <a:pt x="8636" y="6096"/>
                  </a:lnTo>
                  <a:lnTo>
                    <a:pt x="8664" y="6125"/>
                  </a:lnTo>
                  <a:lnTo>
                    <a:pt x="8664" y="6181"/>
                  </a:lnTo>
                  <a:lnTo>
                    <a:pt x="8551" y="6322"/>
                  </a:lnTo>
                  <a:lnTo>
                    <a:pt x="8353" y="6548"/>
                  </a:lnTo>
                  <a:lnTo>
                    <a:pt x="8353" y="6548"/>
                  </a:lnTo>
                  <a:lnTo>
                    <a:pt x="8241" y="6632"/>
                  </a:lnTo>
                  <a:lnTo>
                    <a:pt x="8071" y="6717"/>
                  </a:lnTo>
                  <a:lnTo>
                    <a:pt x="7930" y="6830"/>
                  </a:lnTo>
                  <a:lnTo>
                    <a:pt x="7902" y="6886"/>
                  </a:lnTo>
                  <a:lnTo>
                    <a:pt x="7930" y="6943"/>
                  </a:lnTo>
                  <a:lnTo>
                    <a:pt x="7930" y="6943"/>
                  </a:lnTo>
                  <a:lnTo>
                    <a:pt x="7535" y="6999"/>
                  </a:lnTo>
                  <a:lnTo>
                    <a:pt x="7338" y="6999"/>
                  </a:lnTo>
                  <a:lnTo>
                    <a:pt x="7140" y="6943"/>
                  </a:lnTo>
                  <a:lnTo>
                    <a:pt x="7140" y="6943"/>
                  </a:lnTo>
                  <a:lnTo>
                    <a:pt x="6942" y="6886"/>
                  </a:lnTo>
                  <a:lnTo>
                    <a:pt x="6745" y="6774"/>
                  </a:lnTo>
                  <a:lnTo>
                    <a:pt x="6745" y="6774"/>
                  </a:lnTo>
                  <a:lnTo>
                    <a:pt x="6801" y="6774"/>
                  </a:lnTo>
                  <a:lnTo>
                    <a:pt x="6830" y="6774"/>
                  </a:lnTo>
                  <a:lnTo>
                    <a:pt x="6830" y="6745"/>
                  </a:lnTo>
                  <a:lnTo>
                    <a:pt x="6801" y="6689"/>
                  </a:lnTo>
                  <a:lnTo>
                    <a:pt x="6801" y="6689"/>
                  </a:lnTo>
                  <a:lnTo>
                    <a:pt x="6773" y="6689"/>
                  </a:lnTo>
                  <a:lnTo>
                    <a:pt x="6745" y="6689"/>
                  </a:lnTo>
                  <a:lnTo>
                    <a:pt x="6660" y="6745"/>
                  </a:lnTo>
                  <a:lnTo>
                    <a:pt x="6632" y="6745"/>
                  </a:lnTo>
                  <a:lnTo>
                    <a:pt x="6576" y="6745"/>
                  </a:lnTo>
                  <a:lnTo>
                    <a:pt x="6547" y="6717"/>
                  </a:lnTo>
                  <a:lnTo>
                    <a:pt x="6519" y="6632"/>
                  </a:lnTo>
                  <a:lnTo>
                    <a:pt x="6519" y="6632"/>
                  </a:lnTo>
                  <a:lnTo>
                    <a:pt x="6519" y="6689"/>
                  </a:lnTo>
                  <a:lnTo>
                    <a:pt x="6519" y="6745"/>
                  </a:lnTo>
                  <a:lnTo>
                    <a:pt x="6491" y="6774"/>
                  </a:lnTo>
                  <a:lnTo>
                    <a:pt x="6463" y="6745"/>
                  </a:lnTo>
                  <a:lnTo>
                    <a:pt x="6378" y="6717"/>
                  </a:lnTo>
                  <a:lnTo>
                    <a:pt x="6265" y="6717"/>
                  </a:lnTo>
                  <a:lnTo>
                    <a:pt x="6265" y="6717"/>
                  </a:lnTo>
                  <a:lnTo>
                    <a:pt x="6096" y="6717"/>
                  </a:lnTo>
                  <a:lnTo>
                    <a:pt x="5955" y="6717"/>
                  </a:lnTo>
                  <a:lnTo>
                    <a:pt x="5842" y="6745"/>
                  </a:lnTo>
                  <a:lnTo>
                    <a:pt x="5673" y="6830"/>
                  </a:lnTo>
                  <a:lnTo>
                    <a:pt x="5673" y="6830"/>
                  </a:lnTo>
                  <a:lnTo>
                    <a:pt x="5447" y="6971"/>
                  </a:lnTo>
                  <a:lnTo>
                    <a:pt x="5362" y="7056"/>
                  </a:lnTo>
                  <a:lnTo>
                    <a:pt x="5306" y="7140"/>
                  </a:lnTo>
                  <a:lnTo>
                    <a:pt x="5278" y="7253"/>
                  </a:lnTo>
                  <a:lnTo>
                    <a:pt x="5278" y="7366"/>
                  </a:lnTo>
                  <a:lnTo>
                    <a:pt x="5334" y="7479"/>
                  </a:lnTo>
                  <a:lnTo>
                    <a:pt x="5390" y="7620"/>
                  </a:lnTo>
                  <a:lnTo>
                    <a:pt x="5390" y="7620"/>
                  </a:lnTo>
                  <a:lnTo>
                    <a:pt x="5108" y="7677"/>
                  </a:lnTo>
                  <a:lnTo>
                    <a:pt x="4854" y="7677"/>
                  </a:lnTo>
                  <a:lnTo>
                    <a:pt x="4600" y="7620"/>
                  </a:lnTo>
                  <a:lnTo>
                    <a:pt x="4346" y="7536"/>
                  </a:lnTo>
                  <a:lnTo>
                    <a:pt x="4346" y="7536"/>
                  </a:lnTo>
                  <a:lnTo>
                    <a:pt x="4092" y="7394"/>
                  </a:lnTo>
                  <a:lnTo>
                    <a:pt x="4092" y="7394"/>
                  </a:lnTo>
                  <a:lnTo>
                    <a:pt x="3810" y="7282"/>
                  </a:lnTo>
                  <a:lnTo>
                    <a:pt x="3810" y="7282"/>
                  </a:lnTo>
                  <a:lnTo>
                    <a:pt x="3669" y="7310"/>
                  </a:lnTo>
                  <a:lnTo>
                    <a:pt x="3613" y="7366"/>
                  </a:lnTo>
                  <a:lnTo>
                    <a:pt x="3613" y="7366"/>
                  </a:lnTo>
                  <a:lnTo>
                    <a:pt x="3359" y="7366"/>
                  </a:lnTo>
                  <a:lnTo>
                    <a:pt x="3105" y="7338"/>
                  </a:lnTo>
                  <a:lnTo>
                    <a:pt x="2851" y="7282"/>
                  </a:lnTo>
                  <a:lnTo>
                    <a:pt x="2568" y="7197"/>
                  </a:lnTo>
                  <a:lnTo>
                    <a:pt x="2568" y="7197"/>
                  </a:lnTo>
                  <a:lnTo>
                    <a:pt x="2343" y="7140"/>
                  </a:lnTo>
                  <a:lnTo>
                    <a:pt x="2145" y="7112"/>
                  </a:lnTo>
                  <a:lnTo>
                    <a:pt x="2145" y="7112"/>
                  </a:lnTo>
                  <a:lnTo>
                    <a:pt x="2117" y="7056"/>
                  </a:lnTo>
                  <a:lnTo>
                    <a:pt x="2117" y="6999"/>
                  </a:lnTo>
                  <a:lnTo>
                    <a:pt x="2145" y="6943"/>
                  </a:lnTo>
                  <a:lnTo>
                    <a:pt x="2117" y="6915"/>
                  </a:lnTo>
                  <a:lnTo>
                    <a:pt x="2117" y="6915"/>
                  </a:lnTo>
                  <a:lnTo>
                    <a:pt x="1976" y="6886"/>
                  </a:lnTo>
                  <a:lnTo>
                    <a:pt x="1919" y="6858"/>
                  </a:lnTo>
                  <a:lnTo>
                    <a:pt x="1863" y="6830"/>
                  </a:lnTo>
                  <a:lnTo>
                    <a:pt x="1863" y="6830"/>
                  </a:lnTo>
                  <a:lnTo>
                    <a:pt x="1948" y="6774"/>
                  </a:lnTo>
                  <a:lnTo>
                    <a:pt x="2004" y="6717"/>
                  </a:lnTo>
                  <a:lnTo>
                    <a:pt x="2089" y="6576"/>
                  </a:lnTo>
                  <a:lnTo>
                    <a:pt x="2145" y="6379"/>
                  </a:lnTo>
                  <a:lnTo>
                    <a:pt x="2202" y="6209"/>
                  </a:lnTo>
                  <a:lnTo>
                    <a:pt x="2202" y="6209"/>
                  </a:lnTo>
                  <a:lnTo>
                    <a:pt x="2399" y="5617"/>
                  </a:lnTo>
                  <a:lnTo>
                    <a:pt x="2399" y="5617"/>
                  </a:lnTo>
                  <a:lnTo>
                    <a:pt x="2371" y="5588"/>
                  </a:lnTo>
                  <a:lnTo>
                    <a:pt x="2343" y="5617"/>
                  </a:lnTo>
                  <a:lnTo>
                    <a:pt x="2286" y="5673"/>
                  </a:lnTo>
                  <a:lnTo>
                    <a:pt x="2286" y="5673"/>
                  </a:lnTo>
                  <a:lnTo>
                    <a:pt x="2286" y="5475"/>
                  </a:lnTo>
                  <a:lnTo>
                    <a:pt x="2314" y="5278"/>
                  </a:lnTo>
                  <a:lnTo>
                    <a:pt x="2371" y="5080"/>
                  </a:lnTo>
                  <a:lnTo>
                    <a:pt x="2456" y="4883"/>
                  </a:lnTo>
                  <a:lnTo>
                    <a:pt x="2456" y="4883"/>
                  </a:lnTo>
                  <a:lnTo>
                    <a:pt x="2568" y="4996"/>
                  </a:lnTo>
                  <a:lnTo>
                    <a:pt x="2681" y="5137"/>
                  </a:lnTo>
                  <a:lnTo>
                    <a:pt x="2766" y="5306"/>
                  </a:lnTo>
                  <a:lnTo>
                    <a:pt x="2794" y="5363"/>
                  </a:lnTo>
                  <a:lnTo>
                    <a:pt x="2822" y="5447"/>
                  </a:lnTo>
                  <a:lnTo>
                    <a:pt x="2822" y="5447"/>
                  </a:lnTo>
                  <a:lnTo>
                    <a:pt x="2822" y="5363"/>
                  </a:lnTo>
                  <a:lnTo>
                    <a:pt x="2794" y="5250"/>
                  </a:lnTo>
                  <a:lnTo>
                    <a:pt x="2681" y="4996"/>
                  </a:lnTo>
                  <a:lnTo>
                    <a:pt x="2597" y="4855"/>
                  </a:lnTo>
                  <a:lnTo>
                    <a:pt x="2512" y="4770"/>
                  </a:lnTo>
                  <a:lnTo>
                    <a:pt x="2427" y="4685"/>
                  </a:lnTo>
                  <a:lnTo>
                    <a:pt x="2371" y="4685"/>
                  </a:lnTo>
                  <a:lnTo>
                    <a:pt x="2371" y="4685"/>
                  </a:lnTo>
                  <a:lnTo>
                    <a:pt x="2456" y="4685"/>
                  </a:lnTo>
                  <a:lnTo>
                    <a:pt x="2512" y="4714"/>
                  </a:lnTo>
                  <a:lnTo>
                    <a:pt x="2512" y="4714"/>
                  </a:lnTo>
                  <a:lnTo>
                    <a:pt x="2484" y="4685"/>
                  </a:lnTo>
                  <a:lnTo>
                    <a:pt x="2456" y="4629"/>
                  </a:lnTo>
                  <a:lnTo>
                    <a:pt x="2427" y="4460"/>
                  </a:lnTo>
                  <a:lnTo>
                    <a:pt x="2456" y="4319"/>
                  </a:lnTo>
                  <a:lnTo>
                    <a:pt x="2484" y="4206"/>
                  </a:lnTo>
                  <a:lnTo>
                    <a:pt x="2484" y="4206"/>
                  </a:lnTo>
                  <a:lnTo>
                    <a:pt x="2399" y="4234"/>
                  </a:lnTo>
                  <a:lnTo>
                    <a:pt x="2343" y="4262"/>
                  </a:lnTo>
                  <a:lnTo>
                    <a:pt x="2258" y="4234"/>
                  </a:lnTo>
                  <a:lnTo>
                    <a:pt x="2202" y="4206"/>
                  </a:lnTo>
                  <a:lnTo>
                    <a:pt x="2089" y="4093"/>
                  </a:lnTo>
                  <a:lnTo>
                    <a:pt x="1976" y="3952"/>
                  </a:lnTo>
                  <a:lnTo>
                    <a:pt x="1835" y="3641"/>
                  </a:lnTo>
                  <a:lnTo>
                    <a:pt x="1778" y="3528"/>
                  </a:lnTo>
                  <a:lnTo>
                    <a:pt x="1750" y="3472"/>
                  </a:lnTo>
                  <a:lnTo>
                    <a:pt x="1750" y="3472"/>
                  </a:lnTo>
                  <a:lnTo>
                    <a:pt x="1835" y="3387"/>
                  </a:lnTo>
                  <a:lnTo>
                    <a:pt x="1891" y="3359"/>
                  </a:lnTo>
                  <a:lnTo>
                    <a:pt x="1976" y="3387"/>
                  </a:lnTo>
                  <a:lnTo>
                    <a:pt x="2089" y="3415"/>
                  </a:lnTo>
                  <a:lnTo>
                    <a:pt x="2089" y="3415"/>
                  </a:lnTo>
                  <a:lnTo>
                    <a:pt x="1976" y="3387"/>
                  </a:lnTo>
                  <a:lnTo>
                    <a:pt x="1778" y="3387"/>
                  </a:lnTo>
                  <a:lnTo>
                    <a:pt x="1637" y="3359"/>
                  </a:lnTo>
                  <a:lnTo>
                    <a:pt x="1581" y="3331"/>
                  </a:lnTo>
                  <a:lnTo>
                    <a:pt x="1553" y="3274"/>
                  </a:lnTo>
                  <a:lnTo>
                    <a:pt x="1553" y="3274"/>
                  </a:lnTo>
                  <a:lnTo>
                    <a:pt x="1609" y="3218"/>
                  </a:lnTo>
                  <a:lnTo>
                    <a:pt x="1665" y="3162"/>
                  </a:lnTo>
                  <a:lnTo>
                    <a:pt x="1665" y="3162"/>
                  </a:lnTo>
                  <a:lnTo>
                    <a:pt x="1524" y="3162"/>
                  </a:lnTo>
                  <a:lnTo>
                    <a:pt x="1383" y="3162"/>
                  </a:lnTo>
                  <a:lnTo>
                    <a:pt x="1327" y="3162"/>
                  </a:lnTo>
                  <a:lnTo>
                    <a:pt x="1327" y="3162"/>
                  </a:lnTo>
                  <a:lnTo>
                    <a:pt x="1440" y="3077"/>
                  </a:lnTo>
                  <a:lnTo>
                    <a:pt x="1440" y="3077"/>
                  </a:lnTo>
                  <a:lnTo>
                    <a:pt x="1355" y="3049"/>
                  </a:lnTo>
                  <a:lnTo>
                    <a:pt x="1270" y="3049"/>
                  </a:lnTo>
                  <a:lnTo>
                    <a:pt x="1186" y="3105"/>
                  </a:lnTo>
                  <a:lnTo>
                    <a:pt x="1129" y="3162"/>
                  </a:lnTo>
                  <a:lnTo>
                    <a:pt x="1129" y="3162"/>
                  </a:lnTo>
                  <a:lnTo>
                    <a:pt x="1101" y="3049"/>
                  </a:lnTo>
                  <a:lnTo>
                    <a:pt x="1101" y="2992"/>
                  </a:lnTo>
                  <a:lnTo>
                    <a:pt x="1129" y="2936"/>
                  </a:lnTo>
                  <a:lnTo>
                    <a:pt x="1129" y="2936"/>
                  </a:lnTo>
                  <a:lnTo>
                    <a:pt x="1101" y="2992"/>
                  </a:lnTo>
                  <a:lnTo>
                    <a:pt x="1045" y="2992"/>
                  </a:lnTo>
                  <a:lnTo>
                    <a:pt x="1016" y="2964"/>
                  </a:lnTo>
                  <a:lnTo>
                    <a:pt x="1045" y="2908"/>
                  </a:lnTo>
                  <a:lnTo>
                    <a:pt x="1045" y="2908"/>
                  </a:lnTo>
                  <a:lnTo>
                    <a:pt x="988" y="2936"/>
                  </a:lnTo>
                  <a:lnTo>
                    <a:pt x="903" y="2964"/>
                  </a:lnTo>
                  <a:lnTo>
                    <a:pt x="762" y="2936"/>
                  </a:lnTo>
                  <a:lnTo>
                    <a:pt x="508" y="2851"/>
                  </a:lnTo>
                  <a:lnTo>
                    <a:pt x="508" y="2851"/>
                  </a:lnTo>
                  <a:lnTo>
                    <a:pt x="452" y="2823"/>
                  </a:lnTo>
                  <a:lnTo>
                    <a:pt x="396" y="2851"/>
                  </a:lnTo>
                  <a:lnTo>
                    <a:pt x="339" y="2851"/>
                  </a:lnTo>
                  <a:lnTo>
                    <a:pt x="311" y="2851"/>
                  </a:lnTo>
                  <a:lnTo>
                    <a:pt x="311" y="2851"/>
                  </a:lnTo>
                  <a:lnTo>
                    <a:pt x="226" y="2823"/>
                  </a:lnTo>
                  <a:lnTo>
                    <a:pt x="170" y="2766"/>
                  </a:lnTo>
                  <a:lnTo>
                    <a:pt x="113" y="2710"/>
                  </a:lnTo>
                  <a:lnTo>
                    <a:pt x="29" y="2682"/>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4" name="Google Shape;3924;p16"/>
            <p:cNvSpPr/>
            <p:nvPr/>
          </p:nvSpPr>
          <p:spPr>
            <a:xfrm>
              <a:off x="3551075" y="1713875"/>
              <a:ext cx="227200" cy="191925"/>
            </a:xfrm>
            <a:custGeom>
              <a:avLst/>
              <a:gdLst/>
              <a:ahLst/>
              <a:cxnLst/>
              <a:rect l="l" t="t" r="r" b="b"/>
              <a:pathLst>
                <a:path w="9088" h="7677" fill="none" extrusionOk="0">
                  <a:moveTo>
                    <a:pt x="57" y="2682"/>
                  </a:moveTo>
                  <a:lnTo>
                    <a:pt x="57" y="2682"/>
                  </a:lnTo>
                  <a:lnTo>
                    <a:pt x="198" y="2625"/>
                  </a:lnTo>
                  <a:lnTo>
                    <a:pt x="339" y="2625"/>
                  </a:lnTo>
                  <a:lnTo>
                    <a:pt x="339" y="2625"/>
                  </a:lnTo>
                  <a:lnTo>
                    <a:pt x="339" y="2597"/>
                  </a:lnTo>
                  <a:lnTo>
                    <a:pt x="339" y="2569"/>
                  </a:lnTo>
                  <a:lnTo>
                    <a:pt x="283" y="2541"/>
                  </a:lnTo>
                  <a:lnTo>
                    <a:pt x="198" y="2512"/>
                  </a:lnTo>
                  <a:lnTo>
                    <a:pt x="170" y="2512"/>
                  </a:lnTo>
                  <a:lnTo>
                    <a:pt x="142" y="2484"/>
                  </a:lnTo>
                  <a:lnTo>
                    <a:pt x="142" y="2484"/>
                  </a:lnTo>
                  <a:lnTo>
                    <a:pt x="283" y="2456"/>
                  </a:lnTo>
                  <a:lnTo>
                    <a:pt x="452" y="2456"/>
                  </a:lnTo>
                  <a:lnTo>
                    <a:pt x="452" y="2456"/>
                  </a:lnTo>
                  <a:lnTo>
                    <a:pt x="339" y="2456"/>
                  </a:lnTo>
                  <a:lnTo>
                    <a:pt x="311" y="2428"/>
                  </a:lnTo>
                  <a:lnTo>
                    <a:pt x="311" y="2371"/>
                  </a:lnTo>
                  <a:lnTo>
                    <a:pt x="311" y="2371"/>
                  </a:lnTo>
                  <a:lnTo>
                    <a:pt x="254" y="2400"/>
                  </a:lnTo>
                  <a:lnTo>
                    <a:pt x="170" y="2428"/>
                  </a:lnTo>
                  <a:lnTo>
                    <a:pt x="85" y="2428"/>
                  </a:lnTo>
                  <a:lnTo>
                    <a:pt x="57" y="2428"/>
                  </a:lnTo>
                  <a:lnTo>
                    <a:pt x="29" y="2400"/>
                  </a:lnTo>
                  <a:lnTo>
                    <a:pt x="29" y="2400"/>
                  </a:lnTo>
                  <a:lnTo>
                    <a:pt x="0" y="2343"/>
                  </a:lnTo>
                  <a:lnTo>
                    <a:pt x="29" y="2287"/>
                  </a:lnTo>
                  <a:lnTo>
                    <a:pt x="113" y="2230"/>
                  </a:lnTo>
                  <a:lnTo>
                    <a:pt x="311" y="2146"/>
                  </a:lnTo>
                  <a:lnTo>
                    <a:pt x="311" y="2146"/>
                  </a:lnTo>
                  <a:lnTo>
                    <a:pt x="424" y="2117"/>
                  </a:lnTo>
                  <a:lnTo>
                    <a:pt x="537" y="2117"/>
                  </a:lnTo>
                  <a:lnTo>
                    <a:pt x="650" y="2117"/>
                  </a:lnTo>
                  <a:lnTo>
                    <a:pt x="762" y="2089"/>
                  </a:lnTo>
                  <a:lnTo>
                    <a:pt x="762" y="2089"/>
                  </a:lnTo>
                  <a:lnTo>
                    <a:pt x="960" y="2005"/>
                  </a:lnTo>
                  <a:lnTo>
                    <a:pt x="1045" y="1976"/>
                  </a:lnTo>
                  <a:lnTo>
                    <a:pt x="1157" y="1976"/>
                  </a:lnTo>
                  <a:lnTo>
                    <a:pt x="1157" y="1976"/>
                  </a:lnTo>
                  <a:lnTo>
                    <a:pt x="1242" y="2005"/>
                  </a:lnTo>
                  <a:lnTo>
                    <a:pt x="1327" y="2089"/>
                  </a:lnTo>
                  <a:lnTo>
                    <a:pt x="1411" y="2174"/>
                  </a:lnTo>
                  <a:lnTo>
                    <a:pt x="1524" y="2230"/>
                  </a:lnTo>
                  <a:lnTo>
                    <a:pt x="1524" y="2230"/>
                  </a:lnTo>
                  <a:lnTo>
                    <a:pt x="1637" y="2230"/>
                  </a:lnTo>
                  <a:lnTo>
                    <a:pt x="1778" y="2174"/>
                  </a:lnTo>
                  <a:lnTo>
                    <a:pt x="1863" y="2174"/>
                  </a:lnTo>
                  <a:lnTo>
                    <a:pt x="1919" y="2174"/>
                  </a:lnTo>
                  <a:lnTo>
                    <a:pt x="1976" y="2202"/>
                  </a:lnTo>
                  <a:lnTo>
                    <a:pt x="1976" y="2258"/>
                  </a:lnTo>
                  <a:lnTo>
                    <a:pt x="1976" y="2258"/>
                  </a:lnTo>
                  <a:lnTo>
                    <a:pt x="2004" y="2146"/>
                  </a:lnTo>
                  <a:lnTo>
                    <a:pt x="2004" y="2146"/>
                  </a:lnTo>
                  <a:lnTo>
                    <a:pt x="2427" y="2174"/>
                  </a:lnTo>
                  <a:lnTo>
                    <a:pt x="2427" y="2174"/>
                  </a:lnTo>
                  <a:lnTo>
                    <a:pt x="2343" y="2117"/>
                  </a:lnTo>
                  <a:lnTo>
                    <a:pt x="2286" y="2005"/>
                  </a:lnTo>
                  <a:lnTo>
                    <a:pt x="2230" y="1722"/>
                  </a:lnTo>
                  <a:lnTo>
                    <a:pt x="2202" y="1412"/>
                  </a:lnTo>
                  <a:lnTo>
                    <a:pt x="2145" y="1299"/>
                  </a:lnTo>
                  <a:lnTo>
                    <a:pt x="2089" y="1214"/>
                  </a:lnTo>
                  <a:lnTo>
                    <a:pt x="2089" y="1214"/>
                  </a:lnTo>
                  <a:lnTo>
                    <a:pt x="2343" y="1243"/>
                  </a:lnTo>
                  <a:lnTo>
                    <a:pt x="2456" y="1271"/>
                  </a:lnTo>
                  <a:lnTo>
                    <a:pt x="2540" y="1327"/>
                  </a:lnTo>
                  <a:lnTo>
                    <a:pt x="2540" y="1327"/>
                  </a:lnTo>
                  <a:lnTo>
                    <a:pt x="2597" y="1412"/>
                  </a:lnTo>
                  <a:lnTo>
                    <a:pt x="2653" y="1468"/>
                  </a:lnTo>
                  <a:lnTo>
                    <a:pt x="2681" y="1525"/>
                  </a:lnTo>
                  <a:lnTo>
                    <a:pt x="2681" y="1525"/>
                  </a:lnTo>
                  <a:lnTo>
                    <a:pt x="2794" y="1581"/>
                  </a:lnTo>
                  <a:lnTo>
                    <a:pt x="2935" y="1581"/>
                  </a:lnTo>
                  <a:lnTo>
                    <a:pt x="3217" y="1581"/>
                  </a:lnTo>
                  <a:lnTo>
                    <a:pt x="3528" y="1525"/>
                  </a:lnTo>
                  <a:lnTo>
                    <a:pt x="3641" y="1468"/>
                  </a:lnTo>
                  <a:lnTo>
                    <a:pt x="3754" y="1412"/>
                  </a:lnTo>
                  <a:lnTo>
                    <a:pt x="3754" y="1412"/>
                  </a:lnTo>
                  <a:lnTo>
                    <a:pt x="3641" y="1468"/>
                  </a:lnTo>
                  <a:lnTo>
                    <a:pt x="3556" y="1468"/>
                  </a:lnTo>
                  <a:lnTo>
                    <a:pt x="3528" y="1440"/>
                  </a:lnTo>
                  <a:lnTo>
                    <a:pt x="3500" y="1384"/>
                  </a:lnTo>
                  <a:lnTo>
                    <a:pt x="3528" y="1327"/>
                  </a:lnTo>
                  <a:lnTo>
                    <a:pt x="3556" y="1271"/>
                  </a:lnTo>
                  <a:lnTo>
                    <a:pt x="3697" y="1158"/>
                  </a:lnTo>
                  <a:lnTo>
                    <a:pt x="3697" y="1158"/>
                  </a:lnTo>
                  <a:lnTo>
                    <a:pt x="4572" y="819"/>
                  </a:lnTo>
                  <a:lnTo>
                    <a:pt x="4572" y="819"/>
                  </a:lnTo>
                  <a:lnTo>
                    <a:pt x="4516" y="763"/>
                  </a:lnTo>
                  <a:lnTo>
                    <a:pt x="4487" y="706"/>
                  </a:lnTo>
                  <a:lnTo>
                    <a:pt x="4459" y="650"/>
                  </a:lnTo>
                  <a:lnTo>
                    <a:pt x="4459" y="565"/>
                  </a:lnTo>
                  <a:lnTo>
                    <a:pt x="4516" y="424"/>
                  </a:lnTo>
                  <a:lnTo>
                    <a:pt x="4600" y="283"/>
                  </a:lnTo>
                  <a:lnTo>
                    <a:pt x="4741" y="142"/>
                  </a:lnTo>
                  <a:lnTo>
                    <a:pt x="4882" y="57"/>
                  </a:lnTo>
                  <a:lnTo>
                    <a:pt x="5052" y="1"/>
                  </a:lnTo>
                  <a:lnTo>
                    <a:pt x="5136" y="29"/>
                  </a:lnTo>
                  <a:lnTo>
                    <a:pt x="5193" y="57"/>
                  </a:lnTo>
                  <a:lnTo>
                    <a:pt x="5193" y="57"/>
                  </a:lnTo>
                  <a:lnTo>
                    <a:pt x="5249" y="86"/>
                  </a:lnTo>
                  <a:lnTo>
                    <a:pt x="5249" y="142"/>
                  </a:lnTo>
                  <a:lnTo>
                    <a:pt x="5249" y="198"/>
                  </a:lnTo>
                  <a:lnTo>
                    <a:pt x="5278" y="255"/>
                  </a:lnTo>
                  <a:lnTo>
                    <a:pt x="5278" y="255"/>
                  </a:lnTo>
                  <a:lnTo>
                    <a:pt x="5390" y="311"/>
                  </a:lnTo>
                  <a:lnTo>
                    <a:pt x="5531" y="340"/>
                  </a:lnTo>
                  <a:lnTo>
                    <a:pt x="5531" y="340"/>
                  </a:lnTo>
                  <a:lnTo>
                    <a:pt x="5785" y="509"/>
                  </a:lnTo>
                  <a:lnTo>
                    <a:pt x="5927" y="594"/>
                  </a:lnTo>
                  <a:lnTo>
                    <a:pt x="5955" y="650"/>
                  </a:lnTo>
                  <a:lnTo>
                    <a:pt x="5983" y="706"/>
                  </a:lnTo>
                  <a:lnTo>
                    <a:pt x="5983" y="706"/>
                  </a:lnTo>
                  <a:lnTo>
                    <a:pt x="6068" y="650"/>
                  </a:lnTo>
                  <a:lnTo>
                    <a:pt x="6152" y="650"/>
                  </a:lnTo>
                  <a:lnTo>
                    <a:pt x="6209" y="678"/>
                  </a:lnTo>
                  <a:lnTo>
                    <a:pt x="6237" y="706"/>
                  </a:lnTo>
                  <a:lnTo>
                    <a:pt x="6293" y="763"/>
                  </a:lnTo>
                  <a:lnTo>
                    <a:pt x="6293" y="848"/>
                  </a:lnTo>
                  <a:lnTo>
                    <a:pt x="6293" y="989"/>
                  </a:lnTo>
                  <a:lnTo>
                    <a:pt x="6293" y="989"/>
                  </a:lnTo>
                  <a:lnTo>
                    <a:pt x="6435" y="989"/>
                  </a:lnTo>
                  <a:lnTo>
                    <a:pt x="6547" y="960"/>
                  </a:lnTo>
                  <a:lnTo>
                    <a:pt x="6632" y="904"/>
                  </a:lnTo>
                  <a:lnTo>
                    <a:pt x="6773" y="819"/>
                  </a:lnTo>
                  <a:lnTo>
                    <a:pt x="6773" y="819"/>
                  </a:lnTo>
                  <a:lnTo>
                    <a:pt x="6801" y="1017"/>
                  </a:lnTo>
                  <a:lnTo>
                    <a:pt x="6858" y="1130"/>
                  </a:lnTo>
                  <a:lnTo>
                    <a:pt x="6971" y="1214"/>
                  </a:lnTo>
                  <a:lnTo>
                    <a:pt x="7140" y="1299"/>
                  </a:lnTo>
                  <a:lnTo>
                    <a:pt x="7140" y="1299"/>
                  </a:lnTo>
                  <a:lnTo>
                    <a:pt x="7253" y="1355"/>
                  </a:lnTo>
                  <a:lnTo>
                    <a:pt x="7422" y="1384"/>
                  </a:lnTo>
                  <a:lnTo>
                    <a:pt x="7563" y="1412"/>
                  </a:lnTo>
                  <a:lnTo>
                    <a:pt x="7704" y="1440"/>
                  </a:lnTo>
                  <a:lnTo>
                    <a:pt x="7704" y="1440"/>
                  </a:lnTo>
                  <a:lnTo>
                    <a:pt x="7874" y="1497"/>
                  </a:lnTo>
                  <a:lnTo>
                    <a:pt x="7987" y="1581"/>
                  </a:lnTo>
                  <a:lnTo>
                    <a:pt x="8128" y="1666"/>
                  </a:lnTo>
                  <a:lnTo>
                    <a:pt x="8269" y="1694"/>
                  </a:lnTo>
                  <a:lnTo>
                    <a:pt x="8269" y="1694"/>
                  </a:lnTo>
                  <a:lnTo>
                    <a:pt x="8664" y="1779"/>
                  </a:lnTo>
                  <a:lnTo>
                    <a:pt x="9087" y="1863"/>
                  </a:lnTo>
                  <a:lnTo>
                    <a:pt x="9087" y="1863"/>
                  </a:lnTo>
                  <a:lnTo>
                    <a:pt x="8974" y="2005"/>
                  </a:lnTo>
                  <a:lnTo>
                    <a:pt x="8861" y="2146"/>
                  </a:lnTo>
                  <a:lnTo>
                    <a:pt x="8777" y="2287"/>
                  </a:lnTo>
                  <a:lnTo>
                    <a:pt x="8692" y="2456"/>
                  </a:lnTo>
                  <a:lnTo>
                    <a:pt x="8692" y="2456"/>
                  </a:lnTo>
                  <a:lnTo>
                    <a:pt x="8664" y="2597"/>
                  </a:lnTo>
                  <a:lnTo>
                    <a:pt x="8664" y="2738"/>
                  </a:lnTo>
                  <a:lnTo>
                    <a:pt x="8636" y="2879"/>
                  </a:lnTo>
                  <a:lnTo>
                    <a:pt x="8607" y="3020"/>
                  </a:lnTo>
                  <a:lnTo>
                    <a:pt x="8607" y="3020"/>
                  </a:lnTo>
                  <a:lnTo>
                    <a:pt x="8551" y="3105"/>
                  </a:lnTo>
                  <a:lnTo>
                    <a:pt x="8495" y="3162"/>
                  </a:lnTo>
                  <a:lnTo>
                    <a:pt x="8410" y="3162"/>
                  </a:lnTo>
                  <a:lnTo>
                    <a:pt x="8325" y="3190"/>
                  </a:lnTo>
                  <a:lnTo>
                    <a:pt x="8325" y="3190"/>
                  </a:lnTo>
                  <a:lnTo>
                    <a:pt x="8353" y="3190"/>
                  </a:lnTo>
                  <a:lnTo>
                    <a:pt x="8325" y="3190"/>
                  </a:lnTo>
                  <a:lnTo>
                    <a:pt x="8212" y="3246"/>
                  </a:lnTo>
                  <a:lnTo>
                    <a:pt x="8156" y="3274"/>
                  </a:lnTo>
                  <a:lnTo>
                    <a:pt x="8184" y="3303"/>
                  </a:lnTo>
                  <a:lnTo>
                    <a:pt x="8269" y="3303"/>
                  </a:lnTo>
                  <a:lnTo>
                    <a:pt x="8269" y="3303"/>
                  </a:lnTo>
                  <a:lnTo>
                    <a:pt x="8015" y="3557"/>
                  </a:lnTo>
                  <a:lnTo>
                    <a:pt x="7789" y="3811"/>
                  </a:lnTo>
                  <a:lnTo>
                    <a:pt x="7620" y="4065"/>
                  </a:lnTo>
                  <a:lnTo>
                    <a:pt x="7479" y="4347"/>
                  </a:lnTo>
                  <a:lnTo>
                    <a:pt x="7479" y="4347"/>
                  </a:lnTo>
                  <a:lnTo>
                    <a:pt x="7535" y="4319"/>
                  </a:lnTo>
                  <a:lnTo>
                    <a:pt x="7620" y="4290"/>
                  </a:lnTo>
                  <a:lnTo>
                    <a:pt x="7733" y="4149"/>
                  </a:lnTo>
                  <a:lnTo>
                    <a:pt x="7789" y="4093"/>
                  </a:lnTo>
                  <a:lnTo>
                    <a:pt x="7845" y="4065"/>
                  </a:lnTo>
                  <a:lnTo>
                    <a:pt x="7930" y="4065"/>
                  </a:lnTo>
                  <a:lnTo>
                    <a:pt x="8015" y="4093"/>
                  </a:lnTo>
                  <a:lnTo>
                    <a:pt x="8015" y="4093"/>
                  </a:lnTo>
                  <a:lnTo>
                    <a:pt x="8071" y="4149"/>
                  </a:lnTo>
                  <a:lnTo>
                    <a:pt x="8099" y="4206"/>
                  </a:lnTo>
                  <a:lnTo>
                    <a:pt x="8156" y="4375"/>
                  </a:lnTo>
                  <a:lnTo>
                    <a:pt x="8128" y="4544"/>
                  </a:lnTo>
                  <a:lnTo>
                    <a:pt x="8099" y="4629"/>
                  </a:lnTo>
                  <a:lnTo>
                    <a:pt x="8043" y="4685"/>
                  </a:lnTo>
                  <a:lnTo>
                    <a:pt x="8043" y="4685"/>
                  </a:lnTo>
                  <a:lnTo>
                    <a:pt x="8212" y="4855"/>
                  </a:lnTo>
                  <a:lnTo>
                    <a:pt x="8269" y="4968"/>
                  </a:lnTo>
                  <a:lnTo>
                    <a:pt x="8269" y="5024"/>
                  </a:lnTo>
                  <a:lnTo>
                    <a:pt x="8269" y="5080"/>
                  </a:lnTo>
                  <a:lnTo>
                    <a:pt x="8269" y="5080"/>
                  </a:lnTo>
                  <a:lnTo>
                    <a:pt x="8184" y="5137"/>
                  </a:lnTo>
                  <a:lnTo>
                    <a:pt x="8071" y="5193"/>
                  </a:lnTo>
                  <a:lnTo>
                    <a:pt x="7958" y="5250"/>
                  </a:lnTo>
                  <a:lnTo>
                    <a:pt x="7902" y="5278"/>
                  </a:lnTo>
                  <a:lnTo>
                    <a:pt x="7902" y="5278"/>
                  </a:lnTo>
                  <a:lnTo>
                    <a:pt x="7930" y="5334"/>
                  </a:lnTo>
                  <a:lnTo>
                    <a:pt x="7958" y="5363"/>
                  </a:lnTo>
                  <a:lnTo>
                    <a:pt x="8043" y="5419"/>
                  </a:lnTo>
                  <a:lnTo>
                    <a:pt x="8128" y="5475"/>
                  </a:lnTo>
                  <a:lnTo>
                    <a:pt x="8156" y="5504"/>
                  </a:lnTo>
                  <a:lnTo>
                    <a:pt x="8184" y="5532"/>
                  </a:lnTo>
                  <a:lnTo>
                    <a:pt x="8184" y="5532"/>
                  </a:lnTo>
                  <a:lnTo>
                    <a:pt x="8184" y="5617"/>
                  </a:lnTo>
                  <a:lnTo>
                    <a:pt x="8156" y="5673"/>
                  </a:lnTo>
                  <a:lnTo>
                    <a:pt x="8099" y="5729"/>
                  </a:lnTo>
                  <a:lnTo>
                    <a:pt x="8099" y="5786"/>
                  </a:lnTo>
                  <a:lnTo>
                    <a:pt x="8099" y="5786"/>
                  </a:lnTo>
                  <a:lnTo>
                    <a:pt x="8128" y="5955"/>
                  </a:lnTo>
                  <a:lnTo>
                    <a:pt x="8184" y="6012"/>
                  </a:lnTo>
                  <a:lnTo>
                    <a:pt x="8269" y="6068"/>
                  </a:lnTo>
                  <a:lnTo>
                    <a:pt x="8269" y="6068"/>
                  </a:lnTo>
                  <a:lnTo>
                    <a:pt x="8353" y="6096"/>
                  </a:lnTo>
                  <a:lnTo>
                    <a:pt x="8466" y="6096"/>
                  </a:lnTo>
                  <a:lnTo>
                    <a:pt x="8551" y="6096"/>
                  </a:lnTo>
                  <a:lnTo>
                    <a:pt x="8636" y="6096"/>
                  </a:lnTo>
                  <a:lnTo>
                    <a:pt x="8636" y="6096"/>
                  </a:lnTo>
                  <a:lnTo>
                    <a:pt x="8664" y="6125"/>
                  </a:lnTo>
                  <a:lnTo>
                    <a:pt x="8664" y="6181"/>
                  </a:lnTo>
                  <a:lnTo>
                    <a:pt x="8551" y="6322"/>
                  </a:lnTo>
                  <a:lnTo>
                    <a:pt x="8353" y="6548"/>
                  </a:lnTo>
                  <a:lnTo>
                    <a:pt x="8353" y="6548"/>
                  </a:lnTo>
                  <a:lnTo>
                    <a:pt x="8241" y="6632"/>
                  </a:lnTo>
                  <a:lnTo>
                    <a:pt x="8071" y="6717"/>
                  </a:lnTo>
                  <a:lnTo>
                    <a:pt x="7930" y="6830"/>
                  </a:lnTo>
                  <a:lnTo>
                    <a:pt x="7902" y="6886"/>
                  </a:lnTo>
                  <a:lnTo>
                    <a:pt x="7930" y="6943"/>
                  </a:lnTo>
                  <a:lnTo>
                    <a:pt x="7930" y="6943"/>
                  </a:lnTo>
                  <a:lnTo>
                    <a:pt x="7535" y="6999"/>
                  </a:lnTo>
                  <a:lnTo>
                    <a:pt x="7338" y="6999"/>
                  </a:lnTo>
                  <a:lnTo>
                    <a:pt x="7140" y="6943"/>
                  </a:lnTo>
                  <a:lnTo>
                    <a:pt x="7140" y="6943"/>
                  </a:lnTo>
                  <a:lnTo>
                    <a:pt x="6942" y="6886"/>
                  </a:lnTo>
                  <a:lnTo>
                    <a:pt x="6745" y="6774"/>
                  </a:lnTo>
                  <a:lnTo>
                    <a:pt x="6745" y="6774"/>
                  </a:lnTo>
                  <a:lnTo>
                    <a:pt x="6801" y="6774"/>
                  </a:lnTo>
                  <a:lnTo>
                    <a:pt x="6830" y="6774"/>
                  </a:lnTo>
                  <a:lnTo>
                    <a:pt x="6830" y="6745"/>
                  </a:lnTo>
                  <a:lnTo>
                    <a:pt x="6801" y="6689"/>
                  </a:lnTo>
                  <a:lnTo>
                    <a:pt x="6801" y="6689"/>
                  </a:lnTo>
                  <a:lnTo>
                    <a:pt x="6773" y="6689"/>
                  </a:lnTo>
                  <a:lnTo>
                    <a:pt x="6745" y="6689"/>
                  </a:lnTo>
                  <a:lnTo>
                    <a:pt x="6660" y="6745"/>
                  </a:lnTo>
                  <a:lnTo>
                    <a:pt x="6632" y="6745"/>
                  </a:lnTo>
                  <a:lnTo>
                    <a:pt x="6576" y="6745"/>
                  </a:lnTo>
                  <a:lnTo>
                    <a:pt x="6547" y="6717"/>
                  </a:lnTo>
                  <a:lnTo>
                    <a:pt x="6519" y="6632"/>
                  </a:lnTo>
                  <a:lnTo>
                    <a:pt x="6519" y="6632"/>
                  </a:lnTo>
                  <a:lnTo>
                    <a:pt x="6519" y="6689"/>
                  </a:lnTo>
                  <a:lnTo>
                    <a:pt x="6519" y="6745"/>
                  </a:lnTo>
                  <a:lnTo>
                    <a:pt x="6491" y="6774"/>
                  </a:lnTo>
                  <a:lnTo>
                    <a:pt x="6463" y="6745"/>
                  </a:lnTo>
                  <a:lnTo>
                    <a:pt x="6378" y="6717"/>
                  </a:lnTo>
                  <a:lnTo>
                    <a:pt x="6265" y="6717"/>
                  </a:lnTo>
                  <a:lnTo>
                    <a:pt x="6265" y="6717"/>
                  </a:lnTo>
                  <a:lnTo>
                    <a:pt x="6096" y="6717"/>
                  </a:lnTo>
                  <a:lnTo>
                    <a:pt x="5955" y="6717"/>
                  </a:lnTo>
                  <a:lnTo>
                    <a:pt x="5842" y="6745"/>
                  </a:lnTo>
                  <a:lnTo>
                    <a:pt x="5673" y="6830"/>
                  </a:lnTo>
                  <a:lnTo>
                    <a:pt x="5673" y="6830"/>
                  </a:lnTo>
                  <a:lnTo>
                    <a:pt x="5447" y="6971"/>
                  </a:lnTo>
                  <a:lnTo>
                    <a:pt x="5362" y="7056"/>
                  </a:lnTo>
                  <a:lnTo>
                    <a:pt x="5306" y="7140"/>
                  </a:lnTo>
                  <a:lnTo>
                    <a:pt x="5278" y="7253"/>
                  </a:lnTo>
                  <a:lnTo>
                    <a:pt x="5278" y="7366"/>
                  </a:lnTo>
                  <a:lnTo>
                    <a:pt x="5334" y="7479"/>
                  </a:lnTo>
                  <a:lnTo>
                    <a:pt x="5390" y="7620"/>
                  </a:lnTo>
                  <a:lnTo>
                    <a:pt x="5390" y="7620"/>
                  </a:lnTo>
                  <a:lnTo>
                    <a:pt x="5108" y="7677"/>
                  </a:lnTo>
                  <a:lnTo>
                    <a:pt x="4854" y="7677"/>
                  </a:lnTo>
                  <a:lnTo>
                    <a:pt x="4600" y="7620"/>
                  </a:lnTo>
                  <a:lnTo>
                    <a:pt x="4346" y="7536"/>
                  </a:lnTo>
                  <a:lnTo>
                    <a:pt x="4346" y="7536"/>
                  </a:lnTo>
                  <a:lnTo>
                    <a:pt x="4092" y="7394"/>
                  </a:lnTo>
                  <a:lnTo>
                    <a:pt x="4092" y="7394"/>
                  </a:lnTo>
                  <a:lnTo>
                    <a:pt x="3810" y="7282"/>
                  </a:lnTo>
                  <a:lnTo>
                    <a:pt x="3810" y="7282"/>
                  </a:lnTo>
                  <a:lnTo>
                    <a:pt x="3669" y="7310"/>
                  </a:lnTo>
                  <a:lnTo>
                    <a:pt x="3613" y="7366"/>
                  </a:lnTo>
                  <a:lnTo>
                    <a:pt x="3613" y="7366"/>
                  </a:lnTo>
                  <a:lnTo>
                    <a:pt x="3359" y="7366"/>
                  </a:lnTo>
                  <a:lnTo>
                    <a:pt x="3105" y="7338"/>
                  </a:lnTo>
                  <a:lnTo>
                    <a:pt x="2851" y="7282"/>
                  </a:lnTo>
                  <a:lnTo>
                    <a:pt x="2568" y="7197"/>
                  </a:lnTo>
                  <a:lnTo>
                    <a:pt x="2568" y="7197"/>
                  </a:lnTo>
                  <a:lnTo>
                    <a:pt x="2343" y="7140"/>
                  </a:lnTo>
                  <a:lnTo>
                    <a:pt x="2145" y="7112"/>
                  </a:lnTo>
                  <a:lnTo>
                    <a:pt x="2145" y="7112"/>
                  </a:lnTo>
                  <a:lnTo>
                    <a:pt x="2117" y="7056"/>
                  </a:lnTo>
                  <a:lnTo>
                    <a:pt x="2117" y="6999"/>
                  </a:lnTo>
                  <a:lnTo>
                    <a:pt x="2145" y="6943"/>
                  </a:lnTo>
                  <a:lnTo>
                    <a:pt x="2117" y="6915"/>
                  </a:lnTo>
                  <a:lnTo>
                    <a:pt x="2117" y="6915"/>
                  </a:lnTo>
                  <a:lnTo>
                    <a:pt x="1976" y="6886"/>
                  </a:lnTo>
                  <a:lnTo>
                    <a:pt x="1919" y="6858"/>
                  </a:lnTo>
                  <a:lnTo>
                    <a:pt x="1863" y="6830"/>
                  </a:lnTo>
                  <a:lnTo>
                    <a:pt x="1863" y="6830"/>
                  </a:lnTo>
                  <a:lnTo>
                    <a:pt x="1948" y="6774"/>
                  </a:lnTo>
                  <a:lnTo>
                    <a:pt x="2004" y="6717"/>
                  </a:lnTo>
                  <a:lnTo>
                    <a:pt x="2089" y="6576"/>
                  </a:lnTo>
                  <a:lnTo>
                    <a:pt x="2145" y="6379"/>
                  </a:lnTo>
                  <a:lnTo>
                    <a:pt x="2202" y="6209"/>
                  </a:lnTo>
                  <a:lnTo>
                    <a:pt x="2202" y="6209"/>
                  </a:lnTo>
                  <a:lnTo>
                    <a:pt x="2399" y="5617"/>
                  </a:lnTo>
                  <a:lnTo>
                    <a:pt x="2399" y="5617"/>
                  </a:lnTo>
                  <a:lnTo>
                    <a:pt x="2371" y="5588"/>
                  </a:lnTo>
                  <a:lnTo>
                    <a:pt x="2343" y="5617"/>
                  </a:lnTo>
                  <a:lnTo>
                    <a:pt x="2286" y="5673"/>
                  </a:lnTo>
                  <a:lnTo>
                    <a:pt x="2286" y="5673"/>
                  </a:lnTo>
                  <a:lnTo>
                    <a:pt x="2286" y="5475"/>
                  </a:lnTo>
                  <a:lnTo>
                    <a:pt x="2314" y="5278"/>
                  </a:lnTo>
                  <a:lnTo>
                    <a:pt x="2371" y="5080"/>
                  </a:lnTo>
                  <a:lnTo>
                    <a:pt x="2456" y="4883"/>
                  </a:lnTo>
                  <a:lnTo>
                    <a:pt x="2456" y="4883"/>
                  </a:lnTo>
                  <a:lnTo>
                    <a:pt x="2568" y="4996"/>
                  </a:lnTo>
                  <a:lnTo>
                    <a:pt x="2681" y="5137"/>
                  </a:lnTo>
                  <a:lnTo>
                    <a:pt x="2766" y="5306"/>
                  </a:lnTo>
                  <a:lnTo>
                    <a:pt x="2794" y="5363"/>
                  </a:lnTo>
                  <a:lnTo>
                    <a:pt x="2822" y="5447"/>
                  </a:lnTo>
                  <a:lnTo>
                    <a:pt x="2822" y="5447"/>
                  </a:lnTo>
                  <a:lnTo>
                    <a:pt x="2822" y="5363"/>
                  </a:lnTo>
                  <a:lnTo>
                    <a:pt x="2794" y="5250"/>
                  </a:lnTo>
                  <a:lnTo>
                    <a:pt x="2681" y="4996"/>
                  </a:lnTo>
                  <a:lnTo>
                    <a:pt x="2597" y="4855"/>
                  </a:lnTo>
                  <a:lnTo>
                    <a:pt x="2512" y="4770"/>
                  </a:lnTo>
                  <a:lnTo>
                    <a:pt x="2427" y="4685"/>
                  </a:lnTo>
                  <a:lnTo>
                    <a:pt x="2371" y="4685"/>
                  </a:lnTo>
                  <a:lnTo>
                    <a:pt x="2371" y="4685"/>
                  </a:lnTo>
                  <a:lnTo>
                    <a:pt x="2456" y="4685"/>
                  </a:lnTo>
                  <a:lnTo>
                    <a:pt x="2512" y="4714"/>
                  </a:lnTo>
                  <a:lnTo>
                    <a:pt x="2512" y="4714"/>
                  </a:lnTo>
                  <a:lnTo>
                    <a:pt x="2484" y="4685"/>
                  </a:lnTo>
                  <a:lnTo>
                    <a:pt x="2456" y="4629"/>
                  </a:lnTo>
                  <a:lnTo>
                    <a:pt x="2427" y="4460"/>
                  </a:lnTo>
                  <a:lnTo>
                    <a:pt x="2456" y="4319"/>
                  </a:lnTo>
                  <a:lnTo>
                    <a:pt x="2484" y="4206"/>
                  </a:lnTo>
                  <a:lnTo>
                    <a:pt x="2484" y="4206"/>
                  </a:lnTo>
                  <a:lnTo>
                    <a:pt x="2399" y="4234"/>
                  </a:lnTo>
                  <a:lnTo>
                    <a:pt x="2343" y="4262"/>
                  </a:lnTo>
                  <a:lnTo>
                    <a:pt x="2258" y="4234"/>
                  </a:lnTo>
                  <a:lnTo>
                    <a:pt x="2202" y="4206"/>
                  </a:lnTo>
                  <a:lnTo>
                    <a:pt x="2089" y="4093"/>
                  </a:lnTo>
                  <a:lnTo>
                    <a:pt x="1976" y="3952"/>
                  </a:lnTo>
                  <a:lnTo>
                    <a:pt x="1835" y="3641"/>
                  </a:lnTo>
                  <a:lnTo>
                    <a:pt x="1778" y="3528"/>
                  </a:lnTo>
                  <a:lnTo>
                    <a:pt x="1750" y="3472"/>
                  </a:lnTo>
                  <a:lnTo>
                    <a:pt x="1750" y="3472"/>
                  </a:lnTo>
                  <a:lnTo>
                    <a:pt x="1835" y="3387"/>
                  </a:lnTo>
                  <a:lnTo>
                    <a:pt x="1891" y="3359"/>
                  </a:lnTo>
                  <a:lnTo>
                    <a:pt x="1976" y="3387"/>
                  </a:lnTo>
                  <a:lnTo>
                    <a:pt x="2089" y="3415"/>
                  </a:lnTo>
                  <a:lnTo>
                    <a:pt x="2089" y="3415"/>
                  </a:lnTo>
                  <a:lnTo>
                    <a:pt x="1976" y="3387"/>
                  </a:lnTo>
                  <a:lnTo>
                    <a:pt x="1778" y="3387"/>
                  </a:lnTo>
                  <a:lnTo>
                    <a:pt x="1637" y="3359"/>
                  </a:lnTo>
                  <a:lnTo>
                    <a:pt x="1581" y="3331"/>
                  </a:lnTo>
                  <a:lnTo>
                    <a:pt x="1553" y="3274"/>
                  </a:lnTo>
                  <a:lnTo>
                    <a:pt x="1553" y="3274"/>
                  </a:lnTo>
                  <a:lnTo>
                    <a:pt x="1609" y="3218"/>
                  </a:lnTo>
                  <a:lnTo>
                    <a:pt x="1665" y="3162"/>
                  </a:lnTo>
                  <a:lnTo>
                    <a:pt x="1665" y="3162"/>
                  </a:lnTo>
                  <a:lnTo>
                    <a:pt x="1524" y="3162"/>
                  </a:lnTo>
                  <a:lnTo>
                    <a:pt x="1383" y="3162"/>
                  </a:lnTo>
                  <a:lnTo>
                    <a:pt x="1327" y="3162"/>
                  </a:lnTo>
                  <a:lnTo>
                    <a:pt x="1327" y="3162"/>
                  </a:lnTo>
                  <a:lnTo>
                    <a:pt x="1440" y="3077"/>
                  </a:lnTo>
                  <a:lnTo>
                    <a:pt x="1440" y="3077"/>
                  </a:lnTo>
                  <a:lnTo>
                    <a:pt x="1355" y="3049"/>
                  </a:lnTo>
                  <a:lnTo>
                    <a:pt x="1270" y="3049"/>
                  </a:lnTo>
                  <a:lnTo>
                    <a:pt x="1186" y="3105"/>
                  </a:lnTo>
                  <a:lnTo>
                    <a:pt x="1129" y="3162"/>
                  </a:lnTo>
                  <a:lnTo>
                    <a:pt x="1129" y="3162"/>
                  </a:lnTo>
                  <a:lnTo>
                    <a:pt x="1101" y="3049"/>
                  </a:lnTo>
                  <a:lnTo>
                    <a:pt x="1101" y="2992"/>
                  </a:lnTo>
                  <a:lnTo>
                    <a:pt x="1129" y="2936"/>
                  </a:lnTo>
                  <a:lnTo>
                    <a:pt x="1129" y="2936"/>
                  </a:lnTo>
                  <a:lnTo>
                    <a:pt x="1101" y="2992"/>
                  </a:lnTo>
                  <a:lnTo>
                    <a:pt x="1045" y="2992"/>
                  </a:lnTo>
                  <a:lnTo>
                    <a:pt x="1016" y="2964"/>
                  </a:lnTo>
                  <a:lnTo>
                    <a:pt x="1045" y="2908"/>
                  </a:lnTo>
                  <a:lnTo>
                    <a:pt x="1045" y="2908"/>
                  </a:lnTo>
                  <a:lnTo>
                    <a:pt x="988" y="2936"/>
                  </a:lnTo>
                  <a:lnTo>
                    <a:pt x="903" y="2964"/>
                  </a:lnTo>
                  <a:lnTo>
                    <a:pt x="762" y="2936"/>
                  </a:lnTo>
                  <a:lnTo>
                    <a:pt x="508" y="2851"/>
                  </a:lnTo>
                  <a:lnTo>
                    <a:pt x="508" y="2851"/>
                  </a:lnTo>
                  <a:lnTo>
                    <a:pt x="452" y="2823"/>
                  </a:lnTo>
                  <a:lnTo>
                    <a:pt x="396" y="2851"/>
                  </a:lnTo>
                  <a:lnTo>
                    <a:pt x="339" y="2851"/>
                  </a:lnTo>
                  <a:lnTo>
                    <a:pt x="311" y="2851"/>
                  </a:lnTo>
                  <a:lnTo>
                    <a:pt x="311" y="2851"/>
                  </a:lnTo>
                  <a:lnTo>
                    <a:pt x="226" y="2823"/>
                  </a:lnTo>
                  <a:lnTo>
                    <a:pt x="170" y="2766"/>
                  </a:lnTo>
                  <a:lnTo>
                    <a:pt x="113" y="2710"/>
                  </a:lnTo>
                  <a:lnTo>
                    <a:pt x="29" y="2682"/>
                  </a:lnTo>
                </a:path>
              </a:pathLst>
            </a:custGeom>
            <a:solidFill>
              <a:srgbClr val="666666"/>
            </a:solidFill>
            <a:ln w="14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5" name="Google Shape;3925;p16"/>
            <p:cNvSpPr/>
            <p:nvPr/>
          </p:nvSpPr>
          <p:spPr>
            <a:xfrm>
              <a:off x="3783875" y="1892375"/>
              <a:ext cx="16250" cy="36000"/>
            </a:xfrm>
            <a:custGeom>
              <a:avLst/>
              <a:gdLst/>
              <a:ahLst/>
              <a:cxnLst/>
              <a:rect l="l" t="t" r="r" b="b"/>
              <a:pathLst>
                <a:path w="650" h="1440" extrusionOk="0">
                  <a:moveTo>
                    <a:pt x="1" y="537"/>
                  </a:moveTo>
                  <a:lnTo>
                    <a:pt x="1" y="537"/>
                  </a:lnTo>
                  <a:lnTo>
                    <a:pt x="86" y="452"/>
                  </a:lnTo>
                  <a:lnTo>
                    <a:pt x="170" y="396"/>
                  </a:lnTo>
                  <a:lnTo>
                    <a:pt x="368" y="254"/>
                  </a:lnTo>
                  <a:lnTo>
                    <a:pt x="368" y="254"/>
                  </a:lnTo>
                  <a:lnTo>
                    <a:pt x="481" y="113"/>
                  </a:lnTo>
                  <a:lnTo>
                    <a:pt x="565" y="29"/>
                  </a:lnTo>
                  <a:lnTo>
                    <a:pt x="622" y="0"/>
                  </a:lnTo>
                  <a:lnTo>
                    <a:pt x="622" y="0"/>
                  </a:lnTo>
                  <a:lnTo>
                    <a:pt x="650" y="396"/>
                  </a:lnTo>
                  <a:lnTo>
                    <a:pt x="622" y="734"/>
                  </a:lnTo>
                  <a:lnTo>
                    <a:pt x="565" y="1073"/>
                  </a:lnTo>
                  <a:lnTo>
                    <a:pt x="424" y="1440"/>
                  </a:lnTo>
                  <a:lnTo>
                    <a:pt x="424" y="1440"/>
                  </a:lnTo>
                  <a:lnTo>
                    <a:pt x="227" y="1327"/>
                  </a:lnTo>
                  <a:lnTo>
                    <a:pt x="142" y="1242"/>
                  </a:lnTo>
                  <a:lnTo>
                    <a:pt x="170" y="1186"/>
                  </a:lnTo>
                  <a:lnTo>
                    <a:pt x="198" y="1157"/>
                  </a:lnTo>
                  <a:lnTo>
                    <a:pt x="198" y="1157"/>
                  </a:lnTo>
                  <a:lnTo>
                    <a:pt x="142" y="1129"/>
                  </a:lnTo>
                  <a:lnTo>
                    <a:pt x="114" y="1073"/>
                  </a:lnTo>
                  <a:lnTo>
                    <a:pt x="57" y="903"/>
                  </a:lnTo>
                  <a:lnTo>
                    <a:pt x="29" y="706"/>
                  </a:lnTo>
                  <a:lnTo>
                    <a:pt x="1" y="537"/>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6" name="Google Shape;3926;p16"/>
            <p:cNvSpPr/>
            <p:nvPr/>
          </p:nvSpPr>
          <p:spPr>
            <a:xfrm>
              <a:off x="3783875" y="1892375"/>
              <a:ext cx="16250" cy="36000"/>
            </a:xfrm>
            <a:custGeom>
              <a:avLst/>
              <a:gdLst/>
              <a:ahLst/>
              <a:cxnLst/>
              <a:rect l="l" t="t" r="r" b="b"/>
              <a:pathLst>
                <a:path w="650" h="1440" fill="none" extrusionOk="0">
                  <a:moveTo>
                    <a:pt x="1" y="537"/>
                  </a:moveTo>
                  <a:lnTo>
                    <a:pt x="1" y="537"/>
                  </a:lnTo>
                  <a:lnTo>
                    <a:pt x="86" y="452"/>
                  </a:lnTo>
                  <a:lnTo>
                    <a:pt x="170" y="396"/>
                  </a:lnTo>
                  <a:lnTo>
                    <a:pt x="368" y="254"/>
                  </a:lnTo>
                  <a:lnTo>
                    <a:pt x="368" y="254"/>
                  </a:lnTo>
                  <a:lnTo>
                    <a:pt x="481" y="113"/>
                  </a:lnTo>
                  <a:lnTo>
                    <a:pt x="565" y="29"/>
                  </a:lnTo>
                  <a:lnTo>
                    <a:pt x="622" y="0"/>
                  </a:lnTo>
                  <a:lnTo>
                    <a:pt x="622" y="0"/>
                  </a:lnTo>
                  <a:lnTo>
                    <a:pt x="650" y="396"/>
                  </a:lnTo>
                  <a:lnTo>
                    <a:pt x="622" y="734"/>
                  </a:lnTo>
                  <a:lnTo>
                    <a:pt x="565" y="1073"/>
                  </a:lnTo>
                  <a:lnTo>
                    <a:pt x="424" y="1440"/>
                  </a:lnTo>
                  <a:lnTo>
                    <a:pt x="424" y="1440"/>
                  </a:lnTo>
                  <a:lnTo>
                    <a:pt x="227" y="1327"/>
                  </a:lnTo>
                  <a:lnTo>
                    <a:pt x="142" y="1242"/>
                  </a:lnTo>
                  <a:lnTo>
                    <a:pt x="170" y="1186"/>
                  </a:lnTo>
                  <a:lnTo>
                    <a:pt x="198" y="1157"/>
                  </a:lnTo>
                  <a:lnTo>
                    <a:pt x="198" y="1157"/>
                  </a:lnTo>
                  <a:lnTo>
                    <a:pt x="142" y="1129"/>
                  </a:lnTo>
                  <a:lnTo>
                    <a:pt x="114" y="1073"/>
                  </a:lnTo>
                  <a:lnTo>
                    <a:pt x="57" y="903"/>
                  </a:lnTo>
                  <a:lnTo>
                    <a:pt x="29" y="706"/>
                  </a:lnTo>
                  <a:lnTo>
                    <a:pt x="1" y="537"/>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7" name="Google Shape;3927;p16"/>
            <p:cNvSpPr/>
            <p:nvPr/>
          </p:nvSpPr>
          <p:spPr>
            <a:xfrm>
              <a:off x="2527425" y="2729075"/>
              <a:ext cx="58575" cy="79050"/>
            </a:xfrm>
            <a:custGeom>
              <a:avLst/>
              <a:gdLst/>
              <a:ahLst/>
              <a:cxnLst/>
              <a:rect l="l" t="t" r="r" b="b"/>
              <a:pathLst>
                <a:path w="2343" h="3162" extrusionOk="0">
                  <a:moveTo>
                    <a:pt x="0" y="3020"/>
                  </a:moveTo>
                  <a:lnTo>
                    <a:pt x="0" y="3020"/>
                  </a:lnTo>
                  <a:lnTo>
                    <a:pt x="57" y="3020"/>
                  </a:lnTo>
                  <a:lnTo>
                    <a:pt x="113" y="2992"/>
                  </a:lnTo>
                  <a:lnTo>
                    <a:pt x="226" y="2851"/>
                  </a:lnTo>
                  <a:lnTo>
                    <a:pt x="310" y="2710"/>
                  </a:lnTo>
                  <a:lnTo>
                    <a:pt x="367" y="2512"/>
                  </a:lnTo>
                  <a:lnTo>
                    <a:pt x="452" y="2117"/>
                  </a:lnTo>
                  <a:lnTo>
                    <a:pt x="480" y="1948"/>
                  </a:lnTo>
                  <a:lnTo>
                    <a:pt x="480" y="1835"/>
                  </a:lnTo>
                  <a:lnTo>
                    <a:pt x="480" y="1835"/>
                  </a:lnTo>
                  <a:lnTo>
                    <a:pt x="423" y="1694"/>
                  </a:lnTo>
                  <a:lnTo>
                    <a:pt x="339" y="1524"/>
                  </a:lnTo>
                  <a:lnTo>
                    <a:pt x="226" y="1383"/>
                  </a:lnTo>
                  <a:lnTo>
                    <a:pt x="198" y="1186"/>
                  </a:lnTo>
                  <a:lnTo>
                    <a:pt x="198" y="1186"/>
                  </a:lnTo>
                  <a:lnTo>
                    <a:pt x="169" y="1016"/>
                  </a:lnTo>
                  <a:lnTo>
                    <a:pt x="169" y="847"/>
                  </a:lnTo>
                  <a:lnTo>
                    <a:pt x="198" y="678"/>
                  </a:lnTo>
                  <a:lnTo>
                    <a:pt x="254" y="509"/>
                  </a:lnTo>
                  <a:lnTo>
                    <a:pt x="254" y="509"/>
                  </a:lnTo>
                  <a:lnTo>
                    <a:pt x="395" y="283"/>
                  </a:lnTo>
                  <a:lnTo>
                    <a:pt x="564" y="57"/>
                  </a:lnTo>
                  <a:lnTo>
                    <a:pt x="564" y="57"/>
                  </a:lnTo>
                  <a:lnTo>
                    <a:pt x="621" y="1"/>
                  </a:lnTo>
                  <a:lnTo>
                    <a:pt x="706" y="1"/>
                  </a:lnTo>
                  <a:lnTo>
                    <a:pt x="818" y="1"/>
                  </a:lnTo>
                  <a:lnTo>
                    <a:pt x="1129" y="142"/>
                  </a:lnTo>
                  <a:lnTo>
                    <a:pt x="1129" y="142"/>
                  </a:lnTo>
                  <a:lnTo>
                    <a:pt x="1355" y="255"/>
                  </a:lnTo>
                  <a:lnTo>
                    <a:pt x="1467" y="311"/>
                  </a:lnTo>
                  <a:lnTo>
                    <a:pt x="1580" y="424"/>
                  </a:lnTo>
                  <a:lnTo>
                    <a:pt x="1580" y="424"/>
                  </a:lnTo>
                  <a:lnTo>
                    <a:pt x="1693" y="537"/>
                  </a:lnTo>
                  <a:lnTo>
                    <a:pt x="1778" y="650"/>
                  </a:lnTo>
                  <a:lnTo>
                    <a:pt x="1778" y="650"/>
                  </a:lnTo>
                  <a:lnTo>
                    <a:pt x="1806" y="706"/>
                  </a:lnTo>
                  <a:lnTo>
                    <a:pt x="1863" y="706"/>
                  </a:lnTo>
                  <a:lnTo>
                    <a:pt x="1891" y="706"/>
                  </a:lnTo>
                  <a:lnTo>
                    <a:pt x="1863" y="875"/>
                  </a:lnTo>
                  <a:lnTo>
                    <a:pt x="1863" y="875"/>
                  </a:lnTo>
                  <a:lnTo>
                    <a:pt x="1891" y="819"/>
                  </a:lnTo>
                  <a:lnTo>
                    <a:pt x="1947" y="819"/>
                  </a:lnTo>
                  <a:lnTo>
                    <a:pt x="2004" y="847"/>
                  </a:lnTo>
                  <a:lnTo>
                    <a:pt x="2088" y="904"/>
                  </a:lnTo>
                  <a:lnTo>
                    <a:pt x="2145" y="960"/>
                  </a:lnTo>
                  <a:lnTo>
                    <a:pt x="2173" y="1045"/>
                  </a:lnTo>
                  <a:lnTo>
                    <a:pt x="2145" y="1129"/>
                  </a:lnTo>
                  <a:lnTo>
                    <a:pt x="2088" y="1214"/>
                  </a:lnTo>
                  <a:lnTo>
                    <a:pt x="2088" y="1214"/>
                  </a:lnTo>
                  <a:lnTo>
                    <a:pt x="2117" y="1186"/>
                  </a:lnTo>
                  <a:lnTo>
                    <a:pt x="2145" y="1158"/>
                  </a:lnTo>
                  <a:lnTo>
                    <a:pt x="2173" y="1073"/>
                  </a:lnTo>
                  <a:lnTo>
                    <a:pt x="2201" y="988"/>
                  </a:lnTo>
                  <a:lnTo>
                    <a:pt x="2229" y="960"/>
                  </a:lnTo>
                  <a:lnTo>
                    <a:pt x="2258" y="960"/>
                  </a:lnTo>
                  <a:lnTo>
                    <a:pt x="2258" y="960"/>
                  </a:lnTo>
                  <a:lnTo>
                    <a:pt x="2286" y="988"/>
                  </a:lnTo>
                  <a:lnTo>
                    <a:pt x="2314" y="1016"/>
                  </a:lnTo>
                  <a:lnTo>
                    <a:pt x="2342" y="1158"/>
                  </a:lnTo>
                  <a:lnTo>
                    <a:pt x="2342" y="1383"/>
                  </a:lnTo>
                  <a:lnTo>
                    <a:pt x="2342" y="1383"/>
                  </a:lnTo>
                  <a:lnTo>
                    <a:pt x="2314" y="1553"/>
                  </a:lnTo>
                  <a:lnTo>
                    <a:pt x="2229" y="1694"/>
                  </a:lnTo>
                  <a:lnTo>
                    <a:pt x="2032" y="2004"/>
                  </a:lnTo>
                  <a:lnTo>
                    <a:pt x="2032" y="2004"/>
                  </a:lnTo>
                  <a:lnTo>
                    <a:pt x="1919" y="2202"/>
                  </a:lnTo>
                  <a:lnTo>
                    <a:pt x="1806" y="2427"/>
                  </a:lnTo>
                  <a:lnTo>
                    <a:pt x="1609" y="2851"/>
                  </a:lnTo>
                  <a:lnTo>
                    <a:pt x="1609" y="2851"/>
                  </a:lnTo>
                  <a:lnTo>
                    <a:pt x="1524" y="2964"/>
                  </a:lnTo>
                  <a:lnTo>
                    <a:pt x="1439" y="3048"/>
                  </a:lnTo>
                  <a:lnTo>
                    <a:pt x="1355" y="3105"/>
                  </a:lnTo>
                  <a:lnTo>
                    <a:pt x="1270" y="3105"/>
                  </a:lnTo>
                  <a:lnTo>
                    <a:pt x="1101" y="3105"/>
                  </a:lnTo>
                  <a:lnTo>
                    <a:pt x="903" y="3076"/>
                  </a:lnTo>
                  <a:lnTo>
                    <a:pt x="903" y="3076"/>
                  </a:lnTo>
                  <a:lnTo>
                    <a:pt x="762" y="3048"/>
                  </a:lnTo>
                  <a:lnTo>
                    <a:pt x="649" y="3076"/>
                  </a:lnTo>
                  <a:lnTo>
                    <a:pt x="423" y="3133"/>
                  </a:lnTo>
                  <a:lnTo>
                    <a:pt x="339" y="3161"/>
                  </a:lnTo>
                  <a:lnTo>
                    <a:pt x="226" y="3161"/>
                  </a:lnTo>
                  <a:lnTo>
                    <a:pt x="113" y="3105"/>
                  </a:lnTo>
                  <a:lnTo>
                    <a:pt x="0" y="302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8" name="Google Shape;3928;p16"/>
            <p:cNvSpPr/>
            <p:nvPr/>
          </p:nvSpPr>
          <p:spPr>
            <a:xfrm>
              <a:off x="2527425" y="2729075"/>
              <a:ext cx="58575" cy="79050"/>
            </a:xfrm>
            <a:custGeom>
              <a:avLst/>
              <a:gdLst/>
              <a:ahLst/>
              <a:cxnLst/>
              <a:rect l="l" t="t" r="r" b="b"/>
              <a:pathLst>
                <a:path w="2343" h="3162" fill="none" extrusionOk="0">
                  <a:moveTo>
                    <a:pt x="0" y="3020"/>
                  </a:moveTo>
                  <a:lnTo>
                    <a:pt x="0" y="3020"/>
                  </a:lnTo>
                  <a:lnTo>
                    <a:pt x="57" y="3020"/>
                  </a:lnTo>
                  <a:lnTo>
                    <a:pt x="113" y="2992"/>
                  </a:lnTo>
                  <a:lnTo>
                    <a:pt x="226" y="2851"/>
                  </a:lnTo>
                  <a:lnTo>
                    <a:pt x="310" y="2710"/>
                  </a:lnTo>
                  <a:lnTo>
                    <a:pt x="367" y="2512"/>
                  </a:lnTo>
                  <a:lnTo>
                    <a:pt x="452" y="2117"/>
                  </a:lnTo>
                  <a:lnTo>
                    <a:pt x="480" y="1948"/>
                  </a:lnTo>
                  <a:lnTo>
                    <a:pt x="480" y="1835"/>
                  </a:lnTo>
                  <a:lnTo>
                    <a:pt x="480" y="1835"/>
                  </a:lnTo>
                  <a:lnTo>
                    <a:pt x="423" y="1694"/>
                  </a:lnTo>
                  <a:lnTo>
                    <a:pt x="339" y="1524"/>
                  </a:lnTo>
                  <a:lnTo>
                    <a:pt x="226" y="1383"/>
                  </a:lnTo>
                  <a:lnTo>
                    <a:pt x="198" y="1186"/>
                  </a:lnTo>
                  <a:lnTo>
                    <a:pt x="198" y="1186"/>
                  </a:lnTo>
                  <a:lnTo>
                    <a:pt x="169" y="1016"/>
                  </a:lnTo>
                  <a:lnTo>
                    <a:pt x="169" y="847"/>
                  </a:lnTo>
                  <a:lnTo>
                    <a:pt x="198" y="678"/>
                  </a:lnTo>
                  <a:lnTo>
                    <a:pt x="254" y="509"/>
                  </a:lnTo>
                  <a:lnTo>
                    <a:pt x="254" y="509"/>
                  </a:lnTo>
                  <a:lnTo>
                    <a:pt x="395" y="283"/>
                  </a:lnTo>
                  <a:lnTo>
                    <a:pt x="564" y="57"/>
                  </a:lnTo>
                  <a:lnTo>
                    <a:pt x="564" y="57"/>
                  </a:lnTo>
                  <a:lnTo>
                    <a:pt x="621" y="1"/>
                  </a:lnTo>
                  <a:lnTo>
                    <a:pt x="706" y="1"/>
                  </a:lnTo>
                  <a:lnTo>
                    <a:pt x="818" y="1"/>
                  </a:lnTo>
                  <a:lnTo>
                    <a:pt x="1129" y="142"/>
                  </a:lnTo>
                  <a:lnTo>
                    <a:pt x="1129" y="142"/>
                  </a:lnTo>
                  <a:lnTo>
                    <a:pt x="1355" y="255"/>
                  </a:lnTo>
                  <a:lnTo>
                    <a:pt x="1467" y="311"/>
                  </a:lnTo>
                  <a:lnTo>
                    <a:pt x="1580" y="424"/>
                  </a:lnTo>
                  <a:lnTo>
                    <a:pt x="1580" y="424"/>
                  </a:lnTo>
                  <a:lnTo>
                    <a:pt x="1693" y="537"/>
                  </a:lnTo>
                  <a:lnTo>
                    <a:pt x="1778" y="650"/>
                  </a:lnTo>
                  <a:lnTo>
                    <a:pt x="1778" y="650"/>
                  </a:lnTo>
                  <a:lnTo>
                    <a:pt x="1806" y="706"/>
                  </a:lnTo>
                  <a:lnTo>
                    <a:pt x="1863" y="706"/>
                  </a:lnTo>
                  <a:lnTo>
                    <a:pt x="1891" y="706"/>
                  </a:lnTo>
                  <a:lnTo>
                    <a:pt x="1863" y="875"/>
                  </a:lnTo>
                  <a:lnTo>
                    <a:pt x="1863" y="875"/>
                  </a:lnTo>
                  <a:lnTo>
                    <a:pt x="1891" y="819"/>
                  </a:lnTo>
                  <a:lnTo>
                    <a:pt x="1947" y="819"/>
                  </a:lnTo>
                  <a:lnTo>
                    <a:pt x="2004" y="847"/>
                  </a:lnTo>
                  <a:lnTo>
                    <a:pt x="2088" y="904"/>
                  </a:lnTo>
                  <a:lnTo>
                    <a:pt x="2145" y="960"/>
                  </a:lnTo>
                  <a:lnTo>
                    <a:pt x="2173" y="1045"/>
                  </a:lnTo>
                  <a:lnTo>
                    <a:pt x="2145" y="1129"/>
                  </a:lnTo>
                  <a:lnTo>
                    <a:pt x="2088" y="1214"/>
                  </a:lnTo>
                  <a:lnTo>
                    <a:pt x="2088" y="1214"/>
                  </a:lnTo>
                  <a:lnTo>
                    <a:pt x="2117" y="1186"/>
                  </a:lnTo>
                  <a:lnTo>
                    <a:pt x="2145" y="1158"/>
                  </a:lnTo>
                  <a:lnTo>
                    <a:pt x="2173" y="1073"/>
                  </a:lnTo>
                  <a:lnTo>
                    <a:pt x="2201" y="988"/>
                  </a:lnTo>
                  <a:lnTo>
                    <a:pt x="2229" y="960"/>
                  </a:lnTo>
                  <a:lnTo>
                    <a:pt x="2258" y="960"/>
                  </a:lnTo>
                  <a:lnTo>
                    <a:pt x="2258" y="960"/>
                  </a:lnTo>
                  <a:lnTo>
                    <a:pt x="2286" y="988"/>
                  </a:lnTo>
                  <a:lnTo>
                    <a:pt x="2314" y="1016"/>
                  </a:lnTo>
                  <a:lnTo>
                    <a:pt x="2342" y="1158"/>
                  </a:lnTo>
                  <a:lnTo>
                    <a:pt x="2342" y="1383"/>
                  </a:lnTo>
                  <a:lnTo>
                    <a:pt x="2342" y="1383"/>
                  </a:lnTo>
                  <a:lnTo>
                    <a:pt x="2314" y="1553"/>
                  </a:lnTo>
                  <a:lnTo>
                    <a:pt x="2229" y="1694"/>
                  </a:lnTo>
                  <a:lnTo>
                    <a:pt x="2032" y="2004"/>
                  </a:lnTo>
                  <a:lnTo>
                    <a:pt x="2032" y="2004"/>
                  </a:lnTo>
                  <a:lnTo>
                    <a:pt x="1919" y="2202"/>
                  </a:lnTo>
                  <a:lnTo>
                    <a:pt x="1806" y="2427"/>
                  </a:lnTo>
                  <a:lnTo>
                    <a:pt x="1609" y="2851"/>
                  </a:lnTo>
                  <a:lnTo>
                    <a:pt x="1609" y="2851"/>
                  </a:lnTo>
                  <a:lnTo>
                    <a:pt x="1524" y="2964"/>
                  </a:lnTo>
                  <a:lnTo>
                    <a:pt x="1439" y="3048"/>
                  </a:lnTo>
                  <a:lnTo>
                    <a:pt x="1355" y="3105"/>
                  </a:lnTo>
                  <a:lnTo>
                    <a:pt x="1270" y="3105"/>
                  </a:lnTo>
                  <a:lnTo>
                    <a:pt x="1101" y="3105"/>
                  </a:lnTo>
                  <a:lnTo>
                    <a:pt x="903" y="3076"/>
                  </a:lnTo>
                  <a:lnTo>
                    <a:pt x="903" y="3076"/>
                  </a:lnTo>
                  <a:lnTo>
                    <a:pt x="762" y="3048"/>
                  </a:lnTo>
                  <a:lnTo>
                    <a:pt x="649" y="3076"/>
                  </a:lnTo>
                  <a:lnTo>
                    <a:pt x="423" y="3133"/>
                  </a:lnTo>
                  <a:lnTo>
                    <a:pt x="339" y="3161"/>
                  </a:lnTo>
                  <a:lnTo>
                    <a:pt x="226" y="3161"/>
                  </a:lnTo>
                  <a:lnTo>
                    <a:pt x="113" y="3105"/>
                  </a:lnTo>
                  <a:lnTo>
                    <a:pt x="0" y="3020"/>
                  </a:lnTo>
                </a:path>
              </a:pathLst>
            </a:custGeom>
            <a:solidFill>
              <a:srgbClr val="666666"/>
            </a:solidFill>
            <a:ln w="14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3929;p16"/>
            <p:cNvSpPr/>
            <p:nvPr/>
          </p:nvSpPr>
          <p:spPr>
            <a:xfrm>
              <a:off x="2401125" y="2490625"/>
              <a:ext cx="4975" cy="7775"/>
            </a:xfrm>
            <a:custGeom>
              <a:avLst/>
              <a:gdLst/>
              <a:ahLst/>
              <a:cxnLst/>
              <a:rect l="l" t="t" r="r" b="b"/>
              <a:pathLst>
                <a:path w="199" h="311" extrusionOk="0">
                  <a:moveTo>
                    <a:pt x="198" y="29"/>
                  </a:moveTo>
                  <a:lnTo>
                    <a:pt x="198" y="29"/>
                  </a:lnTo>
                  <a:lnTo>
                    <a:pt x="142" y="198"/>
                  </a:lnTo>
                  <a:lnTo>
                    <a:pt x="114" y="283"/>
                  </a:lnTo>
                  <a:lnTo>
                    <a:pt x="85" y="311"/>
                  </a:lnTo>
                  <a:lnTo>
                    <a:pt x="57" y="311"/>
                  </a:lnTo>
                  <a:lnTo>
                    <a:pt x="57" y="311"/>
                  </a:lnTo>
                  <a:lnTo>
                    <a:pt x="29" y="283"/>
                  </a:lnTo>
                  <a:lnTo>
                    <a:pt x="1" y="226"/>
                  </a:lnTo>
                  <a:lnTo>
                    <a:pt x="1" y="85"/>
                  </a:lnTo>
                  <a:lnTo>
                    <a:pt x="29" y="57"/>
                  </a:lnTo>
                  <a:lnTo>
                    <a:pt x="85" y="0"/>
                  </a:lnTo>
                  <a:lnTo>
                    <a:pt x="142" y="0"/>
                  </a:lnTo>
                  <a:lnTo>
                    <a:pt x="198" y="29"/>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0" name="Google Shape;3930;p16"/>
            <p:cNvSpPr/>
            <p:nvPr/>
          </p:nvSpPr>
          <p:spPr>
            <a:xfrm>
              <a:off x="2401125" y="2490625"/>
              <a:ext cx="4975" cy="7775"/>
            </a:xfrm>
            <a:custGeom>
              <a:avLst/>
              <a:gdLst/>
              <a:ahLst/>
              <a:cxnLst/>
              <a:rect l="l" t="t" r="r" b="b"/>
              <a:pathLst>
                <a:path w="199" h="311" fill="none" extrusionOk="0">
                  <a:moveTo>
                    <a:pt x="198" y="29"/>
                  </a:moveTo>
                  <a:lnTo>
                    <a:pt x="198" y="29"/>
                  </a:lnTo>
                  <a:lnTo>
                    <a:pt x="142" y="198"/>
                  </a:lnTo>
                  <a:lnTo>
                    <a:pt x="114" y="283"/>
                  </a:lnTo>
                  <a:lnTo>
                    <a:pt x="85" y="311"/>
                  </a:lnTo>
                  <a:lnTo>
                    <a:pt x="57" y="311"/>
                  </a:lnTo>
                  <a:lnTo>
                    <a:pt x="57" y="311"/>
                  </a:lnTo>
                  <a:lnTo>
                    <a:pt x="29" y="283"/>
                  </a:lnTo>
                  <a:lnTo>
                    <a:pt x="1" y="226"/>
                  </a:lnTo>
                  <a:lnTo>
                    <a:pt x="1" y="85"/>
                  </a:lnTo>
                  <a:lnTo>
                    <a:pt x="29" y="57"/>
                  </a:lnTo>
                  <a:lnTo>
                    <a:pt x="85" y="0"/>
                  </a:lnTo>
                  <a:lnTo>
                    <a:pt x="142" y="0"/>
                  </a:lnTo>
                  <a:lnTo>
                    <a:pt x="198" y="29"/>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3931;p16"/>
            <p:cNvSpPr/>
            <p:nvPr/>
          </p:nvSpPr>
          <p:spPr>
            <a:xfrm>
              <a:off x="2406075" y="2486400"/>
              <a:ext cx="7075" cy="6375"/>
            </a:xfrm>
            <a:custGeom>
              <a:avLst/>
              <a:gdLst/>
              <a:ahLst/>
              <a:cxnLst/>
              <a:rect l="l" t="t" r="r" b="b"/>
              <a:pathLst>
                <a:path w="283" h="255" extrusionOk="0">
                  <a:moveTo>
                    <a:pt x="0" y="198"/>
                  </a:moveTo>
                  <a:lnTo>
                    <a:pt x="0" y="198"/>
                  </a:lnTo>
                  <a:lnTo>
                    <a:pt x="29" y="141"/>
                  </a:lnTo>
                  <a:lnTo>
                    <a:pt x="29" y="85"/>
                  </a:lnTo>
                  <a:lnTo>
                    <a:pt x="57" y="28"/>
                  </a:lnTo>
                  <a:lnTo>
                    <a:pt x="113" y="0"/>
                  </a:lnTo>
                  <a:lnTo>
                    <a:pt x="113" y="0"/>
                  </a:lnTo>
                  <a:lnTo>
                    <a:pt x="170" y="113"/>
                  </a:lnTo>
                  <a:lnTo>
                    <a:pt x="283" y="198"/>
                  </a:lnTo>
                  <a:lnTo>
                    <a:pt x="283" y="198"/>
                  </a:lnTo>
                  <a:lnTo>
                    <a:pt x="141" y="254"/>
                  </a:lnTo>
                  <a:lnTo>
                    <a:pt x="57" y="254"/>
                  </a:lnTo>
                  <a:lnTo>
                    <a:pt x="29" y="226"/>
                  </a:lnTo>
                  <a:lnTo>
                    <a:pt x="0" y="198"/>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2" name="Google Shape;3932;p16"/>
            <p:cNvSpPr/>
            <p:nvPr/>
          </p:nvSpPr>
          <p:spPr>
            <a:xfrm>
              <a:off x="2406075" y="2486400"/>
              <a:ext cx="7075" cy="6375"/>
            </a:xfrm>
            <a:custGeom>
              <a:avLst/>
              <a:gdLst/>
              <a:ahLst/>
              <a:cxnLst/>
              <a:rect l="l" t="t" r="r" b="b"/>
              <a:pathLst>
                <a:path w="283" h="255" fill="none" extrusionOk="0">
                  <a:moveTo>
                    <a:pt x="0" y="198"/>
                  </a:moveTo>
                  <a:lnTo>
                    <a:pt x="0" y="198"/>
                  </a:lnTo>
                  <a:lnTo>
                    <a:pt x="29" y="141"/>
                  </a:lnTo>
                  <a:lnTo>
                    <a:pt x="29" y="85"/>
                  </a:lnTo>
                  <a:lnTo>
                    <a:pt x="57" y="28"/>
                  </a:lnTo>
                  <a:lnTo>
                    <a:pt x="113" y="0"/>
                  </a:lnTo>
                  <a:lnTo>
                    <a:pt x="113" y="0"/>
                  </a:lnTo>
                  <a:lnTo>
                    <a:pt x="170" y="113"/>
                  </a:lnTo>
                  <a:lnTo>
                    <a:pt x="283" y="198"/>
                  </a:lnTo>
                  <a:lnTo>
                    <a:pt x="283" y="198"/>
                  </a:lnTo>
                  <a:lnTo>
                    <a:pt x="141" y="254"/>
                  </a:lnTo>
                  <a:lnTo>
                    <a:pt x="57" y="254"/>
                  </a:lnTo>
                  <a:lnTo>
                    <a:pt x="29" y="226"/>
                  </a:lnTo>
                  <a:lnTo>
                    <a:pt x="0" y="198"/>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3" name="Google Shape;3933;p16"/>
            <p:cNvSpPr/>
            <p:nvPr/>
          </p:nvSpPr>
          <p:spPr>
            <a:xfrm>
              <a:off x="2410300" y="2497675"/>
              <a:ext cx="1450" cy="2850"/>
            </a:xfrm>
            <a:custGeom>
              <a:avLst/>
              <a:gdLst/>
              <a:ahLst/>
              <a:cxnLst/>
              <a:rect l="l" t="t" r="r" b="b"/>
              <a:pathLst>
                <a:path w="58" h="114" extrusionOk="0">
                  <a:moveTo>
                    <a:pt x="29" y="114"/>
                  </a:moveTo>
                  <a:lnTo>
                    <a:pt x="29" y="114"/>
                  </a:lnTo>
                  <a:lnTo>
                    <a:pt x="1" y="57"/>
                  </a:lnTo>
                  <a:lnTo>
                    <a:pt x="1" y="29"/>
                  </a:lnTo>
                  <a:lnTo>
                    <a:pt x="1" y="29"/>
                  </a:lnTo>
                  <a:lnTo>
                    <a:pt x="57" y="1"/>
                  </a:lnTo>
                  <a:lnTo>
                    <a:pt x="57" y="1"/>
                  </a:lnTo>
                  <a:lnTo>
                    <a:pt x="29" y="114"/>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4" name="Google Shape;3934;p16"/>
            <p:cNvSpPr/>
            <p:nvPr/>
          </p:nvSpPr>
          <p:spPr>
            <a:xfrm>
              <a:off x="2410300" y="2497675"/>
              <a:ext cx="1450" cy="2850"/>
            </a:xfrm>
            <a:custGeom>
              <a:avLst/>
              <a:gdLst/>
              <a:ahLst/>
              <a:cxnLst/>
              <a:rect l="l" t="t" r="r" b="b"/>
              <a:pathLst>
                <a:path w="58" h="114" fill="none" extrusionOk="0">
                  <a:moveTo>
                    <a:pt x="29" y="114"/>
                  </a:moveTo>
                  <a:lnTo>
                    <a:pt x="29" y="114"/>
                  </a:lnTo>
                  <a:lnTo>
                    <a:pt x="1" y="57"/>
                  </a:lnTo>
                  <a:lnTo>
                    <a:pt x="1" y="29"/>
                  </a:lnTo>
                  <a:lnTo>
                    <a:pt x="1" y="29"/>
                  </a:lnTo>
                  <a:lnTo>
                    <a:pt x="57" y="1"/>
                  </a:lnTo>
                  <a:lnTo>
                    <a:pt x="57" y="1"/>
                  </a:lnTo>
                  <a:lnTo>
                    <a:pt x="29" y="114"/>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5" name="Google Shape;3935;p16"/>
            <p:cNvSpPr/>
            <p:nvPr/>
          </p:nvSpPr>
          <p:spPr>
            <a:xfrm>
              <a:off x="2408900" y="2523075"/>
              <a:ext cx="7775" cy="10600"/>
            </a:xfrm>
            <a:custGeom>
              <a:avLst/>
              <a:gdLst/>
              <a:ahLst/>
              <a:cxnLst/>
              <a:rect l="l" t="t" r="r" b="b"/>
              <a:pathLst>
                <a:path w="311" h="424" extrusionOk="0">
                  <a:moveTo>
                    <a:pt x="282" y="424"/>
                  </a:moveTo>
                  <a:lnTo>
                    <a:pt x="282" y="424"/>
                  </a:lnTo>
                  <a:lnTo>
                    <a:pt x="226" y="339"/>
                  </a:lnTo>
                  <a:lnTo>
                    <a:pt x="85" y="198"/>
                  </a:lnTo>
                  <a:lnTo>
                    <a:pt x="28" y="142"/>
                  </a:lnTo>
                  <a:lnTo>
                    <a:pt x="0" y="57"/>
                  </a:lnTo>
                  <a:lnTo>
                    <a:pt x="28" y="1"/>
                  </a:lnTo>
                  <a:lnTo>
                    <a:pt x="85" y="1"/>
                  </a:lnTo>
                  <a:lnTo>
                    <a:pt x="85" y="1"/>
                  </a:lnTo>
                  <a:lnTo>
                    <a:pt x="141" y="1"/>
                  </a:lnTo>
                  <a:lnTo>
                    <a:pt x="198" y="29"/>
                  </a:lnTo>
                  <a:lnTo>
                    <a:pt x="282" y="170"/>
                  </a:lnTo>
                  <a:lnTo>
                    <a:pt x="311" y="311"/>
                  </a:lnTo>
                  <a:lnTo>
                    <a:pt x="311" y="367"/>
                  </a:lnTo>
                  <a:lnTo>
                    <a:pt x="282" y="424"/>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3936;p16"/>
            <p:cNvSpPr/>
            <p:nvPr/>
          </p:nvSpPr>
          <p:spPr>
            <a:xfrm>
              <a:off x="2408900" y="2523075"/>
              <a:ext cx="7775" cy="10600"/>
            </a:xfrm>
            <a:custGeom>
              <a:avLst/>
              <a:gdLst/>
              <a:ahLst/>
              <a:cxnLst/>
              <a:rect l="l" t="t" r="r" b="b"/>
              <a:pathLst>
                <a:path w="311" h="424" fill="none" extrusionOk="0">
                  <a:moveTo>
                    <a:pt x="282" y="424"/>
                  </a:moveTo>
                  <a:lnTo>
                    <a:pt x="282" y="424"/>
                  </a:lnTo>
                  <a:lnTo>
                    <a:pt x="226" y="339"/>
                  </a:lnTo>
                  <a:lnTo>
                    <a:pt x="85" y="198"/>
                  </a:lnTo>
                  <a:lnTo>
                    <a:pt x="28" y="142"/>
                  </a:lnTo>
                  <a:lnTo>
                    <a:pt x="0" y="57"/>
                  </a:lnTo>
                  <a:lnTo>
                    <a:pt x="28" y="1"/>
                  </a:lnTo>
                  <a:lnTo>
                    <a:pt x="85" y="1"/>
                  </a:lnTo>
                  <a:lnTo>
                    <a:pt x="85" y="1"/>
                  </a:lnTo>
                  <a:lnTo>
                    <a:pt x="141" y="1"/>
                  </a:lnTo>
                  <a:lnTo>
                    <a:pt x="198" y="29"/>
                  </a:lnTo>
                  <a:lnTo>
                    <a:pt x="282" y="170"/>
                  </a:lnTo>
                  <a:lnTo>
                    <a:pt x="311" y="311"/>
                  </a:lnTo>
                  <a:lnTo>
                    <a:pt x="311" y="367"/>
                  </a:lnTo>
                  <a:lnTo>
                    <a:pt x="282" y="424"/>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7" name="Google Shape;3937;p16"/>
            <p:cNvSpPr/>
            <p:nvPr/>
          </p:nvSpPr>
          <p:spPr>
            <a:xfrm>
              <a:off x="4689725" y="3326625"/>
              <a:ext cx="9900" cy="10600"/>
            </a:xfrm>
            <a:custGeom>
              <a:avLst/>
              <a:gdLst/>
              <a:ahLst/>
              <a:cxnLst/>
              <a:rect l="l" t="t" r="r" b="b"/>
              <a:pathLst>
                <a:path w="396" h="424" extrusionOk="0">
                  <a:moveTo>
                    <a:pt x="339" y="85"/>
                  </a:moveTo>
                  <a:lnTo>
                    <a:pt x="339" y="85"/>
                  </a:lnTo>
                  <a:lnTo>
                    <a:pt x="311" y="29"/>
                  </a:lnTo>
                  <a:lnTo>
                    <a:pt x="255" y="0"/>
                  </a:lnTo>
                  <a:lnTo>
                    <a:pt x="170" y="0"/>
                  </a:lnTo>
                  <a:lnTo>
                    <a:pt x="114" y="0"/>
                  </a:lnTo>
                  <a:lnTo>
                    <a:pt x="29" y="57"/>
                  </a:lnTo>
                  <a:lnTo>
                    <a:pt x="1" y="113"/>
                  </a:lnTo>
                  <a:lnTo>
                    <a:pt x="1" y="198"/>
                  </a:lnTo>
                  <a:lnTo>
                    <a:pt x="57" y="311"/>
                  </a:lnTo>
                  <a:lnTo>
                    <a:pt x="57" y="311"/>
                  </a:lnTo>
                  <a:lnTo>
                    <a:pt x="114" y="395"/>
                  </a:lnTo>
                  <a:lnTo>
                    <a:pt x="198" y="424"/>
                  </a:lnTo>
                  <a:lnTo>
                    <a:pt x="255" y="424"/>
                  </a:lnTo>
                  <a:lnTo>
                    <a:pt x="339" y="395"/>
                  </a:lnTo>
                  <a:lnTo>
                    <a:pt x="367" y="339"/>
                  </a:lnTo>
                  <a:lnTo>
                    <a:pt x="396" y="254"/>
                  </a:lnTo>
                  <a:lnTo>
                    <a:pt x="396" y="170"/>
                  </a:lnTo>
                  <a:lnTo>
                    <a:pt x="339" y="85"/>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8" name="Google Shape;3938;p16"/>
            <p:cNvSpPr/>
            <p:nvPr/>
          </p:nvSpPr>
          <p:spPr>
            <a:xfrm>
              <a:off x="4689725" y="3326625"/>
              <a:ext cx="9900" cy="10600"/>
            </a:xfrm>
            <a:custGeom>
              <a:avLst/>
              <a:gdLst/>
              <a:ahLst/>
              <a:cxnLst/>
              <a:rect l="l" t="t" r="r" b="b"/>
              <a:pathLst>
                <a:path w="396" h="424" fill="none" extrusionOk="0">
                  <a:moveTo>
                    <a:pt x="339" y="85"/>
                  </a:moveTo>
                  <a:lnTo>
                    <a:pt x="339" y="85"/>
                  </a:lnTo>
                  <a:lnTo>
                    <a:pt x="311" y="29"/>
                  </a:lnTo>
                  <a:lnTo>
                    <a:pt x="255" y="0"/>
                  </a:lnTo>
                  <a:lnTo>
                    <a:pt x="170" y="0"/>
                  </a:lnTo>
                  <a:lnTo>
                    <a:pt x="114" y="0"/>
                  </a:lnTo>
                  <a:lnTo>
                    <a:pt x="29" y="57"/>
                  </a:lnTo>
                  <a:lnTo>
                    <a:pt x="1" y="113"/>
                  </a:lnTo>
                  <a:lnTo>
                    <a:pt x="1" y="198"/>
                  </a:lnTo>
                  <a:lnTo>
                    <a:pt x="57" y="311"/>
                  </a:lnTo>
                  <a:lnTo>
                    <a:pt x="57" y="311"/>
                  </a:lnTo>
                  <a:lnTo>
                    <a:pt x="114" y="395"/>
                  </a:lnTo>
                  <a:lnTo>
                    <a:pt x="198" y="424"/>
                  </a:lnTo>
                  <a:lnTo>
                    <a:pt x="255" y="424"/>
                  </a:lnTo>
                  <a:lnTo>
                    <a:pt x="339" y="395"/>
                  </a:lnTo>
                  <a:lnTo>
                    <a:pt x="367" y="339"/>
                  </a:lnTo>
                  <a:lnTo>
                    <a:pt x="396" y="254"/>
                  </a:lnTo>
                  <a:lnTo>
                    <a:pt x="396" y="170"/>
                  </a:lnTo>
                  <a:lnTo>
                    <a:pt x="339" y="85"/>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9" name="Google Shape;3939;p16"/>
            <p:cNvSpPr/>
            <p:nvPr/>
          </p:nvSpPr>
          <p:spPr>
            <a:xfrm>
              <a:off x="4499950" y="3142500"/>
              <a:ext cx="2150" cy="6375"/>
            </a:xfrm>
            <a:custGeom>
              <a:avLst/>
              <a:gdLst/>
              <a:ahLst/>
              <a:cxnLst/>
              <a:rect l="l" t="t" r="r" b="b"/>
              <a:pathLst>
                <a:path w="86" h="255" extrusionOk="0">
                  <a:moveTo>
                    <a:pt x="29" y="254"/>
                  </a:moveTo>
                  <a:lnTo>
                    <a:pt x="29" y="254"/>
                  </a:lnTo>
                  <a:lnTo>
                    <a:pt x="85" y="198"/>
                  </a:lnTo>
                  <a:lnTo>
                    <a:pt x="85" y="113"/>
                  </a:lnTo>
                  <a:lnTo>
                    <a:pt x="85" y="57"/>
                  </a:lnTo>
                  <a:lnTo>
                    <a:pt x="29" y="0"/>
                  </a:lnTo>
                  <a:lnTo>
                    <a:pt x="29" y="0"/>
                  </a:lnTo>
                  <a:lnTo>
                    <a:pt x="1" y="113"/>
                  </a:lnTo>
                  <a:lnTo>
                    <a:pt x="29" y="254"/>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0" name="Google Shape;3940;p16"/>
            <p:cNvSpPr/>
            <p:nvPr/>
          </p:nvSpPr>
          <p:spPr>
            <a:xfrm>
              <a:off x="4499950" y="3142500"/>
              <a:ext cx="2150" cy="6375"/>
            </a:xfrm>
            <a:custGeom>
              <a:avLst/>
              <a:gdLst/>
              <a:ahLst/>
              <a:cxnLst/>
              <a:rect l="l" t="t" r="r" b="b"/>
              <a:pathLst>
                <a:path w="86" h="255" fill="none" extrusionOk="0">
                  <a:moveTo>
                    <a:pt x="29" y="254"/>
                  </a:moveTo>
                  <a:lnTo>
                    <a:pt x="29" y="254"/>
                  </a:lnTo>
                  <a:lnTo>
                    <a:pt x="85" y="198"/>
                  </a:lnTo>
                  <a:lnTo>
                    <a:pt x="85" y="113"/>
                  </a:lnTo>
                  <a:lnTo>
                    <a:pt x="85" y="57"/>
                  </a:lnTo>
                  <a:lnTo>
                    <a:pt x="29" y="0"/>
                  </a:lnTo>
                  <a:lnTo>
                    <a:pt x="29" y="0"/>
                  </a:lnTo>
                  <a:lnTo>
                    <a:pt x="1" y="113"/>
                  </a:lnTo>
                  <a:lnTo>
                    <a:pt x="29" y="254"/>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1" name="Google Shape;3941;p16"/>
            <p:cNvSpPr/>
            <p:nvPr/>
          </p:nvSpPr>
          <p:spPr>
            <a:xfrm>
              <a:off x="3702750" y="1700475"/>
              <a:ext cx="6375" cy="2150"/>
            </a:xfrm>
            <a:custGeom>
              <a:avLst/>
              <a:gdLst/>
              <a:ahLst/>
              <a:cxnLst/>
              <a:rect l="l" t="t" r="r" b="b"/>
              <a:pathLst>
                <a:path w="255" h="86" extrusionOk="0">
                  <a:moveTo>
                    <a:pt x="57" y="1"/>
                  </a:moveTo>
                  <a:lnTo>
                    <a:pt x="57" y="1"/>
                  </a:lnTo>
                  <a:lnTo>
                    <a:pt x="1" y="1"/>
                  </a:lnTo>
                  <a:lnTo>
                    <a:pt x="1" y="29"/>
                  </a:lnTo>
                  <a:lnTo>
                    <a:pt x="57" y="57"/>
                  </a:lnTo>
                  <a:lnTo>
                    <a:pt x="170" y="85"/>
                  </a:lnTo>
                  <a:lnTo>
                    <a:pt x="198" y="85"/>
                  </a:lnTo>
                  <a:lnTo>
                    <a:pt x="255" y="57"/>
                  </a:lnTo>
                  <a:lnTo>
                    <a:pt x="255" y="57"/>
                  </a:lnTo>
                  <a:lnTo>
                    <a:pt x="57"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2" name="Google Shape;3942;p16"/>
            <p:cNvSpPr/>
            <p:nvPr/>
          </p:nvSpPr>
          <p:spPr>
            <a:xfrm>
              <a:off x="3702750" y="1700475"/>
              <a:ext cx="6375" cy="2150"/>
            </a:xfrm>
            <a:custGeom>
              <a:avLst/>
              <a:gdLst/>
              <a:ahLst/>
              <a:cxnLst/>
              <a:rect l="l" t="t" r="r" b="b"/>
              <a:pathLst>
                <a:path w="255" h="86" fill="none" extrusionOk="0">
                  <a:moveTo>
                    <a:pt x="57" y="1"/>
                  </a:moveTo>
                  <a:lnTo>
                    <a:pt x="57" y="1"/>
                  </a:lnTo>
                  <a:lnTo>
                    <a:pt x="1" y="1"/>
                  </a:lnTo>
                  <a:lnTo>
                    <a:pt x="1" y="29"/>
                  </a:lnTo>
                  <a:lnTo>
                    <a:pt x="57" y="57"/>
                  </a:lnTo>
                  <a:lnTo>
                    <a:pt x="170" y="85"/>
                  </a:lnTo>
                  <a:lnTo>
                    <a:pt x="198" y="85"/>
                  </a:lnTo>
                  <a:lnTo>
                    <a:pt x="255" y="57"/>
                  </a:lnTo>
                  <a:lnTo>
                    <a:pt x="255" y="57"/>
                  </a:lnTo>
                  <a:lnTo>
                    <a:pt x="57" y="1"/>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3" name="Google Shape;3943;p16"/>
            <p:cNvSpPr/>
            <p:nvPr/>
          </p:nvSpPr>
          <p:spPr>
            <a:xfrm>
              <a:off x="3704875" y="1698375"/>
              <a:ext cx="7775" cy="3550"/>
            </a:xfrm>
            <a:custGeom>
              <a:avLst/>
              <a:gdLst/>
              <a:ahLst/>
              <a:cxnLst/>
              <a:rect l="l" t="t" r="r" b="b"/>
              <a:pathLst>
                <a:path w="311" h="142" extrusionOk="0">
                  <a:moveTo>
                    <a:pt x="0" y="57"/>
                  </a:moveTo>
                  <a:lnTo>
                    <a:pt x="0" y="57"/>
                  </a:lnTo>
                  <a:lnTo>
                    <a:pt x="57" y="57"/>
                  </a:lnTo>
                  <a:lnTo>
                    <a:pt x="85" y="57"/>
                  </a:lnTo>
                  <a:lnTo>
                    <a:pt x="170" y="113"/>
                  </a:lnTo>
                  <a:lnTo>
                    <a:pt x="226" y="141"/>
                  </a:lnTo>
                  <a:lnTo>
                    <a:pt x="283" y="141"/>
                  </a:lnTo>
                  <a:lnTo>
                    <a:pt x="311" y="113"/>
                  </a:lnTo>
                  <a:lnTo>
                    <a:pt x="311" y="113"/>
                  </a:lnTo>
                  <a:lnTo>
                    <a:pt x="170" y="28"/>
                  </a:lnTo>
                  <a:lnTo>
                    <a:pt x="85" y="0"/>
                  </a:lnTo>
                  <a:lnTo>
                    <a:pt x="29" y="28"/>
                  </a:lnTo>
                  <a:lnTo>
                    <a:pt x="0" y="57"/>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4" name="Google Shape;3944;p16"/>
            <p:cNvSpPr/>
            <p:nvPr/>
          </p:nvSpPr>
          <p:spPr>
            <a:xfrm>
              <a:off x="3704875" y="1698375"/>
              <a:ext cx="7775" cy="3550"/>
            </a:xfrm>
            <a:custGeom>
              <a:avLst/>
              <a:gdLst/>
              <a:ahLst/>
              <a:cxnLst/>
              <a:rect l="l" t="t" r="r" b="b"/>
              <a:pathLst>
                <a:path w="311" h="142" fill="none" extrusionOk="0">
                  <a:moveTo>
                    <a:pt x="0" y="57"/>
                  </a:moveTo>
                  <a:lnTo>
                    <a:pt x="0" y="57"/>
                  </a:lnTo>
                  <a:lnTo>
                    <a:pt x="57" y="57"/>
                  </a:lnTo>
                  <a:lnTo>
                    <a:pt x="85" y="57"/>
                  </a:lnTo>
                  <a:lnTo>
                    <a:pt x="170" y="113"/>
                  </a:lnTo>
                  <a:lnTo>
                    <a:pt x="226" y="141"/>
                  </a:lnTo>
                  <a:lnTo>
                    <a:pt x="283" y="141"/>
                  </a:lnTo>
                  <a:lnTo>
                    <a:pt x="311" y="113"/>
                  </a:lnTo>
                  <a:lnTo>
                    <a:pt x="311" y="113"/>
                  </a:lnTo>
                  <a:lnTo>
                    <a:pt x="170" y="28"/>
                  </a:lnTo>
                  <a:lnTo>
                    <a:pt x="85" y="0"/>
                  </a:lnTo>
                  <a:lnTo>
                    <a:pt x="29" y="28"/>
                  </a:lnTo>
                  <a:lnTo>
                    <a:pt x="0" y="57"/>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5" name="Google Shape;3945;p16"/>
            <p:cNvSpPr/>
            <p:nvPr/>
          </p:nvSpPr>
          <p:spPr>
            <a:xfrm>
              <a:off x="3720400" y="1670150"/>
              <a:ext cx="2125" cy="3550"/>
            </a:xfrm>
            <a:custGeom>
              <a:avLst/>
              <a:gdLst/>
              <a:ahLst/>
              <a:cxnLst/>
              <a:rect l="l" t="t" r="r" b="b"/>
              <a:pathLst>
                <a:path w="85" h="142" extrusionOk="0">
                  <a:moveTo>
                    <a:pt x="0" y="141"/>
                  </a:moveTo>
                  <a:lnTo>
                    <a:pt x="0" y="141"/>
                  </a:lnTo>
                  <a:lnTo>
                    <a:pt x="57" y="113"/>
                  </a:lnTo>
                  <a:lnTo>
                    <a:pt x="85" y="85"/>
                  </a:lnTo>
                  <a:lnTo>
                    <a:pt x="85" y="29"/>
                  </a:lnTo>
                  <a:lnTo>
                    <a:pt x="85" y="0"/>
                  </a:lnTo>
                  <a:lnTo>
                    <a:pt x="85" y="0"/>
                  </a:lnTo>
                  <a:lnTo>
                    <a:pt x="0" y="57"/>
                  </a:lnTo>
                  <a:lnTo>
                    <a:pt x="0" y="14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6" name="Google Shape;3946;p16"/>
            <p:cNvSpPr/>
            <p:nvPr/>
          </p:nvSpPr>
          <p:spPr>
            <a:xfrm>
              <a:off x="3720400" y="1670150"/>
              <a:ext cx="2125" cy="3550"/>
            </a:xfrm>
            <a:custGeom>
              <a:avLst/>
              <a:gdLst/>
              <a:ahLst/>
              <a:cxnLst/>
              <a:rect l="l" t="t" r="r" b="b"/>
              <a:pathLst>
                <a:path w="85" h="142" fill="none" extrusionOk="0">
                  <a:moveTo>
                    <a:pt x="0" y="141"/>
                  </a:moveTo>
                  <a:lnTo>
                    <a:pt x="0" y="141"/>
                  </a:lnTo>
                  <a:lnTo>
                    <a:pt x="57" y="113"/>
                  </a:lnTo>
                  <a:lnTo>
                    <a:pt x="85" y="85"/>
                  </a:lnTo>
                  <a:lnTo>
                    <a:pt x="85" y="29"/>
                  </a:lnTo>
                  <a:lnTo>
                    <a:pt x="85" y="0"/>
                  </a:lnTo>
                  <a:lnTo>
                    <a:pt x="85" y="0"/>
                  </a:lnTo>
                  <a:lnTo>
                    <a:pt x="0" y="57"/>
                  </a:lnTo>
                  <a:lnTo>
                    <a:pt x="0" y="141"/>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3947;p16"/>
            <p:cNvSpPr/>
            <p:nvPr/>
          </p:nvSpPr>
          <p:spPr>
            <a:xfrm>
              <a:off x="3723225" y="1667325"/>
              <a:ext cx="2125" cy="1425"/>
            </a:xfrm>
            <a:custGeom>
              <a:avLst/>
              <a:gdLst/>
              <a:ahLst/>
              <a:cxnLst/>
              <a:rect l="l" t="t" r="r" b="b"/>
              <a:pathLst>
                <a:path w="85" h="57" extrusionOk="0">
                  <a:moveTo>
                    <a:pt x="85" y="0"/>
                  </a:moveTo>
                  <a:lnTo>
                    <a:pt x="85" y="0"/>
                  </a:lnTo>
                  <a:lnTo>
                    <a:pt x="0" y="57"/>
                  </a:lnTo>
                  <a:lnTo>
                    <a:pt x="0" y="57"/>
                  </a:lnTo>
                  <a:lnTo>
                    <a:pt x="85"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8" name="Google Shape;3948;p16"/>
            <p:cNvSpPr/>
            <p:nvPr/>
          </p:nvSpPr>
          <p:spPr>
            <a:xfrm>
              <a:off x="3723225" y="1667325"/>
              <a:ext cx="2125" cy="1425"/>
            </a:xfrm>
            <a:custGeom>
              <a:avLst/>
              <a:gdLst/>
              <a:ahLst/>
              <a:cxnLst/>
              <a:rect l="l" t="t" r="r" b="b"/>
              <a:pathLst>
                <a:path w="85" h="57" fill="none" extrusionOk="0">
                  <a:moveTo>
                    <a:pt x="85" y="0"/>
                  </a:moveTo>
                  <a:lnTo>
                    <a:pt x="85" y="0"/>
                  </a:lnTo>
                  <a:lnTo>
                    <a:pt x="0" y="57"/>
                  </a:lnTo>
                  <a:lnTo>
                    <a:pt x="0" y="57"/>
                  </a:lnTo>
                  <a:lnTo>
                    <a:pt x="85" y="0"/>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9" name="Google Shape;3949;p16"/>
            <p:cNvSpPr/>
            <p:nvPr/>
          </p:nvSpPr>
          <p:spPr>
            <a:xfrm>
              <a:off x="3728150" y="1663800"/>
              <a:ext cx="6375" cy="2150"/>
            </a:xfrm>
            <a:custGeom>
              <a:avLst/>
              <a:gdLst/>
              <a:ahLst/>
              <a:cxnLst/>
              <a:rect l="l" t="t" r="r" b="b"/>
              <a:pathLst>
                <a:path w="255" h="86" extrusionOk="0">
                  <a:moveTo>
                    <a:pt x="1" y="85"/>
                  </a:moveTo>
                  <a:lnTo>
                    <a:pt x="1" y="85"/>
                  </a:lnTo>
                  <a:lnTo>
                    <a:pt x="255" y="0"/>
                  </a:lnTo>
                  <a:lnTo>
                    <a:pt x="255" y="0"/>
                  </a:lnTo>
                  <a:lnTo>
                    <a:pt x="113" y="29"/>
                  </a:lnTo>
                  <a:lnTo>
                    <a:pt x="1" y="85"/>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16"/>
            <p:cNvSpPr/>
            <p:nvPr/>
          </p:nvSpPr>
          <p:spPr>
            <a:xfrm>
              <a:off x="3728150" y="1663800"/>
              <a:ext cx="6375" cy="2150"/>
            </a:xfrm>
            <a:custGeom>
              <a:avLst/>
              <a:gdLst/>
              <a:ahLst/>
              <a:cxnLst/>
              <a:rect l="l" t="t" r="r" b="b"/>
              <a:pathLst>
                <a:path w="255" h="86" fill="none" extrusionOk="0">
                  <a:moveTo>
                    <a:pt x="1" y="85"/>
                  </a:moveTo>
                  <a:lnTo>
                    <a:pt x="1" y="85"/>
                  </a:lnTo>
                  <a:lnTo>
                    <a:pt x="255" y="0"/>
                  </a:lnTo>
                  <a:lnTo>
                    <a:pt x="255" y="0"/>
                  </a:lnTo>
                  <a:lnTo>
                    <a:pt x="113" y="29"/>
                  </a:lnTo>
                  <a:lnTo>
                    <a:pt x="1" y="85"/>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1" name="Google Shape;3951;p16"/>
            <p:cNvSpPr/>
            <p:nvPr/>
          </p:nvSpPr>
          <p:spPr>
            <a:xfrm>
              <a:off x="3736625" y="1663100"/>
              <a:ext cx="4250" cy="1425"/>
            </a:xfrm>
            <a:custGeom>
              <a:avLst/>
              <a:gdLst/>
              <a:ahLst/>
              <a:cxnLst/>
              <a:rect l="l" t="t" r="r" b="b"/>
              <a:pathLst>
                <a:path w="170" h="57" extrusionOk="0">
                  <a:moveTo>
                    <a:pt x="0" y="57"/>
                  </a:moveTo>
                  <a:lnTo>
                    <a:pt x="0" y="57"/>
                  </a:lnTo>
                  <a:lnTo>
                    <a:pt x="170" y="0"/>
                  </a:lnTo>
                  <a:lnTo>
                    <a:pt x="170" y="0"/>
                  </a:lnTo>
                  <a:lnTo>
                    <a:pt x="0" y="57"/>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2" name="Google Shape;3952;p16"/>
            <p:cNvSpPr/>
            <p:nvPr/>
          </p:nvSpPr>
          <p:spPr>
            <a:xfrm>
              <a:off x="3736625" y="1663100"/>
              <a:ext cx="4250" cy="1425"/>
            </a:xfrm>
            <a:custGeom>
              <a:avLst/>
              <a:gdLst/>
              <a:ahLst/>
              <a:cxnLst/>
              <a:rect l="l" t="t" r="r" b="b"/>
              <a:pathLst>
                <a:path w="170" h="57" fill="none" extrusionOk="0">
                  <a:moveTo>
                    <a:pt x="0" y="57"/>
                  </a:moveTo>
                  <a:lnTo>
                    <a:pt x="0" y="57"/>
                  </a:lnTo>
                  <a:lnTo>
                    <a:pt x="170" y="0"/>
                  </a:lnTo>
                  <a:lnTo>
                    <a:pt x="170" y="0"/>
                  </a:lnTo>
                  <a:lnTo>
                    <a:pt x="0" y="57"/>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16"/>
            <p:cNvSpPr/>
            <p:nvPr/>
          </p:nvSpPr>
          <p:spPr>
            <a:xfrm>
              <a:off x="3695700" y="1708250"/>
              <a:ext cx="14850" cy="3550"/>
            </a:xfrm>
            <a:custGeom>
              <a:avLst/>
              <a:gdLst/>
              <a:ahLst/>
              <a:cxnLst/>
              <a:rect l="l" t="t" r="r" b="b"/>
              <a:pathLst>
                <a:path w="594" h="142" extrusionOk="0">
                  <a:moveTo>
                    <a:pt x="0" y="57"/>
                  </a:moveTo>
                  <a:lnTo>
                    <a:pt x="0" y="57"/>
                  </a:lnTo>
                  <a:lnTo>
                    <a:pt x="29" y="28"/>
                  </a:lnTo>
                  <a:lnTo>
                    <a:pt x="85" y="0"/>
                  </a:lnTo>
                  <a:lnTo>
                    <a:pt x="283" y="0"/>
                  </a:lnTo>
                  <a:lnTo>
                    <a:pt x="593" y="28"/>
                  </a:lnTo>
                  <a:lnTo>
                    <a:pt x="593" y="28"/>
                  </a:lnTo>
                  <a:lnTo>
                    <a:pt x="480" y="85"/>
                  </a:lnTo>
                  <a:lnTo>
                    <a:pt x="311" y="141"/>
                  </a:lnTo>
                  <a:lnTo>
                    <a:pt x="113" y="141"/>
                  </a:lnTo>
                  <a:lnTo>
                    <a:pt x="57" y="113"/>
                  </a:lnTo>
                  <a:lnTo>
                    <a:pt x="0" y="57"/>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4" name="Google Shape;3954;p16"/>
            <p:cNvSpPr/>
            <p:nvPr/>
          </p:nvSpPr>
          <p:spPr>
            <a:xfrm>
              <a:off x="3695700" y="1708250"/>
              <a:ext cx="14850" cy="3550"/>
            </a:xfrm>
            <a:custGeom>
              <a:avLst/>
              <a:gdLst/>
              <a:ahLst/>
              <a:cxnLst/>
              <a:rect l="l" t="t" r="r" b="b"/>
              <a:pathLst>
                <a:path w="594" h="142" fill="none" extrusionOk="0">
                  <a:moveTo>
                    <a:pt x="0" y="57"/>
                  </a:moveTo>
                  <a:lnTo>
                    <a:pt x="0" y="57"/>
                  </a:lnTo>
                  <a:lnTo>
                    <a:pt x="29" y="28"/>
                  </a:lnTo>
                  <a:lnTo>
                    <a:pt x="85" y="0"/>
                  </a:lnTo>
                  <a:lnTo>
                    <a:pt x="283" y="0"/>
                  </a:lnTo>
                  <a:lnTo>
                    <a:pt x="593" y="28"/>
                  </a:lnTo>
                  <a:lnTo>
                    <a:pt x="593" y="28"/>
                  </a:lnTo>
                  <a:lnTo>
                    <a:pt x="480" y="85"/>
                  </a:lnTo>
                  <a:lnTo>
                    <a:pt x="311" y="141"/>
                  </a:lnTo>
                  <a:lnTo>
                    <a:pt x="113" y="141"/>
                  </a:lnTo>
                  <a:lnTo>
                    <a:pt x="57" y="113"/>
                  </a:lnTo>
                  <a:lnTo>
                    <a:pt x="0" y="57"/>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5" name="Google Shape;3955;p16"/>
            <p:cNvSpPr/>
            <p:nvPr/>
          </p:nvSpPr>
          <p:spPr>
            <a:xfrm>
              <a:off x="3697825" y="1663800"/>
              <a:ext cx="64225" cy="59275"/>
            </a:xfrm>
            <a:custGeom>
              <a:avLst/>
              <a:gdLst/>
              <a:ahLst/>
              <a:cxnLst/>
              <a:rect l="l" t="t" r="r" b="b"/>
              <a:pathLst>
                <a:path w="2569" h="2371" extrusionOk="0">
                  <a:moveTo>
                    <a:pt x="2173" y="0"/>
                  </a:moveTo>
                  <a:lnTo>
                    <a:pt x="2173" y="0"/>
                  </a:lnTo>
                  <a:lnTo>
                    <a:pt x="1778" y="85"/>
                  </a:lnTo>
                  <a:lnTo>
                    <a:pt x="1580" y="141"/>
                  </a:lnTo>
                  <a:lnTo>
                    <a:pt x="1383" y="226"/>
                  </a:lnTo>
                  <a:lnTo>
                    <a:pt x="1214" y="311"/>
                  </a:lnTo>
                  <a:lnTo>
                    <a:pt x="1044" y="452"/>
                  </a:lnTo>
                  <a:lnTo>
                    <a:pt x="903" y="593"/>
                  </a:lnTo>
                  <a:lnTo>
                    <a:pt x="790" y="734"/>
                  </a:lnTo>
                  <a:lnTo>
                    <a:pt x="790" y="734"/>
                  </a:lnTo>
                  <a:lnTo>
                    <a:pt x="565" y="1044"/>
                  </a:lnTo>
                  <a:lnTo>
                    <a:pt x="452" y="1214"/>
                  </a:lnTo>
                  <a:lnTo>
                    <a:pt x="423" y="1327"/>
                  </a:lnTo>
                  <a:lnTo>
                    <a:pt x="423" y="1327"/>
                  </a:lnTo>
                  <a:lnTo>
                    <a:pt x="452" y="1411"/>
                  </a:lnTo>
                  <a:lnTo>
                    <a:pt x="508" y="1440"/>
                  </a:lnTo>
                  <a:lnTo>
                    <a:pt x="593" y="1440"/>
                  </a:lnTo>
                  <a:lnTo>
                    <a:pt x="677" y="1440"/>
                  </a:lnTo>
                  <a:lnTo>
                    <a:pt x="847" y="1440"/>
                  </a:lnTo>
                  <a:lnTo>
                    <a:pt x="903" y="1468"/>
                  </a:lnTo>
                  <a:lnTo>
                    <a:pt x="931" y="1496"/>
                  </a:lnTo>
                  <a:lnTo>
                    <a:pt x="931" y="1496"/>
                  </a:lnTo>
                  <a:lnTo>
                    <a:pt x="818" y="1496"/>
                  </a:lnTo>
                  <a:lnTo>
                    <a:pt x="677" y="1524"/>
                  </a:lnTo>
                  <a:lnTo>
                    <a:pt x="565" y="1581"/>
                  </a:lnTo>
                  <a:lnTo>
                    <a:pt x="508" y="1552"/>
                  </a:lnTo>
                  <a:lnTo>
                    <a:pt x="452" y="1552"/>
                  </a:lnTo>
                  <a:lnTo>
                    <a:pt x="452" y="1552"/>
                  </a:lnTo>
                  <a:lnTo>
                    <a:pt x="508" y="1581"/>
                  </a:lnTo>
                  <a:lnTo>
                    <a:pt x="480" y="1609"/>
                  </a:lnTo>
                  <a:lnTo>
                    <a:pt x="423" y="1609"/>
                  </a:lnTo>
                  <a:lnTo>
                    <a:pt x="367" y="1609"/>
                  </a:lnTo>
                  <a:lnTo>
                    <a:pt x="367" y="1609"/>
                  </a:lnTo>
                  <a:lnTo>
                    <a:pt x="452" y="1637"/>
                  </a:lnTo>
                  <a:lnTo>
                    <a:pt x="536" y="1722"/>
                  </a:lnTo>
                  <a:lnTo>
                    <a:pt x="536" y="1722"/>
                  </a:lnTo>
                  <a:lnTo>
                    <a:pt x="480" y="1722"/>
                  </a:lnTo>
                  <a:lnTo>
                    <a:pt x="395" y="1694"/>
                  </a:lnTo>
                  <a:lnTo>
                    <a:pt x="254" y="1609"/>
                  </a:lnTo>
                  <a:lnTo>
                    <a:pt x="198" y="1581"/>
                  </a:lnTo>
                  <a:lnTo>
                    <a:pt x="113" y="1552"/>
                  </a:lnTo>
                  <a:lnTo>
                    <a:pt x="57" y="1581"/>
                  </a:lnTo>
                  <a:lnTo>
                    <a:pt x="0" y="1665"/>
                  </a:lnTo>
                  <a:lnTo>
                    <a:pt x="0" y="1665"/>
                  </a:lnTo>
                  <a:lnTo>
                    <a:pt x="57" y="1722"/>
                  </a:lnTo>
                  <a:lnTo>
                    <a:pt x="169" y="1750"/>
                  </a:lnTo>
                  <a:lnTo>
                    <a:pt x="395" y="1778"/>
                  </a:lnTo>
                  <a:lnTo>
                    <a:pt x="621" y="1750"/>
                  </a:lnTo>
                  <a:lnTo>
                    <a:pt x="762" y="1750"/>
                  </a:lnTo>
                  <a:lnTo>
                    <a:pt x="762" y="1750"/>
                  </a:lnTo>
                  <a:lnTo>
                    <a:pt x="988" y="1750"/>
                  </a:lnTo>
                  <a:lnTo>
                    <a:pt x="1185" y="1806"/>
                  </a:lnTo>
                  <a:lnTo>
                    <a:pt x="1609" y="1976"/>
                  </a:lnTo>
                  <a:lnTo>
                    <a:pt x="1609" y="1976"/>
                  </a:lnTo>
                  <a:lnTo>
                    <a:pt x="1552" y="2089"/>
                  </a:lnTo>
                  <a:lnTo>
                    <a:pt x="1524" y="2258"/>
                  </a:lnTo>
                  <a:lnTo>
                    <a:pt x="1552" y="2314"/>
                  </a:lnTo>
                  <a:lnTo>
                    <a:pt x="1580" y="2371"/>
                  </a:lnTo>
                  <a:lnTo>
                    <a:pt x="1637" y="2371"/>
                  </a:lnTo>
                  <a:lnTo>
                    <a:pt x="1722" y="2314"/>
                  </a:lnTo>
                  <a:lnTo>
                    <a:pt x="1722" y="2314"/>
                  </a:lnTo>
                  <a:lnTo>
                    <a:pt x="1693" y="2314"/>
                  </a:lnTo>
                  <a:lnTo>
                    <a:pt x="1722" y="2258"/>
                  </a:lnTo>
                  <a:lnTo>
                    <a:pt x="1778" y="2089"/>
                  </a:lnTo>
                  <a:lnTo>
                    <a:pt x="1863" y="1835"/>
                  </a:lnTo>
                  <a:lnTo>
                    <a:pt x="1863" y="1835"/>
                  </a:lnTo>
                  <a:lnTo>
                    <a:pt x="1863" y="1722"/>
                  </a:lnTo>
                  <a:lnTo>
                    <a:pt x="1834" y="1665"/>
                  </a:lnTo>
                  <a:lnTo>
                    <a:pt x="1778" y="1552"/>
                  </a:lnTo>
                  <a:lnTo>
                    <a:pt x="1750" y="1524"/>
                  </a:lnTo>
                  <a:lnTo>
                    <a:pt x="1750" y="1468"/>
                  </a:lnTo>
                  <a:lnTo>
                    <a:pt x="1750" y="1440"/>
                  </a:lnTo>
                  <a:lnTo>
                    <a:pt x="1806" y="1383"/>
                  </a:lnTo>
                  <a:lnTo>
                    <a:pt x="1806" y="1383"/>
                  </a:lnTo>
                  <a:lnTo>
                    <a:pt x="1891" y="1355"/>
                  </a:lnTo>
                  <a:lnTo>
                    <a:pt x="1975" y="1355"/>
                  </a:lnTo>
                  <a:lnTo>
                    <a:pt x="2088" y="1383"/>
                  </a:lnTo>
                  <a:lnTo>
                    <a:pt x="2229" y="1355"/>
                  </a:lnTo>
                  <a:lnTo>
                    <a:pt x="2229" y="1355"/>
                  </a:lnTo>
                  <a:lnTo>
                    <a:pt x="2314" y="1186"/>
                  </a:lnTo>
                  <a:lnTo>
                    <a:pt x="2427" y="1016"/>
                  </a:lnTo>
                  <a:lnTo>
                    <a:pt x="2427" y="1016"/>
                  </a:lnTo>
                  <a:lnTo>
                    <a:pt x="2371" y="932"/>
                  </a:lnTo>
                  <a:lnTo>
                    <a:pt x="2314" y="875"/>
                  </a:lnTo>
                  <a:lnTo>
                    <a:pt x="2258" y="819"/>
                  </a:lnTo>
                  <a:lnTo>
                    <a:pt x="2201" y="734"/>
                  </a:lnTo>
                  <a:lnTo>
                    <a:pt x="2201" y="734"/>
                  </a:lnTo>
                  <a:lnTo>
                    <a:pt x="2286" y="706"/>
                  </a:lnTo>
                  <a:lnTo>
                    <a:pt x="2399" y="621"/>
                  </a:lnTo>
                  <a:lnTo>
                    <a:pt x="2512" y="508"/>
                  </a:lnTo>
                  <a:lnTo>
                    <a:pt x="2568" y="424"/>
                  </a:lnTo>
                  <a:lnTo>
                    <a:pt x="2568" y="339"/>
                  </a:lnTo>
                  <a:lnTo>
                    <a:pt x="2568" y="339"/>
                  </a:lnTo>
                  <a:lnTo>
                    <a:pt x="2540" y="198"/>
                  </a:lnTo>
                  <a:lnTo>
                    <a:pt x="2427" y="85"/>
                  </a:lnTo>
                  <a:lnTo>
                    <a:pt x="2314" y="29"/>
                  </a:lnTo>
                  <a:lnTo>
                    <a:pt x="2173" y="0"/>
                  </a:lnTo>
                  <a:lnTo>
                    <a:pt x="2173" y="0"/>
                  </a:lnTo>
                  <a:close/>
                  <a:moveTo>
                    <a:pt x="1496" y="734"/>
                  </a:moveTo>
                  <a:lnTo>
                    <a:pt x="1496" y="734"/>
                  </a:lnTo>
                  <a:lnTo>
                    <a:pt x="1580" y="734"/>
                  </a:lnTo>
                  <a:lnTo>
                    <a:pt x="1609" y="734"/>
                  </a:lnTo>
                  <a:lnTo>
                    <a:pt x="1609" y="762"/>
                  </a:lnTo>
                  <a:lnTo>
                    <a:pt x="1609" y="791"/>
                  </a:lnTo>
                  <a:lnTo>
                    <a:pt x="1580" y="875"/>
                  </a:lnTo>
                  <a:lnTo>
                    <a:pt x="1524" y="932"/>
                  </a:lnTo>
                  <a:lnTo>
                    <a:pt x="1524" y="932"/>
                  </a:lnTo>
                  <a:lnTo>
                    <a:pt x="1411" y="988"/>
                  </a:lnTo>
                  <a:lnTo>
                    <a:pt x="1355" y="988"/>
                  </a:lnTo>
                  <a:lnTo>
                    <a:pt x="1270" y="960"/>
                  </a:lnTo>
                  <a:lnTo>
                    <a:pt x="1157" y="960"/>
                  </a:lnTo>
                  <a:lnTo>
                    <a:pt x="1157" y="960"/>
                  </a:lnTo>
                  <a:lnTo>
                    <a:pt x="1214" y="875"/>
                  </a:lnTo>
                  <a:lnTo>
                    <a:pt x="1326" y="819"/>
                  </a:lnTo>
                  <a:lnTo>
                    <a:pt x="1496" y="734"/>
                  </a:lnTo>
                  <a:lnTo>
                    <a:pt x="1496" y="734"/>
                  </a:lnTo>
                  <a:close/>
                </a:path>
              </a:pathLst>
            </a:custGeom>
            <a:solidFill>
              <a:srgbClr val="666666"/>
            </a:solidFill>
            <a:ln w="14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6" name="Google Shape;3956;p16"/>
            <p:cNvSpPr/>
            <p:nvPr/>
          </p:nvSpPr>
          <p:spPr>
            <a:xfrm>
              <a:off x="2264275" y="2580925"/>
              <a:ext cx="3550" cy="6375"/>
            </a:xfrm>
            <a:custGeom>
              <a:avLst/>
              <a:gdLst/>
              <a:ahLst/>
              <a:cxnLst/>
              <a:rect l="l" t="t" r="r" b="b"/>
              <a:pathLst>
                <a:path w="142" h="255" extrusionOk="0">
                  <a:moveTo>
                    <a:pt x="85" y="254"/>
                  </a:moveTo>
                  <a:lnTo>
                    <a:pt x="85" y="254"/>
                  </a:lnTo>
                  <a:lnTo>
                    <a:pt x="28" y="113"/>
                  </a:lnTo>
                  <a:lnTo>
                    <a:pt x="0" y="1"/>
                  </a:lnTo>
                  <a:lnTo>
                    <a:pt x="0" y="1"/>
                  </a:lnTo>
                  <a:lnTo>
                    <a:pt x="57" y="29"/>
                  </a:lnTo>
                  <a:lnTo>
                    <a:pt x="113" y="85"/>
                  </a:lnTo>
                  <a:lnTo>
                    <a:pt x="141" y="170"/>
                  </a:lnTo>
                  <a:lnTo>
                    <a:pt x="85" y="254"/>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7" name="Google Shape;3957;p16"/>
            <p:cNvSpPr/>
            <p:nvPr/>
          </p:nvSpPr>
          <p:spPr>
            <a:xfrm>
              <a:off x="2264275" y="2580925"/>
              <a:ext cx="3550" cy="6375"/>
            </a:xfrm>
            <a:custGeom>
              <a:avLst/>
              <a:gdLst/>
              <a:ahLst/>
              <a:cxnLst/>
              <a:rect l="l" t="t" r="r" b="b"/>
              <a:pathLst>
                <a:path w="142" h="255" fill="none" extrusionOk="0">
                  <a:moveTo>
                    <a:pt x="85" y="254"/>
                  </a:moveTo>
                  <a:lnTo>
                    <a:pt x="85" y="254"/>
                  </a:lnTo>
                  <a:lnTo>
                    <a:pt x="28" y="113"/>
                  </a:lnTo>
                  <a:lnTo>
                    <a:pt x="0" y="1"/>
                  </a:lnTo>
                  <a:lnTo>
                    <a:pt x="0" y="1"/>
                  </a:lnTo>
                  <a:lnTo>
                    <a:pt x="57" y="29"/>
                  </a:lnTo>
                  <a:lnTo>
                    <a:pt x="113" y="85"/>
                  </a:lnTo>
                  <a:lnTo>
                    <a:pt x="141" y="170"/>
                  </a:lnTo>
                  <a:lnTo>
                    <a:pt x="85" y="254"/>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8" name="Google Shape;3958;p16"/>
            <p:cNvSpPr/>
            <p:nvPr/>
          </p:nvSpPr>
          <p:spPr>
            <a:xfrm>
              <a:off x="4281950" y="2077925"/>
              <a:ext cx="25425" cy="36000"/>
            </a:xfrm>
            <a:custGeom>
              <a:avLst/>
              <a:gdLst/>
              <a:ahLst/>
              <a:cxnLst/>
              <a:rect l="l" t="t" r="r" b="b"/>
              <a:pathLst>
                <a:path w="1017" h="1440" extrusionOk="0">
                  <a:moveTo>
                    <a:pt x="1" y="1439"/>
                  </a:moveTo>
                  <a:lnTo>
                    <a:pt x="1" y="1439"/>
                  </a:lnTo>
                  <a:lnTo>
                    <a:pt x="114" y="1270"/>
                  </a:lnTo>
                  <a:lnTo>
                    <a:pt x="198" y="1072"/>
                  </a:lnTo>
                  <a:lnTo>
                    <a:pt x="311" y="677"/>
                  </a:lnTo>
                  <a:lnTo>
                    <a:pt x="311" y="677"/>
                  </a:lnTo>
                  <a:lnTo>
                    <a:pt x="339" y="508"/>
                  </a:lnTo>
                  <a:lnTo>
                    <a:pt x="368" y="311"/>
                  </a:lnTo>
                  <a:lnTo>
                    <a:pt x="368" y="311"/>
                  </a:lnTo>
                  <a:lnTo>
                    <a:pt x="424" y="254"/>
                  </a:lnTo>
                  <a:lnTo>
                    <a:pt x="509" y="198"/>
                  </a:lnTo>
                  <a:lnTo>
                    <a:pt x="565" y="113"/>
                  </a:lnTo>
                  <a:lnTo>
                    <a:pt x="565" y="85"/>
                  </a:lnTo>
                  <a:lnTo>
                    <a:pt x="537" y="28"/>
                  </a:lnTo>
                  <a:lnTo>
                    <a:pt x="537" y="28"/>
                  </a:lnTo>
                  <a:lnTo>
                    <a:pt x="706" y="28"/>
                  </a:lnTo>
                  <a:lnTo>
                    <a:pt x="819" y="28"/>
                  </a:lnTo>
                  <a:lnTo>
                    <a:pt x="847" y="0"/>
                  </a:lnTo>
                  <a:lnTo>
                    <a:pt x="847" y="0"/>
                  </a:lnTo>
                  <a:lnTo>
                    <a:pt x="876" y="57"/>
                  </a:lnTo>
                  <a:lnTo>
                    <a:pt x="847" y="85"/>
                  </a:lnTo>
                  <a:lnTo>
                    <a:pt x="847" y="113"/>
                  </a:lnTo>
                  <a:lnTo>
                    <a:pt x="876" y="169"/>
                  </a:lnTo>
                  <a:lnTo>
                    <a:pt x="876" y="169"/>
                  </a:lnTo>
                  <a:lnTo>
                    <a:pt x="960" y="226"/>
                  </a:lnTo>
                  <a:lnTo>
                    <a:pt x="988" y="282"/>
                  </a:lnTo>
                  <a:lnTo>
                    <a:pt x="1017" y="339"/>
                  </a:lnTo>
                  <a:lnTo>
                    <a:pt x="1017" y="339"/>
                  </a:lnTo>
                  <a:lnTo>
                    <a:pt x="1017" y="395"/>
                  </a:lnTo>
                  <a:lnTo>
                    <a:pt x="988" y="452"/>
                  </a:lnTo>
                  <a:lnTo>
                    <a:pt x="932" y="565"/>
                  </a:lnTo>
                  <a:lnTo>
                    <a:pt x="904" y="677"/>
                  </a:lnTo>
                  <a:lnTo>
                    <a:pt x="904" y="706"/>
                  </a:lnTo>
                  <a:lnTo>
                    <a:pt x="904" y="762"/>
                  </a:lnTo>
                  <a:lnTo>
                    <a:pt x="904" y="762"/>
                  </a:lnTo>
                  <a:lnTo>
                    <a:pt x="819" y="762"/>
                  </a:lnTo>
                  <a:lnTo>
                    <a:pt x="763" y="762"/>
                  </a:lnTo>
                  <a:lnTo>
                    <a:pt x="622" y="875"/>
                  </a:lnTo>
                  <a:lnTo>
                    <a:pt x="622" y="875"/>
                  </a:lnTo>
                  <a:lnTo>
                    <a:pt x="678" y="931"/>
                  </a:lnTo>
                  <a:lnTo>
                    <a:pt x="706" y="988"/>
                  </a:lnTo>
                  <a:lnTo>
                    <a:pt x="678" y="1016"/>
                  </a:lnTo>
                  <a:lnTo>
                    <a:pt x="622" y="1044"/>
                  </a:lnTo>
                  <a:lnTo>
                    <a:pt x="622" y="1044"/>
                  </a:lnTo>
                  <a:lnTo>
                    <a:pt x="481" y="1157"/>
                  </a:lnTo>
                  <a:lnTo>
                    <a:pt x="481" y="1157"/>
                  </a:lnTo>
                  <a:lnTo>
                    <a:pt x="396" y="1270"/>
                  </a:lnTo>
                  <a:lnTo>
                    <a:pt x="339" y="1326"/>
                  </a:lnTo>
                  <a:lnTo>
                    <a:pt x="339" y="1326"/>
                  </a:lnTo>
                  <a:lnTo>
                    <a:pt x="255" y="1355"/>
                  </a:lnTo>
                  <a:lnTo>
                    <a:pt x="170" y="1383"/>
                  </a:lnTo>
                  <a:lnTo>
                    <a:pt x="57" y="1411"/>
                  </a:lnTo>
                  <a:lnTo>
                    <a:pt x="1" y="1439"/>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3959;p16"/>
            <p:cNvSpPr/>
            <p:nvPr/>
          </p:nvSpPr>
          <p:spPr>
            <a:xfrm>
              <a:off x="4281950" y="2077925"/>
              <a:ext cx="25425" cy="36000"/>
            </a:xfrm>
            <a:custGeom>
              <a:avLst/>
              <a:gdLst/>
              <a:ahLst/>
              <a:cxnLst/>
              <a:rect l="l" t="t" r="r" b="b"/>
              <a:pathLst>
                <a:path w="1017" h="1440" fill="none" extrusionOk="0">
                  <a:moveTo>
                    <a:pt x="1" y="1439"/>
                  </a:moveTo>
                  <a:lnTo>
                    <a:pt x="1" y="1439"/>
                  </a:lnTo>
                  <a:lnTo>
                    <a:pt x="114" y="1270"/>
                  </a:lnTo>
                  <a:lnTo>
                    <a:pt x="198" y="1072"/>
                  </a:lnTo>
                  <a:lnTo>
                    <a:pt x="311" y="677"/>
                  </a:lnTo>
                  <a:lnTo>
                    <a:pt x="311" y="677"/>
                  </a:lnTo>
                  <a:lnTo>
                    <a:pt x="339" y="508"/>
                  </a:lnTo>
                  <a:lnTo>
                    <a:pt x="368" y="311"/>
                  </a:lnTo>
                  <a:lnTo>
                    <a:pt x="368" y="311"/>
                  </a:lnTo>
                  <a:lnTo>
                    <a:pt x="424" y="254"/>
                  </a:lnTo>
                  <a:lnTo>
                    <a:pt x="509" y="198"/>
                  </a:lnTo>
                  <a:lnTo>
                    <a:pt x="565" y="113"/>
                  </a:lnTo>
                  <a:lnTo>
                    <a:pt x="565" y="85"/>
                  </a:lnTo>
                  <a:lnTo>
                    <a:pt x="537" y="28"/>
                  </a:lnTo>
                  <a:lnTo>
                    <a:pt x="537" y="28"/>
                  </a:lnTo>
                  <a:lnTo>
                    <a:pt x="706" y="28"/>
                  </a:lnTo>
                  <a:lnTo>
                    <a:pt x="819" y="28"/>
                  </a:lnTo>
                  <a:lnTo>
                    <a:pt x="847" y="0"/>
                  </a:lnTo>
                  <a:lnTo>
                    <a:pt x="847" y="0"/>
                  </a:lnTo>
                  <a:lnTo>
                    <a:pt x="876" y="57"/>
                  </a:lnTo>
                  <a:lnTo>
                    <a:pt x="847" y="85"/>
                  </a:lnTo>
                  <a:lnTo>
                    <a:pt x="847" y="113"/>
                  </a:lnTo>
                  <a:lnTo>
                    <a:pt x="876" y="169"/>
                  </a:lnTo>
                  <a:lnTo>
                    <a:pt x="876" y="169"/>
                  </a:lnTo>
                  <a:lnTo>
                    <a:pt x="960" y="226"/>
                  </a:lnTo>
                  <a:lnTo>
                    <a:pt x="988" y="282"/>
                  </a:lnTo>
                  <a:lnTo>
                    <a:pt x="1017" y="339"/>
                  </a:lnTo>
                  <a:lnTo>
                    <a:pt x="1017" y="339"/>
                  </a:lnTo>
                  <a:lnTo>
                    <a:pt x="1017" y="395"/>
                  </a:lnTo>
                  <a:lnTo>
                    <a:pt x="988" y="452"/>
                  </a:lnTo>
                  <a:lnTo>
                    <a:pt x="932" y="565"/>
                  </a:lnTo>
                  <a:lnTo>
                    <a:pt x="904" y="677"/>
                  </a:lnTo>
                  <a:lnTo>
                    <a:pt x="904" y="706"/>
                  </a:lnTo>
                  <a:lnTo>
                    <a:pt x="904" y="762"/>
                  </a:lnTo>
                  <a:lnTo>
                    <a:pt x="904" y="762"/>
                  </a:lnTo>
                  <a:lnTo>
                    <a:pt x="819" y="762"/>
                  </a:lnTo>
                  <a:lnTo>
                    <a:pt x="763" y="762"/>
                  </a:lnTo>
                  <a:lnTo>
                    <a:pt x="622" y="875"/>
                  </a:lnTo>
                  <a:lnTo>
                    <a:pt x="622" y="875"/>
                  </a:lnTo>
                  <a:lnTo>
                    <a:pt x="678" y="931"/>
                  </a:lnTo>
                  <a:lnTo>
                    <a:pt x="706" y="988"/>
                  </a:lnTo>
                  <a:lnTo>
                    <a:pt x="678" y="1016"/>
                  </a:lnTo>
                  <a:lnTo>
                    <a:pt x="622" y="1044"/>
                  </a:lnTo>
                  <a:lnTo>
                    <a:pt x="622" y="1044"/>
                  </a:lnTo>
                  <a:lnTo>
                    <a:pt x="481" y="1157"/>
                  </a:lnTo>
                  <a:lnTo>
                    <a:pt x="481" y="1157"/>
                  </a:lnTo>
                  <a:lnTo>
                    <a:pt x="396" y="1270"/>
                  </a:lnTo>
                  <a:lnTo>
                    <a:pt x="339" y="1326"/>
                  </a:lnTo>
                  <a:lnTo>
                    <a:pt x="339" y="1326"/>
                  </a:lnTo>
                  <a:lnTo>
                    <a:pt x="255" y="1355"/>
                  </a:lnTo>
                  <a:lnTo>
                    <a:pt x="170" y="1383"/>
                  </a:lnTo>
                  <a:lnTo>
                    <a:pt x="57" y="1411"/>
                  </a:lnTo>
                  <a:lnTo>
                    <a:pt x="1" y="1439"/>
                  </a:lnTo>
                </a:path>
              </a:pathLst>
            </a:custGeom>
            <a:solidFill>
              <a:srgbClr val="666666"/>
            </a:solidFill>
            <a:ln w="14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0" name="Google Shape;3960;p16"/>
            <p:cNvSpPr/>
            <p:nvPr/>
          </p:nvSpPr>
          <p:spPr>
            <a:xfrm>
              <a:off x="3961675" y="1880375"/>
              <a:ext cx="29650" cy="36725"/>
            </a:xfrm>
            <a:custGeom>
              <a:avLst/>
              <a:gdLst/>
              <a:ahLst/>
              <a:cxnLst/>
              <a:rect l="l" t="t" r="r" b="b"/>
              <a:pathLst>
                <a:path w="1186" h="1469" extrusionOk="0">
                  <a:moveTo>
                    <a:pt x="0" y="847"/>
                  </a:moveTo>
                  <a:lnTo>
                    <a:pt x="0" y="847"/>
                  </a:lnTo>
                  <a:lnTo>
                    <a:pt x="57" y="819"/>
                  </a:lnTo>
                  <a:lnTo>
                    <a:pt x="57" y="763"/>
                  </a:lnTo>
                  <a:lnTo>
                    <a:pt x="28" y="622"/>
                  </a:lnTo>
                  <a:lnTo>
                    <a:pt x="0" y="537"/>
                  </a:lnTo>
                  <a:lnTo>
                    <a:pt x="0" y="480"/>
                  </a:lnTo>
                  <a:lnTo>
                    <a:pt x="28" y="452"/>
                  </a:lnTo>
                  <a:lnTo>
                    <a:pt x="113" y="452"/>
                  </a:lnTo>
                  <a:lnTo>
                    <a:pt x="113" y="452"/>
                  </a:lnTo>
                  <a:lnTo>
                    <a:pt x="85" y="396"/>
                  </a:lnTo>
                  <a:lnTo>
                    <a:pt x="113" y="339"/>
                  </a:lnTo>
                  <a:lnTo>
                    <a:pt x="141" y="255"/>
                  </a:lnTo>
                  <a:lnTo>
                    <a:pt x="198" y="226"/>
                  </a:lnTo>
                  <a:lnTo>
                    <a:pt x="226" y="198"/>
                  </a:lnTo>
                  <a:lnTo>
                    <a:pt x="282" y="170"/>
                  </a:lnTo>
                  <a:lnTo>
                    <a:pt x="339" y="198"/>
                  </a:lnTo>
                  <a:lnTo>
                    <a:pt x="367" y="226"/>
                  </a:lnTo>
                  <a:lnTo>
                    <a:pt x="367" y="226"/>
                  </a:lnTo>
                  <a:lnTo>
                    <a:pt x="367" y="170"/>
                  </a:lnTo>
                  <a:lnTo>
                    <a:pt x="339" y="114"/>
                  </a:lnTo>
                  <a:lnTo>
                    <a:pt x="311" y="57"/>
                  </a:lnTo>
                  <a:lnTo>
                    <a:pt x="311" y="1"/>
                  </a:lnTo>
                  <a:lnTo>
                    <a:pt x="311" y="1"/>
                  </a:lnTo>
                  <a:lnTo>
                    <a:pt x="480" y="85"/>
                  </a:lnTo>
                  <a:lnTo>
                    <a:pt x="649" y="226"/>
                  </a:lnTo>
                  <a:lnTo>
                    <a:pt x="819" y="368"/>
                  </a:lnTo>
                  <a:lnTo>
                    <a:pt x="960" y="480"/>
                  </a:lnTo>
                  <a:lnTo>
                    <a:pt x="960" y="480"/>
                  </a:lnTo>
                  <a:lnTo>
                    <a:pt x="1101" y="537"/>
                  </a:lnTo>
                  <a:lnTo>
                    <a:pt x="1185" y="565"/>
                  </a:lnTo>
                  <a:lnTo>
                    <a:pt x="1185" y="565"/>
                  </a:lnTo>
                  <a:lnTo>
                    <a:pt x="1185" y="593"/>
                  </a:lnTo>
                  <a:lnTo>
                    <a:pt x="1101" y="678"/>
                  </a:lnTo>
                  <a:lnTo>
                    <a:pt x="1101" y="678"/>
                  </a:lnTo>
                  <a:lnTo>
                    <a:pt x="1101" y="706"/>
                  </a:lnTo>
                  <a:lnTo>
                    <a:pt x="1101" y="734"/>
                  </a:lnTo>
                  <a:lnTo>
                    <a:pt x="1129" y="791"/>
                  </a:lnTo>
                  <a:lnTo>
                    <a:pt x="1185" y="847"/>
                  </a:lnTo>
                  <a:lnTo>
                    <a:pt x="1157" y="876"/>
                  </a:lnTo>
                  <a:lnTo>
                    <a:pt x="1157" y="876"/>
                  </a:lnTo>
                  <a:lnTo>
                    <a:pt x="1157" y="876"/>
                  </a:lnTo>
                  <a:lnTo>
                    <a:pt x="1073" y="904"/>
                  </a:lnTo>
                  <a:lnTo>
                    <a:pt x="1016" y="876"/>
                  </a:lnTo>
                  <a:lnTo>
                    <a:pt x="931" y="847"/>
                  </a:lnTo>
                  <a:lnTo>
                    <a:pt x="931" y="847"/>
                  </a:lnTo>
                  <a:lnTo>
                    <a:pt x="790" y="932"/>
                  </a:lnTo>
                  <a:lnTo>
                    <a:pt x="706" y="1073"/>
                  </a:lnTo>
                  <a:lnTo>
                    <a:pt x="677" y="1158"/>
                  </a:lnTo>
                  <a:lnTo>
                    <a:pt x="649" y="1242"/>
                  </a:lnTo>
                  <a:lnTo>
                    <a:pt x="649" y="1355"/>
                  </a:lnTo>
                  <a:lnTo>
                    <a:pt x="677" y="1468"/>
                  </a:lnTo>
                  <a:lnTo>
                    <a:pt x="677" y="1468"/>
                  </a:lnTo>
                  <a:lnTo>
                    <a:pt x="565" y="1355"/>
                  </a:lnTo>
                  <a:lnTo>
                    <a:pt x="395" y="1186"/>
                  </a:lnTo>
                  <a:lnTo>
                    <a:pt x="226" y="1017"/>
                  </a:lnTo>
                  <a:lnTo>
                    <a:pt x="141" y="988"/>
                  </a:lnTo>
                  <a:lnTo>
                    <a:pt x="85" y="960"/>
                  </a:lnTo>
                  <a:lnTo>
                    <a:pt x="85" y="960"/>
                  </a:lnTo>
                  <a:lnTo>
                    <a:pt x="170" y="932"/>
                  </a:lnTo>
                  <a:lnTo>
                    <a:pt x="226" y="988"/>
                  </a:lnTo>
                  <a:lnTo>
                    <a:pt x="226" y="988"/>
                  </a:lnTo>
                  <a:lnTo>
                    <a:pt x="226" y="960"/>
                  </a:lnTo>
                  <a:lnTo>
                    <a:pt x="198" y="932"/>
                  </a:lnTo>
                  <a:lnTo>
                    <a:pt x="113" y="960"/>
                  </a:lnTo>
                  <a:lnTo>
                    <a:pt x="28" y="932"/>
                  </a:lnTo>
                  <a:lnTo>
                    <a:pt x="0" y="904"/>
                  </a:lnTo>
                  <a:lnTo>
                    <a:pt x="0" y="847"/>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1" name="Google Shape;3961;p16"/>
            <p:cNvSpPr/>
            <p:nvPr/>
          </p:nvSpPr>
          <p:spPr>
            <a:xfrm>
              <a:off x="3961675" y="1880375"/>
              <a:ext cx="29650" cy="36725"/>
            </a:xfrm>
            <a:custGeom>
              <a:avLst/>
              <a:gdLst/>
              <a:ahLst/>
              <a:cxnLst/>
              <a:rect l="l" t="t" r="r" b="b"/>
              <a:pathLst>
                <a:path w="1186" h="1469" fill="none" extrusionOk="0">
                  <a:moveTo>
                    <a:pt x="0" y="847"/>
                  </a:moveTo>
                  <a:lnTo>
                    <a:pt x="0" y="847"/>
                  </a:lnTo>
                  <a:lnTo>
                    <a:pt x="57" y="819"/>
                  </a:lnTo>
                  <a:lnTo>
                    <a:pt x="57" y="763"/>
                  </a:lnTo>
                  <a:lnTo>
                    <a:pt x="28" y="622"/>
                  </a:lnTo>
                  <a:lnTo>
                    <a:pt x="0" y="537"/>
                  </a:lnTo>
                  <a:lnTo>
                    <a:pt x="0" y="480"/>
                  </a:lnTo>
                  <a:lnTo>
                    <a:pt x="28" y="452"/>
                  </a:lnTo>
                  <a:lnTo>
                    <a:pt x="113" y="452"/>
                  </a:lnTo>
                  <a:lnTo>
                    <a:pt x="113" y="452"/>
                  </a:lnTo>
                  <a:lnTo>
                    <a:pt x="85" y="396"/>
                  </a:lnTo>
                  <a:lnTo>
                    <a:pt x="113" y="339"/>
                  </a:lnTo>
                  <a:lnTo>
                    <a:pt x="141" y="255"/>
                  </a:lnTo>
                  <a:lnTo>
                    <a:pt x="198" y="226"/>
                  </a:lnTo>
                  <a:lnTo>
                    <a:pt x="226" y="198"/>
                  </a:lnTo>
                  <a:lnTo>
                    <a:pt x="282" y="170"/>
                  </a:lnTo>
                  <a:lnTo>
                    <a:pt x="339" y="198"/>
                  </a:lnTo>
                  <a:lnTo>
                    <a:pt x="367" y="226"/>
                  </a:lnTo>
                  <a:lnTo>
                    <a:pt x="367" y="226"/>
                  </a:lnTo>
                  <a:lnTo>
                    <a:pt x="367" y="170"/>
                  </a:lnTo>
                  <a:lnTo>
                    <a:pt x="339" y="114"/>
                  </a:lnTo>
                  <a:lnTo>
                    <a:pt x="311" y="57"/>
                  </a:lnTo>
                  <a:lnTo>
                    <a:pt x="311" y="1"/>
                  </a:lnTo>
                  <a:lnTo>
                    <a:pt x="311" y="1"/>
                  </a:lnTo>
                  <a:lnTo>
                    <a:pt x="480" y="85"/>
                  </a:lnTo>
                  <a:lnTo>
                    <a:pt x="649" y="226"/>
                  </a:lnTo>
                  <a:lnTo>
                    <a:pt x="819" y="368"/>
                  </a:lnTo>
                  <a:lnTo>
                    <a:pt x="960" y="480"/>
                  </a:lnTo>
                  <a:lnTo>
                    <a:pt x="960" y="480"/>
                  </a:lnTo>
                  <a:lnTo>
                    <a:pt x="1101" y="537"/>
                  </a:lnTo>
                  <a:lnTo>
                    <a:pt x="1185" y="565"/>
                  </a:lnTo>
                  <a:lnTo>
                    <a:pt x="1185" y="565"/>
                  </a:lnTo>
                  <a:lnTo>
                    <a:pt x="1185" y="593"/>
                  </a:lnTo>
                  <a:lnTo>
                    <a:pt x="1101" y="678"/>
                  </a:lnTo>
                  <a:lnTo>
                    <a:pt x="1101" y="678"/>
                  </a:lnTo>
                  <a:lnTo>
                    <a:pt x="1101" y="706"/>
                  </a:lnTo>
                  <a:lnTo>
                    <a:pt x="1101" y="734"/>
                  </a:lnTo>
                  <a:lnTo>
                    <a:pt x="1129" y="791"/>
                  </a:lnTo>
                  <a:lnTo>
                    <a:pt x="1185" y="847"/>
                  </a:lnTo>
                  <a:lnTo>
                    <a:pt x="1157" y="876"/>
                  </a:lnTo>
                  <a:lnTo>
                    <a:pt x="1157" y="876"/>
                  </a:lnTo>
                  <a:lnTo>
                    <a:pt x="1157" y="876"/>
                  </a:lnTo>
                  <a:lnTo>
                    <a:pt x="1073" y="904"/>
                  </a:lnTo>
                  <a:lnTo>
                    <a:pt x="1016" y="876"/>
                  </a:lnTo>
                  <a:lnTo>
                    <a:pt x="931" y="847"/>
                  </a:lnTo>
                  <a:lnTo>
                    <a:pt x="931" y="847"/>
                  </a:lnTo>
                  <a:lnTo>
                    <a:pt x="790" y="932"/>
                  </a:lnTo>
                  <a:lnTo>
                    <a:pt x="706" y="1073"/>
                  </a:lnTo>
                  <a:lnTo>
                    <a:pt x="677" y="1158"/>
                  </a:lnTo>
                  <a:lnTo>
                    <a:pt x="649" y="1242"/>
                  </a:lnTo>
                  <a:lnTo>
                    <a:pt x="649" y="1355"/>
                  </a:lnTo>
                  <a:lnTo>
                    <a:pt x="677" y="1468"/>
                  </a:lnTo>
                  <a:lnTo>
                    <a:pt x="677" y="1468"/>
                  </a:lnTo>
                  <a:lnTo>
                    <a:pt x="565" y="1355"/>
                  </a:lnTo>
                  <a:lnTo>
                    <a:pt x="395" y="1186"/>
                  </a:lnTo>
                  <a:lnTo>
                    <a:pt x="226" y="1017"/>
                  </a:lnTo>
                  <a:lnTo>
                    <a:pt x="141" y="988"/>
                  </a:lnTo>
                  <a:lnTo>
                    <a:pt x="85" y="960"/>
                  </a:lnTo>
                  <a:lnTo>
                    <a:pt x="85" y="960"/>
                  </a:lnTo>
                  <a:lnTo>
                    <a:pt x="170" y="932"/>
                  </a:lnTo>
                  <a:lnTo>
                    <a:pt x="226" y="988"/>
                  </a:lnTo>
                  <a:lnTo>
                    <a:pt x="226" y="988"/>
                  </a:lnTo>
                  <a:lnTo>
                    <a:pt x="226" y="960"/>
                  </a:lnTo>
                  <a:lnTo>
                    <a:pt x="198" y="932"/>
                  </a:lnTo>
                  <a:lnTo>
                    <a:pt x="113" y="960"/>
                  </a:lnTo>
                  <a:lnTo>
                    <a:pt x="28" y="932"/>
                  </a:lnTo>
                  <a:lnTo>
                    <a:pt x="0" y="904"/>
                  </a:lnTo>
                  <a:lnTo>
                    <a:pt x="0" y="847"/>
                  </a:lnTo>
                </a:path>
              </a:pathLst>
            </a:custGeom>
            <a:solidFill>
              <a:srgbClr val="666666"/>
            </a:solidFill>
            <a:ln w="14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16"/>
            <p:cNvSpPr/>
            <p:nvPr/>
          </p:nvSpPr>
          <p:spPr>
            <a:xfrm>
              <a:off x="4209300" y="3437375"/>
              <a:ext cx="26825" cy="32475"/>
            </a:xfrm>
            <a:custGeom>
              <a:avLst/>
              <a:gdLst/>
              <a:ahLst/>
              <a:cxnLst/>
              <a:rect l="l" t="t" r="r" b="b"/>
              <a:pathLst>
                <a:path w="1073" h="1299" extrusionOk="0">
                  <a:moveTo>
                    <a:pt x="0" y="791"/>
                  </a:moveTo>
                  <a:lnTo>
                    <a:pt x="0" y="791"/>
                  </a:lnTo>
                  <a:lnTo>
                    <a:pt x="57" y="847"/>
                  </a:lnTo>
                  <a:lnTo>
                    <a:pt x="141" y="932"/>
                  </a:lnTo>
                  <a:lnTo>
                    <a:pt x="311" y="1130"/>
                  </a:lnTo>
                  <a:lnTo>
                    <a:pt x="395" y="1214"/>
                  </a:lnTo>
                  <a:lnTo>
                    <a:pt x="480" y="1271"/>
                  </a:lnTo>
                  <a:lnTo>
                    <a:pt x="565" y="1299"/>
                  </a:lnTo>
                  <a:lnTo>
                    <a:pt x="706" y="1271"/>
                  </a:lnTo>
                  <a:lnTo>
                    <a:pt x="706" y="1271"/>
                  </a:lnTo>
                  <a:lnTo>
                    <a:pt x="762" y="1242"/>
                  </a:lnTo>
                  <a:lnTo>
                    <a:pt x="790" y="1186"/>
                  </a:lnTo>
                  <a:lnTo>
                    <a:pt x="875" y="1045"/>
                  </a:lnTo>
                  <a:lnTo>
                    <a:pt x="960" y="960"/>
                  </a:lnTo>
                  <a:lnTo>
                    <a:pt x="1016" y="932"/>
                  </a:lnTo>
                  <a:lnTo>
                    <a:pt x="1073" y="932"/>
                  </a:lnTo>
                  <a:lnTo>
                    <a:pt x="1073" y="932"/>
                  </a:lnTo>
                  <a:lnTo>
                    <a:pt x="1073" y="678"/>
                  </a:lnTo>
                  <a:lnTo>
                    <a:pt x="1016" y="452"/>
                  </a:lnTo>
                  <a:lnTo>
                    <a:pt x="988" y="339"/>
                  </a:lnTo>
                  <a:lnTo>
                    <a:pt x="931" y="227"/>
                  </a:lnTo>
                  <a:lnTo>
                    <a:pt x="875" y="142"/>
                  </a:lnTo>
                  <a:lnTo>
                    <a:pt x="762" y="57"/>
                  </a:lnTo>
                  <a:lnTo>
                    <a:pt x="762" y="57"/>
                  </a:lnTo>
                  <a:lnTo>
                    <a:pt x="677" y="29"/>
                  </a:lnTo>
                  <a:lnTo>
                    <a:pt x="593" y="1"/>
                  </a:lnTo>
                  <a:lnTo>
                    <a:pt x="536" y="1"/>
                  </a:lnTo>
                  <a:lnTo>
                    <a:pt x="480" y="29"/>
                  </a:lnTo>
                  <a:lnTo>
                    <a:pt x="367" y="114"/>
                  </a:lnTo>
                  <a:lnTo>
                    <a:pt x="254" y="227"/>
                  </a:lnTo>
                  <a:lnTo>
                    <a:pt x="113" y="509"/>
                  </a:lnTo>
                  <a:lnTo>
                    <a:pt x="57" y="650"/>
                  </a:lnTo>
                  <a:lnTo>
                    <a:pt x="0" y="791"/>
                  </a:lnTo>
                  <a:lnTo>
                    <a:pt x="0" y="791"/>
                  </a:lnTo>
                  <a:close/>
                </a:path>
              </a:pathLst>
            </a:custGeom>
            <a:solidFill>
              <a:srgbClr val="666666"/>
            </a:solidFill>
            <a:ln w="14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3" name="Google Shape;3963;p16"/>
            <p:cNvSpPr/>
            <p:nvPr/>
          </p:nvSpPr>
          <p:spPr>
            <a:xfrm>
              <a:off x="6809725" y="3308275"/>
              <a:ext cx="46575" cy="50825"/>
            </a:xfrm>
            <a:custGeom>
              <a:avLst/>
              <a:gdLst/>
              <a:ahLst/>
              <a:cxnLst/>
              <a:rect l="l" t="t" r="r" b="b"/>
              <a:pathLst>
                <a:path w="1863" h="2033" extrusionOk="0">
                  <a:moveTo>
                    <a:pt x="141" y="537"/>
                  </a:moveTo>
                  <a:lnTo>
                    <a:pt x="141" y="537"/>
                  </a:lnTo>
                  <a:lnTo>
                    <a:pt x="282" y="734"/>
                  </a:lnTo>
                  <a:lnTo>
                    <a:pt x="423" y="960"/>
                  </a:lnTo>
                  <a:lnTo>
                    <a:pt x="564" y="1158"/>
                  </a:lnTo>
                  <a:lnTo>
                    <a:pt x="734" y="1355"/>
                  </a:lnTo>
                  <a:lnTo>
                    <a:pt x="734" y="1355"/>
                  </a:lnTo>
                  <a:lnTo>
                    <a:pt x="1101" y="1666"/>
                  </a:lnTo>
                  <a:lnTo>
                    <a:pt x="1326" y="1835"/>
                  </a:lnTo>
                  <a:lnTo>
                    <a:pt x="1411" y="1863"/>
                  </a:lnTo>
                  <a:lnTo>
                    <a:pt x="1439" y="1863"/>
                  </a:lnTo>
                  <a:lnTo>
                    <a:pt x="1439" y="1863"/>
                  </a:lnTo>
                  <a:lnTo>
                    <a:pt x="1411" y="1920"/>
                  </a:lnTo>
                  <a:lnTo>
                    <a:pt x="1411" y="2004"/>
                  </a:lnTo>
                  <a:lnTo>
                    <a:pt x="1411" y="2004"/>
                  </a:lnTo>
                  <a:lnTo>
                    <a:pt x="1467" y="1948"/>
                  </a:lnTo>
                  <a:lnTo>
                    <a:pt x="1524" y="1948"/>
                  </a:lnTo>
                  <a:lnTo>
                    <a:pt x="1665" y="2004"/>
                  </a:lnTo>
                  <a:lnTo>
                    <a:pt x="1721" y="2032"/>
                  </a:lnTo>
                  <a:lnTo>
                    <a:pt x="1778" y="2032"/>
                  </a:lnTo>
                  <a:lnTo>
                    <a:pt x="1834" y="1976"/>
                  </a:lnTo>
                  <a:lnTo>
                    <a:pt x="1863" y="1891"/>
                  </a:lnTo>
                  <a:lnTo>
                    <a:pt x="1863" y="1891"/>
                  </a:lnTo>
                  <a:lnTo>
                    <a:pt x="1863" y="1807"/>
                  </a:lnTo>
                  <a:lnTo>
                    <a:pt x="1806" y="1722"/>
                  </a:lnTo>
                  <a:lnTo>
                    <a:pt x="1609" y="1525"/>
                  </a:lnTo>
                  <a:lnTo>
                    <a:pt x="1242" y="1242"/>
                  </a:lnTo>
                  <a:lnTo>
                    <a:pt x="1242" y="1242"/>
                  </a:lnTo>
                  <a:lnTo>
                    <a:pt x="1072" y="1073"/>
                  </a:lnTo>
                  <a:lnTo>
                    <a:pt x="931" y="904"/>
                  </a:lnTo>
                  <a:lnTo>
                    <a:pt x="649" y="537"/>
                  </a:lnTo>
                  <a:lnTo>
                    <a:pt x="649" y="537"/>
                  </a:lnTo>
                  <a:lnTo>
                    <a:pt x="480" y="368"/>
                  </a:lnTo>
                  <a:lnTo>
                    <a:pt x="339" y="226"/>
                  </a:lnTo>
                  <a:lnTo>
                    <a:pt x="169" y="114"/>
                  </a:lnTo>
                  <a:lnTo>
                    <a:pt x="0" y="1"/>
                  </a:lnTo>
                  <a:lnTo>
                    <a:pt x="0" y="1"/>
                  </a:lnTo>
                  <a:lnTo>
                    <a:pt x="85" y="255"/>
                  </a:lnTo>
                  <a:lnTo>
                    <a:pt x="141" y="537"/>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4" name="Google Shape;3964;p16"/>
            <p:cNvSpPr/>
            <p:nvPr/>
          </p:nvSpPr>
          <p:spPr>
            <a:xfrm>
              <a:off x="6809725" y="3308275"/>
              <a:ext cx="46575" cy="50825"/>
            </a:xfrm>
            <a:custGeom>
              <a:avLst/>
              <a:gdLst/>
              <a:ahLst/>
              <a:cxnLst/>
              <a:rect l="l" t="t" r="r" b="b"/>
              <a:pathLst>
                <a:path w="1863" h="2033" fill="none" extrusionOk="0">
                  <a:moveTo>
                    <a:pt x="141" y="537"/>
                  </a:moveTo>
                  <a:lnTo>
                    <a:pt x="141" y="537"/>
                  </a:lnTo>
                  <a:lnTo>
                    <a:pt x="282" y="734"/>
                  </a:lnTo>
                  <a:lnTo>
                    <a:pt x="423" y="960"/>
                  </a:lnTo>
                  <a:lnTo>
                    <a:pt x="564" y="1158"/>
                  </a:lnTo>
                  <a:lnTo>
                    <a:pt x="734" y="1355"/>
                  </a:lnTo>
                  <a:lnTo>
                    <a:pt x="734" y="1355"/>
                  </a:lnTo>
                  <a:lnTo>
                    <a:pt x="1101" y="1666"/>
                  </a:lnTo>
                  <a:lnTo>
                    <a:pt x="1326" y="1835"/>
                  </a:lnTo>
                  <a:lnTo>
                    <a:pt x="1411" y="1863"/>
                  </a:lnTo>
                  <a:lnTo>
                    <a:pt x="1439" y="1863"/>
                  </a:lnTo>
                  <a:lnTo>
                    <a:pt x="1439" y="1863"/>
                  </a:lnTo>
                  <a:lnTo>
                    <a:pt x="1411" y="1920"/>
                  </a:lnTo>
                  <a:lnTo>
                    <a:pt x="1411" y="2004"/>
                  </a:lnTo>
                  <a:lnTo>
                    <a:pt x="1411" y="2004"/>
                  </a:lnTo>
                  <a:lnTo>
                    <a:pt x="1467" y="1948"/>
                  </a:lnTo>
                  <a:lnTo>
                    <a:pt x="1524" y="1948"/>
                  </a:lnTo>
                  <a:lnTo>
                    <a:pt x="1665" y="2004"/>
                  </a:lnTo>
                  <a:lnTo>
                    <a:pt x="1721" y="2032"/>
                  </a:lnTo>
                  <a:lnTo>
                    <a:pt x="1778" y="2032"/>
                  </a:lnTo>
                  <a:lnTo>
                    <a:pt x="1834" y="1976"/>
                  </a:lnTo>
                  <a:lnTo>
                    <a:pt x="1863" y="1891"/>
                  </a:lnTo>
                  <a:lnTo>
                    <a:pt x="1863" y="1891"/>
                  </a:lnTo>
                  <a:lnTo>
                    <a:pt x="1863" y="1807"/>
                  </a:lnTo>
                  <a:lnTo>
                    <a:pt x="1806" y="1722"/>
                  </a:lnTo>
                  <a:lnTo>
                    <a:pt x="1609" y="1525"/>
                  </a:lnTo>
                  <a:lnTo>
                    <a:pt x="1242" y="1242"/>
                  </a:lnTo>
                  <a:lnTo>
                    <a:pt x="1242" y="1242"/>
                  </a:lnTo>
                  <a:lnTo>
                    <a:pt x="1072" y="1073"/>
                  </a:lnTo>
                  <a:lnTo>
                    <a:pt x="931" y="904"/>
                  </a:lnTo>
                  <a:lnTo>
                    <a:pt x="649" y="537"/>
                  </a:lnTo>
                  <a:lnTo>
                    <a:pt x="649" y="537"/>
                  </a:lnTo>
                  <a:lnTo>
                    <a:pt x="480" y="368"/>
                  </a:lnTo>
                  <a:lnTo>
                    <a:pt x="339" y="226"/>
                  </a:lnTo>
                  <a:lnTo>
                    <a:pt x="169" y="114"/>
                  </a:lnTo>
                  <a:lnTo>
                    <a:pt x="0" y="1"/>
                  </a:lnTo>
                  <a:lnTo>
                    <a:pt x="0" y="1"/>
                  </a:lnTo>
                  <a:lnTo>
                    <a:pt x="85" y="255"/>
                  </a:lnTo>
                  <a:lnTo>
                    <a:pt x="141" y="537"/>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5" name="Google Shape;3965;p16"/>
            <p:cNvSpPr/>
            <p:nvPr/>
          </p:nvSpPr>
          <p:spPr>
            <a:xfrm>
              <a:off x="6854875" y="3316750"/>
              <a:ext cx="3550" cy="5675"/>
            </a:xfrm>
            <a:custGeom>
              <a:avLst/>
              <a:gdLst/>
              <a:ahLst/>
              <a:cxnLst/>
              <a:rect l="l" t="t" r="r" b="b"/>
              <a:pathLst>
                <a:path w="142" h="227" extrusionOk="0">
                  <a:moveTo>
                    <a:pt x="0" y="226"/>
                  </a:moveTo>
                  <a:lnTo>
                    <a:pt x="0" y="226"/>
                  </a:lnTo>
                  <a:lnTo>
                    <a:pt x="113" y="113"/>
                  </a:lnTo>
                  <a:lnTo>
                    <a:pt x="141" y="0"/>
                  </a:lnTo>
                  <a:lnTo>
                    <a:pt x="141" y="0"/>
                  </a:lnTo>
                  <a:lnTo>
                    <a:pt x="0" y="226"/>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6" name="Google Shape;3966;p16"/>
            <p:cNvSpPr/>
            <p:nvPr/>
          </p:nvSpPr>
          <p:spPr>
            <a:xfrm>
              <a:off x="6854875" y="3316750"/>
              <a:ext cx="3550" cy="5675"/>
            </a:xfrm>
            <a:custGeom>
              <a:avLst/>
              <a:gdLst/>
              <a:ahLst/>
              <a:cxnLst/>
              <a:rect l="l" t="t" r="r" b="b"/>
              <a:pathLst>
                <a:path w="142" h="227" fill="none" extrusionOk="0">
                  <a:moveTo>
                    <a:pt x="0" y="226"/>
                  </a:moveTo>
                  <a:lnTo>
                    <a:pt x="0" y="226"/>
                  </a:lnTo>
                  <a:lnTo>
                    <a:pt x="113" y="113"/>
                  </a:lnTo>
                  <a:lnTo>
                    <a:pt x="141" y="0"/>
                  </a:lnTo>
                  <a:lnTo>
                    <a:pt x="141" y="0"/>
                  </a:lnTo>
                  <a:lnTo>
                    <a:pt x="0" y="226"/>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7" name="Google Shape;3967;p16"/>
            <p:cNvSpPr/>
            <p:nvPr/>
          </p:nvSpPr>
          <p:spPr>
            <a:xfrm>
              <a:off x="6862625" y="3364000"/>
              <a:ext cx="2150" cy="2150"/>
            </a:xfrm>
            <a:custGeom>
              <a:avLst/>
              <a:gdLst/>
              <a:ahLst/>
              <a:cxnLst/>
              <a:rect l="l" t="t" r="r" b="b"/>
              <a:pathLst>
                <a:path w="86" h="86" extrusionOk="0">
                  <a:moveTo>
                    <a:pt x="29" y="86"/>
                  </a:moveTo>
                  <a:lnTo>
                    <a:pt x="29" y="86"/>
                  </a:lnTo>
                  <a:lnTo>
                    <a:pt x="85" y="1"/>
                  </a:lnTo>
                  <a:lnTo>
                    <a:pt x="85" y="1"/>
                  </a:lnTo>
                  <a:lnTo>
                    <a:pt x="29" y="1"/>
                  </a:lnTo>
                  <a:lnTo>
                    <a:pt x="1" y="29"/>
                  </a:lnTo>
                  <a:lnTo>
                    <a:pt x="1" y="57"/>
                  </a:lnTo>
                  <a:lnTo>
                    <a:pt x="29" y="86"/>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8" name="Google Shape;3968;p16"/>
            <p:cNvSpPr/>
            <p:nvPr/>
          </p:nvSpPr>
          <p:spPr>
            <a:xfrm>
              <a:off x="6862625" y="3364000"/>
              <a:ext cx="2150" cy="2150"/>
            </a:xfrm>
            <a:custGeom>
              <a:avLst/>
              <a:gdLst/>
              <a:ahLst/>
              <a:cxnLst/>
              <a:rect l="l" t="t" r="r" b="b"/>
              <a:pathLst>
                <a:path w="86" h="86" fill="none" extrusionOk="0">
                  <a:moveTo>
                    <a:pt x="29" y="86"/>
                  </a:moveTo>
                  <a:lnTo>
                    <a:pt x="29" y="86"/>
                  </a:lnTo>
                  <a:lnTo>
                    <a:pt x="85" y="1"/>
                  </a:lnTo>
                  <a:lnTo>
                    <a:pt x="85" y="1"/>
                  </a:lnTo>
                  <a:lnTo>
                    <a:pt x="29" y="1"/>
                  </a:lnTo>
                  <a:lnTo>
                    <a:pt x="1" y="29"/>
                  </a:lnTo>
                  <a:lnTo>
                    <a:pt x="1" y="57"/>
                  </a:lnTo>
                  <a:lnTo>
                    <a:pt x="29" y="86"/>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9" name="Google Shape;3969;p16"/>
            <p:cNvSpPr/>
            <p:nvPr/>
          </p:nvSpPr>
          <p:spPr>
            <a:xfrm>
              <a:off x="6864750" y="3322400"/>
              <a:ext cx="6375" cy="10600"/>
            </a:xfrm>
            <a:custGeom>
              <a:avLst/>
              <a:gdLst/>
              <a:ahLst/>
              <a:cxnLst/>
              <a:rect l="l" t="t" r="r" b="b"/>
              <a:pathLst>
                <a:path w="255" h="424" extrusionOk="0">
                  <a:moveTo>
                    <a:pt x="198" y="423"/>
                  </a:moveTo>
                  <a:lnTo>
                    <a:pt x="198" y="423"/>
                  </a:lnTo>
                  <a:lnTo>
                    <a:pt x="226" y="367"/>
                  </a:lnTo>
                  <a:lnTo>
                    <a:pt x="254" y="310"/>
                  </a:lnTo>
                  <a:lnTo>
                    <a:pt x="226" y="141"/>
                  </a:lnTo>
                  <a:lnTo>
                    <a:pt x="198" y="85"/>
                  </a:lnTo>
                  <a:lnTo>
                    <a:pt x="169" y="28"/>
                  </a:lnTo>
                  <a:lnTo>
                    <a:pt x="141" y="0"/>
                  </a:lnTo>
                  <a:lnTo>
                    <a:pt x="85" y="0"/>
                  </a:lnTo>
                  <a:lnTo>
                    <a:pt x="85" y="0"/>
                  </a:lnTo>
                  <a:lnTo>
                    <a:pt x="141" y="56"/>
                  </a:lnTo>
                  <a:lnTo>
                    <a:pt x="113" y="85"/>
                  </a:lnTo>
                  <a:lnTo>
                    <a:pt x="28" y="113"/>
                  </a:lnTo>
                  <a:lnTo>
                    <a:pt x="28" y="141"/>
                  </a:lnTo>
                  <a:lnTo>
                    <a:pt x="0" y="169"/>
                  </a:lnTo>
                  <a:lnTo>
                    <a:pt x="0" y="169"/>
                  </a:lnTo>
                  <a:lnTo>
                    <a:pt x="28" y="254"/>
                  </a:lnTo>
                  <a:lnTo>
                    <a:pt x="85" y="310"/>
                  </a:lnTo>
                  <a:lnTo>
                    <a:pt x="198" y="423"/>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0" name="Google Shape;3970;p16"/>
            <p:cNvSpPr/>
            <p:nvPr/>
          </p:nvSpPr>
          <p:spPr>
            <a:xfrm>
              <a:off x="6864750" y="3322400"/>
              <a:ext cx="6375" cy="10600"/>
            </a:xfrm>
            <a:custGeom>
              <a:avLst/>
              <a:gdLst/>
              <a:ahLst/>
              <a:cxnLst/>
              <a:rect l="l" t="t" r="r" b="b"/>
              <a:pathLst>
                <a:path w="255" h="424" fill="none" extrusionOk="0">
                  <a:moveTo>
                    <a:pt x="198" y="423"/>
                  </a:moveTo>
                  <a:lnTo>
                    <a:pt x="198" y="423"/>
                  </a:lnTo>
                  <a:lnTo>
                    <a:pt x="226" y="367"/>
                  </a:lnTo>
                  <a:lnTo>
                    <a:pt x="254" y="310"/>
                  </a:lnTo>
                  <a:lnTo>
                    <a:pt x="226" y="141"/>
                  </a:lnTo>
                  <a:lnTo>
                    <a:pt x="198" y="85"/>
                  </a:lnTo>
                  <a:lnTo>
                    <a:pt x="169" y="28"/>
                  </a:lnTo>
                  <a:lnTo>
                    <a:pt x="141" y="0"/>
                  </a:lnTo>
                  <a:lnTo>
                    <a:pt x="85" y="0"/>
                  </a:lnTo>
                  <a:lnTo>
                    <a:pt x="85" y="0"/>
                  </a:lnTo>
                  <a:lnTo>
                    <a:pt x="141" y="56"/>
                  </a:lnTo>
                  <a:lnTo>
                    <a:pt x="113" y="85"/>
                  </a:lnTo>
                  <a:lnTo>
                    <a:pt x="28" y="113"/>
                  </a:lnTo>
                  <a:lnTo>
                    <a:pt x="28" y="141"/>
                  </a:lnTo>
                  <a:lnTo>
                    <a:pt x="0" y="169"/>
                  </a:lnTo>
                  <a:lnTo>
                    <a:pt x="0" y="169"/>
                  </a:lnTo>
                  <a:lnTo>
                    <a:pt x="28" y="254"/>
                  </a:lnTo>
                  <a:lnTo>
                    <a:pt x="85" y="310"/>
                  </a:lnTo>
                  <a:lnTo>
                    <a:pt x="198" y="423"/>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3971;p16"/>
            <p:cNvSpPr/>
            <p:nvPr/>
          </p:nvSpPr>
          <p:spPr>
            <a:xfrm>
              <a:off x="6876025" y="3338625"/>
              <a:ext cx="7075" cy="4950"/>
            </a:xfrm>
            <a:custGeom>
              <a:avLst/>
              <a:gdLst/>
              <a:ahLst/>
              <a:cxnLst/>
              <a:rect l="l" t="t" r="r" b="b"/>
              <a:pathLst>
                <a:path w="283" h="198" extrusionOk="0">
                  <a:moveTo>
                    <a:pt x="114" y="198"/>
                  </a:moveTo>
                  <a:lnTo>
                    <a:pt x="114" y="198"/>
                  </a:lnTo>
                  <a:lnTo>
                    <a:pt x="198" y="169"/>
                  </a:lnTo>
                  <a:lnTo>
                    <a:pt x="226" y="141"/>
                  </a:lnTo>
                  <a:lnTo>
                    <a:pt x="255" y="85"/>
                  </a:lnTo>
                  <a:lnTo>
                    <a:pt x="283" y="28"/>
                  </a:lnTo>
                  <a:lnTo>
                    <a:pt x="283" y="28"/>
                  </a:lnTo>
                  <a:lnTo>
                    <a:pt x="198" y="0"/>
                  </a:lnTo>
                  <a:lnTo>
                    <a:pt x="85" y="0"/>
                  </a:lnTo>
                  <a:lnTo>
                    <a:pt x="29" y="0"/>
                  </a:lnTo>
                  <a:lnTo>
                    <a:pt x="1" y="57"/>
                  </a:lnTo>
                  <a:lnTo>
                    <a:pt x="29" y="113"/>
                  </a:lnTo>
                  <a:lnTo>
                    <a:pt x="114" y="198"/>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2" name="Google Shape;3972;p16"/>
            <p:cNvSpPr/>
            <p:nvPr/>
          </p:nvSpPr>
          <p:spPr>
            <a:xfrm>
              <a:off x="6876025" y="3338625"/>
              <a:ext cx="7075" cy="4950"/>
            </a:xfrm>
            <a:custGeom>
              <a:avLst/>
              <a:gdLst/>
              <a:ahLst/>
              <a:cxnLst/>
              <a:rect l="l" t="t" r="r" b="b"/>
              <a:pathLst>
                <a:path w="283" h="198" fill="none" extrusionOk="0">
                  <a:moveTo>
                    <a:pt x="114" y="198"/>
                  </a:moveTo>
                  <a:lnTo>
                    <a:pt x="114" y="198"/>
                  </a:lnTo>
                  <a:lnTo>
                    <a:pt x="198" y="169"/>
                  </a:lnTo>
                  <a:lnTo>
                    <a:pt x="226" y="141"/>
                  </a:lnTo>
                  <a:lnTo>
                    <a:pt x="255" y="85"/>
                  </a:lnTo>
                  <a:lnTo>
                    <a:pt x="283" y="28"/>
                  </a:lnTo>
                  <a:lnTo>
                    <a:pt x="283" y="28"/>
                  </a:lnTo>
                  <a:lnTo>
                    <a:pt x="198" y="0"/>
                  </a:lnTo>
                  <a:lnTo>
                    <a:pt x="85" y="0"/>
                  </a:lnTo>
                  <a:lnTo>
                    <a:pt x="29" y="0"/>
                  </a:lnTo>
                  <a:lnTo>
                    <a:pt x="1" y="57"/>
                  </a:lnTo>
                  <a:lnTo>
                    <a:pt x="29" y="113"/>
                  </a:lnTo>
                  <a:lnTo>
                    <a:pt x="114" y="198"/>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16"/>
            <p:cNvSpPr/>
            <p:nvPr/>
          </p:nvSpPr>
          <p:spPr>
            <a:xfrm>
              <a:off x="6734925" y="3287825"/>
              <a:ext cx="1450" cy="3550"/>
            </a:xfrm>
            <a:custGeom>
              <a:avLst/>
              <a:gdLst/>
              <a:ahLst/>
              <a:cxnLst/>
              <a:rect l="l" t="t" r="r" b="b"/>
              <a:pathLst>
                <a:path w="58" h="142" extrusionOk="0">
                  <a:moveTo>
                    <a:pt x="1" y="141"/>
                  </a:moveTo>
                  <a:lnTo>
                    <a:pt x="1" y="141"/>
                  </a:lnTo>
                  <a:lnTo>
                    <a:pt x="57" y="0"/>
                  </a:lnTo>
                  <a:lnTo>
                    <a:pt x="57" y="0"/>
                  </a:lnTo>
                  <a:lnTo>
                    <a:pt x="1" y="57"/>
                  </a:lnTo>
                  <a:lnTo>
                    <a:pt x="1" y="14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16"/>
            <p:cNvSpPr/>
            <p:nvPr/>
          </p:nvSpPr>
          <p:spPr>
            <a:xfrm>
              <a:off x="6734925" y="3287825"/>
              <a:ext cx="1450" cy="3550"/>
            </a:xfrm>
            <a:custGeom>
              <a:avLst/>
              <a:gdLst/>
              <a:ahLst/>
              <a:cxnLst/>
              <a:rect l="l" t="t" r="r" b="b"/>
              <a:pathLst>
                <a:path w="58" h="142" fill="none" extrusionOk="0">
                  <a:moveTo>
                    <a:pt x="1" y="141"/>
                  </a:moveTo>
                  <a:lnTo>
                    <a:pt x="1" y="141"/>
                  </a:lnTo>
                  <a:lnTo>
                    <a:pt x="57" y="0"/>
                  </a:lnTo>
                  <a:lnTo>
                    <a:pt x="57" y="0"/>
                  </a:lnTo>
                  <a:lnTo>
                    <a:pt x="1" y="57"/>
                  </a:lnTo>
                  <a:lnTo>
                    <a:pt x="1" y="141"/>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5" name="Google Shape;3975;p16"/>
            <p:cNvSpPr/>
            <p:nvPr/>
          </p:nvSpPr>
          <p:spPr>
            <a:xfrm>
              <a:off x="7083450" y="3241250"/>
              <a:ext cx="1425" cy="1450"/>
            </a:xfrm>
            <a:custGeom>
              <a:avLst/>
              <a:gdLst/>
              <a:ahLst/>
              <a:cxnLst/>
              <a:rect l="l" t="t" r="r" b="b"/>
              <a:pathLst>
                <a:path w="57" h="58" extrusionOk="0">
                  <a:moveTo>
                    <a:pt x="0" y="57"/>
                  </a:moveTo>
                  <a:lnTo>
                    <a:pt x="0" y="57"/>
                  </a:lnTo>
                  <a:lnTo>
                    <a:pt x="57" y="1"/>
                  </a:lnTo>
                  <a:lnTo>
                    <a:pt x="57" y="1"/>
                  </a:lnTo>
                  <a:lnTo>
                    <a:pt x="0" y="1"/>
                  </a:lnTo>
                  <a:lnTo>
                    <a:pt x="0" y="57"/>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6" name="Google Shape;3976;p16"/>
            <p:cNvSpPr/>
            <p:nvPr/>
          </p:nvSpPr>
          <p:spPr>
            <a:xfrm>
              <a:off x="7083450" y="3241250"/>
              <a:ext cx="1425" cy="1450"/>
            </a:xfrm>
            <a:custGeom>
              <a:avLst/>
              <a:gdLst/>
              <a:ahLst/>
              <a:cxnLst/>
              <a:rect l="l" t="t" r="r" b="b"/>
              <a:pathLst>
                <a:path w="57" h="58" fill="none" extrusionOk="0">
                  <a:moveTo>
                    <a:pt x="0" y="57"/>
                  </a:moveTo>
                  <a:lnTo>
                    <a:pt x="0" y="57"/>
                  </a:lnTo>
                  <a:lnTo>
                    <a:pt x="57" y="1"/>
                  </a:lnTo>
                  <a:lnTo>
                    <a:pt x="57" y="1"/>
                  </a:lnTo>
                  <a:lnTo>
                    <a:pt x="0" y="1"/>
                  </a:lnTo>
                  <a:lnTo>
                    <a:pt x="0" y="57"/>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7" name="Google Shape;3977;p16"/>
            <p:cNvSpPr/>
            <p:nvPr/>
          </p:nvSpPr>
          <p:spPr>
            <a:xfrm>
              <a:off x="7089075" y="3232075"/>
              <a:ext cx="4275" cy="3575"/>
            </a:xfrm>
            <a:custGeom>
              <a:avLst/>
              <a:gdLst/>
              <a:ahLst/>
              <a:cxnLst/>
              <a:rect l="l" t="t" r="r" b="b"/>
              <a:pathLst>
                <a:path w="171" h="143" extrusionOk="0">
                  <a:moveTo>
                    <a:pt x="1" y="142"/>
                  </a:moveTo>
                  <a:lnTo>
                    <a:pt x="1" y="142"/>
                  </a:lnTo>
                  <a:lnTo>
                    <a:pt x="170" y="1"/>
                  </a:lnTo>
                  <a:lnTo>
                    <a:pt x="170" y="1"/>
                  </a:lnTo>
                  <a:lnTo>
                    <a:pt x="1" y="142"/>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8" name="Google Shape;3978;p16"/>
            <p:cNvSpPr/>
            <p:nvPr/>
          </p:nvSpPr>
          <p:spPr>
            <a:xfrm>
              <a:off x="7089075" y="3232075"/>
              <a:ext cx="4275" cy="3575"/>
            </a:xfrm>
            <a:custGeom>
              <a:avLst/>
              <a:gdLst/>
              <a:ahLst/>
              <a:cxnLst/>
              <a:rect l="l" t="t" r="r" b="b"/>
              <a:pathLst>
                <a:path w="171" h="143" fill="none" extrusionOk="0">
                  <a:moveTo>
                    <a:pt x="1" y="142"/>
                  </a:moveTo>
                  <a:lnTo>
                    <a:pt x="1" y="142"/>
                  </a:lnTo>
                  <a:lnTo>
                    <a:pt x="170" y="1"/>
                  </a:lnTo>
                  <a:lnTo>
                    <a:pt x="170" y="1"/>
                  </a:lnTo>
                  <a:lnTo>
                    <a:pt x="1" y="142"/>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9" name="Google Shape;3979;p16"/>
            <p:cNvSpPr/>
            <p:nvPr/>
          </p:nvSpPr>
          <p:spPr>
            <a:xfrm>
              <a:off x="7080625" y="3247600"/>
              <a:ext cx="27525" cy="19075"/>
            </a:xfrm>
            <a:custGeom>
              <a:avLst/>
              <a:gdLst/>
              <a:ahLst/>
              <a:cxnLst/>
              <a:rect l="l" t="t" r="r" b="b"/>
              <a:pathLst>
                <a:path w="1101" h="763" extrusionOk="0">
                  <a:moveTo>
                    <a:pt x="141" y="678"/>
                  </a:moveTo>
                  <a:lnTo>
                    <a:pt x="141" y="678"/>
                  </a:lnTo>
                  <a:lnTo>
                    <a:pt x="367" y="735"/>
                  </a:lnTo>
                  <a:lnTo>
                    <a:pt x="649" y="763"/>
                  </a:lnTo>
                  <a:lnTo>
                    <a:pt x="790" y="763"/>
                  </a:lnTo>
                  <a:lnTo>
                    <a:pt x="903" y="706"/>
                  </a:lnTo>
                  <a:lnTo>
                    <a:pt x="1016" y="650"/>
                  </a:lnTo>
                  <a:lnTo>
                    <a:pt x="1073" y="565"/>
                  </a:lnTo>
                  <a:lnTo>
                    <a:pt x="1073" y="565"/>
                  </a:lnTo>
                  <a:lnTo>
                    <a:pt x="1101" y="481"/>
                  </a:lnTo>
                  <a:lnTo>
                    <a:pt x="1044" y="255"/>
                  </a:lnTo>
                  <a:lnTo>
                    <a:pt x="1016" y="170"/>
                  </a:lnTo>
                  <a:lnTo>
                    <a:pt x="988" y="85"/>
                  </a:lnTo>
                  <a:lnTo>
                    <a:pt x="932" y="57"/>
                  </a:lnTo>
                  <a:lnTo>
                    <a:pt x="875" y="85"/>
                  </a:lnTo>
                  <a:lnTo>
                    <a:pt x="875" y="85"/>
                  </a:lnTo>
                  <a:lnTo>
                    <a:pt x="903" y="29"/>
                  </a:lnTo>
                  <a:lnTo>
                    <a:pt x="847" y="1"/>
                  </a:lnTo>
                  <a:lnTo>
                    <a:pt x="706" y="1"/>
                  </a:lnTo>
                  <a:lnTo>
                    <a:pt x="508" y="29"/>
                  </a:lnTo>
                  <a:lnTo>
                    <a:pt x="395" y="57"/>
                  </a:lnTo>
                  <a:lnTo>
                    <a:pt x="395" y="57"/>
                  </a:lnTo>
                  <a:lnTo>
                    <a:pt x="226" y="198"/>
                  </a:lnTo>
                  <a:lnTo>
                    <a:pt x="57" y="368"/>
                  </a:lnTo>
                  <a:lnTo>
                    <a:pt x="0" y="481"/>
                  </a:lnTo>
                  <a:lnTo>
                    <a:pt x="0" y="565"/>
                  </a:lnTo>
                  <a:lnTo>
                    <a:pt x="29" y="650"/>
                  </a:lnTo>
                  <a:lnTo>
                    <a:pt x="141" y="678"/>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16"/>
            <p:cNvSpPr/>
            <p:nvPr/>
          </p:nvSpPr>
          <p:spPr>
            <a:xfrm>
              <a:off x="7080625" y="3247600"/>
              <a:ext cx="27525" cy="19075"/>
            </a:xfrm>
            <a:custGeom>
              <a:avLst/>
              <a:gdLst/>
              <a:ahLst/>
              <a:cxnLst/>
              <a:rect l="l" t="t" r="r" b="b"/>
              <a:pathLst>
                <a:path w="1101" h="763" fill="none" extrusionOk="0">
                  <a:moveTo>
                    <a:pt x="141" y="678"/>
                  </a:moveTo>
                  <a:lnTo>
                    <a:pt x="141" y="678"/>
                  </a:lnTo>
                  <a:lnTo>
                    <a:pt x="367" y="735"/>
                  </a:lnTo>
                  <a:lnTo>
                    <a:pt x="649" y="763"/>
                  </a:lnTo>
                  <a:lnTo>
                    <a:pt x="790" y="763"/>
                  </a:lnTo>
                  <a:lnTo>
                    <a:pt x="903" y="706"/>
                  </a:lnTo>
                  <a:lnTo>
                    <a:pt x="1016" y="650"/>
                  </a:lnTo>
                  <a:lnTo>
                    <a:pt x="1073" y="565"/>
                  </a:lnTo>
                  <a:lnTo>
                    <a:pt x="1073" y="565"/>
                  </a:lnTo>
                  <a:lnTo>
                    <a:pt x="1101" y="481"/>
                  </a:lnTo>
                  <a:lnTo>
                    <a:pt x="1044" y="255"/>
                  </a:lnTo>
                  <a:lnTo>
                    <a:pt x="1016" y="170"/>
                  </a:lnTo>
                  <a:lnTo>
                    <a:pt x="988" y="85"/>
                  </a:lnTo>
                  <a:lnTo>
                    <a:pt x="932" y="57"/>
                  </a:lnTo>
                  <a:lnTo>
                    <a:pt x="875" y="85"/>
                  </a:lnTo>
                  <a:lnTo>
                    <a:pt x="875" y="85"/>
                  </a:lnTo>
                  <a:lnTo>
                    <a:pt x="903" y="29"/>
                  </a:lnTo>
                  <a:lnTo>
                    <a:pt x="847" y="1"/>
                  </a:lnTo>
                  <a:lnTo>
                    <a:pt x="706" y="1"/>
                  </a:lnTo>
                  <a:lnTo>
                    <a:pt x="508" y="29"/>
                  </a:lnTo>
                  <a:lnTo>
                    <a:pt x="395" y="57"/>
                  </a:lnTo>
                  <a:lnTo>
                    <a:pt x="395" y="57"/>
                  </a:lnTo>
                  <a:lnTo>
                    <a:pt x="226" y="198"/>
                  </a:lnTo>
                  <a:lnTo>
                    <a:pt x="57" y="368"/>
                  </a:lnTo>
                  <a:lnTo>
                    <a:pt x="0" y="481"/>
                  </a:lnTo>
                  <a:lnTo>
                    <a:pt x="0" y="565"/>
                  </a:lnTo>
                  <a:lnTo>
                    <a:pt x="29" y="650"/>
                  </a:lnTo>
                  <a:lnTo>
                    <a:pt x="141" y="678"/>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1" name="Google Shape;3981;p16"/>
            <p:cNvSpPr/>
            <p:nvPr/>
          </p:nvSpPr>
          <p:spPr>
            <a:xfrm>
              <a:off x="7089075" y="3282175"/>
              <a:ext cx="9200" cy="4975"/>
            </a:xfrm>
            <a:custGeom>
              <a:avLst/>
              <a:gdLst/>
              <a:ahLst/>
              <a:cxnLst/>
              <a:rect l="l" t="t" r="r" b="b"/>
              <a:pathLst>
                <a:path w="368" h="199" extrusionOk="0">
                  <a:moveTo>
                    <a:pt x="29" y="198"/>
                  </a:moveTo>
                  <a:lnTo>
                    <a:pt x="29" y="198"/>
                  </a:lnTo>
                  <a:lnTo>
                    <a:pt x="142" y="142"/>
                  </a:lnTo>
                  <a:lnTo>
                    <a:pt x="198" y="113"/>
                  </a:lnTo>
                  <a:lnTo>
                    <a:pt x="283" y="113"/>
                  </a:lnTo>
                  <a:lnTo>
                    <a:pt x="368" y="85"/>
                  </a:lnTo>
                  <a:lnTo>
                    <a:pt x="368" y="85"/>
                  </a:lnTo>
                  <a:lnTo>
                    <a:pt x="311" y="29"/>
                  </a:lnTo>
                  <a:lnTo>
                    <a:pt x="255" y="1"/>
                  </a:lnTo>
                  <a:lnTo>
                    <a:pt x="170" y="29"/>
                  </a:lnTo>
                  <a:lnTo>
                    <a:pt x="114" y="57"/>
                  </a:lnTo>
                  <a:lnTo>
                    <a:pt x="1" y="142"/>
                  </a:lnTo>
                  <a:lnTo>
                    <a:pt x="1" y="198"/>
                  </a:lnTo>
                  <a:lnTo>
                    <a:pt x="29" y="198"/>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2" name="Google Shape;3982;p16"/>
            <p:cNvSpPr/>
            <p:nvPr/>
          </p:nvSpPr>
          <p:spPr>
            <a:xfrm>
              <a:off x="7089075" y="3282175"/>
              <a:ext cx="9200" cy="4975"/>
            </a:xfrm>
            <a:custGeom>
              <a:avLst/>
              <a:gdLst/>
              <a:ahLst/>
              <a:cxnLst/>
              <a:rect l="l" t="t" r="r" b="b"/>
              <a:pathLst>
                <a:path w="368" h="199" fill="none" extrusionOk="0">
                  <a:moveTo>
                    <a:pt x="29" y="198"/>
                  </a:moveTo>
                  <a:lnTo>
                    <a:pt x="29" y="198"/>
                  </a:lnTo>
                  <a:lnTo>
                    <a:pt x="142" y="142"/>
                  </a:lnTo>
                  <a:lnTo>
                    <a:pt x="198" y="113"/>
                  </a:lnTo>
                  <a:lnTo>
                    <a:pt x="283" y="113"/>
                  </a:lnTo>
                  <a:lnTo>
                    <a:pt x="368" y="85"/>
                  </a:lnTo>
                  <a:lnTo>
                    <a:pt x="368" y="85"/>
                  </a:lnTo>
                  <a:lnTo>
                    <a:pt x="311" y="29"/>
                  </a:lnTo>
                  <a:lnTo>
                    <a:pt x="255" y="1"/>
                  </a:lnTo>
                  <a:lnTo>
                    <a:pt x="170" y="29"/>
                  </a:lnTo>
                  <a:lnTo>
                    <a:pt x="114" y="57"/>
                  </a:lnTo>
                  <a:lnTo>
                    <a:pt x="1" y="142"/>
                  </a:lnTo>
                  <a:lnTo>
                    <a:pt x="1" y="198"/>
                  </a:lnTo>
                  <a:lnTo>
                    <a:pt x="29" y="198"/>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16"/>
            <p:cNvSpPr/>
            <p:nvPr/>
          </p:nvSpPr>
          <p:spPr>
            <a:xfrm>
              <a:off x="7110950" y="3253250"/>
              <a:ext cx="2150" cy="2850"/>
            </a:xfrm>
            <a:custGeom>
              <a:avLst/>
              <a:gdLst/>
              <a:ahLst/>
              <a:cxnLst/>
              <a:rect l="l" t="t" r="r" b="b"/>
              <a:pathLst>
                <a:path w="86" h="114" extrusionOk="0">
                  <a:moveTo>
                    <a:pt x="1" y="113"/>
                  </a:moveTo>
                  <a:lnTo>
                    <a:pt x="1" y="113"/>
                  </a:lnTo>
                  <a:lnTo>
                    <a:pt x="85" y="29"/>
                  </a:lnTo>
                  <a:lnTo>
                    <a:pt x="85" y="29"/>
                  </a:lnTo>
                  <a:lnTo>
                    <a:pt x="29" y="1"/>
                  </a:lnTo>
                  <a:lnTo>
                    <a:pt x="1" y="1"/>
                  </a:lnTo>
                  <a:lnTo>
                    <a:pt x="1" y="29"/>
                  </a:lnTo>
                  <a:lnTo>
                    <a:pt x="1" y="113"/>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4" name="Google Shape;3984;p16"/>
            <p:cNvSpPr/>
            <p:nvPr/>
          </p:nvSpPr>
          <p:spPr>
            <a:xfrm>
              <a:off x="7110950" y="3253250"/>
              <a:ext cx="2150" cy="2850"/>
            </a:xfrm>
            <a:custGeom>
              <a:avLst/>
              <a:gdLst/>
              <a:ahLst/>
              <a:cxnLst/>
              <a:rect l="l" t="t" r="r" b="b"/>
              <a:pathLst>
                <a:path w="86" h="114" fill="none" extrusionOk="0">
                  <a:moveTo>
                    <a:pt x="1" y="113"/>
                  </a:moveTo>
                  <a:lnTo>
                    <a:pt x="1" y="113"/>
                  </a:lnTo>
                  <a:lnTo>
                    <a:pt x="85" y="29"/>
                  </a:lnTo>
                  <a:lnTo>
                    <a:pt x="85" y="29"/>
                  </a:lnTo>
                  <a:lnTo>
                    <a:pt x="29" y="1"/>
                  </a:lnTo>
                  <a:lnTo>
                    <a:pt x="1" y="1"/>
                  </a:lnTo>
                  <a:lnTo>
                    <a:pt x="1" y="29"/>
                  </a:lnTo>
                  <a:lnTo>
                    <a:pt x="1" y="113"/>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5" name="Google Shape;3985;p16"/>
            <p:cNvSpPr/>
            <p:nvPr/>
          </p:nvSpPr>
          <p:spPr>
            <a:xfrm>
              <a:off x="7110950" y="3220100"/>
              <a:ext cx="31775" cy="18350"/>
            </a:xfrm>
            <a:custGeom>
              <a:avLst/>
              <a:gdLst/>
              <a:ahLst/>
              <a:cxnLst/>
              <a:rect l="l" t="t" r="r" b="b"/>
              <a:pathLst>
                <a:path w="1271" h="734" extrusionOk="0">
                  <a:moveTo>
                    <a:pt x="1271" y="0"/>
                  </a:moveTo>
                  <a:lnTo>
                    <a:pt x="1271" y="0"/>
                  </a:lnTo>
                  <a:lnTo>
                    <a:pt x="1158" y="28"/>
                  </a:lnTo>
                  <a:lnTo>
                    <a:pt x="988" y="57"/>
                  </a:lnTo>
                  <a:lnTo>
                    <a:pt x="565" y="198"/>
                  </a:lnTo>
                  <a:lnTo>
                    <a:pt x="339" y="311"/>
                  </a:lnTo>
                  <a:lnTo>
                    <a:pt x="170" y="395"/>
                  </a:lnTo>
                  <a:lnTo>
                    <a:pt x="29" y="480"/>
                  </a:lnTo>
                  <a:lnTo>
                    <a:pt x="1" y="536"/>
                  </a:lnTo>
                  <a:lnTo>
                    <a:pt x="1" y="593"/>
                  </a:lnTo>
                  <a:lnTo>
                    <a:pt x="1" y="593"/>
                  </a:lnTo>
                  <a:lnTo>
                    <a:pt x="57" y="593"/>
                  </a:lnTo>
                  <a:lnTo>
                    <a:pt x="85" y="621"/>
                  </a:lnTo>
                  <a:lnTo>
                    <a:pt x="85" y="734"/>
                  </a:lnTo>
                  <a:lnTo>
                    <a:pt x="85" y="734"/>
                  </a:lnTo>
                  <a:lnTo>
                    <a:pt x="227" y="706"/>
                  </a:lnTo>
                  <a:lnTo>
                    <a:pt x="368" y="649"/>
                  </a:lnTo>
                  <a:lnTo>
                    <a:pt x="509" y="593"/>
                  </a:lnTo>
                  <a:lnTo>
                    <a:pt x="622" y="565"/>
                  </a:lnTo>
                  <a:lnTo>
                    <a:pt x="622" y="565"/>
                  </a:lnTo>
                  <a:lnTo>
                    <a:pt x="791" y="536"/>
                  </a:lnTo>
                  <a:lnTo>
                    <a:pt x="960" y="508"/>
                  </a:lnTo>
                  <a:lnTo>
                    <a:pt x="1017" y="480"/>
                  </a:lnTo>
                  <a:lnTo>
                    <a:pt x="1073" y="424"/>
                  </a:lnTo>
                  <a:lnTo>
                    <a:pt x="1130" y="367"/>
                  </a:lnTo>
                  <a:lnTo>
                    <a:pt x="1186" y="254"/>
                  </a:lnTo>
                  <a:lnTo>
                    <a:pt x="1186" y="254"/>
                  </a:lnTo>
                  <a:lnTo>
                    <a:pt x="1101" y="339"/>
                  </a:lnTo>
                  <a:lnTo>
                    <a:pt x="988" y="424"/>
                  </a:lnTo>
                  <a:lnTo>
                    <a:pt x="904" y="480"/>
                  </a:lnTo>
                  <a:lnTo>
                    <a:pt x="847" y="480"/>
                  </a:lnTo>
                  <a:lnTo>
                    <a:pt x="791" y="480"/>
                  </a:lnTo>
                  <a:lnTo>
                    <a:pt x="791" y="480"/>
                  </a:lnTo>
                  <a:lnTo>
                    <a:pt x="904" y="367"/>
                  </a:lnTo>
                  <a:lnTo>
                    <a:pt x="1045" y="226"/>
                  </a:lnTo>
                  <a:lnTo>
                    <a:pt x="1158" y="113"/>
                  </a:lnTo>
                  <a:lnTo>
                    <a:pt x="1271"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3986;p16"/>
            <p:cNvSpPr/>
            <p:nvPr/>
          </p:nvSpPr>
          <p:spPr>
            <a:xfrm>
              <a:off x="7110950" y="3220100"/>
              <a:ext cx="31775" cy="18350"/>
            </a:xfrm>
            <a:custGeom>
              <a:avLst/>
              <a:gdLst/>
              <a:ahLst/>
              <a:cxnLst/>
              <a:rect l="l" t="t" r="r" b="b"/>
              <a:pathLst>
                <a:path w="1271" h="734" fill="none" extrusionOk="0">
                  <a:moveTo>
                    <a:pt x="1271" y="0"/>
                  </a:moveTo>
                  <a:lnTo>
                    <a:pt x="1271" y="0"/>
                  </a:lnTo>
                  <a:lnTo>
                    <a:pt x="1158" y="28"/>
                  </a:lnTo>
                  <a:lnTo>
                    <a:pt x="988" y="57"/>
                  </a:lnTo>
                  <a:lnTo>
                    <a:pt x="565" y="198"/>
                  </a:lnTo>
                  <a:lnTo>
                    <a:pt x="339" y="311"/>
                  </a:lnTo>
                  <a:lnTo>
                    <a:pt x="170" y="395"/>
                  </a:lnTo>
                  <a:lnTo>
                    <a:pt x="29" y="480"/>
                  </a:lnTo>
                  <a:lnTo>
                    <a:pt x="1" y="536"/>
                  </a:lnTo>
                  <a:lnTo>
                    <a:pt x="1" y="593"/>
                  </a:lnTo>
                  <a:lnTo>
                    <a:pt x="1" y="593"/>
                  </a:lnTo>
                  <a:lnTo>
                    <a:pt x="57" y="593"/>
                  </a:lnTo>
                  <a:lnTo>
                    <a:pt x="85" y="621"/>
                  </a:lnTo>
                  <a:lnTo>
                    <a:pt x="85" y="734"/>
                  </a:lnTo>
                  <a:lnTo>
                    <a:pt x="85" y="734"/>
                  </a:lnTo>
                  <a:lnTo>
                    <a:pt x="227" y="706"/>
                  </a:lnTo>
                  <a:lnTo>
                    <a:pt x="368" y="649"/>
                  </a:lnTo>
                  <a:lnTo>
                    <a:pt x="509" y="593"/>
                  </a:lnTo>
                  <a:lnTo>
                    <a:pt x="622" y="565"/>
                  </a:lnTo>
                  <a:lnTo>
                    <a:pt x="622" y="565"/>
                  </a:lnTo>
                  <a:lnTo>
                    <a:pt x="791" y="536"/>
                  </a:lnTo>
                  <a:lnTo>
                    <a:pt x="960" y="508"/>
                  </a:lnTo>
                  <a:lnTo>
                    <a:pt x="1017" y="480"/>
                  </a:lnTo>
                  <a:lnTo>
                    <a:pt x="1073" y="424"/>
                  </a:lnTo>
                  <a:lnTo>
                    <a:pt x="1130" y="367"/>
                  </a:lnTo>
                  <a:lnTo>
                    <a:pt x="1186" y="254"/>
                  </a:lnTo>
                  <a:lnTo>
                    <a:pt x="1186" y="254"/>
                  </a:lnTo>
                  <a:lnTo>
                    <a:pt x="1101" y="339"/>
                  </a:lnTo>
                  <a:lnTo>
                    <a:pt x="988" y="424"/>
                  </a:lnTo>
                  <a:lnTo>
                    <a:pt x="904" y="480"/>
                  </a:lnTo>
                  <a:lnTo>
                    <a:pt x="847" y="480"/>
                  </a:lnTo>
                  <a:lnTo>
                    <a:pt x="791" y="480"/>
                  </a:lnTo>
                  <a:lnTo>
                    <a:pt x="791" y="480"/>
                  </a:lnTo>
                  <a:lnTo>
                    <a:pt x="904" y="367"/>
                  </a:lnTo>
                  <a:lnTo>
                    <a:pt x="1045" y="226"/>
                  </a:lnTo>
                  <a:lnTo>
                    <a:pt x="1158" y="113"/>
                  </a:lnTo>
                  <a:lnTo>
                    <a:pt x="1271" y="0"/>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3987;p16"/>
            <p:cNvSpPr/>
            <p:nvPr/>
          </p:nvSpPr>
          <p:spPr>
            <a:xfrm>
              <a:off x="7118725" y="3260300"/>
              <a:ext cx="2125" cy="3550"/>
            </a:xfrm>
            <a:custGeom>
              <a:avLst/>
              <a:gdLst/>
              <a:ahLst/>
              <a:cxnLst/>
              <a:rect l="l" t="t" r="r" b="b"/>
              <a:pathLst>
                <a:path w="85" h="142" extrusionOk="0">
                  <a:moveTo>
                    <a:pt x="57" y="142"/>
                  </a:moveTo>
                  <a:lnTo>
                    <a:pt x="57" y="142"/>
                  </a:lnTo>
                  <a:lnTo>
                    <a:pt x="85" y="85"/>
                  </a:lnTo>
                  <a:lnTo>
                    <a:pt x="85" y="57"/>
                  </a:lnTo>
                  <a:lnTo>
                    <a:pt x="57" y="29"/>
                  </a:lnTo>
                  <a:lnTo>
                    <a:pt x="0" y="1"/>
                  </a:lnTo>
                  <a:lnTo>
                    <a:pt x="0" y="1"/>
                  </a:lnTo>
                  <a:lnTo>
                    <a:pt x="57" y="142"/>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8" name="Google Shape;3988;p16"/>
            <p:cNvSpPr/>
            <p:nvPr/>
          </p:nvSpPr>
          <p:spPr>
            <a:xfrm>
              <a:off x="7118725" y="3260300"/>
              <a:ext cx="2125" cy="3550"/>
            </a:xfrm>
            <a:custGeom>
              <a:avLst/>
              <a:gdLst/>
              <a:ahLst/>
              <a:cxnLst/>
              <a:rect l="l" t="t" r="r" b="b"/>
              <a:pathLst>
                <a:path w="85" h="142" fill="none" extrusionOk="0">
                  <a:moveTo>
                    <a:pt x="57" y="142"/>
                  </a:moveTo>
                  <a:lnTo>
                    <a:pt x="57" y="142"/>
                  </a:lnTo>
                  <a:lnTo>
                    <a:pt x="85" y="85"/>
                  </a:lnTo>
                  <a:lnTo>
                    <a:pt x="85" y="57"/>
                  </a:lnTo>
                  <a:lnTo>
                    <a:pt x="57" y="29"/>
                  </a:lnTo>
                  <a:lnTo>
                    <a:pt x="0" y="1"/>
                  </a:lnTo>
                  <a:lnTo>
                    <a:pt x="0" y="1"/>
                  </a:lnTo>
                  <a:lnTo>
                    <a:pt x="57" y="142"/>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9" name="Google Shape;3989;p16"/>
            <p:cNvSpPr/>
            <p:nvPr/>
          </p:nvSpPr>
          <p:spPr>
            <a:xfrm>
              <a:off x="7127900" y="3273700"/>
              <a:ext cx="2125" cy="2150"/>
            </a:xfrm>
            <a:custGeom>
              <a:avLst/>
              <a:gdLst/>
              <a:ahLst/>
              <a:cxnLst/>
              <a:rect l="l" t="t" r="r" b="b"/>
              <a:pathLst>
                <a:path w="85" h="86" extrusionOk="0">
                  <a:moveTo>
                    <a:pt x="0" y="86"/>
                  </a:moveTo>
                  <a:lnTo>
                    <a:pt x="0" y="86"/>
                  </a:lnTo>
                  <a:lnTo>
                    <a:pt x="85" y="1"/>
                  </a:lnTo>
                  <a:lnTo>
                    <a:pt x="85" y="1"/>
                  </a:lnTo>
                  <a:lnTo>
                    <a:pt x="28" y="29"/>
                  </a:lnTo>
                  <a:lnTo>
                    <a:pt x="0" y="86"/>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3990;p16"/>
            <p:cNvSpPr/>
            <p:nvPr/>
          </p:nvSpPr>
          <p:spPr>
            <a:xfrm>
              <a:off x="7127900" y="3273700"/>
              <a:ext cx="2125" cy="2150"/>
            </a:xfrm>
            <a:custGeom>
              <a:avLst/>
              <a:gdLst/>
              <a:ahLst/>
              <a:cxnLst/>
              <a:rect l="l" t="t" r="r" b="b"/>
              <a:pathLst>
                <a:path w="85" h="86" fill="none" extrusionOk="0">
                  <a:moveTo>
                    <a:pt x="0" y="86"/>
                  </a:moveTo>
                  <a:lnTo>
                    <a:pt x="0" y="86"/>
                  </a:lnTo>
                  <a:lnTo>
                    <a:pt x="85" y="1"/>
                  </a:lnTo>
                  <a:lnTo>
                    <a:pt x="85" y="1"/>
                  </a:lnTo>
                  <a:lnTo>
                    <a:pt x="28" y="29"/>
                  </a:lnTo>
                  <a:lnTo>
                    <a:pt x="0" y="86"/>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1" name="Google Shape;3991;p16"/>
            <p:cNvSpPr/>
            <p:nvPr/>
          </p:nvSpPr>
          <p:spPr>
            <a:xfrm>
              <a:off x="4535225" y="2183750"/>
              <a:ext cx="4250" cy="8475"/>
            </a:xfrm>
            <a:custGeom>
              <a:avLst/>
              <a:gdLst/>
              <a:ahLst/>
              <a:cxnLst/>
              <a:rect l="l" t="t" r="r" b="b"/>
              <a:pathLst>
                <a:path w="170" h="339" extrusionOk="0">
                  <a:moveTo>
                    <a:pt x="57" y="0"/>
                  </a:moveTo>
                  <a:lnTo>
                    <a:pt x="57" y="0"/>
                  </a:lnTo>
                  <a:lnTo>
                    <a:pt x="57" y="28"/>
                  </a:lnTo>
                  <a:lnTo>
                    <a:pt x="57" y="85"/>
                  </a:lnTo>
                  <a:lnTo>
                    <a:pt x="1" y="169"/>
                  </a:lnTo>
                  <a:lnTo>
                    <a:pt x="1" y="226"/>
                  </a:lnTo>
                  <a:lnTo>
                    <a:pt x="1" y="254"/>
                  </a:lnTo>
                  <a:lnTo>
                    <a:pt x="57" y="310"/>
                  </a:lnTo>
                  <a:lnTo>
                    <a:pt x="57" y="310"/>
                  </a:lnTo>
                  <a:lnTo>
                    <a:pt x="113" y="339"/>
                  </a:lnTo>
                  <a:lnTo>
                    <a:pt x="170" y="310"/>
                  </a:lnTo>
                  <a:lnTo>
                    <a:pt x="170" y="282"/>
                  </a:lnTo>
                  <a:lnTo>
                    <a:pt x="142" y="226"/>
                  </a:lnTo>
                  <a:lnTo>
                    <a:pt x="85" y="85"/>
                  </a:lnTo>
                  <a:lnTo>
                    <a:pt x="57"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3992;p16"/>
            <p:cNvSpPr/>
            <p:nvPr/>
          </p:nvSpPr>
          <p:spPr>
            <a:xfrm>
              <a:off x="4535225" y="2183750"/>
              <a:ext cx="4250" cy="8475"/>
            </a:xfrm>
            <a:custGeom>
              <a:avLst/>
              <a:gdLst/>
              <a:ahLst/>
              <a:cxnLst/>
              <a:rect l="l" t="t" r="r" b="b"/>
              <a:pathLst>
                <a:path w="170" h="339" fill="none" extrusionOk="0">
                  <a:moveTo>
                    <a:pt x="57" y="0"/>
                  </a:moveTo>
                  <a:lnTo>
                    <a:pt x="57" y="0"/>
                  </a:lnTo>
                  <a:lnTo>
                    <a:pt x="57" y="28"/>
                  </a:lnTo>
                  <a:lnTo>
                    <a:pt x="57" y="85"/>
                  </a:lnTo>
                  <a:lnTo>
                    <a:pt x="1" y="169"/>
                  </a:lnTo>
                  <a:lnTo>
                    <a:pt x="1" y="226"/>
                  </a:lnTo>
                  <a:lnTo>
                    <a:pt x="1" y="254"/>
                  </a:lnTo>
                  <a:lnTo>
                    <a:pt x="57" y="310"/>
                  </a:lnTo>
                  <a:lnTo>
                    <a:pt x="57" y="310"/>
                  </a:lnTo>
                  <a:lnTo>
                    <a:pt x="113" y="339"/>
                  </a:lnTo>
                  <a:lnTo>
                    <a:pt x="170" y="310"/>
                  </a:lnTo>
                  <a:lnTo>
                    <a:pt x="170" y="282"/>
                  </a:lnTo>
                  <a:lnTo>
                    <a:pt x="142" y="226"/>
                  </a:lnTo>
                  <a:lnTo>
                    <a:pt x="85" y="85"/>
                  </a:lnTo>
                  <a:lnTo>
                    <a:pt x="57" y="0"/>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3993;p16"/>
            <p:cNvSpPr/>
            <p:nvPr/>
          </p:nvSpPr>
          <p:spPr>
            <a:xfrm>
              <a:off x="4507000" y="2181625"/>
              <a:ext cx="36725" cy="35300"/>
            </a:xfrm>
            <a:custGeom>
              <a:avLst/>
              <a:gdLst/>
              <a:ahLst/>
              <a:cxnLst/>
              <a:rect l="l" t="t" r="r" b="b"/>
              <a:pathLst>
                <a:path w="1469" h="1412" extrusionOk="0">
                  <a:moveTo>
                    <a:pt x="1" y="875"/>
                  </a:moveTo>
                  <a:lnTo>
                    <a:pt x="1" y="875"/>
                  </a:lnTo>
                  <a:lnTo>
                    <a:pt x="114" y="791"/>
                  </a:lnTo>
                  <a:lnTo>
                    <a:pt x="170" y="706"/>
                  </a:lnTo>
                  <a:lnTo>
                    <a:pt x="227" y="621"/>
                  </a:lnTo>
                  <a:lnTo>
                    <a:pt x="255" y="508"/>
                  </a:lnTo>
                  <a:lnTo>
                    <a:pt x="283" y="254"/>
                  </a:lnTo>
                  <a:lnTo>
                    <a:pt x="339" y="170"/>
                  </a:lnTo>
                  <a:lnTo>
                    <a:pt x="396" y="85"/>
                  </a:lnTo>
                  <a:lnTo>
                    <a:pt x="396" y="85"/>
                  </a:lnTo>
                  <a:lnTo>
                    <a:pt x="509" y="29"/>
                  </a:lnTo>
                  <a:lnTo>
                    <a:pt x="650" y="0"/>
                  </a:lnTo>
                  <a:lnTo>
                    <a:pt x="791" y="29"/>
                  </a:lnTo>
                  <a:lnTo>
                    <a:pt x="932" y="85"/>
                  </a:lnTo>
                  <a:lnTo>
                    <a:pt x="1073" y="141"/>
                  </a:lnTo>
                  <a:lnTo>
                    <a:pt x="1158" y="254"/>
                  </a:lnTo>
                  <a:lnTo>
                    <a:pt x="1186" y="339"/>
                  </a:lnTo>
                  <a:lnTo>
                    <a:pt x="1186" y="395"/>
                  </a:lnTo>
                  <a:lnTo>
                    <a:pt x="1158" y="452"/>
                  </a:lnTo>
                  <a:lnTo>
                    <a:pt x="1158" y="452"/>
                  </a:lnTo>
                  <a:lnTo>
                    <a:pt x="1101" y="424"/>
                  </a:lnTo>
                  <a:lnTo>
                    <a:pt x="1073" y="395"/>
                  </a:lnTo>
                  <a:lnTo>
                    <a:pt x="988" y="452"/>
                  </a:lnTo>
                  <a:lnTo>
                    <a:pt x="847" y="621"/>
                  </a:lnTo>
                  <a:lnTo>
                    <a:pt x="847" y="621"/>
                  </a:lnTo>
                  <a:lnTo>
                    <a:pt x="988" y="621"/>
                  </a:lnTo>
                  <a:lnTo>
                    <a:pt x="1101" y="678"/>
                  </a:lnTo>
                  <a:lnTo>
                    <a:pt x="1186" y="762"/>
                  </a:lnTo>
                  <a:lnTo>
                    <a:pt x="1271" y="903"/>
                  </a:lnTo>
                  <a:lnTo>
                    <a:pt x="1384" y="1157"/>
                  </a:lnTo>
                  <a:lnTo>
                    <a:pt x="1468" y="1411"/>
                  </a:lnTo>
                  <a:lnTo>
                    <a:pt x="1468" y="1411"/>
                  </a:lnTo>
                  <a:lnTo>
                    <a:pt x="1412" y="1383"/>
                  </a:lnTo>
                  <a:lnTo>
                    <a:pt x="1355" y="1383"/>
                  </a:lnTo>
                  <a:lnTo>
                    <a:pt x="1242" y="1383"/>
                  </a:lnTo>
                  <a:lnTo>
                    <a:pt x="1101" y="1411"/>
                  </a:lnTo>
                  <a:lnTo>
                    <a:pt x="988" y="1383"/>
                  </a:lnTo>
                  <a:lnTo>
                    <a:pt x="988" y="1383"/>
                  </a:lnTo>
                  <a:lnTo>
                    <a:pt x="904" y="1327"/>
                  </a:lnTo>
                  <a:lnTo>
                    <a:pt x="876" y="1242"/>
                  </a:lnTo>
                  <a:lnTo>
                    <a:pt x="819" y="1186"/>
                  </a:lnTo>
                  <a:lnTo>
                    <a:pt x="763" y="1101"/>
                  </a:lnTo>
                  <a:lnTo>
                    <a:pt x="763" y="1101"/>
                  </a:lnTo>
                  <a:lnTo>
                    <a:pt x="678" y="1044"/>
                  </a:lnTo>
                  <a:lnTo>
                    <a:pt x="593" y="988"/>
                  </a:lnTo>
                  <a:lnTo>
                    <a:pt x="424" y="932"/>
                  </a:lnTo>
                  <a:lnTo>
                    <a:pt x="227" y="903"/>
                  </a:lnTo>
                  <a:lnTo>
                    <a:pt x="1" y="875"/>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4" name="Google Shape;3994;p16"/>
            <p:cNvSpPr/>
            <p:nvPr/>
          </p:nvSpPr>
          <p:spPr>
            <a:xfrm>
              <a:off x="4507000" y="2181625"/>
              <a:ext cx="36725" cy="35300"/>
            </a:xfrm>
            <a:custGeom>
              <a:avLst/>
              <a:gdLst/>
              <a:ahLst/>
              <a:cxnLst/>
              <a:rect l="l" t="t" r="r" b="b"/>
              <a:pathLst>
                <a:path w="1469" h="1412" fill="none" extrusionOk="0">
                  <a:moveTo>
                    <a:pt x="1" y="875"/>
                  </a:moveTo>
                  <a:lnTo>
                    <a:pt x="1" y="875"/>
                  </a:lnTo>
                  <a:lnTo>
                    <a:pt x="114" y="791"/>
                  </a:lnTo>
                  <a:lnTo>
                    <a:pt x="170" y="706"/>
                  </a:lnTo>
                  <a:lnTo>
                    <a:pt x="227" y="621"/>
                  </a:lnTo>
                  <a:lnTo>
                    <a:pt x="255" y="508"/>
                  </a:lnTo>
                  <a:lnTo>
                    <a:pt x="283" y="254"/>
                  </a:lnTo>
                  <a:lnTo>
                    <a:pt x="339" y="170"/>
                  </a:lnTo>
                  <a:lnTo>
                    <a:pt x="396" y="85"/>
                  </a:lnTo>
                  <a:lnTo>
                    <a:pt x="396" y="85"/>
                  </a:lnTo>
                  <a:lnTo>
                    <a:pt x="509" y="29"/>
                  </a:lnTo>
                  <a:lnTo>
                    <a:pt x="650" y="0"/>
                  </a:lnTo>
                  <a:lnTo>
                    <a:pt x="791" y="29"/>
                  </a:lnTo>
                  <a:lnTo>
                    <a:pt x="932" y="85"/>
                  </a:lnTo>
                  <a:lnTo>
                    <a:pt x="1073" y="141"/>
                  </a:lnTo>
                  <a:lnTo>
                    <a:pt x="1158" y="254"/>
                  </a:lnTo>
                  <a:lnTo>
                    <a:pt x="1186" y="339"/>
                  </a:lnTo>
                  <a:lnTo>
                    <a:pt x="1186" y="395"/>
                  </a:lnTo>
                  <a:lnTo>
                    <a:pt x="1158" y="452"/>
                  </a:lnTo>
                  <a:lnTo>
                    <a:pt x="1158" y="452"/>
                  </a:lnTo>
                  <a:lnTo>
                    <a:pt x="1101" y="424"/>
                  </a:lnTo>
                  <a:lnTo>
                    <a:pt x="1073" y="395"/>
                  </a:lnTo>
                  <a:lnTo>
                    <a:pt x="988" y="452"/>
                  </a:lnTo>
                  <a:lnTo>
                    <a:pt x="847" y="621"/>
                  </a:lnTo>
                  <a:lnTo>
                    <a:pt x="847" y="621"/>
                  </a:lnTo>
                  <a:lnTo>
                    <a:pt x="988" y="621"/>
                  </a:lnTo>
                  <a:lnTo>
                    <a:pt x="1101" y="678"/>
                  </a:lnTo>
                  <a:lnTo>
                    <a:pt x="1186" y="762"/>
                  </a:lnTo>
                  <a:lnTo>
                    <a:pt x="1271" y="903"/>
                  </a:lnTo>
                  <a:lnTo>
                    <a:pt x="1384" y="1157"/>
                  </a:lnTo>
                  <a:lnTo>
                    <a:pt x="1468" y="1411"/>
                  </a:lnTo>
                  <a:lnTo>
                    <a:pt x="1468" y="1411"/>
                  </a:lnTo>
                  <a:lnTo>
                    <a:pt x="1412" y="1383"/>
                  </a:lnTo>
                  <a:lnTo>
                    <a:pt x="1355" y="1383"/>
                  </a:lnTo>
                  <a:lnTo>
                    <a:pt x="1242" y="1383"/>
                  </a:lnTo>
                  <a:lnTo>
                    <a:pt x="1101" y="1411"/>
                  </a:lnTo>
                  <a:lnTo>
                    <a:pt x="988" y="1383"/>
                  </a:lnTo>
                  <a:lnTo>
                    <a:pt x="988" y="1383"/>
                  </a:lnTo>
                  <a:lnTo>
                    <a:pt x="904" y="1327"/>
                  </a:lnTo>
                  <a:lnTo>
                    <a:pt x="876" y="1242"/>
                  </a:lnTo>
                  <a:lnTo>
                    <a:pt x="819" y="1186"/>
                  </a:lnTo>
                  <a:lnTo>
                    <a:pt x="763" y="1101"/>
                  </a:lnTo>
                  <a:lnTo>
                    <a:pt x="763" y="1101"/>
                  </a:lnTo>
                  <a:lnTo>
                    <a:pt x="678" y="1044"/>
                  </a:lnTo>
                  <a:lnTo>
                    <a:pt x="593" y="988"/>
                  </a:lnTo>
                  <a:lnTo>
                    <a:pt x="424" y="932"/>
                  </a:lnTo>
                  <a:lnTo>
                    <a:pt x="227" y="903"/>
                  </a:lnTo>
                  <a:lnTo>
                    <a:pt x="1" y="875"/>
                  </a:lnTo>
                </a:path>
              </a:pathLst>
            </a:custGeom>
            <a:solidFill>
              <a:srgbClr val="666666"/>
            </a:solidFill>
            <a:ln w="14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5" name="Google Shape;3995;p16"/>
            <p:cNvSpPr/>
            <p:nvPr/>
          </p:nvSpPr>
          <p:spPr>
            <a:xfrm>
              <a:off x="6081650" y="3044425"/>
              <a:ext cx="46600" cy="22600"/>
            </a:xfrm>
            <a:custGeom>
              <a:avLst/>
              <a:gdLst/>
              <a:ahLst/>
              <a:cxnLst/>
              <a:rect l="l" t="t" r="r" b="b"/>
              <a:pathLst>
                <a:path w="1864" h="904" extrusionOk="0">
                  <a:moveTo>
                    <a:pt x="85" y="763"/>
                  </a:moveTo>
                  <a:lnTo>
                    <a:pt x="85" y="763"/>
                  </a:lnTo>
                  <a:lnTo>
                    <a:pt x="85" y="875"/>
                  </a:lnTo>
                  <a:lnTo>
                    <a:pt x="142" y="904"/>
                  </a:lnTo>
                  <a:lnTo>
                    <a:pt x="226" y="904"/>
                  </a:lnTo>
                  <a:lnTo>
                    <a:pt x="339" y="875"/>
                  </a:lnTo>
                  <a:lnTo>
                    <a:pt x="565" y="763"/>
                  </a:lnTo>
                  <a:lnTo>
                    <a:pt x="763" y="650"/>
                  </a:lnTo>
                  <a:lnTo>
                    <a:pt x="763" y="650"/>
                  </a:lnTo>
                  <a:lnTo>
                    <a:pt x="1016" y="565"/>
                  </a:lnTo>
                  <a:lnTo>
                    <a:pt x="1383" y="452"/>
                  </a:lnTo>
                  <a:lnTo>
                    <a:pt x="1581" y="367"/>
                  </a:lnTo>
                  <a:lnTo>
                    <a:pt x="1722" y="255"/>
                  </a:lnTo>
                  <a:lnTo>
                    <a:pt x="1835" y="170"/>
                  </a:lnTo>
                  <a:lnTo>
                    <a:pt x="1863" y="114"/>
                  </a:lnTo>
                  <a:lnTo>
                    <a:pt x="1863" y="85"/>
                  </a:lnTo>
                  <a:lnTo>
                    <a:pt x="1863" y="85"/>
                  </a:lnTo>
                  <a:lnTo>
                    <a:pt x="1807" y="29"/>
                  </a:lnTo>
                  <a:lnTo>
                    <a:pt x="1750" y="1"/>
                  </a:lnTo>
                  <a:lnTo>
                    <a:pt x="1637" y="1"/>
                  </a:lnTo>
                  <a:lnTo>
                    <a:pt x="1524" y="1"/>
                  </a:lnTo>
                  <a:lnTo>
                    <a:pt x="1129" y="114"/>
                  </a:lnTo>
                  <a:lnTo>
                    <a:pt x="1129" y="114"/>
                  </a:lnTo>
                  <a:lnTo>
                    <a:pt x="791" y="142"/>
                  </a:lnTo>
                  <a:lnTo>
                    <a:pt x="593" y="170"/>
                  </a:lnTo>
                  <a:lnTo>
                    <a:pt x="424" y="198"/>
                  </a:lnTo>
                  <a:lnTo>
                    <a:pt x="424" y="198"/>
                  </a:lnTo>
                  <a:lnTo>
                    <a:pt x="283" y="255"/>
                  </a:lnTo>
                  <a:lnTo>
                    <a:pt x="198" y="311"/>
                  </a:lnTo>
                  <a:lnTo>
                    <a:pt x="113" y="396"/>
                  </a:lnTo>
                  <a:lnTo>
                    <a:pt x="1" y="509"/>
                  </a:lnTo>
                  <a:lnTo>
                    <a:pt x="1" y="509"/>
                  </a:lnTo>
                  <a:lnTo>
                    <a:pt x="85" y="565"/>
                  </a:lnTo>
                  <a:lnTo>
                    <a:pt x="113" y="621"/>
                  </a:lnTo>
                  <a:lnTo>
                    <a:pt x="113" y="678"/>
                  </a:lnTo>
                  <a:lnTo>
                    <a:pt x="85" y="763"/>
                  </a:lnTo>
                  <a:lnTo>
                    <a:pt x="85" y="763"/>
                  </a:lnTo>
                  <a:close/>
                </a:path>
              </a:pathLst>
            </a:custGeom>
            <a:solidFill>
              <a:srgbClr val="666666"/>
            </a:solidFill>
            <a:ln w="14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6" name="Google Shape;3996;p16"/>
            <p:cNvSpPr/>
            <p:nvPr/>
          </p:nvSpPr>
          <p:spPr>
            <a:xfrm>
              <a:off x="6060500" y="3063475"/>
              <a:ext cx="9900" cy="8500"/>
            </a:xfrm>
            <a:custGeom>
              <a:avLst/>
              <a:gdLst/>
              <a:ahLst/>
              <a:cxnLst/>
              <a:rect l="l" t="t" r="r" b="b"/>
              <a:pathLst>
                <a:path w="396" h="340" extrusionOk="0">
                  <a:moveTo>
                    <a:pt x="0" y="198"/>
                  </a:moveTo>
                  <a:lnTo>
                    <a:pt x="0" y="198"/>
                  </a:lnTo>
                  <a:lnTo>
                    <a:pt x="198" y="85"/>
                  </a:lnTo>
                  <a:lnTo>
                    <a:pt x="395" y="1"/>
                  </a:lnTo>
                  <a:lnTo>
                    <a:pt x="395" y="1"/>
                  </a:lnTo>
                  <a:lnTo>
                    <a:pt x="367" y="85"/>
                  </a:lnTo>
                  <a:lnTo>
                    <a:pt x="367" y="198"/>
                  </a:lnTo>
                  <a:lnTo>
                    <a:pt x="367" y="283"/>
                  </a:lnTo>
                  <a:lnTo>
                    <a:pt x="339" y="311"/>
                  </a:lnTo>
                  <a:lnTo>
                    <a:pt x="310" y="339"/>
                  </a:lnTo>
                  <a:lnTo>
                    <a:pt x="310" y="339"/>
                  </a:lnTo>
                  <a:lnTo>
                    <a:pt x="141" y="255"/>
                  </a:lnTo>
                  <a:lnTo>
                    <a:pt x="56" y="198"/>
                  </a:lnTo>
                  <a:lnTo>
                    <a:pt x="0" y="198"/>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7" name="Google Shape;3997;p16"/>
            <p:cNvSpPr/>
            <p:nvPr/>
          </p:nvSpPr>
          <p:spPr>
            <a:xfrm>
              <a:off x="6060500" y="3063475"/>
              <a:ext cx="9900" cy="8500"/>
            </a:xfrm>
            <a:custGeom>
              <a:avLst/>
              <a:gdLst/>
              <a:ahLst/>
              <a:cxnLst/>
              <a:rect l="l" t="t" r="r" b="b"/>
              <a:pathLst>
                <a:path w="396" h="340" fill="none" extrusionOk="0">
                  <a:moveTo>
                    <a:pt x="0" y="198"/>
                  </a:moveTo>
                  <a:lnTo>
                    <a:pt x="0" y="198"/>
                  </a:lnTo>
                  <a:lnTo>
                    <a:pt x="198" y="85"/>
                  </a:lnTo>
                  <a:lnTo>
                    <a:pt x="395" y="1"/>
                  </a:lnTo>
                  <a:lnTo>
                    <a:pt x="395" y="1"/>
                  </a:lnTo>
                  <a:lnTo>
                    <a:pt x="367" y="85"/>
                  </a:lnTo>
                  <a:lnTo>
                    <a:pt x="367" y="198"/>
                  </a:lnTo>
                  <a:lnTo>
                    <a:pt x="367" y="283"/>
                  </a:lnTo>
                  <a:lnTo>
                    <a:pt x="339" y="311"/>
                  </a:lnTo>
                  <a:lnTo>
                    <a:pt x="310" y="339"/>
                  </a:lnTo>
                  <a:lnTo>
                    <a:pt x="310" y="339"/>
                  </a:lnTo>
                  <a:lnTo>
                    <a:pt x="141" y="255"/>
                  </a:lnTo>
                  <a:lnTo>
                    <a:pt x="56" y="198"/>
                  </a:lnTo>
                  <a:lnTo>
                    <a:pt x="0" y="198"/>
                  </a:lnTo>
                </a:path>
              </a:pathLst>
            </a:custGeom>
            <a:solidFill>
              <a:srgbClr val="666666"/>
            </a:solidFill>
            <a:ln w="14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3998;p16"/>
            <p:cNvSpPr/>
            <p:nvPr/>
          </p:nvSpPr>
          <p:spPr>
            <a:xfrm>
              <a:off x="2150675" y="2330475"/>
              <a:ext cx="2150" cy="725"/>
            </a:xfrm>
            <a:custGeom>
              <a:avLst/>
              <a:gdLst/>
              <a:ahLst/>
              <a:cxnLst/>
              <a:rect l="l" t="t" r="r" b="b"/>
              <a:pathLst>
                <a:path w="86" h="29" extrusionOk="0">
                  <a:moveTo>
                    <a:pt x="86" y="29"/>
                  </a:moveTo>
                  <a:lnTo>
                    <a:pt x="86" y="29"/>
                  </a:lnTo>
                  <a:lnTo>
                    <a:pt x="1" y="1"/>
                  </a:lnTo>
                  <a:lnTo>
                    <a:pt x="1" y="1"/>
                  </a:lnTo>
                  <a:lnTo>
                    <a:pt x="86" y="29"/>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3999;p16"/>
            <p:cNvSpPr/>
            <p:nvPr/>
          </p:nvSpPr>
          <p:spPr>
            <a:xfrm>
              <a:off x="2150675" y="2330475"/>
              <a:ext cx="2150" cy="725"/>
            </a:xfrm>
            <a:custGeom>
              <a:avLst/>
              <a:gdLst/>
              <a:ahLst/>
              <a:cxnLst/>
              <a:rect l="l" t="t" r="r" b="b"/>
              <a:pathLst>
                <a:path w="86" h="29" fill="none" extrusionOk="0">
                  <a:moveTo>
                    <a:pt x="86" y="29"/>
                  </a:moveTo>
                  <a:lnTo>
                    <a:pt x="86" y="29"/>
                  </a:lnTo>
                  <a:lnTo>
                    <a:pt x="1" y="1"/>
                  </a:lnTo>
                  <a:lnTo>
                    <a:pt x="1" y="1"/>
                  </a:lnTo>
                  <a:lnTo>
                    <a:pt x="86" y="29"/>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16"/>
            <p:cNvSpPr/>
            <p:nvPr/>
          </p:nvSpPr>
          <p:spPr>
            <a:xfrm>
              <a:off x="2100600" y="2290975"/>
              <a:ext cx="13425" cy="18375"/>
            </a:xfrm>
            <a:custGeom>
              <a:avLst/>
              <a:gdLst/>
              <a:ahLst/>
              <a:cxnLst/>
              <a:rect l="l" t="t" r="r" b="b"/>
              <a:pathLst>
                <a:path w="537" h="735" extrusionOk="0">
                  <a:moveTo>
                    <a:pt x="254" y="0"/>
                  </a:moveTo>
                  <a:lnTo>
                    <a:pt x="254" y="0"/>
                  </a:lnTo>
                  <a:lnTo>
                    <a:pt x="367" y="113"/>
                  </a:lnTo>
                  <a:lnTo>
                    <a:pt x="480" y="254"/>
                  </a:lnTo>
                  <a:lnTo>
                    <a:pt x="508" y="339"/>
                  </a:lnTo>
                  <a:lnTo>
                    <a:pt x="536" y="424"/>
                  </a:lnTo>
                  <a:lnTo>
                    <a:pt x="536" y="508"/>
                  </a:lnTo>
                  <a:lnTo>
                    <a:pt x="508" y="593"/>
                  </a:lnTo>
                  <a:lnTo>
                    <a:pt x="508" y="593"/>
                  </a:lnTo>
                  <a:lnTo>
                    <a:pt x="452" y="678"/>
                  </a:lnTo>
                  <a:lnTo>
                    <a:pt x="367" y="734"/>
                  </a:lnTo>
                  <a:lnTo>
                    <a:pt x="311" y="734"/>
                  </a:lnTo>
                  <a:lnTo>
                    <a:pt x="226" y="734"/>
                  </a:lnTo>
                  <a:lnTo>
                    <a:pt x="170" y="706"/>
                  </a:lnTo>
                  <a:lnTo>
                    <a:pt x="85" y="649"/>
                  </a:lnTo>
                  <a:lnTo>
                    <a:pt x="0" y="537"/>
                  </a:lnTo>
                  <a:lnTo>
                    <a:pt x="0" y="537"/>
                  </a:lnTo>
                  <a:lnTo>
                    <a:pt x="29" y="508"/>
                  </a:lnTo>
                  <a:lnTo>
                    <a:pt x="57" y="508"/>
                  </a:lnTo>
                  <a:lnTo>
                    <a:pt x="113" y="508"/>
                  </a:lnTo>
                  <a:lnTo>
                    <a:pt x="113" y="565"/>
                  </a:lnTo>
                  <a:lnTo>
                    <a:pt x="113" y="565"/>
                  </a:lnTo>
                  <a:lnTo>
                    <a:pt x="170" y="452"/>
                  </a:lnTo>
                  <a:lnTo>
                    <a:pt x="198" y="283"/>
                  </a:lnTo>
                  <a:lnTo>
                    <a:pt x="254"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16"/>
            <p:cNvSpPr/>
            <p:nvPr/>
          </p:nvSpPr>
          <p:spPr>
            <a:xfrm>
              <a:off x="2100600" y="2290975"/>
              <a:ext cx="13425" cy="18375"/>
            </a:xfrm>
            <a:custGeom>
              <a:avLst/>
              <a:gdLst/>
              <a:ahLst/>
              <a:cxnLst/>
              <a:rect l="l" t="t" r="r" b="b"/>
              <a:pathLst>
                <a:path w="537" h="735" fill="none" extrusionOk="0">
                  <a:moveTo>
                    <a:pt x="254" y="0"/>
                  </a:moveTo>
                  <a:lnTo>
                    <a:pt x="254" y="0"/>
                  </a:lnTo>
                  <a:lnTo>
                    <a:pt x="367" y="113"/>
                  </a:lnTo>
                  <a:lnTo>
                    <a:pt x="480" y="254"/>
                  </a:lnTo>
                  <a:lnTo>
                    <a:pt x="508" y="339"/>
                  </a:lnTo>
                  <a:lnTo>
                    <a:pt x="536" y="424"/>
                  </a:lnTo>
                  <a:lnTo>
                    <a:pt x="536" y="508"/>
                  </a:lnTo>
                  <a:lnTo>
                    <a:pt x="508" y="593"/>
                  </a:lnTo>
                  <a:lnTo>
                    <a:pt x="508" y="593"/>
                  </a:lnTo>
                  <a:lnTo>
                    <a:pt x="452" y="678"/>
                  </a:lnTo>
                  <a:lnTo>
                    <a:pt x="367" y="734"/>
                  </a:lnTo>
                  <a:lnTo>
                    <a:pt x="311" y="734"/>
                  </a:lnTo>
                  <a:lnTo>
                    <a:pt x="226" y="734"/>
                  </a:lnTo>
                  <a:lnTo>
                    <a:pt x="170" y="706"/>
                  </a:lnTo>
                  <a:lnTo>
                    <a:pt x="85" y="649"/>
                  </a:lnTo>
                  <a:lnTo>
                    <a:pt x="0" y="537"/>
                  </a:lnTo>
                  <a:lnTo>
                    <a:pt x="0" y="537"/>
                  </a:lnTo>
                  <a:lnTo>
                    <a:pt x="29" y="508"/>
                  </a:lnTo>
                  <a:lnTo>
                    <a:pt x="57" y="508"/>
                  </a:lnTo>
                  <a:lnTo>
                    <a:pt x="113" y="508"/>
                  </a:lnTo>
                  <a:lnTo>
                    <a:pt x="113" y="565"/>
                  </a:lnTo>
                  <a:lnTo>
                    <a:pt x="113" y="565"/>
                  </a:lnTo>
                  <a:lnTo>
                    <a:pt x="170" y="452"/>
                  </a:lnTo>
                  <a:lnTo>
                    <a:pt x="198" y="283"/>
                  </a:lnTo>
                  <a:lnTo>
                    <a:pt x="254" y="0"/>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2" name="Google Shape;4002;p16"/>
            <p:cNvSpPr/>
            <p:nvPr/>
          </p:nvSpPr>
          <p:spPr>
            <a:xfrm>
              <a:off x="2108350" y="2312850"/>
              <a:ext cx="1450" cy="1425"/>
            </a:xfrm>
            <a:custGeom>
              <a:avLst/>
              <a:gdLst/>
              <a:ahLst/>
              <a:cxnLst/>
              <a:rect l="l" t="t" r="r" b="b"/>
              <a:pathLst>
                <a:path w="58" h="57" extrusionOk="0">
                  <a:moveTo>
                    <a:pt x="1" y="57"/>
                  </a:moveTo>
                  <a:lnTo>
                    <a:pt x="1" y="57"/>
                  </a:lnTo>
                  <a:lnTo>
                    <a:pt x="1" y="28"/>
                  </a:lnTo>
                  <a:lnTo>
                    <a:pt x="1" y="0"/>
                  </a:lnTo>
                  <a:lnTo>
                    <a:pt x="57" y="28"/>
                  </a:lnTo>
                  <a:lnTo>
                    <a:pt x="57" y="28"/>
                  </a:lnTo>
                  <a:lnTo>
                    <a:pt x="1" y="57"/>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4003;p16"/>
            <p:cNvSpPr/>
            <p:nvPr/>
          </p:nvSpPr>
          <p:spPr>
            <a:xfrm>
              <a:off x="2108350" y="2312850"/>
              <a:ext cx="1450" cy="1425"/>
            </a:xfrm>
            <a:custGeom>
              <a:avLst/>
              <a:gdLst/>
              <a:ahLst/>
              <a:cxnLst/>
              <a:rect l="l" t="t" r="r" b="b"/>
              <a:pathLst>
                <a:path w="58" h="57" fill="none" extrusionOk="0">
                  <a:moveTo>
                    <a:pt x="1" y="57"/>
                  </a:moveTo>
                  <a:lnTo>
                    <a:pt x="1" y="57"/>
                  </a:lnTo>
                  <a:lnTo>
                    <a:pt x="1" y="28"/>
                  </a:lnTo>
                  <a:lnTo>
                    <a:pt x="1" y="0"/>
                  </a:lnTo>
                  <a:lnTo>
                    <a:pt x="57" y="28"/>
                  </a:lnTo>
                  <a:lnTo>
                    <a:pt x="57" y="28"/>
                  </a:lnTo>
                  <a:lnTo>
                    <a:pt x="1" y="57"/>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16"/>
            <p:cNvSpPr/>
            <p:nvPr/>
          </p:nvSpPr>
          <p:spPr>
            <a:xfrm>
              <a:off x="2099175" y="2255700"/>
              <a:ext cx="19800" cy="6375"/>
            </a:xfrm>
            <a:custGeom>
              <a:avLst/>
              <a:gdLst/>
              <a:ahLst/>
              <a:cxnLst/>
              <a:rect l="l" t="t" r="r" b="b"/>
              <a:pathLst>
                <a:path w="792" h="255" extrusionOk="0">
                  <a:moveTo>
                    <a:pt x="142" y="254"/>
                  </a:moveTo>
                  <a:lnTo>
                    <a:pt x="142" y="254"/>
                  </a:lnTo>
                  <a:lnTo>
                    <a:pt x="1" y="113"/>
                  </a:lnTo>
                  <a:lnTo>
                    <a:pt x="1" y="113"/>
                  </a:lnTo>
                  <a:lnTo>
                    <a:pt x="396" y="85"/>
                  </a:lnTo>
                  <a:lnTo>
                    <a:pt x="791" y="0"/>
                  </a:lnTo>
                  <a:lnTo>
                    <a:pt x="791" y="0"/>
                  </a:lnTo>
                  <a:lnTo>
                    <a:pt x="791" y="57"/>
                  </a:lnTo>
                  <a:lnTo>
                    <a:pt x="706" y="85"/>
                  </a:lnTo>
                  <a:lnTo>
                    <a:pt x="509" y="170"/>
                  </a:lnTo>
                  <a:lnTo>
                    <a:pt x="142" y="254"/>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5" name="Google Shape;4005;p16"/>
            <p:cNvSpPr/>
            <p:nvPr/>
          </p:nvSpPr>
          <p:spPr>
            <a:xfrm>
              <a:off x="2099175" y="2255700"/>
              <a:ext cx="19800" cy="6375"/>
            </a:xfrm>
            <a:custGeom>
              <a:avLst/>
              <a:gdLst/>
              <a:ahLst/>
              <a:cxnLst/>
              <a:rect l="l" t="t" r="r" b="b"/>
              <a:pathLst>
                <a:path w="792" h="255" fill="none" extrusionOk="0">
                  <a:moveTo>
                    <a:pt x="142" y="254"/>
                  </a:moveTo>
                  <a:lnTo>
                    <a:pt x="142" y="254"/>
                  </a:lnTo>
                  <a:lnTo>
                    <a:pt x="1" y="113"/>
                  </a:lnTo>
                  <a:lnTo>
                    <a:pt x="1" y="113"/>
                  </a:lnTo>
                  <a:lnTo>
                    <a:pt x="396" y="85"/>
                  </a:lnTo>
                  <a:lnTo>
                    <a:pt x="791" y="0"/>
                  </a:lnTo>
                  <a:lnTo>
                    <a:pt x="791" y="0"/>
                  </a:lnTo>
                  <a:lnTo>
                    <a:pt x="791" y="57"/>
                  </a:lnTo>
                  <a:lnTo>
                    <a:pt x="706" y="85"/>
                  </a:lnTo>
                  <a:lnTo>
                    <a:pt x="509" y="170"/>
                  </a:lnTo>
                  <a:lnTo>
                    <a:pt x="142" y="254"/>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6" name="Google Shape;4006;p16"/>
            <p:cNvSpPr/>
            <p:nvPr/>
          </p:nvSpPr>
          <p:spPr>
            <a:xfrm>
              <a:off x="2109775" y="2311425"/>
              <a:ext cx="6375" cy="12725"/>
            </a:xfrm>
            <a:custGeom>
              <a:avLst/>
              <a:gdLst/>
              <a:ahLst/>
              <a:cxnLst/>
              <a:rect l="l" t="t" r="r" b="b"/>
              <a:pathLst>
                <a:path w="255" h="509" extrusionOk="0">
                  <a:moveTo>
                    <a:pt x="113" y="509"/>
                  </a:moveTo>
                  <a:lnTo>
                    <a:pt x="113" y="509"/>
                  </a:lnTo>
                  <a:lnTo>
                    <a:pt x="28" y="480"/>
                  </a:lnTo>
                  <a:lnTo>
                    <a:pt x="28" y="480"/>
                  </a:lnTo>
                  <a:lnTo>
                    <a:pt x="169" y="424"/>
                  </a:lnTo>
                  <a:lnTo>
                    <a:pt x="169" y="424"/>
                  </a:lnTo>
                  <a:lnTo>
                    <a:pt x="113" y="424"/>
                  </a:lnTo>
                  <a:lnTo>
                    <a:pt x="57" y="396"/>
                  </a:lnTo>
                  <a:lnTo>
                    <a:pt x="28" y="368"/>
                  </a:lnTo>
                  <a:lnTo>
                    <a:pt x="0" y="283"/>
                  </a:lnTo>
                  <a:lnTo>
                    <a:pt x="0" y="198"/>
                  </a:lnTo>
                  <a:lnTo>
                    <a:pt x="0" y="114"/>
                  </a:lnTo>
                  <a:lnTo>
                    <a:pt x="57" y="57"/>
                  </a:lnTo>
                  <a:lnTo>
                    <a:pt x="169" y="1"/>
                  </a:lnTo>
                  <a:lnTo>
                    <a:pt x="169" y="1"/>
                  </a:lnTo>
                  <a:lnTo>
                    <a:pt x="113" y="114"/>
                  </a:lnTo>
                  <a:lnTo>
                    <a:pt x="85" y="226"/>
                  </a:lnTo>
                  <a:lnTo>
                    <a:pt x="85" y="226"/>
                  </a:lnTo>
                  <a:lnTo>
                    <a:pt x="226" y="114"/>
                  </a:lnTo>
                  <a:lnTo>
                    <a:pt x="226" y="85"/>
                  </a:lnTo>
                  <a:lnTo>
                    <a:pt x="254" y="114"/>
                  </a:lnTo>
                  <a:lnTo>
                    <a:pt x="254" y="255"/>
                  </a:lnTo>
                  <a:lnTo>
                    <a:pt x="254" y="255"/>
                  </a:lnTo>
                  <a:lnTo>
                    <a:pt x="198" y="396"/>
                  </a:lnTo>
                  <a:lnTo>
                    <a:pt x="169" y="452"/>
                  </a:lnTo>
                  <a:lnTo>
                    <a:pt x="113" y="509"/>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16"/>
            <p:cNvSpPr/>
            <p:nvPr/>
          </p:nvSpPr>
          <p:spPr>
            <a:xfrm>
              <a:off x="2109775" y="2311425"/>
              <a:ext cx="6375" cy="12725"/>
            </a:xfrm>
            <a:custGeom>
              <a:avLst/>
              <a:gdLst/>
              <a:ahLst/>
              <a:cxnLst/>
              <a:rect l="l" t="t" r="r" b="b"/>
              <a:pathLst>
                <a:path w="255" h="509" fill="none" extrusionOk="0">
                  <a:moveTo>
                    <a:pt x="113" y="509"/>
                  </a:moveTo>
                  <a:lnTo>
                    <a:pt x="113" y="509"/>
                  </a:lnTo>
                  <a:lnTo>
                    <a:pt x="28" y="480"/>
                  </a:lnTo>
                  <a:lnTo>
                    <a:pt x="28" y="480"/>
                  </a:lnTo>
                  <a:lnTo>
                    <a:pt x="169" y="424"/>
                  </a:lnTo>
                  <a:lnTo>
                    <a:pt x="169" y="424"/>
                  </a:lnTo>
                  <a:lnTo>
                    <a:pt x="113" y="424"/>
                  </a:lnTo>
                  <a:lnTo>
                    <a:pt x="57" y="396"/>
                  </a:lnTo>
                  <a:lnTo>
                    <a:pt x="28" y="368"/>
                  </a:lnTo>
                  <a:lnTo>
                    <a:pt x="0" y="283"/>
                  </a:lnTo>
                  <a:lnTo>
                    <a:pt x="0" y="198"/>
                  </a:lnTo>
                  <a:lnTo>
                    <a:pt x="0" y="114"/>
                  </a:lnTo>
                  <a:lnTo>
                    <a:pt x="57" y="57"/>
                  </a:lnTo>
                  <a:lnTo>
                    <a:pt x="169" y="1"/>
                  </a:lnTo>
                  <a:lnTo>
                    <a:pt x="169" y="1"/>
                  </a:lnTo>
                  <a:lnTo>
                    <a:pt x="113" y="114"/>
                  </a:lnTo>
                  <a:lnTo>
                    <a:pt x="85" y="226"/>
                  </a:lnTo>
                  <a:lnTo>
                    <a:pt x="85" y="226"/>
                  </a:lnTo>
                  <a:lnTo>
                    <a:pt x="226" y="114"/>
                  </a:lnTo>
                  <a:lnTo>
                    <a:pt x="226" y="85"/>
                  </a:lnTo>
                  <a:lnTo>
                    <a:pt x="254" y="114"/>
                  </a:lnTo>
                  <a:lnTo>
                    <a:pt x="254" y="255"/>
                  </a:lnTo>
                  <a:lnTo>
                    <a:pt x="254" y="255"/>
                  </a:lnTo>
                  <a:lnTo>
                    <a:pt x="198" y="396"/>
                  </a:lnTo>
                  <a:lnTo>
                    <a:pt x="169" y="452"/>
                  </a:lnTo>
                  <a:lnTo>
                    <a:pt x="113" y="509"/>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8" name="Google Shape;4008;p16"/>
            <p:cNvSpPr/>
            <p:nvPr/>
          </p:nvSpPr>
          <p:spPr>
            <a:xfrm>
              <a:off x="2120350" y="2293800"/>
              <a:ext cx="4250" cy="2125"/>
            </a:xfrm>
            <a:custGeom>
              <a:avLst/>
              <a:gdLst/>
              <a:ahLst/>
              <a:cxnLst/>
              <a:rect l="l" t="t" r="r" b="b"/>
              <a:pathLst>
                <a:path w="170" h="85" extrusionOk="0">
                  <a:moveTo>
                    <a:pt x="0" y="85"/>
                  </a:moveTo>
                  <a:lnTo>
                    <a:pt x="0" y="85"/>
                  </a:lnTo>
                  <a:lnTo>
                    <a:pt x="29" y="28"/>
                  </a:lnTo>
                  <a:lnTo>
                    <a:pt x="57" y="0"/>
                  </a:lnTo>
                  <a:lnTo>
                    <a:pt x="170" y="28"/>
                  </a:lnTo>
                  <a:lnTo>
                    <a:pt x="170" y="28"/>
                  </a:lnTo>
                  <a:lnTo>
                    <a:pt x="0" y="85"/>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9" name="Google Shape;4009;p16"/>
            <p:cNvSpPr/>
            <p:nvPr/>
          </p:nvSpPr>
          <p:spPr>
            <a:xfrm>
              <a:off x="2120350" y="2293800"/>
              <a:ext cx="4250" cy="2125"/>
            </a:xfrm>
            <a:custGeom>
              <a:avLst/>
              <a:gdLst/>
              <a:ahLst/>
              <a:cxnLst/>
              <a:rect l="l" t="t" r="r" b="b"/>
              <a:pathLst>
                <a:path w="170" h="85" fill="none" extrusionOk="0">
                  <a:moveTo>
                    <a:pt x="0" y="85"/>
                  </a:moveTo>
                  <a:lnTo>
                    <a:pt x="0" y="85"/>
                  </a:lnTo>
                  <a:lnTo>
                    <a:pt x="29" y="28"/>
                  </a:lnTo>
                  <a:lnTo>
                    <a:pt x="57" y="0"/>
                  </a:lnTo>
                  <a:lnTo>
                    <a:pt x="170" y="28"/>
                  </a:lnTo>
                  <a:lnTo>
                    <a:pt x="170" y="28"/>
                  </a:lnTo>
                  <a:lnTo>
                    <a:pt x="0" y="85"/>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16"/>
            <p:cNvSpPr/>
            <p:nvPr/>
          </p:nvSpPr>
          <p:spPr>
            <a:xfrm>
              <a:off x="2118950" y="2252175"/>
              <a:ext cx="14125" cy="23300"/>
            </a:xfrm>
            <a:custGeom>
              <a:avLst/>
              <a:gdLst/>
              <a:ahLst/>
              <a:cxnLst/>
              <a:rect l="l" t="t" r="r" b="b"/>
              <a:pathLst>
                <a:path w="565" h="932" extrusionOk="0">
                  <a:moveTo>
                    <a:pt x="395" y="932"/>
                  </a:moveTo>
                  <a:lnTo>
                    <a:pt x="395" y="932"/>
                  </a:lnTo>
                  <a:lnTo>
                    <a:pt x="310" y="903"/>
                  </a:lnTo>
                  <a:lnTo>
                    <a:pt x="282" y="847"/>
                  </a:lnTo>
                  <a:lnTo>
                    <a:pt x="282" y="819"/>
                  </a:lnTo>
                  <a:lnTo>
                    <a:pt x="339" y="762"/>
                  </a:lnTo>
                  <a:lnTo>
                    <a:pt x="339" y="762"/>
                  </a:lnTo>
                  <a:lnTo>
                    <a:pt x="395" y="678"/>
                  </a:lnTo>
                  <a:lnTo>
                    <a:pt x="452" y="565"/>
                  </a:lnTo>
                  <a:lnTo>
                    <a:pt x="452" y="565"/>
                  </a:lnTo>
                  <a:lnTo>
                    <a:pt x="508" y="424"/>
                  </a:lnTo>
                  <a:lnTo>
                    <a:pt x="508" y="367"/>
                  </a:lnTo>
                  <a:lnTo>
                    <a:pt x="508" y="311"/>
                  </a:lnTo>
                  <a:lnTo>
                    <a:pt x="508" y="311"/>
                  </a:lnTo>
                  <a:lnTo>
                    <a:pt x="480" y="254"/>
                  </a:lnTo>
                  <a:lnTo>
                    <a:pt x="423" y="198"/>
                  </a:lnTo>
                  <a:lnTo>
                    <a:pt x="310" y="85"/>
                  </a:lnTo>
                  <a:lnTo>
                    <a:pt x="141" y="29"/>
                  </a:lnTo>
                  <a:lnTo>
                    <a:pt x="85" y="29"/>
                  </a:lnTo>
                  <a:lnTo>
                    <a:pt x="0" y="29"/>
                  </a:lnTo>
                  <a:lnTo>
                    <a:pt x="0" y="29"/>
                  </a:lnTo>
                  <a:lnTo>
                    <a:pt x="85" y="0"/>
                  </a:lnTo>
                  <a:lnTo>
                    <a:pt x="169" y="0"/>
                  </a:lnTo>
                  <a:lnTo>
                    <a:pt x="254" y="29"/>
                  </a:lnTo>
                  <a:lnTo>
                    <a:pt x="310" y="57"/>
                  </a:lnTo>
                  <a:lnTo>
                    <a:pt x="452" y="170"/>
                  </a:lnTo>
                  <a:lnTo>
                    <a:pt x="536" y="282"/>
                  </a:lnTo>
                  <a:lnTo>
                    <a:pt x="536" y="282"/>
                  </a:lnTo>
                  <a:lnTo>
                    <a:pt x="564" y="452"/>
                  </a:lnTo>
                  <a:lnTo>
                    <a:pt x="536" y="621"/>
                  </a:lnTo>
                  <a:lnTo>
                    <a:pt x="480" y="790"/>
                  </a:lnTo>
                  <a:lnTo>
                    <a:pt x="395" y="932"/>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16"/>
            <p:cNvSpPr/>
            <p:nvPr/>
          </p:nvSpPr>
          <p:spPr>
            <a:xfrm>
              <a:off x="2118950" y="2252175"/>
              <a:ext cx="14125" cy="23300"/>
            </a:xfrm>
            <a:custGeom>
              <a:avLst/>
              <a:gdLst/>
              <a:ahLst/>
              <a:cxnLst/>
              <a:rect l="l" t="t" r="r" b="b"/>
              <a:pathLst>
                <a:path w="565" h="932" fill="none" extrusionOk="0">
                  <a:moveTo>
                    <a:pt x="395" y="932"/>
                  </a:moveTo>
                  <a:lnTo>
                    <a:pt x="395" y="932"/>
                  </a:lnTo>
                  <a:lnTo>
                    <a:pt x="310" y="903"/>
                  </a:lnTo>
                  <a:lnTo>
                    <a:pt x="282" y="847"/>
                  </a:lnTo>
                  <a:lnTo>
                    <a:pt x="282" y="819"/>
                  </a:lnTo>
                  <a:lnTo>
                    <a:pt x="339" y="762"/>
                  </a:lnTo>
                  <a:lnTo>
                    <a:pt x="339" y="762"/>
                  </a:lnTo>
                  <a:lnTo>
                    <a:pt x="395" y="678"/>
                  </a:lnTo>
                  <a:lnTo>
                    <a:pt x="452" y="565"/>
                  </a:lnTo>
                  <a:lnTo>
                    <a:pt x="452" y="565"/>
                  </a:lnTo>
                  <a:lnTo>
                    <a:pt x="508" y="424"/>
                  </a:lnTo>
                  <a:lnTo>
                    <a:pt x="508" y="367"/>
                  </a:lnTo>
                  <a:lnTo>
                    <a:pt x="508" y="311"/>
                  </a:lnTo>
                  <a:lnTo>
                    <a:pt x="508" y="311"/>
                  </a:lnTo>
                  <a:lnTo>
                    <a:pt x="480" y="254"/>
                  </a:lnTo>
                  <a:lnTo>
                    <a:pt x="423" y="198"/>
                  </a:lnTo>
                  <a:lnTo>
                    <a:pt x="310" y="85"/>
                  </a:lnTo>
                  <a:lnTo>
                    <a:pt x="141" y="29"/>
                  </a:lnTo>
                  <a:lnTo>
                    <a:pt x="85" y="29"/>
                  </a:lnTo>
                  <a:lnTo>
                    <a:pt x="0" y="29"/>
                  </a:lnTo>
                  <a:lnTo>
                    <a:pt x="0" y="29"/>
                  </a:lnTo>
                  <a:lnTo>
                    <a:pt x="85" y="0"/>
                  </a:lnTo>
                  <a:lnTo>
                    <a:pt x="169" y="0"/>
                  </a:lnTo>
                  <a:lnTo>
                    <a:pt x="254" y="29"/>
                  </a:lnTo>
                  <a:lnTo>
                    <a:pt x="310" y="57"/>
                  </a:lnTo>
                  <a:lnTo>
                    <a:pt x="452" y="170"/>
                  </a:lnTo>
                  <a:lnTo>
                    <a:pt x="536" y="282"/>
                  </a:lnTo>
                  <a:lnTo>
                    <a:pt x="536" y="282"/>
                  </a:lnTo>
                  <a:lnTo>
                    <a:pt x="564" y="452"/>
                  </a:lnTo>
                  <a:lnTo>
                    <a:pt x="536" y="621"/>
                  </a:lnTo>
                  <a:lnTo>
                    <a:pt x="480" y="790"/>
                  </a:lnTo>
                  <a:lnTo>
                    <a:pt x="395" y="932"/>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2" name="Google Shape;4012;p16"/>
            <p:cNvSpPr/>
            <p:nvPr/>
          </p:nvSpPr>
          <p:spPr>
            <a:xfrm>
              <a:off x="2136575" y="2283925"/>
              <a:ext cx="9200" cy="19075"/>
            </a:xfrm>
            <a:custGeom>
              <a:avLst/>
              <a:gdLst/>
              <a:ahLst/>
              <a:cxnLst/>
              <a:rect l="l" t="t" r="r" b="b"/>
              <a:pathLst>
                <a:path w="368" h="763" extrusionOk="0">
                  <a:moveTo>
                    <a:pt x="113" y="85"/>
                  </a:moveTo>
                  <a:lnTo>
                    <a:pt x="113" y="85"/>
                  </a:lnTo>
                  <a:lnTo>
                    <a:pt x="29" y="57"/>
                  </a:lnTo>
                  <a:lnTo>
                    <a:pt x="1" y="0"/>
                  </a:lnTo>
                  <a:lnTo>
                    <a:pt x="1" y="0"/>
                  </a:lnTo>
                  <a:lnTo>
                    <a:pt x="198" y="113"/>
                  </a:lnTo>
                  <a:lnTo>
                    <a:pt x="283" y="198"/>
                  </a:lnTo>
                  <a:lnTo>
                    <a:pt x="367" y="282"/>
                  </a:lnTo>
                  <a:lnTo>
                    <a:pt x="367" y="282"/>
                  </a:lnTo>
                  <a:lnTo>
                    <a:pt x="367" y="395"/>
                  </a:lnTo>
                  <a:lnTo>
                    <a:pt x="367" y="508"/>
                  </a:lnTo>
                  <a:lnTo>
                    <a:pt x="311" y="621"/>
                  </a:lnTo>
                  <a:lnTo>
                    <a:pt x="311" y="762"/>
                  </a:lnTo>
                  <a:lnTo>
                    <a:pt x="311" y="762"/>
                  </a:lnTo>
                  <a:lnTo>
                    <a:pt x="283" y="706"/>
                  </a:lnTo>
                  <a:lnTo>
                    <a:pt x="283" y="649"/>
                  </a:lnTo>
                  <a:lnTo>
                    <a:pt x="311" y="536"/>
                  </a:lnTo>
                  <a:lnTo>
                    <a:pt x="367" y="423"/>
                  </a:lnTo>
                  <a:lnTo>
                    <a:pt x="367" y="339"/>
                  </a:lnTo>
                  <a:lnTo>
                    <a:pt x="367" y="339"/>
                  </a:lnTo>
                  <a:lnTo>
                    <a:pt x="311" y="254"/>
                  </a:lnTo>
                  <a:lnTo>
                    <a:pt x="254" y="198"/>
                  </a:lnTo>
                  <a:lnTo>
                    <a:pt x="170" y="141"/>
                  </a:lnTo>
                  <a:lnTo>
                    <a:pt x="113" y="85"/>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3" name="Google Shape;4013;p16"/>
            <p:cNvSpPr/>
            <p:nvPr/>
          </p:nvSpPr>
          <p:spPr>
            <a:xfrm>
              <a:off x="2136575" y="2283925"/>
              <a:ext cx="9200" cy="19075"/>
            </a:xfrm>
            <a:custGeom>
              <a:avLst/>
              <a:gdLst/>
              <a:ahLst/>
              <a:cxnLst/>
              <a:rect l="l" t="t" r="r" b="b"/>
              <a:pathLst>
                <a:path w="368" h="763" fill="none" extrusionOk="0">
                  <a:moveTo>
                    <a:pt x="113" y="85"/>
                  </a:moveTo>
                  <a:lnTo>
                    <a:pt x="113" y="85"/>
                  </a:lnTo>
                  <a:lnTo>
                    <a:pt x="29" y="57"/>
                  </a:lnTo>
                  <a:lnTo>
                    <a:pt x="1" y="0"/>
                  </a:lnTo>
                  <a:lnTo>
                    <a:pt x="1" y="0"/>
                  </a:lnTo>
                  <a:lnTo>
                    <a:pt x="198" y="113"/>
                  </a:lnTo>
                  <a:lnTo>
                    <a:pt x="283" y="198"/>
                  </a:lnTo>
                  <a:lnTo>
                    <a:pt x="367" y="282"/>
                  </a:lnTo>
                  <a:lnTo>
                    <a:pt x="367" y="282"/>
                  </a:lnTo>
                  <a:lnTo>
                    <a:pt x="367" y="395"/>
                  </a:lnTo>
                  <a:lnTo>
                    <a:pt x="367" y="508"/>
                  </a:lnTo>
                  <a:lnTo>
                    <a:pt x="311" y="621"/>
                  </a:lnTo>
                  <a:lnTo>
                    <a:pt x="311" y="762"/>
                  </a:lnTo>
                  <a:lnTo>
                    <a:pt x="311" y="762"/>
                  </a:lnTo>
                  <a:lnTo>
                    <a:pt x="283" y="706"/>
                  </a:lnTo>
                  <a:lnTo>
                    <a:pt x="283" y="649"/>
                  </a:lnTo>
                  <a:lnTo>
                    <a:pt x="311" y="536"/>
                  </a:lnTo>
                  <a:lnTo>
                    <a:pt x="367" y="423"/>
                  </a:lnTo>
                  <a:lnTo>
                    <a:pt x="367" y="339"/>
                  </a:lnTo>
                  <a:lnTo>
                    <a:pt x="367" y="339"/>
                  </a:lnTo>
                  <a:lnTo>
                    <a:pt x="311" y="254"/>
                  </a:lnTo>
                  <a:lnTo>
                    <a:pt x="254" y="198"/>
                  </a:lnTo>
                  <a:lnTo>
                    <a:pt x="170" y="141"/>
                  </a:lnTo>
                  <a:lnTo>
                    <a:pt x="113" y="85"/>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4" name="Google Shape;4014;p16"/>
            <p:cNvSpPr/>
            <p:nvPr/>
          </p:nvSpPr>
          <p:spPr>
            <a:xfrm>
              <a:off x="2143625" y="2324825"/>
              <a:ext cx="4975" cy="4975"/>
            </a:xfrm>
            <a:custGeom>
              <a:avLst/>
              <a:gdLst/>
              <a:ahLst/>
              <a:cxnLst/>
              <a:rect l="l" t="t" r="r" b="b"/>
              <a:pathLst>
                <a:path w="199" h="199" extrusionOk="0">
                  <a:moveTo>
                    <a:pt x="1" y="1"/>
                  </a:moveTo>
                  <a:lnTo>
                    <a:pt x="1" y="1"/>
                  </a:lnTo>
                  <a:lnTo>
                    <a:pt x="114" y="86"/>
                  </a:lnTo>
                  <a:lnTo>
                    <a:pt x="198" y="198"/>
                  </a:lnTo>
                  <a:lnTo>
                    <a:pt x="198" y="198"/>
                  </a:lnTo>
                  <a:lnTo>
                    <a:pt x="85" y="114"/>
                  </a:lnTo>
                  <a:lnTo>
                    <a:pt x="1"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5" name="Google Shape;4015;p16"/>
            <p:cNvSpPr/>
            <p:nvPr/>
          </p:nvSpPr>
          <p:spPr>
            <a:xfrm>
              <a:off x="2143625" y="2324825"/>
              <a:ext cx="4975" cy="4975"/>
            </a:xfrm>
            <a:custGeom>
              <a:avLst/>
              <a:gdLst/>
              <a:ahLst/>
              <a:cxnLst/>
              <a:rect l="l" t="t" r="r" b="b"/>
              <a:pathLst>
                <a:path w="199" h="199" fill="none" extrusionOk="0">
                  <a:moveTo>
                    <a:pt x="1" y="1"/>
                  </a:moveTo>
                  <a:lnTo>
                    <a:pt x="1" y="1"/>
                  </a:lnTo>
                  <a:lnTo>
                    <a:pt x="114" y="86"/>
                  </a:lnTo>
                  <a:lnTo>
                    <a:pt x="198" y="198"/>
                  </a:lnTo>
                  <a:lnTo>
                    <a:pt x="198" y="198"/>
                  </a:lnTo>
                  <a:lnTo>
                    <a:pt x="85" y="114"/>
                  </a:lnTo>
                  <a:lnTo>
                    <a:pt x="1" y="1"/>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6" name="Google Shape;4016;p16"/>
            <p:cNvSpPr/>
            <p:nvPr/>
          </p:nvSpPr>
          <p:spPr>
            <a:xfrm>
              <a:off x="2154200" y="2302975"/>
              <a:ext cx="4275" cy="12000"/>
            </a:xfrm>
            <a:custGeom>
              <a:avLst/>
              <a:gdLst/>
              <a:ahLst/>
              <a:cxnLst/>
              <a:rect l="l" t="t" r="r" b="b"/>
              <a:pathLst>
                <a:path w="171" h="480" extrusionOk="0">
                  <a:moveTo>
                    <a:pt x="86" y="480"/>
                  </a:moveTo>
                  <a:lnTo>
                    <a:pt x="86" y="480"/>
                  </a:lnTo>
                  <a:lnTo>
                    <a:pt x="29" y="254"/>
                  </a:lnTo>
                  <a:lnTo>
                    <a:pt x="1" y="0"/>
                  </a:lnTo>
                  <a:lnTo>
                    <a:pt x="1" y="0"/>
                  </a:lnTo>
                  <a:lnTo>
                    <a:pt x="142" y="254"/>
                  </a:lnTo>
                  <a:lnTo>
                    <a:pt x="170" y="339"/>
                  </a:lnTo>
                  <a:lnTo>
                    <a:pt x="170" y="423"/>
                  </a:lnTo>
                  <a:lnTo>
                    <a:pt x="142" y="452"/>
                  </a:lnTo>
                  <a:lnTo>
                    <a:pt x="86" y="48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7" name="Google Shape;4017;p16"/>
            <p:cNvSpPr/>
            <p:nvPr/>
          </p:nvSpPr>
          <p:spPr>
            <a:xfrm>
              <a:off x="2154200" y="2302975"/>
              <a:ext cx="4275" cy="12000"/>
            </a:xfrm>
            <a:custGeom>
              <a:avLst/>
              <a:gdLst/>
              <a:ahLst/>
              <a:cxnLst/>
              <a:rect l="l" t="t" r="r" b="b"/>
              <a:pathLst>
                <a:path w="171" h="480" fill="none" extrusionOk="0">
                  <a:moveTo>
                    <a:pt x="86" y="480"/>
                  </a:moveTo>
                  <a:lnTo>
                    <a:pt x="86" y="480"/>
                  </a:lnTo>
                  <a:lnTo>
                    <a:pt x="29" y="254"/>
                  </a:lnTo>
                  <a:lnTo>
                    <a:pt x="1" y="0"/>
                  </a:lnTo>
                  <a:lnTo>
                    <a:pt x="1" y="0"/>
                  </a:lnTo>
                  <a:lnTo>
                    <a:pt x="142" y="254"/>
                  </a:lnTo>
                  <a:lnTo>
                    <a:pt x="170" y="339"/>
                  </a:lnTo>
                  <a:lnTo>
                    <a:pt x="170" y="423"/>
                  </a:lnTo>
                  <a:lnTo>
                    <a:pt x="142" y="452"/>
                  </a:lnTo>
                  <a:lnTo>
                    <a:pt x="86" y="480"/>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8" name="Google Shape;4018;p16"/>
            <p:cNvSpPr/>
            <p:nvPr/>
          </p:nvSpPr>
          <p:spPr>
            <a:xfrm>
              <a:off x="2157750" y="2325550"/>
              <a:ext cx="5650" cy="16950"/>
            </a:xfrm>
            <a:custGeom>
              <a:avLst/>
              <a:gdLst/>
              <a:ahLst/>
              <a:cxnLst/>
              <a:rect l="l" t="t" r="r" b="b"/>
              <a:pathLst>
                <a:path w="226" h="678" extrusionOk="0">
                  <a:moveTo>
                    <a:pt x="0" y="0"/>
                  </a:moveTo>
                  <a:lnTo>
                    <a:pt x="0" y="0"/>
                  </a:lnTo>
                  <a:lnTo>
                    <a:pt x="141" y="339"/>
                  </a:lnTo>
                  <a:lnTo>
                    <a:pt x="226" y="565"/>
                  </a:lnTo>
                  <a:lnTo>
                    <a:pt x="226" y="677"/>
                  </a:lnTo>
                  <a:lnTo>
                    <a:pt x="226" y="677"/>
                  </a:lnTo>
                  <a:lnTo>
                    <a:pt x="198" y="593"/>
                  </a:lnTo>
                  <a:lnTo>
                    <a:pt x="141" y="536"/>
                  </a:lnTo>
                  <a:lnTo>
                    <a:pt x="57" y="480"/>
                  </a:lnTo>
                  <a:lnTo>
                    <a:pt x="28" y="423"/>
                  </a:lnTo>
                  <a:lnTo>
                    <a:pt x="28" y="423"/>
                  </a:lnTo>
                  <a:lnTo>
                    <a:pt x="57" y="423"/>
                  </a:lnTo>
                  <a:lnTo>
                    <a:pt x="57" y="395"/>
                  </a:lnTo>
                  <a:lnTo>
                    <a:pt x="57" y="254"/>
                  </a:lnTo>
                  <a:lnTo>
                    <a:pt x="0"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16"/>
            <p:cNvSpPr/>
            <p:nvPr/>
          </p:nvSpPr>
          <p:spPr>
            <a:xfrm>
              <a:off x="2157750" y="2325550"/>
              <a:ext cx="5650" cy="16950"/>
            </a:xfrm>
            <a:custGeom>
              <a:avLst/>
              <a:gdLst/>
              <a:ahLst/>
              <a:cxnLst/>
              <a:rect l="l" t="t" r="r" b="b"/>
              <a:pathLst>
                <a:path w="226" h="678" fill="none" extrusionOk="0">
                  <a:moveTo>
                    <a:pt x="0" y="0"/>
                  </a:moveTo>
                  <a:lnTo>
                    <a:pt x="0" y="0"/>
                  </a:lnTo>
                  <a:lnTo>
                    <a:pt x="141" y="339"/>
                  </a:lnTo>
                  <a:lnTo>
                    <a:pt x="226" y="565"/>
                  </a:lnTo>
                  <a:lnTo>
                    <a:pt x="226" y="677"/>
                  </a:lnTo>
                  <a:lnTo>
                    <a:pt x="226" y="677"/>
                  </a:lnTo>
                  <a:lnTo>
                    <a:pt x="198" y="593"/>
                  </a:lnTo>
                  <a:lnTo>
                    <a:pt x="141" y="536"/>
                  </a:lnTo>
                  <a:lnTo>
                    <a:pt x="57" y="480"/>
                  </a:lnTo>
                  <a:lnTo>
                    <a:pt x="28" y="423"/>
                  </a:lnTo>
                  <a:lnTo>
                    <a:pt x="28" y="423"/>
                  </a:lnTo>
                  <a:lnTo>
                    <a:pt x="57" y="423"/>
                  </a:lnTo>
                  <a:lnTo>
                    <a:pt x="57" y="395"/>
                  </a:lnTo>
                  <a:lnTo>
                    <a:pt x="57" y="254"/>
                  </a:lnTo>
                  <a:lnTo>
                    <a:pt x="0" y="0"/>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0" name="Google Shape;4020;p16"/>
            <p:cNvSpPr/>
            <p:nvPr/>
          </p:nvSpPr>
          <p:spPr>
            <a:xfrm>
              <a:off x="2165500" y="2324125"/>
              <a:ext cx="1425" cy="2150"/>
            </a:xfrm>
            <a:custGeom>
              <a:avLst/>
              <a:gdLst/>
              <a:ahLst/>
              <a:cxnLst/>
              <a:rect l="l" t="t" r="r" b="b"/>
              <a:pathLst>
                <a:path w="57" h="86" extrusionOk="0">
                  <a:moveTo>
                    <a:pt x="57" y="85"/>
                  </a:moveTo>
                  <a:lnTo>
                    <a:pt x="57" y="85"/>
                  </a:lnTo>
                  <a:lnTo>
                    <a:pt x="1" y="57"/>
                  </a:lnTo>
                  <a:lnTo>
                    <a:pt x="1" y="57"/>
                  </a:lnTo>
                  <a:lnTo>
                    <a:pt x="57" y="1"/>
                  </a:lnTo>
                  <a:lnTo>
                    <a:pt x="57" y="29"/>
                  </a:lnTo>
                  <a:lnTo>
                    <a:pt x="57" y="85"/>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1" name="Google Shape;4021;p16"/>
            <p:cNvSpPr/>
            <p:nvPr/>
          </p:nvSpPr>
          <p:spPr>
            <a:xfrm>
              <a:off x="2165500" y="2324125"/>
              <a:ext cx="1425" cy="2150"/>
            </a:xfrm>
            <a:custGeom>
              <a:avLst/>
              <a:gdLst/>
              <a:ahLst/>
              <a:cxnLst/>
              <a:rect l="l" t="t" r="r" b="b"/>
              <a:pathLst>
                <a:path w="57" h="86" fill="none" extrusionOk="0">
                  <a:moveTo>
                    <a:pt x="57" y="85"/>
                  </a:moveTo>
                  <a:lnTo>
                    <a:pt x="57" y="85"/>
                  </a:lnTo>
                  <a:lnTo>
                    <a:pt x="1" y="57"/>
                  </a:lnTo>
                  <a:lnTo>
                    <a:pt x="1" y="57"/>
                  </a:lnTo>
                  <a:lnTo>
                    <a:pt x="57" y="1"/>
                  </a:lnTo>
                  <a:lnTo>
                    <a:pt x="57" y="29"/>
                  </a:lnTo>
                  <a:lnTo>
                    <a:pt x="57" y="85"/>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2" name="Google Shape;4022;p16"/>
            <p:cNvSpPr/>
            <p:nvPr/>
          </p:nvSpPr>
          <p:spPr>
            <a:xfrm>
              <a:off x="2173975" y="2347400"/>
              <a:ext cx="8475" cy="10625"/>
            </a:xfrm>
            <a:custGeom>
              <a:avLst/>
              <a:gdLst/>
              <a:ahLst/>
              <a:cxnLst/>
              <a:rect l="l" t="t" r="r" b="b"/>
              <a:pathLst>
                <a:path w="339" h="425" extrusionOk="0">
                  <a:moveTo>
                    <a:pt x="0" y="424"/>
                  </a:moveTo>
                  <a:lnTo>
                    <a:pt x="0" y="424"/>
                  </a:lnTo>
                  <a:lnTo>
                    <a:pt x="141" y="283"/>
                  </a:lnTo>
                  <a:lnTo>
                    <a:pt x="311" y="142"/>
                  </a:lnTo>
                  <a:lnTo>
                    <a:pt x="311" y="142"/>
                  </a:lnTo>
                  <a:lnTo>
                    <a:pt x="282" y="114"/>
                  </a:lnTo>
                  <a:lnTo>
                    <a:pt x="254" y="86"/>
                  </a:lnTo>
                  <a:lnTo>
                    <a:pt x="254" y="57"/>
                  </a:lnTo>
                  <a:lnTo>
                    <a:pt x="282" y="1"/>
                  </a:lnTo>
                  <a:lnTo>
                    <a:pt x="282" y="1"/>
                  </a:lnTo>
                  <a:lnTo>
                    <a:pt x="339" y="1"/>
                  </a:lnTo>
                  <a:lnTo>
                    <a:pt x="339" y="29"/>
                  </a:lnTo>
                  <a:lnTo>
                    <a:pt x="339" y="114"/>
                  </a:lnTo>
                  <a:lnTo>
                    <a:pt x="311" y="227"/>
                  </a:lnTo>
                  <a:lnTo>
                    <a:pt x="311" y="227"/>
                  </a:lnTo>
                  <a:lnTo>
                    <a:pt x="226" y="283"/>
                  </a:lnTo>
                  <a:lnTo>
                    <a:pt x="169" y="340"/>
                  </a:lnTo>
                  <a:lnTo>
                    <a:pt x="0" y="424"/>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3" name="Google Shape;4023;p16"/>
            <p:cNvSpPr/>
            <p:nvPr/>
          </p:nvSpPr>
          <p:spPr>
            <a:xfrm>
              <a:off x="2173975" y="2347400"/>
              <a:ext cx="8475" cy="10625"/>
            </a:xfrm>
            <a:custGeom>
              <a:avLst/>
              <a:gdLst/>
              <a:ahLst/>
              <a:cxnLst/>
              <a:rect l="l" t="t" r="r" b="b"/>
              <a:pathLst>
                <a:path w="339" h="425" fill="none" extrusionOk="0">
                  <a:moveTo>
                    <a:pt x="0" y="424"/>
                  </a:moveTo>
                  <a:lnTo>
                    <a:pt x="0" y="424"/>
                  </a:lnTo>
                  <a:lnTo>
                    <a:pt x="141" y="283"/>
                  </a:lnTo>
                  <a:lnTo>
                    <a:pt x="311" y="142"/>
                  </a:lnTo>
                  <a:lnTo>
                    <a:pt x="311" y="142"/>
                  </a:lnTo>
                  <a:lnTo>
                    <a:pt x="282" y="114"/>
                  </a:lnTo>
                  <a:lnTo>
                    <a:pt x="254" y="86"/>
                  </a:lnTo>
                  <a:lnTo>
                    <a:pt x="254" y="57"/>
                  </a:lnTo>
                  <a:lnTo>
                    <a:pt x="282" y="1"/>
                  </a:lnTo>
                  <a:lnTo>
                    <a:pt x="282" y="1"/>
                  </a:lnTo>
                  <a:lnTo>
                    <a:pt x="339" y="1"/>
                  </a:lnTo>
                  <a:lnTo>
                    <a:pt x="339" y="29"/>
                  </a:lnTo>
                  <a:lnTo>
                    <a:pt x="339" y="114"/>
                  </a:lnTo>
                  <a:lnTo>
                    <a:pt x="311" y="227"/>
                  </a:lnTo>
                  <a:lnTo>
                    <a:pt x="311" y="227"/>
                  </a:lnTo>
                  <a:lnTo>
                    <a:pt x="226" y="283"/>
                  </a:lnTo>
                  <a:lnTo>
                    <a:pt x="169" y="340"/>
                  </a:lnTo>
                  <a:lnTo>
                    <a:pt x="0" y="424"/>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4" name="Google Shape;4024;p16"/>
            <p:cNvSpPr/>
            <p:nvPr/>
          </p:nvSpPr>
          <p:spPr>
            <a:xfrm>
              <a:off x="2173250" y="2315675"/>
              <a:ext cx="2850" cy="3550"/>
            </a:xfrm>
            <a:custGeom>
              <a:avLst/>
              <a:gdLst/>
              <a:ahLst/>
              <a:cxnLst/>
              <a:rect l="l" t="t" r="r" b="b"/>
              <a:pathLst>
                <a:path w="114" h="142" extrusionOk="0">
                  <a:moveTo>
                    <a:pt x="29" y="28"/>
                  </a:moveTo>
                  <a:lnTo>
                    <a:pt x="29" y="28"/>
                  </a:lnTo>
                  <a:lnTo>
                    <a:pt x="114" y="0"/>
                  </a:lnTo>
                  <a:lnTo>
                    <a:pt x="114" y="28"/>
                  </a:lnTo>
                  <a:lnTo>
                    <a:pt x="1" y="141"/>
                  </a:lnTo>
                  <a:lnTo>
                    <a:pt x="1" y="141"/>
                  </a:lnTo>
                  <a:lnTo>
                    <a:pt x="29" y="28"/>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16"/>
            <p:cNvSpPr/>
            <p:nvPr/>
          </p:nvSpPr>
          <p:spPr>
            <a:xfrm>
              <a:off x="2173250" y="2315675"/>
              <a:ext cx="2850" cy="3550"/>
            </a:xfrm>
            <a:custGeom>
              <a:avLst/>
              <a:gdLst/>
              <a:ahLst/>
              <a:cxnLst/>
              <a:rect l="l" t="t" r="r" b="b"/>
              <a:pathLst>
                <a:path w="114" h="142" fill="none" extrusionOk="0">
                  <a:moveTo>
                    <a:pt x="29" y="28"/>
                  </a:moveTo>
                  <a:lnTo>
                    <a:pt x="29" y="28"/>
                  </a:lnTo>
                  <a:lnTo>
                    <a:pt x="114" y="0"/>
                  </a:lnTo>
                  <a:lnTo>
                    <a:pt x="114" y="28"/>
                  </a:lnTo>
                  <a:lnTo>
                    <a:pt x="1" y="141"/>
                  </a:lnTo>
                  <a:lnTo>
                    <a:pt x="1" y="141"/>
                  </a:lnTo>
                  <a:lnTo>
                    <a:pt x="29" y="28"/>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6" name="Google Shape;4026;p16"/>
            <p:cNvSpPr/>
            <p:nvPr/>
          </p:nvSpPr>
          <p:spPr>
            <a:xfrm>
              <a:off x="2174675" y="2343875"/>
              <a:ext cx="3550" cy="4275"/>
            </a:xfrm>
            <a:custGeom>
              <a:avLst/>
              <a:gdLst/>
              <a:ahLst/>
              <a:cxnLst/>
              <a:rect l="l" t="t" r="r" b="b"/>
              <a:pathLst>
                <a:path w="142" h="171" extrusionOk="0">
                  <a:moveTo>
                    <a:pt x="141" y="170"/>
                  </a:moveTo>
                  <a:lnTo>
                    <a:pt x="141" y="170"/>
                  </a:lnTo>
                  <a:lnTo>
                    <a:pt x="85" y="142"/>
                  </a:lnTo>
                  <a:lnTo>
                    <a:pt x="29" y="114"/>
                  </a:lnTo>
                  <a:lnTo>
                    <a:pt x="0" y="57"/>
                  </a:lnTo>
                  <a:lnTo>
                    <a:pt x="0" y="1"/>
                  </a:lnTo>
                  <a:lnTo>
                    <a:pt x="0" y="1"/>
                  </a:lnTo>
                  <a:lnTo>
                    <a:pt x="57" y="29"/>
                  </a:lnTo>
                  <a:lnTo>
                    <a:pt x="85" y="57"/>
                  </a:lnTo>
                  <a:lnTo>
                    <a:pt x="113" y="114"/>
                  </a:lnTo>
                  <a:lnTo>
                    <a:pt x="141" y="17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7" name="Google Shape;4027;p16"/>
            <p:cNvSpPr/>
            <p:nvPr/>
          </p:nvSpPr>
          <p:spPr>
            <a:xfrm>
              <a:off x="2174675" y="2343875"/>
              <a:ext cx="3550" cy="4275"/>
            </a:xfrm>
            <a:custGeom>
              <a:avLst/>
              <a:gdLst/>
              <a:ahLst/>
              <a:cxnLst/>
              <a:rect l="l" t="t" r="r" b="b"/>
              <a:pathLst>
                <a:path w="142" h="171" fill="none" extrusionOk="0">
                  <a:moveTo>
                    <a:pt x="141" y="170"/>
                  </a:moveTo>
                  <a:lnTo>
                    <a:pt x="141" y="170"/>
                  </a:lnTo>
                  <a:lnTo>
                    <a:pt x="85" y="142"/>
                  </a:lnTo>
                  <a:lnTo>
                    <a:pt x="29" y="114"/>
                  </a:lnTo>
                  <a:lnTo>
                    <a:pt x="0" y="57"/>
                  </a:lnTo>
                  <a:lnTo>
                    <a:pt x="0" y="1"/>
                  </a:lnTo>
                  <a:lnTo>
                    <a:pt x="0" y="1"/>
                  </a:lnTo>
                  <a:lnTo>
                    <a:pt x="57" y="29"/>
                  </a:lnTo>
                  <a:lnTo>
                    <a:pt x="85" y="57"/>
                  </a:lnTo>
                  <a:lnTo>
                    <a:pt x="113" y="114"/>
                  </a:lnTo>
                  <a:lnTo>
                    <a:pt x="141" y="170"/>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028;p16"/>
            <p:cNvSpPr/>
            <p:nvPr/>
          </p:nvSpPr>
          <p:spPr>
            <a:xfrm>
              <a:off x="2181025" y="2377750"/>
              <a:ext cx="14125" cy="9200"/>
            </a:xfrm>
            <a:custGeom>
              <a:avLst/>
              <a:gdLst/>
              <a:ahLst/>
              <a:cxnLst/>
              <a:rect l="l" t="t" r="r" b="b"/>
              <a:pathLst>
                <a:path w="565" h="368" extrusionOk="0">
                  <a:moveTo>
                    <a:pt x="0" y="367"/>
                  </a:moveTo>
                  <a:lnTo>
                    <a:pt x="0" y="367"/>
                  </a:lnTo>
                  <a:lnTo>
                    <a:pt x="0" y="311"/>
                  </a:lnTo>
                  <a:lnTo>
                    <a:pt x="29" y="254"/>
                  </a:lnTo>
                  <a:lnTo>
                    <a:pt x="113" y="198"/>
                  </a:lnTo>
                  <a:lnTo>
                    <a:pt x="226" y="141"/>
                  </a:lnTo>
                  <a:lnTo>
                    <a:pt x="424" y="57"/>
                  </a:lnTo>
                  <a:lnTo>
                    <a:pt x="565" y="0"/>
                  </a:lnTo>
                  <a:lnTo>
                    <a:pt x="565" y="0"/>
                  </a:lnTo>
                  <a:lnTo>
                    <a:pt x="536" y="141"/>
                  </a:lnTo>
                  <a:lnTo>
                    <a:pt x="480" y="226"/>
                  </a:lnTo>
                  <a:lnTo>
                    <a:pt x="424" y="283"/>
                  </a:lnTo>
                  <a:lnTo>
                    <a:pt x="367" y="311"/>
                  </a:lnTo>
                  <a:lnTo>
                    <a:pt x="198" y="339"/>
                  </a:lnTo>
                  <a:lnTo>
                    <a:pt x="0" y="367"/>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9" name="Google Shape;4029;p16"/>
            <p:cNvSpPr/>
            <p:nvPr/>
          </p:nvSpPr>
          <p:spPr>
            <a:xfrm>
              <a:off x="2181025" y="2377750"/>
              <a:ext cx="14125" cy="9200"/>
            </a:xfrm>
            <a:custGeom>
              <a:avLst/>
              <a:gdLst/>
              <a:ahLst/>
              <a:cxnLst/>
              <a:rect l="l" t="t" r="r" b="b"/>
              <a:pathLst>
                <a:path w="565" h="368" fill="none" extrusionOk="0">
                  <a:moveTo>
                    <a:pt x="0" y="367"/>
                  </a:moveTo>
                  <a:lnTo>
                    <a:pt x="0" y="367"/>
                  </a:lnTo>
                  <a:lnTo>
                    <a:pt x="0" y="311"/>
                  </a:lnTo>
                  <a:lnTo>
                    <a:pt x="29" y="254"/>
                  </a:lnTo>
                  <a:lnTo>
                    <a:pt x="113" y="198"/>
                  </a:lnTo>
                  <a:lnTo>
                    <a:pt x="226" y="141"/>
                  </a:lnTo>
                  <a:lnTo>
                    <a:pt x="424" y="57"/>
                  </a:lnTo>
                  <a:lnTo>
                    <a:pt x="565" y="0"/>
                  </a:lnTo>
                  <a:lnTo>
                    <a:pt x="565" y="0"/>
                  </a:lnTo>
                  <a:lnTo>
                    <a:pt x="536" y="141"/>
                  </a:lnTo>
                  <a:lnTo>
                    <a:pt x="480" y="226"/>
                  </a:lnTo>
                  <a:lnTo>
                    <a:pt x="424" y="283"/>
                  </a:lnTo>
                  <a:lnTo>
                    <a:pt x="367" y="311"/>
                  </a:lnTo>
                  <a:lnTo>
                    <a:pt x="198" y="339"/>
                  </a:lnTo>
                  <a:lnTo>
                    <a:pt x="0" y="367"/>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0" name="Google Shape;4030;p16"/>
            <p:cNvSpPr/>
            <p:nvPr/>
          </p:nvSpPr>
          <p:spPr>
            <a:xfrm>
              <a:off x="2195125" y="2373525"/>
              <a:ext cx="1450" cy="2125"/>
            </a:xfrm>
            <a:custGeom>
              <a:avLst/>
              <a:gdLst/>
              <a:ahLst/>
              <a:cxnLst/>
              <a:rect l="l" t="t" r="r" b="b"/>
              <a:pathLst>
                <a:path w="58" h="85" extrusionOk="0">
                  <a:moveTo>
                    <a:pt x="1" y="85"/>
                  </a:moveTo>
                  <a:lnTo>
                    <a:pt x="1" y="85"/>
                  </a:lnTo>
                  <a:lnTo>
                    <a:pt x="1" y="0"/>
                  </a:lnTo>
                  <a:lnTo>
                    <a:pt x="29" y="0"/>
                  </a:lnTo>
                  <a:lnTo>
                    <a:pt x="57" y="0"/>
                  </a:lnTo>
                  <a:lnTo>
                    <a:pt x="57" y="0"/>
                  </a:lnTo>
                  <a:lnTo>
                    <a:pt x="1" y="85"/>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16"/>
            <p:cNvSpPr/>
            <p:nvPr/>
          </p:nvSpPr>
          <p:spPr>
            <a:xfrm>
              <a:off x="2195125" y="2373525"/>
              <a:ext cx="1450" cy="2125"/>
            </a:xfrm>
            <a:custGeom>
              <a:avLst/>
              <a:gdLst/>
              <a:ahLst/>
              <a:cxnLst/>
              <a:rect l="l" t="t" r="r" b="b"/>
              <a:pathLst>
                <a:path w="58" h="85" fill="none" extrusionOk="0">
                  <a:moveTo>
                    <a:pt x="1" y="85"/>
                  </a:moveTo>
                  <a:lnTo>
                    <a:pt x="1" y="85"/>
                  </a:lnTo>
                  <a:lnTo>
                    <a:pt x="1" y="0"/>
                  </a:lnTo>
                  <a:lnTo>
                    <a:pt x="29" y="0"/>
                  </a:lnTo>
                  <a:lnTo>
                    <a:pt x="57" y="0"/>
                  </a:lnTo>
                  <a:lnTo>
                    <a:pt x="57" y="0"/>
                  </a:lnTo>
                  <a:lnTo>
                    <a:pt x="1" y="85"/>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032;p16"/>
            <p:cNvSpPr/>
            <p:nvPr/>
          </p:nvSpPr>
          <p:spPr>
            <a:xfrm>
              <a:off x="2195825" y="2353050"/>
              <a:ext cx="6375" cy="3550"/>
            </a:xfrm>
            <a:custGeom>
              <a:avLst/>
              <a:gdLst/>
              <a:ahLst/>
              <a:cxnLst/>
              <a:rect l="l" t="t" r="r" b="b"/>
              <a:pathLst>
                <a:path w="255" h="142" extrusionOk="0">
                  <a:moveTo>
                    <a:pt x="255" y="142"/>
                  </a:moveTo>
                  <a:lnTo>
                    <a:pt x="255" y="142"/>
                  </a:lnTo>
                  <a:lnTo>
                    <a:pt x="198" y="85"/>
                  </a:lnTo>
                  <a:lnTo>
                    <a:pt x="114" y="85"/>
                  </a:lnTo>
                  <a:lnTo>
                    <a:pt x="29" y="57"/>
                  </a:lnTo>
                  <a:lnTo>
                    <a:pt x="1" y="29"/>
                  </a:lnTo>
                  <a:lnTo>
                    <a:pt x="1" y="1"/>
                  </a:lnTo>
                  <a:lnTo>
                    <a:pt x="1" y="1"/>
                  </a:lnTo>
                  <a:lnTo>
                    <a:pt x="86" y="1"/>
                  </a:lnTo>
                  <a:lnTo>
                    <a:pt x="170" y="29"/>
                  </a:lnTo>
                  <a:lnTo>
                    <a:pt x="255" y="57"/>
                  </a:lnTo>
                  <a:lnTo>
                    <a:pt x="255" y="114"/>
                  </a:lnTo>
                  <a:lnTo>
                    <a:pt x="255" y="142"/>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3" name="Google Shape;4033;p16"/>
            <p:cNvSpPr/>
            <p:nvPr/>
          </p:nvSpPr>
          <p:spPr>
            <a:xfrm>
              <a:off x="2195825" y="2353050"/>
              <a:ext cx="6375" cy="3550"/>
            </a:xfrm>
            <a:custGeom>
              <a:avLst/>
              <a:gdLst/>
              <a:ahLst/>
              <a:cxnLst/>
              <a:rect l="l" t="t" r="r" b="b"/>
              <a:pathLst>
                <a:path w="255" h="142" fill="none" extrusionOk="0">
                  <a:moveTo>
                    <a:pt x="255" y="142"/>
                  </a:moveTo>
                  <a:lnTo>
                    <a:pt x="255" y="142"/>
                  </a:lnTo>
                  <a:lnTo>
                    <a:pt x="198" y="85"/>
                  </a:lnTo>
                  <a:lnTo>
                    <a:pt x="114" y="85"/>
                  </a:lnTo>
                  <a:lnTo>
                    <a:pt x="29" y="57"/>
                  </a:lnTo>
                  <a:lnTo>
                    <a:pt x="1" y="29"/>
                  </a:lnTo>
                  <a:lnTo>
                    <a:pt x="1" y="1"/>
                  </a:lnTo>
                  <a:lnTo>
                    <a:pt x="1" y="1"/>
                  </a:lnTo>
                  <a:lnTo>
                    <a:pt x="86" y="1"/>
                  </a:lnTo>
                  <a:lnTo>
                    <a:pt x="170" y="29"/>
                  </a:lnTo>
                  <a:lnTo>
                    <a:pt x="255" y="57"/>
                  </a:lnTo>
                  <a:lnTo>
                    <a:pt x="255" y="114"/>
                  </a:lnTo>
                  <a:lnTo>
                    <a:pt x="255" y="142"/>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16"/>
            <p:cNvSpPr/>
            <p:nvPr/>
          </p:nvSpPr>
          <p:spPr>
            <a:xfrm>
              <a:off x="6904250" y="3174950"/>
              <a:ext cx="3550" cy="3550"/>
            </a:xfrm>
            <a:custGeom>
              <a:avLst/>
              <a:gdLst/>
              <a:ahLst/>
              <a:cxnLst/>
              <a:rect l="l" t="t" r="r" b="b"/>
              <a:pathLst>
                <a:path w="142" h="142" extrusionOk="0">
                  <a:moveTo>
                    <a:pt x="57" y="141"/>
                  </a:moveTo>
                  <a:lnTo>
                    <a:pt x="57" y="141"/>
                  </a:lnTo>
                  <a:lnTo>
                    <a:pt x="142" y="85"/>
                  </a:lnTo>
                  <a:lnTo>
                    <a:pt x="113" y="0"/>
                  </a:lnTo>
                  <a:lnTo>
                    <a:pt x="113" y="0"/>
                  </a:lnTo>
                  <a:lnTo>
                    <a:pt x="85" y="0"/>
                  </a:lnTo>
                  <a:lnTo>
                    <a:pt x="57" y="0"/>
                  </a:lnTo>
                  <a:lnTo>
                    <a:pt x="0" y="57"/>
                  </a:lnTo>
                  <a:lnTo>
                    <a:pt x="0" y="141"/>
                  </a:lnTo>
                  <a:lnTo>
                    <a:pt x="29" y="141"/>
                  </a:lnTo>
                  <a:lnTo>
                    <a:pt x="57" y="14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5" name="Google Shape;4035;p16"/>
            <p:cNvSpPr/>
            <p:nvPr/>
          </p:nvSpPr>
          <p:spPr>
            <a:xfrm>
              <a:off x="6904250" y="3174950"/>
              <a:ext cx="3550" cy="3550"/>
            </a:xfrm>
            <a:custGeom>
              <a:avLst/>
              <a:gdLst/>
              <a:ahLst/>
              <a:cxnLst/>
              <a:rect l="l" t="t" r="r" b="b"/>
              <a:pathLst>
                <a:path w="142" h="142" fill="none" extrusionOk="0">
                  <a:moveTo>
                    <a:pt x="57" y="141"/>
                  </a:moveTo>
                  <a:lnTo>
                    <a:pt x="57" y="141"/>
                  </a:lnTo>
                  <a:lnTo>
                    <a:pt x="142" y="85"/>
                  </a:lnTo>
                  <a:lnTo>
                    <a:pt x="113" y="0"/>
                  </a:lnTo>
                  <a:lnTo>
                    <a:pt x="113" y="0"/>
                  </a:lnTo>
                  <a:lnTo>
                    <a:pt x="85" y="0"/>
                  </a:lnTo>
                  <a:lnTo>
                    <a:pt x="57" y="0"/>
                  </a:lnTo>
                  <a:lnTo>
                    <a:pt x="0" y="57"/>
                  </a:lnTo>
                  <a:lnTo>
                    <a:pt x="0" y="141"/>
                  </a:lnTo>
                  <a:lnTo>
                    <a:pt x="29" y="141"/>
                  </a:lnTo>
                  <a:lnTo>
                    <a:pt x="57" y="141"/>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6" name="Google Shape;4036;p16"/>
            <p:cNvSpPr/>
            <p:nvPr/>
          </p:nvSpPr>
          <p:spPr>
            <a:xfrm>
              <a:off x="6905650" y="3165075"/>
              <a:ext cx="2850" cy="4950"/>
            </a:xfrm>
            <a:custGeom>
              <a:avLst/>
              <a:gdLst/>
              <a:ahLst/>
              <a:cxnLst/>
              <a:rect l="l" t="t" r="r" b="b"/>
              <a:pathLst>
                <a:path w="114" h="198" extrusionOk="0">
                  <a:moveTo>
                    <a:pt x="29" y="198"/>
                  </a:moveTo>
                  <a:lnTo>
                    <a:pt x="29" y="198"/>
                  </a:lnTo>
                  <a:lnTo>
                    <a:pt x="86" y="169"/>
                  </a:lnTo>
                  <a:lnTo>
                    <a:pt x="114" y="113"/>
                  </a:lnTo>
                  <a:lnTo>
                    <a:pt x="114" y="57"/>
                  </a:lnTo>
                  <a:lnTo>
                    <a:pt x="86" y="0"/>
                  </a:lnTo>
                  <a:lnTo>
                    <a:pt x="86" y="0"/>
                  </a:lnTo>
                  <a:lnTo>
                    <a:pt x="29" y="28"/>
                  </a:lnTo>
                  <a:lnTo>
                    <a:pt x="1" y="85"/>
                  </a:lnTo>
                  <a:lnTo>
                    <a:pt x="1" y="141"/>
                  </a:lnTo>
                  <a:lnTo>
                    <a:pt x="29" y="198"/>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16"/>
            <p:cNvSpPr/>
            <p:nvPr/>
          </p:nvSpPr>
          <p:spPr>
            <a:xfrm>
              <a:off x="6905650" y="3165075"/>
              <a:ext cx="2850" cy="4950"/>
            </a:xfrm>
            <a:custGeom>
              <a:avLst/>
              <a:gdLst/>
              <a:ahLst/>
              <a:cxnLst/>
              <a:rect l="l" t="t" r="r" b="b"/>
              <a:pathLst>
                <a:path w="114" h="198" fill="none" extrusionOk="0">
                  <a:moveTo>
                    <a:pt x="29" y="198"/>
                  </a:moveTo>
                  <a:lnTo>
                    <a:pt x="29" y="198"/>
                  </a:lnTo>
                  <a:lnTo>
                    <a:pt x="86" y="169"/>
                  </a:lnTo>
                  <a:lnTo>
                    <a:pt x="114" y="113"/>
                  </a:lnTo>
                  <a:lnTo>
                    <a:pt x="114" y="57"/>
                  </a:lnTo>
                  <a:lnTo>
                    <a:pt x="86" y="0"/>
                  </a:lnTo>
                  <a:lnTo>
                    <a:pt x="86" y="0"/>
                  </a:lnTo>
                  <a:lnTo>
                    <a:pt x="29" y="28"/>
                  </a:lnTo>
                  <a:lnTo>
                    <a:pt x="1" y="85"/>
                  </a:lnTo>
                  <a:lnTo>
                    <a:pt x="1" y="141"/>
                  </a:lnTo>
                  <a:lnTo>
                    <a:pt x="29" y="198"/>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4038;p16"/>
            <p:cNvSpPr/>
            <p:nvPr/>
          </p:nvSpPr>
          <p:spPr>
            <a:xfrm>
              <a:off x="6884500" y="3187650"/>
              <a:ext cx="10600" cy="21175"/>
            </a:xfrm>
            <a:custGeom>
              <a:avLst/>
              <a:gdLst/>
              <a:ahLst/>
              <a:cxnLst/>
              <a:rect l="l" t="t" r="r" b="b"/>
              <a:pathLst>
                <a:path w="424" h="847" extrusionOk="0">
                  <a:moveTo>
                    <a:pt x="424" y="367"/>
                  </a:moveTo>
                  <a:lnTo>
                    <a:pt x="424" y="367"/>
                  </a:lnTo>
                  <a:lnTo>
                    <a:pt x="395" y="198"/>
                  </a:lnTo>
                  <a:lnTo>
                    <a:pt x="395" y="198"/>
                  </a:lnTo>
                  <a:lnTo>
                    <a:pt x="339" y="226"/>
                  </a:lnTo>
                  <a:lnTo>
                    <a:pt x="311" y="282"/>
                  </a:lnTo>
                  <a:lnTo>
                    <a:pt x="254" y="339"/>
                  </a:lnTo>
                  <a:lnTo>
                    <a:pt x="226" y="367"/>
                  </a:lnTo>
                  <a:lnTo>
                    <a:pt x="226" y="367"/>
                  </a:lnTo>
                  <a:lnTo>
                    <a:pt x="198" y="311"/>
                  </a:lnTo>
                  <a:lnTo>
                    <a:pt x="141" y="169"/>
                  </a:lnTo>
                  <a:lnTo>
                    <a:pt x="85" y="28"/>
                  </a:lnTo>
                  <a:lnTo>
                    <a:pt x="57" y="0"/>
                  </a:lnTo>
                  <a:lnTo>
                    <a:pt x="29" y="0"/>
                  </a:lnTo>
                  <a:lnTo>
                    <a:pt x="29" y="0"/>
                  </a:lnTo>
                  <a:lnTo>
                    <a:pt x="0" y="113"/>
                  </a:lnTo>
                  <a:lnTo>
                    <a:pt x="0" y="395"/>
                  </a:lnTo>
                  <a:lnTo>
                    <a:pt x="0" y="677"/>
                  </a:lnTo>
                  <a:lnTo>
                    <a:pt x="29" y="762"/>
                  </a:lnTo>
                  <a:lnTo>
                    <a:pt x="57" y="819"/>
                  </a:lnTo>
                  <a:lnTo>
                    <a:pt x="57" y="819"/>
                  </a:lnTo>
                  <a:lnTo>
                    <a:pt x="113" y="847"/>
                  </a:lnTo>
                  <a:lnTo>
                    <a:pt x="198" y="847"/>
                  </a:lnTo>
                  <a:lnTo>
                    <a:pt x="283" y="790"/>
                  </a:lnTo>
                  <a:lnTo>
                    <a:pt x="339" y="706"/>
                  </a:lnTo>
                  <a:lnTo>
                    <a:pt x="395" y="621"/>
                  </a:lnTo>
                  <a:lnTo>
                    <a:pt x="424" y="536"/>
                  </a:lnTo>
                  <a:lnTo>
                    <a:pt x="424" y="423"/>
                  </a:lnTo>
                  <a:lnTo>
                    <a:pt x="424" y="367"/>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9" name="Google Shape;4039;p16"/>
            <p:cNvSpPr/>
            <p:nvPr/>
          </p:nvSpPr>
          <p:spPr>
            <a:xfrm>
              <a:off x="6884500" y="3187650"/>
              <a:ext cx="10600" cy="21175"/>
            </a:xfrm>
            <a:custGeom>
              <a:avLst/>
              <a:gdLst/>
              <a:ahLst/>
              <a:cxnLst/>
              <a:rect l="l" t="t" r="r" b="b"/>
              <a:pathLst>
                <a:path w="424" h="847" fill="none" extrusionOk="0">
                  <a:moveTo>
                    <a:pt x="424" y="367"/>
                  </a:moveTo>
                  <a:lnTo>
                    <a:pt x="424" y="367"/>
                  </a:lnTo>
                  <a:lnTo>
                    <a:pt x="395" y="198"/>
                  </a:lnTo>
                  <a:lnTo>
                    <a:pt x="395" y="198"/>
                  </a:lnTo>
                  <a:lnTo>
                    <a:pt x="339" y="226"/>
                  </a:lnTo>
                  <a:lnTo>
                    <a:pt x="311" y="282"/>
                  </a:lnTo>
                  <a:lnTo>
                    <a:pt x="254" y="339"/>
                  </a:lnTo>
                  <a:lnTo>
                    <a:pt x="226" y="367"/>
                  </a:lnTo>
                  <a:lnTo>
                    <a:pt x="226" y="367"/>
                  </a:lnTo>
                  <a:lnTo>
                    <a:pt x="198" y="311"/>
                  </a:lnTo>
                  <a:lnTo>
                    <a:pt x="141" y="169"/>
                  </a:lnTo>
                  <a:lnTo>
                    <a:pt x="85" y="28"/>
                  </a:lnTo>
                  <a:lnTo>
                    <a:pt x="57" y="0"/>
                  </a:lnTo>
                  <a:lnTo>
                    <a:pt x="29" y="0"/>
                  </a:lnTo>
                  <a:lnTo>
                    <a:pt x="29" y="0"/>
                  </a:lnTo>
                  <a:lnTo>
                    <a:pt x="0" y="113"/>
                  </a:lnTo>
                  <a:lnTo>
                    <a:pt x="0" y="395"/>
                  </a:lnTo>
                  <a:lnTo>
                    <a:pt x="0" y="677"/>
                  </a:lnTo>
                  <a:lnTo>
                    <a:pt x="29" y="762"/>
                  </a:lnTo>
                  <a:lnTo>
                    <a:pt x="57" y="819"/>
                  </a:lnTo>
                  <a:lnTo>
                    <a:pt x="57" y="819"/>
                  </a:lnTo>
                  <a:lnTo>
                    <a:pt x="113" y="847"/>
                  </a:lnTo>
                  <a:lnTo>
                    <a:pt x="198" y="847"/>
                  </a:lnTo>
                  <a:lnTo>
                    <a:pt x="283" y="790"/>
                  </a:lnTo>
                  <a:lnTo>
                    <a:pt x="339" y="706"/>
                  </a:lnTo>
                  <a:lnTo>
                    <a:pt x="395" y="621"/>
                  </a:lnTo>
                  <a:lnTo>
                    <a:pt x="424" y="536"/>
                  </a:lnTo>
                  <a:lnTo>
                    <a:pt x="424" y="423"/>
                  </a:lnTo>
                  <a:lnTo>
                    <a:pt x="424" y="367"/>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16"/>
            <p:cNvSpPr/>
            <p:nvPr/>
          </p:nvSpPr>
          <p:spPr>
            <a:xfrm>
              <a:off x="6892950" y="3214450"/>
              <a:ext cx="9900" cy="15550"/>
            </a:xfrm>
            <a:custGeom>
              <a:avLst/>
              <a:gdLst/>
              <a:ahLst/>
              <a:cxnLst/>
              <a:rect l="l" t="t" r="r" b="b"/>
              <a:pathLst>
                <a:path w="396" h="622" extrusionOk="0">
                  <a:moveTo>
                    <a:pt x="114" y="621"/>
                  </a:moveTo>
                  <a:lnTo>
                    <a:pt x="114" y="621"/>
                  </a:lnTo>
                  <a:lnTo>
                    <a:pt x="198" y="565"/>
                  </a:lnTo>
                  <a:lnTo>
                    <a:pt x="311" y="537"/>
                  </a:lnTo>
                  <a:lnTo>
                    <a:pt x="368" y="508"/>
                  </a:lnTo>
                  <a:lnTo>
                    <a:pt x="396" y="396"/>
                  </a:lnTo>
                  <a:lnTo>
                    <a:pt x="396" y="396"/>
                  </a:lnTo>
                  <a:lnTo>
                    <a:pt x="340" y="311"/>
                  </a:lnTo>
                  <a:lnTo>
                    <a:pt x="227" y="170"/>
                  </a:lnTo>
                  <a:lnTo>
                    <a:pt x="114" y="57"/>
                  </a:lnTo>
                  <a:lnTo>
                    <a:pt x="29" y="0"/>
                  </a:lnTo>
                  <a:lnTo>
                    <a:pt x="29" y="0"/>
                  </a:lnTo>
                  <a:lnTo>
                    <a:pt x="1" y="29"/>
                  </a:lnTo>
                  <a:lnTo>
                    <a:pt x="1" y="85"/>
                  </a:lnTo>
                  <a:lnTo>
                    <a:pt x="29" y="283"/>
                  </a:lnTo>
                  <a:lnTo>
                    <a:pt x="114" y="62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1" name="Google Shape;4041;p16"/>
            <p:cNvSpPr/>
            <p:nvPr/>
          </p:nvSpPr>
          <p:spPr>
            <a:xfrm>
              <a:off x="6892950" y="3214450"/>
              <a:ext cx="9900" cy="15550"/>
            </a:xfrm>
            <a:custGeom>
              <a:avLst/>
              <a:gdLst/>
              <a:ahLst/>
              <a:cxnLst/>
              <a:rect l="l" t="t" r="r" b="b"/>
              <a:pathLst>
                <a:path w="396" h="622" fill="none" extrusionOk="0">
                  <a:moveTo>
                    <a:pt x="114" y="621"/>
                  </a:moveTo>
                  <a:lnTo>
                    <a:pt x="114" y="621"/>
                  </a:lnTo>
                  <a:lnTo>
                    <a:pt x="198" y="565"/>
                  </a:lnTo>
                  <a:lnTo>
                    <a:pt x="311" y="537"/>
                  </a:lnTo>
                  <a:lnTo>
                    <a:pt x="368" y="508"/>
                  </a:lnTo>
                  <a:lnTo>
                    <a:pt x="396" y="396"/>
                  </a:lnTo>
                  <a:lnTo>
                    <a:pt x="396" y="396"/>
                  </a:lnTo>
                  <a:lnTo>
                    <a:pt x="340" y="311"/>
                  </a:lnTo>
                  <a:lnTo>
                    <a:pt x="227" y="170"/>
                  </a:lnTo>
                  <a:lnTo>
                    <a:pt x="114" y="57"/>
                  </a:lnTo>
                  <a:lnTo>
                    <a:pt x="29" y="0"/>
                  </a:lnTo>
                  <a:lnTo>
                    <a:pt x="29" y="0"/>
                  </a:lnTo>
                  <a:lnTo>
                    <a:pt x="1" y="29"/>
                  </a:lnTo>
                  <a:lnTo>
                    <a:pt x="1" y="85"/>
                  </a:lnTo>
                  <a:lnTo>
                    <a:pt x="29" y="283"/>
                  </a:lnTo>
                  <a:lnTo>
                    <a:pt x="114" y="621"/>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2" name="Google Shape;4042;p16"/>
            <p:cNvSpPr/>
            <p:nvPr/>
          </p:nvSpPr>
          <p:spPr>
            <a:xfrm>
              <a:off x="6891550" y="3208100"/>
              <a:ext cx="2150" cy="2850"/>
            </a:xfrm>
            <a:custGeom>
              <a:avLst/>
              <a:gdLst/>
              <a:ahLst/>
              <a:cxnLst/>
              <a:rect l="l" t="t" r="r" b="b"/>
              <a:pathLst>
                <a:path w="86" h="114" extrusionOk="0">
                  <a:moveTo>
                    <a:pt x="85" y="113"/>
                  </a:moveTo>
                  <a:lnTo>
                    <a:pt x="85" y="113"/>
                  </a:lnTo>
                  <a:lnTo>
                    <a:pt x="85" y="1"/>
                  </a:lnTo>
                  <a:lnTo>
                    <a:pt x="85" y="1"/>
                  </a:lnTo>
                  <a:lnTo>
                    <a:pt x="29" y="29"/>
                  </a:lnTo>
                  <a:lnTo>
                    <a:pt x="1" y="57"/>
                  </a:lnTo>
                  <a:lnTo>
                    <a:pt x="29" y="85"/>
                  </a:lnTo>
                  <a:lnTo>
                    <a:pt x="85" y="113"/>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4043;p16"/>
            <p:cNvSpPr/>
            <p:nvPr/>
          </p:nvSpPr>
          <p:spPr>
            <a:xfrm>
              <a:off x="6891550" y="3208100"/>
              <a:ext cx="2150" cy="2850"/>
            </a:xfrm>
            <a:custGeom>
              <a:avLst/>
              <a:gdLst/>
              <a:ahLst/>
              <a:cxnLst/>
              <a:rect l="l" t="t" r="r" b="b"/>
              <a:pathLst>
                <a:path w="86" h="114" fill="none" extrusionOk="0">
                  <a:moveTo>
                    <a:pt x="85" y="113"/>
                  </a:moveTo>
                  <a:lnTo>
                    <a:pt x="85" y="113"/>
                  </a:lnTo>
                  <a:lnTo>
                    <a:pt x="85" y="1"/>
                  </a:lnTo>
                  <a:lnTo>
                    <a:pt x="85" y="1"/>
                  </a:lnTo>
                  <a:lnTo>
                    <a:pt x="29" y="29"/>
                  </a:lnTo>
                  <a:lnTo>
                    <a:pt x="1" y="57"/>
                  </a:lnTo>
                  <a:lnTo>
                    <a:pt x="29" y="85"/>
                  </a:lnTo>
                  <a:lnTo>
                    <a:pt x="85" y="113"/>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4" name="Google Shape;4044;p16"/>
            <p:cNvSpPr/>
            <p:nvPr/>
          </p:nvSpPr>
          <p:spPr>
            <a:xfrm>
              <a:off x="6903550" y="3251125"/>
              <a:ext cx="7075" cy="6375"/>
            </a:xfrm>
            <a:custGeom>
              <a:avLst/>
              <a:gdLst/>
              <a:ahLst/>
              <a:cxnLst/>
              <a:rect l="l" t="t" r="r" b="b"/>
              <a:pathLst>
                <a:path w="283" h="255" extrusionOk="0">
                  <a:moveTo>
                    <a:pt x="141" y="255"/>
                  </a:moveTo>
                  <a:lnTo>
                    <a:pt x="141" y="255"/>
                  </a:lnTo>
                  <a:lnTo>
                    <a:pt x="226" y="227"/>
                  </a:lnTo>
                  <a:lnTo>
                    <a:pt x="282" y="198"/>
                  </a:lnTo>
                  <a:lnTo>
                    <a:pt x="282" y="114"/>
                  </a:lnTo>
                  <a:lnTo>
                    <a:pt x="254" y="57"/>
                  </a:lnTo>
                  <a:lnTo>
                    <a:pt x="198" y="1"/>
                  </a:lnTo>
                  <a:lnTo>
                    <a:pt x="141" y="1"/>
                  </a:lnTo>
                  <a:lnTo>
                    <a:pt x="57" y="29"/>
                  </a:lnTo>
                  <a:lnTo>
                    <a:pt x="0" y="170"/>
                  </a:lnTo>
                  <a:lnTo>
                    <a:pt x="0" y="170"/>
                  </a:lnTo>
                  <a:lnTo>
                    <a:pt x="57" y="142"/>
                  </a:lnTo>
                  <a:lnTo>
                    <a:pt x="85" y="170"/>
                  </a:lnTo>
                  <a:lnTo>
                    <a:pt x="85" y="227"/>
                  </a:lnTo>
                  <a:lnTo>
                    <a:pt x="141" y="255"/>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5" name="Google Shape;4045;p16"/>
            <p:cNvSpPr/>
            <p:nvPr/>
          </p:nvSpPr>
          <p:spPr>
            <a:xfrm>
              <a:off x="6903550" y="3251125"/>
              <a:ext cx="7075" cy="6375"/>
            </a:xfrm>
            <a:custGeom>
              <a:avLst/>
              <a:gdLst/>
              <a:ahLst/>
              <a:cxnLst/>
              <a:rect l="l" t="t" r="r" b="b"/>
              <a:pathLst>
                <a:path w="283" h="255" fill="none" extrusionOk="0">
                  <a:moveTo>
                    <a:pt x="141" y="255"/>
                  </a:moveTo>
                  <a:lnTo>
                    <a:pt x="141" y="255"/>
                  </a:lnTo>
                  <a:lnTo>
                    <a:pt x="226" y="227"/>
                  </a:lnTo>
                  <a:lnTo>
                    <a:pt x="282" y="198"/>
                  </a:lnTo>
                  <a:lnTo>
                    <a:pt x="282" y="114"/>
                  </a:lnTo>
                  <a:lnTo>
                    <a:pt x="254" y="57"/>
                  </a:lnTo>
                  <a:lnTo>
                    <a:pt x="198" y="1"/>
                  </a:lnTo>
                  <a:lnTo>
                    <a:pt x="141" y="1"/>
                  </a:lnTo>
                  <a:lnTo>
                    <a:pt x="57" y="29"/>
                  </a:lnTo>
                  <a:lnTo>
                    <a:pt x="0" y="170"/>
                  </a:lnTo>
                  <a:lnTo>
                    <a:pt x="0" y="170"/>
                  </a:lnTo>
                  <a:lnTo>
                    <a:pt x="57" y="142"/>
                  </a:lnTo>
                  <a:lnTo>
                    <a:pt x="85" y="170"/>
                  </a:lnTo>
                  <a:lnTo>
                    <a:pt x="85" y="227"/>
                  </a:lnTo>
                  <a:lnTo>
                    <a:pt x="141" y="255"/>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6" name="Google Shape;4046;p16"/>
            <p:cNvSpPr/>
            <p:nvPr/>
          </p:nvSpPr>
          <p:spPr>
            <a:xfrm>
              <a:off x="6905650" y="3200350"/>
              <a:ext cx="5675" cy="4250"/>
            </a:xfrm>
            <a:custGeom>
              <a:avLst/>
              <a:gdLst/>
              <a:ahLst/>
              <a:cxnLst/>
              <a:rect l="l" t="t" r="r" b="b"/>
              <a:pathLst>
                <a:path w="227" h="170" extrusionOk="0">
                  <a:moveTo>
                    <a:pt x="86" y="169"/>
                  </a:moveTo>
                  <a:lnTo>
                    <a:pt x="86" y="169"/>
                  </a:lnTo>
                  <a:lnTo>
                    <a:pt x="170" y="85"/>
                  </a:lnTo>
                  <a:lnTo>
                    <a:pt x="227" y="0"/>
                  </a:lnTo>
                  <a:lnTo>
                    <a:pt x="227" y="0"/>
                  </a:lnTo>
                  <a:lnTo>
                    <a:pt x="142" y="28"/>
                  </a:lnTo>
                  <a:lnTo>
                    <a:pt x="57" y="113"/>
                  </a:lnTo>
                  <a:lnTo>
                    <a:pt x="1" y="169"/>
                  </a:lnTo>
                  <a:lnTo>
                    <a:pt x="29" y="169"/>
                  </a:lnTo>
                  <a:lnTo>
                    <a:pt x="86" y="169"/>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7" name="Google Shape;4047;p16"/>
            <p:cNvSpPr/>
            <p:nvPr/>
          </p:nvSpPr>
          <p:spPr>
            <a:xfrm>
              <a:off x="6905650" y="3200350"/>
              <a:ext cx="5675" cy="4250"/>
            </a:xfrm>
            <a:custGeom>
              <a:avLst/>
              <a:gdLst/>
              <a:ahLst/>
              <a:cxnLst/>
              <a:rect l="l" t="t" r="r" b="b"/>
              <a:pathLst>
                <a:path w="227" h="170" fill="none" extrusionOk="0">
                  <a:moveTo>
                    <a:pt x="86" y="169"/>
                  </a:moveTo>
                  <a:lnTo>
                    <a:pt x="86" y="169"/>
                  </a:lnTo>
                  <a:lnTo>
                    <a:pt x="170" y="85"/>
                  </a:lnTo>
                  <a:lnTo>
                    <a:pt x="227" y="0"/>
                  </a:lnTo>
                  <a:lnTo>
                    <a:pt x="227" y="0"/>
                  </a:lnTo>
                  <a:lnTo>
                    <a:pt x="142" y="28"/>
                  </a:lnTo>
                  <a:lnTo>
                    <a:pt x="57" y="113"/>
                  </a:lnTo>
                  <a:lnTo>
                    <a:pt x="1" y="169"/>
                  </a:lnTo>
                  <a:lnTo>
                    <a:pt x="29" y="169"/>
                  </a:lnTo>
                  <a:lnTo>
                    <a:pt x="86" y="169"/>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8" name="Google Shape;4048;p16"/>
            <p:cNvSpPr/>
            <p:nvPr/>
          </p:nvSpPr>
          <p:spPr>
            <a:xfrm>
              <a:off x="6905650" y="3219400"/>
              <a:ext cx="7800" cy="4950"/>
            </a:xfrm>
            <a:custGeom>
              <a:avLst/>
              <a:gdLst/>
              <a:ahLst/>
              <a:cxnLst/>
              <a:rect l="l" t="t" r="r" b="b"/>
              <a:pathLst>
                <a:path w="312" h="198" extrusionOk="0">
                  <a:moveTo>
                    <a:pt x="170" y="198"/>
                  </a:moveTo>
                  <a:lnTo>
                    <a:pt x="170" y="198"/>
                  </a:lnTo>
                  <a:lnTo>
                    <a:pt x="311" y="141"/>
                  </a:lnTo>
                  <a:lnTo>
                    <a:pt x="311" y="141"/>
                  </a:lnTo>
                  <a:lnTo>
                    <a:pt x="255" y="85"/>
                  </a:lnTo>
                  <a:lnTo>
                    <a:pt x="255" y="0"/>
                  </a:lnTo>
                  <a:lnTo>
                    <a:pt x="255" y="0"/>
                  </a:lnTo>
                  <a:lnTo>
                    <a:pt x="1" y="56"/>
                  </a:lnTo>
                  <a:lnTo>
                    <a:pt x="1" y="56"/>
                  </a:lnTo>
                  <a:lnTo>
                    <a:pt x="57" y="169"/>
                  </a:lnTo>
                  <a:lnTo>
                    <a:pt x="170" y="198"/>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4049;p16"/>
            <p:cNvSpPr/>
            <p:nvPr/>
          </p:nvSpPr>
          <p:spPr>
            <a:xfrm>
              <a:off x="6905650" y="3219400"/>
              <a:ext cx="7800" cy="4950"/>
            </a:xfrm>
            <a:custGeom>
              <a:avLst/>
              <a:gdLst/>
              <a:ahLst/>
              <a:cxnLst/>
              <a:rect l="l" t="t" r="r" b="b"/>
              <a:pathLst>
                <a:path w="312" h="198" fill="none" extrusionOk="0">
                  <a:moveTo>
                    <a:pt x="170" y="198"/>
                  </a:moveTo>
                  <a:lnTo>
                    <a:pt x="170" y="198"/>
                  </a:lnTo>
                  <a:lnTo>
                    <a:pt x="311" y="141"/>
                  </a:lnTo>
                  <a:lnTo>
                    <a:pt x="311" y="141"/>
                  </a:lnTo>
                  <a:lnTo>
                    <a:pt x="255" y="85"/>
                  </a:lnTo>
                  <a:lnTo>
                    <a:pt x="255" y="0"/>
                  </a:lnTo>
                  <a:lnTo>
                    <a:pt x="255" y="0"/>
                  </a:lnTo>
                  <a:lnTo>
                    <a:pt x="1" y="56"/>
                  </a:lnTo>
                  <a:lnTo>
                    <a:pt x="1" y="56"/>
                  </a:lnTo>
                  <a:lnTo>
                    <a:pt x="57" y="169"/>
                  </a:lnTo>
                  <a:lnTo>
                    <a:pt x="170" y="198"/>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16"/>
            <p:cNvSpPr/>
            <p:nvPr/>
          </p:nvSpPr>
          <p:spPr>
            <a:xfrm>
              <a:off x="6907775" y="3230675"/>
              <a:ext cx="6375" cy="4975"/>
            </a:xfrm>
            <a:custGeom>
              <a:avLst/>
              <a:gdLst/>
              <a:ahLst/>
              <a:cxnLst/>
              <a:rect l="l" t="t" r="r" b="b"/>
              <a:pathLst>
                <a:path w="255" h="199" extrusionOk="0">
                  <a:moveTo>
                    <a:pt x="255" y="198"/>
                  </a:moveTo>
                  <a:lnTo>
                    <a:pt x="255" y="198"/>
                  </a:lnTo>
                  <a:lnTo>
                    <a:pt x="226" y="113"/>
                  </a:lnTo>
                  <a:lnTo>
                    <a:pt x="170" y="57"/>
                  </a:lnTo>
                  <a:lnTo>
                    <a:pt x="29" y="1"/>
                  </a:lnTo>
                  <a:lnTo>
                    <a:pt x="29" y="1"/>
                  </a:lnTo>
                  <a:lnTo>
                    <a:pt x="1" y="57"/>
                  </a:lnTo>
                  <a:lnTo>
                    <a:pt x="1" y="85"/>
                  </a:lnTo>
                  <a:lnTo>
                    <a:pt x="29" y="113"/>
                  </a:lnTo>
                  <a:lnTo>
                    <a:pt x="57" y="142"/>
                  </a:lnTo>
                  <a:lnTo>
                    <a:pt x="170" y="142"/>
                  </a:lnTo>
                  <a:lnTo>
                    <a:pt x="255" y="198"/>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051;p16"/>
            <p:cNvSpPr/>
            <p:nvPr/>
          </p:nvSpPr>
          <p:spPr>
            <a:xfrm>
              <a:off x="6907775" y="3230675"/>
              <a:ext cx="6375" cy="4975"/>
            </a:xfrm>
            <a:custGeom>
              <a:avLst/>
              <a:gdLst/>
              <a:ahLst/>
              <a:cxnLst/>
              <a:rect l="l" t="t" r="r" b="b"/>
              <a:pathLst>
                <a:path w="255" h="199" fill="none" extrusionOk="0">
                  <a:moveTo>
                    <a:pt x="255" y="198"/>
                  </a:moveTo>
                  <a:lnTo>
                    <a:pt x="255" y="198"/>
                  </a:lnTo>
                  <a:lnTo>
                    <a:pt x="226" y="113"/>
                  </a:lnTo>
                  <a:lnTo>
                    <a:pt x="170" y="57"/>
                  </a:lnTo>
                  <a:lnTo>
                    <a:pt x="29" y="1"/>
                  </a:lnTo>
                  <a:lnTo>
                    <a:pt x="29" y="1"/>
                  </a:lnTo>
                  <a:lnTo>
                    <a:pt x="1" y="57"/>
                  </a:lnTo>
                  <a:lnTo>
                    <a:pt x="1" y="85"/>
                  </a:lnTo>
                  <a:lnTo>
                    <a:pt x="29" y="113"/>
                  </a:lnTo>
                  <a:lnTo>
                    <a:pt x="57" y="142"/>
                  </a:lnTo>
                  <a:lnTo>
                    <a:pt x="170" y="142"/>
                  </a:lnTo>
                  <a:lnTo>
                    <a:pt x="255" y="198"/>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16"/>
            <p:cNvSpPr/>
            <p:nvPr/>
          </p:nvSpPr>
          <p:spPr>
            <a:xfrm>
              <a:off x="6912725" y="3204575"/>
              <a:ext cx="2125" cy="12025"/>
            </a:xfrm>
            <a:custGeom>
              <a:avLst/>
              <a:gdLst/>
              <a:ahLst/>
              <a:cxnLst/>
              <a:rect l="l" t="t" r="r" b="b"/>
              <a:pathLst>
                <a:path w="85" h="481" extrusionOk="0">
                  <a:moveTo>
                    <a:pt x="0" y="480"/>
                  </a:moveTo>
                  <a:lnTo>
                    <a:pt x="0" y="480"/>
                  </a:lnTo>
                  <a:lnTo>
                    <a:pt x="57" y="367"/>
                  </a:lnTo>
                  <a:lnTo>
                    <a:pt x="85" y="254"/>
                  </a:lnTo>
                  <a:lnTo>
                    <a:pt x="85" y="113"/>
                  </a:lnTo>
                  <a:lnTo>
                    <a:pt x="28" y="0"/>
                  </a:lnTo>
                  <a:lnTo>
                    <a:pt x="28" y="0"/>
                  </a:lnTo>
                  <a:lnTo>
                    <a:pt x="0" y="226"/>
                  </a:lnTo>
                  <a:lnTo>
                    <a:pt x="0" y="48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4053;p16"/>
            <p:cNvSpPr/>
            <p:nvPr/>
          </p:nvSpPr>
          <p:spPr>
            <a:xfrm>
              <a:off x="6912725" y="3204575"/>
              <a:ext cx="2125" cy="12025"/>
            </a:xfrm>
            <a:custGeom>
              <a:avLst/>
              <a:gdLst/>
              <a:ahLst/>
              <a:cxnLst/>
              <a:rect l="l" t="t" r="r" b="b"/>
              <a:pathLst>
                <a:path w="85" h="481" fill="none" extrusionOk="0">
                  <a:moveTo>
                    <a:pt x="0" y="480"/>
                  </a:moveTo>
                  <a:lnTo>
                    <a:pt x="0" y="480"/>
                  </a:lnTo>
                  <a:lnTo>
                    <a:pt x="57" y="367"/>
                  </a:lnTo>
                  <a:lnTo>
                    <a:pt x="85" y="254"/>
                  </a:lnTo>
                  <a:lnTo>
                    <a:pt x="85" y="113"/>
                  </a:lnTo>
                  <a:lnTo>
                    <a:pt x="28" y="0"/>
                  </a:lnTo>
                  <a:lnTo>
                    <a:pt x="28" y="0"/>
                  </a:lnTo>
                  <a:lnTo>
                    <a:pt x="0" y="226"/>
                  </a:lnTo>
                  <a:lnTo>
                    <a:pt x="0" y="480"/>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4" name="Google Shape;4054;p16"/>
            <p:cNvSpPr/>
            <p:nvPr/>
          </p:nvSpPr>
          <p:spPr>
            <a:xfrm>
              <a:off x="6913425" y="3193275"/>
              <a:ext cx="2125" cy="9900"/>
            </a:xfrm>
            <a:custGeom>
              <a:avLst/>
              <a:gdLst/>
              <a:ahLst/>
              <a:cxnLst/>
              <a:rect l="l" t="t" r="r" b="b"/>
              <a:pathLst>
                <a:path w="85" h="396" extrusionOk="0">
                  <a:moveTo>
                    <a:pt x="0" y="396"/>
                  </a:moveTo>
                  <a:lnTo>
                    <a:pt x="0" y="396"/>
                  </a:lnTo>
                  <a:lnTo>
                    <a:pt x="57" y="311"/>
                  </a:lnTo>
                  <a:lnTo>
                    <a:pt x="85" y="198"/>
                  </a:lnTo>
                  <a:lnTo>
                    <a:pt x="85" y="86"/>
                  </a:lnTo>
                  <a:lnTo>
                    <a:pt x="57" y="1"/>
                  </a:lnTo>
                  <a:lnTo>
                    <a:pt x="57" y="1"/>
                  </a:lnTo>
                  <a:lnTo>
                    <a:pt x="0" y="396"/>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5" name="Google Shape;4055;p16"/>
            <p:cNvSpPr/>
            <p:nvPr/>
          </p:nvSpPr>
          <p:spPr>
            <a:xfrm>
              <a:off x="6913425" y="3193275"/>
              <a:ext cx="2125" cy="9900"/>
            </a:xfrm>
            <a:custGeom>
              <a:avLst/>
              <a:gdLst/>
              <a:ahLst/>
              <a:cxnLst/>
              <a:rect l="l" t="t" r="r" b="b"/>
              <a:pathLst>
                <a:path w="85" h="396" fill="none" extrusionOk="0">
                  <a:moveTo>
                    <a:pt x="0" y="396"/>
                  </a:moveTo>
                  <a:lnTo>
                    <a:pt x="0" y="396"/>
                  </a:lnTo>
                  <a:lnTo>
                    <a:pt x="57" y="311"/>
                  </a:lnTo>
                  <a:lnTo>
                    <a:pt x="85" y="198"/>
                  </a:lnTo>
                  <a:lnTo>
                    <a:pt x="85" y="86"/>
                  </a:lnTo>
                  <a:lnTo>
                    <a:pt x="57" y="1"/>
                  </a:lnTo>
                  <a:lnTo>
                    <a:pt x="57" y="1"/>
                  </a:lnTo>
                  <a:lnTo>
                    <a:pt x="0" y="396"/>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6" name="Google Shape;4056;p16"/>
            <p:cNvSpPr/>
            <p:nvPr/>
          </p:nvSpPr>
          <p:spPr>
            <a:xfrm>
              <a:off x="6913425" y="3275125"/>
              <a:ext cx="6375" cy="8475"/>
            </a:xfrm>
            <a:custGeom>
              <a:avLst/>
              <a:gdLst/>
              <a:ahLst/>
              <a:cxnLst/>
              <a:rect l="l" t="t" r="r" b="b"/>
              <a:pathLst>
                <a:path w="255" h="339" extrusionOk="0">
                  <a:moveTo>
                    <a:pt x="198" y="339"/>
                  </a:moveTo>
                  <a:lnTo>
                    <a:pt x="198" y="339"/>
                  </a:lnTo>
                  <a:lnTo>
                    <a:pt x="226" y="311"/>
                  </a:lnTo>
                  <a:lnTo>
                    <a:pt x="254" y="254"/>
                  </a:lnTo>
                  <a:lnTo>
                    <a:pt x="226" y="141"/>
                  </a:lnTo>
                  <a:lnTo>
                    <a:pt x="198" y="57"/>
                  </a:lnTo>
                  <a:lnTo>
                    <a:pt x="141" y="29"/>
                  </a:lnTo>
                  <a:lnTo>
                    <a:pt x="113" y="0"/>
                  </a:lnTo>
                  <a:lnTo>
                    <a:pt x="113" y="0"/>
                  </a:lnTo>
                  <a:lnTo>
                    <a:pt x="29" y="29"/>
                  </a:lnTo>
                  <a:lnTo>
                    <a:pt x="0" y="57"/>
                  </a:lnTo>
                  <a:lnTo>
                    <a:pt x="0" y="113"/>
                  </a:lnTo>
                  <a:lnTo>
                    <a:pt x="29" y="170"/>
                  </a:lnTo>
                  <a:lnTo>
                    <a:pt x="141" y="283"/>
                  </a:lnTo>
                  <a:lnTo>
                    <a:pt x="198" y="339"/>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7" name="Google Shape;4057;p16"/>
            <p:cNvSpPr/>
            <p:nvPr/>
          </p:nvSpPr>
          <p:spPr>
            <a:xfrm>
              <a:off x="6913425" y="3275125"/>
              <a:ext cx="6375" cy="8475"/>
            </a:xfrm>
            <a:custGeom>
              <a:avLst/>
              <a:gdLst/>
              <a:ahLst/>
              <a:cxnLst/>
              <a:rect l="l" t="t" r="r" b="b"/>
              <a:pathLst>
                <a:path w="255" h="339" fill="none" extrusionOk="0">
                  <a:moveTo>
                    <a:pt x="198" y="339"/>
                  </a:moveTo>
                  <a:lnTo>
                    <a:pt x="198" y="339"/>
                  </a:lnTo>
                  <a:lnTo>
                    <a:pt x="226" y="311"/>
                  </a:lnTo>
                  <a:lnTo>
                    <a:pt x="254" y="254"/>
                  </a:lnTo>
                  <a:lnTo>
                    <a:pt x="226" y="141"/>
                  </a:lnTo>
                  <a:lnTo>
                    <a:pt x="198" y="57"/>
                  </a:lnTo>
                  <a:lnTo>
                    <a:pt x="141" y="29"/>
                  </a:lnTo>
                  <a:lnTo>
                    <a:pt x="113" y="0"/>
                  </a:lnTo>
                  <a:lnTo>
                    <a:pt x="113" y="0"/>
                  </a:lnTo>
                  <a:lnTo>
                    <a:pt x="29" y="29"/>
                  </a:lnTo>
                  <a:lnTo>
                    <a:pt x="0" y="57"/>
                  </a:lnTo>
                  <a:lnTo>
                    <a:pt x="0" y="113"/>
                  </a:lnTo>
                  <a:lnTo>
                    <a:pt x="29" y="170"/>
                  </a:lnTo>
                  <a:lnTo>
                    <a:pt x="141" y="283"/>
                  </a:lnTo>
                  <a:lnTo>
                    <a:pt x="198" y="339"/>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16"/>
            <p:cNvSpPr/>
            <p:nvPr/>
          </p:nvSpPr>
          <p:spPr>
            <a:xfrm>
              <a:off x="6915525" y="3290650"/>
              <a:ext cx="3575" cy="7775"/>
            </a:xfrm>
            <a:custGeom>
              <a:avLst/>
              <a:gdLst/>
              <a:ahLst/>
              <a:cxnLst/>
              <a:rect l="l" t="t" r="r" b="b"/>
              <a:pathLst>
                <a:path w="143" h="311" extrusionOk="0">
                  <a:moveTo>
                    <a:pt x="114" y="311"/>
                  </a:moveTo>
                  <a:lnTo>
                    <a:pt x="114" y="311"/>
                  </a:lnTo>
                  <a:lnTo>
                    <a:pt x="142" y="282"/>
                  </a:lnTo>
                  <a:lnTo>
                    <a:pt x="142" y="254"/>
                  </a:lnTo>
                  <a:lnTo>
                    <a:pt x="114" y="170"/>
                  </a:lnTo>
                  <a:lnTo>
                    <a:pt x="86" y="85"/>
                  </a:lnTo>
                  <a:lnTo>
                    <a:pt x="114" y="0"/>
                  </a:lnTo>
                  <a:lnTo>
                    <a:pt x="114" y="0"/>
                  </a:lnTo>
                  <a:lnTo>
                    <a:pt x="57" y="28"/>
                  </a:lnTo>
                  <a:lnTo>
                    <a:pt x="1" y="57"/>
                  </a:lnTo>
                  <a:lnTo>
                    <a:pt x="1" y="113"/>
                  </a:lnTo>
                  <a:lnTo>
                    <a:pt x="1" y="141"/>
                  </a:lnTo>
                  <a:lnTo>
                    <a:pt x="29" y="254"/>
                  </a:lnTo>
                  <a:lnTo>
                    <a:pt x="114" y="31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59;p16"/>
            <p:cNvSpPr/>
            <p:nvPr/>
          </p:nvSpPr>
          <p:spPr>
            <a:xfrm>
              <a:off x="6915525" y="3290650"/>
              <a:ext cx="3575" cy="7775"/>
            </a:xfrm>
            <a:custGeom>
              <a:avLst/>
              <a:gdLst/>
              <a:ahLst/>
              <a:cxnLst/>
              <a:rect l="l" t="t" r="r" b="b"/>
              <a:pathLst>
                <a:path w="143" h="311" fill="none" extrusionOk="0">
                  <a:moveTo>
                    <a:pt x="114" y="311"/>
                  </a:moveTo>
                  <a:lnTo>
                    <a:pt x="114" y="311"/>
                  </a:lnTo>
                  <a:lnTo>
                    <a:pt x="142" y="282"/>
                  </a:lnTo>
                  <a:lnTo>
                    <a:pt x="142" y="254"/>
                  </a:lnTo>
                  <a:lnTo>
                    <a:pt x="114" y="170"/>
                  </a:lnTo>
                  <a:lnTo>
                    <a:pt x="86" y="85"/>
                  </a:lnTo>
                  <a:lnTo>
                    <a:pt x="114" y="0"/>
                  </a:lnTo>
                  <a:lnTo>
                    <a:pt x="114" y="0"/>
                  </a:lnTo>
                  <a:lnTo>
                    <a:pt x="57" y="28"/>
                  </a:lnTo>
                  <a:lnTo>
                    <a:pt x="1" y="57"/>
                  </a:lnTo>
                  <a:lnTo>
                    <a:pt x="1" y="113"/>
                  </a:lnTo>
                  <a:lnTo>
                    <a:pt x="1" y="141"/>
                  </a:lnTo>
                  <a:lnTo>
                    <a:pt x="29" y="254"/>
                  </a:lnTo>
                  <a:lnTo>
                    <a:pt x="114" y="311"/>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16"/>
            <p:cNvSpPr/>
            <p:nvPr/>
          </p:nvSpPr>
          <p:spPr>
            <a:xfrm>
              <a:off x="6921175" y="3309700"/>
              <a:ext cx="2850" cy="2125"/>
            </a:xfrm>
            <a:custGeom>
              <a:avLst/>
              <a:gdLst/>
              <a:ahLst/>
              <a:cxnLst/>
              <a:rect l="l" t="t" r="r" b="b"/>
              <a:pathLst>
                <a:path w="114" h="85" extrusionOk="0">
                  <a:moveTo>
                    <a:pt x="57" y="85"/>
                  </a:moveTo>
                  <a:lnTo>
                    <a:pt x="57" y="85"/>
                  </a:lnTo>
                  <a:lnTo>
                    <a:pt x="114" y="0"/>
                  </a:lnTo>
                  <a:lnTo>
                    <a:pt x="114" y="0"/>
                  </a:lnTo>
                  <a:lnTo>
                    <a:pt x="85" y="0"/>
                  </a:lnTo>
                  <a:lnTo>
                    <a:pt x="29" y="28"/>
                  </a:lnTo>
                  <a:lnTo>
                    <a:pt x="1" y="57"/>
                  </a:lnTo>
                  <a:lnTo>
                    <a:pt x="57" y="85"/>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16"/>
            <p:cNvSpPr/>
            <p:nvPr/>
          </p:nvSpPr>
          <p:spPr>
            <a:xfrm>
              <a:off x="6921175" y="3309700"/>
              <a:ext cx="2850" cy="2125"/>
            </a:xfrm>
            <a:custGeom>
              <a:avLst/>
              <a:gdLst/>
              <a:ahLst/>
              <a:cxnLst/>
              <a:rect l="l" t="t" r="r" b="b"/>
              <a:pathLst>
                <a:path w="114" h="85" fill="none" extrusionOk="0">
                  <a:moveTo>
                    <a:pt x="57" y="85"/>
                  </a:moveTo>
                  <a:lnTo>
                    <a:pt x="57" y="85"/>
                  </a:lnTo>
                  <a:lnTo>
                    <a:pt x="114" y="0"/>
                  </a:lnTo>
                  <a:lnTo>
                    <a:pt x="114" y="0"/>
                  </a:lnTo>
                  <a:lnTo>
                    <a:pt x="85" y="0"/>
                  </a:lnTo>
                  <a:lnTo>
                    <a:pt x="29" y="28"/>
                  </a:lnTo>
                  <a:lnTo>
                    <a:pt x="1" y="57"/>
                  </a:lnTo>
                  <a:lnTo>
                    <a:pt x="57" y="85"/>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2" name="Google Shape;4062;p16"/>
            <p:cNvSpPr/>
            <p:nvPr/>
          </p:nvSpPr>
          <p:spPr>
            <a:xfrm>
              <a:off x="2600775" y="4014475"/>
              <a:ext cx="4275" cy="3550"/>
            </a:xfrm>
            <a:custGeom>
              <a:avLst/>
              <a:gdLst/>
              <a:ahLst/>
              <a:cxnLst/>
              <a:rect l="l" t="t" r="r" b="b"/>
              <a:pathLst>
                <a:path w="171" h="142" extrusionOk="0">
                  <a:moveTo>
                    <a:pt x="114" y="141"/>
                  </a:moveTo>
                  <a:lnTo>
                    <a:pt x="114" y="141"/>
                  </a:lnTo>
                  <a:lnTo>
                    <a:pt x="170" y="57"/>
                  </a:lnTo>
                  <a:lnTo>
                    <a:pt x="170" y="57"/>
                  </a:lnTo>
                  <a:lnTo>
                    <a:pt x="142" y="57"/>
                  </a:lnTo>
                  <a:lnTo>
                    <a:pt x="114" y="28"/>
                  </a:lnTo>
                  <a:lnTo>
                    <a:pt x="86" y="57"/>
                  </a:lnTo>
                  <a:lnTo>
                    <a:pt x="86" y="57"/>
                  </a:lnTo>
                  <a:lnTo>
                    <a:pt x="57" y="0"/>
                  </a:lnTo>
                  <a:lnTo>
                    <a:pt x="57" y="0"/>
                  </a:lnTo>
                  <a:lnTo>
                    <a:pt x="29" y="0"/>
                  </a:lnTo>
                  <a:lnTo>
                    <a:pt x="1" y="28"/>
                  </a:lnTo>
                  <a:lnTo>
                    <a:pt x="29" y="85"/>
                  </a:lnTo>
                  <a:lnTo>
                    <a:pt x="114" y="14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3" name="Google Shape;4063;p16"/>
            <p:cNvSpPr/>
            <p:nvPr/>
          </p:nvSpPr>
          <p:spPr>
            <a:xfrm>
              <a:off x="2600775" y="4014475"/>
              <a:ext cx="4275" cy="3550"/>
            </a:xfrm>
            <a:custGeom>
              <a:avLst/>
              <a:gdLst/>
              <a:ahLst/>
              <a:cxnLst/>
              <a:rect l="l" t="t" r="r" b="b"/>
              <a:pathLst>
                <a:path w="171" h="142" fill="none" extrusionOk="0">
                  <a:moveTo>
                    <a:pt x="114" y="141"/>
                  </a:moveTo>
                  <a:lnTo>
                    <a:pt x="114" y="141"/>
                  </a:lnTo>
                  <a:lnTo>
                    <a:pt x="170" y="57"/>
                  </a:lnTo>
                  <a:lnTo>
                    <a:pt x="170" y="57"/>
                  </a:lnTo>
                  <a:lnTo>
                    <a:pt x="142" y="57"/>
                  </a:lnTo>
                  <a:lnTo>
                    <a:pt x="114" y="28"/>
                  </a:lnTo>
                  <a:lnTo>
                    <a:pt x="86" y="57"/>
                  </a:lnTo>
                  <a:lnTo>
                    <a:pt x="86" y="57"/>
                  </a:lnTo>
                  <a:lnTo>
                    <a:pt x="57" y="0"/>
                  </a:lnTo>
                  <a:lnTo>
                    <a:pt x="57" y="0"/>
                  </a:lnTo>
                  <a:lnTo>
                    <a:pt x="29" y="0"/>
                  </a:lnTo>
                  <a:lnTo>
                    <a:pt x="1" y="28"/>
                  </a:lnTo>
                  <a:lnTo>
                    <a:pt x="29" y="85"/>
                  </a:lnTo>
                  <a:lnTo>
                    <a:pt x="114" y="141"/>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16"/>
            <p:cNvSpPr/>
            <p:nvPr/>
          </p:nvSpPr>
          <p:spPr>
            <a:xfrm>
              <a:off x="2604300" y="4004600"/>
              <a:ext cx="23325" cy="18350"/>
            </a:xfrm>
            <a:custGeom>
              <a:avLst/>
              <a:gdLst/>
              <a:ahLst/>
              <a:cxnLst/>
              <a:rect l="l" t="t" r="r" b="b"/>
              <a:pathLst>
                <a:path w="933" h="734" extrusionOk="0">
                  <a:moveTo>
                    <a:pt x="453" y="57"/>
                  </a:moveTo>
                  <a:lnTo>
                    <a:pt x="453" y="57"/>
                  </a:lnTo>
                  <a:lnTo>
                    <a:pt x="453" y="113"/>
                  </a:lnTo>
                  <a:lnTo>
                    <a:pt x="424" y="141"/>
                  </a:lnTo>
                  <a:lnTo>
                    <a:pt x="311" y="113"/>
                  </a:lnTo>
                  <a:lnTo>
                    <a:pt x="142" y="57"/>
                  </a:lnTo>
                  <a:lnTo>
                    <a:pt x="29" y="28"/>
                  </a:lnTo>
                  <a:lnTo>
                    <a:pt x="29" y="28"/>
                  </a:lnTo>
                  <a:lnTo>
                    <a:pt x="255" y="198"/>
                  </a:lnTo>
                  <a:lnTo>
                    <a:pt x="509" y="311"/>
                  </a:lnTo>
                  <a:lnTo>
                    <a:pt x="509" y="311"/>
                  </a:lnTo>
                  <a:lnTo>
                    <a:pt x="340" y="311"/>
                  </a:lnTo>
                  <a:lnTo>
                    <a:pt x="142" y="339"/>
                  </a:lnTo>
                  <a:lnTo>
                    <a:pt x="142" y="339"/>
                  </a:lnTo>
                  <a:lnTo>
                    <a:pt x="170" y="367"/>
                  </a:lnTo>
                  <a:lnTo>
                    <a:pt x="227" y="395"/>
                  </a:lnTo>
                  <a:lnTo>
                    <a:pt x="311" y="367"/>
                  </a:lnTo>
                  <a:lnTo>
                    <a:pt x="368" y="339"/>
                  </a:lnTo>
                  <a:lnTo>
                    <a:pt x="424" y="339"/>
                  </a:lnTo>
                  <a:lnTo>
                    <a:pt x="453" y="367"/>
                  </a:lnTo>
                  <a:lnTo>
                    <a:pt x="453" y="367"/>
                  </a:lnTo>
                  <a:lnTo>
                    <a:pt x="424" y="367"/>
                  </a:lnTo>
                  <a:lnTo>
                    <a:pt x="396" y="395"/>
                  </a:lnTo>
                  <a:lnTo>
                    <a:pt x="396" y="423"/>
                  </a:lnTo>
                  <a:lnTo>
                    <a:pt x="396" y="452"/>
                  </a:lnTo>
                  <a:lnTo>
                    <a:pt x="311" y="367"/>
                  </a:lnTo>
                  <a:lnTo>
                    <a:pt x="311" y="367"/>
                  </a:lnTo>
                  <a:lnTo>
                    <a:pt x="283" y="480"/>
                  </a:lnTo>
                  <a:lnTo>
                    <a:pt x="311" y="536"/>
                  </a:lnTo>
                  <a:lnTo>
                    <a:pt x="368" y="508"/>
                  </a:lnTo>
                  <a:lnTo>
                    <a:pt x="368" y="508"/>
                  </a:lnTo>
                  <a:lnTo>
                    <a:pt x="340" y="536"/>
                  </a:lnTo>
                  <a:lnTo>
                    <a:pt x="311" y="565"/>
                  </a:lnTo>
                  <a:lnTo>
                    <a:pt x="199" y="593"/>
                  </a:lnTo>
                  <a:lnTo>
                    <a:pt x="1" y="621"/>
                  </a:lnTo>
                  <a:lnTo>
                    <a:pt x="1" y="621"/>
                  </a:lnTo>
                  <a:lnTo>
                    <a:pt x="170" y="677"/>
                  </a:lnTo>
                  <a:lnTo>
                    <a:pt x="227" y="706"/>
                  </a:lnTo>
                  <a:lnTo>
                    <a:pt x="170" y="649"/>
                  </a:lnTo>
                  <a:lnTo>
                    <a:pt x="170" y="649"/>
                  </a:lnTo>
                  <a:lnTo>
                    <a:pt x="255" y="677"/>
                  </a:lnTo>
                  <a:lnTo>
                    <a:pt x="396" y="734"/>
                  </a:lnTo>
                  <a:lnTo>
                    <a:pt x="453" y="734"/>
                  </a:lnTo>
                  <a:lnTo>
                    <a:pt x="509" y="706"/>
                  </a:lnTo>
                  <a:lnTo>
                    <a:pt x="537" y="649"/>
                  </a:lnTo>
                  <a:lnTo>
                    <a:pt x="509" y="565"/>
                  </a:lnTo>
                  <a:lnTo>
                    <a:pt x="509" y="565"/>
                  </a:lnTo>
                  <a:lnTo>
                    <a:pt x="565" y="565"/>
                  </a:lnTo>
                  <a:lnTo>
                    <a:pt x="622" y="565"/>
                  </a:lnTo>
                  <a:lnTo>
                    <a:pt x="706" y="508"/>
                  </a:lnTo>
                  <a:lnTo>
                    <a:pt x="791" y="423"/>
                  </a:lnTo>
                  <a:lnTo>
                    <a:pt x="848" y="311"/>
                  </a:lnTo>
                  <a:lnTo>
                    <a:pt x="848" y="311"/>
                  </a:lnTo>
                  <a:lnTo>
                    <a:pt x="932" y="113"/>
                  </a:lnTo>
                  <a:lnTo>
                    <a:pt x="932" y="28"/>
                  </a:lnTo>
                  <a:lnTo>
                    <a:pt x="904" y="0"/>
                  </a:lnTo>
                  <a:lnTo>
                    <a:pt x="876" y="28"/>
                  </a:lnTo>
                  <a:lnTo>
                    <a:pt x="876" y="28"/>
                  </a:lnTo>
                  <a:lnTo>
                    <a:pt x="848" y="85"/>
                  </a:lnTo>
                  <a:lnTo>
                    <a:pt x="819" y="113"/>
                  </a:lnTo>
                  <a:lnTo>
                    <a:pt x="791" y="113"/>
                  </a:lnTo>
                  <a:lnTo>
                    <a:pt x="735" y="57"/>
                  </a:lnTo>
                  <a:lnTo>
                    <a:pt x="735" y="57"/>
                  </a:lnTo>
                  <a:lnTo>
                    <a:pt x="594" y="28"/>
                  </a:lnTo>
                  <a:lnTo>
                    <a:pt x="453" y="57"/>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5" name="Google Shape;4065;p16"/>
            <p:cNvSpPr/>
            <p:nvPr/>
          </p:nvSpPr>
          <p:spPr>
            <a:xfrm>
              <a:off x="2604300" y="4004600"/>
              <a:ext cx="23325" cy="18350"/>
            </a:xfrm>
            <a:custGeom>
              <a:avLst/>
              <a:gdLst/>
              <a:ahLst/>
              <a:cxnLst/>
              <a:rect l="l" t="t" r="r" b="b"/>
              <a:pathLst>
                <a:path w="933" h="734" fill="none" extrusionOk="0">
                  <a:moveTo>
                    <a:pt x="453" y="57"/>
                  </a:moveTo>
                  <a:lnTo>
                    <a:pt x="453" y="57"/>
                  </a:lnTo>
                  <a:lnTo>
                    <a:pt x="453" y="113"/>
                  </a:lnTo>
                  <a:lnTo>
                    <a:pt x="424" y="141"/>
                  </a:lnTo>
                  <a:lnTo>
                    <a:pt x="311" y="113"/>
                  </a:lnTo>
                  <a:lnTo>
                    <a:pt x="142" y="57"/>
                  </a:lnTo>
                  <a:lnTo>
                    <a:pt x="29" y="28"/>
                  </a:lnTo>
                  <a:lnTo>
                    <a:pt x="29" y="28"/>
                  </a:lnTo>
                  <a:lnTo>
                    <a:pt x="255" y="198"/>
                  </a:lnTo>
                  <a:lnTo>
                    <a:pt x="509" y="311"/>
                  </a:lnTo>
                  <a:lnTo>
                    <a:pt x="509" y="311"/>
                  </a:lnTo>
                  <a:lnTo>
                    <a:pt x="340" y="311"/>
                  </a:lnTo>
                  <a:lnTo>
                    <a:pt x="142" y="339"/>
                  </a:lnTo>
                  <a:lnTo>
                    <a:pt x="142" y="339"/>
                  </a:lnTo>
                  <a:lnTo>
                    <a:pt x="170" y="367"/>
                  </a:lnTo>
                  <a:lnTo>
                    <a:pt x="227" y="395"/>
                  </a:lnTo>
                  <a:lnTo>
                    <a:pt x="311" y="367"/>
                  </a:lnTo>
                  <a:lnTo>
                    <a:pt x="368" y="339"/>
                  </a:lnTo>
                  <a:lnTo>
                    <a:pt x="424" y="339"/>
                  </a:lnTo>
                  <a:lnTo>
                    <a:pt x="453" y="367"/>
                  </a:lnTo>
                  <a:lnTo>
                    <a:pt x="453" y="367"/>
                  </a:lnTo>
                  <a:lnTo>
                    <a:pt x="424" y="367"/>
                  </a:lnTo>
                  <a:lnTo>
                    <a:pt x="396" y="395"/>
                  </a:lnTo>
                  <a:lnTo>
                    <a:pt x="396" y="423"/>
                  </a:lnTo>
                  <a:lnTo>
                    <a:pt x="396" y="452"/>
                  </a:lnTo>
                  <a:lnTo>
                    <a:pt x="311" y="367"/>
                  </a:lnTo>
                  <a:lnTo>
                    <a:pt x="311" y="367"/>
                  </a:lnTo>
                  <a:lnTo>
                    <a:pt x="283" y="480"/>
                  </a:lnTo>
                  <a:lnTo>
                    <a:pt x="311" y="536"/>
                  </a:lnTo>
                  <a:lnTo>
                    <a:pt x="368" y="508"/>
                  </a:lnTo>
                  <a:lnTo>
                    <a:pt x="368" y="508"/>
                  </a:lnTo>
                  <a:lnTo>
                    <a:pt x="340" y="536"/>
                  </a:lnTo>
                  <a:lnTo>
                    <a:pt x="311" y="565"/>
                  </a:lnTo>
                  <a:lnTo>
                    <a:pt x="199" y="593"/>
                  </a:lnTo>
                  <a:lnTo>
                    <a:pt x="1" y="621"/>
                  </a:lnTo>
                  <a:lnTo>
                    <a:pt x="1" y="621"/>
                  </a:lnTo>
                  <a:lnTo>
                    <a:pt x="170" y="677"/>
                  </a:lnTo>
                  <a:lnTo>
                    <a:pt x="227" y="706"/>
                  </a:lnTo>
                  <a:lnTo>
                    <a:pt x="170" y="649"/>
                  </a:lnTo>
                  <a:lnTo>
                    <a:pt x="170" y="649"/>
                  </a:lnTo>
                  <a:lnTo>
                    <a:pt x="255" y="677"/>
                  </a:lnTo>
                  <a:lnTo>
                    <a:pt x="396" y="734"/>
                  </a:lnTo>
                  <a:lnTo>
                    <a:pt x="453" y="734"/>
                  </a:lnTo>
                  <a:lnTo>
                    <a:pt x="509" y="706"/>
                  </a:lnTo>
                  <a:lnTo>
                    <a:pt x="537" y="649"/>
                  </a:lnTo>
                  <a:lnTo>
                    <a:pt x="509" y="565"/>
                  </a:lnTo>
                  <a:lnTo>
                    <a:pt x="509" y="565"/>
                  </a:lnTo>
                  <a:lnTo>
                    <a:pt x="565" y="565"/>
                  </a:lnTo>
                  <a:lnTo>
                    <a:pt x="622" y="565"/>
                  </a:lnTo>
                  <a:lnTo>
                    <a:pt x="706" y="508"/>
                  </a:lnTo>
                  <a:lnTo>
                    <a:pt x="791" y="423"/>
                  </a:lnTo>
                  <a:lnTo>
                    <a:pt x="848" y="311"/>
                  </a:lnTo>
                  <a:lnTo>
                    <a:pt x="848" y="311"/>
                  </a:lnTo>
                  <a:lnTo>
                    <a:pt x="932" y="113"/>
                  </a:lnTo>
                  <a:lnTo>
                    <a:pt x="932" y="28"/>
                  </a:lnTo>
                  <a:lnTo>
                    <a:pt x="904" y="0"/>
                  </a:lnTo>
                  <a:lnTo>
                    <a:pt x="876" y="28"/>
                  </a:lnTo>
                  <a:lnTo>
                    <a:pt x="876" y="28"/>
                  </a:lnTo>
                  <a:lnTo>
                    <a:pt x="848" y="85"/>
                  </a:lnTo>
                  <a:lnTo>
                    <a:pt x="819" y="113"/>
                  </a:lnTo>
                  <a:lnTo>
                    <a:pt x="791" y="113"/>
                  </a:lnTo>
                  <a:lnTo>
                    <a:pt x="735" y="57"/>
                  </a:lnTo>
                  <a:lnTo>
                    <a:pt x="735" y="57"/>
                  </a:lnTo>
                  <a:lnTo>
                    <a:pt x="594" y="28"/>
                  </a:lnTo>
                  <a:lnTo>
                    <a:pt x="453" y="57"/>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6" name="Google Shape;4066;p16"/>
            <p:cNvSpPr/>
            <p:nvPr/>
          </p:nvSpPr>
          <p:spPr>
            <a:xfrm>
              <a:off x="2610650" y="4003875"/>
              <a:ext cx="2850" cy="2150"/>
            </a:xfrm>
            <a:custGeom>
              <a:avLst/>
              <a:gdLst/>
              <a:ahLst/>
              <a:cxnLst/>
              <a:rect l="l" t="t" r="r" b="b"/>
              <a:pathLst>
                <a:path w="114" h="86" extrusionOk="0">
                  <a:moveTo>
                    <a:pt x="1" y="57"/>
                  </a:moveTo>
                  <a:lnTo>
                    <a:pt x="1" y="57"/>
                  </a:lnTo>
                  <a:lnTo>
                    <a:pt x="114" y="86"/>
                  </a:lnTo>
                  <a:lnTo>
                    <a:pt x="114" y="86"/>
                  </a:lnTo>
                  <a:lnTo>
                    <a:pt x="86" y="1"/>
                  </a:lnTo>
                  <a:lnTo>
                    <a:pt x="1" y="1"/>
                  </a:lnTo>
                  <a:lnTo>
                    <a:pt x="1" y="1"/>
                  </a:lnTo>
                  <a:lnTo>
                    <a:pt x="86" y="57"/>
                  </a:lnTo>
                  <a:lnTo>
                    <a:pt x="1" y="57"/>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16"/>
            <p:cNvSpPr/>
            <p:nvPr/>
          </p:nvSpPr>
          <p:spPr>
            <a:xfrm>
              <a:off x="2610650" y="4003875"/>
              <a:ext cx="2850" cy="2150"/>
            </a:xfrm>
            <a:custGeom>
              <a:avLst/>
              <a:gdLst/>
              <a:ahLst/>
              <a:cxnLst/>
              <a:rect l="l" t="t" r="r" b="b"/>
              <a:pathLst>
                <a:path w="114" h="86" fill="none" extrusionOk="0">
                  <a:moveTo>
                    <a:pt x="1" y="57"/>
                  </a:moveTo>
                  <a:lnTo>
                    <a:pt x="1" y="57"/>
                  </a:lnTo>
                  <a:lnTo>
                    <a:pt x="114" y="86"/>
                  </a:lnTo>
                  <a:lnTo>
                    <a:pt x="114" y="86"/>
                  </a:lnTo>
                  <a:lnTo>
                    <a:pt x="86" y="1"/>
                  </a:lnTo>
                  <a:lnTo>
                    <a:pt x="1" y="1"/>
                  </a:lnTo>
                  <a:lnTo>
                    <a:pt x="1" y="1"/>
                  </a:lnTo>
                  <a:lnTo>
                    <a:pt x="86" y="57"/>
                  </a:lnTo>
                  <a:lnTo>
                    <a:pt x="1" y="57"/>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8" name="Google Shape;4068;p16"/>
            <p:cNvSpPr/>
            <p:nvPr/>
          </p:nvSpPr>
          <p:spPr>
            <a:xfrm>
              <a:off x="2614900" y="4003875"/>
              <a:ext cx="2125" cy="750"/>
            </a:xfrm>
            <a:custGeom>
              <a:avLst/>
              <a:gdLst/>
              <a:ahLst/>
              <a:cxnLst/>
              <a:rect l="l" t="t" r="r" b="b"/>
              <a:pathLst>
                <a:path w="85" h="30" extrusionOk="0">
                  <a:moveTo>
                    <a:pt x="0" y="1"/>
                  </a:moveTo>
                  <a:lnTo>
                    <a:pt x="0" y="1"/>
                  </a:lnTo>
                  <a:lnTo>
                    <a:pt x="85" y="29"/>
                  </a:lnTo>
                  <a:lnTo>
                    <a:pt x="85" y="29"/>
                  </a:lnTo>
                  <a:lnTo>
                    <a:pt x="0"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9" name="Google Shape;4069;p16"/>
            <p:cNvSpPr/>
            <p:nvPr/>
          </p:nvSpPr>
          <p:spPr>
            <a:xfrm>
              <a:off x="2614900" y="4003875"/>
              <a:ext cx="2125" cy="750"/>
            </a:xfrm>
            <a:custGeom>
              <a:avLst/>
              <a:gdLst/>
              <a:ahLst/>
              <a:cxnLst/>
              <a:rect l="l" t="t" r="r" b="b"/>
              <a:pathLst>
                <a:path w="85" h="30" fill="none" extrusionOk="0">
                  <a:moveTo>
                    <a:pt x="0" y="1"/>
                  </a:moveTo>
                  <a:lnTo>
                    <a:pt x="0" y="1"/>
                  </a:lnTo>
                  <a:lnTo>
                    <a:pt x="85" y="29"/>
                  </a:lnTo>
                  <a:lnTo>
                    <a:pt x="85" y="29"/>
                  </a:lnTo>
                  <a:lnTo>
                    <a:pt x="0" y="1"/>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16"/>
            <p:cNvSpPr/>
            <p:nvPr/>
          </p:nvSpPr>
          <p:spPr>
            <a:xfrm>
              <a:off x="2617725" y="4002475"/>
              <a:ext cx="6375" cy="1425"/>
            </a:xfrm>
            <a:custGeom>
              <a:avLst/>
              <a:gdLst/>
              <a:ahLst/>
              <a:cxnLst/>
              <a:rect l="l" t="t" r="r" b="b"/>
              <a:pathLst>
                <a:path w="255" h="57" extrusionOk="0">
                  <a:moveTo>
                    <a:pt x="0" y="1"/>
                  </a:moveTo>
                  <a:lnTo>
                    <a:pt x="0" y="1"/>
                  </a:lnTo>
                  <a:lnTo>
                    <a:pt x="113" y="57"/>
                  </a:lnTo>
                  <a:lnTo>
                    <a:pt x="254" y="29"/>
                  </a:lnTo>
                  <a:lnTo>
                    <a:pt x="254" y="29"/>
                  </a:lnTo>
                  <a:lnTo>
                    <a:pt x="0"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4071;p16"/>
            <p:cNvSpPr/>
            <p:nvPr/>
          </p:nvSpPr>
          <p:spPr>
            <a:xfrm>
              <a:off x="2617725" y="4002475"/>
              <a:ext cx="6375" cy="1425"/>
            </a:xfrm>
            <a:custGeom>
              <a:avLst/>
              <a:gdLst/>
              <a:ahLst/>
              <a:cxnLst/>
              <a:rect l="l" t="t" r="r" b="b"/>
              <a:pathLst>
                <a:path w="255" h="57" fill="none" extrusionOk="0">
                  <a:moveTo>
                    <a:pt x="0" y="1"/>
                  </a:moveTo>
                  <a:lnTo>
                    <a:pt x="0" y="1"/>
                  </a:lnTo>
                  <a:lnTo>
                    <a:pt x="113" y="57"/>
                  </a:lnTo>
                  <a:lnTo>
                    <a:pt x="254" y="29"/>
                  </a:lnTo>
                  <a:lnTo>
                    <a:pt x="254" y="29"/>
                  </a:lnTo>
                  <a:lnTo>
                    <a:pt x="0" y="1"/>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2" name="Google Shape;4072;p16"/>
            <p:cNvSpPr/>
            <p:nvPr/>
          </p:nvSpPr>
          <p:spPr>
            <a:xfrm>
              <a:off x="2626175" y="4022225"/>
              <a:ext cx="1450" cy="2150"/>
            </a:xfrm>
            <a:custGeom>
              <a:avLst/>
              <a:gdLst/>
              <a:ahLst/>
              <a:cxnLst/>
              <a:rect l="l" t="t" r="r" b="b"/>
              <a:pathLst>
                <a:path w="58" h="86" extrusionOk="0">
                  <a:moveTo>
                    <a:pt x="57" y="85"/>
                  </a:moveTo>
                  <a:lnTo>
                    <a:pt x="57" y="85"/>
                  </a:lnTo>
                  <a:lnTo>
                    <a:pt x="57" y="29"/>
                  </a:lnTo>
                  <a:lnTo>
                    <a:pt x="1" y="1"/>
                  </a:lnTo>
                  <a:lnTo>
                    <a:pt x="1" y="1"/>
                  </a:lnTo>
                  <a:lnTo>
                    <a:pt x="57" y="85"/>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3" name="Google Shape;4073;p16"/>
            <p:cNvSpPr/>
            <p:nvPr/>
          </p:nvSpPr>
          <p:spPr>
            <a:xfrm>
              <a:off x="2626175" y="4022225"/>
              <a:ext cx="1450" cy="2150"/>
            </a:xfrm>
            <a:custGeom>
              <a:avLst/>
              <a:gdLst/>
              <a:ahLst/>
              <a:cxnLst/>
              <a:rect l="l" t="t" r="r" b="b"/>
              <a:pathLst>
                <a:path w="58" h="86" fill="none" extrusionOk="0">
                  <a:moveTo>
                    <a:pt x="57" y="85"/>
                  </a:moveTo>
                  <a:lnTo>
                    <a:pt x="57" y="85"/>
                  </a:lnTo>
                  <a:lnTo>
                    <a:pt x="57" y="29"/>
                  </a:lnTo>
                  <a:lnTo>
                    <a:pt x="1" y="1"/>
                  </a:lnTo>
                  <a:lnTo>
                    <a:pt x="1" y="1"/>
                  </a:lnTo>
                  <a:lnTo>
                    <a:pt x="57" y="85"/>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4" name="Google Shape;4074;p16"/>
            <p:cNvSpPr/>
            <p:nvPr/>
          </p:nvSpPr>
          <p:spPr>
            <a:xfrm>
              <a:off x="2626900" y="4003175"/>
              <a:ext cx="30350" cy="22600"/>
            </a:xfrm>
            <a:custGeom>
              <a:avLst/>
              <a:gdLst/>
              <a:ahLst/>
              <a:cxnLst/>
              <a:rect l="l" t="t" r="r" b="b"/>
              <a:pathLst>
                <a:path w="1214" h="904" extrusionOk="0">
                  <a:moveTo>
                    <a:pt x="0" y="734"/>
                  </a:moveTo>
                  <a:lnTo>
                    <a:pt x="0" y="734"/>
                  </a:lnTo>
                  <a:lnTo>
                    <a:pt x="141" y="819"/>
                  </a:lnTo>
                  <a:lnTo>
                    <a:pt x="226" y="876"/>
                  </a:lnTo>
                  <a:lnTo>
                    <a:pt x="310" y="904"/>
                  </a:lnTo>
                  <a:lnTo>
                    <a:pt x="310" y="904"/>
                  </a:lnTo>
                  <a:lnTo>
                    <a:pt x="254" y="819"/>
                  </a:lnTo>
                  <a:lnTo>
                    <a:pt x="254" y="734"/>
                  </a:lnTo>
                  <a:lnTo>
                    <a:pt x="254" y="734"/>
                  </a:lnTo>
                  <a:lnTo>
                    <a:pt x="367" y="791"/>
                  </a:lnTo>
                  <a:lnTo>
                    <a:pt x="480" y="819"/>
                  </a:lnTo>
                  <a:lnTo>
                    <a:pt x="480" y="819"/>
                  </a:lnTo>
                  <a:lnTo>
                    <a:pt x="452" y="763"/>
                  </a:lnTo>
                  <a:lnTo>
                    <a:pt x="423" y="706"/>
                  </a:lnTo>
                  <a:lnTo>
                    <a:pt x="367" y="678"/>
                  </a:lnTo>
                  <a:lnTo>
                    <a:pt x="310" y="650"/>
                  </a:lnTo>
                  <a:lnTo>
                    <a:pt x="310" y="650"/>
                  </a:lnTo>
                  <a:lnTo>
                    <a:pt x="508" y="650"/>
                  </a:lnTo>
                  <a:lnTo>
                    <a:pt x="705" y="678"/>
                  </a:lnTo>
                  <a:lnTo>
                    <a:pt x="705" y="678"/>
                  </a:lnTo>
                  <a:lnTo>
                    <a:pt x="677" y="650"/>
                  </a:lnTo>
                  <a:lnTo>
                    <a:pt x="649" y="622"/>
                  </a:lnTo>
                  <a:lnTo>
                    <a:pt x="593" y="565"/>
                  </a:lnTo>
                  <a:lnTo>
                    <a:pt x="508" y="509"/>
                  </a:lnTo>
                  <a:lnTo>
                    <a:pt x="452" y="480"/>
                  </a:lnTo>
                  <a:lnTo>
                    <a:pt x="452" y="480"/>
                  </a:lnTo>
                  <a:lnTo>
                    <a:pt x="508" y="509"/>
                  </a:lnTo>
                  <a:lnTo>
                    <a:pt x="593" y="509"/>
                  </a:lnTo>
                  <a:lnTo>
                    <a:pt x="762" y="509"/>
                  </a:lnTo>
                  <a:lnTo>
                    <a:pt x="875" y="452"/>
                  </a:lnTo>
                  <a:lnTo>
                    <a:pt x="875" y="424"/>
                  </a:lnTo>
                  <a:lnTo>
                    <a:pt x="875" y="424"/>
                  </a:lnTo>
                  <a:lnTo>
                    <a:pt x="875" y="424"/>
                  </a:lnTo>
                  <a:lnTo>
                    <a:pt x="1044" y="424"/>
                  </a:lnTo>
                  <a:lnTo>
                    <a:pt x="1213" y="368"/>
                  </a:lnTo>
                  <a:lnTo>
                    <a:pt x="1213" y="368"/>
                  </a:lnTo>
                  <a:lnTo>
                    <a:pt x="1129" y="368"/>
                  </a:lnTo>
                  <a:lnTo>
                    <a:pt x="1044" y="339"/>
                  </a:lnTo>
                  <a:lnTo>
                    <a:pt x="875" y="226"/>
                  </a:lnTo>
                  <a:lnTo>
                    <a:pt x="875" y="226"/>
                  </a:lnTo>
                  <a:lnTo>
                    <a:pt x="1129" y="226"/>
                  </a:lnTo>
                  <a:lnTo>
                    <a:pt x="1129" y="226"/>
                  </a:lnTo>
                  <a:lnTo>
                    <a:pt x="988" y="142"/>
                  </a:lnTo>
                  <a:lnTo>
                    <a:pt x="903" y="114"/>
                  </a:lnTo>
                  <a:lnTo>
                    <a:pt x="847" y="85"/>
                  </a:lnTo>
                  <a:lnTo>
                    <a:pt x="847" y="85"/>
                  </a:lnTo>
                  <a:lnTo>
                    <a:pt x="762" y="114"/>
                  </a:lnTo>
                  <a:lnTo>
                    <a:pt x="734" y="114"/>
                  </a:lnTo>
                  <a:lnTo>
                    <a:pt x="734" y="142"/>
                  </a:lnTo>
                  <a:lnTo>
                    <a:pt x="734" y="170"/>
                  </a:lnTo>
                  <a:lnTo>
                    <a:pt x="875" y="283"/>
                  </a:lnTo>
                  <a:lnTo>
                    <a:pt x="875" y="283"/>
                  </a:lnTo>
                  <a:lnTo>
                    <a:pt x="790" y="255"/>
                  </a:lnTo>
                  <a:lnTo>
                    <a:pt x="705" y="198"/>
                  </a:lnTo>
                  <a:lnTo>
                    <a:pt x="649" y="170"/>
                  </a:lnTo>
                  <a:lnTo>
                    <a:pt x="649" y="142"/>
                  </a:lnTo>
                  <a:lnTo>
                    <a:pt x="705" y="142"/>
                  </a:lnTo>
                  <a:lnTo>
                    <a:pt x="705" y="142"/>
                  </a:lnTo>
                  <a:lnTo>
                    <a:pt x="677" y="85"/>
                  </a:lnTo>
                  <a:lnTo>
                    <a:pt x="621" y="57"/>
                  </a:lnTo>
                  <a:lnTo>
                    <a:pt x="508" y="29"/>
                  </a:lnTo>
                  <a:lnTo>
                    <a:pt x="367" y="1"/>
                  </a:lnTo>
                  <a:lnTo>
                    <a:pt x="254" y="29"/>
                  </a:lnTo>
                  <a:lnTo>
                    <a:pt x="254" y="29"/>
                  </a:lnTo>
                  <a:lnTo>
                    <a:pt x="282" y="57"/>
                  </a:lnTo>
                  <a:lnTo>
                    <a:pt x="282" y="114"/>
                  </a:lnTo>
                  <a:lnTo>
                    <a:pt x="254" y="142"/>
                  </a:lnTo>
                  <a:lnTo>
                    <a:pt x="198" y="170"/>
                  </a:lnTo>
                  <a:lnTo>
                    <a:pt x="198" y="170"/>
                  </a:lnTo>
                  <a:lnTo>
                    <a:pt x="254" y="198"/>
                  </a:lnTo>
                  <a:lnTo>
                    <a:pt x="282" y="255"/>
                  </a:lnTo>
                  <a:lnTo>
                    <a:pt x="282" y="255"/>
                  </a:lnTo>
                  <a:lnTo>
                    <a:pt x="282" y="255"/>
                  </a:lnTo>
                  <a:lnTo>
                    <a:pt x="198" y="226"/>
                  </a:lnTo>
                  <a:lnTo>
                    <a:pt x="198" y="226"/>
                  </a:lnTo>
                  <a:lnTo>
                    <a:pt x="282" y="311"/>
                  </a:lnTo>
                  <a:lnTo>
                    <a:pt x="339" y="424"/>
                  </a:lnTo>
                  <a:lnTo>
                    <a:pt x="339" y="424"/>
                  </a:lnTo>
                  <a:lnTo>
                    <a:pt x="282" y="368"/>
                  </a:lnTo>
                  <a:lnTo>
                    <a:pt x="226" y="368"/>
                  </a:lnTo>
                  <a:lnTo>
                    <a:pt x="169" y="424"/>
                  </a:lnTo>
                  <a:lnTo>
                    <a:pt x="113" y="480"/>
                  </a:lnTo>
                  <a:lnTo>
                    <a:pt x="56" y="650"/>
                  </a:lnTo>
                  <a:lnTo>
                    <a:pt x="0" y="734"/>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5" name="Google Shape;4075;p16"/>
            <p:cNvSpPr/>
            <p:nvPr/>
          </p:nvSpPr>
          <p:spPr>
            <a:xfrm>
              <a:off x="2626900" y="4003175"/>
              <a:ext cx="30350" cy="22600"/>
            </a:xfrm>
            <a:custGeom>
              <a:avLst/>
              <a:gdLst/>
              <a:ahLst/>
              <a:cxnLst/>
              <a:rect l="l" t="t" r="r" b="b"/>
              <a:pathLst>
                <a:path w="1214" h="904" fill="none" extrusionOk="0">
                  <a:moveTo>
                    <a:pt x="0" y="734"/>
                  </a:moveTo>
                  <a:lnTo>
                    <a:pt x="0" y="734"/>
                  </a:lnTo>
                  <a:lnTo>
                    <a:pt x="141" y="819"/>
                  </a:lnTo>
                  <a:lnTo>
                    <a:pt x="226" y="876"/>
                  </a:lnTo>
                  <a:lnTo>
                    <a:pt x="310" y="904"/>
                  </a:lnTo>
                  <a:lnTo>
                    <a:pt x="310" y="904"/>
                  </a:lnTo>
                  <a:lnTo>
                    <a:pt x="254" y="819"/>
                  </a:lnTo>
                  <a:lnTo>
                    <a:pt x="254" y="734"/>
                  </a:lnTo>
                  <a:lnTo>
                    <a:pt x="254" y="734"/>
                  </a:lnTo>
                  <a:lnTo>
                    <a:pt x="367" y="791"/>
                  </a:lnTo>
                  <a:lnTo>
                    <a:pt x="480" y="819"/>
                  </a:lnTo>
                  <a:lnTo>
                    <a:pt x="480" y="819"/>
                  </a:lnTo>
                  <a:lnTo>
                    <a:pt x="452" y="763"/>
                  </a:lnTo>
                  <a:lnTo>
                    <a:pt x="423" y="706"/>
                  </a:lnTo>
                  <a:lnTo>
                    <a:pt x="367" y="678"/>
                  </a:lnTo>
                  <a:lnTo>
                    <a:pt x="310" y="650"/>
                  </a:lnTo>
                  <a:lnTo>
                    <a:pt x="310" y="650"/>
                  </a:lnTo>
                  <a:lnTo>
                    <a:pt x="508" y="650"/>
                  </a:lnTo>
                  <a:lnTo>
                    <a:pt x="705" y="678"/>
                  </a:lnTo>
                  <a:lnTo>
                    <a:pt x="705" y="678"/>
                  </a:lnTo>
                  <a:lnTo>
                    <a:pt x="677" y="650"/>
                  </a:lnTo>
                  <a:lnTo>
                    <a:pt x="649" y="622"/>
                  </a:lnTo>
                  <a:lnTo>
                    <a:pt x="593" y="565"/>
                  </a:lnTo>
                  <a:lnTo>
                    <a:pt x="508" y="509"/>
                  </a:lnTo>
                  <a:lnTo>
                    <a:pt x="452" y="480"/>
                  </a:lnTo>
                  <a:lnTo>
                    <a:pt x="452" y="480"/>
                  </a:lnTo>
                  <a:lnTo>
                    <a:pt x="508" y="509"/>
                  </a:lnTo>
                  <a:lnTo>
                    <a:pt x="593" y="509"/>
                  </a:lnTo>
                  <a:lnTo>
                    <a:pt x="762" y="509"/>
                  </a:lnTo>
                  <a:lnTo>
                    <a:pt x="875" y="452"/>
                  </a:lnTo>
                  <a:lnTo>
                    <a:pt x="875" y="424"/>
                  </a:lnTo>
                  <a:lnTo>
                    <a:pt x="875" y="424"/>
                  </a:lnTo>
                  <a:lnTo>
                    <a:pt x="875" y="424"/>
                  </a:lnTo>
                  <a:lnTo>
                    <a:pt x="1044" y="424"/>
                  </a:lnTo>
                  <a:lnTo>
                    <a:pt x="1213" y="368"/>
                  </a:lnTo>
                  <a:lnTo>
                    <a:pt x="1213" y="368"/>
                  </a:lnTo>
                  <a:lnTo>
                    <a:pt x="1129" y="368"/>
                  </a:lnTo>
                  <a:lnTo>
                    <a:pt x="1044" y="339"/>
                  </a:lnTo>
                  <a:lnTo>
                    <a:pt x="875" y="226"/>
                  </a:lnTo>
                  <a:lnTo>
                    <a:pt x="875" y="226"/>
                  </a:lnTo>
                  <a:lnTo>
                    <a:pt x="1129" y="226"/>
                  </a:lnTo>
                  <a:lnTo>
                    <a:pt x="1129" y="226"/>
                  </a:lnTo>
                  <a:lnTo>
                    <a:pt x="988" y="142"/>
                  </a:lnTo>
                  <a:lnTo>
                    <a:pt x="903" y="114"/>
                  </a:lnTo>
                  <a:lnTo>
                    <a:pt x="847" y="85"/>
                  </a:lnTo>
                  <a:lnTo>
                    <a:pt x="847" y="85"/>
                  </a:lnTo>
                  <a:lnTo>
                    <a:pt x="762" y="114"/>
                  </a:lnTo>
                  <a:lnTo>
                    <a:pt x="734" y="114"/>
                  </a:lnTo>
                  <a:lnTo>
                    <a:pt x="734" y="142"/>
                  </a:lnTo>
                  <a:lnTo>
                    <a:pt x="734" y="170"/>
                  </a:lnTo>
                  <a:lnTo>
                    <a:pt x="875" y="283"/>
                  </a:lnTo>
                  <a:lnTo>
                    <a:pt x="875" y="283"/>
                  </a:lnTo>
                  <a:lnTo>
                    <a:pt x="790" y="255"/>
                  </a:lnTo>
                  <a:lnTo>
                    <a:pt x="705" y="198"/>
                  </a:lnTo>
                  <a:lnTo>
                    <a:pt x="649" y="170"/>
                  </a:lnTo>
                  <a:lnTo>
                    <a:pt x="649" y="142"/>
                  </a:lnTo>
                  <a:lnTo>
                    <a:pt x="705" y="142"/>
                  </a:lnTo>
                  <a:lnTo>
                    <a:pt x="705" y="142"/>
                  </a:lnTo>
                  <a:lnTo>
                    <a:pt x="677" y="85"/>
                  </a:lnTo>
                  <a:lnTo>
                    <a:pt x="621" y="57"/>
                  </a:lnTo>
                  <a:lnTo>
                    <a:pt x="508" y="29"/>
                  </a:lnTo>
                  <a:lnTo>
                    <a:pt x="367" y="1"/>
                  </a:lnTo>
                  <a:lnTo>
                    <a:pt x="254" y="29"/>
                  </a:lnTo>
                  <a:lnTo>
                    <a:pt x="254" y="29"/>
                  </a:lnTo>
                  <a:lnTo>
                    <a:pt x="282" y="57"/>
                  </a:lnTo>
                  <a:lnTo>
                    <a:pt x="282" y="114"/>
                  </a:lnTo>
                  <a:lnTo>
                    <a:pt x="254" y="142"/>
                  </a:lnTo>
                  <a:lnTo>
                    <a:pt x="198" y="170"/>
                  </a:lnTo>
                  <a:lnTo>
                    <a:pt x="198" y="170"/>
                  </a:lnTo>
                  <a:lnTo>
                    <a:pt x="254" y="198"/>
                  </a:lnTo>
                  <a:lnTo>
                    <a:pt x="282" y="255"/>
                  </a:lnTo>
                  <a:lnTo>
                    <a:pt x="282" y="255"/>
                  </a:lnTo>
                  <a:lnTo>
                    <a:pt x="282" y="255"/>
                  </a:lnTo>
                  <a:lnTo>
                    <a:pt x="198" y="226"/>
                  </a:lnTo>
                  <a:lnTo>
                    <a:pt x="198" y="226"/>
                  </a:lnTo>
                  <a:lnTo>
                    <a:pt x="282" y="311"/>
                  </a:lnTo>
                  <a:lnTo>
                    <a:pt x="339" y="424"/>
                  </a:lnTo>
                  <a:lnTo>
                    <a:pt x="339" y="424"/>
                  </a:lnTo>
                  <a:lnTo>
                    <a:pt x="282" y="368"/>
                  </a:lnTo>
                  <a:lnTo>
                    <a:pt x="226" y="368"/>
                  </a:lnTo>
                  <a:lnTo>
                    <a:pt x="169" y="424"/>
                  </a:lnTo>
                  <a:lnTo>
                    <a:pt x="113" y="480"/>
                  </a:lnTo>
                  <a:lnTo>
                    <a:pt x="56" y="650"/>
                  </a:lnTo>
                  <a:lnTo>
                    <a:pt x="0" y="734"/>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16"/>
            <p:cNvSpPr/>
            <p:nvPr/>
          </p:nvSpPr>
          <p:spPr>
            <a:xfrm>
              <a:off x="2646650" y="4019400"/>
              <a:ext cx="2125" cy="725"/>
            </a:xfrm>
            <a:custGeom>
              <a:avLst/>
              <a:gdLst/>
              <a:ahLst/>
              <a:cxnLst/>
              <a:rect l="l" t="t" r="r" b="b"/>
              <a:pathLst>
                <a:path w="85" h="29" extrusionOk="0">
                  <a:moveTo>
                    <a:pt x="0" y="1"/>
                  </a:moveTo>
                  <a:lnTo>
                    <a:pt x="0" y="1"/>
                  </a:lnTo>
                  <a:lnTo>
                    <a:pt x="85" y="29"/>
                  </a:lnTo>
                  <a:lnTo>
                    <a:pt x="85" y="29"/>
                  </a:lnTo>
                  <a:lnTo>
                    <a:pt x="0"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16"/>
            <p:cNvSpPr/>
            <p:nvPr/>
          </p:nvSpPr>
          <p:spPr>
            <a:xfrm>
              <a:off x="2646650" y="4019400"/>
              <a:ext cx="2125" cy="725"/>
            </a:xfrm>
            <a:custGeom>
              <a:avLst/>
              <a:gdLst/>
              <a:ahLst/>
              <a:cxnLst/>
              <a:rect l="l" t="t" r="r" b="b"/>
              <a:pathLst>
                <a:path w="85" h="29" fill="none" extrusionOk="0">
                  <a:moveTo>
                    <a:pt x="0" y="1"/>
                  </a:moveTo>
                  <a:lnTo>
                    <a:pt x="0" y="1"/>
                  </a:lnTo>
                  <a:lnTo>
                    <a:pt x="85" y="29"/>
                  </a:lnTo>
                  <a:lnTo>
                    <a:pt x="85" y="29"/>
                  </a:lnTo>
                  <a:lnTo>
                    <a:pt x="0" y="1"/>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078;p16"/>
            <p:cNvSpPr/>
            <p:nvPr/>
          </p:nvSpPr>
          <p:spPr>
            <a:xfrm>
              <a:off x="3281575" y="2547775"/>
              <a:ext cx="58575" cy="15550"/>
            </a:xfrm>
            <a:custGeom>
              <a:avLst/>
              <a:gdLst/>
              <a:ahLst/>
              <a:cxnLst/>
              <a:rect l="l" t="t" r="r" b="b"/>
              <a:pathLst>
                <a:path w="2343" h="622" extrusionOk="0">
                  <a:moveTo>
                    <a:pt x="1" y="367"/>
                  </a:moveTo>
                  <a:lnTo>
                    <a:pt x="1" y="367"/>
                  </a:lnTo>
                  <a:lnTo>
                    <a:pt x="114" y="282"/>
                  </a:lnTo>
                  <a:lnTo>
                    <a:pt x="114" y="282"/>
                  </a:lnTo>
                  <a:lnTo>
                    <a:pt x="114" y="282"/>
                  </a:lnTo>
                  <a:lnTo>
                    <a:pt x="114" y="367"/>
                  </a:lnTo>
                  <a:lnTo>
                    <a:pt x="142" y="395"/>
                  </a:lnTo>
                  <a:lnTo>
                    <a:pt x="198" y="395"/>
                  </a:lnTo>
                  <a:lnTo>
                    <a:pt x="198" y="395"/>
                  </a:lnTo>
                  <a:lnTo>
                    <a:pt x="368" y="424"/>
                  </a:lnTo>
                  <a:lnTo>
                    <a:pt x="452" y="424"/>
                  </a:lnTo>
                  <a:lnTo>
                    <a:pt x="509" y="424"/>
                  </a:lnTo>
                  <a:lnTo>
                    <a:pt x="509" y="424"/>
                  </a:lnTo>
                  <a:lnTo>
                    <a:pt x="480" y="395"/>
                  </a:lnTo>
                  <a:lnTo>
                    <a:pt x="509" y="367"/>
                  </a:lnTo>
                  <a:lnTo>
                    <a:pt x="650" y="311"/>
                  </a:lnTo>
                  <a:lnTo>
                    <a:pt x="932" y="254"/>
                  </a:lnTo>
                  <a:lnTo>
                    <a:pt x="932" y="254"/>
                  </a:lnTo>
                  <a:lnTo>
                    <a:pt x="791" y="282"/>
                  </a:lnTo>
                  <a:lnTo>
                    <a:pt x="480" y="311"/>
                  </a:lnTo>
                  <a:lnTo>
                    <a:pt x="339" y="311"/>
                  </a:lnTo>
                  <a:lnTo>
                    <a:pt x="226" y="282"/>
                  </a:lnTo>
                  <a:lnTo>
                    <a:pt x="170" y="254"/>
                  </a:lnTo>
                  <a:lnTo>
                    <a:pt x="170" y="226"/>
                  </a:lnTo>
                  <a:lnTo>
                    <a:pt x="198" y="170"/>
                  </a:lnTo>
                  <a:lnTo>
                    <a:pt x="198" y="170"/>
                  </a:lnTo>
                  <a:lnTo>
                    <a:pt x="255" y="141"/>
                  </a:lnTo>
                  <a:lnTo>
                    <a:pt x="368" y="141"/>
                  </a:lnTo>
                  <a:lnTo>
                    <a:pt x="565" y="170"/>
                  </a:lnTo>
                  <a:lnTo>
                    <a:pt x="565" y="170"/>
                  </a:lnTo>
                  <a:lnTo>
                    <a:pt x="1017" y="141"/>
                  </a:lnTo>
                  <a:lnTo>
                    <a:pt x="1017" y="141"/>
                  </a:lnTo>
                  <a:lnTo>
                    <a:pt x="1073" y="85"/>
                  </a:lnTo>
                  <a:lnTo>
                    <a:pt x="1101" y="28"/>
                  </a:lnTo>
                  <a:lnTo>
                    <a:pt x="1101" y="28"/>
                  </a:lnTo>
                  <a:lnTo>
                    <a:pt x="1271" y="0"/>
                  </a:lnTo>
                  <a:lnTo>
                    <a:pt x="1383" y="0"/>
                  </a:lnTo>
                  <a:lnTo>
                    <a:pt x="1496" y="28"/>
                  </a:lnTo>
                  <a:lnTo>
                    <a:pt x="1637" y="113"/>
                  </a:lnTo>
                  <a:lnTo>
                    <a:pt x="1637" y="113"/>
                  </a:lnTo>
                  <a:lnTo>
                    <a:pt x="1891" y="254"/>
                  </a:lnTo>
                  <a:lnTo>
                    <a:pt x="1891" y="254"/>
                  </a:lnTo>
                  <a:lnTo>
                    <a:pt x="1976" y="226"/>
                  </a:lnTo>
                  <a:lnTo>
                    <a:pt x="2061" y="198"/>
                  </a:lnTo>
                  <a:lnTo>
                    <a:pt x="2145" y="198"/>
                  </a:lnTo>
                  <a:lnTo>
                    <a:pt x="2202" y="198"/>
                  </a:lnTo>
                  <a:lnTo>
                    <a:pt x="2202" y="198"/>
                  </a:lnTo>
                  <a:lnTo>
                    <a:pt x="2315" y="254"/>
                  </a:lnTo>
                  <a:lnTo>
                    <a:pt x="2343" y="311"/>
                  </a:lnTo>
                  <a:lnTo>
                    <a:pt x="2315" y="339"/>
                  </a:lnTo>
                  <a:lnTo>
                    <a:pt x="2258" y="395"/>
                  </a:lnTo>
                  <a:lnTo>
                    <a:pt x="2061" y="452"/>
                  </a:lnTo>
                  <a:lnTo>
                    <a:pt x="1863" y="452"/>
                  </a:lnTo>
                  <a:lnTo>
                    <a:pt x="1863" y="452"/>
                  </a:lnTo>
                  <a:lnTo>
                    <a:pt x="1750" y="395"/>
                  </a:lnTo>
                  <a:lnTo>
                    <a:pt x="1637" y="311"/>
                  </a:lnTo>
                  <a:lnTo>
                    <a:pt x="1525" y="254"/>
                  </a:lnTo>
                  <a:lnTo>
                    <a:pt x="1412" y="226"/>
                  </a:lnTo>
                  <a:lnTo>
                    <a:pt x="1412" y="226"/>
                  </a:lnTo>
                  <a:lnTo>
                    <a:pt x="1327" y="226"/>
                  </a:lnTo>
                  <a:lnTo>
                    <a:pt x="1327" y="254"/>
                  </a:lnTo>
                  <a:lnTo>
                    <a:pt x="1327" y="282"/>
                  </a:lnTo>
                  <a:lnTo>
                    <a:pt x="1242" y="282"/>
                  </a:lnTo>
                  <a:lnTo>
                    <a:pt x="1242" y="282"/>
                  </a:lnTo>
                  <a:lnTo>
                    <a:pt x="1073" y="339"/>
                  </a:lnTo>
                  <a:lnTo>
                    <a:pt x="932" y="395"/>
                  </a:lnTo>
                  <a:lnTo>
                    <a:pt x="819" y="480"/>
                  </a:lnTo>
                  <a:lnTo>
                    <a:pt x="678" y="508"/>
                  </a:lnTo>
                  <a:lnTo>
                    <a:pt x="678" y="508"/>
                  </a:lnTo>
                  <a:lnTo>
                    <a:pt x="537" y="536"/>
                  </a:lnTo>
                  <a:lnTo>
                    <a:pt x="339" y="508"/>
                  </a:lnTo>
                  <a:lnTo>
                    <a:pt x="142" y="536"/>
                  </a:lnTo>
                  <a:lnTo>
                    <a:pt x="85" y="565"/>
                  </a:lnTo>
                  <a:lnTo>
                    <a:pt x="57" y="621"/>
                  </a:lnTo>
                  <a:lnTo>
                    <a:pt x="57" y="621"/>
                  </a:lnTo>
                  <a:lnTo>
                    <a:pt x="1" y="508"/>
                  </a:lnTo>
                  <a:lnTo>
                    <a:pt x="1" y="367"/>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079;p16"/>
            <p:cNvSpPr/>
            <p:nvPr/>
          </p:nvSpPr>
          <p:spPr>
            <a:xfrm>
              <a:off x="3281575" y="2547775"/>
              <a:ext cx="58575" cy="15550"/>
            </a:xfrm>
            <a:custGeom>
              <a:avLst/>
              <a:gdLst/>
              <a:ahLst/>
              <a:cxnLst/>
              <a:rect l="l" t="t" r="r" b="b"/>
              <a:pathLst>
                <a:path w="2343" h="622" fill="none" extrusionOk="0">
                  <a:moveTo>
                    <a:pt x="1" y="367"/>
                  </a:moveTo>
                  <a:lnTo>
                    <a:pt x="1" y="367"/>
                  </a:lnTo>
                  <a:lnTo>
                    <a:pt x="114" y="282"/>
                  </a:lnTo>
                  <a:lnTo>
                    <a:pt x="114" y="282"/>
                  </a:lnTo>
                  <a:lnTo>
                    <a:pt x="114" y="282"/>
                  </a:lnTo>
                  <a:lnTo>
                    <a:pt x="114" y="367"/>
                  </a:lnTo>
                  <a:lnTo>
                    <a:pt x="142" y="395"/>
                  </a:lnTo>
                  <a:lnTo>
                    <a:pt x="198" y="395"/>
                  </a:lnTo>
                  <a:lnTo>
                    <a:pt x="198" y="395"/>
                  </a:lnTo>
                  <a:lnTo>
                    <a:pt x="368" y="424"/>
                  </a:lnTo>
                  <a:lnTo>
                    <a:pt x="452" y="424"/>
                  </a:lnTo>
                  <a:lnTo>
                    <a:pt x="509" y="424"/>
                  </a:lnTo>
                  <a:lnTo>
                    <a:pt x="509" y="424"/>
                  </a:lnTo>
                  <a:lnTo>
                    <a:pt x="480" y="395"/>
                  </a:lnTo>
                  <a:lnTo>
                    <a:pt x="509" y="367"/>
                  </a:lnTo>
                  <a:lnTo>
                    <a:pt x="650" y="311"/>
                  </a:lnTo>
                  <a:lnTo>
                    <a:pt x="932" y="254"/>
                  </a:lnTo>
                  <a:lnTo>
                    <a:pt x="932" y="254"/>
                  </a:lnTo>
                  <a:lnTo>
                    <a:pt x="791" y="282"/>
                  </a:lnTo>
                  <a:lnTo>
                    <a:pt x="480" y="311"/>
                  </a:lnTo>
                  <a:lnTo>
                    <a:pt x="339" y="311"/>
                  </a:lnTo>
                  <a:lnTo>
                    <a:pt x="226" y="282"/>
                  </a:lnTo>
                  <a:lnTo>
                    <a:pt x="170" y="254"/>
                  </a:lnTo>
                  <a:lnTo>
                    <a:pt x="170" y="226"/>
                  </a:lnTo>
                  <a:lnTo>
                    <a:pt x="198" y="170"/>
                  </a:lnTo>
                  <a:lnTo>
                    <a:pt x="198" y="170"/>
                  </a:lnTo>
                  <a:lnTo>
                    <a:pt x="255" y="141"/>
                  </a:lnTo>
                  <a:lnTo>
                    <a:pt x="368" y="141"/>
                  </a:lnTo>
                  <a:lnTo>
                    <a:pt x="565" y="170"/>
                  </a:lnTo>
                  <a:lnTo>
                    <a:pt x="565" y="170"/>
                  </a:lnTo>
                  <a:lnTo>
                    <a:pt x="1017" y="141"/>
                  </a:lnTo>
                  <a:lnTo>
                    <a:pt x="1017" y="141"/>
                  </a:lnTo>
                  <a:lnTo>
                    <a:pt x="1073" y="85"/>
                  </a:lnTo>
                  <a:lnTo>
                    <a:pt x="1101" y="28"/>
                  </a:lnTo>
                  <a:lnTo>
                    <a:pt x="1101" y="28"/>
                  </a:lnTo>
                  <a:lnTo>
                    <a:pt x="1271" y="0"/>
                  </a:lnTo>
                  <a:lnTo>
                    <a:pt x="1383" y="0"/>
                  </a:lnTo>
                  <a:lnTo>
                    <a:pt x="1496" y="28"/>
                  </a:lnTo>
                  <a:lnTo>
                    <a:pt x="1637" y="113"/>
                  </a:lnTo>
                  <a:lnTo>
                    <a:pt x="1637" y="113"/>
                  </a:lnTo>
                  <a:lnTo>
                    <a:pt x="1891" y="254"/>
                  </a:lnTo>
                  <a:lnTo>
                    <a:pt x="1891" y="254"/>
                  </a:lnTo>
                  <a:lnTo>
                    <a:pt x="1976" y="226"/>
                  </a:lnTo>
                  <a:lnTo>
                    <a:pt x="2061" y="198"/>
                  </a:lnTo>
                  <a:lnTo>
                    <a:pt x="2145" y="198"/>
                  </a:lnTo>
                  <a:lnTo>
                    <a:pt x="2202" y="198"/>
                  </a:lnTo>
                  <a:lnTo>
                    <a:pt x="2202" y="198"/>
                  </a:lnTo>
                  <a:lnTo>
                    <a:pt x="2315" y="254"/>
                  </a:lnTo>
                  <a:lnTo>
                    <a:pt x="2343" y="311"/>
                  </a:lnTo>
                  <a:lnTo>
                    <a:pt x="2315" y="339"/>
                  </a:lnTo>
                  <a:lnTo>
                    <a:pt x="2258" y="395"/>
                  </a:lnTo>
                  <a:lnTo>
                    <a:pt x="2061" y="452"/>
                  </a:lnTo>
                  <a:lnTo>
                    <a:pt x="1863" y="452"/>
                  </a:lnTo>
                  <a:lnTo>
                    <a:pt x="1863" y="452"/>
                  </a:lnTo>
                  <a:lnTo>
                    <a:pt x="1750" y="395"/>
                  </a:lnTo>
                  <a:lnTo>
                    <a:pt x="1637" y="311"/>
                  </a:lnTo>
                  <a:lnTo>
                    <a:pt x="1525" y="254"/>
                  </a:lnTo>
                  <a:lnTo>
                    <a:pt x="1412" y="226"/>
                  </a:lnTo>
                  <a:lnTo>
                    <a:pt x="1412" y="226"/>
                  </a:lnTo>
                  <a:lnTo>
                    <a:pt x="1327" y="226"/>
                  </a:lnTo>
                  <a:lnTo>
                    <a:pt x="1327" y="254"/>
                  </a:lnTo>
                  <a:lnTo>
                    <a:pt x="1327" y="282"/>
                  </a:lnTo>
                  <a:lnTo>
                    <a:pt x="1242" y="282"/>
                  </a:lnTo>
                  <a:lnTo>
                    <a:pt x="1242" y="282"/>
                  </a:lnTo>
                  <a:lnTo>
                    <a:pt x="1073" y="339"/>
                  </a:lnTo>
                  <a:lnTo>
                    <a:pt x="932" y="395"/>
                  </a:lnTo>
                  <a:lnTo>
                    <a:pt x="819" y="480"/>
                  </a:lnTo>
                  <a:lnTo>
                    <a:pt x="678" y="508"/>
                  </a:lnTo>
                  <a:lnTo>
                    <a:pt x="678" y="508"/>
                  </a:lnTo>
                  <a:lnTo>
                    <a:pt x="537" y="536"/>
                  </a:lnTo>
                  <a:lnTo>
                    <a:pt x="339" y="508"/>
                  </a:lnTo>
                  <a:lnTo>
                    <a:pt x="142" y="536"/>
                  </a:lnTo>
                  <a:lnTo>
                    <a:pt x="85" y="565"/>
                  </a:lnTo>
                  <a:lnTo>
                    <a:pt x="57" y="621"/>
                  </a:lnTo>
                  <a:lnTo>
                    <a:pt x="57" y="621"/>
                  </a:lnTo>
                  <a:lnTo>
                    <a:pt x="1" y="508"/>
                  </a:lnTo>
                  <a:lnTo>
                    <a:pt x="1" y="367"/>
                  </a:lnTo>
                </a:path>
              </a:pathLst>
            </a:custGeom>
            <a:solidFill>
              <a:srgbClr val="666666"/>
            </a:solidFill>
            <a:ln w="14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0" name="Google Shape;4080;p16"/>
            <p:cNvSpPr/>
            <p:nvPr/>
          </p:nvSpPr>
          <p:spPr>
            <a:xfrm>
              <a:off x="4595200" y="2271225"/>
              <a:ext cx="16950" cy="33875"/>
            </a:xfrm>
            <a:custGeom>
              <a:avLst/>
              <a:gdLst/>
              <a:ahLst/>
              <a:cxnLst/>
              <a:rect l="l" t="t" r="r" b="b"/>
              <a:pathLst>
                <a:path w="678" h="1355" extrusionOk="0">
                  <a:moveTo>
                    <a:pt x="0" y="706"/>
                  </a:moveTo>
                  <a:lnTo>
                    <a:pt x="0" y="706"/>
                  </a:lnTo>
                  <a:lnTo>
                    <a:pt x="0" y="565"/>
                  </a:lnTo>
                  <a:lnTo>
                    <a:pt x="0" y="508"/>
                  </a:lnTo>
                  <a:lnTo>
                    <a:pt x="28" y="508"/>
                  </a:lnTo>
                  <a:lnTo>
                    <a:pt x="57" y="536"/>
                  </a:lnTo>
                  <a:lnTo>
                    <a:pt x="57" y="536"/>
                  </a:lnTo>
                  <a:lnTo>
                    <a:pt x="57" y="424"/>
                  </a:lnTo>
                  <a:lnTo>
                    <a:pt x="57" y="395"/>
                  </a:lnTo>
                  <a:lnTo>
                    <a:pt x="85" y="452"/>
                  </a:lnTo>
                  <a:lnTo>
                    <a:pt x="85" y="452"/>
                  </a:lnTo>
                  <a:lnTo>
                    <a:pt x="113" y="282"/>
                  </a:lnTo>
                  <a:lnTo>
                    <a:pt x="141" y="141"/>
                  </a:lnTo>
                  <a:lnTo>
                    <a:pt x="170" y="85"/>
                  </a:lnTo>
                  <a:lnTo>
                    <a:pt x="226" y="28"/>
                  </a:lnTo>
                  <a:lnTo>
                    <a:pt x="282" y="0"/>
                  </a:lnTo>
                  <a:lnTo>
                    <a:pt x="367" y="28"/>
                  </a:lnTo>
                  <a:lnTo>
                    <a:pt x="367" y="28"/>
                  </a:lnTo>
                  <a:lnTo>
                    <a:pt x="480" y="57"/>
                  </a:lnTo>
                  <a:lnTo>
                    <a:pt x="536" y="113"/>
                  </a:lnTo>
                  <a:lnTo>
                    <a:pt x="565" y="198"/>
                  </a:lnTo>
                  <a:lnTo>
                    <a:pt x="593" y="282"/>
                  </a:lnTo>
                  <a:lnTo>
                    <a:pt x="593" y="480"/>
                  </a:lnTo>
                  <a:lnTo>
                    <a:pt x="593" y="677"/>
                  </a:lnTo>
                  <a:lnTo>
                    <a:pt x="593" y="677"/>
                  </a:lnTo>
                  <a:lnTo>
                    <a:pt x="621" y="790"/>
                  </a:lnTo>
                  <a:lnTo>
                    <a:pt x="649" y="931"/>
                  </a:lnTo>
                  <a:lnTo>
                    <a:pt x="678" y="1016"/>
                  </a:lnTo>
                  <a:lnTo>
                    <a:pt x="649" y="1073"/>
                  </a:lnTo>
                  <a:lnTo>
                    <a:pt x="621" y="1157"/>
                  </a:lnTo>
                  <a:lnTo>
                    <a:pt x="565" y="1242"/>
                  </a:lnTo>
                  <a:lnTo>
                    <a:pt x="565" y="1242"/>
                  </a:lnTo>
                  <a:lnTo>
                    <a:pt x="424" y="1327"/>
                  </a:lnTo>
                  <a:lnTo>
                    <a:pt x="367" y="1355"/>
                  </a:lnTo>
                  <a:lnTo>
                    <a:pt x="311" y="1355"/>
                  </a:lnTo>
                  <a:lnTo>
                    <a:pt x="226" y="1298"/>
                  </a:lnTo>
                  <a:lnTo>
                    <a:pt x="170" y="1214"/>
                  </a:lnTo>
                  <a:lnTo>
                    <a:pt x="113" y="1101"/>
                  </a:lnTo>
                  <a:lnTo>
                    <a:pt x="57" y="960"/>
                  </a:lnTo>
                  <a:lnTo>
                    <a:pt x="0" y="706"/>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1" name="Google Shape;4081;p16"/>
            <p:cNvSpPr/>
            <p:nvPr/>
          </p:nvSpPr>
          <p:spPr>
            <a:xfrm>
              <a:off x="4595200" y="2271225"/>
              <a:ext cx="16950" cy="33875"/>
            </a:xfrm>
            <a:custGeom>
              <a:avLst/>
              <a:gdLst/>
              <a:ahLst/>
              <a:cxnLst/>
              <a:rect l="l" t="t" r="r" b="b"/>
              <a:pathLst>
                <a:path w="678" h="1355" fill="none" extrusionOk="0">
                  <a:moveTo>
                    <a:pt x="0" y="706"/>
                  </a:moveTo>
                  <a:lnTo>
                    <a:pt x="0" y="706"/>
                  </a:lnTo>
                  <a:lnTo>
                    <a:pt x="0" y="565"/>
                  </a:lnTo>
                  <a:lnTo>
                    <a:pt x="0" y="508"/>
                  </a:lnTo>
                  <a:lnTo>
                    <a:pt x="28" y="508"/>
                  </a:lnTo>
                  <a:lnTo>
                    <a:pt x="57" y="536"/>
                  </a:lnTo>
                  <a:lnTo>
                    <a:pt x="57" y="536"/>
                  </a:lnTo>
                  <a:lnTo>
                    <a:pt x="57" y="424"/>
                  </a:lnTo>
                  <a:lnTo>
                    <a:pt x="57" y="395"/>
                  </a:lnTo>
                  <a:lnTo>
                    <a:pt x="85" y="452"/>
                  </a:lnTo>
                  <a:lnTo>
                    <a:pt x="85" y="452"/>
                  </a:lnTo>
                  <a:lnTo>
                    <a:pt x="113" y="282"/>
                  </a:lnTo>
                  <a:lnTo>
                    <a:pt x="141" y="141"/>
                  </a:lnTo>
                  <a:lnTo>
                    <a:pt x="170" y="85"/>
                  </a:lnTo>
                  <a:lnTo>
                    <a:pt x="226" y="28"/>
                  </a:lnTo>
                  <a:lnTo>
                    <a:pt x="282" y="0"/>
                  </a:lnTo>
                  <a:lnTo>
                    <a:pt x="367" y="28"/>
                  </a:lnTo>
                  <a:lnTo>
                    <a:pt x="367" y="28"/>
                  </a:lnTo>
                  <a:lnTo>
                    <a:pt x="480" y="57"/>
                  </a:lnTo>
                  <a:lnTo>
                    <a:pt x="536" y="113"/>
                  </a:lnTo>
                  <a:lnTo>
                    <a:pt x="565" y="198"/>
                  </a:lnTo>
                  <a:lnTo>
                    <a:pt x="593" y="282"/>
                  </a:lnTo>
                  <a:lnTo>
                    <a:pt x="593" y="480"/>
                  </a:lnTo>
                  <a:lnTo>
                    <a:pt x="593" y="677"/>
                  </a:lnTo>
                  <a:lnTo>
                    <a:pt x="593" y="677"/>
                  </a:lnTo>
                  <a:lnTo>
                    <a:pt x="621" y="790"/>
                  </a:lnTo>
                  <a:lnTo>
                    <a:pt x="649" y="931"/>
                  </a:lnTo>
                  <a:lnTo>
                    <a:pt x="678" y="1016"/>
                  </a:lnTo>
                  <a:lnTo>
                    <a:pt x="649" y="1073"/>
                  </a:lnTo>
                  <a:lnTo>
                    <a:pt x="621" y="1157"/>
                  </a:lnTo>
                  <a:lnTo>
                    <a:pt x="565" y="1242"/>
                  </a:lnTo>
                  <a:lnTo>
                    <a:pt x="565" y="1242"/>
                  </a:lnTo>
                  <a:lnTo>
                    <a:pt x="424" y="1327"/>
                  </a:lnTo>
                  <a:lnTo>
                    <a:pt x="367" y="1355"/>
                  </a:lnTo>
                  <a:lnTo>
                    <a:pt x="311" y="1355"/>
                  </a:lnTo>
                  <a:lnTo>
                    <a:pt x="226" y="1298"/>
                  </a:lnTo>
                  <a:lnTo>
                    <a:pt x="170" y="1214"/>
                  </a:lnTo>
                  <a:lnTo>
                    <a:pt x="113" y="1101"/>
                  </a:lnTo>
                  <a:lnTo>
                    <a:pt x="57" y="960"/>
                  </a:lnTo>
                  <a:lnTo>
                    <a:pt x="0" y="706"/>
                  </a:lnTo>
                </a:path>
              </a:pathLst>
            </a:custGeom>
            <a:solidFill>
              <a:srgbClr val="666666"/>
            </a:solidFill>
            <a:ln w="14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2" name="Google Shape;4082;p16"/>
            <p:cNvSpPr/>
            <p:nvPr/>
          </p:nvSpPr>
          <p:spPr>
            <a:xfrm>
              <a:off x="2081550" y="2441250"/>
              <a:ext cx="41650" cy="17650"/>
            </a:xfrm>
            <a:custGeom>
              <a:avLst/>
              <a:gdLst/>
              <a:ahLst/>
              <a:cxnLst/>
              <a:rect l="l" t="t" r="r" b="b"/>
              <a:pathLst>
                <a:path w="1666" h="706" extrusionOk="0">
                  <a:moveTo>
                    <a:pt x="0" y="226"/>
                  </a:moveTo>
                  <a:lnTo>
                    <a:pt x="0" y="226"/>
                  </a:lnTo>
                  <a:lnTo>
                    <a:pt x="85" y="141"/>
                  </a:lnTo>
                  <a:lnTo>
                    <a:pt x="170" y="85"/>
                  </a:lnTo>
                  <a:lnTo>
                    <a:pt x="283" y="28"/>
                  </a:lnTo>
                  <a:lnTo>
                    <a:pt x="367" y="0"/>
                  </a:lnTo>
                  <a:lnTo>
                    <a:pt x="621" y="0"/>
                  </a:lnTo>
                  <a:lnTo>
                    <a:pt x="875" y="28"/>
                  </a:lnTo>
                  <a:lnTo>
                    <a:pt x="1129" y="113"/>
                  </a:lnTo>
                  <a:lnTo>
                    <a:pt x="1355" y="226"/>
                  </a:lnTo>
                  <a:lnTo>
                    <a:pt x="1524" y="367"/>
                  </a:lnTo>
                  <a:lnTo>
                    <a:pt x="1665" y="536"/>
                  </a:lnTo>
                  <a:lnTo>
                    <a:pt x="1665" y="536"/>
                  </a:lnTo>
                  <a:lnTo>
                    <a:pt x="1524" y="564"/>
                  </a:lnTo>
                  <a:lnTo>
                    <a:pt x="1440" y="536"/>
                  </a:lnTo>
                  <a:lnTo>
                    <a:pt x="1327" y="508"/>
                  </a:lnTo>
                  <a:lnTo>
                    <a:pt x="1214" y="508"/>
                  </a:lnTo>
                  <a:lnTo>
                    <a:pt x="1214" y="508"/>
                  </a:lnTo>
                  <a:lnTo>
                    <a:pt x="1045" y="536"/>
                  </a:lnTo>
                  <a:lnTo>
                    <a:pt x="932" y="621"/>
                  </a:lnTo>
                  <a:lnTo>
                    <a:pt x="903" y="649"/>
                  </a:lnTo>
                  <a:lnTo>
                    <a:pt x="903" y="706"/>
                  </a:lnTo>
                  <a:lnTo>
                    <a:pt x="903" y="706"/>
                  </a:lnTo>
                  <a:lnTo>
                    <a:pt x="678" y="649"/>
                  </a:lnTo>
                  <a:lnTo>
                    <a:pt x="424" y="536"/>
                  </a:lnTo>
                  <a:lnTo>
                    <a:pt x="424" y="536"/>
                  </a:lnTo>
                  <a:lnTo>
                    <a:pt x="226" y="395"/>
                  </a:lnTo>
                  <a:lnTo>
                    <a:pt x="0" y="226"/>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3" name="Google Shape;4083;p16"/>
            <p:cNvSpPr/>
            <p:nvPr/>
          </p:nvSpPr>
          <p:spPr>
            <a:xfrm>
              <a:off x="2081550" y="2441250"/>
              <a:ext cx="41650" cy="17650"/>
            </a:xfrm>
            <a:custGeom>
              <a:avLst/>
              <a:gdLst/>
              <a:ahLst/>
              <a:cxnLst/>
              <a:rect l="l" t="t" r="r" b="b"/>
              <a:pathLst>
                <a:path w="1666" h="706" fill="none" extrusionOk="0">
                  <a:moveTo>
                    <a:pt x="0" y="226"/>
                  </a:moveTo>
                  <a:lnTo>
                    <a:pt x="0" y="226"/>
                  </a:lnTo>
                  <a:lnTo>
                    <a:pt x="85" y="141"/>
                  </a:lnTo>
                  <a:lnTo>
                    <a:pt x="170" y="85"/>
                  </a:lnTo>
                  <a:lnTo>
                    <a:pt x="283" y="28"/>
                  </a:lnTo>
                  <a:lnTo>
                    <a:pt x="367" y="0"/>
                  </a:lnTo>
                  <a:lnTo>
                    <a:pt x="621" y="0"/>
                  </a:lnTo>
                  <a:lnTo>
                    <a:pt x="875" y="28"/>
                  </a:lnTo>
                  <a:lnTo>
                    <a:pt x="1129" y="113"/>
                  </a:lnTo>
                  <a:lnTo>
                    <a:pt x="1355" y="226"/>
                  </a:lnTo>
                  <a:lnTo>
                    <a:pt x="1524" y="367"/>
                  </a:lnTo>
                  <a:lnTo>
                    <a:pt x="1665" y="536"/>
                  </a:lnTo>
                  <a:lnTo>
                    <a:pt x="1665" y="536"/>
                  </a:lnTo>
                  <a:lnTo>
                    <a:pt x="1524" y="564"/>
                  </a:lnTo>
                  <a:lnTo>
                    <a:pt x="1440" y="536"/>
                  </a:lnTo>
                  <a:lnTo>
                    <a:pt x="1327" y="508"/>
                  </a:lnTo>
                  <a:lnTo>
                    <a:pt x="1214" y="508"/>
                  </a:lnTo>
                  <a:lnTo>
                    <a:pt x="1214" y="508"/>
                  </a:lnTo>
                  <a:lnTo>
                    <a:pt x="1045" y="536"/>
                  </a:lnTo>
                  <a:lnTo>
                    <a:pt x="932" y="621"/>
                  </a:lnTo>
                  <a:lnTo>
                    <a:pt x="903" y="649"/>
                  </a:lnTo>
                  <a:lnTo>
                    <a:pt x="903" y="706"/>
                  </a:lnTo>
                  <a:lnTo>
                    <a:pt x="903" y="706"/>
                  </a:lnTo>
                  <a:lnTo>
                    <a:pt x="678" y="649"/>
                  </a:lnTo>
                  <a:lnTo>
                    <a:pt x="424" y="536"/>
                  </a:lnTo>
                  <a:lnTo>
                    <a:pt x="424" y="536"/>
                  </a:lnTo>
                  <a:lnTo>
                    <a:pt x="226" y="395"/>
                  </a:lnTo>
                  <a:lnTo>
                    <a:pt x="0" y="226"/>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4" name="Google Shape;4084;p16"/>
            <p:cNvSpPr/>
            <p:nvPr/>
          </p:nvSpPr>
          <p:spPr>
            <a:xfrm>
              <a:off x="4225525" y="2056050"/>
              <a:ext cx="42350" cy="24700"/>
            </a:xfrm>
            <a:custGeom>
              <a:avLst/>
              <a:gdLst/>
              <a:ahLst/>
              <a:cxnLst/>
              <a:rect l="l" t="t" r="r" b="b"/>
              <a:pathLst>
                <a:path w="1694" h="988" extrusionOk="0">
                  <a:moveTo>
                    <a:pt x="28" y="593"/>
                  </a:moveTo>
                  <a:lnTo>
                    <a:pt x="28" y="593"/>
                  </a:lnTo>
                  <a:lnTo>
                    <a:pt x="0" y="508"/>
                  </a:lnTo>
                  <a:lnTo>
                    <a:pt x="0" y="508"/>
                  </a:lnTo>
                  <a:lnTo>
                    <a:pt x="57" y="565"/>
                  </a:lnTo>
                  <a:lnTo>
                    <a:pt x="141" y="565"/>
                  </a:lnTo>
                  <a:lnTo>
                    <a:pt x="226" y="508"/>
                  </a:lnTo>
                  <a:lnTo>
                    <a:pt x="311" y="452"/>
                  </a:lnTo>
                  <a:lnTo>
                    <a:pt x="452" y="339"/>
                  </a:lnTo>
                  <a:lnTo>
                    <a:pt x="565" y="254"/>
                  </a:lnTo>
                  <a:lnTo>
                    <a:pt x="565" y="254"/>
                  </a:lnTo>
                  <a:lnTo>
                    <a:pt x="706" y="254"/>
                  </a:lnTo>
                  <a:lnTo>
                    <a:pt x="819" y="254"/>
                  </a:lnTo>
                  <a:lnTo>
                    <a:pt x="960" y="254"/>
                  </a:lnTo>
                  <a:lnTo>
                    <a:pt x="1101" y="254"/>
                  </a:lnTo>
                  <a:lnTo>
                    <a:pt x="1101" y="254"/>
                  </a:lnTo>
                  <a:lnTo>
                    <a:pt x="1242" y="198"/>
                  </a:lnTo>
                  <a:lnTo>
                    <a:pt x="1383" y="85"/>
                  </a:lnTo>
                  <a:lnTo>
                    <a:pt x="1524" y="29"/>
                  </a:lnTo>
                  <a:lnTo>
                    <a:pt x="1609" y="0"/>
                  </a:lnTo>
                  <a:lnTo>
                    <a:pt x="1693" y="0"/>
                  </a:lnTo>
                  <a:lnTo>
                    <a:pt x="1693" y="0"/>
                  </a:lnTo>
                  <a:lnTo>
                    <a:pt x="1496" y="113"/>
                  </a:lnTo>
                  <a:lnTo>
                    <a:pt x="1327" y="254"/>
                  </a:lnTo>
                  <a:lnTo>
                    <a:pt x="1298" y="339"/>
                  </a:lnTo>
                  <a:lnTo>
                    <a:pt x="1270" y="424"/>
                  </a:lnTo>
                  <a:lnTo>
                    <a:pt x="1298" y="508"/>
                  </a:lnTo>
                  <a:lnTo>
                    <a:pt x="1355" y="593"/>
                  </a:lnTo>
                  <a:lnTo>
                    <a:pt x="1355" y="593"/>
                  </a:lnTo>
                  <a:lnTo>
                    <a:pt x="1185" y="649"/>
                  </a:lnTo>
                  <a:lnTo>
                    <a:pt x="931" y="734"/>
                  </a:lnTo>
                  <a:lnTo>
                    <a:pt x="678" y="875"/>
                  </a:lnTo>
                  <a:lnTo>
                    <a:pt x="621" y="932"/>
                  </a:lnTo>
                  <a:lnTo>
                    <a:pt x="593" y="988"/>
                  </a:lnTo>
                  <a:lnTo>
                    <a:pt x="593" y="988"/>
                  </a:lnTo>
                  <a:lnTo>
                    <a:pt x="424" y="903"/>
                  </a:lnTo>
                  <a:lnTo>
                    <a:pt x="254" y="847"/>
                  </a:lnTo>
                  <a:lnTo>
                    <a:pt x="113" y="762"/>
                  </a:lnTo>
                  <a:lnTo>
                    <a:pt x="57" y="678"/>
                  </a:lnTo>
                  <a:lnTo>
                    <a:pt x="28" y="593"/>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4085;p16"/>
            <p:cNvSpPr/>
            <p:nvPr/>
          </p:nvSpPr>
          <p:spPr>
            <a:xfrm>
              <a:off x="4225525" y="2056050"/>
              <a:ext cx="42350" cy="24700"/>
            </a:xfrm>
            <a:custGeom>
              <a:avLst/>
              <a:gdLst/>
              <a:ahLst/>
              <a:cxnLst/>
              <a:rect l="l" t="t" r="r" b="b"/>
              <a:pathLst>
                <a:path w="1694" h="988" fill="none" extrusionOk="0">
                  <a:moveTo>
                    <a:pt x="28" y="593"/>
                  </a:moveTo>
                  <a:lnTo>
                    <a:pt x="28" y="593"/>
                  </a:lnTo>
                  <a:lnTo>
                    <a:pt x="0" y="508"/>
                  </a:lnTo>
                  <a:lnTo>
                    <a:pt x="0" y="508"/>
                  </a:lnTo>
                  <a:lnTo>
                    <a:pt x="57" y="565"/>
                  </a:lnTo>
                  <a:lnTo>
                    <a:pt x="141" y="565"/>
                  </a:lnTo>
                  <a:lnTo>
                    <a:pt x="226" y="508"/>
                  </a:lnTo>
                  <a:lnTo>
                    <a:pt x="311" y="452"/>
                  </a:lnTo>
                  <a:lnTo>
                    <a:pt x="452" y="339"/>
                  </a:lnTo>
                  <a:lnTo>
                    <a:pt x="565" y="254"/>
                  </a:lnTo>
                  <a:lnTo>
                    <a:pt x="565" y="254"/>
                  </a:lnTo>
                  <a:lnTo>
                    <a:pt x="706" y="254"/>
                  </a:lnTo>
                  <a:lnTo>
                    <a:pt x="819" y="254"/>
                  </a:lnTo>
                  <a:lnTo>
                    <a:pt x="960" y="254"/>
                  </a:lnTo>
                  <a:lnTo>
                    <a:pt x="1101" y="254"/>
                  </a:lnTo>
                  <a:lnTo>
                    <a:pt x="1101" y="254"/>
                  </a:lnTo>
                  <a:lnTo>
                    <a:pt x="1242" y="198"/>
                  </a:lnTo>
                  <a:lnTo>
                    <a:pt x="1383" y="85"/>
                  </a:lnTo>
                  <a:lnTo>
                    <a:pt x="1524" y="29"/>
                  </a:lnTo>
                  <a:lnTo>
                    <a:pt x="1609" y="0"/>
                  </a:lnTo>
                  <a:lnTo>
                    <a:pt x="1693" y="0"/>
                  </a:lnTo>
                  <a:lnTo>
                    <a:pt x="1693" y="0"/>
                  </a:lnTo>
                  <a:lnTo>
                    <a:pt x="1496" y="113"/>
                  </a:lnTo>
                  <a:lnTo>
                    <a:pt x="1327" y="254"/>
                  </a:lnTo>
                  <a:lnTo>
                    <a:pt x="1298" y="339"/>
                  </a:lnTo>
                  <a:lnTo>
                    <a:pt x="1270" y="424"/>
                  </a:lnTo>
                  <a:lnTo>
                    <a:pt x="1298" y="508"/>
                  </a:lnTo>
                  <a:lnTo>
                    <a:pt x="1355" y="593"/>
                  </a:lnTo>
                  <a:lnTo>
                    <a:pt x="1355" y="593"/>
                  </a:lnTo>
                  <a:lnTo>
                    <a:pt x="1185" y="649"/>
                  </a:lnTo>
                  <a:lnTo>
                    <a:pt x="931" y="734"/>
                  </a:lnTo>
                  <a:lnTo>
                    <a:pt x="678" y="875"/>
                  </a:lnTo>
                  <a:lnTo>
                    <a:pt x="621" y="932"/>
                  </a:lnTo>
                  <a:lnTo>
                    <a:pt x="593" y="988"/>
                  </a:lnTo>
                  <a:lnTo>
                    <a:pt x="593" y="988"/>
                  </a:lnTo>
                  <a:lnTo>
                    <a:pt x="424" y="903"/>
                  </a:lnTo>
                  <a:lnTo>
                    <a:pt x="254" y="847"/>
                  </a:lnTo>
                  <a:lnTo>
                    <a:pt x="113" y="762"/>
                  </a:lnTo>
                  <a:lnTo>
                    <a:pt x="57" y="678"/>
                  </a:lnTo>
                  <a:lnTo>
                    <a:pt x="28" y="593"/>
                  </a:lnTo>
                </a:path>
              </a:pathLst>
            </a:custGeom>
            <a:solidFill>
              <a:srgbClr val="666666"/>
            </a:solidFill>
            <a:ln w="14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6" name="Google Shape;4086;p16"/>
            <p:cNvSpPr/>
            <p:nvPr/>
          </p:nvSpPr>
          <p:spPr>
            <a:xfrm>
              <a:off x="2298825" y="2440525"/>
              <a:ext cx="31775" cy="14150"/>
            </a:xfrm>
            <a:custGeom>
              <a:avLst/>
              <a:gdLst/>
              <a:ahLst/>
              <a:cxnLst/>
              <a:rect l="l" t="t" r="r" b="b"/>
              <a:pathLst>
                <a:path w="1271" h="566" extrusionOk="0">
                  <a:moveTo>
                    <a:pt x="989" y="509"/>
                  </a:moveTo>
                  <a:lnTo>
                    <a:pt x="989" y="509"/>
                  </a:lnTo>
                  <a:lnTo>
                    <a:pt x="735" y="537"/>
                  </a:lnTo>
                  <a:lnTo>
                    <a:pt x="481" y="565"/>
                  </a:lnTo>
                  <a:lnTo>
                    <a:pt x="340" y="565"/>
                  </a:lnTo>
                  <a:lnTo>
                    <a:pt x="227" y="537"/>
                  </a:lnTo>
                  <a:lnTo>
                    <a:pt x="114" y="481"/>
                  </a:lnTo>
                  <a:lnTo>
                    <a:pt x="29" y="424"/>
                  </a:lnTo>
                  <a:lnTo>
                    <a:pt x="29" y="424"/>
                  </a:lnTo>
                  <a:lnTo>
                    <a:pt x="57" y="424"/>
                  </a:lnTo>
                  <a:lnTo>
                    <a:pt x="57" y="396"/>
                  </a:lnTo>
                  <a:lnTo>
                    <a:pt x="57" y="283"/>
                  </a:lnTo>
                  <a:lnTo>
                    <a:pt x="29" y="170"/>
                  </a:lnTo>
                  <a:lnTo>
                    <a:pt x="29" y="142"/>
                  </a:lnTo>
                  <a:lnTo>
                    <a:pt x="1" y="142"/>
                  </a:lnTo>
                  <a:lnTo>
                    <a:pt x="1" y="142"/>
                  </a:lnTo>
                  <a:lnTo>
                    <a:pt x="57" y="86"/>
                  </a:lnTo>
                  <a:lnTo>
                    <a:pt x="114" y="57"/>
                  </a:lnTo>
                  <a:lnTo>
                    <a:pt x="255" y="1"/>
                  </a:lnTo>
                  <a:lnTo>
                    <a:pt x="255" y="1"/>
                  </a:lnTo>
                  <a:lnTo>
                    <a:pt x="424" y="1"/>
                  </a:lnTo>
                  <a:lnTo>
                    <a:pt x="594" y="1"/>
                  </a:lnTo>
                  <a:lnTo>
                    <a:pt x="932" y="86"/>
                  </a:lnTo>
                  <a:lnTo>
                    <a:pt x="932" y="86"/>
                  </a:lnTo>
                  <a:lnTo>
                    <a:pt x="1102" y="86"/>
                  </a:lnTo>
                  <a:lnTo>
                    <a:pt x="1186" y="114"/>
                  </a:lnTo>
                  <a:lnTo>
                    <a:pt x="1243" y="142"/>
                  </a:lnTo>
                  <a:lnTo>
                    <a:pt x="1243" y="142"/>
                  </a:lnTo>
                  <a:lnTo>
                    <a:pt x="1271" y="198"/>
                  </a:lnTo>
                  <a:lnTo>
                    <a:pt x="1271" y="255"/>
                  </a:lnTo>
                  <a:lnTo>
                    <a:pt x="1214" y="368"/>
                  </a:lnTo>
                  <a:lnTo>
                    <a:pt x="1102" y="452"/>
                  </a:lnTo>
                  <a:lnTo>
                    <a:pt x="989" y="509"/>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7" name="Google Shape;4087;p16"/>
            <p:cNvSpPr/>
            <p:nvPr/>
          </p:nvSpPr>
          <p:spPr>
            <a:xfrm>
              <a:off x="2298825" y="2440525"/>
              <a:ext cx="31775" cy="14150"/>
            </a:xfrm>
            <a:custGeom>
              <a:avLst/>
              <a:gdLst/>
              <a:ahLst/>
              <a:cxnLst/>
              <a:rect l="l" t="t" r="r" b="b"/>
              <a:pathLst>
                <a:path w="1271" h="566" fill="none" extrusionOk="0">
                  <a:moveTo>
                    <a:pt x="989" y="509"/>
                  </a:moveTo>
                  <a:lnTo>
                    <a:pt x="989" y="509"/>
                  </a:lnTo>
                  <a:lnTo>
                    <a:pt x="735" y="537"/>
                  </a:lnTo>
                  <a:lnTo>
                    <a:pt x="481" y="565"/>
                  </a:lnTo>
                  <a:lnTo>
                    <a:pt x="340" y="565"/>
                  </a:lnTo>
                  <a:lnTo>
                    <a:pt x="227" y="537"/>
                  </a:lnTo>
                  <a:lnTo>
                    <a:pt x="114" y="481"/>
                  </a:lnTo>
                  <a:lnTo>
                    <a:pt x="29" y="424"/>
                  </a:lnTo>
                  <a:lnTo>
                    <a:pt x="29" y="424"/>
                  </a:lnTo>
                  <a:lnTo>
                    <a:pt x="57" y="424"/>
                  </a:lnTo>
                  <a:lnTo>
                    <a:pt x="57" y="396"/>
                  </a:lnTo>
                  <a:lnTo>
                    <a:pt x="57" y="283"/>
                  </a:lnTo>
                  <a:lnTo>
                    <a:pt x="29" y="170"/>
                  </a:lnTo>
                  <a:lnTo>
                    <a:pt x="29" y="142"/>
                  </a:lnTo>
                  <a:lnTo>
                    <a:pt x="1" y="142"/>
                  </a:lnTo>
                  <a:lnTo>
                    <a:pt x="1" y="142"/>
                  </a:lnTo>
                  <a:lnTo>
                    <a:pt x="57" y="86"/>
                  </a:lnTo>
                  <a:lnTo>
                    <a:pt x="114" y="57"/>
                  </a:lnTo>
                  <a:lnTo>
                    <a:pt x="255" y="1"/>
                  </a:lnTo>
                  <a:lnTo>
                    <a:pt x="255" y="1"/>
                  </a:lnTo>
                  <a:lnTo>
                    <a:pt x="424" y="1"/>
                  </a:lnTo>
                  <a:lnTo>
                    <a:pt x="594" y="1"/>
                  </a:lnTo>
                  <a:lnTo>
                    <a:pt x="932" y="86"/>
                  </a:lnTo>
                  <a:lnTo>
                    <a:pt x="932" y="86"/>
                  </a:lnTo>
                  <a:lnTo>
                    <a:pt x="1102" y="86"/>
                  </a:lnTo>
                  <a:lnTo>
                    <a:pt x="1186" y="114"/>
                  </a:lnTo>
                  <a:lnTo>
                    <a:pt x="1243" y="142"/>
                  </a:lnTo>
                  <a:lnTo>
                    <a:pt x="1243" y="142"/>
                  </a:lnTo>
                  <a:lnTo>
                    <a:pt x="1271" y="198"/>
                  </a:lnTo>
                  <a:lnTo>
                    <a:pt x="1271" y="255"/>
                  </a:lnTo>
                  <a:lnTo>
                    <a:pt x="1214" y="368"/>
                  </a:lnTo>
                  <a:lnTo>
                    <a:pt x="1102" y="452"/>
                  </a:lnTo>
                  <a:lnTo>
                    <a:pt x="989" y="509"/>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8" name="Google Shape;4088;p16"/>
            <p:cNvSpPr/>
            <p:nvPr/>
          </p:nvSpPr>
          <p:spPr>
            <a:xfrm>
              <a:off x="4268550" y="2147050"/>
              <a:ext cx="4975" cy="8500"/>
            </a:xfrm>
            <a:custGeom>
              <a:avLst/>
              <a:gdLst/>
              <a:ahLst/>
              <a:cxnLst/>
              <a:rect l="l" t="t" r="r" b="b"/>
              <a:pathLst>
                <a:path w="199" h="340" extrusionOk="0">
                  <a:moveTo>
                    <a:pt x="1" y="255"/>
                  </a:moveTo>
                  <a:lnTo>
                    <a:pt x="1" y="255"/>
                  </a:lnTo>
                  <a:lnTo>
                    <a:pt x="85" y="142"/>
                  </a:lnTo>
                  <a:lnTo>
                    <a:pt x="170" y="1"/>
                  </a:lnTo>
                  <a:lnTo>
                    <a:pt x="170" y="1"/>
                  </a:lnTo>
                  <a:lnTo>
                    <a:pt x="198" y="29"/>
                  </a:lnTo>
                  <a:lnTo>
                    <a:pt x="198" y="85"/>
                  </a:lnTo>
                  <a:lnTo>
                    <a:pt x="170" y="198"/>
                  </a:lnTo>
                  <a:lnTo>
                    <a:pt x="29" y="339"/>
                  </a:lnTo>
                  <a:lnTo>
                    <a:pt x="29" y="339"/>
                  </a:lnTo>
                  <a:lnTo>
                    <a:pt x="1" y="255"/>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9" name="Google Shape;4089;p16"/>
            <p:cNvSpPr/>
            <p:nvPr/>
          </p:nvSpPr>
          <p:spPr>
            <a:xfrm>
              <a:off x="4268550" y="2147050"/>
              <a:ext cx="4975" cy="8500"/>
            </a:xfrm>
            <a:custGeom>
              <a:avLst/>
              <a:gdLst/>
              <a:ahLst/>
              <a:cxnLst/>
              <a:rect l="l" t="t" r="r" b="b"/>
              <a:pathLst>
                <a:path w="199" h="340" fill="none" extrusionOk="0">
                  <a:moveTo>
                    <a:pt x="1" y="255"/>
                  </a:moveTo>
                  <a:lnTo>
                    <a:pt x="1" y="255"/>
                  </a:lnTo>
                  <a:lnTo>
                    <a:pt x="85" y="142"/>
                  </a:lnTo>
                  <a:lnTo>
                    <a:pt x="170" y="1"/>
                  </a:lnTo>
                  <a:lnTo>
                    <a:pt x="170" y="1"/>
                  </a:lnTo>
                  <a:lnTo>
                    <a:pt x="198" y="29"/>
                  </a:lnTo>
                  <a:lnTo>
                    <a:pt x="198" y="85"/>
                  </a:lnTo>
                  <a:lnTo>
                    <a:pt x="170" y="198"/>
                  </a:lnTo>
                  <a:lnTo>
                    <a:pt x="29" y="339"/>
                  </a:lnTo>
                  <a:lnTo>
                    <a:pt x="29" y="339"/>
                  </a:lnTo>
                  <a:lnTo>
                    <a:pt x="1" y="255"/>
                  </a:lnTo>
                </a:path>
              </a:pathLst>
            </a:custGeom>
            <a:solidFill>
              <a:srgbClr val="666666"/>
            </a:solidFill>
            <a:ln w="14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0" name="Google Shape;4090;p16"/>
            <p:cNvSpPr/>
            <p:nvPr/>
          </p:nvSpPr>
          <p:spPr>
            <a:xfrm>
              <a:off x="4281250" y="2127300"/>
              <a:ext cx="12725" cy="25425"/>
            </a:xfrm>
            <a:custGeom>
              <a:avLst/>
              <a:gdLst/>
              <a:ahLst/>
              <a:cxnLst/>
              <a:rect l="l" t="t" r="r" b="b"/>
              <a:pathLst>
                <a:path w="509" h="1017" extrusionOk="0">
                  <a:moveTo>
                    <a:pt x="1" y="254"/>
                  </a:moveTo>
                  <a:lnTo>
                    <a:pt x="1" y="254"/>
                  </a:lnTo>
                  <a:lnTo>
                    <a:pt x="57" y="142"/>
                  </a:lnTo>
                  <a:lnTo>
                    <a:pt x="113" y="85"/>
                  </a:lnTo>
                  <a:lnTo>
                    <a:pt x="170" y="29"/>
                  </a:lnTo>
                  <a:lnTo>
                    <a:pt x="226" y="0"/>
                  </a:lnTo>
                  <a:lnTo>
                    <a:pt x="255" y="0"/>
                  </a:lnTo>
                  <a:lnTo>
                    <a:pt x="311" y="29"/>
                  </a:lnTo>
                  <a:lnTo>
                    <a:pt x="396" y="113"/>
                  </a:lnTo>
                  <a:lnTo>
                    <a:pt x="480" y="283"/>
                  </a:lnTo>
                  <a:lnTo>
                    <a:pt x="509" y="452"/>
                  </a:lnTo>
                  <a:lnTo>
                    <a:pt x="509" y="621"/>
                  </a:lnTo>
                  <a:lnTo>
                    <a:pt x="452" y="791"/>
                  </a:lnTo>
                  <a:lnTo>
                    <a:pt x="452" y="791"/>
                  </a:lnTo>
                  <a:lnTo>
                    <a:pt x="396" y="847"/>
                  </a:lnTo>
                  <a:lnTo>
                    <a:pt x="283" y="960"/>
                  </a:lnTo>
                  <a:lnTo>
                    <a:pt x="170" y="1016"/>
                  </a:lnTo>
                  <a:lnTo>
                    <a:pt x="113" y="1016"/>
                  </a:lnTo>
                  <a:lnTo>
                    <a:pt x="85" y="1016"/>
                  </a:lnTo>
                  <a:lnTo>
                    <a:pt x="85" y="1016"/>
                  </a:lnTo>
                  <a:lnTo>
                    <a:pt x="29" y="988"/>
                  </a:lnTo>
                  <a:lnTo>
                    <a:pt x="29" y="932"/>
                  </a:lnTo>
                  <a:lnTo>
                    <a:pt x="57" y="791"/>
                  </a:lnTo>
                  <a:lnTo>
                    <a:pt x="142" y="650"/>
                  </a:lnTo>
                  <a:lnTo>
                    <a:pt x="170" y="621"/>
                  </a:lnTo>
                  <a:lnTo>
                    <a:pt x="198" y="621"/>
                  </a:lnTo>
                  <a:lnTo>
                    <a:pt x="198" y="621"/>
                  </a:lnTo>
                  <a:lnTo>
                    <a:pt x="85" y="565"/>
                  </a:lnTo>
                  <a:lnTo>
                    <a:pt x="29" y="508"/>
                  </a:lnTo>
                  <a:lnTo>
                    <a:pt x="29" y="424"/>
                  </a:lnTo>
                  <a:lnTo>
                    <a:pt x="1" y="254"/>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1" name="Google Shape;4091;p16"/>
            <p:cNvSpPr/>
            <p:nvPr/>
          </p:nvSpPr>
          <p:spPr>
            <a:xfrm>
              <a:off x="4281250" y="2127300"/>
              <a:ext cx="12725" cy="25425"/>
            </a:xfrm>
            <a:custGeom>
              <a:avLst/>
              <a:gdLst/>
              <a:ahLst/>
              <a:cxnLst/>
              <a:rect l="l" t="t" r="r" b="b"/>
              <a:pathLst>
                <a:path w="509" h="1017" fill="none" extrusionOk="0">
                  <a:moveTo>
                    <a:pt x="1" y="254"/>
                  </a:moveTo>
                  <a:lnTo>
                    <a:pt x="1" y="254"/>
                  </a:lnTo>
                  <a:lnTo>
                    <a:pt x="57" y="142"/>
                  </a:lnTo>
                  <a:lnTo>
                    <a:pt x="113" y="85"/>
                  </a:lnTo>
                  <a:lnTo>
                    <a:pt x="170" y="29"/>
                  </a:lnTo>
                  <a:lnTo>
                    <a:pt x="226" y="0"/>
                  </a:lnTo>
                  <a:lnTo>
                    <a:pt x="255" y="0"/>
                  </a:lnTo>
                  <a:lnTo>
                    <a:pt x="311" y="29"/>
                  </a:lnTo>
                  <a:lnTo>
                    <a:pt x="396" y="113"/>
                  </a:lnTo>
                  <a:lnTo>
                    <a:pt x="480" y="283"/>
                  </a:lnTo>
                  <a:lnTo>
                    <a:pt x="509" y="452"/>
                  </a:lnTo>
                  <a:lnTo>
                    <a:pt x="509" y="621"/>
                  </a:lnTo>
                  <a:lnTo>
                    <a:pt x="452" y="791"/>
                  </a:lnTo>
                  <a:lnTo>
                    <a:pt x="452" y="791"/>
                  </a:lnTo>
                  <a:lnTo>
                    <a:pt x="396" y="847"/>
                  </a:lnTo>
                  <a:lnTo>
                    <a:pt x="283" y="960"/>
                  </a:lnTo>
                  <a:lnTo>
                    <a:pt x="170" y="1016"/>
                  </a:lnTo>
                  <a:lnTo>
                    <a:pt x="113" y="1016"/>
                  </a:lnTo>
                  <a:lnTo>
                    <a:pt x="85" y="1016"/>
                  </a:lnTo>
                  <a:lnTo>
                    <a:pt x="85" y="1016"/>
                  </a:lnTo>
                  <a:lnTo>
                    <a:pt x="29" y="988"/>
                  </a:lnTo>
                  <a:lnTo>
                    <a:pt x="29" y="932"/>
                  </a:lnTo>
                  <a:lnTo>
                    <a:pt x="57" y="791"/>
                  </a:lnTo>
                  <a:lnTo>
                    <a:pt x="142" y="650"/>
                  </a:lnTo>
                  <a:lnTo>
                    <a:pt x="170" y="621"/>
                  </a:lnTo>
                  <a:lnTo>
                    <a:pt x="198" y="621"/>
                  </a:lnTo>
                  <a:lnTo>
                    <a:pt x="198" y="621"/>
                  </a:lnTo>
                  <a:lnTo>
                    <a:pt x="85" y="565"/>
                  </a:lnTo>
                  <a:lnTo>
                    <a:pt x="29" y="508"/>
                  </a:lnTo>
                  <a:lnTo>
                    <a:pt x="29" y="424"/>
                  </a:lnTo>
                  <a:lnTo>
                    <a:pt x="1" y="254"/>
                  </a:lnTo>
                </a:path>
              </a:pathLst>
            </a:custGeom>
            <a:solidFill>
              <a:srgbClr val="666666"/>
            </a:solidFill>
            <a:ln w="14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2" name="Google Shape;4092;p16"/>
            <p:cNvSpPr/>
            <p:nvPr/>
          </p:nvSpPr>
          <p:spPr>
            <a:xfrm>
              <a:off x="5872125" y="2744600"/>
              <a:ext cx="18375" cy="21175"/>
            </a:xfrm>
            <a:custGeom>
              <a:avLst/>
              <a:gdLst/>
              <a:ahLst/>
              <a:cxnLst/>
              <a:rect l="l" t="t" r="r" b="b"/>
              <a:pathLst>
                <a:path w="735" h="847" extrusionOk="0">
                  <a:moveTo>
                    <a:pt x="0" y="367"/>
                  </a:moveTo>
                  <a:lnTo>
                    <a:pt x="0" y="367"/>
                  </a:lnTo>
                  <a:lnTo>
                    <a:pt x="142" y="311"/>
                  </a:lnTo>
                  <a:lnTo>
                    <a:pt x="395" y="170"/>
                  </a:lnTo>
                  <a:lnTo>
                    <a:pt x="621" y="57"/>
                  </a:lnTo>
                  <a:lnTo>
                    <a:pt x="734" y="0"/>
                  </a:lnTo>
                  <a:lnTo>
                    <a:pt x="734" y="0"/>
                  </a:lnTo>
                  <a:lnTo>
                    <a:pt x="706" y="85"/>
                  </a:lnTo>
                  <a:lnTo>
                    <a:pt x="649" y="170"/>
                  </a:lnTo>
                  <a:lnTo>
                    <a:pt x="593" y="254"/>
                  </a:lnTo>
                  <a:lnTo>
                    <a:pt x="565" y="339"/>
                  </a:lnTo>
                  <a:lnTo>
                    <a:pt x="565" y="339"/>
                  </a:lnTo>
                  <a:lnTo>
                    <a:pt x="565" y="452"/>
                  </a:lnTo>
                  <a:lnTo>
                    <a:pt x="565" y="537"/>
                  </a:lnTo>
                  <a:lnTo>
                    <a:pt x="593" y="649"/>
                  </a:lnTo>
                  <a:lnTo>
                    <a:pt x="565" y="734"/>
                  </a:lnTo>
                  <a:lnTo>
                    <a:pt x="565" y="734"/>
                  </a:lnTo>
                  <a:lnTo>
                    <a:pt x="508" y="819"/>
                  </a:lnTo>
                  <a:lnTo>
                    <a:pt x="452" y="847"/>
                  </a:lnTo>
                  <a:lnTo>
                    <a:pt x="424" y="847"/>
                  </a:lnTo>
                  <a:lnTo>
                    <a:pt x="367" y="791"/>
                  </a:lnTo>
                  <a:lnTo>
                    <a:pt x="283" y="706"/>
                  </a:lnTo>
                  <a:lnTo>
                    <a:pt x="142" y="508"/>
                  </a:lnTo>
                  <a:lnTo>
                    <a:pt x="85" y="424"/>
                  </a:lnTo>
                  <a:lnTo>
                    <a:pt x="0" y="367"/>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3" name="Google Shape;4093;p16"/>
            <p:cNvSpPr/>
            <p:nvPr/>
          </p:nvSpPr>
          <p:spPr>
            <a:xfrm>
              <a:off x="5872125" y="2744600"/>
              <a:ext cx="18375" cy="21175"/>
            </a:xfrm>
            <a:custGeom>
              <a:avLst/>
              <a:gdLst/>
              <a:ahLst/>
              <a:cxnLst/>
              <a:rect l="l" t="t" r="r" b="b"/>
              <a:pathLst>
                <a:path w="735" h="847" fill="none" extrusionOk="0">
                  <a:moveTo>
                    <a:pt x="0" y="367"/>
                  </a:moveTo>
                  <a:lnTo>
                    <a:pt x="0" y="367"/>
                  </a:lnTo>
                  <a:lnTo>
                    <a:pt x="142" y="311"/>
                  </a:lnTo>
                  <a:lnTo>
                    <a:pt x="395" y="170"/>
                  </a:lnTo>
                  <a:lnTo>
                    <a:pt x="621" y="57"/>
                  </a:lnTo>
                  <a:lnTo>
                    <a:pt x="734" y="0"/>
                  </a:lnTo>
                  <a:lnTo>
                    <a:pt x="734" y="0"/>
                  </a:lnTo>
                  <a:lnTo>
                    <a:pt x="706" y="85"/>
                  </a:lnTo>
                  <a:lnTo>
                    <a:pt x="649" y="170"/>
                  </a:lnTo>
                  <a:lnTo>
                    <a:pt x="593" y="254"/>
                  </a:lnTo>
                  <a:lnTo>
                    <a:pt x="565" y="339"/>
                  </a:lnTo>
                  <a:lnTo>
                    <a:pt x="565" y="339"/>
                  </a:lnTo>
                  <a:lnTo>
                    <a:pt x="565" y="452"/>
                  </a:lnTo>
                  <a:lnTo>
                    <a:pt x="565" y="537"/>
                  </a:lnTo>
                  <a:lnTo>
                    <a:pt x="593" y="649"/>
                  </a:lnTo>
                  <a:lnTo>
                    <a:pt x="565" y="734"/>
                  </a:lnTo>
                  <a:lnTo>
                    <a:pt x="565" y="734"/>
                  </a:lnTo>
                  <a:lnTo>
                    <a:pt x="508" y="819"/>
                  </a:lnTo>
                  <a:lnTo>
                    <a:pt x="452" y="847"/>
                  </a:lnTo>
                  <a:lnTo>
                    <a:pt x="424" y="847"/>
                  </a:lnTo>
                  <a:lnTo>
                    <a:pt x="367" y="791"/>
                  </a:lnTo>
                  <a:lnTo>
                    <a:pt x="283" y="706"/>
                  </a:lnTo>
                  <a:lnTo>
                    <a:pt x="142" y="508"/>
                  </a:lnTo>
                  <a:lnTo>
                    <a:pt x="85" y="424"/>
                  </a:lnTo>
                  <a:lnTo>
                    <a:pt x="0" y="367"/>
                  </a:lnTo>
                </a:path>
              </a:pathLst>
            </a:custGeom>
            <a:solidFill>
              <a:srgbClr val="666666"/>
            </a:solidFill>
            <a:ln w="14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4" name="Google Shape;4094;p16"/>
            <p:cNvSpPr/>
            <p:nvPr/>
          </p:nvSpPr>
          <p:spPr>
            <a:xfrm>
              <a:off x="5890475" y="2746725"/>
              <a:ext cx="5650" cy="12725"/>
            </a:xfrm>
            <a:custGeom>
              <a:avLst/>
              <a:gdLst/>
              <a:ahLst/>
              <a:cxnLst/>
              <a:rect l="l" t="t" r="r" b="b"/>
              <a:pathLst>
                <a:path w="226" h="509" extrusionOk="0">
                  <a:moveTo>
                    <a:pt x="0" y="169"/>
                  </a:moveTo>
                  <a:lnTo>
                    <a:pt x="0" y="169"/>
                  </a:lnTo>
                  <a:lnTo>
                    <a:pt x="0" y="85"/>
                  </a:lnTo>
                  <a:lnTo>
                    <a:pt x="28" y="85"/>
                  </a:lnTo>
                  <a:lnTo>
                    <a:pt x="57" y="57"/>
                  </a:lnTo>
                  <a:lnTo>
                    <a:pt x="85" y="0"/>
                  </a:lnTo>
                  <a:lnTo>
                    <a:pt x="85" y="0"/>
                  </a:lnTo>
                  <a:lnTo>
                    <a:pt x="141" y="113"/>
                  </a:lnTo>
                  <a:lnTo>
                    <a:pt x="198" y="254"/>
                  </a:lnTo>
                  <a:lnTo>
                    <a:pt x="226" y="395"/>
                  </a:lnTo>
                  <a:lnTo>
                    <a:pt x="226" y="508"/>
                  </a:lnTo>
                  <a:lnTo>
                    <a:pt x="226" y="508"/>
                  </a:lnTo>
                  <a:lnTo>
                    <a:pt x="113" y="480"/>
                  </a:lnTo>
                  <a:lnTo>
                    <a:pt x="57" y="367"/>
                  </a:lnTo>
                  <a:lnTo>
                    <a:pt x="0" y="282"/>
                  </a:lnTo>
                  <a:lnTo>
                    <a:pt x="0" y="169"/>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5" name="Google Shape;4095;p16"/>
            <p:cNvSpPr/>
            <p:nvPr/>
          </p:nvSpPr>
          <p:spPr>
            <a:xfrm>
              <a:off x="5890475" y="2746725"/>
              <a:ext cx="5650" cy="12725"/>
            </a:xfrm>
            <a:custGeom>
              <a:avLst/>
              <a:gdLst/>
              <a:ahLst/>
              <a:cxnLst/>
              <a:rect l="l" t="t" r="r" b="b"/>
              <a:pathLst>
                <a:path w="226" h="509" fill="none" extrusionOk="0">
                  <a:moveTo>
                    <a:pt x="0" y="169"/>
                  </a:moveTo>
                  <a:lnTo>
                    <a:pt x="0" y="169"/>
                  </a:lnTo>
                  <a:lnTo>
                    <a:pt x="0" y="85"/>
                  </a:lnTo>
                  <a:lnTo>
                    <a:pt x="28" y="85"/>
                  </a:lnTo>
                  <a:lnTo>
                    <a:pt x="57" y="57"/>
                  </a:lnTo>
                  <a:lnTo>
                    <a:pt x="85" y="0"/>
                  </a:lnTo>
                  <a:lnTo>
                    <a:pt x="85" y="0"/>
                  </a:lnTo>
                  <a:lnTo>
                    <a:pt x="141" y="113"/>
                  </a:lnTo>
                  <a:lnTo>
                    <a:pt x="198" y="254"/>
                  </a:lnTo>
                  <a:lnTo>
                    <a:pt x="226" y="395"/>
                  </a:lnTo>
                  <a:lnTo>
                    <a:pt x="226" y="508"/>
                  </a:lnTo>
                  <a:lnTo>
                    <a:pt x="226" y="508"/>
                  </a:lnTo>
                  <a:lnTo>
                    <a:pt x="113" y="480"/>
                  </a:lnTo>
                  <a:lnTo>
                    <a:pt x="57" y="367"/>
                  </a:lnTo>
                  <a:lnTo>
                    <a:pt x="0" y="282"/>
                  </a:lnTo>
                  <a:lnTo>
                    <a:pt x="0" y="169"/>
                  </a:lnTo>
                </a:path>
              </a:pathLst>
            </a:custGeom>
            <a:solidFill>
              <a:srgbClr val="666666"/>
            </a:solidFill>
            <a:ln w="14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4096;p16"/>
            <p:cNvSpPr/>
            <p:nvPr/>
          </p:nvSpPr>
          <p:spPr>
            <a:xfrm>
              <a:off x="2388425" y="2613375"/>
              <a:ext cx="19775" cy="18375"/>
            </a:xfrm>
            <a:custGeom>
              <a:avLst/>
              <a:gdLst/>
              <a:ahLst/>
              <a:cxnLst/>
              <a:rect l="l" t="t" r="r" b="b"/>
              <a:pathLst>
                <a:path w="791" h="735" extrusionOk="0">
                  <a:moveTo>
                    <a:pt x="1" y="734"/>
                  </a:moveTo>
                  <a:lnTo>
                    <a:pt x="1" y="734"/>
                  </a:lnTo>
                  <a:lnTo>
                    <a:pt x="114" y="621"/>
                  </a:lnTo>
                  <a:lnTo>
                    <a:pt x="339" y="424"/>
                  </a:lnTo>
                  <a:lnTo>
                    <a:pt x="396" y="311"/>
                  </a:lnTo>
                  <a:lnTo>
                    <a:pt x="452" y="226"/>
                  </a:lnTo>
                  <a:lnTo>
                    <a:pt x="424" y="198"/>
                  </a:lnTo>
                  <a:lnTo>
                    <a:pt x="396" y="170"/>
                  </a:lnTo>
                  <a:lnTo>
                    <a:pt x="339" y="142"/>
                  </a:lnTo>
                  <a:lnTo>
                    <a:pt x="255" y="142"/>
                  </a:lnTo>
                  <a:lnTo>
                    <a:pt x="255" y="142"/>
                  </a:lnTo>
                  <a:lnTo>
                    <a:pt x="339" y="85"/>
                  </a:lnTo>
                  <a:lnTo>
                    <a:pt x="452" y="29"/>
                  </a:lnTo>
                  <a:lnTo>
                    <a:pt x="565" y="1"/>
                  </a:lnTo>
                  <a:lnTo>
                    <a:pt x="678" y="1"/>
                  </a:lnTo>
                  <a:lnTo>
                    <a:pt x="678" y="1"/>
                  </a:lnTo>
                  <a:lnTo>
                    <a:pt x="763" y="57"/>
                  </a:lnTo>
                  <a:lnTo>
                    <a:pt x="791" y="85"/>
                  </a:lnTo>
                  <a:lnTo>
                    <a:pt x="791" y="85"/>
                  </a:lnTo>
                  <a:lnTo>
                    <a:pt x="735" y="142"/>
                  </a:lnTo>
                  <a:lnTo>
                    <a:pt x="735" y="198"/>
                  </a:lnTo>
                  <a:lnTo>
                    <a:pt x="735" y="255"/>
                  </a:lnTo>
                  <a:lnTo>
                    <a:pt x="735" y="255"/>
                  </a:lnTo>
                  <a:lnTo>
                    <a:pt x="735" y="452"/>
                  </a:lnTo>
                  <a:lnTo>
                    <a:pt x="706" y="565"/>
                  </a:lnTo>
                  <a:lnTo>
                    <a:pt x="650" y="621"/>
                  </a:lnTo>
                  <a:lnTo>
                    <a:pt x="565" y="650"/>
                  </a:lnTo>
                  <a:lnTo>
                    <a:pt x="311" y="678"/>
                  </a:lnTo>
                  <a:lnTo>
                    <a:pt x="170" y="678"/>
                  </a:lnTo>
                  <a:lnTo>
                    <a:pt x="1" y="734"/>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4097;p16"/>
            <p:cNvSpPr/>
            <p:nvPr/>
          </p:nvSpPr>
          <p:spPr>
            <a:xfrm>
              <a:off x="2388425" y="2613375"/>
              <a:ext cx="19775" cy="18375"/>
            </a:xfrm>
            <a:custGeom>
              <a:avLst/>
              <a:gdLst/>
              <a:ahLst/>
              <a:cxnLst/>
              <a:rect l="l" t="t" r="r" b="b"/>
              <a:pathLst>
                <a:path w="791" h="735" fill="none" extrusionOk="0">
                  <a:moveTo>
                    <a:pt x="1" y="734"/>
                  </a:moveTo>
                  <a:lnTo>
                    <a:pt x="1" y="734"/>
                  </a:lnTo>
                  <a:lnTo>
                    <a:pt x="114" y="621"/>
                  </a:lnTo>
                  <a:lnTo>
                    <a:pt x="339" y="424"/>
                  </a:lnTo>
                  <a:lnTo>
                    <a:pt x="396" y="311"/>
                  </a:lnTo>
                  <a:lnTo>
                    <a:pt x="452" y="226"/>
                  </a:lnTo>
                  <a:lnTo>
                    <a:pt x="424" y="198"/>
                  </a:lnTo>
                  <a:lnTo>
                    <a:pt x="396" y="170"/>
                  </a:lnTo>
                  <a:lnTo>
                    <a:pt x="339" y="142"/>
                  </a:lnTo>
                  <a:lnTo>
                    <a:pt x="255" y="142"/>
                  </a:lnTo>
                  <a:lnTo>
                    <a:pt x="255" y="142"/>
                  </a:lnTo>
                  <a:lnTo>
                    <a:pt x="339" y="85"/>
                  </a:lnTo>
                  <a:lnTo>
                    <a:pt x="452" y="29"/>
                  </a:lnTo>
                  <a:lnTo>
                    <a:pt x="565" y="1"/>
                  </a:lnTo>
                  <a:lnTo>
                    <a:pt x="678" y="1"/>
                  </a:lnTo>
                  <a:lnTo>
                    <a:pt x="678" y="1"/>
                  </a:lnTo>
                  <a:lnTo>
                    <a:pt x="763" y="57"/>
                  </a:lnTo>
                  <a:lnTo>
                    <a:pt x="791" y="85"/>
                  </a:lnTo>
                  <a:lnTo>
                    <a:pt x="791" y="85"/>
                  </a:lnTo>
                  <a:lnTo>
                    <a:pt x="735" y="142"/>
                  </a:lnTo>
                  <a:lnTo>
                    <a:pt x="735" y="198"/>
                  </a:lnTo>
                  <a:lnTo>
                    <a:pt x="735" y="255"/>
                  </a:lnTo>
                  <a:lnTo>
                    <a:pt x="735" y="255"/>
                  </a:lnTo>
                  <a:lnTo>
                    <a:pt x="735" y="452"/>
                  </a:lnTo>
                  <a:lnTo>
                    <a:pt x="706" y="565"/>
                  </a:lnTo>
                  <a:lnTo>
                    <a:pt x="650" y="621"/>
                  </a:lnTo>
                  <a:lnTo>
                    <a:pt x="565" y="650"/>
                  </a:lnTo>
                  <a:lnTo>
                    <a:pt x="311" y="678"/>
                  </a:lnTo>
                  <a:lnTo>
                    <a:pt x="170" y="678"/>
                  </a:lnTo>
                  <a:lnTo>
                    <a:pt x="1" y="734"/>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8" name="Google Shape;4098;p16"/>
            <p:cNvSpPr/>
            <p:nvPr/>
          </p:nvSpPr>
          <p:spPr>
            <a:xfrm>
              <a:off x="2412425" y="2602800"/>
              <a:ext cx="4250" cy="4250"/>
            </a:xfrm>
            <a:custGeom>
              <a:avLst/>
              <a:gdLst/>
              <a:ahLst/>
              <a:cxnLst/>
              <a:rect l="l" t="t" r="r" b="b"/>
              <a:pathLst>
                <a:path w="170" h="170" extrusionOk="0">
                  <a:moveTo>
                    <a:pt x="0" y="170"/>
                  </a:moveTo>
                  <a:lnTo>
                    <a:pt x="0" y="170"/>
                  </a:lnTo>
                  <a:lnTo>
                    <a:pt x="29" y="85"/>
                  </a:lnTo>
                  <a:lnTo>
                    <a:pt x="57" y="57"/>
                  </a:lnTo>
                  <a:lnTo>
                    <a:pt x="113" y="0"/>
                  </a:lnTo>
                  <a:lnTo>
                    <a:pt x="170" y="0"/>
                  </a:lnTo>
                  <a:lnTo>
                    <a:pt x="170" y="0"/>
                  </a:lnTo>
                  <a:lnTo>
                    <a:pt x="113" y="85"/>
                  </a:lnTo>
                  <a:lnTo>
                    <a:pt x="0" y="17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9" name="Google Shape;4099;p16"/>
            <p:cNvSpPr/>
            <p:nvPr/>
          </p:nvSpPr>
          <p:spPr>
            <a:xfrm>
              <a:off x="2412425" y="2602800"/>
              <a:ext cx="4250" cy="4250"/>
            </a:xfrm>
            <a:custGeom>
              <a:avLst/>
              <a:gdLst/>
              <a:ahLst/>
              <a:cxnLst/>
              <a:rect l="l" t="t" r="r" b="b"/>
              <a:pathLst>
                <a:path w="170" h="170" fill="none" extrusionOk="0">
                  <a:moveTo>
                    <a:pt x="0" y="170"/>
                  </a:moveTo>
                  <a:lnTo>
                    <a:pt x="0" y="170"/>
                  </a:lnTo>
                  <a:lnTo>
                    <a:pt x="29" y="85"/>
                  </a:lnTo>
                  <a:lnTo>
                    <a:pt x="57" y="57"/>
                  </a:lnTo>
                  <a:lnTo>
                    <a:pt x="113" y="0"/>
                  </a:lnTo>
                  <a:lnTo>
                    <a:pt x="170" y="0"/>
                  </a:lnTo>
                  <a:lnTo>
                    <a:pt x="170" y="0"/>
                  </a:lnTo>
                  <a:lnTo>
                    <a:pt x="113" y="85"/>
                  </a:lnTo>
                  <a:lnTo>
                    <a:pt x="0" y="170"/>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0" name="Google Shape;4100;p16"/>
            <p:cNvSpPr/>
            <p:nvPr/>
          </p:nvSpPr>
          <p:spPr>
            <a:xfrm>
              <a:off x="3117200" y="2470875"/>
              <a:ext cx="4975" cy="6375"/>
            </a:xfrm>
            <a:custGeom>
              <a:avLst/>
              <a:gdLst/>
              <a:ahLst/>
              <a:cxnLst/>
              <a:rect l="l" t="t" r="r" b="b"/>
              <a:pathLst>
                <a:path w="199" h="255" extrusionOk="0">
                  <a:moveTo>
                    <a:pt x="29" y="254"/>
                  </a:moveTo>
                  <a:lnTo>
                    <a:pt x="29" y="254"/>
                  </a:lnTo>
                  <a:lnTo>
                    <a:pt x="113" y="254"/>
                  </a:lnTo>
                  <a:lnTo>
                    <a:pt x="170" y="226"/>
                  </a:lnTo>
                  <a:lnTo>
                    <a:pt x="198" y="170"/>
                  </a:lnTo>
                  <a:lnTo>
                    <a:pt x="198" y="141"/>
                  </a:lnTo>
                  <a:lnTo>
                    <a:pt x="198" y="0"/>
                  </a:lnTo>
                  <a:lnTo>
                    <a:pt x="198" y="0"/>
                  </a:lnTo>
                  <a:lnTo>
                    <a:pt x="113" y="29"/>
                  </a:lnTo>
                  <a:lnTo>
                    <a:pt x="29" y="85"/>
                  </a:lnTo>
                  <a:lnTo>
                    <a:pt x="1" y="113"/>
                  </a:lnTo>
                  <a:lnTo>
                    <a:pt x="1" y="141"/>
                  </a:lnTo>
                  <a:lnTo>
                    <a:pt x="1" y="198"/>
                  </a:lnTo>
                  <a:lnTo>
                    <a:pt x="29" y="254"/>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1" name="Google Shape;4101;p16"/>
            <p:cNvSpPr/>
            <p:nvPr/>
          </p:nvSpPr>
          <p:spPr>
            <a:xfrm>
              <a:off x="3117200" y="2470875"/>
              <a:ext cx="4975" cy="6375"/>
            </a:xfrm>
            <a:custGeom>
              <a:avLst/>
              <a:gdLst/>
              <a:ahLst/>
              <a:cxnLst/>
              <a:rect l="l" t="t" r="r" b="b"/>
              <a:pathLst>
                <a:path w="199" h="255" fill="none" extrusionOk="0">
                  <a:moveTo>
                    <a:pt x="29" y="254"/>
                  </a:moveTo>
                  <a:lnTo>
                    <a:pt x="29" y="254"/>
                  </a:lnTo>
                  <a:lnTo>
                    <a:pt x="113" y="254"/>
                  </a:lnTo>
                  <a:lnTo>
                    <a:pt x="170" y="226"/>
                  </a:lnTo>
                  <a:lnTo>
                    <a:pt x="198" y="170"/>
                  </a:lnTo>
                  <a:lnTo>
                    <a:pt x="198" y="141"/>
                  </a:lnTo>
                  <a:lnTo>
                    <a:pt x="198" y="0"/>
                  </a:lnTo>
                  <a:lnTo>
                    <a:pt x="198" y="0"/>
                  </a:lnTo>
                  <a:lnTo>
                    <a:pt x="113" y="29"/>
                  </a:lnTo>
                  <a:lnTo>
                    <a:pt x="29" y="85"/>
                  </a:lnTo>
                  <a:lnTo>
                    <a:pt x="1" y="113"/>
                  </a:lnTo>
                  <a:lnTo>
                    <a:pt x="1" y="141"/>
                  </a:lnTo>
                  <a:lnTo>
                    <a:pt x="1" y="198"/>
                  </a:lnTo>
                  <a:lnTo>
                    <a:pt x="29" y="254"/>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2" name="Google Shape;4102;p16"/>
            <p:cNvSpPr/>
            <p:nvPr/>
          </p:nvSpPr>
          <p:spPr>
            <a:xfrm>
              <a:off x="3122850" y="2477925"/>
              <a:ext cx="2850" cy="2150"/>
            </a:xfrm>
            <a:custGeom>
              <a:avLst/>
              <a:gdLst/>
              <a:ahLst/>
              <a:cxnLst/>
              <a:rect l="l" t="t" r="r" b="b"/>
              <a:pathLst>
                <a:path w="114" h="86" extrusionOk="0">
                  <a:moveTo>
                    <a:pt x="28" y="85"/>
                  </a:moveTo>
                  <a:lnTo>
                    <a:pt x="28" y="85"/>
                  </a:lnTo>
                  <a:lnTo>
                    <a:pt x="85" y="57"/>
                  </a:lnTo>
                  <a:lnTo>
                    <a:pt x="113" y="57"/>
                  </a:lnTo>
                  <a:lnTo>
                    <a:pt x="85" y="29"/>
                  </a:lnTo>
                  <a:lnTo>
                    <a:pt x="85" y="0"/>
                  </a:lnTo>
                  <a:lnTo>
                    <a:pt x="28" y="0"/>
                  </a:lnTo>
                  <a:lnTo>
                    <a:pt x="28" y="0"/>
                  </a:lnTo>
                  <a:lnTo>
                    <a:pt x="0" y="29"/>
                  </a:lnTo>
                  <a:lnTo>
                    <a:pt x="28" y="85"/>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3" name="Google Shape;4103;p16"/>
            <p:cNvSpPr/>
            <p:nvPr/>
          </p:nvSpPr>
          <p:spPr>
            <a:xfrm>
              <a:off x="3122850" y="2477925"/>
              <a:ext cx="2850" cy="2150"/>
            </a:xfrm>
            <a:custGeom>
              <a:avLst/>
              <a:gdLst/>
              <a:ahLst/>
              <a:cxnLst/>
              <a:rect l="l" t="t" r="r" b="b"/>
              <a:pathLst>
                <a:path w="114" h="86" fill="none" extrusionOk="0">
                  <a:moveTo>
                    <a:pt x="28" y="85"/>
                  </a:moveTo>
                  <a:lnTo>
                    <a:pt x="28" y="85"/>
                  </a:lnTo>
                  <a:lnTo>
                    <a:pt x="85" y="57"/>
                  </a:lnTo>
                  <a:lnTo>
                    <a:pt x="113" y="57"/>
                  </a:lnTo>
                  <a:lnTo>
                    <a:pt x="85" y="29"/>
                  </a:lnTo>
                  <a:lnTo>
                    <a:pt x="85" y="0"/>
                  </a:lnTo>
                  <a:lnTo>
                    <a:pt x="28" y="0"/>
                  </a:lnTo>
                  <a:lnTo>
                    <a:pt x="28" y="0"/>
                  </a:lnTo>
                  <a:lnTo>
                    <a:pt x="0" y="29"/>
                  </a:lnTo>
                  <a:lnTo>
                    <a:pt x="28" y="85"/>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4" name="Google Shape;4104;p16"/>
            <p:cNvSpPr/>
            <p:nvPr/>
          </p:nvSpPr>
          <p:spPr>
            <a:xfrm>
              <a:off x="3130600" y="2520950"/>
              <a:ext cx="5675" cy="3550"/>
            </a:xfrm>
            <a:custGeom>
              <a:avLst/>
              <a:gdLst/>
              <a:ahLst/>
              <a:cxnLst/>
              <a:rect l="l" t="t" r="r" b="b"/>
              <a:pathLst>
                <a:path w="227" h="142" extrusionOk="0">
                  <a:moveTo>
                    <a:pt x="114" y="142"/>
                  </a:moveTo>
                  <a:lnTo>
                    <a:pt x="114" y="142"/>
                  </a:lnTo>
                  <a:lnTo>
                    <a:pt x="198" y="86"/>
                  </a:lnTo>
                  <a:lnTo>
                    <a:pt x="226" y="29"/>
                  </a:lnTo>
                  <a:lnTo>
                    <a:pt x="170" y="1"/>
                  </a:lnTo>
                  <a:lnTo>
                    <a:pt x="114" y="1"/>
                  </a:lnTo>
                  <a:lnTo>
                    <a:pt x="29" y="1"/>
                  </a:lnTo>
                  <a:lnTo>
                    <a:pt x="1" y="29"/>
                  </a:lnTo>
                  <a:lnTo>
                    <a:pt x="1" y="57"/>
                  </a:lnTo>
                  <a:lnTo>
                    <a:pt x="114" y="142"/>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4105;p16"/>
            <p:cNvSpPr/>
            <p:nvPr/>
          </p:nvSpPr>
          <p:spPr>
            <a:xfrm>
              <a:off x="3130600" y="2520950"/>
              <a:ext cx="5675" cy="3550"/>
            </a:xfrm>
            <a:custGeom>
              <a:avLst/>
              <a:gdLst/>
              <a:ahLst/>
              <a:cxnLst/>
              <a:rect l="l" t="t" r="r" b="b"/>
              <a:pathLst>
                <a:path w="227" h="142" fill="none" extrusionOk="0">
                  <a:moveTo>
                    <a:pt x="114" y="142"/>
                  </a:moveTo>
                  <a:lnTo>
                    <a:pt x="114" y="142"/>
                  </a:lnTo>
                  <a:lnTo>
                    <a:pt x="198" y="86"/>
                  </a:lnTo>
                  <a:lnTo>
                    <a:pt x="226" y="29"/>
                  </a:lnTo>
                  <a:lnTo>
                    <a:pt x="170" y="1"/>
                  </a:lnTo>
                  <a:lnTo>
                    <a:pt x="114" y="1"/>
                  </a:lnTo>
                  <a:lnTo>
                    <a:pt x="29" y="1"/>
                  </a:lnTo>
                  <a:lnTo>
                    <a:pt x="1" y="29"/>
                  </a:lnTo>
                  <a:lnTo>
                    <a:pt x="1" y="57"/>
                  </a:lnTo>
                  <a:lnTo>
                    <a:pt x="114" y="142"/>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6" name="Google Shape;4106;p16"/>
            <p:cNvSpPr/>
            <p:nvPr/>
          </p:nvSpPr>
          <p:spPr>
            <a:xfrm>
              <a:off x="3134125" y="2482875"/>
              <a:ext cx="7800" cy="4250"/>
            </a:xfrm>
            <a:custGeom>
              <a:avLst/>
              <a:gdLst/>
              <a:ahLst/>
              <a:cxnLst/>
              <a:rect l="l" t="t" r="r" b="b"/>
              <a:pathLst>
                <a:path w="312" h="170" extrusionOk="0">
                  <a:moveTo>
                    <a:pt x="85" y="169"/>
                  </a:moveTo>
                  <a:lnTo>
                    <a:pt x="85" y="169"/>
                  </a:lnTo>
                  <a:lnTo>
                    <a:pt x="114" y="113"/>
                  </a:lnTo>
                  <a:lnTo>
                    <a:pt x="114" y="85"/>
                  </a:lnTo>
                  <a:lnTo>
                    <a:pt x="198" y="85"/>
                  </a:lnTo>
                  <a:lnTo>
                    <a:pt x="255" y="85"/>
                  </a:lnTo>
                  <a:lnTo>
                    <a:pt x="283" y="85"/>
                  </a:lnTo>
                  <a:lnTo>
                    <a:pt x="311" y="56"/>
                  </a:lnTo>
                  <a:lnTo>
                    <a:pt x="311" y="56"/>
                  </a:lnTo>
                  <a:lnTo>
                    <a:pt x="170" y="0"/>
                  </a:lnTo>
                  <a:lnTo>
                    <a:pt x="1" y="0"/>
                  </a:lnTo>
                  <a:lnTo>
                    <a:pt x="1" y="0"/>
                  </a:lnTo>
                  <a:lnTo>
                    <a:pt x="85" y="169"/>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7" name="Google Shape;4107;p16"/>
            <p:cNvSpPr/>
            <p:nvPr/>
          </p:nvSpPr>
          <p:spPr>
            <a:xfrm>
              <a:off x="3134125" y="2482875"/>
              <a:ext cx="7800" cy="4250"/>
            </a:xfrm>
            <a:custGeom>
              <a:avLst/>
              <a:gdLst/>
              <a:ahLst/>
              <a:cxnLst/>
              <a:rect l="l" t="t" r="r" b="b"/>
              <a:pathLst>
                <a:path w="312" h="170" fill="none" extrusionOk="0">
                  <a:moveTo>
                    <a:pt x="85" y="169"/>
                  </a:moveTo>
                  <a:lnTo>
                    <a:pt x="85" y="169"/>
                  </a:lnTo>
                  <a:lnTo>
                    <a:pt x="114" y="113"/>
                  </a:lnTo>
                  <a:lnTo>
                    <a:pt x="114" y="85"/>
                  </a:lnTo>
                  <a:lnTo>
                    <a:pt x="198" y="85"/>
                  </a:lnTo>
                  <a:lnTo>
                    <a:pt x="255" y="85"/>
                  </a:lnTo>
                  <a:lnTo>
                    <a:pt x="283" y="85"/>
                  </a:lnTo>
                  <a:lnTo>
                    <a:pt x="311" y="56"/>
                  </a:lnTo>
                  <a:lnTo>
                    <a:pt x="311" y="56"/>
                  </a:lnTo>
                  <a:lnTo>
                    <a:pt x="170" y="0"/>
                  </a:lnTo>
                  <a:lnTo>
                    <a:pt x="1" y="0"/>
                  </a:lnTo>
                  <a:lnTo>
                    <a:pt x="1" y="0"/>
                  </a:lnTo>
                  <a:lnTo>
                    <a:pt x="85" y="169"/>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8" name="Google Shape;4108;p16"/>
            <p:cNvSpPr/>
            <p:nvPr/>
          </p:nvSpPr>
          <p:spPr>
            <a:xfrm>
              <a:off x="3146125" y="2513200"/>
              <a:ext cx="4975" cy="9200"/>
            </a:xfrm>
            <a:custGeom>
              <a:avLst/>
              <a:gdLst/>
              <a:ahLst/>
              <a:cxnLst/>
              <a:rect l="l" t="t" r="r" b="b"/>
              <a:pathLst>
                <a:path w="199" h="368" extrusionOk="0">
                  <a:moveTo>
                    <a:pt x="170" y="367"/>
                  </a:moveTo>
                  <a:lnTo>
                    <a:pt x="170" y="367"/>
                  </a:lnTo>
                  <a:lnTo>
                    <a:pt x="198" y="311"/>
                  </a:lnTo>
                  <a:lnTo>
                    <a:pt x="198" y="254"/>
                  </a:lnTo>
                  <a:lnTo>
                    <a:pt x="170" y="170"/>
                  </a:lnTo>
                  <a:lnTo>
                    <a:pt x="29" y="0"/>
                  </a:lnTo>
                  <a:lnTo>
                    <a:pt x="29" y="0"/>
                  </a:lnTo>
                  <a:lnTo>
                    <a:pt x="1" y="113"/>
                  </a:lnTo>
                  <a:lnTo>
                    <a:pt x="1" y="226"/>
                  </a:lnTo>
                  <a:lnTo>
                    <a:pt x="29" y="283"/>
                  </a:lnTo>
                  <a:lnTo>
                    <a:pt x="57" y="311"/>
                  </a:lnTo>
                  <a:lnTo>
                    <a:pt x="113" y="339"/>
                  </a:lnTo>
                  <a:lnTo>
                    <a:pt x="170" y="367"/>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9" name="Google Shape;4109;p16"/>
            <p:cNvSpPr/>
            <p:nvPr/>
          </p:nvSpPr>
          <p:spPr>
            <a:xfrm>
              <a:off x="3146125" y="2513200"/>
              <a:ext cx="4975" cy="9200"/>
            </a:xfrm>
            <a:custGeom>
              <a:avLst/>
              <a:gdLst/>
              <a:ahLst/>
              <a:cxnLst/>
              <a:rect l="l" t="t" r="r" b="b"/>
              <a:pathLst>
                <a:path w="199" h="368" fill="none" extrusionOk="0">
                  <a:moveTo>
                    <a:pt x="170" y="367"/>
                  </a:moveTo>
                  <a:lnTo>
                    <a:pt x="170" y="367"/>
                  </a:lnTo>
                  <a:lnTo>
                    <a:pt x="198" y="311"/>
                  </a:lnTo>
                  <a:lnTo>
                    <a:pt x="198" y="254"/>
                  </a:lnTo>
                  <a:lnTo>
                    <a:pt x="170" y="170"/>
                  </a:lnTo>
                  <a:lnTo>
                    <a:pt x="29" y="0"/>
                  </a:lnTo>
                  <a:lnTo>
                    <a:pt x="29" y="0"/>
                  </a:lnTo>
                  <a:lnTo>
                    <a:pt x="1" y="113"/>
                  </a:lnTo>
                  <a:lnTo>
                    <a:pt x="1" y="226"/>
                  </a:lnTo>
                  <a:lnTo>
                    <a:pt x="29" y="283"/>
                  </a:lnTo>
                  <a:lnTo>
                    <a:pt x="57" y="311"/>
                  </a:lnTo>
                  <a:lnTo>
                    <a:pt x="113" y="339"/>
                  </a:lnTo>
                  <a:lnTo>
                    <a:pt x="170" y="367"/>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0" name="Google Shape;4110;p16"/>
            <p:cNvSpPr/>
            <p:nvPr/>
          </p:nvSpPr>
          <p:spPr>
            <a:xfrm>
              <a:off x="3156000" y="2513900"/>
              <a:ext cx="2850" cy="3550"/>
            </a:xfrm>
            <a:custGeom>
              <a:avLst/>
              <a:gdLst/>
              <a:ahLst/>
              <a:cxnLst/>
              <a:rect l="l" t="t" r="r" b="b"/>
              <a:pathLst>
                <a:path w="114" h="142" extrusionOk="0">
                  <a:moveTo>
                    <a:pt x="57" y="142"/>
                  </a:moveTo>
                  <a:lnTo>
                    <a:pt x="57" y="142"/>
                  </a:lnTo>
                  <a:lnTo>
                    <a:pt x="113" y="57"/>
                  </a:lnTo>
                  <a:lnTo>
                    <a:pt x="113" y="29"/>
                  </a:lnTo>
                  <a:lnTo>
                    <a:pt x="113" y="1"/>
                  </a:lnTo>
                  <a:lnTo>
                    <a:pt x="57" y="1"/>
                  </a:lnTo>
                  <a:lnTo>
                    <a:pt x="29" y="29"/>
                  </a:lnTo>
                  <a:lnTo>
                    <a:pt x="1" y="57"/>
                  </a:lnTo>
                  <a:lnTo>
                    <a:pt x="1" y="85"/>
                  </a:lnTo>
                  <a:lnTo>
                    <a:pt x="57" y="142"/>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1" name="Google Shape;4111;p16"/>
            <p:cNvSpPr/>
            <p:nvPr/>
          </p:nvSpPr>
          <p:spPr>
            <a:xfrm>
              <a:off x="3156000" y="2513900"/>
              <a:ext cx="2850" cy="3550"/>
            </a:xfrm>
            <a:custGeom>
              <a:avLst/>
              <a:gdLst/>
              <a:ahLst/>
              <a:cxnLst/>
              <a:rect l="l" t="t" r="r" b="b"/>
              <a:pathLst>
                <a:path w="114" h="142" fill="none" extrusionOk="0">
                  <a:moveTo>
                    <a:pt x="57" y="142"/>
                  </a:moveTo>
                  <a:lnTo>
                    <a:pt x="57" y="142"/>
                  </a:lnTo>
                  <a:lnTo>
                    <a:pt x="113" y="57"/>
                  </a:lnTo>
                  <a:lnTo>
                    <a:pt x="113" y="29"/>
                  </a:lnTo>
                  <a:lnTo>
                    <a:pt x="113" y="1"/>
                  </a:lnTo>
                  <a:lnTo>
                    <a:pt x="57" y="1"/>
                  </a:lnTo>
                  <a:lnTo>
                    <a:pt x="29" y="29"/>
                  </a:lnTo>
                  <a:lnTo>
                    <a:pt x="1" y="57"/>
                  </a:lnTo>
                  <a:lnTo>
                    <a:pt x="1" y="85"/>
                  </a:lnTo>
                  <a:lnTo>
                    <a:pt x="57" y="142"/>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4112;p16"/>
            <p:cNvSpPr/>
            <p:nvPr/>
          </p:nvSpPr>
          <p:spPr>
            <a:xfrm>
              <a:off x="3163050" y="2492025"/>
              <a:ext cx="4975" cy="5675"/>
            </a:xfrm>
            <a:custGeom>
              <a:avLst/>
              <a:gdLst/>
              <a:ahLst/>
              <a:cxnLst/>
              <a:rect l="l" t="t" r="r" b="b"/>
              <a:pathLst>
                <a:path w="199" h="227" extrusionOk="0">
                  <a:moveTo>
                    <a:pt x="114" y="227"/>
                  </a:moveTo>
                  <a:lnTo>
                    <a:pt x="114" y="227"/>
                  </a:lnTo>
                  <a:lnTo>
                    <a:pt x="170" y="198"/>
                  </a:lnTo>
                  <a:lnTo>
                    <a:pt x="198" y="170"/>
                  </a:lnTo>
                  <a:lnTo>
                    <a:pt x="198" y="142"/>
                  </a:lnTo>
                  <a:lnTo>
                    <a:pt x="170" y="114"/>
                  </a:lnTo>
                  <a:lnTo>
                    <a:pt x="114" y="57"/>
                  </a:lnTo>
                  <a:lnTo>
                    <a:pt x="29" y="1"/>
                  </a:lnTo>
                  <a:lnTo>
                    <a:pt x="29" y="1"/>
                  </a:lnTo>
                  <a:lnTo>
                    <a:pt x="1" y="142"/>
                  </a:lnTo>
                  <a:lnTo>
                    <a:pt x="29" y="227"/>
                  </a:lnTo>
                  <a:lnTo>
                    <a:pt x="57" y="227"/>
                  </a:lnTo>
                  <a:lnTo>
                    <a:pt x="114" y="227"/>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3" name="Google Shape;4113;p16"/>
            <p:cNvSpPr/>
            <p:nvPr/>
          </p:nvSpPr>
          <p:spPr>
            <a:xfrm>
              <a:off x="3163050" y="2492025"/>
              <a:ext cx="4975" cy="5675"/>
            </a:xfrm>
            <a:custGeom>
              <a:avLst/>
              <a:gdLst/>
              <a:ahLst/>
              <a:cxnLst/>
              <a:rect l="l" t="t" r="r" b="b"/>
              <a:pathLst>
                <a:path w="199" h="227" fill="none" extrusionOk="0">
                  <a:moveTo>
                    <a:pt x="114" y="227"/>
                  </a:moveTo>
                  <a:lnTo>
                    <a:pt x="114" y="227"/>
                  </a:lnTo>
                  <a:lnTo>
                    <a:pt x="170" y="198"/>
                  </a:lnTo>
                  <a:lnTo>
                    <a:pt x="198" y="170"/>
                  </a:lnTo>
                  <a:lnTo>
                    <a:pt x="198" y="142"/>
                  </a:lnTo>
                  <a:lnTo>
                    <a:pt x="170" y="114"/>
                  </a:lnTo>
                  <a:lnTo>
                    <a:pt x="114" y="57"/>
                  </a:lnTo>
                  <a:lnTo>
                    <a:pt x="29" y="1"/>
                  </a:lnTo>
                  <a:lnTo>
                    <a:pt x="29" y="1"/>
                  </a:lnTo>
                  <a:lnTo>
                    <a:pt x="1" y="142"/>
                  </a:lnTo>
                  <a:lnTo>
                    <a:pt x="29" y="227"/>
                  </a:lnTo>
                  <a:lnTo>
                    <a:pt x="57" y="227"/>
                  </a:lnTo>
                  <a:lnTo>
                    <a:pt x="114" y="227"/>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4114;p16"/>
            <p:cNvSpPr/>
            <p:nvPr/>
          </p:nvSpPr>
          <p:spPr>
            <a:xfrm>
              <a:off x="3163050" y="2478625"/>
              <a:ext cx="1450" cy="5675"/>
            </a:xfrm>
            <a:custGeom>
              <a:avLst/>
              <a:gdLst/>
              <a:ahLst/>
              <a:cxnLst/>
              <a:rect l="l" t="t" r="r" b="b"/>
              <a:pathLst>
                <a:path w="58" h="227" extrusionOk="0">
                  <a:moveTo>
                    <a:pt x="29" y="226"/>
                  </a:moveTo>
                  <a:lnTo>
                    <a:pt x="29" y="226"/>
                  </a:lnTo>
                  <a:lnTo>
                    <a:pt x="57" y="114"/>
                  </a:lnTo>
                  <a:lnTo>
                    <a:pt x="57" y="1"/>
                  </a:lnTo>
                  <a:lnTo>
                    <a:pt x="57" y="1"/>
                  </a:lnTo>
                  <a:lnTo>
                    <a:pt x="1" y="114"/>
                  </a:lnTo>
                  <a:lnTo>
                    <a:pt x="29" y="226"/>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115;p16"/>
            <p:cNvSpPr/>
            <p:nvPr/>
          </p:nvSpPr>
          <p:spPr>
            <a:xfrm>
              <a:off x="3163050" y="2478625"/>
              <a:ext cx="1450" cy="5675"/>
            </a:xfrm>
            <a:custGeom>
              <a:avLst/>
              <a:gdLst/>
              <a:ahLst/>
              <a:cxnLst/>
              <a:rect l="l" t="t" r="r" b="b"/>
              <a:pathLst>
                <a:path w="58" h="227" fill="none" extrusionOk="0">
                  <a:moveTo>
                    <a:pt x="29" y="226"/>
                  </a:moveTo>
                  <a:lnTo>
                    <a:pt x="29" y="226"/>
                  </a:lnTo>
                  <a:lnTo>
                    <a:pt x="57" y="114"/>
                  </a:lnTo>
                  <a:lnTo>
                    <a:pt x="57" y="1"/>
                  </a:lnTo>
                  <a:lnTo>
                    <a:pt x="57" y="1"/>
                  </a:lnTo>
                  <a:lnTo>
                    <a:pt x="1" y="114"/>
                  </a:lnTo>
                  <a:lnTo>
                    <a:pt x="29" y="226"/>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6" name="Google Shape;4116;p16"/>
            <p:cNvSpPr/>
            <p:nvPr/>
          </p:nvSpPr>
          <p:spPr>
            <a:xfrm>
              <a:off x="643050" y="3229275"/>
              <a:ext cx="2150" cy="2125"/>
            </a:xfrm>
            <a:custGeom>
              <a:avLst/>
              <a:gdLst/>
              <a:ahLst/>
              <a:cxnLst/>
              <a:rect l="l" t="t" r="r" b="b"/>
              <a:pathLst>
                <a:path w="86" h="85" extrusionOk="0">
                  <a:moveTo>
                    <a:pt x="86" y="85"/>
                  </a:moveTo>
                  <a:lnTo>
                    <a:pt x="86" y="85"/>
                  </a:lnTo>
                  <a:lnTo>
                    <a:pt x="86" y="57"/>
                  </a:lnTo>
                  <a:lnTo>
                    <a:pt x="86" y="28"/>
                  </a:lnTo>
                  <a:lnTo>
                    <a:pt x="57" y="0"/>
                  </a:lnTo>
                  <a:lnTo>
                    <a:pt x="1" y="28"/>
                  </a:lnTo>
                  <a:lnTo>
                    <a:pt x="1" y="28"/>
                  </a:lnTo>
                  <a:lnTo>
                    <a:pt x="86" y="85"/>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7" name="Google Shape;4117;p16"/>
            <p:cNvSpPr/>
            <p:nvPr/>
          </p:nvSpPr>
          <p:spPr>
            <a:xfrm>
              <a:off x="643050" y="3229275"/>
              <a:ext cx="2150" cy="2125"/>
            </a:xfrm>
            <a:custGeom>
              <a:avLst/>
              <a:gdLst/>
              <a:ahLst/>
              <a:cxnLst/>
              <a:rect l="l" t="t" r="r" b="b"/>
              <a:pathLst>
                <a:path w="86" h="85" fill="none" extrusionOk="0">
                  <a:moveTo>
                    <a:pt x="86" y="85"/>
                  </a:moveTo>
                  <a:lnTo>
                    <a:pt x="86" y="85"/>
                  </a:lnTo>
                  <a:lnTo>
                    <a:pt x="86" y="57"/>
                  </a:lnTo>
                  <a:lnTo>
                    <a:pt x="86" y="28"/>
                  </a:lnTo>
                  <a:lnTo>
                    <a:pt x="57" y="0"/>
                  </a:lnTo>
                  <a:lnTo>
                    <a:pt x="1" y="28"/>
                  </a:lnTo>
                  <a:lnTo>
                    <a:pt x="1" y="28"/>
                  </a:lnTo>
                  <a:lnTo>
                    <a:pt x="86" y="85"/>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4118;p16"/>
            <p:cNvSpPr/>
            <p:nvPr/>
          </p:nvSpPr>
          <p:spPr>
            <a:xfrm>
              <a:off x="645175" y="3234900"/>
              <a:ext cx="2150" cy="1450"/>
            </a:xfrm>
            <a:custGeom>
              <a:avLst/>
              <a:gdLst/>
              <a:ahLst/>
              <a:cxnLst/>
              <a:rect l="l" t="t" r="r" b="b"/>
              <a:pathLst>
                <a:path w="86" h="58" extrusionOk="0">
                  <a:moveTo>
                    <a:pt x="57" y="57"/>
                  </a:moveTo>
                  <a:lnTo>
                    <a:pt x="57" y="57"/>
                  </a:lnTo>
                  <a:lnTo>
                    <a:pt x="85" y="29"/>
                  </a:lnTo>
                  <a:lnTo>
                    <a:pt x="85" y="1"/>
                  </a:lnTo>
                  <a:lnTo>
                    <a:pt x="57" y="1"/>
                  </a:lnTo>
                  <a:lnTo>
                    <a:pt x="1" y="1"/>
                  </a:lnTo>
                  <a:lnTo>
                    <a:pt x="1" y="1"/>
                  </a:lnTo>
                  <a:lnTo>
                    <a:pt x="57" y="57"/>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9" name="Google Shape;4119;p16"/>
            <p:cNvSpPr/>
            <p:nvPr/>
          </p:nvSpPr>
          <p:spPr>
            <a:xfrm>
              <a:off x="645175" y="3234900"/>
              <a:ext cx="2150" cy="1450"/>
            </a:xfrm>
            <a:custGeom>
              <a:avLst/>
              <a:gdLst/>
              <a:ahLst/>
              <a:cxnLst/>
              <a:rect l="l" t="t" r="r" b="b"/>
              <a:pathLst>
                <a:path w="86" h="58" fill="none" extrusionOk="0">
                  <a:moveTo>
                    <a:pt x="57" y="57"/>
                  </a:moveTo>
                  <a:lnTo>
                    <a:pt x="57" y="57"/>
                  </a:lnTo>
                  <a:lnTo>
                    <a:pt x="85" y="29"/>
                  </a:lnTo>
                  <a:lnTo>
                    <a:pt x="85" y="1"/>
                  </a:lnTo>
                  <a:lnTo>
                    <a:pt x="57" y="1"/>
                  </a:lnTo>
                  <a:lnTo>
                    <a:pt x="1" y="1"/>
                  </a:lnTo>
                  <a:lnTo>
                    <a:pt x="1" y="1"/>
                  </a:lnTo>
                  <a:lnTo>
                    <a:pt x="57" y="57"/>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0" name="Google Shape;4120;p16"/>
            <p:cNvSpPr/>
            <p:nvPr/>
          </p:nvSpPr>
          <p:spPr>
            <a:xfrm>
              <a:off x="679050" y="3249725"/>
              <a:ext cx="2125" cy="2150"/>
            </a:xfrm>
            <a:custGeom>
              <a:avLst/>
              <a:gdLst/>
              <a:ahLst/>
              <a:cxnLst/>
              <a:rect l="l" t="t" r="r" b="b"/>
              <a:pathLst>
                <a:path w="85" h="86" extrusionOk="0">
                  <a:moveTo>
                    <a:pt x="57" y="85"/>
                  </a:moveTo>
                  <a:lnTo>
                    <a:pt x="57" y="85"/>
                  </a:lnTo>
                  <a:lnTo>
                    <a:pt x="85" y="29"/>
                  </a:lnTo>
                  <a:lnTo>
                    <a:pt x="85" y="0"/>
                  </a:lnTo>
                  <a:lnTo>
                    <a:pt x="57" y="0"/>
                  </a:lnTo>
                  <a:lnTo>
                    <a:pt x="0" y="29"/>
                  </a:lnTo>
                  <a:lnTo>
                    <a:pt x="0" y="29"/>
                  </a:lnTo>
                  <a:lnTo>
                    <a:pt x="57" y="85"/>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1" name="Google Shape;4121;p16"/>
            <p:cNvSpPr/>
            <p:nvPr/>
          </p:nvSpPr>
          <p:spPr>
            <a:xfrm>
              <a:off x="679050" y="3249725"/>
              <a:ext cx="2125" cy="2150"/>
            </a:xfrm>
            <a:custGeom>
              <a:avLst/>
              <a:gdLst/>
              <a:ahLst/>
              <a:cxnLst/>
              <a:rect l="l" t="t" r="r" b="b"/>
              <a:pathLst>
                <a:path w="85" h="86" fill="none" extrusionOk="0">
                  <a:moveTo>
                    <a:pt x="57" y="85"/>
                  </a:moveTo>
                  <a:lnTo>
                    <a:pt x="57" y="85"/>
                  </a:lnTo>
                  <a:lnTo>
                    <a:pt x="85" y="29"/>
                  </a:lnTo>
                  <a:lnTo>
                    <a:pt x="85" y="0"/>
                  </a:lnTo>
                  <a:lnTo>
                    <a:pt x="57" y="0"/>
                  </a:lnTo>
                  <a:lnTo>
                    <a:pt x="0" y="29"/>
                  </a:lnTo>
                  <a:lnTo>
                    <a:pt x="0" y="29"/>
                  </a:lnTo>
                  <a:lnTo>
                    <a:pt x="57" y="85"/>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2" name="Google Shape;4122;p16"/>
            <p:cNvSpPr/>
            <p:nvPr/>
          </p:nvSpPr>
          <p:spPr>
            <a:xfrm>
              <a:off x="685400" y="3250425"/>
              <a:ext cx="9900" cy="7800"/>
            </a:xfrm>
            <a:custGeom>
              <a:avLst/>
              <a:gdLst/>
              <a:ahLst/>
              <a:cxnLst/>
              <a:rect l="l" t="t" r="r" b="b"/>
              <a:pathLst>
                <a:path w="396" h="312" extrusionOk="0">
                  <a:moveTo>
                    <a:pt x="254" y="226"/>
                  </a:moveTo>
                  <a:lnTo>
                    <a:pt x="254" y="226"/>
                  </a:lnTo>
                  <a:lnTo>
                    <a:pt x="311" y="283"/>
                  </a:lnTo>
                  <a:lnTo>
                    <a:pt x="395" y="311"/>
                  </a:lnTo>
                  <a:lnTo>
                    <a:pt x="395" y="311"/>
                  </a:lnTo>
                  <a:lnTo>
                    <a:pt x="367" y="226"/>
                  </a:lnTo>
                  <a:lnTo>
                    <a:pt x="282" y="142"/>
                  </a:lnTo>
                  <a:lnTo>
                    <a:pt x="113" y="1"/>
                  </a:lnTo>
                  <a:lnTo>
                    <a:pt x="113" y="1"/>
                  </a:lnTo>
                  <a:lnTo>
                    <a:pt x="28" y="1"/>
                  </a:lnTo>
                  <a:lnTo>
                    <a:pt x="0" y="29"/>
                  </a:lnTo>
                  <a:lnTo>
                    <a:pt x="28" y="57"/>
                  </a:lnTo>
                  <a:lnTo>
                    <a:pt x="57" y="114"/>
                  </a:lnTo>
                  <a:lnTo>
                    <a:pt x="141" y="170"/>
                  </a:lnTo>
                  <a:lnTo>
                    <a:pt x="254" y="226"/>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3" name="Google Shape;4123;p16"/>
            <p:cNvSpPr/>
            <p:nvPr/>
          </p:nvSpPr>
          <p:spPr>
            <a:xfrm>
              <a:off x="685400" y="3250425"/>
              <a:ext cx="9900" cy="7800"/>
            </a:xfrm>
            <a:custGeom>
              <a:avLst/>
              <a:gdLst/>
              <a:ahLst/>
              <a:cxnLst/>
              <a:rect l="l" t="t" r="r" b="b"/>
              <a:pathLst>
                <a:path w="396" h="312" fill="none" extrusionOk="0">
                  <a:moveTo>
                    <a:pt x="254" y="226"/>
                  </a:moveTo>
                  <a:lnTo>
                    <a:pt x="254" y="226"/>
                  </a:lnTo>
                  <a:lnTo>
                    <a:pt x="311" y="283"/>
                  </a:lnTo>
                  <a:lnTo>
                    <a:pt x="395" y="311"/>
                  </a:lnTo>
                  <a:lnTo>
                    <a:pt x="395" y="311"/>
                  </a:lnTo>
                  <a:lnTo>
                    <a:pt x="367" y="226"/>
                  </a:lnTo>
                  <a:lnTo>
                    <a:pt x="282" y="142"/>
                  </a:lnTo>
                  <a:lnTo>
                    <a:pt x="113" y="1"/>
                  </a:lnTo>
                  <a:lnTo>
                    <a:pt x="113" y="1"/>
                  </a:lnTo>
                  <a:lnTo>
                    <a:pt x="28" y="1"/>
                  </a:lnTo>
                  <a:lnTo>
                    <a:pt x="0" y="29"/>
                  </a:lnTo>
                  <a:lnTo>
                    <a:pt x="28" y="57"/>
                  </a:lnTo>
                  <a:lnTo>
                    <a:pt x="57" y="114"/>
                  </a:lnTo>
                  <a:lnTo>
                    <a:pt x="141" y="170"/>
                  </a:lnTo>
                  <a:lnTo>
                    <a:pt x="254" y="226"/>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4124;p16"/>
            <p:cNvSpPr/>
            <p:nvPr/>
          </p:nvSpPr>
          <p:spPr>
            <a:xfrm>
              <a:off x="839175" y="3054300"/>
              <a:ext cx="4275" cy="3550"/>
            </a:xfrm>
            <a:custGeom>
              <a:avLst/>
              <a:gdLst/>
              <a:ahLst/>
              <a:cxnLst/>
              <a:rect l="l" t="t" r="r" b="b"/>
              <a:pathLst>
                <a:path w="171" h="142" extrusionOk="0">
                  <a:moveTo>
                    <a:pt x="57" y="142"/>
                  </a:moveTo>
                  <a:lnTo>
                    <a:pt x="57" y="142"/>
                  </a:lnTo>
                  <a:lnTo>
                    <a:pt x="170" y="85"/>
                  </a:lnTo>
                  <a:lnTo>
                    <a:pt x="170" y="85"/>
                  </a:lnTo>
                  <a:lnTo>
                    <a:pt x="142" y="29"/>
                  </a:lnTo>
                  <a:lnTo>
                    <a:pt x="86" y="1"/>
                  </a:lnTo>
                  <a:lnTo>
                    <a:pt x="57" y="1"/>
                  </a:lnTo>
                  <a:lnTo>
                    <a:pt x="1" y="1"/>
                  </a:lnTo>
                  <a:lnTo>
                    <a:pt x="1" y="1"/>
                  </a:lnTo>
                  <a:lnTo>
                    <a:pt x="57" y="142"/>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5" name="Google Shape;4125;p16"/>
            <p:cNvSpPr/>
            <p:nvPr/>
          </p:nvSpPr>
          <p:spPr>
            <a:xfrm>
              <a:off x="839175" y="3054300"/>
              <a:ext cx="4275" cy="3550"/>
            </a:xfrm>
            <a:custGeom>
              <a:avLst/>
              <a:gdLst/>
              <a:ahLst/>
              <a:cxnLst/>
              <a:rect l="l" t="t" r="r" b="b"/>
              <a:pathLst>
                <a:path w="171" h="142" fill="none" extrusionOk="0">
                  <a:moveTo>
                    <a:pt x="57" y="142"/>
                  </a:moveTo>
                  <a:lnTo>
                    <a:pt x="57" y="142"/>
                  </a:lnTo>
                  <a:lnTo>
                    <a:pt x="170" y="85"/>
                  </a:lnTo>
                  <a:lnTo>
                    <a:pt x="170" y="85"/>
                  </a:lnTo>
                  <a:lnTo>
                    <a:pt x="142" y="29"/>
                  </a:lnTo>
                  <a:lnTo>
                    <a:pt x="86" y="1"/>
                  </a:lnTo>
                  <a:lnTo>
                    <a:pt x="57" y="1"/>
                  </a:lnTo>
                  <a:lnTo>
                    <a:pt x="1" y="1"/>
                  </a:lnTo>
                  <a:lnTo>
                    <a:pt x="1" y="1"/>
                  </a:lnTo>
                  <a:lnTo>
                    <a:pt x="57" y="142"/>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6" name="Google Shape;4126;p16"/>
            <p:cNvSpPr/>
            <p:nvPr/>
          </p:nvSpPr>
          <p:spPr>
            <a:xfrm>
              <a:off x="842000" y="3067000"/>
              <a:ext cx="2150" cy="2150"/>
            </a:xfrm>
            <a:custGeom>
              <a:avLst/>
              <a:gdLst/>
              <a:ahLst/>
              <a:cxnLst/>
              <a:rect l="l" t="t" r="r" b="b"/>
              <a:pathLst>
                <a:path w="86" h="86" extrusionOk="0">
                  <a:moveTo>
                    <a:pt x="57" y="85"/>
                  </a:moveTo>
                  <a:lnTo>
                    <a:pt x="57" y="85"/>
                  </a:lnTo>
                  <a:lnTo>
                    <a:pt x="85" y="57"/>
                  </a:lnTo>
                  <a:lnTo>
                    <a:pt x="85" y="29"/>
                  </a:lnTo>
                  <a:lnTo>
                    <a:pt x="57" y="1"/>
                  </a:lnTo>
                  <a:lnTo>
                    <a:pt x="1" y="1"/>
                  </a:lnTo>
                  <a:lnTo>
                    <a:pt x="1" y="1"/>
                  </a:lnTo>
                  <a:lnTo>
                    <a:pt x="57" y="85"/>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7" name="Google Shape;4127;p16"/>
            <p:cNvSpPr/>
            <p:nvPr/>
          </p:nvSpPr>
          <p:spPr>
            <a:xfrm>
              <a:off x="842000" y="3067000"/>
              <a:ext cx="2150" cy="2150"/>
            </a:xfrm>
            <a:custGeom>
              <a:avLst/>
              <a:gdLst/>
              <a:ahLst/>
              <a:cxnLst/>
              <a:rect l="l" t="t" r="r" b="b"/>
              <a:pathLst>
                <a:path w="86" h="86" fill="none" extrusionOk="0">
                  <a:moveTo>
                    <a:pt x="57" y="85"/>
                  </a:moveTo>
                  <a:lnTo>
                    <a:pt x="57" y="85"/>
                  </a:lnTo>
                  <a:lnTo>
                    <a:pt x="85" y="57"/>
                  </a:lnTo>
                  <a:lnTo>
                    <a:pt x="85" y="29"/>
                  </a:lnTo>
                  <a:lnTo>
                    <a:pt x="57" y="1"/>
                  </a:lnTo>
                  <a:lnTo>
                    <a:pt x="1" y="1"/>
                  </a:lnTo>
                  <a:lnTo>
                    <a:pt x="1" y="1"/>
                  </a:lnTo>
                  <a:lnTo>
                    <a:pt x="57" y="85"/>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8" name="Google Shape;4128;p16"/>
            <p:cNvSpPr/>
            <p:nvPr/>
          </p:nvSpPr>
          <p:spPr>
            <a:xfrm>
              <a:off x="851875" y="3055725"/>
              <a:ext cx="1450" cy="2125"/>
            </a:xfrm>
            <a:custGeom>
              <a:avLst/>
              <a:gdLst/>
              <a:ahLst/>
              <a:cxnLst/>
              <a:rect l="l" t="t" r="r" b="b"/>
              <a:pathLst>
                <a:path w="58" h="85" extrusionOk="0">
                  <a:moveTo>
                    <a:pt x="1" y="85"/>
                  </a:moveTo>
                  <a:lnTo>
                    <a:pt x="1" y="85"/>
                  </a:lnTo>
                  <a:lnTo>
                    <a:pt x="57" y="28"/>
                  </a:lnTo>
                  <a:lnTo>
                    <a:pt x="57" y="28"/>
                  </a:lnTo>
                  <a:lnTo>
                    <a:pt x="29" y="0"/>
                  </a:lnTo>
                  <a:lnTo>
                    <a:pt x="1" y="0"/>
                  </a:lnTo>
                  <a:lnTo>
                    <a:pt x="1" y="28"/>
                  </a:lnTo>
                  <a:lnTo>
                    <a:pt x="1" y="85"/>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9" name="Google Shape;4129;p16"/>
            <p:cNvSpPr/>
            <p:nvPr/>
          </p:nvSpPr>
          <p:spPr>
            <a:xfrm>
              <a:off x="851875" y="3055725"/>
              <a:ext cx="1450" cy="2125"/>
            </a:xfrm>
            <a:custGeom>
              <a:avLst/>
              <a:gdLst/>
              <a:ahLst/>
              <a:cxnLst/>
              <a:rect l="l" t="t" r="r" b="b"/>
              <a:pathLst>
                <a:path w="58" h="85" fill="none" extrusionOk="0">
                  <a:moveTo>
                    <a:pt x="1" y="85"/>
                  </a:moveTo>
                  <a:lnTo>
                    <a:pt x="1" y="85"/>
                  </a:lnTo>
                  <a:lnTo>
                    <a:pt x="57" y="28"/>
                  </a:lnTo>
                  <a:lnTo>
                    <a:pt x="57" y="28"/>
                  </a:lnTo>
                  <a:lnTo>
                    <a:pt x="29" y="0"/>
                  </a:lnTo>
                  <a:lnTo>
                    <a:pt x="1" y="0"/>
                  </a:lnTo>
                  <a:lnTo>
                    <a:pt x="1" y="28"/>
                  </a:lnTo>
                  <a:lnTo>
                    <a:pt x="1" y="85"/>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0" name="Google Shape;4130;p16"/>
            <p:cNvSpPr/>
            <p:nvPr/>
          </p:nvSpPr>
          <p:spPr>
            <a:xfrm>
              <a:off x="862475" y="3075475"/>
              <a:ext cx="6375" cy="2850"/>
            </a:xfrm>
            <a:custGeom>
              <a:avLst/>
              <a:gdLst/>
              <a:ahLst/>
              <a:cxnLst/>
              <a:rect l="l" t="t" r="r" b="b"/>
              <a:pathLst>
                <a:path w="255" h="114" extrusionOk="0">
                  <a:moveTo>
                    <a:pt x="85" y="113"/>
                  </a:moveTo>
                  <a:lnTo>
                    <a:pt x="85" y="113"/>
                  </a:lnTo>
                  <a:lnTo>
                    <a:pt x="170" y="57"/>
                  </a:lnTo>
                  <a:lnTo>
                    <a:pt x="254" y="0"/>
                  </a:lnTo>
                  <a:lnTo>
                    <a:pt x="254" y="0"/>
                  </a:lnTo>
                  <a:lnTo>
                    <a:pt x="85" y="57"/>
                  </a:lnTo>
                  <a:lnTo>
                    <a:pt x="0" y="85"/>
                  </a:lnTo>
                  <a:lnTo>
                    <a:pt x="28" y="113"/>
                  </a:lnTo>
                  <a:lnTo>
                    <a:pt x="85" y="113"/>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1" name="Google Shape;4131;p16"/>
            <p:cNvSpPr/>
            <p:nvPr/>
          </p:nvSpPr>
          <p:spPr>
            <a:xfrm>
              <a:off x="862475" y="3075475"/>
              <a:ext cx="6375" cy="2850"/>
            </a:xfrm>
            <a:custGeom>
              <a:avLst/>
              <a:gdLst/>
              <a:ahLst/>
              <a:cxnLst/>
              <a:rect l="l" t="t" r="r" b="b"/>
              <a:pathLst>
                <a:path w="255" h="114" fill="none" extrusionOk="0">
                  <a:moveTo>
                    <a:pt x="85" y="113"/>
                  </a:moveTo>
                  <a:lnTo>
                    <a:pt x="85" y="113"/>
                  </a:lnTo>
                  <a:lnTo>
                    <a:pt x="170" y="57"/>
                  </a:lnTo>
                  <a:lnTo>
                    <a:pt x="254" y="0"/>
                  </a:lnTo>
                  <a:lnTo>
                    <a:pt x="254" y="0"/>
                  </a:lnTo>
                  <a:lnTo>
                    <a:pt x="85" y="57"/>
                  </a:lnTo>
                  <a:lnTo>
                    <a:pt x="0" y="85"/>
                  </a:lnTo>
                  <a:lnTo>
                    <a:pt x="28" y="113"/>
                  </a:lnTo>
                  <a:lnTo>
                    <a:pt x="85" y="113"/>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2" name="Google Shape;4132;p16"/>
            <p:cNvSpPr/>
            <p:nvPr/>
          </p:nvSpPr>
          <p:spPr>
            <a:xfrm>
              <a:off x="7296500" y="3160125"/>
              <a:ext cx="10600" cy="6375"/>
            </a:xfrm>
            <a:custGeom>
              <a:avLst/>
              <a:gdLst/>
              <a:ahLst/>
              <a:cxnLst/>
              <a:rect l="l" t="t" r="r" b="b"/>
              <a:pathLst>
                <a:path w="424" h="255" extrusionOk="0">
                  <a:moveTo>
                    <a:pt x="170" y="1"/>
                  </a:moveTo>
                  <a:lnTo>
                    <a:pt x="170" y="1"/>
                  </a:lnTo>
                  <a:lnTo>
                    <a:pt x="0" y="29"/>
                  </a:lnTo>
                  <a:lnTo>
                    <a:pt x="0" y="29"/>
                  </a:lnTo>
                  <a:lnTo>
                    <a:pt x="57" y="113"/>
                  </a:lnTo>
                  <a:lnTo>
                    <a:pt x="85" y="170"/>
                  </a:lnTo>
                  <a:lnTo>
                    <a:pt x="142" y="226"/>
                  </a:lnTo>
                  <a:lnTo>
                    <a:pt x="198" y="255"/>
                  </a:lnTo>
                  <a:lnTo>
                    <a:pt x="283" y="226"/>
                  </a:lnTo>
                  <a:lnTo>
                    <a:pt x="367" y="198"/>
                  </a:lnTo>
                  <a:lnTo>
                    <a:pt x="424" y="113"/>
                  </a:lnTo>
                  <a:lnTo>
                    <a:pt x="396" y="57"/>
                  </a:lnTo>
                  <a:lnTo>
                    <a:pt x="367" y="29"/>
                  </a:lnTo>
                  <a:lnTo>
                    <a:pt x="311" y="1"/>
                  </a:lnTo>
                  <a:lnTo>
                    <a:pt x="170"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3" name="Google Shape;4133;p16"/>
            <p:cNvSpPr/>
            <p:nvPr/>
          </p:nvSpPr>
          <p:spPr>
            <a:xfrm>
              <a:off x="7296500" y="3160125"/>
              <a:ext cx="10600" cy="6375"/>
            </a:xfrm>
            <a:custGeom>
              <a:avLst/>
              <a:gdLst/>
              <a:ahLst/>
              <a:cxnLst/>
              <a:rect l="l" t="t" r="r" b="b"/>
              <a:pathLst>
                <a:path w="424" h="255" fill="none" extrusionOk="0">
                  <a:moveTo>
                    <a:pt x="170" y="1"/>
                  </a:moveTo>
                  <a:lnTo>
                    <a:pt x="170" y="1"/>
                  </a:lnTo>
                  <a:lnTo>
                    <a:pt x="0" y="29"/>
                  </a:lnTo>
                  <a:lnTo>
                    <a:pt x="0" y="29"/>
                  </a:lnTo>
                  <a:lnTo>
                    <a:pt x="57" y="113"/>
                  </a:lnTo>
                  <a:lnTo>
                    <a:pt x="85" y="170"/>
                  </a:lnTo>
                  <a:lnTo>
                    <a:pt x="142" y="226"/>
                  </a:lnTo>
                  <a:lnTo>
                    <a:pt x="198" y="255"/>
                  </a:lnTo>
                  <a:lnTo>
                    <a:pt x="283" y="226"/>
                  </a:lnTo>
                  <a:lnTo>
                    <a:pt x="367" y="198"/>
                  </a:lnTo>
                  <a:lnTo>
                    <a:pt x="424" y="113"/>
                  </a:lnTo>
                  <a:lnTo>
                    <a:pt x="396" y="57"/>
                  </a:lnTo>
                  <a:lnTo>
                    <a:pt x="367" y="29"/>
                  </a:lnTo>
                  <a:lnTo>
                    <a:pt x="311" y="1"/>
                  </a:lnTo>
                  <a:lnTo>
                    <a:pt x="170" y="1"/>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4" name="Google Shape;4134;p16"/>
            <p:cNvSpPr/>
            <p:nvPr/>
          </p:nvSpPr>
          <p:spPr>
            <a:xfrm>
              <a:off x="7309200" y="3167900"/>
              <a:ext cx="11300" cy="4950"/>
            </a:xfrm>
            <a:custGeom>
              <a:avLst/>
              <a:gdLst/>
              <a:ahLst/>
              <a:cxnLst/>
              <a:rect l="l" t="t" r="r" b="b"/>
              <a:pathLst>
                <a:path w="452" h="198" extrusionOk="0">
                  <a:moveTo>
                    <a:pt x="452" y="198"/>
                  </a:moveTo>
                  <a:lnTo>
                    <a:pt x="452" y="198"/>
                  </a:lnTo>
                  <a:lnTo>
                    <a:pt x="452" y="113"/>
                  </a:lnTo>
                  <a:lnTo>
                    <a:pt x="424" y="56"/>
                  </a:lnTo>
                  <a:lnTo>
                    <a:pt x="367" y="28"/>
                  </a:lnTo>
                  <a:lnTo>
                    <a:pt x="283" y="0"/>
                  </a:lnTo>
                  <a:lnTo>
                    <a:pt x="142" y="0"/>
                  </a:lnTo>
                  <a:lnTo>
                    <a:pt x="57" y="0"/>
                  </a:lnTo>
                  <a:lnTo>
                    <a:pt x="0" y="28"/>
                  </a:lnTo>
                  <a:lnTo>
                    <a:pt x="0" y="28"/>
                  </a:lnTo>
                  <a:lnTo>
                    <a:pt x="85" y="113"/>
                  </a:lnTo>
                  <a:lnTo>
                    <a:pt x="226" y="169"/>
                  </a:lnTo>
                  <a:lnTo>
                    <a:pt x="452" y="198"/>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4135;p16"/>
            <p:cNvSpPr/>
            <p:nvPr/>
          </p:nvSpPr>
          <p:spPr>
            <a:xfrm>
              <a:off x="7309200" y="3167900"/>
              <a:ext cx="11300" cy="4950"/>
            </a:xfrm>
            <a:custGeom>
              <a:avLst/>
              <a:gdLst/>
              <a:ahLst/>
              <a:cxnLst/>
              <a:rect l="l" t="t" r="r" b="b"/>
              <a:pathLst>
                <a:path w="452" h="198" fill="none" extrusionOk="0">
                  <a:moveTo>
                    <a:pt x="452" y="198"/>
                  </a:moveTo>
                  <a:lnTo>
                    <a:pt x="452" y="198"/>
                  </a:lnTo>
                  <a:lnTo>
                    <a:pt x="452" y="113"/>
                  </a:lnTo>
                  <a:lnTo>
                    <a:pt x="424" y="56"/>
                  </a:lnTo>
                  <a:lnTo>
                    <a:pt x="367" y="28"/>
                  </a:lnTo>
                  <a:lnTo>
                    <a:pt x="283" y="0"/>
                  </a:lnTo>
                  <a:lnTo>
                    <a:pt x="142" y="0"/>
                  </a:lnTo>
                  <a:lnTo>
                    <a:pt x="57" y="0"/>
                  </a:lnTo>
                  <a:lnTo>
                    <a:pt x="0" y="28"/>
                  </a:lnTo>
                  <a:lnTo>
                    <a:pt x="0" y="28"/>
                  </a:lnTo>
                  <a:lnTo>
                    <a:pt x="85" y="113"/>
                  </a:lnTo>
                  <a:lnTo>
                    <a:pt x="226" y="169"/>
                  </a:lnTo>
                  <a:lnTo>
                    <a:pt x="452" y="198"/>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6" name="Google Shape;4136;p16"/>
            <p:cNvSpPr/>
            <p:nvPr/>
          </p:nvSpPr>
          <p:spPr>
            <a:xfrm>
              <a:off x="3735900" y="1736450"/>
              <a:ext cx="11325" cy="14150"/>
            </a:xfrm>
            <a:custGeom>
              <a:avLst/>
              <a:gdLst/>
              <a:ahLst/>
              <a:cxnLst/>
              <a:rect l="l" t="t" r="r" b="b"/>
              <a:pathLst>
                <a:path w="453" h="566" extrusionOk="0">
                  <a:moveTo>
                    <a:pt x="1" y="170"/>
                  </a:moveTo>
                  <a:lnTo>
                    <a:pt x="1" y="170"/>
                  </a:lnTo>
                  <a:lnTo>
                    <a:pt x="29" y="57"/>
                  </a:lnTo>
                  <a:lnTo>
                    <a:pt x="86" y="1"/>
                  </a:lnTo>
                  <a:lnTo>
                    <a:pt x="170" y="1"/>
                  </a:lnTo>
                  <a:lnTo>
                    <a:pt x="255" y="1"/>
                  </a:lnTo>
                  <a:lnTo>
                    <a:pt x="255" y="1"/>
                  </a:lnTo>
                  <a:lnTo>
                    <a:pt x="340" y="57"/>
                  </a:lnTo>
                  <a:lnTo>
                    <a:pt x="396" y="114"/>
                  </a:lnTo>
                  <a:lnTo>
                    <a:pt x="452" y="170"/>
                  </a:lnTo>
                  <a:lnTo>
                    <a:pt x="452" y="255"/>
                  </a:lnTo>
                  <a:lnTo>
                    <a:pt x="452" y="424"/>
                  </a:lnTo>
                  <a:lnTo>
                    <a:pt x="452" y="565"/>
                  </a:lnTo>
                  <a:lnTo>
                    <a:pt x="452" y="565"/>
                  </a:lnTo>
                  <a:lnTo>
                    <a:pt x="340" y="537"/>
                  </a:lnTo>
                  <a:lnTo>
                    <a:pt x="227" y="509"/>
                  </a:lnTo>
                  <a:lnTo>
                    <a:pt x="114" y="509"/>
                  </a:lnTo>
                  <a:lnTo>
                    <a:pt x="1" y="509"/>
                  </a:lnTo>
                  <a:lnTo>
                    <a:pt x="1" y="509"/>
                  </a:lnTo>
                  <a:lnTo>
                    <a:pt x="57" y="424"/>
                  </a:lnTo>
                  <a:lnTo>
                    <a:pt x="57" y="368"/>
                  </a:lnTo>
                  <a:lnTo>
                    <a:pt x="1" y="227"/>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7" name="Google Shape;4137;p16"/>
            <p:cNvSpPr/>
            <p:nvPr/>
          </p:nvSpPr>
          <p:spPr>
            <a:xfrm>
              <a:off x="3735900" y="1736450"/>
              <a:ext cx="11325" cy="14150"/>
            </a:xfrm>
            <a:custGeom>
              <a:avLst/>
              <a:gdLst/>
              <a:ahLst/>
              <a:cxnLst/>
              <a:rect l="l" t="t" r="r" b="b"/>
              <a:pathLst>
                <a:path w="453" h="566" fill="none" extrusionOk="0">
                  <a:moveTo>
                    <a:pt x="1" y="170"/>
                  </a:moveTo>
                  <a:lnTo>
                    <a:pt x="1" y="170"/>
                  </a:lnTo>
                  <a:lnTo>
                    <a:pt x="29" y="57"/>
                  </a:lnTo>
                  <a:lnTo>
                    <a:pt x="86" y="1"/>
                  </a:lnTo>
                  <a:lnTo>
                    <a:pt x="170" y="1"/>
                  </a:lnTo>
                  <a:lnTo>
                    <a:pt x="255" y="1"/>
                  </a:lnTo>
                  <a:lnTo>
                    <a:pt x="255" y="1"/>
                  </a:lnTo>
                  <a:lnTo>
                    <a:pt x="340" y="57"/>
                  </a:lnTo>
                  <a:lnTo>
                    <a:pt x="396" y="114"/>
                  </a:lnTo>
                  <a:lnTo>
                    <a:pt x="452" y="170"/>
                  </a:lnTo>
                  <a:lnTo>
                    <a:pt x="452" y="255"/>
                  </a:lnTo>
                  <a:lnTo>
                    <a:pt x="452" y="424"/>
                  </a:lnTo>
                  <a:lnTo>
                    <a:pt x="452" y="565"/>
                  </a:lnTo>
                  <a:lnTo>
                    <a:pt x="452" y="565"/>
                  </a:lnTo>
                  <a:lnTo>
                    <a:pt x="340" y="537"/>
                  </a:lnTo>
                  <a:lnTo>
                    <a:pt x="227" y="509"/>
                  </a:lnTo>
                  <a:lnTo>
                    <a:pt x="114" y="509"/>
                  </a:lnTo>
                  <a:lnTo>
                    <a:pt x="1" y="509"/>
                  </a:lnTo>
                  <a:lnTo>
                    <a:pt x="1" y="509"/>
                  </a:lnTo>
                  <a:lnTo>
                    <a:pt x="57" y="424"/>
                  </a:lnTo>
                  <a:lnTo>
                    <a:pt x="57" y="368"/>
                  </a:lnTo>
                  <a:lnTo>
                    <a:pt x="1" y="227"/>
                  </a:lnTo>
                </a:path>
              </a:pathLst>
            </a:custGeom>
            <a:solidFill>
              <a:srgbClr val="666666"/>
            </a:solidFill>
            <a:ln w="14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8" name="Google Shape;4138;p16"/>
            <p:cNvSpPr/>
            <p:nvPr/>
          </p:nvSpPr>
          <p:spPr>
            <a:xfrm>
              <a:off x="4463975" y="3112150"/>
              <a:ext cx="4950" cy="12725"/>
            </a:xfrm>
            <a:custGeom>
              <a:avLst/>
              <a:gdLst/>
              <a:ahLst/>
              <a:cxnLst/>
              <a:rect l="l" t="t" r="r" b="b"/>
              <a:pathLst>
                <a:path w="198" h="509" extrusionOk="0">
                  <a:moveTo>
                    <a:pt x="198" y="509"/>
                  </a:moveTo>
                  <a:lnTo>
                    <a:pt x="198" y="509"/>
                  </a:lnTo>
                  <a:lnTo>
                    <a:pt x="198" y="480"/>
                  </a:lnTo>
                  <a:lnTo>
                    <a:pt x="198" y="424"/>
                  </a:lnTo>
                  <a:lnTo>
                    <a:pt x="198" y="255"/>
                  </a:lnTo>
                  <a:lnTo>
                    <a:pt x="142" y="1"/>
                  </a:lnTo>
                  <a:lnTo>
                    <a:pt x="142" y="1"/>
                  </a:lnTo>
                  <a:lnTo>
                    <a:pt x="57" y="29"/>
                  </a:lnTo>
                  <a:lnTo>
                    <a:pt x="0" y="85"/>
                  </a:lnTo>
                  <a:lnTo>
                    <a:pt x="0" y="142"/>
                  </a:lnTo>
                  <a:lnTo>
                    <a:pt x="29" y="255"/>
                  </a:lnTo>
                  <a:lnTo>
                    <a:pt x="113" y="424"/>
                  </a:lnTo>
                  <a:lnTo>
                    <a:pt x="198" y="509"/>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9" name="Google Shape;4139;p16"/>
            <p:cNvSpPr/>
            <p:nvPr/>
          </p:nvSpPr>
          <p:spPr>
            <a:xfrm>
              <a:off x="4463975" y="3112150"/>
              <a:ext cx="4950" cy="12725"/>
            </a:xfrm>
            <a:custGeom>
              <a:avLst/>
              <a:gdLst/>
              <a:ahLst/>
              <a:cxnLst/>
              <a:rect l="l" t="t" r="r" b="b"/>
              <a:pathLst>
                <a:path w="198" h="509" fill="none" extrusionOk="0">
                  <a:moveTo>
                    <a:pt x="198" y="509"/>
                  </a:moveTo>
                  <a:lnTo>
                    <a:pt x="198" y="509"/>
                  </a:lnTo>
                  <a:lnTo>
                    <a:pt x="198" y="480"/>
                  </a:lnTo>
                  <a:lnTo>
                    <a:pt x="198" y="424"/>
                  </a:lnTo>
                  <a:lnTo>
                    <a:pt x="198" y="255"/>
                  </a:lnTo>
                  <a:lnTo>
                    <a:pt x="142" y="1"/>
                  </a:lnTo>
                  <a:lnTo>
                    <a:pt x="142" y="1"/>
                  </a:lnTo>
                  <a:lnTo>
                    <a:pt x="57" y="29"/>
                  </a:lnTo>
                  <a:lnTo>
                    <a:pt x="0" y="85"/>
                  </a:lnTo>
                  <a:lnTo>
                    <a:pt x="0" y="142"/>
                  </a:lnTo>
                  <a:lnTo>
                    <a:pt x="29" y="255"/>
                  </a:lnTo>
                  <a:lnTo>
                    <a:pt x="113" y="424"/>
                  </a:lnTo>
                  <a:lnTo>
                    <a:pt x="198" y="509"/>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0" name="Google Shape;4140;p16"/>
            <p:cNvSpPr/>
            <p:nvPr/>
          </p:nvSpPr>
          <p:spPr>
            <a:xfrm>
              <a:off x="4471725" y="3132625"/>
              <a:ext cx="4275" cy="2825"/>
            </a:xfrm>
            <a:custGeom>
              <a:avLst/>
              <a:gdLst/>
              <a:ahLst/>
              <a:cxnLst/>
              <a:rect l="l" t="t" r="r" b="b"/>
              <a:pathLst>
                <a:path w="171" h="113" extrusionOk="0">
                  <a:moveTo>
                    <a:pt x="170" y="113"/>
                  </a:moveTo>
                  <a:lnTo>
                    <a:pt x="170" y="113"/>
                  </a:lnTo>
                  <a:lnTo>
                    <a:pt x="142" y="56"/>
                  </a:lnTo>
                  <a:lnTo>
                    <a:pt x="114" y="0"/>
                  </a:lnTo>
                  <a:lnTo>
                    <a:pt x="57" y="0"/>
                  </a:lnTo>
                  <a:lnTo>
                    <a:pt x="1" y="0"/>
                  </a:lnTo>
                  <a:lnTo>
                    <a:pt x="1" y="0"/>
                  </a:lnTo>
                  <a:lnTo>
                    <a:pt x="29" y="56"/>
                  </a:lnTo>
                  <a:lnTo>
                    <a:pt x="57" y="85"/>
                  </a:lnTo>
                  <a:lnTo>
                    <a:pt x="114" y="113"/>
                  </a:lnTo>
                  <a:lnTo>
                    <a:pt x="170" y="113"/>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1" name="Google Shape;4141;p16"/>
            <p:cNvSpPr/>
            <p:nvPr/>
          </p:nvSpPr>
          <p:spPr>
            <a:xfrm>
              <a:off x="4471725" y="3132625"/>
              <a:ext cx="4275" cy="2825"/>
            </a:xfrm>
            <a:custGeom>
              <a:avLst/>
              <a:gdLst/>
              <a:ahLst/>
              <a:cxnLst/>
              <a:rect l="l" t="t" r="r" b="b"/>
              <a:pathLst>
                <a:path w="171" h="113" fill="none" extrusionOk="0">
                  <a:moveTo>
                    <a:pt x="170" y="113"/>
                  </a:moveTo>
                  <a:lnTo>
                    <a:pt x="170" y="113"/>
                  </a:lnTo>
                  <a:lnTo>
                    <a:pt x="142" y="56"/>
                  </a:lnTo>
                  <a:lnTo>
                    <a:pt x="114" y="0"/>
                  </a:lnTo>
                  <a:lnTo>
                    <a:pt x="57" y="0"/>
                  </a:lnTo>
                  <a:lnTo>
                    <a:pt x="1" y="0"/>
                  </a:lnTo>
                  <a:lnTo>
                    <a:pt x="1" y="0"/>
                  </a:lnTo>
                  <a:lnTo>
                    <a:pt x="29" y="56"/>
                  </a:lnTo>
                  <a:lnTo>
                    <a:pt x="57" y="85"/>
                  </a:lnTo>
                  <a:lnTo>
                    <a:pt x="114" y="113"/>
                  </a:lnTo>
                  <a:lnTo>
                    <a:pt x="170" y="113"/>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2" name="Google Shape;4142;p16"/>
            <p:cNvSpPr/>
            <p:nvPr/>
          </p:nvSpPr>
          <p:spPr>
            <a:xfrm>
              <a:off x="4483725" y="3130500"/>
              <a:ext cx="5675" cy="4250"/>
            </a:xfrm>
            <a:custGeom>
              <a:avLst/>
              <a:gdLst/>
              <a:ahLst/>
              <a:cxnLst/>
              <a:rect l="l" t="t" r="r" b="b"/>
              <a:pathLst>
                <a:path w="227" h="170" extrusionOk="0">
                  <a:moveTo>
                    <a:pt x="226" y="170"/>
                  </a:moveTo>
                  <a:lnTo>
                    <a:pt x="226" y="170"/>
                  </a:lnTo>
                  <a:lnTo>
                    <a:pt x="226" y="113"/>
                  </a:lnTo>
                  <a:lnTo>
                    <a:pt x="226" y="57"/>
                  </a:lnTo>
                  <a:lnTo>
                    <a:pt x="226" y="29"/>
                  </a:lnTo>
                  <a:lnTo>
                    <a:pt x="198" y="29"/>
                  </a:lnTo>
                  <a:lnTo>
                    <a:pt x="1" y="0"/>
                  </a:lnTo>
                  <a:lnTo>
                    <a:pt x="1" y="0"/>
                  </a:lnTo>
                  <a:lnTo>
                    <a:pt x="226" y="17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3" name="Google Shape;4143;p16"/>
            <p:cNvSpPr/>
            <p:nvPr/>
          </p:nvSpPr>
          <p:spPr>
            <a:xfrm>
              <a:off x="4483725" y="3130500"/>
              <a:ext cx="5675" cy="4250"/>
            </a:xfrm>
            <a:custGeom>
              <a:avLst/>
              <a:gdLst/>
              <a:ahLst/>
              <a:cxnLst/>
              <a:rect l="l" t="t" r="r" b="b"/>
              <a:pathLst>
                <a:path w="227" h="170" fill="none" extrusionOk="0">
                  <a:moveTo>
                    <a:pt x="226" y="170"/>
                  </a:moveTo>
                  <a:lnTo>
                    <a:pt x="226" y="170"/>
                  </a:lnTo>
                  <a:lnTo>
                    <a:pt x="226" y="113"/>
                  </a:lnTo>
                  <a:lnTo>
                    <a:pt x="226" y="57"/>
                  </a:lnTo>
                  <a:lnTo>
                    <a:pt x="226" y="29"/>
                  </a:lnTo>
                  <a:lnTo>
                    <a:pt x="198" y="29"/>
                  </a:lnTo>
                  <a:lnTo>
                    <a:pt x="1" y="0"/>
                  </a:lnTo>
                  <a:lnTo>
                    <a:pt x="1" y="0"/>
                  </a:lnTo>
                  <a:lnTo>
                    <a:pt x="226" y="170"/>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4" name="Google Shape;4144;p16"/>
            <p:cNvSpPr/>
            <p:nvPr/>
          </p:nvSpPr>
          <p:spPr>
            <a:xfrm>
              <a:off x="4732050" y="3306175"/>
              <a:ext cx="7075" cy="12000"/>
            </a:xfrm>
            <a:custGeom>
              <a:avLst/>
              <a:gdLst/>
              <a:ahLst/>
              <a:cxnLst/>
              <a:rect l="l" t="t" r="r" b="b"/>
              <a:pathLst>
                <a:path w="283" h="480" extrusionOk="0">
                  <a:moveTo>
                    <a:pt x="170" y="0"/>
                  </a:moveTo>
                  <a:lnTo>
                    <a:pt x="170" y="0"/>
                  </a:lnTo>
                  <a:lnTo>
                    <a:pt x="85" y="113"/>
                  </a:lnTo>
                  <a:lnTo>
                    <a:pt x="1" y="282"/>
                  </a:lnTo>
                  <a:lnTo>
                    <a:pt x="1" y="367"/>
                  </a:lnTo>
                  <a:lnTo>
                    <a:pt x="1" y="423"/>
                  </a:lnTo>
                  <a:lnTo>
                    <a:pt x="57" y="480"/>
                  </a:lnTo>
                  <a:lnTo>
                    <a:pt x="142" y="452"/>
                  </a:lnTo>
                  <a:lnTo>
                    <a:pt x="142" y="452"/>
                  </a:lnTo>
                  <a:lnTo>
                    <a:pt x="198" y="423"/>
                  </a:lnTo>
                  <a:lnTo>
                    <a:pt x="227" y="367"/>
                  </a:lnTo>
                  <a:lnTo>
                    <a:pt x="283" y="198"/>
                  </a:lnTo>
                  <a:lnTo>
                    <a:pt x="283" y="113"/>
                  </a:lnTo>
                  <a:lnTo>
                    <a:pt x="283" y="56"/>
                  </a:lnTo>
                  <a:lnTo>
                    <a:pt x="227" y="0"/>
                  </a:lnTo>
                  <a:lnTo>
                    <a:pt x="170"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5" name="Google Shape;4145;p16"/>
            <p:cNvSpPr/>
            <p:nvPr/>
          </p:nvSpPr>
          <p:spPr>
            <a:xfrm>
              <a:off x="4732050" y="3306175"/>
              <a:ext cx="7075" cy="12000"/>
            </a:xfrm>
            <a:custGeom>
              <a:avLst/>
              <a:gdLst/>
              <a:ahLst/>
              <a:cxnLst/>
              <a:rect l="l" t="t" r="r" b="b"/>
              <a:pathLst>
                <a:path w="283" h="480" fill="none" extrusionOk="0">
                  <a:moveTo>
                    <a:pt x="170" y="0"/>
                  </a:moveTo>
                  <a:lnTo>
                    <a:pt x="170" y="0"/>
                  </a:lnTo>
                  <a:lnTo>
                    <a:pt x="85" y="113"/>
                  </a:lnTo>
                  <a:lnTo>
                    <a:pt x="1" y="282"/>
                  </a:lnTo>
                  <a:lnTo>
                    <a:pt x="1" y="367"/>
                  </a:lnTo>
                  <a:lnTo>
                    <a:pt x="1" y="423"/>
                  </a:lnTo>
                  <a:lnTo>
                    <a:pt x="57" y="480"/>
                  </a:lnTo>
                  <a:lnTo>
                    <a:pt x="142" y="452"/>
                  </a:lnTo>
                  <a:lnTo>
                    <a:pt x="142" y="452"/>
                  </a:lnTo>
                  <a:lnTo>
                    <a:pt x="198" y="423"/>
                  </a:lnTo>
                  <a:lnTo>
                    <a:pt x="227" y="367"/>
                  </a:lnTo>
                  <a:lnTo>
                    <a:pt x="283" y="198"/>
                  </a:lnTo>
                  <a:lnTo>
                    <a:pt x="283" y="113"/>
                  </a:lnTo>
                  <a:lnTo>
                    <a:pt x="283" y="56"/>
                  </a:lnTo>
                  <a:lnTo>
                    <a:pt x="227" y="0"/>
                  </a:lnTo>
                  <a:lnTo>
                    <a:pt x="170" y="0"/>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6" name="Google Shape;4146;p16"/>
            <p:cNvSpPr/>
            <p:nvPr/>
          </p:nvSpPr>
          <p:spPr>
            <a:xfrm>
              <a:off x="3540500" y="1483200"/>
              <a:ext cx="3550" cy="2125"/>
            </a:xfrm>
            <a:custGeom>
              <a:avLst/>
              <a:gdLst/>
              <a:ahLst/>
              <a:cxnLst/>
              <a:rect l="l" t="t" r="r" b="b"/>
              <a:pathLst>
                <a:path w="142" h="85" extrusionOk="0">
                  <a:moveTo>
                    <a:pt x="57" y="85"/>
                  </a:moveTo>
                  <a:lnTo>
                    <a:pt x="57" y="85"/>
                  </a:lnTo>
                  <a:lnTo>
                    <a:pt x="141" y="28"/>
                  </a:lnTo>
                  <a:lnTo>
                    <a:pt x="141" y="28"/>
                  </a:lnTo>
                  <a:lnTo>
                    <a:pt x="57" y="0"/>
                  </a:lnTo>
                  <a:lnTo>
                    <a:pt x="0" y="28"/>
                  </a:lnTo>
                  <a:lnTo>
                    <a:pt x="0" y="57"/>
                  </a:lnTo>
                  <a:lnTo>
                    <a:pt x="57" y="85"/>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7" name="Google Shape;4147;p16"/>
            <p:cNvSpPr/>
            <p:nvPr/>
          </p:nvSpPr>
          <p:spPr>
            <a:xfrm>
              <a:off x="3540500" y="1483200"/>
              <a:ext cx="3550" cy="2125"/>
            </a:xfrm>
            <a:custGeom>
              <a:avLst/>
              <a:gdLst/>
              <a:ahLst/>
              <a:cxnLst/>
              <a:rect l="l" t="t" r="r" b="b"/>
              <a:pathLst>
                <a:path w="142" h="85" fill="none" extrusionOk="0">
                  <a:moveTo>
                    <a:pt x="57" y="85"/>
                  </a:moveTo>
                  <a:lnTo>
                    <a:pt x="57" y="85"/>
                  </a:lnTo>
                  <a:lnTo>
                    <a:pt x="141" y="28"/>
                  </a:lnTo>
                  <a:lnTo>
                    <a:pt x="141" y="28"/>
                  </a:lnTo>
                  <a:lnTo>
                    <a:pt x="57" y="0"/>
                  </a:lnTo>
                  <a:lnTo>
                    <a:pt x="0" y="28"/>
                  </a:lnTo>
                  <a:lnTo>
                    <a:pt x="0" y="57"/>
                  </a:lnTo>
                  <a:lnTo>
                    <a:pt x="57" y="85"/>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8" name="Google Shape;4148;p16"/>
            <p:cNvSpPr/>
            <p:nvPr/>
          </p:nvSpPr>
          <p:spPr>
            <a:xfrm>
              <a:off x="3541900" y="1478950"/>
              <a:ext cx="7800" cy="7800"/>
            </a:xfrm>
            <a:custGeom>
              <a:avLst/>
              <a:gdLst/>
              <a:ahLst/>
              <a:cxnLst/>
              <a:rect l="l" t="t" r="r" b="b"/>
              <a:pathLst>
                <a:path w="312" h="312" extrusionOk="0">
                  <a:moveTo>
                    <a:pt x="226" y="142"/>
                  </a:moveTo>
                  <a:lnTo>
                    <a:pt x="226" y="142"/>
                  </a:lnTo>
                  <a:lnTo>
                    <a:pt x="114" y="57"/>
                  </a:lnTo>
                  <a:lnTo>
                    <a:pt x="57" y="29"/>
                  </a:lnTo>
                  <a:lnTo>
                    <a:pt x="29" y="29"/>
                  </a:lnTo>
                  <a:lnTo>
                    <a:pt x="1" y="29"/>
                  </a:lnTo>
                  <a:lnTo>
                    <a:pt x="1" y="29"/>
                  </a:lnTo>
                  <a:lnTo>
                    <a:pt x="1" y="86"/>
                  </a:lnTo>
                  <a:lnTo>
                    <a:pt x="29" y="142"/>
                  </a:lnTo>
                  <a:lnTo>
                    <a:pt x="114" y="198"/>
                  </a:lnTo>
                  <a:lnTo>
                    <a:pt x="198" y="283"/>
                  </a:lnTo>
                  <a:lnTo>
                    <a:pt x="283" y="311"/>
                  </a:lnTo>
                  <a:lnTo>
                    <a:pt x="283" y="311"/>
                  </a:lnTo>
                  <a:lnTo>
                    <a:pt x="283" y="255"/>
                  </a:lnTo>
                  <a:lnTo>
                    <a:pt x="283" y="170"/>
                  </a:lnTo>
                  <a:lnTo>
                    <a:pt x="255" y="114"/>
                  </a:lnTo>
                  <a:lnTo>
                    <a:pt x="255" y="114"/>
                  </a:lnTo>
                  <a:lnTo>
                    <a:pt x="311" y="198"/>
                  </a:lnTo>
                  <a:lnTo>
                    <a:pt x="311" y="170"/>
                  </a:lnTo>
                  <a:lnTo>
                    <a:pt x="255" y="86"/>
                  </a:lnTo>
                  <a:lnTo>
                    <a:pt x="142" y="1"/>
                  </a:lnTo>
                  <a:lnTo>
                    <a:pt x="142" y="1"/>
                  </a:lnTo>
                  <a:lnTo>
                    <a:pt x="142" y="57"/>
                  </a:lnTo>
                  <a:lnTo>
                    <a:pt x="142" y="86"/>
                  </a:lnTo>
                  <a:lnTo>
                    <a:pt x="170" y="114"/>
                  </a:lnTo>
                  <a:lnTo>
                    <a:pt x="226" y="142"/>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9" name="Google Shape;4149;p16"/>
            <p:cNvSpPr/>
            <p:nvPr/>
          </p:nvSpPr>
          <p:spPr>
            <a:xfrm>
              <a:off x="3541900" y="1478950"/>
              <a:ext cx="7800" cy="7800"/>
            </a:xfrm>
            <a:custGeom>
              <a:avLst/>
              <a:gdLst/>
              <a:ahLst/>
              <a:cxnLst/>
              <a:rect l="l" t="t" r="r" b="b"/>
              <a:pathLst>
                <a:path w="312" h="312" fill="none" extrusionOk="0">
                  <a:moveTo>
                    <a:pt x="226" y="142"/>
                  </a:moveTo>
                  <a:lnTo>
                    <a:pt x="226" y="142"/>
                  </a:lnTo>
                  <a:lnTo>
                    <a:pt x="114" y="57"/>
                  </a:lnTo>
                  <a:lnTo>
                    <a:pt x="57" y="29"/>
                  </a:lnTo>
                  <a:lnTo>
                    <a:pt x="29" y="29"/>
                  </a:lnTo>
                  <a:lnTo>
                    <a:pt x="1" y="29"/>
                  </a:lnTo>
                  <a:lnTo>
                    <a:pt x="1" y="29"/>
                  </a:lnTo>
                  <a:lnTo>
                    <a:pt x="1" y="86"/>
                  </a:lnTo>
                  <a:lnTo>
                    <a:pt x="29" y="142"/>
                  </a:lnTo>
                  <a:lnTo>
                    <a:pt x="114" y="198"/>
                  </a:lnTo>
                  <a:lnTo>
                    <a:pt x="198" y="283"/>
                  </a:lnTo>
                  <a:lnTo>
                    <a:pt x="283" y="311"/>
                  </a:lnTo>
                  <a:lnTo>
                    <a:pt x="283" y="311"/>
                  </a:lnTo>
                  <a:lnTo>
                    <a:pt x="283" y="255"/>
                  </a:lnTo>
                  <a:lnTo>
                    <a:pt x="283" y="170"/>
                  </a:lnTo>
                  <a:lnTo>
                    <a:pt x="255" y="114"/>
                  </a:lnTo>
                  <a:lnTo>
                    <a:pt x="255" y="114"/>
                  </a:lnTo>
                  <a:lnTo>
                    <a:pt x="311" y="198"/>
                  </a:lnTo>
                  <a:lnTo>
                    <a:pt x="311" y="170"/>
                  </a:lnTo>
                  <a:lnTo>
                    <a:pt x="255" y="86"/>
                  </a:lnTo>
                  <a:lnTo>
                    <a:pt x="142" y="1"/>
                  </a:lnTo>
                  <a:lnTo>
                    <a:pt x="142" y="1"/>
                  </a:lnTo>
                  <a:lnTo>
                    <a:pt x="142" y="57"/>
                  </a:lnTo>
                  <a:lnTo>
                    <a:pt x="142" y="86"/>
                  </a:lnTo>
                  <a:lnTo>
                    <a:pt x="170" y="114"/>
                  </a:lnTo>
                  <a:lnTo>
                    <a:pt x="226" y="142"/>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0" name="Google Shape;4150;p16"/>
            <p:cNvSpPr/>
            <p:nvPr/>
          </p:nvSpPr>
          <p:spPr>
            <a:xfrm>
              <a:off x="3545425" y="1478950"/>
              <a:ext cx="4275" cy="4975"/>
            </a:xfrm>
            <a:custGeom>
              <a:avLst/>
              <a:gdLst/>
              <a:ahLst/>
              <a:cxnLst/>
              <a:rect l="l" t="t" r="r" b="b"/>
              <a:pathLst>
                <a:path w="171" h="199" extrusionOk="0">
                  <a:moveTo>
                    <a:pt x="85" y="142"/>
                  </a:moveTo>
                  <a:lnTo>
                    <a:pt x="85" y="142"/>
                  </a:lnTo>
                  <a:lnTo>
                    <a:pt x="29" y="114"/>
                  </a:lnTo>
                  <a:lnTo>
                    <a:pt x="1" y="86"/>
                  </a:lnTo>
                  <a:lnTo>
                    <a:pt x="1" y="57"/>
                  </a:lnTo>
                  <a:lnTo>
                    <a:pt x="1" y="1"/>
                  </a:lnTo>
                  <a:lnTo>
                    <a:pt x="1" y="1"/>
                  </a:lnTo>
                  <a:lnTo>
                    <a:pt x="114" y="86"/>
                  </a:lnTo>
                  <a:lnTo>
                    <a:pt x="170" y="170"/>
                  </a:lnTo>
                  <a:lnTo>
                    <a:pt x="170" y="198"/>
                  </a:lnTo>
                  <a:lnTo>
                    <a:pt x="114" y="114"/>
                  </a:lnTo>
                  <a:lnTo>
                    <a:pt x="114" y="114"/>
                  </a:lnTo>
                  <a:lnTo>
                    <a:pt x="142" y="198"/>
                  </a:lnTo>
                  <a:lnTo>
                    <a:pt x="85" y="142"/>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1" name="Google Shape;4151;p16"/>
            <p:cNvSpPr/>
            <p:nvPr/>
          </p:nvSpPr>
          <p:spPr>
            <a:xfrm>
              <a:off x="3545425" y="1478950"/>
              <a:ext cx="4275" cy="4975"/>
            </a:xfrm>
            <a:custGeom>
              <a:avLst/>
              <a:gdLst/>
              <a:ahLst/>
              <a:cxnLst/>
              <a:rect l="l" t="t" r="r" b="b"/>
              <a:pathLst>
                <a:path w="171" h="199" fill="none" extrusionOk="0">
                  <a:moveTo>
                    <a:pt x="85" y="142"/>
                  </a:moveTo>
                  <a:lnTo>
                    <a:pt x="85" y="142"/>
                  </a:lnTo>
                  <a:lnTo>
                    <a:pt x="29" y="114"/>
                  </a:lnTo>
                  <a:lnTo>
                    <a:pt x="1" y="86"/>
                  </a:lnTo>
                  <a:lnTo>
                    <a:pt x="1" y="57"/>
                  </a:lnTo>
                  <a:lnTo>
                    <a:pt x="1" y="1"/>
                  </a:lnTo>
                  <a:lnTo>
                    <a:pt x="1" y="1"/>
                  </a:lnTo>
                  <a:lnTo>
                    <a:pt x="114" y="86"/>
                  </a:lnTo>
                  <a:lnTo>
                    <a:pt x="170" y="170"/>
                  </a:lnTo>
                  <a:lnTo>
                    <a:pt x="170" y="198"/>
                  </a:lnTo>
                  <a:lnTo>
                    <a:pt x="114" y="114"/>
                  </a:lnTo>
                  <a:lnTo>
                    <a:pt x="114" y="114"/>
                  </a:lnTo>
                  <a:lnTo>
                    <a:pt x="142" y="198"/>
                  </a:lnTo>
                  <a:lnTo>
                    <a:pt x="85" y="142"/>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2" name="Google Shape;4152;p16"/>
            <p:cNvSpPr/>
            <p:nvPr/>
          </p:nvSpPr>
          <p:spPr>
            <a:xfrm>
              <a:off x="3544725" y="1493075"/>
              <a:ext cx="3550" cy="4950"/>
            </a:xfrm>
            <a:custGeom>
              <a:avLst/>
              <a:gdLst/>
              <a:ahLst/>
              <a:cxnLst/>
              <a:rect l="l" t="t" r="r" b="b"/>
              <a:pathLst>
                <a:path w="142" h="198" extrusionOk="0">
                  <a:moveTo>
                    <a:pt x="142" y="198"/>
                  </a:moveTo>
                  <a:lnTo>
                    <a:pt x="142" y="198"/>
                  </a:lnTo>
                  <a:lnTo>
                    <a:pt x="142" y="141"/>
                  </a:lnTo>
                  <a:lnTo>
                    <a:pt x="113" y="85"/>
                  </a:lnTo>
                  <a:lnTo>
                    <a:pt x="57" y="29"/>
                  </a:lnTo>
                  <a:lnTo>
                    <a:pt x="1" y="0"/>
                  </a:lnTo>
                  <a:lnTo>
                    <a:pt x="1" y="0"/>
                  </a:lnTo>
                  <a:lnTo>
                    <a:pt x="57" y="113"/>
                  </a:lnTo>
                  <a:lnTo>
                    <a:pt x="142" y="198"/>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3" name="Google Shape;4153;p16"/>
            <p:cNvSpPr/>
            <p:nvPr/>
          </p:nvSpPr>
          <p:spPr>
            <a:xfrm>
              <a:off x="3544725" y="1493075"/>
              <a:ext cx="3550" cy="4950"/>
            </a:xfrm>
            <a:custGeom>
              <a:avLst/>
              <a:gdLst/>
              <a:ahLst/>
              <a:cxnLst/>
              <a:rect l="l" t="t" r="r" b="b"/>
              <a:pathLst>
                <a:path w="142" h="198" fill="none" extrusionOk="0">
                  <a:moveTo>
                    <a:pt x="142" y="198"/>
                  </a:moveTo>
                  <a:lnTo>
                    <a:pt x="142" y="198"/>
                  </a:lnTo>
                  <a:lnTo>
                    <a:pt x="142" y="141"/>
                  </a:lnTo>
                  <a:lnTo>
                    <a:pt x="113" y="85"/>
                  </a:lnTo>
                  <a:lnTo>
                    <a:pt x="57" y="29"/>
                  </a:lnTo>
                  <a:lnTo>
                    <a:pt x="1" y="0"/>
                  </a:lnTo>
                  <a:lnTo>
                    <a:pt x="1" y="0"/>
                  </a:lnTo>
                  <a:lnTo>
                    <a:pt x="57" y="113"/>
                  </a:lnTo>
                  <a:lnTo>
                    <a:pt x="142" y="198"/>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4" name="Google Shape;4154;p16"/>
            <p:cNvSpPr/>
            <p:nvPr/>
          </p:nvSpPr>
          <p:spPr>
            <a:xfrm>
              <a:off x="3547550" y="1488125"/>
              <a:ext cx="2150" cy="2850"/>
            </a:xfrm>
            <a:custGeom>
              <a:avLst/>
              <a:gdLst/>
              <a:ahLst/>
              <a:cxnLst/>
              <a:rect l="l" t="t" r="r" b="b"/>
              <a:pathLst>
                <a:path w="86" h="114" extrusionOk="0">
                  <a:moveTo>
                    <a:pt x="85" y="114"/>
                  </a:moveTo>
                  <a:lnTo>
                    <a:pt x="85" y="114"/>
                  </a:lnTo>
                  <a:lnTo>
                    <a:pt x="85" y="57"/>
                  </a:lnTo>
                  <a:lnTo>
                    <a:pt x="85" y="29"/>
                  </a:lnTo>
                  <a:lnTo>
                    <a:pt x="57" y="1"/>
                  </a:lnTo>
                  <a:lnTo>
                    <a:pt x="0" y="29"/>
                  </a:lnTo>
                  <a:lnTo>
                    <a:pt x="0" y="29"/>
                  </a:lnTo>
                  <a:lnTo>
                    <a:pt x="85" y="114"/>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5" name="Google Shape;4155;p16"/>
            <p:cNvSpPr/>
            <p:nvPr/>
          </p:nvSpPr>
          <p:spPr>
            <a:xfrm>
              <a:off x="3547550" y="1488125"/>
              <a:ext cx="2150" cy="2850"/>
            </a:xfrm>
            <a:custGeom>
              <a:avLst/>
              <a:gdLst/>
              <a:ahLst/>
              <a:cxnLst/>
              <a:rect l="l" t="t" r="r" b="b"/>
              <a:pathLst>
                <a:path w="86" h="114" fill="none" extrusionOk="0">
                  <a:moveTo>
                    <a:pt x="85" y="114"/>
                  </a:moveTo>
                  <a:lnTo>
                    <a:pt x="85" y="114"/>
                  </a:lnTo>
                  <a:lnTo>
                    <a:pt x="85" y="57"/>
                  </a:lnTo>
                  <a:lnTo>
                    <a:pt x="85" y="29"/>
                  </a:lnTo>
                  <a:lnTo>
                    <a:pt x="57" y="1"/>
                  </a:lnTo>
                  <a:lnTo>
                    <a:pt x="0" y="29"/>
                  </a:lnTo>
                  <a:lnTo>
                    <a:pt x="0" y="29"/>
                  </a:lnTo>
                  <a:lnTo>
                    <a:pt x="85" y="114"/>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6" name="Google Shape;4156;p16"/>
            <p:cNvSpPr/>
            <p:nvPr/>
          </p:nvSpPr>
          <p:spPr>
            <a:xfrm>
              <a:off x="3552475" y="1478250"/>
              <a:ext cx="1450" cy="3550"/>
            </a:xfrm>
            <a:custGeom>
              <a:avLst/>
              <a:gdLst/>
              <a:ahLst/>
              <a:cxnLst/>
              <a:rect l="l" t="t" r="r" b="b"/>
              <a:pathLst>
                <a:path w="58" h="142" extrusionOk="0">
                  <a:moveTo>
                    <a:pt x="1" y="142"/>
                  </a:moveTo>
                  <a:lnTo>
                    <a:pt x="1" y="142"/>
                  </a:lnTo>
                  <a:lnTo>
                    <a:pt x="57" y="114"/>
                  </a:lnTo>
                  <a:lnTo>
                    <a:pt x="57" y="85"/>
                  </a:lnTo>
                  <a:lnTo>
                    <a:pt x="57" y="29"/>
                  </a:lnTo>
                  <a:lnTo>
                    <a:pt x="1" y="1"/>
                  </a:lnTo>
                  <a:lnTo>
                    <a:pt x="1" y="1"/>
                  </a:lnTo>
                  <a:lnTo>
                    <a:pt x="1" y="142"/>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7" name="Google Shape;4157;p16"/>
            <p:cNvSpPr/>
            <p:nvPr/>
          </p:nvSpPr>
          <p:spPr>
            <a:xfrm>
              <a:off x="3552475" y="1478250"/>
              <a:ext cx="1450" cy="3550"/>
            </a:xfrm>
            <a:custGeom>
              <a:avLst/>
              <a:gdLst/>
              <a:ahLst/>
              <a:cxnLst/>
              <a:rect l="l" t="t" r="r" b="b"/>
              <a:pathLst>
                <a:path w="58" h="142" fill="none" extrusionOk="0">
                  <a:moveTo>
                    <a:pt x="1" y="142"/>
                  </a:moveTo>
                  <a:lnTo>
                    <a:pt x="1" y="142"/>
                  </a:lnTo>
                  <a:lnTo>
                    <a:pt x="57" y="114"/>
                  </a:lnTo>
                  <a:lnTo>
                    <a:pt x="57" y="85"/>
                  </a:lnTo>
                  <a:lnTo>
                    <a:pt x="57" y="29"/>
                  </a:lnTo>
                  <a:lnTo>
                    <a:pt x="1" y="1"/>
                  </a:lnTo>
                  <a:lnTo>
                    <a:pt x="1" y="1"/>
                  </a:lnTo>
                  <a:lnTo>
                    <a:pt x="1" y="142"/>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8" name="Google Shape;4158;p16"/>
            <p:cNvSpPr/>
            <p:nvPr/>
          </p:nvSpPr>
          <p:spPr>
            <a:xfrm>
              <a:off x="3756375" y="2818675"/>
              <a:ext cx="1425" cy="4250"/>
            </a:xfrm>
            <a:custGeom>
              <a:avLst/>
              <a:gdLst/>
              <a:ahLst/>
              <a:cxnLst/>
              <a:rect l="l" t="t" r="r" b="b"/>
              <a:pathLst>
                <a:path w="57" h="170" extrusionOk="0">
                  <a:moveTo>
                    <a:pt x="29" y="170"/>
                  </a:moveTo>
                  <a:lnTo>
                    <a:pt x="29" y="170"/>
                  </a:lnTo>
                  <a:lnTo>
                    <a:pt x="57" y="0"/>
                  </a:lnTo>
                  <a:lnTo>
                    <a:pt x="57" y="0"/>
                  </a:lnTo>
                  <a:lnTo>
                    <a:pt x="29" y="29"/>
                  </a:lnTo>
                  <a:lnTo>
                    <a:pt x="0" y="85"/>
                  </a:lnTo>
                  <a:lnTo>
                    <a:pt x="0" y="113"/>
                  </a:lnTo>
                  <a:lnTo>
                    <a:pt x="29" y="17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9" name="Google Shape;4159;p16"/>
            <p:cNvSpPr/>
            <p:nvPr/>
          </p:nvSpPr>
          <p:spPr>
            <a:xfrm>
              <a:off x="3756375" y="2818675"/>
              <a:ext cx="1425" cy="4250"/>
            </a:xfrm>
            <a:custGeom>
              <a:avLst/>
              <a:gdLst/>
              <a:ahLst/>
              <a:cxnLst/>
              <a:rect l="l" t="t" r="r" b="b"/>
              <a:pathLst>
                <a:path w="57" h="170" fill="none" extrusionOk="0">
                  <a:moveTo>
                    <a:pt x="29" y="170"/>
                  </a:moveTo>
                  <a:lnTo>
                    <a:pt x="29" y="170"/>
                  </a:lnTo>
                  <a:lnTo>
                    <a:pt x="57" y="0"/>
                  </a:lnTo>
                  <a:lnTo>
                    <a:pt x="57" y="0"/>
                  </a:lnTo>
                  <a:lnTo>
                    <a:pt x="29" y="29"/>
                  </a:lnTo>
                  <a:lnTo>
                    <a:pt x="0" y="85"/>
                  </a:lnTo>
                  <a:lnTo>
                    <a:pt x="0" y="113"/>
                  </a:lnTo>
                  <a:lnTo>
                    <a:pt x="29" y="170"/>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0" name="Google Shape;4160;p16"/>
            <p:cNvSpPr/>
            <p:nvPr/>
          </p:nvSpPr>
          <p:spPr>
            <a:xfrm>
              <a:off x="3740150" y="2849000"/>
              <a:ext cx="4250" cy="7800"/>
            </a:xfrm>
            <a:custGeom>
              <a:avLst/>
              <a:gdLst/>
              <a:ahLst/>
              <a:cxnLst/>
              <a:rect l="l" t="t" r="r" b="b"/>
              <a:pathLst>
                <a:path w="170" h="312" extrusionOk="0">
                  <a:moveTo>
                    <a:pt x="0" y="311"/>
                  </a:moveTo>
                  <a:lnTo>
                    <a:pt x="0" y="311"/>
                  </a:lnTo>
                  <a:lnTo>
                    <a:pt x="113" y="227"/>
                  </a:lnTo>
                  <a:lnTo>
                    <a:pt x="170" y="142"/>
                  </a:lnTo>
                  <a:lnTo>
                    <a:pt x="141" y="57"/>
                  </a:lnTo>
                  <a:lnTo>
                    <a:pt x="113" y="1"/>
                  </a:lnTo>
                  <a:lnTo>
                    <a:pt x="57" y="1"/>
                  </a:lnTo>
                  <a:lnTo>
                    <a:pt x="29" y="29"/>
                  </a:lnTo>
                  <a:lnTo>
                    <a:pt x="0" y="142"/>
                  </a:lnTo>
                  <a:lnTo>
                    <a:pt x="0" y="31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1" name="Google Shape;4161;p16"/>
            <p:cNvSpPr/>
            <p:nvPr/>
          </p:nvSpPr>
          <p:spPr>
            <a:xfrm>
              <a:off x="3740150" y="2849000"/>
              <a:ext cx="4250" cy="7800"/>
            </a:xfrm>
            <a:custGeom>
              <a:avLst/>
              <a:gdLst/>
              <a:ahLst/>
              <a:cxnLst/>
              <a:rect l="l" t="t" r="r" b="b"/>
              <a:pathLst>
                <a:path w="170" h="312" fill="none" extrusionOk="0">
                  <a:moveTo>
                    <a:pt x="0" y="311"/>
                  </a:moveTo>
                  <a:lnTo>
                    <a:pt x="0" y="311"/>
                  </a:lnTo>
                  <a:lnTo>
                    <a:pt x="113" y="227"/>
                  </a:lnTo>
                  <a:lnTo>
                    <a:pt x="170" y="142"/>
                  </a:lnTo>
                  <a:lnTo>
                    <a:pt x="141" y="57"/>
                  </a:lnTo>
                  <a:lnTo>
                    <a:pt x="113" y="1"/>
                  </a:lnTo>
                  <a:lnTo>
                    <a:pt x="57" y="1"/>
                  </a:lnTo>
                  <a:lnTo>
                    <a:pt x="29" y="29"/>
                  </a:lnTo>
                  <a:lnTo>
                    <a:pt x="0" y="142"/>
                  </a:lnTo>
                  <a:lnTo>
                    <a:pt x="0" y="311"/>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2" name="Google Shape;4162;p16"/>
            <p:cNvSpPr/>
            <p:nvPr/>
          </p:nvSpPr>
          <p:spPr>
            <a:xfrm>
              <a:off x="2332000" y="2449000"/>
              <a:ext cx="4250" cy="1425"/>
            </a:xfrm>
            <a:custGeom>
              <a:avLst/>
              <a:gdLst/>
              <a:ahLst/>
              <a:cxnLst/>
              <a:rect l="l" t="t" r="r" b="b"/>
              <a:pathLst>
                <a:path w="170" h="57" extrusionOk="0">
                  <a:moveTo>
                    <a:pt x="0" y="57"/>
                  </a:moveTo>
                  <a:lnTo>
                    <a:pt x="0" y="57"/>
                  </a:lnTo>
                  <a:lnTo>
                    <a:pt x="85" y="1"/>
                  </a:lnTo>
                  <a:lnTo>
                    <a:pt x="170" y="1"/>
                  </a:lnTo>
                  <a:lnTo>
                    <a:pt x="170" y="1"/>
                  </a:lnTo>
                  <a:lnTo>
                    <a:pt x="0" y="57"/>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3" name="Google Shape;4163;p16"/>
            <p:cNvSpPr/>
            <p:nvPr/>
          </p:nvSpPr>
          <p:spPr>
            <a:xfrm>
              <a:off x="2332000" y="2449000"/>
              <a:ext cx="4250" cy="1425"/>
            </a:xfrm>
            <a:custGeom>
              <a:avLst/>
              <a:gdLst/>
              <a:ahLst/>
              <a:cxnLst/>
              <a:rect l="l" t="t" r="r" b="b"/>
              <a:pathLst>
                <a:path w="170" h="57" fill="none" extrusionOk="0">
                  <a:moveTo>
                    <a:pt x="0" y="57"/>
                  </a:moveTo>
                  <a:lnTo>
                    <a:pt x="0" y="57"/>
                  </a:lnTo>
                  <a:lnTo>
                    <a:pt x="85" y="1"/>
                  </a:lnTo>
                  <a:lnTo>
                    <a:pt x="170" y="1"/>
                  </a:lnTo>
                  <a:lnTo>
                    <a:pt x="170" y="1"/>
                  </a:lnTo>
                  <a:lnTo>
                    <a:pt x="0" y="57"/>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4" name="Google Shape;4164;p16"/>
            <p:cNvSpPr/>
            <p:nvPr/>
          </p:nvSpPr>
          <p:spPr>
            <a:xfrm>
              <a:off x="2343275" y="2457475"/>
              <a:ext cx="6375" cy="2125"/>
            </a:xfrm>
            <a:custGeom>
              <a:avLst/>
              <a:gdLst/>
              <a:ahLst/>
              <a:cxnLst/>
              <a:rect l="l" t="t" r="r" b="b"/>
              <a:pathLst>
                <a:path w="255" h="85" extrusionOk="0">
                  <a:moveTo>
                    <a:pt x="1" y="85"/>
                  </a:moveTo>
                  <a:lnTo>
                    <a:pt x="1" y="85"/>
                  </a:lnTo>
                  <a:lnTo>
                    <a:pt x="29" y="57"/>
                  </a:lnTo>
                  <a:lnTo>
                    <a:pt x="29" y="28"/>
                  </a:lnTo>
                  <a:lnTo>
                    <a:pt x="114" y="0"/>
                  </a:lnTo>
                  <a:lnTo>
                    <a:pt x="198" y="28"/>
                  </a:lnTo>
                  <a:lnTo>
                    <a:pt x="255" y="28"/>
                  </a:lnTo>
                  <a:lnTo>
                    <a:pt x="255" y="28"/>
                  </a:lnTo>
                  <a:lnTo>
                    <a:pt x="142" y="85"/>
                  </a:lnTo>
                  <a:lnTo>
                    <a:pt x="1" y="85"/>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5" name="Google Shape;4165;p16"/>
            <p:cNvSpPr/>
            <p:nvPr/>
          </p:nvSpPr>
          <p:spPr>
            <a:xfrm>
              <a:off x="2343275" y="2457475"/>
              <a:ext cx="6375" cy="2125"/>
            </a:xfrm>
            <a:custGeom>
              <a:avLst/>
              <a:gdLst/>
              <a:ahLst/>
              <a:cxnLst/>
              <a:rect l="l" t="t" r="r" b="b"/>
              <a:pathLst>
                <a:path w="255" h="85" fill="none" extrusionOk="0">
                  <a:moveTo>
                    <a:pt x="1" y="85"/>
                  </a:moveTo>
                  <a:lnTo>
                    <a:pt x="1" y="85"/>
                  </a:lnTo>
                  <a:lnTo>
                    <a:pt x="29" y="57"/>
                  </a:lnTo>
                  <a:lnTo>
                    <a:pt x="29" y="28"/>
                  </a:lnTo>
                  <a:lnTo>
                    <a:pt x="114" y="0"/>
                  </a:lnTo>
                  <a:lnTo>
                    <a:pt x="198" y="28"/>
                  </a:lnTo>
                  <a:lnTo>
                    <a:pt x="255" y="28"/>
                  </a:lnTo>
                  <a:lnTo>
                    <a:pt x="255" y="28"/>
                  </a:lnTo>
                  <a:lnTo>
                    <a:pt x="142" y="85"/>
                  </a:lnTo>
                  <a:lnTo>
                    <a:pt x="1" y="85"/>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6" name="Google Shape;4166;p16"/>
            <p:cNvSpPr/>
            <p:nvPr/>
          </p:nvSpPr>
          <p:spPr>
            <a:xfrm>
              <a:off x="2249450" y="2579525"/>
              <a:ext cx="7075" cy="7075"/>
            </a:xfrm>
            <a:custGeom>
              <a:avLst/>
              <a:gdLst/>
              <a:ahLst/>
              <a:cxnLst/>
              <a:rect l="l" t="t" r="r" b="b"/>
              <a:pathLst>
                <a:path w="283" h="283" extrusionOk="0">
                  <a:moveTo>
                    <a:pt x="283" y="282"/>
                  </a:moveTo>
                  <a:lnTo>
                    <a:pt x="283" y="282"/>
                  </a:lnTo>
                  <a:lnTo>
                    <a:pt x="198" y="254"/>
                  </a:lnTo>
                  <a:lnTo>
                    <a:pt x="85" y="169"/>
                  </a:lnTo>
                  <a:lnTo>
                    <a:pt x="29" y="85"/>
                  </a:lnTo>
                  <a:lnTo>
                    <a:pt x="1" y="0"/>
                  </a:lnTo>
                  <a:lnTo>
                    <a:pt x="1" y="0"/>
                  </a:lnTo>
                  <a:lnTo>
                    <a:pt x="85" y="28"/>
                  </a:lnTo>
                  <a:lnTo>
                    <a:pt x="170" y="113"/>
                  </a:lnTo>
                  <a:lnTo>
                    <a:pt x="255" y="198"/>
                  </a:lnTo>
                  <a:lnTo>
                    <a:pt x="283" y="282"/>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7" name="Google Shape;4167;p16"/>
            <p:cNvSpPr/>
            <p:nvPr/>
          </p:nvSpPr>
          <p:spPr>
            <a:xfrm>
              <a:off x="2249450" y="2579525"/>
              <a:ext cx="7075" cy="7075"/>
            </a:xfrm>
            <a:custGeom>
              <a:avLst/>
              <a:gdLst/>
              <a:ahLst/>
              <a:cxnLst/>
              <a:rect l="l" t="t" r="r" b="b"/>
              <a:pathLst>
                <a:path w="283" h="283" fill="none" extrusionOk="0">
                  <a:moveTo>
                    <a:pt x="283" y="282"/>
                  </a:moveTo>
                  <a:lnTo>
                    <a:pt x="283" y="282"/>
                  </a:lnTo>
                  <a:lnTo>
                    <a:pt x="198" y="254"/>
                  </a:lnTo>
                  <a:lnTo>
                    <a:pt x="85" y="169"/>
                  </a:lnTo>
                  <a:lnTo>
                    <a:pt x="29" y="85"/>
                  </a:lnTo>
                  <a:lnTo>
                    <a:pt x="1" y="0"/>
                  </a:lnTo>
                  <a:lnTo>
                    <a:pt x="1" y="0"/>
                  </a:lnTo>
                  <a:lnTo>
                    <a:pt x="85" y="28"/>
                  </a:lnTo>
                  <a:lnTo>
                    <a:pt x="170" y="113"/>
                  </a:lnTo>
                  <a:lnTo>
                    <a:pt x="255" y="198"/>
                  </a:lnTo>
                  <a:lnTo>
                    <a:pt x="283" y="282"/>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8" name="Google Shape;4168;p16"/>
            <p:cNvSpPr/>
            <p:nvPr/>
          </p:nvSpPr>
          <p:spPr>
            <a:xfrm>
              <a:off x="2379250" y="2451125"/>
              <a:ext cx="1450" cy="725"/>
            </a:xfrm>
            <a:custGeom>
              <a:avLst/>
              <a:gdLst/>
              <a:ahLst/>
              <a:cxnLst/>
              <a:rect l="l" t="t" r="r" b="b"/>
              <a:pathLst>
                <a:path w="58" h="29" extrusionOk="0">
                  <a:moveTo>
                    <a:pt x="57" y="0"/>
                  </a:moveTo>
                  <a:lnTo>
                    <a:pt x="57" y="0"/>
                  </a:lnTo>
                  <a:lnTo>
                    <a:pt x="57" y="28"/>
                  </a:lnTo>
                  <a:lnTo>
                    <a:pt x="29" y="28"/>
                  </a:lnTo>
                  <a:lnTo>
                    <a:pt x="1"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9" name="Google Shape;4169;p16"/>
            <p:cNvSpPr/>
            <p:nvPr/>
          </p:nvSpPr>
          <p:spPr>
            <a:xfrm>
              <a:off x="2379250" y="2451125"/>
              <a:ext cx="1450" cy="725"/>
            </a:xfrm>
            <a:custGeom>
              <a:avLst/>
              <a:gdLst/>
              <a:ahLst/>
              <a:cxnLst/>
              <a:rect l="l" t="t" r="r" b="b"/>
              <a:pathLst>
                <a:path w="58" h="29" fill="none" extrusionOk="0">
                  <a:moveTo>
                    <a:pt x="57" y="0"/>
                  </a:moveTo>
                  <a:lnTo>
                    <a:pt x="57" y="0"/>
                  </a:lnTo>
                  <a:lnTo>
                    <a:pt x="57" y="28"/>
                  </a:lnTo>
                  <a:lnTo>
                    <a:pt x="29" y="28"/>
                  </a:lnTo>
                  <a:lnTo>
                    <a:pt x="1" y="0"/>
                  </a:lnTo>
                </a:path>
              </a:pathLst>
            </a:custGeom>
            <a:solidFill>
              <a:srgbClr val="666666"/>
            </a:solidFill>
            <a:ln w="14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0" name="Google Shape;4170;p16"/>
            <p:cNvSpPr/>
            <p:nvPr/>
          </p:nvSpPr>
          <p:spPr>
            <a:xfrm>
              <a:off x="2406075" y="2506150"/>
              <a:ext cx="4250" cy="9200"/>
            </a:xfrm>
            <a:custGeom>
              <a:avLst/>
              <a:gdLst/>
              <a:ahLst/>
              <a:cxnLst/>
              <a:rect l="l" t="t" r="r" b="b"/>
              <a:pathLst>
                <a:path w="170" h="368" extrusionOk="0">
                  <a:moveTo>
                    <a:pt x="57" y="367"/>
                  </a:moveTo>
                  <a:lnTo>
                    <a:pt x="57" y="367"/>
                  </a:lnTo>
                  <a:lnTo>
                    <a:pt x="0" y="198"/>
                  </a:lnTo>
                  <a:lnTo>
                    <a:pt x="0" y="85"/>
                  </a:lnTo>
                  <a:lnTo>
                    <a:pt x="0" y="0"/>
                  </a:lnTo>
                  <a:lnTo>
                    <a:pt x="0" y="0"/>
                  </a:lnTo>
                  <a:lnTo>
                    <a:pt x="57" y="28"/>
                  </a:lnTo>
                  <a:lnTo>
                    <a:pt x="113" y="57"/>
                  </a:lnTo>
                  <a:lnTo>
                    <a:pt x="170" y="170"/>
                  </a:lnTo>
                  <a:lnTo>
                    <a:pt x="170" y="254"/>
                  </a:lnTo>
                  <a:lnTo>
                    <a:pt x="141" y="311"/>
                  </a:lnTo>
                  <a:lnTo>
                    <a:pt x="113" y="339"/>
                  </a:lnTo>
                  <a:lnTo>
                    <a:pt x="57" y="367"/>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1" name="Google Shape;4171;p16"/>
            <p:cNvSpPr/>
            <p:nvPr/>
          </p:nvSpPr>
          <p:spPr>
            <a:xfrm>
              <a:off x="2406075" y="2506150"/>
              <a:ext cx="4250" cy="9200"/>
            </a:xfrm>
            <a:custGeom>
              <a:avLst/>
              <a:gdLst/>
              <a:ahLst/>
              <a:cxnLst/>
              <a:rect l="l" t="t" r="r" b="b"/>
              <a:pathLst>
                <a:path w="170" h="368" fill="none" extrusionOk="0">
                  <a:moveTo>
                    <a:pt x="57" y="367"/>
                  </a:moveTo>
                  <a:lnTo>
                    <a:pt x="57" y="367"/>
                  </a:lnTo>
                  <a:lnTo>
                    <a:pt x="0" y="198"/>
                  </a:lnTo>
                  <a:lnTo>
                    <a:pt x="0" y="85"/>
                  </a:lnTo>
                  <a:lnTo>
                    <a:pt x="0" y="0"/>
                  </a:lnTo>
                  <a:lnTo>
                    <a:pt x="0" y="0"/>
                  </a:lnTo>
                  <a:lnTo>
                    <a:pt x="57" y="28"/>
                  </a:lnTo>
                  <a:lnTo>
                    <a:pt x="113" y="57"/>
                  </a:lnTo>
                  <a:lnTo>
                    <a:pt x="170" y="170"/>
                  </a:lnTo>
                  <a:lnTo>
                    <a:pt x="170" y="254"/>
                  </a:lnTo>
                  <a:lnTo>
                    <a:pt x="141" y="311"/>
                  </a:lnTo>
                  <a:lnTo>
                    <a:pt x="113" y="339"/>
                  </a:lnTo>
                  <a:lnTo>
                    <a:pt x="57" y="367"/>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2" name="Google Shape;4172;p16"/>
            <p:cNvSpPr/>
            <p:nvPr/>
          </p:nvSpPr>
          <p:spPr>
            <a:xfrm>
              <a:off x="7206200" y="3331550"/>
              <a:ext cx="5675" cy="2850"/>
            </a:xfrm>
            <a:custGeom>
              <a:avLst/>
              <a:gdLst/>
              <a:ahLst/>
              <a:cxnLst/>
              <a:rect l="l" t="t" r="r" b="b"/>
              <a:pathLst>
                <a:path w="227" h="114" extrusionOk="0">
                  <a:moveTo>
                    <a:pt x="113" y="114"/>
                  </a:moveTo>
                  <a:lnTo>
                    <a:pt x="113" y="114"/>
                  </a:lnTo>
                  <a:lnTo>
                    <a:pt x="226" y="1"/>
                  </a:lnTo>
                  <a:lnTo>
                    <a:pt x="226" y="1"/>
                  </a:lnTo>
                  <a:lnTo>
                    <a:pt x="170" y="29"/>
                  </a:lnTo>
                  <a:lnTo>
                    <a:pt x="113" y="29"/>
                  </a:lnTo>
                  <a:lnTo>
                    <a:pt x="57" y="1"/>
                  </a:lnTo>
                  <a:lnTo>
                    <a:pt x="0" y="1"/>
                  </a:lnTo>
                  <a:lnTo>
                    <a:pt x="0" y="1"/>
                  </a:lnTo>
                  <a:lnTo>
                    <a:pt x="113" y="114"/>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3" name="Google Shape;4173;p16"/>
            <p:cNvSpPr/>
            <p:nvPr/>
          </p:nvSpPr>
          <p:spPr>
            <a:xfrm>
              <a:off x="7206200" y="3331550"/>
              <a:ext cx="5675" cy="2850"/>
            </a:xfrm>
            <a:custGeom>
              <a:avLst/>
              <a:gdLst/>
              <a:ahLst/>
              <a:cxnLst/>
              <a:rect l="l" t="t" r="r" b="b"/>
              <a:pathLst>
                <a:path w="227" h="114" fill="none" extrusionOk="0">
                  <a:moveTo>
                    <a:pt x="113" y="114"/>
                  </a:moveTo>
                  <a:lnTo>
                    <a:pt x="113" y="114"/>
                  </a:lnTo>
                  <a:lnTo>
                    <a:pt x="226" y="1"/>
                  </a:lnTo>
                  <a:lnTo>
                    <a:pt x="226" y="1"/>
                  </a:lnTo>
                  <a:lnTo>
                    <a:pt x="170" y="29"/>
                  </a:lnTo>
                  <a:lnTo>
                    <a:pt x="113" y="29"/>
                  </a:lnTo>
                  <a:lnTo>
                    <a:pt x="57" y="1"/>
                  </a:lnTo>
                  <a:lnTo>
                    <a:pt x="0" y="1"/>
                  </a:lnTo>
                  <a:lnTo>
                    <a:pt x="0" y="1"/>
                  </a:lnTo>
                  <a:lnTo>
                    <a:pt x="113" y="114"/>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4" name="Google Shape;4174;p16"/>
            <p:cNvSpPr/>
            <p:nvPr/>
          </p:nvSpPr>
          <p:spPr>
            <a:xfrm>
              <a:off x="7211850" y="3336500"/>
              <a:ext cx="725" cy="2150"/>
            </a:xfrm>
            <a:custGeom>
              <a:avLst/>
              <a:gdLst/>
              <a:ahLst/>
              <a:cxnLst/>
              <a:rect l="l" t="t" r="r" b="b"/>
              <a:pathLst>
                <a:path w="29" h="86" extrusionOk="0">
                  <a:moveTo>
                    <a:pt x="28" y="85"/>
                  </a:moveTo>
                  <a:lnTo>
                    <a:pt x="28" y="85"/>
                  </a:lnTo>
                  <a:lnTo>
                    <a:pt x="0" y="0"/>
                  </a:lnTo>
                  <a:lnTo>
                    <a:pt x="0" y="0"/>
                  </a:lnTo>
                  <a:lnTo>
                    <a:pt x="28" y="85"/>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5" name="Google Shape;4175;p16"/>
            <p:cNvSpPr/>
            <p:nvPr/>
          </p:nvSpPr>
          <p:spPr>
            <a:xfrm>
              <a:off x="7211850" y="3336500"/>
              <a:ext cx="725" cy="2150"/>
            </a:xfrm>
            <a:custGeom>
              <a:avLst/>
              <a:gdLst/>
              <a:ahLst/>
              <a:cxnLst/>
              <a:rect l="l" t="t" r="r" b="b"/>
              <a:pathLst>
                <a:path w="29" h="86" fill="none" extrusionOk="0">
                  <a:moveTo>
                    <a:pt x="28" y="85"/>
                  </a:moveTo>
                  <a:lnTo>
                    <a:pt x="28" y="85"/>
                  </a:lnTo>
                  <a:lnTo>
                    <a:pt x="0" y="0"/>
                  </a:lnTo>
                  <a:lnTo>
                    <a:pt x="0" y="0"/>
                  </a:lnTo>
                  <a:lnTo>
                    <a:pt x="28" y="85"/>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6" name="Google Shape;4176;p16"/>
            <p:cNvSpPr/>
            <p:nvPr/>
          </p:nvSpPr>
          <p:spPr>
            <a:xfrm>
              <a:off x="485750" y="2811625"/>
              <a:ext cx="6350" cy="7075"/>
            </a:xfrm>
            <a:custGeom>
              <a:avLst/>
              <a:gdLst/>
              <a:ahLst/>
              <a:cxnLst/>
              <a:rect l="l" t="t" r="r" b="b"/>
              <a:pathLst>
                <a:path w="254" h="283" extrusionOk="0">
                  <a:moveTo>
                    <a:pt x="226" y="282"/>
                  </a:moveTo>
                  <a:lnTo>
                    <a:pt x="226" y="282"/>
                  </a:lnTo>
                  <a:lnTo>
                    <a:pt x="254" y="254"/>
                  </a:lnTo>
                  <a:lnTo>
                    <a:pt x="254" y="226"/>
                  </a:lnTo>
                  <a:lnTo>
                    <a:pt x="198" y="141"/>
                  </a:lnTo>
                  <a:lnTo>
                    <a:pt x="141" y="57"/>
                  </a:lnTo>
                  <a:lnTo>
                    <a:pt x="56" y="0"/>
                  </a:lnTo>
                  <a:lnTo>
                    <a:pt x="56" y="0"/>
                  </a:lnTo>
                  <a:lnTo>
                    <a:pt x="85" y="57"/>
                  </a:lnTo>
                  <a:lnTo>
                    <a:pt x="85" y="113"/>
                  </a:lnTo>
                  <a:lnTo>
                    <a:pt x="56" y="141"/>
                  </a:lnTo>
                  <a:lnTo>
                    <a:pt x="0" y="141"/>
                  </a:lnTo>
                  <a:lnTo>
                    <a:pt x="0" y="141"/>
                  </a:lnTo>
                  <a:lnTo>
                    <a:pt x="226" y="282"/>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7" name="Google Shape;4177;p16"/>
            <p:cNvSpPr/>
            <p:nvPr/>
          </p:nvSpPr>
          <p:spPr>
            <a:xfrm>
              <a:off x="485750" y="2811625"/>
              <a:ext cx="6350" cy="7075"/>
            </a:xfrm>
            <a:custGeom>
              <a:avLst/>
              <a:gdLst/>
              <a:ahLst/>
              <a:cxnLst/>
              <a:rect l="l" t="t" r="r" b="b"/>
              <a:pathLst>
                <a:path w="254" h="283" fill="none" extrusionOk="0">
                  <a:moveTo>
                    <a:pt x="226" y="282"/>
                  </a:moveTo>
                  <a:lnTo>
                    <a:pt x="226" y="282"/>
                  </a:lnTo>
                  <a:lnTo>
                    <a:pt x="254" y="254"/>
                  </a:lnTo>
                  <a:lnTo>
                    <a:pt x="254" y="226"/>
                  </a:lnTo>
                  <a:lnTo>
                    <a:pt x="198" y="141"/>
                  </a:lnTo>
                  <a:lnTo>
                    <a:pt x="141" y="57"/>
                  </a:lnTo>
                  <a:lnTo>
                    <a:pt x="56" y="0"/>
                  </a:lnTo>
                  <a:lnTo>
                    <a:pt x="56" y="0"/>
                  </a:lnTo>
                  <a:lnTo>
                    <a:pt x="85" y="57"/>
                  </a:lnTo>
                  <a:lnTo>
                    <a:pt x="85" y="113"/>
                  </a:lnTo>
                  <a:lnTo>
                    <a:pt x="56" y="141"/>
                  </a:lnTo>
                  <a:lnTo>
                    <a:pt x="0" y="141"/>
                  </a:lnTo>
                  <a:lnTo>
                    <a:pt x="0" y="141"/>
                  </a:lnTo>
                  <a:lnTo>
                    <a:pt x="226" y="282"/>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8" name="Google Shape;4178;p16"/>
            <p:cNvSpPr/>
            <p:nvPr/>
          </p:nvSpPr>
          <p:spPr>
            <a:xfrm>
              <a:off x="7060875" y="2810200"/>
              <a:ext cx="2125" cy="2150"/>
            </a:xfrm>
            <a:custGeom>
              <a:avLst/>
              <a:gdLst/>
              <a:ahLst/>
              <a:cxnLst/>
              <a:rect l="l" t="t" r="r" b="b"/>
              <a:pathLst>
                <a:path w="85" h="86" extrusionOk="0">
                  <a:moveTo>
                    <a:pt x="85" y="85"/>
                  </a:moveTo>
                  <a:lnTo>
                    <a:pt x="85" y="85"/>
                  </a:lnTo>
                  <a:lnTo>
                    <a:pt x="85" y="29"/>
                  </a:lnTo>
                  <a:lnTo>
                    <a:pt x="85" y="1"/>
                  </a:lnTo>
                  <a:lnTo>
                    <a:pt x="57" y="1"/>
                  </a:lnTo>
                  <a:lnTo>
                    <a:pt x="0" y="29"/>
                  </a:lnTo>
                  <a:lnTo>
                    <a:pt x="0" y="29"/>
                  </a:lnTo>
                  <a:lnTo>
                    <a:pt x="85" y="85"/>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9" name="Google Shape;4179;p16"/>
            <p:cNvSpPr/>
            <p:nvPr/>
          </p:nvSpPr>
          <p:spPr>
            <a:xfrm>
              <a:off x="7060875" y="2810200"/>
              <a:ext cx="2125" cy="2150"/>
            </a:xfrm>
            <a:custGeom>
              <a:avLst/>
              <a:gdLst/>
              <a:ahLst/>
              <a:cxnLst/>
              <a:rect l="l" t="t" r="r" b="b"/>
              <a:pathLst>
                <a:path w="85" h="86" fill="none" extrusionOk="0">
                  <a:moveTo>
                    <a:pt x="85" y="85"/>
                  </a:moveTo>
                  <a:lnTo>
                    <a:pt x="85" y="85"/>
                  </a:lnTo>
                  <a:lnTo>
                    <a:pt x="85" y="29"/>
                  </a:lnTo>
                  <a:lnTo>
                    <a:pt x="85" y="1"/>
                  </a:lnTo>
                  <a:lnTo>
                    <a:pt x="57" y="1"/>
                  </a:lnTo>
                  <a:lnTo>
                    <a:pt x="0" y="29"/>
                  </a:lnTo>
                  <a:lnTo>
                    <a:pt x="0" y="29"/>
                  </a:lnTo>
                  <a:lnTo>
                    <a:pt x="85" y="85"/>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0" name="Google Shape;4180;p16"/>
            <p:cNvSpPr/>
            <p:nvPr/>
          </p:nvSpPr>
          <p:spPr>
            <a:xfrm>
              <a:off x="6741275" y="2700850"/>
              <a:ext cx="3550" cy="3550"/>
            </a:xfrm>
            <a:custGeom>
              <a:avLst/>
              <a:gdLst/>
              <a:ahLst/>
              <a:cxnLst/>
              <a:rect l="l" t="t" r="r" b="b"/>
              <a:pathLst>
                <a:path w="142" h="142" extrusionOk="0">
                  <a:moveTo>
                    <a:pt x="85" y="142"/>
                  </a:moveTo>
                  <a:lnTo>
                    <a:pt x="85" y="142"/>
                  </a:lnTo>
                  <a:lnTo>
                    <a:pt x="114" y="142"/>
                  </a:lnTo>
                  <a:lnTo>
                    <a:pt x="142" y="114"/>
                  </a:lnTo>
                  <a:lnTo>
                    <a:pt x="142" y="57"/>
                  </a:lnTo>
                  <a:lnTo>
                    <a:pt x="85" y="1"/>
                  </a:lnTo>
                  <a:lnTo>
                    <a:pt x="1" y="1"/>
                  </a:lnTo>
                  <a:lnTo>
                    <a:pt x="1" y="1"/>
                  </a:lnTo>
                  <a:lnTo>
                    <a:pt x="85" y="142"/>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1" name="Google Shape;4181;p16"/>
            <p:cNvSpPr/>
            <p:nvPr/>
          </p:nvSpPr>
          <p:spPr>
            <a:xfrm>
              <a:off x="6741275" y="2700850"/>
              <a:ext cx="3550" cy="3550"/>
            </a:xfrm>
            <a:custGeom>
              <a:avLst/>
              <a:gdLst/>
              <a:ahLst/>
              <a:cxnLst/>
              <a:rect l="l" t="t" r="r" b="b"/>
              <a:pathLst>
                <a:path w="142" h="142" fill="none" extrusionOk="0">
                  <a:moveTo>
                    <a:pt x="85" y="142"/>
                  </a:moveTo>
                  <a:lnTo>
                    <a:pt x="85" y="142"/>
                  </a:lnTo>
                  <a:lnTo>
                    <a:pt x="114" y="142"/>
                  </a:lnTo>
                  <a:lnTo>
                    <a:pt x="142" y="114"/>
                  </a:lnTo>
                  <a:lnTo>
                    <a:pt x="142" y="57"/>
                  </a:lnTo>
                  <a:lnTo>
                    <a:pt x="85" y="1"/>
                  </a:lnTo>
                  <a:lnTo>
                    <a:pt x="1" y="1"/>
                  </a:lnTo>
                  <a:lnTo>
                    <a:pt x="1" y="1"/>
                  </a:lnTo>
                  <a:lnTo>
                    <a:pt x="85" y="142"/>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2" name="Google Shape;4182;p16"/>
            <p:cNvSpPr/>
            <p:nvPr/>
          </p:nvSpPr>
          <p:spPr>
            <a:xfrm>
              <a:off x="4588150" y="2268400"/>
              <a:ext cx="2825" cy="9200"/>
            </a:xfrm>
            <a:custGeom>
              <a:avLst/>
              <a:gdLst/>
              <a:ahLst/>
              <a:cxnLst/>
              <a:rect l="l" t="t" r="r" b="b"/>
              <a:pathLst>
                <a:path w="113" h="368" extrusionOk="0">
                  <a:moveTo>
                    <a:pt x="0" y="29"/>
                  </a:moveTo>
                  <a:lnTo>
                    <a:pt x="0" y="29"/>
                  </a:lnTo>
                  <a:lnTo>
                    <a:pt x="113" y="367"/>
                  </a:lnTo>
                  <a:lnTo>
                    <a:pt x="113" y="367"/>
                  </a:lnTo>
                  <a:lnTo>
                    <a:pt x="113" y="254"/>
                  </a:lnTo>
                  <a:lnTo>
                    <a:pt x="113" y="113"/>
                  </a:lnTo>
                  <a:lnTo>
                    <a:pt x="85" y="57"/>
                  </a:lnTo>
                  <a:lnTo>
                    <a:pt x="56" y="0"/>
                  </a:lnTo>
                  <a:lnTo>
                    <a:pt x="28" y="0"/>
                  </a:lnTo>
                  <a:lnTo>
                    <a:pt x="0" y="29"/>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3" name="Google Shape;4183;p16"/>
            <p:cNvSpPr/>
            <p:nvPr/>
          </p:nvSpPr>
          <p:spPr>
            <a:xfrm>
              <a:off x="4588150" y="2268400"/>
              <a:ext cx="2825" cy="9200"/>
            </a:xfrm>
            <a:custGeom>
              <a:avLst/>
              <a:gdLst/>
              <a:ahLst/>
              <a:cxnLst/>
              <a:rect l="l" t="t" r="r" b="b"/>
              <a:pathLst>
                <a:path w="113" h="368" fill="none" extrusionOk="0">
                  <a:moveTo>
                    <a:pt x="0" y="29"/>
                  </a:moveTo>
                  <a:lnTo>
                    <a:pt x="0" y="29"/>
                  </a:lnTo>
                  <a:lnTo>
                    <a:pt x="113" y="367"/>
                  </a:lnTo>
                  <a:lnTo>
                    <a:pt x="113" y="367"/>
                  </a:lnTo>
                  <a:lnTo>
                    <a:pt x="113" y="254"/>
                  </a:lnTo>
                  <a:lnTo>
                    <a:pt x="113" y="113"/>
                  </a:lnTo>
                  <a:lnTo>
                    <a:pt x="85" y="57"/>
                  </a:lnTo>
                  <a:lnTo>
                    <a:pt x="56" y="0"/>
                  </a:lnTo>
                  <a:lnTo>
                    <a:pt x="28" y="0"/>
                  </a:lnTo>
                  <a:lnTo>
                    <a:pt x="0" y="29"/>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4" name="Google Shape;4184;p16"/>
            <p:cNvSpPr/>
            <p:nvPr/>
          </p:nvSpPr>
          <p:spPr>
            <a:xfrm>
              <a:off x="3654775" y="1900125"/>
              <a:ext cx="5675" cy="4275"/>
            </a:xfrm>
            <a:custGeom>
              <a:avLst/>
              <a:gdLst/>
              <a:ahLst/>
              <a:cxnLst/>
              <a:rect l="l" t="t" r="r" b="b"/>
              <a:pathLst>
                <a:path w="227" h="171" extrusionOk="0">
                  <a:moveTo>
                    <a:pt x="1" y="29"/>
                  </a:moveTo>
                  <a:lnTo>
                    <a:pt x="1" y="29"/>
                  </a:lnTo>
                  <a:lnTo>
                    <a:pt x="57" y="1"/>
                  </a:lnTo>
                  <a:lnTo>
                    <a:pt x="114" y="1"/>
                  </a:lnTo>
                  <a:lnTo>
                    <a:pt x="198" y="29"/>
                  </a:lnTo>
                  <a:lnTo>
                    <a:pt x="226" y="57"/>
                  </a:lnTo>
                  <a:lnTo>
                    <a:pt x="226" y="57"/>
                  </a:lnTo>
                  <a:lnTo>
                    <a:pt x="142" y="142"/>
                  </a:lnTo>
                  <a:lnTo>
                    <a:pt x="29" y="170"/>
                  </a:lnTo>
                  <a:lnTo>
                    <a:pt x="29" y="170"/>
                  </a:lnTo>
                  <a:lnTo>
                    <a:pt x="1" y="29"/>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5" name="Google Shape;4185;p16"/>
            <p:cNvSpPr/>
            <p:nvPr/>
          </p:nvSpPr>
          <p:spPr>
            <a:xfrm>
              <a:off x="3654775" y="1900125"/>
              <a:ext cx="5675" cy="4275"/>
            </a:xfrm>
            <a:custGeom>
              <a:avLst/>
              <a:gdLst/>
              <a:ahLst/>
              <a:cxnLst/>
              <a:rect l="l" t="t" r="r" b="b"/>
              <a:pathLst>
                <a:path w="227" h="171" fill="none" extrusionOk="0">
                  <a:moveTo>
                    <a:pt x="1" y="29"/>
                  </a:moveTo>
                  <a:lnTo>
                    <a:pt x="1" y="29"/>
                  </a:lnTo>
                  <a:lnTo>
                    <a:pt x="57" y="1"/>
                  </a:lnTo>
                  <a:lnTo>
                    <a:pt x="114" y="1"/>
                  </a:lnTo>
                  <a:lnTo>
                    <a:pt x="198" y="29"/>
                  </a:lnTo>
                  <a:lnTo>
                    <a:pt x="226" y="57"/>
                  </a:lnTo>
                  <a:lnTo>
                    <a:pt x="226" y="57"/>
                  </a:lnTo>
                  <a:lnTo>
                    <a:pt x="142" y="142"/>
                  </a:lnTo>
                  <a:lnTo>
                    <a:pt x="29" y="170"/>
                  </a:lnTo>
                  <a:lnTo>
                    <a:pt x="29" y="170"/>
                  </a:lnTo>
                  <a:lnTo>
                    <a:pt x="1" y="29"/>
                  </a:lnTo>
                </a:path>
              </a:pathLst>
            </a:custGeom>
            <a:solidFill>
              <a:srgbClr val="666666"/>
            </a:solidFill>
            <a:ln w="14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6" name="Google Shape;4186;p16"/>
            <p:cNvSpPr/>
            <p:nvPr/>
          </p:nvSpPr>
          <p:spPr>
            <a:xfrm>
              <a:off x="6473900" y="2513900"/>
              <a:ext cx="1450" cy="4250"/>
            </a:xfrm>
            <a:custGeom>
              <a:avLst/>
              <a:gdLst/>
              <a:ahLst/>
              <a:cxnLst/>
              <a:rect l="l" t="t" r="r" b="b"/>
              <a:pathLst>
                <a:path w="58" h="170" extrusionOk="0">
                  <a:moveTo>
                    <a:pt x="29" y="170"/>
                  </a:moveTo>
                  <a:lnTo>
                    <a:pt x="29" y="170"/>
                  </a:lnTo>
                  <a:lnTo>
                    <a:pt x="57" y="1"/>
                  </a:lnTo>
                  <a:lnTo>
                    <a:pt x="57" y="1"/>
                  </a:lnTo>
                  <a:lnTo>
                    <a:pt x="1" y="85"/>
                  </a:lnTo>
                  <a:lnTo>
                    <a:pt x="29" y="17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7" name="Google Shape;4187;p16"/>
            <p:cNvSpPr/>
            <p:nvPr/>
          </p:nvSpPr>
          <p:spPr>
            <a:xfrm>
              <a:off x="6473900" y="2513900"/>
              <a:ext cx="1450" cy="4250"/>
            </a:xfrm>
            <a:custGeom>
              <a:avLst/>
              <a:gdLst/>
              <a:ahLst/>
              <a:cxnLst/>
              <a:rect l="l" t="t" r="r" b="b"/>
              <a:pathLst>
                <a:path w="58" h="170" fill="none" extrusionOk="0">
                  <a:moveTo>
                    <a:pt x="29" y="170"/>
                  </a:moveTo>
                  <a:lnTo>
                    <a:pt x="29" y="170"/>
                  </a:lnTo>
                  <a:lnTo>
                    <a:pt x="57" y="1"/>
                  </a:lnTo>
                  <a:lnTo>
                    <a:pt x="57" y="1"/>
                  </a:lnTo>
                  <a:lnTo>
                    <a:pt x="1" y="85"/>
                  </a:lnTo>
                  <a:lnTo>
                    <a:pt x="29" y="170"/>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8" name="Google Shape;4188;p16"/>
            <p:cNvSpPr/>
            <p:nvPr/>
          </p:nvSpPr>
          <p:spPr>
            <a:xfrm>
              <a:off x="6272850" y="2683925"/>
              <a:ext cx="2125" cy="7775"/>
            </a:xfrm>
            <a:custGeom>
              <a:avLst/>
              <a:gdLst/>
              <a:ahLst/>
              <a:cxnLst/>
              <a:rect l="l" t="t" r="r" b="b"/>
              <a:pathLst>
                <a:path w="85" h="311" extrusionOk="0">
                  <a:moveTo>
                    <a:pt x="28" y="311"/>
                  </a:moveTo>
                  <a:lnTo>
                    <a:pt x="28" y="311"/>
                  </a:lnTo>
                  <a:lnTo>
                    <a:pt x="56" y="255"/>
                  </a:lnTo>
                  <a:lnTo>
                    <a:pt x="85" y="170"/>
                  </a:lnTo>
                  <a:lnTo>
                    <a:pt x="85" y="85"/>
                  </a:lnTo>
                  <a:lnTo>
                    <a:pt x="85" y="1"/>
                  </a:lnTo>
                  <a:lnTo>
                    <a:pt x="85" y="1"/>
                  </a:lnTo>
                  <a:lnTo>
                    <a:pt x="28" y="85"/>
                  </a:lnTo>
                  <a:lnTo>
                    <a:pt x="0" y="142"/>
                  </a:lnTo>
                  <a:lnTo>
                    <a:pt x="0" y="226"/>
                  </a:lnTo>
                  <a:lnTo>
                    <a:pt x="28" y="31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9" name="Google Shape;4189;p16"/>
            <p:cNvSpPr/>
            <p:nvPr/>
          </p:nvSpPr>
          <p:spPr>
            <a:xfrm>
              <a:off x="6272850" y="2683925"/>
              <a:ext cx="2125" cy="7775"/>
            </a:xfrm>
            <a:custGeom>
              <a:avLst/>
              <a:gdLst/>
              <a:ahLst/>
              <a:cxnLst/>
              <a:rect l="l" t="t" r="r" b="b"/>
              <a:pathLst>
                <a:path w="85" h="311" fill="none" extrusionOk="0">
                  <a:moveTo>
                    <a:pt x="28" y="311"/>
                  </a:moveTo>
                  <a:lnTo>
                    <a:pt x="28" y="311"/>
                  </a:lnTo>
                  <a:lnTo>
                    <a:pt x="56" y="255"/>
                  </a:lnTo>
                  <a:lnTo>
                    <a:pt x="85" y="170"/>
                  </a:lnTo>
                  <a:lnTo>
                    <a:pt x="85" y="85"/>
                  </a:lnTo>
                  <a:lnTo>
                    <a:pt x="85" y="1"/>
                  </a:lnTo>
                  <a:lnTo>
                    <a:pt x="85" y="1"/>
                  </a:lnTo>
                  <a:lnTo>
                    <a:pt x="28" y="85"/>
                  </a:lnTo>
                  <a:lnTo>
                    <a:pt x="0" y="142"/>
                  </a:lnTo>
                  <a:lnTo>
                    <a:pt x="0" y="226"/>
                  </a:lnTo>
                  <a:lnTo>
                    <a:pt x="28" y="311"/>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0" name="Google Shape;4190;p16"/>
            <p:cNvSpPr/>
            <p:nvPr/>
          </p:nvSpPr>
          <p:spPr>
            <a:xfrm>
              <a:off x="4708775" y="2961175"/>
              <a:ext cx="2850" cy="3550"/>
            </a:xfrm>
            <a:custGeom>
              <a:avLst/>
              <a:gdLst/>
              <a:ahLst/>
              <a:cxnLst/>
              <a:rect l="l" t="t" r="r" b="b"/>
              <a:pathLst>
                <a:path w="114" h="142" extrusionOk="0">
                  <a:moveTo>
                    <a:pt x="113" y="142"/>
                  </a:moveTo>
                  <a:lnTo>
                    <a:pt x="113" y="142"/>
                  </a:lnTo>
                  <a:lnTo>
                    <a:pt x="113" y="85"/>
                  </a:lnTo>
                  <a:lnTo>
                    <a:pt x="85" y="29"/>
                  </a:lnTo>
                  <a:lnTo>
                    <a:pt x="57" y="1"/>
                  </a:lnTo>
                  <a:lnTo>
                    <a:pt x="1" y="1"/>
                  </a:lnTo>
                  <a:lnTo>
                    <a:pt x="1" y="1"/>
                  </a:lnTo>
                  <a:lnTo>
                    <a:pt x="113" y="142"/>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1" name="Google Shape;4191;p16"/>
            <p:cNvSpPr/>
            <p:nvPr/>
          </p:nvSpPr>
          <p:spPr>
            <a:xfrm>
              <a:off x="4708775" y="2961175"/>
              <a:ext cx="2850" cy="3550"/>
            </a:xfrm>
            <a:custGeom>
              <a:avLst/>
              <a:gdLst/>
              <a:ahLst/>
              <a:cxnLst/>
              <a:rect l="l" t="t" r="r" b="b"/>
              <a:pathLst>
                <a:path w="114" h="142" fill="none" extrusionOk="0">
                  <a:moveTo>
                    <a:pt x="113" y="142"/>
                  </a:moveTo>
                  <a:lnTo>
                    <a:pt x="113" y="142"/>
                  </a:lnTo>
                  <a:lnTo>
                    <a:pt x="113" y="85"/>
                  </a:lnTo>
                  <a:lnTo>
                    <a:pt x="85" y="29"/>
                  </a:lnTo>
                  <a:lnTo>
                    <a:pt x="57" y="1"/>
                  </a:lnTo>
                  <a:lnTo>
                    <a:pt x="1" y="1"/>
                  </a:lnTo>
                  <a:lnTo>
                    <a:pt x="1" y="1"/>
                  </a:lnTo>
                  <a:lnTo>
                    <a:pt x="113" y="142"/>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2" name="Google Shape;4192;p16"/>
            <p:cNvSpPr/>
            <p:nvPr/>
          </p:nvSpPr>
          <p:spPr>
            <a:xfrm>
              <a:off x="2401850" y="2471575"/>
              <a:ext cx="2825" cy="3550"/>
            </a:xfrm>
            <a:custGeom>
              <a:avLst/>
              <a:gdLst/>
              <a:ahLst/>
              <a:cxnLst/>
              <a:rect l="l" t="t" r="r" b="b"/>
              <a:pathLst>
                <a:path w="113" h="142" extrusionOk="0">
                  <a:moveTo>
                    <a:pt x="85" y="142"/>
                  </a:moveTo>
                  <a:lnTo>
                    <a:pt x="85" y="142"/>
                  </a:lnTo>
                  <a:lnTo>
                    <a:pt x="28" y="142"/>
                  </a:lnTo>
                  <a:lnTo>
                    <a:pt x="0" y="113"/>
                  </a:lnTo>
                  <a:lnTo>
                    <a:pt x="0" y="85"/>
                  </a:lnTo>
                  <a:lnTo>
                    <a:pt x="0" y="57"/>
                  </a:lnTo>
                  <a:lnTo>
                    <a:pt x="56" y="1"/>
                  </a:lnTo>
                  <a:lnTo>
                    <a:pt x="85" y="1"/>
                  </a:lnTo>
                  <a:lnTo>
                    <a:pt x="113" y="29"/>
                  </a:lnTo>
                  <a:lnTo>
                    <a:pt x="113" y="29"/>
                  </a:lnTo>
                  <a:lnTo>
                    <a:pt x="113" y="85"/>
                  </a:lnTo>
                  <a:lnTo>
                    <a:pt x="85" y="142"/>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3" name="Google Shape;4193;p16"/>
            <p:cNvSpPr/>
            <p:nvPr/>
          </p:nvSpPr>
          <p:spPr>
            <a:xfrm>
              <a:off x="2401850" y="2471575"/>
              <a:ext cx="2825" cy="3550"/>
            </a:xfrm>
            <a:custGeom>
              <a:avLst/>
              <a:gdLst/>
              <a:ahLst/>
              <a:cxnLst/>
              <a:rect l="l" t="t" r="r" b="b"/>
              <a:pathLst>
                <a:path w="113" h="142" fill="none" extrusionOk="0">
                  <a:moveTo>
                    <a:pt x="85" y="142"/>
                  </a:moveTo>
                  <a:lnTo>
                    <a:pt x="85" y="142"/>
                  </a:lnTo>
                  <a:lnTo>
                    <a:pt x="28" y="142"/>
                  </a:lnTo>
                  <a:lnTo>
                    <a:pt x="0" y="113"/>
                  </a:lnTo>
                  <a:lnTo>
                    <a:pt x="0" y="85"/>
                  </a:lnTo>
                  <a:lnTo>
                    <a:pt x="0" y="57"/>
                  </a:lnTo>
                  <a:lnTo>
                    <a:pt x="56" y="1"/>
                  </a:lnTo>
                  <a:lnTo>
                    <a:pt x="85" y="1"/>
                  </a:lnTo>
                  <a:lnTo>
                    <a:pt x="113" y="29"/>
                  </a:lnTo>
                  <a:lnTo>
                    <a:pt x="113" y="29"/>
                  </a:lnTo>
                  <a:lnTo>
                    <a:pt x="113" y="85"/>
                  </a:lnTo>
                  <a:lnTo>
                    <a:pt x="85" y="142"/>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4" name="Google Shape;4194;p16"/>
            <p:cNvSpPr/>
            <p:nvPr/>
          </p:nvSpPr>
          <p:spPr>
            <a:xfrm>
              <a:off x="2402550" y="2460300"/>
              <a:ext cx="2850" cy="2825"/>
            </a:xfrm>
            <a:custGeom>
              <a:avLst/>
              <a:gdLst/>
              <a:ahLst/>
              <a:cxnLst/>
              <a:rect l="l" t="t" r="r" b="b"/>
              <a:pathLst>
                <a:path w="114" h="113" extrusionOk="0">
                  <a:moveTo>
                    <a:pt x="113" y="113"/>
                  </a:moveTo>
                  <a:lnTo>
                    <a:pt x="113" y="113"/>
                  </a:lnTo>
                  <a:lnTo>
                    <a:pt x="28" y="56"/>
                  </a:lnTo>
                  <a:lnTo>
                    <a:pt x="0" y="0"/>
                  </a:lnTo>
                  <a:lnTo>
                    <a:pt x="0" y="0"/>
                  </a:lnTo>
                  <a:lnTo>
                    <a:pt x="57" y="0"/>
                  </a:lnTo>
                  <a:lnTo>
                    <a:pt x="85" y="0"/>
                  </a:lnTo>
                  <a:lnTo>
                    <a:pt x="113" y="56"/>
                  </a:lnTo>
                  <a:lnTo>
                    <a:pt x="113" y="113"/>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5" name="Google Shape;4195;p16"/>
            <p:cNvSpPr/>
            <p:nvPr/>
          </p:nvSpPr>
          <p:spPr>
            <a:xfrm>
              <a:off x="2402550" y="2460300"/>
              <a:ext cx="2850" cy="2825"/>
            </a:xfrm>
            <a:custGeom>
              <a:avLst/>
              <a:gdLst/>
              <a:ahLst/>
              <a:cxnLst/>
              <a:rect l="l" t="t" r="r" b="b"/>
              <a:pathLst>
                <a:path w="114" h="113" fill="none" extrusionOk="0">
                  <a:moveTo>
                    <a:pt x="113" y="113"/>
                  </a:moveTo>
                  <a:lnTo>
                    <a:pt x="113" y="113"/>
                  </a:lnTo>
                  <a:lnTo>
                    <a:pt x="28" y="56"/>
                  </a:lnTo>
                  <a:lnTo>
                    <a:pt x="0" y="0"/>
                  </a:lnTo>
                  <a:lnTo>
                    <a:pt x="0" y="0"/>
                  </a:lnTo>
                  <a:lnTo>
                    <a:pt x="57" y="0"/>
                  </a:lnTo>
                  <a:lnTo>
                    <a:pt x="85" y="0"/>
                  </a:lnTo>
                  <a:lnTo>
                    <a:pt x="113" y="56"/>
                  </a:lnTo>
                  <a:lnTo>
                    <a:pt x="113" y="113"/>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6" name="Google Shape;4196;p16"/>
            <p:cNvSpPr/>
            <p:nvPr/>
          </p:nvSpPr>
          <p:spPr>
            <a:xfrm>
              <a:off x="2437825" y="2558350"/>
              <a:ext cx="3550" cy="5675"/>
            </a:xfrm>
            <a:custGeom>
              <a:avLst/>
              <a:gdLst/>
              <a:ahLst/>
              <a:cxnLst/>
              <a:rect l="l" t="t" r="r" b="b"/>
              <a:pathLst>
                <a:path w="142" h="227" extrusionOk="0">
                  <a:moveTo>
                    <a:pt x="85" y="226"/>
                  </a:moveTo>
                  <a:lnTo>
                    <a:pt x="85" y="226"/>
                  </a:lnTo>
                  <a:lnTo>
                    <a:pt x="28" y="170"/>
                  </a:lnTo>
                  <a:lnTo>
                    <a:pt x="0" y="113"/>
                  </a:lnTo>
                  <a:lnTo>
                    <a:pt x="0" y="57"/>
                  </a:lnTo>
                  <a:lnTo>
                    <a:pt x="0" y="1"/>
                  </a:lnTo>
                  <a:lnTo>
                    <a:pt x="0" y="1"/>
                  </a:lnTo>
                  <a:lnTo>
                    <a:pt x="57" y="29"/>
                  </a:lnTo>
                  <a:lnTo>
                    <a:pt x="141" y="85"/>
                  </a:lnTo>
                  <a:lnTo>
                    <a:pt x="141" y="170"/>
                  </a:lnTo>
                  <a:lnTo>
                    <a:pt x="141" y="198"/>
                  </a:lnTo>
                  <a:lnTo>
                    <a:pt x="85" y="226"/>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7" name="Google Shape;4197;p16"/>
            <p:cNvSpPr/>
            <p:nvPr/>
          </p:nvSpPr>
          <p:spPr>
            <a:xfrm>
              <a:off x="2437825" y="2558350"/>
              <a:ext cx="3550" cy="5675"/>
            </a:xfrm>
            <a:custGeom>
              <a:avLst/>
              <a:gdLst/>
              <a:ahLst/>
              <a:cxnLst/>
              <a:rect l="l" t="t" r="r" b="b"/>
              <a:pathLst>
                <a:path w="142" h="227" fill="none" extrusionOk="0">
                  <a:moveTo>
                    <a:pt x="85" y="226"/>
                  </a:moveTo>
                  <a:lnTo>
                    <a:pt x="85" y="226"/>
                  </a:lnTo>
                  <a:lnTo>
                    <a:pt x="28" y="170"/>
                  </a:lnTo>
                  <a:lnTo>
                    <a:pt x="0" y="113"/>
                  </a:lnTo>
                  <a:lnTo>
                    <a:pt x="0" y="57"/>
                  </a:lnTo>
                  <a:lnTo>
                    <a:pt x="0" y="1"/>
                  </a:lnTo>
                  <a:lnTo>
                    <a:pt x="0" y="1"/>
                  </a:lnTo>
                  <a:lnTo>
                    <a:pt x="57" y="29"/>
                  </a:lnTo>
                  <a:lnTo>
                    <a:pt x="141" y="85"/>
                  </a:lnTo>
                  <a:lnTo>
                    <a:pt x="141" y="170"/>
                  </a:lnTo>
                  <a:lnTo>
                    <a:pt x="141" y="198"/>
                  </a:lnTo>
                  <a:lnTo>
                    <a:pt x="85" y="226"/>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8" name="Google Shape;4198;p16"/>
            <p:cNvSpPr/>
            <p:nvPr/>
          </p:nvSpPr>
          <p:spPr>
            <a:xfrm>
              <a:off x="2209950" y="2366450"/>
              <a:ext cx="3550" cy="2150"/>
            </a:xfrm>
            <a:custGeom>
              <a:avLst/>
              <a:gdLst/>
              <a:ahLst/>
              <a:cxnLst/>
              <a:rect l="l" t="t" r="r" b="b"/>
              <a:pathLst>
                <a:path w="142" h="86" extrusionOk="0">
                  <a:moveTo>
                    <a:pt x="29" y="85"/>
                  </a:moveTo>
                  <a:lnTo>
                    <a:pt x="29" y="85"/>
                  </a:lnTo>
                  <a:lnTo>
                    <a:pt x="0" y="29"/>
                  </a:lnTo>
                  <a:lnTo>
                    <a:pt x="0" y="1"/>
                  </a:lnTo>
                  <a:lnTo>
                    <a:pt x="57" y="1"/>
                  </a:lnTo>
                  <a:lnTo>
                    <a:pt x="141" y="29"/>
                  </a:lnTo>
                  <a:lnTo>
                    <a:pt x="141" y="29"/>
                  </a:lnTo>
                  <a:lnTo>
                    <a:pt x="29" y="85"/>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9" name="Google Shape;4199;p16"/>
            <p:cNvSpPr/>
            <p:nvPr/>
          </p:nvSpPr>
          <p:spPr>
            <a:xfrm>
              <a:off x="2209950" y="2366450"/>
              <a:ext cx="3550" cy="2150"/>
            </a:xfrm>
            <a:custGeom>
              <a:avLst/>
              <a:gdLst/>
              <a:ahLst/>
              <a:cxnLst/>
              <a:rect l="l" t="t" r="r" b="b"/>
              <a:pathLst>
                <a:path w="142" h="86" fill="none" extrusionOk="0">
                  <a:moveTo>
                    <a:pt x="29" y="85"/>
                  </a:moveTo>
                  <a:lnTo>
                    <a:pt x="29" y="85"/>
                  </a:lnTo>
                  <a:lnTo>
                    <a:pt x="0" y="29"/>
                  </a:lnTo>
                  <a:lnTo>
                    <a:pt x="0" y="1"/>
                  </a:lnTo>
                  <a:lnTo>
                    <a:pt x="57" y="1"/>
                  </a:lnTo>
                  <a:lnTo>
                    <a:pt x="141" y="29"/>
                  </a:lnTo>
                  <a:lnTo>
                    <a:pt x="141" y="29"/>
                  </a:lnTo>
                  <a:lnTo>
                    <a:pt x="29" y="85"/>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0" name="Google Shape;4200;p16"/>
            <p:cNvSpPr/>
            <p:nvPr/>
          </p:nvSpPr>
          <p:spPr>
            <a:xfrm>
              <a:off x="2220525" y="2366450"/>
              <a:ext cx="2150" cy="2150"/>
            </a:xfrm>
            <a:custGeom>
              <a:avLst/>
              <a:gdLst/>
              <a:ahLst/>
              <a:cxnLst/>
              <a:rect l="l" t="t" r="r" b="b"/>
              <a:pathLst>
                <a:path w="86" h="86" extrusionOk="0">
                  <a:moveTo>
                    <a:pt x="85" y="85"/>
                  </a:moveTo>
                  <a:lnTo>
                    <a:pt x="85" y="85"/>
                  </a:lnTo>
                  <a:lnTo>
                    <a:pt x="1" y="29"/>
                  </a:lnTo>
                  <a:lnTo>
                    <a:pt x="1" y="29"/>
                  </a:lnTo>
                  <a:lnTo>
                    <a:pt x="57" y="1"/>
                  </a:lnTo>
                  <a:lnTo>
                    <a:pt x="85" y="1"/>
                  </a:lnTo>
                  <a:lnTo>
                    <a:pt x="85" y="29"/>
                  </a:lnTo>
                  <a:lnTo>
                    <a:pt x="85" y="85"/>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1" name="Google Shape;4201;p16"/>
            <p:cNvSpPr/>
            <p:nvPr/>
          </p:nvSpPr>
          <p:spPr>
            <a:xfrm>
              <a:off x="2220525" y="2366450"/>
              <a:ext cx="2150" cy="2150"/>
            </a:xfrm>
            <a:custGeom>
              <a:avLst/>
              <a:gdLst/>
              <a:ahLst/>
              <a:cxnLst/>
              <a:rect l="l" t="t" r="r" b="b"/>
              <a:pathLst>
                <a:path w="86" h="86" fill="none" extrusionOk="0">
                  <a:moveTo>
                    <a:pt x="85" y="85"/>
                  </a:moveTo>
                  <a:lnTo>
                    <a:pt x="85" y="85"/>
                  </a:lnTo>
                  <a:lnTo>
                    <a:pt x="1" y="29"/>
                  </a:lnTo>
                  <a:lnTo>
                    <a:pt x="1" y="29"/>
                  </a:lnTo>
                  <a:lnTo>
                    <a:pt x="57" y="1"/>
                  </a:lnTo>
                  <a:lnTo>
                    <a:pt x="85" y="1"/>
                  </a:lnTo>
                  <a:lnTo>
                    <a:pt x="85" y="29"/>
                  </a:lnTo>
                  <a:lnTo>
                    <a:pt x="85" y="85"/>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2" name="Google Shape;4202;p16"/>
            <p:cNvSpPr/>
            <p:nvPr/>
          </p:nvSpPr>
          <p:spPr>
            <a:xfrm>
              <a:off x="2224050" y="2368575"/>
              <a:ext cx="2150" cy="2150"/>
            </a:xfrm>
            <a:custGeom>
              <a:avLst/>
              <a:gdLst/>
              <a:ahLst/>
              <a:cxnLst/>
              <a:rect l="l" t="t" r="r" b="b"/>
              <a:pathLst>
                <a:path w="86" h="86" extrusionOk="0">
                  <a:moveTo>
                    <a:pt x="85" y="85"/>
                  </a:moveTo>
                  <a:lnTo>
                    <a:pt x="85" y="85"/>
                  </a:lnTo>
                  <a:lnTo>
                    <a:pt x="1" y="0"/>
                  </a:lnTo>
                  <a:lnTo>
                    <a:pt x="1" y="0"/>
                  </a:lnTo>
                  <a:lnTo>
                    <a:pt x="57" y="29"/>
                  </a:lnTo>
                  <a:lnTo>
                    <a:pt x="85" y="85"/>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3" name="Google Shape;4203;p16"/>
            <p:cNvSpPr/>
            <p:nvPr/>
          </p:nvSpPr>
          <p:spPr>
            <a:xfrm>
              <a:off x="2224050" y="2368575"/>
              <a:ext cx="2150" cy="2150"/>
            </a:xfrm>
            <a:custGeom>
              <a:avLst/>
              <a:gdLst/>
              <a:ahLst/>
              <a:cxnLst/>
              <a:rect l="l" t="t" r="r" b="b"/>
              <a:pathLst>
                <a:path w="86" h="86" fill="none" extrusionOk="0">
                  <a:moveTo>
                    <a:pt x="85" y="85"/>
                  </a:moveTo>
                  <a:lnTo>
                    <a:pt x="85" y="85"/>
                  </a:lnTo>
                  <a:lnTo>
                    <a:pt x="1" y="0"/>
                  </a:lnTo>
                  <a:lnTo>
                    <a:pt x="1" y="0"/>
                  </a:lnTo>
                  <a:lnTo>
                    <a:pt x="57" y="29"/>
                  </a:lnTo>
                  <a:lnTo>
                    <a:pt x="85" y="85"/>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4" name="Google Shape;4204;p16"/>
            <p:cNvSpPr/>
            <p:nvPr/>
          </p:nvSpPr>
          <p:spPr>
            <a:xfrm>
              <a:off x="2406075" y="2556225"/>
              <a:ext cx="2850" cy="5675"/>
            </a:xfrm>
            <a:custGeom>
              <a:avLst/>
              <a:gdLst/>
              <a:ahLst/>
              <a:cxnLst/>
              <a:rect l="l" t="t" r="r" b="b"/>
              <a:pathLst>
                <a:path w="114" h="227" extrusionOk="0">
                  <a:moveTo>
                    <a:pt x="57" y="227"/>
                  </a:moveTo>
                  <a:lnTo>
                    <a:pt x="57" y="227"/>
                  </a:lnTo>
                  <a:lnTo>
                    <a:pt x="0" y="170"/>
                  </a:lnTo>
                  <a:lnTo>
                    <a:pt x="0" y="114"/>
                  </a:lnTo>
                  <a:lnTo>
                    <a:pt x="85" y="1"/>
                  </a:lnTo>
                  <a:lnTo>
                    <a:pt x="85" y="1"/>
                  </a:lnTo>
                  <a:lnTo>
                    <a:pt x="113" y="57"/>
                  </a:lnTo>
                  <a:lnTo>
                    <a:pt x="113" y="114"/>
                  </a:lnTo>
                  <a:lnTo>
                    <a:pt x="85" y="170"/>
                  </a:lnTo>
                  <a:lnTo>
                    <a:pt x="57" y="227"/>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5" name="Google Shape;4205;p16"/>
            <p:cNvSpPr/>
            <p:nvPr/>
          </p:nvSpPr>
          <p:spPr>
            <a:xfrm>
              <a:off x="2406075" y="2556225"/>
              <a:ext cx="2850" cy="5675"/>
            </a:xfrm>
            <a:custGeom>
              <a:avLst/>
              <a:gdLst/>
              <a:ahLst/>
              <a:cxnLst/>
              <a:rect l="l" t="t" r="r" b="b"/>
              <a:pathLst>
                <a:path w="114" h="227" fill="none" extrusionOk="0">
                  <a:moveTo>
                    <a:pt x="57" y="227"/>
                  </a:moveTo>
                  <a:lnTo>
                    <a:pt x="57" y="227"/>
                  </a:lnTo>
                  <a:lnTo>
                    <a:pt x="0" y="170"/>
                  </a:lnTo>
                  <a:lnTo>
                    <a:pt x="0" y="114"/>
                  </a:lnTo>
                  <a:lnTo>
                    <a:pt x="85" y="1"/>
                  </a:lnTo>
                  <a:lnTo>
                    <a:pt x="85" y="1"/>
                  </a:lnTo>
                  <a:lnTo>
                    <a:pt x="113" y="57"/>
                  </a:lnTo>
                  <a:lnTo>
                    <a:pt x="113" y="114"/>
                  </a:lnTo>
                  <a:lnTo>
                    <a:pt x="85" y="170"/>
                  </a:lnTo>
                  <a:lnTo>
                    <a:pt x="57" y="227"/>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6" name="Google Shape;4206;p16"/>
            <p:cNvSpPr/>
            <p:nvPr/>
          </p:nvSpPr>
          <p:spPr>
            <a:xfrm>
              <a:off x="2411000" y="2541425"/>
              <a:ext cx="3550" cy="7775"/>
            </a:xfrm>
            <a:custGeom>
              <a:avLst/>
              <a:gdLst/>
              <a:ahLst/>
              <a:cxnLst/>
              <a:rect l="l" t="t" r="r" b="b"/>
              <a:pathLst>
                <a:path w="142" h="311" extrusionOk="0">
                  <a:moveTo>
                    <a:pt x="86" y="311"/>
                  </a:moveTo>
                  <a:lnTo>
                    <a:pt x="86" y="311"/>
                  </a:lnTo>
                  <a:lnTo>
                    <a:pt x="29" y="282"/>
                  </a:lnTo>
                  <a:lnTo>
                    <a:pt x="29" y="254"/>
                  </a:lnTo>
                  <a:lnTo>
                    <a:pt x="1" y="170"/>
                  </a:lnTo>
                  <a:lnTo>
                    <a:pt x="29" y="85"/>
                  </a:lnTo>
                  <a:lnTo>
                    <a:pt x="86" y="0"/>
                  </a:lnTo>
                  <a:lnTo>
                    <a:pt x="86" y="0"/>
                  </a:lnTo>
                  <a:lnTo>
                    <a:pt x="142" y="85"/>
                  </a:lnTo>
                  <a:lnTo>
                    <a:pt x="142" y="141"/>
                  </a:lnTo>
                  <a:lnTo>
                    <a:pt x="114" y="226"/>
                  </a:lnTo>
                  <a:lnTo>
                    <a:pt x="86" y="31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7" name="Google Shape;4207;p16"/>
            <p:cNvSpPr/>
            <p:nvPr/>
          </p:nvSpPr>
          <p:spPr>
            <a:xfrm>
              <a:off x="2411000" y="2541425"/>
              <a:ext cx="3550" cy="7775"/>
            </a:xfrm>
            <a:custGeom>
              <a:avLst/>
              <a:gdLst/>
              <a:ahLst/>
              <a:cxnLst/>
              <a:rect l="l" t="t" r="r" b="b"/>
              <a:pathLst>
                <a:path w="142" h="311" fill="none" extrusionOk="0">
                  <a:moveTo>
                    <a:pt x="86" y="311"/>
                  </a:moveTo>
                  <a:lnTo>
                    <a:pt x="86" y="311"/>
                  </a:lnTo>
                  <a:lnTo>
                    <a:pt x="29" y="282"/>
                  </a:lnTo>
                  <a:lnTo>
                    <a:pt x="29" y="254"/>
                  </a:lnTo>
                  <a:lnTo>
                    <a:pt x="1" y="170"/>
                  </a:lnTo>
                  <a:lnTo>
                    <a:pt x="29" y="85"/>
                  </a:lnTo>
                  <a:lnTo>
                    <a:pt x="86" y="0"/>
                  </a:lnTo>
                  <a:lnTo>
                    <a:pt x="86" y="0"/>
                  </a:lnTo>
                  <a:lnTo>
                    <a:pt x="142" y="85"/>
                  </a:lnTo>
                  <a:lnTo>
                    <a:pt x="142" y="141"/>
                  </a:lnTo>
                  <a:lnTo>
                    <a:pt x="114" y="226"/>
                  </a:lnTo>
                  <a:lnTo>
                    <a:pt x="86" y="311"/>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8" name="Google Shape;4208;p16"/>
            <p:cNvSpPr/>
            <p:nvPr/>
          </p:nvSpPr>
          <p:spPr>
            <a:xfrm>
              <a:off x="2394775" y="2582325"/>
              <a:ext cx="2850" cy="4975"/>
            </a:xfrm>
            <a:custGeom>
              <a:avLst/>
              <a:gdLst/>
              <a:ahLst/>
              <a:cxnLst/>
              <a:rect l="l" t="t" r="r" b="b"/>
              <a:pathLst>
                <a:path w="114" h="199" extrusionOk="0">
                  <a:moveTo>
                    <a:pt x="29" y="198"/>
                  </a:moveTo>
                  <a:lnTo>
                    <a:pt x="29" y="198"/>
                  </a:lnTo>
                  <a:lnTo>
                    <a:pt x="1" y="142"/>
                  </a:lnTo>
                  <a:lnTo>
                    <a:pt x="1" y="86"/>
                  </a:lnTo>
                  <a:lnTo>
                    <a:pt x="29" y="29"/>
                  </a:lnTo>
                  <a:lnTo>
                    <a:pt x="114" y="1"/>
                  </a:lnTo>
                  <a:lnTo>
                    <a:pt x="114" y="1"/>
                  </a:lnTo>
                  <a:lnTo>
                    <a:pt x="114" y="57"/>
                  </a:lnTo>
                  <a:lnTo>
                    <a:pt x="114" y="114"/>
                  </a:lnTo>
                  <a:lnTo>
                    <a:pt x="85" y="170"/>
                  </a:lnTo>
                  <a:lnTo>
                    <a:pt x="29" y="198"/>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9" name="Google Shape;4209;p16"/>
            <p:cNvSpPr/>
            <p:nvPr/>
          </p:nvSpPr>
          <p:spPr>
            <a:xfrm>
              <a:off x="2394775" y="2582325"/>
              <a:ext cx="2850" cy="4975"/>
            </a:xfrm>
            <a:custGeom>
              <a:avLst/>
              <a:gdLst/>
              <a:ahLst/>
              <a:cxnLst/>
              <a:rect l="l" t="t" r="r" b="b"/>
              <a:pathLst>
                <a:path w="114" h="199" fill="none" extrusionOk="0">
                  <a:moveTo>
                    <a:pt x="29" y="198"/>
                  </a:moveTo>
                  <a:lnTo>
                    <a:pt x="29" y="198"/>
                  </a:lnTo>
                  <a:lnTo>
                    <a:pt x="1" y="142"/>
                  </a:lnTo>
                  <a:lnTo>
                    <a:pt x="1" y="86"/>
                  </a:lnTo>
                  <a:lnTo>
                    <a:pt x="29" y="29"/>
                  </a:lnTo>
                  <a:lnTo>
                    <a:pt x="114" y="1"/>
                  </a:lnTo>
                  <a:lnTo>
                    <a:pt x="114" y="1"/>
                  </a:lnTo>
                  <a:lnTo>
                    <a:pt x="114" y="57"/>
                  </a:lnTo>
                  <a:lnTo>
                    <a:pt x="114" y="114"/>
                  </a:lnTo>
                  <a:lnTo>
                    <a:pt x="85" y="170"/>
                  </a:lnTo>
                  <a:lnTo>
                    <a:pt x="29" y="198"/>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0" name="Google Shape;4210;p16"/>
            <p:cNvSpPr/>
            <p:nvPr/>
          </p:nvSpPr>
          <p:spPr>
            <a:xfrm>
              <a:off x="3890425" y="2048275"/>
              <a:ext cx="3550" cy="4975"/>
            </a:xfrm>
            <a:custGeom>
              <a:avLst/>
              <a:gdLst/>
              <a:ahLst/>
              <a:cxnLst/>
              <a:rect l="l" t="t" r="r" b="b"/>
              <a:pathLst>
                <a:path w="142" h="199" extrusionOk="0">
                  <a:moveTo>
                    <a:pt x="113" y="198"/>
                  </a:moveTo>
                  <a:lnTo>
                    <a:pt x="113" y="198"/>
                  </a:lnTo>
                  <a:lnTo>
                    <a:pt x="56" y="170"/>
                  </a:lnTo>
                  <a:lnTo>
                    <a:pt x="0" y="142"/>
                  </a:lnTo>
                  <a:lnTo>
                    <a:pt x="0" y="86"/>
                  </a:lnTo>
                  <a:lnTo>
                    <a:pt x="0" y="1"/>
                  </a:lnTo>
                  <a:lnTo>
                    <a:pt x="0" y="1"/>
                  </a:lnTo>
                  <a:lnTo>
                    <a:pt x="113" y="86"/>
                  </a:lnTo>
                  <a:lnTo>
                    <a:pt x="141" y="114"/>
                  </a:lnTo>
                  <a:lnTo>
                    <a:pt x="113" y="198"/>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1" name="Google Shape;4211;p16"/>
            <p:cNvSpPr/>
            <p:nvPr/>
          </p:nvSpPr>
          <p:spPr>
            <a:xfrm>
              <a:off x="3890425" y="2048275"/>
              <a:ext cx="3550" cy="4975"/>
            </a:xfrm>
            <a:custGeom>
              <a:avLst/>
              <a:gdLst/>
              <a:ahLst/>
              <a:cxnLst/>
              <a:rect l="l" t="t" r="r" b="b"/>
              <a:pathLst>
                <a:path w="142" h="199" fill="none" extrusionOk="0">
                  <a:moveTo>
                    <a:pt x="113" y="198"/>
                  </a:moveTo>
                  <a:lnTo>
                    <a:pt x="113" y="198"/>
                  </a:lnTo>
                  <a:lnTo>
                    <a:pt x="56" y="170"/>
                  </a:lnTo>
                  <a:lnTo>
                    <a:pt x="0" y="142"/>
                  </a:lnTo>
                  <a:lnTo>
                    <a:pt x="0" y="86"/>
                  </a:lnTo>
                  <a:lnTo>
                    <a:pt x="0" y="1"/>
                  </a:lnTo>
                  <a:lnTo>
                    <a:pt x="0" y="1"/>
                  </a:lnTo>
                  <a:lnTo>
                    <a:pt x="113" y="86"/>
                  </a:lnTo>
                  <a:lnTo>
                    <a:pt x="141" y="114"/>
                  </a:lnTo>
                  <a:lnTo>
                    <a:pt x="113" y="198"/>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2" name="Google Shape;4212;p16"/>
            <p:cNvSpPr/>
            <p:nvPr/>
          </p:nvSpPr>
          <p:spPr>
            <a:xfrm>
              <a:off x="4943700" y="2793275"/>
              <a:ext cx="2850" cy="3550"/>
            </a:xfrm>
            <a:custGeom>
              <a:avLst/>
              <a:gdLst/>
              <a:ahLst/>
              <a:cxnLst/>
              <a:rect l="l" t="t" r="r" b="b"/>
              <a:pathLst>
                <a:path w="114" h="142" extrusionOk="0">
                  <a:moveTo>
                    <a:pt x="114" y="142"/>
                  </a:moveTo>
                  <a:lnTo>
                    <a:pt x="114" y="142"/>
                  </a:lnTo>
                  <a:lnTo>
                    <a:pt x="114" y="85"/>
                  </a:lnTo>
                  <a:lnTo>
                    <a:pt x="114" y="29"/>
                  </a:lnTo>
                  <a:lnTo>
                    <a:pt x="57" y="1"/>
                  </a:lnTo>
                  <a:lnTo>
                    <a:pt x="1" y="1"/>
                  </a:lnTo>
                  <a:lnTo>
                    <a:pt x="1" y="1"/>
                  </a:lnTo>
                  <a:lnTo>
                    <a:pt x="114" y="142"/>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3" name="Google Shape;4213;p16"/>
            <p:cNvSpPr/>
            <p:nvPr/>
          </p:nvSpPr>
          <p:spPr>
            <a:xfrm>
              <a:off x="4943700" y="2793275"/>
              <a:ext cx="2850" cy="3550"/>
            </a:xfrm>
            <a:custGeom>
              <a:avLst/>
              <a:gdLst/>
              <a:ahLst/>
              <a:cxnLst/>
              <a:rect l="l" t="t" r="r" b="b"/>
              <a:pathLst>
                <a:path w="114" h="142" fill="none" extrusionOk="0">
                  <a:moveTo>
                    <a:pt x="114" y="142"/>
                  </a:moveTo>
                  <a:lnTo>
                    <a:pt x="114" y="142"/>
                  </a:lnTo>
                  <a:lnTo>
                    <a:pt x="114" y="85"/>
                  </a:lnTo>
                  <a:lnTo>
                    <a:pt x="114" y="29"/>
                  </a:lnTo>
                  <a:lnTo>
                    <a:pt x="57" y="1"/>
                  </a:lnTo>
                  <a:lnTo>
                    <a:pt x="1" y="1"/>
                  </a:lnTo>
                  <a:lnTo>
                    <a:pt x="1" y="1"/>
                  </a:lnTo>
                  <a:lnTo>
                    <a:pt x="114" y="142"/>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4" name="Google Shape;4214;p16"/>
            <p:cNvSpPr/>
            <p:nvPr/>
          </p:nvSpPr>
          <p:spPr>
            <a:xfrm>
              <a:off x="2025825" y="2422200"/>
              <a:ext cx="5650" cy="2125"/>
            </a:xfrm>
            <a:custGeom>
              <a:avLst/>
              <a:gdLst/>
              <a:ahLst/>
              <a:cxnLst/>
              <a:rect l="l" t="t" r="r" b="b"/>
              <a:pathLst>
                <a:path w="226" h="85" extrusionOk="0">
                  <a:moveTo>
                    <a:pt x="0" y="28"/>
                  </a:moveTo>
                  <a:lnTo>
                    <a:pt x="0" y="28"/>
                  </a:lnTo>
                  <a:lnTo>
                    <a:pt x="226" y="0"/>
                  </a:lnTo>
                  <a:lnTo>
                    <a:pt x="226" y="0"/>
                  </a:lnTo>
                  <a:lnTo>
                    <a:pt x="85" y="85"/>
                  </a:lnTo>
                  <a:lnTo>
                    <a:pt x="28" y="85"/>
                  </a:lnTo>
                  <a:lnTo>
                    <a:pt x="0" y="57"/>
                  </a:lnTo>
                  <a:lnTo>
                    <a:pt x="0" y="28"/>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5" name="Google Shape;4215;p16"/>
            <p:cNvSpPr/>
            <p:nvPr/>
          </p:nvSpPr>
          <p:spPr>
            <a:xfrm>
              <a:off x="2025825" y="2422200"/>
              <a:ext cx="5650" cy="2125"/>
            </a:xfrm>
            <a:custGeom>
              <a:avLst/>
              <a:gdLst/>
              <a:ahLst/>
              <a:cxnLst/>
              <a:rect l="l" t="t" r="r" b="b"/>
              <a:pathLst>
                <a:path w="226" h="85" fill="none" extrusionOk="0">
                  <a:moveTo>
                    <a:pt x="0" y="28"/>
                  </a:moveTo>
                  <a:lnTo>
                    <a:pt x="0" y="28"/>
                  </a:lnTo>
                  <a:lnTo>
                    <a:pt x="226" y="0"/>
                  </a:lnTo>
                  <a:lnTo>
                    <a:pt x="226" y="0"/>
                  </a:lnTo>
                  <a:lnTo>
                    <a:pt x="85" y="85"/>
                  </a:lnTo>
                  <a:lnTo>
                    <a:pt x="28" y="85"/>
                  </a:lnTo>
                  <a:lnTo>
                    <a:pt x="0" y="57"/>
                  </a:lnTo>
                  <a:lnTo>
                    <a:pt x="0" y="28"/>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6" name="Google Shape;4216;p16"/>
            <p:cNvSpPr/>
            <p:nvPr/>
          </p:nvSpPr>
          <p:spPr>
            <a:xfrm>
              <a:off x="2382800" y="2466625"/>
              <a:ext cx="3550" cy="3575"/>
            </a:xfrm>
            <a:custGeom>
              <a:avLst/>
              <a:gdLst/>
              <a:ahLst/>
              <a:cxnLst/>
              <a:rect l="l" t="t" r="r" b="b"/>
              <a:pathLst>
                <a:path w="142" h="143" extrusionOk="0">
                  <a:moveTo>
                    <a:pt x="141" y="142"/>
                  </a:moveTo>
                  <a:lnTo>
                    <a:pt x="141" y="142"/>
                  </a:lnTo>
                  <a:lnTo>
                    <a:pt x="0" y="1"/>
                  </a:lnTo>
                  <a:lnTo>
                    <a:pt x="0" y="1"/>
                  </a:lnTo>
                  <a:lnTo>
                    <a:pt x="57" y="1"/>
                  </a:lnTo>
                  <a:lnTo>
                    <a:pt x="113" y="29"/>
                  </a:lnTo>
                  <a:lnTo>
                    <a:pt x="141" y="86"/>
                  </a:lnTo>
                  <a:lnTo>
                    <a:pt x="141" y="142"/>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7" name="Google Shape;4217;p16"/>
            <p:cNvSpPr/>
            <p:nvPr/>
          </p:nvSpPr>
          <p:spPr>
            <a:xfrm>
              <a:off x="2382800" y="2466625"/>
              <a:ext cx="3550" cy="3575"/>
            </a:xfrm>
            <a:custGeom>
              <a:avLst/>
              <a:gdLst/>
              <a:ahLst/>
              <a:cxnLst/>
              <a:rect l="l" t="t" r="r" b="b"/>
              <a:pathLst>
                <a:path w="142" h="143" fill="none" extrusionOk="0">
                  <a:moveTo>
                    <a:pt x="141" y="142"/>
                  </a:moveTo>
                  <a:lnTo>
                    <a:pt x="141" y="142"/>
                  </a:lnTo>
                  <a:lnTo>
                    <a:pt x="0" y="1"/>
                  </a:lnTo>
                  <a:lnTo>
                    <a:pt x="0" y="1"/>
                  </a:lnTo>
                  <a:lnTo>
                    <a:pt x="57" y="1"/>
                  </a:lnTo>
                  <a:lnTo>
                    <a:pt x="113" y="29"/>
                  </a:lnTo>
                  <a:lnTo>
                    <a:pt x="141" y="86"/>
                  </a:lnTo>
                  <a:lnTo>
                    <a:pt x="141" y="142"/>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8" name="Google Shape;4218;p16"/>
            <p:cNvSpPr/>
            <p:nvPr/>
          </p:nvSpPr>
          <p:spPr>
            <a:xfrm>
              <a:off x="2387025" y="2470875"/>
              <a:ext cx="725" cy="2125"/>
            </a:xfrm>
            <a:custGeom>
              <a:avLst/>
              <a:gdLst/>
              <a:ahLst/>
              <a:cxnLst/>
              <a:rect l="l" t="t" r="r" b="b"/>
              <a:pathLst>
                <a:path w="29" h="85" extrusionOk="0">
                  <a:moveTo>
                    <a:pt x="29" y="85"/>
                  </a:moveTo>
                  <a:lnTo>
                    <a:pt x="29" y="85"/>
                  </a:lnTo>
                  <a:lnTo>
                    <a:pt x="0" y="0"/>
                  </a:lnTo>
                  <a:lnTo>
                    <a:pt x="0" y="0"/>
                  </a:lnTo>
                  <a:lnTo>
                    <a:pt x="29" y="57"/>
                  </a:lnTo>
                  <a:lnTo>
                    <a:pt x="29" y="85"/>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9" name="Google Shape;4219;p16"/>
            <p:cNvSpPr/>
            <p:nvPr/>
          </p:nvSpPr>
          <p:spPr>
            <a:xfrm>
              <a:off x="2387025" y="2470875"/>
              <a:ext cx="725" cy="2125"/>
            </a:xfrm>
            <a:custGeom>
              <a:avLst/>
              <a:gdLst/>
              <a:ahLst/>
              <a:cxnLst/>
              <a:rect l="l" t="t" r="r" b="b"/>
              <a:pathLst>
                <a:path w="29" h="85" fill="none" extrusionOk="0">
                  <a:moveTo>
                    <a:pt x="29" y="85"/>
                  </a:moveTo>
                  <a:lnTo>
                    <a:pt x="29" y="85"/>
                  </a:lnTo>
                  <a:lnTo>
                    <a:pt x="0" y="0"/>
                  </a:lnTo>
                  <a:lnTo>
                    <a:pt x="0" y="0"/>
                  </a:lnTo>
                  <a:lnTo>
                    <a:pt x="29" y="57"/>
                  </a:lnTo>
                  <a:lnTo>
                    <a:pt x="29" y="85"/>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0" name="Google Shape;4220;p16"/>
            <p:cNvSpPr/>
            <p:nvPr/>
          </p:nvSpPr>
          <p:spPr>
            <a:xfrm>
              <a:off x="2393375" y="2482150"/>
              <a:ext cx="725" cy="1450"/>
            </a:xfrm>
            <a:custGeom>
              <a:avLst/>
              <a:gdLst/>
              <a:ahLst/>
              <a:cxnLst/>
              <a:rect l="l" t="t" r="r" b="b"/>
              <a:pathLst>
                <a:path w="29" h="58" extrusionOk="0">
                  <a:moveTo>
                    <a:pt x="0" y="29"/>
                  </a:moveTo>
                  <a:lnTo>
                    <a:pt x="0" y="29"/>
                  </a:lnTo>
                  <a:lnTo>
                    <a:pt x="0" y="1"/>
                  </a:lnTo>
                  <a:lnTo>
                    <a:pt x="29" y="1"/>
                  </a:lnTo>
                  <a:lnTo>
                    <a:pt x="29" y="1"/>
                  </a:lnTo>
                  <a:lnTo>
                    <a:pt x="29" y="57"/>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1" name="Google Shape;4221;p16"/>
            <p:cNvSpPr/>
            <p:nvPr/>
          </p:nvSpPr>
          <p:spPr>
            <a:xfrm>
              <a:off x="2393375" y="2482150"/>
              <a:ext cx="725" cy="1450"/>
            </a:xfrm>
            <a:custGeom>
              <a:avLst/>
              <a:gdLst/>
              <a:ahLst/>
              <a:cxnLst/>
              <a:rect l="l" t="t" r="r" b="b"/>
              <a:pathLst>
                <a:path w="29" h="58" fill="none" extrusionOk="0">
                  <a:moveTo>
                    <a:pt x="0" y="29"/>
                  </a:moveTo>
                  <a:lnTo>
                    <a:pt x="0" y="29"/>
                  </a:lnTo>
                  <a:lnTo>
                    <a:pt x="0" y="1"/>
                  </a:lnTo>
                  <a:lnTo>
                    <a:pt x="29" y="1"/>
                  </a:lnTo>
                  <a:lnTo>
                    <a:pt x="29" y="1"/>
                  </a:lnTo>
                  <a:lnTo>
                    <a:pt x="29" y="57"/>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2" name="Google Shape;4222;p16"/>
            <p:cNvSpPr/>
            <p:nvPr/>
          </p:nvSpPr>
          <p:spPr>
            <a:xfrm>
              <a:off x="2382075" y="2454650"/>
              <a:ext cx="1450" cy="25"/>
            </a:xfrm>
            <a:custGeom>
              <a:avLst/>
              <a:gdLst/>
              <a:ahLst/>
              <a:cxnLst/>
              <a:rect l="l" t="t" r="r" b="b"/>
              <a:pathLst>
                <a:path w="58" h="1" extrusionOk="0">
                  <a:moveTo>
                    <a:pt x="57" y="0"/>
                  </a:moveTo>
                  <a:lnTo>
                    <a:pt x="57" y="0"/>
                  </a:lnTo>
                  <a:lnTo>
                    <a:pt x="1" y="0"/>
                  </a:lnTo>
                  <a:lnTo>
                    <a:pt x="1" y="0"/>
                  </a:lnTo>
                  <a:lnTo>
                    <a:pt x="29" y="0"/>
                  </a:lnTo>
                  <a:lnTo>
                    <a:pt x="57"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3" name="Google Shape;4223;p16"/>
            <p:cNvSpPr/>
            <p:nvPr/>
          </p:nvSpPr>
          <p:spPr>
            <a:xfrm>
              <a:off x="2382075" y="2454650"/>
              <a:ext cx="1450" cy="25"/>
            </a:xfrm>
            <a:custGeom>
              <a:avLst/>
              <a:gdLst/>
              <a:ahLst/>
              <a:cxnLst/>
              <a:rect l="l" t="t" r="r" b="b"/>
              <a:pathLst>
                <a:path w="58" h="1" fill="none" extrusionOk="0">
                  <a:moveTo>
                    <a:pt x="57" y="0"/>
                  </a:moveTo>
                  <a:lnTo>
                    <a:pt x="57" y="0"/>
                  </a:lnTo>
                  <a:lnTo>
                    <a:pt x="1" y="0"/>
                  </a:lnTo>
                  <a:lnTo>
                    <a:pt x="1" y="0"/>
                  </a:lnTo>
                  <a:lnTo>
                    <a:pt x="29" y="0"/>
                  </a:lnTo>
                  <a:lnTo>
                    <a:pt x="57" y="0"/>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4" name="Google Shape;4224;p16"/>
            <p:cNvSpPr/>
            <p:nvPr/>
          </p:nvSpPr>
          <p:spPr>
            <a:xfrm>
              <a:off x="7247125" y="3273700"/>
              <a:ext cx="2125" cy="3575"/>
            </a:xfrm>
            <a:custGeom>
              <a:avLst/>
              <a:gdLst/>
              <a:ahLst/>
              <a:cxnLst/>
              <a:rect l="l" t="t" r="r" b="b"/>
              <a:pathLst>
                <a:path w="85" h="143" extrusionOk="0">
                  <a:moveTo>
                    <a:pt x="85" y="1"/>
                  </a:moveTo>
                  <a:lnTo>
                    <a:pt x="85" y="1"/>
                  </a:lnTo>
                  <a:lnTo>
                    <a:pt x="0" y="57"/>
                  </a:lnTo>
                  <a:lnTo>
                    <a:pt x="0" y="142"/>
                  </a:lnTo>
                  <a:lnTo>
                    <a:pt x="0" y="142"/>
                  </a:lnTo>
                  <a:lnTo>
                    <a:pt x="85"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5" name="Google Shape;4225;p16"/>
            <p:cNvSpPr/>
            <p:nvPr/>
          </p:nvSpPr>
          <p:spPr>
            <a:xfrm>
              <a:off x="7247125" y="3273700"/>
              <a:ext cx="2125" cy="3575"/>
            </a:xfrm>
            <a:custGeom>
              <a:avLst/>
              <a:gdLst/>
              <a:ahLst/>
              <a:cxnLst/>
              <a:rect l="l" t="t" r="r" b="b"/>
              <a:pathLst>
                <a:path w="85" h="143" fill="none" extrusionOk="0">
                  <a:moveTo>
                    <a:pt x="85" y="1"/>
                  </a:moveTo>
                  <a:lnTo>
                    <a:pt x="85" y="1"/>
                  </a:lnTo>
                  <a:lnTo>
                    <a:pt x="0" y="57"/>
                  </a:lnTo>
                  <a:lnTo>
                    <a:pt x="0" y="142"/>
                  </a:lnTo>
                  <a:lnTo>
                    <a:pt x="0" y="142"/>
                  </a:lnTo>
                  <a:lnTo>
                    <a:pt x="85" y="1"/>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6" name="Google Shape;4226;p16"/>
            <p:cNvSpPr/>
            <p:nvPr/>
          </p:nvSpPr>
          <p:spPr>
            <a:xfrm>
              <a:off x="2643125" y="1802075"/>
              <a:ext cx="2125" cy="5675"/>
            </a:xfrm>
            <a:custGeom>
              <a:avLst/>
              <a:gdLst/>
              <a:ahLst/>
              <a:cxnLst/>
              <a:rect l="l" t="t" r="r" b="b"/>
              <a:pathLst>
                <a:path w="85" h="227" extrusionOk="0">
                  <a:moveTo>
                    <a:pt x="85" y="0"/>
                  </a:moveTo>
                  <a:lnTo>
                    <a:pt x="85" y="0"/>
                  </a:lnTo>
                  <a:lnTo>
                    <a:pt x="0" y="226"/>
                  </a:lnTo>
                  <a:lnTo>
                    <a:pt x="0" y="226"/>
                  </a:lnTo>
                  <a:lnTo>
                    <a:pt x="0" y="85"/>
                  </a:lnTo>
                  <a:lnTo>
                    <a:pt x="28" y="29"/>
                  </a:lnTo>
                  <a:lnTo>
                    <a:pt x="85"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7" name="Google Shape;4227;p16"/>
            <p:cNvSpPr/>
            <p:nvPr/>
          </p:nvSpPr>
          <p:spPr>
            <a:xfrm>
              <a:off x="2643125" y="1802075"/>
              <a:ext cx="2125" cy="5675"/>
            </a:xfrm>
            <a:custGeom>
              <a:avLst/>
              <a:gdLst/>
              <a:ahLst/>
              <a:cxnLst/>
              <a:rect l="l" t="t" r="r" b="b"/>
              <a:pathLst>
                <a:path w="85" h="227" fill="none" extrusionOk="0">
                  <a:moveTo>
                    <a:pt x="85" y="0"/>
                  </a:moveTo>
                  <a:lnTo>
                    <a:pt x="85" y="0"/>
                  </a:lnTo>
                  <a:lnTo>
                    <a:pt x="0" y="226"/>
                  </a:lnTo>
                  <a:lnTo>
                    <a:pt x="0" y="226"/>
                  </a:lnTo>
                  <a:lnTo>
                    <a:pt x="0" y="85"/>
                  </a:lnTo>
                  <a:lnTo>
                    <a:pt x="28" y="29"/>
                  </a:lnTo>
                  <a:lnTo>
                    <a:pt x="85" y="0"/>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8" name="Google Shape;4228;p16"/>
            <p:cNvSpPr/>
            <p:nvPr/>
          </p:nvSpPr>
          <p:spPr>
            <a:xfrm>
              <a:off x="308650" y="3141075"/>
              <a:ext cx="2150" cy="2150"/>
            </a:xfrm>
            <a:custGeom>
              <a:avLst/>
              <a:gdLst/>
              <a:ahLst/>
              <a:cxnLst/>
              <a:rect l="l" t="t" r="r" b="b"/>
              <a:pathLst>
                <a:path w="86" h="86" extrusionOk="0">
                  <a:moveTo>
                    <a:pt x="57" y="85"/>
                  </a:moveTo>
                  <a:lnTo>
                    <a:pt x="57" y="85"/>
                  </a:lnTo>
                  <a:lnTo>
                    <a:pt x="86" y="29"/>
                  </a:lnTo>
                  <a:lnTo>
                    <a:pt x="86" y="1"/>
                  </a:lnTo>
                  <a:lnTo>
                    <a:pt x="57" y="1"/>
                  </a:lnTo>
                  <a:lnTo>
                    <a:pt x="1" y="1"/>
                  </a:lnTo>
                  <a:lnTo>
                    <a:pt x="1" y="1"/>
                  </a:lnTo>
                  <a:lnTo>
                    <a:pt x="57" y="85"/>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9" name="Google Shape;4229;p16"/>
            <p:cNvSpPr/>
            <p:nvPr/>
          </p:nvSpPr>
          <p:spPr>
            <a:xfrm>
              <a:off x="308650" y="3141075"/>
              <a:ext cx="2150" cy="2150"/>
            </a:xfrm>
            <a:custGeom>
              <a:avLst/>
              <a:gdLst/>
              <a:ahLst/>
              <a:cxnLst/>
              <a:rect l="l" t="t" r="r" b="b"/>
              <a:pathLst>
                <a:path w="86" h="86" fill="none" extrusionOk="0">
                  <a:moveTo>
                    <a:pt x="57" y="85"/>
                  </a:moveTo>
                  <a:lnTo>
                    <a:pt x="57" y="85"/>
                  </a:lnTo>
                  <a:lnTo>
                    <a:pt x="86" y="29"/>
                  </a:lnTo>
                  <a:lnTo>
                    <a:pt x="86" y="1"/>
                  </a:lnTo>
                  <a:lnTo>
                    <a:pt x="57" y="1"/>
                  </a:lnTo>
                  <a:lnTo>
                    <a:pt x="1" y="1"/>
                  </a:lnTo>
                  <a:lnTo>
                    <a:pt x="1" y="1"/>
                  </a:lnTo>
                  <a:lnTo>
                    <a:pt x="57" y="85"/>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0" name="Google Shape;4230;p16"/>
            <p:cNvSpPr/>
            <p:nvPr/>
          </p:nvSpPr>
          <p:spPr>
            <a:xfrm>
              <a:off x="378500" y="3264550"/>
              <a:ext cx="2150" cy="2125"/>
            </a:xfrm>
            <a:custGeom>
              <a:avLst/>
              <a:gdLst/>
              <a:ahLst/>
              <a:cxnLst/>
              <a:rect l="l" t="t" r="r" b="b"/>
              <a:pathLst>
                <a:path w="86" h="85" extrusionOk="0">
                  <a:moveTo>
                    <a:pt x="85" y="85"/>
                  </a:moveTo>
                  <a:lnTo>
                    <a:pt x="85" y="85"/>
                  </a:lnTo>
                  <a:lnTo>
                    <a:pt x="85" y="28"/>
                  </a:lnTo>
                  <a:lnTo>
                    <a:pt x="85" y="0"/>
                  </a:lnTo>
                  <a:lnTo>
                    <a:pt x="57" y="0"/>
                  </a:lnTo>
                  <a:lnTo>
                    <a:pt x="1" y="28"/>
                  </a:lnTo>
                  <a:lnTo>
                    <a:pt x="1" y="28"/>
                  </a:lnTo>
                  <a:lnTo>
                    <a:pt x="85" y="85"/>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1" name="Google Shape;4231;p16"/>
            <p:cNvSpPr/>
            <p:nvPr/>
          </p:nvSpPr>
          <p:spPr>
            <a:xfrm>
              <a:off x="378500" y="3264550"/>
              <a:ext cx="2150" cy="2125"/>
            </a:xfrm>
            <a:custGeom>
              <a:avLst/>
              <a:gdLst/>
              <a:ahLst/>
              <a:cxnLst/>
              <a:rect l="l" t="t" r="r" b="b"/>
              <a:pathLst>
                <a:path w="86" h="85" fill="none" extrusionOk="0">
                  <a:moveTo>
                    <a:pt x="85" y="85"/>
                  </a:moveTo>
                  <a:lnTo>
                    <a:pt x="85" y="85"/>
                  </a:lnTo>
                  <a:lnTo>
                    <a:pt x="85" y="28"/>
                  </a:lnTo>
                  <a:lnTo>
                    <a:pt x="85" y="0"/>
                  </a:lnTo>
                  <a:lnTo>
                    <a:pt x="57" y="0"/>
                  </a:lnTo>
                  <a:lnTo>
                    <a:pt x="1" y="28"/>
                  </a:lnTo>
                  <a:lnTo>
                    <a:pt x="1" y="28"/>
                  </a:lnTo>
                  <a:lnTo>
                    <a:pt x="85" y="85"/>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2" name="Google Shape;4232;p16"/>
            <p:cNvSpPr/>
            <p:nvPr/>
          </p:nvSpPr>
          <p:spPr>
            <a:xfrm>
              <a:off x="7242875" y="3157300"/>
              <a:ext cx="2150" cy="3550"/>
            </a:xfrm>
            <a:custGeom>
              <a:avLst/>
              <a:gdLst/>
              <a:ahLst/>
              <a:cxnLst/>
              <a:rect l="l" t="t" r="r" b="b"/>
              <a:pathLst>
                <a:path w="86" h="142" extrusionOk="0">
                  <a:moveTo>
                    <a:pt x="85" y="1"/>
                  </a:moveTo>
                  <a:lnTo>
                    <a:pt x="85" y="1"/>
                  </a:lnTo>
                  <a:lnTo>
                    <a:pt x="29" y="57"/>
                  </a:lnTo>
                  <a:lnTo>
                    <a:pt x="1" y="142"/>
                  </a:lnTo>
                  <a:lnTo>
                    <a:pt x="1" y="142"/>
                  </a:lnTo>
                  <a:lnTo>
                    <a:pt x="85"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3" name="Google Shape;4233;p16"/>
            <p:cNvSpPr/>
            <p:nvPr/>
          </p:nvSpPr>
          <p:spPr>
            <a:xfrm>
              <a:off x="7242875" y="3157300"/>
              <a:ext cx="2150" cy="3550"/>
            </a:xfrm>
            <a:custGeom>
              <a:avLst/>
              <a:gdLst/>
              <a:ahLst/>
              <a:cxnLst/>
              <a:rect l="l" t="t" r="r" b="b"/>
              <a:pathLst>
                <a:path w="86" h="142" fill="none" extrusionOk="0">
                  <a:moveTo>
                    <a:pt x="85" y="1"/>
                  </a:moveTo>
                  <a:lnTo>
                    <a:pt x="85" y="1"/>
                  </a:lnTo>
                  <a:lnTo>
                    <a:pt x="29" y="57"/>
                  </a:lnTo>
                  <a:lnTo>
                    <a:pt x="1" y="142"/>
                  </a:lnTo>
                  <a:lnTo>
                    <a:pt x="1" y="142"/>
                  </a:lnTo>
                  <a:lnTo>
                    <a:pt x="85" y="1"/>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4" name="Google Shape;4234;p16"/>
            <p:cNvSpPr/>
            <p:nvPr/>
          </p:nvSpPr>
          <p:spPr>
            <a:xfrm>
              <a:off x="7333175" y="3177050"/>
              <a:ext cx="2850" cy="2850"/>
            </a:xfrm>
            <a:custGeom>
              <a:avLst/>
              <a:gdLst/>
              <a:ahLst/>
              <a:cxnLst/>
              <a:rect l="l" t="t" r="r" b="b"/>
              <a:pathLst>
                <a:path w="114" h="114" extrusionOk="0">
                  <a:moveTo>
                    <a:pt x="1" y="114"/>
                  </a:moveTo>
                  <a:lnTo>
                    <a:pt x="1" y="114"/>
                  </a:lnTo>
                  <a:lnTo>
                    <a:pt x="114" y="1"/>
                  </a:lnTo>
                  <a:lnTo>
                    <a:pt x="114" y="1"/>
                  </a:lnTo>
                  <a:lnTo>
                    <a:pt x="29" y="29"/>
                  </a:lnTo>
                  <a:lnTo>
                    <a:pt x="1" y="114"/>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5" name="Google Shape;4235;p16"/>
            <p:cNvSpPr/>
            <p:nvPr/>
          </p:nvSpPr>
          <p:spPr>
            <a:xfrm>
              <a:off x="7333175" y="3177050"/>
              <a:ext cx="2850" cy="2850"/>
            </a:xfrm>
            <a:custGeom>
              <a:avLst/>
              <a:gdLst/>
              <a:ahLst/>
              <a:cxnLst/>
              <a:rect l="l" t="t" r="r" b="b"/>
              <a:pathLst>
                <a:path w="114" h="114" fill="none" extrusionOk="0">
                  <a:moveTo>
                    <a:pt x="1" y="114"/>
                  </a:moveTo>
                  <a:lnTo>
                    <a:pt x="1" y="114"/>
                  </a:lnTo>
                  <a:lnTo>
                    <a:pt x="114" y="1"/>
                  </a:lnTo>
                  <a:lnTo>
                    <a:pt x="114" y="1"/>
                  </a:lnTo>
                  <a:lnTo>
                    <a:pt x="29" y="29"/>
                  </a:lnTo>
                  <a:lnTo>
                    <a:pt x="1" y="114"/>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6" name="Google Shape;4236;p16"/>
            <p:cNvSpPr/>
            <p:nvPr/>
          </p:nvSpPr>
          <p:spPr>
            <a:xfrm>
              <a:off x="7002300" y="2704375"/>
              <a:ext cx="2150" cy="2850"/>
            </a:xfrm>
            <a:custGeom>
              <a:avLst/>
              <a:gdLst/>
              <a:ahLst/>
              <a:cxnLst/>
              <a:rect l="l" t="t" r="r" b="b"/>
              <a:pathLst>
                <a:path w="86" h="114" extrusionOk="0">
                  <a:moveTo>
                    <a:pt x="86" y="114"/>
                  </a:moveTo>
                  <a:lnTo>
                    <a:pt x="86" y="114"/>
                  </a:lnTo>
                  <a:lnTo>
                    <a:pt x="86" y="1"/>
                  </a:lnTo>
                  <a:lnTo>
                    <a:pt x="86" y="1"/>
                  </a:lnTo>
                  <a:lnTo>
                    <a:pt x="29" y="57"/>
                  </a:lnTo>
                  <a:lnTo>
                    <a:pt x="1" y="86"/>
                  </a:lnTo>
                  <a:lnTo>
                    <a:pt x="29" y="86"/>
                  </a:lnTo>
                  <a:lnTo>
                    <a:pt x="86" y="114"/>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7" name="Google Shape;4237;p16"/>
            <p:cNvSpPr/>
            <p:nvPr/>
          </p:nvSpPr>
          <p:spPr>
            <a:xfrm>
              <a:off x="7002300" y="2704375"/>
              <a:ext cx="2150" cy="2850"/>
            </a:xfrm>
            <a:custGeom>
              <a:avLst/>
              <a:gdLst/>
              <a:ahLst/>
              <a:cxnLst/>
              <a:rect l="l" t="t" r="r" b="b"/>
              <a:pathLst>
                <a:path w="86" h="114" fill="none" extrusionOk="0">
                  <a:moveTo>
                    <a:pt x="86" y="114"/>
                  </a:moveTo>
                  <a:lnTo>
                    <a:pt x="86" y="114"/>
                  </a:lnTo>
                  <a:lnTo>
                    <a:pt x="86" y="1"/>
                  </a:lnTo>
                  <a:lnTo>
                    <a:pt x="86" y="1"/>
                  </a:lnTo>
                  <a:lnTo>
                    <a:pt x="29" y="57"/>
                  </a:lnTo>
                  <a:lnTo>
                    <a:pt x="1" y="86"/>
                  </a:lnTo>
                  <a:lnTo>
                    <a:pt x="29" y="86"/>
                  </a:lnTo>
                  <a:lnTo>
                    <a:pt x="86" y="114"/>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8" name="Google Shape;4238;p16"/>
            <p:cNvSpPr/>
            <p:nvPr/>
          </p:nvSpPr>
          <p:spPr>
            <a:xfrm>
              <a:off x="2231825" y="2574575"/>
              <a:ext cx="3550" cy="3550"/>
            </a:xfrm>
            <a:custGeom>
              <a:avLst/>
              <a:gdLst/>
              <a:ahLst/>
              <a:cxnLst/>
              <a:rect l="l" t="t" r="r" b="b"/>
              <a:pathLst>
                <a:path w="142" h="142" extrusionOk="0">
                  <a:moveTo>
                    <a:pt x="28" y="85"/>
                  </a:moveTo>
                  <a:lnTo>
                    <a:pt x="28" y="85"/>
                  </a:lnTo>
                  <a:lnTo>
                    <a:pt x="0" y="1"/>
                  </a:lnTo>
                  <a:lnTo>
                    <a:pt x="0" y="1"/>
                  </a:lnTo>
                  <a:lnTo>
                    <a:pt x="57" y="29"/>
                  </a:lnTo>
                  <a:lnTo>
                    <a:pt x="113" y="57"/>
                  </a:lnTo>
                  <a:lnTo>
                    <a:pt x="113" y="85"/>
                  </a:lnTo>
                  <a:lnTo>
                    <a:pt x="141" y="142"/>
                  </a:lnTo>
                  <a:lnTo>
                    <a:pt x="141" y="142"/>
                  </a:lnTo>
                  <a:lnTo>
                    <a:pt x="28" y="85"/>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9" name="Google Shape;4239;p16"/>
            <p:cNvSpPr/>
            <p:nvPr/>
          </p:nvSpPr>
          <p:spPr>
            <a:xfrm>
              <a:off x="2231825" y="2574575"/>
              <a:ext cx="3550" cy="3550"/>
            </a:xfrm>
            <a:custGeom>
              <a:avLst/>
              <a:gdLst/>
              <a:ahLst/>
              <a:cxnLst/>
              <a:rect l="l" t="t" r="r" b="b"/>
              <a:pathLst>
                <a:path w="142" h="142" fill="none" extrusionOk="0">
                  <a:moveTo>
                    <a:pt x="28" y="85"/>
                  </a:moveTo>
                  <a:lnTo>
                    <a:pt x="28" y="85"/>
                  </a:lnTo>
                  <a:lnTo>
                    <a:pt x="0" y="1"/>
                  </a:lnTo>
                  <a:lnTo>
                    <a:pt x="0" y="1"/>
                  </a:lnTo>
                  <a:lnTo>
                    <a:pt x="57" y="29"/>
                  </a:lnTo>
                  <a:lnTo>
                    <a:pt x="113" y="57"/>
                  </a:lnTo>
                  <a:lnTo>
                    <a:pt x="113" y="85"/>
                  </a:lnTo>
                  <a:lnTo>
                    <a:pt x="141" y="142"/>
                  </a:lnTo>
                  <a:lnTo>
                    <a:pt x="141" y="142"/>
                  </a:lnTo>
                  <a:lnTo>
                    <a:pt x="28" y="85"/>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0" name="Google Shape;4240;p16"/>
            <p:cNvSpPr/>
            <p:nvPr/>
          </p:nvSpPr>
          <p:spPr>
            <a:xfrm>
              <a:off x="3800100" y="1797850"/>
              <a:ext cx="2150" cy="4950"/>
            </a:xfrm>
            <a:custGeom>
              <a:avLst/>
              <a:gdLst/>
              <a:ahLst/>
              <a:cxnLst/>
              <a:rect l="l" t="t" r="r" b="b"/>
              <a:pathLst>
                <a:path w="86" h="198" extrusionOk="0">
                  <a:moveTo>
                    <a:pt x="1" y="198"/>
                  </a:moveTo>
                  <a:lnTo>
                    <a:pt x="1" y="198"/>
                  </a:lnTo>
                  <a:lnTo>
                    <a:pt x="29" y="0"/>
                  </a:lnTo>
                  <a:lnTo>
                    <a:pt x="29" y="0"/>
                  </a:lnTo>
                  <a:lnTo>
                    <a:pt x="57" y="56"/>
                  </a:lnTo>
                  <a:lnTo>
                    <a:pt x="86" y="113"/>
                  </a:lnTo>
                  <a:lnTo>
                    <a:pt x="57" y="169"/>
                  </a:lnTo>
                  <a:lnTo>
                    <a:pt x="29" y="198"/>
                  </a:lnTo>
                  <a:lnTo>
                    <a:pt x="1" y="198"/>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1" name="Google Shape;4241;p16"/>
            <p:cNvSpPr/>
            <p:nvPr/>
          </p:nvSpPr>
          <p:spPr>
            <a:xfrm>
              <a:off x="3800100" y="1797850"/>
              <a:ext cx="2150" cy="4950"/>
            </a:xfrm>
            <a:custGeom>
              <a:avLst/>
              <a:gdLst/>
              <a:ahLst/>
              <a:cxnLst/>
              <a:rect l="l" t="t" r="r" b="b"/>
              <a:pathLst>
                <a:path w="86" h="198" fill="none" extrusionOk="0">
                  <a:moveTo>
                    <a:pt x="1" y="198"/>
                  </a:moveTo>
                  <a:lnTo>
                    <a:pt x="1" y="198"/>
                  </a:lnTo>
                  <a:lnTo>
                    <a:pt x="29" y="0"/>
                  </a:lnTo>
                  <a:lnTo>
                    <a:pt x="29" y="0"/>
                  </a:lnTo>
                  <a:lnTo>
                    <a:pt x="57" y="56"/>
                  </a:lnTo>
                  <a:lnTo>
                    <a:pt x="86" y="113"/>
                  </a:lnTo>
                  <a:lnTo>
                    <a:pt x="57" y="169"/>
                  </a:lnTo>
                  <a:lnTo>
                    <a:pt x="29" y="198"/>
                  </a:lnTo>
                  <a:lnTo>
                    <a:pt x="1" y="198"/>
                  </a:lnTo>
                </a:path>
              </a:pathLst>
            </a:custGeom>
            <a:solidFill>
              <a:srgbClr val="666666"/>
            </a:solidFill>
            <a:ln w="14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2" name="Google Shape;4242;p16"/>
            <p:cNvSpPr/>
            <p:nvPr/>
          </p:nvSpPr>
          <p:spPr>
            <a:xfrm>
              <a:off x="2343275" y="2444050"/>
              <a:ext cx="2150" cy="1450"/>
            </a:xfrm>
            <a:custGeom>
              <a:avLst/>
              <a:gdLst/>
              <a:ahLst/>
              <a:cxnLst/>
              <a:rect l="l" t="t" r="r" b="b"/>
              <a:pathLst>
                <a:path w="86" h="58" extrusionOk="0">
                  <a:moveTo>
                    <a:pt x="85" y="57"/>
                  </a:moveTo>
                  <a:lnTo>
                    <a:pt x="85" y="57"/>
                  </a:lnTo>
                  <a:lnTo>
                    <a:pt x="1" y="29"/>
                  </a:lnTo>
                  <a:lnTo>
                    <a:pt x="1" y="29"/>
                  </a:lnTo>
                  <a:lnTo>
                    <a:pt x="85" y="1"/>
                  </a:lnTo>
                  <a:lnTo>
                    <a:pt x="85" y="29"/>
                  </a:lnTo>
                  <a:lnTo>
                    <a:pt x="85" y="57"/>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3" name="Google Shape;4243;p16"/>
            <p:cNvSpPr/>
            <p:nvPr/>
          </p:nvSpPr>
          <p:spPr>
            <a:xfrm>
              <a:off x="2343275" y="2444050"/>
              <a:ext cx="2150" cy="1450"/>
            </a:xfrm>
            <a:custGeom>
              <a:avLst/>
              <a:gdLst/>
              <a:ahLst/>
              <a:cxnLst/>
              <a:rect l="l" t="t" r="r" b="b"/>
              <a:pathLst>
                <a:path w="86" h="58" fill="none" extrusionOk="0">
                  <a:moveTo>
                    <a:pt x="85" y="57"/>
                  </a:moveTo>
                  <a:lnTo>
                    <a:pt x="85" y="57"/>
                  </a:lnTo>
                  <a:lnTo>
                    <a:pt x="1" y="29"/>
                  </a:lnTo>
                  <a:lnTo>
                    <a:pt x="1" y="29"/>
                  </a:lnTo>
                  <a:lnTo>
                    <a:pt x="85" y="1"/>
                  </a:lnTo>
                  <a:lnTo>
                    <a:pt x="85" y="29"/>
                  </a:lnTo>
                  <a:lnTo>
                    <a:pt x="85" y="57"/>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4" name="Google Shape;4244;p16"/>
            <p:cNvSpPr/>
            <p:nvPr/>
          </p:nvSpPr>
          <p:spPr>
            <a:xfrm>
              <a:off x="2355975" y="2436300"/>
              <a:ext cx="2150" cy="725"/>
            </a:xfrm>
            <a:custGeom>
              <a:avLst/>
              <a:gdLst/>
              <a:ahLst/>
              <a:cxnLst/>
              <a:rect l="l" t="t" r="r" b="b"/>
              <a:pathLst>
                <a:path w="86" h="29" extrusionOk="0">
                  <a:moveTo>
                    <a:pt x="85" y="29"/>
                  </a:moveTo>
                  <a:lnTo>
                    <a:pt x="85" y="29"/>
                  </a:lnTo>
                  <a:lnTo>
                    <a:pt x="1" y="1"/>
                  </a:lnTo>
                  <a:lnTo>
                    <a:pt x="1" y="1"/>
                  </a:lnTo>
                  <a:lnTo>
                    <a:pt x="57" y="1"/>
                  </a:lnTo>
                  <a:lnTo>
                    <a:pt x="85" y="29"/>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5" name="Google Shape;4245;p16"/>
            <p:cNvSpPr/>
            <p:nvPr/>
          </p:nvSpPr>
          <p:spPr>
            <a:xfrm>
              <a:off x="2355975" y="2436300"/>
              <a:ext cx="2150" cy="725"/>
            </a:xfrm>
            <a:custGeom>
              <a:avLst/>
              <a:gdLst/>
              <a:ahLst/>
              <a:cxnLst/>
              <a:rect l="l" t="t" r="r" b="b"/>
              <a:pathLst>
                <a:path w="86" h="29" fill="none" extrusionOk="0">
                  <a:moveTo>
                    <a:pt x="85" y="29"/>
                  </a:moveTo>
                  <a:lnTo>
                    <a:pt x="85" y="29"/>
                  </a:lnTo>
                  <a:lnTo>
                    <a:pt x="1" y="1"/>
                  </a:lnTo>
                  <a:lnTo>
                    <a:pt x="1" y="1"/>
                  </a:lnTo>
                  <a:lnTo>
                    <a:pt x="57" y="1"/>
                  </a:lnTo>
                  <a:lnTo>
                    <a:pt x="85" y="29"/>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6" name="Google Shape;4246;p16"/>
            <p:cNvSpPr/>
            <p:nvPr/>
          </p:nvSpPr>
          <p:spPr>
            <a:xfrm>
              <a:off x="3479125" y="3239150"/>
              <a:ext cx="1425" cy="4250"/>
            </a:xfrm>
            <a:custGeom>
              <a:avLst/>
              <a:gdLst/>
              <a:ahLst/>
              <a:cxnLst/>
              <a:rect l="l" t="t" r="r" b="b"/>
              <a:pathLst>
                <a:path w="57" h="170" extrusionOk="0">
                  <a:moveTo>
                    <a:pt x="57" y="169"/>
                  </a:moveTo>
                  <a:lnTo>
                    <a:pt x="57" y="169"/>
                  </a:lnTo>
                  <a:lnTo>
                    <a:pt x="57" y="0"/>
                  </a:lnTo>
                  <a:lnTo>
                    <a:pt x="57" y="0"/>
                  </a:lnTo>
                  <a:lnTo>
                    <a:pt x="28" y="57"/>
                  </a:lnTo>
                  <a:lnTo>
                    <a:pt x="0" y="85"/>
                  </a:lnTo>
                  <a:lnTo>
                    <a:pt x="28" y="113"/>
                  </a:lnTo>
                  <a:lnTo>
                    <a:pt x="57" y="169"/>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7" name="Google Shape;4247;p16"/>
            <p:cNvSpPr/>
            <p:nvPr/>
          </p:nvSpPr>
          <p:spPr>
            <a:xfrm>
              <a:off x="3479125" y="3239150"/>
              <a:ext cx="1425" cy="4250"/>
            </a:xfrm>
            <a:custGeom>
              <a:avLst/>
              <a:gdLst/>
              <a:ahLst/>
              <a:cxnLst/>
              <a:rect l="l" t="t" r="r" b="b"/>
              <a:pathLst>
                <a:path w="57" h="170" fill="none" extrusionOk="0">
                  <a:moveTo>
                    <a:pt x="57" y="169"/>
                  </a:moveTo>
                  <a:lnTo>
                    <a:pt x="57" y="169"/>
                  </a:lnTo>
                  <a:lnTo>
                    <a:pt x="57" y="0"/>
                  </a:lnTo>
                  <a:lnTo>
                    <a:pt x="57" y="0"/>
                  </a:lnTo>
                  <a:lnTo>
                    <a:pt x="28" y="57"/>
                  </a:lnTo>
                  <a:lnTo>
                    <a:pt x="0" y="85"/>
                  </a:lnTo>
                  <a:lnTo>
                    <a:pt x="28" y="113"/>
                  </a:lnTo>
                  <a:lnTo>
                    <a:pt x="57" y="169"/>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8" name="Google Shape;4248;p16"/>
            <p:cNvSpPr/>
            <p:nvPr/>
          </p:nvSpPr>
          <p:spPr>
            <a:xfrm>
              <a:off x="3598350" y="1754800"/>
              <a:ext cx="2125" cy="1450"/>
            </a:xfrm>
            <a:custGeom>
              <a:avLst/>
              <a:gdLst/>
              <a:ahLst/>
              <a:cxnLst/>
              <a:rect l="l" t="t" r="r" b="b"/>
              <a:pathLst>
                <a:path w="85" h="58" extrusionOk="0">
                  <a:moveTo>
                    <a:pt x="57" y="57"/>
                  </a:moveTo>
                  <a:lnTo>
                    <a:pt x="57" y="57"/>
                  </a:lnTo>
                  <a:lnTo>
                    <a:pt x="85" y="1"/>
                  </a:lnTo>
                  <a:lnTo>
                    <a:pt x="28" y="1"/>
                  </a:lnTo>
                  <a:lnTo>
                    <a:pt x="28" y="1"/>
                  </a:lnTo>
                  <a:lnTo>
                    <a:pt x="0" y="29"/>
                  </a:lnTo>
                  <a:lnTo>
                    <a:pt x="0" y="57"/>
                  </a:lnTo>
                  <a:lnTo>
                    <a:pt x="57" y="57"/>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9" name="Google Shape;4249;p16"/>
            <p:cNvSpPr/>
            <p:nvPr/>
          </p:nvSpPr>
          <p:spPr>
            <a:xfrm>
              <a:off x="3598350" y="1754800"/>
              <a:ext cx="2125" cy="1450"/>
            </a:xfrm>
            <a:custGeom>
              <a:avLst/>
              <a:gdLst/>
              <a:ahLst/>
              <a:cxnLst/>
              <a:rect l="l" t="t" r="r" b="b"/>
              <a:pathLst>
                <a:path w="85" h="58" fill="none" extrusionOk="0">
                  <a:moveTo>
                    <a:pt x="57" y="57"/>
                  </a:moveTo>
                  <a:lnTo>
                    <a:pt x="57" y="57"/>
                  </a:lnTo>
                  <a:lnTo>
                    <a:pt x="85" y="1"/>
                  </a:lnTo>
                  <a:lnTo>
                    <a:pt x="28" y="1"/>
                  </a:lnTo>
                  <a:lnTo>
                    <a:pt x="28" y="1"/>
                  </a:lnTo>
                  <a:lnTo>
                    <a:pt x="0" y="29"/>
                  </a:lnTo>
                  <a:lnTo>
                    <a:pt x="0" y="57"/>
                  </a:lnTo>
                  <a:lnTo>
                    <a:pt x="57" y="57"/>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0" name="Google Shape;4250;p16"/>
            <p:cNvSpPr/>
            <p:nvPr/>
          </p:nvSpPr>
          <p:spPr>
            <a:xfrm>
              <a:off x="2378550" y="2446875"/>
              <a:ext cx="3550" cy="2150"/>
            </a:xfrm>
            <a:custGeom>
              <a:avLst/>
              <a:gdLst/>
              <a:ahLst/>
              <a:cxnLst/>
              <a:rect l="l" t="t" r="r" b="b"/>
              <a:pathLst>
                <a:path w="142" h="86" extrusionOk="0">
                  <a:moveTo>
                    <a:pt x="1" y="86"/>
                  </a:moveTo>
                  <a:lnTo>
                    <a:pt x="1" y="86"/>
                  </a:lnTo>
                  <a:lnTo>
                    <a:pt x="142" y="1"/>
                  </a:lnTo>
                  <a:lnTo>
                    <a:pt x="142" y="1"/>
                  </a:lnTo>
                  <a:lnTo>
                    <a:pt x="1" y="86"/>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1" name="Google Shape;4251;p16"/>
            <p:cNvSpPr/>
            <p:nvPr/>
          </p:nvSpPr>
          <p:spPr>
            <a:xfrm>
              <a:off x="2378550" y="2446875"/>
              <a:ext cx="3550" cy="2150"/>
            </a:xfrm>
            <a:custGeom>
              <a:avLst/>
              <a:gdLst/>
              <a:ahLst/>
              <a:cxnLst/>
              <a:rect l="l" t="t" r="r" b="b"/>
              <a:pathLst>
                <a:path w="142" h="86" fill="none" extrusionOk="0">
                  <a:moveTo>
                    <a:pt x="1" y="86"/>
                  </a:moveTo>
                  <a:lnTo>
                    <a:pt x="1" y="86"/>
                  </a:lnTo>
                  <a:lnTo>
                    <a:pt x="142" y="1"/>
                  </a:lnTo>
                  <a:lnTo>
                    <a:pt x="142" y="1"/>
                  </a:lnTo>
                  <a:lnTo>
                    <a:pt x="1" y="86"/>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2" name="Google Shape;4252;p16"/>
            <p:cNvSpPr/>
            <p:nvPr/>
          </p:nvSpPr>
          <p:spPr>
            <a:xfrm>
              <a:off x="2379975" y="2450400"/>
              <a:ext cx="1425" cy="750"/>
            </a:xfrm>
            <a:custGeom>
              <a:avLst/>
              <a:gdLst/>
              <a:ahLst/>
              <a:cxnLst/>
              <a:rect l="l" t="t" r="r" b="b"/>
              <a:pathLst>
                <a:path w="57" h="30" extrusionOk="0">
                  <a:moveTo>
                    <a:pt x="0" y="29"/>
                  </a:moveTo>
                  <a:lnTo>
                    <a:pt x="0" y="29"/>
                  </a:lnTo>
                  <a:lnTo>
                    <a:pt x="57" y="1"/>
                  </a:lnTo>
                  <a:lnTo>
                    <a:pt x="28" y="29"/>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3" name="Google Shape;4253;p16"/>
            <p:cNvSpPr/>
            <p:nvPr/>
          </p:nvSpPr>
          <p:spPr>
            <a:xfrm>
              <a:off x="2379975" y="2450400"/>
              <a:ext cx="1425" cy="750"/>
            </a:xfrm>
            <a:custGeom>
              <a:avLst/>
              <a:gdLst/>
              <a:ahLst/>
              <a:cxnLst/>
              <a:rect l="l" t="t" r="r" b="b"/>
              <a:pathLst>
                <a:path w="57" h="30" fill="none" extrusionOk="0">
                  <a:moveTo>
                    <a:pt x="0" y="29"/>
                  </a:moveTo>
                  <a:lnTo>
                    <a:pt x="0" y="29"/>
                  </a:lnTo>
                  <a:lnTo>
                    <a:pt x="57" y="1"/>
                  </a:lnTo>
                  <a:lnTo>
                    <a:pt x="28" y="29"/>
                  </a:lnTo>
                </a:path>
              </a:pathLst>
            </a:custGeom>
            <a:solidFill>
              <a:srgbClr val="666666"/>
            </a:solidFill>
            <a:ln w="14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4" name="Google Shape;4254;p16"/>
            <p:cNvSpPr/>
            <p:nvPr/>
          </p:nvSpPr>
          <p:spPr>
            <a:xfrm>
              <a:off x="3592000" y="1747750"/>
              <a:ext cx="725" cy="2150"/>
            </a:xfrm>
            <a:custGeom>
              <a:avLst/>
              <a:gdLst/>
              <a:ahLst/>
              <a:cxnLst/>
              <a:rect l="l" t="t" r="r" b="b"/>
              <a:pathLst>
                <a:path w="29" h="86" extrusionOk="0">
                  <a:moveTo>
                    <a:pt x="0" y="85"/>
                  </a:moveTo>
                  <a:lnTo>
                    <a:pt x="0" y="85"/>
                  </a:lnTo>
                  <a:lnTo>
                    <a:pt x="28" y="57"/>
                  </a:lnTo>
                  <a:lnTo>
                    <a:pt x="28" y="0"/>
                  </a:lnTo>
                  <a:lnTo>
                    <a:pt x="28" y="0"/>
                  </a:lnTo>
                  <a:lnTo>
                    <a:pt x="0" y="85"/>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5" name="Google Shape;4255;p16"/>
            <p:cNvSpPr/>
            <p:nvPr/>
          </p:nvSpPr>
          <p:spPr>
            <a:xfrm>
              <a:off x="3592000" y="1747750"/>
              <a:ext cx="725" cy="2150"/>
            </a:xfrm>
            <a:custGeom>
              <a:avLst/>
              <a:gdLst/>
              <a:ahLst/>
              <a:cxnLst/>
              <a:rect l="l" t="t" r="r" b="b"/>
              <a:pathLst>
                <a:path w="29" h="86" fill="none" extrusionOk="0">
                  <a:moveTo>
                    <a:pt x="0" y="85"/>
                  </a:moveTo>
                  <a:lnTo>
                    <a:pt x="0" y="85"/>
                  </a:lnTo>
                  <a:lnTo>
                    <a:pt x="28" y="57"/>
                  </a:lnTo>
                  <a:lnTo>
                    <a:pt x="28" y="0"/>
                  </a:lnTo>
                  <a:lnTo>
                    <a:pt x="28" y="0"/>
                  </a:lnTo>
                  <a:lnTo>
                    <a:pt x="0" y="85"/>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6" name="Google Shape;4256;p16"/>
            <p:cNvSpPr/>
            <p:nvPr/>
          </p:nvSpPr>
          <p:spPr>
            <a:xfrm>
              <a:off x="3851600" y="1873325"/>
              <a:ext cx="2850" cy="2850"/>
            </a:xfrm>
            <a:custGeom>
              <a:avLst/>
              <a:gdLst/>
              <a:ahLst/>
              <a:cxnLst/>
              <a:rect l="l" t="t" r="r" b="b"/>
              <a:pathLst>
                <a:path w="114" h="114" extrusionOk="0">
                  <a:moveTo>
                    <a:pt x="1" y="85"/>
                  </a:moveTo>
                  <a:lnTo>
                    <a:pt x="1" y="85"/>
                  </a:lnTo>
                  <a:lnTo>
                    <a:pt x="29" y="1"/>
                  </a:lnTo>
                  <a:lnTo>
                    <a:pt x="29" y="1"/>
                  </a:lnTo>
                  <a:lnTo>
                    <a:pt x="114" y="57"/>
                  </a:lnTo>
                  <a:lnTo>
                    <a:pt x="114" y="57"/>
                  </a:lnTo>
                  <a:lnTo>
                    <a:pt x="86" y="113"/>
                  </a:lnTo>
                  <a:lnTo>
                    <a:pt x="57" y="113"/>
                  </a:lnTo>
                  <a:lnTo>
                    <a:pt x="29" y="85"/>
                  </a:lnTo>
                  <a:lnTo>
                    <a:pt x="1" y="85"/>
                  </a:lnTo>
                  <a:lnTo>
                    <a:pt x="1" y="85"/>
                  </a:lnTo>
                  <a:close/>
                </a:path>
              </a:pathLst>
            </a:custGeom>
            <a:solidFill>
              <a:srgbClr val="666666"/>
            </a:solidFill>
            <a:ln w="14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7" name="Google Shape;4257;p16"/>
            <p:cNvSpPr/>
            <p:nvPr/>
          </p:nvSpPr>
          <p:spPr>
            <a:xfrm>
              <a:off x="2394775" y="2131525"/>
              <a:ext cx="2150" cy="750"/>
            </a:xfrm>
            <a:custGeom>
              <a:avLst/>
              <a:gdLst/>
              <a:ahLst/>
              <a:cxnLst/>
              <a:rect l="l" t="t" r="r" b="b"/>
              <a:pathLst>
                <a:path w="86" h="30" extrusionOk="0">
                  <a:moveTo>
                    <a:pt x="1" y="29"/>
                  </a:moveTo>
                  <a:lnTo>
                    <a:pt x="1" y="29"/>
                  </a:lnTo>
                  <a:lnTo>
                    <a:pt x="85" y="1"/>
                  </a:lnTo>
                  <a:lnTo>
                    <a:pt x="85" y="1"/>
                  </a:lnTo>
                  <a:lnTo>
                    <a:pt x="1" y="29"/>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8" name="Google Shape;4258;p16"/>
            <p:cNvSpPr/>
            <p:nvPr/>
          </p:nvSpPr>
          <p:spPr>
            <a:xfrm>
              <a:off x="2394775" y="2131525"/>
              <a:ext cx="2150" cy="750"/>
            </a:xfrm>
            <a:custGeom>
              <a:avLst/>
              <a:gdLst/>
              <a:ahLst/>
              <a:cxnLst/>
              <a:rect l="l" t="t" r="r" b="b"/>
              <a:pathLst>
                <a:path w="86" h="30" fill="none" extrusionOk="0">
                  <a:moveTo>
                    <a:pt x="1" y="29"/>
                  </a:moveTo>
                  <a:lnTo>
                    <a:pt x="1" y="29"/>
                  </a:lnTo>
                  <a:lnTo>
                    <a:pt x="85" y="1"/>
                  </a:lnTo>
                  <a:lnTo>
                    <a:pt x="85" y="1"/>
                  </a:lnTo>
                  <a:lnTo>
                    <a:pt x="1" y="29"/>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9" name="Google Shape;4259;p16"/>
            <p:cNvSpPr/>
            <p:nvPr/>
          </p:nvSpPr>
          <p:spPr>
            <a:xfrm>
              <a:off x="7138475" y="3045850"/>
              <a:ext cx="2125" cy="2825"/>
            </a:xfrm>
            <a:custGeom>
              <a:avLst/>
              <a:gdLst/>
              <a:ahLst/>
              <a:cxnLst/>
              <a:rect l="l" t="t" r="r" b="b"/>
              <a:pathLst>
                <a:path w="85" h="113" extrusionOk="0">
                  <a:moveTo>
                    <a:pt x="85" y="0"/>
                  </a:moveTo>
                  <a:lnTo>
                    <a:pt x="85" y="0"/>
                  </a:lnTo>
                  <a:lnTo>
                    <a:pt x="29" y="28"/>
                  </a:lnTo>
                  <a:lnTo>
                    <a:pt x="0" y="113"/>
                  </a:lnTo>
                  <a:lnTo>
                    <a:pt x="0" y="113"/>
                  </a:lnTo>
                  <a:lnTo>
                    <a:pt x="85"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0" name="Google Shape;4260;p16"/>
            <p:cNvSpPr/>
            <p:nvPr/>
          </p:nvSpPr>
          <p:spPr>
            <a:xfrm>
              <a:off x="7138475" y="3045850"/>
              <a:ext cx="2125" cy="2825"/>
            </a:xfrm>
            <a:custGeom>
              <a:avLst/>
              <a:gdLst/>
              <a:ahLst/>
              <a:cxnLst/>
              <a:rect l="l" t="t" r="r" b="b"/>
              <a:pathLst>
                <a:path w="85" h="113" fill="none" extrusionOk="0">
                  <a:moveTo>
                    <a:pt x="85" y="0"/>
                  </a:moveTo>
                  <a:lnTo>
                    <a:pt x="85" y="0"/>
                  </a:lnTo>
                  <a:lnTo>
                    <a:pt x="29" y="28"/>
                  </a:lnTo>
                  <a:lnTo>
                    <a:pt x="0" y="113"/>
                  </a:lnTo>
                  <a:lnTo>
                    <a:pt x="0" y="113"/>
                  </a:lnTo>
                  <a:lnTo>
                    <a:pt x="85" y="0"/>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1" name="Google Shape;4261;p16"/>
            <p:cNvSpPr/>
            <p:nvPr/>
          </p:nvSpPr>
          <p:spPr>
            <a:xfrm>
              <a:off x="6881675" y="2812325"/>
              <a:ext cx="2850" cy="2150"/>
            </a:xfrm>
            <a:custGeom>
              <a:avLst/>
              <a:gdLst/>
              <a:ahLst/>
              <a:cxnLst/>
              <a:rect l="l" t="t" r="r" b="b"/>
              <a:pathLst>
                <a:path w="114" h="86" extrusionOk="0">
                  <a:moveTo>
                    <a:pt x="57" y="85"/>
                  </a:moveTo>
                  <a:lnTo>
                    <a:pt x="57" y="85"/>
                  </a:lnTo>
                  <a:lnTo>
                    <a:pt x="113" y="29"/>
                  </a:lnTo>
                  <a:lnTo>
                    <a:pt x="113" y="0"/>
                  </a:lnTo>
                  <a:lnTo>
                    <a:pt x="57" y="0"/>
                  </a:lnTo>
                  <a:lnTo>
                    <a:pt x="0" y="0"/>
                  </a:lnTo>
                  <a:lnTo>
                    <a:pt x="0" y="0"/>
                  </a:lnTo>
                  <a:lnTo>
                    <a:pt x="57" y="85"/>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2" name="Google Shape;4262;p16"/>
            <p:cNvSpPr/>
            <p:nvPr/>
          </p:nvSpPr>
          <p:spPr>
            <a:xfrm>
              <a:off x="6881675" y="2812325"/>
              <a:ext cx="2850" cy="2150"/>
            </a:xfrm>
            <a:custGeom>
              <a:avLst/>
              <a:gdLst/>
              <a:ahLst/>
              <a:cxnLst/>
              <a:rect l="l" t="t" r="r" b="b"/>
              <a:pathLst>
                <a:path w="114" h="86" fill="none" extrusionOk="0">
                  <a:moveTo>
                    <a:pt x="57" y="85"/>
                  </a:moveTo>
                  <a:lnTo>
                    <a:pt x="57" y="85"/>
                  </a:lnTo>
                  <a:lnTo>
                    <a:pt x="113" y="29"/>
                  </a:lnTo>
                  <a:lnTo>
                    <a:pt x="113" y="0"/>
                  </a:lnTo>
                  <a:lnTo>
                    <a:pt x="57" y="0"/>
                  </a:lnTo>
                  <a:lnTo>
                    <a:pt x="0" y="0"/>
                  </a:lnTo>
                  <a:lnTo>
                    <a:pt x="0" y="0"/>
                  </a:lnTo>
                  <a:lnTo>
                    <a:pt x="57" y="85"/>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3" name="Google Shape;4263;p16"/>
            <p:cNvSpPr/>
            <p:nvPr/>
          </p:nvSpPr>
          <p:spPr>
            <a:xfrm>
              <a:off x="3522150" y="2045475"/>
              <a:ext cx="2150" cy="2125"/>
            </a:xfrm>
            <a:custGeom>
              <a:avLst/>
              <a:gdLst/>
              <a:ahLst/>
              <a:cxnLst/>
              <a:rect l="l" t="t" r="r" b="b"/>
              <a:pathLst>
                <a:path w="86" h="85" extrusionOk="0">
                  <a:moveTo>
                    <a:pt x="85" y="0"/>
                  </a:moveTo>
                  <a:lnTo>
                    <a:pt x="85" y="0"/>
                  </a:lnTo>
                  <a:lnTo>
                    <a:pt x="29" y="85"/>
                  </a:lnTo>
                  <a:lnTo>
                    <a:pt x="29" y="85"/>
                  </a:lnTo>
                  <a:lnTo>
                    <a:pt x="0" y="28"/>
                  </a:lnTo>
                  <a:lnTo>
                    <a:pt x="85"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4" name="Google Shape;4264;p16"/>
            <p:cNvSpPr/>
            <p:nvPr/>
          </p:nvSpPr>
          <p:spPr>
            <a:xfrm>
              <a:off x="3522150" y="2045475"/>
              <a:ext cx="2150" cy="2125"/>
            </a:xfrm>
            <a:custGeom>
              <a:avLst/>
              <a:gdLst/>
              <a:ahLst/>
              <a:cxnLst/>
              <a:rect l="l" t="t" r="r" b="b"/>
              <a:pathLst>
                <a:path w="86" h="85" fill="none" extrusionOk="0">
                  <a:moveTo>
                    <a:pt x="85" y="0"/>
                  </a:moveTo>
                  <a:lnTo>
                    <a:pt x="85" y="0"/>
                  </a:lnTo>
                  <a:lnTo>
                    <a:pt x="29" y="85"/>
                  </a:lnTo>
                  <a:lnTo>
                    <a:pt x="29" y="85"/>
                  </a:lnTo>
                  <a:lnTo>
                    <a:pt x="0" y="28"/>
                  </a:lnTo>
                  <a:lnTo>
                    <a:pt x="85" y="0"/>
                  </a:lnTo>
                </a:path>
              </a:pathLst>
            </a:custGeom>
            <a:solidFill>
              <a:srgbClr val="666666"/>
            </a:solidFill>
            <a:ln w="14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5" name="Google Shape;4265;p16"/>
            <p:cNvSpPr/>
            <p:nvPr/>
          </p:nvSpPr>
          <p:spPr>
            <a:xfrm>
              <a:off x="1361250" y="3447250"/>
              <a:ext cx="2125" cy="2150"/>
            </a:xfrm>
            <a:custGeom>
              <a:avLst/>
              <a:gdLst/>
              <a:ahLst/>
              <a:cxnLst/>
              <a:rect l="l" t="t" r="r" b="b"/>
              <a:pathLst>
                <a:path w="85" h="86" extrusionOk="0">
                  <a:moveTo>
                    <a:pt x="85" y="86"/>
                  </a:moveTo>
                  <a:lnTo>
                    <a:pt x="85" y="86"/>
                  </a:lnTo>
                  <a:lnTo>
                    <a:pt x="85" y="57"/>
                  </a:lnTo>
                  <a:lnTo>
                    <a:pt x="85" y="29"/>
                  </a:lnTo>
                  <a:lnTo>
                    <a:pt x="57" y="1"/>
                  </a:lnTo>
                  <a:lnTo>
                    <a:pt x="0" y="29"/>
                  </a:lnTo>
                  <a:lnTo>
                    <a:pt x="0" y="29"/>
                  </a:lnTo>
                  <a:lnTo>
                    <a:pt x="85" y="86"/>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6" name="Google Shape;4266;p16"/>
            <p:cNvSpPr/>
            <p:nvPr/>
          </p:nvSpPr>
          <p:spPr>
            <a:xfrm>
              <a:off x="1361250" y="3447250"/>
              <a:ext cx="2125" cy="2150"/>
            </a:xfrm>
            <a:custGeom>
              <a:avLst/>
              <a:gdLst/>
              <a:ahLst/>
              <a:cxnLst/>
              <a:rect l="l" t="t" r="r" b="b"/>
              <a:pathLst>
                <a:path w="85" h="86" fill="none" extrusionOk="0">
                  <a:moveTo>
                    <a:pt x="85" y="86"/>
                  </a:moveTo>
                  <a:lnTo>
                    <a:pt x="85" y="86"/>
                  </a:lnTo>
                  <a:lnTo>
                    <a:pt x="85" y="57"/>
                  </a:lnTo>
                  <a:lnTo>
                    <a:pt x="85" y="29"/>
                  </a:lnTo>
                  <a:lnTo>
                    <a:pt x="57" y="1"/>
                  </a:lnTo>
                  <a:lnTo>
                    <a:pt x="0" y="29"/>
                  </a:lnTo>
                  <a:lnTo>
                    <a:pt x="0" y="29"/>
                  </a:lnTo>
                  <a:lnTo>
                    <a:pt x="85" y="86"/>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7" name="Google Shape;4267;p16"/>
            <p:cNvSpPr/>
            <p:nvPr/>
          </p:nvSpPr>
          <p:spPr>
            <a:xfrm>
              <a:off x="3762025" y="1874725"/>
              <a:ext cx="1425" cy="1450"/>
            </a:xfrm>
            <a:custGeom>
              <a:avLst/>
              <a:gdLst/>
              <a:ahLst/>
              <a:cxnLst/>
              <a:rect l="l" t="t" r="r" b="b"/>
              <a:pathLst>
                <a:path w="57" h="58" extrusionOk="0">
                  <a:moveTo>
                    <a:pt x="0" y="57"/>
                  </a:moveTo>
                  <a:lnTo>
                    <a:pt x="0" y="57"/>
                  </a:lnTo>
                  <a:lnTo>
                    <a:pt x="0" y="1"/>
                  </a:lnTo>
                  <a:lnTo>
                    <a:pt x="28" y="29"/>
                  </a:lnTo>
                  <a:lnTo>
                    <a:pt x="57" y="57"/>
                  </a:lnTo>
                  <a:lnTo>
                    <a:pt x="0" y="57"/>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8" name="Google Shape;4268;p16"/>
            <p:cNvSpPr/>
            <p:nvPr/>
          </p:nvSpPr>
          <p:spPr>
            <a:xfrm>
              <a:off x="3762025" y="1874725"/>
              <a:ext cx="1425" cy="1450"/>
            </a:xfrm>
            <a:custGeom>
              <a:avLst/>
              <a:gdLst/>
              <a:ahLst/>
              <a:cxnLst/>
              <a:rect l="l" t="t" r="r" b="b"/>
              <a:pathLst>
                <a:path w="57" h="58" fill="none" extrusionOk="0">
                  <a:moveTo>
                    <a:pt x="0" y="57"/>
                  </a:moveTo>
                  <a:lnTo>
                    <a:pt x="0" y="57"/>
                  </a:lnTo>
                  <a:lnTo>
                    <a:pt x="0" y="1"/>
                  </a:lnTo>
                  <a:lnTo>
                    <a:pt x="28" y="29"/>
                  </a:lnTo>
                  <a:lnTo>
                    <a:pt x="57" y="57"/>
                  </a:lnTo>
                  <a:lnTo>
                    <a:pt x="0" y="57"/>
                  </a:lnTo>
                </a:path>
              </a:pathLst>
            </a:custGeom>
            <a:solidFill>
              <a:srgbClr val="666666"/>
            </a:solidFill>
            <a:ln w="14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9" name="Google Shape;4269;p16"/>
            <p:cNvSpPr/>
            <p:nvPr/>
          </p:nvSpPr>
          <p:spPr>
            <a:xfrm>
              <a:off x="3854425" y="1919875"/>
              <a:ext cx="25" cy="25"/>
            </a:xfrm>
            <a:custGeom>
              <a:avLst/>
              <a:gdLst/>
              <a:ahLst/>
              <a:cxnLst/>
              <a:rect l="l" t="t" r="r" b="b"/>
              <a:pathLst>
                <a:path w="1" h="1" extrusionOk="0">
                  <a:moveTo>
                    <a:pt x="1" y="1"/>
                  </a:moveTo>
                  <a:lnTo>
                    <a:pt x="1" y="1"/>
                  </a:lnTo>
                  <a:lnTo>
                    <a:pt x="1" y="1"/>
                  </a:lnTo>
                  <a:lnTo>
                    <a:pt x="1"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0" name="Google Shape;4270;p16"/>
            <p:cNvSpPr/>
            <p:nvPr/>
          </p:nvSpPr>
          <p:spPr>
            <a:xfrm>
              <a:off x="3854425" y="1919875"/>
              <a:ext cx="25" cy="25"/>
            </a:xfrm>
            <a:custGeom>
              <a:avLst/>
              <a:gdLst/>
              <a:ahLst/>
              <a:cxnLst/>
              <a:rect l="l" t="t" r="r" b="b"/>
              <a:pathLst>
                <a:path w="1" h="1" fill="none" extrusionOk="0">
                  <a:moveTo>
                    <a:pt x="1" y="1"/>
                  </a:moveTo>
                  <a:lnTo>
                    <a:pt x="1" y="1"/>
                  </a:lnTo>
                  <a:lnTo>
                    <a:pt x="1" y="1"/>
                  </a:lnTo>
                  <a:lnTo>
                    <a:pt x="1" y="1"/>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1" name="Google Shape;4271;p16"/>
            <p:cNvSpPr/>
            <p:nvPr/>
          </p:nvSpPr>
          <p:spPr>
            <a:xfrm>
              <a:off x="3562350" y="1645450"/>
              <a:ext cx="6375" cy="5675"/>
            </a:xfrm>
            <a:custGeom>
              <a:avLst/>
              <a:gdLst/>
              <a:ahLst/>
              <a:cxnLst/>
              <a:rect l="l" t="t" r="r" b="b"/>
              <a:pathLst>
                <a:path w="255" h="227" extrusionOk="0">
                  <a:moveTo>
                    <a:pt x="1" y="226"/>
                  </a:moveTo>
                  <a:lnTo>
                    <a:pt x="1" y="226"/>
                  </a:lnTo>
                  <a:lnTo>
                    <a:pt x="142" y="170"/>
                  </a:lnTo>
                  <a:lnTo>
                    <a:pt x="227" y="114"/>
                  </a:lnTo>
                  <a:lnTo>
                    <a:pt x="255" y="57"/>
                  </a:lnTo>
                  <a:lnTo>
                    <a:pt x="255" y="1"/>
                  </a:lnTo>
                  <a:lnTo>
                    <a:pt x="227" y="1"/>
                  </a:lnTo>
                  <a:lnTo>
                    <a:pt x="170" y="29"/>
                  </a:lnTo>
                  <a:lnTo>
                    <a:pt x="86" y="85"/>
                  </a:lnTo>
                  <a:lnTo>
                    <a:pt x="1" y="226"/>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2" name="Google Shape;4272;p16"/>
            <p:cNvSpPr/>
            <p:nvPr/>
          </p:nvSpPr>
          <p:spPr>
            <a:xfrm>
              <a:off x="3562350" y="1645450"/>
              <a:ext cx="6375" cy="5675"/>
            </a:xfrm>
            <a:custGeom>
              <a:avLst/>
              <a:gdLst/>
              <a:ahLst/>
              <a:cxnLst/>
              <a:rect l="l" t="t" r="r" b="b"/>
              <a:pathLst>
                <a:path w="255" h="227" fill="none" extrusionOk="0">
                  <a:moveTo>
                    <a:pt x="1" y="226"/>
                  </a:moveTo>
                  <a:lnTo>
                    <a:pt x="1" y="226"/>
                  </a:lnTo>
                  <a:lnTo>
                    <a:pt x="142" y="170"/>
                  </a:lnTo>
                  <a:lnTo>
                    <a:pt x="227" y="114"/>
                  </a:lnTo>
                  <a:lnTo>
                    <a:pt x="255" y="57"/>
                  </a:lnTo>
                  <a:lnTo>
                    <a:pt x="255" y="1"/>
                  </a:lnTo>
                  <a:lnTo>
                    <a:pt x="227" y="1"/>
                  </a:lnTo>
                  <a:lnTo>
                    <a:pt x="170" y="29"/>
                  </a:lnTo>
                  <a:lnTo>
                    <a:pt x="86" y="85"/>
                  </a:lnTo>
                  <a:lnTo>
                    <a:pt x="1" y="226"/>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3" name="Google Shape;4273;p16"/>
            <p:cNvSpPr/>
            <p:nvPr/>
          </p:nvSpPr>
          <p:spPr>
            <a:xfrm>
              <a:off x="6459800" y="2551300"/>
              <a:ext cx="4250" cy="8475"/>
            </a:xfrm>
            <a:custGeom>
              <a:avLst/>
              <a:gdLst/>
              <a:ahLst/>
              <a:cxnLst/>
              <a:rect l="l" t="t" r="r" b="b"/>
              <a:pathLst>
                <a:path w="170" h="339" extrusionOk="0">
                  <a:moveTo>
                    <a:pt x="57" y="339"/>
                  </a:moveTo>
                  <a:lnTo>
                    <a:pt x="57" y="339"/>
                  </a:lnTo>
                  <a:lnTo>
                    <a:pt x="141" y="170"/>
                  </a:lnTo>
                  <a:lnTo>
                    <a:pt x="170" y="85"/>
                  </a:lnTo>
                  <a:lnTo>
                    <a:pt x="170" y="0"/>
                  </a:lnTo>
                  <a:lnTo>
                    <a:pt x="170" y="0"/>
                  </a:lnTo>
                  <a:lnTo>
                    <a:pt x="113" y="29"/>
                  </a:lnTo>
                  <a:lnTo>
                    <a:pt x="85" y="29"/>
                  </a:lnTo>
                  <a:lnTo>
                    <a:pt x="0" y="141"/>
                  </a:lnTo>
                  <a:lnTo>
                    <a:pt x="0" y="226"/>
                  </a:lnTo>
                  <a:lnTo>
                    <a:pt x="28" y="283"/>
                  </a:lnTo>
                  <a:lnTo>
                    <a:pt x="57" y="339"/>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4" name="Google Shape;4274;p16"/>
            <p:cNvSpPr/>
            <p:nvPr/>
          </p:nvSpPr>
          <p:spPr>
            <a:xfrm>
              <a:off x="6459800" y="2551300"/>
              <a:ext cx="4250" cy="8475"/>
            </a:xfrm>
            <a:custGeom>
              <a:avLst/>
              <a:gdLst/>
              <a:ahLst/>
              <a:cxnLst/>
              <a:rect l="l" t="t" r="r" b="b"/>
              <a:pathLst>
                <a:path w="170" h="339" fill="none" extrusionOk="0">
                  <a:moveTo>
                    <a:pt x="57" y="339"/>
                  </a:moveTo>
                  <a:lnTo>
                    <a:pt x="57" y="339"/>
                  </a:lnTo>
                  <a:lnTo>
                    <a:pt x="141" y="170"/>
                  </a:lnTo>
                  <a:lnTo>
                    <a:pt x="170" y="85"/>
                  </a:lnTo>
                  <a:lnTo>
                    <a:pt x="170" y="0"/>
                  </a:lnTo>
                  <a:lnTo>
                    <a:pt x="170" y="0"/>
                  </a:lnTo>
                  <a:lnTo>
                    <a:pt x="113" y="29"/>
                  </a:lnTo>
                  <a:lnTo>
                    <a:pt x="85" y="29"/>
                  </a:lnTo>
                  <a:lnTo>
                    <a:pt x="0" y="141"/>
                  </a:lnTo>
                  <a:lnTo>
                    <a:pt x="0" y="226"/>
                  </a:lnTo>
                  <a:lnTo>
                    <a:pt x="28" y="283"/>
                  </a:lnTo>
                  <a:lnTo>
                    <a:pt x="57" y="339"/>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5" name="Google Shape;4275;p16"/>
            <p:cNvSpPr/>
            <p:nvPr/>
          </p:nvSpPr>
          <p:spPr>
            <a:xfrm>
              <a:off x="5668950" y="2825025"/>
              <a:ext cx="4950" cy="2850"/>
            </a:xfrm>
            <a:custGeom>
              <a:avLst/>
              <a:gdLst/>
              <a:ahLst/>
              <a:cxnLst/>
              <a:rect l="l" t="t" r="r" b="b"/>
              <a:pathLst>
                <a:path w="198" h="114" extrusionOk="0">
                  <a:moveTo>
                    <a:pt x="0" y="0"/>
                  </a:moveTo>
                  <a:lnTo>
                    <a:pt x="0" y="0"/>
                  </a:lnTo>
                  <a:lnTo>
                    <a:pt x="0" y="0"/>
                  </a:lnTo>
                  <a:lnTo>
                    <a:pt x="0" y="29"/>
                  </a:lnTo>
                  <a:lnTo>
                    <a:pt x="28" y="85"/>
                  </a:lnTo>
                  <a:lnTo>
                    <a:pt x="57" y="113"/>
                  </a:lnTo>
                  <a:lnTo>
                    <a:pt x="113" y="113"/>
                  </a:lnTo>
                  <a:lnTo>
                    <a:pt x="141" y="85"/>
                  </a:lnTo>
                  <a:lnTo>
                    <a:pt x="198" y="29"/>
                  </a:lnTo>
                  <a:lnTo>
                    <a:pt x="198" y="29"/>
                  </a:lnTo>
                  <a:lnTo>
                    <a:pt x="0"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6" name="Google Shape;4276;p16"/>
            <p:cNvSpPr/>
            <p:nvPr/>
          </p:nvSpPr>
          <p:spPr>
            <a:xfrm>
              <a:off x="5668950" y="2825025"/>
              <a:ext cx="4950" cy="2850"/>
            </a:xfrm>
            <a:custGeom>
              <a:avLst/>
              <a:gdLst/>
              <a:ahLst/>
              <a:cxnLst/>
              <a:rect l="l" t="t" r="r" b="b"/>
              <a:pathLst>
                <a:path w="198" h="114" fill="none" extrusionOk="0">
                  <a:moveTo>
                    <a:pt x="0" y="0"/>
                  </a:moveTo>
                  <a:lnTo>
                    <a:pt x="0" y="0"/>
                  </a:lnTo>
                  <a:lnTo>
                    <a:pt x="0" y="0"/>
                  </a:lnTo>
                  <a:lnTo>
                    <a:pt x="0" y="29"/>
                  </a:lnTo>
                  <a:lnTo>
                    <a:pt x="28" y="85"/>
                  </a:lnTo>
                  <a:lnTo>
                    <a:pt x="57" y="113"/>
                  </a:lnTo>
                  <a:lnTo>
                    <a:pt x="113" y="113"/>
                  </a:lnTo>
                  <a:lnTo>
                    <a:pt x="141" y="85"/>
                  </a:lnTo>
                  <a:lnTo>
                    <a:pt x="198" y="29"/>
                  </a:lnTo>
                  <a:lnTo>
                    <a:pt x="198" y="29"/>
                  </a:lnTo>
                  <a:lnTo>
                    <a:pt x="0" y="0"/>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7" name="Google Shape;4277;p16"/>
            <p:cNvSpPr/>
            <p:nvPr/>
          </p:nvSpPr>
          <p:spPr>
            <a:xfrm>
              <a:off x="6849925" y="3473350"/>
              <a:ext cx="7775" cy="2850"/>
            </a:xfrm>
            <a:custGeom>
              <a:avLst/>
              <a:gdLst/>
              <a:ahLst/>
              <a:cxnLst/>
              <a:rect l="l" t="t" r="r" b="b"/>
              <a:pathLst>
                <a:path w="311" h="114" extrusionOk="0">
                  <a:moveTo>
                    <a:pt x="311" y="114"/>
                  </a:moveTo>
                  <a:lnTo>
                    <a:pt x="311" y="114"/>
                  </a:lnTo>
                  <a:lnTo>
                    <a:pt x="170" y="29"/>
                  </a:lnTo>
                  <a:lnTo>
                    <a:pt x="85" y="1"/>
                  </a:lnTo>
                  <a:lnTo>
                    <a:pt x="29" y="1"/>
                  </a:lnTo>
                  <a:lnTo>
                    <a:pt x="1" y="29"/>
                  </a:lnTo>
                  <a:lnTo>
                    <a:pt x="1" y="29"/>
                  </a:lnTo>
                  <a:lnTo>
                    <a:pt x="29" y="57"/>
                  </a:lnTo>
                  <a:lnTo>
                    <a:pt x="57" y="86"/>
                  </a:lnTo>
                  <a:lnTo>
                    <a:pt x="113" y="114"/>
                  </a:lnTo>
                  <a:lnTo>
                    <a:pt x="170" y="114"/>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8" name="Google Shape;4278;p16"/>
            <p:cNvSpPr/>
            <p:nvPr/>
          </p:nvSpPr>
          <p:spPr>
            <a:xfrm>
              <a:off x="6849925" y="3473350"/>
              <a:ext cx="7775" cy="2850"/>
            </a:xfrm>
            <a:custGeom>
              <a:avLst/>
              <a:gdLst/>
              <a:ahLst/>
              <a:cxnLst/>
              <a:rect l="l" t="t" r="r" b="b"/>
              <a:pathLst>
                <a:path w="311" h="114" fill="none" extrusionOk="0">
                  <a:moveTo>
                    <a:pt x="311" y="114"/>
                  </a:moveTo>
                  <a:lnTo>
                    <a:pt x="311" y="114"/>
                  </a:lnTo>
                  <a:lnTo>
                    <a:pt x="170" y="29"/>
                  </a:lnTo>
                  <a:lnTo>
                    <a:pt x="85" y="1"/>
                  </a:lnTo>
                  <a:lnTo>
                    <a:pt x="29" y="1"/>
                  </a:lnTo>
                  <a:lnTo>
                    <a:pt x="1" y="29"/>
                  </a:lnTo>
                  <a:lnTo>
                    <a:pt x="1" y="29"/>
                  </a:lnTo>
                  <a:lnTo>
                    <a:pt x="29" y="57"/>
                  </a:lnTo>
                  <a:lnTo>
                    <a:pt x="57" y="86"/>
                  </a:lnTo>
                  <a:lnTo>
                    <a:pt x="113" y="114"/>
                  </a:lnTo>
                  <a:lnTo>
                    <a:pt x="170" y="114"/>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9" name="Google Shape;4279;p16"/>
            <p:cNvSpPr/>
            <p:nvPr/>
          </p:nvSpPr>
          <p:spPr>
            <a:xfrm>
              <a:off x="7341650" y="3075475"/>
              <a:ext cx="725" cy="25"/>
            </a:xfrm>
            <a:custGeom>
              <a:avLst/>
              <a:gdLst/>
              <a:ahLst/>
              <a:cxnLst/>
              <a:rect l="l" t="t" r="r" b="b"/>
              <a:pathLst>
                <a:path w="29" h="1" extrusionOk="0">
                  <a:moveTo>
                    <a:pt x="29" y="0"/>
                  </a:moveTo>
                  <a:lnTo>
                    <a:pt x="29" y="0"/>
                  </a:lnTo>
                  <a:lnTo>
                    <a:pt x="1" y="0"/>
                  </a:lnTo>
                  <a:lnTo>
                    <a:pt x="29"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0" name="Google Shape;4280;p16"/>
            <p:cNvSpPr/>
            <p:nvPr/>
          </p:nvSpPr>
          <p:spPr>
            <a:xfrm>
              <a:off x="7341650" y="3075475"/>
              <a:ext cx="725" cy="25"/>
            </a:xfrm>
            <a:custGeom>
              <a:avLst/>
              <a:gdLst/>
              <a:ahLst/>
              <a:cxnLst/>
              <a:rect l="l" t="t" r="r" b="b"/>
              <a:pathLst>
                <a:path w="29" h="1" fill="none" extrusionOk="0">
                  <a:moveTo>
                    <a:pt x="29" y="0"/>
                  </a:moveTo>
                  <a:lnTo>
                    <a:pt x="29" y="0"/>
                  </a:lnTo>
                  <a:lnTo>
                    <a:pt x="1" y="0"/>
                  </a:lnTo>
                  <a:lnTo>
                    <a:pt x="29" y="0"/>
                  </a:lnTo>
                </a:path>
              </a:pathLst>
            </a:custGeom>
            <a:solidFill>
              <a:srgbClr val="666666"/>
            </a:solidFill>
            <a:ln w="7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81" name="Google Shape;4281;p16"/>
          <p:cNvSpPr/>
          <p:nvPr/>
        </p:nvSpPr>
        <p:spPr>
          <a:xfrm>
            <a:off x="4261849" y="1866947"/>
            <a:ext cx="152839" cy="202513"/>
          </a:xfrm>
          <a:custGeom>
            <a:avLst/>
            <a:gdLst/>
            <a:ahLst/>
            <a:cxnLst/>
            <a:rect l="l" t="t" r="r" b="b"/>
            <a:pathLst>
              <a:path w="12018" h="15924" extrusionOk="0">
                <a:moveTo>
                  <a:pt x="6278" y="3444"/>
                </a:moveTo>
                <a:lnTo>
                  <a:pt x="6522" y="3493"/>
                </a:lnTo>
                <a:lnTo>
                  <a:pt x="6766" y="3542"/>
                </a:lnTo>
                <a:lnTo>
                  <a:pt x="7010" y="3639"/>
                </a:lnTo>
                <a:lnTo>
                  <a:pt x="7230" y="3737"/>
                </a:lnTo>
                <a:lnTo>
                  <a:pt x="7450" y="3883"/>
                </a:lnTo>
                <a:lnTo>
                  <a:pt x="7645" y="4030"/>
                </a:lnTo>
                <a:lnTo>
                  <a:pt x="7816" y="4201"/>
                </a:lnTo>
                <a:lnTo>
                  <a:pt x="7987" y="4372"/>
                </a:lnTo>
                <a:lnTo>
                  <a:pt x="8134" y="4567"/>
                </a:lnTo>
                <a:lnTo>
                  <a:pt x="8280" y="4787"/>
                </a:lnTo>
                <a:lnTo>
                  <a:pt x="8378" y="5007"/>
                </a:lnTo>
                <a:lnTo>
                  <a:pt x="8476" y="5251"/>
                </a:lnTo>
                <a:lnTo>
                  <a:pt x="8525" y="5495"/>
                </a:lnTo>
                <a:lnTo>
                  <a:pt x="8573" y="5740"/>
                </a:lnTo>
                <a:lnTo>
                  <a:pt x="8573" y="6008"/>
                </a:lnTo>
                <a:lnTo>
                  <a:pt x="8573" y="6277"/>
                </a:lnTo>
                <a:lnTo>
                  <a:pt x="8525" y="6521"/>
                </a:lnTo>
                <a:lnTo>
                  <a:pt x="8476" y="6765"/>
                </a:lnTo>
                <a:lnTo>
                  <a:pt x="8378" y="7010"/>
                </a:lnTo>
                <a:lnTo>
                  <a:pt x="8280" y="7229"/>
                </a:lnTo>
                <a:lnTo>
                  <a:pt x="8134" y="7449"/>
                </a:lnTo>
                <a:lnTo>
                  <a:pt x="7987" y="7645"/>
                </a:lnTo>
                <a:lnTo>
                  <a:pt x="7816" y="7816"/>
                </a:lnTo>
                <a:lnTo>
                  <a:pt x="7645" y="7987"/>
                </a:lnTo>
                <a:lnTo>
                  <a:pt x="7450" y="8133"/>
                </a:lnTo>
                <a:lnTo>
                  <a:pt x="7230" y="8280"/>
                </a:lnTo>
                <a:lnTo>
                  <a:pt x="7010" y="8377"/>
                </a:lnTo>
                <a:lnTo>
                  <a:pt x="6766" y="8475"/>
                </a:lnTo>
                <a:lnTo>
                  <a:pt x="6522" y="8524"/>
                </a:lnTo>
                <a:lnTo>
                  <a:pt x="6278" y="8573"/>
                </a:lnTo>
                <a:lnTo>
                  <a:pt x="5740" y="8573"/>
                </a:lnTo>
                <a:lnTo>
                  <a:pt x="5496" y="8524"/>
                </a:lnTo>
                <a:lnTo>
                  <a:pt x="5252" y="8475"/>
                </a:lnTo>
                <a:lnTo>
                  <a:pt x="5008" y="8377"/>
                </a:lnTo>
                <a:lnTo>
                  <a:pt x="4788" y="8280"/>
                </a:lnTo>
                <a:lnTo>
                  <a:pt x="4568" y="8133"/>
                </a:lnTo>
                <a:lnTo>
                  <a:pt x="4373" y="7987"/>
                </a:lnTo>
                <a:lnTo>
                  <a:pt x="4202" y="7816"/>
                </a:lnTo>
                <a:lnTo>
                  <a:pt x="4031" y="7645"/>
                </a:lnTo>
                <a:lnTo>
                  <a:pt x="3884" y="7449"/>
                </a:lnTo>
                <a:lnTo>
                  <a:pt x="3738" y="7229"/>
                </a:lnTo>
                <a:lnTo>
                  <a:pt x="3640" y="7010"/>
                </a:lnTo>
                <a:lnTo>
                  <a:pt x="3542" y="6765"/>
                </a:lnTo>
                <a:lnTo>
                  <a:pt x="3493" y="6521"/>
                </a:lnTo>
                <a:lnTo>
                  <a:pt x="3445" y="6277"/>
                </a:lnTo>
                <a:lnTo>
                  <a:pt x="3445" y="6008"/>
                </a:lnTo>
                <a:lnTo>
                  <a:pt x="3445" y="5740"/>
                </a:lnTo>
                <a:lnTo>
                  <a:pt x="3493" y="5495"/>
                </a:lnTo>
                <a:lnTo>
                  <a:pt x="3542" y="5251"/>
                </a:lnTo>
                <a:lnTo>
                  <a:pt x="3640" y="5007"/>
                </a:lnTo>
                <a:lnTo>
                  <a:pt x="3738" y="4787"/>
                </a:lnTo>
                <a:lnTo>
                  <a:pt x="3884" y="4567"/>
                </a:lnTo>
                <a:lnTo>
                  <a:pt x="4031" y="4372"/>
                </a:lnTo>
                <a:lnTo>
                  <a:pt x="4202" y="4201"/>
                </a:lnTo>
                <a:lnTo>
                  <a:pt x="4373" y="4030"/>
                </a:lnTo>
                <a:lnTo>
                  <a:pt x="4568" y="3883"/>
                </a:lnTo>
                <a:lnTo>
                  <a:pt x="4788" y="3737"/>
                </a:lnTo>
                <a:lnTo>
                  <a:pt x="5008" y="3639"/>
                </a:lnTo>
                <a:lnTo>
                  <a:pt x="5252" y="3542"/>
                </a:lnTo>
                <a:lnTo>
                  <a:pt x="5496" y="3493"/>
                </a:lnTo>
                <a:lnTo>
                  <a:pt x="5740" y="3444"/>
                </a:lnTo>
                <a:close/>
                <a:moveTo>
                  <a:pt x="5691" y="0"/>
                </a:moveTo>
                <a:lnTo>
                  <a:pt x="5398" y="25"/>
                </a:lnTo>
                <a:lnTo>
                  <a:pt x="5105" y="73"/>
                </a:lnTo>
                <a:lnTo>
                  <a:pt x="4788" y="122"/>
                </a:lnTo>
                <a:lnTo>
                  <a:pt x="4519" y="196"/>
                </a:lnTo>
                <a:lnTo>
                  <a:pt x="4226" y="269"/>
                </a:lnTo>
                <a:lnTo>
                  <a:pt x="3664" y="464"/>
                </a:lnTo>
                <a:lnTo>
                  <a:pt x="3152" y="733"/>
                </a:lnTo>
                <a:lnTo>
                  <a:pt x="2639" y="1026"/>
                </a:lnTo>
                <a:lnTo>
                  <a:pt x="2199" y="1368"/>
                </a:lnTo>
                <a:lnTo>
                  <a:pt x="1759" y="1759"/>
                </a:lnTo>
                <a:lnTo>
                  <a:pt x="1369" y="2198"/>
                </a:lnTo>
                <a:lnTo>
                  <a:pt x="1027" y="2638"/>
                </a:lnTo>
                <a:lnTo>
                  <a:pt x="734" y="3151"/>
                </a:lnTo>
                <a:lnTo>
                  <a:pt x="465" y="3664"/>
                </a:lnTo>
                <a:lnTo>
                  <a:pt x="270" y="4225"/>
                </a:lnTo>
                <a:lnTo>
                  <a:pt x="196" y="4518"/>
                </a:lnTo>
                <a:lnTo>
                  <a:pt x="123" y="4787"/>
                </a:lnTo>
                <a:lnTo>
                  <a:pt x="74" y="5105"/>
                </a:lnTo>
                <a:lnTo>
                  <a:pt x="25" y="5398"/>
                </a:lnTo>
                <a:lnTo>
                  <a:pt x="1" y="5691"/>
                </a:lnTo>
                <a:lnTo>
                  <a:pt x="1" y="6008"/>
                </a:lnTo>
                <a:lnTo>
                  <a:pt x="25" y="6448"/>
                </a:lnTo>
                <a:lnTo>
                  <a:pt x="74" y="6887"/>
                </a:lnTo>
                <a:lnTo>
                  <a:pt x="147" y="7352"/>
                </a:lnTo>
                <a:lnTo>
                  <a:pt x="270" y="7791"/>
                </a:lnTo>
                <a:lnTo>
                  <a:pt x="392" y="8231"/>
                </a:lnTo>
                <a:lnTo>
                  <a:pt x="563" y="8670"/>
                </a:lnTo>
                <a:lnTo>
                  <a:pt x="734" y="9110"/>
                </a:lnTo>
                <a:lnTo>
                  <a:pt x="929" y="9550"/>
                </a:lnTo>
                <a:lnTo>
                  <a:pt x="1149" y="9965"/>
                </a:lnTo>
                <a:lnTo>
                  <a:pt x="1393" y="10404"/>
                </a:lnTo>
                <a:lnTo>
                  <a:pt x="1906" y="11210"/>
                </a:lnTo>
                <a:lnTo>
                  <a:pt x="2443" y="11992"/>
                </a:lnTo>
                <a:lnTo>
                  <a:pt x="3005" y="12725"/>
                </a:lnTo>
                <a:lnTo>
                  <a:pt x="3567" y="13408"/>
                </a:lnTo>
                <a:lnTo>
                  <a:pt x="4104" y="14019"/>
                </a:lnTo>
                <a:lnTo>
                  <a:pt x="4617" y="14581"/>
                </a:lnTo>
                <a:lnTo>
                  <a:pt x="5081" y="15045"/>
                </a:lnTo>
                <a:lnTo>
                  <a:pt x="5740" y="15680"/>
                </a:lnTo>
                <a:lnTo>
                  <a:pt x="6009" y="15924"/>
                </a:lnTo>
                <a:lnTo>
                  <a:pt x="6278" y="15680"/>
                </a:lnTo>
                <a:lnTo>
                  <a:pt x="6937" y="15045"/>
                </a:lnTo>
                <a:lnTo>
                  <a:pt x="7401" y="14581"/>
                </a:lnTo>
                <a:lnTo>
                  <a:pt x="7914" y="14019"/>
                </a:lnTo>
                <a:lnTo>
                  <a:pt x="8451" y="13408"/>
                </a:lnTo>
                <a:lnTo>
                  <a:pt x="9013" y="12725"/>
                </a:lnTo>
                <a:lnTo>
                  <a:pt x="9575" y="11992"/>
                </a:lnTo>
                <a:lnTo>
                  <a:pt x="10112" y="11210"/>
                </a:lnTo>
                <a:lnTo>
                  <a:pt x="10625" y="10404"/>
                </a:lnTo>
                <a:lnTo>
                  <a:pt x="10869" y="9965"/>
                </a:lnTo>
                <a:lnTo>
                  <a:pt x="11089" y="9550"/>
                </a:lnTo>
                <a:lnTo>
                  <a:pt x="11284" y="9110"/>
                </a:lnTo>
                <a:lnTo>
                  <a:pt x="11455" y="8670"/>
                </a:lnTo>
                <a:lnTo>
                  <a:pt x="11626" y="8231"/>
                </a:lnTo>
                <a:lnTo>
                  <a:pt x="11748" y="7791"/>
                </a:lnTo>
                <a:lnTo>
                  <a:pt x="11871" y="7352"/>
                </a:lnTo>
                <a:lnTo>
                  <a:pt x="11944" y="6887"/>
                </a:lnTo>
                <a:lnTo>
                  <a:pt x="11993" y="6448"/>
                </a:lnTo>
                <a:lnTo>
                  <a:pt x="12017" y="6008"/>
                </a:lnTo>
                <a:lnTo>
                  <a:pt x="12017" y="5691"/>
                </a:lnTo>
                <a:lnTo>
                  <a:pt x="11993" y="5398"/>
                </a:lnTo>
                <a:lnTo>
                  <a:pt x="11944" y="5105"/>
                </a:lnTo>
                <a:lnTo>
                  <a:pt x="11895" y="4787"/>
                </a:lnTo>
                <a:lnTo>
                  <a:pt x="11822" y="4518"/>
                </a:lnTo>
                <a:lnTo>
                  <a:pt x="11748" y="4225"/>
                </a:lnTo>
                <a:lnTo>
                  <a:pt x="11553" y="3664"/>
                </a:lnTo>
                <a:lnTo>
                  <a:pt x="11284" y="3151"/>
                </a:lnTo>
                <a:lnTo>
                  <a:pt x="10991" y="2638"/>
                </a:lnTo>
                <a:lnTo>
                  <a:pt x="10649" y="2198"/>
                </a:lnTo>
                <a:lnTo>
                  <a:pt x="10259" y="1759"/>
                </a:lnTo>
                <a:lnTo>
                  <a:pt x="9819" y="1368"/>
                </a:lnTo>
                <a:lnTo>
                  <a:pt x="9379" y="1026"/>
                </a:lnTo>
                <a:lnTo>
                  <a:pt x="8866" y="733"/>
                </a:lnTo>
                <a:lnTo>
                  <a:pt x="8354" y="464"/>
                </a:lnTo>
                <a:lnTo>
                  <a:pt x="7792" y="269"/>
                </a:lnTo>
                <a:lnTo>
                  <a:pt x="7499" y="196"/>
                </a:lnTo>
                <a:lnTo>
                  <a:pt x="7230" y="122"/>
                </a:lnTo>
                <a:lnTo>
                  <a:pt x="6913" y="73"/>
                </a:lnTo>
                <a:lnTo>
                  <a:pt x="6620" y="25"/>
                </a:lnTo>
                <a:lnTo>
                  <a:pt x="632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2" name="Google Shape;4282;p16"/>
          <p:cNvSpPr txBox="1"/>
          <p:nvPr/>
        </p:nvSpPr>
        <p:spPr>
          <a:xfrm>
            <a:off x="8794650" y="4811000"/>
            <a:ext cx="349200" cy="332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sz="800">
                <a:solidFill>
                  <a:srgbClr val="FFFFFF"/>
                </a:solidFill>
                <a:latin typeface="Titillium Web"/>
                <a:ea typeface="Titillium Web"/>
                <a:cs typeface="Titillium Web"/>
                <a:sym typeface="Titillium Web"/>
              </a:rPr>
              <a:t>4</a:t>
            </a:fld>
            <a:endParaRPr sz="800">
              <a:solidFill>
                <a:srgbClr val="FFFFFF"/>
              </a:solidFill>
              <a:latin typeface="Titillium Web"/>
              <a:ea typeface="Titillium Web"/>
              <a:cs typeface="Titillium Web"/>
              <a:sym typeface="Titillium Web"/>
            </a:endParaRPr>
          </a:p>
        </p:txBody>
      </p:sp>
      <p:grpSp>
        <p:nvGrpSpPr>
          <p:cNvPr id="4283" name="Google Shape;4283;p16"/>
          <p:cNvGrpSpPr/>
          <p:nvPr/>
        </p:nvGrpSpPr>
        <p:grpSpPr>
          <a:xfrm>
            <a:off x="8281373" y="339350"/>
            <a:ext cx="527140" cy="445426"/>
            <a:chOff x="3918650" y="293075"/>
            <a:chExt cx="488500" cy="412775"/>
          </a:xfrm>
        </p:grpSpPr>
        <p:sp>
          <p:nvSpPr>
            <p:cNvPr id="4284" name="Google Shape;4284;p16"/>
            <p:cNvSpPr/>
            <p:nvPr/>
          </p:nvSpPr>
          <p:spPr>
            <a:xfrm>
              <a:off x="4085350" y="293675"/>
              <a:ext cx="154500" cy="412175"/>
            </a:xfrm>
            <a:custGeom>
              <a:avLst/>
              <a:gdLst/>
              <a:ahLst/>
              <a:cxnLst/>
              <a:rect l="l" t="t" r="r" b="b"/>
              <a:pathLst>
                <a:path w="6180" h="16487" extrusionOk="0">
                  <a:moveTo>
                    <a:pt x="709" y="5496"/>
                  </a:moveTo>
                  <a:lnTo>
                    <a:pt x="806" y="5520"/>
                  </a:lnTo>
                  <a:lnTo>
                    <a:pt x="1050" y="5667"/>
                  </a:lnTo>
                  <a:lnTo>
                    <a:pt x="1270" y="5813"/>
                  </a:lnTo>
                  <a:lnTo>
                    <a:pt x="1344" y="5886"/>
                  </a:lnTo>
                  <a:lnTo>
                    <a:pt x="1368" y="5984"/>
                  </a:lnTo>
                  <a:lnTo>
                    <a:pt x="1344" y="6082"/>
                  </a:lnTo>
                  <a:lnTo>
                    <a:pt x="1319" y="6155"/>
                  </a:lnTo>
                  <a:lnTo>
                    <a:pt x="1221" y="6228"/>
                  </a:lnTo>
                  <a:lnTo>
                    <a:pt x="1124" y="6253"/>
                  </a:lnTo>
                  <a:lnTo>
                    <a:pt x="1050" y="6228"/>
                  </a:lnTo>
                  <a:lnTo>
                    <a:pt x="977" y="6204"/>
                  </a:lnTo>
                  <a:lnTo>
                    <a:pt x="782" y="6082"/>
                  </a:lnTo>
                  <a:lnTo>
                    <a:pt x="586" y="5960"/>
                  </a:lnTo>
                  <a:lnTo>
                    <a:pt x="513" y="5911"/>
                  </a:lnTo>
                  <a:lnTo>
                    <a:pt x="464" y="5838"/>
                  </a:lnTo>
                  <a:lnTo>
                    <a:pt x="464" y="5740"/>
                  </a:lnTo>
                  <a:lnTo>
                    <a:pt x="489" y="5642"/>
                  </a:lnTo>
                  <a:lnTo>
                    <a:pt x="538" y="5569"/>
                  </a:lnTo>
                  <a:lnTo>
                    <a:pt x="611" y="5520"/>
                  </a:lnTo>
                  <a:lnTo>
                    <a:pt x="709" y="5496"/>
                  </a:lnTo>
                  <a:close/>
                  <a:moveTo>
                    <a:pt x="1685" y="6351"/>
                  </a:moveTo>
                  <a:lnTo>
                    <a:pt x="1783" y="6375"/>
                  </a:lnTo>
                  <a:lnTo>
                    <a:pt x="1856" y="6448"/>
                  </a:lnTo>
                  <a:lnTo>
                    <a:pt x="2003" y="6668"/>
                  </a:lnTo>
                  <a:lnTo>
                    <a:pt x="2125" y="6888"/>
                  </a:lnTo>
                  <a:lnTo>
                    <a:pt x="2150" y="6986"/>
                  </a:lnTo>
                  <a:lnTo>
                    <a:pt x="2150" y="7083"/>
                  </a:lnTo>
                  <a:lnTo>
                    <a:pt x="2101" y="7156"/>
                  </a:lnTo>
                  <a:lnTo>
                    <a:pt x="2027" y="7230"/>
                  </a:lnTo>
                  <a:lnTo>
                    <a:pt x="1979" y="7254"/>
                  </a:lnTo>
                  <a:lnTo>
                    <a:pt x="1856" y="7254"/>
                  </a:lnTo>
                  <a:lnTo>
                    <a:pt x="1783" y="7230"/>
                  </a:lnTo>
                  <a:lnTo>
                    <a:pt x="1734" y="7181"/>
                  </a:lnTo>
                  <a:lnTo>
                    <a:pt x="1685" y="7132"/>
                  </a:lnTo>
                  <a:lnTo>
                    <a:pt x="1441" y="6741"/>
                  </a:lnTo>
                  <a:lnTo>
                    <a:pt x="1417" y="6644"/>
                  </a:lnTo>
                  <a:lnTo>
                    <a:pt x="1417" y="6546"/>
                  </a:lnTo>
                  <a:lnTo>
                    <a:pt x="1441" y="6448"/>
                  </a:lnTo>
                  <a:lnTo>
                    <a:pt x="1515" y="6399"/>
                  </a:lnTo>
                  <a:lnTo>
                    <a:pt x="1612" y="6351"/>
                  </a:lnTo>
                  <a:close/>
                  <a:moveTo>
                    <a:pt x="2247" y="7498"/>
                  </a:moveTo>
                  <a:lnTo>
                    <a:pt x="2345" y="7523"/>
                  </a:lnTo>
                  <a:lnTo>
                    <a:pt x="2418" y="7572"/>
                  </a:lnTo>
                  <a:lnTo>
                    <a:pt x="2467" y="7645"/>
                  </a:lnTo>
                  <a:lnTo>
                    <a:pt x="2662" y="8109"/>
                  </a:lnTo>
                  <a:lnTo>
                    <a:pt x="2662" y="8207"/>
                  </a:lnTo>
                  <a:lnTo>
                    <a:pt x="2638" y="8304"/>
                  </a:lnTo>
                  <a:lnTo>
                    <a:pt x="2589" y="8378"/>
                  </a:lnTo>
                  <a:lnTo>
                    <a:pt x="2516" y="8426"/>
                  </a:lnTo>
                  <a:lnTo>
                    <a:pt x="2418" y="8451"/>
                  </a:lnTo>
                  <a:lnTo>
                    <a:pt x="2345" y="8426"/>
                  </a:lnTo>
                  <a:lnTo>
                    <a:pt x="2272" y="8402"/>
                  </a:lnTo>
                  <a:lnTo>
                    <a:pt x="2223" y="8353"/>
                  </a:lnTo>
                  <a:lnTo>
                    <a:pt x="2198" y="8280"/>
                  </a:lnTo>
                  <a:lnTo>
                    <a:pt x="2027" y="7840"/>
                  </a:lnTo>
                  <a:lnTo>
                    <a:pt x="2003" y="7743"/>
                  </a:lnTo>
                  <a:lnTo>
                    <a:pt x="2027" y="7645"/>
                  </a:lnTo>
                  <a:lnTo>
                    <a:pt x="2076" y="7572"/>
                  </a:lnTo>
                  <a:lnTo>
                    <a:pt x="2150" y="7523"/>
                  </a:lnTo>
                  <a:lnTo>
                    <a:pt x="2247" y="7498"/>
                  </a:lnTo>
                  <a:close/>
                  <a:moveTo>
                    <a:pt x="2711" y="8720"/>
                  </a:moveTo>
                  <a:lnTo>
                    <a:pt x="2785" y="8744"/>
                  </a:lnTo>
                  <a:lnTo>
                    <a:pt x="2858" y="8793"/>
                  </a:lnTo>
                  <a:lnTo>
                    <a:pt x="2907" y="8866"/>
                  </a:lnTo>
                  <a:lnTo>
                    <a:pt x="3078" y="9355"/>
                  </a:lnTo>
                  <a:lnTo>
                    <a:pt x="3102" y="9452"/>
                  </a:lnTo>
                  <a:lnTo>
                    <a:pt x="3078" y="9526"/>
                  </a:lnTo>
                  <a:lnTo>
                    <a:pt x="3004" y="9599"/>
                  </a:lnTo>
                  <a:lnTo>
                    <a:pt x="2931" y="9648"/>
                  </a:lnTo>
                  <a:lnTo>
                    <a:pt x="2858" y="9672"/>
                  </a:lnTo>
                  <a:lnTo>
                    <a:pt x="2785" y="9672"/>
                  </a:lnTo>
                  <a:lnTo>
                    <a:pt x="2711" y="9623"/>
                  </a:lnTo>
                  <a:lnTo>
                    <a:pt x="2662" y="9574"/>
                  </a:lnTo>
                  <a:lnTo>
                    <a:pt x="2614" y="9501"/>
                  </a:lnTo>
                  <a:lnTo>
                    <a:pt x="2467" y="9037"/>
                  </a:lnTo>
                  <a:lnTo>
                    <a:pt x="2443" y="8939"/>
                  </a:lnTo>
                  <a:lnTo>
                    <a:pt x="2467" y="8842"/>
                  </a:lnTo>
                  <a:lnTo>
                    <a:pt x="2516" y="8768"/>
                  </a:lnTo>
                  <a:lnTo>
                    <a:pt x="2614" y="8720"/>
                  </a:lnTo>
                  <a:close/>
                  <a:moveTo>
                    <a:pt x="3224" y="9941"/>
                  </a:moveTo>
                  <a:lnTo>
                    <a:pt x="3297" y="10014"/>
                  </a:lnTo>
                  <a:lnTo>
                    <a:pt x="3346" y="10087"/>
                  </a:lnTo>
                  <a:lnTo>
                    <a:pt x="3542" y="10527"/>
                  </a:lnTo>
                  <a:lnTo>
                    <a:pt x="3566" y="10625"/>
                  </a:lnTo>
                  <a:lnTo>
                    <a:pt x="3566" y="10722"/>
                  </a:lnTo>
                  <a:lnTo>
                    <a:pt x="3517" y="10796"/>
                  </a:lnTo>
                  <a:lnTo>
                    <a:pt x="3444" y="10844"/>
                  </a:lnTo>
                  <a:lnTo>
                    <a:pt x="3322" y="10869"/>
                  </a:lnTo>
                  <a:lnTo>
                    <a:pt x="3273" y="10869"/>
                  </a:lnTo>
                  <a:lnTo>
                    <a:pt x="3200" y="10844"/>
                  </a:lnTo>
                  <a:lnTo>
                    <a:pt x="3151" y="10796"/>
                  </a:lnTo>
                  <a:lnTo>
                    <a:pt x="3102" y="10747"/>
                  </a:lnTo>
                  <a:lnTo>
                    <a:pt x="2907" y="10258"/>
                  </a:lnTo>
                  <a:lnTo>
                    <a:pt x="2882" y="10161"/>
                  </a:lnTo>
                  <a:lnTo>
                    <a:pt x="2907" y="10087"/>
                  </a:lnTo>
                  <a:lnTo>
                    <a:pt x="2955" y="10014"/>
                  </a:lnTo>
                  <a:lnTo>
                    <a:pt x="3029" y="9941"/>
                  </a:lnTo>
                  <a:close/>
                  <a:moveTo>
                    <a:pt x="3761" y="11089"/>
                  </a:moveTo>
                  <a:lnTo>
                    <a:pt x="3835" y="11137"/>
                  </a:lnTo>
                  <a:lnTo>
                    <a:pt x="3908" y="11211"/>
                  </a:lnTo>
                  <a:lnTo>
                    <a:pt x="4177" y="11577"/>
                  </a:lnTo>
                  <a:lnTo>
                    <a:pt x="4225" y="11675"/>
                  </a:lnTo>
                  <a:lnTo>
                    <a:pt x="4250" y="11748"/>
                  </a:lnTo>
                  <a:lnTo>
                    <a:pt x="4201" y="11846"/>
                  </a:lnTo>
                  <a:lnTo>
                    <a:pt x="4152" y="11919"/>
                  </a:lnTo>
                  <a:lnTo>
                    <a:pt x="4079" y="11968"/>
                  </a:lnTo>
                  <a:lnTo>
                    <a:pt x="3884" y="11968"/>
                  </a:lnTo>
                  <a:lnTo>
                    <a:pt x="3810" y="11895"/>
                  </a:lnTo>
                  <a:lnTo>
                    <a:pt x="3664" y="11675"/>
                  </a:lnTo>
                  <a:lnTo>
                    <a:pt x="3493" y="11455"/>
                  </a:lnTo>
                  <a:lnTo>
                    <a:pt x="3468" y="11382"/>
                  </a:lnTo>
                  <a:lnTo>
                    <a:pt x="3468" y="11284"/>
                  </a:lnTo>
                  <a:lnTo>
                    <a:pt x="3517" y="11186"/>
                  </a:lnTo>
                  <a:lnTo>
                    <a:pt x="3566" y="11137"/>
                  </a:lnTo>
                  <a:lnTo>
                    <a:pt x="3664" y="11089"/>
                  </a:lnTo>
                  <a:close/>
                  <a:moveTo>
                    <a:pt x="4616" y="12041"/>
                  </a:moveTo>
                  <a:lnTo>
                    <a:pt x="4714" y="12090"/>
                  </a:lnTo>
                  <a:lnTo>
                    <a:pt x="4909" y="12212"/>
                  </a:lnTo>
                  <a:lnTo>
                    <a:pt x="5105" y="12334"/>
                  </a:lnTo>
                  <a:lnTo>
                    <a:pt x="5178" y="12383"/>
                  </a:lnTo>
                  <a:lnTo>
                    <a:pt x="5227" y="12481"/>
                  </a:lnTo>
                  <a:lnTo>
                    <a:pt x="5227" y="12554"/>
                  </a:lnTo>
                  <a:lnTo>
                    <a:pt x="5202" y="12652"/>
                  </a:lnTo>
                  <a:lnTo>
                    <a:pt x="5154" y="12725"/>
                  </a:lnTo>
                  <a:lnTo>
                    <a:pt x="5105" y="12749"/>
                  </a:lnTo>
                  <a:lnTo>
                    <a:pt x="5056" y="12774"/>
                  </a:lnTo>
                  <a:lnTo>
                    <a:pt x="4983" y="12798"/>
                  </a:lnTo>
                  <a:lnTo>
                    <a:pt x="4885" y="12774"/>
                  </a:lnTo>
                  <a:lnTo>
                    <a:pt x="4641" y="12627"/>
                  </a:lnTo>
                  <a:lnTo>
                    <a:pt x="4421" y="12481"/>
                  </a:lnTo>
                  <a:lnTo>
                    <a:pt x="4348" y="12407"/>
                  </a:lnTo>
                  <a:lnTo>
                    <a:pt x="4323" y="12310"/>
                  </a:lnTo>
                  <a:lnTo>
                    <a:pt x="4323" y="12236"/>
                  </a:lnTo>
                  <a:lnTo>
                    <a:pt x="4372" y="12139"/>
                  </a:lnTo>
                  <a:lnTo>
                    <a:pt x="4445" y="12066"/>
                  </a:lnTo>
                  <a:lnTo>
                    <a:pt x="4543" y="12041"/>
                  </a:lnTo>
                  <a:close/>
                  <a:moveTo>
                    <a:pt x="0" y="1"/>
                  </a:moveTo>
                  <a:lnTo>
                    <a:pt x="0" y="5325"/>
                  </a:lnTo>
                  <a:lnTo>
                    <a:pt x="74" y="5349"/>
                  </a:lnTo>
                  <a:lnTo>
                    <a:pt x="147" y="5422"/>
                  </a:lnTo>
                  <a:lnTo>
                    <a:pt x="171" y="5496"/>
                  </a:lnTo>
                  <a:lnTo>
                    <a:pt x="171" y="5569"/>
                  </a:lnTo>
                  <a:lnTo>
                    <a:pt x="171" y="5642"/>
                  </a:lnTo>
                  <a:lnTo>
                    <a:pt x="122" y="5716"/>
                  </a:lnTo>
                  <a:lnTo>
                    <a:pt x="74" y="5764"/>
                  </a:lnTo>
                  <a:lnTo>
                    <a:pt x="0" y="5789"/>
                  </a:lnTo>
                  <a:lnTo>
                    <a:pt x="0" y="13360"/>
                  </a:lnTo>
                  <a:lnTo>
                    <a:pt x="6179" y="16486"/>
                  </a:lnTo>
                  <a:lnTo>
                    <a:pt x="6179" y="13116"/>
                  </a:lnTo>
                  <a:lnTo>
                    <a:pt x="5935" y="13091"/>
                  </a:lnTo>
                  <a:lnTo>
                    <a:pt x="5691" y="13042"/>
                  </a:lnTo>
                  <a:lnTo>
                    <a:pt x="5593" y="12994"/>
                  </a:lnTo>
                  <a:lnTo>
                    <a:pt x="5520" y="12945"/>
                  </a:lnTo>
                  <a:lnTo>
                    <a:pt x="5495" y="12847"/>
                  </a:lnTo>
                  <a:lnTo>
                    <a:pt x="5495" y="12749"/>
                  </a:lnTo>
                  <a:lnTo>
                    <a:pt x="5520" y="12676"/>
                  </a:lnTo>
                  <a:lnTo>
                    <a:pt x="5593" y="12603"/>
                  </a:lnTo>
                  <a:lnTo>
                    <a:pt x="5691" y="12554"/>
                  </a:lnTo>
                  <a:lnTo>
                    <a:pt x="5789" y="12554"/>
                  </a:lnTo>
                  <a:lnTo>
                    <a:pt x="6179" y="12627"/>
                  </a:lnTo>
                  <a:lnTo>
                    <a:pt x="6179" y="3127"/>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5" name="Google Shape;4285;p16"/>
            <p:cNvSpPr/>
            <p:nvPr/>
          </p:nvSpPr>
          <p:spPr>
            <a:xfrm>
              <a:off x="3918650" y="293075"/>
              <a:ext cx="153900" cy="407275"/>
            </a:xfrm>
            <a:custGeom>
              <a:avLst/>
              <a:gdLst/>
              <a:ahLst/>
              <a:cxnLst/>
              <a:rect l="l" t="t" r="r" b="b"/>
              <a:pathLst>
                <a:path w="6156" h="16291" extrusionOk="0">
                  <a:moveTo>
                    <a:pt x="5349" y="5495"/>
                  </a:moveTo>
                  <a:lnTo>
                    <a:pt x="5447" y="5520"/>
                  </a:lnTo>
                  <a:lnTo>
                    <a:pt x="5520" y="5569"/>
                  </a:lnTo>
                  <a:lnTo>
                    <a:pt x="5569" y="5666"/>
                  </a:lnTo>
                  <a:lnTo>
                    <a:pt x="5569" y="5764"/>
                  </a:lnTo>
                  <a:lnTo>
                    <a:pt x="5545" y="5837"/>
                  </a:lnTo>
                  <a:lnTo>
                    <a:pt x="5496" y="5935"/>
                  </a:lnTo>
                  <a:lnTo>
                    <a:pt x="5423" y="5984"/>
                  </a:lnTo>
                  <a:lnTo>
                    <a:pt x="5203" y="6057"/>
                  </a:lnTo>
                  <a:lnTo>
                    <a:pt x="5008" y="6155"/>
                  </a:lnTo>
                  <a:lnTo>
                    <a:pt x="4934" y="6179"/>
                  </a:lnTo>
                  <a:lnTo>
                    <a:pt x="4812" y="6179"/>
                  </a:lnTo>
                  <a:lnTo>
                    <a:pt x="4763" y="6155"/>
                  </a:lnTo>
                  <a:lnTo>
                    <a:pt x="4714" y="6106"/>
                  </a:lnTo>
                  <a:lnTo>
                    <a:pt x="4666" y="6057"/>
                  </a:lnTo>
                  <a:lnTo>
                    <a:pt x="4641" y="5959"/>
                  </a:lnTo>
                  <a:lnTo>
                    <a:pt x="4641" y="5862"/>
                  </a:lnTo>
                  <a:lnTo>
                    <a:pt x="4690" y="5788"/>
                  </a:lnTo>
                  <a:lnTo>
                    <a:pt x="4763" y="5740"/>
                  </a:lnTo>
                  <a:lnTo>
                    <a:pt x="5008" y="5617"/>
                  </a:lnTo>
                  <a:lnTo>
                    <a:pt x="5252" y="5520"/>
                  </a:lnTo>
                  <a:lnTo>
                    <a:pt x="5349" y="5495"/>
                  </a:lnTo>
                  <a:close/>
                  <a:moveTo>
                    <a:pt x="4250" y="6155"/>
                  </a:moveTo>
                  <a:lnTo>
                    <a:pt x="4348" y="6179"/>
                  </a:lnTo>
                  <a:lnTo>
                    <a:pt x="4421" y="6252"/>
                  </a:lnTo>
                  <a:lnTo>
                    <a:pt x="4470" y="6326"/>
                  </a:lnTo>
                  <a:lnTo>
                    <a:pt x="4470" y="6423"/>
                  </a:lnTo>
                  <a:lnTo>
                    <a:pt x="4446" y="6497"/>
                  </a:lnTo>
                  <a:lnTo>
                    <a:pt x="4397" y="6594"/>
                  </a:lnTo>
                  <a:lnTo>
                    <a:pt x="4226" y="6741"/>
                  </a:lnTo>
                  <a:lnTo>
                    <a:pt x="4079" y="6912"/>
                  </a:lnTo>
                  <a:lnTo>
                    <a:pt x="3982" y="6985"/>
                  </a:lnTo>
                  <a:lnTo>
                    <a:pt x="3884" y="7010"/>
                  </a:lnTo>
                  <a:lnTo>
                    <a:pt x="3811" y="6985"/>
                  </a:lnTo>
                  <a:lnTo>
                    <a:pt x="3738" y="6936"/>
                  </a:lnTo>
                  <a:lnTo>
                    <a:pt x="3664" y="6863"/>
                  </a:lnTo>
                  <a:lnTo>
                    <a:pt x="3640" y="6790"/>
                  </a:lnTo>
                  <a:lnTo>
                    <a:pt x="3664" y="6692"/>
                  </a:lnTo>
                  <a:lnTo>
                    <a:pt x="3713" y="6594"/>
                  </a:lnTo>
                  <a:lnTo>
                    <a:pt x="3884" y="6399"/>
                  </a:lnTo>
                  <a:lnTo>
                    <a:pt x="4079" y="6228"/>
                  </a:lnTo>
                  <a:lnTo>
                    <a:pt x="4153" y="6179"/>
                  </a:lnTo>
                  <a:lnTo>
                    <a:pt x="4250" y="6155"/>
                  </a:lnTo>
                  <a:close/>
                  <a:moveTo>
                    <a:pt x="3469" y="7156"/>
                  </a:moveTo>
                  <a:lnTo>
                    <a:pt x="3542" y="7205"/>
                  </a:lnTo>
                  <a:lnTo>
                    <a:pt x="3615" y="7254"/>
                  </a:lnTo>
                  <a:lnTo>
                    <a:pt x="3664" y="7351"/>
                  </a:lnTo>
                  <a:lnTo>
                    <a:pt x="3664" y="7449"/>
                  </a:lnTo>
                  <a:lnTo>
                    <a:pt x="3640" y="7547"/>
                  </a:lnTo>
                  <a:lnTo>
                    <a:pt x="3396" y="7962"/>
                  </a:lnTo>
                  <a:lnTo>
                    <a:pt x="3371" y="8011"/>
                  </a:lnTo>
                  <a:lnTo>
                    <a:pt x="3298" y="8060"/>
                  </a:lnTo>
                  <a:lnTo>
                    <a:pt x="3249" y="8084"/>
                  </a:lnTo>
                  <a:lnTo>
                    <a:pt x="3176" y="8084"/>
                  </a:lnTo>
                  <a:lnTo>
                    <a:pt x="3078" y="8060"/>
                  </a:lnTo>
                  <a:lnTo>
                    <a:pt x="3005" y="8011"/>
                  </a:lnTo>
                  <a:lnTo>
                    <a:pt x="2956" y="7913"/>
                  </a:lnTo>
                  <a:lnTo>
                    <a:pt x="2932" y="7840"/>
                  </a:lnTo>
                  <a:lnTo>
                    <a:pt x="2956" y="7742"/>
                  </a:lnTo>
                  <a:lnTo>
                    <a:pt x="3225" y="7278"/>
                  </a:lnTo>
                  <a:lnTo>
                    <a:pt x="3273" y="7205"/>
                  </a:lnTo>
                  <a:lnTo>
                    <a:pt x="3371" y="7180"/>
                  </a:lnTo>
                  <a:lnTo>
                    <a:pt x="3469" y="7156"/>
                  </a:lnTo>
                  <a:close/>
                  <a:moveTo>
                    <a:pt x="2858" y="8328"/>
                  </a:moveTo>
                  <a:lnTo>
                    <a:pt x="2956" y="8353"/>
                  </a:lnTo>
                  <a:lnTo>
                    <a:pt x="3029" y="8402"/>
                  </a:lnTo>
                  <a:lnTo>
                    <a:pt x="3078" y="8475"/>
                  </a:lnTo>
                  <a:lnTo>
                    <a:pt x="3103" y="8573"/>
                  </a:lnTo>
                  <a:lnTo>
                    <a:pt x="3103" y="8670"/>
                  </a:lnTo>
                  <a:lnTo>
                    <a:pt x="2932" y="9110"/>
                  </a:lnTo>
                  <a:lnTo>
                    <a:pt x="2907" y="9183"/>
                  </a:lnTo>
                  <a:lnTo>
                    <a:pt x="2858" y="9232"/>
                  </a:lnTo>
                  <a:lnTo>
                    <a:pt x="2785" y="9281"/>
                  </a:lnTo>
                  <a:lnTo>
                    <a:pt x="2638" y="9281"/>
                  </a:lnTo>
                  <a:lnTo>
                    <a:pt x="2541" y="9232"/>
                  </a:lnTo>
                  <a:lnTo>
                    <a:pt x="2492" y="9159"/>
                  </a:lnTo>
                  <a:lnTo>
                    <a:pt x="2468" y="9061"/>
                  </a:lnTo>
                  <a:lnTo>
                    <a:pt x="2468" y="8963"/>
                  </a:lnTo>
                  <a:lnTo>
                    <a:pt x="2638" y="8499"/>
                  </a:lnTo>
                  <a:lnTo>
                    <a:pt x="2687" y="8402"/>
                  </a:lnTo>
                  <a:lnTo>
                    <a:pt x="2761" y="8353"/>
                  </a:lnTo>
                  <a:lnTo>
                    <a:pt x="2858" y="8328"/>
                  </a:lnTo>
                  <a:close/>
                  <a:moveTo>
                    <a:pt x="2541" y="9574"/>
                  </a:moveTo>
                  <a:lnTo>
                    <a:pt x="2638" y="9623"/>
                  </a:lnTo>
                  <a:lnTo>
                    <a:pt x="2712" y="9696"/>
                  </a:lnTo>
                  <a:lnTo>
                    <a:pt x="2736" y="9769"/>
                  </a:lnTo>
                  <a:lnTo>
                    <a:pt x="2736" y="9867"/>
                  </a:lnTo>
                  <a:lnTo>
                    <a:pt x="2638" y="10355"/>
                  </a:lnTo>
                  <a:lnTo>
                    <a:pt x="2590" y="10429"/>
                  </a:lnTo>
                  <a:lnTo>
                    <a:pt x="2541" y="10502"/>
                  </a:lnTo>
                  <a:lnTo>
                    <a:pt x="2468" y="10526"/>
                  </a:lnTo>
                  <a:lnTo>
                    <a:pt x="2394" y="10551"/>
                  </a:lnTo>
                  <a:lnTo>
                    <a:pt x="2345" y="10551"/>
                  </a:lnTo>
                  <a:lnTo>
                    <a:pt x="2248" y="10502"/>
                  </a:lnTo>
                  <a:lnTo>
                    <a:pt x="2199" y="10429"/>
                  </a:lnTo>
                  <a:lnTo>
                    <a:pt x="2150" y="10355"/>
                  </a:lnTo>
                  <a:lnTo>
                    <a:pt x="2150" y="10258"/>
                  </a:lnTo>
                  <a:lnTo>
                    <a:pt x="2248" y="9769"/>
                  </a:lnTo>
                  <a:lnTo>
                    <a:pt x="2297" y="9672"/>
                  </a:lnTo>
                  <a:lnTo>
                    <a:pt x="2370" y="9598"/>
                  </a:lnTo>
                  <a:lnTo>
                    <a:pt x="2443" y="9574"/>
                  </a:lnTo>
                  <a:close/>
                  <a:moveTo>
                    <a:pt x="2297" y="10844"/>
                  </a:moveTo>
                  <a:lnTo>
                    <a:pt x="2394" y="10868"/>
                  </a:lnTo>
                  <a:lnTo>
                    <a:pt x="2468" y="10942"/>
                  </a:lnTo>
                  <a:lnTo>
                    <a:pt x="2516" y="11015"/>
                  </a:lnTo>
                  <a:lnTo>
                    <a:pt x="2516" y="11113"/>
                  </a:lnTo>
                  <a:lnTo>
                    <a:pt x="2492" y="11357"/>
                  </a:lnTo>
                  <a:lnTo>
                    <a:pt x="2468" y="11430"/>
                  </a:lnTo>
                  <a:lnTo>
                    <a:pt x="2419" y="11503"/>
                  </a:lnTo>
                  <a:lnTo>
                    <a:pt x="2345" y="11552"/>
                  </a:lnTo>
                  <a:lnTo>
                    <a:pt x="2248" y="11577"/>
                  </a:lnTo>
                  <a:lnTo>
                    <a:pt x="2223" y="11577"/>
                  </a:lnTo>
                  <a:lnTo>
                    <a:pt x="2126" y="11552"/>
                  </a:lnTo>
                  <a:lnTo>
                    <a:pt x="2052" y="11503"/>
                  </a:lnTo>
                  <a:lnTo>
                    <a:pt x="2028" y="11406"/>
                  </a:lnTo>
                  <a:lnTo>
                    <a:pt x="2003" y="11308"/>
                  </a:lnTo>
                  <a:lnTo>
                    <a:pt x="2028" y="11064"/>
                  </a:lnTo>
                  <a:lnTo>
                    <a:pt x="2052" y="10966"/>
                  </a:lnTo>
                  <a:lnTo>
                    <a:pt x="2126" y="10893"/>
                  </a:lnTo>
                  <a:lnTo>
                    <a:pt x="2199" y="10844"/>
                  </a:lnTo>
                  <a:close/>
                  <a:moveTo>
                    <a:pt x="6155" y="0"/>
                  </a:moveTo>
                  <a:lnTo>
                    <a:pt x="538" y="2858"/>
                  </a:lnTo>
                  <a:lnTo>
                    <a:pt x="416" y="2906"/>
                  </a:lnTo>
                  <a:lnTo>
                    <a:pt x="318" y="3004"/>
                  </a:lnTo>
                  <a:lnTo>
                    <a:pt x="221" y="3102"/>
                  </a:lnTo>
                  <a:lnTo>
                    <a:pt x="147" y="3224"/>
                  </a:lnTo>
                  <a:lnTo>
                    <a:pt x="74" y="3322"/>
                  </a:lnTo>
                  <a:lnTo>
                    <a:pt x="25" y="3444"/>
                  </a:lnTo>
                  <a:lnTo>
                    <a:pt x="1" y="3566"/>
                  </a:lnTo>
                  <a:lnTo>
                    <a:pt x="1" y="3688"/>
                  </a:lnTo>
                  <a:lnTo>
                    <a:pt x="1" y="15924"/>
                  </a:lnTo>
                  <a:lnTo>
                    <a:pt x="1" y="16046"/>
                  </a:lnTo>
                  <a:lnTo>
                    <a:pt x="50" y="16119"/>
                  </a:lnTo>
                  <a:lnTo>
                    <a:pt x="98" y="16193"/>
                  </a:lnTo>
                  <a:lnTo>
                    <a:pt x="172" y="16241"/>
                  </a:lnTo>
                  <a:lnTo>
                    <a:pt x="245" y="16266"/>
                  </a:lnTo>
                  <a:lnTo>
                    <a:pt x="343" y="16290"/>
                  </a:lnTo>
                  <a:lnTo>
                    <a:pt x="465" y="16266"/>
                  </a:lnTo>
                  <a:lnTo>
                    <a:pt x="563" y="16217"/>
                  </a:lnTo>
                  <a:lnTo>
                    <a:pt x="6155" y="13360"/>
                  </a:lnTo>
                  <a:lnTo>
                    <a:pt x="6155" y="5813"/>
                  </a:lnTo>
                  <a:lnTo>
                    <a:pt x="6009" y="5813"/>
                  </a:lnTo>
                  <a:lnTo>
                    <a:pt x="5936" y="5764"/>
                  </a:lnTo>
                  <a:lnTo>
                    <a:pt x="5887" y="5691"/>
                  </a:lnTo>
                  <a:lnTo>
                    <a:pt x="5862" y="5593"/>
                  </a:lnTo>
                  <a:lnTo>
                    <a:pt x="5887" y="5495"/>
                  </a:lnTo>
                  <a:lnTo>
                    <a:pt x="5936" y="5422"/>
                  </a:lnTo>
                  <a:lnTo>
                    <a:pt x="6009" y="5373"/>
                  </a:lnTo>
                  <a:lnTo>
                    <a:pt x="6082" y="5349"/>
                  </a:lnTo>
                  <a:lnTo>
                    <a:pt x="6155" y="5324"/>
                  </a:lnTo>
                  <a:lnTo>
                    <a:pt x="61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6" name="Google Shape;4286;p16"/>
            <p:cNvSpPr/>
            <p:nvPr/>
          </p:nvSpPr>
          <p:spPr>
            <a:xfrm>
              <a:off x="4253250" y="298550"/>
              <a:ext cx="153900" cy="406675"/>
            </a:xfrm>
            <a:custGeom>
              <a:avLst/>
              <a:gdLst/>
              <a:ahLst/>
              <a:cxnLst/>
              <a:rect l="l" t="t" r="r" b="b"/>
              <a:pathLst>
                <a:path w="6156" h="16267" extrusionOk="0">
                  <a:moveTo>
                    <a:pt x="3713" y="4348"/>
                  </a:moveTo>
                  <a:lnTo>
                    <a:pt x="3737" y="4373"/>
                  </a:lnTo>
                  <a:lnTo>
                    <a:pt x="3786" y="4397"/>
                  </a:lnTo>
                  <a:lnTo>
                    <a:pt x="3811" y="4421"/>
                  </a:lnTo>
                  <a:lnTo>
                    <a:pt x="3835" y="4544"/>
                  </a:lnTo>
                  <a:lnTo>
                    <a:pt x="3811" y="4666"/>
                  </a:lnTo>
                  <a:lnTo>
                    <a:pt x="3737" y="4812"/>
                  </a:lnTo>
                  <a:lnTo>
                    <a:pt x="3224" y="5716"/>
                  </a:lnTo>
                  <a:lnTo>
                    <a:pt x="3762" y="6009"/>
                  </a:lnTo>
                  <a:lnTo>
                    <a:pt x="3786" y="6033"/>
                  </a:lnTo>
                  <a:lnTo>
                    <a:pt x="3811" y="6082"/>
                  </a:lnTo>
                  <a:lnTo>
                    <a:pt x="3835" y="6180"/>
                  </a:lnTo>
                  <a:lnTo>
                    <a:pt x="3811" y="6326"/>
                  </a:lnTo>
                  <a:lnTo>
                    <a:pt x="3762" y="6473"/>
                  </a:lnTo>
                  <a:lnTo>
                    <a:pt x="3664" y="6595"/>
                  </a:lnTo>
                  <a:lnTo>
                    <a:pt x="3566" y="6668"/>
                  </a:lnTo>
                  <a:lnTo>
                    <a:pt x="3444" y="6717"/>
                  </a:lnTo>
                  <a:lnTo>
                    <a:pt x="3395" y="6717"/>
                  </a:lnTo>
                  <a:lnTo>
                    <a:pt x="3371" y="6693"/>
                  </a:lnTo>
                  <a:lnTo>
                    <a:pt x="2834" y="6400"/>
                  </a:lnTo>
                  <a:lnTo>
                    <a:pt x="2321" y="7303"/>
                  </a:lnTo>
                  <a:lnTo>
                    <a:pt x="2223" y="7426"/>
                  </a:lnTo>
                  <a:lnTo>
                    <a:pt x="2125" y="7499"/>
                  </a:lnTo>
                  <a:lnTo>
                    <a:pt x="2003" y="7548"/>
                  </a:lnTo>
                  <a:lnTo>
                    <a:pt x="1954" y="7548"/>
                  </a:lnTo>
                  <a:lnTo>
                    <a:pt x="1930" y="7523"/>
                  </a:lnTo>
                  <a:lnTo>
                    <a:pt x="1881" y="7499"/>
                  </a:lnTo>
                  <a:lnTo>
                    <a:pt x="1857" y="7450"/>
                  </a:lnTo>
                  <a:lnTo>
                    <a:pt x="1832" y="7352"/>
                  </a:lnTo>
                  <a:lnTo>
                    <a:pt x="1857" y="7206"/>
                  </a:lnTo>
                  <a:lnTo>
                    <a:pt x="1930" y="7059"/>
                  </a:lnTo>
                  <a:lnTo>
                    <a:pt x="2443" y="6156"/>
                  </a:lnTo>
                  <a:lnTo>
                    <a:pt x="1906" y="5862"/>
                  </a:lnTo>
                  <a:lnTo>
                    <a:pt x="1881" y="5838"/>
                  </a:lnTo>
                  <a:lnTo>
                    <a:pt x="1857" y="5789"/>
                  </a:lnTo>
                  <a:lnTo>
                    <a:pt x="1832" y="5691"/>
                  </a:lnTo>
                  <a:lnTo>
                    <a:pt x="1857" y="5569"/>
                  </a:lnTo>
                  <a:lnTo>
                    <a:pt x="1906" y="5423"/>
                  </a:lnTo>
                  <a:lnTo>
                    <a:pt x="2003" y="5301"/>
                  </a:lnTo>
                  <a:lnTo>
                    <a:pt x="2101" y="5203"/>
                  </a:lnTo>
                  <a:lnTo>
                    <a:pt x="2223" y="5179"/>
                  </a:lnTo>
                  <a:lnTo>
                    <a:pt x="2272" y="5179"/>
                  </a:lnTo>
                  <a:lnTo>
                    <a:pt x="2296" y="5203"/>
                  </a:lnTo>
                  <a:lnTo>
                    <a:pt x="2834" y="5496"/>
                  </a:lnTo>
                  <a:lnTo>
                    <a:pt x="3347" y="4592"/>
                  </a:lnTo>
                  <a:lnTo>
                    <a:pt x="3444" y="4470"/>
                  </a:lnTo>
                  <a:lnTo>
                    <a:pt x="3542" y="4373"/>
                  </a:lnTo>
                  <a:lnTo>
                    <a:pt x="3664" y="4348"/>
                  </a:lnTo>
                  <a:close/>
                  <a:moveTo>
                    <a:pt x="3176" y="7303"/>
                  </a:moveTo>
                  <a:lnTo>
                    <a:pt x="3249" y="7328"/>
                  </a:lnTo>
                  <a:lnTo>
                    <a:pt x="3322" y="7401"/>
                  </a:lnTo>
                  <a:lnTo>
                    <a:pt x="3371" y="7474"/>
                  </a:lnTo>
                  <a:lnTo>
                    <a:pt x="3420" y="7743"/>
                  </a:lnTo>
                  <a:lnTo>
                    <a:pt x="3420" y="7841"/>
                  </a:lnTo>
                  <a:lnTo>
                    <a:pt x="3371" y="7914"/>
                  </a:lnTo>
                  <a:lnTo>
                    <a:pt x="3298" y="7987"/>
                  </a:lnTo>
                  <a:lnTo>
                    <a:pt x="3224" y="8012"/>
                  </a:lnTo>
                  <a:lnTo>
                    <a:pt x="3102" y="8012"/>
                  </a:lnTo>
                  <a:lnTo>
                    <a:pt x="3029" y="7963"/>
                  </a:lnTo>
                  <a:lnTo>
                    <a:pt x="2956" y="7914"/>
                  </a:lnTo>
                  <a:lnTo>
                    <a:pt x="2931" y="7816"/>
                  </a:lnTo>
                  <a:lnTo>
                    <a:pt x="2883" y="7596"/>
                  </a:lnTo>
                  <a:lnTo>
                    <a:pt x="2883" y="7499"/>
                  </a:lnTo>
                  <a:lnTo>
                    <a:pt x="2907" y="7426"/>
                  </a:lnTo>
                  <a:lnTo>
                    <a:pt x="2980" y="7352"/>
                  </a:lnTo>
                  <a:lnTo>
                    <a:pt x="3078" y="7303"/>
                  </a:lnTo>
                  <a:close/>
                  <a:moveTo>
                    <a:pt x="3249" y="8354"/>
                  </a:moveTo>
                  <a:lnTo>
                    <a:pt x="3347" y="8378"/>
                  </a:lnTo>
                  <a:lnTo>
                    <a:pt x="3444" y="8427"/>
                  </a:lnTo>
                  <a:lnTo>
                    <a:pt x="3493" y="8500"/>
                  </a:lnTo>
                  <a:lnTo>
                    <a:pt x="3518" y="8598"/>
                  </a:lnTo>
                  <a:lnTo>
                    <a:pt x="3542" y="9013"/>
                  </a:lnTo>
                  <a:lnTo>
                    <a:pt x="3518" y="9111"/>
                  </a:lnTo>
                  <a:lnTo>
                    <a:pt x="3518" y="9208"/>
                  </a:lnTo>
                  <a:lnTo>
                    <a:pt x="3469" y="9282"/>
                  </a:lnTo>
                  <a:lnTo>
                    <a:pt x="3371" y="9331"/>
                  </a:lnTo>
                  <a:lnTo>
                    <a:pt x="3273" y="9355"/>
                  </a:lnTo>
                  <a:lnTo>
                    <a:pt x="3176" y="9331"/>
                  </a:lnTo>
                  <a:lnTo>
                    <a:pt x="3102" y="9282"/>
                  </a:lnTo>
                  <a:lnTo>
                    <a:pt x="3054" y="9184"/>
                  </a:lnTo>
                  <a:lnTo>
                    <a:pt x="3029" y="9086"/>
                  </a:lnTo>
                  <a:lnTo>
                    <a:pt x="3054" y="9013"/>
                  </a:lnTo>
                  <a:lnTo>
                    <a:pt x="3029" y="8622"/>
                  </a:lnTo>
                  <a:lnTo>
                    <a:pt x="3054" y="8525"/>
                  </a:lnTo>
                  <a:lnTo>
                    <a:pt x="3102" y="8451"/>
                  </a:lnTo>
                  <a:lnTo>
                    <a:pt x="3176" y="8378"/>
                  </a:lnTo>
                  <a:lnTo>
                    <a:pt x="3249" y="8354"/>
                  </a:lnTo>
                  <a:close/>
                  <a:moveTo>
                    <a:pt x="3249" y="9648"/>
                  </a:moveTo>
                  <a:lnTo>
                    <a:pt x="3347" y="9697"/>
                  </a:lnTo>
                  <a:lnTo>
                    <a:pt x="3420" y="9746"/>
                  </a:lnTo>
                  <a:lnTo>
                    <a:pt x="3469" y="9843"/>
                  </a:lnTo>
                  <a:lnTo>
                    <a:pt x="3469" y="9941"/>
                  </a:lnTo>
                  <a:lnTo>
                    <a:pt x="3347" y="10454"/>
                  </a:lnTo>
                  <a:lnTo>
                    <a:pt x="3322" y="10527"/>
                  </a:lnTo>
                  <a:lnTo>
                    <a:pt x="3273" y="10576"/>
                  </a:lnTo>
                  <a:lnTo>
                    <a:pt x="3200" y="10601"/>
                  </a:lnTo>
                  <a:lnTo>
                    <a:pt x="3127" y="10625"/>
                  </a:lnTo>
                  <a:lnTo>
                    <a:pt x="3054" y="10625"/>
                  </a:lnTo>
                  <a:lnTo>
                    <a:pt x="2956" y="10576"/>
                  </a:lnTo>
                  <a:lnTo>
                    <a:pt x="2907" y="10503"/>
                  </a:lnTo>
                  <a:lnTo>
                    <a:pt x="2883" y="10405"/>
                  </a:lnTo>
                  <a:lnTo>
                    <a:pt x="2883" y="10307"/>
                  </a:lnTo>
                  <a:lnTo>
                    <a:pt x="2980" y="9868"/>
                  </a:lnTo>
                  <a:lnTo>
                    <a:pt x="3005" y="9770"/>
                  </a:lnTo>
                  <a:lnTo>
                    <a:pt x="3078" y="9697"/>
                  </a:lnTo>
                  <a:lnTo>
                    <a:pt x="3151" y="9648"/>
                  </a:lnTo>
                  <a:close/>
                  <a:moveTo>
                    <a:pt x="2858" y="10869"/>
                  </a:moveTo>
                  <a:lnTo>
                    <a:pt x="2931" y="10894"/>
                  </a:lnTo>
                  <a:lnTo>
                    <a:pt x="3005" y="10967"/>
                  </a:lnTo>
                  <a:lnTo>
                    <a:pt x="3054" y="11040"/>
                  </a:lnTo>
                  <a:lnTo>
                    <a:pt x="3078" y="11138"/>
                  </a:lnTo>
                  <a:lnTo>
                    <a:pt x="3029" y="11236"/>
                  </a:lnTo>
                  <a:lnTo>
                    <a:pt x="2907" y="11480"/>
                  </a:lnTo>
                  <a:lnTo>
                    <a:pt x="2736" y="11700"/>
                  </a:lnTo>
                  <a:lnTo>
                    <a:pt x="2663" y="11748"/>
                  </a:lnTo>
                  <a:lnTo>
                    <a:pt x="2565" y="11773"/>
                  </a:lnTo>
                  <a:lnTo>
                    <a:pt x="2467" y="11773"/>
                  </a:lnTo>
                  <a:lnTo>
                    <a:pt x="2394" y="11724"/>
                  </a:lnTo>
                  <a:lnTo>
                    <a:pt x="2345" y="11651"/>
                  </a:lnTo>
                  <a:lnTo>
                    <a:pt x="2321" y="11577"/>
                  </a:lnTo>
                  <a:lnTo>
                    <a:pt x="2321" y="11480"/>
                  </a:lnTo>
                  <a:lnTo>
                    <a:pt x="2370" y="11382"/>
                  </a:lnTo>
                  <a:lnTo>
                    <a:pt x="2492" y="11211"/>
                  </a:lnTo>
                  <a:lnTo>
                    <a:pt x="2614" y="11016"/>
                  </a:lnTo>
                  <a:lnTo>
                    <a:pt x="2663" y="10918"/>
                  </a:lnTo>
                  <a:lnTo>
                    <a:pt x="2760" y="10894"/>
                  </a:lnTo>
                  <a:lnTo>
                    <a:pt x="2858" y="10869"/>
                  </a:lnTo>
                  <a:close/>
                  <a:moveTo>
                    <a:pt x="2028" y="11846"/>
                  </a:moveTo>
                  <a:lnTo>
                    <a:pt x="2101" y="11871"/>
                  </a:lnTo>
                  <a:lnTo>
                    <a:pt x="2174" y="11944"/>
                  </a:lnTo>
                  <a:lnTo>
                    <a:pt x="2223" y="12041"/>
                  </a:lnTo>
                  <a:lnTo>
                    <a:pt x="2223" y="12115"/>
                  </a:lnTo>
                  <a:lnTo>
                    <a:pt x="2174" y="12212"/>
                  </a:lnTo>
                  <a:lnTo>
                    <a:pt x="2125" y="12286"/>
                  </a:lnTo>
                  <a:lnTo>
                    <a:pt x="1881" y="12432"/>
                  </a:lnTo>
                  <a:lnTo>
                    <a:pt x="1661" y="12554"/>
                  </a:lnTo>
                  <a:lnTo>
                    <a:pt x="1539" y="12579"/>
                  </a:lnTo>
                  <a:lnTo>
                    <a:pt x="1490" y="12554"/>
                  </a:lnTo>
                  <a:lnTo>
                    <a:pt x="1417" y="12530"/>
                  </a:lnTo>
                  <a:lnTo>
                    <a:pt x="1368" y="12481"/>
                  </a:lnTo>
                  <a:lnTo>
                    <a:pt x="1319" y="12432"/>
                  </a:lnTo>
                  <a:lnTo>
                    <a:pt x="1295" y="12335"/>
                  </a:lnTo>
                  <a:lnTo>
                    <a:pt x="1319" y="12237"/>
                  </a:lnTo>
                  <a:lnTo>
                    <a:pt x="1368" y="12164"/>
                  </a:lnTo>
                  <a:lnTo>
                    <a:pt x="1442" y="12115"/>
                  </a:lnTo>
                  <a:lnTo>
                    <a:pt x="1637" y="11993"/>
                  </a:lnTo>
                  <a:lnTo>
                    <a:pt x="1832" y="11871"/>
                  </a:lnTo>
                  <a:lnTo>
                    <a:pt x="1930" y="11846"/>
                  </a:lnTo>
                  <a:close/>
                  <a:moveTo>
                    <a:pt x="831" y="12335"/>
                  </a:moveTo>
                  <a:lnTo>
                    <a:pt x="929" y="12383"/>
                  </a:lnTo>
                  <a:lnTo>
                    <a:pt x="1002" y="12432"/>
                  </a:lnTo>
                  <a:lnTo>
                    <a:pt x="1026" y="12530"/>
                  </a:lnTo>
                  <a:lnTo>
                    <a:pt x="1026" y="12628"/>
                  </a:lnTo>
                  <a:lnTo>
                    <a:pt x="1002" y="12701"/>
                  </a:lnTo>
                  <a:lnTo>
                    <a:pt x="929" y="12774"/>
                  </a:lnTo>
                  <a:lnTo>
                    <a:pt x="855" y="12823"/>
                  </a:lnTo>
                  <a:lnTo>
                    <a:pt x="318" y="12896"/>
                  </a:lnTo>
                  <a:lnTo>
                    <a:pt x="294" y="12896"/>
                  </a:lnTo>
                  <a:lnTo>
                    <a:pt x="220" y="12872"/>
                  </a:lnTo>
                  <a:lnTo>
                    <a:pt x="147" y="12823"/>
                  </a:lnTo>
                  <a:lnTo>
                    <a:pt x="74" y="12774"/>
                  </a:lnTo>
                  <a:lnTo>
                    <a:pt x="49" y="12676"/>
                  </a:lnTo>
                  <a:lnTo>
                    <a:pt x="74" y="12579"/>
                  </a:lnTo>
                  <a:lnTo>
                    <a:pt x="123" y="12506"/>
                  </a:lnTo>
                  <a:lnTo>
                    <a:pt x="196" y="12432"/>
                  </a:lnTo>
                  <a:lnTo>
                    <a:pt x="269" y="12408"/>
                  </a:lnTo>
                  <a:lnTo>
                    <a:pt x="733" y="12335"/>
                  </a:lnTo>
                  <a:close/>
                  <a:moveTo>
                    <a:pt x="5691" y="1"/>
                  </a:moveTo>
                  <a:lnTo>
                    <a:pt x="5593" y="50"/>
                  </a:lnTo>
                  <a:lnTo>
                    <a:pt x="1" y="2907"/>
                  </a:lnTo>
                  <a:lnTo>
                    <a:pt x="1" y="16267"/>
                  </a:lnTo>
                  <a:lnTo>
                    <a:pt x="5618" y="13409"/>
                  </a:lnTo>
                  <a:lnTo>
                    <a:pt x="5740" y="13360"/>
                  </a:lnTo>
                  <a:lnTo>
                    <a:pt x="5838" y="13263"/>
                  </a:lnTo>
                  <a:lnTo>
                    <a:pt x="5935" y="13165"/>
                  </a:lnTo>
                  <a:lnTo>
                    <a:pt x="6009" y="13067"/>
                  </a:lnTo>
                  <a:lnTo>
                    <a:pt x="6082" y="12945"/>
                  </a:lnTo>
                  <a:lnTo>
                    <a:pt x="6131" y="12823"/>
                  </a:lnTo>
                  <a:lnTo>
                    <a:pt x="6155" y="12701"/>
                  </a:lnTo>
                  <a:lnTo>
                    <a:pt x="6155" y="12579"/>
                  </a:lnTo>
                  <a:lnTo>
                    <a:pt x="6155" y="343"/>
                  </a:lnTo>
                  <a:lnTo>
                    <a:pt x="6155" y="221"/>
                  </a:lnTo>
                  <a:lnTo>
                    <a:pt x="6106" y="147"/>
                  </a:lnTo>
                  <a:lnTo>
                    <a:pt x="6058" y="74"/>
                  </a:lnTo>
                  <a:lnTo>
                    <a:pt x="5984" y="25"/>
                  </a:lnTo>
                  <a:lnTo>
                    <a:pt x="591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287" name="Google Shape;4287;p16"/>
          <p:cNvPicPr preferRelativeResize="0"/>
          <p:nvPr/>
        </p:nvPicPr>
        <p:blipFill>
          <a:blip r:embed="rId4">
            <a:alphaModFix/>
          </a:blip>
          <a:stretch>
            <a:fillRect/>
          </a:stretch>
        </p:blipFill>
        <p:spPr>
          <a:xfrm>
            <a:off x="8482950" y="4863696"/>
            <a:ext cx="311700" cy="2270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291"/>
        <p:cNvGrpSpPr/>
        <p:nvPr/>
      </p:nvGrpSpPr>
      <p:grpSpPr>
        <a:xfrm>
          <a:off x="0" y="0"/>
          <a:ext cx="0" cy="0"/>
          <a:chOff x="0" y="0"/>
          <a:chExt cx="0" cy="0"/>
        </a:xfrm>
      </p:grpSpPr>
      <p:sp>
        <p:nvSpPr>
          <p:cNvPr id="4292" name="Google Shape;4292;p17"/>
          <p:cNvSpPr txBox="1">
            <a:spLocks noGrp="1"/>
          </p:cNvSpPr>
          <p:nvPr>
            <p:ph type="title"/>
          </p:nvPr>
        </p:nvSpPr>
        <p:spPr>
          <a:xfrm>
            <a:off x="787200" y="1248200"/>
            <a:ext cx="2615700" cy="485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Tourism in Europe</a:t>
            </a:r>
            <a:endParaRPr/>
          </a:p>
        </p:txBody>
      </p:sp>
      <p:sp>
        <p:nvSpPr>
          <p:cNvPr id="4293" name="Google Shape;4293;p17"/>
          <p:cNvSpPr txBox="1">
            <a:spLocks noGrp="1"/>
          </p:cNvSpPr>
          <p:nvPr>
            <p:ph type="body" idx="1"/>
          </p:nvPr>
        </p:nvSpPr>
        <p:spPr>
          <a:xfrm>
            <a:off x="325450" y="1733550"/>
            <a:ext cx="3077400" cy="2935200"/>
          </a:xfrm>
          <a:prstGeom prst="rect">
            <a:avLst/>
          </a:prstGeom>
        </p:spPr>
        <p:txBody>
          <a:bodyPr spcFirstLastPara="1" wrap="square" lIns="0" tIns="0" rIns="0" bIns="0" anchor="t" anchorCtr="0">
            <a:noAutofit/>
          </a:bodyPr>
          <a:lstStyle/>
          <a:p>
            <a:pPr marL="457200" lvl="0" indent="-330200" algn="l" rtl="0">
              <a:spcBef>
                <a:spcPts val="600"/>
              </a:spcBef>
              <a:spcAft>
                <a:spcPts val="0"/>
              </a:spcAft>
              <a:buSzPts val="1600"/>
              <a:buChar char="▫"/>
            </a:pPr>
            <a:r>
              <a:rPr lang="en" sz="1600"/>
              <a:t>2019 EU tourism statistics:</a:t>
            </a:r>
            <a:endParaRPr sz="1600"/>
          </a:p>
          <a:p>
            <a:pPr marL="914400" lvl="1" indent="-330200" algn="l" rtl="0">
              <a:spcBef>
                <a:spcPts val="0"/>
              </a:spcBef>
              <a:spcAft>
                <a:spcPts val="0"/>
              </a:spcAft>
              <a:buSzPts val="1600"/>
              <a:buChar char="▫"/>
            </a:pPr>
            <a:r>
              <a:rPr lang="en" sz="1600"/>
              <a:t>Over 66% (ages 15-34) </a:t>
            </a:r>
            <a:endParaRPr sz="1600"/>
          </a:p>
          <a:p>
            <a:pPr marL="914400" lvl="1" indent="-330200" algn="l" rtl="0">
              <a:spcBef>
                <a:spcPts val="0"/>
              </a:spcBef>
              <a:spcAft>
                <a:spcPts val="0"/>
              </a:spcAft>
              <a:buSzPts val="1600"/>
              <a:buChar char="▫"/>
            </a:pPr>
            <a:r>
              <a:rPr lang="en" sz="1600"/>
              <a:t>Over 60% (age 35&amp;+)</a:t>
            </a:r>
            <a:endParaRPr sz="1600"/>
          </a:p>
          <a:p>
            <a:pPr marL="0" lvl="0" indent="0" algn="l" rtl="0">
              <a:spcBef>
                <a:spcPts val="480"/>
              </a:spcBef>
              <a:spcAft>
                <a:spcPts val="0"/>
              </a:spcAft>
              <a:buNone/>
            </a:pPr>
            <a:endParaRPr sz="1600"/>
          </a:p>
          <a:p>
            <a:pPr marL="457200" lvl="0" indent="-330200" algn="l" rtl="0">
              <a:spcBef>
                <a:spcPts val="480"/>
              </a:spcBef>
              <a:spcAft>
                <a:spcPts val="0"/>
              </a:spcAft>
              <a:buSzPts val="1600"/>
              <a:buChar char="▫"/>
            </a:pPr>
            <a:r>
              <a:rPr lang="en" sz="1600"/>
              <a:t>2.6 trips per year on average</a:t>
            </a:r>
            <a:endParaRPr sz="1600"/>
          </a:p>
          <a:p>
            <a:pPr marL="0" lvl="0" indent="0" algn="l" rtl="0">
              <a:spcBef>
                <a:spcPts val="480"/>
              </a:spcBef>
              <a:spcAft>
                <a:spcPts val="0"/>
              </a:spcAft>
              <a:buNone/>
            </a:pPr>
            <a:endParaRPr sz="1600"/>
          </a:p>
          <a:p>
            <a:pPr marL="457200" lvl="0" indent="-330200" algn="l" rtl="0">
              <a:spcBef>
                <a:spcPts val="480"/>
              </a:spcBef>
              <a:spcAft>
                <a:spcPts val="0"/>
              </a:spcAft>
              <a:buSzPts val="1600"/>
              <a:buChar char="▫"/>
            </a:pPr>
            <a:r>
              <a:rPr lang="en" sz="1600"/>
              <a:t>Increasing environmental awareness also boosts train ridership</a:t>
            </a:r>
            <a:endParaRPr sz="1600"/>
          </a:p>
        </p:txBody>
      </p:sp>
      <p:sp>
        <p:nvSpPr>
          <p:cNvPr id="4294" name="Google Shape;4294;p17"/>
          <p:cNvSpPr txBox="1">
            <a:spLocks noGrp="1"/>
          </p:cNvSpPr>
          <p:nvPr>
            <p:ph type="sldNum" idx="12"/>
          </p:nvPr>
        </p:nvSpPr>
        <p:spPr>
          <a:xfrm>
            <a:off x="8328327" y="4338350"/>
            <a:ext cx="242700" cy="2592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5</a:t>
            </a:fld>
            <a:endParaRPr/>
          </a:p>
        </p:txBody>
      </p:sp>
      <p:pic>
        <p:nvPicPr>
          <p:cNvPr id="4295" name="Google Shape;4295;p17"/>
          <p:cNvPicPr preferRelativeResize="0"/>
          <p:nvPr/>
        </p:nvPicPr>
        <p:blipFill rotWithShape="1">
          <a:blip r:embed="rId3">
            <a:alphaModFix/>
          </a:blip>
          <a:srcRect l="4262" r="1424"/>
          <a:stretch/>
        </p:blipFill>
        <p:spPr>
          <a:xfrm>
            <a:off x="3509175" y="446675"/>
            <a:ext cx="5185200" cy="4248300"/>
          </a:xfrm>
          <a:prstGeom prst="snip1Rect">
            <a:avLst>
              <a:gd name="adj" fmla="val 27626"/>
            </a:avLst>
          </a:prstGeom>
          <a:noFill/>
          <a:ln>
            <a:noFill/>
          </a:ln>
        </p:spPr>
      </p:pic>
      <p:sp>
        <p:nvSpPr>
          <p:cNvPr id="4296" name="Google Shape;4296;p17"/>
          <p:cNvSpPr txBox="1"/>
          <p:nvPr/>
        </p:nvSpPr>
        <p:spPr>
          <a:xfrm>
            <a:off x="239850" y="4724150"/>
            <a:ext cx="4216800" cy="259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a:solidFill>
                  <a:srgbClr val="FFFFFF"/>
                </a:solidFill>
                <a:latin typeface="IBM Plex Sans"/>
                <a:ea typeface="IBM Plex Sans"/>
                <a:cs typeface="IBM Plex Sans"/>
                <a:sym typeface="IBM Plex Sans"/>
              </a:rPr>
              <a:t>Source: https://www.railjournal.com/regions/europe/renfe-ridership-growth-continues/</a:t>
            </a:r>
            <a:endParaRPr sz="800">
              <a:solidFill>
                <a:srgbClr val="FFFFFF"/>
              </a:solidFill>
              <a:latin typeface="IBM Plex Sans"/>
              <a:ea typeface="IBM Plex Sans"/>
              <a:cs typeface="IBM Plex Sans"/>
              <a:sym typeface="IBM Plex Sans"/>
            </a:endParaRPr>
          </a:p>
        </p:txBody>
      </p:sp>
      <p:sp>
        <p:nvSpPr>
          <p:cNvPr id="4297" name="Google Shape;4297;p17"/>
          <p:cNvSpPr txBox="1"/>
          <p:nvPr/>
        </p:nvSpPr>
        <p:spPr>
          <a:xfrm>
            <a:off x="8794650" y="4811000"/>
            <a:ext cx="349200" cy="332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sz="800">
                <a:solidFill>
                  <a:srgbClr val="FFFFFF"/>
                </a:solidFill>
                <a:latin typeface="Titillium Web"/>
                <a:ea typeface="Titillium Web"/>
                <a:cs typeface="Titillium Web"/>
                <a:sym typeface="Titillium Web"/>
              </a:rPr>
              <a:t>5</a:t>
            </a:fld>
            <a:endParaRPr sz="800">
              <a:solidFill>
                <a:srgbClr val="FFFFFF"/>
              </a:solidFill>
              <a:latin typeface="Titillium Web"/>
              <a:ea typeface="Titillium Web"/>
              <a:cs typeface="Titillium Web"/>
              <a:sym typeface="Titillium Web"/>
            </a:endParaRPr>
          </a:p>
        </p:txBody>
      </p:sp>
      <p:pic>
        <p:nvPicPr>
          <p:cNvPr id="4298" name="Google Shape;4298;p17"/>
          <p:cNvPicPr preferRelativeResize="0"/>
          <p:nvPr/>
        </p:nvPicPr>
        <p:blipFill>
          <a:blip r:embed="rId4">
            <a:alphaModFix/>
          </a:blip>
          <a:stretch>
            <a:fillRect/>
          </a:stretch>
        </p:blipFill>
        <p:spPr>
          <a:xfrm>
            <a:off x="8482950" y="4863696"/>
            <a:ext cx="311700" cy="227000"/>
          </a:xfrm>
          <a:prstGeom prst="rect">
            <a:avLst/>
          </a:prstGeom>
          <a:noFill/>
          <a:ln>
            <a:noFill/>
          </a:ln>
        </p:spPr>
      </p:pic>
      <p:grpSp>
        <p:nvGrpSpPr>
          <p:cNvPr id="4299" name="Google Shape;4299;p17"/>
          <p:cNvGrpSpPr/>
          <p:nvPr/>
        </p:nvGrpSpPr>
        <p:grpSpPr>
          <a:xfrm>
            <a:off x="8281373" y="339350"/>
            <a:ext cx="527140" cy="445426"/>
            <a:chOff x="3918650" y="293075"/>
            <a:chExt cx="488500" cy="412775"/>
          </a:xfrm>
        </p:grpSpPr>
        <p:sp>
          <p:nvSpPr>
            <p:cNvPr id="4300" name="Google Shape;4300;p17"/>
            <p:cNvSpPr/>
            <p:nvPr/>
          </p:nvSpPr>
          <p:spPr>
            <a:xfrm>
              <a:off x="4085350" y="293675"/>
              <a:ext cx="154500" cy="412175"/>
            </a:xfrm>
            <a:custGeom>
              <a:avLst/>
              <a:gdLst/>
              <a:ahLst/>
              <a:cxnLst/>
              <a:rect l="l" t="t" r="r" b="b"/>
              <a:pathLst>
                <a:path w="6180" h="16487" extrusionOk="0">
                  <a:moveTo>
                    <a:pt x="709" y="5496"/>
                  </a:moveTo>
                  <a:lnTo>
                    <a:pt x="806" y="5520"/>
                  </a:lnTo>
                  <a:lnTo>
                    <a:pt x="1050" y="5667"/>
                  </a:lnTo>
                  <a:lnTo>
                    <a:pt x="1270" y="5813"/>
                  </a:lnTo>
                  <a:lnTo>
                    <a:pt x="1344" y="5886"/>
                  </a:lnTo>
                  <a:lnTo>
                    <a:pt x="1368" y="5984"/>
                  </a:lnTo>
                  <a:lnTo>
                    <a:pt x="1344" y="6082"/>
                  </a:lnTo>
                  <a:lnTo>
                    <a:pt x="1319" y="6155"/>
                  </a:lnTo>
                  <a:lnTo>
                    <a:pt x="1221" y="6228"/>
                  </a:lnTo>
                  <a:lnTo>
                    <a:pt x="1124" y="6253"/>
                  </a:lnTo>
                  <a:lnTo>
                    <a:pt x="1050" y="6228"/>
                  </a:lnTo>
                  <a:lnTo>
                    <a:pt x="977" y="6204"/>
                  </a:lnTo>
                  <a:lnTo>
                    <a:pt x="782" y="6082"/>
                  </a:lnTo>
                  <a:lnTo>
                    <a:pt x="586" y="5960"/>
                  </a:lnTo>
                  <a:lnTo>
                    <a:pt x="513" y="5911"/>
                  </a:lnTo>
                  <a:lnTo>
                    <a:pt x="464" y="5838"/>
                  </a:lnTo>
                  <a:lnTo>
                    <a:pt x="464" y="5740"/>
                  </a:lnTo>
                  <a:lnTo>
                    <a:pt x="489" y="5642"/>
                  </a:lnTo>
                  <a:lnTo>
                    <a:pt x="538" y="5569"/>
                  </a:lnTo>
                  <a:lnTo>
                    <a:pt x="611" y="5520"/>
                  </a:lnTo>
                  <a:lnTo>
                    <a:pt x="709" y="5496"/>
                  </a:lnTo>
                  <a:close/>
                  <a:moveTo>
                    <a:pt x="1685" y="6351"/>
                  </a:moveTo>
                  <a:lnTo>
                    <a:pt x="1783" y="6375"/>
                  </a:lnTo>
                  <a:lnTo>
                    <a:pt x="1856" y="6448"/>
                  </a:lnTo>
                  <a:lnTo>
                    <a:pt x="2003" y="6668"/>
                  </a:lnTo>
                  <a:lnTo>
                    <a:pt x="2125" y="6888"/>
                  </a:lnTo>
                  <a:lnTo>
                    <a:pt x="2150" y="6986"/>
                  </a:lnTo>
                  <a:lnTo>
                    <a:pt x="2150" y="7083"/>
                  </a:lnTo>
                  <a:lnTo>
                    <a:pt x="2101" y="7156"/>
                  </a:lnTo>
                  <a:lnTo>
                    <a:pt x="2027" y="7230"/>
                  </a:lnTo>
                  <a:lnTo>
                    <a:pt x="1979" y="7254"/>
                  </a:lnTo>
                  <a:lnTo>
                    <a:pt x="1856" y="7254"/>
                  </a:lnTo>
                  <a:lnTo>
                    <a:pt x="1783" y="7230"/>
                  </a:lnTo>
                  <a:lnTo>
                    <a:pt x="1734" y="7181"/>
                  </a:lnTo>
                  <a:lnTo>
                    <a:pt x="1685" y="7132"/>
                  </a:lnTo>
                  <a:lnTo>
                    <a:pt x="1441" y="6741"/>
                  </a:lnTo>
                  <a:lnTo>
                    <a:pt x="1417" y="6644"/>
                  </a:lnTo>
                  <a:lnTo>
                    <a:pt x="1417" y="6546"/>
                  </a:lnTo>
                  <a:lnTo>
                    <a:pt x="1441" y="6448"/>
                  </a:lnTo>
                  <a:lnTo>
                    <a:pt x="1515" y="6399"/>
                  </a:lnTo>
                  <a:lnTo>
                    <a:pt x="1612" y="6351"/>
                  </a:lnTo>
                  <a:close/>
                  <a:moveTo>
                    <a:pt x="2247" y="7498"/>
                  </a:moveTo>
                  <a:lnTo>
                    <a:pt x="2345" y="7523"/>
                  </a:lnTo>
                  <a:lnTo>
                    <a:pt x="2418" y="7572"/>
                  </a:lnTo>
                  <a:lnTo>
                    <a:pt x="2467" y="7645"/>
                  </a:lnTo>
                  <a:lnTo>
                    <a:pt x="2662" y="8109"/>
                  </a:lnTo>
                  <a:lnTo>
                    <a:pt x="2662" y="8207"/>
                  </a:lnTo>
                  <a:lnTo>
                    <a:pt x="2638" y="8304"/>
                  </a:lnTo>
                  <a:lnTo>
                    <a:pt x="2589" y="8378"/>
                  </a:lnTo>
                  <a:lnTo>
                    <a:pt x="2516" y="8426"/>
                  </a:lnTo>
                  <a:lnTo>
                    <a:pt x="2418" y="8451"/>
                  </a:lnTo>
                  <a:lnTo>
                    <a:pt x="2345" y="8426"/>
                  </a:lnTo>
                  <a:lnTo>
                    <a:pt x="2272" y="8402"/>
                  </a:lnTo>
                  <a:lnTo>
                    <a:pt x="2223" y="8353"/>
                  </a:lnTo>
                  <a:lnTo>
                    <a:pt x="2198" y="8280"/>
                  </a:lnTo>
                  <a:lnTo>
                    <a:pt x="2027" y="7840"/>
                  </a:lnTo>
                  <a:lnTo>
                    <a:pt x="2003" y="7743"/>
                  </a:lnTo>
                  <a:lnTo>
                    <a:pt x="2027" y="7645"/>
                  </a:lnTo>
                  <a:lnTo>
                    <a:pt x="2076" y="7572"/>
                  </a:lnTo>
                  <a:lnTo>
                    <a:pt x="2150" y="7523"/>
                  </a:lnTo>
                  <a:lnTo>
                    <a:pt x="2247" y="7498"/>
                  </a:lnTo>
                  <a:close/>
                  <a:moveTo>
                    <a:pt x="2711" y="8720"/>
                  </a:moveTo>
                  <a:lnTo>
                    <a:pt x="2785" y="8744"/>
                  </a:lnTo>
                  <a:lnTo>
                    <a:pt x="2858" y="8793"/>
                  </a:lnTo>
                  <a:lnTo>
                    <a:pt x="2907" y="8866"/>
                  </a:lnTo>
                  <a:lnTo>
                    <a:pt x="3078" y="9355"/>
                  </a:lnTo>
                  <a:lnTo>
                    <a:pt x="3102" y="9452"/>
                  </a:lnTo>
                  <a:lnTo>
                    <a:pt x="3078" y="9526"/>
                  </a:lnTo>
                  <a:lnTo>
                    <a:pt x="3004" y="9599"/>
                  </a:lnTo>
                  <a:lnTo>
                    <a:pt x="2931" y="9648"/>
                  </a:lnTo>
                  <a:lnTo>
                    <a:pt x="2858" y="9672"/>
                  </a:lnTo>
                  <a:lnTo>
                    <a:pt x="2785" y="9672"/>
                  </a:lnTo>
                  <a:lnTo>
                    <a:pt x="2711" y="9623"/>
                  </a:lnTo>
                  <a:lnTo>
                    <a:pt x="2662" y="9574"/>
                  </a:lnTo>
                  <a:lnTo>
                    <a:pt x="2614" y="9501"/>
                  </a:lnTo>
                  <a:lnTo>
                    <a:pt x="2467" y="9037"/>
                  </a:lnTo>
                  <a:lnTo>
                    <a:pt x="2443" y="8939"/>
                  </a:lnTo>
                  <a:lnTo>
                    <a:pt x="2467" y="8842"/>
                  </a:lnTo>
                  <a:lnTo>
                    <a:pt x="2516" y="8768"/>
                  </a:lnTo>
                  <a:lnTo>
                    <a:pt x="2614" y="8720"/>
                  </a:lnTo>
                  <a:close/>
                  <a:moveTo>
                    <a:pt x="3224" y="9941"/>
                  </a:moveTo>
                  <a:lnTo>
                    <a:pt x="3297" y="10014"/>
                  </a:lnTo>
                  <a:lnTo>
                    <a:pt x="3346" y="10087"/>
                  </a:lnTo>
                  <a:lnTo>
                    <a:pt x="3542" y="10527"/>
                  </a:lnTo>
                  <a:lnTo>
                    <a:pt x="3566" y="10625"/>
                  </a:lnTo>
                  <a:lnTo>
                    <a:pt x="3566" y="10722"/>
                  </a:lnTo>
                  <a:lnTo>
                    <a:pt x="3517" y="10796"/>
                  </a:lnTo>
                  <a:lnTo>
                    <a:pt x="3444" y="10844"/>
                  </a:lnTo>
                  <a:lnTo>
                    <a:pt x="3322" y="10869"/>
                  </a:lnTo>
                  <a:lnTo>
                    <a:pt x="3273" y="10869"/>
                  </a:lnTo>
                  <a:lnTo>
                    <a:pt x="3200" y="10844"/>
                  </a:lnTo>
                  <a:lnTo>
                    <a:pt x="3151" y="10796"/>
                  </a:lnTo>
                  <a:lnTo>
                    <a:pt x="3102" y="10747"/>
                  </a:lnTo>
                  <a:lnTo>
                    <a:pt x="2907" y="10258"/>
                  </a:lnTo>
                  <a:lnTo>
                    <a:pt x="2882" y="10161"/>
                  </a:lnTo>
                  <a:lnTo>
                    <a:pt x="2907" y="10087"/>
                  </a:lnTo>
                  <a:lnTo>
                    <a:pt x="2955" y="10014"/>
                  </a:lnTo>
                  <a:lnTo>
                    <a:pt x="3029" y="9941"/>
                  </a:lnTo>
                  <a:close/>
                  <a:moveTo>
                    <a:pt x="3761" y="11089"/>
                  </a:moveTo>
                  <a:lnTo>
                    <a:pt x="3835" y="11137"/>
                  </a:lnTo>
                  <a:lnTo>
                    <a:pt x="3908" y="11211"/>
                  </a:lnTo>
                  <a:lnTo>
                    <a:pt x="4177" y="11577"/>
                  </a:lnTo>
                  <a:lnTo>
                    <a:pt x="4225" y="11675"/>
                  </a:lnTo>
                  <a:lnTo>
                    <a:pt x="4250" y="11748"/>
                  </a:lnTo>
                  <a:lnTo>
                    <a:pt x="4201" y="11846"/>
                  </a:lnTo>
                  <a:lnTo>
                    <a:pt x="4152" y="11919"/>
                  </a:lnTo>
                  <a:lnTo>
                    <a:pt x="4079" y="11968"/>
                  </a:lnTo>
                  <a:lnTo>
                    <a:pt x="3884" y="11968"/>
                  </a:lnTo>
                  <a:lnTo>
                    <a:pt x="3810" y="11895"/>
                  </a:lnTo>
                  <a:lnTo>
                    <a:pt x="3664" y="11675"/>
                  </a:lnTo>
                  <a:lnTo>
                    <a:pt x="3493" y="11455"/>
                  </a:lnTo>
                  <a:lnTo>
                    <a:pt x="3468" y="11382"/>
                  </a:lnTo>
                  <a:lnTo>
                    <a:pt x="3468" y="11284"/>
                  </a:lnTo>
                  <a:lnTo>
                    <a:pt x="3517" y="11186"/>
                  </a:lnTo>
                  <a:lnTo>
                    <a:pt x="3566" y="11137"/>
                  </a:lnTo>
                  <a:lnTo>
                    <a:pt x="3664" y="11089"/>
                  </a:lnTo>
                  <a:close/>
                  <a:moveTo>
                    <a:pt x="4616" y="12041"/>
                  </a:moveTo>
                  <a:lnTo>
                    <a:pt x="4714" y="12090"/>
                  </a:lnTo>
                  <a:lnTo>
                    <a:pt x="4909" y="12212"/>
                  </a:lnTo>
                  <a:lnTo>
                    <a:pt x="5105" y="12334"/>
                  </a:lnTo>
                  <a:lnTo>
                    <a:pt x="5178" y="12383"/>
                  </a:lnTo>
                  <a:lnTo>
                    <a:pt x="5227" y="12481"/>
                  </a:lnTo>
                  <a:lnTo>
                    <a:pt x="5227" y="12554"/>
                  </a:lnTo>
                  <a:lnTo>
                    <a:pt x="5202" y="12652"/>
                  </a:lnTo>
                  <a:lnTo>
                    <a:pt x="5154" y="12725"/>
                  </a:lnTo>
                  <a:lnTo>
                    <a:pt x="5105" y="12749"/>
                  </a:lnTo>
                  <a:lnTo>
                    <a:pt x="5056" y="12774"/>
                  </a:lnTo>
                  <a:lnTo>
                    <a:pt x="4983" y="12798"/>
                  </a:lnTo>
                  <a:lnTo>
                    <a:pt x="4885" y="12774"/>
                  </a:lnTo>
                  <a:lnTo>
                    <a:pt x="4641" y="12627"/>
                  </a:lnTo>
                  <a:lnTo>
                    <a:pt x="4421" y="12481"/>
                  </a:lnTo>
                  <a:lnTo>
                    <a:pt x="4348" y="12407"/>
                  </a:lnTo>
                  <a:lnTo>
                    <a:pt x="4323" y="12310"/>
                  </a:lnTo>
                  <a:lnTo>
                    <a:pt x="4323" y="12236"/>
                  </a:lnTo>
                  <a:lnTo>
                    <a:pt x="4372" y="12139"/>
                  </a:lnTo>
                  <a:lnTo>
                    <a:pt x="4445" y="12066"/>
                  </a:lnTo>
                  <a:lnTo>
                    <a:pt x="4543" y="12041"/>
                  </a:lnTo>
                  <a:close/>
                  <a:moveTo>
                    <a:pt x="0" y="1"/>
                  </a:moveTo>
                  <a:lnTo>
                    <a:pt x="0" y="5325"/>
                  </a:lnTo>
                  <a:lnTo>
                    <a:pt x="74" y="5349"/>
                  </a:lnTo>
                  <a:lnTo>
                    <a:pt x="147" y="5422"/>
                  </a:lnTo>
                  <a:lnTo>
                    <a:pt x="171" y="5496"/>
                  </a:lnTo>
                  <a:lnTo>
                    <a:pt x="171" y="5569"/>
                  </a:lnTo>
                  <a:lnTo>
                    <a:pt x="171" y="5642"/>
                  </a:lnTo>
                  <a:lnTo>
                    <a:pt x="122" y="5716"/>
                  </a:lnTo>
                  <a:lnTo>
                    <a:pt x="74" y="5764"/>
                  </a:lnTo>
                  <a:lnTo>
                    <a:pt x="0" y="5789"/>
                  </a:lnTo>
                  <a:lnTo>
                    <a:pt x="0" y="13360"/>
                  </a:lnTo>
                  <a:lnTo>
                    <a:pt x="6179" y="16486"/>
                  </a:lnTo>
                  <a:lnTo>
                    <a:pt x="6179" y="13116"/>
                  </a:lnTo>
                  <a:lnTo>
                    <a:pt x="5935" y="13091"/>
                  </a:lnTo>
                  <a:lnTo>
                    <a:pt x="5691" y="13042"/>
                  </a:lnTo>
                  <a:lnTo>
                    <a:pt x="5593" y="12994"/>
                  </a:lnTo>
                  <a:lnTo>
                    <a:pt x="5520" y="12945"/>
                  </a:lnTo>
                  <a:lnTo>
                    <a:pt x="5495" y="12847"/>
                  </a:lnTo>
                  <a:lnTo>
                    <a:pt x="5495" y="12749"/>
                  </a:lnTo>
                  <a:lnTo>
                    <a:pt x="5520" y="12676"/>
                  </a:lnTo>
                  <a:lnTo>
                    <a:pt x="5593" y="12603"/>
                  </a:lnTo>
                  <a:lnTo>
                    <a:pt x="5691" y="12554"/>
                  </a:lnTo>
                  <a:lnTo>
                    <a:pt x="5789" y="12554"/>
                  </a:lnTo>
                  <a:lnTo>
                    <a:pt x="6179" y="12627"/>
                  </a:lnTo>
                  <a:lnTo>
                    <a:pt x="6179" y="3127"/>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1" name="Google Shape;4301;p17"/>
            <p:cNvSpPr/>
            <p:nvPr/>
          </p:nvSpPr>
          <p:spPr>
            <a:xfrm>
              <a:off x="3918650" y="293075"/>
              <a:ext cx="153900" cy="407275"/>
            </a:xfrm>
            <a:custGeom>
              <a:avLst/>
              <a:gdLst/>
              <a:ahLst/>
              <a:cxnLst/>
              <a:rect l="l" t="t" r="r" b="b"/>
              <a:pathLst>
                <a:path w="6156" h="16291" extrusionOk="0">
                  <a:moveTo>
                    <a:pt x="5349" y="5495"/>
                  </a:moveTo>
                  <a:lnTo>
                    <a:pt x="5447" y="5520"/>
                  </a:lnTo>
                  <a:lnTo>
                    <a:pt x="5520" y="5569"/>
                  </a:lnTo>
                  <a:lnTo>
                    <a:pt x="5569" y="5666"/>
                  </a:lnTo>
                  <a:lnTo>
                    <a:pt x="5569" y="5764"/>
                  </a:lnTo>
                  <a:lnTo>
                    <a:pt x="5545" y="5837"/>
                  </a:lnTo>
                  <a:lnTo>
                    <a:pt x="5496" y="5935"/>
                  </a:lnTo>
                  <a:lnTo>
                    <a:pt x="5423" y="5984"/>
                  </a:lnTo>
                  <a:lnTo>
                    <a:pt x="5203" y="6057"/>
                  </a:lnTo>
                  <a:lnTo>
                    <a:pt x="5008" y="6155"/>
                  </a:lnTo>
                  <a:lnTo>
                    <a:pt x="4934" y="6179"/>
                  </a:lnTo>
                  <a:lnTo>
                    <a:pt x="4812" y="6179"/>
                  </a:lnTo>
                  <a:lnTo>
                    <a:pt x="4763" y="6155"/>
                  </a:lnTo>
                  <a:lnTo>
                    <a:pt x="4714" y="6106"/>
                  </a:lnTo>
                  <a:lnTo>
                    <a:pt x="4666" y="6057"/>
                  </a:lnTo>
                  <a:lnTo>
                    <a:pt x="4641" y="5959"/>
                  </a:lnTo>
                  <a:lnTo>
                    <a:pt x="4641" y="5862"/>
                  </a:lnTo>
                  <a:lnTo>
                    <a:pt x="4690" y="5788"/>
                  </a:lnTo>
                  <a:lnTo>
                    <a:pt x="4763" y="5740"/>
                  </a:lnTo>
                  <a:lnTo>
                    <a:pt x="5008" y="5617"/>
                  </a:lnTo>
                  <a:lnTo>
                    <a:pt x="5252" y="5520"/>
                  </a:lnTo>
                  <a:lnTo>
                    <a:pt x="5349" y="5495"/>
                  </a:lnTo>
                  <a:close/>
                  <a:moveTo>
                    <a:pt x="4250" y="6155"/>
                  </a:moveTo>
                  <a:lnTo>
                    <a:pt x="4348" y="6179"/>
                  </a:lnTo>
                  <a:lnTo>
                    <a:pt x="4421" y="6252"/>
                  </a:lnTo>
                  <a:lnTo>
                    <a:pt x="4470" y="6326"/>
                  </a:lnTo>
                  <a:lnTo>
                    <a:pt x="4470" y="6423"/>
                  </a:lnTo>
                  <a:lnTo>
                    <a:pt x="4446" y="6497"/>
                  </a:lnTo>
                  <a:lnTo>
                    <a:pt x="4397" y="6594"/>
                  </a:lnTo>
                  <a:lnTo>
                    <a:pt x="4226" y="6741"/>
                  </a:lnTo>
                  <a:lnTo>
                    <a:pt x="4079" y="6912"/>
                  </a:lnTo>
                  <a:lnTo>
                    <a:pt x="3982" y="6985"/>
                  </a:lnTo>
                  <a:lnTo>
                    <a:pt x="3884" y="7010"/>
                  </a:lnTo>
                  <a:lnTo>
                    <a:pt x="3811" y="6985"/>
                  </a:lnTo>
                  <a:lnTo>
                    <a:pt x="3738" y="6936"/>
                  </a:lnTo>
                  <a:lnTo>
                    <a:pt x="3664" y="6863"/>
                  </a:lnTo>
                  <a:lnTo>
                    <a:pt x="3640" y="6790"/>
                  </a:lnTo>
                  <a:lnTo>
                    <a:pt x="3664" y="6692"/>
                  </a:lnTo>
                  <a:lnTo>
                    <a:pt x="3713" y="6594"/>
                  </a:lnTo>
                  <a:lnTo>
                    <a:pt x="3884" y="6399"/>
                  </a:lnTo>
                  <a:lnTo>
                    <a:pt x="4079" y="6228"/>
                  </a:lnTo>
                  <a:lnTo>
                    <a:pt x="4153" y="6179"/>
                  </a:lnTo>
                  <a:lnTo>
                    <a:pt x="4250" y="6155"/>
                  </a:lnTo>
                  <a:close/>
                  <a:moveTo>
                    <a:pt x="3469" y="7156"/>
                  </a:moveTo>
                  <a:lnTo>
                    <a:pt x="3542" y="7205"/>
                  </a:lnTo>
                  <a:lnTo>
                    <a:pt x="3615" y="7254"/>
                  </a:lnTo>
                  <a:lnTo>
                    <a:pt x="3664" y="7351"/>
                  </a:lnTo>
                  <a:lnTo>
                    <a:pt x="3664" y="7449"/>
                  </a:lnTo>
                  <a:lnTo>
                    <a:pt x="3640" y="7547"/>
                  </a:lnTo>
                  <a:lnTo>
                    <a:pt x="3396" y="7962"/>
                  </a:lnTo>
                  <a:lnTo>
                    <a:pt x="3371" y="8011"/>
                  </a:lnTo>
                  <a:lnTo>
                    <a:pt x="3298" y="8060"/>
                  </a:lnTo>
                  <a:lnTo>
                    <a:pt x="3249" y="8084"/>
                  </a:lnTo>
                  <a:lnTo>
                    <a:pt x="3176" y="8084"/>
                  </a:lnTo>
                  <a:lnTo>
                    <a:pt x="3078" y="8060"/>
                  </a:lnTo>
                  <a:lnTo>
                    <a:pt x="3005" y="8011"/>
                  </a:lnTo>
                  <a:lnTo>
                    <a:pt x="2956" y="7913"/>
                  </a:lnTo>
                  <a:lnTo>
                    <a:pt x="2932" y="7840"/>
                  </a:lnTo>
                  <a:lnTo>
                    <a:pt x="2956" y="7742"/>
                  </a:lnTo>
                  <a:lnTo>
                    <a:pt x="3225" y="7278"/>
                  </a:lnTo>
                  <a:lnTo>
                    <a:pt x="3273" y="7205"/>
                  </a:lnTo>
                  <a:lnTo>
                    <a:pt x="3371" y="7180"/>
                  </a:lnTo>
                  <a:lnTo>
                    <a:pt x="3469" y="7156"/>
                  </a:lnTo>
                  <a:close/>
                  <a:moveTo>
                    <a:pt x="2858" y="8328"/>
                  </a:moveTo>
                  <a:lnTo>
                    <a:pt x="2956" y="8353"/>
                  </a:lnTo>
                  <a:lnTo>
                    <a:pt x="3029" y="8402"/>
                  </a:lnTo>
                  <a:lnTo>
                    <a:pt x="3078" y="8475"/>
                  </a:lnTo>
                  <a:lnTo>
                    <a:pt x="3103" y="8573"/>
                  </a:lnTo>
                  <a:lnTo>
                    <a:pt x="3103" y="8670"/>
                  </a:lnTo>
                  <a:lnTo>
                    <a:pt x="2932" y="9110"/>
                  </a:lnTo>
                  <a:lnTo>
                    <a:pt x="2907" y="9183"/>
                  </a:lnTo>
                  <a:lnTo>
                    <a:pt x="2858" y="9232"/>
                  </a:lnTo>
                  <a:lnTo>
                    <a:pt x="2785" y="9281"/>
                  </a:lnTo>
                  <a:lnTo>
                    <a:pt x="2638" y="9281"/>
                  </a:lnTo>
                  <a:lnTo>
                    <a:pt x="2541" y="9232"/>
                  </a:lnTo>
                  <a:lnTo>
                    <a:pt x="2492" y="9159"/>
                  </a:lnTo>
                  <a:lnTo>
                    <a:pt x="2468" y="9061"/>
                  </a:lnTo>
                  <a:lnTo>
                    <a:pt x="2468" y="8963"/>
                  </a:lnTo>
                  <a:lnTo>
                    <a:pt x="2638" y="8499"/>
                  </a:lnTo>
                  <a:lnTo>
                    <a:pt x="2687" y="8402"/>
                  </a:lnTo>
                  <a:lnTo>
                    <a:pt x="2761" y="8353"/>
                  </a:lnTo>
                  <a:lnTo>
                    <a:pt x="2858" y="8328"/>
                  </a:lnTo>
                  <a:close/>
                  <a:moveTo>
                    <a:pt x="2541" y="9574"/>
                  </a:moveTo>
                  <a:lnTo>
                    <a:pt x="2638" y="9623"/>
                  </a:lnTo>
                  <a:lnTo>
                    <a:pt x="2712" y="9696"/>
                  </a:lnTo>
                  <a:lnTo>
                    <a:pt x="2736" y="9769"/>
                  </a:lnTo>
                  <a:lnTo>
                    <a:pt x="2736" y="9867"/>
                  </a:lnTo>
                  <a:lnTo>
                    <a:pt x="2638" y="10355"/>
                  </a:lnTo>
                  <a:lnTo>
                    <a:pt x="2590" y="10429"/>
                  </a:lnTo>
                  <a:lnTo>
                    <a:pt x="2541" y="10502"/>
                  </a:lnTo>
                  <a:lnTo>
                    <a:pt x="2468" y="10526"/>
                  </a:lnTo>
                  <a:lnTo>
                    <a:pt x="2394" y="10551"/>
                  </a:lnTo>
                  <a:lnTo>
                    <a:pt x="2345" y="10551"/>
                  </a:lnTo>
                  <a:lnTo>
                    <a:pt x="2248" y="10502"/>
                  </a:lnTo>
                  <a:lnTo>
                    <a:pt x="2199" y="10429"/>
                  </a:lnTo>
                  <a:lnTo>
                    <a:pt x="2150" y="10355"/>
                  </a:lnTo>
                  <a:lnTo>
                    <a:pt x="2150" y="10258"/>
                  </a:lnTo>
                  <a:lnTo>
                    <a:pt x="2248" y="9769"/>
                  </a:lnTo>
                  <a:lnTo>
                    <a:pt x="2297" y="9672"/>
                  </a:lnTo>
                  <a:lnTo>
                    <a:pt x="2370" y="9598"/>
                  </a:lnTo>
                  <a:lnTo>
                    <a:pt x="2443" y="9574"/>
                  </a:lnTo>
                  <a:close/>
                  <a:moveTo>
                    <a:pt x="2297" y="10844"/>
                  </a:moveTo>
                  <a:lnTo>
                    <a:pt x="2394" y="10868"/>
                  </a:lnTo>
                  <a:lnTo>
                    <a:pt x="2468" y="10942"/>
                  </a:lnTo>
                  <a:lnTo>
                    <a:pt x="2516" y="11015"/>
                  </a:lnTo>
                  <a:lnTo>
                    <a:pt x="2516" y="11113"/>
                  </a:lnTo>
                  <a:lnTo>
                    <a:pt x="2492" y="11357"/>
                  </a:lnTo>
                  <a:lnTo>
                    <a:pt x="2468" y="11430"/>
                  </a:lnTo>
                  <a:lnTo>
                    <a:pt x="2419" y="11503"/>
                  </a:lnTo>
                  <a:lnTo>
                    <a:pt x="2345" y="11552"/>
                  </a:lnTo>
                  <a:lnTo>
                    <a:pt x="2248" y="11577"/>
                  </a:lnTo>
                  <a:lnTo>
                    <a:pt x="2223" y="11577"/>
                  </a:lnTo>
                  <a:lnTo>
                    <a:pt x="2126" y="11552"/>
                  </a:lnTo>
                  <a:lnTo>
                    <a:pt x="2052" y="11503"/>
                  </a:lnTo>
                  <a:lnTo>
                    <a:pt x="2028" y="11406"/>
                  </a:lnTo>
                  <a:lnTo>
                    <a:pt x="2003" y="11308"/>
                  </a:lnTo>
                  <a:lnTo>
                    <a:pt x="2028" y="11064"/>
                  </a:lnTo>
                  <a:lnTo>
                    <a:pt x="2052" y="10966"/>
                  </a:lnTo>
                  <a:lnTo>
                    <a:pt x="2126" y="10893"/>
                  </a:lnTo>
                  <a:lnTo>
                    <a:pt x="2199" y="10844"/>
                  </a:lnTo>
                  <a:close/>
                  <a:moveTo>
                    <a:pt x="6155" y="0"/>
                  </a:moveTo>
                  <a:lnTo>
                    <a:pt x="538" y="2858"/>
                  </a:lnTo>
                  <a:lnTo>
                    <a:pt x="416" y="2906"/>
                  </a:lnTo>
                  <a:lnTo>
                    <a:pt x="318" y="3004"/>
                  </a:lnTo>
                  <a:lnTo>
                    <a:pt x="221" y="3102"/>
                  </a:lnTo>
                  <a:lnTo>
                    <a:pt x="147" y="3224"/>
                  </a:lnTo>
                  <a:lnTo>
                    <a:pt x="74" y="3322"/>
                  </a:lnTo>
                  <a:lnTo>
                    <a:pt x="25" y="3444"/>
                  </a:lnTo>
                  <a:lnTo>
                    <a:pt x="1" y="3566"/>
                  </a:lnTo>
                  <a:lnTo>
                    <a:pt x="1" y="3688"/>
                  </a:lnTo>
                  <a:lnTo>
                    <a:pt x="1" y="15924"/>
                  </a:lnTo>
                  <a:lnTo>
                    <a:pt x="1" y="16046"/>
                  </a:lnTo>
                  <a:lnTo>
                    <a:pt x="50" y="16119"/>
                  </a:lnTo>
                  <a:lnTo>
                    <a:pt x="98" y="16193"/>
                  </a:lnTo>
                  <a:lnTo>
                    <a:pt x="172" y="16241"/>
                  </a:lnTo>
                  <a:lnTo>
                    <a:pt x="245" y="16266"/>
                  </a:lnTo>
                  <a:lnTo>
                    <a:pt x="343" y="16290"/>
                  </a:lnTo>
                  <a:lnTo>
                    <a:pt x="465" y="16266"/>
                  </a:lnTo>
                  <a:lnTo>
                    <a:pt x="563" y="16217"/>
                  </a:lnTo>
                  <a:lnTo>
                    <a:pt x="6155" y="13360"/>
                  </a:lnTo>
                  <a:lnTo>
                    <a:pt x="6155" y="5813"/>
                  </a:lnTo>
                  <a:lnTo>
                    <a:pt x="6009" y="5813"/>
                  </a:lnTo>
                  <a:lnTo>
                    <a:pt x="5936" y="5764"/>
                  </a:lnTo>
                  <a:lnTo>
                    <a:pt x="5887" y="5691"/>
                  </a:lnTo>
                  <a:lnTo>
                    <a:pt x="5862" y="5593"/>
                  </a:lnTo>
                  <a:lnTo>
                    <a:pt x="5887" y="5495"/>
                  </a:lnTo>
                  <a:lnTo>
                    <a:pt x="5936" y="5422"/>
                  </a:lnTo>
                  <a:lnTo>
                    <a:pt x="6009" y="5373"/>
                  </a:lnTo>
                  <a:lnTo>
                    <a:pt x="6082" y="5349"/>
                  </a:lnTo>
                  <a:lnTo>
                    <a:pt x="6155" y="5324"/>
                  </a:lnTo>
                  <a:lnTo>
                    <a:pt x="61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2" name="Google Shape;4302;p17"/>
            <p:cNvSpPr/>
            <p:nvPr/>
          </p:nvSpPr>
          <p:spPr>
            <a:xfrm>
              <a:off x="4253250" y="298550"/>
              <a:ext cx="153900" cy="406675"/>
            </a:xfrm>
            <a:custGeom>
              <a:avLst/>
              <a:gdLst/>
              <a:ahLst/>
              <a:cxnLst/>
              <a:rect l="l" t="t" r="r" b="b"/>
              <a:pathLst>
                <a:path w="6156" h="16267" extrusionOk="0">
                  <a:moveTo>
                    <a:pt x="3713" y="4348"/>
                  </a:moveTo>
                  <a:lnTo>
                    <a:pt x="3737" y="4373"/>
                  </a:lnTo>
                  <a:lnTo>
                    <a:pt x="3786" y="4397"/>
                  </a:lnTo>
                  <a:lnTo>
                    <a:pt x="3811" y="4421"/>
                  </a:lnTo>
                  <a:lnTo>
                    <a:pt x="3835" y="4544"/>
                  </a:lnTo>
                  <a:lnTo>
                    <a:pt x="3811" y="4666"/>
                  </a:lnTo>
                  <a:lnTo>
                    <a:pt x="3737" y="4812"/>
                  </a:lnTo>
                  <a:lnTo>
                    <a:pt x="3224" y="5716"/>
                  </a:lnTo>
                  <a:lnTo>
                    <a:pt x="3762" y="6009"/>
                  </a:lnTo>
                  <a:lnTo>
                    <a:pt x="3786" y="6033"/>
                  </a:lnTo>
                  <a:lnTo>
                    <a:pt x="3811" y="6082"/>
                  </a:lnTo>
                  <a:lnTo>
                    <a:pt x="3835" y="6180"/>
                  </a:lnTo>
                  <a:lnTo>
                    <a:pt x="3811" y="6326"/>
                  </a:lnTo>
                  <a:lnTo>
                    <a:pt x="3762" y="6473"/>
                  </a:lnTo>
                  <a:lnTo>
                    <a:pt x="3664" y="6595"/>
                  </a:lnTo>
                  <a:lnTo>
                    <a:pt x="3566" y="6668"/>
                  </a:lnTo>
                  <a:lnTo>
                    <a:pt x="3444" y="6717"/>
                  </a:lnTo>
                  <a:lnTo>
                    <a:pt x="3395" y="6717"/>
                  </a:lnTo>
                  <a:lnTo>
                    <a:pt x="3371" y="6693"/>
                  </a:lnTo>
                  <a:lnTo>
                    <a:pt x="2834" y="6400"/>
                  </a:lnTo>
                  <a:lnTo>
                    <a:pt x="2321" y="7303"/>
                  </a:lnTo>
                  <a:lnTo>
                    <a:pt x="2223" y="7426"/>
                  </a:lnTo>
                  <a:lnTo>
                    <a:pt x="2125" y="7499"/>
                  </a:lnTo>
                  <a:lnTo>
                    <a:pt x="2003" y="7548"/>
                  </a:lnTo>
                  <a:lnTo>
                    <a:pt x="1954" y="7548"/>
                  </a:lnTo>
                  <a:lnTo>
                    <a:pt x="1930" y="7523"/>
                  </a:lnTo>
                  <a:lnTo>
                    <a:pt x="1881" y="7499"/>
                  </a:lnTo>
                  <a:lnTo>
                    <a:pt x="1857" y="7450"/>
                  </a:lnTo>
                  <a:lnTo>
                    <a:pt x="1832" y="7352"/>
                  </a:lnTo>
                  <a:lnTo>
                    <a:pt x="1857" y="7206"/>
                  </a:lnTo>
                  <a:lnTo>
                    <a:pt x="1930" y="7059"/>
                  </a:lnTo>
                  <a:lnTo>
                    <a:pt x="2443" y="6156"/>
                  </a:lnTo>
                  <a:lnTo>
                    <a:pt x="1906" y="5862"/>
                  </a:lnTo>
                  <a:lnTo>
                    <a:pt x="1881" y="5838"/>
                  </a:lnTo>
                  <a:lnTo>
                    <a:pt x="1857" y="5789"/>
                  </a:lnTo>
                  <a:lnTo>
                    <a:pt x="1832" y="5691"/>
                  </a:lnTo>
                  <a:lnTo>
                    <a:pt x="1857" y="5569"/>
                  </a:lnTo>
                  <a:lnTo>
                    <a:pt x="1906" y="5423"/>
                  </a:lnTo>
                  <a:lnTo>
                    <a:pt x="2003" y="5301"/>
                  </a:lnTo>
                  <a:lnTo>
                    <a:pt x="2101" y="5203"/>
                  </a:lnTo>
                  <a:lnTo>
                    <a:pt x="2223" y="5179"/>
                  </a:lnTo>
                  <a:lnTo>
                    <a:pt x="2272" y="5179"/>
                  </a:lnTo>
                  <a:lnTo>
                    <a:pt x="2296" y="5203"/>
                  </a:lnTo>
                  <a:lnTo>
                    <a:pt x="2834" y="5496"/>
                  </a:lnTo>
                  <a:lnTo>
                    <a:pt x="3347" y="4592"/>
                  </a:lnTo>
                  <a:lnTo>
                    <a:pt x="3444" y="4470"/>
                  </a:lnTo>
                  <a:lnTo>
                    <a:pt x="3542" y="4373"/>
                  </a:lnTo>
                  <a:lnTo>
                    <a:pt x="3664" y="4348"/>
                  </a:lnTo>
                  <a:close/>
                  <a:moveTo>
                    <a:pt x="3176" y="7303"/>
                  </a:moveTo>
                  <a:lnTo>
                    <a:pt x="3249" y="7328"/>
                  </a:lnTo>
                  <a:lnTo>
                    <a:pt x="3322" y="7401"/>
                  </a:lnTo>
                  <a:lnTo>
                    <a:pt x="3371" y="7474"/>
                  </a:lnTo>
                  <a:lnTo>
                    <a:pt x="3420" y="7743"/>
                  </a:lnTo>
                  <a:lnTo>
                    <a:pt x="3420" y="7841"/>
                  </a:lnTo>
                  <a:lnTo>
                    <a:pt x="3371" y="7914"/>
                  </a:lnTo>
                  <a:lnTo>
                    <a:pt x="3298" y="7987"/>
                  </a:lnTo>
                  <a:lnTo>
                    <a:pt x="3224" y="8012"/>
                  </a:lnTo>
                  <a:lnTo>
                    <a:pt x="3102" y="8012"/>
                  </a:lnTo>
                  <a:lnTo>
                    <a:pt x="3029" y="7963"/>
                  </a:lnTo>
                  <a:lnTo>
                    <a:pt x="2956" y="7914"/>
                  </a:lnTo>
                  <a:lnTo>
                    <a:pt x="2931" y="7816"/>
                  </a:lnTo>
                  <a:lnTo>
                    <a:pt x="2883" y="7596"/>
                  </a:lnTo>
                  <a:lnTo>
                    <a:pt x="2883" y="7499"/>
                  </a:lnTo>
                  <a:lnTo>
                    <a:pt x="2907" y="7426"/>
                  </a:lnTo>
                  <a:lnTo>
                    <a:pt x="2980" y="7352"/>
                  </a:lnTo>
                  <a:lnTo>
                    <a:pt x="3078" y="7303"/>
                  </a:lnTo>
                  <a:close/>
                  <a:moveTo>
                    <a:pt x="3249" y="8354"/>
                  </a:moveTo>
                  <a:lnTo>
                    <a:pt x="3347" y="8378"/>
                  </a:lnTo>
                  <a:lnTo>
                    <a:pt x="3444" y="8427"/>
                  </a:lnTo>
                  <a:lnTo>
                    <a:pt x="3493" y="8500"/>
                  </a:lnTo>
                  <a:lnTo>
                    <a:pt x="3518" y="8598"/>
                  </a:lnTo>
                  <a:lnTo>
                    <a:pt x="3542" y="9013"/>
                  </a:lnTo>
                  <a:lnTo>
                    <a:pt x="3518" y="9111"/>
                  </a:lnTo>
                  <a:lnTo>
                    <a:pt x="3518" y="9208"/>
                  </a:lnTo>
                  <a:lnTo>
                    <a:pt x="3469" y="9282"/>
                  </a:lnTo>
                  <a:lnTo>
                    <a:pt x="3371" y="9331"/>
                  </a:lnTo>
                  <a:lnTo>
                    <a:pt x="3273" y="9355"/>
                  </a:lnTo>
                  <a:lnTo>
                    <a:pt x="3176" y="9331"/>
                  </a:lnTo>
                  <a:lnTo>
                    <a:pt x="3102" y="9282"/>
                  </a:lnTo>
                  <a:lnTo>
                    <a:pt x="3054" y="9184"/>
                  </a:lnTo>
                  <a:lnTo>
                    <a:pt x="3029" y="9086"/>
                  </a:lnTo>
                  <a:lnTo>
                    <a:pt x="3054" y="9013"/>
                  </a:lnTo>
                  <a:lnTo>
                    <a:pt x="3029" y="8622"/>
                  </a:lnTo>
                  <a:lnTo>
                    <a:pt x="3054" y="8525"/>
                  </a:lnTo>
                  <a:lnTo>
                    <a:pt x="3102" y="8451"/>
                  </a:lnTo>
                  <a:lnTo>
                    <a:pt x="3176" y="8378"/>
                  </a:lnTo>
                  <a:lnTo>
                    <a:pt x="3249" y="8354"/>
                  </a:lnTo>
                  <a:close/>
                  <a:moveTo>
                    <a:pt x="3249" y="9648"/>
                  </a:moveTo>
                  <a:lnTo>
                    <a:pt x="3347" y="9697"/>
                  </a:lnTo>
                  <a:lnTo>
                    <a:pt x="3420" y="9746"/>
                  </a:lnTo>
                  <a:lnTo>
                    <a:pt x="3469" y="9843"/>
                  </a:lnTo>
                  <a:lnTo>
                    <a:pt x="3469" y="9941"/>
                  </a:lnTo>
                  <a:lnTo>
                    <a:pt x="3347" y="10454"/>
                  </a:lnTo>
                  <a:lnTo>
                    <a:pt x="3322" y="10527"/>
                  </a:lnTo>
                  <a:lnTo>
                    <a:pt x="3273" y="10576"/>
                  </a:lnTo>
                  <a:lnTo>
                    <a:pt x="3200" y="10601"/>
                  </a:lnTo>
                  <a:lnTo>
                    <a:pt x="3127" y="10625"/>
                  </a:lnTo>
                  <a:lnTo>
                    <a:pt x="3054" y="10625"/>
                  </a:lnTo>
                  <a:lnTo>
                    <a:pt x="2956" y="10576"/>
                  </a:lnTo>
                  <a:lnTo>
                    <a:pt x="2907" y="10503"/>
                  </a:lnTo>
                  <a:lnTo>
                    <a:pt x="2883" y="10405"/>
                  </a:lnTo>
                  <a:lnTo>
                    <a:pt x="2883" y="10307"/>
                  </a:lnTo>
                  <a:lnTo>
                    <a:pt x="2980" y="9868"/>
                  </a:lnTo>
                  <a:lnTo>
                    <a:pt x="3005" y="9770"/>
                  </a:lnTo>
                  <a:lnTo>
                    <a:pt x="3078" y="9697"/>
                  </a:lnTo>
                  <a:lnTo>
                    <a:pt x="3151" y="9648"/>
                  </a:lnTo>
                  <a:close/>
                  <a:moveTo>
                    <a:pt x="2858" y="10869"/>
                  </a:moveTo>
                  <a:lnTo>
                    <a:pt x="2931" y="10894"/>
                  </a:lnTo>
                  <a:lnTo>
                    <a:pt x="3005" y="10967"/>
                  </a:lnTo>
                  <a:lnTo>
                    <a:pt x="3054" y="11040"/>
                  </a:lnTo>
                  <a:lnTo>
                    <a:pt x="3078" y="11138"/>
                  </a:lnTo>
                  <a:lnTo>
                    <a:pt x="3029" y="11236"/>
                  </a:lnTo>
                  <a:lnTo>
                    <a:pt x="2907" y="11480"/>
                  </a:lnTo>
                  <a:lnTo>
                    <a:pt x="2736" y="11700"/>
                  </a:lnTo>
                  <a:lnTo>
                    <a:pt x="2663" y="11748"/>
                  </a:lnTo>
                  <a:lnTo>
                    <a:pt x="2565" y="11773"/>
                  </a:lnTo>
                  <a:lnTo>
                    <a:pt x="2467" y="11773"/>
                  </a:lnTo>
                  <a:lnTo>
                    <a:pt x="2394" y="11724"/>
                  </a:lnTo>
                  <a:lnTo>
                    <a:pt x="2345" y="11651"/>
                  </a:lnTo>
                  <a:lnTo>
                    <a:pt x="2321" y="11577"/>
                  </a:lnTo>
                  <a:lnTo>
                    <a:pt x="2321" y="11480"/>
                  </a:lnTo>
                  <a:lnTo>
                    <a:pt x="2370" y="11382"/>
                  </a:lnTo>
                  <a:lnTo>
                    <a:pt x="2492" y="11211"/>
                  </a:lnTo>
                  <a:lnTo>
                    <a:pt x="2614" y="11016"/>
                  </a:lnTo>
                  <a:lnTo>
                    <a:pt x="2663" y="10918"/>
                  </a:lnTo>
                  <a:lnTo>
                    <a:pt x="2760" y="10894"/>
                  </a:lnTo>
                  <a:lnTo>
                    <a:pt x="2858" y="10869"/>
                  </a:lnTo>
                  <a:close/>
                  <a:moveTo>
                    <a:pt x="2028" y="11846"/>
                  </a:moveTo>
                  <a:lnTo>
                    <a:pt x="2101" y="11871"/>
                  </a:lnTo>
                  <a:lnTo>
                    <a:pt x="2174" y="11944"/>
                  </a:lnTo>
                  <a:lnTo>
                    <a:pt x="2223" y="12041"/>
                  </a:lnTo>
                  <a:lnTo>
                    <a:pt x="2223" y="12115"/>
                  </a:lnTo>
                  <a:lnTo>
                    <a:pt x="2174" y="12212"/>
                  </a:lnTo>
                  <a:lnTo>
                    <a:pt x="2125" y="12286"/>
                  </a:lnTo>
                  <a:lnTo>
                    <a:pt x="1881" y="12432"/>
                  </a:lnTo>
                  <a:lnTo>
                    <a:pt x="1661" y="12554"/>
                  </a:lnTo>
                  <a:lnTo>
                    <a:pt x="1539" y="12579"/>
                  </a:lnTo>
                  <a:lnTo>
                    <a:pt x="1490" y="12554"/>
                  </a:lnTo>
                  <a:lnTo>
                    <a:pt x="1417" y="12530"/>
                  </a:lnTo>
                  <a:lnTo>
                    <a:pt x="1368" y="12481"/>
                  </a:lnTo>
                  <a:lnTo>
                    <a:pt x="1319" y="12432"/>
                  </a:lnTo>
                  <a:lnTo>
                    <a:pt x="1295" y="12335"/>
                  </a:lnTo>
                  <a:lnTo>
                    <a:pt x="1319" y="12237"/>
                  </a:lnTo>
                  <a:lnTo>
                    <a:pt x="1368" y="12164"/>
                  </a:lnTo>
                  <a:lnTo>
                    <a:pt x="1442" y="12115"/>
                  </a:lnTo>
                  <a:lnTo>
                    <a:pt x="1637" y="11993"/>
                  </a:lnTo>
                  <a:lnTo>
                    <a:pt x="1832" y="11871"/>
                  </a:lnTo>
                  <a:lnTo>
                    <a:pt x="1930" y="11846"/>
                  </a:lnTo>
                  <a:close/>
                  <a:moveTo>
                    <a:pt x="831" y="12335"/>
                  </a:moveTo>
                  <a:lnTo>
                    <a:pt x="929" y="12383"/>
                  </a:lnTo>
                  <a:lnTo>
                    <a:pt x="1002" y="12432"/>
                  </a:lnTo>
                  <a:lnTo>
                    <a:pt x="1026" y="12530"/>
                  </a:lnTo>
                  <a:lnTo>
                    <a:pt x="1026" y="12628"/>
                  </a:lnTo>
                  <a:lnTo>
                    <a:pt x="1002" y="12701"/>
                  </a:lnTo>
                  <a:lnTo>
                    <a:pt x="929" y="12774"/>
                  </a:lnTo>
                  <a:lnTo>
                    <a:pt x="855" y="12823"/>
                  </a:lnTo>
                  <a:lnTo>
                    <a:pt x="318" y="12896"/>
                  </a:lnTo>
                  <a:lnTo>
                    <a:pt x="294" y="12896"/>
                  </a:lnTo>
                  <a:lnTo>
                    <a:pt x="220" y="12872"/>
                  </a:lnTo>
                  <a:lnTo>
                    <a:pt x="147" y="12823"/>
                  </a:lnTo>
                  <a:lnTo>
                    <a:pt x="74" y="12774"/>
                  </a:lnTo>
                  <a:lnTo>
                    <a:pt x="49" y="12676"/>
                  </a:lnTo>
                  <a:lnTo>
                    <a:pt x="74" y="12579"/>
                  </a:lnTo>
                  <a:lnTo>
                    <a:pt x="123" y="12506"/>
                  </a:lnTo>
                  <a:lnTo>
                    <a:pt x="196" y="12432"/>
                  </a:lnTo>
                  <a:lnTo>
                    <a:pt x="269" y="12408"/>
                  </a:lnTo>
                  <a:lnTo>
                    <a:pt x="733" y="12335"/>
                  </a:lnTo>
                  <a:close/>
                  <a:moveTo>
                    <a:pt x="5691" y="1"/>
                  </a:moveTo>
                  <a:lnTo>
                    <a:pt x="5593" y="50"/>
                  </a:lnTo>
                  <a:lnTo>
                    <a:pt x="1" y="2907"/>
                  </a:lnTo>
                  <a:lnTo>
                    <a:pt x="1" y="16267"/>
                  </a:lnTo>
                  <a:lnTo>
                    <a:pt x="5618" y="13409"/>
                  </a:lnTo>
                  <a:lnTo>
                    <a:pt x="5740" y="13360"/>
                  </a:lnTo>
                  <a:lnTo>
                    <a:pt x="5838" y="13263"/>
                  </a:lnTo>
                  <a:lnTo>
                    <a:pt x="5935" y="13165"/>
                  </a:lnTo>
                  <a:lnTo>
                    <a:pt x="6009" y="13067"/>
                  </a:lnTo>
                  <a:lnTo>
                    <a:pt x="6082" y="12945"/>
                  </a:lnTo>
                  <a:lnTo>
                    <a:pt x="6131" y="12823"/>
                  </a:lnTo>
                  <a:lnTo>
                    <a:pt x="6155" y="12701"/>
                  </a:lnTo>
                  <a:lnTo>
                    <a:pt x="6155" y="12579"/>
                  </a:lnTo>
                  <a:lnTo>
                    <a:pt x="6155" y="343"/>
                  </a:lnTo>
                  <a:lnTo>
                    <a:pt x="6155" y="221"/>
                  </a:lnTo>
                  <a:lnTo>
                    <a:pt x="6106" y="147"/>
                  </a:lnTo>
                  <a:lnTo>
                    <a:pt x="6058" y="74"/>
                  </a:lnTo>
                  <a:lnTo>
                    <a:pt x="5984" y="25"/>
                  </a:lnTo>
                  <a:lnTo>
                    <a:pt x="591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306"/>
        <p:cNvGrpSpPr/>
        <p:nvPr/>
      </p:nvGrpSpPr>
      <p:grpSpPr>
        <a:xfrm>
          <a:off x="0" y="0"/>
          <a:ext cx="0" cy="0"/>
          <a:chOff x="0" y="0"/>
          <a:chExt cx="0" cy="0"/>
        </a:xfrm>
      </p:grpSpPr>
      <p:sp>
        <p:nvSpPr>
          <p:cNvPr id="4307" name="Google Shape;4307;p18"/>
          <p:cNvSpPr txBox="1">
            <a:spLocks noGrp="1"/>
          </p:cNvSpPr>
          <p:nvPr>
            <p:ph type="title"/>
          </p:nvPr>
        </p:nvSpPr>
        <p:spPr>
          <a:xfrm>
            <a:off x="787200" y="714800"/>
            <a:ext cx="6718200" cy="485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Business Problem</a:t>
            </a:r>
            <a:endParaRPr/>
          </a:p>
        </p:txBody>
      </p:sp>
      <p:grpSp>
        <p:nvGrpSpPr>
          <p:cNvPr id="4308" name="Google Shape;4308;p18"/>
          <p:cNvGrpSpPr/>
          <p:nvPr/>
        </p:nvGrpSpPr>
        <p:grpSpPr>
          <a:xfrm>
            <a:off x="2729413" y="2020700"/>
            <a:ext cx="1944600" cy="1569600"/>
            <a:chOff x="3071457" y="2013875"/>
            <a:chExt cx="1944600" cy="1569600"/>
          </a:xfrm>
        </p:grpSpPr>
        <p:sp>
          <p:nvSpPr>
            <p:cNvPr id="4309" name="Google Shape;4309;p18"/>
            <p:cNvSpPr/>
            <p:nvPr/>
          </p:nvSpPr>
          <p:spPr>
            <a:xfrm rot="10800000" flipH="1">
              <a:off x="3071457" y="2013875"/>
              <a:ext cx="1944600" cy="1569600"/>
            </a:xfrm>
            <a:prstGeom prst="round2DiagRect">
              <a:avLst>
                <a:gd name="adj1" fmla="val 0"/>
                <a:gd name="adj2" fmla="val 17764"/>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BM Plex Sans"/>
                <a:ea typeface="IBM Plex Sans"/>
                <a:cs typeface="IBM Plex Sans"/>
                <a:sym typeface="IBM Plex Sans"/>
              </a:endParaRPr>
            </a:p>
          </p:txBody>
        </p:sp>
        <p:sp>
          <p:nvSpPr>
            <p:cNvPr id="4310" name="Google Shape;4310;p18"/>
            <p:cNvSpPr txBox="1"/>
            <p:nvPr/>
          </p:nvSpPr>
          <p:spPr>
            <a:xfrm>
              <a:off x="3316093" y="2256375"/>
              <a:ext cx="1566900" cy="459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solidFill>
                    <a:schemeClr val="dk1"/>
                  </a:solidFill>
                  <a:latin typeface="IBM Plex Sans"/>
                  <a:ea typeface="IBM Plex Sans"/>
                  <a:cs typeface="IBM Plex Sans"/>
                  <a:sym typeface="IBM Plex Sans"/>
                </a:rPr>
                <a:t>Finding Cheap Tickets During Peak Times</a:t>
              </a:r>
              <a:endParaRPr sz="1100">
                <a:solidFill>
                  <a:schemeClr val="dk1"/>
                </a:solidFill>
                <a:latin typeface="IBM Plex Sans"/>
                <a:ea typeface="IBM Plex Sans"/>
                <a:cs typeface="IBM Plex Sans"/>
                <a:sym typeface="IBM Plex Sans"/>
              </a:endParaRPr>
            </a:p>
          </p:txBody>
        </p:sp>
        <p:sp>
          <p:nvSpPr>
            <p:cNvPr id="4311" name="Google Shape;4311;p18"/>
            <p:cNvSpPr txBox="1"/>
            <p:nvPr/>
          </p:nvSpPr>
          <p:spPr>
            <a:xfrm>
              <a:off x="3316100" y="2716352"/>
              <a:ext cx="1451700" cy="512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800">
                  <a:solidFill>
                    <a:schemeClr val="dk1"/>
                  </a:solidFill>
                  <a:latin typeface="IBM Plex Sans"/>
                  <a:ea typeface="IBM Plex Sans"/>
                  <a:cs typeface="IBM Plex Sans"/>
                  <a:sym typeface="IBM Plex Sans"/>
                </a:rPr>
                <a:t>- I need to get home during the summer. When should I buy my tickets and what route is the cheapest?</a:t>
              </a:r>
              <a:endParaRPr sz="800">
                <a:solidFill>
                  <a:schemeClr val="dk1"/>
                </a:solidFill>
                <a:latin typeface="IBM Plex Sans"/>
                <a:ea typeface="IBM Plex Sans"/>
                <a:cs typeface="IBM Plex Sans"/>
                <a:sym typeface="IBM Plex Sans"/>
              </a:endParaRPr>
            </a:p>
          </p:txBody>
        </p:sp>
      </p:grpSp>
      <p:grpSp>
        <p:nvGrpSpPr>
          <p:cNvPr id="4312" name="Google Shape;4312;p18"/>
          <p:cNvGrpSpPr/>
          <p:nvPr/>
        </p:nvGrpSpPr>
        <p:grpSpPr>
          <a:xfrm>
            <a:off x="787200" y="2020700"/>
            <a:ext cx="1944600" cy="1569600"/>
            <a:chOff x="1126863" y="2013875"/>
            <a:chExt cx="1944600" cy="1569600"/>
          </a:xfrm>
        </p:grpSpPr>
        <p:sp>
          <p:nvSpPr>
            <p:cNvPr id="4313" name="Google Shape;4313;p18"/>
            <p:cNvSpPr/>
            <p:nvPr/>
          </p:nvSpPr>
          <p:spPr>
            <a:xfrm>
              <a:off x="1126863" y="2013875"/>
              <a:ext cx="1944600" cy="1569600"/>
            </a:xfrm>
            <a:prstGeom prst="round2DiagRect">
              <a:avLst>
                <a:gd name="adj1" fmla="val 0"/>
                <a:gd name="adj2" fmla="val 1776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BM Plex Sans"/>
                <a:ea typeface="IBM Plex Sans"/>
                <a:cs typeface="IBM Plex Sans"/>
                <a:sym typeface="IBM Plex Sans"/>
              </a:endParaRPr>
            </a:p>
          </p:txBody>
        </p:sp>
        <p:sp>
          <p:nvSpPr>
            <p:cNvPr id="4314" name="Google Shape;4314;p18"/>
            <p:cNvSpPr txBox="1"/>
            <p:nvPr/>
          </p:nvSpPr>
          <p:spPr>
            <a:xfrm>
              <a:off x="1351637" y="2256375"/>
              <a:ext cx="1640100" cy="459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solidFill>
                    <a:schemeClr val="dk1"/>
                  </a:solidFill>
                  <a:latin typeface="IBM Plex Sans"/>
                  <a:ea typeface="IBM Plex Sans"/>
                  <a:cs typeface="IBM Plex Sans"/>
                  <a:sym typeface="IBM Plex Sans"/>
                </a:rPr>
                <a:t>Ticket Prices Fluctuate Unpredictably </a:t>
              </a:r>
              <a:endParaRPr sz="1100">
                <a:solidFill>
                  <a:schemeClr val="dk1"/>
                </a:solidFill>
                <a:latin typeface="IBM Plex Sans"/>
                <a:ea typeface="IBM Plex Sans"/>
                <a:cs typeface="IBM Plex Sans"/>
                <a:sym typeface="IBM Plex Sans"/>
              </a:endParaRPr>
            </a:p>
            <a:p>
              <a:pPr marL="0" lvl="0" indent="0" algn="l" rtl="0">
                <a:spcBef>
                  <a:spcPts val="0"/>
                </a:spcBef>
                <a:spcAft>
                  <a:spcPts val="0"/>
                </a:spcAft>
                <a:buNone/>
              </a:pPr>
              <a:endParaRPr sz="1000">
                <a:solidFill>
                  <a:schemeClr val="dk1"/>
                </a:solidFill>
                <a:latin typeface="IBM Plex Sans"/>
                <a:ea typeface="IBM Plex Sans"/>
                <a:cs typeface="IBM Plex Sans"/>
                <a:sym typeface="IBM Plex Sans"/>
              </a:endParaRPr>
            </a:p>
          </p:txBody>
        </p:sp>
        <p:sp>
          <p:nvSpPr>
            <p:cNvPr id="4315" name="Google Shape;4315;p18"/>
            <p:cNvSpPr txBox="1"/>
            <p:nvPr/>
          </p:nvSpPr>
          <p:spPr>
            <a:xfrm>
              <a:off x="1351638" y="2716350"/>
              <a:ext cx="1492500" cy="512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800">
                  <a:solidFill>
                    <a:schemeClr val="dk1"/>
                  </a:solidFill>
                  <a:latin typeface="IBM Plex Sans"/>
                  <a:ea typeface="IBM Plex Sans"/>
                  <a:cs typeface="IBM Plex Sans"/>
                  <a:sym typeface="IBM Plex Sans"/>
                </a:rPr>
                <a:t>- I want to buy a ticket. What price should I expect and are there cheaper tickets near my parameters?</a:t>
              </a:r>
              <a:endParaRPr sz="800">
                <a:solidFill>
                  <a:schemeClr val="dk1"/>
                </a:solidFill>
                <a:latin typeface="IBM Plex Sans"/>
                <a:ea typeface="IBM Plex Sans"/>
                <a:cs typeface="IBM Plex Sans"/>
                <a:sym typeface="IBM Plex Sans"/>
              </a:endParaRPr>
            </a:p>
          </p:txBody>
        </p:sp>
      </p:grpSp>
      <p:grpSp>
        <p:nvGrpSpPr>
          <p:cNvPr id="4316" name="Google Shape;4316;p18"/>
          <p:cNvGrpSpPr/>
          <p:nvPr/>
        </p:nvGrpSpPr>
        <p:grpSpPr>
          <a:xfrm>
            <a:off x="4671513" y="2020700"/>
            <a:ext cx="3001200" cy="1569600"/>
            <a:chOff x="5015938" y="2013875"/>
            <a:chExt cx="3001200" cy="1569600"/>
          </a:xfrm>
        </p:grpSpPr>
        <p:sp>
          <p:nvSpPr>
            <p:cNvPr id="4317" name="Google Shape;4317;p18"/>
            <p:cNvSpPr/>
            <p:nvPr/>
          </p:nvSpPr>
          <p:spPr>
            <a:xfrm>
              <a:off x="5015938" y="2013875"/>
              <a:ext cx="3001200" cy="1569600"/>
            </a:xfrm>
            <a:prstGeom prst="round2DiagRect">
              <a:avLst>
                <a:gd name="adj1" fmla="val 0"/>
                <a:gd name="adj2" fmla="val 1776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BM Plex Sans"/>
                <a:ea typeface="IBM Plex Sans"/>
                <a:cs typeface="IBM Plex Sans"/>
                <a:sym typeface="IBM Plex Sans"/>
              </a:endParaRPr>
            </a:p>
            <a:p>
              <a:pPr marL="0" lvl="0" indent="0" algn="l" rtl="0">
                <a:spcBef>
                  <a:spcPts val="0"/>
                </a:spcBef>
                <a:spcAft>
                  <a:spcPts val="0"/>
                </a:spcAft>
                <a:buNone/>
              </a:pPr>
              <a:endParaRPr>
                <a:latin typeface="IBM Plex Sans"/>
                <a:ea typeface="IBM Plex Sans"/>
                <a:cs typeface="IBM Plex Sans"/>
                <a:sym typeface="IBM Plex Sans"/>
              </a:endParaRPr>
            </a:p>
            <a:p>
              <a:pPr marL="0" lvl="0" indent="0" algn="l" rtl="0">
                <a:spcBef>
                  <a:spcPts val="0"/>
                </a:spcBef>
                <a:spcAft>
                  <a:spcPts val="0"/>
                </a:spcAft>
                <a:buNone/>
              </a:pPr>
              <a:endParaRPr>
                <a:latin typeface="IBM Plex Sans"/>
                <a:ea typeface="IBM Plex Sans"/>
                <a:cs typeface="IBM Plex Sans"/>
                <a:sym typeface="IBM Plex Sans"/>
              </a:endParaRPr>
            </a:p>
            <a:p>
              <a:pPr marL="0" lvl="0" indent="0" algn="l" rtl="0">
                <a:spcBef>
                  <a:spcPts val="0"/>
                </a:spcBef>
                <a:spcAft>
                  <a:spcPts val="0"/>
                </a:spcAft>
                <a:buNone/>
              </a:pPr>
              <a:endParaRPr>
                <a:latin typeface="IBM Plex Sans"/>
                <a:ea typeface="IBM Plex Sans"/>
                <a:cs typeface="IBM Plex Sans"/>
                <a:sym typeface="IBM Plex Sans"/>
              </a:endParaRPr>
            </a:p>
          </p:txBody>
        </p:sp>
        <p:sp>
          <p:nvSpPr>
            <p:cNvPr id="4318" name="Google Shape;4318;p18"/>
            <p:cNvSpPr txBox="1"/>
            <p:nvPr/>
          </p:nvSpPr>
          <p:spPr>
            <a:xfrm>
              <a:off x="5360226" y="2256387"/>
              <a:ext cx="2417100" cy="459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solidFill>
                    <a:schemeClr val="dk1"/>
                  </a:solidFill>
                  <a:latin typeface="IBM Plex Sans"/>
                  <a:ea typeface="IBM Plex Sans"/>
                  <a:cs typeface="IBM Plex Sans"/>
                  <a:sym typeface="IBM Plex Sans"/>
                </a:rPr>
                <a:t>Data Science Value-Add</a:t>
              </a:r>
              <a:endParaRPr sz="1100">
                <a:solidFill>
                  <a:schemeClr val="dk1"/>
                </a:solidFill>
                <a:latin typeface="IBM Plex Sans"/>
                <a:ea typeface="IBM Plex Sans"/>
                <a:cs typeface="IBM Plex Sans"/>
                <a:sym typeface="IBM Plex Sans"/>
              </a:endParaRPr>
            </a:p>
          </p:txBody>
        </p:sp>
        <p:sp>
          <p:nvSpPr>
            <p:cNvPr id="4319" name="Google Shape;4319;p18"/>
            <p:cNvSpPr txBox="1"/>
            <p:nvPr/>
          </p:nvSpPr>
          <p:spPr>
            <a:xfrm>
              <a:off x="5360225" y="2716353"/>
              <a:ext cx="2417100" cy="512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800">
                  <a:solidFill>
                    <a:schemeClr val="dk1"/>
                  </a:solidFill>
                  <a:latin typeface="IBM Plex Sans"/>
                  <a:ea typeface="IBM Plex Sans"/>
                  <a:cs typeface="IBM Plex Sans"/>
                  <a:sym typeface="IBM Plex Sans"/>
                </a:rPr>
                <a:t>Using data mining techniques such as </a:t>
              </a:r>
              <a:r>
                <a:rPr lang="en" sz="800" i="1">
                  <a:solidFill>
                    <a:schemeClr val="dk1"/>
                  </a:solidFill>
                  <a:latin typeface="IBM Plex Sans"/>
                  <a:ea typeface="IBM Plex Sans"/>
                  <a:cs typeface="IBM Plex Sans"/>
                  <a:sym typeface="IBM Plex Sans"/>
                </a:rPr>
                <a:t>k</a:t>
              </a:r>
              <a:r>
                <a:rPr lang="en" sz="800">
                  <a:solidFill>
                    <a:schemeClr val="dk1"/>
                  </a:solidFill>
                  <a:latin typeface="IBM Plex Sans"/>
                  <a:ea typeface="IBM Plex Sans"/>
                  <a:cs typeface="IBM Plex Sans"/>
                  <a:sym typeface="IBM Plex Sans"/>
                </a:rPr>
                <a:t>NN, Regression Analysis and Regression Tree to develop a model that accurately predicts ticket price for any AVE trip at any time. </a:t>
              </a:r>
              <a:endParaRPr sz="1100">
                <a:solidFill>
                  <a:schemeClr val="dk1"/>
                </a:solidFill>
                <a:latin typeface="IBM Plex Sans"/>
                <a:ea typeface="IBM Plex Sans"/>
                <a:cs typeface="IBM Plex Sans"/>
                <a:sym typeface="IBM Plex Sans"/>
              </a:endParaRPr>
            </a:p>
          </p:txBody>
        </p:sp>
      </p:grpSp>
      <p:grpSp>
        <p:nvGrpSpPr>
          <p:cNvPr id="4320" name="Google Shape;4320;p18"/>
          <p:cNvGrpSpPr/>
          <p:nvPr/>
        </p:nvGrpSpPr>
        <p:grpSpPr>
          <a:xfrm>
            <a:off x="4541059" y="2708095"/>
            <a:ext cx="261571" cy="260379"/>
            <a:chOff x="4858109" y="2631368"/>
            <a:chExt cx="316442" cy="315000"/>
          </a:xfrm>
        </p:grpSpPr>
        <p:sp>
          <p:nvSpPr>
            <p:cNvPr id="4321" name="Google Shape;4321;p18"/>
            <p:cNvSpPr/>
            <p:nvPr/>
          </p:nvSpPr>
          <p:spPr>
            <a:xfrm>
              <a:off x="4859551" y="2631368"/>
              <a:ext cx="315000" cy="3150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BM Plex Sans"/>
                <a:ea typeface="IBM Plex Sans"/>
                <a:cs typeface="IBM Plex Sans"/>
                <a:sym typeface="IBM Plex Sans"/>
              </a:endParaRPr>
            </a:p>
          </p:txBody>
        </p:sp>
        <p:sp>
          <p:nvSpPr>
            <p:cNvPr id="4322" name="Google Shape;4322;p18"/>
            <p:cNvSpPr/>
            <p:nvPr/>
          </p:nvSpPr>
          <p:spPr>
            <a:xfrm>
              <a:off x="4858109" y="2739300"/>
              <a:ext cx="239100" cy="99000"/>
            </a:xfrm>
            <a:prstGeom prst="rightArrow">
              <a:avLst>
                <a:gd name="adj1" fmla="val 32020"/>
                <a:gd name="adj2" fmla="val 6697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br>
                <a:rPr lang="en">
                  <a:latin typeface="IBM Plex Sans"/>
                  <a:ea typeface="IBM Plex Sans"/>
                  <a:cs typeface="IBM Plex Sans"/>
                  <a:sym typeface="IBM Plex Sans"/>
                </a:rPr>
              </a:br>
              <a:endParaRPr>
                <a:latin typeface="IBM Plex Sans"/>
                <a:ea typeface="IBM Plex Sans"/>
                <a:cs typeface="IBM Plex Sans"/>
                <a:sym typeface="IBM Plex Sans"/>
              </a:endParaRPr>
            </a:p>
          </p:txBody>
        </p:sp>
      </p:grpSp>
      <p:grpSp>
        <p:nvGrpSpPr>
          <p:cNvPr id="4323" name="Google Shape;4323;p18"/>
          <p:cNvGrpSpPr/>
          <p:nvPr/>
        </p:nvGrpSpPr>
        <p:grpSpPr>
          <a:xfrm>
            <a:off x="2603853" y="2708096"/>
            <a:ext cx="260366" cy="260366"/>
            <a:chOff x="3157188" y="909150"/>
            <a:chExt cx="470400" cy="470400"/>
          </a:xfrm>
        </p:grpSpPr>
        <p:sp>
          <p:nvSpPr>
            <p:cNvPr id="4324" name="Google Shape;4324;p18"/>
            <p:cNvSpPr/>
            <p:nvPr/>
          </p:nvSpPr>
          <p:spPr>
            <a:xfrm>
              <a:off x="3157188" y="909150"/>
              <a:ext cx="470400" cy="4704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BM Plex Sans"/>
                <a:ea typeface="IBM Plex Sans"/>
                <a:cs typeface="IBM Plex Sans"/>
                <a:sym typeface="IBM Plex Sans"/>
              </a:endParaRPr>
            </a:p>
          </p:txBody>
        </p:sp>
        <p:sp>
          <p:nvSpPr>
            <p:cNvPr id="4325" name="Google Shape;4325;p18"/>
            <p:cNvSpPr/>
            <p:nvPr/>
          </p:nvSpPr>
          <p:spPr>
            <a:xfrm>
              <a:off x="3243138" y="995100"/>
              <a:ext cx="298500" cy="298500"/>
            </a:xfrm>
            <a:prstGeom prst="mathPlus">
              <a:avLst>
                <a:gd name="adj1" fmla="val 99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BM Plex Sans"/>
                <a:ea typeface="IBM Plex Sans"/>
                <a:cs typeface="IBM Plex Sans"/>
                <a:sym typeface="IBM Plex Sans"/>
              </a:endParaRPr>
            </a:p>
          </p:txBody>
        </p:sp>
      </p:grpSp>
      <p:sp>
        <p:nvSpPr>
          <p:cNvPr id="4326" name="Google Shape;4326;p18"/>
          <p:cNvSpPr txBox="1">
            <a:spLocks noGrp="1"/>
          </p:cNvSpPr>
          <p:nvPr>
            <p:ph type="body" idx="4294967295"/>
          </p:nvPr>
        </p:nvSpPr>
        <p:spPr>
          <a:xfrm>
            <a:off x="641000" y="3711250"/>
            <a:ext cx="7577400" cy="806400"/>
          </a:xfrm>
          <a:prstGeom prst="rect">
            <a:avLst/>
          </a:prstGeom>
        </p:spPr>
        <p:txBody>
          <a:bodyPr spcFirstLastPara="1" wrap="square" lIns="0" tIns="0" rIns="0" bIns="0" anchor="t" anchorCtr="0">
            <a:noAutofit/>
          </a:bodyPr>
          <a:lstStyle/>
          <a:p>
            <a:pPr marL="0" lvl="0" indent="0" algn="ctr" rtl="0">
              <a:spcBef>
                <a:spcPts val="600"/>
              </a:spcBef>
              <a:spcAft>
                <a:spcPts val="0"/>
              </a:spcAft>
              <a:buNone/>
            </a:pPr>
            <a:r>
              <a:rPr lang="en" i="1">
                <a:latin typeface="IBM Plex Serif"/>
                <a:ea typeface="IBM Plex Serif"/>
                <a:cs typeface="IBM Plex Serif"/>
                <a:sym typeface="IBM Plex Serif"/>
              </a:rPr>
              <a:t>“Can we predict the price of a ticket during the summer if we know when and where the passenger is traveling?”</a:t>
            </a:r>
            <a:endParaRPr>
              <a:latin typeface="IBM Plex Serif"/>
              <a:ea typeface="IBM Plex Serif"/>
              <a:cs typeface="IBM Plex Serif"/>
              <a:sym typeface="IBM Plex Serif"/>
            </a:endParaRPr>
          </a:p>
        </p:txBody>
      </p:sp>
      <p:sp>
        <p:nvSpPr>
          <p:cNvPr id="4327" name="Google Shape;4327;p18"/>
          <p:cNvSpPr txBox="1"/>
          <p:nvPr/>
        </p:nvSpPr>
        <p:spPr>
          <a:xfrm>
            <a:off x="8794650" y="4811000"/>
            <a:ext cx="349200" cy="332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sz="800">
                <a:solidFill>
                  <a:srgbClr val="FFFFFF"/>
                </a:solidFill>
                <a:latin typeface="Titillium Web"/>
                <a:ea typeface="Titillium Web"/>
                <a:cs typeface="Titillium Web"/>
                <a:sym typeface="Titillium Web"/>
              </a:rPr>
              <a:t>6</a:t>
            </a:fld>
            <a:endParaRPr sz="800">
              <a:solidFill>
                <a:srgbClr val="FFFFFF"/>
              </a:solidFill>
              <a:latin typeface="Titillium Web"/>
              <a:ea typeface="Titillium Web"/>
              <a:cs typeface="Titillium Web"/>
              <a:sym typeface="Titillium Web"/>
            </a:endParaRPr>
          </a:p>
        </p:txBody>
      </p:sp>
      <p:pic>
        <p:nvPicPr>
          <p:cNvPr id="4328" name="Google Shape;4328;p18"/>
          <p:cNvPicPr preferRelativeResize="0"/>
          <p:nvPr/>
        </p:nvPicPr>
        <p:blipFill>
          <a:blip r:embed="rId3">
            <a:alphaModFix/>
          </a:blip>
          <a:stretch>
            <a:fillRect/>
          </a:stretch>
        </p:blipFill>
        <p:spPr>
          <a:xfrm>
            <a:off x="8482950" y="4863696"/>
            <a:ext cx="311700" cy="227000"/>
          </a:xfrm>
          <a:prstGeom prst="rect">
            <a:avLst/>
          </a:prstGeom>
          <a:noFill/>
          <a:ln>
            <a:noFill/>
          </a:ln>
        </p:spPr>
      </p:pic>
      <p:grpSp>
        <p:nvGrpSpPr>
          <p:cNvPr id="4329" name="Google Shape;4329;p18"/>
          <p:cNvGrpSpPr/>
          <p:nvPr/>
        </p:nvGrpSpPr>
        <p:grpSpPr>
          <a:xfrm>
            <a:off x="8281080" y="333551"/>
            <a:ext cx="605788" cy="507736"/>
            <a:chOff x="2599825" y="3689700"/>
            <a:chExt cx="429850" cy="360275"/>
          </a:xfrm>
        </p:grpSpPr>
        <p:sp>
          <p:nvSpPr>
            <p:cNvPr id="4330" name="Google Shape;4330;p18"/>
            <p:cNvSpPr/>
            <p:nvPr/>
          </p:nvSpPr>
          <p:spPr>
            <a:xfrm>
              <a:off x="2599825" y="3689700"/>
              <a:ext cx="429850" cy="169150"/>
            </a:xfrm>
            <a:custGeom>
              <a:avLst/>
              <a:gdLst/>
              <a:ahLst/>
              <a:cxnLst/>
              <a:rect l="l" t="t" r="r" b="b"/>
              <a:pathLst>
                <a:path w="17194" h="6766" extrusionOk="0">
                  <a:moveTo>
                    <a:pt x="10160" y="978"/>
                  </a:moveTo>
                  <a:lnTo>
                    <a:pt x="10258" y="1002"/>
                  </a:lnTo>
                  <a:lnTo>
                    <a:pt x="10355" y="1026"/>
                  </a:lnTo>
                  <a:lnTo>
                    <a:pt x="10429" y="1075"/>
                  </a:lnTo>
                  <a:lnTo>
                    <a:pt x="10502" y="1124"/>
                  </a:lnTo>
                  <a:lnTo>
                    <a:pt x="10575" y="1197"/>
                  </a:lnTo>
                  <a:lnTo>
                    <a:pt x="10600" y="1295"/>
                  </a:lnTo>
                  <a:lnTo>
                    <a:pt x="10649" y="1368"/>
                  </a:lnTo>
                  <a:lnTo>
                    <a:pt x="10649" y="1466"/>
                  </a:lnTo>
                  <a:lnTo>
                    <a:pt x="10649" y="1881"/>
                  </a:lnTo>
                  <a:lnTo>
                    <a:pt x="6545" y="1881"/>
                  </a:lnTo>
                  <a:lnTo>
                    <a:pt x="6545" y="1466"/>
                  </a:lnTo>
                  <a:lnTo>
                    <a:pt x="6545" y="1368"/>
                  </a:lnTo>
                  <a:lnTo>
                    <a:pt x="6594" y="1295"/>
                  </a:lnTo>
                  <a:lnTo>
                    <a:pt x="6619" y="1197"/>
                  </a:lnTo>
                  <a:lnTo>
                    <a:pt x="6692" y="1124"/>
                  </a:lnTo>
                  <a:lnTo>
                    <a:pt x="6765" y="1075"/>
                  </a:lnTo>
                  <a:lnTo>
                    <a:pt x="6839" y="1026"/>
                  </a:lnTo>
                  <a:lnTo>
                    <a:pt x="6936" y="1002"/>
                  </a:lnTo>
                  <a:lnTo>
                    <a:pt x="7034" y="978"/>
                  </a:lnTo>
                  <a:close/>
                  <a:moveTo>
                    <a:pt x="7034" y="1"/>
                  </a:moveTo>
                  <a:lnTo>
                    <a:pt x="6887" y="25"/>
                  </a:lnTo>
                  <a:lnTo>
                    <a:pt x="6741" y="50"/>
                  </a:lnTo>
                  <a:lnTo>
                    <a:pt x="6472" y="123"/>
                  </a:lnTo>
                  <a:lnTo>
                    <a:pt x="6204" y="269"/>
                  </a:lnTo>
                  <a:lnTo>
                    <a:pt x="6008" y="440"/>
                  </a:lnTo>
                  <a:lnTo>
                    <a:pt x="5813" y="660"/>
                  </a:lnTo>
                  <a:lnTo>
                    <a:pt x="5691" y="904"/>
                  </a:lnTo>
                  <a:lnTo>
                    <a:pt x="5593" y="1173"/>
                  </a:lnTo>
                  <a:lnTo>
                    <a:pt x="5569" y="1320"/>
                  </a:lnTo>
                  <a:lnTo>
                    <a:pt x="5569" y="1466"/>
                  </a:lnTo>
                  <a:lnTo>
                    <a:pt x="5569" y="1881"/>
                  </a:lnTo>
                  <a:lnTo>
                    <a:pt x="391" y="1881"/>
                  </a:lnTo>
                  <a:lnTo>
                    <a:pt x="293" y="1906"/>
                  </a:lnTo>
                  <a:lnTo>
                    <a:pt x="220" y="1955"/>
                  </a:lnTo>
                  <a:lnTo>
                    <a:pt x="147" y="2028"/>
                  </a:lnTo>
                  <a:lnTo>
                    <a:pt x="73" y="2077"/>
                  </a:lnTo>
                  <a:lnTo>
                    <a:pt x="49" y="2174"/>
                  </a:lnTo>
                  <a:lnTo>
                    <a:pt x="0" y="2272"/>
                  </a:lnTo>
                  <a:lnTo>
                    <a:pt x="0" y="2370"/>
                  </a:lnTo>
                  <a:lnTo>
                    <a:pt x="0" y="5789"/>
                  </a:lnTo>
                  <a:lnTo>
                    <a:pt x="24" y="5984"/>
                  </a:lnTo>
                  <a:lnTo>
                    <a:pt x="73" y="6155"/>
                  </a:lnTo>
                  <a:lnTo>
                    <a:pt x="171" y="6326"/>
                  </a:lnTo>
                  <a:lnTo>
                    <a:pt x="293" y="6473"/>
                  </a:lnTo>
                  <a:lnTo>
                    <a:pt x="440" y="6595"/>
                  </a:lnTo>
                  <a:lnTo>
                    <a:pt x="586" y="6693"/>
                  </a:lnTo>
                  <a:lnTo>
                    <a:pt x="782" y="6741"/>
                  </a:lnTo>
                  <a:lnTo>
                    <a:pt x="977" y="6766"/>
                  </a:lnTo>
                  <a:lnTo>
                    <a:pt x="7742" y="6766"/>
                  </a:lnTo>
                  <a:lnTo>
                    <a:pt x="7742" y="6155"/>
                  </a:lnTo>
                  <a:lnTo>
                    <a:pt x="7767" y="6058"/>
                  </a:lnTo>
                  <a:lnTo>
                    <a:pt x="7791" y="5984"/>
                  </a:lnTo>
                  <a:lnTo>
                    <a:pt x="7840" y="5887"/>
                  </a:lnTo>
                  <a:lnTo>
                    <a:pt x="7889" y="5813"/>
                  </a:lnTo>
                  <a:lnTo>
                    <a:pt x="7962" y="5765"/>
                  </a:lnTo>
                  <a:lnTo>
                    <a:pt x="8060" y="5716"/>
                  </a:lnTo>
                  <a:lnTo>
                    <a:pt x="8133" y="5691"/>
                  </a:lnTo>
                  <a:lnTo>
                    <a:pt x="8231" y="5667"/>
                  </a:lnTo>
                  <a:lnTo>
                    <a:pt x="8963" y="5667"/>
                  </a:lnTo>
                  <a:lnTo>
                    <a:pt x="9061" y="5691"/>
                  </a:lnTo>
                  <a:lnTo>
                    <a:pt x="9134" y="5716"/>
                  </a:lnTo>
                  <a:lnTo>
                    <a:pt x="9232" y="5765"/>
                  </a:lnTo>
                  <a:lnTo>
                    <a:pt x="9305" y="5813"/>
                  </a:lnTo>
                  <a:lnTo>
                    <a:pt x="9354" y="5887"/>
                  </a:lnTo>
                  <a:lnTo>
                    <a:pt x="9403" y="5984"/>
                  </a:lnTo>
                  <a:lnTo>
                    <a:pt x="9427" y="6058"/>
                  </a:lnTo>
                  <a:lnTo>
                    <a:pt x="9452" y="6155"/>
                  </a:lnTo>
                  <a:lnTo>
                    <a:pt x="9452" y="6766"/>
                  </a:lnTo>
                  <a:lnTo>
                    <a:pt x="16217" y="6766"/>
                  </a:lnTo>
                  <a:lnTo>
                    <a:pt x="16412" y="6741"/>
                  </a:lnTo>
                  <a:lnTo>
                    <a:pt x="16608" y="6693"/>
                  </a:lnTo>
                  <a:lnTo>
                    <a:pt x="16754" y="6595"/>
                  </a:lnTo>
                  <a:lnTo>
                    <a:pt x="16901" y="6473"/>
                  </a:lnTo>
                  <a:lnTo>
                    <a:pt x="17023" y="6326"/>
                  </a:lnTo>
                  <a:lnTo>
                    <a:pt x="17121" y="6155"/>
                  </a:lnTo>
                  <a:lnTo>
                    <a:pt x="17169" y="5984"/>
                  </a:lnTo>
                  <a:lnTo>
                    <a:pt x="17194" y="5789"/>
                  </a:lnTo>
                  <a:lnTo>
                    <a:pt x="17194" y="2370"/>
                  </a:lnTo>
                  <a:lnTo>
                    <a:pt x="17194" y="2272"/>
                  </a:lnTo>
                  <a:lnTo>
                    <a:pt x="17145" y="2174"/>
                  </a:lnTo>
                  <a:lnTo>
                    <a:pt x="17121" y="2077"/>
                  </a:lnTo>
                  <a:lnTo>
                    <a:pt x="17047" y="2028"/>
                  </a:lnTo>
                  <a:lnTo>
                    <a:pt x="16974" y="1955"/>
                  </a:lnTo>
                  <a:lnTo>
                    <a:pt x="16901" y="1906"/>
                  </a:lnTo>
                  <a:lnTo>
                    <a:pt x="16803" y="1881"/>
                  </a:lnTo>
                  <a:lnTo>
                    <a:pt x="11625" y="1881"/>
                  </a:lnTo>
                  <a:lnTo>
                    <a:pt x="11625" y="1466"/>
                  </a:lnTo>
                  <a:lnTo>
                    <a:pt x="11625" y="1320"/>
                  </a:lnTo>
                  <a:lnTo>
                    <a:pt x="11601" y="1173"/>
                  </a:lnTo>
                  <a:lnTo>
                    <a:pt x="11503" y="904"/>
                  </a:lnTo>
                  <a:lnTo>
                    <a:pt x="11381" y="660"/>
                  </a:lnTo>
                  <a:lnTo>
                    <a:pt x="11186" y="440"/>
                  </a:lnTo>
                  <a:lnTo>
                    <a:pt x="10990" y="269"/>
                  </a:lnTo>
                  <a:lnTo>
                    <a:pt x="10722" y="123"/>
                  </a:lnTo>
                  <a:lnTo>
                    <a:pt x="10453" y="50"/>
                  </a:lnTo>
                  <a:lnTo>
                    <a:pt x="10307" y="25"/>
                  </a:lnTo>
                  <a:lnTo>
                    <a:pt x="1016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1" name="Google Shape;4331;p18"/>
            <p:cNvSpPr/>
            <p:nvPr/>
          </p:nvSpPr>
          <p:spPr>
            <a:xfrm>
              <a:off x="2599825" y="3861275"/>
              <a:ext cx="429850" cy="188700"/>
            </a:xfrm>
            <a:custGeom>
              <a:avLst/>
              <a:gdLst/>
              <a:ahLst/>
              <a:cxnLst/>
              <a:rect l="l" t="t" r="r" b="b"/>
              <a:pathLst>
                <a:path w="17194" h="7548" extrusionOk="0">
                  <a:moveTo>
                    <a:pt x="0" y="1"/>
                  </a:moveTo>
                  <a:lnTo>
                    <a:pt x="0" y="7059"/>
                  </a:lnTo>
                  <a:lnTo>
                    <a:pt x="0" y="7157"/>
                  </a:lnTo>
                  <a:lnTo>
                    <a:pt x="49" y="7230"/>
                  </a:lnTo>
                  <a:lnTo>
                    <a:pt x="73" y="7327"/>
                  </a:lnTo>
                  <a:lnTo>
                    <a:pt x="147" y="7401"/>
                  </a:lnTo>
                  <a:lnTo>
                    <a:pt x="220" y="7450"/>
                  </a:lnTo>
                  <a:lnTo>
                    <a:pt x="293" y="7498"/>
                  </a:lnTo>
                  <a:lnTo>
                    <a:pt x="391" y="7523"/>
                  </a:lnTo>
                  <a:lnTo>
                    <a:pt x="489" y="7547"/>
                  </a:lnTo>
                  <a:lnTo>
                    <a:pt x="16705" y="7547"/>
                  </a:lnTo>
                  <a:lnTo>
                    <a:pt x="16803" y="7523"/>
                  </a:lnTo>
                  <a:lnTo>
                    <a:pt x="16901" y="7498"/>
                  </a:lnTo>
                  <a:lnTo>
                    <a:pt x="16974" y="7450"/>
                  </a:lnTo>
                  <a:lnTo>
                    <a:pt x="17047" y="7401"/>
                  </a:lnTo>
                  <a:lnTo>
                    <a:pt x="17121" y="7327"/>
                  </a:lnTo>
                  <a:lnTo>
                    <a:pt x="17145" y="7230"/>
                  </a:lnTo>
                  <a:lnTo>
                    <a:pt x="17194" y="7157"/>
                  </a:lnTo>
                  <a:lnTo>
                    <a:pt x="17194" y="7059"/>
                  </a:lnTo>
                  <a:lnTo>
                    <a:pt x="17194" y="1"/>
                  </a:lnTo>
                  <a:lnTo>
                    <a:pt x="16974" y="172"/>
                  </a:lnTo>
                  <a:lnTo>
                    <a:pt x="16754" y="294"/>
                  </a:lnTo>
                  <a:lnTo>
                    <a:pt x="16486" y="367"/>
                  </a:lnTo>
                  <a:lnTo>
                    <a:pt x="16217" y="391"/>
                  </a:lnTo>
                  <a:lnTo>
                    <a:pt x="9452" y="391"/>
                  </a:lnTo>
                  <a:lnTo>
                    <a:pt x="9452" y="855"/>
                  </a:lnTo>
                  <a:lnTo>
                    <a:pt x="9427" y="953"/>
                  </a:lnTo>
                  <a:lnTo>
                    <a:pt x="9403" y="1051"/>
                  </a:lnTo>
                  <a:lnTo>
                    <a:pt x="9354" y="1148"/>
                  </a:lnTo>
                  <a:lnTo>
                    <a:pt x="9305" y="1197"/>
                  </a:lnTo>
                  <a:lnTo>
                    <a:pt x="9232" y="1271"/>
                  </a:lnTo>
                  <a:lnTo>
                    <a:pt x="9134" y="1319"/>
                  </a:lnTo>
                  <a:lnTo>
                    <a:pt x="9061" y="1344"/>
                  </a:lnTo>
                  <a:lnTo>
                    <a:pt x="8133" y="1344"/>
                  </a:lnTo>
                  <a:lnTo>
                    <a:pt x="8060" y="1319"/>
                  </a:lnTo>
                  <a:lnTo>
                    <a:pt x="7962" y="1271"/>
                  </a:lnTo>
                  <a:lnTo>
                    <a:pt x="7889" y="1197"/>
                  </a:lnTo>
                  <a:lnTo>
                    <a:pt x="7840" y="1148"/>
                  </a:lnTo>
                  <a:lnTo>
                    <a:pt x="7791" y="1051"/>
                  </a:lnTo>
                  <a:lnTo>
                    <a:pt x="7767" y="953"/>
                  </a:lnTo>
                  <a:lnTo>
                    <a:pt x="7742" y="855"/>
                  </a:lnTo>
                  <a:lnTo>
                    <a:pt x="7742" y="391"/>
                  </a:lnTo>
                  <a:lnTo>
                    <a:pt x="977" y="391"/>
                  </a:lnTo>
                  <a:lnTo>
                    <a:pt x="708" y="367"/>
                  </a:lnTo>
                  <a:lnTo>
                    <a:pt x="440" y="294"/>
                  </a:lnTo>
                  <a:lnTo>
                    <a:pt x="220" y="172"/>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335"/>
        <p:cNvGrpSpPr/>
        <p:nvPr/>
      </p:nvGrpSpPr>
      <p:grpSpPr>
        <a:xfrm>
          <a:off x="0" y="0"/>
          <a:ext cx="0" cy="0"/>
          <a:chOff x="0" y="0"/>
          <a:chExt cx="0" cy="0"/>
        </a:xfrm>
      </p:grpSpPr>
      <p:sp>
        <p:nvSpPr>
          <p:cNvPr id="4336" name="Google Shape;4336;p19"/>
          <p:cNvSpPr txBox="1">
            <a:spLocks noGrp="1"/>
          </p:cNvSpPr>
          <p:nvPr>
            <p:ph type="ctrTitle" idx="4294967295"/>
          </p:nvPr>
        </p:nvSpPr>
        <p:spPr>
          <a:xfrm>
            <a:off x="787200" y="648000"/>
            <a:ext cx="7671000" cy="8949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3600"/>
              <a:t>11.10 Million AVE Riders in 2019</a:t>
            </a:r>
            <a:endParaRPr sz="3600"/>
          </a:p>
        </p:txBody>
      </p:sp>
      <p:sp>
        <p:nvSpPr>
          <p:cNvPr id="4337" name="Google Shape;4337;p19"/>
          <p:cNvSpPr txBox="1">
            <a:spLocks noGrp="1"/>
          </p:cNvSpPr>
          <p:nvPr>
            <p:ph type="subTitle" idx="4294967295"/>
          </p:nvPr>
        </p:nvSpPr>
        <p:spPr>
          <a:xfrm>
            <a:off x="787200" y="1411308"/>
            <a:ext cx="7671000" cy="4632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sz="1800"/>
              <a:t>With 4.2% Year on Year growth</a:t>
            </a:r>
            <a:endParaRPr sz="1800"/>
          </a:p>
        </p:txBody>
      </p:sp>
      <p:sp>
        <p:nvSpPr>
          <p:cNvPr id="4338" name="Google Shape;4338;p19"/>
          <p:cNvSpPr txBox="1">
            <a:spLocks noGrp="1"/>
          </p:cNvSpPr>
          <p:nvPr>
            <p:ph type="ctrTitle" idx="4294967295"/>
          </p:nvPr>
        </p:nvSpPr>
        <p:spPr>
          <a:xfrm>
            <a:off x="787200" y="2972093"/>
            <a:ext cx="7671000" cy="8949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3600"/>
              <a:t>41.42 Million EUR Saved</a:t>
            </a:r>
            <a:endParaRPr sz="3600"/>
          </a:p>
        </p:txBody>
      </p:sp>
      <p:sp>
        <p:nvSpPr>
          <p:cNvPr id="4339" name="Google Shape;4339;p19"/>
          <p:cNvSpPr txBox="1">
            <a:spLocks noGrp="1"/>
          </p:cNvSpPr>
          <p:nvPr>
            <p:ph type="subTitle" idx="4294967295"/>
          </p:nvPr>
        </p:nvSpPr>
        <p:spPr>
          <a:xfrm>
            <a:off x="787200" y="3735401"/>
            <a:ext cx="7671000" cy="4632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sz="1800"/>
              <a:t>If we can help passengers save on average just 5%</a:t>
            </a:r>
            <a:endParaRPr sz="1800"/>
          </a:p>
        </p:txBody>
      </p:sp>
      <p:sp>
        <p:nvSpPr>
          <p:cNvPr id="4340" name="Google Shape;4340;p19"/>
          <p:cNvSpPr txBox="1">
            <a:spLocks noGrp="1"/>
          </p:cNvSpPr>
          <p:nvPr>
            <p:ph type="ctrTitle" idx="4294967295"/>
          </p:nvPr>
        </p:nvSpPr>
        <p:spPr>
          <a:xfrm>
            <a:off x="787200" y="1810047"/>
            <a:ext cx="7671000" cy="8949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3600"/>
              <a:t>74.63 €</a:t>
            </a:r>
            <a:endParaRPr sz="3600"/>
          </a:p>
        </p:txBody>
      </p:sp>
      <p:sp>
        <p:nvSpPr>
          <p:cNvPr id="4341" name="Google Shape;4341;p19"/>
          <p:cNvSpPr txBox="1">
            <a:spLocks noGrp="1"/>
          </p:cNvSpPr>
          <p:nvPr>
            <p:ph type="subTitle" idx="4294967295"/>
          </p:nvPr>
        </p:nvSpPr>
        <p:spPr>
          <a:xfrm>
            <a:off x="787200" y="2573355"/>
            <a:ext cx="7671000" cy="4632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sz="1800"/>
              <a:t>Average AVE ticket price*</a:t>
            </a:r>
            <a:endParaRPr sz="1800"/>
          </a:p>
        </p:txBody>
      </p:sp>
      <p:sp>
        <p:nvSpPr>
          <p:cNvPr id="4342" name="Google Shape;4342;p19"/>
          <p:cNvSpPr txBox="1"/>
          <p:nvPr/>
        </p:nvSpPr>
        <p:spPr>
          <a:xfrm>
            <a:off x="254325" y="4731600"/>
            <a:ext cx="1779000" cy="259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a:solidFill>
                  <a:srgbClr val="FFFFFF"/>
                </a:solidFill>
                <a:latin typeface="IBM Plex Sans"/>
                <a:ea typeface="IBM Plex Sans"/>
                <a:cs typeface="IBM Plex Sans"/>
                <a:sym typeface="IBM Plex Sans"/>
              </a:rPr>
              <a:t>* Calculated based on our dataset</a:t>
            </a:r>
            <a:endParaRPr sz="800">
              <a:solidFill>
                <a:srgbClr val="FFFFFF"/>
              </a:solidFill>
              <a:latin typeface="IBM Plex Sans"/>
              <a:ea typeface="IBM Plex Sans"/>
              <a:cs typeface="IBM Plex Sans"/>
              <a:sym typeface="IBM Plex Sans"/>
            </a:endParaRPr>
          </a:p>
        </p:txBody>
      </p:sp>
      <p:sp>
        <p:nvSpPr>
          <p:cNvPr id="4343" name="Google Shape;4343;p19"/>
          <p:cNvSpPr txBox="1"/>
          <p:nvPr/>
        </p:nvSpPr>
        <p:spPr>
          <a:xfrm>
            <a:off x="8794650" y="4811000"/>
            <a:ext cx="349200" cy="332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sz="800">
                <a:solidFill>
                  <a:srgbClr val="FFFFFF"/>
                </a:solidFill>
                <a:latin typeface="Titillium Web"/>
                <a:ea typeface="Titillium Web"/>
                <a:cs typeface="Titillium Web"/>
                <a:sym typeface="Titillium Web"/>
              </a:rPr>
              <a:t>7</a:t>
            </a:fld>
            <a:endParaRPr sz="800">
              <a:solidFill>
                <a:srgbClr val="FFFFFF"/>
              </a:solidFill>
              <a:latin typeface="Titillium Web"/>
              <a:ea typeface="Titillium Web"/>
              <a:cs typeface="Titillium Web"/>
              <a:sym typeface="Titillium Web"/>
            </a:endParaRPr>
          </a:p>
        </p:txBody>
      </p:sp>
      <p:pic>
        <p:nvPicPr>
          <p:cNvPr id="4344" name="Google Shape;4344;p19"/>
          <p:cNvPicPr preferRelativeResize="0"/>
          <p:nvPr/>
        </p:nvPicPr>
        <p:blipFill>
          <a:blip r:embed="rId3">
            <a:alphaModFix/>
          </a:blip>
          <a:stretch>
            <a:fillRect/>
          </a:stretch>
        </p:blipFill>
        <p:spPr>
          <a:xfrm>
            <a:off x="8482950" y="4863696"/>
            <a:ext cx="311700" cy="227000"/>
          </a:xfrm>
          <a:prstGeom prst="rect">
            <a:avLst/>
          </a:prstGeom>
          <a:noFill/>
          <a:ln>
            <a:noFill/>
          </a:ln>
        </p:spPr>
      </p:pic>
      <p:grpSp>
        <p:nvGrpSpPr>
          <p:cNvPr id="4345" name="Google Shape;4345;p19"/>
          <p:cNvGrpSpPr/>
          <p:nvPr/>
        </p:nvGrpSpPr>
        <p:grpSpPr>
          <a:xfrm>
            <a:off x="8281080" y="333551"/>
            <a:ext cx="605788" cy="507736"/>
            <a:chOff x="2599825" y="3689700"/>
            <a:chExt cx="429850" cy="360275"/>
          </a:xfrm>
        </p:grpSpPr>
        <p:sp>
          <p:nvSpPr>
            <p:cNvPr id="4346" name="Google Shape;4346;p19"/>
            <p:cNvSpPr/>
            <p:nvPr/>
          </p:nvSpPr>
          <p:spPr>
            <a:xfrm>
              <a:off x="2599825" y="3689700"/>
              <a:ext cx="429850" cy="169150"/>
            </a:xfrm>
            <a:custGeom>
              <a:avLst/>
              <a:gdLst/>
              <a:ahLst/>
              <a:cxnLst/>
              <a:rect l="l" t="t" r="r" b="b"/>
              <a:pathLst>
                <a:path w="17194" h="6766" extrusionOk="0">
                  <a:moveTo>
                    <a:pt x="10160" y="978"/>
                  </a:moveTo>
                  <a:lnTo>
                    <a:pt x="10258" y="1002"/>
                  </a:lnTo>
                  <a:lnTo>
                    <a:pt x="10355" y="1026"/>
                  </a:lnTo>
                  <a:lnTo>
                    <a:pt x="10429" y="1075"/>
                  </a:lnTo>
                  <a:lnTo>
                    <a:pt x="10502" y="1124"/>
                  </a:lnTo>
                  <a:lnTo>
                    <a:pt x="10575" y="1197"/>
                  </a:lnTo>
                  <a:lnTo>
                    <a:pt x="10600" y="1295"/>
                  </a:lnTo>
                  <a:lnTo>
                    <a:pt x="10649" y="1368"/>
                  </a:lnTo>
                  <a:lnTo>
                    <a:pt x="10649" y="1466"/>
                  </a:lnTo>
                  <a:lnTo>
                    <a:pt x="10649" y="1881"/>
                  </a:lnTo>
                  <a:lnTo>
                    <a:pt x="6545" y="1881"/>
                  </a:lnTo>
                  <a:lnTo>
                    <a:pt x="6545" y="1466"/>
                  </a:lnTo>
                  <a:lnTo>
                    <a:pt x="6545" y="1368"/>
                  </a:lnTo>
                  <a:lnTo>
                    <a:pt x="6594" y="1295"/>
                  </a:lnTo>
                  <a:lnTo>
                    <a:pt x="6619" y="1197"/>
                  </a:lnTo>
                  <a:lnTo>
                    <a:pt x="6692" y="1124"/>
                  </a:lnTo>
                  <a:lnTo>
                    <a:pt x="6765" y="1075"/>
                  </a:lnTo>
                  <a:lnTo>
                    <a:pt x="6839" y="1026"/>
                  </a:lnTo>
                  <a:lnTo>
                    <a:pt x="6936" y="1002"/>
                  </a:lnTo>
                  <a:lnTo>
                    <a:pt x="7034" y="978"/>
                  </a:lnTo>
                  <a:close/>
                  <a:moveTo>
                    <a:pt x="7034" y="1"/>
                  </a:moveTo>
                  <a:lnTo>
                    <a:pt x="6887" y="25"/>
                  </a:lnTo>
                  <a:lnTo>
                    <a:pt x="6741" y="50"/>
                  </a:lnTo>
                  <a:lnTo>
                    <a:pt x="6472" y="123"/>
                  </a:lnTo>
                  <a:lnTo>
                    <a:pt x="6204" y="269"/>
                  </a:lnTo>
                  <a:lnTo>
                    <a:pt x="6008" y="440"/>
                  </a:lnTo>
                  <a:lnTo>
                    <a:pt x="5813" y="660"/>
                  </a:lnTo>
                  <a:lnTo>
                    <a:pt x="5691" y="904"/>
                  </a:lnTo>
                  <a:lnTo>
                    <a:pt x="5593" y="1173"/>
                  </a:lnTo>
                  <a:lnTo>
                    <a:pt x="5569" y="1320"/>
                  </a:lnTo>
                  <a:lnTo>
                    <a:pt x="5569" y="1466"/>
                  </a:lnTo>
                  <a:lnTo>
                    <a:pt x="5569" y="1881"/>
                  </a:lnTo>
                  <a:lnTo>
                    <a:pt x="391" y="1881"/>
                  </a:lnTo>
                  <a:lnTo>
                    <a:pt x="293" y="1906"/>
                  </a:lnTo>
                  <a:lnTo>
                    <a:pt x="220" y="1955"/>
                  </a:lnTo>
                  <a:lnTo>
                    <a:pt x="147" y="2028"/>
                  </a:lnTo>
                  <a:lnTo>
                    <a:pt x="73" y="2077"/>
                  </a:lnTo>
                  <a:lnTo>
                    <a:pt x="49" y="2174"/>
                  </a:lnTo>
                  <a:lnTo>
                    <a:pt x="0" y="2272"/>
                  </a:lnTo>
                  <a:lnTo>
                    <a:pt x="0" y="2370"/>
                  </a:lnTo>
                  <a:lnTo>
                    <a:pt x="0" y="5789"/>
                  </a:lnTo>
                  <a:lnTo>
                    <a:pt x="24" y="5984"/>
                  </a:lnTo>
                  <a:lnTo>
                    <a:pt x="73" y="6155"/>
                  </a:lnTo>
                  <a:lnTo>
                    <a:pt x="171" y="6326"/>
                  </a:lnTo>
                  <a:lnTo>
                    <a:pt x="293" y="6473"/>
                  </a:lnTo>
                  <a:lnTo>
                    <a:pt x="440" y="6595"/>
                  </a:lnTo>
                  <a:lnTo>
                    <a:pt x="586" y="6693"/>
                  </a:lnTo>
                  <a:lnTo>
                    <a:pt x="782" y="6741"/>
                  </a:lnTo>
                  <a:lnTo>
                    <a:pt x="977" y="6766"/>
                  </a:lnTo>
                  <a:lnTo>
                    <a:pt x="7742" y="6766"/>
                  </a:lnTo>
                  <a:lnTo>
                    <a:pt x="7742" y="6155"/>
                  </a:lnTo>
                  <a:lnTo>
                    <a:pt x="7767" y="6058"/>
                  </a:lnTo>
                  <a:lnTo>
                    <a:pt x="7791" y="5984"/>
                  </a:lnTo>
                  <a:lnTo>
                    <a:pt x="7840" y="5887"/>
                  </a:lnTo>
                  <a:lnTo>
                    <a:pt x="7889" y="5813"/>
                  </a:lnTo>
                  <a:lnTo>
                    <a:pt x="7962" y="5765"/>
                  </a:lnTo>
                  <a:lnTo>
                    <a:pt x="8060" y="5716"/>
                  </a:lnTo>
                  <a:lnTo>
                    <a:pt x="8133" y="5691"/>
                  </a:lnTo>
                  <a:lnTo>
                    <a:pt x="8231" y="5667"/>
                  </a:lnTo>
                  <a:lnTo>
                    <a:pt x="8963" y="5667"/>
                  </a:lnTo>
                  <a:lnTo>
                    <a:pt x="9061" y="5691"/>
                  </a:lnTo>
                  <a:lnTo>
                    <a:pt x="9134" y="5716"/>
                  </a:lnTo>
                  <a:lnTo>
                    <a:pt x="9232" y="5765"/>
                  </a:lnTo>
                  <a:lnTo>
                    <a:pt x="9305" y="5813"/>
                  </a:lnTo>
                  <a:lnTo>
                    <a:pt x="9354" y="5887"/>
                  </a:lnTo>
                  <a:lnTo>
                    <a:pt x="9403" y="5984"/>
                  </a:lnTo>
                  <a:lnTo>
                    <a:pt x="9427" y="6058"/>
                  </a:lnTo>
                  <a:lnTo>
                    <a:pt x="9452" y="6155"/>
                  </a:lnTo>
                  <a:lnTo>
                    <a:pt x="9452" y="6766"/>
                  </a:lnTo>
                  <a:lnTo>
                    <a:pt x="16217" y="6766"/>
                  </a:lnTo>
                  <a:lnTo>
                    <a:pt x="16412" y="6741"/>
                  </a:lnTo>
                  <a:lnTo>
                    <a:pt x="16608" y="6693"/>
                  </a:lnTo>
                  <a:lnTo>
                    <a:pt x="16754" y="6595"/>
                  </a:lnTo>
                  <a:lnTo>
                    <a:pt x="16901" y="6473"/>
                  </a:lnTo>
                  <a:lnTo>
                    <a:pt x="17023" y="6326"/>
                  </a:lnTo>
                  <a:lnTo>
                    <a:pt x="17121" y="6155"/>
                  </a:lnTo>
                  <a:lnTo>
                    <a:pt x="17169" y="5984"/>
                  </a:lnTo>
                  <a:lnTo>
                    <a:pt x="17194" y="5789"/>
                  </a:lnTo>
                  <a:lnTo>
                    <a:pt x="17194" y="2370"/>
                  </a:lnTo>
                  <a:lnTo>
                    <a:pt x="17194" y="2272"/>
                  </a:lnTo>
                  <a:lnTo>
                    <a:pt x="17145" y="2174"/>
                  </a:lnTo>
                  <a:lnTo>
                    <a:pt x="17121" y="2077"/>
                  </a:lnTo>
                  <a:lnTo>
                    <a:pt x="17047" y="2028"/>
                  </a:lnTo>
                  <a:lnTo>
                    <a:pt x="16974" y="1955"/>
                  </a:lnTo>
                  <a:lnTo>
                    <a:pt x="16901" y="1906"/>
                  </a:lnTo>
                  <a:lnTo>
                    <a:pt x="16803" y="1881"/>
                  </a:lnTo>
                  <a:lnTo>
                    <a:pt x="11625" y="1881"/>
                  </a:lnTo>
                  <a:lnTo>
                    <a:pt x="11625" y="1466"/>
                  </a:lnTo>
                  <a:lnTo>
                    <a:pt x="11625" y="1320"/>
                  </a:lnTo>
                  <a:lnTo>
                    <a:pt x="11601" y="1173"/>
                  </a:lnTo>
                  <a:lnTo>
                    <a:pt x="11503" y="904"/>
                  </a:lnTo>
                  <a:lnTo>
                    <a:pt x="11381" y="660"/>
                  </a:lnTo>
                  <a:lnTo>
                    <a:pt x="11186" y="440"/>
                  </a:lnTo>
                  <a:lnTo>
                    <a:pt x="10990" y="269"/>
                  </a:lnTo>
                  <a:lnTo>
                    <a:pt x="10722" y="123"/>
                  </a:lnTo>
                  <a:lnTo>
                    <a:pt x="10453" y="50"/>
                  </a:lnTo>
                  <a:lnTo>
                    <a:pt x="10307" y="25"/>
                  </a:lnTo>
                  <a:lnTo>
                    <a:pt x="1016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7" name="Google Shape;4347;p19"/>
            <p:cNvSpPr/>
            <p:nvPr/>
          </p:nvSpPr>
          <p:spPr>
            <a:xfrm>
              <a:off x="2599825" y="3861275"/>
              <a:ext cx="429850" cy="188700"/>
            </a:xfrm>
            <a:custGeom>
              <a:avLst/>
              <a:gdLst/>
              <a:ahLst/>
              <a:cxnLst/>
              <a:rect l="l" t="t" r="r" b="b"/>
              <a:pathLst>
                <a:path w="17194" h="7548" extrusionOk="0">
                  <a:moveTo>
                    <a:pt x="0" y="1"/>
                  </a:moveTo>
                  <a:lnTo>
                    <a:pt x="0" y="7059"/>
                  </a:lnTo>
                  <a:lnTo>
                    <a:pt x="0" y="7157"/>
                  </a:lnTo>
                  <a:lnTo>
                    <a:pt x="49" y="7230"/>
                  </a:lnTo>
                  <a:lnTo>
                    <a:pt x="73" y="7327"/>
                  </a:lnTo>
                  <a:lnTo>
                    <a:pt x="147" y="7401"/>
                  </a:lnTo>
                  <a:lnTo>
                    <a:pt x="220" y="7450"/>
                  </a:lnTo>
                  <a:lnTo>
                    <a:pt x="293" y="7498"/>
                  </a:lnTo>
                  <a:lnTo>
                    <a:pt x="391" y="7523"/>
                  </a:lnTo>
                  <a:lnTo>
                    <a:pt x="489" y="7547"/>
                  </a:lnTo>
                  <a:lnTo>
                    <a:pt x="16705" y="7547"/>
                  </a:lnTo>
                  <a:lnTo>
                    <a:pt x="16803" y="7523"/>
                  </a:lnTo>
                  <a:lnTo>
                    <a:pt x="16901" y="7498"/>
                  </a:lnTo>
                  <a:lnTo>
                    <a:pt x="16974" y="7450"/>
                  </a:lnTo>
                  <a:lnTo>
                    <a:pt x="17047" y="7401"/>
                  </a:lnTo>
                  <a:lnTo>
                    <a:pt x="17121" y="7327"/>
                  </a:lnTo>
                  <a:lnTo>
                    <a:pt x="17145" y="7230"/>
                  </a:lnTo>
                  <a:lnTo>
                    <a:pt x="17194" y="7157"/>
                  </a:lnTo>
                  <a:lnTo>
                    <a:pt x="17194" y="7059"/>
                  </a:lnTo>
                  <a:lnTo>
                    <a:pt x="17194" y="1"/>
                  </a:lnTo>
                  <a:lnTo>
                    <a:pt x="16974" y="172"/>
                  </a:lnTo>
                  <a:lnTo>
                    <a:pt x="16754" y="294"/>
                  </a:lnTo>
                  <a:lnTo>
                    <a:pt x="16486" y="367"/>
                  </a:lnTo>
                  <a:lnTo>
                    <a:pt x="16217" y="391"/>
                  </a:lnTo>
                  <a:lnTo>
                    <a:pt x="9452" y="391"/>
                  </a:lnTo>
                  <a:lnTo>
                    <a:pt x="9452" y="855"/>
                  </a:lnTo>
                  <a:lnTo>
                    <a:pt x="9427" y="953"/>
                  </a:lnTo>
                  <a:lnTo>
                    <a:pt x="9403" y="1051"/>
                  </a:lnTo>
                  <a:lnTo>
                    <a:pt x="9354" y="1148"/>
                  </a:lnTo>
                  <a:lnTo>
                    <a:pt x="9305" y="1197"/>
                  </a:lnTo>
                  <a:lnTo>
                    <a:pt x="9232" y="1271"/>
                  </a:lnTo>
                  <a:lnTo>
                    <a:pt x="9134" y="1319"/>
                  </a:lnTo>
                  <a:lnTo>
                    <a:pt x="9061" y="1344"/>
                  </a:lnTo>
                  <a:lnTo>
                    <a:pt x="8133" y="1344"/>
                  </a:lnTo>
                  <a:lnTo>
                    <a:pt x="8060" y="1319"/>
                  </a:lnTo>
                  <a:lnTo>
                    <a:pt x="7962" y="1271"/>
                  </a:lnTo>
                  <a:lnTo>
                    <a:pt x="7889" y="1197"/>
                  </a:lnTo>
                  <a:lnTo>
                    <a:pt x="7840" y="1148"/>
                  </a:lnTo>
                  <a:lnTo>
                    <a:pt x="7791" y="1051"/>
                  </a:lnTo>
                  <a:lnTo>
                    <a:pt x="7767" y="953"/>
                  </a:lnTo>
                  <a:lnTo>
                    <a:pt x="7742" y="855"/>
                  </a:lnTo>
                  <a:lnTo>
                    <a:pt x="7742" y="391"/>
                  </a:lnTo>
                  <a:lnTo>
                    <a:pt x="977" y="391"/>
                  </a:lnTo>
                  <a:lnTo>
                    <a:pt x="708" y="367"/>
                  </a:lnTo>
                  <a:lnTo>
                    <a:pt x="440" y="294"/>
                  </a:lnTo>
                  <a:lnTo>
                    <a:pt x="220" y="172"/>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351"/>
        <p:cNvGrpSpPr/>
        <p:nvPr/>
      </p:nvGrpSpPr>
      <p:grpSpPr>
        <a:xfrm>
          <a:off x="0" y="0"/>
          <a:ext cx="0" cy="0"/>
          <a:chOff x="0" y="0"/>
          <a:chExt cx="0" cy="0"/>
        </a:xfrm>
      </p:grpSpPr>
      <p:sp>
        <p:nvSpPr>
          <p:cNvPr id="4352" name="Google Shape;4352;p20"/>
          <p:cNvSpPr txBox="1">
            <a:spLocks noGrp="1"/>
          </p:cNvSpPr>
          <p:nvPr>
            <p:ph type="ctrTitle"/>
          </p:nvPr>
        </p:nvSpPr>
        <p:spPr>
          <a:xfrm>
            <a:off x="787200" y="1494625"/>
            <a:ext cx="5727000" cy="12606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2.</a:t>
            </a:r>
            <a:endParaRPr/>
          </a:p>
          <a:p>
            <a:pPr marL="0" lvl="0" indent="0" algn="l" rtl="0">
              <a:spcBef>
                <a:spcPts val="0"/>
              </a:spcBef>
              <a:spcAft>
                <a:spcPts val="0"/>
              </a:spcAft>
              <a:buNone/>
            </a:pPr>
            <a:r>
              <a:rPr lang="en"/>
              <a:t>Data Understanding</a:t>
            </a:r>
            <a:endParaRPr/>
          </a:p>
        </p:txBody>
      </p:sp>
      <p:sp>
        <p:nvSpPr>
          <p:cNvPr id="4353" name="Google Shape;4353;p20"/>
          <p:cNvSpPr txBox="1">
            <a:spLocks noGrp="1"/>
          </p:cNvSpPr>
          <p:nvPr>
            <p:ph type="subTitle" idx="1"/>
          </p:nvPr>
        </p:nvSpPr>
        <p:spPr>
          <a:xfrm>
            <a:off x="787200" y="2860554"/>
            <a:ext cx="5727000" cy="8529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The numbers, what do they mean?</a:t>
            </a:r>
            <a:endParaRPr/>
          </a:p>
        </p:txBody>
      </p:sp>
      <p:grpSp>
        <p:nvGrpSpPr>
          <p:cNvPr id="4354" name="Google Shape;4354;p20"/>
          <p:cNvGrpSpPr/>
          <p:nvPr/>
        </p:nvGrpSpPr>
        <p:grpSpPr>
          <a:xfrm>
            <a:off x="7863407" y="393288"/>
            <a:ext cx="1023984" cy="750848"/>
            <a:chOff x="3936375" y="3703750"/>
            <a:chExt cx="453050" cy="332175"/>
          </a:xfrm>
        </p:grpSpPr>
        <p:sp>
          <p:nvSpPr>
            <p:cNvPr id="4355" name="Google Shape;4355;p20"/>
            <p:cNvSpPr/>
            <p:nvPr/>
          </p:nvSpPr>
          <p:spPr>
            <a:xfrm>
              <a:off x="3936375" y="3703750"/>
              <a:ext cx="453050" cy="332175"/>
            </a:xfrm>
            <a:custGeom>
              <a:avLst/>
              <a:gdLst/>
              <a:ahLst/>
              <a:cxnLst/>
              <a:rect l="l" t="t" r="r" b="b"/>
              <a:pathLst>
                <a:path w="18122" h="13287" extrusionOk="0">
                  <a:moveTo>
                    <a:pt x="366" y="0"/>
                  </a:moveTo>
                  <a:lnTo>
                    <a:pt x="293" y="49"/>
                  </a:lnTo>
                  <a:lnTo>
                    <a:pt x="195" y="74"/>
                  </a:lnTo>
                  <a:lnTo>
                    <a:pt x="122" y="147"/>
                  </a:lnTo>
                  <a:lnTo>
                    <a:pt x="73" y="220"/>
                  </a:lnTo>
                  <a:lnTo>
                    <a:pt x="24" y="293"/>
                  </a:lnTo>
                  <a:lnTo>
                    <a:pt x="0" y="391"/>
                  </a:lnTo>
                  <a:lnTo>
                    <a:pt x="0" y="489"/>
                  </a:lnTo>
                  <a:lnTo>
                    <a:pt x="0" y="12798"/>
                  </a:lnTo>
                  <a:lnTo>
                    <a:pt x="0" y="12896"/>
                  </a:lnTo>
                  <a:lnTo>
                    <a:pt x="24" y="12993"/>
                  </a:lnTo>
                  <a:lnTo>
                    <a:pt x="73" y="13067"/>
                  </a:lnTo>
                  <a:lnTo>
                    <a:pt x="122" y="13140"/>
                  </a:lnTo>
                  <a:lnTo>
                    <a:pt x="195" y="13213"/>
                  </a:lnTo>
                  <a:lnTo>
                    <a:pt x="293" y="13238"/>
                  </a:lnTo>
                  <a:lnTo>
                    <a:pt x="366" y="13287"/>
                  </a:lnTo>
                  <a:lnTo>
                    <a:pt x="17756" y="13287"/>
                  </a:lnTo>
                  <a:lnTo>
                    <a:pt x="17829" y="13238"/>
                  </a:lnTo>
                  <a:lnTo>
                    <a:pt x="17927" y="13213"/>
                  </a:lnTo>
                  <a:lnTo>
                    <a:pt x="18000" y="13140"/>
                  </a:lnTo>
                  <a:lnTo>
                    <a:pt x="18049" y="13067"/>
                  </a:lnTo>
                  <a:lnTo>
                    <a:pt x="18098" y="12993"/>
                  </a:lnTo>
                  <a:lnTo>
                    <a:pt x="18122" y="12896"/>
                  </a:lnTo>
                  <a:lnTo>
                    <a:pt x="18122" y="12798"/>
                  </a:lnTo>
                  <a:lnTo>
                    <a:pt x="18122" y="12700"/>
                  </a:lnTo>
                  <a:lnTo>
                    <a:pt x="18098" y="12603"/>
                  </a:lnTo>
                  <a:lnTo>
                    <a:pt x="18049" y="12529"/>
                  </a:lnTo>
                  <a:lnTo>
                    <a:pt x="18000" y="12456"/>
                  </a:lnTo>
                  <a:lnTo>
                    <a:pt x="17927" y="12383"/>
                  </a:lnTo>
                  <a:lnTo>
                    <a:pt x="17829" y="12358"/>
                  </a:lnTo>
                  <a:lnTo>
                    <a:pt x="17756" y="12310"/>
                  </a:lnTo>
                  <a:lnTo>
                    <a:pt x="977" y="12310"/>
                  </a:lnTo>
                  <a:lnTo>
                    <a:pt x="977" y="489"/>
                  </a:lnTo>
                  <a:lnTo>
                    <a:pt x="953" y="391"/>
                  </a:lnTo>
                  <a:lnTo>
                    <a:pt x="928" y="293"/>
                  </a:lnTo>
                  <a:lnTo>
                    <a:pt x="879" y="220"/>
                  </a:lnTo>
                  <a:lnTo>
                    <a:pt x="830" y="147"/>
                  </a:lnTo>
                  <a:lnTo>
                    <a:pt x="757" y="74"/>
                  </a:lnTo>
                  <a:lnTo>
                    <a:pt x="659" y="49"/>
                  </a:lnTo>
                  <a:lnTo>
                    <a:pt x="58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6" name="Google Shape;4356;p20"/>
            <p:cNvSpPr/>
            <p:nvPr/>
          </p:nvSpPr>
          <p:spPr>
            <a:xfrm>
              <a:off x="3988875" y="3864325"/>
              <a:ext cx="77575" cy="133125"/>
            </a:xfrm>
            <a:custGeom>
              <a:avLst/>
              <a:gdLst/>
              <a:ahLst/>
              <a:cxnLst/>
              <a:rect l="l" t="t" r="r" b="b"/>
              <a:pathLst>
                <a:path w="3103" h="5325" extrusionOk="0">
                  <a:moveTo>
                    <a:pt x="489" y="1"/>
                  </a:moveTo>
                  <a:lnTo>
                    <a:pt x="391" y="25"/>
                  </a:lnTo>
                  <a:lnTo>
                    <a:pt x="294" y="50"/>
                  </a:lnTo>
                  <a:lnTo>
                    <a:pt x="196" y="98"/>
                  </a:lnTo>
                  <a:lnTo>
                    <a:pt x="147" y="147"/>
                  </a:lnTo>
                  <a:lnTo>
                    <a:pt x="74" y="220"/>
                  </a:lnTo>
                  <a:lnTo>
                    <a:pt x="25" y="294"/>
                  </a:lnTo>
                  <a:lnTo>
                    <a:pt x="0" y="391"/>
                  </a:lnTo>
                  <a:lnTo>
                    <a:pt x="0" y="489"/>
                  </a:lnTo>
                  <a:lnTo>
                    <a:pt x="0" y="5325"/>
                  </a:lnTo>
                  <a:lnTo>
                    <a:pt x="3102" y="5325"/>
                  </a:lnTo>
                  <a:lnTo>
                    <a:pt x="3102" y="489"/>
                  </a:lnTo>
                  <a:lnTo>
                    <a:pt x="3102" y="391"/>
                  </a:lnTo>
                  <a:lnTo>
                    <a:pt x="3053" y="294"/>
                  </a:lnTo>
                  <a:lnTo>
                    <a:pt x="3029" y="220"/>
                  </a:lnTo>
                  <a:lnTo>
                    <a:pt x="2956" y="147"/>
                  </a:lnTo>
                  <a:lnTo>
                    <a:pt x="2882" y="98"/>
                  </a:lnTo>
                  <a:lnTo>
                    <a:pt x="2809" y="50"/>
                  </a:lnTo>
                  <a:lnTo>
                    <a:pt x="2711" y="25"/>
                  </a:lnTo>
                  <a:lnTo>
                    <a:pt x="261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7" name="Google Shape;4357;p20"/>
            <p:cNvSpPr/>
            <p:nvPr/>
          </p:nvSpPr>
          <p:spPr>
            <a:xfrm>
              <a:off x="4259350" y="3864325"/>
              <a:ext cx="77575" cy="133125"/>
            </a:xfrm>
            <a:custGeom>
              <a:avLst/>
              <a:gdLst/>
              <a:ahLst/>
              <a:cxnLst/>
              <a:rect l="l" t="t" r="r" b="b"/>
              <a:pathLst>
                <a:path w="3103" h="5325" extrusionOk="0">
                  <a:moveTo>
                    <a:pt x="489" y="1"/>
                  </a:moveTo>
                  <a:lnTo>
                    <a:pt x="392" y="25"/>
                  </a:lnTo>
                  <a:lnTo>
                    <a:pt x="294" y="50"/>
                  </a:lnTo>
                  <a:lnTo>
                    <a:pt x="221" y="98"/>
                  </a:lnTo>
                  <a:lnTo>
                    <a:pt x="147" y="147"/>
                  </a:lnTo>
                  <a:lnTo>
                    <a:pt x="74" y="220"/>
                  </a:lnTo>
                  <a:lnTo>
                    <a:pt x="50" y="294"/>
                  </a:lnTo>
                  <a:lnTo>
                    <a:pt x="1" y="391"/>
                  </a:lnTo>
                  <a:lnTo>
                    <a:pt x="1" y="489"/>
                  </a:lnTo>
                  <a:lnTo>
                    <a:pt x="1" y="5325"/>
                  </a:lnTo>
                  <a:lnTo>
                    <a:pt x="3103" y="5325"/>
                  </a:lnTo>
                  <a:lnTo>
                    <a:pt x="3103" y="489"/>
                  </a:lnTo>
                  <a:lnTo>
                    <a:pt x="3103" y="391"/>
                  </a:lnTo>
                  <a:lnTo>
                    <a:pt x="3078" y="294"/>
                  </a:lnTo>
                  <a:lnTo>
                    <a:pt x="3029" y="220"/>
                  </a:lnTo>
                  <a:lnTo>
                    <a:pt x="2956" y="147"/>
                  </a:lnTo>
                  <a:lnTo>
                    <a:pt x="2907" y="98"/>
                  </a:lnTo>
                  <a:lnTo>
                    <a:pt x="2810" y="50"/>
                  </a:lnTo>
                  <a:lnTo>
                    <a:pt x="2712" y="25"/>
                  </a:lnTo>
                  <a:lnTo>
                    <a:pt x="261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8" name="Google Shape;4358;p20"/>
            <p:cNvSpPr/>
            <p:nvPr/>
          </p:nvSpPr>
          <p:spPr>
            <a:xfrm>
              <a:off x="4078625" y="3717800"/>
              <a:ext cx="77575" cy="279650"/>
            </a:xfrm>
            <a:custGeom>
              <a:avLst/>
              <a:gdLst/>
              <a:ahLst/>
              <a:cxnLst/>
              <a:rect l="l" t="t" r="r" b="b"/>
              <a:pathLst>
                <a:path w="3103" h="11186" extrusionOk="0">
                  <a:moveTo>
                    <a:pt x="489" y="0"/>
                  </a:moveTo>
                  <a:lnTo>
                    <a:pt x="391" y="25"/>
                  </a:lnTo>
                  <a:lnTo>
                    <a:pt x="294" y="49"/>
                  </a:lnTo>
                  <a:lnTo>
                    <a:pt x="220" y="98"/>
                  </a:lnTo>
                  <a:lnTo>
                    <a:pt x="147" y="147"/>
                  </a:lnTo>
                  <a:lnTo>
                    <a:pt x="74" y="220"/>
                  </a:lnTo>
                  <a:lnTo>
                    <a:pt x="49" y="293"/>
                  </a:lnTo>
                  <a:lnTo>
                    <a:pt x="1" y="391"/>
                  </a:lnTo>
                  <a:lnTo>
                    <a:pt x="1" y="489"/>
                  </a:lnTo>
                  <a:lnTo>
                    <a:pt x="1" y="11186"/>
                  </a:lnTo>
                  <a:lnTo>
                    <a:pt x="3102" y="11186"/>
                  </a:lnTo>
                  <a:lnTo>
                    <a:pt x="3102" y="489"/>
                  </a:lnTo>
                  <a:lnTo>
                    <a:pt x="3102" y="391"/>
                  </a:lnTo>
                  <a:lnTo>
                    <a:pt x="3078" y="293"/>
                  </a:lnTo>
                  <a:lnTo>
                    <a:pt x="3029" y="220"/>
                  </a:lnTo>
                  <a:lnTo>
                    <a:pt x="2956" y="147"/>
                  </a:lnTo>
                  <a:lnTo>
                    <a:pt x="2907" y="98"/>
                  </a:lnTo>
                  <a:lnTo>
                    <a:pt x="2809" y="49"/>
                  </a:lnTo>
                  <a:lnTo>
                    <a:pt x="2712" y="25"/>
                  </a:lnTo>
                  <a:lnTo>
                    <a:pt x="261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9" name="Google Shape;4359;p20"/>
            <p:cNvSpPr/>
            <p:nvPr/>
          </p:nvSpPr>
          <p:spPr>
            <a:xfrm>
              <a:off x="4168375" y="3788625"/>
              <a:ext cx="78175" cy="208825"/>
            </a:xfrm>
            <a:custGeom>
              <a:avLst/>
              <a:gdLst/>
              <a:ahLst/>
              <a:cxnLst/>
              <a:rect l="l" t="t" r="r" b="b"/>
              <a:pathLst>
                <a:path w="3127" h="8353" extrusionOk="0">
                  <a:moveTo>
                    <a:pt x="489" y="0"/>
                  </a:moveTo>
                  <a:lnTo>
                    <a:pt x="392" y="25"/>
                  </a:lnTo>
                  <a:lnTo>
                    <a:pt x="318" y="49"/>
                  </a:lnTo>
                  <a:lnTo>
                    <a:pt x="221" y="98"/>
                  </a:lnTo>
                  <a:lnTo>
                    <a:pt x="147" y="147"/>
                  </a:lnTo>
                  <a:lnTo>
                    <a:pt x="99" y="220"/>
                  </a:lnTo>
                  <a:lnTo>
                    <a:pt x="50" y="293"/>
                  </a:lnTo>
                  <a:lnTo>
                    <a:pt x="25" y="391"/>
                  </a:lnTo>
                  <a:lnTo>
                    <a:pt x="1" y="489"/>
                  </a:lnTo>
                  <a:lnTo>
                    <a:pt x="1" y="8353"/>
                  </a:lnTo>
                  <a:lnTo>
                    <a:pt x="3127" y="8353"/>
                  </a:lnTo>
                  <a:lnTo>
                    <a:pt x="3127" y="489"/>
                  </a:lnTo>
                  <a:lnTo>
                    <a:pt x="3103" y="391"/>
                  </a:lnTo>
                  <a:lnTo>
                    <a:pt x="3078" y="293"/>
                  </a:lnTo>
                  <a:lnTo>
                    <a:pt x="3029" y="220"/>
                  </a:lnTo>
                  <a:lnTo>
                    <a:pt x="2980" y="147"/>
                  </a:lnTo>
                  <a:lnTo>
                    <a:pt x="2907" y="98"/>
                  </a:lnTo>
                  <a:lnTo>
                    <a:pt x="2809" y="49"/>
                  </a:lnTo>
                  <a:lnTo>
                    <a:pt x="2736" y="25"/>
                  </a:lnTo>
                  <a:lnTo>
                    <a:pt x="263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60" name="Google Shape;4360;p20"/>
          <p:cNvSpPr txBox="1"/>
          <p:nvPr/>
        </p:nvSpPr>
        <p:spPr>
          <a:xfrm>
            <a:off x="8794650" y="4811000"/>
            <a:ext cx="349200" cy="332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sz="800">
                <a:solidFill>
                  <a:srgbClr val="FFFFFF"/>
                </a:solidFill>
                <a:latin typeface="Titillium Web"/>
                <a:ea typeface="Titillium Web"/>
                <a:cs typeface="Titillium Web"/>
                <a:sym typeface="Titillium Web"/>
              </a:rPr>
              <a:t>8</a:t>
            </a:fld>
            <a:endParaRPr sz="800">
              <a:solidFill>
                <a:srgbClr val="FFFFFF"/>
              </a:solidFill>
              <a:latin typeface="Titillium Web"/>
              <a:ea typeface="Titillium Web"/>
              <a:cs typeface="Titillium Web"/>
              <a:sym typeface="Titillium Web"/>
            </a:endParaRPr>
          </a:p>
        </p:txBody>
      </p:sp>
      <p:pic>
        <p:nvPicPr>
          <p:cNvPr id="4361" name="Google Shape;4361;p20"/>
          <p:cNvPicPr preferRelativeResize="0"/>
          <p:nvPr/>
        </p:nvPicPr>
        <p:blipFill>
          <a:blip r:embed="rId4">
            <a:alphaModFix/>
          </a:blip>
          <a:stretch>
            <a:fillRect/>
          </a:stretch>
        </p:blipFill>
        <p:spPr>
          <a:xfrm>
            <a:off x="8482950" y="4863696"/>
            <a:ext cx="311700" cy="2270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365"/>
        <p:cNvGrpSpPr/>
        <p:nvPr/>
      </p:nvGrpSpPr>
      <p:grpSpPr>
        <a:xfrm>
          <a:off x="0" y="0"/>
          <a:ext cx="0" cy="0"/>
          <a:chOff x="0" y="0"/>
          <a:chExt cx="0" cy="0"/>
        </a:xfrm>
      </p:grpSpPr>
      <p:sp>
        <p:nvSpPr>
          <p:cNvPr id="4366" name="Google Shape;4366;p21"/>
          <p:cNvSpPr txBox="1">
            <a:spLocks noGrp="1"/>
          </p:cNvSpPr>
          <p:nvPr>
            <p:ph type="title"/>
          </p:nvPr>
        </p:nvSpPr>
        <p:spPr>
          <a:xfrm>
            <a:off x="787200" y="714800"/>
            <a:ext cx="6718200" cy="485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Data Source</a:t>
            </a:r>
            <a:endParaRPr/>
          </a:p>
        </p:txBody>
      </p:sp>
      <p:sp>
        <p:nvSpPr>
          <p:cNvPr id="4367" name="Google Shape;4367;p21"/>
          <p:cNvSpPr txBox="1">
            <a:spLocks noGrp="1"/>
          </p:cNvSpPr>
          <p:nvPr>
            <p:ph type="body" idx="1"/>
          </p:nvPr>
        </p:nvSpPr>
        <p:spPr>
          <a:xfrm>
            <a:off x="787200" y="1494625"/>
            <a:ext cx="7610700" cy="28548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sz="1400"/>
              <a:t>Source: https://www.kaggle.com/thegurusteam/spanish-high-speed-rail-system-ticket-pricing</a:t>
            </a:r>
            <a:endParaRPr sz="1400"/>
          </a:p>
          <a:p>
            <a:pPr marL="457200" lvl="0" indent="-317500" algn="l" rtl="0">
              <a:spcBef>
                <a:spcPts val="600"/>
              </a:spcBef>
              <a:spcAft>
                <a:spcPts val="0"/>
              </a:spcAft>
              <a:buSzPts val="1400"/>
              <a:buChar char="-"/>
            </a:pPr>
            <a:r>
              <a:rPr lang="en" sz="1400"/>
              <a:t>Kaggle dataset on the Spanish High Speed Train Service (Renfe AVE).</a:t>
            </a:r>
            <a:endParaRPr sz="1400"/>
          </a:p>
          <a:p>
            <a:pPr marL="457200" lvl="0" indent="-317500" algn="l" rtl="0">
              <a:spcBef>
                <a:spcPts val="0"/>
              </a:spcBef>
              <a:spcAft>
                <a:spcPts val="0"/>
              </a:spcAft>
              <a:buSzPts val="1400"/>
              <a:buChar char="-"/>
            </a:pPr>
            <a:r>
              <a:rPr lang="en" sz="1400"/>
              <a:t>Data on the summer of 2019 (Apr. - Oct.)</a:t>
            </a:r>
            <a:endParaRPr sz="1400"/>
          </a:p>
          <a:p>
            <a:pPr marL="457200" lvl="0" indent="-317500" algn="l" rtl="0">
              <a:spcBef>
                <a:spcPts val="0"/>
              </a:spcBef>
              <a:spcAft>
                <a:spcPts val="0"/>
              </a:spcAft>
              <a:buSzPts val="1400"/>
              <a:buChar char="-"/>
            </a:pPr>
            <a:r>
              <a:rPr lang="en" sz="1400"/>
              <a:t>Shape of the original data: ( 7.67 million rows x 9 columns ).</a:t>
            </a:r>
            <a:endParaRPr sz="1400"/>
          </a:p>
        </p:txBody>
      </p:sp>
      <p:pic>
        <p:nvPicPr>
          <p:cNvPr id="4368" name="Google Shape;4368;p21"/>
          <p:cNvPicPr preferRelativeResize="0"/>
          <p:nvPr/>
        </p:nvPicPr>
        <p:blipFill>
          <a:blip r:embed="rId3">
            <a:alphaModFix/>
          </a:blip>
          <a:stretch>
            <a:fillRect/>
          </a:stretch>
        </p:blipFill>
        <p:spPr>
          <a:xfrm>
            <a:off x="610213" y="2936560"/>
            <a:ext cx="7964674" cy="1590890"/>
          </a:xfrm>
          <a:prstGeom prst="rect">
            <a:avLst/>
          </a:prstGeom>
          <a:noFill/>
          <a:ln>
            <a:noFill/>
          </a:ln>
        </p:spPr>
      </p:pic>
      <p:grpSp>
        <p:nvGrpSpPr>
          <p:cNvPr id="4369" name="Google Shape;4369;p21"/>
          <p:cNvGrpSpPr/>
          <p:nvPr/>
        </p:nvGrpSpPr>
        <p:grpSpPr>
          <a:xfrm>
            <a:off x="8229713" y="352998"/>
            <a:ext cx="652030" cy="478199"/>
            <a:chOff x="3936375" y="3703750"/>
            <a:chExt cx="453050" cy="332175"/>
          </a:xfrm>
        </p:grpSpPr>
        <p:sp>
          <p:nvSpPr>
            <p:cNvPr id="4370" name="Google Shape;4370;p21"/>
            <p:cNvSpPr/>
            <p:nvPr/>
          </p:nvSpPr>
          <p:spPr>
            <a:xfrm>
              <a:off x="3936375" y="3703750"/>
              <a:ext cx="453050" cy="332175"/>
            </a:xfrm>
            <a:custGeom>
              <a:avLst/>
              <a:gdLst/>
              <a:ahLst/>
              <a:cxnLst/>
              <a:rect l="l" t="t" r="r" b="b"/>
              <a:pathLst>
                <a:path w="18122" h="13287" extrusionOk="0">
                  <a:moveTo>
                    <a:pt x="366" y="0"/>
                  </a:moveTo>
                  <a:lnTo>
                    <a:pt x="293" y="49"/>
                  </a:lnTo>
                  <a:lnTo>
                    <a:pt x="195" y="74"/>
                  </a:lnTo>
                  <a:lnTo>
                    <a:pt x="122" y="147"/>
                  </a:lnTo>
                  <a:lnTo>
                    <a:pt x="73" y="220"/>
                  </a:lnTo>
                  <a:lnTo>
                    <a:pt x="24" y="293"/>
                  </a:lnTo>
                  <a:lnTo>
                    <a:pt x="0" y="391"/>
                  </a:lnTo>
                  <a:lnTo>
                    <a:pt x="0" y="489"/>
                  </a:lnTo>
                  <a:lnTo>
                    <a:pt x="0" y="12798"/>
                  </a:lnTo>
                  <a:lnTo>
                    <a:pt x="0" y="12896"/>
                  </a:lnTo>
                  <a:lnTo>
                    <a:pt x="24" y="12993"/>
                  </a:lnTo>
                  <a:lnTo>
                    <a:pt x="73" y="13067"/>
                  </a:lnTo>
                  <a:lnTo>
                    <a:pt x="122" y="13140"/>
                  </a:lnTo>
                  <a:lnTo>
                    <a:pt x="195" y="13213"/>
                  </a:lnTo>
                  <a:lnTo>
                    <a:pt x="293" y="13238"/>
                  </a:lnTo>
                  <a:lnTo>
                    <a:pt x="366" y="13287"/>
                  </a:lnTo>
                  <a:lnTo>
                    <a:pt x="17756" y="13287"/>
                  </a:lnTo>
                  <a:lnTo>
                    <a:pt x="17829" y="13238"/>
                  </a:lnTo>
                  <a:lnTo>
                    <a:pt x="17927" y="13213"/>
                  </a:lnTo>
                  <a:lnTo>
                    <a:pt x="18000" y="13140"/>
                  </a:lnTo>
                  <a:lnTo>
                    <a:pt x="18049" y="13067"/>
                  </a:lnTo>
                  <a:lnTo>
                    <a:pt x="18098" y="12993"/>
                  </a:lnTo>
                  <a:lnTo>
                    <a:pt x="18122" y="12896"/>
                  </a:lnTo>
                  <a:lnTo>
                    <a:pt x="18122" y="12798"/>
                  </a:lnTo>
                  <a:lnTo>
                    <a:pt x="18122" y="12700"/>
                  </a:lnTo>
                  <a:lnTo>
                    <a:pt x="18098" y="12603"/>
                  </a:lnTo>
                  <a:lnTo>
                    <a:pt x="18049" y="12529"/>
                  </a:lnTo>
                  <a:lnTo>
                    <a:pt x="18000" y="12456"/>
                  </a:lnTo>
                  <a:lnTo>
                    <a:pt x="17927" y="12383"/>
                  </a:lnTo>
                  <a:lnTo>
                    <a:pt x="17829" y="12358"/>
                  </a:lnTo>
                  <a:lnTo>
                    <a:pt x="17756" y="12310"/>
                  </a:lnTo>
                  <a:lnTo>
                    <a:pt x="977" y="12310"/>
                  </a:lnTo>
                  <a:lnTo>
                    <a:pt x="977" y="489"/>
                  </a:lnTo>
                  <a:lnTo>
                    <a:pt x="953" y="391"/>
                  </a:lnTo>
                  <a:lnTo>
                    <a:pt x="928" y="293"/>
                  </a:lnTo>
                  <a:lnTo>
                    <a:pt x="879" y="220"/>
                  </a:lnTo>
                  <a:lnTo>
                    <a:pt x="830" y="147"/>
                  </a:lnTo>
                  <a:lnTo>
                    <a:pt x="757" y="74"/>
                  </a:lnTo>
                  <a:lnTo>
                    <a:pt x="659" y="49"/>
                  </a:lnTo>
                  <a:lnTo>
                    <a:pt x="58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1" name="Google Shape;4371;p21"/>
            <p:cNvSpPr/>
            <p:nvPr/>
          </p:nvSpPr>
          <p:spPr>
            <a:xfrm>
              <a:off x="3988875" y="3864325"/>
              <a:ext cx="77575" cy="133125"/>
            </a:xfrm>
            <a:custGeom>
              <a:avLst/>
              <a:gdLst/>
              <a:ahLst/>
              <a:cxnLst/>
              <a:rect l="l" t="t" r="r" b="b"/>
              <a:pathLst>
                <a:path w="3103" h="5325" extrusionOk="0">
                  <a:moveTo>
                    <a:pt x="489" y="1"/>
                  </a:moveTo>
                  <a:lnTo>
                    <a:pt x="391" y="25"/>
                  </a:lnTo>
                  <a:lnTo>
                    <a:pt x="294" y="50"/>
                  </a:lnTo>
                  <a:lnTo>
                    <a:pt x="196" y="98"/>
                  </a:lnTo>
                  <a:lnTo>
                    <a:pt x="147" y="147"/>
                  </a:lnTo>
                  <a:lnTo>
                    <a:pt x="74" y="220"/>
                  </a:lnTo>
                  <a:lnTo>
                    <a:pt x="25" y="294"/>
                  </a:lnTo>
                  <a:lnTo>
                    <a:pt x="0" y="391"/>
                  </a:lnTo>
                  <a:lnTo>
                    <a:pt x="0" y="489"/>
                  </a:lnTo>
                  <a:lnTo>
                    <a:pt x="0" y="5325"/>
                  </a:lnTo>
                  <a:lnTo>
                    <a:pt x="3102" y="5325"/>
                  </a:lnTo>
                  <a:lnTo>
                    <a:pt x="3102" y="489"/>
                  </a:lnTo>
                  <a:lnTo>
                    <a:pt x="3102" y="391"/>
                  </a:lnTo>
                  <a:lnTo>
                    <a:pt x="3053" y="294"/>
                  </a:lnTo>
                  <a:lnTo>
                    <a:pt x="3029" y="220"/>
                  </a:lnTo>
                  <a:lnTo>
                    <a:pt x="2956" y="147"/>
                  </a:lnTo>
                  <a:lnTo>
                    <a:pt x="2882" y="98"/>
                  </a:lnTo>
                  <a:lnTo>
                    <a:pt x="2809" y="50"/>
                  </a:lnTo>
                  <a:lnTo>
                    <a:pt x="2711" y="25"/>
                  </a:lnTo>
                  <a:lnTo>
                    <a:pt x="261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21"/>
            <p:cNvSpPr/>
            <p:nvPr/>
          </p:nvSpPr>
          <p:spPr>
            <a:xfrm>
              <a:off x="4259350" y="3864325"/>
              <a:ext cx="77575" cy="133125"/>
            </a:xfrm>
            <a:custGeom>
              <a:avLst/>
              <a:gdLst/>
              <a:ahLst/>
              <a:cxnLst/>
              <a:rect l="l" t="t" r="r" b="b"/>
              <a:pathLst>
                <a:path w="3103" h="5325" extrusionOk="0">
                  <a:moveTo>
                    <a:pt x="489" y="1"/>
                  </a:moveTo>
                  <a:lnTo>
                    <a:pt x="392" y="25"/>
                  </a:lnTo>
                  <a:lnTo>
                    <a:pt x="294" y="50"/>
                  </a:lnTo>
                  <a:lnTo>
                    <a:pt x="221" y="98"/>
                  </a:lnTo>
                  <a:lnTo>
                    <a:pt x="147" y="147"/>
                  </a:lnTo>
                  <a:lnTo>
                    <a:pt x="74" y="220"/>
                  </a:lnTo>
                  <a:lnTo>
                    <a:pt x="50" y="294"/>
                  </a:lnTo>
                  <a:lnTo>
                    <a:pt x="1" y="391"/>
                  </a:lnTo>
                  <a:lnTo>
                    <a:pt x="1" y="489"/>
                  </a:lnTo>
                  <a:lnTo>
                    <a:pt x="1" y="5325"/>
                  </a:lnTo>
                  <a:lnTo>
                    <a:pt x="3103" y="5325"/>
                  </a:lnTo>
                  <a:lnTo>
                    <a:pt x="3103" y="489"/>
                  </a:lnTo>
                  <a:lnTo>
                    <a:pt x="3103" y="391"/>
                  </a:lnTo>
                  <a:lnTo>
                    <a:pt x="3078" y="294"/>
                  </a:lnTo>
                  <a:lnTo>
                    <a:pt x="3029" y="220"/>
                  </a:lnTo>
                  <a:lnTo>
                    <a:pt x="2956" y="147"/>
                  </a:lnTo>
                  <a:lnTo>
                    <a:pt x="2907" y="98"/>
                  </a:lnTo>
                  <a:lnTo>
                    <a:pt x="2810" y="50"/>
                  </a:lnTo>
                  <a:lnTo>
                    <a:pt x="2712" y="25"/>
                  </a:lnTo>
                  <a:lnTo>
                    <a:pt x="261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3" name="Google Shape;4373;p21"/>
            <p:cNvSpPr/>
            <p:nvPr/>
          </p:nvSpPr>
          <p:spPr>
            <a:xfrm>
              <a:off x="4078625" y="3717800"/>
              <a:ext cx="77575" cy="279650"/>
            </a:xfrm>
            <a:custGeom>
              <a:avLst/>
              <a:gdLst/>
              <a:ahLst/>
              <a:cxnLst/>
              <a:rect l="l" t="t" r="r" b="b"/>
              <a:pathLst>
                <a:path w="3103" h="11186" extrusionOk="0">
                  <a:moveTo>
                    <a:pt x="489" y="0"/>
                  </a:moveTo>
                  <a:lnTo>
                    <a:pt x="391" y="25"/>
                  </a:lnTo>
                  <a:lnTo>
                    <a:pt x="294" y="49"/>
                  </a:lnTo>
                  <a:lnTo>
                    <a:pt x="220" y="98"/>
                  </a:lnTo>
                  <a:lnTo>
                    <a:pt x="147" y="147"/>
                  </a:lnTo>
                  <a:lnTo>
                    <a:pt x="74" y="220"/>
                  </a:lnTo>
                  <a:lnTo>
                    <a:pt x="49" y="293"/>
                  </a:lnTo>
                  <a:lnTo>
                    <a:pt x="1" y="391"/>
                  </a:lnTo>
                  <a:lnTo>
                    <a:pt x="1" y="489"/>
                  </a:lnTo>
                  <a:lnTo>
                    <a:pt x="1" y="11186"/>
                  </a:lnTo>
                  <a:lnTo>
                    <a:pt x="3102" y="11186"/>
                  </a:lnTo>
                  <a:lnTo>
                    <a:pt x="3102" y="489"/>
                  </a:lnTo>
                  <a:lnTo>
                    <a:pt x="3102" y="391"/>
                  </a:lnTo>
                  <a:lnTo>
                    <a:pt x="3078" y="293"/>
                  </a:lnTo>
                  <a:lnTo>
                    <a:pt x="3029" y="220"/>
                  </a:lnTo>
                  <a:lnTo>
                    <a:pt x="2956" y="147"/>
                  </a:lnTo>
                  <a:lnTo>
                    <a:pt x="2907" y="98"/>
                  </a:lnTo>
                  <a:lnTo>
                    <a:pt x="2809" y="49"/>
                  </a:lnTo>
                  <a:lnTo>
                    <a:pt x="2712" y="25"/>
                  </a:lnTo>
                  <a:lnTo>
                    <a:pt x="261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4" name="Google Shape;4374;p21"/>
            <p:cNvSpPr/>
            <p:nvPr/>
          </p:nvSpPr>
          <p:spPr>
            <a:xfrm>
              <a:off x="4168375" y="3788625"/>
              <a:ext cx="78175" cy="208825"/>
            </a:xfrm>
            <a:custGeom>
              <a:avLst/>
              <a:gdLst/>
              <a:ahLst/>
              <a:cxnLst/>
              <a:rect l="l" t="t" r="r" b="b"/>
              <a:pathLst>
                <a:path w="3127" h="8353" extrusionOk="0">
                  <a:moveTo>
                    <a:pt x="489" y="0"/>
                  </a:moveTo>
                  <a:lnTo>
                    <a:pt x="392" y="25"/>
                  </a:lnTo>
                  <a:lnTo>
                    <a:pt x="318" y="49"/>
                  </a:lnTo>
                  <a:lnTo>
                    <a:pt x="221" y="98"/>
                  </a:lnTo>
                  <a:lnTo>
                    <a:pt x="147" y="147"/>
                  </a:lnTo>
                  <a:lnTo>
                    <a:pt x="99" y="220"/>
                  </a:lnTo>
                  <a:lnTo>
                    <a:pt x="50" y="293"/>
                  </a:lnTo>
                  <a:lnTo>
                    <a:pt x="25" y="391"/>
                  </a:lnTo>
                  <a:lnTo>
                    <a:pt x="1" y="489"/>
                  </a:lnTo>
                  <a:lnTo>
                    <a:pt x="1" y="8353"/>
                  </a:lnTo>
                  <a:lnTo>
                    <a:pt x="3127" y="8353"/>
                  </a:lnTo>
                  <a:lnTo>
                    <a:pt x="3127" y="489"/>
                  </a:lnTo>
                  <a:lnTo>
                    <a:pt x="3103" y="391"/>
                  </a:lnTo>
                  <a:lnTo>
                    <a:pt x="3078" y="293"/>
                  </a:lnTo>
                  <a:lnTo>
                    <a:pt x="3029" y="220"/>
                  </a:lnTo>
                  <a:lnTo>
                    <a:pt x="2980" y="147"/>
                  </a:lnTo>
                  <a:lnTo>
                    <a:pt x="2907" y="98"/>
                  </a:lnTo>
                  <a:lnTo>
                    <a:pt x="2809" y="49"/>
                  </a:lnTo>
                  <a:lnTo>
                    <a:pt x="2736" y="25"/>
                  </a:lnTo>
                  <a:lnTo>
                    <a:pt x="263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75" name="Google Shape;4375;p21"/>
          <p:cNvSpPr txBox="1"/>
          <p:nvPr/>
        </p:nvSpPr>
        <p:spPr>
          <a:xfrm>
            <a:off x="8794650" y="4811000"/>
            <a:ext cx="349200" cy="332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sz="800">
                <a:solidFill>
                  <a:srgbClr val="FFFFFF"/>
                </a:solidFill>
                <a:latin typeface="Titillium Web"/>
                <a:ea typeface="Titillium Web"/>
                <a:cs typeface="Titillium Web"/>
                <a:sym typeface="Titillium Web"/>
              </a:rPr>
              <a:t>9</a:t>
            </a:fld>
            <a:endParaRPr sz="800">
              <a:solidFill>
                <a:srgbClr val="FFFFFF"/>
              </a:solidFill>
              <a:latin typeface="Titillium Web"/>
              <a:ea typeface="Titillium Web"/>
              <a:cs typeface="Titillium Web"/>
              <a:sym typeface="Titillium Web"/>
            </a:endParaRPr>
          </a:p>
        </p:txBody>
      </p:sp>
      <p:pic>
        <p:nvPicPr>
          <p:cNvPr id="4376" name="Google Shape;4376;p21"/>
          <p:cNvPicPr preferRelativeResize="0"/>
          <p:nvPr/>
        </p:nvPicPr>
        <p:blipFill>
          <a:blip r:embed="rId4">
            <a:alphaModFix/>
          </a:blip>
          <a:stretch>
            <a:fillRect/>
          </a:stretch>
        </p:blipFill>
        <p:spPr>
          <a:xfrm>
            <a:off x="8482950" y="4863696"/>
            <a:ext cx="311700" cy="227000"/>
          </a:xfrm>
          <a:prstGeom prst="rect">
            <a:avLst/>
          </a:prstGeom>
          <a:noFill/>
          <a:ln>
            <a:noFill/>
          </a:ln>
        </p:spPr>
      </p:pic>
    </p:spTree>
  </p:cSld>
  <p:clrMapOvr>
    <a:masterClrMapping/>
  </p:clrMapOvr>
</p:sld>
</file>

<file path=ppt/theme/theme1.xml><?xml version="1.0" encoding="utf-8"?>
<a:theme xmlns:a="http://schemas.openxmlformats.org/drawingml/2006/main" name="Bullen template">
  <a:themeElements>
    <a:clrScheme name="Custom 347">
      <a:dk1>
        <a:srgbClr val="040F20"/>
      </a:dk1>
      <a:lt1>
        <a:srgbClr val="FFFFFF"/>
      </a:lt1>
      <a:dk2>
        <a:srgbClr val="717881"/>
      </a:dk2>
      <a:lt2>
        <a:srgbClr val="F3F3F3"/>
      </a:lt2>
      <a:accent1>
        <a:srgbClr val="F1BF00"/>
      </a:accent1>
      <a:accent2>
        <a:srgbClr val="FFA700"/>
      </a:accent2>
      <a:accent3>
        <a:srgbClr val="E97100"/>
      </a:accent3>
      <a:accent4>
        <a:srgbClr val="91AACF"/>
      </a:accent4>
      <a:accent5>
        <a:srgbClr val="466799"/>
      </a:accent5>
      <a:accent6>
        <a:srgbClr val="040F20"/>
      </a:accent6>
      <a:hlink>
        <a:srgbClr val="FFFFFF"/>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1938</Words>
  <Application>Microsoft Office PowerPoint</Application>
  <PresentationFormat>On-screen Show (16:9)</PresentationFormat>
  <Paragraphs>285</Paragraphs>
  <Slides>37</Slides>
  <Notes>37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37</vt:i4>
      </vt:variant>
    </vt:vector>
  </HeadingPairs>
  <TitlesOfParts>
    <vt:vector size="45" baseType="lpstr">
      <vt:lpstr>Arial</vt:lpstr>
      <vt:lpstr>IBM Plex Serif Medium</vt:lpstr>
      <vt:lpstr>IBM Plex Sans</vt:lpstr>
      <vt:lpstr>Titillium Web</vt:lpstr>
      <vt:lpstr>IBM Plex Serif SemiBold</vt:lpstr>
      <vt:lpstr>IBM Plex Serif</vt:lpstr>
      <vt:lpstr>Merriweather</vt:lpstr>
      <vt:lpstr>Bullen template</vt:lpstr>
      <vt:lpstr>  Alta Velocidad Española Ticket Pricing Prediction   Presented by Mayur Kumar</vt:lpstr>
      <vt:lpstr>Project Inspiration</vt:lpstr>
      <vt:lpstr>1. Business Understanding</vt:lpstr>
      <vt:lpstr>Spain on the World Map </vt:lpstr>
      <vt:lpstr>Tourism in Europe</vt:lpstr>
      <vt:lpstr>Business Problem</vt:lpstr>
      <vt:lpstr>11.10 Million AVE Riders in 2019</vt:lpstr>
      <vt:lpstr>2. Data Understanding</vt:lpstr>
      <vt:lpstr>Data Source</vt:lpstr>
      <vt:lpstr>Initial Data Exploration Pt. 1</vt:lpstr>
      <vt:lpstr>Initial Data Exploration Pt. 2</vt:lpstr>
      <vt:lpstr>Time Related Fluctuations</vt:lpstr>
      <vt:lpstr>Average Price of Each Route &amp; Class</vt:lpstr>
      <vt:lpstr>3. Data Preparation</vt:lpstr>
      <vt:lpstr>Data Preparation Process</vt:lpstr>
      <vt:lpstr>Data Cleaning</vt:lpstr>
      <vt:lpstr>Feature Engineering</vt:lpstr>
      <vt:lpstr>Final Cleaned Data</vt:lpstr>
      <vt:lpstr>4. Modeling</vt:lpstr>
      <vt:lpstr>Modeling Task</vt:lpstr>
      <vt:lpstr>Learning Curves</vt:lpstr>
      <vt:lpstr>Standard Approach</vt:lpstr>
      <vt:lpstr>Cross-Model Comparison</vt:lpstr>
      <vt:lpstr>5. Evaluation</vt:lpstr>
      <vt:lpstr>PERFORMANCE METRIC</vt:lpstr>
      <vt:lpstr>Model Results</vt:lpstr>
      <vt:lpstr>Projected Improvement/Benefit</vt:lpstr>
      <vt:lpstr>6. Deployment</vt:lpstr>
      <vt:lpstr>Potential Business Model</vt:lpstr>
      <vt:lpstr>Deployment Concerns</vt:lpstr>
      <vt:lpstr>Ethical &amp; Legal Concerns and Risks</vt:lpstr>
      <vt:lpstr>7. Afterthoughts</vt:lpstr>
      <vt:lpstr>Future Improvements &amp; Extensions</vt:lpstr>
      <vt:lpstr>Thank You!</vt:lpstr>
      <vt:lpstr>8. Appendix</vt:lpstr>
      <vt:lpstr>Model Selection</vt:lpstr>
      <vt:lpstr>k-NN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Alta Velocidad Española Ticket Pricing Prediction</dc:title>
  <cp:lastModifiedBy>banvathmayurkumar@gmail.com</cp:lastModifiedBy>
  <cp:revision>2</cp:revision>
  <dcterms:modified xsi:type="dcterms:W3CDTF">2020-11-27T03:20:26Z</dcterms:modified>
</cp:coreProperties>
</file>